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46"/>
  </p:notesMasterIdLst>
  <p:sldIdLst>
    <p:sldId id="256" r:id="rId2"/>
    <p:sldId id="257" r:id="rId3"/>
    <p:sldId id="258" r:id="rId4"/>
    <p:sldId id="260" r:id="rId5"/>
    <p:sldId id="310" r:id="rId6"/>
    <p:sldId id="261" r:id="rId7"/>
    <p:sldId id="262" r:id="rId8"/>
    <p:sldId id="263" r:id="rId9"/>
    <p:sldId id="316" r:id="rId10"/>
    <p:sldId id="311" r:id="rId11"/>
    <p:sldId id="312" r:id="rId12"/>
    <p:sldId id="328" r:id="rId13"/>
    <p:sldId id="329" r:id="rId14"/>
    <p:sldId id="264" r:id="rId15"/>
    <p:sldId id="266" r:id="rId16"/>
    <p:sldId id="313" r:id="rId17"/>
    <p:sldId id="314" r:id="rId18"/>
    <p:sldId id="315" r:id="rId19"/>
    <p:sldId id="317" r:id="rId20"/>
    <p:sldId id="318" r:id="rId21"/>
    <p:sldId id="319" r:id="rId22"/>
    <p:sldId id="320" r:id="rId23"/>
    <p:sldId id="321" r:id="rId24"/>
    <p:sldId id="322" r:id="rId25"/>
    <p:sldId id="267" r:id="rId26"/>
    <p:sldId id="277" r:id="rId27"/>
    <p:sldId id="323" r:id="rId28"/>
    <p:sldId id="268" r:id="rId29"/>
    <p:sldId id="269" r:id="rId30"/>
    <p:sldId id="270" r:id="rId31"/>
    <p:sldId id="324" r:id="rId32"/>
    <p:sldId id="271" r:id="rId33"/>
    <p:sldId id="325" r:id="rId34"/>
    <p:sldId id="273" r:id="rId35"/>
    <p:sldId id="274" r:id="rId36"/>
    <p:sldId id="327" r:id="rId37"/>
    <p:sldId id="275" r:id="rId38"/>
    <p:sldId id="276" r:id="rId39"/>
    <p:sldId id="278" r:id="rId40"/>
    <p:sldId id="279" r:id="rId41"/>
    <p:sldId id="281" r:id="rId42"/>
    <p:sldId id="282" r:id="rId43"/>
    <p:sldId id="326" r:id="rId44"/>
    <p:sldId id="290" r:id="rId45"/>
  </p:sldIdLst>
  <p:sldSz cx="9144000" cy="5143500" type="screen16x9"/>
  <p:notesSz cx="6858000" cy="9144000"/>
  <p:embeddedFontLst>
    <p:embeddedFont>
      <p:font typeface="Advent Pro" panose="020B0604020202020204" charset="0"/>
      <p:regular r:id="rId47"/>
      <p:bold r:id="rId48"/>
      <p:italic r:id="rId49"/>
      <p:boldItalic r:id="rId50"/>
    </p:embeddedFont>
    <p:embeddedFont>
      <p:font typeface="Aptos Narrow" panose="020B0004020202020204" pitchFamily="34" charset="0"/>
      <p:regular r:id="rId51"/>
      <p:bold r:id="rId52"/>
      <p:italic r:id="rId53"/>
      <p:boldItalic r:id="rId54"/>
    </p:embeddedFont>
    <p:embeddedFont>
      <p:font typeface="Bebas Neue" panose="020B0606020202050201" pitchFamily="34" charset="0"/>
      <p:regular r:id="rId55"/>
    </p:embeddedFont>
    <p:embeddedFont>
      <p:font typeface="Comfortaa" panose="020B0604020202020204" charset="0"/>
      <p:regular r:id="rId56"/>
      <p:bold r:id="rId57"/>
    </p:embeddedFont>
    <p:embeddedFont>
      <p:font typeface="Playfair Display" panose="00000500000000000000" pitchFamily="2" charset="0"/>
      <p:regular r:id="rId58"/>
      <p:bold r:id="rId59"/>
      <p:italic r:id="rId60"/>
      <p:boldItalic r:id="rId61"/>
    </p:embeddedFont>
    <p:embeddedFont>
      <p:font typeface="Public Sans Bold" panose="020B0604020202020204" charset="0"/>
      <p:regular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baib P" initials="HP" lastIdx="1" clrIdx="0">
    <p:extLst>
      <p:ext uri="{19B8F6BF-5375-455C-9EA6-DF929625EA0E}">
        <p15:presenceInfo xmlns:p15="http://schemas.microsoft.com/office/powerpoint/2012/main" userId="5ded3af75fb217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CA21-D5E8-46CF-A06F-5BCDB4C796CC}">
  <a:tblStyle styleId="{71CBCA21-D5E8-46CF-A06F-5BCDB4C796C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0" d="100"/>
          <a:sy n="60" d="100"/>
        </p:scale>
        <p:origin x="2098" y="9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a174c4478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a174c4478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8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a174c4478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a174c4478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8226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a174c4478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a174c4478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99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a174c4478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a174c4478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008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a2a60ea939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a2a60ea939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a16ca711b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a16ca711b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a16ca711b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a16ca711b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6090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a16ca711b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a16ca711b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8556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a16ca711b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a16ca711b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9776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a16ca711b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a16ca711b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8112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a16ca711b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a16ca711b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a16ca711b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a16ca711b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0950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a16ca711b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a16ca711b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3585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a16ca711b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a16ca711b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339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a16ca711b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a16ca711b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9181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a16ca711b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a16ca711b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78897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a174c4478b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a174c4478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ga9b2eb223c_0_2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4" name="Google Shape;1764;ga9b2eb223c_0_2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ga9b2eb223c_0_2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4" name="Google Shape;1764;ga9b2eb223c_0_2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1341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a9b2eb223c_0_1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a9b2eb223c_0_1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a9b2eb223c_0_19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a9b2eb223c_0_19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a9b2eb27d1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a9b2eb27d1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a9b2eb223c_0_20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1" name="Google Shape;1511;ga9b2eb223c_0_2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a9b2eb223c_0_20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1" name="Google Shape;1511;ga9b2eb223c_0_2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1464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a2a60ea939_0_9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a2a60ea939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a2a60ea939_0_9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a2a60ea939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82386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a9b2eb223c_0_2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a9b2eb223c_0_2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a2a60ea939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7" name="Google Shape;1577;ga2a60ea939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a2a60ea939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7" name="Google Shape;1577;ga2a60ea939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5571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a9b2eb223c_0_2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3" name="Google Shape;1583;ga9b2eb223c_0_2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a9b2eb223c_0_2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a9b2eb223c_0_2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Google Shape;2008;ga9b2eb223c_0_2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9" name="Google Shape;2009;ga9b2eb223c_0_2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a2a60ea939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a2a60ea939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9"/>
        <p:cNvGrpSpPr/>
        <p:nvPr/>
      </p:nvGrpSpPr>
      <p:grpSpPr>
        <a:xfrm>
          <a:off x="0" y="0"/>
          <a:ext cx="0" cy="0"/>
          <a:chOff x="0" y="0"/>
          <a:chExt cx="0" cy="0"/>
        </a:xfrm>
      </p:grpSpPr>
      <p:sp>
        <p:nvSpPr>
          <p:cNvPr id="2030" name="Google Shape;2030;ga2a60ea93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1" name="Google Shape;2031;ga2a60ea93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7"/>
        <p:cNvGrpSpPr/>
        <p:nvPr/>
      </p:nvGrpSpPr>
      <p:grpSpPr>
        <a:xfrm>
          <a:off x="0" y="0"/>
          <a:ext cx="0" cy="0"/>
          <a:chOff x="0" y="0"/>
          <a:chExt cx="0" cy="0"/>
        </a:xfrm>
      </p:grpSpPr>
      <p:sp>
        <p:nvSpPr>
          <p:cNvPr id="2458" name="Google Shape;2458;ga2a60ea939_0_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9" name="Google Shape;2459;ga2a60ea939_0_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5"/>
        <p:cNvGrpSpPr/>
        <p:nvPr/>
      </p:nvGrpSpPr>
      <p:grpSpPr>
        <a:xfrm>
          <a:off x="0" y="0"/>
          <a:ext cx="0" cy="0"/>
          <a:chOff x="0" y="0"/>
          <a:chExt cx="0" cy="0"/>
        </a:xfrm>
      </p:grpSpPr>
      <p:sp>
        <p:nvSpPr>
          <p:cNvPr id="2466" name="Google Shape;2466;ga9b2eb223c_0_2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7" name="Google Shape;2467;ga9b2eb223c_0_2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5"/>
        <p:cNvGrpSpPr/>
        <p:nvPr/>
      </p:nvGrpSpPr>
      <p:grpSpPr>
        <a:xfrm>
          <a:off x="0" y="0"/>
          <a:ext cx="0" cy="0"/>
          <a:chOff x="0" y="0"/>
          <a:chExt cx="0" cy="0"/>
        </a:xfrm>
      </p:grpSpPr>
      <p:sp>
        <p:nvSpPr>
          <p:cNvPr id="2466" name="Google Shape;2466;ga9b2eb223c_0_2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7" name="Google Shape;2467;ga9b2eb223c_0_2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52101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6"/>
        <p:cNvGrpSpPr/>
        <p:nvPr/>
      </p:nvGrpSpPr>
      <p:grpSpPr>
        <a:xfrm>
          <a:off x="0" y="0"/>
          <a:ext cx="0" cy="0"/>
          <a:chOff x="0" y="0"/>
          <a:chExt cx="0" cy="0"/>
        </a:xfrm>
      </p:grpSpPr>
      <p:sp>
        <p:nvSpPr>
          <p:cNvPr id="7127" name="Google Shape;7127;ga2a60ea93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8" name="Google Shape;7128;ga2a60ea93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a2a60ea939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a2a60ea939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6506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a16ca711b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a16ca711b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a2a60ea939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a2a60ea939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a174c4478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a174c4478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a174c4478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a174c4478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146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p:nvPr/>
        </p:nvSpPr>
        <p:spPr>
          <a:xfrm>
            <a:off x="598695" y="595831"/>
            <a:ext cx="636241" cy="604657"/>
          </a:xfrm>
          <a:custGeom>
            <a:avLst/>
            <a:gdLst/>
            <a:ahLst/>
            <a:cxnLst/>
            <a:rect l="l" t="t" r="r" b="b"/>
            <a:pathLst>
              <a:path w="14665" h="13937" fill="none" extrusionOk="0">
                <a:moveTo>
                  <a:pt x="4340" y="837"/>
                </a:moveTo>
                <a:lnTo>
                  <a:pt x="4340" y="837"/>
                </a:lnTo>
                <a:lnTo>
                  <a:pt x="3963" y="1025"/>
                </a:lnTo>
                <a:lnTo>
                  <a:pt x="3586" y="1241"/>
                </a:lnTo>
                <a:lnTo>
                  <a:pt x="3235" y="1484"/>
                </a:lnTo>
                <a:lnTo>
                  <a:pt x="2858" y="1780"/>
                </a:lnTo>
                <a:lnTo>
                  <a:pt x="2508" y="2103"/>
                </a:lnTo>
                <a:lnTo>
                  <a:pt x="2157" y="2454"/>
                </a:lnTo>
                <a:lnTo>
                  <a:pt x="1807" y="2831"/>
                </a:lnTo>
                <a:lnTo>
                  <a:pt x="1483" y="3209"/>
                </a:lnTo>
                <a:lnTo>
                  <a:pt x="1187" y="3640"/>
                </a:lnTo>
                <a:lnTo>
                  <a:pt x="917" y="4044"/>
                </a:lnTo>
                <a:lnTo>
                  <a:pt x="675" y="4476"/>
                </a:lnTo>
                <a:lnTo>
                  <a:pt x="459" y="4907"/>
                </a:lnTo>
                <a:lnTo>
                  <a:pt x="297" y="5365"/>
                </a:lnTo>
                <a:lnTo>
                  <a:pt x="162" y="5796"/>
                </a:lnTo>
                <a:lnTo>
                  <a:pt x="55" y="6228"/>
                </a:lnTo>
                <a:lnTo>
                  <a:pt x="1" y="6632"/>
                </a:lnTo>
                <a:lnTo>
                  <a:pt x="1" y="6632"/>
                </a:lnTo>
                <a:lnTo>
                  <a:pt x="1" y="7063"/>
                </a:lnTo>
                <a:lnTo>
                  <a:pt x="1" y="7468"/>
                </a:lnTo>
                <a:lnTo>
                  <a:pt x="55" y="7872"/>
                </a:lnTo>
                <a:lnTo>
                  <a:pt x="135" y="8276"/>
                </a:lnTo>
                <a:lnTo>
                  <a:pt x="216" y="8681"/>
                </a:lnTo>
                <a:lnTo>
                  <a:pt x="351" y="9058"/>
                </a:lnTo>
                <a:lnTo>
                  <a:pt x="486" y="9435"/>
                </a:lnTo>
                <a:lnTo>
                  <a:pt x="675" y="9813"/>
                </a:lnTo>
                <a:lnTo>
                  <a:pt x="863" y="10190"/>
                </a:lnTo>
                <a:lnTo>
                  <a:pt x="1079" y="10540"/>
                </a:lnTo>
                <a:lnTo>
                  <a:pt x="1322" y="10864"/>
                </a:lnTo>
                <a:lnTo>
                  <a:pt x="1564" y="11187"/>
                </a:lnTo>
                <a:lnTo>
                  <a:pt x="1861" y="11511"/>
                </a:lnTo>
                <a:lnTo>
                  <a:pt x="2130" y="11807"/>
                </a:lnTo>
                <a:lnTo>
                  <a:pt x="2454" y="12077"/>
                </a:lnTo>
                <a:lnTo>
                  <a:pt x="2777" y="12320"/>
                </a:lnTo>
                <a:lnTo>
                  <a:pt x="2777" y="12320"/>
                </a:lnTo>
                <a:lnTo>
                  <a:pt x="3128" y="12562"/>
                </a:lnTo>
                <a:lnTo>
                  <a:pt x="3478" y="12778"/>
                </a:lnTo>
                <a:lnTo>
                  <a:pt x="3828" y="12966"/>
                </a:lnTo>
                <a:lnTo>
                  <a:pt x="4206" y="13155"/>
                </a:lnTo>
                <a:lnTo>
                  <a:pt x="4583" y="13317"/>
                </a:lnTo>
                <a:lnTo>
                  <a:pt x="4987" y="13452"/>
                </a:lnTo>
                <a:lnTo>
                  <a:pt x="5365" y="13586"/>
                </a:lnTo>
                <a:lnTo>
                  <a:pt x="5769" y="13694"/>
                </a:lnTo>
                <a:lnTo>
                  <a:pt x="6173" y="13775"/>
                </a:lnTo>
                <a:lnTo>
                  <a:pt x="6578" y="13856"/>
                </a:lnTo>
                <a:lnTo>
                  <a:pt x="6982" y="13910"/>
                </a:lnTo>
                <a:lnTo>
                  <a:pt x="7386" y="13937"/>
                </a:lnTo>
                <a:lnTo>
                  <a:pt x="7791" y="13937"/>
                </a:lnTo>
                <a:lnTo>
                  <a:pt x="8222" y="13937"/>
                </a:lnTo>
                <a:lnTo>
                  <a:pt x="8626" y="13910"/>
                </a:lnTo>
                <a:lnTo>
                  <a:pt x="9031" y="13883"/>
                </a:lnTo>
                <a:lnTo>
                  <a:pt x="9031" y="13883"/>
                </a:lnTo>
                <a:lnTo>
                  <a:pt x="9624" y="13802"/>
                </a:lnTo>
                <a:lnTo>
                  <a:pt x="10217" y="13667"/>
                </a:lnTo>
                <a:lnTo>
                  <a:pt x="10783" y="13506"/>
                </a:lnTo>
                <a:lnTo>
                  <a:pt x="11349" y="13317"/>
                </a:lnTo>
                <a:lnTo>
                  <a:pt x="11861" y="13047"/>
                </a:lnTo>
                <a:lnTo>
                  <a:pt x="12373" y="12751"/>
                </a:lnTo>
                <a:lnTo>
                  <a:pt x="12616" y="12562"/>
                </a:lnTo>
                <a:lnTo>
                  <a:pt x="12831" y="12400"/>
                </a:lnTo>
                <a:lnTo>
                  <a:pt x="13047" y="12185"/>
                </a:lnTo>
                <a:lnTo>
                  <a:pt x="13263" y="11969"/>
                </a:lnTo>
                <a:lnTo>
                  <a:pt x="13263" y="11969"/>
                </a:lnTo>
                <a:lnTo>
                  <a:pt x="13478" y="11726"/>
                </a:lnTo>
                <a:lnTo>
                  <a:pt x="13667" y="11457"/>
                </a:lnTo>
                <a:lnTo>
                  <a:pt x="13829" y="11187"/>
                </a:lnTo>
                <a:lnTo>
                  <a:pt x="13990" y="10918"/>
                </a:lnTo>
                <a:lnTo>
                  <a:pt x="14125" y="10621"/>
                </a:lnTo>
                <a:lnTo>
                  <a:pt x="14260" y="10325"/>
                </a:lnTo>
                <a:lnTo>
                  <a:pt x="14368" y="10028"/>
                </a:lnTo>
                <a:lnTo>
                  <a:pt x="14449" y="9705"/>
                </a:lnTo>
                <a:lnTo>
                  <a:pt x="14583" y="9058"/>
                </a:lnTo>
                <a:lnTo>
                  <a:pt x="14637" y="8411"/>
                </a:lnTo>
                <a:lnTo>
                  <a:pt x="14664" y="7764"/>
                </a:lnTo>
                <a:lnTo>
                  <a:pt x="14637" y="7117"/>
                </a:lnTo>
                <a:lnTo>
                  <a:pt x="14637" y="7117"/>
                </a:lnTo>
                <a:lnTo>
                  <a:pt x="14583" y="6659"/>
                </a:lnTo>
                <a:lnTo>
                  <a:pt x="14503" y="6201"/>
                </a:lnTo>
                <a:lnTo>
                  <a:pt x="14395" y="5769"/>
                </a:lnTo>
                <a:lnTo>
                  <a:pt x="14260" y="5338"/>
                </a:lnTo>
                <a:lnTo>
                  <a:pt x="14125" y="4907"/>
                </a:lnTo>
                <a:lnTo>
                  <a:pt x="13964" y="4502"/>
                </a:lnTo>
                <a:lnTo>
                  <a:pt x="13775" y="4098"/>
                </a:lnTo>
                <a:lnTo>
                  <a:pt x="13559" y="3721"/>
                </a:lnTo>
                <a:lnTo>
                  <a:pt x="13317" y="3343"/>
                </a:lnTo>
                <a:lnTo>
                  <a:pt x="13074" y="2966"/>
                </a:lnTo>
                <a:lnTo>
                  <a:pt x="12804" y="2616"/>
                </a:lnTo>
                <a:lnTo>
                  <a:pt x="12508" y="2292"/>
                </a:lnTo>
                <a:lnTo>
                  <a:pt x="12184" y="1969"/>
                </a:lnTo>
                <a:lnTo>
                  <a:pt x="11861" y="1645"/>
                </a:lnTo>
                <a:lnTo>
                  <a:pt x="11511" y="1376"/>
                </a:lnTo>
                <a:lnTo>
                  <a:pt x="11133" y="1106"/>
                </a:lnTo>
                <a:lnTo>
                  <a:pt x="11133" y="1106"/>
                </a:lnTo>
                <a:lnTo>
                  <a:pt x="10756" y="864"/>
                </a:lnTo>
                <a:lnTo>
                  <a:pt x="10352" y="675"/>
                </a:lnTo>
                <a:lnTo>
                  <a:pt x="9947" y="486"/>
                </a:lnTo>
                <a:lnTo>
                  <a:pt x="9516" y="324"/>
                </a:lnTo>
                <a:lnTo>
                  <a:pt x="9085" y="217"/>
                </a:lnTo>
                <a:lnTo>
                  <a:pt x="8653" y="109"/>
                </a:lnTo>
                <a:lnTo>
                  <a:pt x="8195" y="55"/>
                </a:lnTo>
                <a:lnTo>
                  <a:pt x="7764" y="28"/>
                </a:lnTo>
                <a:lnTo>
                  <a:pt x="7306" y="1"/>
                </a:lnTo>
                <a:lnTo>
                  <a:pt x="6874" y="28"/>
                </a:lnTo>
                <a:lnTo>
                  <a:pt x="6416" y="82"/>
                </a:lnTo>
                <a:lnTo>
                  <a:pt x="5985" y="163"/>
                </a:lnTo>
                <a:lnTo>
                  <a:pt x="5553" y="297"/>
                </a:lnTo>
                <a:lnTo>
                  <a:pt x="5149" y="432"/>
                </a:lnTo>
                <a:lnTo>
                  <a:pt x="4745" y="621"/>
                </a:lnTo>
                <a:lnTo>
                  <a:pt x="4340" y="8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20000" y="540000"/>
            <a:ext cx="4567500" cy="20526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5200"/>
              <a:buNone/>
              <a:defRPr sz="52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1" name="Google Shape;11;p2"/>
          <p:cNvSpPr txBox="1">
            <a:spLocks noGrp="1"/>
          </p:cNvSpPr>
          <p:nvPr>
            <p:ph type="subTitle" idx="1"/>
          </p:nvPr>
        </p:nvSpPr>
        <p:spPr>
          <a:xfrm>
            <a:off x="720000" y="2592600"/>
            <a:ext cx="29805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sz="14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2" name="Google Shape;12;p2"/>
          <p:cNvSpPr/>
          <p:nvPr/>
        </p:nvSpPr>
        <p:spPr>
          <a:xfrm rot="-1412214">
            <a:off x="3129932" y="-567491"/>
            <a:ext cx="7692570" cy="7478764"/>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 name="Google Shape;13;p2"/>
          <p:cNvSpPr/>
          <p:nvPr/>
        </p:nvSpPr>
        <p:spPr>
          <a:xfrm>
            <a:off x="4832505" y="484012"/>
            <a:ext cx="532160" cy="532160"/>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663763" y="3157875"/>
            <a:ext cx="105295" cy="105295"/>
          </a:xfrm>
          <a:custGeom>
            <a:avLst/>
            <a:gdLst/>
            <a:ahLst/>
            <a:cxnLst/>
            <a:rect l="l" t="t" r="r" b="b"/>
            <a:pathLst>
              <a:path w="2427" h="2427" extrusionOk="0">
                <a:moveTo>
                  <a:pt x="1214" y="0"/>
                </a:moveTo>
                <a:lnTo>
                  <a:pt x="971" y="27"/>
                </a:lnTo>
                <a:lnTo>
                  <a:pt x="728" y="81"/>
                </a:lnTo>
                <a:lnTo>
                  <a:pt x="513" y="189"/>
                </a:lnTo>
                <a:lnTo>
                  <a:pt x="351" y="351"/>
                </a:lnTo>
                <a:lnTo>
                  <a:pt x="189" y="540"/>
                </a:lnTo>
                <a:lnTo>
                  <a:pt x="82" y="728"/>
                </a:lnTo>
                <a:lnTo>
                  <a:pt x="28" y="971"/>
                </a:lnTo>
                <a:lnTo>
                  <a:pt x="1" y="1213"/>
                </a:lnTo>
                <a:lnTo>
                  <a:pt x="28" y="1456"/>
                </a:lnTo>
                <a:lnTo>
                  <a:pt x="82" y="1672"/>
                </a:lnTo>
                <a:lnTo>
                  <a:pt x="189" y="1887"/>
                </a:lnTo>
                <a:lnTo>
                  <a:pt x="351" y="2076"/>
                </a:lnTo>
                <a:lnTo>
                  <a:pt x="513" y="2211"/>
                </a:lnTo>
                <a:lnTo>
                  <a:pt x="728" y="2319"/>
                </a:lnTo>
                <a:lnTo>
                  <a:pt x="971" y="2399"/>
                </a:lnTo>
                <a:lnTo>
                  <a:pt x="1214" y="2426"/>
                </a:lnTo>
                <a:lnTo>
                  <a:pt x="1456" y="2399"/>
                </a:lnTo>
                <a:lnTo>
                  <a:pt x="1672" y="2319"/>
                </a:lnTo>
                <a:lnTo>
                  <a:pt x="1888" y="2211"/>
                </a:lnTo>
                <a:lnTo>
                  <a:pt x="2049" y="2076"/>
                </a:lnTo>
                <a:lnTo>
                  <a:pt x="2211" y="1887"/>
                </a:lnTo>
                <a:lnTo>
                  <a:pt x="2319" y="1672"/>
                </a:lnTo>
                <a:lnTo>
                  <a:pt x="2400" y="1456"/>
                </a:lnTo>
                <a:lnTo>
                  <a:pt x="2427" y="1213"/>
                </a:lnTo>
                <a:lnTo>
                  <a:pt x="2400" y="971"/>
                </a:lnTo>
                <a:lnTo>
                  <a:pt x="2319" y="728"/>
                </a:lnTo>
                <a:lnTo>
                  <a:pt x="2211" y="540"/>
                </a:lnTo>
                <a:lnTo>
                  <a:pt x="2049" y="351"/>
                </a:lnTo>
                <a:lnTo>
                  <a:pt x="1888" y="189"/>
                </a:lnTo>
                <a:lnTo>
                  <a:pt x="1672" y="81"/>
                </a:lnTo>
                <a:lnTo>
                  <a:pt x="1456" y="27"/>
                </a:lnTo>
                <a:lnTo>
                  <a:pt x="1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353098" y="3695156"/>
            <a:ext cx="532193" cy="505739"/>
          </a:xfrm>
          <a:custGeom>
            <a:avLst/>
            <a:gdLst/>
            <a:ahLst/>
            <a:cxnLst/>
            <a:rect l="l" t="t" r="r" b="b"/>
            <a:pathLst>
              <a:path w="14665" h="13937" extrusionOk="0">
                <a:moveTo>
                  <a:pt x="7306" y="1"/>
                </a:moveTo>
                <a:lnTo>
                  <a:pt x="6874" y="28"/>
                </a:lnTo>
                <a:lnTo>
                  <a:pt x="6416" y="81"/>
                </a:lnTo>
                <a:lnTo>
                  <a:pt x="5985" y="162"/>
                </a:lnTo>
                <a:lnTo>
                  <a:pt x="5554" y="270"/>
                </a:lnTo>
                <a:lnTo>
                  <a:pt x="5149" y="432"/>
                </a:lnTo>
                <a:lnTo>
                  <a:pt x="4745" y="594"/>
                </a:lnTo>
                <a:lnTo>
                  <a:pt x="4341" y="809"/>
                </a:lnTo>
                <a:lnTo>
                  <a:pt x="4341" y="836"/>
                </a:lnTo>
                <a:lnTo>
                  <a:pt x="3963" y="998"/>
                </a:lnTo>
                <a:lnTo>
                  <a:pt x="3613" y="1214"/>
                </a:lnTo>
                <a:lnTo>
                  <a:pt x="3235" y="1483"/>
                </a:lnTo>
                <a:lnTo>
                  <a:pt x="2858" y="1753"/>
                </a:lnTo>
                <a:lnTo>
                  <a:pt x="2508" y="2076"/>
                </a:lnTo>
                <a:lnTo>
                  <a:pt x="2157" y="2427"/>
                </a:lnTo>
                <a:lnTo>
                  <a:pt x="1807" y="2804"/>
                </a:lnTo>
                <a:lnTo>
                  <a:pt x="1483" y="3208"/>
                </a:lnTo>
                <a:lnTo>
                  <a:pt x="1187" y="3613"/>
                </a:lnTo>
                <a:lnTo>
                  <a:pt x="917" y="4044"/>
                </a:lnTo>
                <a:lnTo>
                  <a:pt x="675" y="4475"/>
                </a:lnTo>
                <a:lnTo>
                  <a:pt x="459" y="4906"/>
                </a:lnTo>
                <a:lnTo>
                  <a:pt x="297" y="5338"/>
                </a:lnTo>
                <a:lnTo>
                  <a:pt x="162" y="5769"/>
                </a:lnTo>
                <a:lnTo>
                  <a:pt x="55" y="6200"/>
                </a:lnTo>
                <a:lnTo>
                  <a:pt x="1" y="6632"/>
                </a:lnTo>
                <a:lnTo>
                  <a:pt x="1" y="7036"/>
                </a:lnTo>
                <a:lnTo>
                  <a:pt x="1" y="7440"/>
                </a:lnTo>
                <a:lnTo>
                  <a:pt x="55" y="7845"/>
                </a:lnTo>
                <a:lnTo>
                  <a:pt x="136" y="8249"/>
                </a:lnTo>
                <a:lnTo>
                  <a:pt x="216" y="8653"/>
                </a:lnTo>
                <a:lnTo>
                  <a:pt x="351" y="9058"/>
                </a:lnTo>
                <a:lnTo>
                  <a:pt x="486" y="9435"/>
                </a:lnTo>
                <a:lnTo>
                  <a:pt x="675" y="9812"/>
                </a:lnTo>
                <a:lnTo>
                  <a:pt x="863" y="10163"/>
                </a:lnTo>
                <a:lnTo>
                  <a:pt x="1079" y="10513"/>
                </a:lnTo>
                <a:lnTo>
                  <a:pt x="1322" y="10864"/>
                </a:lnTo>
                <a:lnTo>
                  <a:pt x="1564" y="11187"/>
                </a:lnTo>
                <a:lnTo>
                  <a:pt x="1861" y="11484"/>
                </a:lnTo>
                <a:lnTo>
                  <a:pt x="2130" y="11780"/>
                </a:lnTo>
                <a:lnTo>
                  <a:pt x="2454" y="12050"/>
                </a:lnTo>
                <a:lnTo>
                  <a:pt x="2777" y="12319"/>
                </a:lnTo>
                <a:lnTo>
                  <a:pt x="3128" y="12535"/>
                </a:lnTo>
                <a:lnTo>
                  <a:pt x="3478" y="12750"/>
                </a:lnTo>
                <a:lnTo>
                  <a:pt x="3855" y="12966"/>
                </a:lnTo>
                <a:lnTo>
                  <a:pt x="4206" y="13128"/>
                </a:lnTo>
                <a:lnTo>
                  <a:pt x="4583" y="13290"/>
                </a:lnTo>
                <a:lnTo>
                  <a:pt x="4987" y="13424"/>
                </a:lnTo>
                <a:lnTo>
                  <a:pt x="5365" y="13559"/>
                </a:lnTo>
                <a:lnTo>
                  <a:pt x="5769" y="13667"/>
                </a:lnTo>
                <a:lnTo>
                  <a:pt x="6173" y="13748"/>
                </a:lnTo>
                <a:lnTo>
                  <a:pt x="6578" y="13829"/>
                </a:lnTo>
                <a:lnTo>
                  <a:pt x="6982" y="13883"/>
                </a:lnTo>
                <a:lnTo>
                  <a:pt x="7386" y="13910"/>
                </a:lnTo>
                <a:lnTo>
                  <a:pt x="7791" y="13936"/>
                </a:lnTo>
                <a:lnTo>
                  <a:pt x="8222" y="13936"/>
                </a:lnTo>
                <a:lnTo>
                  <a:pt x="8626" y="13910"/>
                </a:lnTo>
                <a:lnTo>
                  <a:pt x="9058" y="13856"/>
                </a:lnTo>
                <a:lnTo>
                  <a:pt x="9624" y="13775"/>
                </a:lnTo>
                <a:lnTo>
                  <a:pt x="10217" y="13667"/>
                </a:lnTo>
                <a:lnTo>
                  <a:pt x="10783" y="13505"/>
                </a:lnTo>
                <a:lnTo>
                  <a:pt x="11349" y="13290"/>
                </a:lnTo>
                <a:lnTo>
                  <a:pt x="11861" y="13047"/>
                </a:lnTo>
                <a:lnTo>
                  <a:pt x="12373" y="12723"/>
                </a:lnTo>
                <a:lnTo>
                  <a:pt x="12616" y="12562"/>
                </a:lnTo>
                <a:lnTo>
                  <a:pt x="12831" y="12373"/>
                </a:lnTo>
                <a:lnTo>
                  <a:pt x="13047" y="12184"/>
                </a:lnTo>
                <a:lnTo>
                  <a:pt x="13263" y="11969"/>
                </a:lnTo>
                <a:lnTo>
                  <a:pt x="13478" y="11699"/>
                </a:lnTo>
                <a:lnTo>
                  <a:pt x="13667" y="11457"/>
                </a:lnTo>
                <a:lnTo>
                  <a:pt x="13829" y="11187"/>
                </a:lnTo>
                <a:lnTo>
                  <a:pt x="13990" y="10891"/>
                </a:lnTo>
                <a:lnTo>
                  <a:pt x="14125" y="10621"/>
                </a:lnTo>
                <a:lnTo>
                  <a:pt x="14260" y="10298"/>
                </a:lnTo>
                <a:lnTo>
                  <a:pt x="14368" y="10001"/>
                </a:lnTo>
                <a:lnTo>
                  <a:pt x="14449" y="9678"/>
                </a:lnTo>
                <a:lnTo>
                  <a:pt x="14584" y="9058"/>
                </a:lnTo>
                <a:lnTo>
                  <a:pt x="14637" y="8411"/>
                </a:lnTo>
                <a:lnTo>
                  <a:pt x="14664" y="7737"/>
                </a:lnTo>
                <a:lnTo>
                  <a:pt x="14637" y="7090"/>
                </a:lnTo>
                <a:lnTo>
                  <a:pt x="14584" y="6632"/>
                </a:lnTo>
                <a:lnTo>
                  <a:pt x="14503" y="6200"/>
                </a:lnTo>
                <a:lnTo>
                  <a:pt x="14395" y="5742"/>
                </a:lnTo>
                <a:lnTo>
                  <a:pt x="14287" y="5311"/>
                </a:lnTo>
                <a:lnTo>
                  <a:pt x="14125" y="4906"/>
                </a:lnTo>
                <a:lnTo>
                  <a:pt x="13964" y="4502"/>
                </a:lnTo>
                <a:lnTo>
                  <a:pt x="13775" y="4098"/>
                </a:lnTo>
                <a:lnTo>
                  <a:pt x="13559" y="3693"/>
                </a:lnTo>
                <a:lnTo>
                  <a:pt x="13317" y="3316"/>
                </a:lnTo>
                <a:lnTo>
                  <a:pt x="13074" y="2966"/>
                </a:lnTo>
                <a:lnTo>
                  <a:pt x="12804" y="2615"/>
                </a:lnTo>
                <a:lnTo>
                  <a:pt x="12508" y="2265"/>
                </a:lnTo>
                <a:lnTo>
                  <a:pt x="12184" y="1941"/>
                </a:lnTo>
                <a:lnTo>
                  <a:pt x="11861" y="1645"/>
                </a:lnTo>
                <a:lnTo>
                  <a:pt x="11511" y="1348"/>
                </a:lnTo>
                <a:lnTo>
                  <a:pt x="11133" y="1079"/>
                </a:lnTo>
                <a:lnTo>
                  <a:pt x="10756" y="863"/>
                </a:lnTo>
                <a:lnTo>
                  <a:pt x="10352" y="648"/>
                </a:lnTo>
                <a:lnTo>
                  <a:pt x="9947" y="459"/>
                </a:lnTo>
                <a:lnTo>
                  <a:pt x="9516" y="324"/>
                </a:lnTo>
                <a:lnTo>
                  <a:pt x="9085" y="189"/>
                </a:lnTo>
                <a:lnTo>
                  <a:pt x="8653" y="108"/>
                </a:lnTo>
                <a:lnTo>
                  <a:pt x="8195" y="28"/>
                </a:lnTo>
                <a:lnTo>
                  <a:pt x="77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597740" y="1551963"/>
            <a:ext cx="203519" cy="204690"/>
          </a:xfrm>
          <a:custGeom>
            <a:avLst/>
            <a:gdLst/>
            <a:ahLst/>
            <a:cxnLst/>
            <a:rect l="l" t="t" r="r" b="b"/>
            <a:pathLst>
              <a:path w="4691" h="4718" extrusionOk="0">
                <a:moveTo>
                  <a:pt x="4691" y="2345"/>
                </a:moveTo>
                <a:lnTo>
                  <a:pt x="4691" y="2345"/>
                </a:lnTo>
                <a:lnTo>
                  <a:pt x="4691" y="2588"/>
                </a:lnTo>
                <a:lnTo>
                  <a:pt x="4664" y="2831"/>
                </a:lnTo>
                <a:lnTo>
                  <a:pt x="4583" y="3046"/>
                </a:lnTo>
                <a:lnTo>
                  <a:pt x="4529" y="3262"/>
                </a:lnTo>
                <a:lnTo>
                  <a:pt x="4421" y="3478"/>
                </a:lnTo>
                <a:lnTo>
                  <a:pt x="4286" y="3666"/>
                </a:lnTo>
                <a:lnTo>
                  <a:pt x="4152" y="3855"/>
                </a:lnTo>
                <a:lnTo>
                  <a:pt x="4017" y="4017"/>
                </a:lnTo>
                <a:lnTo>
                  <a:pt x="3855" y="4178"/>
                </a:lnTo>
                <a:lnTo>
                  <a:pt x="3666" y="4313"/>
                </a:lnTo>
                <a:lnTo>
                  <a:pt x="3478" y="4421"/>
                </a:lnTo>
                <a:lnTo>
                  <a:pt x="3262" y="4529"/>
                </a:lnTo>
                <a:lnTo>
                  <a:pt x="3046" y="4610"/>
                </a:lnTo>
                <a:lnTo>
                  <a:pt x="2831" y="4664"/>
                </a:lnTo>
                <a:lnTo>
                  <a:pt x="2588" y="4691"/>
                </a:lnTo>
                <a:lnTo>
                  <a:pt x="2346" y="4717"/>
                </a:lnTo>
                <a:lnTo>
                  <a:pt x="2346" y="4717"/>
                </a:lnTo>
                <a:lnTo>
                  <a:pt x="2103" y="4691"/>
                </a:lnTo>
                <a:lnTo>
                  <a:pt x="1860" y="4664"/>
                </a:lnTo>
                <a:lnTo>
                  <a:pt x="1645" y="4610"/>
                </a:lnTo>
                <a:lnTo>
                  <a:pt x="1429" y="4529"/>
                </a:lnTo>
                <a:lnTo>
                  <a:pt x="1214" y="4421"/>
                </a:lnTo>
                <a:lnTo>
                  <a:pt x="1025" y="4313"/>
                </a:lnTo>
                <a:lnTo>
                  <a:pt x="836" y="4178"/>
                </a:lnTo>
                <a:lnTo>
                  <a:pt x="674" y="4017"/>
                </a:lnTo>
                <a:lnTo>
                  <a:pt x="540" y="3855"/>
                </a:lnTo>
                <a:lnTo>
                  <a:pt x="405" y="3666"/>
                </a:lnTo>
                <a:lnTo>
                  <a:pt x="270" y="3478"/>
                </a:lnTo>
                <a:lnTo>
                  <a:pt x="162" y="3262"/>
                </a:lnTo>
                <a:lnTo>
                  <a:pt x="108" y="3046"/>
                </a:lnTo>
                <a:lnTo>
                  <a:pt x="27" y="2831"/>
                </a:lnTo>
                <a:lnTo>
                  <a:pt x="1" y="2588"/>
                </a:lnTo>
                <a:lnTo>
                  <a:pt x="1" y="2345"/>
                </a:lnTo>
                <a:lnTo>
                  <a:pt x="1" y="2345"/>
                </a:lnTo>
                <a:lnTo>
                  <a:pt x="1" y="2103"/>
                </a:lnTo>
                <a:lnTo>
                  <a:pt x="27" y="1887"/>
                </a:lnTo>
                <a:lnTo>
                  <a:pt x="108" y="1645"/>
                </a:lnTo>
                <a:lnTo>
                  <a:pt x="162" y="1429"/>
                </a:lnTo>
                <a:lnTo>
                  <a:pt x="270" y="1240"/>
                </a:lnTo>
                <a:lnTo>
                  <a:pt x="405" y="1025"/>
                </a:lnTo>
                <a:lnTo>
                  <a:pt x="540" y="863"/>
                </a:lnTo>
                <a:lnTo>
                  <a:pt x="674" y="701"/>
                </a:lnTo>
                <a:lnTo>
                  <a:pt x="836" y="539"/>
                </a:lnTo>
                <a:lnTo>
                  <a:pt x="1025" y="405"/>
                </a:lnTo>
                <a:lnTo>
                  <a:pt x="1214" y="270"/>
                </a:lnTo>
                <a:lnTo>
                  <a:pt x="1429" y="189"/>
                </a:lnTo>
                <a:lnTo>
                  <a:pt x="1645" y="108"/>
                </a:lnTo>
                <a:lnTo>
                  <a:pt x="1860" y="54"/>
                </a:lnTo>
                <a:lnTo>
                  <a:pt x="2103" y="0"/>
                </a:lnTo>
                <a:lnTo>
                  <a:pt x="2346" y="0"/>
                </a:lnTo>
                <a:lnTo>
                  <a:pt x="2346" y="0"/>
                </a:lnTo>
                <a:lnTo>
                  <a:pt x="2588" y="0"/>
                </a:lnTo>
                <a:lnTo>
                  <a:pt x="2831" y="54"/>
                </a:lnTo>
                <a:lnTo>
                  <a:pt x="3046" y="108"/>
                </a:lnTo>
                <a:lnTo>
                  <a:pt x="3262" y="189"/>
                </a:lnTo>
                <a:lnTo>
                  <a:pt x="3478" y="270"/>
                </a:lnTo>
                <a:lnTo>
                  <a:pt x="3666" y="405"/>
                </a:lnTo>
                <a:lnTo>
                  <a:pt x="3855" y="539"/>
                </a:lnTo>
                <a:lnTo>
                  <a:pt x="4017" y="701"/>
                </a:lnTo>
                <a:lnTo>
                  <a:pt x="4152" y="863"/>
                </a:lnTo>
                <a:lnTo>
                  <a:pt x="4286" y="1025"/>
                </a:lnTo>
                <a:lnTo>
                  <a:pt x="4421" y="1240"/>
                </a:lnTo>
                <a:lnTo>
                  <a:pt x="4529" y="1429"/>
                </a:lnTo>
                <a:lnTo>
                  <a:pt x="4583" y="1645"/>
                </a:lnTo>
                <a:lnTo>
                  <a:pt x="4664" y="1887"/>
                </a:lnTo>
                <a:lnTo>
                  <a:pt x="4691" y="2103"/>
                </a:lnTo>
                <a:lnTo>
                  <a:pt x="4691" y="2345"/>
                </a:lnTo>
                <a:lnTo>
                  <a:pt x="4691" y="2345"/>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349582" y="3695146"/>
            <a:ext cx="719280" cy="99438"/>
          </a:xfrm>
          <a:custGeom>
            <a:avLst/>
            <a:gdLst/>
            <a:ahLst/>
            <a:cxnLst/>
            <a:rect l="l" t="t" r="r" b="b"/>
            <a:pathLst>
              <a:path w="16579" h="2292" extrusionOk="0">
                <a:moveTo>
                  <a:pt x="1" y="1"/>
                </a:moveTo>
                <a:lnTo>
                  <a:pt x="1" y="2292"/>
                </a:lnTo>
                <a:lnTo>
                  <a:pt x="16578" y="2292"/>
                </a:lnTo>
                <a:lnTo>
                  <a:pt x="16578"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349582" y="3874066"/>
            <a:ext cx="311114" cy="98310"/>
          </a:xfrm>
          <a:custGeom>
            <a:avLst/>
            <a:gdLst/>
            <a:ahLst/>
            <a:cxnLst/>
            <a:rect l="l" t="t" r="r" b="b"/>
            <a:pathLst>
              <a:path w="7171" h="2266" extrusionOk="0">
                <a:moveTo>
                  <a:pt x="1" y="1"/>
                </a:moveTo>
                <a:lnTo>
                  <a:pt x="1" y="2265"/>
                </a:lnTo>
                <a:lnTo>
                  <a:pt x="7171" y="2265"/>
                </a:lnTo>
                <a:lnTo>
                  <a:pt x="7171"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2"/>
        </a:solidFill>
        <a:effectLst/>
      </p:bgPr>
    </p:bg>
    <p:spTree>
      <p:nvGrpSpPr>
        <p:cNvPr id="1" name="Shape 88"/>
        <p:cNvGrpSpPr/>
        <p:nvPr/>
      </p:nvGrpSpPr>
      <p:grpSpPr>
        <a:xfrm>
          <a:off x="0" y="0"/>
          <a:ext cx="0" cy="0"/>
          <a:chOff x="0" y="0"/>
          <a:chExt cx="0" cy="0"/>
        </a:xfrm>
      </p:grpSpPr>
      <p:sp>
        <p:nvSpPr>
          <p:cNvPr id="89" name="Google Shape;89;p11"/>
          <p:cNvSpPr txBox="1">
            <a:spLocks noGrp="1"/>
          </p:cNvSpPr>
          <p:nvPr>
            <p:ph type="title" hasCustomPrompt="1"/>
          </p:nvPr>
        </p:nvSpPr>
        <p:spPr>
          <a:xfrm>
            <a:off x="720000" y="1558475"/>
            <a:ext cx="76845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0" name="Google Shape;90;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solidFill>
                  <a:schemeClr val="accent1"/>
                </a:solidFill>
              </a:defRPr>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91" name="Google Shape;91;p11"/>
          <p:cNvSpPr/>
          <p:nvPr/>
        </p:nvSpPr>
        <p:spPr>
          <a:xfrm>
            <a:off x="-1407800" y="1290501"/>
            <a:ext cx="2188684" cy="2188561"/>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1"/>
          <p:cNvSpPr/>
          <p:nvPr/>
        </p:nvSpPr>
        <p:spPr>
          <a:xfrm>
            <a:off x="302513" y="3654380"/>
            <a:ext cx="478350" cy="478350"/>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3" name="Google Shape;93;p11"/>
          <p:cNvSpPr/>
          <p:nvPr/>
        </p:nvSpPr>
        <p:spPr>
          <a:xfrm>
            <a:off x="8424000" y="1290501"/>
            <a:ext cx="2188684" cy="2188561"/>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a:off x="8363113" y="937680"/>
            <a:ext cx="478350" cy="478350"/>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5" name="Google Shape;95;p11"/>
          <p:cNvSpPr/>
          <p:nvPr/>
        </p:nvSpPr>
        <p:spPr>
          <a:xfrm>
            <a:off x="3048200" y="3997850"/>
            <a:ext cx="3047801" cy="3047801"/>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1">
  <p:cSld name="CUSTOM_10">
    <p:bg>
      <p:bgPr>
        <a:noFill/>
        <a:effectLst/>
      </p:bgPr>
    </p:bg>
    <p:spTree>
      <p:nvGrpSpPr>
        <p:cNvPr id="1" name="Shape 97"/>
        <p:cNvGrpSpPr/>
        <p:nvPr/>
      </p:nvGrpSpPr>
      <p:grpSpPr>
        <a:xfrm>
          <a:off x="0" y="0"/>
          <a:ext cx="0" cy="0"/>
          <a:chOff x="0" y="0"/>
          <a:chExt cx="0" cy="0"/>
        </a:xfrm>
      </p:grpSpPr>
      <p:sp>
        <p:nvSpPr>
          <p:cNvPr id="98" name="Google Shape;98;p13"/>
          <p:cNvSpPr/>
          <p:nvPr/>
        </p:nvSpPr>
        <p:spPr>
          <a:xfrm rot="4373519">
            <a:off x="-1803238" y="-68770"/>
            <a:ext cx="6215811" cy="6043049"/>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9" name="Google Shape;99;p13"/>
          <p:cNvSpPr txBox="1">
            <a:spLocks noGrp="1"/>
          </p:cNvSpPr>
          <p:nvPr>
            <p:ph type="title"/>
          </p:nvPr>
        </p:nvSpPr>
        <p:spPr>
          <a:xfrm>
            <a:off x="720000" y="3219450"/>
            <a:ext cx="3896400" cy="1333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0" name="Google Shape;100;p13"/>
          <p:cNvSpPr/>
          <p:nvPr/>
        </p:nvSpPr>
        <p:spPr>
          <a:xfrm>
            <a:off x="8274846" y="4146301"/>
            <a:ext cx="1812577" cy="1812485"/>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noFill/>
          <a:ln w="28575"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468487" y="2320238"/>
            <a:ext cx="503028" cy="503028"/>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3">
    <p:bg>
      <p:bgPr>
        <a:solidFill>
          <a:schemeClr val="dk1"/>
        </a:solidFill>
        <a:effectLst/>
      </p:bgPr>
    </p:bg>
    <p:spTree>
      <p:nvGrpSpPr>
        <p:cNvPr id="1" name="Shape 102"/>
        <p:cNvGrpSpPr/>
        <p:nvPr/>
      </p:nvGrpSpPr>
      <p:grpSpPr>
        <a:xfrm>
          <a:off x="0" y="0"/>
          <a:ext cx="0" cy="0"/>
          <a:chOff x="0" y="0"/>
          <a:chExt cx="0" cy="0"/>
        </a:xfrm>
      </p:grpSpPr>
      <p:sp>
        <p:nvSpPr>
          <p:cNvPr id="103" name="Google Shape;103;p14"/>
          <p:cNvSpPr txBox="1">
            <a:spLocks noGrp="1"/>
          </p:cNvSpPr>
          <p:nvPr>
            <p:ph type="subTitle" idx="1"/>
          </p:nvPr>
        </p:nvSpPr>
        <p:spPr>
          <a:xfrm>
            <a:off x="720000" y="1049425"/>
            <a:ext cx="23364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a:buNone/>
              <a:defRPr sz="2400" b="1">
                <a:solidFill>
                  <a:srgbClr val="FFDA6C"/>
                </a:solidFill>
                <a:latin typeface="Advent Pro"/>
                <a:ea typeface="Advent Pro"/>
                <a:cs typeface="Advent Pro"/>
                <a:sym typeface="Advent Pro"/>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04" name="Google Shape;104;p14"/>
          <p:cNvSpPr txBox="1">
            <a:spLocks noGrp="1"/>
          </p:cNvSpPr>
          <p:nvPr>
            <p:ph type="subTitle" idx="2"/>
          </p:nvPr>
        </p:nvSpPr>
        <p:spPr>
          <a:xfrm>
            <a:off x="720000" y="3616225"/>
            <a:ext cx="23364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5" name="Google Shape;105;p14"/>
          <p:cNvSpPr txBox="1">
            <a:spLocks noGrp="1"/>
          </p:cNvSpPr>
          <p:nvPr>
            <p:ph type="subTitle" idx="3"/>
          </p:nvPr>
        </p:nvSpPr>
        <p:spPr>
          <a:xfrm>
            <a:off x="3403800" y="1049425"/>
            <a:ext cx="23364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a:buNone/>
              <a:defRPr sz="2400" b="1">
                <a:solidFill>
                  <a:srgbClr val="FFDA6C"/>
                </a:solidFill>
                <a:latin typeface="Advent Pro"/>
                <a:ea typeface="Advent Pro"/>
                <a:cs typeface="Advent Pro"/>
                <a:sym typeface="Advent Pro"/>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06" name="Google Shape;106;p14"/>
          <p:cNvSpPr txBox="1">
            <a:spLocks noGrp="1"/>
          </p:cNvSpPr>
          <p:nvPr>
            <p:ph type="subTitle" idx="4"/>
          </p:nvPr>
        </p:nvSpPr>
        <p:spPr>
          <a:xfrm>
            <a:off x="3403800" y="3616225"/>
            <a:ext cx="23364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4"/>
          <p:cNvSpPr txBox="1">
            <a:spLocks noGrp="1"/>
          </p:cNvSpPr>
          <p:nvPr>
            <p:ph type="subTitle" idx="5"/>
          </p:nvPr>
        </p:nvSpPr>
        <p:spPr>
          <a:xfrm>
            <a:off x="6087600" y="1049425"/>
            <a:ext cx="23364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a:buNone/>
              <a:defRPr sz="2400" b="1">
                <a:solidFill>
                  <a:srgbClr val="FFDA6C"/>
                </a:solidFill>
                <a:latin typeface="Advent Pro"/>
                <a:ea typeface="Advent Pro"/>
                <a:cs typeface="Advent Pro"/>
                <a:sym typeface="Advent Pro"/>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08" name="Google Shape;108;p14"/>
          <p:cNvSpPr txBox="1">
            <a:spLocks noGrp="1"/>
          </p:cNvSpPr>
          <p:nvPr>
            <p:ph type="subTitle" idx="6"/>
          </p:nvPr>
        </p:nvSpPr>
        <p:spPr>
          <a:xfrm>
            <a:off x="6087600" y="3616225"/>
            <a:ext cx="23364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 name="Google Shape;109;p14"/>
          <p:cNvSpPr/>
          <p:nvPr/>
        </p:nvSpPr>
        <p:spPr>
          <a:xfrm rot="10800000">
            <a:off x="-1310533" y="-1203999"/>
            <a:ext cx="3421033" cy="3325949"/>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0" name="Google Shape;110;p14"/>
          <p:cNvSpPr/>
          <p:nvPr/>
        </p:nvSpPr>
        <p:spPr>
          <a:xfrm>
            <a:off x="-682999" y="4259200"/>
            <a:ext cx="1537819" cy="1537788"/>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a:off x="8194301" y="4259200"/>
            <a:ext cx="1537819" cy="1537788"/>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txBox="1">
            <a:spLocks noGrp="1"/>
          </p:cNvSpPr>
          <p:nvPr>
            <p:ph type="title"/>
          </p:nvPr>
        </p:nvSpPr>
        <p:spPr>
          <a:xfrm>
            <a:off x="720000" y="34934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200">
                <a:solidFill>
                  <a:schemeClr val="l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18"/>
        <p:cNvGrpSpPr/>
        <p:nvPr/>
      </p:nvGrpSpPr>
      <p:grpSpPr>
        <a:xfrm>
          <a:off x="0" y="0"/>
          <a:ext cx="0" cy="0"/>
          <a:chOff x="0" y="0"/>
          <a:chExt cx="0" cy="0"/>
        </a:xfrm>
      </p:grpSpPr>
      <p:sp>
        <p:nvSpPr>
          <p:cNvPr id="119" name="Google Shape;119;p16"/>
          <p:cNvSpPr/>
          <p:nvPr/>
        </p:nvSpPr>
        <p:spPr>
          <a:xfrm rot="10800000" flipH="1">
            <a:off x="-52325" y="0"/>
            <a:ext cx="8423935" cy="5143438"/>
          </a:xfrm>
          <a:custGeom>
            <a:avLst/>
            <a:gdLst/>
            <a:ahLst/>
            <a:cxnLst/>
            <a:rect l="l" t="t" r="r" b="b"/>
            <a:pathLst>
              <a:path w="80554" h="69822" extrusionOk="0">
                <a:moveTo>
                  <a:pt x="485" y="1"/>
                </a:moveTo>
                <a:lnTo>
                  <a:pt x="0" y="534"/>
                </a:lnTo>
                <a:lnTo>
                  <a:pt x="0" y="69822"/>
                </a:lnTo>
                <a:lnTo>
                  <a:pt x="51768" y="69822"/>
                </a:lnTo>
                <a:lnTo>
                  <a:pt x="51736" y="68852"/>
                </a:lnTo>
                <a:lnTo>
                  <a:pt x="51687" y="67882"/>
                </a:lnTo>
                <a:lnTo>
                  <a:pt x="51606" y="66912"/>
                </a:lnTo>
                <a:lnTo>
                  <a:pt x="51509" y="65959"/>
                </a:lnTo>
                <a:lnTo>
                  <a:pt x="51396" y="64989"/>
                </a:lnTo>
                <a:lnTo>
                  <a:pt x="51267" y="64019"/>
                </a:lnTo>
                <a:lnTo>
                  <a:pt x="50976" y="62064"/>
                </a:lnTo>
                <a:lnTo>
                  <a:pt x="50701" y="60076"/>
                </a:lnTo>
                <a:lnTo>
                  <a:pt x="50572" y="59074"/>
                </a:lnTo>
                <a:lnTo>
                  <a:pt x="50459" y="58056"/>
                </a:lnTo>
                <a:lnTo>
                  <a:pt x="50346" y="57021"/>
                </a:lnTo>
                <a:lnTo>
                  <a:pt x="50265" y="55987"/>
                </a:lnTo>
                <a:lnTo>
                  <a:pt x="50200" y="54920"/>
                </a:lnTo>
                <a:lnTo>
                  <a:pt x="50168" y="53853"/>
                </a:lnTo>
                <a:lnTo>
                  <a:pt x="50168" y="52948"/>
                </a:lnTo>
                <a:lnTo>
                  <a:pt x="50168" y="52043"/>
                </a:lnTo>
                <a:lnTo>
                  <a:pt x="50200" y="51138"/>
                </a:lnTo>
                <a:lnTo>
                  <a:pt x="50233" y="50233"/>
                </a:lnTo>
                <a:lnTo>
                  <a:pt x="50297" y="49328"/>
                </a:lnTo>
                <a:lnTo>
                  <a:pt x="50362" y="48423"/>
                </a:lnTo>
                <a:lnTo>
                  <a:pt x="50443" y="47502"/>
                </a:lnTo>
                <a:lnTo>
                  <a:pt x="50556" y="46596"/>
                </a:lnTo>
                <a:lnTo>
                  <a:pt x="50669" y="45691"/>
                </a:lnTo>
                <a:lnTo>
                  <a:pt x="50814" y="44786"/>
                </a:lnTo>
                <a:lnTo>
                  <a:pt x="50976" y="43897"/>
                </a:lnTo>
                <a:lnTo>
                  <a:pt x="51154" y="43008"/>
                </a:lnTo>
                <a:lnTo>
                  <a:pt x="51348" y="42120"/>
                </a:lnTo>
                <a:lnTo>
                  <a:pt x="51574" y="41247"/>
                </a:lnTo>
                <a:lnTo>
                  <a:pt x="51816" y="40374"/>
                </a:lnTo>
                <a:lnTo>
                  <a:pt x="52075" y="39501"/>
                </a:lnTo>
                <a:lnTo>
                  <a:pt x="52350" y="38661"/>
                </a:lnTo>
                <a:lnTo>
                  <a:pt x="52657" y="37804"/>
                </a:lnTo>
                <a:lnTo>
                  <a:pt x="52980" y="36980"/>
                </a:lnTo>
                <a:lnTo>
                  <a:pt x="53336" y="36172"/>
                </a:lnTo>
                <a:lnTo>
                  <a:pt x="53707" y="35364"/>
                </a:lnTo>
                <a:lnTo>
                  <a:pt x="54111" y="34572"/>
                </a:lnTo>
                <a:lnTo>
                  <a:pt x="54532" y="33796"/>
                </a:lnTo>
                <a:lnTo>
                  <a:pt x="54984" y="33036"/>
                </a:lnTo>
                <a:lnTo>
                  <a:pt x="55453" y="32293"/>
                </a:lnTo>
                <a:lnTo>
                  <a:pt x="55954" y="31566"/>
                </a:lnTo>
                <a:lnTo>
                  <a:pt x="56471" y="30871"/>
                </a:lnTo>
                <a:lnTo>
                  <a:pt x="57037" y="30176"/>
                </a:lnTo>
                <a:lnTo>
                  <a:pt x="57619" y="29513"/>
                </a:lnTo>
                <a:lnTo>
                  <a:pt x="58217" y="28866"/>
                </a:lnTo>
                <a:lnTo>
                  <a:pt x="58863" y="28252"/>
                </a:lnTo>
                <a:lnTo>
                  <a:pt x="59526" y="27654"/>
                </a:lnTo>
                <a:lnTo>
                  <a:pt x="59930" y="27315"/>
                </a:lnTo>
                <a:lnTo>
                  <a:pt x="60334" y="26992"/>
                </a:lnTo>
                <a:lnTo>
                  <a:pt x="60738" y="26685"/>
                </a:lnTo>
                <a:lnTo>
                  <a:pt x="61158" y="26377"/>
                </a:lnTo>
                <a:lnTo>
                  <a:pt x="61999" y="25779"/>
                </a:lnTo>
                <a:lnTo>
                  <a:pt x="62871" y="25214"/>
                </a:lnTo>
                <a:lnTo>
                  <a:pt x="63760" y="24664"/>
                </a:lnTo>
                <a:lnTo>
                  <a:pt x="64649" y="24131"/>
                </a:lnTo>
                <a:lnTo>
                  <a:pt x="66460" y="23097"/>
                </a:lnTo>
                <a:lnTo>
                  <a:pt x="68270" y="22046"/>
                </a:lnTo>
                <a:lnTo>
                  <a:pt x="69159" y="21513"/>
                </a:lnTo>
                <a:lnTo>
                  <a:pt x="70031" y="20963"/>
                </a:lnTo>
                <a:lnTo>
                  <a:pt x="70904" y="20381"/>
                </a:lnTo>
                <a:lnTo>
                  <a:pt x="71745" y="19783"/>
                </a:lnTo>
                <a:lnTo>
                  <a:pt x="72165" y="19476"/>
                </a:lnTo>
                <a:lnTo>
                  <a:pt x="72569" y="19153"/>
                </a:lnTo>
                <a:lnTo>
                  <a:pt x="72973" y="18830"/>
                </a:lnTo>
                <a:lnTo>
                  <a:pt x="73361" y="18490"/>
                </a:lnTo>
                <a:lnTo>
                  <a:pt x="73846" y="18054"/>
                </a:lnTo>
                <a:lnTo>
                  <a:pt x="74298" y="17601"/>
                </a:lnTo>
                <a:lnTo>
                  <a:pt x="74735" y="17149"/>
                </a:lnTo>
                <a:lnTo>
                  <a:pt x="75171" y="16664"/>
                </a:lnTo>
                <a:lnTo>
                  <a:pt x="75575" y="16179"/>
                </a:lnTo>
                <a:lnTo>
                  <a:pt x="75963" y="15678"/>
                </a:lnTo>
                <a:lnTo>
                  <a:pt x="76351" y="15161"/>
                </a:lnTo>
                <a:lnTo>
                  <a:pt x="76706" y="14644"/>
                </a:lnTo>
                <a:lnTo>
                  <a:pt x="77046" y="14110"/>
                </a:lnTo>
                <a:lnTo>
                  <a:pt x="77385" y="13561"/>
                </a:lnTo>
                <a:lnTo>
                  <a:pt x="77692" y="13011"/>
                </a:lnTo>
                <a:lnTo>
                  <a:pt x="77983" y="12446"/>
                </a:lnTo>
                <a:lnTo>
                  <a:pt x="78274" y="11880"/>
                </a:lnTo>
                <a:lnTo>
                  <a:pt x="78533" y="11298"/>
                </a:lnTo>
                <a:lnTo>
                  <a:pt x="78775" y="10716"/>
                </a:lnTo>
                <a:lnTo>
                  <a:pt x="79018" y="10118"/>
                </a:lnTo>
                <a:lnTo>
                  <a:pt x="79228" y="9520"/>
                </a:lnTo>
                <a:lnTo>
                  <a:pt x="79422" y="8906"/>
                </a:lnTo>
                <a:lnTo>
                  <a:pt x="79616" y="8292"/>
                </a:lnTo>
                <a:lnTo>
                  <a:pt x="79777" y="7678"/>
                </a:lnTo>
                <a:lnTo>
                  <a:pt x="79923" y="7047"/>
                </a:lnTo>
                <a:lnTo>
                  <a:pt x="80068" y="6417"/>
                </a:lnTo>
                <a:lnTo>
                  <a:pt x="80181" y="5787"/>
                </a:lnTo>
                <a:lnTo>
                  <a:pt x="80278" y="5156"/>
                </a:lnTo>
                <a:lnTo>
                  <a:pt x="80359" y="4510"/>
                </a:lnTo>
                <a:lnTo>
                  <a:pt x="80440" y="3880"/>
                </a:lnTo>
                <a:lnTo>
                  <a:pt x="80488" y="3233"/>
                </a:lnTo>
                <a:lnTo>
                  <a:pt x="80521" y="2587"/>
                </a:lnTo>
                <a:lnTo>
                  <a:pt x="80553" y="1940"/>
                </a:lnTo>
                <a:lnTo>
                  <a:pt x="80553" y="1294"/>
                </a:lnTo>
                <a:lnTo>
                  <a:pt x="80537" y="647"/>
                </a:lnTo>
                <a:lnTo>
                  <a:pt x="80505" y="1"/>
                </a:lnTo>
                <a:close/>
              </a:path>
            </a:pathLst>
          </a:custGeom>
          <a:solidFill>
            <a:srgbClr val="526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6"/>
          <p:cNvSpPr/>
          <p:nvPr/>
        </p:nvSpPr>
        <p:spPr>
          <a:xfrm flipH="1">
            <a:off x="239085" y="4352824"/>
            <a:ext cx="961838" cy="961808"/>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rgbClr val="486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6"/>
          <p:cNvSpPr/>
          <p:nvPr/>
        </p:nvSpPr>
        <p:spPr>
          <a:xfrm flipH="1">
            <a:off x="8357657" y="440613"/>
            <a:ext cx="503028" cy="503028"/>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2" name="Google Shape;122;p16"/>
          <p:cNvSpPr/>
          <p:nvPr/>
        </p:nvSpPr>
        <p:spPr>
          <a:xfrm flipH="1">
            <a:off x="358531" y="1102178"/>
            <a:ext cx="361397" cy="361397"/>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txBox="1">
            <a:spLocks noGrp="1"/>
          </p:cNvSpPr>
          <p:nvPr>
            <p:ph type="subTitle" idx="1"/>
          </p:nvPr>
        </p:nvSpPr>
        <p:spPr>
          <a:xfrm>
            <a:off x="720000" y="2353350"/>
            <a:ext cx="38520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24" name="Google Shape;124;p16"/>
          <p:cNvSpPr txBox="1">
            <a:spLocks noGrp="1"/>
          </p:cNvSpPr>
          <p:nvPr>
            <p:ph type="title"/>
          </p:nvPr>
        </p:nvSpPr>
        <p:spPr>
          <a:xfrm>
            <a:off x="720000" y="1389325"/>
            <a:ext cx="3852000" cy="961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2"/>
        </a:solidFill>
        <a:effectLst/>
      </p:bgPr>
    </p:bg>
    <p:spTree>
      <p:nvGrpSpPr>
        <p:cNvPr id="1" name="Shape 141"/>
        <p:cNvGrpSpPr/>
        <p:nvPr/>
      </p:nvGrpSpPr>
      <p:grpSpPr>
        <a:xfrm>
          <a:off x="0" y="0"/>
          <a:ext cx="0" cy="0"/>
          <a:chOff x="0" y="0"/>
          <a:chExt cx="0" cy="0"/>
        </a:xfrm>
      </p:grpSpPr>
      <p:sp>
        <p:nvSpPr>
          <p:cNvPr id="142" name="Google Shape;142;p18"/>
          <p:cNvSpPr txBox="1">
            <a:spLocks noGrp="1"/>
          </p:cNvSpPr>
          <p:nvPr>
            <p:ph type="title"/>
          </p:nvPr>
        </p:nvSpPr>
        <p:spPr>
          <a:xfrm>
            <a:off x="2290025" y="3249025"/>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chemeClr val="dk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3" name="Google Shape;143;p18"/>
          <p:cNvSpPr txBox="1">
            <a:spLocks noGrp="1"/>
          </p:cNvSpPr>
          <p:nvPr>
            <p:ph type="subTitle" idx="1"/>
          </p:nvPr>
        </p:nvSpPr>
        <p:spPr>
          <a:xfrm>
            <a:off x="1904350" y="1833250"/>
            <a:ext cx="5335200" cy="123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1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 name="Google Shape;144;p18"/>
          <p:cNvSpPr/>
          <p:nvPr/>
        </p:nvSpPr>
        <p:spPr>
          <a:xfrm>
            <a:off x="-647700" y="4382143"/>
            <a:ext cx="1447796" cy="1447796"/>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5" name="Google Shape;145;p18"/>
          <p:cNvSpPr/>
          <p:nvPr/>
        </p:nvSpPr>
        <p:spPr>
          <a:xfrm>
            <a:off x="7704732" y="4166316"/>
            <a:ext cx="311114" cy="98310"/>
          </a:xfrm>
          <a:custGeom>
            <a:avLst/>
            <a:gdLst/>
            <a:ahLst/>
            <a:cxnLst/>
            <a:rect l="l" t="t" r="r" b="b"/>
            <a:pathLst>
              <a:path w="7171" h="2266" extrusionOk="0">
                <a:moveTo>
                  <a:pt x="1" y="1"/>
                </a:moveTo>
                <a:lnTo>
                  <a:pt x="1" y="2265"/>
                </a:lnTo>
                <a:lnTo>
                  <a:pt x="7171" y="2265"/>
                </a:lnTo>
                <a:lnTo>
                  <a:pt x="71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rot="10800000" flipH="1">
            <a:off x="6976217" y="-1203999"/>
            <a:ext cx="3421033" cy="3325949"/>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 name="Google Shape;147;p18"/>
          <p:cNvSpPr/>
          <p:nvPr/>
        </p:nvSpPr>
        <p:spPr>
          <a:xfrm>
            <a:off x="7704732" y="3987396"/>
            <a:ext cx="719280" cy="99438"/>
          </a:xfrm>
          <a:custGeom>
            <a:avLst/>
            <a:gdLst/>
            <a:ahLst/>
            <a:cxnLst/>
            <a:rect l="l" t="t" r="r" b="b"/>
            <a:pathLst>
              <a:path w="16579" h="2292" extrusionOk="0">
                <a:moveTo>
                  <a:pt x="1" y="1"/>
                </a:moveTo>
                <a:lnTo>
                  <a:pt x="1" y="2292"/>
                </a:lnTo>
                <a:lnTo>
                  <a:pt x="16578" y="2292"/>
                </a:lnTo>
                <a:lnTo>
                  <a:pt x="165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s 2">
  <p:cSld name="CUSTOM_5">
    <p:bg>
      <p:bgPr>
        <a:solidFill>
          <a:schemeClr val="lt2"/>
        </a:solidFill>
        <a:effectLst/>
      </p:bgPr>
    </p:bg>
    <p:spTree>
      <p:nvGrpSpPr>
        <p:cNvPr id="1" name="Shape 148"/>
        <p:cNvGrpSpPr/>
        <p:nvPr/>
      </p:nvGrpSpPr>
      <p:grpSpPr>
        <a:xfrm>
          <a:off x="0" y="0"/>
          <a:ext cx="0" cy="0"/>
          <a:chOff x="0" y="0"/>
          <a:chExt cx="0" cy="0"/>
        </a:xfrm>
      </p:grpSpPr>
      <p:sp>
        <p:nvSpPr>
          <p:cNvPr id="149" name="Google Shape;149;p19"/>
          <p:cNvSpPr txBox="1">
            <a:spLocks noGrp="1"/>
          </p:cNvSpPr>
          <p:nvPr>
            <p:ph type="subTitle" idx="1"/>
          </p:nvPr>
        </p:nvSpPr>
        <p:spPr>
          <a:xfrm>
            <a:off x="2485513" y="1372275"/>
            <a:ext cx="2424300" cy="48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Bebas Neue"/>
              <a:buNone/>
              <a:defRPr sz="2400" b="1">
                <a:solidFill>
                  <a:schemeClr val="dk1"/>
                </a:solidFill>
                <a:latin typeface="Advent Pro"/>
                <a:ea typeface="Advent Pro"/>
                <a:cs typeface="Advent Pro"/>
                <a:sym typeface="Advent Pro"/>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50" name="Google Shape;150;p19"/>
          <p:cNvSpPr txBox="1">
            <a:spLocks noGrp="1"/>
          </p:cNvSpPr>
          <p:nvPr>
            <p:ph type="subTitle" idx="2"/>
          </p:nvPr>
        </p:nvSpPr>
        <p:spPr>
          <a:xfrm>
            <a:off x="2485513" y="1777450"/>
            <a:ext cx="4081200" cy="65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1" name="Google Shape;151;p19"/>
          <p:cNvSpPr/>
          <p:nvPr/>
        </p:nvSpPr>
        <p:spPr>
          <a:xfrm rot="899980">
            <a:off x="5248130" y="2166453"/>
            <a:ext cx="6215842" cy="6043079"/>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2" name="Google Shape;152;p19"/>
          <p:cNvSpPr/>
          <p:nvPr/>
        </p:nvSpPr>
        <p:spPr>
          <a:xfrm>
            <a:off x="456512" y="276526"/>
            <a:ext cx="526977" cy="526956"/>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3" name="Google Shape;153;p19"/>
          <p:cNvSpPr/>
          <p:nvPr/>
        </p:nvSpPr>
        <p:spPr>
          <a:xfrm>
            <a:off x="6752312" y="4603492"/>
            <a:ext cx="392072" cy="392051"/>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4" name="Google Shape;154;p19"/>
          <p:cNvSpPr/>
          <p:nvPr/>
        </p:nvSpPr>
        <p:spPr>
          <a:xfrm rot="9450036" flipH="1">
            <a:off x="-315833" y="3368170"/>
            <a:ext cx="1548557" cy="1913022"/>
          </a:xfrm>
          <a:custGeom>
            <a:avLst/>
            <a:gdLst/>
            <a:ahLst/>
            <a:cxnLst/>
            <a:rect l="l" t="t" r="r" b="b"/>
            <a:pathLst>
              <a:path w="260480" h="68867" extrusionOk="0">
                <a:moveTo>
                  <a:pt x="77329" y="1"/>
                </a:moveTo>
                <a:lnTo>
                  <a:pt x="42877" y="121"/>
                </a:lnTo>
                <a:lnTo>
                  <a:pt x="25623" y="5887"/>
                </a:lnTo>
                <a:lnTo>
                  <a:pt x="24107" y="6480"/>
                </a:lnTo>
                <a:lnTo>
                  <a:pt x="22644" y="7068"/>
                </a:lnTo>
                <a:lnTo>
                  <a:pt x="21235" y="7646"/>
                </a:lnTo>
                <a:lnTo>
                  <a:pt x="19881" y="8218"/>
                </a:lnTo>
                <a:lnTo>
                  <a:pt x="18581" y="8785"/>
                </a:lnTo>
                <a:lnTo>
                  <a:pt x="17335" y="9342"/>
                </a:lnTo>
                <a:lnTo>
                  <a:pt x="16143" y="9889"/>
                </a:lnTo>
                <a:lnTo>
                  <a:pt x="14979" y="10430"/>
                </a:lnTo>
                <a:lnTo>
                  <a:pt x="13895" y="10961"/>
                </a:lnTo>
                <a:lnTo>
                  <a:pt x="12839" y="11486"/>
                </a:lnTo>
                <a:lnTo>
                  <a:pt x="11837" y="12007"/>
                </a:lnTo>
                <a:lnTo>
                  <a:pt x="10889" y="12517"/>
                </a:lnTo>
                <a:lnTo>
                  <a:pt x="9968" y="13016"/>
                </a:lnTo>
                <a:lnTo>
                  <a:pt x="9101" y="13511"/>
                </a:lnTo>
                <a:lnTo>
                  <a:pt x="8289" y="13995"/>
                </a:lnTo>
                <a:lnTo>
                  <a:pt x="7503" y="14473"/>
                </a:lnTo>
                <a:lnTo>
                  <a:pt x="6772" y="14947"/>
                </a:lnTo>
                <a:lnTo>
                  <a:pt x="6095" y="15405"/>
                </a:lnTo>
                <a:lnTo>
                  <a:pt x="5445" y="15863"/>
                </a:lnTo>
                <a:lnTo>
                  <a:pt x="4849" y="16305"/>
                </a:lnTo>
                <a:lnTo>
                  <a:pt x="4280" y="16747"/>
                </a:lnTo>
                <a:lnTo>
                  <a:pt x="3738" y="17174"/>
                </a:lnTo>
                <a:lnTo>
                  <a:pt x="3251" y="17601"/>
                </a:lnTo>
                <a:lnTo>
                  <a:pt x="2817" y="18012"/>
                </a:lnTo>
                <a:lnTo>
                  <a:pt x="2384" y="18418"/>
                </a:lnTo>
                <a:lnTo>
                  <a:pt x="2005" y="18819"/>
                </a:lnTo>
                <a:lnTo>
                  <a:pt x="1680" y="19209"/>
                </a:lnTo>
                <a:lnTo>
                  <a:pt x="1355" y="19589"/>
                </a:lnTo>
                <a:lnTo>
                  <a:pt x="1084" y="19964"/>
                </a:lnTo>
                <a:lnTo>
                  <a:pt x="840" y="20333"/>
                </a:lnTo>
                <a:lnTo>
                  <a:pt x="651" y="20692"/>
                </a:lnTo>
                <a:lnTo>
                  <a:pt x="461" y="21041"/>
                </a:lnTo>
                <a:lnTo>
                  <a:pt x="326" y="21384"/>
                </a:lnTo>
                <a:lnTo>
                  <a:pt x="190" y="21717"/>
                </a:lnTo>
                <a:lnTo>
                  <a:pt x="109" y="22040"/>
                </a:lnTo>
                <a:lnTo>
                  <a:pt x="55" y="22363"/>
                </a:lnTo>
                <a:lnTo>
                  <a:pt x="1" y="22670"/>
                </a:lnTo>
                <a:lnTo>
                  <a:pt x="1" y="22972"/>
                </a:lnTo>
                <a:lnTo>
                  <a:pt x="28" y="23263"/>
                </a:lnTo>
                <a:lnTo>
                  <a:pt x="55" y="23549"/>
                </a:lnTo>
                <a:lnTo>
                  <a:pt x="136" y="23825"/>
                </a:lnTo>
                <a:lnTo>
                  <a:pt x="217" y="24096"/>
                </a:lnTo>
                <a:lnTo>
                  <a:pt x="326" y="24356"/>
                </a:lnTo>
                <a:lnTo>
                  <a:pt x="461" y="24606"/>
                </a:lnTo>
                <a:lnTo>
                  <a:pt x="624" y="24850"/>
                </a:lnTo>
                <a:lnTo>
                  <a:pt x="786" y="25084"/>
                </a:lnTo>
                <a:lnTo>
                  <a:pt x="976" y="25313"/>
                </a:lnTo>
                <a:lnTo>
                  <a:pt x="1192" y="25532"/>
                </a:lnTo>
                <a:lnTo>
                  <a:pt x="1436" y="25745"/>
                </a:lnTo>
                <a:lnTo>
                  <a:pt x="1680" y="25948"/>
                </a:lnTo>
                <a:lnTo>
                  <a:pt x="1951" y="26141"/>
                </a:lnTo>
                <a:lnTo>
                  <a:pt x="2222" y="26328"/>
                </a:lnTo>
                <a:lnTo>
                  <a:pt x="2520" y="26505"/>
                </a:lnTo>
                <a:lnTo>
                  <a:pt x="2817" y="26672"/>
                </a:lnTo>
                <a:lnTo>
                  <a:pt x="3142" y="26833"/>
                </a:lnTo>
                <a:lnTo>
                  <a:pt x="3468" y="26984"/>
                </a:lnTo>
                <a:lnTo>
                  <a:pt x="3820" y="27130"/>
                </a:lnTo>
                <a:lnTo>
                  <a:pt x="4172" y="27265"/>
                </a:lnTo>
                <a:lnTo>
                  <a:pt x="4524" y="27390"/>
                </a:lnTo>
                <a:lnTo>
                  <a:pt x="4903" y="27509"/>
                </a:lnTo>
                <a:lnTo>
                  <a:pt x="5282" y="27619"/>
                </a:lnTo>
                <a:lnTo>
                  <a:pt x="5661" y="27723"/>
                </a:lnTo>
                <a:lnTo>
                  <a:pt x="6068" y="27817"/>
                </a:lnTo>
                <a:lnTo>
                  <a:pt x="6474" y="27900"/>
                </a:lnTo>
                <a:lnTo>
                  <a:pt x="6880" y="27978"/>
                </a:lnTo>
                <a:lnTo>
                  <a:pt x="7287" y="28051"/>
                </a:lnTo>
                <a:lnTo>
                  <a:pt x="7693" y="28118"/>
                </a:lnTo>
                <a:lnTo>
                  <a:pt x="8099" y="28181"/>
                </a:lnTo>
                <a:lnTo>
                  <a:pt x="8532" y="28238"/>
                </a:lnTo>
                <a:lnTo>
                  <a:pt x="8939" y="28290"/>
                </a:lnTo>
                <a:lnTo>
                  <a:pt x="9372" y="28337"/>
                </a:lnTo>
                <a:lnTo>
                  <a:pt x="9805" y="28384"/>
                </a:lnTo>
                <a:lnTo>
                  <a:pt x="10239" y="28420"/>
                </a:lnTo>
                <a:lnTo>
                  <a:pt x="10672" y="28451"/>
                </a:lnTo>
                <a:lnTo>
                  <a:pt x="11106" y="28483"/>
                </a:lnTo>
                <a:lnTo>
                  <a:pt x="11539" y="28509"/>
                </a:lnTo>
                <a:lnTo>
                  <a:pt x="11972" y="28529"/>
                </a:lnTo>
                <a:lnTo>
                  <a:pt x="12433" y="28545"/>
                </a:lnTo>
                <a:lnTo>
                  <a:pt x="12866" y="28556"/>
                </a:lnTo>
                <a:lnTo>
                  <a:pt x="13327" y="28566"/>
                </a:lnTo>
                <a:lnTo>
                  <a:pt x="13787" y="28571"/>
                </a:lnTo>
                <a:lnTo>
                  <a:pt x="14220" y="28571"/>
                </a:lnTo>
                <a:lnTo>
                  <a:pt x="14681" y="28566"/>
                </a:lnTo>
                <a:lnTo>
                  <a:pt x="15141" y="28561"/>
                </a:lnTo>
                <a:lnTo>
                  <a:pt x="15602" y="28550"/>
                </a:lnTo>
                <a:lnTo>
                  <a:pt x="16062" y="28535"/>
                </a:lnTo>
                <a:lnTo>
                  <a:pt x="16496" y="28519"/>
                </a:lnTo>
                <a:lnTo>
                  <a:pt x="16956" y="28498"/>
                </a:lnTo>
                <a:lnTo>
                  <a:pt x="17877" y="28446"/>
                </a:lnTo>
                <a:lnTo>
                  <a:pt x="18825" y="28384"/>
                </a:lnTo>
                <a:lnTo>
                  <a:pt x="19746" y="28306"/>
                </a:lnTo>
                <a:lnTo>
                  <a:pt x="20667" y="28217"/>
                </a:lnTo>
                <a:lnTo>
                  <a:pt x="21588" y="28118"/>
                </a:lnTo>
                <a:lnTo>
                  <a:pt x="22508" y="28014"/>
                </a:lnTo>
                <a:lnTo>
                  <a:pt x="23429" y="27895"/>
                </a:lnTo>
                <a:lnTo>
                  <a:pt x="24350" y="27770"/>
                </a:lnTo>
                <a:lnTo>
                  <a:pt x="25244" y="27640"/>
                </a:lnTo>
                <a:lnTo>
                  <a:pt x="26165" y="27499"/>
                </a:lnTo>
                <a:lnTo>
                  <a:pt x="27059" y="27348"/>
                </a:lnTo>
                <a:lnTo>
                  <a:pt x="27953" y="27197"/>
                </a:lnTo>
                <a:lnTo>
                  <a:pt x="28819" y="27041"/>
                </a:lnTo>
                <a:lnTo>
                  <a:pt x="29686" y="26875"/>
                </a:lnTo>
                <a:lnTo>
                  <a:pt x="30553" y="26708"/>
                </a:lnTo>
                <a:lnTo>
                  <a:pt x="31392" y="26542"/>
                </a:lnTo>
                <a:lnTo>
                  <a:pt x="32232" y="26365"/>
                </a:lnTo>
                <a:lnTo>
                  <a:pt x="33045" y="26193"/>
                </a:lnTo>
                <a:lnTo>
                  <a:pt x="34616" y="25839"/>
                </a:lnTo>
                <a:lnTo>
                  <a:pt x="36187" y="25480"/>
                </a:lnTo>
                <a:lnTo>
                  <a:pt x="37703" y="25116"/>
                </a:lnTo>
                <a:lnTo>
                  <a:pt x="39247" y="24746"/>
                </a:lnTo>
                <a:lnTo>
                  <a:pt x="40737" y="24371"/>
                </a:lnTo>
                <a:lnTo>
                  <a:pt x="43608" y="23658"/>
                </a:lnTo>
                <a:lnTo>
                  <a:pt x="44989" y="23320"/>
                </a:lnTo>
                <a:lnTo>
                  <a:pt x="46316" y="22998"/>
                </a:lnTo>
                <a:lnTo>
                  <a:pt x="47562" y="22706"/>
                </a:lnTo>
                <a:lnTo>
                  <a:pt x="48727" y="22441"/>
                </a:lnTo>
                <a:lnTo>
                  <a:pt x="49296" y="22321"/>
                </a:lnTo>
                <a:lnTo>
                  <a:pt x="49838" y="22212"/>
                </a:lnTo>
                <a:lnTo>
                  <a:pt x="50352" y="22113"/>
                </a:lnTo>
                <a:lnTo>
                  <a:pt x="50867" y="22024"/>
                </a:lnTo>
                <a:lnTo>
                  <a:pt x="51327" y="21941"/>
                </a:lnTo>
                <a:lnTo>
                  <a:pt x="51788" y="21873"/>
                </a:lnTo>
                <a:lnTo>
                  <a:pt x="52194" y="21821"/>
                </a:lnTo>
                <a:lnTo>
                  <a:pt x="52600" y="21780"/>
                </a:lnTo>
                <a:lnTo>
                  <a:pt x="52952" y="21749"/>
                </a:lnTo>
                <a:lnTo>
                  <a:pt x="53142" y="21738"/>
                </a:lnTo>
                <a:lnTo>
                  <a:pt x="53304" y="21733"/>
                </a:lnTo>
                <a:lnTo>
                  <a:pt x="53602" y="21733"/>
                </a:lnTo>
                <a:lnTo>
                  <a:pt x="53765" y="21738"/>
                </a:lnTo>
                <a:lnTo>
                  <a:pt x="53900" y="21749"/>
                </a:lnTo>
                <a:lnTo>
                  <a:pt x="54415" y="21795"/>
                </a:lnTo>
                <a:lnTo>
                  <a:pt x="54875" y="21847"/>
                </a:lnTo>
                <a:lnTo>
                  <a:pt x="55309" y="21910"/>
                </a:lnTo>
                <a:lnTo>
                  <a:pt x="55715" y="21972"/>
                </a:lnTo>
                <a:lnTo>
                  <a:pt x="56067" y="22050"/>
                </a:lnTo>
                <a:lnTo>
                  <a:pt x="56392" y="22134"/>
                </a:lnTo>
                <a:lnTo>
                  <a:pt x="56663" y="22222"/>
                </a:lnTo>
                <a:lnTo>
                  <a:pt x="56880" y="22326"/>
                </a:lnTo>
                <a:lnTo>
                  <a:pt x="57069" y="22436"/>
                </a:lnTo>
                <a:lnTo>
                  <a:pt x="57205" y="22560"/>
                </a:lnTo>
                <a:lnTo>
                  <a:pt x="57286" y="22696"/>
                </a:lnTo>
                <a:lnTo>
                  <a:pt x="57313" y="22841"/>
                </a:lnTo>
                <a:lnTo>
                  <a:pt x="57313" y="23003"/>
                </a:lnTo>
                <a:lnTo>
                  <a:pt x="57232" y="23180"/>
                </a:lnTo>
                <a:lnTo>
                  <a:pt x="57096" y="23367"/>
                </a:lnTo>
                <a:lnTo>
                  <a:pt x="56934" y="23570"/>
                </a:lnTo>
                <a:lnTo>
                  <a:pt x="56094" y="24387"/>
                </a:lnTo>
                <a:lnTo>
                  <a:pt x="55471" y="25058"/>
                </a:lnTo>
                <a:lnTo>
                  <a:pt x="55119" y="25443"/>
                </a:lnTo>
                <a:lnTo>
                  <a:pt x="54767" y="25865"/>
                </a:lnTo>
                <a:lnTo>
                  <a:pt x="54388" y="26318"/>
                </a:lnTo>
                <a:lnTo>
                  <a:pt x="54036" y="26797"/>
                </a:lnTo>
                <a:lnTo>
                  <a:pt x="53684" y="27296"/>
                </a:lnTo>
                <a:lnTo>
                  <a:pt x="53332" y="27811"/>
                </a:lnTo>
                <a:lnTo>
                  <a:pt x="53007" y="28347"/>
                </a:lnTo>
                <a:lnTo>
                  <a:pt x="52736" y="28899"/>
                </a:lnTo>
                <a:lnTo>
                  <a:pt x="52465" y="29461"/>
                </a:lnTo>
                <a:lnTo>
                  <a:pt x="52275" y="30028"/>
                </a:lnTo>
                <a:lnTo>
                  <a:pt x="52113" y="30601"/>
                </a:lnTo>
                <a:lnTo>
                  <a:pt x="52004" y="31178"/>
                </a:lnTo>
                <a:lnTo>
                  <a:pt x="51977" y="31465"/>
                </a:lnTo>
                <a:lnTo>
                  <a:pt x="51977" y="31751"/>
                </a:lnTo>
                <a:lnTo>
                  <a:pt x="51977" y="32037"/>
                </a:lnTo>
                <a:lnTo>
                  <a:pt x="52004" y="32318"/>
                </a:lnTo>
                <a:lnTo>
                  <a:pt x="52031" y="32604"/>
                </a:lnTo>
                <a:lnTo>
                  <a:pt x="52113" y="32880"/>
                </a:lnTo>
                <a:lnTo>
                  <a:pt x="52194" y="33156"/>
                </a:lnTo>
                <a:lnTo>
                  <a:pt x="52302" y="33432"/>
                </a:lnTo>
                <a:lnTo>
                  <a:pt x="52438" y="33702"/>
                </a:lnTo>
                <a:lnTo>
                  <a:pt x="52573" y="33968"/>
                </a:lnTo>
                <a:lnTo>
                  <a:pt x="52763" y="34233"/>
                </a:lnTo>
                <a:lnTo>
                  <a:pt x="52952" y="34488"/>
                </a:lnTo>
                <a:lnTo>
                  <a:pt x="53196" y="34743"/>
                </a:lnTo>
                <a:lnTo>
                  <a:pt x="53440" y="34988"/>
                </a:lnTo>
                <a:lnTo>
                  <a:pt x="53738" y="35232"/>
                </a:lnTo>
                <a:lnTo>
                  <a:pt x="54063" y="35467"/>
                </a:lnTo>
                <a:lnTo>
                  <a:pt x="54388" y="35695"/>
                </a:lnTo>
                <a:lnTo>
                  <a:pt x="54767" y="35919"/>
                </a:lnTo>
                <a:lnTo>
                  <a:pt x="55173" y="36133"/>
                </a:lnTo>
                <a:lnTo>
                  <a:pt x="55607" y="36341"/>
                </a:lnTo>
                <a:lnTo>
                  <a:pt x="56094" y="36544"/>
                </a:lnTo>
                <a:lnTo>
                  <a:pt x="56582" y="36731"/>
                </a:lnTo>
                <a:lnTo>
                  <a:pt x="57124" y="36913"/>
                </a:lnTo>
                <a:lnTo>
                  <a:pt x="57692" y="37090"/>
                </a:lnTo>
                <a:lnTo>
                  <a:pt x="58315" y="37252"/>
                </a:lnTo>
                <a:lnTo>
                  <a:pt x="58965" y="37408"/>
                </a:lnTo>
                <a:lnTo>
                  <a:pt x="59290" y="37480"/>
                </a:lnTo>
                <a:lnTo>
                  <a:pt x="59642" y="37548"/>
                </a:lnTo>
                <a:lnTo>
                  <a:pt x="59995" y="37616"/>
                </a:lnTo>
                <a:lnTo>
                  <a:pt x="60374" y="37683"/>
                </a:lnTo>
                <a:lnTo>
                  <a:pt x="60753" y="37746"/>
                </a:lnTo>
                <a:lnTo>
                  <a:pt x="61132" y="37803"/>
                </a:lnTo>
                <a:lnTo>
                  <a:pt x="61511" y="37855"/>
                </a:lnTo>
                <a:lnTo>
                  <a:pt x="61891" y="37907"/>
                </a:lnTo>
                <a:lnTo>
                  <a:pt x="62297" y="37959"/>
                </a:lnTo>
                <a:lnTo>
                  <a:pt x="62703" y="38001"/>
                </a:lnTo>
                <a:lnTo>
                  <a:pt x="63082" y="38043"/>
                </a:lnTo>
                <a:lnTo>
                  <a:pt x="63489" y="38084"/>
                </a:lnTo>
                <a:lnTo>
                  <a:pt x="64301" y="38152"/>
                </a:lnTo>
                <a:lnTo>
                  <a:pt x="65141" y="38209"/>
                </a:lnTo>
                <a:lnTo>
                  <a:pt x="65980" y="38251"/>
                </a:lnTo>
                <a:lnTo>
                  <a:pt x="66847" y="38282"/>
                </a:lnTo>
                <a:lnTo>
                  <a:pt x="67714" y="38303"/>
                </a:lnTo>
                <a:lnTo>
                  <a:pt x="68581" y="38318"/>
                </a:lnTo>
                <a:lnTo>
                  <a:pt x="69474" y="38318"/>
                </a:lnTo>
                <a:lnTo>
                  <a:pt x="70368" y="38308"/>
                </a:lnTo>
                <a:lnTo>
                  <a:pt x="71262" y="38287"/>
                </a:lnTo>
                <a:lnTo>
                  <a:pt x="72156" y="38261"/>
                </a:lnTo>
                <a:lnTo>
                  <a:pt x="73077" y="38219"/>
                </a:lnTo>
                <a:lnTo>
                  <a:pt x="73998" y="38173"/>
                </a:lnTo>
                <a:lnTo>
                  <a:pt x="74919" y="38121"/>
                </a:lnTo>
                <a:lnTo>
                  <a:pt x="75867" y="38058"/>
                </a:lnTo>
                <a:lnTo>
                  <a:pt x="76787" y="37990"/>
                </a:lnTo>
                <a:lnTo>
                  <a:pt x="77708" y="37912"/>
                </a:lnTo>
                <a:lnTo>
                  <a:pt x="78656" y="37829"/>
                </a:lnTo>
                <a:lnTo>
                  <a:pt x="79604" y="37735"/>
                </a:lnTo>
                <a:lnTo>
                  <a:pt x="80525" y="37642"/>
                </a:lnTo>
                <a:lnTo>
                  <a:pt x="81473" y="37538"/>
                </a:lnTo>
                <a:lnTo>
                  <a:pt x="82394" y="37428"/>
                </a:lnTo>
                <a:lnTo>
                  <a:pt x="83315" y="37319"/>
                </a:lnTo>
                <a:lnTo>
                  <a:pt x="84263" y="37199"/>
                </a:lnTo>
                <a:lnTo>
                  <a:pt x="85184" y="37080"/>
                </a:lnTo>
                <a:lnTo>
                  <a:pt x="86105" y="36955"/>
                </a:lnTo>
                <a:lnTo>
                  <a:pt x="86999" y="36825"/>
                </a:lnTo>
                <a:lnTo>
                  <a:pt x="87920" y="36689"/>
                </a:lnTo>
                <a:lnTo>
                  <a:pt x="88813" y="36554"/>
                </a:lnTo>
                <a:lnTo>
                  <a:pt x="90601" y="36278"/>
                </a:lnTo>
                <a:lnTo>
                  <a:pt x="92334" y="35992"/>
                </a:lnTo>
                <a:lnTo>
                  <a:pt x="94014" y="35701"/>
                </a:lnTo>
                <a:lnTo>
                  <a:pt x="95666" y="35409"/>
                </a:lnTo>
                <a:lnTo>
                  <a:pt x="97237" y="35123"/>
                </a:lnTo>
                <a:lnTo>
                  <a:pt x="98754" y="34837"/>
                </a:lnTo>
                <a:lnTo>
                  <a:pt x="100189" y="34556"/>
                </a:lnTo>
                <a:lnTo>
                  <a:pt x="101571" y="34285"/>
                </a:lnTo>
                <a:lnTo>
                  <a:pt x="104062" y="33791"/>
                </a:lnTo>
                <a:lnTo>
                  <a:pt x="106148" y="33364"/>
                </a:lnTo>
                <a:lnTo>
                  <a:pt x="107042" y="33187"/>
                </a:lnTo>
                <a:lnTo>
                  <a:pt x="107827" y="33036"/>
                </a:lnTo>
                <a:lnTo>
                  <a:pt x="108477" y="32917"/>
                </a:lnTo>
                <a:lnTo>
                  <a:pt x="109019" y="32828"/>
                </a:lnTo>
                <a:lnTo>
                  <a:pt x="109479" y="32760"/>
                </a:lnTo>
                <a:lnTo>
                  <a:pt x="109913" y="32708"/>
                </a:lnTo>
                <a:lnTo>
                  <a:pt x="110346" y="32662"/>
                </a:lnTo>
                <a:lnTo>
                  <a:pt x="110752" y="32625"/>
                </a:lnTo>
                <a:lnTo>
                  <a:pt x="111159" y="32594"/>
                </a:lnTo>
                <a:lnTo>
                  <a:pt x="111538" y="32578"/>
                </a:lnTo>
                <a:lnTo>
                  <a:pt x="111917" y="32568"/>
                </a:lnTo>
                <a:lnTo>
                  <a:pt x="112269" y="32563"/>
                </a:lnTo>
                <a:lnTo>
                  <a:pt x="112594" y="32568"/>
                </a:lnTo>
                <a:lnTo>
                  <a:pt x="112946" y="32578"/>
                </a:lnTo>
                <a:lnTo>
                  <a:pt x="113244" y="32594"/>
                </a:lnTo>
                <a:lnTo>
                  <a:pt x="113542" y="32620"/>
                </a:lnTo>
                <a:lnTo>
                  <a:pt x="113840" y="32651"/>
                </a:lnTo>
                <a:lnTo>
                  <a:pt x="114111" y="32688"/>
                </a:lnTo>
                <a:lnTo>
                  <a:pt x="114382" y="32724"/>
                </a:lnTo>
                <a:lnTo>
                  <a:pt x="114599" y="32771"/>
                </a:lnTo>
                <a:lnTo>
                  <a:pt x="114842" y="32823"/>
                </a:lnTo>
                <a:lnTo>
                  <a:pt x="115059" y="32875"/>
                </a:lnTo>
                <a:lnTo>
                  <a:pt x="115249" y="32932"/>
                </a:lnTo>
                <a:lnTo>
                  <a:pt x="115438" y="32989"/>
                </a:lnTo>
                <a:lnTo>
                  <a:pt x="115601" y="33057"/>
                </a:lnTo>
                <a:lnTo>
                  <a:pt x="115763" y="33119"/>
                </a:lnTo>
                <a:lnTo>
                  <a:pt x="115899" y="33187"/>
                </a:lnTo>
                <a:lnTo>
                  <a:pt x="116034" y="33260"/>
                </a:lnTo>
                <a:lnTo>
                  <a:pt x="116224" y="33400"/>
                </a:lnTo>
                <a:lnTo>
                  <a:pt x="116386" y="33546"/>
                </a:lnTo>
                <a:lnTo>
                  <a:pt x="116467" y="33687"/>
                </a:lnTo>
                <a:lnTo>
                  <a:pt x="116495" y="33827"/>
                </a:lnTo>
                <a:lnTo>
                  <a:pt x="116386" y="35581"/>
                </a:lnTo>
                <a:lnTo>
                  <a:pt x="116305" y="37153"/>
                </a:lnTo>
                <a:lnTo>
                  <a:pt x="116169" y="39005"/>
                </a:lnTo>
                <a:lnTo>
                  <a:pt x="115980" y="40998"/>
                </a:lnTo>
                <a:lnTo>
                  <a:pt x="115763" y="42986"/>
                </a:lnTo>
                <a:lnTo>
                  <a:pt x="115628" y="43939"/>
                </a:lnTo>
                <a:lnTo>
                  <a:pt x="115492" y="44839"/>
                </a:lnTo>
                <a:lnTo>
                  <a:pt x="115330" y="45666"/>
                </a:lnTo>
                <a:lnTo>
                  <a:pt x="115167" y="46411"/>
                </a:lnTo>
                <a:lnTo>
                  <a:pt x="115113" y="46754"/>
                </a:lnTo>
                <a:lnTo>
                  <a:pt x="115086" y="47087"/>
                </a:lnTo>
                <a:lnTo>
                  <a:pt x="115086" y="47415"/>
                </a:lnTo>
                <a:lnTo>
                  <a:pt x="115113" y="47738"/>
                </a:lnTo>
                <a:lnTo>
                  <a:pt x="115167" y="48050"/>
                </a:lnTo>
                <a:lnTo>
                  <a:pt x="115276" y="48357"/>
                </a:lnTo>
                <a:lnTo>
                  <a:pt x="115411" y="48654"/>
                </a:lnTo>
                <a:lnTo>
                  <a:pt x="115601" y="48940"/>
                </a:lnTo>
                <a:lnTo>
                  <a:pt x="115790" y="49221"/>
                </a:lnTo>
                <a:lnTo>
                  <a:pt x="116034" y="49497"/>
                </a:lnTo>
                <a:lnTo>
                  <a:pt x="116332" y="49757"/>
                </a:lnTo>
                <a:lnTo>
                  <a:pt x="116630" y="50012"/>
                </a:lnTo>
                <a:lnTo>
                  <a:pt x="116982" y="50262"/>
                </a:lnTo>
                <a:lnTo>
                  <a:pt x="117388" y="50496"/>
                </a:lnTo>
                <a:lnTo>
                  <a:pt x="117795" y="50725"/>
                </a:lnTo>
                <a:lnTo>
                  <a:pt x="118255" y="50943"/>
                </a:lnTo>
                <a:lnTo>
                  <a:pt x="118770" y="51152"/>
                </a:lnTo>
                <a:lnTo>
                  <a:pt x="119311" y="51355"/>
                </a:lnTo>
                <a:lnTo>
                  <a:pt x="119880" y="51542"/>
                </a:lnTo>
                <a:lnTo>
                  <a:pt x="120503" y="51724"/>
                </a:lnTo>
                <a:lnTo>
                  <a:pt x="121153" y="51896"/>
                </a:lnTo>
                <a:lnTo>
                  <a:pt x="121830" y="52057"/>
                </a:lnTo>
                <a:lnTo>
                  <a:pt x="122210" y="52130"/>
                </a:lnTo>
                <a:lnTo>
                  <a:pt x="122562" y="52203"/>
                </a:lnTo>
                <a:lnTo>
                  <a:pt x="122941" y="52276"/>
                </a:lnTo>
                <a:lnTo>
                  <a:pt x="123347" y="52343"/>
                </a:lnTo>
                <a:lnTo>
                  <a:pt x="123753" y="52411"/>
                </a:lnTo>
                <a:lnTo>
                  <a:pt x="124160" y="52473"/>
                </a:lnTo>
                <a:lnTo>
                  <a:pt x="124566" y="52536"/>
                </a:lnTo>
                <a:lnTo>
                  <a:pt x="124999" y="52593"/>
                </a:lnTo>
                <a:lnTo>
                  <a:pt x="125433" y="52650"/>
                </a:lnTo>
                <a:lnTo>
                  <a:pt x="125893" y="52702"/>
                </a:lnTo>
                <a:lnTo>
                  <a:pt x="126354" y="52749"/>
                </a:lnTo>
                <a:lnTo>
                  <a:pt x="126841" y="52796"/>
                </a:lnTo>
                <a:lnTo>
                  <a:pt x="127302" y="52843"/>
                </a:lnTo>
                <a:lnTo>
                  <a:pt x="127789" y="52885"/>
                </a:lnTo>
                <a:lnTo>
                  <a:pt x="128304" y="52921"/>
                </a:lnTo>
                <a:lnTo>
                  <a:pt x="128818" y="52957"/>
                </a:lnTo>
                <a:lnTo>
                  <a:pt x="129333" y="52989"/>
                </a:lnTo>
                <a:lnTo>
                  <a:pt x="129875" y="53020"/>
                </a:lnTo>
                <a:lnTo>
                  <a:pt x="130416" y="53051"/>
                </a:lnTo>
                <a:lnTo>
                  <a:pt x="130958" y="53072"/>
                </a:lnTo>
                <a:lnTo>
                  <a:pt x="131527" y="53093"/>
                </a:lnTo>
                <a:lnTo>
                  <a:pt x="132069" y="53108"/>
                </a:lnTo>
                <a:lnTo>
                  <a:pt x="132610" y="53113"/>
                </a:lnTo>
                <a:lnTo>
                  <a:pt x="133152" y="53119"/>
                </a:lnTo>
                <a:lnTo>
                  <a:pt x="133694" y="53119"/>
                </a:lnTo>
                <a:lnTo>
                  <a:pt x="134208" y="53108"/>
                </a:lnTo>
                <a:lnTo>
                  <a:pt x="134723" y="53098"/>
                </a:lnTo>
                <a:lnTo>
                  <a:pt x="135238" y="53077"/>
                </a:lnTo>
                <a:lnTo>
                  <a:pt x="135752" y="53056"/>
                </a:lnTo>
                <a:lnTo>
                  <a:pt x="136240" y="53030"/>
                </a:lnTo>
                <a:lnTo>
                  <a:pt x="136727" y="52999"/>
                </a:lnTo>
                <a:lnTo>
                  <a:pt x="137215" y="52963"/>
                </a:lnTo>
                <a:lnTo>
                  <a:pt x="137702" y="52921"/>
                </a:lnTo>
                <a:lnTo>
                  <a:pt x="138190" y="52874"/>
                </a:lnTo>
                <a:lnTo>
                  <a:pt x="138650" y="52827"/>
                </a:lnTo>
                <a:lnTo>
                  <a:pt x="139111" y="52775"/>
                </a:lnTo>
                <a:lnTo>
                  <a:pt x="139571" y="52718"/>
                </a:lnTo>
                <a:lnTo>
                  <a:pt x="140032" y="52661"/>
                </a:lnTo>
                <a:lnTo>
                  <a:pt x="140492" y="52598"/>
                </a:lnTo>
                <a:lnTo>
                  <a:pt x="140925" y="52531"/>
                </a:lnTo>
                <a:lnTo>
                  <a:pt x="141792" y="52390"/>
                </a:lnTo>
                <a:lnTo>
                  <a:pt x="142659" y="52239"/>
                </a:lnTo>
                <a:lnTo>
                  <a:pt x="143499" y="52078"/>
                </a:lnTo>
                <a:lnTo>
                  <a:pt x="144311" y="51911"/>
                </a:lnTo>
                <a:lnTo>
                  <a:pt x="145097" y="51729"/>
                </a:lnTo>
                <a:lnTo>
                  <a:pt x="145882" y="51547"/>
                </a:lnTo>
                <a:lnTo>
                  <a:pt x="146640" y="51360"/>
                </a:lnTo>
                <a:lnTo>
                  <a:pt x="147399" y="51162"/>
                </a:lnTo>
                <a:lnTo>
                  <a:pt x="148130" y="50969"/>
                </a:lnTo>
                <a:lnTo>
                  <a:pt x="148834" y="50772"/>
                </a:lnTo>
                <a:lnTo>
                  <a:pt x="150243" y="50371"/>
                </a:lnTo>
                <a:lnTo>
                  <a:pt x="151570" y="49981"/>
                </a:lnTo>
                <a:lnTo>
                  <a:pt x="152870" y="49606"/>
                </a:lnTo>
                <a:lnTo>
                  <a:pt x="154116" y="49257"/>
                </a:lnTo>
                <a:lnTo>
                  <a:pt x="154739" y="49096"/>
                </a:lnTo>
                <a:lnTo>
                  <a:pt x="155335" y="48945"/>
                </a:lnTo>
                <a:lnTo>
                  <a:pt x="155931" y="48805"/>
                </a:lnTo>
                <a:lnTo>
                  <a:pt x="156500" y="48674"/>
                </a:lnTo>
                <a:lnTo>
                  <a:pt x="156797" y="48617"/>
                </a:lnTo>
                <a:lnTo>
                  <a:pt x="157095" y="48560"/>
                </a:lnTo>
                <a:lnTo>
                  <a:pt x="157393" y="48513"/>
                </a:lnTo>
                <a:lnTo>
                  <a:pt x="157691" y="48466"/>
                </a:lnTo>
                <a:lnTo>
                  <a:pt x="157962" y="48425"/>
                </a:lnTo>
                <a:lnTo>
                  <a:pt x="158260" y="48388"/>
                </a:lnTo>
                <a:lnTo>
                  <a:pt x="158558" y="48352"/>
                </a:lnTo>
                <a:lnTo>
                  <a:pt x="158856" y="48321"/>
                </a:lnTo>
                <a:lnTo>
                  <a:pt x="159154" y="48295"/>
                </a:lnTo>
                <a:lnTo>
                  <a:pt x="159425" y="48269"/>
                </a:lnTo>
                <a:lnTo>
                  <a:pt x="160021" y="48232"/>
                </a:lnTo>
                <a:lnTo>
                  <a:pt x="160589" y="48211"/>
                </a:lnTo>
                <a:lnTo>
                  <a:pt x="161158" y="48201"/>
                </a:lnTo>
                <a:lnTo>
                  <a:pt x="161727" y="48196"/>
                </a:lnTo>
                <a:lnTo>
                  <a:pt x="162296" y="48206"/>
                </a:lnTo>
                <a:lnTo>
                  <a:pt x="162837" y="48227"/>
                </a:lnTo>
                <a:lnTo>
                  <a:pt x="163379" y="48253"/>
                </a:lnTo>
                <a:lnTo>
                  <a:pt x="163894" y="48284"/>
                </a:lnTo>
                <a:lnTo>
                  <a:pt x="164408" y="48326"/>
                </a:lnTo>
                <a:lnTo>
                  <a:pt x="164896" y="48373"/>
                </a:lnTo>
                <a:lnTo>
                  <a:pt x="165356" y="48419"/>
                </a:lnTo>
                <a:lnTo>
                  <a:pt x="165817" y="48477"/>
                </a:lnTo>
                <a:lnTo>
                  <a:pt x="166250" y="48534"/>
                </a:lnTo>
                <a:lnTo>
                  <a:pt x="166684" y="48591"/>
                </a:lnTo>
                <a:lnTo>
                  <a:pt x="167063" y="48654"/>
                </a:lnTo>
                <a:lnTo>
                  <a:pt x="167794" y="48773"/>
                </a:lnTo>
                <a:lnTo>
                  <a:pt x="168417" y="48888"/>
                </a:lnTo>
                <a:lnTo>
                  <a:pt x="168905" y="48992"/>
                </a:lnTo>
                <a:lnTo>
                  <a:pt x="169257" y="49070"/>
                </a:lnTo>
                <a:lnTo>
                  <a:pt x="169582" y="49148"/>
                </a:lnTo>
                <a:lnTo>
                  <a:pt x="170096" y="49377"/>
                </a:lnTo>
                <a:lnTo>
                  <a:pt x="170746" y="49663"/>
                </a:lnTo>
                <a:lnTo>
                  <a:pt x="171667" y="50059"/>
                </a:lnTo>
                <a:lnTo>
                  <a:pt x="172886" y="50563"/>
                </a:lnTo>
                <a:lnTo>
                  <a:pt x="174376" y="51178"/>
                </a:lnTo>
                <a:lnTo>
                  <a:pt x="176191" y="51891"/>
                </a:lnTo>
                <a:lnTo>
                  <a:pt x="178276" y="52713"/>
                </a:lnTo>
                <a:lnTo>
                  <a:pt x="180714" y="53629"/>
                </a:lnTo>
                <a:lnTo>
                  <a:pt x="183449" y="54643"/>
                </a:lnTo>
                <a:lnTo>
                  <a:pt x="186510" y="55757"/>
                </a:lnTo>
                <a:lnTo>
                  <a:pt x="188162" y="56350"/>
                </a:lnTo>
                <a:lnTo>
                  <a:pt x="189923" y="56964"/>
                </a:lnTo>
                <a:lnTo>
                  <a:pt x="191737" y="57599"/>
                </a:lnTo>
                <a:lnTo>
                  <a:pt x="193661" y="58260"/>
                </a:lnTo>
                <a:lnTo>
                  <a:pt x="195665" y="58942"/>
                </a:lnTo>
                <a:lnTo>
                  <a:pt x="197750" y="59650"/>
                </a:lnTo>
                <a:lnTo>
                  <a:pt x="199944" y="60373"/>
                </a:lnTo>
                <a:lnTo>
                  <a:pt x="202220" y="61123"/>
                </a:lnTo>
                <a:lnTo>
                  <a:pt x="204576" y="61893"/>
                </a:lnTo>
                <a:lnTo>
                  <a:pt x="207041" y="62684"/>
                </a:lnTo>
                <a:lnTo>
                  <a:pt x="208287" y="63074"/>
                </a:lnTo>
                <a:lnTo>
                  <a:pt x="209533" y="63449"/>
                </a:lnTo>
                <a:lnTo>
                  <a:pt x="210751" y="63813"/>
                </a:lnTo>
                <a:lnTo>
                  <a:pt x="211943" y="64157"/>
                </a:lnTo>
                <a:lnTo>
                  <a:pt x="213162" y="64484"/>
                </a:lnTo>
                <a:lnTo>
                  <a:pt x="214327" y="64797"/>
                </a:lnTo>
                <a:lnTo>
                  <a:pt x="215518" y="65098"/>
                </a:lnTo>
                <a:lnTo>
                  <a:pt x="216656" y="65385"/>
                </a:lnTo>
                <a:lnTo>
                  <a:pt x="217821" y="65655"/>
                </a:lnTo>
                <a:lnTo>
                  <a:pt x="218931" y="65910"/>
                </a:lnTo>
                <a:lnTo>
                  <a:pt x="220069" y="66155"/>
                </a:lnTo>
                <a:lnTo>
                  <a:pt x="221152" y="66384"/>
                </a:lnTo>
                <a:lnTo>
                  <a:pt x="222236" y="66602"/>
                </a:lnTo>
                <a:lnTo>
                  <a:pt x="223319" y="66811"/>
                </a:lnTo>
                <a:lnTo>
                  <a:pt x="224375" y="67003"/>
                </a:lnTo>
                <a:lnTo>
                  <a:pt x="225432" y="67185"/>
                </a:lnTo>
                <a:lnTo>
                  <a:pt x="226434" y="67357"/>
                </a:lnTo>
                <a:lnTo>
                  <a:pt x="227463" y="67513"/>
                </a:lnTo>
                <a:lnTo>
                  <a:pt x="228438" y="67664"/>
                </a:lnTo>
                <a:lnTo>
                  <a:pt x="229440" y="67799"/>
                </a:lnTo>
                <a:lnTo>
                  <a:pt x="230388" y="67929"/>
                </a:lnTo>
                <a:lnTo>
                  <a:pt x="231336" y="68049"/>
                </a:lnTo>
                <a:lnTo>
                  <a:pt x="232257" y="68158"/>
                </a:lnTo>
                <a:lnTo>
                  <a:pt x="233178" y="68257"/>
                </a:lnTo>
                <a:lnTo>
                  <a:pt x="234072" y="68346"/>
                </a:lnTo>
                <a:lnTo>
                  <a:pt x="234939" y="68429"/>
                </a:lnTo>
                <a:lnTo>
                  <a:pt x="235805" y="68502"/>
                </a:lnTo>
                <a:lnTo>
                  <a:pt x="236645" y="68570"/>
                </a:lnTo>
                <a:lnTo>
                  <a:pt x="237457" y="68627"/>
                </a:lnTo>
                <a:lnTo>
                  <a:pt x="238270" y="68679"/>
                </a:lnTo>
                <a:lnTo>
                  <a:pt x="239056" y="68720"/>
                </a:lnTo>
                <a:lnTo>
                  <a:pt x="239814" y="68762"/>
                </a:lnTo>
                <a:lnTo>
                  <a:pt x="240545" y="68793"/>
                </a:lnTo>
                <a:lnTo>
                  <a:pt x="241277" y="68819"/>
                </a:lnTo>
                <a:lnTo>
                  <a:pt x="241981" y="68835"/>
                </a:lnTo>
                <a:lnTo>
                  <a:pt x="242658" y="68851"/>
                </a:lnTo>
                <a:lnTo>
                  <a:pt x="243335" y="68861"/>
                </a:lnTo>
                <a:lnTo>
                  <a:pt x="243958" y="68866"/>
                </a:lnTo>
                <a:lnTo>
                  <a:pt x="245177" y="68866"/>
                </a:lnTo>
                <a:lnTo>
                  <a:pt x="245773" y="68856"/>
                </a:lnTo>
                <a:lnTo>
                  <a:pt x="246314" y="68845"/>
                </a:lnTo>
                <a:lnTo>
                  <a:pt x="246856" y="68835"/>
                </a:lnTo>
                <a:lnTo>
                  <a:pt x="247371" y="68819"/>
                </a:lnTo>
                <a:lnTo>
                  <a:pt x="248319" y="68778"/>
                </a:lnTo>
                <a:lnTo>
                  <a:pt x="249185" y="68736"/>
                </a:lnTo>
                <a:lnTo>
                  <a:pt x="249944" y="68684"/>
                </a:lnTo>
                <a:lnTo>
                  <a:pt x="250621" y="68632"/>
                </a:lnTo>
                <a:lnTo>
                  <a:pt x="251217" y="68580"/>
                </a:lnTo>
                <a:lnTo>
                  <a:pt x="251677" y="68533"/>
                </a:lnTo>
                <a:lnTo>
                  <a:pt x="252056" y="68491"/>
                </a:lnTo>
                <a:lnTo>
                  <a:pt x="252327" y="68460"/>
                </a:lnTo>
                <a:lnTo>
                  <a:pt x="252544" y="68429"/>
                </a:lnTo>
                <a:lnTo>
                  <a:pt x="252300" y="68497"/>
                </a:lnTo>
                <a:lnTo>
                  <a:pt x="252517" y="68476"/>
                </a:lnTo>
                <a:lnTo>
                  <a:pt x="252788" y="68445"/>
                </a:lnTo>
                <a:lnTo>
                  <a:pt x="253167" y="68403"/>
                </a:lnTo>
                <a:lnTo>
                  <a:pt x="253600" y="68346"/>
                </a:lnTo>
                <a:lnTo>
                  <a:pt x="254088" y="68278"/>
                </a:lnTo>
                <a:lnTo>
                  <a:pt x="254630" y="68190"/>
                </a:lnTo>
                <a:lnTo>
                  <a:pt x="255198" y="68086"/>
                </a:lnTo>
                <a:lnTo>
                  <a:pt x="255821" y="67961"/>
                </a:lnTo>
                <a:lnTo>
                  <a:pt x="256444" y="67820"/>
                </a:lnTo>
                <a:lnTo>
                  <a:pt x="256742" y="67742"/>
                </a:lnTo>
                <a:lnTo>
                  <a:pt x="257040" y="67659"/>
                </a:lnTo>
                <a:lnTo>
                  <a:pt x="257338" y="67576"/>
                </a:lnTo>
                <a:lnTo>
                  <a:pt x="257663" y="67482"/>
                </a:lnTo>
                <a:lnTo>
                  <a:pt x="257934" y="67383"/>
                </a:lnTo>
                <a:lnTo>
                  <a:pt x="258232" y="67279"/>
                </a:lnTo>
                <a:lnTo>
                  <a:pt x="258503" y="67170"/>
                </a:lnTo>
                <a:lnTo>
                  <a:pt x="258774" y="67050"/>
                </a:lnTo>
                <a:lnTo>
                  <a:pt x="259017" y="66930"/>
                </a:lnTo>
                <a:lnTo>
                  <a:pt x="259261" y="66805"/>
                </a:lnTo>
                <a:lnTo>
                  <a:pt x="259478" y="66670"/>
                </a:lnTo>
                <a:lnTo>
                  <a:pt x="259667" y="66530"/>
                </a:lnTo>
                <a:lnTo>
                  <a:pt x="259857" y="66384"/>
                </a:lnTo>
                <a:lnTo>
                  <a:pt x="260020" y="66233"/>
                </a:lnTo>
                <a:lnTo>
                  <a:pt x="260155" y="66072"/>
                </a:lnTo>
                <a:lnTo>
                  <a:pt x="260290" y="65905"/>
                </a:lnTo>
                <a:lnTo>
                  <a:pt x="260372" y="65733"/>
                </a:lnTo>
                <a:lnTo>
                  <a:pt x="260453" y="65556"/>
                </a:lnTo>
                <a:lnTo>
                  <a:pt x="260480" y="65369"/>
                </a:lnTo>
                <a:lnTo>
                  <a:pt x="260480" y="65176"/>
                </a:lnTo>
                <a:lnTo>
                  <a:pt x="260480" y="64974"/>
                </a:lnTo>
                <a:lnTo>
                  <a:pt x="260399" y="64765"/>
                </a:lnTo>
                <a:lnTo>
                  <a:pt x="260317" y="64552"/>
                </a:lnTo>
                <a:lnTo>
                  <a:pt x="260182" y="64328"/>
                </a:lnTo>
                <a:lnTo>
                  <a:pt x="260020" y="64099"/>
                </a:lnTo>
                <a:lnTo>
                  <a:pt x="259830" y="63860"/>
                </a:lnTo>
                <a:lnTo>
                  <a:pt x="259586" y="63610"/>
                </a:lnTo>
                <a:lnTo>
                  <a:pt x="259288" y="63355"/>
                </a:lnTo>
                <a:lnTo>
                  <a:pt x="258963" y="63095"/>
                </a:lnTo>
                <a:lnTo>
                  <a:pt x="258584" y="62824"/>
                </a:lnTo>
                <a:lnTo>
                  <a:pt x="258151" y="62543"/>
                </a:lnTo>
                <a:lnTo>
                  <a:pt x="257690" y="62252"/>
                </a:lnTo>
                <a:lnTo>
                  <a:pt x="257176" y="61955"/>
                </a:lnTo>
                <a:lnTo>
                  <a:pt x="256580" y="61653"/>
                </a:lnTo>
                <a:lnTo>
                  <a:pt x="255957" y="61336"/>
                </a:lnTo>
                <a:lnTo>
                  <a:pt x="255280" y="61013"/>
                </a:lnTo>
                <a:lnTo>
                  <a:pt x="254548" y="60680"/>
                </a:lnTo>
                <a:lnTo>
                  <a:pt x="253736" y="60337"/>
                </a:lnTo>
                <a:lnTo>
                  <a:pt x="252869" y="59988"/>
                </a:lnTo>
                <a:lnTo>
                  <a:pt x="251975" y="59624"/>
                </a:lnTo>
                <a:lnTo>
                  <a:pt x="250973" y="59254"/>
                </a:lnTo>
                <a:lnTo>
                  <a:pt x="249944" y="58874"/>
                </a:lnTo>
                <a:lnTo>
                  <a:pt x="248833" y="58484"/>
                </a:lnTo>
                <a:lnTo>
                  <a:pt x="247642" y="58089"/>
                </a:lnTo>
                <a:lnTo>
                  <a:pt x="245231" y="57287"/>
                </a:lnTo>
                <a:lnTo>
                  <a:pt x="242902" y="56517"/>
                </a:lnTo>
                <a:lnTo>
                  <a:pt x="240599" y="55773"/>
                </a:lnTo>
                <a:lnTo>
                  <a:pt x="238351" y="55055"/>
                </a:lnTo>
                <a:lnTo>
                  <a:pt x="236157" y="54362"/>
                </a:lnTo>
                <a:lnTo>
                  <a:pt x="234018" y="53691"/>
                </a:lnTo>
                <a:lnTo>
                  <a:pt x="231959" y="53051"/>
                </a:lnTo>
                <a:lnTo>
                  <a:pt x="229955" y="52432"/>
                </a:lnTo>
                <a:lnTo>
                  <a:pt x="228005" y="51838"/>
                </a:lnTo>
                <a:lnTo>
                  <a:pt x="226109" y="51276"/>
                </a:lnTo>
                <a:lnTo>
                  <a:pt x="222561" y="50220"/>
                </a:lnTo>
                <a:lnTo>
                  <a:pt x="219256" y="49268"/>
                </a:lnTo>
                <a:lnTo>
                  <a:pt x="216250" y="48414"/>
                </a:lnTo>
                <a:lnTo>
                  <a:pt x="213568" y="47665"/>
                </a:lnTo>
                <a:lnTo>
                  <a:pt x="211185" y="47014"/>
                </a:lnTo>
                <a:lnTo>
                  <a:pt x="209126" y="46463"/>
                </a:lnTo>
                <a:lnTo>
                  <a:pt x="207420" y="46015"/>
                </a:lnTo>
                <a:lnTo>
                  <a:pt x="206066" y="45666"/>
                </a:lnTo>
                <a:lnTo>
                  <a:pt x="205091" y="45417"/>
                </a:lnTo>
                <a:lnTo>
                  <a:pt x="204278" y="45219"/>
                </a:lnTo>
                <a:lnTo>
                  <a:pt x="204088" y="45130"/>
                </a:lnTo>
                <a:lnTo>
                  <a:pt x="203899" y="45032"/>
                </a:lnTo>
                <a:lnTo>
                  <a:pt x="203682" y="44901"/>
                </a:lnTo>
                <a:lnTo>
                  <a:pt x="203465" y="44745"/>
                </a:lnTo>
                <a:lnTo>
                  <a:pt x="203249" y="44568"/>
                </a:lnTo>
                <a:lnTo>
                  <a:pt x="203167" y="44470"/>
                </a:lnTo>
                <a:lnTo>
                  <a:pt x="203113" y="44376"/>
                </a:lnTo>
                <a:lnTo>
                  <a:pt x="203059" y="44272"/>
                </a:lnTo>
                <a:lnTo>
                  <a:pt x="203032" y="44173"/>
                </a:lnTo>
                <a:lnTo>
                  <a:pt x="203032" y="44069"/>
                </a:lnTo>
                <a:lnTo>
                  <a:pt x="203059" y="43960"/>
                </a:lnTo>
                <a:lnTo>
                  <a:pt x="203140" y="43855"/>
                </a:lnTo>
                <a:lnTo>
                  <a:pt x="203222" y="43751"/>
                </a:lnTo>
                <a:lnTo>
                  <a:pt x="203384" y="43652"/>
                </a:lnTo>
                <a:lnTo>
                  <a:pt x="203547" y="43548"/>
                </a:lnTo>
                <a:lnTo>
                  <a:pt x="203790" y="43455"/>
                </a:lnTo>
                <a:lnTo>
                  <a:pt x="204061" y="43356"/>
                </a:lnTo>
                <a:lnTo>
                  <a:pt x="204386" y="43267"/>
                </a:lnTo>
                <a:lnTo>
                  <a:pt x="204793" y="43179"/>
                </a:lnTo>
                <a:lnTo>
                  <a:pt x="205226" y="43101"/>
                </a:lnTo>
                <a:lnTo>
                  <a:pt x="205470" y="43059"/>
                </a:lnTo>
                <a:lnTo>
                  <a:pt x="205741" y="43023"/>
                </a:lnTo>
                <a:lnTo>
                  <a:pt x="206011" y="42986"/>
                </a:lnTo>
                <a:lnTo>
                  <a:pt x="206309" y="42955"/>
                </a:lnTo>
                <a:lnTo>
                  <a:pt x="206634" y="42924"/>
                </a:lnTo>
                <a:lnTo>
                  <a:pt x="206959" y="42893"/>
                </a:lnTo>
                <a:lnTo>
                  <a:pt x="207312" y="42867"/>
                </a:lnTo>
                <a:lnTo>
                  <a:pt x="207691" y="42841"/>
                </a:lnTo>
                <a:lnTo>
                  <a:pt x="208070" y="42815"/>
                </a:lnTo>
                <a:lnTo>
                  <a:pt x="208476" y="42794"/>
                </a:lnTo>
                <a:lnTo>
                  <a:pt x="209343" y="42757"/>
                </a:lnTo>
                <a:lnTo>
                  <a:pt x="210291" y="42721"/>
                </a:lnTo>
                <a:lnTo>
                  <a:pt x="211266" y="42690"/>
                </a:lnTo>
                <a:lnTo>
                  <a:pt x="212295" y="42664"/>
                </a:lnTo>
                <a:lnTo>
                  <a:pt x="214489" y="42617"/>
                </a:lnTo>
                <a:lnTo>
                  <a:pt x="216818" y="42575"/>
                </a:lnTo>
                <a:lnTo>
                  <a:pt x="219256" y="42534"/>
                </a:lnTo>
                <a:lnTo>
                  <a:pt x="221748" y="42487"/>
                </a:lnTo>
                <a:lnTo>
                  <a:pt x="222994" y="42461"/>
                </a:lnTo>
                <a:lnTo>
                  <a:pt x="224267" y="42435"/>
                </a:lnTo>
                <a:lnTo>
                  <a:pt x="225513" y="42398"/>
                </a:lnTo>
                <a:lnTo>
                  <a:pt x="226732" y="42362"/>
                </a:lnTo>
                <a:lnTo>
                  <a:pt x="227951" y="42320"/>
                </a:lnTo>
                <a:lnTo>
                  <a:pt x="229169" y="42268"/>
                </a:lnTo>
                <a:lnTo>
                  <a:pt x="230334" y="42216"/>
                </a:lnTo>
                <a:lnTo>
                  <a:pt x="231472" y="42154"/>
                </a:lnTo>
                <a:lnTo>
                  <a:pt x="232582" y="42086"/>
                </a:lnTo>
                <a:lnTo>
                  <a:pt x="233638" y="42008"/>
                </a:lnTo>
                <a:lnTo>
                  <a:pt x="234668" y="41920"/>
                </a:lnTo>
                <a:lnTo>
                  <a:pt x="235155" y="41873"/>
                </a:lnTo>
                <a:lnTo>
                  <a:pt x="235616" y="41826"/>
                </a:lnTo>
                <a:lnTo>
                  <a:pt x="236076" y="41774"/>
                </a:lnTo>
                <a:lnTo>
                  <a:pt x="236537" y="41717"/>
                </a:lnTo>
                <a:lnTo>
                  <a:pt x="236970" y="41665"/>
                </a:lnTo>
                <a:lnTo>
                  <a:pt x="237376" y="41602"/>
                </a:lnTo>
                <a:lnTo>
                  <a:pt x="237783" y="41540"/>
                </a:lnTo>
                <a:lnTo>
                  <a:pt x="238162" y="41477"/>
                </a:lnTo>
                <a:lnTo>
                  <a:pt x="238541" y="41404"/>
                </a:lnTo>
                <a:lnTo>
                  <a:pt x="238866" y="41337"/>
                </a:lnTo>
                <a:lnTo>
                  <a:pt x="239191" y="41259"/>
                </a:lnTo>
                <a:lnTo>
                  <a:pt x="239516" y="41181"/>
                </a:lnTo>
                <a:lnTo>
                  <a:pt x="239787" y="41103"/>
                </a:lnTo>
                <a:lnTo>
                  <a:pt x="240058" y="41014"/>
                </a:lnTo>
                <a:lnTo>
                  <a:pt x="240301" y="40926"/>
                </a:lnTo>
                <a:lnTo>
                  <a:pt x="240518" y="40837"/>
                </a:lnTo>
                <a:lnTo>
                  <a:pt x="240708" y="40743"/>
                </a:lnTo>
                <a:lnTo>
                  <a:pt x="240897" y="40645"/>
                </a:lnTo>
                <a:lnTo>
                  <a:pt x="241033" y="40540"/>
                </a:lnTo>
                <a:lnTo>
                  <a:pt x="241168" y="40442"/>
                </a:lnTo>
                <a:lnTo>
                  <a:pt x="241304" y="40338"/>
                </a:lnTo>
                <a:lnTo>
                  <a:pt x="241385" y="40239"/>
                </a:lnTo>
                <a:lnTo>
                  <a:pt x="241466" y="40140"/>
                </a:lnTo>
                <a:lnTo>
                  <a:pt x="241547" y="40041"/>
                </a:lnTo>
                <a:lnTo>
                  <a:pt x="241574" y="39937"/>
                </a:lnTo>
                <a:lnTo>
                  <a:pt x="241629" y="39838"/>
                </a:lnTo>
                <a:lnTo>
                  <a:pt x="241629" y="39739"/>
                </a:lnTo>
                <a:lnTo>
                  <a:pt x="241629" y="39640"/>
                </a:lnTo>
                <a:lnTo>
                  <a:pt x="241602" y="39541"/>
                </a:lnTo>
                <a:lnTo>
                  <a:pt x="241574" y="39442"/>
                </a:lnTo>
                <a:lnTo>
                  <a:pt x="241520" y="39344"/>
                </a:lnTo>
                <a:lnTo>
                  <a:pt x="241439" y="39245"/>
                </a:lnTo>
                <a:lnTo>
                  <a:pt x="241358" y="39146"/>
                </a:lnTo>
                <a:lnTo>
                  <a:pt x="241249" y="39047"/>
                </a:lnTo>
                <a:lnTo>
                  <a:pt x="241114" y="38948"/>
                </a:lnTo>
                <a:lnTo>
                  <a:pt x="240979" y="38849"/>
                </a:lnTo>
                <a:lnTo>
                  <a:pt x="240654" y="38657"/>
                </a:lnTo>
                <a:lnTo>
                  <a:pt x="240274" y="38464"/>
                </a:lnTo>
                <a:lnTo>
                  <a:pt x="239814" y="38271"/>
                </a:lnTo>
                <a:lnTo>
                  <a:pt x="239299" y="38079"/>
                </a:lnTo>
                <a:lnTo>
                  <a:pt x="238731" y="37886"/>
                </a:lnTo>
                <a:lnTo>
                  <a:pt x="238080" y="37699"/>
                </a:lnTo>
                <a:lnTo>
                  <a:pt x="237376" y="37512"/>
                </a:lnTo>
                <a:lnTo>
                  <a:pt x="236618" y="37324"/>
                </a:lnTo>
                <a:lnTo>
                  <a:pt x="235778" y="37142"/>
                </a:lnTo>
                <a:lnTo>
                  <a:pt x="234911" y="36960"/>
                </a:lnTo>
                <a:lnTo>
                  <a:pt x="233963" y="36778"/>
                </a:lnTo>
                <a:lnTo>
                  <a:pt x="232961" y="36596"/>
                </a:lnTo>
                <a:lnTo>
                  <a:pt x="231905" y="36419"/>
                </a:lnTo>
                <a:lnTo>
                  <a:pt x="230795" y="36242"/>
                </a:lnTo>
                <a:lnTo>
                  <a:pt x="229603" y="36070"/>
                </a:lnTo>
                <a:lnTo>
                  <a:pt x="228384" y="35898"/>
                </a:lnTo>
                <a:lnTo>
                  <a:pt x="227084" y="35727"/>
                </a:lnTo>
                <a:lnTo>
                  <a:pt x="225757" y="35560"/>
                </a:lnTo>
                <a:lnTo>
                  <a:pt x="224375" y="35394"/>
                </a:lnTo>
                <a:lnTo>
                  <a:pt x="222913" y="35232"/>
                </a:lnTo>
                <a:lnTo>
                  <a:pt x="221423" y="35071"/>
                </a:lnTo>
                <a:lnTo>
                  <a:pt x="219879" y="34910"/>
                </a:lnTo>
                <a:lnTo>
                  <a:pt x="218281" y="34754"/>
                </a:lnTo>
                <a:lnTo>
                  <a:pt x="214814" y="34420"/>
                </a:lnTo>
                <a:lnTo>
                  <a:pt x="210941" y="34041"/>
                </a:lnTo>
                <a:lnTo>
                  <a:pt x="206770" y="33624"/>
                </a:lnTo>
                <a:lnTo>
                  <a:pt x="202382" y="33182"/>
                </a:lnTo>
                <a:lnTo>
                  <a:pt x="193200" y="32250"/>
                </a:lnTo>
                <a:lnTo>
                  <a:pt x="184045" y="31314"/>
                </a:lnTo>
                <a:lnTo>
                  <a:pt x="175540" y="30439"/>
                </a:lnTo>
                <a:lnTo>
                  <a:pt x="168309" y="29690"/>
                </a:lnTo>
                <a:lnTo>
                  <a:pt x="160264" y="28847"/>
                </a:lnTo>
                <a:lnTo>
                  <a:pt x="159641" y="28774"/>
                </a:lnTo>
                <a:lnTo>
                  <a:pt x="159018" y="28691"/>
                </a:lnTo>
                <a:lnTo>
                  <a:pt x="158423" y="28592"/>
                </a:lnTo>
                <a:lnTo>
                  <a:pt x="157854" y="28488"/>
                </a:lnTo>
                <a:lnTo>
                  <a:pt x="157610" y="28436"/>
                </a:lnTo>
                <a:lnTo>
                  <a:pt x="157366" y="28379"/>
                </a:lnTo>
                <a:lnTo>
                  <a:pt x="157122" y="28321"/>
                </a:lnTo>
                <a:lnTo>
                  <a:pt x="156906" y="28264"/>
                </a:lnTo>
                <a:lnTo>
                  <a:pt x="156716" y="28202"/>
                </a:lnTo>
                <a:lnTo>
                  <a:pt x="156554" y="28144"/>
                </a:lnTo>
                <a:lnTo>
                  <a:pt x="156418" y="28082"/>
                </a:lnTo>
                <a:lnTo>
                  <a:pt x="156310" y="28019"/>
                </a:lnTo>
                <a:lnTo>
                  <a:pt x="156202" y="27957"/>
                </a:lnTo>
                <a:lnTo>
                  <a:pt x="156147" y="27895"/>
                </a:lnTo>
                <a:lnTo>
                  <a:pt x="156120" y="27832"/>
                </a:lnTo>
                <a:lnTo>
                  <a:pt x="156120" y="27770"/>
                </a:lnTo>
                <a:lnTo>
                  <a:pt x="156174" y="27707"/>
                </a:lnTo>
                <a:lnTo>
                  <a:pt x="156229" y="27650"/>
                </a:lnTo>
                <a:lnTo>
                  <a:pt x="156364" y="27588"/>
                </a:lnTo>
                <a:lnTo>
                  <a:pt x="156500" y="27530"/>
                </a:lnTo>
                <a:lnTo>
                  <a:pt x="156689" y="27468"/>
                </a:lnTo>
                <a:lnTo>
                  <a:pt x="156933" y="27416"/>
                </a:lnTo>
                <a:lnTo>
                  <a:pt x="157231" y="27359"/>
                </a:lnTo>
                <a:lnTo>
                  <a:pt x="157556" y="27307"/>
                </a:lnTo>
                <a:lnTo>
                  <a:pt x="157935" y="27254"/>
                </a:lnTo>
                <a:lnTo>
                  <a:pt x="158341" y="27202"/>
                </a:lnTo>
                <a:lnTo>
                  <a:pt x="158829" y="27156"/>
                </a:lnTo>
                <a:lnTo>
                  <a:pt x="159371" y="27114"/>
                </a:lnTo>
                <a:lnTo>
                  <a:pt x="160048" y="27067"/>
                </a:lnTo>
                <a:lnTo>
                  <a:pt x="160914" y="27015"/>
                </a:lnTo>
                <a:lnTo>
                  <a:pt x="161998" y="26958"/>
                </a:lnTo>
                <a:lnTo>
                  <a:pt x="163244" y="26895"/>
                </a:lnTo>
                <a:lnTo>
                  <a:pt x="166196" y="26750"/>
                </a:lnTo>
                <a:lnTo>
                  <a:pt x="169690" y="26573"/>
                </a:lnTo>
                <a:lnTo>
                  <a:pt x="171586" y="26474"/>
                </a:lnTo>
                <a:lnTo>
                  <a:pt x="173563" y="26365"/>
                </a:lnTo>
                <a:lnTo>
                  <a:pt x="175595" y="26250"/>
                </a:lnTo>
                <a:lnTo>
                  <a:pt x="177680" y="26125"/>
                </a:lnTo>
                <a:lnTo>
                  <a:pt x="179793" y="25995"/>
                </a:lnTo>
                <a:lnTo>
                  <a:pt x="181933" y="25849"/>
                </a:lnTo>
                <a:lnTo>
                  <a:pt x="184072" y="25698"/>
                </a:lnTo>
                <a:lnTo>
                  <a:pt x="186185" y="25537"/>
                </a:lnTo>
                <a:lnTo>
                  <a:pt x="187241" y="25449"/>
                </a:lnTo>
                <a:lnTo>
                  <a:pt x="188298" y="25365"/>
                </a:lnTo>
                <a:lnTo>
                  <a:pt x="189327" y="25272"/>
                </a:lnTo>
                <a:lnTo>
                  <a:pt x="190329" y="25178"/>
                </a:lnTo>
                <a:lnTo>
                  <a:pt x="191331" y="25084"/>
                </a:lnTo>
                <a:lnTo>
                  <a:pt x="192306" y="24986"/>
                </a:lnTo>
                <a:lnTo>
                  <a:pt x="193281" y="24881"/>
                </a:lnTo>
                <a:lnTo>
                  <a:pt x="194229" y="24777"/>
                </a:lnTo>
                <a:lnTo>
                  <a:pt x="195123" y="24673"/>
                </a:lnTo>
                <a:lnTo>
                  <a:pt x="196017" y="24559"/>
                </a:lnTo>
                <a:lnTo>
                  <a:pt x="196884" y="24450"/>
                </a:lnTo>
                <a:lnTo>
                  <a:pt x="197723" y="24330"/>
                </a:lnTo>
                <a:lnTo>
                  <a:pt x="198536" y="24210"/>
                </a:lnTo>
                <a:lnTo>
                  <a:pt x="199294" y="24090"/>
                </a:lnTo>
                <a:lnTo>
                  <a:pt x="200026" y="23960"/>
                </a:lnTo>
                <a:lnTo>
                  <a:pt x="200730" y="23835"/>
                </a:lnTo>
                <a:lnTo>
                  <a:pt x="201380" y="23700"/>
                </a:lnTo>
                <a:lnTo>
                  <a:pt x="202003" y="23565"/>
                </a:lnTo>
                <a:lnTo>
                  <a:pt x="202572" y="23424"/>
                </a:lnTo>
                <a:lnTo>
                  <a:pt x="203086" y="23284"/>
                </a:lnTo>
                <a:lnTo>
                  <a:pt x="203574" y="23138"/>
                </a:lnTo>
                <a:lnTo>
                  <a:pt x="204007" y="22987"/>
                </a:lnTo>
                <a:lnTo>
                  <a:pt x="204386" y="22836"/>
                </a:lnTo>
                <a:lnTo>
                  <a:pt x="204684" y="22680"/>
                </a:lnTo>
                <a:lnTo>
                  <a:pt x="204955" y="22519"/>
                </a:lnTo>
                <a:lnTo>
                  <a:pt x="205172" y="22357"/>
                </a:lnTo>
                <a:lnTo>
                  <a:pt x="205334" y="22191"/>
                </a:lnTo>
                <a:lnTo>
                  <a:pt x="205416" y="22019"/>
                </a:lnTo>
                <a:lnTo>
                  <a:pt x="205443" y="21931"/>
                </a:lnTo>
                <a:lnTo>
                  <a:pt x="205443" y="21842"/>
                </a:lnTo>
                <a:lnTo>
                  <a:pt x="205416" y="21754"/>
                </a:lnTo>
                <a:lnTo>
                  <a:pt x="205388" y="21665"/>
                </a:lnTo>
                <a:lnTo>
                  <a:pt x="205361" y="21577"/>
                </a:lnTo>
                <a:lnTo>
                  <a:pt x="205280" y="21483"/>
                </a:lnTo>
                <a:lnTo>
                  <a:pt x="205199" y="21390"/>
                </a:lnTo>
                <a:lnTo>
                  <a:pt x="205118" y="21296"/>
                </a:lnTo>
                <a:lnTo>
                  <a:pt x="204982" y="21202"/>
                </a:lnTo>
                <a:lnTo>
                  <a:pt x="204874" y="21109"/>
                </a:lnTo>
                <a:lnTo>
                  <a:pt x="204711" y="21015"/>
                </a:lnTo>
                <a:lnTo>
                  <a:pt x="204549" y="20926"/>
                </a:lnTo>
                <a:lnTo>
                  <a:pt x="204170" y="20739"/>
                </a:lnTo>
                <a:lnTo>
                  <a:pt x="203709" y="20557"/>
                </a:lnTo>
                <a:lnTo>
                  <a:pt x="203222" y="20375"/>
                </a:lnTo>
                <a:lnTo>
                  <a:pt x="202653" y="20193"/>
                </a:lnTo>
                <a:lnTo>
                  <a:pt x="202030" y="20016"/>
                </a:lnTo>
                <a:lnTo>
                  <a:pt x="201353" y="19839"/>
                </a:lnTo>
                <a:lnTo>
                  <a:pt x="200621" y="19667"/>
                </a:lnTo>
                <a:lnTo>
                  <a:pt x="199836" y="19490"/>
                </a:lnTo>
                <a:lnTo>
                  <a:pt x="199023" y="19318"/>
                </a:lnTo>
                <a:lnTo>
                  <a:pt x="198130" y="19152"/>
                </a:lnTo>
                <a:lnTo>
                  <a:pt x="197236" y="18980"/>
                </a:lnTo>
                <a:lnTo>
                  <a:pt x="196261" y="18819"/>
                </a:lnTo>
                <a:lnTo>
                  <a:pt x="195259" y="18652"/>
                </a:lnTo>
                <a:lnTo>
                  <a:pt x="194229" y="18491"/>
                </a:lnTo>
                <a:lnTo>
                  <a:pt x="193146" y="18330"/>
                </a:lnTo>
                <a:lnTo>
                  <a:pt x="192035" y="18173"/>
                </a:lnTo>
                <a:lnTo>
                  <a:pt x="190898" y="18017"/>
                </a:lnTo>
                <a:lnTo>
                  <a:pt x="189733" y="17861"/>
                </a:lnTo>
                <a:lnTo>
                  <a:pt x="188541" y="17710"/>
                </a:lnTo>
                <a:lnTo>
                  <a:pt x="187323" y="17565"/>
                </a:lnTo>
                <a:lnTo>
                  <a:pt x="186104" y="17414"/>
                </a:lnTo>
                <a:lnTo>
                  <a:pt x="184831" y="17268"/>
                </a:lnTo>
                <a:lnTo>
                  <a:pt x="183558" y="17127"/>
                </a:lnTo>
                <a:lnTo>
                  <a:pt x="182258" y="16987"/>
                </a:lnTo>
                <a:lnTo>
                  <a:pt x="180958" y="16852"/>
                </a:lnTo>
                <a:lnTo>
                  <a:pt x="179630" y="16716"/>
                </a:lnTo>
                <a:lnTo>
                  <a:pt x="176976" y="16451"/>
                </a:lnTo>
                <a:lnTo>
                  <a:pt x="174295" y="16201"/>
                </a:lnTo>
                <a:lnTo>
                  <a:pt x="171613" y="15956"/>
                </a:lnTo>
                <a:lnTo>
                  <a:pt x="168932" y="15728"/>
                </a:lnTo>
                <a:lnTo>
                  <a:pt x="166277" y="15509"/>
                </a:lnTo>
                <a:lnTo>
                  <a:pt x="163677" y="15301"/>
                </a:lnTo>
                <a:lnTo>
                  <a:pt x="161158" y="15108"/>
                </a:lnTo>
                <a:lnTo>
                  <a:pt x="158721" y="14921"/>
                </a:lnTo>
                <a:lnTo>
                  <a:pt x="156364" y="14754"/>
                </a:lnTo>
                <a:lnTo>
                  <a:pt x="154143" y="14593"/>
                </a:lnTo>
                <a:lnTo>
                  <a:pt x="152058" y="14453"/>
                </a:lnTo>
                <a:lnTo>
                  <a:pt x="150107" y="14317"/>
                </a:lnTo>
                <a:lnTo>
                  <a:pt x="146749" y="14099"/>
                </a:lnTo>
                <a:lnTo>
                  <a:pt x="142605" y="13838"/>
                </a:lnTo>
                <a:lnTo>
                  <a:pt x="141603" y="13771"/>
                </a:lnTo>
                <a:lnTo>
                  <a:pt x="140682" y="13698"/>
                </a:lnTo>
                <a:lnTo>
                  <a:pt x="139842" y="13630"/>
                </a:lnTo>
                <a:lnTo>
                  <a:pt x="139111" y="13552"/>
                </a:lnTo>
                <a:lnTo>
                  <a:pt x="138461" y="13474"/>
                </a:lnTo>
                <a:lnTo>
                  <a:pt x="137865" y="13396"/>
                </a:lnTo>
                <a:lnTo>
                  <a:pt x="137377" y="13318"/>
                </a:lnTo>
                <a:lnTo>
                  <a:pt x="136944" y="13235"/>
                </a:lnTo>
                <a:lnTo>
                  <a:pt x="136592" y="13146"/>
                </a:lnTo>
                <a:lnTo>
                  <a:pt x="136294" y="13058"/>
                </a:lnTo>
                <a:lnTo>
                  <a:pt x="136077" y="12964"/>
                </a:lnTo>
                <a:lnTo>
                  <a:pt x="135888" y="12870"/>
                </a:lnTo>
                <a:lnTo>
                  <a:pt x="135779" y="12772"/>
                </a:lnTo>
                <a:lnTo>
                  <a:pt x="135725" y="12668"/>
                </a:lnTo>
                <a:lnTo>
                  <a:pt x="135698" y="12563"/>
                </a:lnTo>
                <a:lnTo>
                  <a:pt x="135725" y="12454"/>
                </a:lnTo>
                <a:lnTo>
                  <a:pt x="135752" y="12428"/>
                </a:lnTo>
                <a:lnTo>
                  <a:pt x="135779" y="12402"/>
                </a:lnTo>
                <a:lnTo>
                  <a:pt x="135861" y="12376"/>
                </a:lnTo>
                <a:lnTo>
                  <a:pt x="135942" y="12350"/>
                </a:lnTo>
                <a:lnTo>
                  <a:pt x="136050" y="12324"/>
                </a:lnTo>
                <a:lnTo>
                  <a:pt x="136158" y="12298"/>
                </a:lnTo>
                <a:lnTo>
                  <a:pt x="136483" y="12251"/>
                </a:lnTo>
                <a:lnTo>
                  <a:pt x="136863" y="12204"/>
                </a:lnTo>
                <a:lnTo>
                  <a:pt x="137323" y="12163"/>
                </a:lnTo>
                <a:lnTo>
                  <a:pt x="137838" y="12121"/>
                </a:lnTo>
                <a:lnTo>
                  <a:pt x="138434" y="12079"/>
                </a:lnTo>
                <a:lnTo>
                  <a:pt x="139084" y="12038"/>
                </a:lnTo>
                <a:lnTo>
                  <a:pt x="139788" y="12001"/>
                </a:lnTo>
                <a:lnTo>
                  <a:pt x="140573" y="11965"/>
                </a:lnTo>
                <a:lnTo>
                  <a:pt x="141386" y="11929"/>
                </a:lnTo>
                <a:lnTo>
                  <a:pt x="143146" y="11856"/>
                </a:lnTo>
                <a:lnTo>
                  <a:pt x="145097" y="11788"/>
                </a:lnTo>
                <a:lnTo>
                  <a:pt x="147209" y="11720"/>
                </a:lnTo>
                <a:lnTo>
                  <a:pt x="149403" y="11653"/>
                </a:lnTo>
                <a:lnTo>
                  <a:pt x="154089" y="11517"/>
                </a:lnTo>
                <a:lnTo>
                  <a:pt x="156500" y="11445"/>
                </a:lnTo>
                <a:lnTo>
                  <a:pt x="158910" y="11372"/>
                </a:lnTo>
                <a:lnTo>
                  <a:pt x="161321" y="11288"/>
                </a:lnTo>
                <a:lnTo>
                  <a:pt x="163704" y="11205"/>
                </a:lnTo>
                <a:lnTo>
                  <a:pt x="166088" y="11106"/>
                </a:lnTo>
                <a:lnTo>
                  <a:pt x="167279" y="11054"/>
                </a:lnTo>
                <a:lnTo>
                  <a:pt x="168444" y="11002"/>
                </a:lnTo>
                <a:lnTo>
                  <a:pt x="169636" y="10940"/>
                </a:lnTo>
                <a:lnTo>
                  <a:pt x="170801" y="10877"/>
                </a:lnTo>
                <a:lnTo>
                  <a:pt x="171965" y="10810"/>
                </a:lnTo>
                <a:lnTo>
                  <a:pt x="173130" y="10742"/>
                </a:lnTo>
                <a:lnTo>
                  <a:pt x="174240" y="10664"/>
                </a:lnTo>
                <a:lnTo>
                  <a:pt x="175351" y="10586"/>
                </a:lnTo>
                <a:lnTo>
                  <a:pt x="176434" y="10503"/>
                </a:lnTo>
                <a:lnTo>
                  <a:pt x="177464" y="10414"/>
                </a:lnTo>
                <a:lnTo>
                  <a:pt x="178493" y="10320"/>
                </a:lnTo>
                <a:lnTo>
                  <a:pt x="179468" y="10222"/>
                </a:lnTo>
                <a:lnTo>
                  <a:pt x="180416" y="10123"/>
                </a:lnTo>
                <a:lnTo>
                  <a:pt x="181310" y="10013"/>
                </a:lnTo>
                <a:lnTo>
                  <a:pt x="182149" y="9899"/>
                </a:lnTo>
                <a:lnTo>
                  <a:pt x="182962" y="9779"/>
                </a:lnTo>
                <a:lnTo>
                  <a:pt x="183693" y="9660"/>
                </a:lnTo>
                <a:lnTo>
                  <a:pt x="184370" y="9529"/>
                </a:lnTo>
                <a:lnTo>
                  <a:pt x="184695" y="9462"/>
                </a:lnTo>
                <a:lnTo>
                  <a:pt x="184993" y="9394"/>
                </a:lnTo>
                <a:lnTo>
                  <a:pt x="185291" y="9321"/>
                </a:lnTo>
                <a:lnTo>
                  <a:pt x="185562" y="9254"/>
                </a:lnTo>
                <a:lnTo>
                  <a:pt x="185806" y="9176"/>
                </a:lnTo>
                <a:lnTo>
                  <a:pt x="186050" y="9103"/>
                </a:lnTo>
                <a:lnTo>
                  <a:pt x="186266" y="9030"/>
                </a:lnTo>
                <a:lnTo>
                  <a:pt x="186456" y="8952"/>
                </a:lnTo>
                <a:lnTo>
                  <a:pt x="186645" y="8869"/>
                </a:lnTo>
                <a:lnTo>
                  <a:pt x="186808" y="8790"/>
                </a:lnTo>
                <a:lnTo>
                  <a:pt x="186943" y="8707"/>
                </a:lnTo>
                <a:lnTo>
                  <a:pt x="187052" y="8624"/>
                </a:lnTo>
                <a:lnTo>
                  <a:pt x="187160" y="8535"/>
                </a:lnTo>
                <a:lnTo>
                  <a:pt x="187241" y="8447"/>
                </a:lnTo>
                <a:lnTo>
                  <a:pt x="187296" y="8359"/>
                </a:lnTo>
                <a:lnTo>
                  <a:pt x="187323" y="8270"/>
                </a:lnTo>
                <a:lnTo>
                  <a:pt x="187350" y="8176"/>
                </a:lnTo>
                <a:lnTo>
                  <a:pt x="187350" y="8083"/>
                </a:lnTo>
                <a:lnTo>
                  <a:pt x="187296" y="7984"/>
                </a:lnTo>
                <a:lnTo>
                  <a:pt x="187241" y="7885"/>
                </a:lnTo>
                <a:lnTo>
                  <a:pt x="187160" y="7786"/>
                </a:lnTo>
                <a:lnTo>
                  <a:pt x="187052" y="7687"/>
                </a:lnTo>
                <a:lnTo>
                  <a:pt x="186916" y="7583"/>
                </a:lnTo>
                <a:lnTo>
                  <a:pt x="186781" y="7474"/>
                </a:lnTo>
                <a:lnTo>
                  <a:pt x="186591" y="7370"/>
                </a:lnTo>
                <a:lnTo>
                  <a:pt x="186348" y="7255"/>
                </a:lnTo>
                <a:lnTo>
                  <a:pt x="186077" y="7141"/>
                </a:lnTo>
                <a:lnTo>
                  <a:pt x="185752" y="7026"/>
                </a:lnTo>
                <a:lnTo>
                  <a:pt x="185400" y="6907"/>
                </a:lnTo>
                <a:lnTo>
                  <a:pt x="184993" y="6782"/>
                </a:lnTo>
                <a:lnTo>
                  <a:pt x="184560" y="6657"/>
                </a:lnTo>
                <a:lnTo>
                  <a:pt x="184072" y="6532"/>
                </a:lnTo>
                <a:lnTo>
                  <a:pt x="183531" y="6402"/>
                </a:lnTo>
                <a:lnTo>
                  <a:pt x="182962" y="6267"/>
                </a:lnTo>
                <a:lnTo>
                  <a:pt x="182339" y="6136"/>
                </a:lnTo>
                <a:lnTo>
                  <a:pt x="181689" y="6001"/>
                </a:lnTo>
                <a:lnTo>
                  <a:pt x="180985" y="5861"/>
                </a:lnTo>
                <a:lnTo>
                  <a:pt x="180226" y="5725"/>
                </a:lnTo>
                <a:lnTo>
                  <a:pt x="179414" y="5585"/>
                </a:lnTo>
                <a:lnTo>
                  <a:pt x="178574" y="5444"/>
                </a:lnTo>
                <a:lnTo>
                  <a:pt x="177680" y="5299"/>
                </a:lnTo>
                <a:lnTo>
                  <a:pt x="176732" y="5158"/>
                </a:lnTo>
                <a:lnTo>
                  <a:pt x="175757" y="5012"/>
                </a:lnTo>
                <a:lnTo>
                  <a:pt x="174728" y="4867"/>
                </a:lnTo>
                <a:lnTo>
                  <a:pt x="173645" y="4721"/>
                </a:lnTo>
                <a:lnTo>
                  <a:pt x="172507" y="4580"/>
                </a:lnTo>
                <a:lnTo>
                  <a:pt x="171342" y="4435"/>
                </a:lnTo>
                <a:lnTo>
                  <a:pt x="170096" y="4289"/>
                </a:lnTo>
                <a:lnTo>
                  <a:pt x="168823" y="4138"/>
                </a:lnTo>
                <a:lnTo>
                  <a:pt x="167496" y="3998"/>
                </a:lnTo>
                <a:lnTo>
                  <a:pt x="166142" y="3852"/>
                </a:lnTo>
                <a:lnTo>
                  <a:pt x="164706" y="3706"/>
                </a:lnTo>
                <a:lnTo>
                  <a:pt x="163217" y="3560"/>
                </a:lnTo>
                <a:lnTo>
                  <a:pt x="161700" y="3420"/>
                </a:lnTo>
                <a:lnTo>
                  <a:pt x="160129" y="3274"/>
                </a:lnTo>
                <a:lnTo>
                  <a:pt x="158504" y="3134"/>
                </a:lnTo>
                <a:lnTo>
                  <a:pt x="156825" y="2993"/>
                </a:lnTo>
                <a:lnTo>
                  <a:pt x="155091" y="2853"/>
                </a:lnTo>
                <a:lnTo>
                  <a:pt x="153303" y="2717"/>
                </a:lnTo>
                <a:lnTo>
                  <a:pt x="151462" y="2582"/>
                </a:lnTo>
                <a:lnTo>
                  <a:pt x="149566" y="2447"/>
                </a:lnTo>
                <a:lnTo>
                  <a:pt x="147643" y="2317"/>
                </a:lnTo>
                <a:lnTo>
                  <a:pt x="145638" y="2187"/>
                </a:lnTo>
                <a:lnTo>
                  <a:pt x="143580" y="2056"/>
                </a:lnTo>
                <a:lnTo>
                  <a:pt x="141494" y="1932"/>
                </a:lnTo>
                <a:lnTo>
                  <a:pt x="139327" y="1807"/>
                </a:lnTo>
                <a:lnTo>
                  <a:pt x="137106" y="1687"/>
                </a:lnTo>
                <a:lnTo>
                  <a:pt x="134831" y="1567"/>
                </a:lnTo>
                <a:lnTo>
                  <a:pt x="132529" y="1453"/>
                </a:lnTo>
                <a:lnTo>
                  <a:pt x="130146" y="1343"/>
                </a:lnTo>
                <a:lnTo>
                  <a:pt x="127708" y="1234"/>
                </a:lnTo>
                <a:lnTo>
                  <a:pt x="125216" y="1125"/>
                </a:lnTo>
                <a:lnTo>
                  <a:pt x="122643" y="1026"/>
                </a:lnTo>
                <a:lnTo>
                  <a:pt x="120043" y="927"/>
                </a:lnTo>
                <a:lnTo>
                  <a:pt x="117388" y="833"/>
                </a:lnTo>
                <a:lnTo>
                  <a:pt x="114653" y="740"/>
                </a:lnTo>
                <a:lnTo>
                  <a:pt x="111863" y="651"/>
                </a:lnTo>
                <a:lnTo>
                  <a:pt x="109046" y="568"/>
                </a:lnTo>
                <a:lnTo>
                  <a:pt x="106121" y="490"/>
                </a:lnTo>
                <a:lnTo>
                  <a:pt x="103169" y="417"/>
                </a:lnTo>
                <a:lnTo>
                  <a:pt x="100162" y="350"/>
                </a:lnTo>
                <a:lnTo>
                  <a:pt x="97074" y="282"/>
                </a:lnTo>
                <a:lnTo>
                  <a:pt x="93932" y="225"/>
                </a:lnTo>
                <a:lnTo>
                  <a:pt x="90736" y="167"/>
                </a:lnTo>
                <a:lnTo>
                  <a:pt x="87486" y="115"/>
                </a:lnTo>
                <a:lnTo>
                  <a:pt x="84155" y="74"/>
                </a:lnTo>
                <a:lnTo>
                  <a:pt x="80769" y="32"/>
                </a:lnTo>
                <a:lnTo>
                  <a:pt x="77329" y="1"/>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rot="9450036" flipH="1">
            <a:off x="-28511" y="3573720"/>
            <a:ext cx="1124107" cy="1727240"/>
          </a:xfrm>
          <a:custGeom>
            <a:avLst/>
            <a:gdLst/>
            <a:ahLst/>
            <a:cxnLst/>
            <a:rect l="l" t="t" r="r" b="b"/>
            <a:pathLst>
              <a:path w="189084" h="62179" extrusionOk="0">
                <a:moveTo>
                  <a:pt x="651" y="0"/>
                </a:moveTo>
                <a:lnTo>
                  <a:pt x="1" y="104"/>
                </a:lnTo>
                <a:lnTo>
                  <a:pt x="3766" y="1343"/>
                </a:lnTo>
                <a:lnTo>
                  <a:pt x="7883" y="2691"/>
                </a:lnTo>
                <a:lnTo>
                  <a:pt x="16875" y="5668"/>
                </a:lnTo>
                <a:lnTo>
                  <a:pt x="26761" y="8962"/>
                </a:lnTo>
                <a:lnTo>
                  <a:pt x="37324" y="12485"/>
                </a:lnTo>
                <a:lnTo>
                  <a:pt x="59643" y="19932"/>
                </a:lnTo>
                <a:lnTo>
                  <a:pt x="70937" y="23694"/>
                </a:lnTo>
                <a:lnTo>
                  <a:pt x="82015" y="27379"/>
                </a:lnTo>
                <a:lnTo>
                  <a:pt x="92822" y="30954"/>
                </a:lnTo>
                <a:lnTo>
                  <a:pt x="103304" y="34425"/>
                </a:lnTo>
                <a:lnTo>
                  <a:pt x="113461" y="37777"/>
                </a:lnTo>
                <a:lnTo>
                  <a:pt x="123212" y="40982"/>
                </a:lnTo>
                <a:lnTo>
                  <a:pt x="132502" y="44037"/>
                </a:lnTo>
                <a:lnTo>
                  <a:pt x="141305" y="46910"/>
                </a:lnTo>
                <a:lnTo>
                  <a:pt x="149539" y="49595"/>
                </a:lnTo>
                <a:lnTo>
                  <a:pt x="157177" y="52062"/>
                </a:lnTo>
                <a:lnTo>
                  <a:pt x="164138" y="54305"/>
                </a:lnTo>
                <a:lnTo>
                  <a:pt x="170367" y="56303"/>
                </a:lnTo>
                <a:lnTo>
                  <a:pt x="175785" y="58036"/>
                </a:lnTo>
                <a:lnTo>
                  <a:pt x="180389" y="59493"/>
                </a:lnTo>
                <a:lnTo>
                  <a:pt x="186781" y="61481"/>
                </a:lnTo>
                <a:lnTo>
                  <a:pt x="187756" y="61783"/>
                </a:lnTo>
                <a:lnTo>
                  <a:pt x="188460" y="62007"/>
                </a:lnTo>
                <a:lnTo>
                  <a:pt x="188921" y="62132"/>
                </a:lnTo>
                <a:lnTo>
                  <a:pt x="189083" y="62178"/>
                </a:lnTo>
                <a:lnTo>
                  <a:pt x="188569" y="61991"/>
                </a:lnTo>
                <a:lnTo>
                  <a:pt x="186971" y="61460"/>
                </a:lnTo>
                <a:lnTo>
                  <a:pt x="180741" y="59425"/>
                </a:lnTo>
                <a:lnTo>
                  <a:pt x="170882" y="56215"/>
                </a:lnTo>
                <a:lnTo>
                  <a:pt x="157827" y="51963"/>
                </a:lnTo>
                <a:lnTo>
                  <a:pt x="150270" y="49486"/>
                </a:lnTo>
                <a:lnTo>
                  <a:pt x="142090" y="46800"/>
                </a:lnTo>
                <a:lnTo>
                  <a:pt x="124079" y="40863"/>
                </a:lnTo>
                <a:lnTo>
                  <a:pt x="104252" y="34300"/>
                </a:lnTo>
                <a:lnTo>
                  <a:pt x="82963" y="27249"/>
                </a:lnTo>
                <a:lnTo>
                  <a:pt x="71858" y="23559"/>
                </a:lnTo>
                <a:lnTo>
                  <a:pt x="60537" y="19802"/>
                </a:lnTo>
                <a:lnTo>
                  <a:pt x="38191" y="12360"/>
                </a:lnTo>
                <a:lnTo>
                  <a:pt x="27574" y="8842"/>
                </a:lnTo>
                <a:lnTo>
                  <a:pt x="17633" y="5553"/>
                </a:lnTo>
                <a:lnTo>
                  <a:pt x="12975" y="4023"/>
                </a:lnTo>
                <a:lnTo>
                  <a:pt x="8587" y="2582"/>
                </a:lnTo>
                <a:lnTo>
                  <a:pt x="4470" y="1239"/>
                </a:lnTo>
                <a:lnTo>
                  <a:pt x="6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rot="9450036" flipH="1">
            <a:off x="-28511" y="3573720"/>
            <a:ext cx="1124107" cy="1727240"/>
          </a:xfrm>
          <a:custGeom>
            <a:avLst/>
            <a:gdLst/>
            <a:ahLst/>
            <a:cxnLst/>
            <a:rect l="l" t="t" r="r" b="b"/>
            <a:pathLst>
              <a:path w="189084" h="62179" fill="none" extrusionOk="0">
                <a:moveTo>
                  <a:pt x="651" y="0"/>
                </a:moveTo>
                <a:lnTo>
                  <a:pt x="651" y="0"/>
                </a:lnTo>
                <a:lnTo>
                  <a:pt x="4470" y="1239"/>
                </a:lnTo>
                <a:lnTo>
                  <a:pt x="8587" y="2582"/>
                </a:lnTo>
                <a:lnTo>
                  <a:pt x="12975" y="4023"/>
                </a:lnTo>
                <a:lnTo>
                  <a:pt x="17633" y="5553"/>
                </a:lnTo>
                <a:lnTo>
                  <a:pt x="27574" y="8842"/>
                </a:lnTo>
                <a:lnTo>
                  <a:pt x="38191" y="12360"/>
                </a:lnTo>
                <a:lnTo>
                  <a:pt x="60537" y="19802"/>
                </a:lnTo>
                <a:lnTo>
                  <a:pt x="71858" y="23559"/>
                </a:lnTo>
                <a:lnTo>
                  <a:pt x="82963" y="27249"/>
                </a:lnTo>
                <a:lnTo>
                  <a:pt x="82963" y="27249"/>
                </a:lnTo>
                <a:lnTo>
                  <a:pt x="104252" y="34300"/>
                </a:lnTo>
                <a:lnTo>
                  <a:pt x="124079" y="40863"/>
                </a:lnTo>
                <a:lnTo>
                  <a:pt x="142090" y="46800"/>
                </a:lnTo>
                <a:lnTo>
                  <a:pt x="150270" y="49486"/>
                </a:lnTo>
                <a:lnTo>
                  <a:pt x="157827" y="51963"/>
                </a:lnTo>
                <a:lnTo>
                  <a:pt x="157827" y="51963"/>
                </a:lnTo>
                <a:lnTo>
                  <a:pt x="170882" y="56215"/>
                </a:lnTo>
                <a:lnTo>
                  <a:pt x="180741" y="59425"/>
                </a:lnTo>
                <a:lnTo>
                  <a:pt x="186971" y="61460"/>
                </a:lnTo>
                <a:lnTo>
                  <a:pt x="188569" y="61991"/>
                </a:lnTo>
                <a:lnTo>
                  <a:pt x="189083" y="62178"/>
                </a:lnTo>
                <a:lnTo>
                  <a:pt x="189083" y="62178"/>
                </a:lnTo>
                <a:lnTo>
                  <a:pt x="188921" y="62132"/>
                </a:lnTo>
                <a:lnTo>
                  <a:pt x="188460" y="62007"/>
                </a:lnTo>
                <a:lnTo>
                  <a:pt x="188460" y="62007"/>
                </a:lnTo>
                <a:lnTo>
                  <a:pt x="187756" y="61783"/>
                </a:lnTo>
                <a:lnTo>
                  <a:pt x="186781" y="61481"/>
                </a:lnTo>
                <a:lnTo>
                  <a:pt x="180389" y="59493"/>
                </a:lnTo>
                <a:lnTo>
                  <a:pt x="180389" y="59493"/>
                </a:lnTo>
                <a:lnTo>
                  <a:pt x="175785" y="58036"/>
                </a:lnTo>
                <a:lnTo>
                  <a:pt x="170367" y="56303"/>
                </a:lnTo>
                <a:lnTo>
                  <a:pt x="164138" y="54305"/>
                </a:lnTo>
                <a:lnTo>
                  <a:pt x="157177" y="52062"/>
                </a:lnTo>
                <a:lnTo>
                  <a:pt x="157177" y="52062"/>
                </a:lnTo>
                <a:lnTo>
                  <a:pt x="149539" y="49595"/>
                </a:lnTo>
                <a:lnTo>
                  <a:pt x="141305" y="46910"/>
                </a:lnTo>
                <a:lnTo>
                  <a:pt x="132502" y="44037"/>
                </a:lnTo>
                <a:lnTo>
                  <a:pt x="123212" y="40982"/>
                </a:lnTo>
                <a:lnTo>
                  <a:pt x="113461" y="37777"/>
                </a:lnTo>
                <a:lnTo>
                  <a:pt x="103304" y="34425"/>
                </a:lnTo>
                <a:lnTo>
                  <a:pt x="92822" y="30954"/>
                </a:lnTo>
                <a:lnTo>
                  <a:pt x="82015" y="27379"/>
                </a:lnTo>
                <a:lnTo>
                  <a:pt x="82015" y="27379"/>
                </a:lnTo>
                <a:lnTo>
                  <a:pt x="70937" y="23694"/>
                </a:lnTo>
                <a:lnTo>
                  <a:pt x="59643" y="19932"/>
                </a:lnTo>
                <a:lnTo>
                  <a:pt x="37324" y="12485"/>
                </a:lnTo>
                <a:lnTo>
                  <a:pt x="26761" y="8962"/>
                </a:lnTo>
                <a:lnTo>
                  <a:pt x="16875" y="5668"/>
                </a:lnTo>
                <a:lnTo>
                  <a:pt x="7883" y="2691"/>
                </a:lnTo>
                <a:lnTo>
                  <a:pt x="3766" y="1343"/>
                </a:lnTo>
                <a:lnTo>
                  <a:pt x="1" y="104"/>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rot="9450036" flipH="1">
            <a:off x="534711" y="4061185"/>
            <a:ext cx="355702" cy="110031"/>
          </a:xfrm>
          <a:custGeom>
            <a:avLst/>
            <a:gdLst/>
            <a:ahLst/>
            <a:cxnLst/>
            <a:rect l="l" t="t" r="r" b="b"/>
            <a:pathLst>
              <a:path w="59832" h="3961" extrusionOk="0">
                <a:moveTo>
                  <a:pt x="0" y="0"/>
                </a:moveTo>
                <a:lnTo>
                  <a:pt x="569" y="52"/>
                </a:lnTo>
                <a:lnTo>
                  <a:pt x="1138" y="99"/>
                </a:lnTo>
                <a:lnTo>
                  <a:pt x="1706" y="141"/>
                </a:lnTo>
                <a:lnTo>
                  <a:pt x="2302" y="177"/>
                </a:lnTo>
                <a:lnTo>
                  <a:pt x="8694" y="640"/>
                </a:lnTo>
                <a:lnTo>
                  <a:pt x="29713" y="2108"/>
                </a:lnTo>
                <a:lnTo>
                  <a:pt x="35726" y="2514"/>
                </a:lnTo>
                <a:lnTo>
                  <a:pt x="41332" y="2883"/>
                </a:lnTo>
                <a:lnTo>
                  <a:pt x="46451" y="3211"/>
                </a:lnTo>
                <a:lnTo>
                  <a:pt x="48754" y="3357"/>
                </a:lnTo>
                <a:lnTo>
                  <a:pt x="50920" y="3482"/>
                </a:lnTo>
                <a:lnTo>
                  <a:pt x="52843" y="3601"/>
                </a:lnTo>
                <a:lnTo>
                  <a:pt x="54604" y="3700"/>
                </a:lnTo>
                <a:lnTo>
                  <a:pt x="56121" y="3789"/>
                </a:lnTo>
                <a:lnTo>
                  <a:pt x="57421" y="3856"/>
                </a:lnTo>
                <a:lnTo>
                  <a:pt x="58017" y="3893"/>
                </a:lnTo>
                <a:lnTo>
                  <a:pt x="58613" y="3919"/>
                </a:lnTo>
                <a:lnTo>
                  <a:pt x="59208" y="3945"/>
                </a:lnTo>
                <a:lnTo>
                  <a:pt x="59831" y="3961"/>
                </a:lnTo>
                <a:lnTo>
                  <a:pt x="59290" y="3898"/>
                </a:lnTo>
                <a:lnTo>
                  <a:pt x="58721" y="3841"/>
                </a:lnTo>
                <a:lnTo>
                  <a:pt x="58125" y="3789"/>
                </a:lnTo>
                <a:lnTo>
                  <a:pt x="57529" y="3747"/>
                </a:lnTo>
                <a:lnTo>
                  <a:pt x="51137" y="3320"/>
                </a:lnTo>
                <a:lnTo>
                  <a:pt x="30092" y="1889"/>
                </a:lnTo>
                <a:lnTo>
                  <a:pt x="24079" y="1473"/>
                </a:lnTo>
                <a:lnTo>
                  <a:pt x="18472" y="1093"/>
                </a:lnTo>
                <a:lnTo>
                  <a:pt x="13380" y="760"/>
                </a:lnTo>
                <a:lnTo>
                  <a:pt x="11078" y="609"/>
                </a:lnTo>
                <a:lnTo>
                  <a:pt x="8938" y="479"/>
                </a:lnTo>
                <a:lnTo>
                  <a:pt x="5255" y="255"/>
                </a:lnTo>
                <a:lnTo>
                  <a:pt x="3738" y="167"/>
                </a:lnTo>
                <a:lnTo>
                  <a:pt x="2438" y="99"/>
                </a:lnTo>
                <a:lnTo>
                  <a:pt x="1842" y="63"/>
                </a:lnTo>
                <a:lnTo>
                  <a:pt x="1246" y="37"/>
                </a:lnTo>
                <a:lnTo>
                  <a:pt x="623" y="1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rot="9450036" flipH="1">
            <a:off x="358553" y="3894291"/>
            <a:ext cx="127057" cy="372426"/>
          </a:xfrm>
          <a:custGeom>
            <a:avLst/>
            <a:gdLst/>
            <a:ahLst/>
            <a:cxnLst/>
            <a:rect l="l" t="t" r="r" b="b"/>
            <a:pathLst>
              <a:path w="21372" h="13407" extrusionOk="0">
                <a:moveTo>
                  <a:pt x="21344" y="1"/>
                </a:moveTo>
                <a:lnTo>
                  <a:pt x="21317" y="11"/>
                </a:lnTo>
                <a:lnTo>
                  <a:pt x="21236" y="37"/>
                </a:lnTo>
                <a:lnTo>
                  <a:pt x="21019" y="136"/>
                </a:lnTo>
                <a:lnTo>
                  <a:pt x="20721" y="297"/>
                </a:lnTo>
                <a:lnTo>
                  <a:pt x="20315" y="516"/>
                </a:lnTo>
                <a:lnTo>
                  <a:pt x="19258" y="1130"/>
                </a:lnTo>
                <a:lnTo>
                  <a:pt x="17877" y="1942"/>
                </a:lnTo>
                <a:lnTo>
                  <a:pt x="16225" y="2930"/>
                </a:lnTo>
                <a:lnTo>
                  <a:pt x="14383" y="4065"/>
                </a:lnTo>
                <a:lnTo>
                  <a:pt x="12352" y="5319"/>
                </a:lnTo>
                <a:lnTo>
                  <a:pt x="10185" y="6672"/>
                </a:lnTo>
                <a:lnTo>
                  <a:pt x="8045" y="8025"/>
                </a:lnTo>
                <a:lnTo>
                  <a:pt x="6068" y="9285"/>
                </a:lnTo>
                <a:lnTo>
                  <a:pt x="4307" y="10424"/>
                </a:lnTo>
                <a:lnTo>
                  <a:pt x="2790" y="11424"/>
                </a:lnTo>
                <a:lnTo>
                  <a:pt x="1545" y="12246"/>
                </a:lnTo>
                <a:lnTo>
                  <a:pt x="651" y="12870"/>
                </a:lnTo>
                <a:lnTo>
                  <a:pt x="353" y="13099"/>
                </a:lnTo>
                <a:lnTo>
                  <a:pt x="136" y="13266"/>
                </a:lnTo>
                <a:lnTo>
                  <a:pt x="28" y="13370"/>
                </a:lnTo>
                <a:lnTo>
                  <a:pt x="1" y="13396"/>
                </a:lnTo>
                <a:lnTo>
                  <a:pt x="1" y="13406"/>
                </a:lnTo>
                <a:lnTo>
                  <a:pt x="55" y="13401"/>
                </a:lnTo>
                <a:lnTo>
                  <a:pt x="109" y="13375"/>
                </a:lnTo>
                <a:lnTo>
                  <a:pt x="326" y="13276"/>
                </a:lnTo>
                <a:lnTo>
                  <a:pt x="651" y="13115"/>
                </a:lnTo>
                <a:lnTo>
                  <a:pt x="1057" y="12891"/>
                </a:lnTo>
                <a:lnTo>
                  <a:pt x="2113" y="12277"/>
                </a:lnTo>
                <a:lnTo>
                  <a:pt x="3495" y="11460"/>
                </a:lnTo>
                <a:lnTo>
                  <a:pt x="5120" y="10471"/>
                </a:lnTo>
                <a:lnTo>
                  <a:pt x="6989" y="9337"/>
                </a:lnTo>
                <a:lnTo>
                  <a:pt x="9020" y="8077"/>
                </a:lnTo>
                <a:lnTo>
                  <a:pt x="11187" y="6729"/>
                </a:lnTo>
                <a:lnTo>
                  <a:pt x="13327" y="5382"/>
                </a:lnTo>
                <a:lnTo>
                  <a:pt x="15304" y="4122"/>
                </a:lnTo>
                <a:lnTo>
                  <a:pt x="17064" y="2977"/>
                </a:lnTo>
                <a:lnTo>
                  <a:pt x="18581" y="1983"/>
                </a:lnTo>
                <a:lnTo>
                  <a:pt x="19800" y="1156"/>
                </a:lnTo>
                <a:lnTo>
                  <a:pt x="20694" y="537"/>
                </a:lnTo>
                <a:lnTo>
                  <a:pt x="21236" y="141"/>
                </a:lnTo>
                <a:lnTo>
                  <a:pt x="21344" y="37"/>
                </a:lnTo>
                <a:lnTo>
                  <a:pt x="21371" y="11"/>
                </a:lnTo>
                <a:lnTo>
                  <a:pt x="213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rot="9450036" flipH="1">
            <a:off x="240498" y="4466676"/>
            <a:ext cx="197737" cy="295369"/>
          </a:xfrm>
          <a:custGeom>
            <a:avLst/>
            <a:gdLst/>
            <a:ahLst/>
            <a:cxnLst/>
            <a:rect l="l" t="t" r="r" b="b"/>
            <a:pathLst>
              <a:path w="33261" h="10633" extrusionOk="0">
                <a:moveTo>
                  <a:pt x="33261" y="1"/>
                </a:moveTo>
                <a:lnTo>
                  <a:pt x="32773" y="84"/>
                </a:lnTo>
                <a:lnTo>
                  <a:pt x="32313" y="178"/>
                </a:lnTo>
                <a:lnTo>
                  <a:pt x="31880" y="277"/>
                </a:lnTo>
                <a:lnTo>
                  <a:pt x="31473" y="375"/>
                </a:lnTo>
                <a:lnTo>
                  <a:pt x="30634" y="584"/>
                </a:lnTo>
                <a:lnTo>
                  <a:pt x="29686" y="833"/>
                </a:lnTo>
                <a:lnTo>
                  <a:pt x="27411" y="1447"/>
                </a:lnTo>
                <a:lnTo>
                  <a:pt x="26083" y="1812"/>
                </a:lnTo>
                <a:lnTo>
                  <a:pt x="24675" y="2207"/>
                </a:lnTo>
                <a:lnTo>
                  <a:pt x="23185" y="2629"/>
                </a:lnTo>
                <a:lnTo>
                  <a:pt x="21641" y="3082"/>
                </a:lnTo>
                <a:lnTo>
                  <a:pt x="20016" y="3560"/>
                </a:lnTo>
                <a:lnTo>
                  <a:pt x="18364" y="4065"/>
                </a:lnTo>
                <a:lnTo>
                  <a:pt x="16658" y="4585"/>
                </a:lnTo>
                <a:lnTo>
                  <a:pt x="14951" y="5132"/>
                </a:lnTo>
                <a:lnTo>
                  <a:pt x="13272" y="5678"/>
                </a:lnTo>
                <a:lnTo>
                  <a:pt x="11674" y="6214"/>
                </a:lnTo>
                <a:lnTo>
                  <a:pt x="10130" y="6735"/>
                </a:lnTo>
                <a:lnTo>
                  <a:pt x="8695" y="7234"/>
                </a:lnTo>
                <a:lnTo>
                  <a:pt x="7367" y="7713"/>
                </a:lnTo>
                <a:lnTo>
                  <a:pt x="6122" y="8166"/>
                </a:lnTo>
                <a:lnTo>
                  <a:pt x="4957" y="8587"/>
                </a:lnTo>
                <a:lnTo>
                  <a:pt x="3928" y="8978"/>
                </a:lnTo>
                <a:lnTo>
                  <a:pt x="3007" y="9337"/>
                </a:lnTo>
                <a:lnTo>
                  <a:pt x="2194" y="9659"/>
                </a:lnTo>
                <a:lnTo>
                  <a:pt x="921" y="10180"/>
                </a:lnTo>
                <a:lnTo>
                  <a:pt x="650" y="10289"/>
                </a:lnTo>
                <a:lnTo>
                  <a:pt x="407" y="10404"/>
                </a:lnTo>
                <a:lnTo>
                  <a:pt x="190" y="10518"/>
                </a:lnTo>
                <a:lnTo>
                  <a:pt x="0" y="10633"/>
                </a:lnTo>
                <a:lnTo>
                  <a:pt x="352" y="10534"/>
                </a:lnTo>
                <a:lnTo>
                  <a:pt x="704" y="10435"/>
                </a:lnTo>
                <a:lnTo>
                  <a:pt x="1029" y="10326"/>
                </a:lnTo>
                <a:lnTo>
                  <a:pt x="1300" y="10216"/>
                </a:lnTo>
                <a:lnTo>
                  <a:pt x="4740" y="9045"/>
                </a:lnTo>
                <a:lnTo>
                  <a:pt x="7042" y="8244"/>
                </a:lnTo>
                <a:lnTo>
                  <a:pt x="9724" y="7323"/>
                </a:lnTo>
                <a:lnTo>
                  <a:pt x="12730" y="6313"/>
                </a:lnTo>
                <a:lnTo>
                  <a:pt x="14355" y="5782"/>
                </a:lnTo>
                <a:lnTo>
                  <a:pt x="16035" y="5236"/>
                </a:lnTo>
                <a:lnTo>
                  <a:pt x="17714" y="4695"/>
                </a:lnTo>
                <a:lnTo>
                  <a:pt x="19393" y="4169"/>
                </a:lnTo>
                <a:lnTo>
                  <a:pt x="21018" y="3664"/>
                </a:lnTo>
                <a:lnTo>
                  <a:pt x="22589" y="3186"/>
                </a:lnTo>
                <a:lnTo>
                  <a:pt x="25542" y="2296"/>
                </a:lnTo>
                <a:lnTo>
                  <a:pt x="28169" y="1531"/>
                </a:lnTo>
                <a:lnTo>
                  <a:pt x="31961" y="422"/>
                </a:lnTo>
                <a:lnTo>
                  <a:pt x="32313" y="323"/>
                </a:lnTo>
                <a:lnTo>
                  <a:pt x="32638" y="214"/>
                </a:lnTo>
                <a:lnTo>
                  <a:pt x="32963" y="110"/>
                </a:lnTo>
                <a:lnTo>
                  <a:pt x="33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rot="9450036" flipH="1">
            <a:off x="469190" y="4623974"/>
            <a:ext cx="354091" cy="18806"/>
          </a:xfrm>
          <a:custGeom>
            <a:avLst/>
            <a:gdLst/>
            <a:ahLst/>
            <a:cxnLst/>
            <a:rect l="l" t="t" r="r" b="b"/>
            <a:pathLst>
              <a:path w="59561" h="677" extrusionOk="0">
                <a:moveTo>
                  <a:pt x="596" y="0"/>
                </a:moveTo>
                <a:lnTo>
                  <a:pt x="0" y="11"/>
                </a:lnTo>
                <a:lnTo>
                  <a:pt x="569" y="37"/>
                </a:lnTo>
                <a:lnTo>
                  <a:pt x="1165" y="57"/>
                </a:lnTo>
                <a:lnTo>
                  <a:pt x="1761" y="73"/>
                </a:lnTo>
                <a:lnTo>
                  <a:pt x="2357" y="78"/>
                </a:lnTo>
                <a:lnTo>
                  <a:pt x="8694" y="177"/>
                </a:lnTo>
                <a:lnTo>
                  <a:pt x="13109" y="234"/>
                </a:lnTo>
                <a:lnTo>
                  <a:pt x="18147" y="297"/>
                </a:lnTo>
                <a:lnTo>
                  <a:pt x="29740" y="427"/>
                </a:lnTo>
                <a:lnTo>
                  <a:pt x="35753" y="495"/>
                </a:lnTo>
                <a:lnTo>
                  <a:pt x="41359" y="557"/>
                </a:lnTo>
                <a:lnTo>
                  <a:pt x="43960" y="583"/>
                </a:lnTo>
                <a:lnTo>
                  <a:pt x="46424" y="604"/>
                </a:lnTo>
                <a:lnTo>
                  <a:pt x="48727" y="614"/>
                </a:lnTo>
                <a:lnTo>
                  <a:pt x="50839" y="619"/>
                </a:lnTo>
                <a:lnTo>
                  <a:pt x="57231" y="661"/>
                </a:lnTo>
                <a:lnTo>
                  <a:pt x="57800" y="672"/>
                </a:lnTo>
                <a:lnTo>
                  <a:pt x="58396" y="677"/>
                </a:lnTo>
                <a:lnTo>
                  <a:pt x="58992" y="672"/>
                </a:lnTo>
                <a:lnTo>
                  <a:pt x="59561" y="661"/>
                </a:lnTo>
                <a:lnTo>
                  <a:pt x="58992" y="635"/>
                </a:lnTo>
                <a:lnTo>
                  <a:pt x="58423" y="614"/>
                </a:lnTo>
                <a:lnTo>
                  <a:pt x="57827" y="599"/>
                </a:lnTo>
                <a:lnTo>
                  <a:pt x="57258" y="593"/>
                </a:lnTo>
                <a:lnTo>
                  <a:pt x="50893" y="495"/>
                </a:lnTo>
                <a:lnTo>
                  <a:pt x="46478" y="432"/>
                </a:lnTo>
                <a:lnTo>
                  <a:pt x="41414" y="364"/>
                </a:lnTo>
                <a:lnTo>
                  <a:pt x="35834" y="302"/>
                </a:lnTo>
                <a:lnTo>
                  <a:pt x="29821" y="234"/>
                </a:lnTo>
                <a:lnTo>
                  <a:pt x="23808" y="172"/>
                </a:lnTo>
                <a:lnTo>
                  <a:pt x="18229" y="120"/>
                </a:lnTo>
                <a:lnTo>
                  <a:pt x="13164" y="78"/>
                </a:lnTo>
                <a:lnTo>
                  <a:pt x="8749" y="42"/>
                </a:lnTo>
                <a:lnTo>
                  <a:pt x="2357" y="11"/>
                </a:lnTo>
                <a:lnTo>
                  <a:pt x="17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rot="9450036" flipH="1">
            <a:off x="374057" y="5073480"/>
            <a:ext cx="454086" cy="19695"/>
          </a:xfrm>
          <a:custGeom>
            <a:avLst/>
            <a:gdLst/>
            <a:ahLst/>
            <a:cxnLst/>
            <a:rect l="l" t="t" r="r" b="b"/>
            <a:pathLst>
              <a:path w="76381" h="709" extrusionOk="0">
                <a:moveTo>
                  <a:pt x="1490" y="0"/>
                </a:moveTo>
                <a:lnTo>
                  <a:pt x="759" y="6"/>
                </a:lnTo>
                <a:lnTo>
                  <a:pt x="0" y="16"/>
                </a:lnTo>
                <a:lnTo>
                  <a:pt x="732" y="42"/>
                </a:lnTo>
                <a:lnTo>
                  <a:pt x="1490" y="63"/>
                </a:lnTo>
                <a:lnTo>
                  <a:pt x="2221" y="73"/>
                </a:lnTo>
                <a:lnTo>
                  <a:pt x="2953" y="84"/>
                </a:lnTo>
                <a:lnTo>
                  <a:pt x="11159" y="183"/>
                </a:lnTo>
                <a:lnTo>
                  <a:pt x="16820" y="245"/>
                </a:lnTo>
                <a:lnTo>
                  <a:pt x="23294" y="313"/>
                </a:lnTo>
                <a:lnTo>
                  <a:pt x="30471" y="380"/>
                </a:lnTo>
                <a:lnTo>
                  <a:pt x="38163" y="448"/>
                </a:lnTo>
                <a:lnTo>
                  <a:pt x="45856" y="516"/>
                </a:lnTo>
                <a:lnTo>
                  <a:pt x="53033" y="573"/>
                </a:lnTo>
                <a:lnTo>
                  <a:pt x="59534" y="620"/>
                </a:lnTo>
                <a:lnTo>
                  <a:pt x="65195" y="656"/>
                </a:lnTo>
                <a:lnTo>
                  <a:pt x="73374" y="693"/>
                </a:lnTo>
                <a:lnTo>
                  <a:pt x="74133" y="703"/>
                </a:lnTo>
                <a:lnTo>
                  <a:pt x="74891" y="708"/>
                </a:lnTo>
                <a:lnTo>
                  <a:pt x="75622" y="703"/>
                </a:lnTo>
                <a:lnTo>
                  <a:pt x="76381" y="693"/>
                </a:lnTo>
                <a:lnTo>
                  <a:pt x="75650" y="672"/>
                </a:lnTo>
                <a:lnTo>
                  <a:pt x="74891" y="651"/>
                </a:lnTo>
                <a:lnTo>
                  <a:pt x="74133" y="640"/>
                </a:lnTo>
                <a:lnTo>
                  <a:pt x="73374" y="635"/>
                </a:lnTo>
                <a:lnTo>
                  <a:pt x="65222" y="526"/>
                </a:lnTo>
                <a:lnTo>
                  <a:pt x="53087" y="401"/>
                </a:lnTo>
                <a:lnTo>
                  <a:pt x="45937" y="333"/>
                </a:lnTo>
                <a:lnTo>
                  <a:pt x="38218" y="261"/>
                </a:lnTo>
                <a:lnTo>
                  <a:pt x="30525" y="198"/>
                </a:lnTo>
                <a:lnTo>
                  <a:pt x="23348" y="141"/>
                </a:lnTo>
                <a:lnTo>
                  <a:pt x="11214" y="58"/>
                </a:lnTo>
                <a:lnTo>
                  <a:pt x="3007" y="16"/>
                </a:lnTo>
                <a:lnTo>
                  <a:pt x="2248" y="6"/>
                </a:lnTo>
                <a:lnTo>
                  <a:pt x="1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rot="9450036" flipH="1">
            <a:off x="102538" y="4850318"/>
            <a:ext cx="237997" cy="381371"/>
          </a:xfrm>
          <a:custGeom>
            <a:avLst/>
            <a:gdLst/>
            <a:ahLst/>
            <a:cxnLst/>
            <a:rect l="l" t="t" r="r" b="b"/>
            <a:pathLst>
              <a:path w="40033" h="13729" extrusionOk="0">
                <a:moveTo>
                  <a:pt x="40033" y="0"/>
                </a:moveTo>
                <a:lnTo>
                  <a:pt x="39545" y="125"/>
                </a:lnTo>
                <a:lnTo>
                  <a:pt x="39085" y="250"/>
                </a:lnTo>
                <a:lnTo>
                  <a:pt x="38624" y="380"/>
                </a:lnTo>
                <a:lnTo>
                  <a:pt x="38218" y="516"/>
                </a:lnTo>
                <a:lnTo>
                  <a:pt x="37243" y="792"/>
                </a:lnTo>
                <a:lnTo>
                  <a:pt x="36105" y="1119"/>
                </a:lnTo>
                <a:lnTo>
                  <a:pt x="34805" y="1499"/>
                </a:lnTo>
                <a:lnTo>
                  <a:pt x="33370" y="1926"/>
                </a:lnTo>
                <a:lnTo>
                  <a:pt x="31799" y="2400"/>
                </a:lnTo>
                <a:lnTo>
                  <a:pt x="30146" y="2915"/>
                </a:lnTo>
                <a:lnTo>
                  <a:pt x="28359" y="3466"/>
                </a:lnTo>
                <a:lnTo>
                  <a:pt x="26517" y="4054"/>
                </a:lnTo>
                <a:lnTo>
                  <a:pt x="24567" y="4674"/>
                </a:lnTo>
                <a:lnTo>
                  <a:pt x="22590" y="5324"/>
                </a:lnTo>
                <a:lnTo>
                  <a:pt x="20558" y="6001"/>
                </a:lnTo>
                <a:lnTo>
                  <a:pt x="18473" y="6703"/>
                </a:lnTo>
                <a:lnTo>
                  <a:pt x="16441" y="7406"/>
                </a:lnTo>
                <a:lnTo>
                  <a:pt x="14491" y="8093"/>
                </a:lnTo>
                <a:lnTo>
                  <a:pt x="12622" y="8759"/>
                </a:lnTo>
                <a:lnTo>
                  <a:pt x="10862" y="9399"/>
                </a:lnTo>
                <a:lnTo>
                  <a:pt x="9237" y="10008"/>
                </a:lnTo>
                <a:lnTo>
                  <a:pt x="7693" y="10586"/>
                </a:lnTo>
                <a:lnTo>
                  <a:pt x="6284" y="11127"/>
                </a:lnTo>
                <a:lnTo>
                  <a:pt x="5011" y="11632"/>
                </a:lnTo>
                <a:lnTo>
                  <a:pt x="3819" y="12090"/>
                </a:lnTo>
                <a:lnTo>
                  <a:pt x="2817" y="12501"/>
                </a:lnTo>
                <a:lnTo>
                  <a:pt x="1951" y="12860"/>
                </a:lnTo>
                <a:lnTo>
                  <a:pt x="1246" y="13162"/>
                </a:lnTo>
                <a:lnTo>
                  <a:pt x="894" y="13297"/>
                </a:lnTo>
                <a:lnTo>
                  <a:pt x="569" y="13437"/>
                </a:lnTo>
                <a:lnTo>
                  <a:pt x="271" y="13583"/>
                </a:lnTo>
                <a:lnTo>
                  <a:pt x="0" y="13729"/>
                </a:lnTo>
                <a:lnTo>
                  <a:pt x="0" y="13729"/>
                </a:lnTo>
                <a:lnTo>
                  <a:pt x="461" y="13599"/>
                </a:lnTo>
                <a:lnTo>
                  <a:pt x="867" y="13469"/>
                </a:lnTo>
                <a:lnTo>
                  <a:pt x="1273" y="13333"/>
                </a:lnTo>
                <a:lnTo>
                  <a:pt x="1626" y="13193"/>
                </a:lnTo>
                <a:lnTo>
                  <a:pt x="3413" y="12527"/>
                </a:lnTo>
                <a:lnTo>
                  <a:pt x="5661" y="11694"/>
                </a:lnTo>
                <a:lnTo>
                  <a:pt x="8478" y="10664"/>
                </a:lnTo>
                <a:lnTo>
                  <a:pt x="11783" y="9488"/>
                </a:lnTo>
                <a:lnTo>
                  <a:pt x="15439" y="8186"/>
                </a:lnTo>
                <a:lnTo>
                  <a:pt x="17416" y="7505"/>
                </a:lnTo>
                <a:lnTo>
                  <a:pt x="19448" y="6802"/>
                </a:lnTo>
                <a:lnTo>
                  <a:pt x="21506" y="6100"/>
                </a:lnTo>
                <a:lnTo>
                  <a:pt x="23510" y="5423"/>
                </a:lnTo>
                <a:lnTo>
                  <a:pt x="25488" y="4773"/>
                </a:lnTo>
                <a:lnTo>
                  <a:pt x="27384" y="4153"/>
                </a:lnTo>
                <a:lnTo>
                  <a:pt x="30932" y="3003"/>
                </a:lnTo>
                <a:lnTo>
                  <a:pt x="34047" y="2009"/>
                </a:lnTo>
                <a:lnTo>
                  <a:pt x="36566" y="1203"/>
                </a:lnTo>
                <a:lnTo>
                  <a:pt x="38597" y="563"/>
                </a:lnTo>
                <a:lnTo>
                  <a:pt x="39003" y="427"/>
                </a:lnTo>
                <a:lnTo>
                  <a:pt x="39382" y="287"/>
                </a:lnTo>
                <a:lnTo>
                  <a:pt x="39707" y="146"/>
                </a:lnTo>
                <a:lnTo>
                  <a:pt x="400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txBox="1">
            <a:spLocks noGrp="1"/>
          </p:cNvSpPr>
          <p:nvPr>
            <p:ph type="subTitle" idx="3"/>
          </p:nvPr>
        </p:nvSpPr>
        <p:spPr>
          <a:xfrm flipH="1">
            <a:off x="4142413" y="2710550"/>
            <a:ext cx="2424300" cy="486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Bebas Neue"/>
              <a:buNone/>
              <a:defRPr sz="2400" b="1">
                <a:solidFill>
                  <a:schemeClr val="dk1"/>
                </a:solidFill>
                <a:latin typeface="Advent Pro"/>
                <a:ea typeface="Advent Pro"/>
                <a:cs typeface="Advent Pro"/>
                <a:sym typeface="Advent Pro"/>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64" name="Google Shape;164;p19"/>
          <p:cNvSpPr txBox="1">
            <a:spLocks noGrp="1"/>
          </p:cNvSpPr>
          <p:nvPr>
            <p:ph type="subTitle" idx="4"/>
          </p:nvPr>
        </p:nvSpPr>
        <p:spPr>
          <a:xfrm flipH="1">
            <a:off x="2074213" y="3115725"/>
            <a:ext cx="4492500" cy="655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5" name="Google Shape;165;p19"/>
          <p:cNvSpPr txBox="1">
            <a:spLocks noGrp="1"/>
          </p:cNvSpPr>
          <p:nvPr>
            <p:ph type="title"/>
          </p:nvPr>
        </p:nvSpPr>
        <p:spPr>
          <a:xfrm>
            <a:off x="720000" y="34934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s 3">
  <p:cSld name="CUSTOM_8">
    <p:bg>
      <p:bgPr>
        <a:solidFill>
          <a:schemeClr val="dk1"/>
        </a:solidFill>
        <a:effectLst/>
      </p:bgPr>
    </p:bg>
    <p:spTree>
      <p:nvGrpSpPr>
        <p:cNvPr id="1" name="Shape 166"/>
        <p:cNvGrpSpPr/>
        <p:nvPr/>
      </p:nvGrpSpPr>
      <p:grpSpPr>
        <a:xfrm>
          <a:off x="0" y="0"/>
          <a:ext cx="0" cy="0"/>
          <a:chOff x="0" y="0"/>
          <a:chExt cx="0" cy="0"/>
        </a:xfrm>
      </p:grpSpPr>
      <p:sp>
        <p:nvSpPr>
          <p:cNvPr id="167" name="Google Shape;167;p20"/>
          <p:cNvSpPr txBox="1">
            <a:spLocks noGrp="1"/>
          </p:cNvSpPr>
          <p:nvPr>
            <p:ph type="subTitle" idx="1"/>
          </p:nvPr>
        </p:nvSpPr>
        <p:spPr>
          <a:xfrm>
            <a:off x="720000" y="3200700"/>
            <a:ext cx="22761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a:buNone/>
              <a:defRPr sz="2400" b="1">
                <a:solidFill>
                  <a:srgbClr val="FFDA6C"/>
                </a:solidFill>
                <a:latin typeface="Advent Pro"/>
                <a:ea typeface="Advent Pro"/>
                <a:cs typeface="Advent Pro"/>
                <a:sym typeface="Advent Pro"/>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68" name="Google Shape;168;p20"/>
          <p:cNvSpPr txBox="1">
            <a:spLocks noGrp="1"/>
          </p:cNvSpPr>
          <p:nvPr>
            <p:ph type="subTitle" idx="2"/>
          </p:nvPr>
        </p:nvSpPr>
        <p:spPr>
          <a:xfrm>
            <a:off x="3433950" y="2746500"/>
            <a:ext cx="22761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a:buNone/>
              <a:defRPr sz="2400" b="1">
                <a:solidFill>
                  <a:srgbClr val="FFDA6C"/>
                </a:solidFill>
                <a:latin typeface="Advent Pro"/>
                <a:ea typeface="Advent Pro"/>
                <a:cs typeface="Advent Pro"/>
                <a:sym typeface="Advent Pro"/>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69" name="Google Shape;169;p20"/>
          <p:cNvSpPr txBox="1">
            <a:spLocks noGrp="1"/>
          </p:cNvSpPr>
          <p:nvPr>
            <p:ph type="subTitle" idx="3"/>
          </p:nvPr>
        </p:nvSpPr>
        <p:spPr>
          <a:xfrm>
            <a:off x="720000" y="3890100"/>
            <a:ext cx="22761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0" name="Google Shape;170;p20"/>
          <p:cNvSpPr txBox="1">
            <a:spLocks noGrp="1"/>
          </p:cNvSpPr>
          <p:nvPr>
            <p:ph type="subTitle" idx="4"/>
          </p:nvPr>
        </p:nvSpPr>
        <p:spPr>
          <a:xfrm>
            <a:off x="3433950" y="3435900"/>
            <a:ext cx="22761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1" name="Google Shape;171;p20"/>
          <p:cNvSpPr/>
          <p:nvPr/>
        </p:nvSpPr>
        <p:spPr>
          <a:xfrm>
            <a:off x="482457" y="1142159"/>
            <a:ext cx="719280" cy="99438"/>
          </a:xfrm>
          <a:custGeom>
            <a:avLst/>
            <a:gdLst/>
            <a:ahLst/>
            <a:cxnLst/>
            <a:rect l="l" t="t" r="r" b="b"/>
            <a:pathLst>
              <a:path w="16579" h="2292" extrusionOk="0">
                <a:moveTo>
                  <a:pt x="1" y="1"/>
                </a:moveTo>
                <a:lnTo>
                  <a:pt x="1" y="2292"/>
                </a:lnTo>
                <a:lnTo>
                  <a:pt x="16578" y="2292"/>
                </a:lnTo>
                <a:lnTo>
                  <a:pt x="165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0"/>
          <p:cNvSpPr/>
          <p:nvPr/>
        </p:nvSpPr>
        <p:spPr>
          <a:xfrm>
            <a:off x="482457" y="1321079"/>
            <a:ext cx="311114" cy="98310"/>
          </a:xfrm>
          <a:custGeom>
            <a:avLst/>
            <a:gdLst/>
            <a:ahLst/>
            <a:cxnLst/>
            <a:rect l="l" t="t" r="r" b="b"/>
            <a:pathLst>
              <a:path w="7171" h="2266" extrusionOk="0">
                <a:moveTo>
                  <a:pt x="1" y="1"/>
                </a:moveTo>
                <a:lnTo>
                  <a:pt x="1" y="2265"/>
                </a:lnTo>
                <a:lnTo>
                  <a:pt x="7171" y="2265"/>
                </a:lnTo>
                <a:lnTo>
                  <a:pt x="71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p:nvPr/>
        </p:nvSpPr>
        <p:spPr>
          <a:xfrm rot="-4958421" flipH="1">
            <a:off x="5874701" y="1817089"/>
            <a:ext cx="6215988" cy="6043221"/>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4" name="Google Shape;174;p20"/>
          <p:cNvSpPr/>
          <p:nvPr/>
        </p:nvSpPr>
        <p:spPr>
          <a:xfrm flipH="1">
            <a:off x="8193323" y="315392"/>
            <a:ext cx="1375387" cy="1375325"/>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txBox="1">
            <a:spLocks noGrp="1"/>
          </p:cNvSpPr>
          <p:nvPr>
            <p:ph type="title"/>
          </p:nvPr>
        </p:nvSpPr>
        <p:spPr>
          <a:xfrm>
            <a:off x="720000" y="34934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6" name="Google Shape;176;p20"/>
          <p:cNvSpPr txBox="1">
            <a:spLocks noGrp="1"/>
          </p:cNvSpPr>
          <p:nvPr>
            <p:ph type="subTitle" idx="5"/>
          </p:nvPr>
        </p:nvSpPr>
        <p:spPr>
          <a:xfrm>
            <a:off x="6147900" y="2213100"/>
            <a:ext cx="22761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a:buNone/>
              <a:defRPr sz="2400" b="1">
                <a:solidFill>
                  <a:srgbClr val="FFDA6C"/>
                </a:solidFill>
                <a:latin typeface="Advent Pro"/>
                <a:ea typeface="Advent Pro"/>
                <a:cs typeface="Advent Pro"/>
                <a:sym typeface="Advent Pro"/>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77" name="Google Shape;177;p20"/>
          <p:cNvSpPr txBox="1">
            <a:spLocks noGrp="1"/>
          </p:cNvSpPr>
          <p:nvPr>
            <p:ph type="subTitle" idx="6"/>
          </p:nvPr>
        </p:nvSpPr>
        <p:spPr>
          <a:xfrm>
            <a:off x="6147900" y="2902500"/>
            <a:ext cx="22761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BLANK_1_1_1_2">
    <p:bg>
      <p:bgPr>
        <a:solidFill>
          <a:schemeClr val="lt2"/>
        </a:solidFill>
        <a:effectLst/>
      </p:bgPr>
    </p:bg>
    <p:spTree>
      <p:nvGrpSpPr>
        <p:cNvPr id="1" name="Shape 178"/>
        <p:cNvGrpSpPr/>
        <p:nvPr/>
      </p:nvGrpSpPr>
      <p:grpSpPr>
        <a:xfrm>
          <a:off x="0" y="0"/>
          <a:ext cx="0" cy="0"/>
          <a:chOff x="0" y="0"/>
          <a:chExt cx="0" cy="0"/>
        </a:xfrm>
      </p:grpSpPr>
      <p:sp>
        <p:nvSpPr>
          <p:cNvPr id="179" name="Google Shape;179;p21"/>
          <p:cNvSpPr txBox="1">
            <a:spLocks noGrp="1"/>
          </p:cNvSpPr>
          <p:nvPr>
            <p:ph type="title"/>
          </p:nvPr>
        </p:nvSpPr>
        <p:spPr>
          <a:xfrm>
            <a:off x="720000" y="1589098"/>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0" name="Google Shape;180;p21"/>
          <p:cNvSpPr txBox="1">
            <a:spLocks noGrp="1"/>
          </p:cNvSpPr>
          <p:nvPr>
            <p:ph type="subTitle" idx="1"/>
          </p:nvPr>
        </p:nvSpPr>
        <p:spPr>
          <a:xfrm>
            <a:off x="720000" y="1999050"/>
            <a:ext cx="2408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b="1">
                <a:solidFill>
                  <a:srgbClr val="FFFFFF"/>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1" name="Google Shape;181;p21"/>
          <p:cNvSpPr txBox="1">
            <a:spLocks noGrp="1"/>
          </p:cNvSpPr>
          <p:nvPr>
            <p:ph type="title" idx="2"/>
          </p:nvPr>
        </p:nvSpPr>
        <p:spPr>
          <a:xfrm>
            <a:off x="720000" y="2918523"/>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3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2" name="Google Shape;182;p21"/>
          <p:cNvSpPr txBox="1">
            <a:spLocks noGrp="1"/>
          </p:cNvSpPr>
          <p:nvPr>
            <p:ph type="subTitle" idx="3"/>
          </p:nvPr>
        </p:nvSpPr>
        <p:spPr>
          <a:xfrm>
            <a:off x="720000" y="3328477"/>
            <a:ext cx="2336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b="1">
                <a:solidFill>
                  <a:srgbClr val="FFFFFF"/>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3" name="Google Shape;183;p21"/>
          <p:cNvSpPr/>
          <p:nvPr/>
        </p:nvSpPr>
        <p:spPr>
          <a:xfrm>
            <a:off x="8298113" y="565130"/>
            <a:ext cx="478350" cy="478350"/>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4" name="Google Shape;184;p21"/>
          <p:cNvSpPr/>
          <p:nvPr/>
        </p:nvSpPr>
        <p:spPr>
          <a:xfrm>
            <a:off x="6164450" y="4316675"/>
            <a:ext cx="1590697" cy="1590697"/>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5" name="Google Shape;185;p21"/>
          <p:cNvSpPr txBox="1">
            <a:spLocks noGrp="1"/>
          </p:cNvSpPr>
          <p:nvPr>
            <p:ph type="title" idx="4"/>
          </p:nvPr>
        </p:nvSpPr>
        <p:spPr>
          <a:xfrm>
            <a:off x="720000" y="34934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s 2">
  <p:cSld name="CUSTOM_6">
    <p:bg>
      <p:bgPr>
        <a:solidFill>
          <a:schemeClr val="lt2"/>
        </a:solidFill>
        <a:effectLst/>
      </p:bgPr>
    </p:bg>
    <p:spTree>
      <p:nvGrpSpPr>
        <p:cNvPr id="1" name="Shape 186"/>
        <p:cNvGrpSpPr/>
        <p:nvPr/>
      </p:nvGrpSpPr>
      <p:grpSpPr>
        <a:xfrm>
          <a:off x="0" y="0"/>
          <a:ext cx="0" cy="0"/>
          <a:chOff x="0" y="0"/>
          <a:chExt cx="0" cy="0"/>
        </a:xfrm>
      </p:grpSpPr>
      <p:sp>
        <p:nvSpPr>
          <p:cNvPr id="187" name="Google Shape;187;p22"/>
          <p:cNvSpPr txBox="1">
            <a:spLocks noGrp="1"/>
          </p:cNvSpPr>
          <p:nvPr>
            <p:ph type="title"/>
          </p:nvPr>
        </p:nvSpPr>
        <p:spPr>
          <a:xfrm>
            <a:off x="720000" y="2423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8" name="Google Shape;188;p22"/>
          <p:cNvSpPr txBox="1">
            <a:spLocks noGrp="1"/>
          </p:cNvSpPr>
          <p:nvPr>
            <p:ph type="subTitle" idx="1"/>
          </p:nvPr>
        </p:nvSpPr>
        <p:spPr>
          <a:xfrm>
            <a:off x="7200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9" name="Google Shape;189;p22"/>
          <p:cNvSpPr txBox="1">
            <a:spLocks noGrp="1"/>
          </p:cNvSpPr>
          <p:nvPr>
            <p:ph type="title" idx="2"/>
          </p:nvPr>
        </p:nvSpPr>
        <p:spPr>
          <a:xfrm>
            <a:off x="3403800" y="2423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0" name="Google Shape;190;p22"/>
          <p:cNvSpPr txBox="1">
            <a:spLocks noGrp="1"/>
          </p:cNvSpPr>
          <p:nvPr>
            <p:ph type="subTitle" idx="3"/>
          </p:nvPr>
        </p:nvSpPr>
        <p:spPr>
          <a:xfrm>
            <a:off x="34038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1" name="Google Shape;191;p22"/>
          <p:cNvSpPr txBox="1">
            <a:spLocks noGrp="1"/>
          </p:cNvSpPr>
          <p:nvPr>
            <p:ph type="title" idx="4"/>
          </p:nvPr>
        </p:nvSpPr>
        <p:spPr>
          <a:xfrm>
            <a:off x="6087600" y="2423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2" name="Google Shape;192;p22"/>
          <p:cNvSpPr txBox="1">
            <a:spLocks noGrp="1"/>
          </p:cNvSpPr>
          <p:nvPr>
            <p:ph type="subTitle" idx="5"/>
          </p:nvPr>
        </p:nvSpPr>
        <p:spPr>
          <a:xfrm>
            <a:off x="60876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3" name="Google Shape;193;p22"/>
          <p:cNvSpPr txBox="1">
            <a:spLocks noGrp="1"/>
          </p:cNvSpPr>
          <p:nvPr>
            <p:ph type="title" idx="6"/>
          </p:nvPr>
        </p:nvSpPr>
        <p:spPr>
          <a:xfrm>
            <a:off x="720000" y="4057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720000" y="2150850"/>
            <a:ext cx="7704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2996550" y="1337825"/>
            <a:ext cx="31509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7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2391925" y="3132175"/>
            <a:ext cx="43602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dk1"/>
        </a:solidFill>
        <a:effectLst/>
      </p:bgPr>
    </p:bg>
    <p:spTree>
      <p:nvGrpSpPr>
        <p:cNvPr id="1" name="Shape 194"/>
        <p:cNvGrpSpPr/>
        <p:nvPr/>
      </p:nvGrpSpPr>
      <p:grpSpPr>
        <a:xfrm>
          <a:off x="0" y="0"/>
          <a:ext cx="0" cy="0"/>
          <a:chOff x="0" y="0"/>
          <a:chExt cx="0" cy="0"/>
        </a:xfrm>
      </p:grpSpPr>
      <p:sp>
        <p:nvSpPr>
          <p:cNvPr id="195" name="Google Shape;195;p23"/>
          <p:cNvSpPr txBox="1">
            <a:spLocks noGrp="1"/>
          </p:cNvSpPr>
          <p:nvPr>
            <p:ph type="title"/>
          </p:nvPr>
        </p:nvSpPr>
        <p:spPr>
          <a:xfrm>
            <a:off x="1195863" y="12767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6" name="Google Shape;196;p23"/>
          <p:cNvSpPr txBox="1">
            <a:spLocks noGrp="1"/>
          </p:cNvSpPr>
          <p:nvPr>
            <p:ph type="subTitle" idx="1"/>
          </p:nvPr>
        </p:nvSpPr>
        <p:spPr>
          <a:xfrm>
            <a:off x="1195875" y="1710875"/>
            <a:ext cx="2867100" cy="74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7" name="Google Shape;197;p23"/>
          <p:cNvSpPr txBox="1">
            <a:spLocks noGrp="1"/>
          </p:cNvSpPr>
          <p:nvPr>
            <p:ph type="title" idx="2"/>
          </p:nvPr>
        </p:nvSpPr>
        <p:spPr>
          <a:xfrm>
            <a:off x="5081043" y="12767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8" name="Google Shape;198;p23"/>
          <p:cNvSpPr txBox="1">
            <a:spLocks noGrp="1"/>
          </p:cNvSpPr>
          <p:nvPr>
            <p:ph type="subTitle" idx="3"/>
          </p:nvPr>
        </p:nvSpPr>
        <p:spPr>
          <a:xfrm>
            <a:off x="5081052" y="1710875"/>
            <a:ext cx="2867100" cy="74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 name="Google Shape;199;p23"/>
          <p:cNvSpPr txBox="1">
            <a:spLocks noGrp="1"/>
          </p:cNvSpPr>
          <p:nvPr>
            <p:ph type="title" idx="4"/>
          </p:nvPr>
        </p:nvSpPr>
        <p:spPr>
          <a:xfrm>
            <a:off x="1195863" y="308627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00" name="Google Shape;200;p23"/>
          <p:cNvSpPr txBox="1">
            <a:spLocks noGrp="1"/>
          </p:cNvSpPr>
          <p:nvPr>
            <p:ph type="subTitle" idx="5"/>
          </p:nvPr>
        </p:nvSpPr>
        <p:spPr>
          <a:xfrm>
            <a:off x="1195875" y="3520400"/>
            <a:ext cx="2867100" cy="74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1" name="Google Shape;201;p23"/>
          <p:cNvSpPr txBox="1">
            <a:spLocks noGrp="1"/>
          </p:cNvSpPr>
          <p:nvPr>
            <p:ph type="title" idx="6"/>
          </p:nvPr>
        </p:nvSpPr>
        <p:spPr>
          <a:xfrm>
            <a:off x="5081043" y="308627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02" name="Google Shape;202;p23"/>
          <p:cNvSpPr txBox="1">
            <a:spLocks noGrp="1"/>
          </p:cNvSpPr>
          <p:nvPr>
            <p:ph type="subTitle" idx="7"/>
          </p:nvPr>
        </p:nvSpPr>
        <p:spPr>
          <a:xfrm>
            <a:off x="5081052" y="3520400"/>
            <a:ext cx="2867100" cy="74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3" name="Google Shape;203;p23"/>
          <p:cNvSpPr/>
          <p:nvPr/>
        </p:nvSpPr>
        <p:spPr>
          <a:xfrm rot="4958421">
            <a:off x="-2940524" y="2567314"/>
            <a:ext cx="6215988" cy="6043221"/>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4" name="Google Shape;204;p23"/>
          <p:cNvSpPr/>
          <p:nvPr/>
        </p:nvSpPr>
        <p:spPr>
          <a:xfrm>
            <a:off x="8332980" y="4222867"/>
            <a:ext cx="1375387" cy="1375325"/>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txBox="1">
            <a:spLocks noGrp="1"/>
          </p:cNvSpPr>
          <p:nvPr>
            <p:ph type="title" idx="8"/>
          </p:nvPr>
        </p:nvSpPr>
        <p:spPr>
          <a:xfrm>
            <a:off x="720000" y="34934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2">
  <p:cSld name="CUSTOM_9">
    <p:bg>
      <p:bgPr>
        <a:solidFill>
          <a:schemeClr val="lt2"/>
        </a:solidFill>
        <a:effectLst/>
      </p:bgPr>
    </p:bg>
    <p:spTree>
      <p:nvGrpSpPr>
        <p:cNvPr id="1" name="Shape 206"/>
        <p:cNvGrpSpPr/>
        <p:nvPr/>
      </p:nvGrpSpPr>
      <p:grpSpPr>
        <a:xfrm>
          <a:off x="0" y="0"/>
          <a:ext cx="0" cy="0"/>
          <a:chOff x="0" y="0"/>
          <a:chExt cx="0" cy="0"/>
        </a:xfrm>
      </p:grpSpPr>
      <p:sp>
        <p:nvSpPr>
          <p:cNvPr id="207" name="Google Shape;207;p24"/>
          <p:cNvSpPr txBox="1">
            <a:spLocks noGrp="1"/>
          </p:cNvSpPr>
          <p:nvPr>
            <p:ph type="title"/>
          </p:nvPr>
        </p:nvSpPr>
        <p:spPr>
          <a:xfrm>
            <a:off x="1024800" y="1185300"/>
            <a:ext cx="1807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8" name="Google Shape;208;p24"/>
          <p:cNvSpPr txBox="1">
            <a:spLocks noGrp="1"/>
          </p:cNvSpPr>
          <p:nvPr>
            <p:ph type="subTitle" idx="1"/>
          </p:nvPr>
        </p:nvSpPr>
        <p:spPr>
          <a:xfrm>
            <a:off x="1024800" y="1619425"/>
            <a:ext cx="1807500" cy="120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rgbClr val="FFFFFF"/>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9" name="Google Shape;209;p24"/>
          <p:cNvSpPr txBox="1">
            <a:spLocks noGrp="1"/>
          </p:cNvSpPr>
          <p:nvPr>
            <p:ph type="title" idx="2"/>
          </p:nvPr>
        </p:nvSpPr>
        <p:spPr>
          <a:xfrm>
            <a:off x="1024550" y="3097588"/>
            <a:ext cx="1807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6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10" name="Google Shape;210;p24"/>
          <p:cNvSpPr txBox="1">
            <a:spLocks noGrp="1"/>
          </p:cNvSpPr>
          <p:nvPr>
            <p:ph type="subTitle" idx="3"/>
          </p:nvPr>
        </p:nvSpPr>
        <p:spPr>
          <a:xfrm>
            <a:off x="1024550" y="3531713"/>
            <a:ext cx="1807500" cy="120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rgbClr val="FFFFFF"/>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1" name="Google Shape;211;p24"/>
          <p:cNvSpPr txBox="1">
            <a:spLocks noGrp="1"/>
          </p:cNvSpPr>
          <p:nvPr>
            <p:ph type="title" idx="4"/>
          </p:nvPr>
        </p:nvSpPr>
        <p:spPr>
          <a:xfrm>
            <a:off x="6311450" y="1185300"/>
            <a:ext cx="1807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600">
                <a:solidFill>
                  <a:schemeClr val="dk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12" name="Google Shape;212;p24"/>
          <p:cNvSpPr txBox="1">
            <a:spLocks noGrp="1"/>
          </p:cNvSpPr>
          <p:nvPr>
            <p:ph type="subTitle" idx="5"/>
          </p:nvPr>
        </p:nvSpPr>
        <p:spPr>
          <a:xfrm>
            <a:off x="6311450" y="1619425"/>
            <a:ext cx="1807500" cy="120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rgbClr val="FFFFFF"/>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3" name="Google Shape;213;p24"/>
          <p:cNvSpPr txBox="1">
            <a:spLocks noGrp="1"/>
          </p:cNvSpPr>
          <p:nvPr>
            <p:ph type="title" idx="6"/>
          </p:nvPr>
        </p:nvSpPr>
        <p:spPr>
          <a:xfrm>
            <a:off x="6311700" y="3097600"/>
            <a:ext cx="1807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600">
                <a:solidFill>
                  <a:schemeClr val="accen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14" name="Google Shape;214;p24"/>
          <p:cNvSpPr txBox="1">
            <a:spLocks noGrp="1"/>
          </p:cNvSpPr>
          <p:nvPr>
            <p:ph type="subTitle" idx="7"/>
          </p:nvPr>
        </p:nvSpPr>
        <p:spPr>
          <a:xfrm>
            <a:off x="6311700" y="3531725"/>
            <a:ext cx="1807500" cy="120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rgbClr val="FFFFFF"/>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5" name="Google Shape;215;p24"/>
          <p:cNvSpPr/>
          <p:nvPr/>
        </p:nvSpPr>
        <p:spPr>
          <a:xfrm>
            <a:off x="8566338" y="4459580"/>
            <a:ext cx="478350" cy="478350"/>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6" name="Google Shape;216;p24"/>
          <p:cNvSpPr/>
          <p:nvPr/>
        </p:nvSpPr>
        <p:spPr>
          <a:xfrm>
            <a:off x="8424000" y="358100"/>
            <a:ext cx="3047801" cy="3047801"/>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7" name="Google Shape;217;p24"/>
          <p:cNvSpPr/>
          <p:nvPr/>
        </p:nvSpPr>
        <p:spPr>
          <a:xfrm>
            <a:off x="241388" y="4459580"/>
            <a:ext cx="478350" cy="478350"/>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8" name="Google Shape;218;p24"/>
          <p:cNvSpPr/>
          <p:nvPr/>
        </p:nvSpPr>
        <p:spPr>
          <a:xfrm>
            <a:off x="4055765" y="4675703"/>
            <a:ext cx="1032215" cy="1032153"/>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txBox="1">
            <a:spLocks noGrp="1"/>
          </p:cNvSpPr>
          <p:nvPr>
            <p:ph type="title" idx="8"/>
          </p:nvPr>
        </p:nvSpPr>
        <p:spPr>
          <a:xfrm>
            <a:off x="720000" y="34934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solidFill>
          <a:schemeClr val="dk1"/>
        </a:solidFill>
        <a:effectLst/>
      </p:bgPr>
    </p:bg>
    <p:spTree>
      <p:nvGrpSpPr>
        <p:cNvPr id="1" name="Shape 237"/>
        <p:cNvGrpSpPr/>
        <p:nvPr/>
      </p:nvGrpSpPr>
      <p:grpSpPr>
        <a:xfrm>
          <a:off x="0" y="0"/>
          <a:ext cx="0" cy="0"/>
          <a:chOff x="0" y="0"/>
          <a:chExt cx="0" cy="0"/>
        </a:xfrm>
      </p:grpSpPr>
      <p:sp>
        <p:nvSpPr>
          <p:cNvPr id="238" name="Google Shape;238;p26"/>
          <p:cNvSpPr txBox="1">
            <a:spLocks noGrp="1"/>
          </p:cNvSpPr>
          <p:nvPr>
            <p:ph type="title" hasCustomPrompt="1"/>
          </p:nvPr>
        </p:nvSpPr>
        <p:spPr>
          <a:xfrm>
            <a:off x="1284000" y="1268063"/>
            <a:ext cx="65760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200">
                <a:solidFill>
                  <a:schemeClr val="dk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39" name="Google Shape;239;p26"/>
          <p:cNvSpPr txBox="1">
            <a:spLocks noGrp="1"/>
          </p:cNvSpPr>
          <p:nvPr>
            <p:ph type="subTitle" idx="1"/>
          </p:nvPr>
        </p:nvSpPr>
        <p:spPr>
          <a:xfrm>
            <a:off x="1284000" y="1974088"/>
            <a:ext cx="6576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0" name="Google Shape;240;p26"/>
          <p:cNvSpPr txBox="1">
            <a:spLocks noGrp="1"/>
          </p:cNvSpPr>
          <p:nvPr>
            <p:ph type="title" idx="2" hasCustomPrompt="1"/>
          </p:nvPr>
        </p:nvSpPr>
        <p:spPr>
          <a:xfrm>
            <a:off x="1284000" y="3199425"/>
            <a:ext cx="65760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200">
                <a:solidFill>
                  <a:schemeClr val="dk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41" name="Google Shape;241;p26"/>
          <p:cNvSpPr txBox="1">
            <a:spLocks noGrp="1"/>
          </p:cNvSpPr>
          <p:nvPr>
            <p:ph type="subTitle" idx="3"/>
          </p:nvPr>
        </p:nvSpPr>
        <p:spPr>
          <a:xfrm>
            <a:off x="1284000" y="3905450"/>
            <a:ext cx="6576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2" name="Google Shape;242;p26"/>
          <p:cNvSpPr/>
          <p:nvPr/>
        </p:nvSpPr>
        <p:spPr>
          <a:xfrm rot="4958421">
            <a:off x="-2597624" y="1817089"/>
            <a:ext cx="6215988" cy="6043221"/>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3" name="Google Shape;243;p26"/>
          <p:cNvSpPr/>
          <p:nvPr/>
        </p:nvSpPr>
        <p:spPr>
          <a:xfrm>
            <a:off x="236730" y="315392"/>
            <a:ext cx="1375387" cy="1375325"/>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6"/>
          <p:cNvSpPr/>
          <p:nvPr/>
        </p:nvSpPr>
        <p:spPr>
          <a:xfrm rot="-5400000">
            <a:off x="5641526" y="-2576881"/>
            <a:ext cx="6216033" cy="6043266"/>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5" name="Google Shape;245;p26"/>
          <p:cNvSpPr/>
          <p:nvPr/>
        </p:nvSpPr>
        <p:spPr>
          <a:xfrm>
            <a:off x="7931937" y="3764826"/>
            <a:ext cx="503028" cy="503028"/>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CUSTOM_7">
    <p:bg>
      <p:bgPr>
        <a:solidFill>
          <a:schemeClr val="lt2"/>
        </a:solidFill>
        <a:effectLst/>
      </p:bgPr>
    </p:bg>
    <p:spTree>
      <p:nvGrpSpPr>
        <p:cNvPr id="1" name="Shape 273"/>
        <p:cNvGrpSpPr/>
        <p:nvPr/>
      </p:nvGrpSpPr>
      <p:grpSpPr>
        <a:xfrm>
          <a:off x="0" y="0"/>
          <a:ext cx="0" cy="0"/>
          <a:chOff x="0" y="0"/>
          <a:chExt cx="0" cy="0"/>
        </a:xfrm>
      </p:grpSpPr>
      <p:sp>
        <p:nvSpPr>
          <p:cNvPr id="274" name="Google Shape;274;p28"/>
          <p:cNvSpPr/>
          <p:nvPr/>
        </p:nvSpPr>
        <p:spPr>
          <a:xfrm rot="-899980" flipH="1">
            <a:off x="-2715468" y="2166453"/>
            <a:ext cx="6215842" cy="6043079"/>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5" name="Google Shape;275;p28"/>
          <p:cNvSpPr/>
          <p:nvPr/>
        </p:nvSpPr>
        <p:spPr>
          <a:xfrm flipH="1">
            <a:off x="7765015" y="276526"/>
            <a:ext cx="526977" cy="526956"/>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6" name="Google Shape;276;p28"/>
          <p:cNvSpPr/>
          <p:nvPr/>
        </p:nvSpPr>
        <p:spPr>
          <a:xfrm flipH="1">
            <a:off x="1604119" y="4603492"/>
            <a:ext cx="392072" cy="392051"/>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7" name="Google Shape;277;p28"/>
          <p:cNvSpPr/>
          <p:nvPr/>
        </p:nvSpPr>
        <p:spPr>
          <a:xfrm flipH="1">
            <a:off x="849865" y="804301"/>
            <a:ext cx="526977" cy="526956"/>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8" name="Google Shape;278;p28"/>
          <p:cNvSpPr/>
          <p:nvPr/>
        </p:nvSpPr>
        <p:spPr>
          <a:xfrm flipH="1">
            <a:off x="8082775" y="4074925"/>
            <a:ext cx="1449274" cy="1449191"/>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9" name="Google Shape;279;p28"/>
          <p:cNvSpPr txBox="1">
            <a:spLocks noGrp="1"/>
          </p:cNvSpPr>
          <p:nvPr>
            <p:ph type="title"/>
          </p:nvPr>
        </p:nvSpPr>
        <p:spPr>
          <a:xfrm>
            <a:off x="720000" y="34934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CUSTOM_11">
    <p:bg>
      <p:bgPr>
        <a:solidFill>
          <a:schemeClr val="dk1"/>
        </a:solidFill>
        <a:effectLst/>
      </p:bgPr>
    </p:bg>
    <p:spTree>
      <p:nvGrpSpPr>
        <p:cNvPr id="1" name="Shape 280"/>
        <p:cNvGrpSpPr/>
        <p:nvPr/>
      </p:nvGrpSpPr>
      <p:grpSpPr>
        <a:xfrm>
          <a:off x="0" y="0"/>
          <a:ext cx="0" cy="0"/>
          <a:chOff x="0" y="0"/>
          <a:chExt cx="0" cy="0"/>
        </a:xfrm>
      </p:grpSpPr>
      <p:sp>
        <p:nvSpPr>
          <p:cNvPr id="281" name="Google Shape;281;p29"/>
          <p:cNvSpPr/>
          <p:nvPr/>
        </p:nvSpPr>
        <p:spPr>
          <a:xfrm rot="-6545385">
            <a:off x="5884704" y="-3110292"/>
            <a:ext cx="6215951" cy="6043185"/>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2" name="Google Shape;282;p29"/>
          <p:cNvSpPr/>
          <p:nvPr/>
        </p:nvSpPr>
        <p:spPr>
          <a:xfrm>
            <a:off x="4462026" y="4603492"/>
            <a:ext cx="392072" cy="392051"/>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3" name="Google Shape;283;p29"/>
          <p:cNvSpPr/>
          <p:nvPr/>
        </p:nvSpPr>
        <p:spPr>
          <a:xfrm>
            <a:off x="8160513" y="4340026"/>
            <a:ext cx="526977" cy="526956"/>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4" name="Google Shape;284;p29"/>
          <p:cNvSpPr/>
          <p:nvPr/>
        </p:nvSpPr>
        <p:spPr>
          <a:xfrm>
            <a:off x="-762688" y="4023872"/>
            <a:ext cx="2084791" cy="2084707"/>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5" name="Google Shape;285;p29"/>
          <p:cNvSpPr txBox="1">
            <a:spLocks noGrp="1"/>
          </p:cNvSpPr>
          <p:nvPr>
            <p:ph type="title"/>
          </p:nvPr>
        </p:nvSpPr>
        <p:spPr>
          <a:xfrm>
            <a:off x="720000" y="34934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dk1"/>
        </a:solidFill>
        <a:effectLst/>
      </p:bgPr>
    </p:bg>
    <p:spTree>
      <p:nvGrpSpPr>
        <p:cNvPr id="1" name="Shape 286"/>
        <p:cNvGrpSpPr/>
        <p:nvPr/>
      </p:nvGrpSpPr>
      <p:grpSpPr>
        <a:xfrm>
          <a:off x="0" y="0"/>
          <a:ext cx="0" cy="0"/>
          <a:chOff x="0" y="0"/>
          <a:chExt cx="0" cy="0"/>
        </a:xfrm>
      </p:grpSpPr>
      <p:sp>
        <p:nvSpPr>
          <p:cNvPr id="287" name="Google Shape;287;p30"/>
          <p:cNvSpPr/>
          <p:nvPr/>
        </p:nvSpPr>
        <p:spPr>
          <a:xfrm rot="-6545385">
            <a:off x="5884704" y="-3110292"/>
            <a:ext cx="6215951" cy="6043185"/>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8" name="Google Shape;288;p30"/>
          <p:cNvSpPr/>
          <p:nvPr/>
        </p:nvSpPr>
        <p:spPr>
          <a:xfrm>
            <a:off x="8160513" y="4340026"/>
            <a:ext cx="526977" cy="526956"/>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9" name="Google Shape;289;p30"/>
          <p:cNvSpPr/>
          <p:nvPr/>
        </p:nvSpPr>
        <p:spPr>
          <a:xfrm>
            <a:off x="-762688" y="4023872"/>
            <a:ext cx="2084791" cy="2084707"/>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2"/>
        </a:solidFill>
        <a:effectLst/>
      </p:bgPr>
    </p:bg>
    <p:spTree>
      <p:nvGrpSpPr>
        <p:cNvPr id="1" name="Shape 290"/>
        <p:cNvGrpSpPr/>
        <p:nvPr/>
      </p:nvGrpSpPr>
      <p:grpSpPr>
        <a:xfrm>
          <a:off x="0" y="0"/>
          <a:ext cx="0" cy="0"/>
          <a:chOff x="0" y="0"/>
          <a:chExt cx="0" cy="0"/>
        </a:xfrm>
      </p:grpSpPr>
      <p:sp>
        <p:nvSpPr>
          <p:cNvPr id="291" name="Google Shape;291;p31"/>
          <p:cNvSpPr/>
          <p:nvPr/>
        </p:nvSpPr>
        <p:spPr>
          <a:xfrm rot="-899980" flipH="1">
            <a:off x="-2715468" y="2166453"/>
            <a:ext cx="6215842" cy="6043079"/>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2" name="Google Shape;292;p31"/>
          <p:cNvSpPr/>
          <p:nvPr/>
        </p:nvSpPr>
        <p:spPr>
          <a:xfrm flipH="1">
            <a:off x="7765015" y="276526"/>
            <a:ext cx="526977" cy="526956"/>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3" name="Google Shape;293;p31"/>
          <p:cNvSpPr/>
          <p:nvPr/>
        </p:nvSpPr>
        <p:spPr>
          <a:xfrm flipH="1">
            <a:off x="1604119" y="4603492"/>
            <a:ext cx="392072" cy="392051"/>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4" name="Google Shape;294;p31"/>
          <p:cNvSpPr/>
          <p:nvPr/>
        </p:nvSpPr>
        <p:spPr>
          <a:xfrm flipH="1">
            <a:off x="849865" y="804301"/>
            <a:ext cx="526977" cy="526956"/>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5" name="Google Shape;295;p31"/>
          <p:cNvSpPr/>
          <p:nvPr/>
        </p:nvSpPr>
        <p:spPr>
          <a:xfrm flipH="1">
            <a:off x="8082775" y="4074925"/>
            <a:ext cx="1449274" cy="1449191"/>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0000" y="34934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 name="Google Shape;25;p4"/>
          <p:cNvSpPr txBox="1">
            <a:spLocks noGrp="1"/>
          </p:cNvSpPr>
          <p:nvPr>
            <p:ph type="body" idx="1"/>
          </p:nvPr>
        </p:nvSpPr>
        <p:spPr>
          <a:xfrm>
            <a:off x="720000" y="1017725"/>
            <a:ext cx="7704000" cy="3585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1"/>
              </a:buClr>
              <a:buSzPts val="1400"/>
              <a:buChar char="●"/>
              <a:defRPr sz="1100">
                <a:solidFill>
                  <a:schemeClr val="lt1"/>
                </a:solidFill>
              </a:defRPr>
            </a:lvl1pPr>
            <a:lvl2pPr marL="914400" lvl="1" indent="-317500" rtl="0">
              <a:lnSpc>
                <a:spcPct val="115000"/>
              </a:lnSpc>
              <a:spcBef>
                <a:spcPts val="1600"/>
              </a:spcBef>
              <a:spcAft>
                <a:spcPts val="0"/>
              </a:spcAft>
              <a:buClr>
                <a:schemeClr val="lt1"/>
              </a:buClr>
              <a:buSzPts val="1400"/>
              <a:buChar char="○"/>
              <a:defRPr>
                <a:solidFill>
                  <a:schemeClr val="lt1"/>
                </a:solidFill>
              </a:defRPr>
            </a:lvl2pPr>
            <a:lvl3pPr marL="1371600" lvl="2" indent="-317500" rtl="0">
              <a:lnSpc>
                <a:spcPct val="115000"/>
              </a:lnSpc>
              <a:spcBef>
                <a:spcPts val="1600"/>
              </a:spcBef>
              <a:spcAft>
                <a:spcPts val="0"/>
              </a:spcAft>
              <a:buClr>
                <a:schemeClr val="lt1"/>
              </a:buClr>
              <a:buSzPts val="1400"/>
              <a:buChar char="■"/>
              <a:defRPr>
                <a:solidFill>
                  <a:schemeClr val="lt1"/>
                </a:solidFill>
              </a:defRPr>
            </a:lvl3pPr>
            <a:lvl4pPr marL="1828800" lvl="3" indent="-317500" rtl="0">
              <a:lnSpc>
                <a:spcPct val="115000"/>
              </a:lnSpc>
              <a:spcBef>
                <a:spcPts val="1600"/>
              </a:spcBef>
              <a:spcAft>
                <a:spcPts val="0"/>
              </a:spcAft>
              <a:buClr>
                <a:schemeClr val="lt1"/>
              </a:buClr>
              <a:buSzPts val="1400"/>
              <a:buChar char="●"/>
              <a:defRPr>
                <a:solidFill>
                  <a:schemeClr val="lt1"/>
                </a:solidFill>
              </a:defRPr>
            </a:lvl4pPr>
            <a:lvl5pPr marL="2286000" lvl="4" indent="-317500" rtl="0">
              <a:lnSpc>
                <a:spcPct val="115000"/>
              </a:lnSpc>
              <a:spcBef>
                <a:spcPts val="1600"/>
              </a:spcBef>
              <a:spcAft>
                <a:spcPts val="0"/>
              </a:spcAft>
              <a:buClr>
                <a:schemeClr val="lt1"/>
              </a:buClr>
              <a:buSzPts val="1400"/>
              <a:buChar char="○"/>
              <a:defRPr>
                <a:solidFill>
                  <a:schemeClr val="lt1"/>
                </a:solidFill>
              </a:defRPr>
            </a:lvl5pPr>
            <a:lvl6pPr marL="2743200" lvl="5" indent="-317500" rtl="0">
              <a:lnSpc>
                <a:spcPct val="115000"/>
              </a:lnSpc>
              <a:spcBef>
                <a:spcPts val="1600"/>
              </a:spcBef>
              <a:spcAft>
                <a:spcPts val="0"/>
              </a:spcAft>
              <a:buClr>
                <a:schemeClr val="lt1"/>
              </a:buClr>
              <a:buSzPts val="1400"/>
              <a:buChar char="■"/>
              <a:defRPr>
                <a:solidFill>
                  <a:schemeClr val="lt1"/>
                </a:solidFill>
              </a:defRPr>
            </a:lvl6pPr>
            <a:lvl7pPr marL="3200400" lvl="6" indent="-317500" rtl="0">
              <a:lnSpc>
                <a:spcPct val="115000"/>
              </a:lnSpc>
              <a:spcBef>
                <a:spcPts val="1600"/>
              </a:spcBef>
              <a:spcAft>
                <a:spcPts val="0"/>
              </a:spcAft>
              <a:buClr>
                <a:schemeClr val="lt1"/>
              </a:buClr>
              <a:buSzPts val="1400"/>
              <a:buChar char="●"/>
              <a:defRPr>
                <a:solidFill>
                  <a:schemeClr val="lt1"/>
                </a:solidFill>
              </a:defRPr>
            </a:lvl7pPr>
            <a:lvl8pPr marL="3657600" lvl="7" indent="-317500" rtl="0">
              <a:lnSpc>
                <a:spcPct val="115000"/>
              </a:lnSpc>
              <a:spcBef>
                <a:spcPts val="1600"/>
              </a:spcBef>
              <a:spcAft>
                <a:spcPts val="0"/>
              </a:spcAft>
              <a:buClr>
                <a:schemeClr val="lt1"/>
              </a:buClr>
              <a:buSzPts val="1400"/>
              <a:buChar char="○"/>
              <a:defRPr>
                <a:solidFill>
                  <a:schemeClr val="lt1"/>
                </a:solidFill>
              </a:defRPr>
            </a:lvl8pPr>
            <a:lvl9pPr marL="4114800" lvl="8" indent="-317500" rtl="0">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26" name="Google Shape;26;p4"/>
          <p:cNvSpPr/>
          <p:nvPr/>
        </p:nvSpPr>
        <p:spPr>
          <a:xfrm>
            <a:off x="143849" y="3354024"/>
            <a:ext cx="529830" cy="529799"/>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rgbClr val="486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10800000">
            <a:off x="-1310533" y="-1203999"/>
            <a:ext cx="3421033" cy="3325949"/>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 name="Google Shape;28;p4"/>
          <p:cNvSpPr/>
          <p:nvPr/>
        </p:nvSpPr>
        <p:spPr>
          <a:xfrm>
            <a:off x="8300451" y="4336828"/>
            <a:ext cx="1329696" cy="1329634"/>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noFill/>
          <a:ln w="28575"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507">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29"/>
        <p:cNvGrpSpPr/>
        <p:nvPr/>
      </p:nvGrpSpPr>
      <p:grpSpPr>
        <a:xfrm>
          <a:off x="0" y="0"/>
          <a:ext cx="0" cy="0"/>
          <a:chOff x="0" y="0"/>
          <a:chExt cx="0" cy="0"/>
        </a:xfrm>
      </p:grpSpPr>
      <p:sp>
        <p:nvSpPr>
          <p:cNvPr id="30" name="Google Shape;30;p5"/>
          <p:cNvSpPr txBox="1">
            <a:spLocks noGrp="1"/>
          </p:cNvSpPr>
          <p:nvPr>
            <p:ph type="subTitle" idx="1"/>
          </p:nvPr>
        </p:nvSpPr>
        <p:spPr>
          <a:xfrm>
            <a:off x="1290775" y="2633325"/>
            <a:ext cx="2907600" cy="387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Bebas Neue"/>
              <a:buNone/>
              <a:defRPr sz="2400" b="1">
                <a:solidFill>
                  <a:srgbClr val="FFDA6C"/>
                </a:solidFill>
                <a:latin typeface="Advent Pro"/>
                <a:ea typeface="Advent Pro"/>
                <a:cs typeface="Advent Pro"/>
                <a:sym typeface="Advent Pro"/>
              </a:defRPr>
            </a:lvl1pPr>
            <a:lvl2pPr lvl="1"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31" name="Google Shape;31;p5"/>
          <p:cNvSpPr txBox="1">
            <a:spLocks noGrp="1"/>
          </p:cNvSpPr>
          <p:nvPr>
            <p:ph type="subTitle" idx="2"/>
          </p:nvPr>
        </p:nvSpPr>
        <p:spPr>
          <a:xfrm>
            <a:off x="4945650" y="2633325"/>
            <a:ext cx="2907600" cy="38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Bebas Neue"/>
              <a:buNone/>
              <a:defRPr sz="2400" b="1">
                <a:solidFill>
                  <a:srgbClr val="FFDA6C"/>
                </a:solidFill>
                <a:latin typeface="Advent Pro"/>
                <a:ea typeface="Advent Pro"/>
                <a:cs typeface="Advent Pro"/>
                <a:sym typeface="Advent Pro"/>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32" name="Google Shape;32;p5"/>
          <p:cNvSpPr txBox="1">
            <a:spLocks noGrp="1"/>
          </p:cNvSpPr>
          <p:nvPr>
            <p:ph type="subTitle" idx="3"/>
          </p:nvPr>
        </p:nvSpPr>
        <p:spPr>
          <a:xfrm>
            <a:off x="1172100" y="3020625"/>
            <a:ext cx="3144900" cy="114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 name="Google Shape;33;p5"/>
          <p:cNvSpPr txBox="1">
            <a:spLocks noGrp="1"/>
          </p:cNvSpPr>
          <p:nvPr>
            <p:ph type="subTitle" idx="4"/>
          </p:nvPr>
        </p:nvSpPr>
        <p:spPr>
          <a:xfrm>
            <a:off x="4827000" y="3020625"/>
            <a:ext cx="3144900" cy="114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 name="Google Shape;34;p5"/>
          <p:cNvSpPr/>
          <p:nvPr/>
        </p:nvSpPr>
        <p:spPr>
          <a:xfrm rot="10800000">
            <a:off x="-1310533" y="-1203999"/>
            <a:ext cx="3421033" cy="3325949"/>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5" name="Google Shape;35;p5"/>
          <p:cNvSpPr/>
          <p:nvPr/>
        </p:nvSpPr>
        <p:spPr>
          <a:xfrm rot="10800000">
            <a:off x="8633466" y="3119600"/>
            <a:ext cx="674715" cy="2148525"/>
          </a:xfrm>
          <a:custGeom>
            <a:avLst/>
            <a:gdLst/>
            <a:ahLst/>
            <a:cxnLst/>
            <a:rect l="l" t="t" r="r" b="b"/>
            <a:pathLst>
              <a:path w="126056" h="85941" extrusionOk="0">
                <a:moveTo>
                  <a:pt x="19664" y="1"/>
                </a:moveTo>
                <a:lnTo>
                  <a:pt x="18798" y="105"/>
                </a:lnTo>
                <a:lnTo>
                  <a:pt x="17958" y="214"/>
                </a:lnTo>
                <a:lnTo>
                  <a:pt x="17118" y="334"/>
                </a:lnTo>
                <a:lnTo>
                  <a:pt x="16306" y="454"/>
                </a:lnTo>
                <a:lnTo>
                  <a:pt x="15520" y="584"/>
                </a:lnTo>
                <a:lnTo>
                  <a:pt x="14735" y="719"/>
                </a:lnTo>
                <a:lnTo>
                  <a:pt x="14003" y="860"/>
                </a:lnTo>
                <a:lnTo>
                  <a:pt x="13272" y="1005"/>
                </a:lnTo>
                <a:lnTo>
                  <a:pt x="12541" y="1151"/>
                </a:lnTo>
                <a:lnTo>
                  <a:pt x="11864" y="1307"/>
                </a:lnTo>
                <a:lnTo>
                  <a:pt x="11187" y="1468"/>
                </a:lnTo>
                <a:lnTo>
                  <a:pt x="10537" y="1630"/>
                </a:lnTo>
                <a:lnTo>
                  <a:pt x="9887" y="1801"/>
                </a:lnTo>
                <a:lnTo>
                  <a:pt x="9291" y="1973"/>
                </a:lnTo>
                <a:lnTo>
                  <a:pt x="8695" y="2150"/>
                </a:lnTo>
                <a:lnTo>
                  <a:pt x="8099" y="2332"/>
                </a:lnTo>
                <a:lnTo>
                  <a:pt x="7557" y="2520"/>
                </a:lnTo>
                <a:lnTo>
                  <a:pt x="7015" y="2707"/>
                </a:lnTo>
                <a:lnTo>
                  <a:pt x="6501" y="2900"/>
                </a:lnTo>
                <a:lnTo>
                  <a:pt x="6013" y="3097"/>
                </a:lnTo>
                <a:lnTo>
                  <a:pt x="5526" y="3295"/>
                </a:lnTo>
                <a:lnTo>
                  <a:pt x="5065" y="3498"/>
                </a:lnTo>
                <a:lnTo>
                  <a:pt x="4632" y="3701"/>
                </a:lnTo>
                <a:lnTo>
                  <a:pt x="4226" y="3909"/>
                </a:lnTo>
                <a:lnTo>
                  <a:pt x="3819" y="4117"/>
                </a:lnTo>
                <a:lnTo>
                  <a:pt x="3440" y="4331"/>
                </a:lnTo>
                <a:lnTo>
                  <a:pt x="3088" y="4549"/>
                </a:lnTo>
                <a:lnTo>
                  <a:pt x="2736" y="4763"/>
                </a:lnTo>
                <a:lnTo>
                  <a:pt x="2438" y="4981"/>
                </a:lnTo>
                <a:lnTo>
                  <a:pt x="2140" y="5205"/>
                </a:lnTo>
                <a:lnTo>
                  <a:pt x="1842" y="5423"/>
                </a:lnTo>
                <a:lnTo>
                  <a:pt x="1598" y="5647"/>
                </a:lnTo>
                <a:lnTo>
                  <a:pt x="1355" y="5876"/>
                </a:lnTo>
                <a:lnTo>
                  <a:pt x="1138" y="6100"/>
                </a:lnTo>
                <a:lnTo>
                  <a:pt x="921" y="6329"/>
                </a:lnTo>
                <a:lnTo>
                  <a:pt x="732" y="6558"/>
                </a:lnTo>
                <a:lnTo>
                  <a:pt x="569" y="6782"/>
                </a:lnTo>
                <a:lnTo>
                  <a:pt x="434" y="7011"/>
                </a:lnTo>
                <a:lnTo>
                  <a:pt x="325" y="7245"/>
                </a:lnTo>
                <a:lnTo>
                  <a:pt x="217" y="7474"/>
                </a:lnTo>
                <a:lnTo>
                  <a:pt x="136" y="7703"/>
                </a:lnTo>
                <a:lnTo>
                  <a:pt x="55" y="7932"/>
                </a:lnTo>
                <a:lnTo>
                  <a:pt x="27" y="8161"/>
                </a:lnTo>
                <a:lnTo>
                  <a:pt x="0" y="8390"/>
                </a:lnTo>
                <a:lnTo>
                  <a:pt x="0" y="8619"/>
                </a:lnTo>
                <a:lnTo>
                  <a:pt x="0" y="8843"/>
                </a:lnTo>
                <a:lnTo>
                  <a:pt x="55" y="9072"/>
                </a:lnTo>
                <a:lnTo>
                  <a:pt x="109" y="9295"/>
                </a:lnTo>
                <a:lnTo>
                  <a:pt x="190" y="9519"/>
                </a:lnTo>
                <a:lnTo>
                  <a:pt x="271" y="9743"/>
                </a:lnTo>
                <a:lnTo>
                  <a:pt x="380" y="9961"/>
                </a:lnTo>
                <a:lnTo>
                  <a:pt x="515" y="10180"/>
                </a:lnTo>
                <a:lnTo>
                  <a:pt x="678" y="10399"/>
                </a:lnTo>
                <a:lnTo>
                  <a:pt x="840" y="10612"/>
                </a:lnTo>
                <a:lnTo>
                  <a:pt x="1030" y="10825"/>
                </a:lnTo>
                <a:lnTo>
                  <a:pt x="1246" y="11039"/>
                </a:lnTo>
                <a:lnTo>
                  <a:pt x="1490" y="11247"/>
                </a:lnTo>
                <a:lnTo>
                  <a:pt x="1734" y="11450"/>
                </a:lnTo>
                <a:lnTo>
                  <a:pt x="2005" y="11653"/>
                </a:lnTo>
                <a:lnTo>
                  <a:pt x="2303" y="11851"/>
                </a:lnTo>
                <a:lnTo>
                  <a:pt x="2628" y="12048"/>
                </a:lnTo>
                <a:lnTo>
                  <a:pt x="2953" y="12241"/>
                </a:lnTo>
                <a:lnTo>
                  <a:pt x="3305" y="12428"/>
                </a:lnTo>
                <a:lnTo>
                  <a:pt x="3684" y="12616"/>
                </a:lnTo>
                <a:lnTo>
                  <a:pt x="4442" y="12985"/>
                </a:lnTo>
                <a:lnTo>
                  <a:pt x="5255" y="13349"/>
                </a:lnTo>
                <a:lnTo>
                  <a:pt x="6095" y="13708"/>
                </a:lnTo>
                <a:lnTo>
                  <a:pt x="6961" y="14073"/>
                </a:lnTo>
                <a:lnTo>
                  <a:pt x="7828" y="14432"/>
                </a:lnTo>
                <a:lnTo>
                  <a:pt x="8722" y="14791"/>
                </a:lnTo>
                <a:lnTo>
                  <a:pt x="10537" y="15504"/>
                </a:lnTo>
                <a:lnTo>
                  <a:pt x="12405" y="16217"/>
                </a:lnTo>
                <a:lnTo>
                  <a:pt x="14274" y="16930"/>
                </a:lnTo>
                <a:lnTo>
                  <a:pt x="16116" y="17637"/>
                </a:lnTo>
                <a:lnTo>
                  <a:pt x="17904" y="18350"/>
                </a:lnTo>
                <a:lnTo>
                  <a:pt x="18770" y="18709"/>
                </a:lnTo>
                <a:lnTo>
                  <a:pt x="19637" y="19069"/>
                </a:lnTo>
                <a:lnTo>
                  <a:pt x="20477" y="19428"/>
                </a:lnTo>
                <a:lnTo>
                  <a:pt x="21289" y="19787"/>
                </a:lnTo>
                <a:lnTo>
                  <a:pt x="22048" y="20151"/>
                </a:lnTo>
                <a:lnTo>
                  <a:pt x="22806" y="20515"/>
                </a:lnTo>
                <a:lnTo>
                  <a:pt x="23510" y="20880"/>
                </a:lnTo>
                <a:lnTo>
                  <a:pt x="24188" y="21249"/>
                </a:lnTo>
                <a:lnTo>
                  <a:pt x="24811" y="21619"/>
                </a:lnTo>
                <a:lnTo>
                  <a:pt x="25406" y="21988"/>
                </a:lnTo>
                <a:lnTo>
                  <a:pt x="25948" y="22363"/>
                </a:lnTo>
                <a:lnTo>
                  <a:pt x="26436" y="22743"/>
                </a:lnTo>
                <a:lnTo>
                  <a:pt x="26869" y="23123"/>
                </a:lnTo>
                <a:lnTo>
                  <a:pt x="27221" y="23508"/>
                </a:lnTo>
                <a:lnTo>
                  <a:pt x="27546" y="23893"/>
                </a:lnTo>
                <a:lnTo>
                  <a:pt x="27682" y="24090"/>
                </a:lnTo>
                <a:lnTo>
                  <a:pt x="27790" y="24283"/>
                </a:lnTo>
                <a:lnTo>
                  <a:pt x="27952" y="24585"/>
                </a:lnTo>
                <a:lnTo>
                  <a:pt x="28034" y="24892"/>
                </a:lnTo>
                <a:lnTo>
                  <a:pt x="28115" y="25194"/>
                </a:lnTo>
                <a:lnTo>
                  <a:pt x="28142" y="25496"/>
                </a:lnTo>
                <a:lnTo>
                  <a:pt x="28142" y="25797"/>
                </a:lnTo>
                <a:lnTo>
                  <a:pt x="28115" y="26104"/>
                </a:lnTo>
                <a:lnTo>
                  <a:pt x="28088" y="26406"/>
                </a:lnTo>
                <a:lnTo>
                  <a:pt x="28007" y="26713"/>
                </a:lnTo>
                <a:lnTo>
                  <a:pt x="27817" y="27322"/>
                </a:lnTo>
                <a:lnTo>
                  <a:pt x="27600" y="27931"/>
                </a:lnTo>
                <a:lnTo>
                  <a:pt x="27113" y="29144"/>
                </a:lnTo>
                <a:lnTo>
                  <a:pt x="26869" y="29752"/>
                </a:lnTo>
                <a:lnTo>
                  <a:pt x="26788" y="30054"/>
                </a:lnTo>
                <a:lnTo>
                  <a:pt x="26706" y="30361"/>
                </a:lnTo>
                <a:lnTo>
                  <a:pt x="26652" y="30663"/>
                </a:lnTo>
                <a:lnTo>
                  <a:pt x="26625" y="30965"/>
                </a:lnTo>
                <a:lnTo>
                  <a:pt x="26598" y="31267"/>
                </a:lnTo>
                <a:lnTo>
                  <a:pt x="26625" y="31563"/>
                </a:lnTo>
                <a:lnTo>
                  <a:pt x="26652" y="31865"/>
                </a:lnTo>
                <a:lnTo>
                  <a:pt x="26734" y="32167"/>
                </a:lnTo>
                <a:lnTo>
                  <a:pt x="26869" y="32464"/>
                </a:lnTo>
                <a:lnTo>
                  <a:pt x="27032" y="32766"/>
                </a:lnTo>
                <a:lnTo>
                  <a:pt x="27221" y="33062"/>
                </a:lnTo>
                <a:lnTo>
                  <a:pt x="27465" y="33359"/>
                </a:lnTo>
                <a:lnTo>
                  <a:pt x="27763" y="33650"/>
                </a:lnTo>
                <a:lnTo>
                  <a:pt x="28115" y="33947"/>
                </a:lnTo>
                <a:lnTo>
                  <a:pt x="28386" y="34145"/>
                </a:lnTo>
                <a:lnTo>
                  <a:pt x="28657" y="34342"/>
                </a:lnTo>
                <a:lnTo>
                  <a:pt x="28982" y="34535"/>
                </a:lnTo>
                <a:lnTo>
                  <a:pt x="29307" y="34733"/>
                </a:lnTo>
                <a:lnTo>
                  <a:pt x="29659" y="34925"/>
                </a:lnTo>
                <a:lnTo>
                  <a:pt x="30011" y="35118"/>
                </a:lnTo>
                <a:lnTo>
                  <a:pt x="30417" y="35305"/>
                </a:lnTo>
                <a:lnTo>
                  <a:pt x="30823" y="35498"/>
                </a:lnTo>
                <a:lnTo>
                  <a:pt x="31230" y="35685"/>
                </a:lnTo>
                <a:lnTo>
                  <a:pt x="31690" y="35872"/>
                </a:lnTo>
                <a:lnTo>
                  <a:pt x="32611" y="36242"/>
                </a:lnTo>
                <a:lnTo>
                  <a:pt x="33586" y="36611"/>
                </a:lnTo>
                <a:lnTo>
                  <a:pt x="34615" y="36976"/>
                </a:lnTo>
                <a:lnTo>
                  <a:pt x="35672" y="37340"/>
                </a:lnTo>
                <a:lnTo>
                  <a:pt x="36755" y="37699"/>
                </a:lnTo>
                <a:lnTo>
                  <a:pt x="37893" y="38058"/>
                </a:lnTo>
                <a:lnTo>
                  <a:pt x="39030" y="38412"/>
                </a:lnTo>
                <a:lnTo>
                  <a:pt x="41333" y="39125"/>
                </a:lnTo>
                <a:lnTo>
                  <a:pt x="43635" y="39833"/>
                </a:lnTo>
                <a:lnTo>
                  <a:pt x="44772" y="40187"/>
                </a:lnTo>
                <a:lnTo>
                  <a:pt x="45883" y="40546"/>
                </a:lnTo>
                <a:lnTo>
                  <a:pt x="46939" y="40900"/>
                </a:lnTo>
                <a:lnTo>
                  <a:pt x="47996" y="41259"/>
                </a:lnTo>
                <a:lnTo>
                  <a:pt x="48998" y="41618"/>
                </a:lnTo>
                <a:lnTo>
                  <a:pt x="49919" y="41982"/>
                </a:lnTo>
                <a:lnTo>
                  <a:pt x="50812" y="42346"/>
                </a:lnTo>
                <a:lnTo>
                  <a:pt x="51246" y="42534"/>
                </a:lnTo>
                <a:lnTo>
                  <a:pt x="51625" y="42716"/>
                </a:lnTo>
                <a:lnTo>
                  <a:pt x="52031" y="42903"/>
                </a:lnTo>
                <a:lnTo>
                  <a:pt x="52383" y="43085"/>
                </a:lnTo>
                <a:lnTo>
                  <a:pt x="52735" y="43273"/>
                </a:lnTo>
                <a:lnTo>
                  <a:pt x="53060" y="43465"/>
                </a:lnTo>
                <a:lnTo>
                  <a:pt x="53358" y="43653"/>
                </a:lnTo>
                <a:lnTo>
                  <a:pt x="53629" y="43840"/>
                </a:lnTo>
                <a:lnTo>
                  <a:pt x="53900" y="44032"/>
                </a:lnTo>
                <a:lnTo>
                  <a:pt x="54144" y="44225"/>
                </a:lnTo>
                <a:lnTo>
                  <a:pt x="54334" y="44418"/>
                </a:lnTo>
                <a:lnTo>
                  <a:pt x="54523" y="44615"/>
                </a:lnTo>
                <a:lnTo>
                  <a:pt x="54686" y="44813"/>
                </a:lnTo>
                <a:lnTo>
                  <a:pt x="54821" y="45011"/>
                </a:lnTo>
                <a:lnTo>
                  <a:pt x="54902" y="45209"/>
                </a:lnTo>
                <a:lnTo>
                  <a:pt x="54984" y="45412"/>
                </a:lnTo>
                <a:lnTo>
                  <a:pt x="55011" y="45609"/>
                </a:lnTo>
                <a:lnTo>
                  <a:pt x="55038" y="45817"/>
                </a:lnTo>
                <a:lnTo>
                  <a:pt x="55011" y="46046"/>
                </a:lnTo>
                <a:lnTo>
                  <a:pt x="54956" y="46270"/>
                </a:lnTo>
                <a:lnTo>
                  <a:pt x="54848" y="46499"/>
                </a:lnTo>
                <a:lnTo>
                  <a:pt x="54713" y="46728"/>
                </a:lnTo>
                <a:lnTo>
                  <a:pt x="54550" y="46952"/>
                </a:lnTo>
                <a:lnTo>
                  <a:pt x="54361" y="47176"/>
                </a:lnTo>
                <a:lnTo>
                  <a:pt x="54144" y="47405"/>
                </a:lnTo>
                <a:lnTo>
                  <a:pt x="53900" y="47628"/>
                </a:lnTo>
                <a:lnTo>
                  <a:pt x="53656" y="47852"/>
                </a:lnTo>
                <a:lnTo>
                  <a:pt x="53358" y="48076"/>
                </a:lnTo>
                <a:lnTo>
                  <a:pt x="52763" y="48524"/>
                </a:lnTo>
                <a:lnTo>
                  <a:pt x="52140" y="48971"/>
                </a:lnTo>
                <a:lnTo>
                  <a:pt x="51490" y="49413"/>
                </a:lnTo>
                <a:lnTo>
                  <a:pt x="50840" y="49861"/>
                </a:lnTo>
                <a:lnTo>
                  <a:pt x="50244" y="50309"/>
                </a:lnTo>
                <a:lnTo>
                  <a:pt x="49946" y="50532"/>
                </a:lnTo>
                <a:lnTo>
                  <a:pt x="49675" y="50756"/>
                </a:lnTo>
                <a:lnTo>
                  <a:pt x="49431" y="50980"/>
                </a:lnTo>
                <a:lnTo>
                  <a:pt x="49187" y="51204"/>
                </a:lnTo>
                <a:lnTo>
                  <a:pt x="48998" y="51427"/>
                </a:lnTo>
                <a:lnTo>
                  <a:pt x="48808" y="51656"/>
                </a:lnTo>
                <a:lnTo>
                  <a:pt x="48673" y="51880"/>
                </a:lnTo>
                <a:lnTo>
                  <a:pt x="48537" y="52109"/>
                </a:lnTo>
                <a:lnTo>
                  <a:pt x="48456" y="52333"/>
                </a:lnTo>
                <a:lnTo>
                  <a:pt x="48402" y="52562"/>
                </a:lnTo>
                <a:lnTo>
                  <a:pt x="48402" y="52791"/>
                </a:lnTo>
                <a:lnTo>
                  <a:pt x="48456" y="53020"/>
                </a:lnTo>
                <a:lnTo>
                  <a:pt x="48483" y="53160"/>
                </a:lnTo>
                <a:lnTo>
                  <a:pt x="48564" y="53301"/>
                </a:lnTo>
                <a:lnTo>
                  <a:pt x="48727" y="53577"/>
                </a:lnTo>
                <a:lnTo>
                  <a:pt x="48944" y="53847"/>
                </a:lnTo>
                <a:lnTo>
                  <a:pt x="49241" y="54118"/>
                </a:lnTo>
                <a:lnTo>
                  <a:pt x="49594" y="54383"/>
                </a:lnTo>
                <a:lnTo>
                  <a:pt x="49973" y="54644"/>
                </a:lnTo>
                <a:lnTo>
                  <a:pt x="50406" y="54904"/>
                </a:lnTo>
                <a:lnTo>
                  <a:pt x="50894" y="55164"/>
                </a:lnTo>
                <a:lnTo>
                  <a:pt x="51435" y="55419"/>
                </a:lnTo>
                <a:lnTo>
                  <a:pt x="52004" y="55674"/>
                </a:lnTo>
                <a:lnTo>
                  <a:pt x="52627" y="55924"/>
                </a:lnTo>
                <a:lnTo>
                  <a:pt x="53250" y="56174"/>
                </a:lnTo>
                <a:lnTo>
                  <a:pt x="53927" y="56418"/>
                </a:lnTo>
                <a:lnTo>
                  <a:pt x="54631" y="56668"/>
                </a:lnTo>
                <a:lnTo>
                  <a:pt x="55363" y="56912"/>
                </a:lnTo>
                <a:lnTo>
                  <a:pt x="56094" y="57152"/>
                </a:lnTo>
                <a:lnTo>
                  <a:pt x="56880" y="57396"/>
                </a:lnTo>
                <a:lnTo>
                  <a:pt x="57665" y="57636"/>
                </a:lnTo>
                <a:lnTo>
                  <a:pt x="59263" y="58120"/>
                </a:lnTo>
                <a:lnTo>
                  <a:pt x="62567" y="59077"/>
                </a:lnTo>
                <a:lnTo>
                  <a:pt x="64193" y="59556"/>
                </a:lnTo>
                <a:lnTo>
                  <a:pt x="65791" y="60040"/>
                </a:lnTo>
                <a:lnTo>
                  <a:pt x="66576" y="60280"/>
                </a:lnTo>
                <a:lnTo>
                  <a:pt x="67334" y="60524"/>
                </a:lnTo>
                <a:lnTo>
                  <a:pt x="68066" y="60769"/>
                </a:lnTo>
                <a:lnTo>
                  <a:pt x="68770" y="61013"/>
                </a:lnTo>
                <a:lnTo>
                  <a:pt x="69826" y="61393"/>
                </a:lnTo>
                <a:lnTo>
                  <a:pt x="70801" y="61778"/>
                </a:lnTo>
                <a:lnTo>
                  <a:pt x="71749" y="62169"/>
                </a:lnTo>
                <a:lnTo>
                  <a:pt x="72616" y="62559"/>
                </a:lnTo>
                <a:lnTo>
                  <a:pt x="73429" y="62954"/>
                </a:lnTo>
                <a:lnTo>
                  <a:pt x="74214" y="63355"/>
                </a:lnTo>
                <a:lnTo>
                  <a:pt x="74945" y="63756"/>
                </a:lnTo>
                <a:lnTo>
                  <a:pt x="75623" y="64162"/>
                </a:lnTo>
                <a:lnTo>
                  <a:pt x="76273" y="64573"/>
                </a:lnTo>
                <a:lnTo>
                  <a:pt x="76868" y="64984"/>
                </a:lnTo>
                <a:lnTo>
                  <a:pt x="77437" y="65400"/>
                </a:lnTo>
                <a:lnTo>
                  <a:pt x="77952" y="65817"/>
                </a:lnTo>
                <a:lnTo>
                  <a:pt x="78439" y="66233"/>
                </a:lnTo>
                <a:lnTo>
                  <a:pt x="78927" y="66654"/>
                </a:lnTo>
                <a:lnTo>
                  <a:pt x="79360" y="67076"/>
                </a:lnTo>
                <a:lnTo>
                  <a:pt x="79767" y="67503"/>
                </a:lnTo>
                <a:lnTo>
                  <a:pt x="80173" y="67924"/>
                </a:lnTo>
                <a:lnTo>
                  <a:pt x="80552" y="68351"/>
                </a:lnTo>
                <a:lnTo>
                  <a:pt x="81256" y="69210"/>
                </a:lnTo>
                <a:lnTo>
                  <a:pt x="81906" y="70068"/>
                </a:lnTo>
                <a:lnTo>
                  <a:pt x="82529" y="70932"/>
                </a:lnTo>
                <a:lnTo>
                  <a:pt x="83152" y="71791"/>
                </a:lnTo>
                <a:lnTo>
                  <a:pt x="83802" y="72650"/>
                </a:lnTo>
                <a:lnTo>
                  <a:pt x="84479" y="73508"/>
                </a:lnTo>
                <a:lnTo>
                  <a:pt x="84832" y="73935"/>
                </a:lnTo>
                <a:lnTo>
                  <a:pt x="85184" y="74362"/>
                </a:lnTo>
                <a:lnTo>
                  <a:pt x="85590" y="74783"/>
                </a:lnTo>
                <a:lnTo>
                  <a:pt x="85996" y="75210"/>
                </a:lnTo>
                <a:lnTo>
                  <a:pt x="86457" y="75637"/>
                </a:lnTo>
                <a:lnTo>
                  <a:pt x="86944" y="76069"/>
                </a:lnTo>
                <a:lnTo>
                  <a:pt x="87486" y="76495"/>
                </a:lnTo>
                <a:lnTo>
                  <a:pt x="88028" y="76922"/>
                </a:lnTo>
                <a:lnTo>
                  <a:pt x="88624" y="77349"/>
                </a:lnTo>
                <a:lnTo>
                  <a:pt x="89274" y="77770"/>
                </a:lnTo>
                <a:lnTo>
                  <a:pt x="89951" y="78192"/>
                </a:lnTo>
                <a:lnTo>
                  <a:pt x="90655" y="78608"/>
                </a:lnTo>
                <a:lnTo>
                  <a:pt x="91413" y="79025"/>
                </a:lnTo>
                <a:lnTo>
                  <a:pt x="92226" y="79436"/>
                </a:lnTo>
                <a:lnTo>
                  <a:pt x="93065" y="79836"/>
                </a:lnTo>
                <a:lnTo>
                  <a:pt x="93959" y="80237"/>
                </a:lnTo>
                <a:lnTo>
                  <a:pt x="94907" y="80633"/>
                </a:lnTo>
                <a:lnTo>
                  <a:pt x="95882" y="81023"/>
                </a:lnTo>
                <a:lnTo>
                  <a:pt x="96939" y="81403"/>
                </a:lnTo>
                <a:lnTo>
                  <a:pt x="98022" y="81777"/>
                </a:lnTo>
                <a:lnTo>
                  <a:pt x="98591" y="81965"/>
                </a:lnTo>
                <a:lnTo>
                  <a:pt x="99160" y="82147"/>
                </a:lnTo>
                <a:lnTo>
                  <a:pt x="99756" y="82324"/>
                </a:lnTo>
                <a:lnTo>
                  <a:pt x="100351" y="82501"/>
                </a:lnTo>
                <a:lnTo>
                  <a:pt x="100974" y="82678"/>
                </a:lnTo>
                <a:lnTo>
                  <a:pt x="101597" y="82850"/>
                </a:lnTo>
                <a:lnTo>
                  <a:pt x="102247" y="83021"/>
                </a:lnTo>
                <a:lnTo>
                  <a:pt x="102897" y="83193"/>
                </a:lnTo>
                <a:lnTo>
                  <a:pt x="103575" y="83354"/>
                </a:lnTo>
                <a:lnTo>
                  <a:pt x="104279" y="83521"/>
                </a:lnTo>
                <a:lnTo>
                  <a:pt x="104983" y="83682"/>
                </a:lnTo>
                <a:lnTo>
                  <a:pt x="105687" y="83838"/>
                </a:lnTo>
                <a:lnTo>
                  <a:pt x="106419" y="83994"/>
                </a:lnTo>
                <a:lnTo>
                  <a:pt x="107177" y="84145"/>
                </a:lnTo>
                <a:lnTo>
                  <a:pt x="107935" y="84296"/>
                </a:lnTo>
                <a:lnTo>
                  <a:pt x="108721" y="84442"/>
                </a:lnTo>
                <a:lnTo>
                  <a:pt x="109506" y="84588"/>
                </a:lnTo>
                <a:lnTo>
                  <a:pt x="110319" y="84728"/>
                </a:lnTo>
                <a:lnTo>
                  <a:pt x="111158" y="84863"/>
                </a:lnTo>
                <a:lnTo>
                  <a:pt x="111998" y="84999"/>
                </a:lnTo>
                <a:lnTo>
                  <a:pt x="112838" y="85129"/>
                </a:lnTo>
                <a:lnTo>
                  <a:pt x="113732" y="85254"/>
                </a:lnTo>
                <a:lnTo>
                  <a:pt x="114598" y="85379"/>
                </a:lnTo>
                <a:lnTo>
                  <a:pt x="115519" y="85498"/>
                </a:lnTo>
                <a:lnTo>
                  <a:pt x="116440" y="85613"/>
                </a:lnTo>
                <a:lnTo>
                  <a:pt x="117388" y="85727"/>
                </a:lnTo>
                <a:lnTo>
                  <a:pt x="118336" y="85837"/>
                </a:lnTo>
                <a:lnTo>
                  <a:pt x="119311" y="85941"/>
                </a:lnTo>
                <a:lnTo>
                  <a:pt x="119609" y="85582"/>
                </a:lnTo>
                <a:lnTo>
                  <a:pt x="119907" y="85233"/>
                </a:lnTo>
                <a:lnTo>
                  <a:pt x="120530" y="84546"/>
                </a:lnTo>
                <a:lnTo>
                  <a:pt x="121180" y="83875"/>
                </a:lnTo>
                <a:lnTo>
                  <a:pt x="121830" y="83219"/>
                </a:lnTo>
                <a:lnTo>
                  <a:pt x="122480" y="82569"/>
                </a:lnTo>
                <a:lnTo>
                  <a:pt x="123130" y="81918"/>
                </a:lnTo>
                <a:lnTo>
                  <a:pt x="123726" y="81262"/>
                </a:lnTo>
                <a:lnTo>
                  <a:pt x="124295" y="80596"/>
                </a:lnTo>
                <a:lnTo>
                  <a:pt x="124566" y="80258"/>
                </a:lnTo>
                <a:lnTo>
                  <a:pt x="124809" y="79914"/>
                </a:lnTo>
                <a:lnTo>
                  <a:pt x="125053" y="79566"/>
                </a:lnTo>
                <a:lnTo>
                  <a:pt x="125243" y="79212"/>
                </a:lnTo>
                <a:lnTo>
                  <a:pt x="125432" y="78853"/>
                </a:lnTo>
                <a:lnTo>
                  <a:pt x="125622" y="78483"/>
                </a:lnTo>
                <a:lnTo>
                  <a:pt x="125757" y="78103"/>
                </a:lnTo>
                <a:lnTo>
                  <a:pt x="125866" y="77718"/>
                </a:lnTo>
                <a:lnTo>
                  <a:pt x="125974" y="77323"/>
                </a:lnTo>
                <a:lnTo>
                  <a:pt x="126028" y="76917"/>
                </a:lnTo>
                <a:lnTo>
                  <a:pt x="126055" y="76501"/>
                </a:lnTo>
                <a:lnTo>
                  <a:pt x="126055" y="76074"/>
                </a:lnTo>
                <a:lnTo>
                  <a:pt x="126028" y="75637"/>
                </a:lnTo>
                <a:lnTo>
                  <a:pt x="125947" y="75184"/>
                </a:lnTo>
                <a:lnTo>
                  <a:pt x="125839" y="74716"/>
                </a:lnTo>
                <a:lnTo>
                  <a:pt x="125703" y="74232"/>
                </a:lnTo>
                <a:lnTo>
                  <a:pt x="125595" y="74055"/>
                </a:lnTo>
                <a:lnTo>
                  <a:pt x="125460" y="73862"/>
                </a:lnTo>
                <a:lnTo>
                  <a:pt x="125243" y="73664"/>
                </a:lnTo>
                <a:lnTo>
                  <a:pt x="124972" y="73451"/>
                </a:lnTo>
                <a:lnTo>
                  <a:pt x="124674" y="73232"/>
                </a:lnTo>
                <a:lnTo>
                  <a:pt x="124322" y="73009"/>
                </a:lnTo>
                <a:lnTo>
                  <a:pt x="123916" y="72774"/>
                </a:lnTo>
                <a:lnTo>
                  <a:pt x="123509" y="72530"/>
                </a:lnTo>
                <a:lnTo>
                  <a:pt x="122534" y="72015"/>
                </a:lnTo>
                <a:lnTo>
                  <a:pt x="121478" y="71468"/>
                </a:lnTo>
                <a:lnTo>
                  <a:pt x="120367" y="70896"/>
                </a:lnTo>
                <a:lnTo>
                  <a:pt x="119176" y="70297"/>
                </a:lnTo>
                <a:lnTo>
                  <a:pt x="118011" y="69668"/>
                </a:lnTo>
                <a:lnTo>
                  <a:pt x="117415" y="69345"/>
                </a:lnTo>
                <a:lnTo>
                  <a:pt x="116846" y="69017"/>
                </a:lnTo>
                <a:lnTo>
                  <a:pt x="116278" y="68679"/>
                </a:lnTo>
                <a:lnTo>
                  <a:pt x="115709" y="68341"/>
                </a:lnTo>
                <a:lnTo>
                  <a:pt x="115194" y="67997"/>
                </a:lnTo>
                <a:lnTo>
                  <a:pt x="114680" y="67643"/>
                </a:lnTo>
                <a:lnTo>
                  <a:pt x="114192" y="67289"/>
                </a:lnTo>
                <a:lnTo>
                  <a:pt x="113759" y="66930"/>
                </a:lnTo>
                <a:lnTo>
                  <a:pt x="113325" y="66566"/>
                </a:lnTo>
                <a:lnTo>
                  <a:pt x="112946" y="66197"/>
                </a:lnTo>
                <a:lnTo>
                  <a:pt x="112621" y="65822"/>
                </a:lnTo>
                <a:lnTo>
                  <a:pt x="112323" y="65447"/>
                </a:lnTo>
                <a:lnTo>
                  <a:pt x="112079" y="65067"/>
                </a:lnTo>
                <a:lnTo>
                  <a:pt x="111917" y="64682"/>
                </a:lnTo>
                <a:lnTo>
                  <a:pt x="111538" y="63766"/>
                </a:lnTo>
                <a:lnTo>
                  <a:pt x="111213" y="62845"/>
                </a:lnTo>
                <a:lnTo>
                  <a:pt x="110590" y="61003"/>
                </a:lnTo>
                <a:lnTo>
                  <a:pt x="109967" y="59161"/>
                </a:lnTo>
                <a:lnTo>
                  <a:pt x="109344" y="57318"/>
                </a:lnTo>
                <a:lnTo>
                  <a:pt x="109019" y="56402"/>
                </a:lnTo>
                <a:lnTo>
                  <a:pt x="108856" y="55945"/>
                </a:lnTo>
                <a:lnTo>
                  <a:pt x="108640" y="55492"/>
                </a:lnTo>
                <a:lnTo>
                  <a:pt x="108423" y="55044"/>
                </a:lnTo>
                <a:lnTo>
                  <a:pt x="108179" y="54597"/>
                </a:lnTo>
                <a:lnTo>
                  <a:pt x="107908" y="54149"/>
                </a:lnTo>
                <a:lnTo>
                  <a:pt x="107610" y="53707"/>
                </a:lnTo>
                <a:lnTo>
                  <a:pt x="107258" y="53270"/>
                </a:lnTo>
                <a:lnTo>
                  <a:pt x="106852" y="52832"/>
                </a:lnTo>
                <a:lnTo>
                  <a:pt x="106391" y="52395"/>
                </a:lnTo>
                <a:lnTo>
                  <a:pt x="105877" y="51969"/>
                </a:lnTo>
                <a:lnTo>
                  <a:pt x="105579" y="51750"/>
                </a:lnTo>
                <a:lnTo>
                  <a:pt x="105281" y="51537"/>
                </a:lnTo>
                <a:lnTo>
                  <a:pt x="104983" y="51323"/>
                </a:lnTo>
                <a:lnTo>
                  <a:pt x="104631" y="51115"/>
                </a:lnTo>
                <a:lnTo>
                  <a:pt x="104279" y="50902"/>
                </a:lnTo>
                <a:lnTo>
                  <a:pt x="103927" y="50694"/>
                </a:lnTo>
                <a:lnTo>
                  <a:pt x="103520" y="50480"/>
                </a:lnTo>
                <a:lnTo>
                  <a:pt x="103114" y="50272"/>
                </a:lnTo>
                <a:lnTo>
                  <a:pt x="102437" y="49955"/>
                </a:lnTo>
                <a:lnTo>
                  <a:pt x="101733" y="49637"/>
                </a:lnTo>
                <a:lnTo>
                  <a:pt x="100974" y="49325"/>
                </a:lnTo>
                <a:lnTo>
                  <a:pt x="100216" y="49013"/>
                </a:lnTo>
                <a:lnTo>
                  <a:pt x="98618" y="48393"/>
                </a:lnTo>
                <a:lnTo>
                  <a:pt x="96993" y="47774"/>
                </a:lnTo>
                <a:lnTo>
                  <a:pt x="96207" y="47467"/>
                </a:lnTo>
                <a:lnTo>
                  <a:pt x="95422" y="47160"/>
                </a:lnTo>
                <a:lnTo>
                  <a:pt x="94664" y="46848"/>
                </a:lnTo>
                <a:lnTo>
                  <a:pt x="93959" y="46536"/>
                </a:lnTo>
                <a:lnTo>
                  <a:pt x="93255" y="46218"/>
                </a:lnTo>
                <a:lnTo>
                  <a:pt x="92632" y="45895"/>
                </a:lnTo>
                <a:lnTo>
                  <a:pt x="92063" y="45573"/>
                </a:lnTo>
                <a:lnTo>
                  <a:pt x="91792" y="45412"/>
                </a:lnTo>
                <a:lnTo>
                  <a:pt x="91522" y="45245"/>
                </a:lnTo>
                <a:lnTo>
                  <a:pt x="91115" y="44933"/>
                </a:lnTo>
                <a:lnTo>
                  <a:pt x="90736" y="44620"/>
                </a:lnTo>
                <a:lnTo>
                  <a:pt x="90438" y="44308"/>
                </a:lnTo>
                <a:lnTo>
                  <a:pt x="90194" y="43991"/>
                </a:lnTo>
                <a:lnTo>
                  <a:pt x="89978" y="43673"/>
                </a:lnTo>
                <a:lnTo>
                  <a:pt x="89815" y="43356"/>
                </a:lnTo>
                <a:lnTo>
                  <a:pt x="89707" y="43033"/>
                </a:lnTo>
                <a:lnTo>
                  <a:pt x="89626" y="42711"/>
                </a:lnTo>
                <a:lnTo>
                  <a:pt x="89571" y="42393"/>
                </a:lnTo>
                <a:lnTo>
                  <a:pt x="89544" y="42065"/>
                </a:lnTo>
                <a:lnTo>
                  <a:pt x="89571" y="41743"/>
                </a:lnTo>
                <a:lnTo>
                  <a:pt x="89599" y="41420"/>
                </a:lnTo>
                <a:lnTo>
                  <a:pt x="89707" y="40769"/>
                </a:lnTo>
                <a:lnTo>
                  <a:pt x="89869" y="40119"/>
                </a:lnTo>
                <a:lnTo>
                  <a:pt x="90032" y="39463"/>
                </a:lnTo>
                <a:lnTo>
                  <a:pt x="90167" y="38813"/>
                </a:lnTo>
                <a:lnTo>
                  <a:pt x="90222" y="38485"/>
                </a:lnTo>
                <a:lnTo>
                  <a:pt x="90249" y="38162"/>
                </a:lnTo>
                <a:lnTo>
                  <a:pt x="90276" y="37834"/>
                </a:lnTo>
                <a:lnTo>
                  <a:pt x="90276" y="37512"/>
                </a:lnTo>
                <a:lnTo>
                  <a:pt x="90222" y="37189"/>
                </a:lnTo>
                <a:lnTo>
                  <a:pt x="90167" y="36861"/>
                </a:lnTo>
                <a:lnTo>
                  <a:pt x="90059" y="36544"/>
                </a:lnTo>
                <a:lnTo>
                  <a:pt x="89924" y="36221"/>
                </a:lnTo>
                <a:lnTo>
                  <a:pt x="89734" y="35898"/>
                </a:lnTo>
                <a:lnTo>
                  <a:pt x="89490" y="35581"/>
                </a:lnTo>
                <a:lnTo>
                  <a:pt x="89219" y="35264"/>
                </a:lnTo>
                <a:lnTo>
                  <a:pt x="88867" y="34946"/>
                </a:lnTo>
                <a:lnTo>
                  <a:pt x="88542" y="34681"/>
                </a:lnTo>
                <a:lnTo>
                  <a:pt x="88163" y="34415"/>
                </a:lnTo>
                <a:lnTo>
                  <a:pt x="87730" y="34155"/>
                </a:lnTo>
                <a:lnTo>
                  <a:pt x="87296" y="33895"/>
                </a:lnTo>
                <a:lnTo>
                  <a:pt x="86809" y="33635"/>
                </a:lnTo>
                <a:lnTo>
                  <a:pt x="86321" y="33380"/>
                </a:lnTo>
                <a:lnTo>
                  <a:pt x="85780" y="33125"/>
                </a:lnTo>
                <a:lnTo>
                  <a:pt x="85238" y="32870"/>
                </a:lnTo>
                <a:lnTo>
                  <a:pt x="84669" y="32620"/>
                </a:lnTo>
                <a:lnTo>
                  <a:pt x="84100" y="32365"/>
                </a:lnTo>
                <a:lnTo>
                  <a:pt x="82881" y="31865"/>
                </a:lnTo>
                <a:lnTo>
                  <a:pt x="80417" y="30866"/>
                </a:lnTo>
                <a:lnTo>
                  <a:pt x="79198" y="30367"/>
                </a:lnTo>
                <a:lnTo>
                  <a:pt x="78033" y="29867"/>
                </a:lnTo>
                <a:lnTo>
                  <a:pt x="77464" y="29612"/>
                </a:lnTo>
                <a:lnTo>
                  <a:pt x="76896" y="29362"/>
                </a:lnTo>
                <a:lnTo>
                  <a:pt x="76381" y="29107"/>
                </a:lnTo>
                <a:lnTo>
                  <a:pt x="75866" y="28852"/>
                </a:lnTo>
                <a:lnTo>
                  <a:pt x="75379" y="28597"/>
                </a:lnTo>
                <a:lnTo>
                  <a:pt x="74918" y="28337"/>
                </a:lnTo>
                <a:lnTo>
                  <a:pt x="74512" y="28077"/>
                </a:lnTo>
                <a:lnTo>
                  <a:pt x="74106" y="27817"/>
                </a:lnTo>
                <a:lnTo>
                  <a:pt x="73754" y="27551"/>
                </a:lnTo>
                <a:lnTo>
                  <a:pt x="73456" y="27286"/>
                </a:lnTo>
                <a:lnTo>
                  <a:pt x="73185" y="27020"/>
                </a:lnTo>
                <a:lnTo>
                  <a:pt x="72941" y="26750"/>
                </a:lnTo>
                <a:lnTo>
                  <a:pt x="72833" y="26557"/>
                </a:lnTo>
                <a:lnTo>
                  <a:pt x="72724" y="26370"/>
                </a:lnTo>
                <a:lnTo>
                  <a:pt x="72616" y="26177"/>
                </a:lnTo>
                <a:lnTo>
                  <a:pt x="72562" y="25985"/>
                </a:lnTo>
                <a:lnTo>
                  <a:pt x="72535" y="25792"/>
                </a:lnTo>
                <a:lnTo>
                  <a:pt x="72508" y="25605"/>
                </a:lnTo>
                <a:lnTo>
                  <a:pt x="72508" y="25412"/>
                </a:lnTo>
                <a:lnTo>
                  <a:pt x="72508" y="25220"/>
                </a:lnTo>
                <a:lnTo>
                  <a:pt x="72535" y="25027"/>
                </a:lnTo>
                <a:lnTo>
                  <a:pt x="72589" y="24835"/>
                </a:lnTo>
                <a:lnTo>
                  <a:pt x="72752" y="24450"/>
                </a:lnTo>
                <a:lnTo>
                  <a:pt x="72941" y="24064"/>
                </a:lnTo>
                <a:lnTo>
                  <a:pt x="73185" y="23679"/>
                </a:lnTo>
                <a:lnTo>
                  <a:pt x="73483" y="23294"/>
                </a:lnTo>
                <a:lnTo>
                  <a:pt x="73808" y="22904"/>
                </a:lnTo>
                <a:lnTo>
                  <a:pt x="74187" y="22519"/>
                </a:lnTo>
                <a:lnTo>
                  <a:pt x="74566" y="22134"/>
                </a:lnTo>
                <a:lnTo>
                  <a:pt x="75352" y="21358"/>
                </a:lnTo>
                <a:lnTo>
                  <a:pt x="76164" y="20588"/>
                </a:lnTo>
                <a:lnTo>
                  <a:pt x="76571" y="20203"/>
                </a:lnTo>
                <a:lnTo>
                  <a:pt x="76950" y="19823"/>
                </a:lnTo>
                <a:lnTo>
                  <a:pt x="77302" y="19438"/>
                </a:lnTo>
                <a:lnTo>
                  <a:pt x="77600" y="19053"/>
                </a:lnTo>
                <a:lnTo>
                  <a:pt x="77871" y="18673"/>
                </a:lnTo>
                <a:lnTo>
                  <a:pt x="78114" y="18293"/>
                </a:lnTo>
                <a:lnTo>
                  <a:pt x="78304" y="17913"/>
                </a:lnTo>
                <a:lnTo>
                  <a:pt x="78412" y="17539"/>
                </a:lnTo>
                <a:lnTo>
                  <a:pt x="78439" y="17346"/>
                </a:lnTo>
                <a:lnTo>
                  <a:pt x="78467" y="17159"/>
                </a:lnTo>
                <a:lnTo>
                  <a:pt x="78467" y="16971"/>
                </a:lnTo>
                <a:lnTo>
                  <a:pt x="78439" y="16784"/>
                </a:lnTo>
                <a:lnTo>
                  <a:pt x="78412" y="16597"/>
                </a:lnTo>
                <a:lnTo>
                  <a:pt x="78331" y="16409"/>
                </a:lnTo>
                <a:lnTo>
                  <a:pt x="78250" y="16222"/>
                </a:lnTo>
                <a:lnTo>
                  <a:pt x="78169" y="16040"/>
                </a:lnTo>
                <a:lnTo>
                  <a:pt x="78033" y="15852"/>
                </a:lnTo>
                <a:lnTo>
                  <a:pt x="77871" y="15670"/>
                </a:lnTo>
                <a:lnTo>
                  <a:pt x="77708" y="15483"/>
                </a:lnTo>
                <a:lnTo>
                  <a:pt x="77491" y="15301"/>
                </a:lnTo>
                <a:lnTo>
                  <a:pt x="77275" y="15119"/>
                </a:lnTo>
                <a:lnTo>
                  <a:pt x="77004" y="14931"/>
                </a:lnTo>
                <a:lnTo>
                  <a:pt x="76706" y="14749"/>
                </a:lnTo>
                <a:lnTo>
                  <a:pt x="76408" y="14567"/>
                </a:lnTo>
                <a:lnTo>
                  <a:pt x="76056" y="14390"/>
                </a:lnTo>
                <a:lnTo>
                  <a:pt x="75704" y="14213"/>
                </a:lnTo>
                <a:lnTo>
                  <a:pt x="75298" y="14041"/>
                </a:lnTo>
                <a:lnTo>
                  <a:pt x="74891" y="13864"/>
                </a:lnTo>
                <a:lnTo>
                  <a:pt x="74458" y="13693"/>
                </a:lnTo>
                <a:lnTo>
                  <a:pt x="74025" y="13526"/>
                </a:lnTo>
                <a:lnTo>
                  <a:pt x="73537" y="13354"/>
                </a:lnTo>
                <a:lnTo>
                  <a:pt x="73049" y="13188"/>
                </a:lnTo>
                <a:lnTo>
                  <a:pt x="72047" y="12855"/>
                </a:lnTo>
                <a:lnTo>
                  <a:pt x="71018" y="12527"/>
                </a:lnTo>
                <a:lnTo>
                  <a:pt x="68905" y="11871"/>
                </a:lnTo>
                <a:lnTo>
                  <a:pt x="67849" y="11543"/>
                </a:lnTo>
                <a:lnTo>
                  <a:pt x="66820" y="11216"/>
                </a:lnTo>
                <a:lnTo>
                  <a:pt x="65845" y="10883"/>
                </a:lnTo>
                <a:lnTo>
                  <a:pt x="65384" y="10716"/>
                </a:lnTo>
                <a:lnTo>
                  <a:pt x="64924" y="10544"/>
                </a:lnTo>
                <a:lnTo>
                  <a:pt x="64518" y="10373"/>
                </a:lnTo>
                <a:lnTo>
                  <a:pt x="64111" y="10201"/>
                </a:lnTo>
                <a:lnTo>
                  <a:pt x="63705" y="10029"/>
                </a:lnTo>
                <a:lnTo>
                  <a:pt x="63353" y="9852"/>
                </a:lnTo>
                <a:lnTo>
                  <a:pt x="63028" y="9675"/>
                </a:lnTo>
                <a:lnTo>
                  <a:pt x="62703" y="9493"/>
                </a:lnTo>
                <a:lnTo>
                  <a:pt x="62432" y="9311"/>
                </a:lnTo>
                <a:lnTo>
                  <a:pt x="62188" y="9124"/>
                </a:lnTo>
                <a:lnTo>
                  <a:pt x="62026" y="8983"/>
                </a:lnTo>
                <a:lnTo>
                  <a:pt x="61890" y="8837"/>
                </a:lnTo>
                <a:lnTo>
                  <a:pt x="61782" y="8692"/>
                </a:lnTo>
                <a:lnTo>
                  <a:pt x="61674" y="8541"/>
                </a:lnTo>
                <a:lnTo>
                  <a:pt x="61511" y="8249"/>
                </a:lnTo>
                <a:lnTo>
                  <a:pt x="61403" y="7953"/>
                </a:lnTo>
                <a:lnTo>
                  <a:pt x="61322" y="7656"/>
                </a:lnTo>
                <a:lnTo>
                  <a:pt x="61294" y="7359"/>
                </a:lnTo>
                <a:lnTo>
                  <a:pt x="61294" y="7063"/>
                </a:lnTo>
                <a:lnTo>
                  <a:pt x="61294" y="6766"/>
                </a:lnTo>
                <a:lnTo>
                  <a:pt x="61322" y="6168"/>
                </a:lnTo>
                <a:lnTo>
                  <a:pt x="61294" y="5871"/>
                </a:lnTo>
                <a:lnTo>
                  <a:pt x="61267" y="5574"/>
                </a:lnTo>
                <a:lnTo>
                  <a:pt x="61159" y="5278"/>
                </a:lnTo>
                <a:lnTo>
                  <a:pt x="61051" y="4981"/>
                </a:lnTo>
                <a:lnTo>
                  <a:pt x="60942" y="4835"/>
                </a:lnTo>
                <a:lnTo>
                  <a:pt x="60834" y="4690"/>
                </a:lnTo>
                <a:lnTo>
                  <a:pt x="60726" y="4544"/>
                </a:lnTo>
                <a:lnTo>
                  <a:pt x="60590" y="4398"/>
                </a:lnTo>
                <a:lnTo>
                  <a:pt x="60428" y="4279"/>
                </a:lnTo>
                <a:lnTo>
                  <a:pt x="60265" y="4164"/>
                </a:lnTo>
                <a:lnTo>
                  <a:pt x="60049" y="4050"/>
                </a:lnTo>
                <a:lnTo>
                  <a:pt x="59805" y="3935"/>
                </a:lnTo>
                <a:lnTo>
                  <a:pt x="59561" y="3826"/>
                </a:lnTo>
                <a:lnTo>
                  <a:pt x="59263" y="3711"/>
                </a:lnTo>
                <a:lnTo>
                  <a:pt x="58938" y="3602"/>
                </a:lnTo>
                <a:lnTo>
                  <a:pt x="58586" y="3493"/>
                </a:lnTo>
                <a:lnTo>
                  <a:pt x="58207" y="3384"/>
                </a:lnTo>
                <a:lnTo>
                  <a:pt x="57800" y="3279"/>
                </a:lnTo>
                <a:lnTo>
                  <a:pt x="57394" y="3170"/>
                </a:lnTo>
                <a:lnTo>
                  <a:pt x="56934" y="3066"/>
                </a:lnTo>
                <a:lnTo>
                  <a:pt x="56473" y="2962"/>
                </a:lnTo>
                <a:lnTo>
                  <a:pt x="55959" y="2863"/>
                </a:lnTo>
                <a:lnTo>
                  <a:pt x="55444" y="2759"/>
                </a:lnTo>
                <a:lnTo>
                  <a:pt x="54902" y="2660"/>
                </a:lnTo>
                <a:lnTo>
                  <a:pt x="54361" y="2561"/>
                </a:lnTo>
                <a:lnTo>
                  <a:pt x="53792" y="2468"/>
                </a:lnTo>
                <a:lnTo>
                  <a:pt x="53196" y="2369"/>
                </a:lnTo>
                <a:lnTo>
                  <a:pt x="52573" y="2275"/>
                </a:lnTo>
                <a:lnTo>
                  <a:pt x="51950" y="2187"/>
                </a:lnTo>
                <a:lnTo>
                  <a:pt x="51300" y="2093"/>
                </a:lnTo>
                <a:lnTo>
                  <a:pt x="49973" y="1916"/>
                </a:lnTo>
                <a:lnTo>
                  <a:pt x="48564" y="1749"/>
                </a:lnTo>
                <a:lnTo>
                  <a:pt x="47129" y="1588"/>
                </a:lnTo>
                <a:lnTo>
                  <a:pt x="45639" y="1432"/>
                </a:lnTo>
                <a:lnTo>
                  <a:pt x="44122" y="1281"/>
                </a:lnTo>
                <a:lnTo>
                  <a:pt x="42551" y="1141"/>
                </a:lnTo>
                <a:lnTo>
                  <a:pt x="40980" y="1010"/>
                </a:lnTo>
                <a:lnTo>
                  <a:pt x="39382" y="886"/>
                </a:lnTo>
                <a:lnTo>
                  <a:pt x="37784" y="771"/>
                </a:lnTo>
                <a:lnTo>
                  <a:pt x="36159" y="662"/>
                </a:lnTo>
                <a:lnTo>
                  <a:pt x="34561" y="568"/>
                </a:lnTo>
                <a:lnTo>
                  <a:pt x="32936" y="480"/>
                </a:lnTo>
                <a:lnTo>
                  <a:pt x="31338" y="402"/>
                </a:lnTo>
                <a:lnTo>
                  <a:pt x="29767" y="334"/>
                </a:lnTo>
                <a:lnTo>
                  <a:pt x="28223" y="277"/>
                </a:lnTo>
                <a:lnTo>
                  <a:pt x="26706" y="230"/>
                </a:lnTo>
                <a:lnTo>
                  <a:pt x="25217" y="193"/>
                </a:lnTo>
                <a:lnTo>
                  <a:pt x="23781" y="167"/>
                </a:lnTo>
                <a:lnTo>
                  <a:pt x="22373" y="152"/>
                </a:lnTo>
                <a:lnTo>
                  <a:pt x="20396" y="152"/>
                </a:lnTo>
                <a:lnTo>
                  <a:pt x="19773" y="157"/>
                </a:lnTo>
                <a:lnTo>
                  <a:pt x="19664"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rot="10800000">
            <a:off x="8698124" y="3214950"/>
            <a:ext cx="504660" cy="2050050"/>
          </a:xfrm>
          <a:custGeom>
            <a:avLst/>
            <a:gdLst/>
            <a:ahLst/>
            <a:cxnLst/>
            <a:rect l="l" t="t" r="r" b="b"/>
            <a:pathLst>
              <a:path w="94285" h="82002" extrusionOk="0">
                <a:moveTo>
                  <a:pt x="55" y="1"/>
                </a:moveTo>
                <a:lnTo>
                  <a:pt x="0" y="53"/>
                </a:lnTo>
                <a:lnTo>
                  <a:pt x="0" y="110"/>
                </a:lnTo>
                <a:lnTo>
                  <a:pt x="0" y="162"/>
                </a:lnTo>
                <a:lnTo>
                  <a:pt x="55" y="219"/>
                </a:lnTo>
                <a:lnTo>
                  <a:pt x="55" y="282"/>
                </a:lnTo>
                <a:lnTo>
                  <a:pt x="109" y="349"/>
                </a:lnTo>
                <a:lnTo>
                  <a:pt x="244" y="495"/>
                </a:lnTo>
                <a:lnTo>
                  <a:pt x="434" y="662"/>
                </a:lnTo>
                <a:lnTo>
                  <a:pt x="623" y="849"/>
                </a:lnTo>
                <a:lnTo>
                  <a:pt x="1680" y="1879"/>
                </a:lnTo>
                <a:lnTo>
                  <a:pt x="3034" y="3253"/>
                </a:lnTo>
                <a:lnTo>
                  <a:pt x="7070" y="7073"/>
                </a:lnTo>
                <a:lnTo>
                  <a:pt x="12351" y="12095"/>
                </a:lnTo>
                <a:lnTo>
                  <a:pt x="15439" y="15014"/>
                </a:lnTo>
                <a:lnTo>
                  <a:pt x="18825" y="18189"/>
                </a:lnTo>
                <a:lnTo>
                  <a:pt x="26354" y="25194"/>
                </a:lnTo>
                <a:lnTo>
                  <a:pt x="28332" y="27062"/>
                </a:lnTo>
                <a:lnTo>
                  <a:pt x="30336" y="28982"/>
                </a:lnTo>
                <a:lnTo>
                  <a:pt x="32340" y="30939"/>
                </a:lnTo>
                <a:lnTo>
                  <a:pt x="34399" y="32937"/>
                </a:lnTo>
                <a:lnTo>
                  <a:pt x="38597" y="37033"/>
                </a:lnTo>
                <a:lnTo>
                  <a:pt x="42931" y="41253"/>
                </a:lnTo>
                <a:lnTo>
                  <a:pt x="43418" y="41774"/>
                </a:lnTo>
                <a:lnTo>
                  <a:pt x="43906" y="42294"/>
                </a:lnTo>
                <a:lnTo>
                  <a:pt x="44366" y="42815"/>
                </a:lnTo>
                <a:lnTo>
                  <a:pt x="44799" y="43340"/>
                </a:lnTo>
                <a:lnTo>
                  <a:pt x="45206" y="43861"/>
                </a:lnTo>
                <a:lnTo>
                  <a:pt x="45612" y="44381"/>
                </a:lnTo>
                <a:lnTo>
                  <a:pt x="46018" y="44907"/>
                </a:lnTo>
                <a:lnTo>
                  <a:pt x="46370" y="45432"/>
                </a:lnTo>
                <a:lnTo>
                  <a:pt x="46723" y="45953"/>
                </a:lnTo>
                <a:lnTo>
                  <a:pt x="47075" y="46478"/>
                </a:lnTo>
                <a:lnTo>
                  <a:pt x="47373" y="47004"/>
                </a:lnTo>
                <a:lnTo>
                  <a:pt x="47671" y="47529"/>
                </a:lnTo>
                <a:lnTo>
                  <a:pt x="47941" y="48055"/>
                </a:lnTo>
                <a:lnTo>
                  <a:pt x="48212" y="48586"/>
                </a:lnTo>
                <a:lnTo>
                  <a:pt x="48456" y="49111"/>
                </a:lnTo>
                <a:lnTo>
                  <a:pt x="48673" y="49637"/>
                </a:lnTo>
                <a:lnTo>
                  <a:pt x="48781" y="49892"/>
                </a:lnTo>
                <a:lnTo>
                  <a:pt x="48916" y="50142"/>
                </a:lnTo>
                <a:lnTo>
                  <a:pt x="49079" y="50397"/>
                </a:lnTo>
                <a:lnTo>
                  <a:pt x="49269" y="50647"/>
                </a:lnTo>
                <a:lnTo>
                  <a:pt x="49458" y="50902"/>
                </a:lnTo>
                <a:lnTo>
                  <a:pt x="49675" y="51151"/>
                </a:lnTo>
                <a:lnTo>
                  <a:pt x="49892" y="51401"/>
                </a:lnTo>
                <a:lnTo>
                  <a:pt x="50162" y="51651"/>
                </a:lnTo>
                <a:lnTo>
                  <a:pt x="50433" y="51896"/>
                </a:lnTo>
                <a:lnTo>
                  <a:pt x="50731" y="52145"/>
                </a:lnTo>
                <a:lnTo>
                  <a:pt x="51056" y="52390"/>
                </a:lnTo>
                <a:lnTo>
                  <a:pt x="51381" y="52640"/>
                </a:lnTo>
                <a:lnTo>
                  <a:pt x="51733" y="52884"/>
                </a:lnTo>
                <a:lnTo>
                  <a:pt x="52113" y="53129"/>
                </a:lnTo>
                <a:lnTo>
                  <a:pt x="52492" y="53368"/>
                </a:lnTo>
                <a:lnTo>
                  <a:pt x="52925" y="53613"/>
                </a:lnTo>
                <a:lnTo>
                  <a:pt x="53358" y="53847"/>
                </a:lnTo>
                <a:lnTo>
                  <a:pt x="53819" y="54076"/>
                </a:lnTo>
                <a:lnTo>
                  <a:pt x="54767" y="54539"/>
                </a:lnTo>
                <a:lnTo>
                  <a:pt x="55769" y="54987"/>
                </a:lnTo>
                <a:lnTo>
                  <a:pt x="56798" y="55434"/>
                </a:lnTo>
                <a:lnTo>
                  <a:pt x="57855" y="55877"/>
                </a:lnTo>
                <a:lnTo>
                  <a:pt x="58911" y="56309"/>
                </a:lnTo>
                <a:lnTo>
                  <a:pt x="59940" y="56746"/>
                </a:lnTo>
                <a:lnTo>
                  <a:pt x="60942" y="57173"/>
                </a:lnTo>
                <a:lnTo>
                  <a:pt x="61863" y="57584"/>
                </a:lnTo>
                <a:lnTo>
                  <a:pt x="62730" y="57995"/>
                </a:lnTo>
                <a:lnTo>
                  <a:pt x="63570" y="58411"/>
                </a:lnTo>
                <a:lnTo>
                  <a:pt x="64355" y="58827"/>
                </a:lnTo>
                <a:lnTo>
                  <a:pt x="65113" y="59244"/>
                </a:lnTo>
                <a:lnTo>
                  <a:pt x="65818" y="59665"/>
                </a:lnTo>
                <a:lnTo>
                  <a:pt x="66495" y="60092"/>
                </a:lnTo>
                <a:lnTo>
                  <a:pt x="67145" y="60519"/>
                </a:lnTo>
                <a:lnTo>
                  <a:pt x="67741" y="60946"/>
                </a:lnTo>
                <a:lnTo>
                  <a:pt x="68310" y="61377"/>
                </a:lnTo>
                <a:lnTo>
                  <a:pt x="68824" y="61809"/>
                </a:lnTo>
                <a:lnTo>
                  <a:pt x="69312" y="62241"/>
                </a:lnTo>
                <a:lnTo>
                  <a:pt x="69745" y="62678"/>
                </a:lnTo>
                <a:lnTo>
                  <a:pt x="70151" y="63116"/>
                </a:lnTo>
                <a:lnTo>
                  <a:pt x="70531" y="63553"/>
                </a:lnTo>
                <a:lnTo>
                  <a:pt x="70856" y="63995"/>
                </a:lnTo>
                <a:lnTo>
                  <a:pt x="72345" y="65619"/>
                </a:lnTo>
                <a:lnTo>
                  <a:pt x="73104" y="66405"/>
                </a:lnTo>
                <a:lnTo>
                  <a:pt x="73862" y="67180"/>
                </a:lnTo>
                <a:lnTo>
                  <a:pt x="74648" y="67940"/>
                </a:lnTo>
                <a:lnTo>
                  <a:pt x="75433" y="68679"/>
                </a:lnTo>
                <a:lnTo>
                  <a:pt x="76246" y="69402"/>
                </a:lnTo>
                <a:lnTo>
                  <a:pt x="77085" y="70110"/>
                </a:lnTo>
                <a:lnTo>
                  <a:pt x="77952" y="70797"/>
                </a:lnTo>
                <a:lnTo>
                  <a:pt x="78819" y="71463"/>
                </a:lnTo>
                <a:lnTo>
                  <a:pt x="79740" y="72113"/>
                </a:lnTo>
                <a:lnTo>
                  <a:pt x="80660" y="72743"/>
                </a:lnTo>
                <a:lnTo>
                  <a:pt x="81581" y="73352"/>
                </a:lnTo>
                <a:lnTo>
                  <a:pt x="82529" y="73940"/>
                </a:lnTo>
                <a:lnTo>
                  <a:pt x="83477" y="74513"/>
                </a:lnTo>
                <a:lnTo>
                  <a:pt x="84425" y="75064"/>
                </a:lnTo>
                <a:lnTo>
                  <a:pt x="85400" y="75590"/>
                </a:lnTo>
                <a:lnTo>
                  <a:pt x="86375" y="76100"/>
                </a:lnTo>
                <a:lnTo>
                  <a:pt x="88244" y="77052"/>
                </a:lnTo>
                <a:lnTo>
                  <a:pt x="89084" y="77500"/>
                </a:lnTo>
                <a:lnTo>
                  <a:pt x="89842" y="77926"/>
                </a:lnTo>
                <a:lnTo>
                  <a:pt x="90194" y="78129"/>
                </a:lnTo>
                <a:lnTo>
                  <a:pt x="90492" y="78332"/>
                </a:lnTo>
                <a:lnTo>
                  <a:pt x="90763" y="78525"/>
                </a:lnTo>
                <a:lnTo>
                  <a:pt x="91007" y="78717"/>
                </a:lnTo>
                <a:lnTo>
                  <a:pt x="91413" y="79087"/>
                </a:lnTo>
                <a:lnTo>
                  <a:pt x="91765" y="79441"/>
                </a:lnTo>
                <a:lnTo>
                  <a:pt x="92090" y="79779"/>
                </a:lnTo>
                <a:lnTo>
                  <a:pt x="92388" y="80096"/>
                </a:lnTo>
                <a:lnTo>
                  <a:pt x="92849" y="80664"/>
                </a:lnTo>
                <a:lnTo>
                  <a:pt x="93066" y="80908"/>
                </a:lnTo>
                <a:lnTo>
                  <a:pt x="93282" y="81127"/>
                </a:lnTo>
                <a:lnTo>
                  <a:pt x="93932" y="81751"/>
                </a:lnTo>
                <a:lnTo>
                  <a:pt x="94176" y="81944"/>
                </a:lnTo>
                <a:lnTo>
                  <a:pt x="94257" y="82001"/>
                </a:lnTo>
                <a:lnTo>
                  <a:pt x="94284" y="81949"/>
                </a:lnTo>
                <a:lnTo>
                  <a:pt x="94284" y="81892"/>
                </a:lnTo>
                <a:lnTo>
                  <a:pt x="94284" y="81840"/>
                </a:lnTo>
                <a:lnTo>
                  <a:pt x="94257" y="81783"/>
                </a:lnTo>
                <a:lnTo>
                  <a:pt x="94230" y="81720"/>
                </a:lnTo>
                <a:lnTo>
                  <a:pt x="94203" y="81652"/>
                </a:lnTo>
                <a:lnTo>
                  <a:pt x="94095" y="81502"/>
                </a:lnTo>
                <a:lnTo>
                  <a:pt x="93932" y="81325"/>
                </a:lnTo>
                <a:lnTo>
                  <a:pt x="93797" y="81122"/>
                </a:lnTo>
                <a:lnTo>
                  <a:pt x="93445" y="80659"/>
                </a:lnTo>
                <a:lnTo>
                  <a:pt x="93011" y="80096"/>
                </a:lnTo>
                <a:lnTo>
                  <a:pt x="92497" y="79441"/>
                </a:lnTo>
                <a:lnTo>
                  <a:pt x="92199" y="79076"/>
                </a:lnTo>
                <a:lnTo>
                  <a:pt x="91847" y="78691"/>
                </a:lnTo>
                <a:lnTo>
                  <a:pt x="91630" y="78488"/>
                </a:lnTo>
                <a:lnTo>
                  <a:pt x="91359" y="78285"/>
                </a:lnTo>
                <a:lnTo>
                  <a:pt x="91088" y="78083"/>
                </a:lnTo>
                <a:lnTo>
                  <a:pt x="90763" y="77869"/>
                </a:lnTo>
                <a:lnTo>
                  <a:pt x="90411" y="77656"/>
                </a:lnTo>
                <a:lnTo>
                  <a:pt x="90005" y="77437"/>
                </a:lnTo>
                <a:lnTo>
                  <a:pt x="89192" y="76990"/>
                </a:lnTo>
                <a:lnTo>
                  <a:pt x="87378" y="76037"/>
                </a:lnTo>
                <a:lnTo>
                  <a:pt x="86457" y="75533"/>
                </a:lnTo>
                <a:lnTo>
                  <a:pt x="85996" y="75267"/>
                </a:lnTo>
                <a:lnTo>
                  <a:pt x="85563" y="75002"/>
                </a:lnTo>
                <a:lnTo>
                  <a:pt x="83775" y="73883"/>
                </a:lnTo>
                <a:lnTo>
                  <a:pt x="82881" y="73295"/>
                </a:lnTo>
                <a:lnTo>
                  <a:pt x="81988" y="72691"/>
                </a:lnTo>
                <a:lnTo>
                  <a:pt x="81067" y="72061"/>
                </a:lnTo>
                <a:lnTo>
                  <a:pt x="80200" y="71416"/>
                </a:lnTo>
                <a:lnTo>
                  <a:pt x="79333" y="70750"/>
                </a:lnTo>
                <a:lnTo>
                  <a:pt x="78494" y="70063"/>
                </a:lnTo>
                <a:lnTo>
                  <a:pt x="77681" y="69355"/>
                </a:lnTo>
                <a:lnTo>
                  <a:pt x="76923" y="68637"/>
                </a:lnTo>
                <a:lnTo>
                  <a:pt x="76164" y="67893"/>
                </a:lnTo>
                <a:lnTo>
                  <a:pt x="75406" y="67138"/>
                </a:lnTo>
                <a:lnTo>
                  <a:pt x="74675" y="66363"/>
                </a:lnTo>
                <a:lnTo>
                  <a:pt x="73970" y="65572"/>
                </a:lnTo>
                <a:lnTo>
                  <a:pt x="72508" y="63948"/>
                </a:lnTo>
                <a:lnTo>
                  <a:pt x="72183" y="63506"/>
                </a:lnTo>
                <a:lnTo>
                  <a:pt x="71831" y="63058"/>
                </a:lnTo>
                <a:lnTo>
                  <a:pt x="71424" y="62616"/>
                </a:lnTo>
                <a:lnTo>
                  <a:pt x="70991" y="62174"/>
                </a:lnTo>
                <a:lnTo>
                  <a:pt x="70503" y="61737"/>
                </a:lnTo>
                <a:lnTo>
                  <a:pt x="69989" y="61299"/>
                </a:lnTo>
                <a:lnTo>
                  <a:pt x="69447" y="60862"/>
                </a:lnTo>
                <a:lnTo>
                  <a:pt x="68851" y="60430"/>
                </a:lnTo>
                <a:lnTo>
                  <a:pt x="68201" y="59998"/>
                </a:lnTo>
                <a:lnTo>
                  <a:pt x="67524" y="59566"/>
                </a:lnTo>
                <a:lnTo>
                  <a:pt x="66820" y="59140"/>
                </a:lnTo>
                <a:lnTo>
                  <a:pt x="66061" y="58713"/>
                </a:lnTo>
                <a:lnTo>
                  <a:pt x="65249" y="58291"/>
                </a:lnTo>
                <a:lnTo>
                  <a:pt x="64409" y="57875"/>
                </a:lnTo>
                <a:lnTo>
                  <a:pt x="63543" y="57454"/>
                </a:lnTo>
                <a:lnTo>
                  <a:pt x="62649" y="57042"/>
                </a:lnTo>
                <a:lnTo>
                  <a:pt x="61619" y="56611"/>
                </a:lnTo>
                <a:lnTo>
                  <a:pt x="60590" y="56179"/>
                </a:lnTo>
                <a:lnTo>
                  <a:pt x="58532" y="55304"/>
                </a:lnTo>
                <a:lnTo>
                  <a:pt x="57530" y="54862"/>
                </a:lnTo>
                <a:lnTo>
                  <a:pt x="56527" y="54414"/>
                </a:lnTo>
                <a:lnTo>
                  <a:pt x="55607" y="53962"/>
                </a:lnTo>
                <a:lnTo>
                  <a:pt x="55146" y="53733"/>
                </a:lnTo>
                <a:lnTo>
                  <a:pt x="54713" y="53504"/>
                </a:lnTo>
                <a:lnTo>
                  <a:pt x="54306" y="53270"/>
                </a:lnTo>
                <a:lnTo>
                  <a:pt x="53927" y="53030"/>
                </a:lnTo>
                <a:lnTo>
                  <a:pt x="53575" y="52791"/>
                </a:lnTo>
                <a:lnTo>
                  <a:pt x="53223" y="52551"/>
                </a:lnTo>
                <a:lnTo>
                  <a:pt x="52898" y="52307"/>
                </a:lnTo>
                <a:lnTo>
                  <a:pt x="52600" y="52067"/>
                </a:lnTo>
                <a:lnTo>
                  <a:pt x="52302" y="51823"/>
                </a:lnTo>
                <a:lnTo>
                  <a:pt x="52031" y="51578"/>
                </a:lnTo>
                <a:lnTo>
                  <a:pt x="51788" y="51334"/>
                </a:lnTo>
                <a:lnTo>
                  <a:pt x="51571" y="51089"/>
                </a:lnTo>
                <a:lnTo>
                  <a:pt x="51381" y="50844"/>
                </a:lnTo>
                <a:lnTo>
                  <a:pt x="51192" y="50595"/>
                </a:lnTo>
                <a:lnTo>
                  <a:pt x="51029" y="50350"/>
                </a:lnTo>
                <a:lnTo>
                  <a:pt x="50867" y="50100"/>
                </a:lnTo>
                <a:lnTo>
                  <a:pt x="50758" y="49856"/>
                </a:lnTo>
                <a:lnTo>
                  <a:pt x="50650" y="49606"/>
                </a:lnTo>
                <a:lnTo>
                  <a:pt x="50433" y="49075"/>
                </a:lnTo>
                <a:lnTo>
                  <a:pt x="50189" y="48549"/>
                </a:lnTo>
                <a:lnTo>
                  <a:pt x="49919" y="48019"/>
                </a:lnTo>
                <a:lnTo>
                  <a:pt x="49648" y="47493"/>
                </a:lnTo>
                <a:lnTo>
                  <a:pt x="49350" y="46962"/>
                </a:lnTo>
                <a:lnTo>
                  <a:pt x="49025" y="46437"/>
                </a:lnTo>
                <a:lnTo>
                  <a:pt x="48700" y="45911"/>
                </a:lnTo>
                <a:lnTo>
                  <a:pt x="48348" y="45385"/>
                </a:lnTo>
                <a:lnTo>
                  <a:pt x="47968" y="44860"/>
                </a:lnTo>
                <a:lnTo>
                  <a:pt x="47589" y="44334"/>
                </a:lnTo>
                <a:lnTo>
                  <a:pt x="47156" y="43809"/>
                </a:lnTo>
                <a:lnTo>
                  <a:pt x="46750" y="43283"/>
                </a:lnTo>
                <a:lnTo>
                  <a:pt x="46289" y="42763"/>
                </a:lnTo>
                <a:lnTo>
                  <a:pt x="45829" y="42237"/>
                </a:lnTo>
                <a:lnTo>
                  <a:pt x="45341" y="41717"/>
                </a:lnTo>
                <a:lnTo>
                  <a:pt x="44854" y="41196"/>
                </a:lnTo>
                <a:lnTo>
                  <a:pt x="36213" y="32875"/>
                </a:lnTo>
                <a:lnTo>
                  <a:pt x="28142" y="25126"/>
                </a:lnTo>
                <a:lnTo>
                  <a:pt x="13760" y="12043"/>
                </a:lnTo>
                <a:lnTo>
                  <a:pt x="8153" y="7037"/>
                </a:lnTo>
                <a:lnTo>
                  <a:pt x="3901" y="3227"/>
                </a:lnTo>
                <a:lnTo>
                  <a:pt x="2330" y="1864"/>
                </a:lnTo>
                <a:lnTo>
                  <a:pt x="1111" y="833"/>
                </a:lnTo>
                <a:lnTo>
                  <a:pt x="353" y="214"/>
                </a:lnTo>
                <a:lnTo>
                  <a:pt x="217" y="105"/>
                </a:lnTo>
                <a:lnTo>
                  <a:pt x="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rot="9972347">
            <a:off x="8383512" y="3752554"/>
            <a:ext cx="524715" cy="1671317"/>
          </a:xfrm>
          <a:custGeom>
            <a:avLst/>
            <a:gdLst/>
            <a:ahLst/>
            <a:cxnLst/>
            <a:rect l="l" t="t" r="r" b="b"/>
            <a:pathLst>
              <a:path w="126056" h="85941" extrusionOk="0">
                <a:moveTo>
                  <a:pt x="19664" y="1"/>
                </a:moveTo>
                <a:lnTo>
                  <a:pt x="18798" y="105"/>
                </a:lnTo>
                <a:lnTo>
                  <a:pt x="17958" y="214"/>
                </a:lnTo>
                <a:lnTo>
                  <a:pt x="17118" y="334"/>
                </a:lnTo>
                <a:lnTo>
                  <a:pt x="16306" y="454"/>
                </a:lnTo>
                <a:lnTo>
                  <a:pt x="15520" y="584"/>
                </a:lnTo>
                <a:lnTo>
                  <a:pt x="14735" y="719"/>
                </a:lnTo>
                <a:lnTo>
                  <a:pt x="14003" y="860"/>
                </a:lnTo>
                <a:lnTo>
                  <a:pt x="13272" y="1005"/>
                </a:lnTo>
                <a:lnTo>
                  <a:pt x="12541" y="1151"/>
                </a:lnTo>
                <a:lnTo>
                  <a:pt x="11864" y="1307"/>
                </a:lnTo>
                <a:lnTo>
                  <a:pt x="11187" y="1468"/>
                </a:lnTo>
                <a:lnTo>
                  <a:pt x="10537" y="1630"/>
                </a:lnTo>
                <a:lnTo>
                  <a:pt x="9887" y="1801"/>
                </a:lnTo>
                <a:lnTo>
                  <a:pt x="9291" y="1973"/>
                </a:lnTo>
                <a:lnTo>
                  <a:pt x="8695" y="2150"/>
                </a:lnTo>
                <a:lnTo>
                  <a:pt x="8099" y="2332"/>
                </a:lnTo>
                <a:lnTo>
                  <a:pt x="7557" y="2520"/>
                </a:lnTo>
                <a:lnTo>
                  <a:pt x="7015" y="2707"/>
                </a:lnTo>
                <a:lnTo>
                  <a:pt x="6501" y="2900"/>
                </a:lnTo>
                <a:lnTo>
                  <a:pt x="6013" y="3097"/>
                </a:lnTo>
                <a:lnTo>
                  <a:pt x="5526" y="3295"/>
                </a:lnTo>
                <a:lnTo>
                  <a:pt x="5065" y="3498"/>
                </a:lnTo>
                <a:lnTo>
                  <a:pt x="4632" y="3701"/>
                </a:lnTo>
                <a:lnTo>
                  <a:pt x="4226" y="3909"/>
                </a:lnTo>
                <a:lnTo>
                  <a:pt x="3819" y="4117"/>
                </a:lnTo>
                <a:lnTo>
                  <a:pt x="3440" y="4331"/>
                </a:lnTo>
                <a:lnTo>
                  <a:pt x="3088" y="4549"/>
                </a:lnTo>
                <a:lnTo>
                  <a:pt x="2736" y="4763"/>
                </a:lnTo>
                <a:lnTo>
                  <a:pt x="2438" y="4981"/>
                </a:lnTo>
                <a:lnTo>
                  <a:pt x="2140" y="5205"/>
                </a:lnTo>
                <a:lnTo>
                  <a:pt x="1842" y="5423"/>
                </a:lnTo>
                <a:lnTo>
                  <a:pt x="1598" y="5647"/>
                </a:lnTo>
                <a:lnTo>
                  <a:pt x="1355" y="5876"/>
                </a:lnTo>
                <a:lnTo>
                  <a:pt x="1138" y="6100"/>
                </a:lnTo>
                <a:lnTo>
                  <a:pt x="921" y="6329"/>
                </a:lnTo>
                <a:lnTo>
                  <a:pt x="732" y="6558"/>
                </a:lnTo>
                <a:lnTo>
                  <a:pt x="569" y="6782"/>
                </a:lnTo>
                <a:lnTo>
                  <a:pt x="434" y="7011"/>
                </a:lnTo>
                <a:lnTo>
                  <a:pt x="325" y="7245"/>
                </a:lnTo>
                <a:lnTo>
                  <a:pt x="217" y="7474"/>
                </a:lnTo>
                <a:lnTo>
                  <a:pt x="136" y="7703"/>
                </a:lnTo>
                <a:lnTo>
                  <a:pt x="55" y="7932"/>
                </a:lnTo>
                <a:lnTo>
                  <a:pt x="27" y="8161"/>
                </a:lnTo>
                <a:lnTo>
                  <a:pt x="0" y="8390"/>
                </a:lnTo>
                <a:lnTo>
                  <a:pt x="0" y="8619"/>
                </a:lnTo>
                <a:lnTo>
                  <a:pt x="0" y="8843"/>
                </a:lnTo>
                <a:lnTo>
                  <a:pt x="55" y="9072"/>
                </a:lnTo>
                <a:lnTo>
                  <a:pt x="109" y="9295"/>
                </a:lnTo>
                <a:lnTo>
                  <a:pt x="190" y="9519"/>
                </a:lnTo>
                <a:lnTo>
                  <a:pt x="271" y="9743"/>
                </a:lnTo>
                <a:lnTo>
                  <a:pt x="380" y="9961"/>
                </a:lnTo>
                <a:lnTo>
                  <a:pt x="515" y="10180"/>
                </a:lnTo>
                <a:lnTo>
                  <a:pt x="678" y="10399"/>
                </a:lnTo>
                <a:lnTo>
                  <a:pt x="840" y="10612"/>
                </a:lnTo>
                <a:lnTo>
                  <a:pt x="1030" y="10825"/>
                </a:lnTo>
                <a:lnTo>
                  <a:pt x="1246" y="11039"/>
                </a:lnTo>
                <a:lnTo>
                  <a:pt x="1490" y="11247"/>
                </a:lnTo>
                <a:lnTo>
                  <a:pt x="1734" y="11450"/>
                </a:lnTo>
                <a:lnTo>
                  <a:pt x="2005" y="11653"/>
                </a:lnTo>
                <a:lnTo>
                  <a:pt x="2303" y="11851"/>
                </a:lnTo>
                <a:lnTo>
                  <a:pt x="2628" y="12048"/>
                </a:lnTo>
                <a:lnTo>
                  <a:pt x="2953" y="12241"/>
                </a:lnTo>
                <a:lnTo>
                  <a:pt x="3305" y="12428"/>
                </a:lnTo>
                <a:lnTo>
                  <a:pt x="3684" y="12616"/>
                </a:lnTo>
                <a:lnTo>
                  <a:pt x="4442" y="12985"/>
                </a:lnTo>
                <a:lnTo>
                  <a:pt x="5255" y="13349"/>
                </a:lnTo>
                <a:lnTo>
                  <a:pt x="6095" y="13708"/>
                </a:lnTo>
                <a:lnTo>
                  <a:pt x="6961" y="14073"/>
                </a:lnTo>
                <a:lnTo>
                  <a:pt x="7828" y="14432"/>
                </a:lnTo>
                <a:lnTo>
                  <a:pt x="8722" y="14791"/>
                </a:lnTo>
                <a:lnTo>
                  <a:pt x="10537" y="15504"/>
                </a:lnTo>
                <a:lnTo>
                  <a:pt x="12405" y="16217"/>
                </a:lnTo>
                <a:lnTo>
                  <a:pt x="14274" y="16930"/>
                </a:lnTo>
                <a:lnTo>
                  <a:pt x="16116" y="17637"/>
                </a:lnTo>
                <a:lnTo>
                  <a:pt x="17904" y="18350"/>
                </a:lnTo>
                <a:lnTo>
                  <a:pt x="18770" y="18709"/>
                </a:lnTo>
                <a:lnTo>
                  <a:pt x="19637" y="19069"/>
                </a:lnTo>
                <a:lnTo>
                  <a:pt x="20477" y="19428"/>
                </a:lnTo>
                <a:lnTo>
                  <a:pt x="21289" y="19787"/>
                </a:lnTo>
                <a:lnTo>
                  <a:pt x="22048" y="20151"/>
                </a:lnTo>
                <a:lnTo>
                  <a:pt x="22806" y="20515"/>
                </a:lnTo>
                <a:lnTo>
                  <a:pt x="23510" y="20880"/>
                </a:lnTo>
                <a:lnTo>
                  <a:pt x="24188" y="21249"/>
                </a:lnTo>
                <a:lnTo>
                  <a:pt x="24811" y="21619"/>
                </a:lnTo>
                <a:lnTo>
                  <a:pt x="25406" y="21988"/>
                </a:lnTo>
                <a:lnTo>
                  <a:pt x="25948" y="22363"/>
                </a:lnTo>
                <a:lnTo>
                  <a:pt x="26436" y="22743"/>
                </a:lnTo>
                <a:lnTo>
                  <a:pt x="26869" y="23123"/>
                </a:lnTo>
                <a:lnTo>
                  <a:pt x="27221" y="23508"/>
                </a:lnTo>
                <a:lnTo>
                  <a:pt x="27546" y="23893"/>
                </a:lnTo>
                <a:lnTo>
                  <a:pt x="27682" y="24090"/>
                </a:lnTo>
                <a:lnTo>
                  <a:pt x="27790" y="24283"/>
                </a:lnTo>
                <a:lnTo>
                  <a:pt x="27952" y="24585"/>
                </a:lnTo>
                <a:lnTo>
                  <a:pt x="28034" y="24892"/>
                </a:lnTo>
                <a:lnTo>
                  <a:pt x="28115" y="25194"/>
                </a:lnTo>
                <a:lnTo>
                  <a:pt x="28142" y="25496"/>
                </a:lnTo>
                <a:lnTo>
                  <a:pt x="28142" y="25797"/>
                </a:lnTo>
                <a:lnTo>
                  <a:pt x="28115" y="26104"/>
                </a:lnTo>
                <a:lnTo>
                  <a:pt x="28088" y="26406"/>
                </a:lnTo>
                <a:lnTo>
                  <a:pt x="28007" y="26713"/>
                </a:lnTo>
                <a:lnTo>
                  <a:pt x="27817" y="27322"/>
                </a:lnTo>
                <a:lnTo>
                  <a:pt x="27600" y="27931"/>
                </a:lnTo>
                <a:lnTo>
                  <a:pt x="27113" y="29144"/>
                </a:lnTo>
                <a:lnTo>
                  <a:pt x="26869" y="29752"/>
                </a:lnTo>
                <a:lnTo>
                  <a:pt x="26788" y="30054"/>
                </a:lnTo>
                <a:lnTo>
                  <a:pt x="26706" y="30361"/>
                </a:lnTo>
                <a:lnTo>
                  <a:pt x="26652" y="30663"/>
                </a:lnTo>
                <a:lnTo>
                  <a:pt x="26625" y="30965"/>
                </a:lnTo>
                <a:lnTo>
                  <a:pt x="26598" y="31267"/>
                </a:lnTo>
                <a:lnTo>
                  <a:pt x="26625" y="31563"/>
                </a:lnTo>
                <a:lnTo>
                  <a:pt x="26652" y="31865"/>
                </a:lnTo>
                <a:lnTo>
                  <a:pt x="26734" y="32167"/>
                </a:lnTo>
                <a:lnTo>
                  <a:pt x="26869" y="32464"/>
                </a:lnTo>
                <a:lnTo>
                  <a:pt x="27032" y="32766"/>
                </a:lnTo>
                <a:lnTo>
                  <a:pt x="27221" y="33062"/>
                </a:lnTo>
                <a:lnTo>
                  <a:pt x="27465" y="33359"/>
                </a:lnTo>
                <a:lnTo>
                  <a:pt x="27763" y="33650"/>
                </a:lnTo>
                <a:lnTo>
                  <a:pt x="28115" y="33947"/>
                </a:lnTo>
                <a:lnTo>
                  <a:pt x="28386" y="34145"/>
                </a:lnTo>
                <a:lnTo>
                  <a:pt x="28657" y="34342"/>
                </a:lnTo>
                <a:lnTo>
                  <a:pt x="28982" y="34535"/>
                </a:lnTo>
                <a:lnTo>
                  <a:pt x="29307" y="34733"/>
                </a:lnTo>
                <a:lnTo>
                  <a:pt x="29659" y="34925"/>
                </a:lnTo>
                <a:lnTo>
                  <a:pt x="30011" y="35118"/>
                </a:lnTo>
                <a:lnTo>
                  <a:pt x="30417" y="35305"/>
                </a:lnTo>
                <a:lnTo>
                  <a:pt x="30823" y="35498"/>
                </a:lnTo>
                <a:lnTo>
                  <a:pt x="31230" y="35685"/>
                </a:lnTo>
                <a:lnTo>
                  <a:pt x="31690" y="35872"/>
                </a:lnTo>
                <a:lnTo>
                  <a:pt x="32611" y="36242"/>
                </a:lnTo>
                <a:lnTo>
                  <a:pt x="33586" y="36611"/>
                </a:lnTo>
                <a:lnTo>
                  <a:pt x="34615" y="36976"/>
                </a:lnTo>
                <a:lnTo>
                  <a:pt x="35672" y="37340"/>
                </a:lnTo>
                <a:lnTo>
                  <a:pt x="36755" y="37699"/>
                </a:lnTo>
                <a:lnTo>
                  <a:pt x="37893" y="38058"/>
                </a:lnTo>
                <a:lnTo>
                  <a:pt x="39030" y="38412"/>
                </a:lnTo>
                <a:lnTo>
                  <a:pt x="41333" y="39125"/>
                </a:lnTo>
                <a:lnTo>
                  <a:pt x="43635" y="39833"/>
                </a:lnTo>
                <a:lnTo>
                  <a:pt x="44772" y="40187"/>
                </a:lnTo>
                <a:lnTo>
                  <a:pt x="45883" y="40546"/>
                </a:lnTo>
                <a:lnTo>
                  <a:pt x="46939" y="40900"/>
                </a:lnTo>
                <a:lnTo>
                  <a:pt x="47996" y="41259"/>
                </a:lnTo>
                <a:lnTo>
                  <a:pt x="48998" y="41618"/>
                </a:lnTo>
                <a:lnTo>
                  <a:pt x="49919" y="41982"/>
                </a:lnTo>
                <a:lnTo>
                  <a:pt x="50812" y="42346"/>
                </a:lnTo>
                <a:lnTo>
                  <a:pt x="51246" y="42534"/>
                </a:lnTo>
                <a:lnTo>
                  <a:pt x="51625" y="42716"/>
                </a:lnTo>
                <a:lnTo>
                  <a:pt x="52031" y="42903"/>
                </a:lnTo>
                <a:lnTo>
                  <a:pt x="52383" y="43085"/>
                </a:lnTo>
                <a:lnTo>
                  <a:pt x="52735" y="43273"/>
                </a:lnTo>
                <a:lnTo>
                  <a:pt x="53060" y="43465"/>
                </a:lnTo>
                <a:lnTo>
                  <a:pt x="53358" y="43653"/>
                </a:lnTo>
                <a:lnTo>
                  <a:pt x="53629" y="43840"/>
                </a:lnTo>
                <a:lnTo>
                  <a:pt x="53900" y="44032"/>
                </a:lnTo>
                <a:lnTo>
                  <a:pt x="54144" y="44225"/>
                </a:lnTo>
                <a:lnTo>
                  <a:pt x="54334" y="44418"/>
                </a:lnTo>
                <a:lnTo>
                  <a:pt x="54523" y="44615"/>
                </a:lnTo>
                <a:lnTo>
                  <a:pt x="54686" y="44813"/>
                </a:lnTo>
                <a:lnTo>
                  <a:pt x="54821" y="45011"/>
                </a:lnTo>
                <a:lnTo>
                  <a:pt x="54902" y="45209"/>
                </a:lnTo>
                <a:lnTo>
                  <a:pt x="54984" y="45412"/>
                </a:lnTo>
                <a:lnTo>
                  <a:pt x="55011" y="45609"/>
                </a:lnTo>
                <a:lnTo>
                  <a:pt x="55038" y="45817"/>
                </a:lnTo>
                <a:lnTo>
                  <a:pt x="55011" y="46046"/>
                </a:lnTo>
                <a:lnTo>
                  <a:pt x="54956" y="46270"/>
                </a:lnTo>
                <a:lnTo>
                  <a:pt x="54848" y="46499"/>
                </a:lnTo>
                <a:lnTo>
                  <a:pt x="54713" y="46728"/>
                </a:lnTo>
                <a:lnTo>
                  <a:pt x="54550" y="46952"/>
                </a:lnTo>
                <a:lnTo>
                  <a:pt x="54361" y="47176"/>
                </a:lnTo>
                <a:lnTo>
                  <a:pt x="54144" y="47405"/>
                </a:lnTo>
                <a:lnTo>
                  <a:pt x="53900" y="47628"/>
                </a:lnTo>
                <a:lnTo>
                  <a:pt x="53656" y="47852"/>
                </a:lnTo>
                <a:lnTo>
                  <a:pt x="53358" y="48076"/>
                </a:lnTo>
                <a:lnTo>
                  <a:pt x="52763" y="48524"/>
                </a:lnTo>
                <a:lnTo>
                  <a:pt x="52140" y="48971"/>
                </a:lnTo>
                <a:lnTo>
                  <a:pt x="51490" y="49413"/>
                </a:lnTo>
                <a:lnTo>
                  <a:pt x="50840" y="49861"/>
                </a:lnTo>
                <a:lnTo>
                  <a:pt x="50244" y="50309"/>
                </a:lnTo>
                <a:lnTo>
                  <a:pt x="49946" y="50532"/>
                </a:lnTo>
                <a:lnTo>
                  <a:pt x="49675" y="50756"/>
                </a:lnTo>
                <a:lnTo>
                  <a:pt x="49431" y="50980"/>
                </a:lnTo>
                <a:lnTo>
                  <a:pt x="49187" y="51204"/>
                </a:lnTo>
                <a:lnTo>
                  <a:pt x="48998" y="51427"/>
                </a:lnTo>
                <a:lnTo>
                  <a:pt x="48808" y="51656"/>
                </a:lnTo>
                <a:lnTo>
                  <a:pt x="48673" y="51880"/>
                </a:lnTo>
                <a:lnTo>
                  <a:pt x="48537" y="52109"/>
                </a:lnTo>
                <a:lnTo>
                  <a:pt x="48456" y="52333"/>
                </a:lnTo>
                <a:lnTo>
                  <a:pt x="48402" y="52562"/>
                </a:lnTo>
                <a:lnTo>
                  <a:pt x="48402" y="52791"/>
                </a:lnTo>
                <a:lnTo>
                  <a:pt x="48456" y="53020"/>
                </a:lnTo>
                <a:lnTo>
                  <a:pt x="48483" y="53160"/>
                </a:lnTo>
                <a:lnTo>
                  <a:pt x="48564" y="53301"/>
                </a:lnTo>
                <a:lnTo>
                  <a:pt x="48727" y="53577"/>
                </a:lnTo>
                <a:lnTo>
                  <a:pt x="48944" y="53847"/>
                </a:lnTo>
                <a:lnTo>
                  <a:pt x="49241" y="54118"/>
                </a:lnTo>
                <a:lnTo>
                  <a:pt x="49594" y="54383"/>
                </a:lnTo>
                <a:lnTo>
                  <a:pt x="49973" y="54644"/>
                </a:lnTo>
                <a:lnTo>
                  <a:pt x="50406" y="54904"/>
                </a:lnTo>
                <a:lnTo>
                  <a:pt x="50894" y="55164"/>
                </a:lnTo>
                <a:lnTo>
                  <a:pt x="51435" y="55419"/>
                </a:lnTo>
                <a:lnTo>
                  <a:pt x="52004" y="55674"/>
                </a:lnTo>
                <a:lnTo>
                  <a:pt x="52627" y="55924"/>
                </a:lnTo>
                <a:lnTo>
                  <a:pt x="53250" y="56174"/>
                </a:lnTo>
                <a:lnTo>
                  <a:pt x="53927" y="56418"/>
                </a:lnTo>
                <a:lnTo>
                  <a:pt x="54631" y="56668"/>
                </a:lnTo>
                <a:lnTo>
                  <a:pt x="55363" y="56912"/>
                </a:lnTo>
                <a:lnTo>
                  <a:pt x="56094" y="57152"/>
                </a:lnTo>
                <a:lnTo>
                  <a:pt x="56880" y="57396"/>
                </a:lnTo>
                <a:lnTo>
                  <a:pt x="57665" y="57636"/>
                </a:lnTo>
                <a:lnTo>
                  <a:pt x="59263" y="58120"/>
                </a:lnTo>
                <a:lnTo>
                  <a:pt x="62567" y="59077"/>
                </a:lnTo>
                <a:lnTo>
                  <a:pt x="64193" y="59556"/>
                </a:lnTo>
                <a:lnTo>
                  <a:pt x="65791" y="60040"/>
                </a:lnTo>
                <a:lnTo>
                  <a:pt x="66576" y="60280"/>
                </a:lnTo>
                <a:lnTo>
                  <a:pt x="67334" y="60524"/>
                </a:lnTo>
                <a:lnTo>
                  <a:pt x="68066" y="60769"/>
                </a:lnTo>
                <a:lnTo>
                  <a:pt x="68770" y="61013"/>
                </a:lnTo>
                <a:lnTo>
                  <a:pt x="69826" y="61393"/>
                </a:lnTo>
                <a:lnTo>
                  <a:pt x="70801" y="61778"/>
                </a:lnTo>
                <a:lnTo>
                  <a:pt x="71749" y="62169"/>
                </a:lnTo>
                <a:lnTo>
                  <a:pt x="72616" y="62559"/>
                </a:lnTo>
                <a:lnTo>
                  <a:pt x="73429" y="62954"/>
                </a:lnTo>
                <a:lnTo>
                  <a:pt x="74214" y="63355"/>
                </a:lnTo>
                <a:lnTo>
                  <a:pt x="74945" y="63756"/>
                </a:lnTo>
                <a:lnTo>
                  <a:pt x="75623" y="64162"/>
                </a:lnTo>
                <a:lnTo>
                  <a:pt x="76273" y="64573"/>
                </a:lnTo>
                <a:lnTo>
                  <a:pt x="76868" y="64984"/>
                </a:lnTo>
                <a:lnTo>
                  <a:pt x="77437" y="65400"/>
                </a:lnTo>
                <a:lnTo>
                  <a:pt x="77952" y="65817"/>
                </a:lnTo>
                <a:lnTo>
                  <a:pt x="78439" y="66233"/>
                </a:lnTo>
                <a:lnTo>
                  <a:pt x="78927" y="66654"/>
                </a:lnTo>
                <a:lnTo>
                  <a:pt x="79360" y="67076"/>
                </a:lnTo>
                <a:lnTo>
                  <a:pt x="79767" y="67503"/>
                </a:lnTo>
                <a:lnTo>
                  <a:pt x="80173" y="67924"/>
                </a:lnTo>
                <a:lnTo>
                  <a:pt x="80552" y="68351"/>
                </a:lnTo>
                <a:lnTo>
                  <a:pt x="81256" y="69210"/>
                </a:lnTo>
                <a:lnTo>
                  <a:pt x="81906" y="70068"/>
                </a:lnTo>
                <a:lnTo>
                  <a:pt x="82529" y="70932"/>
                </a:lnTo>
                <a:lnTo>
                  <a:pt x="83152" y="71791"/>
                </a:lnTo>
                <a:lnTo>
                  <a:pt x="83802" y="72650"/>
                </a:lnTo>
                <a:lnTo>
                  <a:pt x="84479" y="73508"/>
                </a:lnTo>
                <a:lnTo>
                  <a:pt x="84832" y="73935"/>
                </a:lnTo>
                <a:lnTo>
                  <a:pt x="85184" y="74362"/>
                </a:lnTo>
                <a:lnTo>
                  <a:pt x="85590" y="74783"/>
                </a:lnTo>
                <a:lnTo>
                  <a:pt x="85996" y="75210"/>
                </a:lnTo>
                <a:lnTo>
                  <a:pt x="86457" y="75637"/>
                </a:lnTo>
                <a:lnTo>
                  <a:pt x="86944" y="76069"/>
                </a:lnTo>
                <a:lnTo>
                  <a:pt x="87486" y="76495"/>
                </a:lnTo>
                <a:lnTo>
                  <a:pt x="88028" y="76922"/>
                </a:lnTo>
                <a:lnTo>
                  <a:pt x="88624" y="77349"/>
                </a:lnTo>
                <a:lnTo>
                  <a:pt x="89274" y="77770"/>
                </a:lnTo>
                <a:lnTo>
                  <a:pt x="89951" y="78192"/>
                </a:lnTo>
                <a:lnTo>
                  <a:pt x="90655" y="78608"/>
                </a:lnTo>
                <a:lnTo>
                  <a:pt x="91413" y="79025"/>
                </a:lnTo>
                <a:lnTo>
                  <a:pt x="92226" y="79436"/>
                </a:lnTo>
                <a:lnTo>
                  <a:pt x="93065" y="79836"/>
                </a:lnTo>
                <a:lnTo>
                  <a:pt x="93959" y="80237"/>
                </a:lnTo>
                <a:lnTo>
                  <a:pt x="94907" y="80633"/>
                </a:lnTo>
                <a:lnTo>
                  <a:pt x="95882" y="81023"/>
                </a:lnTo>
                <a:lnTo>
                  <a:pt x="96939" y="81403"/>
                </a:lnTo>
                <a:lnTo>
                  <a:pt x="98022" y="81777"/>
                </a:lnTo>
                <a:lnTo>
                  <a:pt x="98591" y="81965"/>
                </a:lnTo>
                <a:lnTo>
                  <a:pt x="99160" y="82147"/>
                </a:lnTo>
                <a:lnTo>
                  <a:pt x="99756" y="82324"/>
                </a:lnTo>
                <a:lnTo>
                  <a:pt x="100351" y="82501"/>
                </a:lnTo>
                <a:lnTo>
                  <a:pt x="100974" y="82678"/>
                </a:lnTo>
                <a:lnTo>
                  <a:pt x="101597" y="82850"/>
                </a:lnTo>
                <a:lnTo>
                  <a:pt x="102247" y="83021"/>
                </a:lnTo>
                <a:lnTo>
                  <a:pt x="102897" y="83193"/>
                </a:lnTo>
                <a:lnTo>
                  <a:pt x="103575" y="83354"/>
                </a:lnTo>
                <a:lnTo>
                  <a:pt x="104279" y="83521"/>
                </a:lnTo>
                <a:lnTo>
                  <a:pt x="104983" y="83682"/>
                </a:lnTo>
                <a:lnTo>
                  <a:pt x="105687" y="83838"/>
                </a:lnTo>
                <a:lnTo>
                  <a:pt x="106419" y="83994"/>
                </a:lnTo>
                <a:lnTo>
                  <a:pt x="107177" y="84145"/>
                </a:lnTo>
                <a:lnTo>
                  <a:pt x="107935" y="84296"/>
                </a:lnTo>
                <a:lnTo>
                  <a:pt x="108721" y="84442"/>
                </a:lnTo>
                <a:lnTo>
                  <a:pt x="109506" y="84588"/>
                </a:lnTo>
                <a:lnTo>
                  <a:pt x="110319" y="84728"/>
                </a:lnTo>
                <a:lnTo>
                  <a:pt x="111158" y="84863"/>
                </a:lnTo>
                <a:lnTo>
                  <a:pt x="111998" y="84999"/>
                </a:lnTo>
                <a:lnTo>
                  <a:pt x="112838" y="85129"/>
                </a:lnTo>
                <a:lnTo>
                  <a:pt x="113732" y="85254"/>
                </a:lnTo>
                <a:lnTo>
                  <a:pt x="114598" y="85379"/>
                </a:lnTo>
                <a:lnTo>
                  <a:pt x="115519" y="85498"/>
                </a:lnTo>
                <a:lnTo>
                  <a:pt x="116440" y="85613"/>
                </a:lnTo>
                <a:lnTo>
                  <a:pt x="117388" y="85727"/>
                </a:lnTo>
                <a:lnTo>
                  <a:pt x="118336" y="85837"/>
                </a:lnTo>
                <a:lnTo>
                  <a:pt x="119311" y="85941"/>
                </a:lnTo>
                <a:lnTo>
                  <a:pt x="119609" y="85582"/>
                </a:lnTo>
                <a:lnTo>
                  <a:pt x="119907" y="85233"/>
                </a:lnTo>
                <a:lnTo>
                  <a:pt x="120530" y="84546"/>
                </a:lnTo>
                <a:lnTo>
                  <a:pt x="121180" y="83875"/>
                </a:lnTo>
                <a:lnTo>
                  <a:pt x="121830" y="83219"/>
                </a:lnTo>
                <a:lnTo>
                  <a:pt x="122480" y="82569"/>
                </a:lnTo>
                <a:lnTo>
                  <a:pt x="123130" y="81918"/>
                </a:lnTo>
                <a:lnTo>
                  <a:pt x="123726" y="81262"/>
                </a:lnTo>
                <a:lnTo>
                  <a:pt x="124295" y="80596"/>
                </a:lnTo>
                <a:lnTo>
                  <a:pt x="124566" y="80258"/>
                </a:lnTo>
                <a:lnTo>
                  <a:pt x="124809" y="79914"/>
                </a:lnTo>
                <a:lnTo>
                  <a:pt x="125053" y="79566"/>
                </a:lnTo>
                <a:lnTo>
                  <a:pt x="125243" y="79212"/>
                </a:lnTo>
                <a:lnTo>
                  <a:pt x="125432" y="78853"/>
                </a:lnTo>
                <a:lnTo>
                  <a:pt x="125622" y="78483"/>
                </a:lnTo>
                <a:lnTo>
                  <a:pt x="125757" y="78103"/>
                </a:lnTo>
                <a:lnTo>
                  <a:pt x="125866" y="77718"/>
                </a:lnTo>
                <a:lnTo>
                  <a:pt x="125974" y="77323"/>
                </a:lnTo>
                <a:lnTo>
                  <a:pt x="126028" y="76917"/>
                </a:lnTo>
                <a:lnTo>
                  <a:pt x="126055" y="76501"/>
                </a:lnTo>
                <a:lnTo>
                  <a:pt x="126055" y="76074"/>
                </a:lnTo>
                <a:lnTo>
                  <a:pt x="126028" y="75637"/>
                </a:lnTo>
                <a:lnTo>
                  <a:pt x="125947" y="75184"/>
                </a:lnTo>
                <a:lnTo>
                  <a:pt x="125839" y="74716"/>
                </a:lnTo>
                <a:lnTo>
                  <a:pt x="125703" y="74232"/>
                </a:lnTo>
                <a:lnTo>
                  <a:pt x="125595" y="74055"/>
                </a:lnTo>
                <a:lnTo>
                  <a:pt x="125460" y="73862"/>
                </a:lnTo>
                <a:lnTo>
                  <a:pt x="125243" y="73664"/>
                </a:lnTo>
                <a:lnTo>
                  <a:pt x="124972" y="73451"/>
                </a:lnTo>
                <a:lnTo>
                  <a:pt x="124674" y="73232"/>
                </a:lnTo>
                <a:lnTo>
                  <a:pt x="124322" y="73009"/>
                </a:lnTo>
                <a:lnTo>
                  <a:pt x="123916" y="72774"/>
                </a:lnTo>
                <a:lnTo>
                  <a:pt x="123509" y="72530"/>
                </a:lnTo>
                <a:lnTo>
                  <a:pt x="122534" y="72015"/>
                </a:lnTo>
                <a:lnTo>
                  <a:pt x="121478" y="71468"/>
                </a:lnTo>
                <a:lnTo>
                  <a:pt x="120367" y="70896"/>
                </a:lnTo>
                <a:lnTo>
                  <a:pt x="119176" y="70297"/>
                </a:lnTo>
                <a:lnTo>
                  <a:pt x="118011" y="69668"/>
                </a:lnTo>
                <a:lnTo>
                  <a:pt x="117415" y="69345"/>
                </a:lnTo>
                <a:lnTo>
                  <a:pt x="116846" y="69017"/>
                </a:lnTo>
                <a:lnTo>
                  <a:pt x="116278" y="68679"/>
                </a:lnTo>
                <a:lnTo>
                  <a:pt x="115709" y="68341"/>
                </a:lnTo>
                <a:lnTo>
                  <a:pt x="115194" y="67997"/>
                </a:lnTo>
                <a:lnTo>
                  <a:pt x="114680" y="67643"/>
                </a:lnTo>
                <a:lnTo>
                  <a:pt x="114192" y="67289"/>
                </a:lnTo>
                <a:lnTo>
                  <a:pt x="113759" y="66930"/>
                </a:lnTo>
                <a:lnTo>
                  <a:pt x="113325" y="66566"/>
                </a:lnTo>
                <a:lnTo>
                  <a:pt x="112946" y="66197"/>
                </a:lnTo>
                <a:lnTo>
                  <a:pt x="112621" y="65822"/>
                </a:lnTo>
                <a:lnTo>
                  <a:pt x="112323" y="65447"/>
                </a:lnTo>
                <a:lnTo>
                  <a:pt x="112079" y="65067"/>
                </a:lnTo>
                <a:lnTo>
                  <a:pt x="111917" y="64682"/>
                </a:lnTo>
                <a:lnTo>
                  <a:pt x="111538" y="63766"/>
                </a:lnTo>
                <a:lnTo>
                  <a:pt x="111213" y="62845"/>
                </a:lnTo>
                <a:lnTo>
                  <a:pt x="110590" y="61003"/>
                </a:lnTo>
                <a:lnTo>
                  <a:pt x="109967" y="59161"/>
                </a:lnTo>
                <a:lnTo>
                  <a:pt x="109344" y="57318"/>
                </a:lnTo>
                <a:lnTo>
                  <a:pt x="109019" y="56402"/>
                </a:lnTo>
                <a:lnTo>
                  <a:pt x="108856" y="55945"/>
                </a:lnTo>
                <a:lnTo>
                  <a:pt x="108640" y="55492"/>
                </a:lnTo>
                <a:lnTo>
                  <a:pt x="108423" y="55044"/>
                </a:lnTo>
                <a:lnTo>
                  <a:pt x="108179" y="54597"/>
                </a:lnTo>
                <a:lnTo>
                  <a:pt x="107908" y="54149"/>
                </a:lnTo>
                <a:lnTo>
                  <a:pt x="107610" y="53707"/>
                </a:lnTo>
                <a:lnTo>
                  <a:pt x="107258" y="53270"/>
                </a:lnTo>
                <a:lnTo>
                  <a:pt x="106852" y="52832"/>
                </a:lnTo>
                <a:lnTo>
                  <a:pt x="106391" y="52395"/>
                </a:lnTo>
                <a:lnTo>
                  <a:pt x="105877" y="51969"/>
                </a:lnTo>
                <a:lnTo>
                  <a:pt x="105579" y="51750"/>
                </a:lnTo>
                <a:lnTo>
                  <a:pt x="105281" y="51537"/>
                </a:lnTo>
                <a:lnTo>
                  <a:pt x="104983" y="51323"/>
                </a:lnTo>
                <a:lnTo>
                  <a:pt x="104631" y="51115"/>
                </a:lnTo>
                <a:lnTo>
                  <a:pt x="104279" y="50902"/>
                </a:lnTo>
                <a:lnTo>
                  <a:pt x="103927" y="50694"/>
                </a:lnTo>
                <a:lnTo>
                  <a:pt x="103520" y="50480"/>
                </a:lnTo>
                <a:lnTo>
                  <a:pt x="103114" y="50272"/>
                </a:lnTo>
                <a:lnTo>
                  <a:pt x="102437" y="49955"/>
                </a:lnTo>
                <a:lnTo>
                  <a:pt x="101733" y="49637"/>
                </a:lnTo>
                <a:lnTo>
                  <a:pt x="100974" y="49325"/>
                </a:lnTo>
                <a:lnTo>
                  <a:pt x="100216" y="49013"/>
                </a:lnTo>
                <a:lnTo>
                  <a:pt x="98618" y="48393"/>
                </a:lnTo>
                <a:lnTo>
                  <a:pt x="96993" y="47774"/>
                </a:lnTo>
                <a:lnTo>
                  <a:pt x="96207" y="47467"/>
                </a:lnTo>
                <a:lnTo>
                  <a:pt x="95422" y="47160"/>
                </a:lnTo>
                <a:lnTo>
                  <a:pt x="94664" y="46848"/>
                </a:lnTo>
                <a:lnTo>
                  <a:pt x="93959" y="46536"/>
                </a:lnTo>
                <a:lnTo>
                  <a:pt x="93255" y="46218"/>
                </a:lnTo>
                <a:lnTo>
                  <a:pt x="92632" y="45895"/>
                </a:lnTo>
                <a:lnTo>
                  <a:pt x="92063" y="45573"/>
                </a:lnTo>
                <a:lnTo>
                  <a:pt x="91792" y="45412"/>
                </a:lnTo>
                <a:lnTo>
                  <a:pt x="91522" y="45245"/>
                </a:lnTo>
                <a:lnTo>
                  <a:pt x="91115" y="44933"/>
                </a:lnTo>
                <a:lnTo>
                  <a:pt x="90736" y="44620"/>
                </a:lnTo>
                <a:lnTo>
                  <a:pt x="90438" y="44308"/>
                </a:lnTo>
                <a:lnTo>
                  <a:pt x="90194" y="43991"/>
                </a:lnTo>
                <a:lnTo>
                  <a:pt x="89978" y="43673"/>
                </a:lnTo>
                <a:lnTo>
                  <a:pt x="89815" y="43356"/>
                </a:lnTo>
                <a:lnTo>
                  <a:pt x="89707" y="43033"/>
                </a:lnTo>
                <a:lnTo>
                  <a:pt x="89626" y="42711"/>
                </a:lnTo>
                <a:lnTo>
                  <a:pt x="89571" y="42393"/>
                </a:lnTo>
                <a:lnTo>
                  <a:pt x="89544" y="42065"/>
                </a:lnTo>
                <a:lnTo>
                  <a:pt x="89571" y="41743"/>
                </a:lnTo>
                <a:lnTo>
                  <a:pt x="89599" y="41420"/>
                </a:lnTo>
                <a:lnTo>
                  <a:pt x="89707" y="40769"/>
                </a:lnTo>
                <a:lnTo>
                  <a:pt x="89869" y="40119"/>
                </a:lnTo>
                <a:lnTo>
                  <a:pt x="90032" y="39463"/>
                </a:lnTo>
                <a:lnTo>
                  <a:pt x="90167" y="38813"/>
                </a:lnTo>
                <a:lnTo>
                  <a:pt x="90222" y="38485"/>
                </a:lnTo>
                <a:lnTo>
                  <a:pt x="90249" y="38162"/>
                </a:lnTo>
                <a:lnTo>
                  <a:pt x="90276" y="37834"/>
                </a:lnTo>
                <a:lnTo>
                  <a:pt x="90276" y="37512"/>
                </a:lnTo>
                <a:lnTo>
                  <a:pt x="90222" y="37189"/>
                </a:lnTo>
                <a:lnTo>
                  <a:pt x="90167" y="36861"/>
                </a:lnTo>
                <a:lnTo>
                  <a:pt x="90059" y="36544"/>
                </a:lnTo>
                <a:lnTo>
                  <a:pt x="89924" y="36221"/>
                </a:lnTo>
                <a:lnTo>
                  <a:pt x="89734" y="35898"/>
                </a:lnTo>
                <a:lnTo>
                  <a:pt x="89490" y="35581"/>
                </a:lnTo>
                <a:lnTo>
                  <a:pt x="89219" y="35264"/>
                </a:lnTo>
                <a:lnTo>
                  <a:pt x="88867" y="34946"/>
                </a:lnTo>
                <a:lnTo>
                  <a:pt x="88542" y="34681"/>
                </a:lnTo>
                <a:lnTo>
                  <a:pt x="88163" y="34415"/>
                </a:lnTo>
                <a:lnTo>
                  <a:pt x="87730" y="34155"/>
                </a:lnTo>
                <a:lnTo>
                  <a:pt x="87296" y="33895"/>
                </a:lnTo>
                <a:lnTo>
                  <a:pt x="86809" y="33635"/>
                </a:lnTo>
                <a:lnTo>
                  <a:pt x="86321" y="33380"/>
                </a:lnTo>
                <a:lnTo>
                  <a:pt x="85780" y="33125"/>
                </a:lnTo>
                <a:lnTo>
                  <a:pt x="85238" y="32870"/>
                </a:lnTo>
                <a:lnTo>
                  <a:pt x="84669" y="32620"/>
                </a:lnTo>
                <a:lnTo>
                  <a:pt x="84100" y="32365"/>
                </a:lnTo>
                <a:lnTo>
                  <a:pt x="82881" y="31865"/>
                </a:lnTo>
                <a:lnTo>
                  <a:pt x="80417" y="30866"/>
                </a:lnTo>
                <a:lnTo>
                  <a:pt x="79198" y="30367"/>
                </a:lnTo>
                <a:lnTo>
                  <a:pt x="78033" y="29867"/>
                </a:lnTo>
                <a:lnTo>
                  <a:pt x="77464" y="29612"/>
                </a:lnTo>
                <a:lnTo>
                  <a:pt x="76896" y="29362"/>
                </a:lnTo>
                <a:lnTo>
                  <a:pt x="76381" y="29107"/>
                </a:lnTo>
                <a:lnTo>
                  <a:pt x="75866" y="28852"/>
                </a:lnTo>
                <a:lnTo>
                  <a:pt x="75379" y="28597"/>
                </a:lnTo>
                <a:lnTo>
                  <a:pt x="74918" y="28337"/>
                </a:lnTo>
                <a:lnTo>
                  <a:pt x="74512" y="28077"/>
                </a:lnTo>
                <a:lnTo>
                  <a:pt x="74106" y="27817"/>
                </a:lnTo>
                <a:lnTo>
                  <a:pt x="73754" y="27551"/>
                </a:lnTo>
                <a:lnTo>
                  <a:pt x="73456" y="27286"/>
                </a:lnTo>
                <a:lnTo>
                  <a:pt x="73185" y="27020"/>
                </a:lnTo>
                <a:lnTo>
                  <a:pt x="72941" y="26750"/>
                </a:lnTo>
                <a:lnTo>
                  <a:pt x="72833" y="26557"/>
                </a:lnTo>
                <a:lnTo>
                  <a:pt x="72724" y="26370"/>
                </a:lnTo>
                <a:lnTo>
                  <a:pt x="72616" y="26177"/>
                </a:lnTo>
                <a:lnTo>
                  <a:pt x="72562" y="25985"/>
                </a:lnTo>
                <a:lnTo>
                  <a:pt x="72535" y="25792"/>
                </a:lnTo>
                <a:lnTo>
                  <a:pt x="72508" y="25605"/>
                </a:lnTo>
                <a:lnTo>
                  <a:pt x="72508" y="25412"/>
                </a:lnTo>
                <a:lnTo>
                  <a:pt x="72508" y="25220"/>
                </a:lnTo>
                <a:lnTo>
                  <a:pt x="72535" y="25027"/>
                </a:lnTo>
                <a:lnTo>
                  <a:pt x="72589" y="24835"/>
                </a:lnTo>
                <a:lnTo>
                  <a:pt x="72752" y="24450"/>
                </a:lnTo>
                <a:lnTo>
                  <a:pt x="72941" y="24064"/>
                </a:lnTo>
                <a:lnTo>
                  <a:pt x="73185" y="23679"/>
                </a:lnTo>
                <a:lnTo>
                  <a:pt x="73483" y="23294"/>
                </a:lnTo>
                <a:lnTo>
                  <a:pt x="73808" y="22904"/>
                </a:lnTo>
                <a:lnTo>
                  <a:pt x="74187" y="22519"/>
                </a:lnTo>
                <a:lnTo>
                  <a:pt x="74566" y="22134"/>
                </a:lnTo>
                <a:lnTo>
                  <a:pt x="75352" y="21358"/>
                </a:lnTo>
                <a:lnTo>
                  <a:pt x="76164" y="20588"/>
                </a:lnTo>
                <a:lnTo>
                  <a:pt x="76571" y="20203"/>
                </a:lnTo>
                <a:lnTo>
                  <a:pt x="76950" y="19823"/>
                </a:lnTo>
                <a:lnTo>
                  <a:pt x="77302" y="19438"/>
                </a:lnTo>
                <a:lnTo>
                  <a:pt x="77600" y="19053"/>
                </a:lnTo>
                <a:lnTo>
                  <a:pt x="77871" y="18673"/>
                </a:lnTo>
                <a:lnTo>
                  <a:pt x="78114" y="18293"/>
                </a:lnTo>
                <a:lnTo>
                  <a:pt x="78304" y="17913"/>
                </a:lnTo>
                <a:lnTo>
                  <a:pt x="78412" y="17539"/>
                </a:lnTo>
                <a:lnTo>
                  <a:pt x="78439" y="17346"/>
                </a:lnTo>
                <a:lnTo>
                  <a:pt x="78467" y="17159"/>
                </a:lnTo>
                <a:lnTo>
                  <a:pt x="78467" y="16971"/>
                </a:lnTo>
                <a:lnTo>
                  <a:pt x="78439" y="16784"/>
                </a:lnTo>
                <a:lnTo>
                  <a:pt x="78412" y="16597"/>
                </a:lnTo>
                <a:lnTo>
                  <a:pt x="78331" y="16409"/>
                </a:lnTo>
                <a:lnTo>
                  <a:pt x="78250" y="16222"/>
                </a:lnTo>
                <a:lnTo>
                  <a:pt x="78169" y="16040"/>
                </a:lnTo>
                <a:lnTo>
                  <a:pt x="78033" y="15852"/>
                </a:lnTo>
                <a:lnTo>
                  <a:pt x="77871" y="15670"/>
                </a:lnTo>
                <a:lnTo>
                  <a:pt x="77708" y="15483"/>
                </a:lnTo>
                <a:lnTo>
                  <a:pt x="77491" y="15301"/>
                </a:lnTo>
                <a:lnTo>
                  <a:pt x="77275" y="15119"/>
                </a:lnTo>
                <a:lnTo>
                  <a:pt x="77004" y="14931"/>
                </a:lnTo>
                <a:lnTo>
                  <a:pt x="76706" y="14749"/>
                </a:lnTo>
                <a:lnTo>
                  <a:pt x="76408" y="14567"/>
                </a:lnTo>
                <a:lnTo>
                  <a:pt x="76056" y="14390"/>
                </a:lnTo>
                <a:lnTo>
                  <a:pt x="75704" y="14213"/>
                </a:lnTo>
                <a:lnTo>
                  <a:pt x="75298" y="14041"/>
                </a:lnTo>
                <a:lnTo>
                  <a:pt x="74891" y="13864"/>
                </a:lnTo>
                <a:lnTo>
                  <a:pt x="74458" y="13693"/>
                </a:lnTo>
                <a:lnTo>
                  <a:pt x="74025" y="13526"/>
                </a:lnTo>
                <a:lnTo>
                  <a:pt x="73537" y="13354"/>
                </a:lnTo>
                <a:lnTo>
                  <a:pt x="73049" y="13188"/>
                </a:lnTo>
                <a:lnTo>
                  <a:pt x="72047" y="12855"/>
                </a:lnTo>
                <a:lnTo>
                  <a:pt x="71018" y="12527"/>
                </a:lnTo>
                <a:lnTo>
                  <a:pt x="68905" y="11871"/>
                </a:lnTo>
                <a:lnTo>
                  <a:pt x="67849" y="11543"/>
                </a:lnTo>
                <a:lnTo>
                  <a:pt x="66820" y="11216"/>
                </a:lnTo>
                <a:lnTo>
                  <a:pt x="65845" y="10883"/>
                </a:lnTo>
                <a:lnTo>
                  <a:pt x="65384" y="10716"/>
                </a:lnTo>
                <a:lnTo>
                  <a:pt x="64924" y="10544"/>
                </a:lnTo>
                <a:lnTo>
                  <a:pt x="64518" y="10373"/>
                </a:lnTo>
                <a:lnTo>
                  <a:pt x="64111" y="10201"/>
                </a:lnTo>
                <a:lnTo>
                  <a:pt x="63705" y="10029"/>
                </a:lnTo>
                <a:lnTo>
                  <a:pt x="63353" y="9852"/>
                </a:lnTo>
                <a:lnTo>
                  <a:pt x="63028" y="9675"/>
                </a:lnTo>
                <a:lnTo>
                  <a:pt x="62703" y="9493"/>
                </a:lnTo>
                <a:lnTo>
                  <a:pt x="62432" y="9311"/>
                </a:lnTo>
                <a:lnTo>
                  <a:pt x="62188" y="9124"/>
                </a:lnTo>
                <a:lnTo>
                  <a:pt x="62026" y="8983"/>
                </a:lnTo>
                <a:lnTo>
                  <a:pt x="61890" y="8837"/>
                </a:lnTo>
                <a:lnTo>
                  <a:pt x="61782" y="8692"/>
                </a:lnTo>
                <a:lnTo>
                  <a:pt x="61674" y="8541"/>
                </a:lnTo>
                <a:lnTo>
                  <a:pt x="61511" y="8249"/>
                </a:lnTo>
                <a:lnTo>
                  <a:pt x="61403" y="7953"/>
                </a:lnTo>
                <a:lnTo>
                  <a:pt x="61322" y="7656"/>
                </a:lnTo>
                <a:lnTo>
                  <a:pt x="61294" y="7359"/>
                </a:lnTo>
                <a:lnTo>
                  <a:pt x="61294" y="7063"/>
                </a:lnTo>
                <a:lnTo>
                  <a:pt x="61294" y="6766"/>
                </a:lnTo>
                <a:lnTo>
                  <a:pt x="61322" y="6168"/>
                </a:lnTo>
                <a:lnTo>
                  <a:pt x="61294" y="5871"/>
                </a:lnTo>
                <a:lnTo>
                  <a:pt x="61267" y="5574"/>
                </a:lnTo>
                <a:lnTo>
                  <a:pt x="61159" y="5278"/>
                </a:lnTo>
                <a:lnTo>
                  <a:pt x="61051" y="4981"/>
                </a:lnTo>
                <a:lnTo>
                  <a:pt x="60942" y="4835"/>
                </a:lnTo>
                <a:lnTo>
                  <a:pt x="60834" y="4690"/>
                </a:lnTo>
                <a:lnTo>
                  <a:pt x="60726" y="4544"/>
                </a:lnTo>
                <a:lnTo>
                  <a:pt x="60590" y="4398"/>
                </a:lnTo>
                <a:lnTo>
                  <a:pt x="60428" y="4279"/>
                </a:lnTo>
                <a:lnTo>
                  <a:pt x="60265" y="4164"/>
                </a:lnTo>
                <a:lnTo>
                  <a:pt x="60049" y="4050"/>
                </a:lnTo>
                <a:lnTo>
                  <a:pt x="59805" y="3935"/>
                </a:lnTo>
                <a:lnTo>
                  <a:pt x="59561" y="3826"/>
                </a:lnTo>
                <a:lnTo>
                  <a:pt x="59263" y="3711"/>
                </a:lnTo>
                <a:lnTo>
                  <a:pt x="58938" y="3602"/>
                </a:lnTo>
                <a:lnTo>
                  <a:pt x="58586" y="3493"/>
                </a:lnTo>
                <a:lnTo>
                  <a:pt x="58207" y="3384"/>
                </a:lnTo>
                <a:lnTo>
                  <a:pt x="57800" y="3279"/>
                </a:lnTo>
                <a:lnTo>
                  <a:pt x="57394" y="3170"/>
                </a:lnTo>
                <a:lnTo>
                  <a:pt x="56934" y="3066"/>
                </a:lnTo>
                <a:lnTo>
                  <a:pt x="56473" y="2962"/>
                </a:lnTo>
                <a:lnTo>
                  <a:pt x="55959" y="2863"/>
                </a:lnTo>
                <a:lnTo>
                  <a:pt x="55444" y="2759"/>
                </a:lnTo>
                <a:lnTo>
                  <a:pt x="54902" y="2660"/>
                </a:lnTo>
                <a:lnTo>
                  <a:pt x="54361" y="2561"/>
                </a:lnTo>
                <a:lnTo>
                  <a:pt x="53792" y="2468"/>
                </a:lnTo>
                <a:lnTo>
                  <a:pt x="53196" y="2369"/>
                </a:lnTo>
                <a:lnTo>
                  <a:pt x="52573" y="2275"/>
                </a:lnTo>
                <a:lnTo>
                  <a:pt x="51950" y="2187"/>
                </a:lnTo>
                <a:lnTo>
                  <a:pt x="51300" y="2093"/>
                </a:lnTo>
                <a:lnTo>
                  <a:pt x="49973" y="1916"/>
                </a:lnTo>
                <a:lnTo>
                  <a:pt x="48564" y="1749"/>
                </a:lnTo>
                <a:lnTo>
                  <a:pt x="47129" y="1588"/>
                </a:lnTo>
                <a:lnTo>
                  <a:pt x="45639" y="1432"/>
                </a:lnTo>
                <a:lnTo>
                  <a:pt x="44122" y="1281"/>
                </a:lnTo>
                <a:lnTo>
                  <a:pt x="42551" y="1141"/>
                </a:lnTo>
                <a:lnTo>
                  <a:pt x="40980" y="1010"/>
                </a:lnTo>
                <a:lnTo>
                  <a:pt x="39382" y="886"/>
                </a:lnTo>
                <a:lnTo>
                  <a:pt x="37784" y="771"/>
                </a:lnTo>
                <a:lnTo>
                  <a:pt x="36159" y="662"/>
                </a:lnTo>
                <a:lnTo>
                  <a:pt x="34561" y="568"/>
                </a:lnTo>
                <a:lnTo>
                  <a:pt x="32936" y="480"/>
                </a:lnTo>
                <a:lnTo>
                  <a:pt x="31338" y="402"/>
                </a:lnTo>
                <a:lnTo>
                  <a:pt x="29767" y="334"/>
                </a:lnTo>
                <a:lnTo>
                  <a:pt x="28223" y="277"/>
                </a:lnTo>
                <a:lnTo>
                  <a:pt x="26706" y="230"/>
                </a:lnTo>
                <a:lnTo>
                  <a:pt x="25217" y="193"/>
                </a:lnTo>
                <a:lnTo>
                  <a:pt x="23781" y="167"/>
                </a:lnTo>
                <a:lnTo>
                  <a:pt x="22373" y="152"/>
                </a:lnTo>
                <a:lnTo>
                  <a:pt x="20396" y="152"/>
                </a:lnTo>
                <a:lnTo>
                  <a:pt x="19773" y="157"/>
                </a:lnTo>
                <a:lnTo>
                  <a:pt x="19664"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rot="9972347">
            <a:off x="8442801" y="3829504"/>
            <a:ext cx="392466" cy="1594714"/>
          </a:xfrm>
          <a:custGeom>
            <a:avLst/>
            <a:gdLst/>
            <a:ahLst/>
            <a:cxnLst/>
            <a:rect l="l" t="t" r="r" b="b"/>
            <a:pathLst>
              <a:path w="94285" h="82002" extrusionOk="0">
                <a:moveTo>
                  <a:pt x="55" y="1"/>
                </a:moveTo>
                <a:lnTo>
                  <a:pt x="0" y="53"/>
                </a:lnTo>
                <a:lnTo>
                  <a:pt x="0" y="110"/>
                </a:lnTo>
                <a:lnTo>
                  <a:pt x="0" y="162"/>
                </a:lnTo>
                <a:lnTo>
                  <a:pt x="55" y="219"/>
                </a:lnTo>
                <a:lnTo>
                  <a:pt x="55" y="282"/>
                </a:lnTo>
                <a:lnTo>
                  <a:pt x="109" y="349"/>
                </a:lnTo>
                <a:lnTo>
                  <a:pt x="244" y="495"/>
                </a:lnTo>
                <a:lnTo>
                  <a:pt x="434" y="662"/>
                </a:lnTo>
                <a:lnTo>
                  <a:pt x="623" y="849"/>
                </a:lnTo>
                <a:lnTo>
                  <a:pt x="1680" y="1879"/>
                </a:lnTo>
                <a:lnTo>
                  <a:pt x="3034" y="3253"/>
                </a:lnTo>
                <a:lnTo>
                  <a:pt x="7070" y="7073"/>
                </a:lnTo>
                <a:lnTo>
                  <a:pt x="12351" y="12095"/>
                </a:lnTo>
                <a:lnTo>
                  <a:pt x="15439" y="15014"/>
                </a:lnTo>
                <a:lnTo>
                  <a:pt x="18825" y="18189"/>
                </a:lnTo>
                <a:lnTo>
                  <a:pt x="26354" y="25194"/>
                </a:lnTo>
                <a:lnTo>
                  <a:pt x="28332" y="27062"/>
                </a:lnTo>
                <a:lnTo>
                  <a:pt x="30336" y="28982"/>
                </a:lnTo>
                <a:lnTo>
                  <a:pt x="32340" y="30939"/>
                </a:lnTo>
                <a:lnTo>
                  <a:pt x="34399" y="32937"/>
                </a:lnTo>
                <a:lnTo>
                  <a:pt x="38597" y="37033"/>
                </a:lnTo>
                <a:lnTo>
                  <a:pt x="42931" y="41253"/>
                </a:lnTo>
                <a:lnTo>
                  <a:pt x="43418" y="41774"/>
                </a:lnTo>
                <a:lnTo>
                  <a:pt x="43906" y="42294"/>
                </a:lnTo>
                <a:lnTo>
                  <a:pt x="44366" y="42815"/>
                </a:lnTo>
                <a:lnTo>
                  <a:pt x="44799" y="43340"/>
                </a:lnTo>
                <a:lnTo>
                  <a:pt x="45206" y="43861"/>
                </a:lnTo>
                <a:lnTo>
                  <a:pt x="45612" y="44381"/>
                </a:lnTo>
                <a:lnTo>
                  <a:pt x="46018" y="44907"/>
                </a:lnTo>
                <a:lnTo>
                  <a:pt x="46370" y="45432"/>
                </a:lnTo>
                <a:lnTo>
                  <a:pt x="46723" y="45953"/>
                </a:lnTo>
                <a:lnTo>
                  <a:pt x="47075" y="46478"/>
                </a:lnTo>
                <a:lnTo>
                  <a:pt x="47373" y="47004"/>
                </a:lnTo>
                <a:lnTo>
                  <a:pt x="47671" y="47529"/>
                </a:lnTo>
                <a:lnTo>
                  <a:pt x="47941" y="48055"/>
                </a:lnTo>
                <a:lnTo>
                  <a:pt x="48212" y="48586"/>
                </a:lnTo>
                <a:lnTo>
                  <a:pt x="48456" y="49111"/>
                </a:lnTo>
                <a:lnTo>
                  <a:pt x="48673" y="49637"/>
                </a:lnTo>
                <a:lnTo>
                  <a:pt x="48781" y="49892"/>
                </a:lnTo>
                <a:lnTo>
                  <a:pt x="48916" y="50142"/>
                </a:lnTo>
                <a:lnTo>
                  <a:pt x="49079" y="50397"/>
                </a:lnTo>
                <a:lnTo>
                  <a:pt x="49269" y="50647"/>
                </a:lnTo>
                <a:lnTo>
                  <a:pt x="49458" y="50902"/>
                </a:lnTo>
                <a:lnTo>
                  <a:pt x="49675" y="51151"/>
                </a:lnTo>
                <a:lnTo>
                  <a:pt x="49892" y="51401"/>
                </a:lnTo>
                <a:lnTo>
                  <a:pt x="50162" y="51651"/>
                </a:lnTo>
                <a:lnTo>
                  <a:pt x="50433" y="51896"/>
                </a:lnTo>
                <a:lnTo>
                  <a:pt x="50731" y="52145"/>
                </a:lnTo>
                <a:lnTo>
                  <a:pt x="51056" y="52390"/>
                </a:lnTo>
                <a:lnTo>
                  <a:pt x="51381" y="52640"/>
                </a:lnTo>
                <a:lnTo>
                  <a:pt x="51733" y="52884"/>
                </a:lnTo>
                <a:lnTo>
                  <a:pt x="52113" y="53129"/>
                </a:lnTo>
                <a:lnTo>
                  <a:pt x="52492" y="53368"/>
                </a:lnTo>
                <a:lnTo>
                  <a:pt x="52925" y="53613"/>
                </a:lnTo>
                <a:lnTo>
                  <a:pt x="53358" y="53847"/>
                </a:lnTo>
                <a:lnTo>
                  <a:pt x="53819" y="54076"/>
                </a:lnTo>
                <a:lnTo>
                  <a:pt x="54767" y="54539"/>
                </a:lnTo>
                <a:lnTo>
                  <a:pt x="55769" y="54987"/>
                </a:lnTo>
                <a:lnTo>
                  <a:pt x="56798" y="55434"/>
                </a:lnTo>
                <a:lnTo>
                  <a:pt x="57855" y="55877"/>
                </a:lnTo>
                <a:lnTo>
                  <a:pt x="58911" y="56309"/>
                </a:lnTo>
                <a:lnTo>
                  <a:pt x="59940" y="56746"/>
                </a:lnTo>
                <a:lnTo>
                  <a:pt x="60942" y="57173"/>
                </a:lnTo>
                <a:lnTo>
                  <a:pt x="61863" y="57584"/>
                </a:lnTo>
                <a:lnTo>
                  <a:pt x="62730" y="57995"/>
                </a:lnTo>
                <a:lnTo>
                  <a:pt x="63570" y="58411"/>
                </a:lnTo>
                <a:lnTo>
                  <a:pt x="64355" y="58827"/>
                </a:lnTo>
                <a:lnTo>
                  <a:pt x="65113" y="59244"/>
                </a:lnTo>
                <a:lnTo>
                  <a:pt x="65818" y="59665"/>
                </a:lnTo>
                <a:lnTo>
                  <a:pt x="66495" y="60092"/>
                </a:lnTo>
                <a:lnTo>
                  <a:pt x="67145" y="60519"/>
                </a:lnTo>
                <a:lnTo>
                  <a:pt x="67741" y="60946"/>
                </a:lnTo>
                <a:lnTo>
                  <a:pt x="68310" y="61377"/>
                </a:lnTo>
                <a:lnTo>
                  <a:pt x="68824" y="61809"/>
                </a:lnTo>
                <a:lnTo>
                  <a:pt x="69312" y="62241"/>
                </a:lnTo>
                <a:lnTo>
                  <a:pt x="69745" y="62678"/>
                </a:lnTo>
                <a:lnTo>
                  <a:pt x="70151" y="63116"/>
                </a:lnTo>
                <a:lnTo>
                  <a:pt x="70531" y="63553"/>
                </a:lnTo>
                <a:lnTo>
                  <a:pt x="70856" y="63995"/>
                </a:lnTo>
                <a:lnTo>
                  <a:pt x="72345" y="65619"/>
                </a:lnTo>
                <a:lnTo>
                  <a:pt x="73104" y="66405"/>
                </a:lnTo>
                <a:lnTo>
                  <a:pt x="73862" y="67180"/>
                </a:lnTo>
                <a:lnTo>
                  <a:pt x="74648" y="67940"/>
                </a:lnTo>
                <a:lnTo>
                  <a:pt x="75433" y="68679"/>
                </a:lnTo>
                <a:lnTo>
                  <a:pt x="76246" y="69402"/>
                </a:lnTo>
                <a:lnTo>
                  <a:pt x="77085" y="70110"/>
                </a:lnTo>
                <a:lnTo>
                  <a:pt x="77952" y="70797"/>
                </a:lnTo>
                <a:lnTo>
                  <a:pt x="78819" y="71463"/>
                </a:lnTo>
                <a:lnTo>
                  <a:pt x="79740" y="72113"/>
                </a:lnTo>
                <a:lnTo>
                  <a:pt x="80660" y="72743"/>
                </a:lnTo>
                <a:lnTo>
                  <a:pt x="81581" y="73352"/>
                </a:lnTo>
                <a:lnTo>
                  <a:pt x="82529" y="73940"/>
                </a:lnTo>
                <a:lnTo>
                  <a:pt x="83477" y="74513"/>
                </a:lnTo>
                <a:lnTo>
                  <a:pt x="84425" y="75064"/>
                </a:lnTo>
                <a:lnTo>
                  <a:pt x="85400" y="75590"/>
                </a:lnTo>
                <a:lnTo>
                  <a:pt x="86375" y="76100"/>
                </a:lnTo>
                <a:lnTo>
                  <a:pt x="88244" y="77052"/>
                </a:lnTo>
                <a:lnTo>
                  <a:pt x="89084" y="77500"/>
                </a:lnTo>
                <a:lnTo>
                  <a:pt x="89842" y="77926"/>
                </a:lnTo>
                <a:lnTo>
                  <a:pt x="90194" y="78129"/>
                </a:lnTo>
                <a:lnTo>
                  <a:pt x="90492" y="78332"/>
                </a:lnTo>
                <a:lnTo>
                  <a:pt x="90763" y="78525"/>
                </a:lnTo>
                <a:lnTo>
                  <a:pt x="91007" y="78717"/>
                </a:lnTo>
                <a:lnTo>
                  <a:pt x="91413" y="79087"/>
                </a:lnTo>
                <a:lnTo>
                  <a:pt x="91765" y="79441"/>
                </a:lnTo>
                <a:lnTo>
                  <a:pt x="92090" y="79779"/>
                </a:lnTo>
                <a:lnTo>
                  <a:pt x="92388" y="80096"/>
                </a:lnTo>
                <a:lnTo>
                  <a:pt x="92849" y="80664"/>
                </a:lnTo>
                <a:lnTo>
                  <a:pt x="93066" y="80908"/>
                </a:lnTo>
                <a:lnTo>
                  <a:pt x="93282" y="81127"/>
                </a:lnTo>
                <a:lnTo>
                  <a:pt x="93932" y="81751"/>
                </a:lnTo>
                <a:lnTo>
                  <a:pt x="94176" y="81944"/>
                </a:lnTo>
                <a:lnTo>
                  <a:pt x="94257" y="82001"/>
                </a:lnTo>
                <a:lnTo>
                  <a:pt x="94284" y="81949"/>
                </a:lnTo>
                <a:lnTo>
                  <a:pt x="94284" y="81892"/>
                </a:lnTo>
                <a:lnTo>
                  <a:pt x="94284" y="81840"/>
                </a:lnTo>
                <a:lnTo>
                  <a:pt x="94257" y="81783"/>
                </a:lnTo>
                <a:lnTo>
                  <a:pt x="94230" y="81720"/>
                </a:lnTo>
                <a:lnTo>
                  <a:pt x="94203" y="81652"/>
                </a:lnTo>
                <a:lnTo>
                  <a:pt x="94095" y="81502"/>
                </a:lnTo>
                <a:lnTo>
                  <a:pt x="93932" y="81325"/>
                </a:lnTo>
                <a:lnTo>
                  <a:pt x="93797" y="81122"/>
                </a:lnTo>
                <a:lnTo>
                  <a:pt x="93445" y="80659"/>
                </a:lnTo>
                <a:lnTo>
                  <a:pt x="93011" y="80096"/>
                </a:lnTo>
                <a:lnTo>
                  <a:pt x="92497" y="79441"/>
                </a:lnTo>
                <a:lnTo>
                  <a:pt x="92199" y="79076"/>
                </a:lnTo>
                <a:lnTo>
                  <a:pt x="91847" y="78691"/>
                </a:lnTo>
                <a:lnTo>
                  <a:pt x="91630" y="78488"/>
                </a:lnTo>
                <a:lnTo>
                  <a:pt x="91359" y="78285"/>
                </a:lnTo>
                <a:lnTo>
                  <a:pt x="91088" y="78083"/>
                </a:lnTo>
                <a:lnTo>
                  <a:pt x="90763" y="77869"/>
                </a:lnTo>
                <a:lnTo>
                  <a:pt x="90411" y="77656"/>
                </a:lnTo>
                <a:lnTo>
                  <a:pt x="90005" y="77437"/>
                </a:lnTo>
                <a:lnTo>
                  <a:pt x="89192" y="76990"/>
                </a:lnTo>
                <a:lnTo>
                  <a:pt x="87378" y="76037"/>
                </a:lnTo>
                <a:lnTo>
                  <a:pt x="86457" y="75533"/>
                </a:lnTo>
                <a:lnTo>
                  <a:pt x="85996" y="75267"/>
                </a:lnTo>
                <a:lnTo>
                  <a:pt x="85563" y="75002"/>
                </a:lnTo>
                <a:lnTo>
                  <a:pt x="83775" y="73883"/>
                </a:lnTo>
                <a:lnTo>
                  <a:pt x="82881" y="73295"/>
                </a:lnTo>
                <a:lnTo>
                  <a:pt x="81988" y="72691"/>
                </a:lnTo>
                <a:lnTo>
                  <a:pt x="81067" y="72061"/>
                </a:lnTo>
                <a:lnTo>
                  <a:pt x="80200" y="71416"/>
                </a:lnTo>
                <a:lnTo>
                  <a:pt x="79333" y="70750"/>
                </a:lnTo>
                <a:lnTo>
                  <a:pt x="78494" y="70063"/>
                </a:lnTo>
                <a:lnTo>
                  <a:pt x="77681" y="69355"/>
                </a:lnTo>
                <a:lnTo>
                  <a:pt x="76923" y="68637"/>
                </a:lnTo>
                <a:lnTo>
                  <a:pt x="76164" y="67893"/>
                </a:lnTo>
                <a:lnTo>
                  <a:pt x="75406" y="67138"/>
                </a:lnTo>
                <a:lnTo>
                  <a:pt x="74675" y="66363"/>
                </a:lnTo>
                <a:lnTo>
                  <a:pt x="73970" y="65572"/>
                </a:lnTo>
                <a:lnTo>
                  <a:pt x="72508" y="63948"/>
                </a:lnTo>
                <a:lnTo>
                  <a:pt x="72183" y="63506"/>
                </a:lnTo>
                <a:lnTo>
                  <a:pt x="71831" y="63058"/>
                </a:lnTo>
                <a:lnTo>
                  <a:pt x="71424" y="62616"/>
                </a:lnTo>
                <a:lnTo>
                  <a:pt x="70991" y="62174"/>
                </a:lnTo>
                <a:lnTo>
                  <a:pt x="70503" y="61737"/>
                </a:lnTo>
                <a:lnTo>
                  <a:pt x="69989" y="61299"/>
                </a:lnTo>
                <a:lnTo>
                  <a:pt x="69447" y="60862"/>
                </a:lnTo>
                <a:lnTo>
                  <a:pt x="68851" y="60430"/>
                </a:lnTo>
                <a:lnTo>
                  <a:pt x="68201" y="59998"/>
                </a:lnTo>
                <a:lnTo>
                  <a:pt x="67524" y="59566"/>
                </a:lnTo>
                <a:lnTo>
                  <a:pt x="66820" y="59140"/>
                </a:lnTo>
                <a:lnTo>
                  <a:pt x="66061" y="58713"/>
                </a:lnTo>
                <a:lnTo>
                  <a:pt x="65249" y="58291"/>
                </a:lnTo>
                <a:lnTo>
                  <a:pt x="64409" y="57875"/>
                </a:lnTo>
                <a:lnTo>
                  <a:pt x="63543" y="57454"/>
                </a:lnTo>
                <a:lnTo>
                  <a:pt x="62649" y="57042"/>
                </a:lnTo>
                <a:lnTo>
                  <a:pt x="61619" y="56611"/>
                </a:lnTo>
                <a:lnTo>
                  <a:pt x="60590" y="56179"/>
                </a:lnTo>
                <a:lnTo>
                  <a:pt x="58532" y="55304"/>
                </a:lnTo>
                <a:lnTo>
                  <a:pt x="57530" y="54862"/>
                </a:lnTo>
                <a:lnTo>
                  <a:pt x="56527" y="54414"/>
                </a:lnTo>
                <a:lnTo>
                  <a:pt x="55607" y="53962"/>
                </a:lnTo>
                <a:lnTo>
                  <a:pt x="55146" y="53733"/>
                </a:lnTo>
                <a:lnTo>
                  <a:pt x="54713" y="53504"/>
                </a:lnTo>
                <a:lnTo>
                  <a:pt x="54306" y="53270"/>
                </a:lnTo>
                <a:lnTo>
                  <a:pt x="53927" y="53030"/>
                </a:lnTo>
                <a:lnTo>
                  <a:pt x="53575" y="52791"/>
                </a:lnTo>
                <a:lnTo>
                  <a:pt x="53223" y="52551"/>
                </a:lnTo>
                <a:lnTo>
                  <a:pt x="52898" y="52307"/>
                </a:lnTo>
                <a:lnTo>
                  <a:pt x="52600" y="52067"/>
                </a:lnTo>
                <a:lnTo>
                  <a:pt x="52302" y="51823"/>
                </a:lnTo>
                <a:lnTo>
                  <a:pt x="52031" y="51578"/>
                </a:lnTo>
                <a:lnTo>
                  <a:pt x="51788" y="51334"/>
                </a:lnTo>
                <a:lnTo>
                  <a:pt x="51571" y="51089"/>
                </a:lnTo>
                <a:lnTo>
                  <a:pt x="51381" y="50844"/>
                </a:lnTo>
                <a:lnTo>
                  <a:pt x="51192" y="50595"/>
                </a:lnTo>
                <a:lnTo>
                  <a:pt x="51029" y="50350"/>
                </a:lnTo>
                <a:lnTo>
                  <a:pt x="50867" y="50100"/>
                </a:lnTo>
                <a:lnTo>
                  <a:pt x="50758" y="49856"/>
                </a:lnTo>
                <a:lnTo>
                  <a:pt x="50650" y="49606"/>
                </a:lnTo>
                <a:lnTo>
                  <a:pt x="50433" y="49075"/>
                </a:lnTo>
                <a:lnTo>
                  <a:pt x="50189" y="48549"/>
                </a:lnTo>
                <a:lnTo>
                  <a:pt x="49919" y="48019"/>
                </a:lnTo>
                <a:lnTo>
                  <a:pt x="49648" y="47493"/>
                </a:lnTo>
                <a:lnTo>
                  <a:pt x="49350" y="46962"/>
                </a:lnTo>
                <a:lnTo>
                  <a:pt x="49025" y="46437"/>
                </a:lnTo>
                <a:lnTo>
                  <a:pt x="48700" y="45911"/>
                </a:lnTo>
                <a:lnTo>
                  <a:pt x="48348" y="45385"/>
                </a:lnTo>
                <a:lnTo>
                  <a:pt x="47968" y="44860"/>
                </a:lnTo>
                <a:lnTo>
                  <a:pt x="47589" y="44334"/>
                </a:lnTo>
                <a:lnTo>
                  <a:pt x="47156" y="43809"/>
                </a:lnTo>
                <a:lnTo>
                  <a:pt x="46750" y="43283"/>
                </a:lnTo>
                <a:lnTo>
                  <a:pt x="46289" y="42763"/>
                </a:lnTo>
                <a:lnTo>
                  <a:pt x="45829" y="42237"/>
                </a:lnTo>
                <a:lnTo>
                  <a:pt x="45341" y="41717"/>
                </a:lnTo>
                <a:lnTo>
                  <a:pt x="44854" y="41196"/>
                </a:lnTo>
                <a:lnTo>
                  <a:pt x="36213" y="32875"/>
                </a:lnTo>
                <a:lnTo>
                  <a:pt x="28142" y="25126"/>
                </a:lnTo>
                <a:lnTo>
                  <a:pt x="13760" y="12043"/>
                </a:lnTo>
                <a:lnTo>
                  <a:pt x="8153" y="7037"/>
                </a:lnTo>
                <a:lnTo>
                  <a:pt x="3901" y="3227"/>
                </a:lnTo>
                <a:lnTo>
                  <a:pt x="2330" y="1864"/>
                </a:lnTo>
                <a:lnTo>
                  <a:pt x="1111" y="833"/>
                </a:lnTo>
                <a:lnTo>
                  <a:pt x="353" y="214"/>
                </a:lnTo>
                <a:lnTo>
                  <a:pt x="217" y="105"/>
                </a:lnTo>
                <a:lnTo>
                  <a:pt x="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txBox="1">
            <a:spLocks noGrp="1"/>
          </p:cNvSpPr>
          <p:nvPr>
            <p:ph type="title"/>
          </p:nvPr>
        </p:nvSpPr>
        <p:spPr>
          <a:xfrm>
            <a:off x="720000" y="34934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1"/>
        </a:solidFill>
        <a:effectLst/>
      </p:bgPr>
    </p:bg>
    <p:spTree>
      <p:nvGrpSpPr>
        <p:cNvPr id="1" name="Shape 40"/>
        <p:cNvGrpSpPr/>
        <p:nvPr/>
      </p:nvGrpSpPr>
      <p:grpSpPr>
        <a:xfrm>
          <a:off x="0" y="0"/>
          <a:ext cx="0" cy="0"/>
          <a:chOff x="0" y="0"/>
          <a:chExt cx="0" cy="0"/>
        </a:xfrm>
      </p:grpSpPr>
      <p:grpSp>
        <p:nvGrpSpPr>
          <p:cNvPr id="41" name="Google Shape;41;p6"/>
          <p:cNvGrpSpPr/>
          <p:nvPr/>
        </p:nvGrpSpPr>
        <p:grpSpPr>
          <a:xfrm>
            <a:off x="8505840" y="3987503"/>
            <a:ext cx="1078381" cy="1211863"/>
            <a:chOff x="8296567" y="3382846"/>
            <a:chExt cx="1566731" cy="1760661"/>
          </a:xfrm>
        </p:grpSpPr>
        <p:sp>
          <p:nvSpPr>
            <p:cNvPr id="42" name="Google Shape;42;p6"/>
            <p:cNvSpPr/>
            <p:nvPr/>
          </p:nvSpPr>
          <p:spPr>
            <a:xfrm rot="-9843276">
              <a:off x="8477850" y="3519591"/>
              <a:ext cx="1204165" cy="1487169"/>
            </a:xfrm>
            <a:custGeom>
              <a:avLst/>
              <a:gdLst/>
              <a:ahLst/>
              <a:cxnLst/>
              <a:rect l="l" t="t" r="r" b="b"/>
              <a:pathLst>
                <a:path w="260480" h="68867" extrusionOk="0">
                  <a:moveTo>
                    <a:pt x="77329" y="1"/>
                  </a:moveTo>
                  <a:lnTo>
                    <a:pt x="42877" y="121"/>
                  </a:lnTo>
                  <a:lnTo>
                    <a:pt x="25623" y="5887"/>
                  </a:lnTo>
                  <a:lnTo>
                    <a:pt x="24107" y="6480"/>
                  </a:lnTo>
                  <a:lnTo>
                    <a:pt x="22644" y="7068"/>
                  </a:lnTo>
                  <a:lnTo>
                    <a:pt x="21235" y="7646"/>
                  </a:lnTo>
                  <a:lnTo>
                    <a:pt x="19881" y="8218"/>
                  </a:lnTo>
                  <a:lnTo>
                    <a:pt x="18581" y="8785"/>
                  </a:lnTo>
                  <a:lnTo>
                    <a:pt x="17335" y="9342"/>
                  </a:lnTo>
                  <a:lnTo>
                    <a:pt x="16143" y="9889"/>
                  </a:lnTo>
                  <a:lnTo>
                    <a:pt x="14979" y="10430"/>
                  </a:lnTo>
                  <a:lnTo>
                    <a:pt x="13895" y="10961"/>
                  </a:lnTo>
                  <a:lnTo>
                    <a:pt x="12839" y="11486"/>
                  </a:lnTo>
                  <a:lnTo>
                    <a:pt x="11837" y="12007"/>
                  </a:lnTo>
                  <a:lnTo>
                    <a:pt x="10889" y="12517"/>
                  </a:lnTo>
                  <a:lnTo>
                    <a:pt x="9968" y="13016"/>
                  </a:lnTo>
                  <a:lnTo>
                    <a:pt x="9101" y="13511"/>
                  </a:lnTo>
                  <a:lnTo>
                    <a:pt x="8289" y="13995"/>
                  </a:lnTo>
                  <a:lnTo>
                    <a:pt x="7503" y="14473"/>
                  </a:lnTo>
                  <a:lnTo>
                    <a:pt x="6772" y="14947"/>
                  </a:lnTo>
                  <a:lnTo>
                    <a:pt x="6095" y="15405"/>
                  </a:lnTo>
                  <a:lnTo>
                    <a:pt x="5445" y="15863"/>
                  </a:lnTo>
                  <a:lnTo>
                    <a:pt x="4849" y="16305"/>
                  </a:lnTo>
                  <a:lnTo>
                    <a:pt x="4280" y="16747"/>
                  </a:lnTo>
                  <a:lnTo>
                    <a:pt x="3738" y="17174"/>
                  </a:lnTo>
                  <a:lnTo>
                    <a:pt x="3251" y="17601"/>
                  </a:lnTo>
                  <a:lnTo>
                    <a:pt x="2817" y="18012"/>
                  </a:lnTo>
                  <a:lnTo>
                    <a:pt x="2384" y="18418"/>
                  </a:lnTo>
                  <a:lnTo>
                    <a:pt x="2005" y="18819"/>
                  </a:lnTo>
                  <a:lnTo>
                    <a:pt x="1680" y="19209"/>
                  </a:lnTo>
                  <a:lnTo>
                    <a:pt x="1355" y="19589"/>
                  </a:lnTo>
                  <a:lnTo>
                    <a:pt x="1084" y="19964"/>
                  </a:lnTo>
                  <a:lnTo>
                    <a:pt x="840" y="20333"/>
                  </a:lnTo>
                  <a:lnTo>
                    <a:pt x="651" y="20692"/>
                  </a:lnTo>
                  <a:lnTo>
                    <a:pt x="461" y="21041"/>
                  </a:lnTo>
                  <a:lnTo>
                    <a:pt x="326" y="21384"/>
                  </a:lnTo>
                  <a:lnTo>
                    <a:pt x="190" y="21717"/>
                  </a:lnTo>
                  <a:lnTo>
                    <a:pt x="109" y="22040"/>
                  </a:lnTo>
                  <a:lnTo>
                    <a:pt x="55" y="22363"/>
                  </a:lnTo>
                  <a:lnTo>
                    <a:pt x="1" y="22670"/>
                  </a:lnTo>
                  <a:lnTo>
                    <a:pt x="1" y="22972"/>
                  </a:lnTo>
                  <a:lnTo>
                    <a:pt x="28" y="23263"/>
                  </a:lnTo>
                  <a:lnTo>
                    <a:pt x="55" y="23549"/>
                  </a:lnTo>
                  <a:lnTo>
                    <a:pt x="136" y="23825"/>
                  </a:lnTo>
                  <a:lnTo>
                    <a:pt x="217" y="24096"/>
                  </a:lnTo>
                  <a:lnTo>
                    <a:pt x="326" y="24356"/>
                  </a:lnTo>
                  <a:lnTo>
                    <a:pt x="461" y="24606"/>
                  </a:lnTo>
                  <a:lnTo>
                    <a:pt x="624" y="24850"/>
                  </a:lnTo>
                  <a:lnTo>
                    <a:pt x="786" y="25084"/>
                  </a:lnTo>
                  <a:lnTo>
                    <a:pt x="976" y="25313"/>
                  </a:lnTo>
                  <a:lnTo>
                    <a:pt x="1192" y="25532"/>
                  </a:lnTo>
                  <a:lnTo>
                    <a:pt x="1436" y="25745"/>
                  </a:lnTo>
                  <a:lnTo>
                    <a:pt x="1680" y="25948"/>
                  </a:lnTo>
                  <a:lnTo>
                    <a:pt x="1951" y="26141"/>
                  </a:lnTo>
                  <a:lnTo>
                    <a:pt x="2222" y="26328"/>
                  </a:lnTo>
                  <a:lnTo>
                    <a:pt x="2520" y="26505"/>
                  </a:lnTo>
                  <a:lnTo>
                    <a:pt x="2817" y="26672"/>
                  </a:lnTo>
                  <a:lnTo>
                    <a:pt x="3142" y="26833"/>
                  </a:lnTo>
                  <a:lnTo>
                    <a:pt x="3468" y="26984"/>
                  </a:lnTo>
                  <a:lnTo>
                    <a:pt x="3820" y="27130"/>
                  </a:lnTo>
                  <a:lnTo>
                    <a:pt x="4172" y="27265"/>
                  </a:lnTo>
                  <a:lnTo>
                    <a:pt x="4524" y="27390"/>
                  </a:lnTo>
                  <a:lnTo>
                    <a:pt x="4903" y="27509"/>
                  </a:lnTo>
                  <a:lnTo>
                    <a:pt x="5282" y="27619"/>
                  </a:lnTo>
                  <a:lnTo>
                    <a:pt x="5661" y="27723"/>
                  </a:lnTo>
                  <a:lnTo>
                    <a:pt x="6068" y="27817"/>
                  </a:lnTo>
                  <a:lnTo>
                    <a:pt x="6474" y="27900"/>
                  </a:lnTo>
                  <a:lnTo>
                    <a:pt x="6880" y="27978"/>
                  </a:lnTo>
                  <a:lnTo>
                    <a:pt x="7287" y="28051"/>
                  </a:lnTo>
                  <a:lnTo>
                    <a:pt x="7693" y="28118"/>
                  </a:lnTo>
                  <a:lnTo>
                    <a:pt x="8099" y="28181"/>
                  </a:lnTo>
                  <a:lnTo>
                    <a:pt x="8532" y="28238"/>
                  </a:lnTo>
                  <a:lnTo>
                    <a:pt x="8939" y="28290"/>
                  </a:lnTo>
                  <a:lnTo>
                    <a:pt x="9372" y="28337"/>
                  </a:lnTo>
                  <a:lnTo>
                    <a:pt x="9805" y="28384"/>
                  </a:lnTo>
                  <a:lnTo>
                    <a:pt x="10239" y="28420"/>
                  </a:lnTo>
                  <a:lnTo>
                    <a:pt x="10672" y="28451"/>
                  </a:lnTo>
                  <a:lnTo>
                    <a:pt x="11106" y="28483"/>
                  </a:lnTo>
                  <a:lnTo>
                    <a:pt x="11539" y="28509"/>
                  </a:lnTo>
                  <a:lnTo>
                    <a:pt x="11972" y="28529"/>
                  </a:lnTo>
                  <a:lnTo>
                    <a:pt x="12433" y="28545"/>
                  </a:lnTo>
                  <a:lnTo>
                    <a:pt x="12866" y="28556"/>
                  </a:lnTo>
                  <a:lnTo>
                    <a:pt x="13327" y="28566"/>
                  </a:lnTo>
                  <a:lnTo>
                    <a:pt x="13787" y="28571"/>
                  </a:lnTo>
                  <a:lnTo>
                    <a:pt x="14220" y="28571"/>
                  </a:lnTo>
                  <a:lnTo>
                    <a:pt x="14681" y="28566"/>
                  </a:lnTo>
                  <a:lnTo>
                    <a:pt x="15141" y="28561"/>
                  </a:lnTo>
                  <a:lnTo>
                    <a:pt x="15602" y="28550"/>
                  </a:lnTo>
                  <a:lnTo>
                    <a:pt x="16062" y="28535"/>
                  </a:lnTo>
                  <a:lnTo>
                    <a:pt x="16496" y="28519"/>
                  </a:lnTo>
                  <a:lnTo>
                    <a:pt x="16956" y="28498"/>
                  </a:lnTo>
                  <a:lnTo>
                    <a:pt x="17877" y="28446"/>
                  </a:lnTo>
                  <a:lnTo>
                    <a:pt x="18825" y="28384"/>
                  </a:lnTo>
                  <a:lnTo>
                    <a:pt x="19746" y="28306"/>
                  </a:lnTo>
                  <a:lnTo>
                    <a:pt x="20667" y="28217"/>
                  </a:lnTo>
                  <a:lnTo>
                    <a:pt x="21588" y="28118"/>
                  </a:lnTo>
                  <a:lnTo>
                    <a:pt x="22508" y="28014"/>
                  </a:lnTo>
                  <a:lnTo>
                    <a:pt x="23429" y="27895"/>
                  </a:lnTo>
                  <a:lnTo>
                    <a:pt x="24350" y="27770"/>
                  </a:lnTo>
                  <a:lnTo>
                    <a:pt x="25244" y="27640"/>
                  </a:lnTo>
                  <a:lnTo>
                    <a:pt x="26165" y="27499"/>
                  </a:lnTo>
                  <a:lnTo>
                    <a:pt x="27059" y="27348"/>
                  </a:lnTo>
                  <a:lnTo>
                    <a:pt x="27953" y="27197"/>
                  </a:lnTo>
                  <a:lnTo>
                    <a:pt x="28819" y="27041"/>
                  </a:lnTo>
                  <a:lnTo>
                    <a:pt x="29686" y="26875"/>
                  </a:lnTo>
                  <a:lnTo>
                    <a:pt x="30553" y="26708"/>
                  </a:lnTo>
                  <a:lnTo>
                    <a:pt x="31392" y="26542"/>
                  </a:lnTo>
                  <a:lnTo>
                    <a:pt x="32232" y="26365"/>
                  </a:lnTo>
                  <a:lnTo>
                    <a:pt x="33045" y="26193"/>
                  </a:lnTo>
                  <a:lnTo>
                    <a:pt x="34616" y="25839"/>
                  </a:lnTo>
                  <a:lnTo>
                    <a:pt x="36187" y="25480"/>
                  </a:lnTo>
                  <a:lnTo>
                    <a:pt x="37703" y="25116"/>
                  </a:lnTo>
                  <a:lnTo>
                    <a:pt x="39247" y="24746"/>
                  </a:lnTo>
                  <a:lnTo>
                    <a:pt x="40737" y="24371"/>
                  </a:lnTo>
                  <a:lnTo>
                    <a:pt x="43608" y="23658"/>
                  </a:lnTo>
                  <a:lnTo>
                    <a:pt x="44989" y="23320"/>
                  </a:lnTo>
                  <a:lnTo>
                    <a:pt x="46316" y="22998"/>
                  </a:lnTo>
                  <a:lnTo>
                    <a:pt x="47562" y="22706"/>
                  </a:lnTo>
                  <a:lnTo>
                    <a:pt x="48727" y="22441"/>
                  </a:lnTo>
                  <a:lnTo>
                    <a:pt x="49296" y="22321"/>
                  </a:lnTo>
                  <a:lnTo>
                    <a:pt x="49838" y="22212"/>
                  </a:lnTo>
                  <a:lnTo>
                    <a:pt x="50352" y="22113"/>
                  </a:lnTo>
                  <a:lnTo>
                    <a:pt x="50867" y="22024"/>
                  </a:lnTo>
                  <a:lnTo>
                    <a:pt x="51327" y="21941"/>
                  </a:lnTo>
                  <a:lnTo>
                    <a:pt x="51788" y="21873"/>
                  </a:lnTo>
                  <a:lnTo>
                    <a:pt x="52194" y="21821"/>
                  </a:lnTo>
                  <a:lnTo>
                    <a:pt x="52600" y="21780"/>
                  </a:lnTo>
                  <a:lnTo>
                    <a:pt x="52952" y="21749"/>
                  </a:lnTo>
                  <a:lnTo>
                    <a:pt x="53142" y="21738"/>
                  </a:lnTo>
                  <a:lnTo>
                    <a:pt x="53304" y="21733"/>
                  </a:lnTo>
                  <a:lnTo>
                    <a:pt x="53602" y="21733"/>
                  </a:lnTo>
                  <a:lnTo>
                    <a:pt x="53765" y="21738"/>
                  </a:lnTo>
                  <a:lnTo>
                    <a:pt x="53900" y="21749"/>
                  </a:lnTo>
                  <a:lnTo>
                    <a:pt x="54415" y="21795"/>
                  </a:lnTo>
                  <a:lnTo>
                    <a:pt x="54875" y="21847"/>
                  </a:lnTo>
                  <a:lnTo>
                    <a:pt x="55309" y="21910"/>
                  </a:lnTo>
                  <a:lnTo>
                    <a:pt x="55715" y="21972"/>
                  </a:lnTo>
                  <a:lnTo>
                    <a:pt x="56067" y="22050"/>
                  </a:lnTo>
                  <a:lnTo>
                    <a:pt x="56392" y="22134"/>
                  </a:lnTo>
                  <a:lnTo>
                    <a:pt x="56663" y="22222"/>
                  </a:lnTo>
                  <a:lnTo>
                    <a:pt x="56880" y="22326"/>
                  </a:lnTo>
                  <a:lnTo>
                    <a:pt x="57069" y="22436"/>
                  </a:lnTo>
                  <a:lnTo>
                    <a:pt x="57205" y="22560"/>
                  </a:lnTo>
                  <a:lnTo>
                    <a:pt x="57286" y="22696"/>
                  </a:lnTo>
                  <a:lnTo>
                    <a:pt x="57313" y="22841"/>
                  </a:lnTo>
                  <a:lnTo>
                    <a:pt x="57313" y="23003"/>
                  </a:lnTo>
                  <a:lnTo>
                    <a:pt x="57232" y="23180"/>
                  </a:lnTo>
                  <a:lnTo>
                    <a:pt x="57096" y="23367"/>
                  </a:lnTo>
                  <a:lnTo>
                    <a:pt x="56934" y="23570"/>
                  </a:lnTo>
                  <a:lnTo>
                    <a:pt x="56094" y="24387"/>
                  </a:lnTo>
                  <a:lnTo>
                    <a:pt x="55471" y="25058"/>
                  </a:lnTo>
                  <a:lnTo>
                    <a:pt x="55119" y="25443"/>
                  </a:lnTo>
                  <a:lnTo>
                    <a:pt x="54767" y="25865"/>
                  </a:lnTo>
                  <a:lnTo>
                    <a:pt x="54388" y="26318"/>
                  </a:lnTo>
                  <a:lnTo>
                    <a:pt x="54036" y="26797"/>
                  </a:lnTo>
                  <a:lnTo>
                    <a:pt x="53684" y="27296"/>
                  </a:lnTo>
                  <a:lnTo>
                    <a:pt x="53332" y="27811"/>
                  </a:lnTo>
                  <a:lnTo>
                    <a:pt x="53007" y="28347"/>
                  </a:lnTo>
                  <a:lnTo>
                    <a:pt x="52736" y="28899"/>
                  </a:lnTo>
                  <a:lnTo>
                    <a:pt x="52465" y="29461"/>
                  </a:lnTo>
                  <a:lnTo>
                    <a:pt x="52275" y="30028"/>
                  </a:lnTo>
                  <a:lnTo>
                    <a:pt x="52113" y="30601"/>
                  </a:lnTo>
                  <a:lnTo>
                    <a:pt x="52004" y="31178"/>
                  </a:lnTo>
                  <a:lnTo>
                    <a:pt x="51977" y="31465"/>
                  </a:lnTo>
                  <a:lnTo>
                    <a:pt x="51977" y="31751"/>
                  </a:lnTo>
                  <a:lnTo>
                    <a:pt x="51977" y="32037"/>
                  </a:lnTo>
                  <a:lnTo>
                    <a:pt x="52004" y="32318"/>
                  </a:lnTo>
                  <a:lnTo>
                    <a:pt x="52031" y="32604"/>
                  </a:lnTo>
                  <a:lnTo>
                    <a:pt x="52113" y="32880"/>
                  </a:lnTo>
                  <a:lnTo>
                    <a:pt x="52194" y="33156"/>
                  </a:lnTo>
                  <a:lnTo>
                    <a:pt x="52302" y="33432"/>
                  </a:lnTo>
                  <a:lnTo>
                    <a:pt x="52438" y="33702"/>
                  </a:lnTo>
                  <a:lnTo>
                    <a:pt x="52573" y="33968"/>
                  </a:lnTo>
                  <a:lnTo>
                    <a:pt x="52763" y="34233"/>
                  </a:lnTo>
                  <a:lnTo>
                    <a:pt x="52952" y="34488"/>
                  </a:lnTo>
                  <a:lnTo>
                    <a:pt x="53196" y="34743"/>
                  </a:lnTo>
                  <a:lnTo>
                    <a:pt x="53440" y="34988"/>
                  </a:lnTo>
                  <a:lnTo>
                    <a:pt x="53738" y="35232"/>
                  </a:lnTo>
                  <a:lnTo>
                    <a:pt x="54063" y="35467"/>
                  </a:lnTo>
                  <a:lnTo>
                    <a:pt x="54388" y="35695"/>
                  </a:lnTo>
                  <a:lnTo>
                    <a:pt x="54767" y="35919"/>
                  </a:lnTo>
                  <a:lnTo>
                    <a:pt x="55173" y="36133"/>
                  </a:lnTo>
                  <a:lnTo>
                    <a:pt x="55607" y="36341"/>
                  </a:lnTo>
                  <a:lnTo>
                    <a:pt x="56094" y="36544"/>
                  </a:lnTo>
                  <a:lnTo>
                    <a:pt x="56582" y="36731"/>
                  </a:lnTo>
                  <a:lnTo>
                    <a:pt x="57124" y="36913"/>
                  </a:lnTo>
                  <a:lnTo>
                    <a:pt x="57692" y="37090"/>
                  </a:lnTo>
                  <a:lnTo>
                    <a:pt x="58315" y="37252"/>
                  </a:lnTo>
                  <a:lnTo>
                    <a:pt x="58965" y="37408"/>
                  </a:lnTo>
                  <a:lnTo>
                    <a:pt x="59290" y="37480"/>
                  </a:lnTo>
                  <a:lnTo>
                    <a:pt x="59642" y="37548"/>
                  </a:lnTo>
                  <a:lnTo>
                    <a:pt x="59995" y="37616"/>
                  </a:lnTo>
                  <a:lnTo>
                    <a:pt x="60374" y="37683"/>
                  </a:lnTo>
                  <a:lnTo>
                    <a:pt x="60753" y="37746"/>
                  </a:lnTo>
                  <a:lnTo>
                    <a:pt x="61132" y="37803"/>
                  </a:lnTo>
                  <a:lnTo>
                    <a:pt x="61511" y="37855"/>
                  </a:lnTo>
                  <a:lnTo>
                    <a:pt x="61891" y="37907"/>
                  </a:lnTo>
                  <a:lnTo>
                    <a:pt x="62297" y="37959"/>
                  </a:lnTo>
                  <a:lnTo>
                    <a:pt x="62703" y="38001"/>
                  </a:lnTo>
                  <a:lnTo>
                    <a:pt x="63082" y="38043"/>
                  </a:lnTo>
                  <a:lnTo>
                    <a:pt x="63489" y="38084"/>
                  </a:lnTo>
                  <a:lnTo>
                    <a:pt x="64301" y="38152"/>
                  </a:lnTo>
                  <a:lnTo>
                    <a:pt x="65141" y="38209"/>
                  </a:lnTo>
                  <a:lnTo>
                    <a:pt x="65980" y="38251"/>
                  </a:lnTo>
                  <a:lnTo>
                    <a:pt x="66847" y="38282"/>
                  </a:lnTo>
                  <a:lnTo>
                    <a:pt x="67714" y="38303"/>
                  </a:lnTo>
                  <a:lnTo>
                    <a:pt x="68581" y="38318"/>
                  </a:lnTo>
                  <a:lnTo>
                    <a:pt x="69474" y="38318"/>
                  </a:lnTo>
                  <a:lnTo>
                    <a:pt x="70368" y="38308"/>
                  </a:lnTo>
                  <a:lnTo>
                    <a:pt x="71262" y="38287"/>
                  </a:lnTo>
                  <a:lnTo>
                    <a:pt x="72156" y="38261"/>
                  </a:lnTo>
                  <a:lnTo>
                    <a:pt x="73077" y="38219"/>
                  </a:lnTo>
                  <a:lnTo>
                    <a:pt x="73998" y="38173"/>
                  </a:lnTo>
                  <a:lnTo>
                    <a:pt x="74919" y="38121"/>
                  </a:lnTo>
                  <a:lnTo>
                    <a:pt x="75867" y="38058"/>
                  </a:lnTo>
                  <a:lnTo>
                    <a:pt x="76787" y="37990"/>
                  </a:lnTo>
                  <a:lnTo>
                    <a:pt x="77708" y="37912"/>
                  </a:lnTo>
                  <a:lnTo>
                    <a:pt x="78656" y="37829"/>
                  </a:lnTo>
                  <a:lnTo>
                    <a:pt x="79604" y="37735"/>
                  </a:lnTo>
                  <a:lnTo>
                    <a:pt x="80525" y="37642"/>
                  </a:lnTo>
                  <a:lnTo>
                    <a:pt x="81473" y="37538"/>
                  </a:lnTo>
                  <a:lnTo>
                    <a:pt x="82394" y="37428"/>
                  </a:lnTo>
                  <a:lnTo>
                    <a:pt x="83315" y="37319"/>
                  </a:lnTo>
                  <a:lnTo>
                    <a:pt x="84263" y="37199"/>
                  </a:lnTo>
                  <a:lnTo>
                    <a:pt x="85184" y="37080"/>
                  </a:lnTo>
                  <a:lnTo>
                    <a:pt x="86105" y="36955"/>
                  </a:lnTo>
                  <a:lnTo>
                    <a:pt x="86999" y="36825"/>
                  </a:lnTo>
                  <a:lnTo>
                    <a:pt x="87920" y="36689"/>
                  </a:lnTo>
                  <a:lnTo>
                    <a:pt x="88813" y="36554"/>
                  </a:lnTo>
                  <a:lnTo>
                    <a:pt x="90601" y="36278"/>
                  </a:lnTo>
                  <a:lnTo>
                    <a:pt x="92334" y="35992"/>
                  </a:lnTo>
                  <a:lnTo>
                    <a:pt x="94014" y="35701"/>
                  </a:lnTo>
                  <a:lnTo>
                    <a:pt x="95666" y="35409"/>
                  </a:lnTo>
                  <a:lnTo>
                    <a:pt x="97237" y="35123"/>
                  </a:lnTo>
                  <a:lnTo>
                    <a:pt x="98754" y="34837"/>
                  </a:lnTo>
                  <a:lnTo>
                    <a:pt x="100189" y="34556"/>
                  </a:lnTo>
                  <a:lnTo>
                    <a:pt x="101571" y="34285"/>
                  </a:lnTo>
                  <a:lnTo>
                    <a:pt x="104062" y="33791"/>
                  </a:lnTo>
                  <a:lnTo>
                    <a:pt x="106148" y="33364"/>
                  </a:lnTo>
                  <a:lnTo>
                    <a:pt x="107042" y="33187"/>
                  </a:lnTo>
                  <a:lnTo>
                    <a:pt x="107827" y="33036"/>
                  </a:lnTo>
                  <a:lnTo>
                    <a:pt x="108477" y="32917"/>
                  </a:lnTo>
                  <a:lnTo>
                    <a:pt x="109019" y="32828"/>
                  </a:lnTo>
                  <a:lnTo>
                    <a:pt x="109479" y="32760"/>
                  </a:lnTo>
                  <a:lnTo>
                    <a:pt x="109913" y="32708"/>
                  </a:lnTo>
                  <a:lnTo>
                    <a:pt x="110346" y="32662"/>
                  </a:lnTo>
                  <a:lnTo>
                    <a:pt x="110752" y="32625"/>
                  </a:lnTo>
                  <a:lnTo>
                    <a:pt x="111159" y="32594"/>
                  </a:lnTo>
                  <a:lnTo>
                    <a:pt x="111538" y="32578"/>
                  </a:lnTo>
                  <a:lnTo>
                    <a:pt x="111917" y="32568"/>
                  </a:lnTo>
                  <a:lnTo>
                    <a:pt x="112269" y="32563"/>
                  </a:lnTo>
                  <a:lnTo>
                    <a:pt x="112594" y="32568"/>
                  </a:lnTo>
                  <a:lnTo>
                    <a:pt x="112946" y="32578"/>
                  </a:lnTo>
                  <a:lnTo>
                    <a:pt x="113244" y="32594"/>
                  </a:lnTo>
                  <a:lnTo>
                    <a:pt x="113542" y="32620"/>
                  </a:lnTo>
                  <a:lnTo>
                    <a:pt x="113840" y="32651"/>
                  </a:lnTo>
                  <a:lnTo>
                    <a:pt x="114111" y="32688"/>
                  </a:lnTo>
                  <a:lnTo>
                    <a:pt x="114382" y="32724"/>
                  </a:lnTo>
                  <a:lnTo>
                    <a:pt x="114599" y="32771"/>
                  </a:lnTo>
                  <a:lnTo>
                    <a:pt x="114842" y="32823"/>
                  </a:lnTo>
                  <a:lnTo>
                    <a:pt x="115059" y="32875"/>
                  </a:lnTo>
                  <a:lnTo>
                    <a:pt x="115249" y="32932"/>
                  </a:lnTo>
                  <a:lnTo>
                    <a:pt x="115438" y="32989"/>
                  </a:lnTo>
                  <a:lnTo>
                    <a:pt x="115601" y="33057"/>
                  </a:lnTo>
                  <a:lnTo>
                    <a:pt x="115763" y="33119"/>
                  </a:lnTo>
                  <a:lnTo>
                    <a:pt x="115899" y="33187"/>
                  </a:lnTo>
                  <a:lnTo>
                    <a:pt x="116034" y="33260"/>
                  </a:lnTo>
                  <a:lnTo>
                    <a:pt x="116224" y="33400"/>
                  </a:lnTo>
                  <a:lnTo>
                    <a:pt x="116386" y="33546"/>
                  </a:lnTo>
                  <a:lnTo>
                    <a:pt x="116467" y="33687"/>
                  </a:lnTo>
                  <a:lnTo>
                    <a:pt x="116495" y="33827"/>
                  </a:lnTo>
                  <a:lnTo>
                    <a:pt x="116386" y="35581"/>
                  </a:lnTo>
                  <a:lnTo>
                    <a:pt x="116305" y="37153"/>
                  </a:lnTo>
                  <a:lnTo>
                    <a:pt x="116169" y="39005"/>
                  </a:lnTo>
                  <a:lnTo>
                    <a:pt x="115980" y="40998"/>
                  </a:lnTo>
                  <a:lnTo>
                    <a:pt x="115763" y="42986"/>
                  </a:lnTo>
                  <a:lnTo>
                    <a:pt x="115628" y="43939"/>
                  </a:lnTo>
                  <a:lnTo>
                    <a:pt x="115492" y="44839"/>
                  </a:lnTo>
                  <a:lnTo>
                    <a:pt x="115330" y="45666"/>
                  </a:lnTo>
                  <a:lnTo>
                    <a:pt x="115167" y="46411"/>
                  </a:lnTo>
                  <a:lnTo>
                    <a:pt x="115113" y="46754"/>
                  </a:lnTo>
                  <a:lnTo>
                    <a:pt x="115086" y="47087"/>
                  </a:lnTo>
                  <a:lnTo>
                    <a:pt x="115086" y="47415"/>
                  </a:lnTo>
                  <a:lnTo>
                    <a:pt x="115113" y="47738"/>
                  </a:lnTo>
                  <a:lnTo>
                    <a:pt x="115167" y="48050"/>
                  </a:lnTo>
                  <a:lnTo>
                    <a:pt x="115276" y="48357"/>
                  </a:lnTo>
                  <a:lnTo>
                    <a:pt x="115411" y="48654"/>
                  </a:lnTo>
                  <a:lnTo>
                    <a:pt x="115601" y="48940"/>
                  </a:lnTo>
                  <a:lnTo>
                    <a:pt x="115790" y="49221"/>
                  </a:lnTo>
                  <a:lnTo>
                    <a:pt x="116034" y="49497"/>
                  </a:lnTo>
                  <a:lnTo>
                    <a:pt x="116332" y="49757"/>
                  </a:lnTo>
                  <a:lnTo>
                    <a:pt x="116630" y="50012"/>
                  </a:lnTo>
                  <a:lnTo>
                    <a:pt x="116982" y="50262"/>
                  </a:lnTo>
                  <a:lnTo>
                    <a:pt x="117388" y="50496"/>
                  </a:lnTo>
                  <a:lnTo>
                    <a:pt x="117795" y="50725"/>
                  </a:lnTo>
                  <a:lnTo>
                    <a:pt x="118255" y="50943"/>
                  </a:lnTo>
                  <a:lnTo>
                    <a:pt x="118770" y="51152"/>
                  </a:lnTo>
                  <a:lnTo>
                    <a:pt x="119311" y="51355"/>
                  </a:lnTo>
                  <a:lnTo>
                    <a:pt x="119880" y="51542"/>
                  </a:lnTo>
                  <a:lnTo>
                    <a:pt x="120503" y="51724"/>
                  </a:lnTo>
                  <a:lnTo>
                    <a:pt x="121153" y="51896"/>
                  </a:lnTo>
                  <a:lnTo>
                    <a:pt x="121830" y="52057"/>
                  </a:lnTo>
                  <a:lnTo>
                    <a:pt x="122210" y="52130"/>
                  </a:lnTo>
                  <a:lnTo>
                    <a:pt x="122562" y="52203"/>
                  </a:lnTo>
                  <a:lnTo>
                    <a:pt x="122941" y="52276"/>
                  </a:lnTo>
                  <a:lnTo>
                    <a:pt x="123347" y="52343"/>
                  </a:lnTo>
                  <a:lnTo>
                    <a:pt x="123753" y="52411"/>
                  </a:lnTo>
                  <a:lnTo>
                    <a:pt x="124160" y="52473"/>
                  </a:lnTo>
                  <a:lnTo>
                    <a:pt x="124566" y="52536"/>
                  </a:lnTo>
                  <a:lnTo>
                    <a:pt x="124999" y="52593"/>
                  </a:lnTo>
                  <a:lnTo>
                    <a:pt x="125433" y="52650"/>
                  </a:lnTo>
                  <a:lnTo>
                    <a:pt x="125893" y="52702"/>
                  </a:lnTo>
                  <a:lnTo>
                    <a:pt x="126354" y="52749"/>
                  </a:lnTo>
                  <a:lnTo>
                    <a:pt x="126841" y="52796"/>
                  </a:lnTo>
                  <a:lnTo>
                    <a:pt x="127302" y="52843"/>
                  </a:lnTo>
                  <a:lnTo>
                    <a:pt x="127789" y="52885"/>
                  </a:lnTo>
                  <a:lnTo>
                    <a:pt x="128304" y="52921"/>
                  </a:lnTo>
                  <a:lnTo>
                    <a:pt x="128818" y="52957"/>
                  </a:lnTo>
                  <a:lnTo>
                    <a:pt x="129333" y="52989"/>
                  </a:lnTo>
                  <a:lnTo>
                    <a:pt x="129875" y="53020"/>
                  </a:lnTo>
                  <a:lnTo>
                    <a:pt x="130416" y="53051"/>
                  </a:lnTo>
                  <a:lnTo>
                    <a:pt x="130958" y="53072"/>
                  </a:lnTo>
                  <a:lnTo>
                    <a:pt x="131527" y="53093"/>
                  </a:lnTo>
                  <a:lnTo>
                    <a:pt x="132069" y="53108"/>
                  </a:lnTo>
                  <a:lnTo>
                    <a:pt x="132610" y="53113"/>
                  </a:lnTo>
                  <a:lnTo>
                    <a:pt x="133152" y="53119"/>
                  </a:lnTo>
                  <a:lnTo>
                    <a:pt x="133694" y="53119"/>
                  </a:lnTo>
                  <a:lnTo>
                    <a:pt x="134208" y="53108"/>
                  </a:lnTo>
                  <a:lnTo>
                    <a:pt x="134723" y="53098"/>
                  </a:lnTo>
                  <a:lnTo>
                    <a:pt x="135238" y="53077"/>
                  </a:lnTo>
                  <a:lnTo>
                    <a:pt x="135752" y="53056"/>
                  </a:lnTo>
                  <a:lnTo>
                    <a:pt x="136240" y="53030"/>
                  </a:lnTo>
                  <a:lnTo>
                    <a:pt x="136727" y="52999"/>
                  </a:lnTo>
                  <a:lnTo>
                    <a:pt x="137215" y="52963"/>
                  </a:lnTo>
                  <a:lnTo>
                    <a:pt x="137702" y="52921"/>
                  </a:lnTo>
                  <a:lnTo>
                    <a:pt x="138190" y="52874"/>
                  </a:lnTo>
                  <a:lnTo>
                    <a:pt x="138650" y="52827"/>
                  </a:lnTo>
                  <a:lnTo>
                    <a:pt x="139111" y="52775"/>
                  </a:lnTo>
                  <a:lnTo>
                    <a:pt x="139571" y="52718"/>
                  </a:lnTo>
                  <a:lnTo>
                    <a:pt x="140032" y="52661"/>
                  </a:lnTo>
                  <a:lnTo>
                    <a:pt x="140492" y="52598"/>
                  </a:lnTo>
                  <a:lnTo>
                    <a:pt x="140925" y="52531"/>
                  </a:lnTo>
                  <a:lnTo>
                    <a:pt x="141792" y="52390"/>
                  </a:lnTo>
                  <a:lnTo>
                    <a:pt x="142659" y="52239"/>
                  </a:lnTo>
                  <a:lnTo>
                    <a:pt x="143499" y="52078"/>
                  </a:lnTo>
                  <a:lnTo>
                    <a:pt x="144311" y="51911"/>
                  </a:lnTo>
                  <a:lnTo>
                    <a:pt x="145097" y="51729"/>
                  </a:lnTo>
                  <a:lnTo>
                    <a:pt x="145882" y="51547"/>
                  </a:lnTo>
                  <a:lnTo>
                    <a:pt x="146640" y="51360"/>
                  </a:lnTo>
                  <a:lnTo>
                    <a:pt x="147399" y="51162"/>
                  </a:lnTo>
                  <a:lnTo>
                    <a:pt x="148130" y="50969"/>
                  </a:lnTo>
                  <a:lnTo>
                    <a:pt x="148834" y="50772"/>
                  </a:lnTo>
                  <a:lnTo>
                    <a:pt x="150243" y="50371"/>
                  </a:lnTo>
                  <a:lnTo>
                    <a:pt x="151570" y="49981"/>
                  </a:lnTo>
                  <a:lnTo>
                    <a:pt x="152870" y="49606"/>
                  </a:lnTo>
                  <a:lnTo>
                    <a:pt x="154116" y="49257"/>
                  </a:lnTo>
                  <a:lnTo>
                    <a:pt x="154739" y="49096"/>
                  </a:lnTo>
                  <a:lnTo>
                    <a:pt x="155335" y="48945"/>
                  </a:lnTo>
                  <a:lnTo>
                    <a:pt x="155931" y="48805"/>
                  </a:lnTo>
                  <a:lnTo>
                    <a:pt x="156500" y="48674"/>
                  </a:lnTo>
                  <a:lnTo>
                    <a:pt x="156797" y="48617"/>
                  </a:lnTo>
                  <a:lnTo>
                    <a:pt x="157095" y="48560"/>
                  </a:lnTo>
                  <a:lnTo>
                    <a:pt x="157393" y="48513"/>
                  </a:lnTo>
                  <a:lnTo>
                    <a:pt x="157691" y="48466"/>
                  </a:lnTo>
                  <a:lnTo>
                    <a:pt x="157962" y="48425"/>
                  </a:lnTo>
                  <a:lnTo>
                    <a:pt x="158260" y="48388"/>
                  </a:lnTo>
                  <a:lnTo>
                    <a:pt x="158558" y="48352"/>
                  </a:lnTo>
                  <a:lnTo>
                    <a:pt x="158856" y="48321"/>
                  </a:lnTo>
                  <a:lnTo>
                    <a:pt x="159154" y="48295"/>
                  </a:lnTo>
                  <a:lnTo>
                    <a:pt x="159425" y="48269"/>
                  </a:lnTo>
                  <a:lnTo>
                    <a:pt x="160021" y="48232"/>
                  </a:lnTo>
                  <a:lnTo>
                    <a:pt x="160589" y="48211"/>
                  </a:lnTo>
                  <a:lnTo>
                    <a:pt x="161158" y="48201"/>
                  </a:lnTo>
                  <a:lnTo>
                    <a:pt x="161727" y="48196"/>
                  </a:lnTo>
                  <a:lnTo>
                    <a:pt x="162296" y="48206"/>
                  </a:lnTo>
                  <a:lnTo>
                    <a:pt x="162837" y="48227"/>
                  </a:lnTo>
                  <a:lnTo>
                    <a:pt x="163379" y="48253"/>
                  </a:lnTo>
                  <a:lnTo>
                    <a:pt x="163894" y="48284"/>
                  </a:lnTo>
                  <a:lnTo>
                    <a:pt x="164408" y="48326"/>
                  </a:lnTo>
                  <a:lnTo>
                    <a:pt x="164896" y="48373"/>
                  </a:lnTo>
                  <a:lnTo>
                    <a:pt x="165356" y="48419"/>
                  </a:lnTo>
                  <a:lnTo>
                    <a:pt x="165817" y="48477"/>
                  </a:lnTo>
                  <a:lnTo>
                    <a:pt x="166250" y="48534"/>
                  </a:lnTo>
                  <a:lnTo>
                    <a:pt x="166684" y="48591"/>
                  </a:lnTo>
                  <a:lnTo>
                    <a:pt x="167063" y="48654"/>
                  </a:lnTo>
                  <a:lnTo>
                    <a:pt x="167794" y="48773"/>
                  </a:lnTo>
                  <a:lnTo>
                    <a:pt x="168417" y="48888"/>
                  </a:lnTo>
                  <a:lnTo>
                    <a:pt x="168905" y="48992"/>
                  </a:lnTo>
                  <a:lnTo>
                    <a:pt x="169257" y="49070"/>
                  </a:lnTo>
                  <a:lnTo>
                    <a:pt x="169582" y="49148"/>
                  </a:lnTo>
                  <a:lnTo>
                    <a:pt x="170096" y="49377"/>
                  </a:lnTo>
                  <a:lnTo>
                    <a:pt x="170746" y="49663"/>
                  </a:lnTo>
                  <a:lnTo>
                    <a:pt x="171667" y="50059"/>
                  </a:lnTo>
                  <a:lnTo>
                    <a:pt x="172886" y="50563"/>
                  </a:lnTo>
                  <a:lnTo>
                    <a:pt x="174376" y="51178"/>
                  </a:lnTo>
                  <a:lnTo>
                    <a:pt x="176191" y="51891"/>
                  </a:lnTo>
                  <a:lnTo>
                    <a:pt x="178276" y="52713"/>
                  </a:lnTo>
                  <a:lnTo>
                    <a:pt x="180714" y="53629"/>
                  </a:lnTo>
                  <a:lnTo>
                    <a:pt x="183449" y="54643"/>
                  </a:lnTo>
                  <a:lnTo>
                    <a:pt x="186510" y="55757"/>
                  </a:lnTo>
                  <a:lnTo>
                    <a:pt x="188162" y="56350"/>
                  </a:lnTo>
                  <a:lnTo>
                    <a:pt x="189923" y="56964"/>
                  </a:lnTo>
                  <a:lnTo>
                    <a:pt x="191737" y="57599"/>
                  </a:lnTo>
                  <a:lnTo>
                    <a:pt x="193661" y="58260"/>
                  </a:lnTo>
                  <a:lnTo>
                    <a:pt x="195665" y="58942"/>
                  </a:lnTo>
                  <a:lnTo>
                    <a:pt x="197750" y="59650"/>
                  </a:lnTo>
                  <a:lnTo>
                    <a:pt x="199944" y="60373"/>
                  </a:lnTo>
                  <a:lnTo>
                    <a:pt x="202220" y="61123"/>
                  </a:lnTo>
                  <a:lnTo>
                    <a:pt x="204576" y="61893"/>
                  </a:lnTo>
                  <a:lnTo>
                    <a:pt x="207041" y="62684"/>
                  </a:lnTo>
                  <a:lnTo>
                    <a:pt x="208287" y="63074"/>
                  </a:lnTo>
                  <a:lnTo>
                    <a:pt x="209533" y="63449"/>
                  </a:lnTo>
                  <a:lnTo>
                    <a:pt x="210751" y="63813"/>
                  </a:lnTo>
                  <a:lnTo>
                    <a:pt x="211943" y="64157"/>
                  </a:lnTo>
                  <a:lnTo>
                    <a:pt x="213162" y="64484"/>
                  </a:lnTo>
                  <a:lnTo>
                    <a:pt x="214327" y="64797"/>
                  </a:lnTo>
                  <a:lnTo>
                    <a:pt x="215518" y="65098"/>
                  </a:lnTo>
                  <a:lnTo>
                    <a:pt x="216656" y="65385"/>
                  </a:lnTo>
                  <a:lnTo>
                    <a:pt x="217821" y="65655"/>
                  </a:lnTo>
                  <a:lnTo>
                    <a:pt x="218931" y="65910"/>
                  </a:lnTo>
                  <a:lnTo>
                    <a:pt x="220069" y="66155"/>
                  </a:lnTo>
                  <a:lnTo>
                    <a:pt x="221152" y="66384"/>
                  </a:lnTo>
                  <a:lnTo>
                    <a:pt x="222236" y="66602"/>
                  </a:lnTo>
                  <a:lnTo>
                    <a:pt x="223319" y="66811"/>
                  </a:lnTo>
                  <a:lnTo>
                    <a:pt x="224375" y="67003"/>
                  </a:lnTo>
                  <a:lnTo>
                    <a:pt x="225432" y="67185"/>
                  </a:lnTo>
                  <a:lnTo>
                    <a:pt x="226434" y="67357"/>
                  </a:lnTo>
                  <a:lnTo>
                    <a:pt x="227463" y="67513"/>
                  </a:lnTo>
                  <a:lnTo>
                    <a:pt x="228438" y="67664"/>
                  </a:lnTo>
                  <a:lnTo>
                    <a:pt x="229440" y="67799"/>
                  </a:lnTo>
                  <a:lnTo>
                    <a:pt x="230388" y="67929"/>
                  </a:lnTo>
                  <a:lnTo>
                    <a:pt x="231336" y="68049"/>
                  </a:lnTo>
                  <a:lnTo>
                    <a:pt x="232257" y="68158"/>
                  </a:lnTo>
                  <a:lnTo>
                    <a:pt x="233178" y="68257"/>
                  </a:lnTo>
                  <a:lnTo>
                    <a:pt x="234072" y="68346"/>
                  </a:lnTo>
                  <a:lnTo>
                    <a:pt x="234939" y="68429"/>
                  </a:lnTo>
                  <a:lnTo>
                    <a:pt x="235805" y="68502"/>
                  </a:lnTo>
                  <a:lnTo>
                    <a:pt x="236645" y="68570"/>
                  </a:lnTo>
                  <a:lnTo>
                    <a:pt x="237457" y="68627"/>
                  </a:lnTo>
                  <a:lnTo>
                    <a:pt x="238270" y="68679"/>
                  </a:lnTo>
                  <a:lnTo>
                    <a:pt x="239056" y="68720"/>
                  </a:lnTo>
                  <a:lnTo>
                    <a:pt x="239814" y="68762"/>
                  </a:lnTo>
                  <a:lnTo>
                    <a:pt x="240545" y="68793"/>
                  </a:lnTo>
                  <a:lnTo>
                    <a:pt x="241277" y="68819"/>
                  </a:lnTo>
                  <a:lnTo>
                    <a:pt x="241981" y="68835"/>
                  </a:lnTo>
                  <a:lnTo>
                    <a:pt x="242658" y="68851"/>
                  </a:lnTo>
                  <a:lnTo>
                    <a:pt x="243335" y="68861"/>
                  </a:lnTo>
                  <a:lnTo>
                    <a:pt x="243958" y="68866"/>
                  </a:lnTo>
                  <a:lnTo>
                    <a:pt x="245177" y="68866"/>
                  </a:lnTo>
                  <a:lnTo>
                    <a:pt x="245773" y="68856"/>
                  </a:lnTo>
                  <a:lnTo>
                    <a:pt x="246314" y="68845"/>
                  </a:lnTo>
                  <a:lnTo>
                    <a:pt x="246856" y="68835"/>
                  </a:lnTo>
                  <a:lnTo>
                    <a:pt x="247371" y="68819"/>
                  </a:lnTo>
                  <a:lnTo>
                    <a:pt x="248319" y="68778"/>
                  </a:lnTo>
                  <a:lnTo>
                    <a:pt x="249185" y="68736"/>
                  </a:lnTo>
                  <a:lnTo>
                    <a:pt x="249944" y="68684"/>
                  </a:lnTo>
                  <a:lnTo>
                    <a:pt x="250621" y="68632"/>
                  </a:lnTo>
                  <a:lnTo>
                    <a:pt x="251217" y="68580"/>
                  </a:lnTo>
                  <a:lnTo>
                    <a:pt x="251677" y="68533"/>
                  </a:lnTo>
                  <a:lnTo>
                    <a:pt x="252056" y="68491"/>
                  </a:lnTo>
                  <a:lnTo>
                    <a:pt x="252327" y="68460"/>
                  </a:lnTo>
                  <a:lnTo>
                    <a:pt x="252544" y="68429"/>
                  </a:lnTo>
                  <a:lnTo>
                    <a:pt x="252300" y="68497"/>
                  </a:lnTo>
                  <a:lnTo>
                    <a:pt x="252517" y="68476"/>
                  </a:lnTo>
                  <a:lnTo>
                    <a:pt x="252788" y="68445"/>
                  </a:lnTo>
                  <a:lnTo>
                    <a:pt x="253167" y="68403"/>
                  </a:lnTo>
                  <a:lnTo>
                    <a:pt x="253600" y="68346"/>
                  </a:lnTo>
                  <a:lnTo>
                    <a:pt x="254088" y="68278"/>
                  </a:lnTo>
                  <a:lnTo>
                    <a:pt x="254630" y="68190"/>
                  </a:lnTo>
                  <a:lnTo>
                    <a:pt x="255198" y="68086"/>
                  </a:lnTo>
                  <a:lnTo>
                    <a:pt x="255821" y="67961"/>
                  </a:lnTo>
                  <a:lnTo>
                    <a:pt x="256444" y="67820"/>
                  </a:lnTo>
                  <a:lnTo>
                    <a:pt x="256742" y="67742"/>
                  </a:lnTo>
                  <a:lnTo>
                    <a:pt x="257040" y="67659"/>
                  </a:lnTo>
                  <a:lnTo>
                    <a:pt x="257338" y="67576"/>
                  </a:lnTo>
                  <a:lnTo>
                    <a:pt x="257663" y="67482"/>
                  </a:lnTo>
                  <a:lnTo>
                    <a:pt x="257934" y="67383"/>
                  </a:lnTo>
                  <a:lnTo>
                    <a:pt x="258232" y="67279"/>
                  </a:lnTo>
                  <a:lnTo>
                    <a:pt x="258503" y="67170"/>
                  </a:lnTo>
                  <a:lnTo>
                    <a:pt x="258774" y="67050"/>
                  </a:lnTo>
                  <a:lnTo>
                    <a:pt x="259017" y="66930"/>
                  </a:lnTo>
                  <a:lnTo>
                    <a:pt x="259261" y="66805"/>
                  </a:lnTo>
                  <a:lnTo>
                    <a:pt x="259478" y="66670"/>
                  </a:lnTo>
                  <a:lnTo>
                    <a:pt x="259667" y="66530"/>
                  </a:lnTo>
                  <a:lnTo>
                    <a:pt x="259857" y="66384"/>
                  </a:lnTo>
                  <a:lnTo>
                    <a:pt x="260020" y="66233"/>
                  </a:lnTo>
                  <a:lnTo>
                    <a:pt x="260155" y="66072"/>
                  </a:lnTo>
                  <a:lnTo>
                    <a:pt x="260290" y="65905"/>
                  </a:lnTo>
                  <a:lnTo>
                    <a:pt x="260372" y="65733"/>
                  </a:lnTo>
                  <a:lnTo>
                    <a:pt x="260453" y="65556"/>
                  </a:lnTo>
                  <a:lnTo>
                    <a:pt x="260480" y="65369"/>
                  </a:lnTo>
                  <a:lnTo>
                    <a:pt x="260480" y="65176"/>
                  </a:lnTo>
                  <a:lnTo>
                    <a:pt x="260480" y="64974"/>
                  </a:lnTo>
                  <a:lnTo>
                    <a:pt x="260399" y="64765"/>
                  </a:lnTo>
                  <a:lnTo>
                    <a:pt x="260317" y="64552"/>
                  </a:lnTo>
                  <a:lnTo>
                    <a:pt x="260182" y="64328"/>
                  </a:lnTo>
                  <a:lnTo>
                    <a:pt x="260020" y="64099"/>
                  </a:lnTo>
                  <a:lnTo>
                    <a:pt x="259830" y="63860"/>
                  </a:lnTo>
                  <a:lnTo>
                    <a:pt x="259586" y="63610"/>
                  </a:lnTo>
                  <a:lnTo>
                    <a:pt x="259288" y="63355"/>
                  </a:lnTo>
                  <a:lnTo>
                    <a:pt x="258963" y="63095"/>
                  </a:lnTo>
                  <a:lnTo>
                    <a:pt x="258584" y="62824"/>
                  </a:lnTo>
                  <a:lnTo>
                    <a:pt x="258151" y="62543"/>
                  </a:lnTo>
                  <a:lnTo>
                    <a:pt x="257690" y="62252"/>
                  </a:lnTo>
                  <a:lnTo>
                    <a:pt x="257176" y="61955"/>
                  </a:lnTo>
                  <a:lnTo>
                    <a:pt x="256580" y="61653"/>
                  </a:lnTo>
                  <a:lnTo>
                    <a:pt x="255957" y="61336"/>
                  </a:lnTo>
                  <a:lnTo>
                    <a:pt x="255280" y="61013"/>
                  </a:lnTo>
                  <a:lnTo>
                    <a:pt x="254548" y="60680"/>
                  </a:lnTo>
                  <a:lnTo>
                    <a:pt x="253736" y="60337"/>
                  </a:lnTo>
                  <a:lnTo>
                    <a:pt x="252869" y="59988"/>
                  </a:lnTo>
                  <a:lnTo>
                    <a:pt x="251975" y="59624"/>
                  </a:lnTo>
                  <a:lnTo>
                    <a:pt x="250973" y="59254"/>
                  </a:lnTo>
                  <a:lnTo>
                    <a:pt x="249944" y="58874"/>
                  </a:lnTo>
                  <a:lnTo>
                    <a:pt x="248833" y="58484"/>
                  </a:lnTo>
                  <a:lnTo>
                    <a:pt x="247642" y="58089"/>
                  </a:lnTo>
                  <a:lnTo>
                    <a:pt x="245231" y="57287"/>
                  </a:lnTo>
                  <a:lnTo>
                    <a:pt x="242902" y="56517"/>
                  </a:lnTo>
                  <a:lnTo>
                    <a:pt x="240599" y="55773"/>
                  </a:lnTo>
                  <a:lnTo>
                    <a:pt x="238351" y="55055"/>
                  </a:lnTo>
                  <a:lnTo>
                    <a:pt x="236157" y="54362"/>
                  </a:lnTo>
                  <a:lnTo>
                    <a:pt x="234018" y="53691"/>
                  </a:lnTo>
                  <a:lnTo>
                    <a:pt x="231959" y="53051"/>
                  </a:lnTo>
                  <a:lnTo>
                    <a:pt x="229955" y="52432"/>
                  </a:lnTo>
                  <a:lnTo>
                    <a:pt x="228005" y="51838"/>
                  </a:lnTo>
                  <a:lnTo>
                    <a:pt x="226109" y="51276"/>
                  </a:lnTo>
                  <a:lnTo>
                    <a:pt x="222561" y="50220"/>
                  </a:lnTo>
                  <a:lnTo>
                    <a:pt x="219256" y="49268"/>
                  </a:lnTo>
                  <a:lnTo>
                    <a:pt x="216250" y="48414"/>
                  </a:lnTo>
                  <a:lnTo>
                    <a:pt x="213568" y="47665"/>
                  </a:lnTo>
                  <a:lnTo>
                    <a:pt x="211185" y="47014"/>
                  </a:lnTo>
                  <a:lnTo>
                    <a:pt x="209126" y="46463"/>
                  </a:lnTo>
                  <a:lnTo>
                    <a:pt x="207420" y="46015"/>
                  </a:lnTo>
                  <a:lnTo>
                    <a:pt x="206066" y="45666"/>
                  </a:lnTo>
                  <a:lnTo>
                    <a:pt x="205091" y="45417"/>
                  </a:lnTo>
                  <a:lnTo>
                    <a:pt x="204278" y="45219"/>
                  </a:lnTo>
                  <a:lnTo>
                    <a:pt x="204088" y="45130"/>
                  </a:lnTo>
                  <a:lnTo>
                    <a:pt x="203899" y="45032"/>
                  </a:lnTo>
                  <a:lnTo>
                    <a:pt x="203682" y="44901"/>
                  </a:lnTo>
                  <a:lnTo>
                    <a:pt x="203465" y="44745"/>
                  </a:lnTo>
                  <a:lnTo>
                    <a:pt x="203249" y="44568"/>
                  </a:lnTo>
                  <a:lnTo>
                    <a:pt x="203167" y="44470"/>
                  </a:lnTo>
                  <a:lnTo>
                    <a:pt x="203113" y="44376"/>
                  </a:lnTo>
                  <a:lnTo>
                    <a:pt x="203059" y="44272"/>
                  </a:lnTo>
                  <a:lnTo>
                    <a:pt x="203032" y="44173"/>
                  </a:lnTo>
                  <a:lnTo>
                    <a:pt x="203032" y="44069"/>
                  </a:lnTo>
                  <a:lnTo>
                    <a:pt x="203059" y="43960"/>
                  </a:lnTo>
                  <a:lnTo>
                    <a:pt x="203140" y="43855"/>
                  </a:lnTo>
                  <a:lnTo>
                    <a:pt x="203222" y="43751"/>
                  </a:lnTo>
                  <a:lnTo>
                    <a:pt x="203384" y="43652"/>
                  </a:lnTo>
                  <a:lnTo>
                    <a:pt x="203547" y="43548"/>
                  </a:lnTo>
                  <a:lnTo>
                    <a:pt x="203790" y="43455"/>
                  </a:lnTo>
                  <a:lnTo>
                    <a:pt x="204061" y="43356"/>
                  </a:lnTo>
                  <a:lnTo>
                    <a:pt x="204386" y="43267"/>
                  </a:lnTo>
                  <a:lnTo>
                    <a:pt x="204793" y="43179"/>
                  </a:lnTo>
                  <a:lnTo>
                    <a:pt x="205226" y="43101"/>
                  </a:lnTo>
                  <a:lnTo>
                    <a:pt x="205470" y="43059"/>
                  </a:lnTo>
                  <a:lnTo>
                    <a:pt x="205741" y="43023"/>
                  </a:lnTo>
                  <a:lnTo>
                    <a:pt x="206011" y="42986"/>
                  </a:lnTo>
                  <a:lnTo>
                    <a:pt x="206309" y="42955"/>
                  </a:lnTo>
                  <a:lnTo>
                    <a:pt x="206634" y="42924"/>
                  </a:lnTo>
                  <a:lnTo>
                    <a:pt x="206959" y="42893"/>
                  </a:lnTo>
                  <a:lnTo>
                    <a:pt x="207312" y="42867"/>
                  </a:lnTo>
                  <a:lnTo>
                    <a:pt x="207691" y="42841"/>
                  </a:lnTo>
                  <a:lnTo>
                    <a:pt x="208070" y="42815"/>
                  </a:lnTo>
                  <a:lnTo>
                    <a:pt x="208476" y="42794"/>
                  </a:lnTo>
                  <a:lnTo>
                    <a:pt x="209343" y="42757"/>
                  </a:lnTo>
                  <a:lnTo>
                    <a:pt x="210291" y="42721"/>
                  </a:lnTo>
                  <a:lnTo>
                    <a:pt x="211266" y="42690"/>
                  </a:lnTo>
                  <a:lnTo>
                    <a:pt x="212295" y="42664"/>
                  </a:lnTo>
                  <a:lnTo>
                    <a:pt x="214489" y="42617"/>
                  </a:lnTo>
                  <a:lnTo>
                    <a:pt x="216818" y="42575"/>
                  </a:lnTo>
                  <a:lnTo>
                    <a:pt x="219256" y="42534"/>
                  </a:lnTo>
                  <a:lnTo>
                    <a:pt x="221748" y="42487"/>
                  </a:lnTo>
                  <a:lnTo>
                    <a:pt x="222994" y="42461"/>
                  </a:lnTo>
                  <a:lnTo>
                    <a:pt x="224267" y="42435"/>
                  </a:lnTo>
                  <a:lnTo>
                    <a:pt x="225513" y="42398"/>
                  </a:lnTo>
                  <a:lnTo>
                    <a:pt x="226732" y="42362"/>
                  </a:lnTo>
                  <a:lnTo>
                    <a:pt x="227951" y="42320"/>
                  </a:lnTo>
                  <a:lnTo>
                    <a:pt x="229169" y="42268"/>
                  </a:lnTo>
                  <a:lnTo>
                    <a:pt x="230334" y="42216"/>
                  </a:lnTo>
                  <a:lnTo>
                    <a:pt x="231472" y="42154"/>
                  </a:lnTo>
                  <a:lnTo>
                    <a:pt x="232582" y="42086"/>
                  </a:lnTo>
                  <a:lnTo>
                    <a:pt x="233638" y="42008"/>
                  </a:lnTo>
                  <a:lnTo>
                    <a:pt x="234668" y="41920"/>
                  </a:lnTo>
                  <a:lnTo>
                    <a:pt x="235155" y="41873"/>
                  </a:lnTo>
                  <a:lnTo>
                    <a:pt x="235616" y="41826"/>
                  </a:lnTo>
                  <a:lnTo>
                    <a:pt x="236076" y="41774"/>
                  </a:lnTo>
                  <a:lnTo>
                    <a:pt x="236537" y="41717"/>
                  </a:lnTo>
                  <a:lnTo>
                    <a:pt x="236970" y="41665"/>
                  </a:lnTo>
                  <a:lnTo>
                    <a:pt x="237376" y="41602"/>
                  </a:lnTo>
                  <a:lnTo>
                    <a:pt x="237783" y="41540"/>
                  </a:lnTo>
                  <a:lnTo>
                    <a:pt x="238162" y="41477"/>
                  </a:lnTo>
                  <a:lnTo>
                    <a:pt x="238541" y="41404"/>
                  </a:lnTo>
                  <a:lnTo>
                    <a:pt x="238866" y="41337"/>
                  </a:lnTo>
                  <a:lnTo>
                    <a:pt x="239191" y="41259"/>
                  </a:lnTo>
                  <a:lnTo>
                    <a:pt x="239516" y="41181"/>
                  </a:lnTo>
                  <a:lnTo>
                    <a:pt x="239787" y="41103"/>
                  </a:lnTo>
                  <a:lnTo>
                    <a:pt x="240058" y="41014"/>
                  </a:lnTo>
                  <a:lnTo>
                    <a:pt x="240301" y="40926"/>
                  </a:lnTo>
                  <a:lnTo>
                    <a:pt x="240518" y="40837"/>
                  </a:lnTo>
                  <a:lnTo>
                    <a:pt x="240708" y="40743"/>
                  </a:lnTo>
                  <a:lnTo>
                    <a:pt x="240897" y="40645"/>
                  </a:lnTo>
                  <a:lnTo>
                    <a:pt x="241033" y="40540"/>
                  </a:lnTo>
                  <a:lnTo>
                    <a:pt x="241168" y="40442"/>
                  </a:lnTo>
                  <a:lnTo>
                    <a:pt x="241304" y="40338"/>
                  </a:lnTo>
                  <a:lnTo>
                    <a:pt x="241385" y="40239"/>
                  </a:lnTo>
                  <a:lnTo>
                    <a:pt x="241466" y="40140"/>
                  </a:lnTo>
                  <a:lnTo>
                    <a:pt x="241547" y="40041"/>
                  </a:lnTo>
                  <a:lnTo>
                    <a:pt x="241574" y="39937"/>
                  </a:lnTo>
                  <a:lnTo>
                    <a:pt x="241629" y="39838"/>
                  </a:lnTo>
                  <a:lnTo>
                    <a:pt x="241629" y="39739"/>
                  </a:lnTo>
                  <a:lnTo>
                    <a:pt x="241629" y="39640"/>
                  </a:lnTo>
                  <a:lnTo>
                    <a:pt x="241602" y="39541"/>
                  </a:lnTo>
                  <a:lnTo>
                    <a:pt x="241574" y="39442"/>
                  </a:lnTo>
                  <a:lnTo>
                    <a:pt x="241520" y="39344"/>
                  </a:lnTo>
                  <a:lnTo>
                    <a:pt x="241439" y="39245"/>
                  </a:lnTo>
                  <a:lnTo>
                    <a:pt x="241358" y="39146"/>
                  </a:lnTo>
                  <a:lnTo>
                    <a:pt x="241249" y="39047"/>
                  </a:lnTo>
                  <a:lnTo>
                    <a:pt x="241114" y="38948"/>
                  </a:lnTo>
                  <a:lnTo>
                    <a:pt x="240979" y="38849"/>
                  </a:lnTo>
                  <a:lnTo>
                    <a:pt x="240654" y="38657"/>
                  </a:lnTo>
                  <a:lnTo>
                    <a:pt x="240274" y="38464"/>
                  </a:lnTo>
                  <a:lnTo>
                    <a:pt x="239814" y="38271"/>
                  </a:lnTo>
                  <a:lnTo>
                    <a:pt x="239299" y="38079"/>
                  </a:lnTo>
                  <a:lnTo>
                    <a:pt x="238731" y="37886"/>
                  </a:lnTo>
                  <a:lnTo>
                    <a:pt x="238080" y="37699"/>
                  </a:lnTo>
                  <a:lnTo>
                    <a:pt x="237376" y="37512"/>
                  </a:lnTo>
                  <a:lnTo>
                    <a:pt x="236618" y="37324"/>
                  </a:lnTo>
                  <a:lnTo>
                    <a:pt x="235778" y="37142"/>
                  </a:lnTo>
                  <a:lnTo>
                    <a:pt x="234911" y="36960"/>
                  </a:lnTo>
                  <a:lnTo>
                    <a:pt x="233963" y="36778"/>
                  </a:lnTo>
                  <a:lnTo>
                    <a:pt x="232961" y="36596"/>
                  </a:lnTo>
                  <a:lnTo>
                    <a:pt x="231905" y="36419"/>
                  </a:lnTo>
                  <a:lnTo>
                    <a:pt x="230795" y="36242"/>
                  </a:lnTo>
                  <a:lnTo>
                    <a:pt x="229603" y="36070"/>
                  </a:lnTo>
                  <a:lnTo>
                    <a:pt x="228384" y="35898"/>
                  </a:lnTo>
                  <a:lnTo>
                    <a:pt x="227084" y="35727"/>
                  </a:lnTo>
                  <a:lnTo>
                    <a:pt x="225757" y="35560"/>
                  </a:lnTo>
                  <a:lnTo>
                    <a:pt x="224375" y="35394"/>
                  </a:lnTo>
                  <a:lnTo>
                    <a:pt x="222913" y="35232"/>
                  </a:lnTo>
                  <a:lnTo>
                    <a:pt x="221423" y="35071"/>
                  </a:lnTo>
                  <a:lnTo>
                    <a:pt x="219879" y="34910"/>
                  </a:lnTo>
                  <a:lnTo>
                    <a:pt x="218281" y="34754"/>
                  </a:lnTo>
                  <a:lnTo>
                    <a:pt x="214814" y="34420"/>
                  </a:lnTo>
                  <a:lnTo>
                    <a:pt x="210941" y="34041"/>
                  </a:lnTo>
                  <a:lnTo>
                    <a:pt x="206770" y="33624"/>
                  </a:lnTo>
                  <a:lnTo>
                    <a:pt x="202382" y="33182"/>
                  </a:lnTo>
                  <a:lnTo>
                    <a:pt x="193200" y="32250"/>
                  </a:lnTo>
                  <a:lnTo>
                    <a:pt x="184045" y="31314"/>
                  </a:lnTo>
                  <a:lnTo>
                    <a:pt x="175540" y="30439"/>
                  </a:lnTo>
                  <a:lnTo>
                    <a:pt x="168309" y="29690"/>
                  </a:lnTo>
                  <a:lnTo>
                    <a:pt x="160264" y="28847"/>
                  </a:lnTo>
                  <a:lnTo>
                    <a:pt x="159641" y="28774"/>
                  </a:lnTo>
                  <a:lnTo>
                    <a:pt x="159018" y="28691"/>
                  </a:lnTo>
                  <a:lnTo>
                    <a:pt x="158423" y="28592"/>
                  </a:lnTo>
                  <a:lnTo>
                    <a:pt x="157854" y="28488"/>
                  </a:lnTo>
                  <a:lnTo>
                    <a:pt x="157610" y="28436"/>
                  </a:lnTo>
                  <a:lnTo>
                    <a:pt x="157366" y="28379"/>
                  </a:lnTo>
                  <a:lnTo>
                    <a:pt x="157122" y="28321"/>
                  </a:lnTo>
                  <a:lnTo>
                    <a:pt x="156906" y="28264"/>
                  </a:lnTo>
                  <a:lnTo>
                    <a:pt x="156716" y="28202"/>
                  </a:lnTo>
                  <a:lnTo>
                    <a:pt x="156554" y="28144"/>
                  </a:lnTo>
                  <a:lnTo>
                    <a:pt x="156418" y="28082"/>
                  </a:lnTo>
                  <a:lnTo>
                    <a:pt x="156310" y="28019"/>
                  </a:lnTo>
                  <a:lnTo>
                    <a:pt x="156202" y="27957"/>
                  </a:lnTo>
                  <a:lnTo>
                    <a:pt x="156147" y="27895"/>
                  </a:lnTo>
                  <a:lnTo>
                    <a:pt x="156120" y="27832"/>
                  </a:lnTo>
                  <a:lnTo>
                    <a:pt x="156120" y="27770"/>
                  </a:lnTo>
                  <a:lnTo>
                    <a:pt x="156174" y="27707"/>
                  </a:lnTo>
                  <a:lnTo>
                    <a:pt x="156229" y="27650"/>
                  </a:lnTo>
                  <a:lnTo>
                    <a:pt x="156364" y="27588"/>
                  </a:lnTo>
                  <a:lnTo>
                    <a:pt x="156500" y="27530"/>
                  </a:lnTo>
                  <a:lnTo>
                    <a:pt x="156689" y="27468"/>
                  </a:lnTo>
                  <a:lnTo>
                    <a:pt x="156933" y="27416"/>
                  </a:lnTo>
                  <a:lnTo>
                    <a:pt x="157231" y="27359"/>
                  </a:lnTo>
                  <a:lnTo>
                    <a:pt x="157556" y="27307"/>
                  </a:lnTo>
                  <a:lnTo>
                    <a:pt x="157935" y="27254"/>
                  </a:lnTo>
                  <a:lnTo>
                    <a:pt x="158341" y="27202"/>
                  </a:lnTo>
                  <a:lnTo>
                    <a:pt x="158829" y="27156"/>
                  </a:lnTo>
                  <a:lnTo>
                    <a:pt x="159371" y="27114"/>
                  </a:lnTo>
                  <a:lnTo>
                    <a:pt x="160048" y="27067"/>
                  </a:lnTo>
                  <a:lnTo>
                    <a:pt x="160914" y="27015"/>
                  </a:lnTo>
                  <a:lnTo>
                    <a:pt x="161998" y="26958"/>
                  </a:lnTo>
                  <a:lnTo>
                    <a:pt x="163244" y="26895"/>
                  </a:lnTo>
                  <a:lnTo>
                    <a:pt x="166196" y="26750"/>
                  </a:lnTo>
                  <a:lnTo>
                    <a:pt x="169690" y="26573"/>
                  </a:lnTo>
                  <a:lnTo>
                    <a:pt x="171586" y="26474"/>
                  </a:lnTo>
                  <a:lnTo>
                    <a:pt x="173563" y="26365"/>
                  </a:lnTo>
                  <a:lnTo>
                    <a:pt x="175595" y="26250"/>
                  </a:lnTo>
                  <a:lnTo>
                    <a:pt x="177680" y="26125"/>
                  </a:lnTo>
                  <a:lnTo>
                    <a:pt x="179793" y="25995"/>
                  </a:lnTo>
                  <a:lnTo>
                    <a:pt x="181933" y="25849"/>
                  </a:lnTo>
                  <a:lnTo>
                    <a:pt x="184072" y="25698"/>
                  </a:lnTo>
                  <a:lnTo>
                    <a:pt x="186185" y="25537"/>
                  </a:lnTo>
                  <a:lnTo>
                    <a:pt x="187241" y="25449"/>
                  </a:lnTo>
                  <a:lnTo>
                    <a:pt x="188298" y="25365"/>
                  </a:lnTo>
                  <a:lnTo>
                    <a:pt x="189327" y="25272"/>
                  </a:lnTo>
                  <a:lnTo>
                    <a:pt x="190329" y="25178"/>
                  </a:lnTo>
                  <a:lnTo>
                    <a:pt x="191331" y="25084"/>
                  </a:lnTo>
                  <a:lnTo>
                    <a:pt x="192306" y="24986"/>
                  </a:lnTo>
                  <a:lnTo>
                    <a:pt x="193281" y="24881"/>
                  </a:lnTo>
                  <a:lnTo>
                    <a:pt x="194229" y="24777"/>
                  </a:lnTo>
                  <a:lnTo>
                    <a:pt x="195123" y="24673"/>
                  </a:lnTo>
                  <a:lnTo>
                    <a:pt x="196017" y="24559"/>
                  </a:lnTo>
                  <a:lnTo>
                    <a:pt x="196884" y="24450"/>
                  </a:lnTo>
                  <a:lnTo>
                    <a:pt x="197723" y="24330"/>
                  </a:lnTo>
                  <a:lnTo>
                    <a:pt x="198536" y="24210"/>
                  </a:lnTo>
                  <a:lnTo>
                    <a:pt x="199294" y="24090"/>
                  </a:lnTo>
                  <a:lnTo>
                    <a:pt x="200026" y="23960"/>
                  </a:lnTo>
                  <a:lnTo>
                    <a:pt x="200730" y="23835"/>
                  </a:lnTo>
                  <a:lnTo>
                    <a:pt x="201380" y="23700"/>
                  </a:lnTo>
                  <a:lnTo>
                    <a:pt x="202003" y="23565"/>
                  </a:lnTo>
                  <a:lnTo>
                    <a:pt x="202572" y="23424"/>
                  </a:lnTo>
                  <a:lnTo>
                    <a:pt x="203086" y="23284"/>
                  </a:lnTo>
                  <a:lnTo>
                    <a:pt x="203574" y="23138"/>
                  </a:lnTo>
                  <a:lnTo>
                    <a:pt x="204007" y="22987"/>
                  </a:lnTo>
                  <a:lnTo>
                    <a:pt x="204386" y="22836"/>
                  </a:lnTo>
                  <a:lnTo>
                    <a:pt x="204684" y="22680"/>
                  </a:lnTo>
                  <a:lnTo>
                    <a:pt x="204955" y="22519"/>
                  </a:lnTo>
                  <a:lnTo>
                    <a:pt x="205172" y="22357"/>
                  </a:lnTo>
                  <a:lnTo>
                    <a:pt x="205334" y="22191"/>
                  </a:lnTo>
                  <a:lnTo>
                    <a:pt x="205416" y="22019"/>
                  </a:lnTo>
                  <a:lnTo>
                    <a:pt x="205443" y="21931"/>
                  </a:lnTo>
                  <a:lnTo>
                    <a:pt x="205443" y="21842"/>
                  </a:lnTo>
                  <a:lnTo>
                    <a:pt x="205416" y="21754"/>
                  </a:lnTo>
                  <a:lnTo>
                    <a:pt x="205388" y="21665"/>
                  </a:lnTo>
                  <a:lnTo>
                    <a:pt x="205361" y="21577"/>
                  </a:lnTo>
                  <a:lnTo>
                    <a:pt x="205280" y="21483"/>
                  </a:lnTo>
                  <a:lnTo>
                    <a:pt x="205199" y="21390"/>
                  </a:lnTo>
                  <a:lnTo>
                    <a:pt x="205118" y="21296"/>
                  </a:lnTo>
                  <a:lnTo>
                    <a:pt x="204982" y="21202"/>
                  </a:lnTo>
                  <a:lnTo>
                    <a:pt x="204874" y="21109"/>
                  </a:lnTo>
                  <a:lnTo>
                    <a:pt x="204711" y="21015"/>
                  </a:lnTo>
                  <a:lnTo>
                    <a:pt x="204549" y="20926"/>
                  </a:lnTo>
                  <a:lnTo>
                    <a:pt x="204170" y="20739"/>
                  </a:lnTo>
                  <a:lnTo>
                    <a:pt x="203709" y="20557"/>
                  </a:lnTo>
                  <a:lnTo>
                    <a:pt x="203222" y="20375"/>
                  </a:lnTo>
                  <a:lnTo>
                    <a:pt x="202653" y="20193"/>
                  </a:lnTo>
                  <a:lnTo>
                    <a:pt x="202030" y="20016"/>
                  </a:lnTo>
                  <a:lnTo>
                    <a:pt x="201353" y="19839"/>
                  </a:lnTo>
                  <a:lnTo>
                    <a:pt x="200621" y="19667"/>
                  </a:lnTo>
                  <a:lnTo>
                    <a:pt x="199836" y="19490"/>
                  </a:lnTo>
                  <a:lnTo>
                    <a:pt x="199023" y="19318"/>
                  </a:lnTo>
                  <a:lnTo>
                    <a:pt x="198130" y="19152"/>
                  </a:lnTo>
                  <a:lnTo>
                    <a:pt x="197236" y="18980"/>
                  </a:lnTo>
                  <a:lnTo>
                    <a:pt x="196261" y="18819"/>
                  </a:lnTo>
                  <a:lnTo>
                    <a:pt x="195259" y="18652"/>
                  </a:lnTo>
                  <a:lnTo>
                    <a:pt x="194229" y="18491"/>
                  </a:lnTo>
                  <a:lnTo>
                    <a:pt x="193146" y="18330"/>
                  </a:lnTo>
                  <a:lnTo>
                    <a:pt x="192035" y="18173"/>
                  </a:lnTo>
                  <a:lnTo>
                    <a:pt x="190898" y="18017"/>
                  </a:lnTo>
                  <a:lnTo>
                    <a:pt x="189733" y="17861"/>
                  </a:lnTo>
                  <a:lnTo>
                    <a:pt x="188541" y="17710"/>
                  </a:lnTo>
                  <a:lnTo>
                    <a:pt x="187323" y="17565"/>
                  </a:lnTo>
                  <a:lnTo>
                    <a:pt x="186104" y="17414"/>
                  </a:lnTo>
                  <a:lnTo>
                    <a:pt x="184831" y="17268"/>
                  </a:lnTo>
                  <a:lnTo>
                    <a:pt x="183558" y="17127"/>
                  </a:lnTo>
                  <a:lnTo>
                    <a:pt x="182258" y="16987"/>
                  </a:lnTo>
                  <a:lnTo>
                    <a:pt x="180958" y="16852"/>
                  </a:lnTo>
                  <a:lnTo>
                    <a:pt x="179630" y="16716"/>
                  </a:lnTo>
                  <a:lnTo>
                    <a:pt x="176976" y="16451"/>
                  </a:lnTo>
                  <a:lnTo>
                    <a:pt x="174295" y="16201"/>
                  </a:lnTo>
                  <a:lnTo>
                    <a:pt x="171613" y="15956"/>
                  </a:lnTo>
                  <a:lnTo>
                    <a:pt x="168932" y="15728"/>
                  </a:lnTo>
                  <a:lnTo>
                    <a:pt x="166277" y="15509"/>
                  </a:lnTo>
                  <a:lnTo>
                    <a:pt x="163677" y="15301"/>
                  </a:lnTo>
                  <a:lnTo>
                    <a:pt x="161158" y="15108"/>
                  </a:lnTo>
                  <a:lnTo>
                    <a:pt x="158721" y="14921"/>
                  </a:lnTo>
                  <a:lnTo>
                    <a:pt x="156364" y="14754"/>
                  </a:lnTo>
                  <a:lnTo>
                    <a:pt x="154143" y="14593"/>
                  </a:lnTo>
                  <a:lnTo>
                    <a:pt x="152058" y="14453"/>
                  </a:lnTo>
                  <a:lnTo>
                    <a:pt x="150107" y="14317"/>
                  </a:lnTo>
                  <a:lnTo>
                    <a:pt x="146749" y="14099"/>
                  </a:lnTo>
                  <a:lnTo>
                    <a:pt x="142605" y="13838"/>
                  </a:lnTo>
                  <a:lnTo>
                    <a:pt x="141603" y="13771"/>
                  </a:lnTo>
                  <a:lnTo>
                    <a:pt x="140682" y="13698"/>
                  </a:lnTo>
                  <a:lnTo>
                    <a:pt x="139842" y="13630"/>
                  </a:lnTo>
                  <a:lnTo>
                    <a:pt x="139111" y="13552"/>
                  </a:lnTo>
                  <a:lnTo>
                    <a:pt x="138461" y="13474"/>
                  </a:lnTo>
                  <a:lnTo>
                    <a:pt x="137865" y="13396"/>
                  </a:lnTo>
                  <a:lnTo>
                    <a:pt x="137377" y="13318"/>
                  </a:lnTo>
                  <a:lnTo>
                    <a:pt x="136944" y="13235"/>
                  </a:lnTo>
                  <a:lnTo>
                    <a:pt x="136592" y="13146"/>
                  </a:lnTo>
                  <a:lnTo>
                    <a:pt x="136294" y="13058"/>
                  </a:lnTo>
                  <a:lnTo>
                    <a:pt x="136077" y="12964"/>
                  </a:lnTo>
                  <a:lnTo>
                    <a:pt x="135888" y="12870"/>
                  </a:lnTo>
                  <a:lnTo>
                    <a:pt x="135779" y="12772"/>
                  </a:lnTo>
                  <a:lnTo>
                    <a:pt x="135725" y="12668"/>
                  </a:lnTo>
                  <a:lnTo>
                    <a:pt x="135698" y="12563"/>
                  </a:lnTo>
                  <a:lnTo>
                    <a:pt x="135725" y="12454"/>
                  </a:lnTo>
                  <a:lnTo>
                    <a:pt x="135752" y="12428"/>
                  </a:lnTo>
                  <a:lnTo>
                    <a:pt x="135779" y="12402"/>
                  </a:lnTo>
                  <a:lnTo>
                    <a:pt x="135861" y="12376"/>
                  </a:lnTo>
                  <a:lnTo>
                    <a:pt x="135942" y="12350"/>
                  </a:lnTo>
                  <a:lnTo>
                    <a:pt x="136050" y="12324"/>
                  </a:lnTo>
                  <a:lnTo>
                    <a:pt x="136158" y="12298"/>
                  </a:lnTo>
                  <a:lnTo>
                    <a:pt x="136483" y="12251"/>
                  </a:lnTo>
                  <a:lnTo>
                    <a:pt x="136863" y="12204"/>
                  </a:lnTo>
                  <a:lnTo>
                    <a:pt x="137323" y="12163"/>
                  </a:lnTo>
                  <a:lnTo>
                    <a:pt x="137838" y="12121"/>
                  </a:lnTo>
                  <a:lnTo>
                    <a:pt x="138434" y="12079"/>
                  </a:lnTo>
                  <a:lnTo>
                    <a:pt x="139084" y="12038"/>
                  </a:lnTo>
                  <a:lnTo>
                    <a:pt x="139788" y="12001"/>
                  </a:lnTo>
                  <a:lnTo>
                    <a:pt x="140573" y="11965"/>
                  </a:lnTo>
                  <a:lnTo>
                    <a:pt x="141386" y="11929"/>
                  </a:lnTo>
                  <a:lnTo>
                    <a:pt x="143146" y="11856"/>
                  </a:lnTo>
                  <a:lnTo>
                    <a:pt x="145097" y="11788"/>
                  </a:lnTo>
                  <a:lnTo>
                    <a:pt x="147209" y="11720"/>
                  </a:lnTo>
                  <a:lnTo>
                    <a:pt x="149403" y="11653"/>
                  </a:lnTo>
                  <a:lnTo>
                    <a:pt x="154089" y="11517"/>
                  </a:lnTo>
                  <a:lnTo>
                    <a:pt x="156500" y="11445"/>
                  </a:lnTo>
                  <a:lnTo>
                    <a:pt x="158910" y="11372"/>
                  </a:lnTo>
                  <a:lnTo>
                    <a:pt x="161321" y="11288"/>
                  </a:lnTo>
                  <a:lnTo>
                    <a:pt x="163704" y="11205"/>
                  </a:lnTo>
                  <a:lnTo>
                    <a:pt x="166088" y="11106"/>
                  </a:lnTo>
                  <a:lnTo>
                    <a:pt x="167279" y="11054"/>
                  </a:lnTo>
                  <a:lnTo>
                    <a:pt x="168444" y="11002"/>
                  </a:lnTo>
                  <a:lnTo>
                    <a:pt x="169636" y="10940"/>
                  </a:lnTo>
                  <a:lnTo>
                    <a:pt x="170801" y="10877"/>
                  </a:lnTo>
                  <a:lnTo>
                    <a:pt x="171965" y="10810"/>
                  </a:lnTo>
                  <a:lnTo>
                    <a:pt x="173130" y="10742"/>
                  </a:lnTo>
                  <a:lnTo>
                    <a:pt x="174240" y="10664"/>
                  </a:lnTo>
                  <a:lnTo>
                    <a:pt x="175351" y="10586"/>
                  </a:lnTo>
                  <a:lnTo>
                    <a:pt x="176434" y="10503"/>
                  </a:lnTo>
                  <a:lnTo>
                    <a:pt x="177464" y="10414"/>
                  </a:lnTo>
                  <a:lnTo>
                    <a:pt x="178493" y="10320"/>
                  </a:lnTo>
                  <a:lnTo>
                    <a:pt x="179468" y="10222"/>
                  </a:lnTo>
                  <a:lnTo>
                    <a:pt x="180416" y="10123"/>
                  </a:lnTo>
                  <a:lnTo>
                    <a:pt x="181310" y="10013"/>
                  </a:lnTo>
                  <a:lnTo>
                    <a:pt x="182149" y="9899"/>
                  </a:lnTo>
                  <a:lnTo>
                    <a:pt x="182962" y="9779"/>
                  </a:lnTo>
                  <a:lnTo>
                    <a:pt x="183693" y="9660"/>
                  </a:lnTo>
                  <a:lnTo>
                    <a:pt x="184370" y="9529"/>
                  </a:lnTo>
                  <a:lnTo>
                    <a:pt x="184695" y="9462"/>
                  </a:lnTo>
                  <a:lnTo>
                    <a:pt x="184993" y="9394"/>
                  </a:lnTo>
                  <a:lnTo>
                    <a:pt x="185291" y="9321"/>
                  </a:lnTo>
                  <a:lnTo>
                    <a:pt x="185562" y="9254"/>
                  </a:lnTo>
                  <a:lnTo>
                    <a:pt x="185806" y="9176"/>
                  </a:lnTo>
                  <a:lnTo>
                    <a:pt x="186050" y="9103"/>
                  </a:lnTo>
                  <a:lnTo>
                    <a:pt x="186266" y="9030"/>
                  </a:lnTo>
                  <a:lnTo>
                    <a:pt x="186456" y="8952"/>
                  </a:lnTo>
                  <a:lnTo>
                    <a:pt x="186645" y="8869"/>
                  </a:lnTo>
                  <a:lnTo>
                    <a:pt x="186808" y="8790"/>
                  </a:lnTo>
                  <a:lnTo>
                    <a:pt x="186943" y="8707"/>
                  </a:lnTo>
                  <a:lnTo>
                    <a:pt x="187052" y="8624"/>
                  </a:lnTo>
                  <a:lnTo>
                    <a:pt x="187160" y="8535"/>
                  </a:lnTo>
                  <a:lnTo>
                    <a:pt x="187241" y="8447"/>
                  </a:lnTo>
                  <a:lnTo>
                    <a:pt x="187296" y="8359"/>
                  </a:lnTo>
                  <a:lnTo>
                    <a:pt x="187323" y="8270"/>
                  </a:lnTo>
                  <a:lnTo>
                    <a:pt x="187350" y="8176"/>
                  </a:lnTo>
                  <a:lnTo>
                    <a:pt x="187350" y="8083"/>
                  </a:lnTo>
                  <a:lnTo>
                    <a:pt x="187296" y="7984"/>
                  </a:lnTo>
                  <a:lnTo>
                    <a:pt x="187241" y="7885"/>
                  </a:lnTo>
                  <a:lnTo>
                    <a:pt x="187160" y="7786"/>
                  </a:lnTo>
                  <a:lnTo>
                    <a:pt x="187052" y="7687"/>
                  </a:lnTo>
                  <a:lnTo>
                    <a:pt x="186916" y="7583"/>
                  </a:lnTo>
                  <a:lnTo>
                    <a:pt x="186781" y="7474"/>
                  </a:lnTo>
                  <a:lnTo>
                    <a:pt x="186591" y="7370"/>
                  </a:lnTo>
                  <a:lnTo>
                    <a:pt x="186348" y="7255"/>
                  </a:lnTo>
                  <a:lnTo>
                    <a:pt x="186077" y="7141"/>
                  </a:lnTo>
                  <a:lnTo>
                    <a:pt x="185752" y="7026"/>
                  </a:lnTo>
                  <a:lnTo>
                    <a:pt x="185400" y="6907"/>
                  </a:lnTo>
                  <a:lnTo>
                    <a:pt x="184993" y="6782"/>
                  </a:lnTo>
                  <a:lnTo>
                    <a:pt x="184560" y="6657"/>
                  </a:lnTo>
                  <a:lnTo>
                    <a:pt x="184072" y="6532"/>
                  </a:lnTo>
                  <a:lnTo>
                    <a:pt x="183531" y="6402"/>
                  </a:lnTo>
                  <a:lnTo>
                    <a:pt x="182962" y="6267"/>
                  </a:lnTo>
                  <a:lnTo>
                    <a:pt x="182339" y="6136"/>
                  </a:lnTo>
                  <a:lnTo>
                    <a:pt x="181689" y="6001"/>
                  </a:lnTo>
                  <a:lnTo>
                    <a:pt x="180985" y="5861"/>
                  </a:lnTo>
                  <a:lnTo>
                    <a:pt x="180226" y="5725"/>
                  </a:lnTo>
                  <a:lnTo>
                    <a:pt x="179414" y="5585"/>
                  </a:lnTo>
                  <a:lnTo>
                    <a:pt x="178574" y="5444"/>
                  </a:lnTo>
                  <a:lnTo>
                    <a:pt x="177680" y="5299"/>
                  </a:lnTo>
                  <a:lnTo>
                    <a:pt x="176732" y="5158"/>
                  </a:lnTo>
                  <a:lnTo>
                    <a:pt x="175757" y="5012"/>
                  </a:lnTo>
                  <a:lnTo>
                    <a:pt x="174728" y="4867"/>
                  </a:lnTo>
                  <a:lnTo>
                    <a:pt x="173645" y="4721"/>
                  </a:lnTo>
                  <a:lnTo>
                    <a:pt x="172507" y="4580"/>
                  </a:lnTo>
                  <a:lnTo>
                    <a:pt x="171342" y="4435"/>
                  </a:lnTo>
                  <a:lnTo>
                    <a:pt x="170096" y="4289"/>
                  </a:lnTo>
                  <a:lnTo>
                    <a:pt x="168823" y="4138"/>
                  </a:lnTo>
                  <a:lnTo>
                    <a:pt x="167496" y="3998"/>
                  </a:lnTo>
                  <a:lnTo>
                    <a:pt x="166142" y="3852"/>
                  </a:lnTo>
                  <a:lnTo>
                    <a:pt x="164706" y="3706"/>
                  </a:lnTo>
                  <a:lnTo>
                    <a:pt x="163217" y="3560"/>
                  </a:lnTo>
                  <a:lnTo>
                    <a:pt x="161700" y="3420"/>
                  </a:lnTo>
                  <a:lnTo>
                    <a:pt x="160129" y="3274"/>
                  </a:lnTo>
                  <a:lnTo>
                    <a:pt x="158504" y="3134"/>
                  </a:lnTo>
                  <a:lnTo>
                    <a:pt x="156825" y="2993"/>
                  </a:lnTo>
                  <a:lnTo>
                    <a:pt x="155091" y="2853"/>
                  </a:lnTo>
                  <a:lnTo>
                    <a:pt x="153303" y="2717"/>
                  </a:lnTo>
                  <a:lnTo>
                    <a:pt x="151462" y="2582"/>
                  </a:lnTo>
                  <a:lnTo>
                    <a:pt x="149566" y="2447"/>
                  </a:lnTo>
                  <a:lnTo>
                    <a:pt x="147643" y="2317"/>
                  </a:lnTo>
                  <a:lnTo>
                    <a:pt x="145638" y="2187"/>
                  </a:lnTo>
                  <a:lnTo>
                    <a:pt x="143580" y="2056"/>
                  </a:lnTo>
                  <a:lnTo>
                    <a:pt x="141494" y="1932"/>
                  </a:lnTo>
                  <a:lnTo>
                    <a:pt x="139327" y="1807"/>
                  </a:lnTo>
                  <a:lnTo>
                    <a:pt x="137106" y="1687"/>
                  </a:lnTo>
                  <a:lnTo>
                    <a:pt x="134831" y="1567"/>
                  </a:lnTo>
                  <a:lnTo>
                    <a:pt x="132529" y="1453"/>
                  </a:lnTo>
                  <a:lnTo>
                    <a:pt x="130146" y="1343"/>
                  </a:lnTo>
                  <a:lnTo>
                    <a:pt x="127708" y="1234"/>
                  </a:lnTo>
                  <a:lnTo>
                    <a:pt x="125216" y="1125"/>
                  </a:lnTo>
                  <a:lnTo>
                    <a:pt x="122643" y="1026"/>
                  </a:lnTo>
                  <a:lnTo>
                    <a:pt x="120043" y="927"/>
                  </a:lnTo>
                  <a:lnTo>
                    <a:pt x="117388" y="833"/>
                  </a:lnTo>
                  <a:lnTo>
                    <a:pt x="114653" y="740"/>
                  </a:lnTo>
                  <a:lnTo>
                    <a:pt x="111863" y="651"/>
                  </a:lnTo>
                  <a:lnTo>
                    <a:pt x="109046" y="568"/>
                  </a:lnTo>
                  <a:lnTo>
                    <a:pt x="106121" y="490"/>
                  </a:lnTo>
                  <a:lnTo>
                    <a:pt x="103169" y="417"/>
                  </a:lnTo>
                  <a:lnTo>
                    <a:pt x="100162" y="350"/>
                  </a:lnTo>
                  <a:lnTo>
                    <a:pt x="97074" y="282"/>
                  </a:lnTo>
                  <a:lnTo>
                    <a:pt x="93932" y="225"/>
                  </a:lnTo>
                  <a:lnTo>
                    <a:pt x="90736" y="167"/>
                  </a:lnTo>
                  <a:lnTo>
                    <a:pt x="87486" y="115"/>
                  </a:lnTo>
                  <a:lnTo>
                    <a:pt x="84155" y="74"/>
                  </a:lnTo>
                  <a:lnTo>
                    <a:pt x="80769" y="32"/>
                  </a:lnTo>
                  <a:lnTo>
                    <a:pt x="773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rot="-9843276">
              <a:off x="8594932" y="3685525"/>
              <a:ext cx="874111" cy="1342743"/>
            </a:xfrm>
            <a:custGeom>
              <a:avLst/>
              <a:gdLst/>
              <a:ahLst/>
              <a:cxnLst/>
              <a:rect l="l" t="t" r="r" b="b"/>
              <a:pathLst>
                <a:path w="189084" h="62179" extrusionOk="0">
                  <a:moveTo>
                    <a:pt x="651" y="0"/>
                  </a:moveTo>
                  <a:lnTo>
                    <a:pt x="1" y="104"/>
                  </a:lnTo>
                  <a:lnTo>
                    <a:pt x="3766" y="1343"/>
                  </a:lnTo>
                  <a:lnTo>
                    <a:pt x="7883" y="2691"/>
                  </a:lnTo>
                  <a:lnTo>
                    <a:pt x="16875" y="5668"/>
                  </a:lnTo>
                  <a:lnTo>
                    <a:pt x="26761" y="8962"/>
                  </a:lnTo>
                  <a:lnTo>
                    <a:pt x="37324" y="12485"/>
                  </a:lnTo>
                  <a:lnTo>
                    <a:pt x="59643" y="19932"/>
                  </a:lnTo>
                  <a:lnTo>
                    <a:pt x="70937" y="23694"/>
                  </a:lnTo>
                  <a:lnTo>
                    <a:pt x="82015" y="27379"/>
                  </a:lnTo>
                  <a:lnTo>
                    <a:pt x="92822" y="30954"/>
                  </a:lnTo>
                  <a:lnTo>
                    <a:pt x="103304" y="34425"/>
                  </a:lnTo>
                  <a:lnTo>
                    <a:pt x="113461" y="37777"/>
                  </a:lnTo>
                  <a:lnTo>
                    <a:pt x="123212" y="40982"/>
                  </a:lnTo>
                  <a:lnTo>
                    <a:pt x="132502" y="44037"/>
                  </a:lnTo>
                  <a:lnTo>
                    <a:pt x="141305" y="46910"/>
                  </a:lnTo>
                  <a:lnTo>
                    <a:pt x="149539" y="49595"/>
                  </a:lnTo>
                  <a:lnTo>
                    <a:pt x="157177" y="52062"/>
                  </a:lnTo>
                  <a:lnTo>
                    <a:pt x="164138" y="54305"/>
                  </a:lnTo>
                  <a:lnTo>
                    <a:pt x="170367" y="56303"/>
                  </a:lnTo>
                  <a:lnTo>
                    <a:pt x="175785" y="58036"/>
                  </a:lnTo>
                  <a:lnTo>
                    <a:pt x="180389" y="59493"/>
                  </a:lnTo>
                  <a:lnTo>
                    <a:pt x="186781" y="61481"/>
                  </a:lnTo>
                  <a:lnTo>
                    <a:pt x="187756" y="61783"/>
                  </a:lnTo>
                  <a:lnTo>
                    <a:pt x="188460" y="62007"/>
                  </a:lnTo>
                  <a:lnTo>
                    <a:pt x="188921" y="62132"/>
                  </a:lnTo>
                  <a:lnTo>
                    <a:pt x="189083" y="62178"/>
                  </a:lnTo>
                  <a:lnTo>
                    <a:pt x="188569" y="61991"/>
                  </a:lnTo>
                  <a:lnTo>
                    <a:pt x="186971" y="61460"/>
                  </a:lnTo>
                  <a:lnTo>
                    <a:pt x="180741" y="59425"/>
                  </a:lnTo>
                  <a:lnTo>
                    <a:pt x="170882" y="56215"/>
                  </a:lnTo>
                  <a:lnTo>
                    <a:pt x="157827" y="51963"/>
                  </a:lnTo>
                  <a:lnTo>
                    <a:pt x="150270" y="49486"/>
                  </a:lnTo>
                  <a:lnTo>
                    <a:pt x="142090" y="46800"/>
                  </a:lnTo>
                  <a:lnTo>
                    <a:pt x="124079" y="40863"/>
                  </a:lnTo>
                  <a:lnTo>
                    <a:pt x="104252" y="34300"/>
                  </a:lnTo>
                  <a:lnTo>
                    <a:pt x="82963" y="27249"/>
                  </a:lnTo>
                  <a:lnTo>
                    <a:pt x="71858" y="23559"/>
                  </a:lnTo>
                  <a:lnTo>
                    <a:pt x="60537" y="19802"/>
                  </a:lnTo>
                  <a:lnTo>
                    <a:pt x="38191" y="12360"/>
                  </a:lnTo>
                  <a:lnTo>
                    <a:pt x="27574" y="8842"/>
                  </a:lnTo>
                  <a:lnTo>
                    <a:pt x="17633" y="5553"/>
                  </a:lnTo>
                  <a:lnTo>
                    <a:pt x="12975" y="4023"/>
                  </a:lnTo>
                  <a:lnTo>
                    <a:pt x="8587" y="2582"/>
                  </a:lnTo>
                  <a:lnTo>
                    <a:pt x="4470" y="1239"/>
                  </a:lnTo>
                  <a:lnTo>
                    <a:pt x="6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9843276">
              <a:off x="8594932" y="3685525"/>
              <a:ext cx="874111" cy="1342743"/>
            </a:xfrm>
            <a:custGeom>
              <a:avLst/>
              <a:gdLst/>
              <a:ahLst/>
              <a:cxnLst/>
              <a:rect l="l" t="t" r="r" b="b"/>
              <a:pathLst>
                <a:path w="189084" h="62179" fill="none" extrusionOk="0">
                  <a:moveTo>
                    <a:pt x="651" y="0"/>
                  </a:moveTo>
                  <a:lnTo>
                    <a:pt x="651" y="0"/>
                  </a:lnTo>
                  <a:lnTo>
                    <a:pt x="4470" y="1239"/>
                  </a:lnTo>
                  <a:lnTo>
                    <a:pt x="8587" y="2582"/>
                  </a:lnTo>
                  <a:lnTo>
                    <a:pt x="12975" y="4023"/>
                  </a:lnTo>
                  <a:lnTo>
                    <a:pt x="17633" y="5553"/>
                  </a:lnTo>
                  <a:lnTo>
                    <a:pt x="27574" y="8842"/>
                  </a:lnTo>
                  <a:lnTo>
                    <a:pt x="38191" y="12360"/>
                  </a:lnTo>
                  <a:lnTo>
                    <a:pt x="60537" y="19802"/>
                  </a:lnTo>
                  <a:lnTo>
                    <a:pt x="71858" y="23559"/>
                  </a:lnTo>
                  <a:lnTo>
                    <a:pt x="82963" y="27249"/>
                  </a:lnTo>
                  <a:lnTo>
                    <a:pt x="82963" y="27249"/>
                  </a:lnTo>
                  <a:lnTo>
                    <a:pt x="104252" y="34300"/>
                  </a:lnTo>
                  <a:lnTo>
                    <a:pt x="124079" y="40863"/>
                  </a:lnTo>
                  <a:lnTo>
                    <a:pt x="142090" y="46800"/>
                  </a:lnTo>
                  <a:lnTo>
                    <a:pt x="150270" y="49486"/>
                  </a:lnTo>
                  <a:lnTo>
                    <a:pt x="157827" y="51963"/>
                  </a:lnTo>
                  <a:lnTo>
                    <a:pt x="157827" y="51963"/>
                  </a:lnTo>
                  <a:lnTo>
                    <a:pt x="170882" y="56215"/>
                  </a:lnTo>
                  <a:lnTo>
                    <a:pt x="180741" y="59425"/>
                  </a:lnTo>
                  <a:lnTo>
                    <a:pt x="186971" y="61460"/>
                  </a:lnTo>
                  <a:lnTo>
                    <a:pt x="188569" y="61991"/>
                  </a:lnTo>
                  <a:lnTo>
                    <a:pt x="189083" y="62178"/>
                  </a:lnTo>
                  <a:lnTo>
                    <a:pt x="189083" y="62178"/>
                  </a:lnTo>
                  <a:lnTo>
                    <a:pt x="188921" y="62132"/>
                  </a:lnTo>
                  <a:lnTo>
                    <a:pt x="188460" y="62007"/>
                  </a:lnTo>
                  <a:lnTo>
                    <a:pt x="188460" y="62007"/>
                  </a:lnTo>
                  <a:lnTo>
                    <a:pt x="187756" y="61783"/>
                  </a:lnTo>
                  <a:lnTo>
                    <a:pt x="186781" y="61481"/>
                  </a:lnTo>
                  <a:lnTo>
                    <a:pt x="180389" y="59493"/>
                  </a:lnTo>
                  <a:lnTo>
                    <a:pt x="180389" y="59493"/>
                  </a:lnTo>
                  <a:lnTo>
                    <a:pt x="175785" y="58036"/>
                  </a:lnTo>
                  <a:lnTo>
                    <a:pt x="170367" y="56303"/>
                  </a:lnTo>
                  <a:lnTo>
                    <a:pt x="164138" y="54305"/>
                  </a:lnTo>
                  <a:lnTo>
                    <a:pt x="157177" y="52062"/>
                  </a:lnTo>
                  <a:lnTo>
                    <a:pt x="157177" y="52062"/>
                  </a:lnTo>
                  <a:lnTo>
                    <a:pt x="149539" y="49595"/>
                  </a:lnTo>
                  <a:lnTo>
                    <a:pt x="141305" y="46910"/>
                  </a:lnTo>
                  <a:lnTo>
                    <a:pt x="132502" y="44037"/>
                  </a:lnTo>
                  <a:lnTo>
                    <a:pt x="123212" y="40982"/>
                  </a:lnTo>
                  <a:lnTo>
                    <a:pt x="113461" y="37777"/>
                  </a:lnTo>
                  <a:lnTo>
                    <a:pt x="103304" y="34425"/>
                  </a:lnTo>
                  <a:lnTo>
                    <a:pt x="92822" y="30954"/>
                  </a:lnTo>
                  <a:lnTo>
                    <a:pt x="82015" y="27379"/>
                  </a:lnTo>
                  <a:lnTo>
                    <a:pt x="82015" y="27379"/>
                  </a:lnTo>
                  <a:lnTo>
                    <a:pt x="70937" y="23694"/>
                  </a:lnTo>
                  <a:lnTo>
                    <a:pt x="59643" y="19932"/>
                  </a:lnTo>
                  <a:lnTo>
                    <a:pt x="37324" y="12485"/>
                  </a:lnTo>
                  <a:lnTo>
                    <a:pt x="26761" y="8962"/>
                  </a:lnTo>
                  <a:lnTo>
                    <a:pt x="16875" y="5668"/>
                  </a:lnTo>
                  <a:lnTo>
                    <a:pt x="7883" y="2691"/>
                  </a:lnTo>
                  <a:lnTo>
                    <a:pt x="3766" y="1343"/>
                  </a:lnTo>
                  <a:lnTo>
                    <a:pt x="1" y="10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rot="-9843276">
              <a:off x="8726951" y="4082119"/>
              <a:ext cx="276596" cy="85537"/>
            </a:xfrm>
            <a:custGeom>
              <a:avLst/>
              <a:gdLst/>
              <a:ahLst/>
              <a:cxnLst/>
              <a:rect l="l" t="t" r="r" b="b"/>
              <a:pathLst>
                <a:path w="59832" h="3961" extrusionOk="0">
                  <a:moveTo>
                    <a:pt x="0" y="0"/>
                  </a:moveTo>
                  <a:lnTo>
                    <a:pt x="569" y="52"/>
                  </a:lnTo>
                  <a:lnTo>
                    <a:pt x="1138" y="99"/>
                  </a:lnTo>
                  <a:lnTo>
                    <a:pt x="1706" y="141"/>
                  </a:lnTo>
                  <a:lnTo>
                    <a:pt x="2302" y="177"/>
                  </a:lnTo>
                  <a:lnTo>
                    <a:pt x="8694" y="640"/>
                  </a:lnTo>
                  <a:lnTo>
                    <a:pt x="29713" y="2108"/>
                  </a:lnTo>
                  <a:lnTo>
                    <a:pt x="35726" y="2514"/>
                  </a:lnTo>
                  <a:lnTo>
                    <a:pt x="41332" y="2883"/>
                  </a:lnTo>
                  <a:lnTo>
                    <a:pt x="46451" y="3211"/>
                  </a:lnTo>
                  <a:lnTo>
                    <a:pt x="48754" y="3357"/>
                  </a:lnTo>
                  <a:lnTo>
                    <a:pt x="50920" y="3482"/>
                  </a:lnTo>
                  <a:lnTo>
                    <a:pt x="52843" y="3601"/>
                  </a:lnTo>
                  <a:lnTo>
                    <a:pt x="54604" y="3700"/>
                  </a:lnTo>
                  <a:lnTo>
                    <a:pt x="56121" y="3789"/>
                  </a:lnTo>
                  <a:lnTo>
                    <a:pt x="57421" y="3856"/>
                  </a:lnTo>
                  <a:lnTo>
                    <a:pt x="58017" y="3893"/>
                  </a:lnTo>
                  <a:lnTo>
                    <a:pt x="58613" y="3919"/>
                  </a:lnTo>
                  <a:lnTo>
                    <a:pt x="59208" y="3945"/>
                  </a:lnTo>
                  <a:lnTo>
                    <a:pt x="59831" y="3961"/>
                  </a:lnTo>
                  <a:lnTo>
                    <a:pt x="59290" y="3898"/>
                  </a:lnTo>
                  <a:lnTo>
                    <a:pt x="58721" y="3841"/>
                  </a:lnTo>
                  <a:lnTo>
                    <a:pt x="58125" y="3789"/>
                  </a:lnTo>
                  <a:lnTo>
                    <a:pt x="57529" y="3747"/>
                  </a:lnTo>
                  <a:lnTo>
                    <a:pt x="51137" y="3320"/>
                  </a:lnTo>
                  <a:lnTo>
                    <a:pt x="30092" y="1889"/>
                  </a:lnTo>
                  <a:lnTo>
                    <a:pt x="24079" y="1473"/>
                  </a:lnTo>
                  <a:lnTo>
                    <a:pt x="18472" y="1093"/>
                  </a:lnTo>
                  <a:lnTo>
                    <a:pt x="13380" y="760"/>
                  </a:lnTo>
                  <a:lnTo>
                    <a:pt x="11078" y="609"/>
                  </a:lnTo>
                  <a:lnTo>
                    <a:pt x="8938" y="479"/>
                  </a:lnTo>
                  <a:lnTo>
                    <a:pt x="5255" y="255"/>
                  </a:lnTo>
                  <a:lnTo>
                    <a:pt x="3738" y="167"/>
                  </a:lnTo>
                  <a:lnTo>
                    <a:pt x="2438" y="99"/>
                  </a:lnTo>
                  <a:lnTo>
                    <a:pt x="1842" y="63"/>
                  </a:lnTo>
                  <a:lnTo>
                    <a:pt x="1246" y="37"/>
                  </a:lnTo>
                  <a:lnTo>
                    <a:pt x="623" y="1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rot="-9843276">
              <a:off x="9037031" y="3926766"/>
              <a:ext cx="98800" cy="289521"/>
            </a:xfrm>
            <a:custGeom>
              <a:avLst/>
              <a:gdLst/>
              <a:ahLst/>
              <a:cxnLst/>
              <a:rect l="l" t="t" r="r" b="b"/>
              <a:pathLst>
                <a:path w="21372" h="13407" extrusionOk="0">
                  <a:moveTo>
                    <a:pt x="21344" y="1"/>
                  </a:moveTo>
                  <a:lnTo>
                    <a:pt x="21317" y="11"/>
                  </a:lnTo>
                  <a:lnTo>
                    <a:pt x="21236" y="37"/>
                  </a:lnTo>
                  <a:lnTo>
                    <a:pt x="21019" y="136"/>
                  </a:lnTo>
                  <a:lnTo>
                    <a:pt x="20721" y="297"/>
                  </a:lnTo>
                  <a:lnTo>
                    <a:pt x="20315" y="516"/>
                  </a:lnTo>
                  <a:lnTo>
                    <a:pt x="19258" y="1130"/>
                  </a:lnTo>
                  <a:lnTo>
                    <a:pt x="17877" y="1942"/>
                  </a:lnTo>
                  <a:lnTo>
                    <a:pt x="16225" y="2930"/>
                  </a:lnTo>
                  <a:lnTo>
                    <a:pt x="14383" y="4065"/>
                  </a:lnTo>
                  <a:lnTo>
                    <a:pt x="12352" y="5319"/>
                  </a:lnTo>
                  <a:lnTo>
                    <a:pt x="10185" y="6672"/>
                  </a:lnTo>
                  <a:lnTo>
                    <a:pt x="8045" y="8025"/>
                  </a:lnTo>
                  <a:lnTo>
                    <a:pt x="6068" y="9285"/>
                  </a:lnTo>
                  <a:lnTo>
                    <a:pt x="4307" y="10424"/>
                  </a:lnTo>
                  <a:lnTo>
                    <a:pt x="2790" y="11424"/>
                  </a:lnTo>
                  <a:lnTo>
                    <a:pt x="1545" y="12246"/>
                  </a:lnTo>
                  <a:lnTo>
                    <a:pt x="651" y="12870"/>
                  </a:lnTo>
                  <a:lnTo>
                    <a:pt x="353" y="13099"/>
                  </a:lnTo>
                  <a:lnTo>
                    <a:pt x="136" y="13266"/>
                  </a:lnTo>
                  <a:lnTo>
                    <a:pt x="28" y="13370"/>
                  </a:lnTo>
                  <a:lnTo>
                    <a:pt x="1" y="13396"/>
                  </a:lnTo>
                  <a:lnTo>
                    <a:pt x="1" y="13406"/>
                  </a:lnTo>
                  <a:lnTo>
                    <a:pt x="55" y="13401"/>
                  </a:lnTo>
                  <a:lnTo>
                    <a:pt x="109" y="13375"/>
                  </a:lnTo>
                  <a:lnTo>
                    <a:pt x="326" y="13276"/>
                  </a:lnTo>
                  <a:lnTo>
                    <a:pt x="651" y="13115"/>
                  </a:lnTo>
                  <a:lnTo>
                    <a:pt x="1057" y="12891"/>
                  </a:lnTo>
                  <a:lnTo>
                    <a:pt x="2113" y="12277"/>
                  </a:lnTo>
                  <a:lnTo>
                    <a:pt x="3495" y="11460"/>
                  </a:lnTo>
                  <a:lnTo>
                    <a:pt x="5120" y="10471"/>
                  </a:lnTo>
                  <a:lnTo>
                    <a:pt x="6989" y="9337"/>
                  </a:lnTo>
                  <a:lnTo>
                    <a:pt x="9020" y="8077"/>
                  </a:lnTo>
                  <a:lnTo>
                    <a:pt x="11187" y="6729"/>
                  </a:lnTo>
                  <a:lnTo>
                    <a:pt x="13327" y="5382"/>
                  </a:lnTo>
                  <a:lnTo>
                    <a:pt x="15304" y="4122"/>
                  </a:lnTo>
                  <a:lnTo>
                    <a:pt x="17064" y="2977"/>
                  </a:lnTo>
                  <a:lnTo>
                    <a:pt x="18581" y="1983"/>
                  </a:lnTo>
                  <a:lnTo>
                    <a:pt x="19800" y="1156"/>
                  </a:lnTo>
                  <a:lnTo>
                    <a:pt x="20694" y="537"/>
                  </a:lnTo>
                  <a:lnTo>
                    <a:pt x="21236" y="141"/>
                  </a:lnTo>
                  <a:lnTo>
                    <a:pt x="21344" y="37"/>
                  </a:lnTo>
                  <a:lnTo>
                    <a:pt x="21371" y="11"/>
                  </a:lnTo>
                  <a:lnTo>
                    <a:pt x="21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rot="-9843276">
              <a:off x="9120861" y="4361644"/>
              <a:ext cx="153761" cy="229617"/>
            </a:xfrm>
            <a:custGeom>
              <a:avLst/>
              <a:gdLst/>
              <a:ahLst/>
              <a:cxnLst/>
              <a:rect l="l" t="t" r="r" b="b"/>
              <a:pathLst>
                <a:path w="33261" h="10633" extrusionOk="0">
                  <a:moveTo>
                    <a:pt x="33261" y="1"/>
                  </a:moveTo>
                  <a:lnTo>
                    <a:pt x="32773" y="84"/>
                  </a:lnTo>
                  <a:lnTo>
                    <a:pt x="32313" y="178"/>
                  </a:lnTo>
                  <a:lnTo>
                    <a:pt x="31880" y="277"/>
                  </a:lnTo>
                  <a:lnTo>
                    <a:pt x="31473" y="375"/>
                  </a:lnTo>
                  <a:lnTo>
                    <a:pt x="30634" y="584"/>
                  </a:lnTo>
                  <a:lnTo>
                    <a:pt x="29686" y="833"/>
                  </a:lnTo>
                  <a:lnTo>
                    <a:pt x="27411" y="1447"/>
                  </a:lnTo>
                  <a:lnTo>
                    <a:pt x="26083" y="1812"/>
                  </a:lnTo>
                  <a:lnTo>
                    <a:pt x="24675" y="2207"/>
                  </a:lnTo>
                  <a:lnTo>
                    <a:pt x="23185" y="2629"/>
                  </a:lnTo>
                  <a:lnTo>
                    <a:pt x="21641" y="3082"/>
                  </a:lnTo>
                  <a:lnTo>
                    <a:pt x="20016" y="3560"/>
                  </a:lnTo>
                  <a:lnTo>
                    <a:pt x="18364" y="4065"/>
                  </a:lnTo>
                  <a:lnTo>
                    <a:pt x="16658" y="4585"/>
                  </a:lnTo>
                  <a:lnTo>
                    <a:pt x="14951" y="5132"/>
                  </a:lnTo>
                  <a:lnTo>
                    <a:pt x="13272" y="5678"/>
                  </a:lnTo>
                  <a:lnTo>
                    <a:pt x="11674" y="6214"/>
                  </a:lnTo>
                  <a:lnTo>
                    <a:pt x="10130" y="6735"/>
                  </a:lnTo>
                  <a:lnTo>
                    <a:pt x="8695" y="7234"/>
                  </a:lnTo>
                  <a:lnTo>
                    <a:pt x="7367" y="7713"/>
                  </a:lnTo>
                  <a:lnTo>
                    <a:pt x="6122" y="8166"/>
                  </a:lnTo>
                  <a:lnTo>
                    <a:pt x="4957" y="8587"/>
                  </a:lnTo>
                  <a:lnTo>
                    <a:pt x="3928" y="8978"/>
                  </a:lnTo>
                  <a:lnTo>
                    <a:pt x="3007" y="9337"/>
                  </a:lnTo>
                  <a:lnTo>
                    <a:pt x="2194" y="9659"/>
                  </a:lnTo>
                  <a:lnTo>
                    <a:pt x="921" y="10180"/>
                  </a:lnTo>
                  <a:lnTo>
                    <a:pt x="650" y="10289"/>
                  </a:lnTo>
                  <a:lnTo>
                    <a:pt x="407" y="10404"/>
                  </a:lnTo>
                  <a:lnTo>
                    <a:pt x="190" y="10518"/>
                  </a:lnTo>
                  <a:lnTo>
                    <a:pt x="0" y="10633"/>
                  </a:lnTo>
                  <a:lnTo>
                    <a:pt x="352" y="10534"/>
                  </a:lnTo>
                  <a:lnTo>
                    <a:pt x="704" y="10435"/>
                  </a:lnTo>
                  <a:lnTo>
                    <a:pt x="1029" y="10326"/>
                  </a:lnTo>
                  <a:lnTo>
                    <a:pt x="1300" y="10216"/>
                  </a:lnTo>
                  <a:lnTo>
                    <a:pt x="4740" y="9045"/>
                  </a:lnTo>
                  <a:lnTo>
                    <a:pt x="7042" y="8244"/>
                  </a:lnTo>
                  <a:lnTo>
                    <a:pt x="9724" y="7323"/>
                  </a:lnTo>
                  <a:lnTo>
                    <a:pt x="12730" y="6313"/>
                  </a:lnTo>
                  <a:lnTo>
                    <a:pt x="14355" y="5782"/>
                  </a:lnTo>
                  <a:lnTo>
                    <a:pt x="16035" y="5236"/>
                  </a:lnTo>
                  <a:lnTo>
                    <a:pt x="17714" y="4695"/>
                  </a:lnTo>
                  <a:lnTo>
                    <a:pt x="19393" y="4169"/>
                  </a:lnTo>
                  <a:lnTo>
                    <a:pt x="21018" y="3664"/>
                  </a:lnTo>
                  <a:lnTo>
                    <a:pt x="22589" y="3186"/>
                  </a:lnTo>
                  <a:lnTo>
                    <a:pt x="25542" y="2296"/>
                  </a:lnTo>
                  <a:lnTo>
                    <a:pt x="28169" y="1531"/>
                  </a:lnTo>
                  <a:lnTo>
                    <a:pt x="31961" y="422"/>
                  </a:lnTo>
                  <a:lnTo>
                    <a:pt x="32313" y="323"/>
                  </a:lnTo>
                  <a:lnTo>
                    <a:pt x="32638" y="214"/>
                  </a:lnTo>
                  <a:lnTo>
                    <a:pt x="32963" y="110"/>
                  </a:lnTo>
                  <a:lnTo>
                    <a:pt x="332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9843276">
              <a:off x="8824757" y="4511086"/>
              <a:ext cx="275343" cy="14620"/>
            </a:xfrm>
            <a:custGeom>
              <a:avLst/>
              <a:gdLst/>
              <a:ahLst/>
              <a:cxnLst/>
              <a:rect l="l" t="t" r="r" b="b"/>
              <a:pathLst>
                <a:path w="59561" h="677" extrusionOk="0">
                  <a:moveTo>
                    <a:pt x="596" y="0"/>
                  </a:moveTo>
                  <a:lnTo>
                    <a:pt x="0" y="11"/>
                  </a:lnTo>
                  <a:lnTo>
                    <a:pt x="569" y="37"/>
                  </a:lnTo>
                  <a:lnTo>
                    <a:pt x="1165" y="57"/>
                  </a:lnTo>
                  <a:lnTo>
                    <a:pt x="1761" y="73"/>
                  </a:lnTo>
                  <a:lnTo>
                    <a:pt x="2357" y="78"/>
                  </a:lnTo>
                  <a:lnTo>
                    <a:pt x="8694" y="177"/>
                  </a:lnTo>
                  <a:lnTo>
                    <a:pt x="13109" y="234"/>
                  </a:lnTo>
                  <a:lnTo>
                    <a:pt x="18147" y="297"/>
                  </a:lnTo>
                  <a:lnTo>
                    <a:pt x="29740" y="427"/>
                  </a:lnTo>
                  <a:lnTo>
                    <a:pt x="35753" y="495"/>
                  </a:lnTo>
                  <a:lnTo>
                    <a:pt x="41359" y="557"/>
                  </a:lnTo>
                  <a:lnTo>
                    <a:pt x="43960" y="583"/>
                  </a:lnTo>
                  <a:lnTo>
                    <a:pt x="46424" y="604"/>
                  </a:lnTo>
                  <a:lnTo>
                    <a:pt x="48727" y="614"/>
                  </a:lnTo>
                  <a:lnTo>
                    <a:pt x="50839" y="619"/>
                  </a:lnTo>
                  <a:lnTo>
                    <a:pt x="57231" y="661"/>
                  </a:lnTo>
                  <a:lnTo>
                    <a:pt x="57800" y="672"/>
                  </a:lnTo>
                  <a:lnTo>
                    <a:pt x="58396" y="677"/>
                  </a:lnTo>
                  <a:lnTo>
                    <a:pt x="58992" y="672"/>
                  </a:lnTo>
                  <a:lnTo>
                    <a:pt x="59561" y="661"/>
                  </a:lnTo>
                  <a:lnTo>
                    <a:pt x="58992" y="635"/>
                  </a:lnTo>
                  <a:lnTo>
                    <a:pt x="58423" y="614"/>
                  </a:lnTo>
                  <a:lnTo>
                    <a:pt x="57827" y="599"/>
                  </a:lnTo>
                  <a:lnTo>
                    <a:pt x="57258" y="593"/>
                  </a:lnTo>
                  <a:lnTo>
                    <a:pt x="50893" y="495"/>
                  </a:lnTo>
                  <a:lnTo>
                    <a:pt x="46478" y="432"/>
                  </a:lnTo>
                  <a:lnTo>
                    <a:pt x="41414" y="364"/>
                  </a:lnTo>
                  <a:lnTo>
                    <a:pt x="35834" y="302"/>
                  </a:lnTo>
                  <a:lnTo>
                    <a:pt x="29821" y="234"/>
                  </a:lnTo>
                  <a:lnTo>
                    <a:pt x="23808" y="172"/>
                  </a:lnTo>
                  <a:lnTo>
                    <a:pt x="18229" y="120"/>
                  </a:lnTo>
                  <a:lnTo>
                    <a:pt x="13164" y="78"/>
                  </a:lnTo>
                  <a:lnTo>
                    <a:pt x="8749" y="42"/>
                  </a:lnTo>
                  <a:lnTo>
                    <a:pt x="2357" y="11"/>
                  </a:lnTo>
                  <a:lnTo>
                    <a:pt x="17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9843276">
              <a:off x="8860710" y="4854203"/>
              <a:ext cx="353099" cy="15311"/>
            </a:xfrm>
            <a:custGeom>
              <a:avLst/>
              <a:gdLst/>
              <a:ahLst/>
              <a:cxnLst/>
              <a:rect l="l" t="t" r="r" b="b"/>
              <a:pathLst>
                <a:path w="76381" h="709" extrusionOk="0">
                  <a:moveTo>
                    <a:pt x="1490" y="0"/>
                  </a:moveTo>
                  <a:lnTo>
                    <a:pt x="759" y="6"/>
                  </a:lnTo>
                  <a:lnTo>
                    <a:pt x="0" y="16"/>
                  </a:lnTo>
                  <a:lnTo>
                    <a:pt x="732" y="42"/>
                  </a:lnTo>
                  <a:lnTo>
                    <a:pt x="1490" y="63"/>
                  </a:lnTo>
                  <a:lnTo>
                    <a:pt x="2221" y="73"/>
                  </a:lnTo>
                  <a:lnTo>
                    <a:pt x="2953" y="84"/>
                  </a:lnTo>
                  <a:lnTo>
                    <a:pt x="11159" y="183"/>
                  </a:lnTo>
                  <a:lnTo>
                    <a:pt x="16820" y="245"/>
                  </a:lnTo>
                  <a:lnTo>
                    <a:pt x="23294" y="313"/>
                  </a:lnTo>
                  <a:lnTo>
                    <a:pt x="30471" y="380"/>
                  </a:lnTo>
                  <a:lnTo>
                    <a:pt x="38163" y="448"/>
                  </a:lnTo>
                  <a:lnTo>
                    <a:pt x="45856" y="516"/>
                  </a:lnTo>
                  <a:lnTo>
                    <a:pt x="53033" y="573"/>
                  </a:lnTo>
                  <a:lnTo>
                    <a:pt x="59534" y="620"/>
                  </a:lnTo>
                  <a:lnTo>
                    <a:pt x="65195" y="656"/>
                  </a:lnTo>
                  <a:lnTo>
                    <a:pt x="73374" y="693"/>
                  </a:lnTo>
                  <a:lnTo>
                    <a:pt x="74133" y="703"/>
                  </a:lnTo>
                  <a:lnTo>
                    <a:pt x="74891" y="708"/>
                  </a:lnTo>
                  <a:lnTo>
                    <a:pt x="75622" y="703"/>
                  </a:lnTo>
                  <a:lnTo>
                    <a:pt x="76381" y="693"/>
                  </a:lnTo>
                  <a:lnTo>
                    <a:pt x="75650" y="672"/>
                  </a:lnTo>
                  <a:lnTo>
                    <a:pt x="74891" y="651"/>
                  </a:lnTo>
                  <a:lnTo>
                    <a:pt x="74133" y="640"/>
                  </a:lnTo>
                  <a:lnTo>
                    <a:pt x="73374" y="635"/>
                  </a:lnTo>
                  <a:lnTo>
                    <a:pt x="65222" y="526"/>
                  </a:lnTo>
                  <a:lnTo>
                    <a:pt x="53087" y="401"/>
                  </a:lnTo>
                  <a:lnTo>
                    <a:pt x="45937" y="333"/>
                  </a:lnTo>
                  <a:lnTo>
                    <a:pt x="38218" y="261"/>
                  </a:lnTo>
                  <a:lnTo>
                    <a:pt x="30525" y="198"/>
                  </a:lnTo>
                  <a:lnTo>
                    <a:pt x="23348" y="141"/>
                  </a:lnTo>
                  <a:lnTo>
                    <a:pt x="11214" y="58"/>
                  </a:lnTo>
                  <a:lnTo>
                    <a:pt x="3007" y="16"/>
                  </a:lnTo>
                  <a:lnTo>
                    <a:pt x="2248" y="6"/>
                  </a:lnTo>
                  <a:lnTo>
                    <a:pt x="1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rot="-9843276">
              <a:off x="9234116" y="4647224"/>
              <a:ext cx="185067" cy="296475"/>
            </a:xfrm>
            <a:custGeom>
              <a:avLst/>
              <a:gdLst/>
              <a:ahLst/>
              <a:cxnLst/>
              <a:rect l="l" t="t" r="r" b="b"/>
              <a:pathLst>
                <a:path w="40033" h="13729" extrusionOk="0">
                  <a:moveTo>
                    <a:pt x="40033" y="0"/>
                  </a:moveTo>
                  <a:lnTo>
                    <a:pt x="39545" y="125"/>
                  </a:lnTo>
                  <a:lnTo>
                    <a:pt x="39085" y="250"/>
                  </a:lnTo>
                  <a:lnTo>
                    <a:pt x="38624" y="380"/>
                  </a:lnTo>
                  <a:lnTo>
                    <a:pt x="38218" y="516"/>
                  </a:lnTo>
                  <a:lnTo>
                    <a:pt x="37243" y="792"/>
                  </a:lnTo>
                  <a:lnTo>
                    <a:pt x="36105" y="1119"/>
                  </a:lnTo>
                  <a:lnTo>
                    <a:pt x="34805" y="1499"/>
                  </a:lnTo>
                  <a:lnTo>
                    <a:pt x="33370" y="1926"/>
                  </a:lnTo>
                  <a:lnTo>
                    <a:pt x="31799" y="2400"/>
                  </a:lnTo>
                  <a:lnTo>
                    <a:pt x="30146" y="2915"/>
                  </a:lnTo>
                  <a:lnTo>
                    <a:pt x="28359" y="3466"/>
                  </a:lnTo>
                  <a:lnTo>
                    <a:pt x="26517" y="4054"/>
                  </a:lnTo>
                  <a:lnTo>
                    <a:pt x="24567" y="4674"/>
                  </a:lnTo>
                  <a:lnTo>
                    <a:pt x="22590" y="5324"/>
                  </a:lnTo>
                  <a:lnTo>
                    <a:pt x="20558" y="6001"/>
                  </a:lnTo>
                  <a:lnTo>
                    <a:pt x="18473" y="6703"/>
                  </a:lnTo>
                  <a:lnTo>
                    <a:pt x="16441" y="7406"/>
                  </a:lnTo>
                  <a:lnTo>
                    <a:pt x="14491" y="8093"/>
                  </a:lnTo>
                  <a:lnTo>
                    <a:pt x="12622" y="8759"/>
                  </a:lnTo>
                  <a:lnTo>
                    <a:pt x="10862" y="9399"/>
                  </a:lnTo>
                  <a:lnTo>
                    <a:pt x="9237" y="10008"/>
                  </a:lnTo>
                  <a:lnTo>
                    <a:pt x="7693" y="10586"/>
                  </a:lnTo>
                  <a:lnTo>
                    <a:pt x="6284" y="11127"/>
                  </a:lnTo>
                  <a:lnTo>
                    <a:pt x="5011" y="11632"/>
                  </a:lnTo>
                  <a:lnTo>
                    <a:pt x="3819" y="12090"/>
                  </a:lnTo>
                  <a:lnTo>
                    <a:pt x="2817" y="12501"/>
                  </a:lnTo>
                  <a:lnTo>
                    <a:pt x="1951" y="12860"/>
                  </a:lnTo>
                  <a:lnTo>
                    <a:pt x="1246" y="13162"/>
                  </a:lnTo>
                  <a:lnTo>
                    <a:pt x="894" y="13297"/>
                  </a:lnTo>
                  <a:lnTo>
                    <a:pt x="569" y="13437"/>
                  </a:lnTo>
                  <a:lnTo>
                    <a:pt x="271" y="13583"/>
                  </a:lnTo>
                  <a:lnTo>
                    <a:pt x="0" y="13729"/>
                  </a:lnTo>
                  <a:lnTo>
                    <a:pt x="0" y="13729"/>
                  </a:lnTo>
                  <a:lnTo>
                    <a:pt x="461" y="13599"/>
                  </a:lnTo>
                  <a:lnTo>
                    <a:pt x="867" y="13469"/>
                  </a:lnTo>
                  <a:lnTo>
                    <a:pt x="1273" y="13333"/>
                  </a:lnTo>
                  <a:lnTo>
                    <a:pt x="1626" y="13193"/>
                  </a:lnTo>
                  <a:lnTo>
                    <a:pt x="3413" y="12527"/>
                  </a:lnTo>
                  <a:lnTo>
                    <a:pt x="5661" y="11694"/>
                  </a:lnTo>
                  <a:lnTo>
                    <a:pt x="8478" y="10664"/>
                  </a:lnTo>
                  <a:lnTo>
                    <a:pt x="11783" y="9488"/>
                  </a:lnTo>
                  <a:lnTo>
                    <a:pt x="15439" y="8186"/>
                  </a:lnTo>
                  <a:lnTo>
                    <a:pt x="17416" y="7505"/>
                  </a:lnTo>
                  <a:lnTo>
                    <a:pt x="19448" y="6802"/>
                  </a:lnTo>
                  <a:lnTo>
                    <a:pt x="21506" y="6100"/>
                  </a:lnTo>
                  <a:lnTo>
                    <a:pt x="23510" y="5423"/>
                  </a:lnTo>
                  <a:lnTo>
                    <a:pt x="25488" y="4773"/>
                  </a:lnTo>
                  <a:lnTo>
                    <a:pt x="27384" y="4153"/>
                  </a:lnTo>
                  <a:lnTo>
                    <a:pt x="30932" y="3003"/>
                  </a:lnTo>
                  <a:lnTo>
                    <a:pt x="34047" y="2009"/>
                  </a:lnTo>
                  <a:lnTo>
                    <a:pt x="36566" y="1203"/>
                  </a:lnTo>
                  <a:lnTo>
                    <a:pt x="38597" y="563"/>
                  </a:lnTo>
                  <a:lnTo>
                    <a:pt x="39003" y="427"/>
                  </a:lnTo>
                  <a:lnTo>
                    <a:pt x="39382" y="287"/>
                  </a:lnTo>
                  <a:lnTo>
                    <a:pt x="39707" y="146"/>
                  </a:lnTo>
                  <a:lnTo>
                    <a:pt x="400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6"/>
          <p:cNvSpPr/>
          <p:nvPr/>
        </p:nvSpPr>
        <p:spPr>
          <a:xfrm>
            <a:off x="-400049" y="4264015"/>
            <a:ext cx="1290077" cy="1290015"/>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rgbClr val="486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7668050" y="4806009"/>
            <a:ext cx="929503" cy="929503"/>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3" name="Google Shape;53;p6"/>
          <p:cNvSpPr/>
          <p:nvPr/>
        </p:nvSpPr>
        <p:spPr>
          <a:xfrm>
            <a:off x="5813" y="3591330"/>
            <a:ext cx="478350" cy="478350"/>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4" name="Google Shape;54;p6"/>
          <p:cNvSpPr txBox="1">
            <a:spLocks noGrp="1"/>
          </p:cNvSpPr>
          <p:nvPr>
            <p:ph type="title"/>
          </p:nvPr>
        </p:nvSpPr>
        <p:spPr>
          <a:xfrm>
            <a:off x="720000" y="34934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55"/>
        <p:cNvGrpSpPr/>
        <p:nvPr/>
      </p:nvGrpSpPr>
      <p:grpSpPr>
        <a:xfrm>
          <a:off x="0" y="0"/>
          <a:ext cx="0" cy="0"/>
          <a:chOff x="0" y="0"/>
          <a:chExt cx="0" cy="0"/>
        </a:xfrm>
      </p:grpSpPr>
      <p:sp>
        <p:nvSpPr>
          <p:cNvPr id="56" name="Google Shape;56;p7"/>
          <p:cNvSpPr/>
          <p:nvPr/>
        </p:nvSpPr>
        <p:spPr>
          <a:xfrm rot="9450036" flipH="1">
            <a:off x="432840" y="5190724"/>
            <a:ext cx="354091" cy="18806"/>
          </a:xfrm>
          <a:custGeom>
            <a:avLst/>
            <a:gdLst/>
            <a:ahLst/>
            <a:cxnLst/>
            <a:rect l="l" t="t" r="r" b="b"/>
            <a:pathLst>
              <a:path w="59561" h="677" extrusionOk="0">
                <a:moveTo>
                  <a:pt x="596" y="0"/>
                </a:moveTo>
                <a:lnTo>
                  <a:pt x="0" y="11"/>
                </a:lnTo>
                <a:lnTo>
                  <a:pt x="569" y="37"/>
                </a:lnTo>
                <a:lnTo>
                  <a:pt x="1165" y="57"/>
                </a:lnTo>
                <a:lnTo>
                  <a:pt x="1761" y="73"/>
                </a:lnTo>
                <a:lnTo>
                  <a:pt x="2357" y="78"/>
                </a:lnTo>
                <a:lnTo>
                  <a:pt x="8694" y="177"/>
                </a:lnTo>
                <a:lnTo>
                  <a:pt x="13109" y="234"/>
                </a:lnTo>
                <a:lnTo>
                  <a:pt x="18147" y="297"/>
                </a:lnTo>
                <a:lnTo>
                  <a:pt x="29740" y="427"/>
                </a:lnTo>
                <a:lnTo>
                  <a:pt x="35753" y="495"/>
                </a:lnTo>
                <a:lnTo>
                  <a:pt x="41359" y="557"/>
                </a:lnTo>
                <a:lnTo>
                  <a:pt x="43960" y="583"/>
                </a:lnTo>
                <a:lnTo>
                  <a:pt x="46424" y="604"/>
                </a:lnTo>
                <a:lnTo>
                  <a:pt x="48727" y="614"/>
                </a:lnTo>
                <a:lnTo>
                  <a:pt x="50839" y="619"/>
                </a:lnTo>
                <a:lnTo>
                  <a:pt x="57231" y="661"/>
                </a:lnTo>
                <a:lnTo>
                  <a:pt x="57800" y="672"/>
                </a:lnTo>
                <a:lnTo>
                  <a:pt x="58396" y="677"/>
                </a:lnTo>
                <a:lnTo>
                  <a:pt x="58992" y="672"/>
                </a:lnTo>
                <a:lnTo>
                  <a:pt x="59561" y="661"/>
                </a:lnTo>
                <a:lnTo>
                  <a:pt x="58992" y="635"/>
                </a:lnTo>
                <a:lnTo>
                  <a:pt x="58423" y="614"/>
                </a:lnTo>
                <a:lnTo>
                  <a:pt x="57827" y="599"/>
                </a:lnTo>
                <a:lnTo>
                  <a:pt x="57258" y="593"/>
                </a:lnTo>
                <a:lnTo>
                  <a:pt x="50893" y="495"/>
                </a:lnTo>
                <a:lnTo>
                  <a:pt x="46478" y="432"/>
                </a:lnTo>
                <a:lnTo>
                  <a:pt x="41414" y="364"/>
                </a:lnTo>
                <a:lnTo>
                  <a:pt x="35834" y="302"/>
                </a:lnTo>
                <a:lnTo>
                  <a:pt x="29821" y="234"/>
                </a:lnTo>
                <a:lnTo>
                  <a:pt x="23808" y="172"/>
                </a:lnTo>
                <a:lnTo>
                  <a:pt x="18229" y="120"/>
                </a:lnTo>
                <a:lnTo>
                  <a:pt x="13164" y="78"/>
                </a:lnTo>
                <a:lnTo>
                  <a:pt x="8749" y="42"/>
                </a:lnTo>
                <a:lnTo>
                  <a:pt x="2357" y="11"/>
                </a:lnTo>
                <a:lnTo>
                  <a:pt x="17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rot="9450036" flipH="1">
            <a:off x="337707" y="5640230"/>
            <a:ext cx="454086" cy="19695"/>
          </a:xfrm>
          <a:custGeom>
            <a:avLst/>
            <a:gdLst/>
            <a:ahLst/>
            <a:cxnLst/>
            <a:rect l="l" t="t" r="r" b="b"/>
            <a:pathLst>
              <a:path w="76381" h="709" extrusionOk="0">
                <a:moveTo>
                  <a:pt x="1490" y="0"/>
                </a:moveTo>
                <a:lnTo>
                  <a:pt x="759" y="6"/>
                </a:lnTo>
                <a:lnTo>
                  <a:pt x="0" y="16"/>
                </a:lnTo>
                <a:lnTo>
                  <a:pt x="732" y="42"/>
                </a:lnTo>
                <a:lnTo>
                  <a:pt x="1490" y="63"/>
                </a:lnTo>
                <a:lnTo>
                  <a:pt x="2221" y="73"/>
                </a:lnTo>
                <a:lnTo>
                  <a:pt x="2953" y="84"/>
                </a:lnTo>
                <a:lnTo>
                  <a:pt x="11159" y="183"/>
                </a:lnTo>
                <a:lnTo>
                  <a:pt x="16820" y="245"/>
                </a:lnTo>
                <a:lnTo>
                  <a:pt x="23294" y="313"/>
                </a:lnTo>
                <a:lnTo>
                  <a:pt x="30471" y="380"/>
                </a:lnTo>
                <a:lnTo>
                  <a:pt x="38163" y="448"/>
                </a:lnTo>
                <a:lnTo>
                  <a:pt x="45856" y="516"/>
                </a:lnTo>
                <a:lnTo>
                  <a:pt x="53033" y="573"/>
                </a:lnTo>
                <a:lnTo>
                  <a:pt x="59534" y="620"/>
                </a:lnTo>
                <a:lnTo>
                  <a:pt x="65195" y="656"/>
                </a:lnTo>
                <a:lnTo>
                  <a:pt x="73374" y="693"/>
                </a:lnTo>
                <a:lnTo>
                  <a:pt x="74133" y="703"/>
                </a:lnTo>
                <a:lnTo>
                  <a:pt x="74891" y="708"/>
                </a:lnTo>
                <a:lnTo>
                  <a:pt x="75622" y="703"/>
                </a:lnTo>
                <a:lnTo>
                  <a:pt x="76381" y="693"/>
                </a:lnTo>
                <a:lnTo>
                  <a:pt x="75650" y="672"/>
                </a:lnTo>
                <a:lnTo>
                  <a:pt x="74891" y="651"/>
                </a:lnTo>
                <a:lnTo>
                  <a:pt x="74133" y="640"/>
                </a:lnTo>
                <a:lnTo>
                  <a:pt x="73374" y="635"/>
                </a:lnTo>
                <a:lnTo>
                  <a:pt x="65222" y="526"/>
                </a:lnTo>
                <a:lnTo>
                  <a:pt x="53087" y="401"/>
                </a:lnTo>
                <a:lnTo>
                  <a:pt x="45937" y="333"/>
                </a:lnTo>
                <a:lnTo>
                  <a:pt x="38218" y="261"/>
                </a:lnTo>
                <a:lnTo>
                  <a:pt x="30525" y="198"/>
                </a:lnTo>
                <a:lnTo>
                  <a:pt x="23348" y="141"/>
                </a:lnTo>
                <a:lnTo>
                  <a:pt x="11214" y="58"/>
                </a:lnTo>
                <a:lnTo>
                  <a:pt x="3007" y="16"/>
                </a:lnTo>
                <a:lnTo>
                  <a:pt x="2248" y="6"/>
                </a:lnTo>
                <a:lnTo>
                  <a:pt x="1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rot="9450036" flipH="1">
            <a:off x="66188" y="5417068"/>
            <a:ext cx="237997" cy="381371"/>
          </a:xfrm>
          <a:custGeom>
            <a:avLst/>
            <a:gdLst/>
            <a:ahLst/>
            <a:cxnLst/>
            <a:rect l="l" t="t" r="r" b="b"/>
            <a:pathLst>
              <a:path w="40033" h="13729" extrusionOk="0">
                <a:moveTo>
                  <a:pt x="40033" y="0"/>
                </a:moveTo>
                <a:lnTo>
                  <a:pt x="39545" y="125"/>
                </a:lnTo>
                <a:lnTo>
                  <a:pt x="39085" y="250"/>
                </a:lnTo>
                <a:lnTo>
                  <a:pt x="38624" y="380"/>
                </a:lnTo>
                <a:lnTo>
                  <a:pt x="38218" y="516"/>
                </a:lnTo>
                <a:lnTo>
                  <a:pt x="37243" y="792"/>
                </a:lnTo>
                <a:lnTo>
                  <a:pt x="36105" y="1119"/>
                </a:lnTo>
                <a:lnTo>
                  <a:pt x="34805" y="1499"/>
                </a:lnTo>
                <a:lnTo>
                  <a:pt x="33370" y="1926"/>
                </a:lnTo>
                <a:lnTo>
                  <a:pt x="31799" y="2400"/>
                </a:lnTo>
                <a:lnTo>
                  <a:pt x="30146" y="2915"/>
                </a:lnTo>
                <a:lnTo>
                  <a:pt x="28359" y="3466"/>
                </a:lnTo>
                <a:lnTo>
                  <a:pt x="26517" y="4054"/>
                </a:lnTo>
                <a:lnTo>
                  <a:pt x="24567" y="4674"/>
                </a:lnTo>
                <a:lnTo>
                  <a:pt x="22590" y="5324"/>
                </a:lnTo>
                <a:lnTo>
                  <a:pt x="20558" y="6001"/>
                </a:lnTo>
                <a:lnTo>
                  <a:pt x="18473" y="6703"/>
                </a:lnTo>
                <a:lnTo>
                  <a:pt x="16441" y="7406"/>
                </a:lnTo>
                <a:lnTo>
                  <a:pt x="14491" y="8093"/>
                </a:lnTo>
                <a:lnTo>
                  <a:pt x="12622" y="8759"/>
                </a:lnTo>
                <a:lnTo>
                  <a:pt x="10862" y="9399"/>
                </a:lnTo>
                <a:lnTo>
                  <a:pt x="9237" y="10008"/>
                </a:lnTo>
                <a:lnTo>
                  <a:pt x="7693" y="10586"/>
                </a:lnTo>
                <a:lnTo>
                  <a:pt x="6284" y="11127"/>
                </a:lnTo>
                <a:lnTo>
                  <a:pt x="5011" y="11632"/>
                </a:lnTo>
                <a:lnTo>
                  <a:pt x="3819" y="12090"/>
                </a:lnTo>
                <a:lnTo>
                  <a:pt x="2817" y="12501"/>
                </a:lnTo>
                <a:lnTo>
                  <a:pt x="1951" y="12860"/>
                </a:lnTo>
                <a:lnTo>
                  <a:pt x="1246" y="13162"/>
                </a:lnTo>
                <a:lnTo>
                  <a:pt x="894" y="13297"/>
                </a:lnTo>
                <a:lnTo>
                  <a:pt x="569" y="13437"/>
                </a:lnTo>
                <a:lnTo>
                  <a:pt x="271" y="13583"/>
                </a:lnTo>
                <a:lnTo>
                  <a:pt x="0" y="13729"/>
                </a:lnTo>
                <a:lnTo>
                  <a:pt x="0" y="13729"/>
                </a:lnTo>
                <a:lnTo>
                  <a:pt x="461" y="13599"/>
                </a:lnTo>
                <a:lnTo>
                  <a:pt x="867" y="13469"/>
                </a:lnTo>
                <a:lnTo>
                  <a:pt x="1273" y="13333"/>
                </a:lnTo>
                <a:lnTo>
                  <a:pt x="1626" y="13193"/>
                </a:lnTo>
                <a:lnTo>
                  <a:pt x="3413" y="12527"/>
                </a:lnTo>
                <a:lnTo>
                  <a:pt x="5661" y="11694"/>
                </a:lnTo>
                <a:lnTo>
                  <a:pt x="8478" y="10664"/>
                </a:lnTo>
                <a:lnTo>
                  <a:pt x="11783" y="9488"/>
                </a:lnTo>
                <a:lnTo>
                  <a:pt x="15439" y="8186"/>
                </a:lnTo>
                <a:lnTo>
                  <a:pt x="17416" y="7505"/>
                </a:lnTo>
                <a:lnTo>
                  <a:pt x="19448" y="6802"/>
                </a:lnTo>
                <a:lnTo>
                  <a:pt x="21506" y="6100"/>
                </a:lnTo>
                <a:lnTo>
                  <a:pt x="23510" y="5423"/>
                </a:lnTo>
                <a:lnTo>
                  <a:pt x="25488" y="4773"/>
                </a:lnTo>
                <a:lnTo>
                  <a:pt x="27384" y="4153"/>
                </a:lnTo>
                <a:lnTo>
                  <a:pt x="30932" y="3003"/>
                </a:lnTo>
                <a:lnTo>
                  <a:pt x="34047" y="2009"/>
                </a:lnTo>
                <a:lnTo>
                  <a:pt x="36566" y="1203"/>
                </a:lnTo>
                <a:lnTo>
                  <a:pt x="38597" y="563"/>
                </a:lnTo>
                <a:lnTo>
                  <a:pt x="39003" y="427"/>
                </a:lnTo>
                <a:lnTo>
                  <a:pt x="39382" y="287"/>
                </a:lnTo>
                <a:lnTo>
                  <a:pt x="39707" y="146"/>
                </a:lnTo>
                <a:lnTo>
                  <a:pt x="400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66900" y="-40850"/>
            <a:ext cx="8557654" cy="5225129"/>
          </a:xfrm>
          <a:custGeom>
            <a:avLst/>
            <a:gdLst/>
            <a:ahLst/>
            <a:cxnLst/>
            <a:rect l="l" t="t" r="r" b="b"/>
            <a:pathLst>
              <a:path w="80554" h="69822" extrusionOk="0">
                <a:moveTo>
                  <a:pt x="485" y="1"/>
                </a:moveTo>
                <a:lnTo>
                  <a:pt x="0" y="534"/>
                </a:lnTo>
                <a:lnTo>
                  <a:pt x="0" y="69822"/>
                </a:lnTo>
                <a:lnTo>
                  <a:pt x="51768" y="69822"/>
                </a:lnTo>
                <a:lnTo>
                  <a:pt x="51736" y="68852"/>
                </a:lnTo>
                <a:lnTo>
                  <a:pt x="51687" y="67882"/>
                </a:lnTo>
                <a:lnTo>
                  <a:pt x="51606" y="66912"/>
                </a:lnTo>
                <a:lnTo>
                  <a:pt x="51509" y="65959"/>
                </a:lnTo>
                <a:lnTo>
                  <a:pt x="51396" y="64989"/>
                </a:lnTo>
                <a:lnTo>
                  <a:pt x="51267" y="64019"/>
                </a:lnTo>
                <a:lnTo>
                  <a:pt x="50976" y="62064"/>
                </a:lnTo>
                <a:lnTo>
                  <a:pt x="50701" y="60076"/>
                </a:lnTo>
                <a:lnTo>
                  <a:pt x="50572" y="59074"/>
                </a:lnTo>
                <a:lnTo>
                  <a:pt x="50459" y="58056"/>
                </a:lnTo>
                <a:lnTo>
                  <a:pt x="50346" y="57021"/>
                </a:lnTo>
                <a:lnTo>
                  <a:pt x="50265" y="55987"/>
                </a:lnTo>
                <a:lnTo>
                  <a:pt x="50200" y="54920"/>
                </a:lnTo>
                <a:lnTo>
                  <a:pt x="50168" y="53853"/>
                </a:lnTo>
                <a:lnTo>
                  <a:pt x="50168" y="52948"/>
                </a:lnTo>
                <a:lnTo>
                  <a:pt x="50168" y="52043"/>
                </a:lnTo>
                <a:lnTo>
                  <a:pt x="50200" y="51138"/>
                </a:lnTo>
                <a:lnTo>
                  <a:pt x="50233" y="50233"/>
                </a:lnTo>
                <a:lnTo>
                  <a:pt x="50297" y="49328"/>
                </a:lnTo>
                <a:lnTo>
                  <a:pt x="50362" y="48423"/>
                </a:lnTo>
                <a:lnTo>
                  <a:pt x="50443" y="47502"/>
                </a:lnTo>
                <a:lnTo>
                  <a:pt x="50556" y="46596"/>
                </a:lnTo>
                <a:lnTo>
                  <a:pt x="50669" y="45691"/>
                </a:lnTo>
                <a:lnTo>
                  <a:pt x="50814" y="44786"/>
                </a:lnTo>
                <a:lnTo>
                  <a:pt x="50976" y="43897"/>
                </a:lnTo>
                <a:lnTo>
                  <a:pt x="51154" y="43008"/>
                </a:lnTo>
                <a:lnTo>
                  <a:pt x="51348" y="42120"/>
                </a:lnTo>
                <a:lnTo>
                  <a:pt x="51574" y="41247"/>
                </a:lnTo>
                <a:lnTo>
                  <a:pt x="51816" y="40374"/>
                </a:lnTo>
                <a:lnTo>
                  <a:pt x="52075" y="39501"/>
                </a:lnTo>
                <a:lnTo>
                  <a:pt x="52350" y="38661"/>
                </a:lnTo>
                <a:lnTo>
                  <a:pt x="52657" y="37804"/>
                </a:lnTo>
                <a:lnTo>
                  <a:pt x="52980" y="36980"/>
                </a:lnTo>
                <a:lnTo>
                  <a:pt x="53336" y="36172"/>
                </a:lnTo>
                <a:lnTo>
                  <a:pt x="53707" y="35364"/>
                </a:lnTo>
                <a:lnTo>
                  <a:pt x="54111" y="34572"/>
                </a:lnTo>
                <a:lnTo>
                  <a:pt x="54532" y="33796"/>
                </a:lnTo>
                <a:lnTo>
                  <a:pt x="54984" y="33036"/>
                </a:lnTo>
                <a:lnTo>
                  <a:pt x="55453" y="32293"/>
                </a:lnTo>
                <a:lnTo>
                  <a:pt x="55954" y="31566"/>
                </a:lnTo>
                <a:lnTo>
                  <a:pt x="56471" y="30871"/>
                </a:lnTo>
                <a:lnTo>
                  <a:pt x="57037" y="30176"/>
                </a:lnTo>
                <a:lnTo>
                  <a:pt x="57619" y="29513"/>
                </a:lnTo>
                <a:lnTo>
                  <a:pt x="58217" y="28866"/>
                </a:lnTo>
                <a:lnTo>
                  <a:pt x="58863" y="28252"/>
                </a:lnTo>
                <a:lnTo>
                  <a:pt x="59526" y="27654"/>
                </a:lnTo>
                <a:lnTo>
                  <a:pt x="59930" y="27315"/>
                </a:lnTo>
                <a:lnTo>
                  <a:pt x="60334" y="26992"/>
                </a:lnTo>
                <a:lnTo>
                  <a:pt x="60738" y="26685"/>
                </a:lnTo>
                <a:lnTo>
                  <a:pt x="61158" y="26377"/>
                </a:lnTo>
                <a:lnTo>
                  <a:pt x="61999" y="25779"/>
                </a:lnTo>
                <a:lnTo>
                  <a:pt x="62871" y="25214"/>
                </a:lnTo>
                <a:lnTo>
                  <a:pt x="63760" y="24664"/>
                </a:lnTo>
                <a:lnTo>
                  <a:pt x="64649" y="24131"/>
                </a:lnTo>
                <a:lnTo>
                  <a:pt x="66460" y="23097"/>
                </a:lnTo>
                <a:lnTo>
                  <a:pt x="68270" y="22046"/>
                </a:lnTo>
                <a:lnTo>
                  <a:pt x="69159" y="21513"/>
                </a:lnTo>
                <a:lnTo>
                  <a:pt x="70031" y="20963"/>
                </a:lnTo>
                <a:lnTo>
                  <a:pt x="70904" y="20381"/>
                </a:lnTo>
                <a:lnTo>
                  <a:pt x="71745" y="19783"/>
                </a:lnTo>
                <a:lnTo>
                  <a:pt x="72165" y="19476"/>
                </a:lnTo>
                <a:lnTo>
                  <a:pt x="72569" y="19153"/>
                </a:lnTo>
                <a:lnTo>
                  <a:pt x="72973" y="18830"/>
                </a:lnTo>
                <a:lnTo>
                  <a:pt x="73361" y="18490"/>
                </a:lnTo>
                <a:lnTo>
                  <a:pt x="73846" y="18054"/>
                </a:lnTo>
                <a:lnTo>
                  <a:pt x="74298" y="17601"/>
                </a:lnTo>
                <a:lnTo>
                  <a:pt x="74735" y="17149"/>
                </a:lnTo>
                <a:lnTo>
                  <a:pt x="75171" y="16664"/>
                </a:lnTo>
                <a:lnTo>
                  <a:pt x="75575" y="16179"/>
                </a:lnTo>
                <a:lnTo>
                  <a:pt x="75963" y="15678"/>
                </a:lnTo>
                <a:lnTo>
                  <a:pt x="76351" y="15161"/>
                </a:lnTo>
                <a:lnTo>
                  <a:pt x="76706" y="14644"/>
                </a:lnTo>
                <a:lnTo>
                  <a:pt x="77046" y="14110"/>
                </a:lnTo>
                <a:lnTo>
                  <a:pt x="77385" y="13561"/>
                </a:lnTo>
                <a:lnTo>
                  <a:pt x="77692" y="13011"/>
                </a:lnTo>
                <a:lnTo>
                  <a:pt x="77983" y="12446"/>
                </a:lnTo>
                <a:lnTo>
                  <a:pt x="78274" y="11880"/>
                </a:lnTo>
                <a:lnTo>
                  <a:pt x="78533" y="11298"/>
                </a:lnTo>
                <a:lnTo>
                  <a:pt x="78775" y="10716"/>
                </a:lnTo>
                <a:lnTo>
                  <a:pt x="79018" y="10118"/>
                </a:lnTo>
                <a:lnTo>
                  <a:pt x="79228" y="9520"/>
                </a:lnTo>
                <a:lnTo>
                  <a:pt x="79422" y="8906"/>
                </a:lnTo>
                <a:lnTo>
                  <a:pt x="79616" y="8292"/>
                </a:lnTo>
                <a:lnTo>
                  <a:pt x="79777" y="7678"/>
                </a:lnTo>
                <a:lnTo>
                  <a:pt x="79923" y="7047"/>
                </a:lnTo>
                <a:lnTo>
                  <a:pt x="80068" y="6417"/>
                </a:lnTo>
                <a:lnTo>
                  <a:pt x="80181" y="5787"/>
                </a:lnTo>
                <a:lnTo>
                  <a:pt x="80278" y="5156"/>
                </a:lnTo>
                <a:lnTo>
                  <a:pt x="80359" y="4510"/>
                </a:lnTo>
                <a:lnTo>
                  <a:pt x="80440" y="3880"/>
                </a:lnTo>
                <a:lnTo>
                  <a:pt x="80488" y="3233"/>
                </a:lnTo>
                <a:lnTo>
                  <a:pt x="80521" y="2587"/>
                </a:lnTo>
                <a:lnTo>
                  <a:pt x="80553" y="1940"/>
                </a:lnTo>
                <a:lnTo>
                  <a:pt x="80553" y="1294"/>
                </a:lnTo>
                <a:lnTo>
                  <a:pt x="80537" y="647"/>
                </a:lnTo>
                <a:lnTo>
                  <a:pt x="805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txBox="1">
            <a:spLocks noGrp="1"/>
          </p:cNvSpPr>
          <p:nvPr>
            <p:ph type="subTitle" idx="1"/>
          </p:nvPr>
        </p:nvSpPr>
        <p:spPr>
          <a:xfrm>
            <a:off x="1091750" y="2685350"/>
            <a:ext cx="3108600" cy="117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1" name="Google Shape;61;p7"/>
          <p:cNvSpPr/>
          <p:nvPr/>
        </p:nvSpPr>
        <p:spPr>
          <a:xfrm>
            <a:off x="7704732" y="3987396"/>
            <a:ext cx="719280" cy="99438"/>
          </a:xfrm>
          <a:custGeom>
            <a:avLst/>
            <a:gdLst/>
            <a:ahLst/>
            <a:cxnLst/>
            <a:rect l="l" t="t" r="r" b="b"/>
            <a:pathLst>
              <a:path w="16579" h="2292" extrusionOk="0">
                <a:moveTo>
                  <a:pt x="1" y="1"/>
                </a:moveTo>
                <a:lnTo>
                  <a:pt x="1" y="2292"/>
                </a:lnTo>
                <a:lnTo>
                  <a:pt x="16578" y="2292"/>
                </a:lnTo>
                <a:lnTo>
                  <a:pt x="165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4571997" y="1249300"/>
            <a:ext cx="758897" cy="758867"/>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a:off x="-911614" y="4086811"/>
            <a:ext cx="2085404" cy="2085312"/>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p:nvPr/>
        </p:nvSpPr>
        <p:spPr>
          <a:xfrm>
            <a:off x="8350381" y="1200503"/>
            <a:ext cx="361397" cy="361397"/>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a:off x="7704732" y="4166316"/>
            <a:ext cx="311114" cy="98310"/>
          </a:xfrm>
          <a:custGeom>
            <a:avLst/>
            <a:gdLst/>
            <a:ahLst/>
            <a:cxnLst/>
            <a:rect l="l" t="t" r="r" b="b"/>
            <a:pathLst>
              <a:path w="7171" h="2266" extrusionOk="0">
                <a:moveTo>
                  <a:pt x="1" y="1"/>
                </a:moveTo>
                <a:lnTo>
                  <a:pt x="1" y="2265"/>
                </a:lnTo>
                <a:lnTo>
                  <a:pt x="7171" y="2265"/>
                </a:lnTo>
                <a:lnTo>
                  <a:pt x="71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txBox="1">
            <a:spLocks noGrp="1"/>
          </p:cNvSpPr>
          <p:nvPr>
            <p:ph type="title"/>
          </p:nvPr>
        </p:nvSpPr>
        <p:spPr>
          <a:xfrm>
            <a:off x="1091675" y="830375"/>
            <a:ext cx="3108600" cy="1741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4800">
                <a:solidFill>
                  <a:schemeClr val="l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67"/>
        <p:cNvGrpSpPr/>
        <p:nvPr/>
      </p:nvGrpSpPr>
      <p:grpSpPr>
        <a:xfrm>
          <a:off x="0" y="0"/>
          <a:ext cx="0" cy="0"/>
          <a:chOff x="0" y="0"/>
          <a:chExt cx="0" cy="0"/>
        </a:xfrm>
      </p:grpSpPr>
      <p:sp>
        <p:nvSpPr>
          <p:cNvPr id="68" name="Google Shape;68;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69"/>
        <p:cNvGrpSpPr/>
        <p:nvPr/>
      </p:nvGrpSpPr>
      <p:grpSpPr>
        <a:xfrm>
          <a:off x="0" y="0"/>
          <a:ext cx="0" cy="0"/>
          <a:chOff x="0" y="0"/>
          <a:chExt cx="0" cy="0"/>
        </a:xfrm>
      </p:grpSpPr>
      <p:sp>
        <p:nvSpPr>
          <p:cNvPr id="70" name="Google Shape;70;p9"/>
          <p:cNvSpPr txBox="1">
            <a:spLocks noGrp="1"/>
          </p:cNvSpPr>
          <p:nvPr>
            <p:ph type="title"/>
          </p:nvPr>
        </p:nvSpPr>
        <p:spPr>
          <a:xfrm>
            <a:off x="720000" y="1555550"/>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600"/>
              <a:buNone/>
              <a:defRPr sz="48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1" name="Google Shape;71;p9"/>
          <p:cNvSpPr txBox="1">
            <a:spLocks noGrp="1"/>
          </p:cNvSpPr>
          <p:nvPr>
            <p:ph type="subTitle" idx="1"/>
          </p:nvPr>
        </p:nvSpPr>
        <p:spPr>
          <a:xfrm>
            <a:off x="2149650" y="2577850"/>
            <a:ext cx="4844700" cy="12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2" name="Google Shape;72;p9"/>
          <p:cNvGrpSpPr/>
          <p:nvPr/>
        </p:nvGrpSpPr>
        <p:grpSpPr>
          <a:xfrm>
            <a:off x="927225" y="3848378"/>
            <a:ext cx="1010999" cy="1374293"/>
            <a:chOff x="927225" y="3848378"/>
            <a:chExt cx="1010999" cy="1374293"/>
          </a:xfrm>
        </p:grpSpPr>
        <p:sp>
          <p:nvSpPr>
            <p:cNvPr id="73" name="Google Shape;73;p9"/>
            <p:cNvSpPr/>
            <p:nvPr/>
          </p:nvSpPr>
          <p:spPr>
            <a:xfrm>
              <a:off x="1132338" y="3848378"/>
              <a:ext cx="351745" cy="729703"/>
            </a:xfrm>
            <a:custGeom>
              <a:avLst/>
              <a:gdLst/>
              <a:ahLst/>
              <a:cxnLst/>
              <a:rect l="l" t="t" r="r" b="b"/>
              <a:pathLst>
                <a:path w="3236" h="6713" fill="none" extrusionOk="0">
                  <a:moveTo>
                    <a:pt x="863" y="1"/>
                  </a:moveTo>
                  <a:lnTo>
                    <a:pt x="863" y="1"/>
                  </a:lnTo>
                  <a:lnTo>
                    <a:pt x="1106" y="55"/>
                  </a:lnTo>
                  <a:lnTo>
                    <a:pt x="1348" y="135"/>
                  </a:lnTo>
                  <a:lnTo>
                    <a:pt x="1564" y="243"/>
                  </a:lnTo>
                  <a:lnTo>
                    <a:pt x="1780" y="351"/>
                  </a:lnTo>
                  <a:lnTo>
                    <a:pt x="1968" y="513"/>
                  </a:lnTo>
                  <a:lnTo>
                    <a:pt x="2157" y="675"/>
                  </a:lnTo>
                  <a:lnTo>
                    <a:pt x="2346" y="836"/>
                  </a:lnTo>
                  <a:lnTo>
                    <a:pt x="2480" y="1025"/>
                  </a:lnTo>
                  <a:lnTo>
                    <a:pt x="2480" y="1025"/>
                  </a:lnTo>
                  <a:lnTo>
                    <a:pt x="2723" y="1456"/>
                  </a:lnTo>
                  <a:lnTo>
                    <a:pt x="2939" y="1915"/>
                  </a:lnTo>
                  <a:lnTo>
                    <a:pt x="3073" y="2373"/>
                  </a:lnTo>
                  <a:lnTo>
                    <a:pt x="3181" y="2858"/>
                  </a:lnTo>
                  <a:lnTo>
                    <a:pt x="3181" y="2858"/>
                  </a:lnTo>
                  <a:lnTo>
                    <a:pt x="3235" y="3343"/>
                  </a:lnTo>
                  <a:lnTo>
                    <a:pt x="3235" y="3828"/>
                  </a:lnTo>
                  <a:lnTo>
                    <a:pt x="3208" y="4314"/>
                  </a:lnTo>
                  <a:lnTo>
                    <a:pt x="3127" y="4799"/>
                  </a:lnTo>
                  <a:lnTo>
                    <a:pt x="3046" y="5311"/>
                  </a:lnTo>
                  <a:lnTo>
                    <a:pt x="2912" y="5796"/>
                  </a:lnTo>
                  <a:lnTo>
                    <a:pt x="2750" y="6254"/>
                  </a:lnTo>
                  <a:lnTo>
                    <a:pt x="2588" y="6713"/>
                  </a:lnTo>
                  <a:lnTo>
                    <a:pt x="2588" y="6713"/>
                  </a:lnTo>
                  <a:lnTo>
                    <a:pt x="2346" y="6578"/>
                  </a:lnTo>
                  <a:lnTo>
                    <a:pt x="2130" y="6443"/>
                  </a:lnTo>
                  <a:lnTo>
                    <a:pt x="1941" y="6281"/>
                  </a:lnTo>
                  <a:lnTo>
                    <a:pt x="1726" y="6120"/>
                  </a:lnTo>
                  <a:lnTo>
                    <a:pt x="1402" y="5742"/>
                  </a:lnTo>
                  <a:lnTo>
                    <a:pt x="1106" y="5338"/>
                  </a:lnTo>
                  <a:lnTo>
                    <a:pt x="836" y="4933"/>
                  </a:lnTo>
                  <a:lnTo>
                    <a:pt x="621" y="4529"/>
                  </a:lnTo>
                  <a:lnTo>
                    <a:pt x="459" y="4179"/>
                  </a:lnTo>
                  <a:lnTo>
                    <a:pt x="324" y="3855"/>
                  </a:lnTo>
                  <a:lnTo>
                    <a:pt x="324" y="3855"/>
                  </a:lnTo>
                  <a:lnTo>
                    <a:pt x="243" y="3613"/>
                  </a:lnTo>
                  <a:lnTo>
                    <a:pt x="189" y="3343"/>
                  </a:lnTo>
                  <a:lnTo>
                    <a:pt x="54" y="2750"/>
                  </a:lnTo>
                  <a:lnTo>
                    <a:pt x="1" y="2130"/>
                  </a:lnTo>
                  <a:lnTo>
                    <a:pt x="1" y="1807"/>
                  </a:lnTo>
                  <a:lnTo>
                    <a:pt x="1" y="1510"/>
                  </a:lnTo>
                  <a:lnTo>
                    <a:pt x="27" y="1214"/>
                  </a:lnTo>
                  <a:lnTo>
                    <a:pt x="81" y="944"/>
                  </a:lnTo>
                  <a:lnTo>
                    <a:pt x="162" y="702"/>
                  </a:lnTo>
                  <a:lnTo>
                    <a:pt x="243" y="486"/>
                  </a:lnTo>
                  <a:lnTo>
                    <a:pt x="378" y="297"/>
                  </a:lnTo>
                  <a:lnTo>
                    <a:pt x="513" y="162"/>
                  </a:lnTo>
                  <a:lnTo>
                    <a:pt x="674" y="55"/>
                  </a:lnTo>
                  <a:lnTo>
                    <a:pt x="863" y="1"/>
                  </a:lnTo>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p:nvPr/>
          </p:nvSpPr>
          <p:spPr>
            <a:xfrm>
              <a:off x="1583544" y="4393397"/>
              <a:ext cx="354680" cy="375124"/>
            </a:xfrm>
            <a:custGeom>
              <a:avLst/>
              <a:gdLst/>
              <a:ahLst/>
              <a:cxnLst/>
              <a:rect l="l" t="t" r="r" b="b"/>
              <a:pathLst>
                <a:path w="3263" h="3451" extrusionOk="0">
                  <a:moveTo>
                    <a:pt x="2211" y="0"/>
                  </a:moveTo>
                  <a:lnTo>
                    <a:pt x="1968" y="81"/>
                  </a:lnTo>
                  <a:lnTo>
                    <a:pt x="1699" y="162"/>
                  </a:lnTo>
                  <a:lnTo>
                    <a:pt x="1456" y="270"/>
                  </a:lnTo>
                  <a:lnTo>
                    <a:pt x="1214" y="405"/>
                  </a:lnTo>
                  <a:lnTo>
                    <a:pt x="971" y="566"/>
                  </a:lnTo>
                  <a:lnTo>
                    <a:pt x="782" y="728"/>
                  </a:lnTo>
                  <a:lnTo>
                    <a:pt x="594" y="917"/>
                  </a:lnTo>
                  <a:lnTo>
                    <a:pt x="405" y="1132"/>
                  </a:lnTo>
                  <a:lnTo>
                    <a:pt x="270" y="1375"/>
                  </a:lnTo>
                  <a:lnTo>
                    <a:pt x="135" y="1618"/>
                  </a:lnTo>
                  <a:lnTo>
                    <a:pt x="55" y="1887"/>
                  </a:lnTo>
                  <a:lnTo>
                    <a:pt x="28" y="2157"/>
                  </a:lnTo>
                  <a:lnTo>
                    <a:pt x="1" y="2426"/>
                  </a:lnTo>
                  <a:lnTo>
                    <a:pt x="28" y="2696"/>
                  </a:lnTo>
                  <a:lnTo>
                    <a:pt x="82" y="2965"/>
                  </a:lnTo>
                  <a:lnTo>
                    <a:pt x="189" y="3208"/>
                  </a:lnTo>
                  <a:lnTo>
                    <a:pt x="324" y="3451"/>
                  </a:lnTo>
                  <a:lnTo>
                    <a:pt x="701" y="3397"/>
                  </a:lnTo>
                  <a:lnTo>
                    <a:pt x="1079" y="3289"/>
                  </a:lnTo>
                  <a:lnTo>
                    <a:pt x="1429" y="3154"/>
                  </a:lnTo>
                  <a:lnTo>
                    <a:pt x="1753" y="2938"/>
                  </a:lnTo>
                  <a:lnTo>
                    <a:pt x="2049" y="2696"/>
                  </a:lnTo>
                  <a:lnTo>
                    <a:pt x="2346" y="2453"/>
                  </a:lnTo>
                  <a:lnTo>
                    <a:pt x="2615" y="2157"/>
                  </a:lnTo>
                  <a:lnTo>
                    <a:pt x="2858" y="1833"/>
                  </a:lnTo>
                  <a:lnTo>
                    <a:pt x="2993" y="1645"/>
                  </a:lnTo>
                  <a:lnTo>
                    <a:pt x="3127" y="1429"/>
                  </a:lnTo>
                  <a:lnTo>
                    <a:pt x="3208" y="1213"/>
                  </a:lnTo>
                  <a:lnTo>
                    <a:pt x="3262" y="998"/>
                  </a:lnTo>
                  <a:lnTo>
                    <a:pt x="3262" y="863"/>
                  </a:lnTo>
                  <a:lnTo>
                    <a:pt x="3262" y="755"/>
                  </a:lnTo>
                  <a:lnTo>
                    <a:pt x="3208" y="513"/>
                  </a:lnTo>
                  <a:lnTo>
                    <a:pt x="3100" y="324"/>
                  </a:lnTo>
                  <a:lnTo>
                    <a:pt x="3020" y="216"/>
                  </a:lnTo>
                  <a:lnTo>
                    <a:pt x="2939" y="135"/>
                  </a:lnTo>
                  <a:lnTo>
                    <a:pt x="2696" y="54"/>
                  </a:lnTo>
                  <a:lnTo>
                    <a:pt x="2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a:off x="1568870" y="4536989"/>
              <a:ext cx="222830" cy="662309"/>
            </a:xfrm>
            <a:custGeom>
              <a:avLst/>
              <a:gdLst/>
              <a:ahLst/>
              <a:cxnLst/>
              <a:rect l="l" t="t" r="r" b="b"/>
              <a:pathLst>
                <a:path w="2050" h="6093" extrusionOk="0">
                  <a:moveTo>
                    <a:pt x="2049" y="0"/>
                  </a:moveTo>
                  <a:lnTo>
                    <a:pt x="1942" y="54"/>
                  </a:lnTo>
                  <a:lnTo>
                    <a:pt x="1834" y="135"/>
                  </a:lnTo>
                  <a:lnTo>
                    <a:pt x="1537" y="351"/>
                  </a:lnTo>
                  <a:lnTo>
                    <a:pt x="1268" y="593"/>
                  </a:lnTo>
                  <a:lnTo>
                    <a:pt x="1052" y="809"/>
                  </a:lnTo>
                  <a:lnTo>
                    <a:pt x="890" y="1051"/>
                  </a:lnTo>
                  <a:lnTo>
                    <a:pt x="729" y="1321"/>
                  </a:lnTo>
                  <a:lnTo>
                    <a:pt x="567" y="1591"/>
                  </a:lnTo>
                  <a:lnTo>
                    <a:pt x="432" y="1860"/>
                  </a:lnTo>
                  <a:lnTo>
                    <a:pt x="324" y="2130"/>
                  </a:lnTo>
                  <a:lnTo>
                    <a:pt x="243" y="2426"/>
                  </a:lnTo>
                  <a:lnTo>
                    <a:pt x="163" y="2723"/>
                  </a:lnTo>
                  <a:lnTo>
                    <a:pt x="82" y="3316"/>
                  </a:lnTo>
                  <a:lnTo>
                    <a:pt x="28" y="3909"/>
                  </a:lnTo>
                  <a:lnTo>
                    <a:pt x="1" y="4502"/>
                  </a:lnTo>
                  <a:lnTo>
                    <a:pt x="28" y="5095"/>
                  </a:lnTo>
                  <a:lnTo>
                    <a:pt x="82" y="5822"/>
                  </a:lnTo>
                  <a:lnTo>
                    <a:pt x="109" y="5957"/>
                  </a:lnTo>
                  <a:lnTo>
                    <a:pt x="136" y="6092"/>
                  </a:lnTo>
                  <a:lnTo>
                    <a:pt x="136" y="5607"/>
                  </a:lnTo>
                  <a:lnTo>
                    <a:pt x="136" y="5095"/>
                  </a:lnTo>
                  <a:lnTo>
                    <a:pt x="136" y="4502"/>
                  </a:lnTo>
                  <a:lnTo>
                    <a:pt x="163" y="3909"/>
                  </a:lnTo>
                  <a:lnTo>
                    <a:pt x="217" y="3343"/>
                  </a:lnTo>
                  <a:lnTo>
                    <a:pt x="324" y="2750"/>
                  </a:lnTo>
                  <a:lnTo>
                    <a:pt x="378" y="2453"/>
                  </a:lnTo>
                  <a:lnTo>
                    <a:pt x="459" y="2184"/>
                  </a:lnTo>
                  <a:lnTo>
                    <a:pt x="567" y="1914"/>
                  </a:lnTo>
                  <a:lnTo>
                    <a:pt x="702" y="1644"/>
                  </a:lnTo>
                  <a:lnTo>
                    <a:pt x="836" y="1375"/>
                  </a:lnTo>
                  <a:lnTo>
                    <a:pt x="971" y="1132"/>
                  </a:lnTo>
                  <a:lnTo>
                    <a:pt x="1160" y="890"/>
                  </a:lnTo>
                  <a:lnTo>
                    <a:pt x="1322" y="647"/>
                  </a:lnTo>
                  <a:lnTo>
                    <a:pt x="1672" y="324"/>
                  </a:lnTo>
                  <a:lnTo>
                    <a:pt x="20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1261254" y="4056428"/>
              <a:ext cx="328266" cy="1166242"/>
            </a:xfrm>
            <a:custGeom>
              <a:avLst/>
              <a:gdLst/>
              <a:ahLst/>
              <a:cxnLst/>
              <a:rect l="l" t="t" r="r" b="b"/>
              <a:pathLst>
                <a:path w="3020" h="10729" extrusionOk="0">
                  <a:moveTo>
                    <a:pt x="1" y="1"/>
                  </a:moveTo>
                  <a:lnTo>
                    <a:pt x="28" y="216"/>
                  </a:lnTo>
                  <a:lnTo>
                    <a:pt x="108" y="432"/>
                  </a:lnTo>
                  <a:lnTo>
                    <a:pt x="432" y="1564"/>
                  </a:lnTo>
                  <a:lnTo>
                    <a:pt x="944" y="3262"/>
                  </a:lnTo>
                  <a:lnTo>
                    <a:pt x="1537" y="5365"/>
                  </a:lnTo>
                  <a:lnTo>
                    <a:pt x="2130" y="7440"/>
                  </a:lnTo>
                  <a:lnTo>
                    <a:pt x="2588" y="9165"/>
                  </a:lnTo>
                  <a:lnTo>
                    <a:pt x="2885" y="10324"/>
                  </a:lnTo>
                  <a:lnTo>
                    <a:pt x="2939" y="10540"/>
                  </a:lnTo>
                  <a:lnTo>
                    <a:pt x="3020" y="10729"/>
                  </a:lnTo>
                  <a:lnTo>
                    <a:pt x="2993" y="10513"/>
                  </a:lnTo>
                  <a:lnTo>
                    <a:pt x="2939" y="10297"/>
                  </a:lnTo>
                  <a:lnTo>
                    <a:pt x="2669" y="9138"/>
                  </a:lnTo>
                  <a:lnTo>
                    <a:pt x="2238" y="7413"/>
                  </a:lnTo>
                  <a:lnTo>
                    <a:pt x="1672" y="5311"/>
                  </a:lnTo>
                  <a:lnTo>
                    <a:pt x="1079" y="3235"/>
                  </a:lnTo>
                  <a:lnTo>
                    <a:pt x="540" y="1537"/>
                  </a:lnTo>
                  <a:lnTo>
                    <a:pt x="162" y="405"/>
                  </a:lnTo>
                  <a:lnTo>
                    <a:pt x="81" y="189"/>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a:off x="927225" y="4592643"/>
              <a:ext cx="506965" cy="331209"/>
            </a:xfrm>
            <a:custGeom>
              <a:avLst/>
              <a:gdLst/>
              <a:ahLst/>
              <a:cxnLst/>
              <a:rect l="l" t="t" r="r" b="b"/>
              <a:pathLst>
                <a:path w="4664" h="3047" extrusionOk="0">
                  <a:moveTo>
                    <a:pt x="728" y="0"/>
                  </a:moveTo>
                  <a:lnTo>
                    <a:pt x="567" y="27"/>
                  </a:lnTo>
                  <a:lnTo>
                    <a:pt x="432" y="54"/>
                  </a:lnTo>
                  <a:lnTo>
                    <a:pt x="297" y="108"/>
                  </a:lnTo>
                  <a:lnTo>
                    <a:pt x="189" y="189"/>
                  </a:lnTo>
                  <a:lnTo>
                    <a:pt x="108" y="297"/>
                  </a:lnTo>
                  <a:lnTo>
                    <a:pt x="28" y="432"/>
                  </a:lnTo>
                  <a:lnTo>
                    <a:pt x="1" y="566"/>
                  </a:lnTo>
                  <a:lnTo>
                    <a:pt x="1" y="701"/>
                  </a:lnTo>
                  <a:lnTo>
                    <a:pt x="28" y="863"/>
                  </a:lnTo>
                  <a:lnTo>
                    <a:pt x="82" y="998"/>
                  </a:lnTo>
                  <a:lnTo>
                    <a:pt x="135" y="1132"/>
                  </a:lnTo>
                  <a:lnTo>
                    <a:pt x="297" y="1402"/>
                  </a:lnTo>
                  <a:lnTo>
                    <a:pt x="486" y="1645"/>
                  </a:lnTo>
                  <a:lnTo>
                    <a:pt x="702" y="1860"/>
                  </a:lnTo>
                  <a:lnTo>
                    <a:pt x="944" y="2076"/>
                  </a:lnTo>
                  <a:lnTo>
                    <a:pt x="1187" y="2265"/>
                  </a:lnTo>
                  <a:lnTo>
                    <a:pt x="1429" y="2426"/>
                  </a:lnTo>
                  <a:lnTo>
                    <a:pt x="1699" y="2561"/>
                  </a:lnTo>
                  <a:lnTo>
                    <a:pt x="1968" y="2696"/>
                  </a:lnTo>
                  <a:lnTo>
                    <a:pt x="2238" y="2804"/>
                  </a:lnTo>
                  <a:lnTo>
                    <a:pt x="2534" y="2911"/>
                  </a:lnTo>
                  <a:lnTo>
                    <a:pt x="2831" y="2965"/>
                  </a:lnTo>
                  <a:lnTo>
                    <a:pt x="3127" y="3019"/>
                  </a:lnTo>
                  <a:lnTo>
                    <a:pt x="3424" y="3046"/>
                  </a:lnTo>
                  <a:lnTo>
                    <a:pt x="3747" y="3046"/>
                  </a:lnTo>
                  <a:lnTo>
                    <a:pt x="4044" y="3019"/>
                  </a:lnTo>
                  <a:lnTo>
                    <a:pt x="4340" y="2992"/>
                  </a:lnTo>
                  <a:lnTo>
                    <a:pt x="4664" y="2911"/>
                  </a:lnTo>
                  <a:lnTo>
                    <a:pt x="4664" y="2804"/>
                  </a:lnTo>
                  <a:lnTo>
                    <a:pt x="4529" y="2534"/>
                  </a:lnTo>
                  <a:lnTo>
                    <a:pt x="4394" y="2292"/>
                  </a:lnTo>
                  <a:lnTo>
                    <a:pt x="4233" y="2049"/>
                  </a:lnTo>
                  <a:lnTo>
                    <a:pt x="4044" y="1806"/>
                  </a:lnTo>
                  <a:lnTo>
                    <a:pt x="3882" y="1591"/>
                  </a:lnTo>
                  <a:lnTo>
                    <a:pt x="3667" y="1375"/>
                  </a:lnTo>
                  <a:lnTo>
                    <a:pt x="3478" y="1186"/>
                  </a:lnTo>
                  <a:lnTo>
                    <a:pt x="3262" y="998"/>
                  </a:lnTo>
                  <a:lnTo>
                    <a:pt x="3020" y="836"/>
                  </a:lnTo>
                  <a:lnTo>
                    <a:pt x="2777" y="674"/>
                  </a:lnTo>
                  <a:lnTo>
                    <a:pt x="2534" y="539"/>
                  </a:lnTo>
                  <a:lnTo>
                    <a:pt x="2265" y="405"/>
                  </a:lnTo>
                  <a:lnTo>
                    <a:pt x="2022" y="270"/>
                  </a:lnTo>
                  <a:lnTo>
                    <a:pt x="1726" y="189"/>
                  </a:lnTo>
                  <a:lnTo>
                    <a:pt x="1456" y="108"/>
                  </a:lnTo>
                  <a:lnTo>
                    <a:pt x="1187" y="27"/>
                  </a:lnTo>
                  <a:lnTo>
                    <a:pt x="8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a:off x="1100164" y="4715691"/>
              <a:ext cx="474682" cy="463062"/>
            </a:xfrm>
            <a:custGeom>
              <a:avLst/>
              <a:gdLst/>
              <a:ahLst/>
              <a:cxnLst/>
              <a:rect l="l" t="t" r="r" b="b"/>
              <a:pathLst>
                <a:path w="4367" h="4260" extrusionOk="0">
                  <a:moveTo>
                    <a:pt x="0" y="0"/>
                  </a:moveTo>
                  <a:lnTo>
                    <a:pt x="81" y="54"/>
                  </a:lnTo>
                  <a:lnTo>
                    <a:pt x="243" y="81"/>
                  </a:lnTo>
                  <a:lnTo>
                    <a:pt x="539" y="189"/>
                  </a:lnTo>
                  <a:lnTo>
                    <a:pt x="890" y="324"/>
                  </a:lnTo>
                  <a:lnTo>
                    <a:pt x="1348" y="513"/>
                  </a:lnTo>
                  <a:lnTo>
                    <a:pt x="1806" y="782"/>
                  </a:lnTo>
                  <a:lnTo>
                    <a:pt x="2318" y="1133"/>
                  </a:lnTo>
                  <a:lnTo>
                    <a:pt x="2776" y="1537"/>
                  </a:lnTo>
                  <a:lnTo>
                    <a:pt x="3208" y="1995"/>
                  </a:lnTo>
                  <a:lnTo>
                    <a:pt x="3558" y="2480"/>
                  </a:lnTo>
                  <a:lnTo>
                    <a:pt x="3828" y="2912"/>
                  </a:lnTo>
                  <a:lnTo>
                    <a:pt x="4043" y="3370"/>
                  </a:lnTo>
                  <a:lnTo>
                    <a:pt x="4205" y="3720"/>
                  </a:lnTo>
                  <a:lnTo>
                    <a:pt x="4286" y="4017"/>
                  </a:lnTo>
                  <a:lnTo>
                    <a:pt x="4340" y="4178"/>
                  </a:lnTo>
                  <a:lnTo>
                    <a:pt x="4367" y="4259"/>
                  </a:lnTo>
                  <a:lnTo>
                    <a:pt x="4367" y="4125"/>
                  </a:lnTo>
                  <a:lnTo>
                    <a:pt x="4340" y="3990"/>
                  </a:lnTo>
                  <a:lnTo>
                    <a:pt x="4286" y="3693"/>
                  </a:lnTo>
                  <a:lnTo>
                    <a:pt x="4151" y="3343"/>
                  </a:lnTo>
                  <a:lnTo>
                    <a:pt x="3935" y="2858"/>
                  </a:lnTo>
                  <a:lnTo>
                    <a:pt x="3666" y="2399"/>
                  </a:lnTo>
                  <a:lnTo>
                    <a:pt x="3504" y="2157"/>
                  </a:lnTo>
                  <a:lnTo>
                    <a:pt x="3316" y="1887"/>
                  </a:lnTo>
                  <a:lnTo>
                    <a:pt x="3100" y="1645"/>
                  </a:lnTo>
                  <a:lnTo>
                    <a:pt x="2884" y="1429"/>
                  </a:lnTo>
                  <a:lnTo>
                    <a:pt x="2642" y="1213"/>
                  </a:lnTo>
                  <a:lnTo>
                    <a:pt x="2399" y="1025"/>
                  </a:lnTo>
                  <a:lnTo>
                    <a:pt x="2129" y="836"/>
                  </a:lnTo>
                  <a:lnTo>
                    <a:pt x="1860" y="647"/>
                  </a:lnTo>
                  <a:lnTo>
                    <a:pt x="1402" y="405"/>
                  </a:lnTo>
                  <a:lnTo>
                    <a:pt x="943" y="216"/>
                  </a:lnTo>
                  <a:lnTo>
                    <a:pt x="566" y="108"/>
                  </a:lnTo>
                  <a:lnTo>
                    <a:pt x="270" y="27"/>
                  </a:lnTo>
                  <a:lnTo>
                    <a:pt x="135" y="27"/>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9"/>
          <p:cNvSpPr/>
          <p:nvPr/>
        </p:nvSpPr>
        <p:spPr>
          <a:xfrm>
            <a:off x="436947" y="169187"/>
            <a:ext cx="758897" cy="758867"/>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a:off x="7409644" y="4218784"/>
            <a:ext cx="719280" cy="99438"/>
          </a:xfrm>
          <a:custGeom>
            <a:avLst/>
            <a:gdLst/>
            <a:ahLst/>
            <a:cxnLst/>
            <a:rect l="l" t="t" r="r" b="b"/>
            <a:pathLst>
              <a:path w="16579" h="2292" extrusionOk="0">
                <a:moveTo>
                  <a:pt x="1" y="1"/>
                </a:moveTo>
                <a:lnTo>
                  <a:pt x="1" y="2292"/>
                </a:lnTo>
                <a:lnTo>
                  <a:pt x="16578" y="2292"/>
                </a:lnTo>
                <a:lnTo>
                  <a:pt x="16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a:off x="7409644" y="4397704"/>
            <a:ext cx="311114" cy="98310"/>
          </a:xfrm>
          <a:custGeom>
            <a:avLst/>
            <a:gdLst/>
            <a:ahLst/>
            <a:cxnLst/>
            <a:rect l="l" t="t" r="r" b="b"/>
            <a:pathLst>
              <a:path w="7171" h="2266" extrusionOk="0">
                <a:moveTo>
                  <a:pt x="1" y="1"/>
                </a:moveTo>
                <a:lnTo>
                  <a:pt x="1" y="2265"/>
                </a:lnTo>
                <a:lnTo>
                  <a:pt x="7171" y="2265"/>
                </a:lnTo>
                <a:lnTo>
                  <a:pt x="71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noFill/>
        <a:effectLst/>
      </p:bgPr>
    </p:bg>
    <p:spTree>
      <p:nvGrpSpPr>
        <p:cNvPr id="1" name="Shape 82"/>
        <p:cNvGrpSpPr/>
        <p:nvPr/>
      </p:nvGrpSpPr>
      <p:grpSpPr>
        <a:xfrm>
          <a:off x="0" y="0"/>
          <a:ext cx="0" cy="0"/>
          <a:chOff x="0" y="0"/>
          <a:chExt cx="0" cy="0"/>
        </a:xfrm>
      </p:grpSpPr>
      <p:sp>
        <p:nvSpPr>
          <p:cNvPr id="83" name="Google Shape;83;p10"/>
          <p:cNvSpPr/>
          <p:nvPr/>
        </p:nvSpPr>
        <p:spPr>
          <a:xfrm flipH="1">
            <a:off x="2727945" y="-74475"/>
            <a:ext cx="6507555" cy="5292333"/>
          </a:xfrm>
          <a:custGeom>
            <a:avLst/>
            <a:gdLst/>
            <a:ahLst/>
            <a:cxnLst/>
            <a:rect l="l" t="t" r="r" b="b"/>
            <a:pathLst>
              <a:path w="80554" h="69822" extrusionOk="0">
                <a:moveTo>
                  <a:pt x="485" y="1"/>
                </a:moveTo>
                <a:lnTo>
                  <a:pt x="0" y="534"/>
                </a:lnTo>
                <a:lnTo>
                  <a:pt x="0" y="69822"/>
                </a:lnTo>
                <a:lnTo>
                  <a:pt x="51768" y="69822"/>
                </a:lnTo>
                <a:lnTo>
                  <a:pt x="51736" y="68852"/>
                </a:lnTo>
                <a:lnTo>
                  <a:pt x="51687" y="67882"/>
                </a:lnTo>
                <a:lnTo>
                  <a:pt x="51606" y="66912"/>
                </a:lnTo>
                <a:lnTo>
                  <a:pt x="51509" y="65959"/>
                </a:lnTo>
                <a:lnTo>
                  <a:pt x="51396" y="64989"/>
                </a:lnTo>
                <a:lnTo>
                  <a:pt x="51267" y="64019"/>
                </a:lnTo>
                <a:lnTo>
                  <a:pt x="50976" y="62064"/>
                </a:lnTo>
                <a:lnTo>
                  <a:pt x="50701" y="60076"/>
                </a:lnTo>
                <a:lnTo>
                  <a:pt x="50572" y="59074"/>
                </a:lnTo>
                <a:lnTo>
                  <a:pt x="50459" y="58056"/>
                </a:lnTo>
                <a:lnTo>
                  <a:pt x="50346" y="57021"/>
                </a:lnTo>
                <a:lnTo>
                  <a:pt x="50265" y="55987"/>
                </a:lnTo>
                <a:lnTo>
                  <a:pt x="50200" y="54920"/>
                </a:lnTo>
                <a:lnTo>
                  <a:pt x="50168" y="53853"/>
                </a:lnTo>
                <a:lnTo>
                  <a:pt x="50168" y="52948"/>
                </a:lnTo>
                <a:lnTo>
                  <a:pt x="50168" y="52043"/>
                </a:lnTo>
                <a:lnTo>
                  <a:pt x="50200" y="51138"/>
                </a:lnTo>
                <a:lnTo>
                  <a:pt x="50233" y="50233"/>
                </a:lnTo>
                <a:lnTo>
                  <a:pt x="50297" y="49328"/>
                </a:lnTo>
                <a:lnTo>
                  <a:pt x="50362" y="48423"/>
                </a:lnTo>
                <a:lnTo>
                  <a:pt x="50443" y="47502"/>
                </a:lnTo>
                <a:lnTo>
                  <a:pt x="50556" y="46596"/>
                </a:lnTo>
                <a:lnTo>
                  <a:pt x="50669" y="45691"/>
                </a:lnTo>
                <a:lnTo>
                  <a:pt x="50814" y="44786"/>
                </a:lnTo>
                <a:lnTo>
                  <a:pt x="50976" y="43897"/>
                </a:lnTo>
                <a:lnTo>
                  <a:pt x="51154" y="43008"/>
                </a:lnTo>
                <a:lnTo>
                  <a:pt x="51348" y="42120"/>
                </a:lnTo>
                <a:lnTo>
                  <a:pt x="51574" y="41247"/>
                </a:lnTo>
                <a:lnTo>
                  <a:pt x="51816" y="40374"/>
                </a:lnTo>
                <a:lnTo>
                  <a:pt x="52075" y="39501"/>
                </a:lnTo>
                <a:lnTo>
                  <a:pt x="52350" y="38661"/>
                </a:lnTo>
                <a:lnTo>
                  <a:pt x="52657" y="37804"/>
                </a:lnTo>
                <a:lnTo>
                  <a:pt x="52980" y="36980"/>
                </a:lnTo>
                <a:lnTo>
                  <a:pt x="53336" y="36172"/>
                </a:lnTo>
                <a:lnTo>
                  <a:pt x="53707" y="35364"/>
                </a:lnTo>
                <a:lnTo>
                  <a:pt x="54111" y="34572"/>
                </a:lnTo>
                <a:lnTo>
                  <a:pt x="54532" y="33796"/>
                </a:lnTo>
                <a:lnTo>
                  <a:pt x="54984" y="33036"/>
                </a:lnTo>
                <a:lnTo>
                  <a:pt x="55453" y="32293"/>
                </a:lnTo>
                <a:lnTo>
                  <a:pt x="55954" y="31566"/>
                </a:lnTo>
                <a:lnTo>
                  <a:pt x="56471" y="30871"/>
                </a:lnTo>
                <a:lnTo>
                  <a:pt x="57037" y="30176"/>
                </a:lnTo>
                <a:lnTo>
                  <a:pt x="57619" y="29513"/>
                </a:lnTo>
                <a:lnTo>
                  <a:pt x="58217" y="28866"/>
                </a:lnTo>
                <a:lnTo>
                  <a:pt x="58863" y="28252"/>
                </a:lnTo>
                <a:lnTo>
                  <a:pt x="59526" y="27654"/>
                </a:lnTo>
                <a:lnTo>
                  <a:pt x="59930" y="27315"/>
                </a:lnTo>
                <a:lnTo>
                  <a:pt x="60334" y="26992"/>
                </a:lnTo>
                <a:lnTo>
                  <a:pt x="60738" y="26685"/>
                </a:lnTo>
                <a:lnTo>
                  <a:pt x="61158" y="26377"/>
                </a:lnTo>
                <a:lnTo>
                  <a:pt x="61999" y="25779"/>
                </a:lnTo>
                <a:lnTo>
                  <a:pt x="62871" y="25214"/>
                </a:lnTo>
                <a:lnTo>
                  <a:pt x="63760" y="24664"/>
                </a:lnTo>
                <a:lnTo>
                  <a:pt x="64649" y="24131"/>
                </a:lnTo>
                <a:lnTo>
                  <a:pt x="66460" y="23097"/>
                </a:lnTo>
                <a:lnTo>
                  <a:pt x="68270" y="22046"/>
                </a:lnTo>
                <a:lnTo>
                  <a:pt x="69159" y="21513"/>
                </a:lnTo>
                <a:lnTo>
                  <a:pt x="70031" y="20963"/>
                </a:lnTo>
                <a:lnTo>
                  <a:pt x="70904" y="20381"/>
                </a:lnTo>
                <a:lnTo>
                  <a:pt x="71745" y="19783"/>
                </a:lnTo>
                <a:lnTo>
                  <a:pt x="72165" y="19476"/>
                </a:lnTo>
                <a:lnTo>
                  <a:pt x="72569" y="19153"/>
                </a:lnTo>
                <a:lnTo>
                  <a:pt x="72973" y="18830"/>
                </a:lnTo>
                <a:lnTo>
                  <a:pt x="73361" y="18490"/>
                </a:lnTo>
                <a:lnTo>
                  <a:pt x="73846" y="18054"/>
                </a:lnTo>
                <a:lnTo>
                  <a:pt x="74298" y="17601"/>
                </a:lnTo>
                <a:lnTo>
                  <a:pt x="74735" y="17149"/>
                </a:lnTo>
                <a:lnTo>
                  <a:pt x="75171" y="16664"/>
                </a:lnTo>
                <a:lnTo>
                  <a:pt x="75575" y="16179"/>
                </a:lnTo>
                <a:lnTo>
                  <a:pt x="75963" y="15678"/>
                </a:lnTo>
                <a:lnTo>
                  <a:pt x="76351" y="15161"/>
                </a:lnTo>
                <a:lnTo>
                  <a:pt x="76706" y="14644"/>
                </a:lnTo>
                <a:lnTo>
                  <a:pt x="77046" y="14110"/>
                </a:lnTo>
                <a:lnTo>
                  <a:pt x="77385" y="13561"/>
                </a:lnTo>
                <a:lnTo>
                  <a:pt x="77692" y="13011"/>
                </a:lnTo>
                <a:lnTo>
                  <a:pt x="77983" y="12446"/>
                </a:lnTo>
                <a:lnTo>
                  <a:pt x="78274" y="11880"/>
                </a:lnTo>
                <a:lnTo>
                  <a:pt x="78533" y="11298"/>
                </a:lnTo>
                <a:lnTo>
                  <a:pt x="78775" y="10716"/>
                </a:lnTo>
                <a:lnTo>
                  <a:pt x="79018" y="10118"/>
                </a:lnTo>
                <a:lnTo>
                  <a:pt x="79228" y="9520"/>
                </a:lnTo>
                <a:lnTo>
                  <a:pt x="79422" y="8906"/>
                </a:lnTo>
                <a:lnTo>
                  <a:pt x="79616" y="8292"/>
                </a:lnTo>
                <a:lnTo>
                  <a:pt x="79777" y="7678"/>
                </a:lnTo>
                <a:lnTo>
                  <a:pt x="79923" y="7047"/>
                </a:lnTo>
                <a:lnTo>
                  <a:pt x="80068" y="6417"/>
                </a:lnTo>
                <a:lnTo>
                  <a:pt x="80181" y="5787"/>
                </a:lnTo>
                <a:lnTo>
                  <a:pt x="80278" y="5156"/>
                </a:lnTo>
                <a:lnTo>
                  <a:pt x="80359" y="4510"/>
                </a:lnTo>
                <a:lnTo>
                  <a:pt x="80440" y="3880"/>
                </a:lnTo>
                <a:lnTo>
                  <a:pt x="80488" y="3233"/>
                </a:lnTo>
                <a:lnTo>
                  <a:pt x="80521" y="2587"/>
                </a:lnTo>
                <a:lnTo>
                  <a:pt x="80553" y="1940"/>
                </a:lnTo>
                <a:lnTo>
                  <a:pt x="80553" y="1294"/>
                </a:lnTo>
                <a:lnTo>
                  <a:pt x="80537" y="647"/>
                </a:lnTo>
                <a:lnTo>
                  <a:pt x="805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0"/>
          <p:cNvSpPr txBox="1">
            <a:spLocks noGrp="1"/>
          </p:cNvSpPr>
          <p:nvPr>
            <p:ph type="title"/>
          </p:nvPr>
        </p:nvSpPr>
        <p:spPr>
          <a:xfrm>
            <a:off x="4793225" y="1152000"/>
            <a:ext cx="3630600" cy="1972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5" name="Google Shape;85;p10"/>
          <p:cNvSpPr txBox="1">
            <a:spLocks noGrp="1"/>
          </p:cNvSpPr>
          <p:nvPr>
            <p:ph type="subTitle" idx="1"/>
          </p:nvPr>
        </p:nvSpPr>
        <p:spPr>
          <a:xfrm>
            <a:off x="5490150" y="3124200"/>
            <a:ext cx="2933700" cy="14793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86" name="Google Shape;86;p10"/>
          <p:cNvSpPr/>
          <p:nvPr/>
        </p:nvSpPr>
        <p:spPr>
          <a:xfrm>
            <a:off x="256755" y="3543954"/>
            <a:ext cx="1375387" cy="1375325"/>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rgbClr val="526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a:off x="0" y="3040926"/>
            <a:ext cx="503028" cy="503028"/>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Advent Pro"/>
              <a:buNone/>
              <a:defRPr sz="2800" b="1">
                <a:solidFill>
                  <a:schemeClr val="lt1"/>
                </a:solidFill>
                <a:latin typeface="Advent Pro"/>
                <a:ea typeface="Advent Pro"/>
                <a:cs typeface="Advent Pro"/>
                <a:sym typeface="Advent Pro"/>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Comfortaa"/>
              <a:buChar char="●"/>
              <a:defRPr sz="1800">
                <a:solidFill>
                  <a:schemeClr val="lt1"/>
                </a:solidFill>
                <a:latin typeface="Comfortaa"/>
                <a:ea typeface="Comfortaa"/>
                <a:cs typeface="Comfortaa"/>
                <a:sym typeface="Comfortaa"/>
              </a:defRPr>
            </a:lvl1pPr>
            <a:lvl2pPr marL="914400" lvl="1" indent="-317500">
              <a:lnSpc>
                <a:spcPct val="115000"/>
              </a:lnSpc>
              <a:spcBef>
                <a:spcPts val="1600"/>
              </a:spcBef>
              <a:spcAft>
                <a:spcPts val="0"/>
              </a:spcAft>
              <a:buClr>
                <a:schemeClr val="lt1"/>
              </a:buClr>
              <a:buSzPts val="1400"/>
              <a:buFont typeface="Comfortaa"/>
              <a:buChar char="○"/>
              <a:defRPr>
                <a:solidFill>
                  <a:schemeClr val="lt1"/>
                </a:solidFill>
                <a:latin typeface="Comfortaa"/>
                <a:ea typeface="Comfortaa"/>
                <a:cs typeface="Comfortaa"/>
                <a:sym typeface="Comfortaa"/>
              </a:defRPr>
            </a:lvl2pPr>
            <a:lvl3pPr marL="1371600" lvl="2" indent="-317500">
              <a:lnSpc>
                <a:spcPct val="115000"/>
              </a:lnSpc>
              <a:spcBef>
                <a:spcPts val="1600"/>
              </a:spcBef>
              <a:spcAft>
                <a:spcPts val="0"/>
              </a:spcAft>
              <a:buClr>
                <a:schemeClr val="lt1"/>
              </a:buClr>
              <a:buSzPts val="1400"/>
              <a:buFont typeface="Comfortaa"/>
              <a:buChar char="■"/>
              <a:defRPr>
                <a:solidFill>
                  <a:schemeClr val="lt1"/>
                </a:solidFill>
                <a:latin typeface="Comfortaa"/>
                <a:ea typeface="Comfortaa"/>
                <a:cs typeface="Comfortaa"/>
                <a:sym typeface="Comfortaa"/>
              </a:defRPr>
            </a:lvl3pPr>
            <a:lvl4pPr marL="1828800" lvl="3" indent="-317500">
              <a:lnSpc>
                <a:spcPct val="115000"/>
              </a:lnSpc>
              <a:spcBef>
                <a:spcPts val="1600"/>
              </a:spcBef>
              <a:spcAft>
                <a:spcPts val="0"/>
              </a:spcAft>
              <a:buClr>
                <a:schemeClr val="lt1"/>
              </a:buClr>
              <a:buSzPts val="1400"/>
              <a:buFont typeface="Comfortaa"/>
              <a:buChar char="●"/>
              <a:defRPr>
                <a:solidFill>
                  <a:schemeClr val="lt1"/>
                </a:solidFill>
                <a:latin typeface="Comfortaa"/>
                <a:ea typeface="Comfortaa"/>
                <a:cs typeface="Comfortaa"/>
                <a:sym typeface="Comfortaa"/>
              </a:defRPr>
            </a:lvl4pPr>
            <a:lvl5pPr marL="2286000" lvl="4" indent="-317500">
              <a:lnSpc>
                <a:spcPct val="115000"/>
              </a:lnSpc>
              <a:spcBef>
                <a:spcPts val="1600"/>
              </a:spcBef>
              <a:spcAft>
                <a:spcPts val="0"/>
              </a:spcAft>
              <a:buClr>
                <a:schemeClr val="lt1"/>
              </a:buClr>
              <a:buSzPts val="1400"/>
              <a:buFont typeface="Comfortaa"/>
              <a:buChar char="○"/>
              <a:defRPr>
                <a:solidFill>
                  <a:schemeClr val="lt1"/>
                </a:solidFill>
                <a:latin typeface="Comfortaa"/>
                <a:ea typeface="Comfortaa"/>
                <a:cs typeface="Comfortaa"/>
                <a:sym typeface="Comfortaa"/>
              </a:defRPr>
            </a:lvl5pPr>
            <a:lvl6pPr marL="2743200" lvl="5" indent="-317500">
              <a:lnSpc>
                <a:spcPct val="115000"/>
              </a:lnSpc>
              <a:spcBef>
                <a:spcPts val="1600"/>
              </a:spcBef>
              <a:spcAft>
                <a:spcPts val="0"/>
              </a:spcAft>
              <a:buClr>
                <a:schemeClr val="lt1"/>
              </a:buClr>
              <a:buSzPts val="1400"/>
              <a:buFont typeface="Comfortaa"/>
              <a:buChar char="■"/>
              <a:defRPr>
                <a:solidFill>
                  <a:schemeClr val="lt1"/>
                </a:solidFill>
                <a:latin typeface="Comfortaa"/>
                <a:ea typeface="Comfortaa"/>
                <a:cs typeface="Comfortaa"/>
                <a:sym typeface="Comfortaa"/>
              </a:defRPr>
            </a:lvl6pPr>
            <a:lvl7pPr marL="3200400" lvl="6" indent="-317500">
              <a:lnSpc>
                <a:spcPct val="115000"/>
              </a:lnSpc>
              <a:spcBef>
                <a:spcPts val="1600"/>
              </a:spcBef>
              <a:spcAft>
                <a:spcPts val="0"/>
              </a:spcAft>
              <a:buClr>
                <a:schemeClr val="lt1"/>
              </a:buClr>
              <a:buSzPts val="1400"/>
              <a:buFont typeface="Comfortaa"/>
              <a:buChar char="●"/>
              <a:defRPr>
                <a:solidFill>
                  <a:schemeClr val="lt1"/>
                </a:solidFill>
                <a:latin typeface="Comfortaa"/>
                <a:ea typeface="Comfortaa"/>
                <a:cs typeface="Comfortaa"/>
                <a:sym typeface="Comfortaa"/>
              </a:defRPr>
            </a:lvl7pPr>
            <a:lvl8pPr marL="3657600" lvl="7" indent="-317500">
              <a:lnSpc>
                <a:spcPct val="115000"/>
              </a:lnSpc>
              <a:spcBef>
                <a:spcPts val="1600"/>
              </a:spcBef>
              <a:spcAft>
                <a:spcPts val="0"/>
              </a:spcAft>
              <a:buClr>
                <a:schemeClr val="lt1"/>
              </a:buClr>
              <a:buSzPts val="1400"/>
              <a:buFont typeface="Comfortaa"/>
              <a:buChar char="○"/>
              <a:defRPr>
                <a:solidFill>
                  <a:schemeClr val="lt1"/>
                </a:solidFill>
                <a:latin typeface="Comfortaa"/>
                <a:ea typeface="Comfortaa"/>
                <a:cs typeface="Comfortaa"/>
                <a:sym typeface="Comfortaa"/>
              </a:defRPr>
            </a:lvl8pPr>
            <a:lvl9pPr marL="4114800" lvl="8" indent="-317500">
              <a:lnSpc>
                <a:spcPct val="115000"/>
              </a:lnSpc>
              <a:spcBef>
                <a:spcPts val="1600"/>
              </a:spcBef>
              <a:spcAft>
                <a:spcPts val="1600"/>
              </a:spcAft>
              <a:buClr>
                <a:schemeClr val="lt1"/>
              </a:buClr>
              <a:buSzPts val="1400"/>
              <a:buFont typeface="Comfortaa"/>
              <a:buChar char="■"/>
              <a:defRPr>
                <a:solidFill>
                  <a:schemeClr val="lt1"/>
                </a:solidFill>
                <a:latin typeface="Comfortaa"/>
                <a:ea typeface="Comfortaa"/>
                <a:cs typeface="Comfortaa"/>
                <a:sym typeface="Comforta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2" r:id="rId14"/>
    <p:sldLayoutId id="2147483664" r:id="rId15"/>
    <p:sldLayoutId id="2147483665" r:id="rId16"/>
    <p:sldLayoutId id="2147483666" r:id="rId17"/>
    <p:sldLayoutId id="2147483667" r:id="rId18"/>
    <p:sldLayoutId id="2147483668" r:id="rId19"/>
    <p:sldLayoutId id="2147483669" r:id="rId20"/>
    <p:sldLayoutId id="2147483670" r:id="rId21"/>
    <p:sldLayoutId id="2147483672" r:id="rId22"/>
    <p:sldLayoutId id="2147483674" r:id="rId23"/>
    <p:sldLayoutId id="2147483675" r:id="rId24"/>
    <p:sldLayoutId id="2147483676" r:id="rId25"/>
    <p:sldLayoutId id="2147483677"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18.jpg"/></Relationships>
</file>

<file path=ppt/slides/_rels/slide3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19.jpg"/></Relationships>
</file>

<file path=ppt/slides/_rels/slide3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hyperlink" Target="https://www.irjmets.com/" TargetMode="External"/><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4.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3"/>
        <p:cNvGrpSpPr/>
        <p:nvPr/>
      </p:nvGrpSpPr>
      <p:grpSpPr>
        <a:xfrm>
          <a:off x="0" y="0"/>
          <a:ext cx="0" cy="0"/>
          <a:chOff x="0" y="0"/>
          <a:chExt cx="0" cy="0"/>
        </a:xfrm>
      </p:grpSpPr>
      <p:sp>
        <p:nvSpPr>
          <p:cNvPr id="304" name="Google Shape;304;p34"/>
          <p:cNvSpPr txBox="1">
            <a:spLocks noGrp="1"/>
          </p:cNvSpPr>
          <p:nvPr>
            <p:ph type="ctrTitle"/>
          </p:nvPr>
        </p:nvSpPr>
        <p:spPr>
          <a:xfrm>
            <a:off x="725622" y="1255870"/>
            <a:ext cx="4567500" cy="125022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 sz="7800" dirty="0"/>
            </a:br>
            <a:r>
              <a:rPr lang="en" sz="7800" dirty="0"/>
              <a:t>THiNK </a:t>
            </a:r>
            <a:r>
              <a:rPr lang="en" sz="7800" dirty="0">
                <a:solidFill>
                  <a:schemeClr val="accent5">
                    <a:lumMod val="75000"/>
                  </a:schemeClr>
                </a:solidFill>
              </a:rPr>
              <a:t>Ai</a:t>
            </a:r>
            <a:br>
              <a:rPr lang="en" sz="7800" dirty="0"/>
            </a:br>
            <a:endParaRPr dirty="0">
              <a:solidFill>
                <a:schemeClr val="lt1"/>
              </a:solidFill>
            </a:endParaRPr>
          </a:p>
        </p:txBody>
      </p:sp>
      <p:sp>
        <p:nvSpPr>
          <p:cNvPr id="305" name="Google Shape;305;p34"/>
          <p:cNvSpPr txBox="1">
            <a:spLocks noGrp="1"/>
          </p:cNvSpPr>
          <p:nvPr>
            <p:ph type="subTitle" idx="1"/>
          </p:nvPr>
        </p:nvSpPr>
        <p:spPr>
          <a:xfrm>
            <a:off x="786130" y="1478568"/>
            <a:ext cx="3310678" cy="1168636"/>
          </a:xfrm>
          <a:prstGeom prst="rect">
            <a:avLst/>
          </a:prstGeom>
        </p:spPr>
        <p:txBody>
          <a:bodyPr spcFirstLastPara="1" wrap="square" lIns="91425" tIns="91425" rIns="91425" bIns="91425" anchor="t" anchorCtr="0">
            <a:noAutofit/>
          </a:bodyPr>
          <a:lstStyle/>
          <a:p>
            <a:pPr marL="0" indent="0"/>
            <a:r>
              <a:rPr lang="en-US" sz="1400" spc="843" dirty="0">
                <a:solidFill>
                  <a:srgbClr val="2B2C30"/>
                </a:solidFill>
                <a:latin typeface="Public Sans Bold"/>
              </a:rPr>
              <a:t>CHAT WITH YOUR NOTES AND IDEAS</a:t>
            </a:r>
          </a:p>
          <a:p>
            <a:pPr marL="0" lvl="0" indent="0" algn="l" rtl="0">
              <a:spcBef>
                <a:spcPts val="0"/>
              </a:spcBef>
              <a:spcAft>
                <a:spcPts val="0"/>
              </a:spcAft>
              <a:buNone/>
            </a:pPr>
            <a:endParaRPr dirty="0"/>
          </a:p>
        </p:txBody>
      </p:sp>
      <p:grpSp>
        <p:nvGrpSpPr>
          <p:cNvPr id="306" name="Google Shape;306;p34"/>
          <p:cNvGrpSpPr/>
          <p:nvPr/>
        </p:nvGrpSpPr>
        <p:grpSpPr>
          <a:xfrm rot="10800000" flipH="1">
            <a:off x="4020199" y="1345433"/>
            <a:ext cx="3631170" cy="5562979"/>
            <a:chOff x="-3002450" y="-19693725"/>
            <a:chExt cx="4934325" cy="19931850"/>
          </a:xfrm>
        </p:grpSpPr>
        <p:sp>
          <p:nvSpPr>
            <p:cNvPr id="307" name="Google Shape;307;p34"/>
            <p:cNvSpPr/>
            <p:nvPr/>
          </p:nvSpPr>
          <p:spPr>
            <a:xfrm>
              <a:off x="-893850" y="-17881275"/>
              <a:ext cx="15675" cy="46100"/>
            </a:xfrm>
            <a:custGeom>
              <a:avLst/>
              <a:gdLst/>
              <a:ahLst/>
              <a:cxnLst/>
              <a:rect l="l" t="t" r="r" b="b"/>
              <a:pathLst>
                <a:path w="627" h="1844" extrusionOk="0">
                  <a:moveTo>
                    <a:pt x="297" y="0"/>
                  </a:moveTo>
                  <a:lnTo>
                    <a:pt x="255" y="16"/>
                  </a:lnTo>
                  <a:lnTo>
                    <a:pt x="218" y="46"/>
                  </a:lnTo>
                  <a:lnTo>
                    <a:pt x="186" y="93"/>
                  </a:lnTo>
                  <a:lnTo>
                    <a:pt x="149" y="139"/>
                  </a:lnTo>
                  <a:lnTo>
                    <a:pt x="122" y="200"/>
                  </a:lnTo>
                  <a:lnTo>
                    <a:pt x="101" y="262"/>
                  </a:lnTo>
                  <a:lnTo>
                    <a:pt x="58" y="400"/>
                  </a:lnTo>
                  <a:lnTo>
                    <a:pt x="27" y="553"/>
                  </a:lnTo>
                  <a:lnTo>
                    <a:pt x="11" y="722"/>
                  </a:lnTo>
                  <a:lnTo>
                    <a:pt x="0" y="907"/>
                  </a:lnTo>
                  <a:lnTo>
                    <a:pt x="5" y="1076"/>
                  </a:lnTo>
                  <a:lnTo>
                    <a:pt x="21" y="1260"/>
                  </a:lnTo>
                  <a:lnTo>
                    <a:pt x="37" y="1337"/>
                  </a:lnTo>
                  <a:lnTo>
                    <a:pt x="53" y="1429"/>
                  </a:lnTo>
                  <a:lnTo>
                    <a:pt x="69" y="1506"/>
                  </a:lnTo>
                  <a:lnTo>
                    <a:pt x="90" y="1567"/>
                  </a:lnTo>
                  <a:lnTo>
                    <a:pt x="138" y="1690"/>
                  </a:lnTo>
                  <a:lnTo>
                    <a:pt x="196" y="1767"/>
                  </a:lnTo>
                  <a:lnTo>
                    <a:pt x="249" y="1829"/>
                  </a:lnTo>
                  <a:lnTo>
                    <a:pt x="313" y="1844"/>
                  </a:lnTo>
                  <a:lnTo>
                    <a:pt x="377" y="1829"/>
                  </a:lnTo>
                  <a:lnTo>
                    <a:pt x="435" y="1782"/>
                  </a:lnTo>
                  <a:lnTo>
                    <a:pt x="462" y="1752"/>
                  </a:lnTo>
                  <a:lnTo>
                    <a:pt x="493" y="1706"/>
                  </a:lnTo>
                  <a:lnTo>
                    <a:pt x="520" y="1629"/>
                  </a:lnTo>
                  <a:lnTo>
                    <a:pt x="546" y="1552"/>
                  </a:lnTo>
                  <a:lnTo>
                    <a:pt x="568" y="1475"/>
                  </a:lnTo>
                  <a:lnTo>
                    <a:pt x="589" y="1383"/>
                  </a:lnTo>
                  <a:lnTo>
                    <a:pt x="600" y="1291"/>
                  </a:lnTo>
                  <a:lnTo>
                    <a:pt x="610" y="1199"/>
                  </a:lnTo>
                  <a:lnTo>
                    <a:pt x="621" y="1106"/>
                  </a:lnTo>
                  <a:lnTo>
                    <a:pt x="626" y="1014"/>
                  </a:lnTo>
                  <a:lnTo>
                    <a:pt x="621" y="830"/>
                  </a:lnTo>
                  <a:lnTo>
                    <a:pt x="610" y="646"/>
                  </a:lnTo>
                  <a:lnTo>
                    <a:pt x="584" y="477"/>
                  </a:lnTo>
                  <a:lnTo>
                    <a:pt x="552" y="323"/>
                  </a:lnTo>
                  <a:lnTo>
                    <a:pt x="525" y="246"/>
                  </a:lnTo>
                  <a:lnTo>
                    <a:pt x="504" y="185"/>
                  </a:lnTo>
                  <a:lnTo>
                    <a:pt x="478" y="123"/>
                  </a:lnTo>
                  <a:lnTo>
                    <a:pt x="446" y="77"/>
                  </a:lnTo>
                  <a:lnTo>
                    <a:pt x="409" y="31"/>
                  </a:lnTo>
                  <a:lnTo>
                    <a:pt x="371" y="16"/>
                  </a:lnTo>
                  <a:lnTo>
                    <a:pt x="3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a:off x="-893850" y="-17881275"/>
              <a:ext cx="15675" cy="46100"/>
            </a:xfrm>
            <a:custGeom>
              <a:avLst/>
              <a:gdLst/>
              <a:ahLst/>
              <a:cxnLst/>
              <a:rect l="l" t="t" r="r" b="b"/>
              <a:pathLst>
                <a:path w="627" h="1844" fill="none" extrusionOk="0">
                  <a:moveTo>
                    <a:pt x="493" y="1706"/>
                  </a:moveTo>
                  <a:lnTo>
                    <a:pt x="493" y="1706"/>
                  </a:lnTo>
                  <a:lnTo>
                    <a:pt x="462" y="1752"/>
                  </a:lnTo>
                  <a:lnTo>
                    <a:pt x="435" y="1782"/>
                  </a:lnTo>
                  <a:lnTo>
                    <a:pt x="377" y="1829"/>
                  </a:lnTo>
                  <a:lnTo>
                    <a:pt x="313" y="1844"/>
                  </a:lnTo>
                  <a:lnTo>
                    <a:pt x="249" y="1829"/>
                  </a:lnTo>
                  <a:lnTo>
                    <a:pt x="196" y="1767"/>
                  </a:lnTo>
                  <a:lnTo>
                    <a:pt x="138" y="1690"/>
                  </a:lnTo>
                  <a:lnTo>
                    <a:pt x="90" y="1567"/>
                  </a:lnTo>
                  <a:lnTo>
                    <a:pt x="69" y="1506"/>
                  </a:lnTo>
                  <a:lnTo>
                    <a:pt x="53" y="1429"/>
                  </a:lnTo>
                  <a:lnTo>
                    <a:pt x="53" y="1429"/>
                  </a:lnTo>
                  <a:lnTo>
                    <a:pt x="37" y="1337"/>
                  </a:lnTo>
                  <a:lnTo>
                    <a:pt x="21" y="1260"/>
                  </a:lnTo>
                  <a:lnTo>
                    <a:pt x="5" y="1076"/>
                  </a:lnTo>
                  <a:lnTo>
                    <a:pt x="0" y="907"/>
                  </a:lnTo>
                  <a:lnTo>
                    <a:pt x="11" y="722"/>
                  </a:lnTo>
                  <a:lnTo>
                    <a:pt x="27" y="553"/>
                  </a:lnTo>
                  <a:lnTo>
                    <a:pt x="58" y="400"/>
                  </a:lnTo>
                  <a:lnTo>
                    <a:pt x="101" y="262"/>
                  </a:lnTo>
                  <a:lnTo>
                    <a:pt x="122" y="200"/>
                  </a:lnTo>
                  <a:lnTo>
                    <a:pt x="149" y="139"/>
                  </a:lnTo>
                  <a:lnTo>
                    <a:pt x="149" y="139"/>
                  </a:lnTo>
                  <a:lnTo>
                    <a:pt x="186" y="93"/>
                  </a:lnTo>
                  <a:lnTo>
                    <a:pt x="218" y="46"/>
                  </a:lnTo>
                  <a:lnTo>
                    <a:pt x="255" y="16"/>
                  </a:lnTo>
                  <a:lnTo>
                    <a:pt x="297" y="0"/>
                  </a:lnTo>
                  <a:lnTo>
                    <a:pt x="334" y="0"/>
                  </a:lnTo>
                  <a:lnTo>
                    <a:pt x="371" y="16"/>
                  </a:lnTo>
                  <a:lnTo>
                    <a:pt x="409" y="31"/>
                  </a:lnTo>
                  <a:lnTo>
                    <a:pt x="446" y="77"/>
                  </a:lnTo>
                  <a:lnTo>
                    <a:pt x="446" y="77"/>
                  </a:lnTo>
                  <a:lnTo>
                    <a:pt x="478" y="123"/>
                  </a:lnTo>
                  <a:lnTo>
                    <a:pt x="504" y="185"/>
                  </a:lnTo>
                  <a:lnTo>
                    <a:pt x="525" y="246"/>
                  </a:lnTo>
                  <a:lnTo>
                    <a:pt x="552" y="323"/>
                  </a:lnTo>
                  <a:lnTo>
                    <a:pt x="584" y="477"/>
                  </a:lnTo>
                  <a:lnTo>
                    <a:pt x="610" y="646"/>
                  </a:lnTo>
                  <a:lnTo>
                    <a:pt x="621" y="830"/>
                  </a:lnTo>
                  <a:lnTo>
                    <a:pt x="626" y="1014"/>
                  </a:lnTo>
                  <a:lnTo>
                    <a:pt x="621" y="1106"/>
                  </a:lnTo>
                  <a:lnTo>
                    <a:pt x="610" y="1199"/>
                  </a:lnTo>
                  <a:lnTo>
                    <a:pt x="600" y="1291"/>
                  </a:lnTo>
                  <a:lnTo>
                    <a:pt x="589" y="1383"/>
                  </a:lnTo>
                  <a:lnTo>
                    <a:pt x="589" y="1383"/>
                  </a:lnTo>
                  <a:lnTo>
                    <a:pt x="568" y="1475"/>
                  </a:lnTo>
                  <a:lnTo>
                    <a:pt x="546" y="1552"/>
                  </a:lnTo>
                  <a:lnTo>
                    <a:pt x="520" y="1629"/>
                  </a:lnTo>
                  <a:lnTo>
                    <a:pt x="493" y="17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p:nvPr/>
          </p:nvSpPr>
          <p:spPr>
            <a:xfrm>
              <a:off x="-2840400" y="-4835475"/>
              <a:ext cx="1604975" cy="3241200"/>
            </a:xfrm>
            <a:custGeom>
              <a:avLst/>
              <a:gdLst/>
              <a:ahLst/>
              <a:cxnLst/>
              <a:rect l="l" t="t" r="r" b="b"/>
              <a:pathLst>
                <a:path w="64199" h="129648" extrusionOk="0">
                  <a:moveTo>
                    <a:pt x="62443" y="0"/>
                  </a:moveTo>
                  <a:lnTo>
                    <a:pt x="62029" y="169"/>
                  </a:lnTo>
                  <a:lnTo>
                    <a:pt x="60857" y="676"/>
                  </a:lnTo>
                  <a:lnTo>
                    <a:pt x="59027" y="1475"/>
                  </a:lnTo>
                  <a:lnTo>
                    <a:pt x="56640" y="2550"/>
                  </a:lnTo>
                  <a:lnTo>
                    <a:pt x="55271" y="3180"/>
                  </a:lnTo>
                  <a:lnTo>
                    <a:pt x="53802" y="3887"/>
                  </a:lnTo>
                  <a:lnTo>
                    <a:pt x="52248" y="4624"/>
                  </a:lnTo>
                  <a:lnTo>
                    <a:pt x="50619" y="5423"/>
                  </a:lnTo>
                  <a:lnTo>
                    <a:pt x="48922" y="6268"/>
                  </a:lnTo>
                  <a:lnTo>
                    <a:pt x="47182" y="7175"/>
                  </a:lnTo>
                  <a:lnTo>
                    <a:pt x="45405" y="8112"/>
                  </a:lnTo>
                  <a:lnTo>
                    <a:pt x="43602" y="9080"/>
                  </a:lnTo>
                  <a:lnTo>
                    <a:pt x="41788" y="10093"/>
                  </a:lnTo>
                  <a:lnTo>
                    <a:pt x="39974" y="11138"/>
                  </a:lnTo>
                  <a:lnTo>
                    <a:pt x="39072" y="11660"/>
                  </a:lnTo>
                  <a:lnTo>
                    <a:pt x="38181" y="12198"/>
                  </a:lnTo>
                  <a:lnTo>
                    <a:pt x="37290" y="12751"/>
                  </a:lnTo>
                  <a:lnTo>
                    <a:pt x="36409" y="13304"/>
                  </a:lnTo>
                  <a:lnTo>
                    <a:pt x="35539" y="13857"/>
                  </a:lnTo>
                  <a:lnTo>
                    <a:pt x="34680" y="14426"/>
                  </a:lnTo>
                  <a:lnTo>
                    <a:pt x="33837" y="14994"/>
                  </a:lnTo>
                  <a:lnTo>
                    <a:pt x="33004" y="15563"/>
                  </a:lnTo>
                  <a:lnTo>
                    <a:pt x="32187" y="16131"/>
                  </a:lnTo>
                  <a:lnTo>
                    <a:pt x="31391" y="16715"/>
                  </a:lnTo>
                  <a:lnTo>
                    <a:pt x="30617" y="17299"/>
                  </a:lnTo>
                  <a:lnTo>
                    <a:pt x="29858" y="17882"/>
                  </a:lnTo>
                  <a:lnTo>
                    <a:pt x="29126" y="18466"/>
                  </a:lnTo>
                  <a:lnTo>
                    <a:pt x="28421" y="19050"/>
                  </a:lnTo>
                  <a:lnTo>
                    <a:pt x="27737" y="19634"/>
                  </a:lnTo>
                  <a:lnTo>
                    <a:pt x="27084" y="20233"/>
                  </a:lnTo>
                  <a:lnTo>
                    <a:pt x="26458" y="20817"/>
                  </a:lnTo>
                  <a:lnTo>
                    <a:pt x="25864" y="21416"/>
                  </a:lnTo>
                  <a:lnTo>
                    <a:pt x="25302" y="22000"/>
                  </a:lnTo>
                  <a:lnTo>
                    <a:pt x="24772" y="22599"/>
                  </a:lnTo>
                  <a:lnTo>
                    <a:pt x="24522" y="22891"/>
                  </a:lnTo>
                  <a:lnTo>
                    <a:pt x="24278" y="23183"/>
                  </a:lnTo>
                  <a:lnTo>
                    <a:pt x="24050" y="23475"/>
                  </a:lnTo>
                  <a:lnTo>
                    <a:pt x="23822" y="23766"/>
                  </a:lnTo>
                  <a:lnTo>
                    <a:pt x="23610" y="24058"/>
                  </a:lnTo>
                  <a:lnTo>
                    <a:pt x="23408" y="24350"/>
                  </a:lnTo>
                  <a:lnTo>
                    <a:pt x="23212" y="24642"/>
                  </a:lnTo>
                  <a:lnTo>
                    <a:pt x="23032" y="24934"/>
                  </a:lnTo>
                  <a:lnTo>
                    <a:pt x="22857" y="25226"/>
                  </a:lnTo>
                  <a:lnTo>
                    <a:pt x="22698" y="25518"/>
                  </a:lnTo>
                  <a:lnTo>
                    <a:pt x="22549" y="25810"/>
                  </a:lnTo>
                  <a:lnTo>
                    <a:pt x="22406" y="26086"/>
                  </a:lnTo>
                  <a:lnTo>
                    <a:pt x="22279" y="26378"/>
                  </a:lnTo>
                  <a:lnTo>
                    <a:pt x="22162" y="26670"/>
                  </a:lnTo>
                  <a:lnTo>
                    <a:pt x="22056" y="26947"/>
                  </a:lnTo>
                  <a:lnTo>
                    <a:pt x="21960" y="27238"/>
                  </a:lnTo>
                  <a:lnTo>
                    <a:pt x="21775" y="27853"/>
                  </a:lnTo>
                  <a:lnTo>
                    <a:pt x="21573" y="28544"/>
                  </a:lnTo>
                  <a:lnTo>
                    <a:pt x="21345" y="29343"/>
                  </a:lnTo>
                  <a:lnTo>
                    <a:pt x="21101" y="30204"/>
                  </a:lnTo>
                  <a:lnTo>
                    <a:pt x="20560" y="32185"/>
                  </a:lnTo>
                  <a:lnTo>
                    <a:pt x="19950" y="34459"/>
                  </a:lnTo>
                  <a:lnTo>
                    <a:pt x="19276" y="36994"/>
                  </a:lnTo>
                  <a:lnTo>
                    <a:pt x="18550" y="39775"/>
                  </a:lnTo>
                  <a:lnTo>
                    <a:pt x="17775" y="42786"/>
                  </a:lnTo>
                  <a:lnTo>
                    <a:pt x="16958" y="45966"/>
                  </a:lnTo>
                  <a:lnTo>
                    <a:pt x="16104" y="49330"/>
                  </a:lnTo>
                  <a:lnTo>
                    <a:pt x="15219" y="52833"/>
                  </a:lnTo>
                  <a:lnTo>
                    <a:pt x="14306" y="56443"/>
                  </a:lnTo>
                  <a:lnTo>
                    <a:pt x="13378" y="60161"/>
                  </a:lnTo>
                  <a:lnTo>
                    <a:pt x="11484" y="67735"/>
                  </a:lnTo>
                  <a:lnTo>
                    <a:pt x="9585" y="75386"/>
                  </a:lnTo>
                  <a:lnTo>
                    <a:pt x="7729" y="82898"/>
                  </a:lnTo>
                  <a:lnTo>
                    <a:pt x="5968" y="90057"/>
                  </a:lnTo>
                  <a:lnTo>
                    <a:pt x="4345" y="96679"/>
                  </a:lnTo>
                  <a:lnTo>
                    <a:pt x="2907" y="102532"/>
                  </a:lnTo>
                  <a:lnTo>
                    <a:pt x="791" y="111212"/>
                  </a:lnTo>
                  <a:lnTo>
                    <a:pt x="1" y="114469"/>
                  </a:lnTo>
                  <a:lnTo>
                    <a:pt x="11654" y="129648"/>
                  </a:lnTo>
                  <a:lnTo>
                    <a:pt x="32871" y="59900"/>
                  </a:lnTo>
                  <a:lnTo>
                    <a:pt x="64198" y="44506"/>
                  </a:lnTo>
                  <a:lnTo>
                    <a:pt x="62443" y="0"/>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a:off x="-2840400" y="-4835475"/>
              <a:ext cx="1604975" cy="3241200"/>
            </a:xfrm>
            <a:custGeom>
              <a:avLst/>
              <a:gdLst/>
              <a:ahLst/>
              <a:cxnLst/>
              <a:rect l="l" t="t" r="r" b="b"/>
              <a:pathLst>
                <a:path w="64199" h="129648" fill="none" extrusionOk="0">
                  <a:moveTo>
                    <a:pt x="11654" y="129648"/>
                  </a:moveTo>
                  <a:lnTo>
                    <a:pt x="1" y="114469"/>
                  </a:lnTo>
                  <a:lnTo>
                    <a:pt x="1" y="114469"/>
                  </a:lnTo>
                  <a:lnTo>
                    <a:pt x="791" y="111212"/>
                  </a:lnTo>
                  <a:lnTo>
                    <a:pt x="2907" y="102532"/>
                  </a:lnTo>
                  <a:lnTo>
                    <a:pt x="4345" y="96679"/>
                  </a:lnTo>
                  <a:lnTo>
                    <a:pt x="5968" y="90057"/>
                  </a:lnTo>
                  <a:lnTo>
                    <a:pt x="7729" y="82898"/>
                  </a:lnTo>
                  <a:lnTo>
                    <a:pt x="9585" y="75386"/>
                  </a:lnTo>
                  <a:lnTo>
                    <a:pt x="11484" y="67735"/>
                  </a:lnTo>
                  <a:lnTo>
                    <a:pt x="13378" y="60161"/>
                  </a:lnTo>
                  <a:lnTo>
                    <a:pt x="14306" y="56443"/>
                  </a:lnTo>
                  <a:lnTo>
                    <a:pt x="15219" y="52833"/>
                  </a:lnTo>
                  <a:lnTo>
                    <a:pt x="16104" y="49330"/>
                  </a:lnTo>
                  <a:lnTo>
                    <a:pt x="16958" y="45966"/>
                  </a:lnTo>
                  <a:lnTo>
                    <a:pt x="17775" y="42786"/>
                  </a:lnTo>
                  <a:lnTo>
                    <a:pt x="18550" y="39775"/>
                  </a:lnTo>
                  <a:lnTo>
                    <a:pt x="19276" y="36994"/>
                  </a:lnTo>
                  <a:lnTo>
                    <a:pt x="19950" y="34459"/>
                  </a:lnTo>
                  <a:lnTo>
                    <a:pt x="20560" y="32185"/>
                  </a:lnTo>
                  <a:lnTo>
                    <a:pt x="21101" y="30204"/>
                  </a:lnTo>
                  <a:lnTo>
                    <a:pt x="21345" y="29343"/>
                  </a:lnTo>
                  <a:lnTo>
                    <a:pt x="21573" y="28544"/>
                  </a:lnTo>
                  <a:lnTo>
                    <a:pt x="21775" y="27853"/>
                  </a:lnTo>
                  <a:lnTo>
                    <a:pt x="21960" y="27238"/>
                  </a:lnTo>
                  <a:lnTo>
                    <a:pt x="21960" y="27238"/>
                  </a:lnTo>
                  <a:lnTo>
                    <a:pt x="22056" y="26947"/>
                  </a:lnTo>
                  <a:lnTo>
                    <a:pt x="22162" y="26670"/>
                  </a:lnTo>
                  <a:lnTo>
                    <a:pt x="22279" y="26378"/>
                  </a:lnTo>
                  <a:lnTo>
                    <a:pt x="22406" y="26086"/>
                  </a:lnTo>
                  <a:lnTo>
                    <a:pt x="22549" y="25810"/>
                  </a:lnTo>
                  <a:lnTo>
                    <a:pt x="22698" y="25518"/>
                  </a:lnTo>
                  <a:lnTo>
                    <a:pt x="22857" y="25226"/>
                  </a:lnTo>
                  <a:lnTo>
                    <a:pt x="23032" y="24934"/>
                  </a:lnTo>
                  <a:lnTo>
                    <a:pt x="23212" y="24642"/>
                  </a:lnTo>
                  <a:lnTo>
                    <a:pt x="23408" y="24350"/>
                  </a:lnTo>
                  <a:lnTo>
                    <a:pt x="23610" y="24058"/>
                  </a:lnTo>
                  <a:lnTo>
                    <a:pt x="23822" y="23766"/>
                  </a:lnTo>
                  <a:lnTo>
                    <a:pt x="24050" y="23475"/>
                  </a:lnTo>
                  <a:lnTo>
                    <a:pt x="24278" y="23183"/>
                  </a:lnTo>
                  <a:lnTo>
                    <a:pt x="24522" y="22891"/>
                  </a:lnTo>
                  <a:lnTo>
                    <a:pt x="24772" y="22599"/>
                  </a:lnTo>
                  <a:lnTo>
                    <a:pt x="25302" y="22000"/>
                  </a:lnTo>
                  <a:lnTo>
                    <a:pt x="25864" y="21416"/>
                  </a:lnTo>
                  <a:lnTo>
                    <a:pt x="26458" y="20817"/>
                  </a:lnTo>
                  <a:lnTo>
                    <a:pt x="27084" y="20233"/>
                  </a:lnTo>
                  <a:lnTo>
                    <a:pt x="27737" y="19634"/>
                  </a:lnTo>
                  <a:lnTo>
                    <a:pt x="28421" y="19050"/>
                  </a:lnTo>
                  <a:lnTo>
                    <a:pt x="29126" y="18466"/>
                  </a:lnTo>
                  <a:lnTo>
                    <a:pt x="29858" y="17882"/>
                  </a:lnTo>
                  <a:lnTo>
                    <a:pt x="30617" y="17299"/>
                  </a:lnTo>
                  <a:lnTo>
                    <a:pt x="31391" y="16715"/>
                  </a:lnTo>
                  <a:lnTo>
                    <a:pt x="32187" y="16131"/>
                  </a:lnTo>
                  <a:lnTo>
                    <a:pt x="33004" y="15563"/>
                  </a:lnTo>
                  <a:lnTo>
                    <a:pt x="33837" y="14994"/>
                  </a:lnTo>
                  <a:lnTo>
                    <a:pt x="34680" y="14426"/>
                  </a:lnTo>
                  <a:lnTo>
                    <a:pt x="35539" y="13857"/>
                  </a:lnTo>
                  <a:lnTo>
                    <a:pt x="36409" y="13304"/>
                  </a:lnTo>
                  <a:lnTo>
                    <a:pt x="37290" y="12751"/>
                  </a:lnTo>
                  <a:lnTo>
                    <a:pt x="38181" y="12198"/>
                  </a:lnTo>
                  <a:lnTo>
                    <a:pt x="39072" y="11660"/>
                  </a:lnTo>
                  <a:lnTo>
                    <a:pt x="39974" y="11138"/>
                  </a:lnTo>
                  <a:lnTo>
                    <a:pt x="41788" y="10093"/>
                  </a:lnTo>
                  <a:lnTo>
                    <a:pt x="43602" y="9080"/>
                  </a:lnTo>
                  <a:lnTo>
                    <a:pt x="45405" y="8112"/>
                  </a:lnTo>
                  <a:lnTo>
                    <a:pt x="47182" y="7175"/>
                  </a:lnTo>
                  <a:lnTo>
                    <a:pt x="48922" y="6268"/>
                  </a:lnTo>
                  <a:lnTo>
                    <a:pt x="50619" y="5423"/>
                  </a:lnTo>
                  <a:lnTo>
                    <a:pt x="52248" y="4624"/>
                  </a:lnTo>
                  <a:lnTo>
                    <a:pt x="53802" y="3887"/>
                  </a:lnTo>
                  <a:lnTo>
                    <a:pt x="55271" y="3180"/>
                  </a:lnTo>
                  <a:lnTo>
                    <a:pt x="56640" y="2550"/>
                  </a:lnTo>
                  <a:lnTo>
                    <a:pt x="59027" y="1475"/>
                  </a:lnTo>
                  <a:lnTo>
                    <a:pt x="60857" y="676"/>
                  </a:lnTo>
                  <a:lnTo>
                    <a:pt x="62029" y="169"/>
                  </a:lnTo>
                  <a:lnTo>
                    <a:pt x="62443" y="0"/>
                  </a:lnTo>
                  <a:lnTo>
                    <a:pt x="64198" y="44506"/>
                  </a:lnTo>
                  <a:lnTo>
                    <a:pt x="32871" y="59900"/>
                  </a:lnTo>
                  <a:lnTo>
                    <a:pt x="11654" y="1296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a:off x="-2251100" y="-4243625"/>
              <a:ext cx="232900" cy="923725"/>
            </a:xfrm>
            <a:custGeom>
              <a:avLst/>
              <a:gdLst/>
              <a:ahLst/>
              <a:cxnLst/>
              <a:rect l="l" t="t" r="r" b="b"/>
              <a:pathLst>
                <a:path w="9316" h="36949" extrusionOk="0">
                  <a:moveTo>
                    <a:pt x="33" y="0"/>
                  </a:moveTo>
                  <a:lnTo>
                    <a:pt x="17" y="231"/>
                  </a:lnTo>
                  <a:lnTo>
                    <a:pt x="11" y="477"/>
                  </a:lnTo>
                  <a:lnTo>
                    <a:pt x="6" y="722"/>
                  </a:lnTo>
                  <a:lnTo>
                    <a:pt x="1" y="953"/>
                  </a:lnTo>
                  <a:lnTo>
                    <a:pt x="6" y="1199"/>
                  </a:lnTo>
                  <a:lnTo>
                    <a:pt x="11" y="1429"/>
                  </a:lnTo>
                  <a:lnTo>
                    <a:pt x="17" y="1675"/>
                  </a:lnTo>
                  <a:lnTo>
                    <a:pt x="33" y="1905"/>
                  </a:lnTo>
                  <a:lnTo>
                    <a:pt x="49" y="2551"/>
                  </a:lnTo>
                  <a:lnTo>
                    <a:pt x="70" y="3196"/>
                  </a:lnTo>
                  <a:lnTo>
                    <a:pt x="96" y="3841"/>
                  </a:lnTo>
                  <a:lnTo>
                    <a:pt x="128" y="4486"/>
                  </a:lnTo>
                  <a:lnTo>
                    <a:pt x="165" y="5116"/>
                  </a:lnTo>
                  <a:lnTo>
                    <a:pt x="208" y="5761"/>
                  </a:lnTo>
                  <a:lnTo>
                    <a:pt x="255" y="6391"/>
                  </a:lnTo>
                  <a:lnTo>
                    <a:pt x="303" y="7021"/>
                  </a:lnTo>
                  <a:lnTo>
                    <a:pt x="383" y="7943"/>
                  </a:lnTo>
                  <a:lnTo>
                    <a:pt x="473" y="8880"/>
                  </a:lnTo>
                  <a:lnTo>
                    <a:pt x="563" y="9802"/>
                  </a:lnTo>
                  <a:lnTo>
                    <a:pt x="669" y="10708"/>
                  </a:lnTo>
                  <a:lnTo>
                    <a:pt x="775" y="11630"/>
                  </a:lnTo>
                  <a:lnTo>
                    <a:pt x="892" y="12521"/>
                  </a:lnTo>
                  <a:lnTo>
                    <a:pt x="1019" y="13412"/>
                  </a:lnTo>
                  <a:lnTo>
                    <a:pt x="1147" y="14303"/>
                  </a:lnTo>
                  <a:lnTo>
                    <a:pt x="1316" y="15379"/>
                  </a:lnTo>
                  <a:lnTo>
                    <a:pt x="1497" y="16439"/>
                  </a:lnTo>
                  <a:lnTo>
                    <a:pt x="1688" y="17483"/>
                  </a:lnTo>
                  <a:lnTo>
                    <a:pt x="1884" y="18513"/>
                  </a:lnTo>
                  <a:lnTo>
                    <a:pt x="2091" y="19527"/>
                  </a:lnTo>
                  <a:lnTo>
                    <a:pt x="2308" y="20525"/>
                  </a:lnTo>
                  <a:lnTo>
                    <a:pt x="2531" y="21508"/>
                  </a:lnTo>
                  <a:lnTo>
                    <a:pt x="2764" y="22476"/>
                  </a:lnTo>
                  <a:lnTo>
                    <a:pt x="3014" y="23413"/>
                  </a:lnTo>
                  <a:lnTo>
                    <a:pt x="3268" y="24335"/>
                  </a:lnTo>
                  <a:lnTo>
                    <a:pt x="3533" y="25242"/>
                  </a:lnTo>
                  <a:lnTo>
                    <a:pt x="3804" y="26117"/>
                  </a:lnTo>
                  <a:lnTo>
                    <a:pt x="4080" y="26978"/>
                  </a:lnTo>
                  <a:lnTo>
                    <a:pt x="4366" y="27823"/>
                  </a:lnTo>
                  <a:lnTo>
                    <a:pt x="4658" y="28652"/>
                  </a:lnTo>
                  <a:lnTo>
                    <a:pt x="4955" y="29451"/>
                  </a:lnTo>
                  <a:lnTo>
                    <a:pt x="5204" y="30081"/>
                  </a:lnTo>
                  <a:lnTo>
                    <a:pt x="5464" y="30695"/>
                  </a:lnTo>
                  <a:lnTo>
                    <a:pt x="5724" y="31279"/>
                  </a:lnTo>
                  <a:lnTo>
                    <a:pt x="5989" y="31863"/>
                  </a:lnTo>
                  <a:lnTo>
                    <a:pt x="6260" y="32416"/>
                  </a:lnTo>
                  <a:lnTo>
                    <a:pt x="6536" y="32954"/>
                  </a:lnTo>
                  <a:lnTo>
                    <a:pt x="6812" y="33476"/>
                  </a:lnTo>
                  <a:lnTo>
                    <a:pt x="7098" y="33983"/>
                  </a:lnTo>
                  <a:lnTo>
                    <a:pt x="7289" y="34321"/>
                  </a:lnTo>
                  <a:lnTo>
                    <a:pt x="7480" y="34644"/>
                  </a:lnTo>
                  <a:lnTo>
                    <a:pt x="7676" y="34951"/>
                  </a:lnTo>
                  <a:lnTo>
                    <a:pt x="7878" y="35258"/>
                  </a:lnTo>
                  <a:lnTo>
                    <a:pt x="8074" y="35535"/>
                  </a:lnTo>
                  <a:lnTo>
                    <a:pt x="8281" y="35811"/>
                  </a:lnTo>
                  <a:lnTo>
                    <a:pt x="8482" y="36072"/>
                  </a:lnTo>
                  <a:lnTo>
                    <a:pt x="8689" y="36318"/>
                  </a:lnTo>
                  <a:lnTo>
                    <a:pt x="8949" y="36625"/>
                  </a:lnTo>
                  <a:lnTo>
                    <a:pt x="9140" y="36841"/>
                  </a:lnTo>
                  <a:lnTo>
                    <a:pt x="9209" y="36902"/>
                  </a:lnTo>
                  <a:lnTo>
                    <a:pt x="9257" y="36933"/>
                  </a:lnTo>
                  <a:lnTo>
                    <a:pt x="9278" y="36948"/>
                  </a:lnTo>
                  <a:lnTo>
                    <a:pt x="9294" y="36933"/>
                  </a:lnTo>
                  <a:lnTo>
                    <a:pt x="9305" y="36917"/>
                  </a:lnTo>
                  <a:lnTo>
                    <a:pt x="9315" y="36887"/>
                  </a:lnTo>
                  <a:lnTo>
                    <a:pt x="9315" y="36871"/>
                  </a:lnTo>
                  <a:lnTo>
                    <a:pt x="9310" y="36856"/>
                  </a:lnTo>
                  <a:lnTo>
                    <a:pt x="9283" y="36779"/>
                  </a:lnTo>
                  <a:lnTo>
                    <a:pt x="9241" y="36702"/>
                  </a:lnTo>
                  <a:lnTo>
                    <a:pt x="9177" y="36595"/>
                  </a:lnTo>
                  <a:lnTo>
                    <a:pt x="9002" y="36303"/>
                  </a:lnTo>
                  <a:lnTo>
                    <a:pt x="8758" y="35919"/>
                  </a:lnTo>
                  <a:lnTo>
                    <a:pt x="8456" y="35443"/>
                  </a:lnTo>
                  <a:lnTo>
                    <a:pt x="8095" y="34843"/>
                  </a:lnTo>
                  <a:lnTo>
                    <a:pt x="7692" y="34137"/>
                  </a:lnTo>
                  <a:lnTo>
                    <a:pt x="7475" y="33737"/>
                  </a:lnTo>
                  <a:lnTo>
                    <a:pt x="7246" y="33307"/>
                  </a:lnTo>
                  <a:lnTo>
                    <a:pt x="6976" y="32785"/>
                  </a:lnTo>
                  <a:lnTo>
                    <a:pt x="6711" y="32232"/>
                  </a:lnTo>
                  <a:lnTo>
                    <a:pt x="6451" y="31679"/>
                  </a:lnTo>
                  <a:lnTo>
                    <a:pt x="6191" y="31110"/>
                  </a:lnTo>
                  <a:lnTo>
                    <a:pt x="5942" y="30526"/>
                  </a:lnTo>
                  <a:lnTo>
                    <a:pt x="5692" y="29912"/>
                  </a:lnTo>
                  <a:lnTo>
                    <a:pt x="5443" y="29297"/>
                  </a:lnTo>
                  <a:lnTo>
                    <a:pt x="5204" y="28667"/>
                  </a:lnTo>
                  <a:lnTo>
                    <a:pt x="4918" y="27869"/>
                  </a:lnTo>
                  <a:lnTo>
                    <a:pt x="4637" y="27054"/>
                  </a:lnTo>
                  <a:lnTo>
                    <a:pt x="4361" y="26209"/>
                  </a:lnTo>
                  <a:lnTo>
                    <a:pt x="4090" y="25364"/>
                  </a:lnTo>
                  <a:lnTo>
                    <a:pt x="3831" y="24504"/>
                  </a:lnTo>
                  <a:lnTo>
                    <a:pt x="3576" y="23613"/>
                  </a:lnTo>
                  <a:lnTo>
                    <a:pt x="3327" y="22722"/>
                  </a:lnTo>
                  <a:lnTo>
                    <a:pt x="3083" y="21800"/>
                  </a:lnTo>
                  <a:lnTo>
                    <a:pt x="2860" y="20848"/>
                  </a:lnTo>
                  <a:lnTo>
                    <a:pt x="2637" y="19895"/>
                  </a:lnTo>
                  <a:lnTo>
                    <a:pt x="2425" y="18927"/>
                  </a:lnTo>
                  <a:lnTo>
                    <a:pt x="2223" y="17944"/>
                  </a:lnTo>
                  <a:lnTo>
                    <a:pt x="2027" y="16946"/>
                  </a:lnTo>
                  <a:lnTo>
                    <a:pt x="1836" y="15932"/>
                  </a:lnTo>
                  <a:lnTo>
                    <a:pt x="1650" y="14918"/>
                  </a:lnTo>
                  <a:lnTo>
                    <a:pt x="1475" y="13873"/>
                  </a:lnTo>
                  <a:lnTo>
                    <a:pt x="1343" y="13028"/>
                  </a:lnTo>
                  <a:lnTo>
                    <a:pt x="1216" y="12152"/>
                  </a:lnTo>
                  <a:lnTo>
                    <a:pt x="1094" y="11277"/>
                  </a:lnTo>
                  <a:lnTo>
                    <a:pt x="977" y="10401"/>
                  </a:lnTo>
                  <a:lnTo>
                    <a:pt x="871" y="9510"/>
                  </a:lnTo>
                  <a:lnTo>
                    <a:pt x="765" y="8619"/>
                  </a:lnTo>
                  <a:lnTo>
                    <a:pt x="669" y="7728"/>
                  </a:lnTo>
                  <a:lnTo>
                    <a:pt x="579" y="6821"/>
                  </a:lnTo>
                  <a:lnTo>
                    <a:pt x="510" y="6053"/>
                  </a:lnTo>
                  <a:lnTo>
                    <a:pt x="446" y="5331"/>
                  </a:lnTo>
                  <a:lnTo>
                    <a:pt x="335" y="4010"/>
                  </a:lnTo>
                  <a:lnTo>
                    <a:pt x="250" y="2842"/>
                  </a:lnTo>
                  <a:lnTo>
                    <a:pt x="181" y="1859"/>
                  </a:lnTo>
                  <a:lnTo>
                    <a:pt x="128" y="1060"/>
                  </a:lnTo>
                  <a:lnTo>
                    <a:pt x="91" y="477"/>
                  </a:lnTo>
                  <a:lnTo>
                    <a:pt x="75" y="277"/>
                  </a:lnTo>
                  <a:lnTo>
                    <a:pt x="59" y="123"/>
                  </a:lnTo>
                  <a:lnTo>
                    <a:pt x="43" y="31"/>
                  </a:lnTo>
                  <a:lnTo>
                    <a:pt x="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a:off x="-2190350" y="-4285875"/>
              <a:ext cx="767025" cy="466675"/>
            </a:xfrm>
            <a:custGeom>
              <a:avLst/>
              <a:gdLst/>
              <a:ahLst/>
              <a:cxnLst/>
              <a:rect l="l" t="t" r="r" b="b"/>
              <a:pathLst>
                <a:path w="30681" h="18667" extrusionOk="0">
                  <a:moveTo>
                    <a:pt x="30526" y="0"/>
                  </a:moveTo>
                  <a:lnTo>
                    <a:pt x="30372" y="16"/>
                  </a:lnTo>
                  <a:lnTo>
                    <a:pt x="30219" y="46"/>
                  </a:lnTo>
                  <a:lnTo>
                    <a:pt x="30065" y="77"/>
                  </a:lnTo>
                  <a:lnTo>
                    <a:pt x="29911" y="123"/>
                  </a:lnTo>
                  <a:lnTo>
                    <a:pt x="29757" y="169"/>
                  </a:lnTo>
                  <a:lnTo>
                    <a:pt x="29603" y="231"/>
                  </a:lnTo>
                  <a:lnTo>
                    <a:pt x="29450" y="308"/>
                  </a:lnTo>
                  <a:lnTo>
                    <a:pt x="28792" y="538"/>
                  </a:lnTo>
                  <a:lnTo>
                    <a:pt x="28012" y="830"/>
                  </a:lnTo>
                  <a:lnTo>
                    <a:pt x="27121" y="1199"/>
                  </a:lnTo>
                  <a:lnTo>
                    <a:pt x="26118" y="1629"/>
                  </a:lnTo>
                  <a:lnTo>
                    <a:pt x="25015" y="2120"/>
                  </a:lnTo>
                  <a:lnTo>
                    <a:pt x="23827" y="2674"/>
                  </a:lnTo>
                  <a:lnTo>
                    <a:pt x="22549" y="3303"/>
                  </a:lnTo>
                  <a:lnTo>
                    <a:pt x="21201" y="3979"/>
                  </a:lnTo>
                  <a:lnTo>
                    <a:pt x="19780" y="4732"/>
                  </a:lnTo>
                  <a:lnTo>
                    <a:pt x="18305" y="5546"/>
                  </a:lnTo>
                  <a:lnTo>
                    <a:pt x="16772" y="6422"/>
                  </a:lnTo>
                  <a:lnTo>
                    <a:pt x="15993" y="6883"/>
                  </a:lnTo>
                  <a:lnTo>
                    <a:pt x="15202" y="7359"/>
                  </a:lnTo>
                  <a:lnTo>
                    <a:pt x="13632" y="8342"/>
                  </a:lnTo>
                  <a:lnTo>
                    <a:pt x="12110" y="9326"/>
                  </a:lnTo>
                  <a:lnTo>
                    <a:pt x="10641" y="10294"/>
                  </a:lnTo>
                  <a:lnTo>
                    <a:pt x="9240" y="11246"/>
                  </a:lnTo>
                  <a:lnTo>
                    <a:pt x="7909" y="12199"/>
                  </a:lnTo>
                  <a:lnTo>
                    <a:pt x="6652" y="13105"/>
                  </a:lnTo>
                  <a:lnTo>
                    <a:pt x="5485" y="13996"/>
                  </a:lnTo>
                  <a:lnTo>
                    <a:pt x="4408" y="14841"/>
                  </a:lnTo>
                  <a:lnTo>
                    <a:pt x="3432" y="15624"/>
                  </a:lnTo>
                  <a:lnTo>
                    <a:pt x="2562" y="16331"/>
                  </a:lnTo>
                  <a:lnTo>
                    <a:pt x="1804" y="16976"/>
                  </a:lnTo>
                  <a:lnTo>
                    <a:pt x="1172" y="17529"/>
                  </a:lnTo>
                  <a:lnTo>
                    <a:pt x="875" y="17760"/>
                  </a:lnTo>
                  <a:lnTo>
                    <a:pt x="578" y="18036"/>
                  </a:lnTo>
                  <a:lnTo>
                    <a:pt x="287" y="18328"/>
                  </a:lnTo>
                  <a:lnTo>
                    <a:pt x="0" y="18666"/>
                  </a:lnTo>
                  <a:lnTo>
                    <a:pt x="154" y="18620"/>
                  </a:lnTo>
                  <a:lnTo>
                    <a:pt x="308" y="18559"/>
                  </a:lnTo>
                  <a:lnTo>
                    <a:pt x="462" y="18482"/>
                  </a:lnTo>
                  <a:lnTo>
                    <a:pt x="610" y="18390"/>
                  </a:lnTo>
                  <a:lnTo>
                    <a:pt x="764" y="18298"/>
                  </a:lnTo>
                  <a:lnTo>
                    <a:pt x="913" y="18190"/>
                  </a:lnTo>
                  <a:lnTo>
                    <a:pt x="1061" y="18067"/>
                  </a:lnTo>
                  <a:lnTo>
                    <a:pt x="1210" y="17944"/>
                  </a:lnTo>
                  <a:lnTo>
                    <a:pt x="4477" y="15640"/>
                  </a:lnTo>
                  <a:lnTo>
                    <a:pt x="5559" y="14872"/>
                  </a:lnTo>
                  <a:lnTo>
                    <a:pt x="6731" y="14057"/>
                  </a:lnTo>
                  <a:lnTo>
                    <a:pt x="7988" y="13197"/>
                  </a:lnTo>
                  <a:lnTo>
                    <a:pt x="9320" y="12291"/>
                  </a:lnTo>
                  <a:lnTo>
                    <a:pt x="10725" y="11369"/>
                  </a:lnTo>
                  <a:lnTo>
                    <a:pt x="12189" y="10416"/>
                  </a:lnTo>
                  <a:lnTo>
                    <a:pt x="13706" y="9449"/>
                  </a:lnTo>
                  <a:lnTo>
                    <a:pt x="15277" y="8481"/>
                  </a:lnTo>
                  <a:lnTo>
                    <a:pt x="16847" y="7544"/>
                  </a:lnTo>
                  <a:lnTo>
                    <a:pt x="18374" y="6653"/>
                  </a:lnTo>
                  <a:lnTo>
                    <a:pt x="19849" y="5808"/>
                  </a:lnTo>
                  <a:lnTo>
                    <a:pt x="21265" y="5024"/>
                  </a:lnTo>
                  <a:lnTo>
                    <a:pt x="22612" y="4287"/>
                  </a:lnTo>
                  <a:lnTo>
                    <a:pt x="23880" y="3611"/>
                  </a:lnTo>
                  <a:lnTo>
                    <a:pt x="25068" y="2996"/>
                  </a:lnTo>
                  <a:lnTo>
                    <a:pt x="26161" y="2443"/>
                  </a:lnTo>
                  <a:lnTo>
                    <a:pt x="29476" y="738"/>
                  </a:lnTo>
                  <a:lnTo>
                    <a:pt x="29625" y="676"/>
                  </a:lnTo>
                  <a:lnTo>
                    <a:pt x="29778" y="615"/>
                  </a:lnTo>
                  <a:lnTo>
                    <a:pt x="29932" y="538"/>
                  </a:lnTo>
                  <a:lnTo>
                    <a:pt x="30081" y="446"/>
                  </a:lnTo>
                  <a:lnTo>
                    <a:pt x="30235" y="338"/>
                  </a:lnTo>
                  <a:lnTo>
                    <a:pt x="30383" y="231"/>
                  </a:lnTo>
                  <a:lnTo>
                    <a:pt x="30532" y="123"/>
                  </a:lnTo>
                  <a:lnTo>
                    <a:pt x="306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a:off x="-2625050" y="-3466650"/>
              <a:ext cx="534825" cy="1749850"/>
            </a:xfrm>
            <a:custGeom>
              <a:avLst/>
              <a:gdLst/>
              <a:ahLst/>
              <a:cxnLst/>
              <a:rect l="l" t="t" r="r" b="b"/>
              <a:pathLst>
                <a:path w="21393" h="69994" extrusionOk="0">
                  <a:moveTo>
                    <a:pt x="21382" y="0"/>
                  </a:moveTo>
                  <a:lnTo>
                    <a:pt x="21366" y="31"/>
                  </a:lnTo>
                  <a:lnTo>
                    <a:pt x="21313" y="154"/>
                  </a:lnTo>
                  <a:lnTo>
                    <a:pt x="21239" y="354"/>
                  </a:lnTo>
                  <a:lnTo>
                    <a:pt x="21133" y="646"/>
                  </a:lnTo>
                  <a:lnTo>
                    <a:pt x="20852" y="1475"/>
                  </a:lnTo>
                  <a:lnTo>
                    <a:pt x="20475" y="2612"/>
                  </a:lnTo>
                  <a:lnTo>
                    <a:pt x="20009" y="4056"/>
                  </a:lnTo>
                  <a:lnTo>
                    <a:pt x="19457" y="5777"/>
                  </a:lnTo>
                  <a:lnTo>
                    <a:pt x="18826" y="7774"/>
                  </a:lnTo>
                  <a:lnTo>
                    <a:pt x="18125" y="10002"/>
                  </a:lnTo>
                  <a:lnTo>
                    <a:pt x="16524" y="15133"/>
                  </a:lnTo>
                  <a:lnTo>
                    <a:pt x="14699" y="21048"/>
                  </a:lnTo>
                  <a:lnTo>
                    <a:pt x="12683" y="27592"/>
                  </a:lnTo>
                  <a:lnTo>
                    <a:pt x="10530" y="34628"/>
                  </a:lnTo>
                  <a:lnTo>
                    <a:pt x="8382" y="41695"/>
                  </a:lnTo>
                  <a:lnTo>
                    <a:pt x="6387" y="48286"/>
                  </a:lnTo>
                  <a:lnTo>
                    <a:pt x="4589" y="54262"/>
                  </a:lnTo>
                  <a:lnTo>
                    <a:pt x="3024" y="59486"/>
                  </a:lnTo>
                  <a:lnTo>
                    <a:pt x="1741" y="63803"/>
                  </a:lnTo>
                  <a:lnTo>
                    <a:pt x="1221" y="65585"/>
                  </a:lnTo>
                  <a:lnTo>
                    <a:pt x="786" y="67090"/>
                  </a:lnTo>
                  <a:lnTo>
                    <a:pt x="436" y="68304"/>
                  </a:lnTo>
                  <a:lnTo>
                    <a:pt x="192" y="69210"/>
                  </a:lnTo>
                  <a:lnTo>
                    <a:pt x="102" y="69533"/>
                  </a:lnTo>
                  <a:lnTo>
                    <a:pt x="43" y="69763"/>
                  </a:lnTo>
                  <a:lnTo>
                    <a:pt x="11" y="69917"/>
                  </a:lnTo>
                  <a:lnTo>
                    <a:pt x="1" y="69963"/>
                  </a:lnTo>
                  <a:lnTo>
                    <a:pt x="1" y="69994"/>
                  </a:lnTo>
                  <a:lnTo>
                    <a:pt x="11" y="69994"/>
                  </a:lnTo>
                  <a:lnTo>
                    <a:pt x="27" y="69963"/>
                  </a:lnTo>
                  <a:lnTo>
                    <a:pt x="80" y="69840"/>
                  </a:lnTo>
                  <a:lnTo>
                    <a:pt x="160" y="69640"/>
                  </a:lnTo>
                  <a:lnTo>
                    <a:pt x="261" y="69364"/>
                  </a:lnTo>
                  <a:lnTo>
                    <a:pt x="547" y="68534"/>
                  </a:lnTo>
                  <a:lnTo>
                    <a:pt x="924" y="67397"/>
                  </a:lnTo>
                  <a:lnTo>
                    <a:pt x="1390" y="65953"/>
                  </a:lnTo>
                  <a:lnTo>
                    <a:pt x="1937" y="64233"/>
                  </a:lnTo>
                  <a:lnTo>
                    <a:pt x="2568" y="62236"/>
                  </a:lnTo>
                  <a:lnTo>
                    <a:pt x="3268" y="60008"/>
                  </a:lnTo>
                  <a:lnTo>
                    <a:pt x="4870" y="54877"/>
                  </a:lnTo>
                  <a:lnTo>
                    <a:pt x="6700" y="48962"/>
                  </a:lnTo>
                  <a:lnTo>
                    <a:pt x="8710" y="42417"/>
                  </a:lnTo>
                  <a:lnTo>
                    <a:pt x="10864" y="35381"/>
                  </a:lnTo>
                  <a:lnTo>
                    <a:pt x="13012" y="28330"/>
                  </a:lnTo>
                  <a:lnTo>
                    <a:pt x="15012" y="21739"/>
                  </a:lnTo>
                  <a:lnTo>
                    <a:pt x="16821" y="15747"/>
                  </a:lnTo>
                  <a:lnTo>
                    <a:pt x="18385" y="10524"/>
                  </a:lnTo>
                  <a:lnTo>
                    <a:pt x="19064" y="8235"/>
                  </a:lnTo>
                  <a:lnTo>
                    <a:pt x="19669" y="6192"/>
                  </a:lnTo>
                  <a:lnTo>
                    <a:pt x="20194" y="4410"/>
                  </a:lnTo>
                  <a:lnTo>
                    <a:pt x="20629" y="2904"/>
                  </a:lnTo>
                  <a:lnTo>
                    <a:pt x="20974" y="1690"/>
                  </a:lnTo>
                  <a:lnTo>
                    <a:pt x="21218" y="784"/>
                  </a:lnTo>
                  <a:lnTo>
                    <a:pt x="21303" y="461"/>
                  </a:lnTo>
                  <a:lnTo>
                    <a:pt x="21361" y="216"/>
                  </a:lnTo>
                  <a:lnTo>
                    <a:pt x="21388" y="62"/>
                  </a:lnTo>
                  <a:lnTo>
                    <a:pt x="21393" y="31"/>
                  </a:lnTo>
                  <a:lnTo>
                    <a:pt x="213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a:off x="-2265950" y="-3095625"/>
              <a:ext cx="15950" cy="44950"/>
            </a:xfrm>
            <a:custGeom>
              <a:avLst/>
              <a:gdLst/>
              <a:ahLst/>
              <a:cxnLst/>
              <a:rect l="l" t="t" r="r" b="b"/>
              <a:pathLst>
                <a:path w="638" h="1798" extrusionOk="0">
                  <a:moveTo>
                    <a:pt x="292" y="0"/>
                  </a:moveTo>
                  <a:lnTo>
                    <a:pt x="261" y="15"/>
                  </a:lnTo>
                  <a:lnTo>
                    <a:pt x="229" y="31"/>
                  </a:lnTo>
                  <a:lnTo>
                    <a:pt x="170" y="108"/>
                  </a:lnTo>
                  <a:lnTo>
                    <a:pt x="117" y="200"/>
                  </a:lnTo>
                  <a:lnTo>
                    <a:pt x="75" y="323"/>
                  </a:lnTo>
                  <a:lnTo>
                    <a:pt x="38" y="476"/>
                  </a:lnTo>
                  <a:lnTo>
                    <a:pt x="17" y="645"/>
                  </a:lnTo>
                  <a:lnTo>
                    <a:pt x="1" y="814"/>
                  </a:lnTo>
                  <a:lnTo>
                    <a:pt x="1" y="906"/>
                  </a:lnTo>
                  <a:lnTo>
                    <a:pt x="1" y="999"/>
                  </a:lnTo>
                  <a:lnTo>
                    <a:pt x="17" y="1152"/>
                  </a:lnTo>
                  <a:lnTo>
                    <a:pt x="38" y="1290"/>
                  </a:lnTo>
                  <a:lnTo>
                    <a:pt x="54" y="1367"/>
                  </a:lnTo>
                  <a:lnTo>
                    <a:pt x="75" y="1444"/>
                  </a:lnTo>
                  <a:lnTo>
                    <a:pt x="96" y="1521"/>
                  </a:lnTo>
                  <a:lnTo>
                    <a:pt x="123" y="1582"/>
                  </a:lnTo>
                  <a:lnTo>
                    <a:pt x="176" y="1690"/>
                  </a:lnTo>
                  <a:lnTo>
                    <a:pt x="234" y="1751"/>
                  </a:lnTo>
                  <a:lnTo>
                    <a:pt x="298" y="1797"/>
                  </a:lnTo>
                  <a:lnTo>
                    <a:pt x="361" y="1797"/>
                  </a:lnTo>
                  <a:lnTo>
                    <a:pt x="393" y="1782"/>
                  </a:lnTo>
                  <a:lnTo>
                    <a:pt x="425" y="1767"/>
                  </a:lnTo>
                  <a:lnTo>
                    <a:pt x="457" y="1736"/>
                  </a:lnTo>
                  <a:lnTo>
                    <a:pt x="489" y="1690"/>
                  </a:lnTo>
                  <a:lnTo>
                    <a:pt x="521" y="1644"/>
                  </a:lnTo>
                  <a:lnTo>
                    <a:pt x="547" y="1567"/>
                  </a:lnTo>
                  <a:lnTo>
                    <a:pt x="574" y="1475"/>
                  </a:lnTo>
                  <a:lnTo>
                    <a:pt x="595" y="1383"/>
                  </a:lnTo>
                  <a:lnTo>
                    <a:pt x="616" y="1275"/>
                  </a:lnTo>
                  <a:lnTo>
                    <a:pt x="627" y="1183"/>
                  </a:lnTo>
                  <a:lnTo>
                    <a:pt x="637" y="1060"/>
                  </a:lnTo>
                  <a:lnTo>
                    <a:pt x="637" y="953"/>
                  </a:lnTo>
                  <a:lnTo>
                    <a:pt x="637" y="830"/>
                  </a:lnTo>
                  <a:lnTo>
                    <a:pt x="632" y="737"/>
                  </a:lnTo>
                  <a:lnTo>
                    <a:pt x="627" y="645"/>
                  </a:lnTo>
                  <a:lnTo>
                    <a:pt x="600" y="476"/>
                  </a:lnTo>
                  <a:lnTo>
                    <a:pt x="568" y="338"/>
                  </a:lnTo>
                  <a:lnTo>
                    <a:pt x="526" y="215"/>
                  </a:lnTo>
                  <a:lnTo>
                    <a:pt x="473" y="108"/>
                  </a:lnTo>
                  <a:lnTo>
                    <a:pt x="414" y="46"/>
                  </a:lnTo>
                  <a:lnTo>
                    <a:pt x="3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a:off x="-2265950" y="-3095625"/>
              <a:ext cx="15950" cy="44950"/>
            </a:xfrm>
            <a:custGeom>
              <a:avLst/>
              <a:gdLst/>
              <a:ahLst/>
              <a:cxnLst/>
              <a:rect l="l" t="t" r="r" b="b"/>
              <a:pathLst>
                <a:path w="638" h="1798" fill="none" extrusionOk="0">
                  <a:moveTo>
                    <a:pt x="489" y="1690"/>
                  </a:moveTo>
                  <a:lnTo>
                    <a:pt x="489" y="1690"/>
                  </a:lnTo>
                  <a:lnTo>
                    <a:pt x="457" y="1736"/>
                  </a:lnTo>
                  <a:lnTo>
                    <a:pt x="425" y="1767"/>
                  </a:lnTo>
                  <a:lnTo>
                    <a:pt x="393" y="1782"/>
                  </a:lnTo>
                  <a:lnTo>
                    <a:pt x="361" y="1797"/>
                  </a:lnTo>
                  <a:lnTo>
                    <a:pt x="298" y="1797"/>
                  </a:lnTo>
                  <a:lnTo>
                    <a:pt x="234" y="1751"/>
                  </a:lnTo>
                  <a:lnTo>
                    <a:pt x="176" y="1690"/>
                  </a:lnTo>
                  <a:lnTo>
                    <a:pt x="123" y="1582"/>
                  </a:lnTo>
                  <a:lnTo>
                    <a:pt x="96" y="1521"/>
                  </a:lnTo>
                  <a:lnTo>
                    <a:pt x="75" y="1444"/>
                  </a:lnTo>
                  <a:lnTo>
                    <a:pt x="54" y="1367"/>
                  </a:lnTo>
                  <a:lnTo>
                    <a:pt x="38" y="1290"/>
                  </a:lnTo>
                  <a:lnTo>
                    <a:pt x="38" y="1290"/>
                  </a:lnTo>
                  <a:lnTo>
                    <a:pt x="17" y="1152"/>
                  </a:lnTo>
                  <a:lnTo>
                    <a:pt x="1" y="999"/>
                  </a:lnTo>
                  <a:lnTo>
                    <a:pt x="1" y="999"/>
                  </a:lnTo>
                  <a:lnTo>
                    <a:pt x="1" y="906"/>
                  </a:lnTo>
                  <a:lnTo>
                    <a:pt x="1" y="814"/>
                  </a:lnTo>
                  <a:lnTo>
                    <a:pt x="17" y="645"/>
                  </a:lnTo>
                  <a:lnTo>
                    <a:pt x="38" y="476"/>
                  </a:lnTo>
                  <a:lnTo>
                    <a:pt x="75" y="323"/>
                  </a:lnTo>
                  <a:lnTo>
                    <a:pt x="117" y="200"/>
                  </a:lnTo>
                  <a:lnTo>
                    <a:pt x="170" y="108"/>
                  </a:lnTo>
                  <a:lnTo>
                    <a:pt x="229" y="31"/>
                  </a:lnTo>
                  <a:lnTo>
                    <a:pt x="261" y="15"/>
                  </a:lnTo>
                  <a:lnTo>
                    <a:pt x="292" y="0"/>
                  </a:lnTo>
                  <a:lnTo>
                    <a:pt x="292" y="0"/>
                  </a:lnTo>
                  <a:lnTo>
                    <a:pt x="324" y="0"/>
                  </a:lnTo>
                  <a:lnTo>
                    <a:pt x="356" y="0"/>
                  </a:lnTo>
                  <a:lnTo>
                    <a:pt x="414" y="46"/>
                  </a:lnTo>
                  <a:lnTo>
                    <a:pt x="473" y="108"/>
                  </a:lnTo>
                  <a:lnTo>
                    <a:pt x="526" y="215"/>
                  </a:lnTo>
                  <a:lnTo>
                    <a:pt x="568" y="338"/>
                  </a:lnTo>
                  <a:lnTo>
                    <a:pt x="600" y="476"/>
                  </a:lnTo>
                  <a:lnTo>
                    <a:pt x="627" y="645"/>
                  </a:lnTo>
                  <a:lnTo>
                    <a:pt x="632" y="737"/>
                  </a:lnTo>
                  <a:lnTo>
                    <a:pt x="637" y="830"/>
                  </a:lnTo>
                  <a:lnTo>
                    <a:pt x="637" y="830"/>
                  </a:lnTo>
                  <a:lnTo>
                    <a:pt x="637" y="953"/>
                  </a:lnTo>
                  <a:lnTo>
                    <a:pt x="637" y="1060"/>
                  </a:lnTo>
                  <a:lnTo>
                    <a:pt x="627" y="1183"/>
                  </a:lnTo>
                  <a:lnTo>
                    <a:pt x="616" y="1275"/>
                  </a:lnTo>
                  <a:lnTo>
                    <a:pt x="595" y="1383"/>
                  </a:lnTo>
                  <a:lnTo>
                    <a:pt x="574" y="1475"/>
                  </a:lnTo>
                  <a:lnTo>
                    <a:pt x="547" y="1567"/>
                  </a:lnTo>
                  <a:lnTo>
                    <a:pt x="521" y="16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p:nvPr/>
          </p:nvSpPr>
          <p:spPr>
            <a:xfrm>
              <a:off x="-1788950" y="-3991675"/>
              <a:ext cx="16075" cy="45725"/>
            </a:xfrm>
            <a:custGeom>
              <a:avLst/>
              <a:gdLst/>
              <a:ahLst/>
              <a:cxnLst/>
              <a:rect l="l" t="t" r="r" b="b"/>
              <a:pathLst>
                <a:path w="643" h="1829" extrusionOk="0">
                  <a:moveTo>
                    <a:pt x="319" y="0"/>
                  </a:moveTo>
                  <a:lnTo>
                    <a:pt x="287" y="16"/>
                  </a:lnTo>
                  <a:lnTo>
                    <a:pt x="255" y="31"/>
                  </a:lnTo>
                  <a:lnTo>
                    <a:pt x="223" y="46"/>
                  </a:lnTo>
                  <a:lnTo>
                    <a:pt x="165" y="123"/>
                  </a:lnTo>
                  <a:lnTo>
                    <a:pt x="117" y="231"/>
                  </a:lnTo>
                  <a:lnTo>
                    <a:pt x="69" y="354"/>
                  </a:lnTo>
                  <a:lnTo>
                    <a:pt x="37" y="492"/>
                  </a:lnTo>
                  <a:lnTo>
                    <a:pt x="16" y="661"/>
                  </a:lnTo>
                  <a:lnTo>
                    <a:pt x="0" y="845"/>
                  </a:lnTo>
                  <a:lnTo>
                    <a:pt x="0" y="937"/>
                  </a:lnTo>
                  <a:lnTo>
                    <a:pt x="6" y="1030"/>
                  </a:lnTo>
                  <a:lnTo>
                    <a:pt x="16" y="1199"/>
                  </a:lnTo>
                  <a:lnTo>
                    <a:pt x="43" y="1368"/>
                  </a:lnTo>
                  <a:lnTo>
                    <a:pt x="64" y="1444"/>
                  </a:lnTo>
                  <a:lnTo>
                    <a:pt x="80" y="1521"/>
                  </a:lnTo>
                  <a:lnTo>
                    <a:pt x="106" y="1583"/>
                  </a:lnTo>
                  <a:lnTo>
                    <a:pt x="128" y="1644"/>
                  </a:lnTo>
                  <a:lnTo>
                    <a:pt x="181" y="1736"/>
                  </a:lnTo>
                  <a:lnTo>
                    <a:pt x="244" y="1813"/>
                  </a:lnTo>
                  <a:lnTo>
                    <a:pt x="303" y="1829"/>
                  </a:lnTo>
                  <a:lnTo>
                    <a:pt x="366" y="1829"/>
                  </a:lnTo>
                  <a:lnTo>
                    <a:pt x="398" y="1813"/>
                  </a:lnTo>
                  <a:lnTo>
                    <a:pt x="430" y="1798"/>
                  </a:lnTo>
                  <a:lnTo>
                    <a:pt x="462" y="1752"/>
                  </a:lnTo>
                  <a:lnTo>
                    <a:pt x="488" y="1706"/>
                  </a:lnTo>
                  <a:lnTo>
                    <a:pt x="515" y="1675"/>
                  </a:lnTo>
                  <a:lnTo>
                    <a:pt x="547" y="1583"/>
                  </a:lnTo>
                  <a:lnTo>
                    <a:pt x="573" y="1506"/>
                  </a:lnTo>
                  <a:lnTo>
                    <a:pt x="594" y="1398"/>
                  </a:lnTo>
                  <a:lnTo>
                    <a:pt x="616" y="1291"/>
                  </a:lnTo>
                  <a:lnTo>
                    <a:pt x="626" y="1183"/>
                  </a:lnTo>
                  <a:lnTo>
                    <a:pt x="637" y="1076"/>
                  </a:lnTo>
                  <a:lnTo>
                    <a:pt x="642" y="953"/>
                  </a:lnTo>
                  <a:lnTo>
                    <a:pt x="637" y="830"/>
                  </a:lnTo>
                  <a:lnTo>
                    <a:pt x="631" y="738"/>
                  </a:lnTo>
                  <a:lnTo>
                    <a:pt x="626" y="646"/>
                  </a:lnTo>
                  <a:lnTo>
                    <a:pt x="600" y="477"/>
                  </a:lnTo>
                  <a:lnTo>
                    <a:pt x="562" y="338"/>
                  </a:lnTo>
                  <a:lnTo>
                    <a:pt x="520" y="215"/>
                  </a:lnTo>
                  <a:lnTo>
                    <a:pt x="467" y="108"/>
                  </a:lnTo>
                  <a:lnTo>
                    <a:pt x="414" y="46"/>
                  </a:lnTo>
                  <a:lnTo>
                    <a:pt x="350" y="16"/>
                  </a:lnTo>
                  <a:lnTo>
                    <a:pt x="3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4"/>
            <p:cNvSpPr/>
            <p:nvPr/>
          </p:nvSpPr>
          <p:spPr>
            <a:xfrm>
              <a:off x="-1788950" y="-3991675"/>
              <a:ext cx="16075" cy="45725"/>
            </a:xfrm>
            <a:custGeom>
              <a:avLst/>
              <a:gdLst/>
              <a:ahLst/>
              <a:cxnLst/>
              <a:rect l="l" t="t" r="r" b="b"/>
              <a:pathLst>
                <a:path w="643" h="1829" fill="none" extrusionOk="0">
                  <a:moveTo>
                    <a:pt x="488" y="1706"/>
                  </a:moveTo>
                  <a:lnTo>
                    <a:pt x="488" y="1706"/>
                  </a:lnTo>
                  <a:lnTo>
                    <a:pt x="462" y="1752"/>
                  </a:lnTo>
                  <a:lnTo>
                    <a:pt x="430" y="1798"/>
                  </a:lnTo>
                  <a:lnTo>
                    <a:pt x="398" y="1813"/>
                  </a:lnTo>
                  <a:lnTo>
                    <a:pt x="366" y="1829"/>
                  </a:lnTo>
                  <a:lnTo>
                    <a:pt x="303" y="1829"/>
                  </a:lnTo>
                  <a:lnTo>
                    <a:pt x="244" y="1813"/>
                  </a:lnTo>
                  <a:lnTo>
                    <a:pt x="181" y="1736"/>
                  </a:lnTo>
                  <a:lnTo>
                    <a:pt x="128" y="1644"/>
                  </a:lnTo>
                  <a:lnTo>
                    <a:pt x="106" y="1583"/>
                  </a:lnTo>
                  <a:lnTo>
                    <a:pt x="80" y="1521"/>
                  </a:lnTo>
                  <a:lnTo>
                    <a:pt x="64" y="1444"/>
                  </a:lnTo>
                  <a:lnTo>
                    <a:pt x="43" y="1368"/>
                  </a:lnTo>
                  <a:lnTo>
                    <a:pt x="43" y="1368"/>
                  </a:lnTo>
                  <a:lnTo>
                    <a:pt x="16" y="1199"/>
                  </a:lnTo>
                  <a:lnTo>
                    <a:pt x="6" y="1030"/>
                  </a:lnTo>
                  <a:lnTo>
                    <a:pt x="6" y="1030"/>
                  </a:lnTo>
                  <a:lnTo>
                    <a:pt x="0" y="937"/>
                  </a:lnTo>
                  <a:lnTo>
                    <a:pt x="0" y="845"/>
                  </a:lnTo>
                  <a:lnTo>
                    <a:pt x="16" y="661"/>
                  </a:lnTo>
                  <a:lnTo>
                    <a:pt x="37" y="492"/>
                  </a:lnTo>
                  <a:lnTo>
                    <a:pt x="69" y="354"/>
                  </a:lnTo>
                  <a:lnTo>
                    <a:pt x="117" y="231"/>
                  </a:lnTo>
                  <a:lnTo>
                    <a:pt x="165" y="123"/>
                  </a:lnTo>
                  <a:lnTo>
                    <a:pt x="223" y="46"/>
                  </a:lnTo>
                  <a:lnTo>
                    <a:pt x="255" y="31"/>
                  </a:lnTo>
                  <a:lnTo>
                    <a:pt x="287" y="16"/>
                  </a:lnTo>
                  <a:lnTo>
                    <a:pt x="287" y="16"/>
                  </a:lnTo>
                  <a:lnTo>
                    <a:pt x="319" y="0"/>
                  </a:lnTo>
                  <a:lnTo>
                    <a:pt x="350" y="16"/>
                  </a:lnTo>
                  <a:lnTo>
                    <a:pt x="414" y="46"/>
                  </a:lnTo>
                  <a:lnTo>
                    <a:pt x="467" y="108"/>
                  </a:lnTo>
                  <a:lnTo>
                    <a:pt x="520" y="215"/>
                  </a:lnTo>
                  <a:lnTo>
                    <a:pt x="562" y="338"/>
                  </a:lnTo>
                  <a:lnTo>
                    <a:pt x="600" y="477"/>
                  </a:lnTo>
                  <a:lnTo>
                    <a:pt x="626" y="646"/>
                  </a:lnTo>
                  <a:lnTo>
                    <a:pt x="631" y="738"/>
                  </a:lnTo>
                  <a:lnTo>
                    <a:pt x="637" y="830"/>
                  </a:lnTo>
                  <a:lnTo>
                    <a:pt x="637" y="830"/>
                  </a:lnTo>
                  <a:lnTo>
                    <a:pt x="642" y="953"/>
                  </a:lnTo>
                  <a:lnTo>
                    <a:pt x="637" y="1076"/>
                  </a:lnTo>
                  <a:lnTo>
                    <a:pt x="626" y="1183"/>
                  </a:lnTo>
                  <a:lnTo>
                    <a:pt x="616" y="1291"/>
                  </a:lnTo>
                  <a:lnTo>
                    <a:pt x="594" y="1398"/>
                  </a:lnTo>
                  <a:lnTo>
                    <a:pt x="573" y="1506"/>
                  </a:lnTo>
                  <a:lnTo>
                    <a:pt x="547" y="1583"/>
                  </a:lnTo>
                  <a:lnTo>
                    <a:pt x="515" y="167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a:off x="-2018225" y="-3843050"/>
              <a:ext cx="15525" cy="44200"/>
            </a:xfrm>
            <a:custGeom>
              <a:avLst/>
              <a:gdLst/>
              <a:ahLst/>
              <a:cxnLst/>
              <a:rect l="l" t="t" r="r" b="b"/>
              <a:pathLst>
                <a:path w="621" h="1768" extrusionOk="0">
                  <a:moveTo>
                    <a:pt x="340" y="1"/>
                  </a:moveTo>
                  <a:lnTo>
                    <a:pt x="302" y="16"/>
                  </a:lnTo>
                  <a:lnTo>
                    <a:pt x="271" y="16"/>
                  </a:lnTo>
                  <a:lnTo>
                    <a:pt x="239" y="47"/>
                  </a:lnTo>
                  <a:lnTo>
                    <a:pt x="207" y="78"/>
                  </a:lnTo>
                  <a:lnTo>
                    <a:pt x="149" y="170"/>
                  </a:lnTo>
                  <a:lnTo>
                    <a:pt x="101" y="277"/>
                  </a:lnTo>
                  <a:lnTo>
                    <a:pt x="58" y="416"/>
                  </a:lnTo>
                  <a:lnTo>
                    <a:pt x="27" y="585"/>
                  </a:lnTo>
                  <a:lnTo>
                    <a:pt x="16" y="677"/>
                  </a:lnTo>
                  <a:lnTo>
                    <a:pt x="5" y="769"/>
                  </a:lnTo>
                  <a:lnTo>
                    <a:pt x="0" y="861"/>
                  </a:lnTo>
                  <a:lnTo>
                    <a:pt x="0" y="953"/>
                  </a:lnTo>
                  <a:lnTo>
                    <a:pt x="11" y="1107"/>
                  </a:lnTo>
                  <a:lnTo>
                    <a:pt x="32" y="1261"/>
                  </a:lnTo>
                  <a:lnTo>
                    <a:pt x="48" y="1337"/>
                  </a:lnTo>
                  <a:lnTo>
                    <a:pt x="69" y="1430"/>
                  </a:lnTo>
                  <a:lnTo>
                    <a:pt x="90" y="1491"/>
                  </a:lnTo>
                  <a:lnTo>
                    <a:pt x="117" y="1552"/>
                  </a:lnTo>
                  <a:lnTo>
                    <a:pt x="170" y="1660"/>
                  </a:lnTo>
                  <a:lnTo>
                    <a:pt x="228" y="1737"/>
                  </a:lnTo>
                  <a:lnTo>
                    <a:pt x="292" y="1768"/>
                  </a:lnTo>
                  <a:lnTo>
                    <a:pt x="356" y="1768"/>
                  </a:lnTo>
                  <a:lnTo>
                    <a:pt x="387" y="1752"/>
                  </a:lnTo>
                  <a:lnTo>
                    <a:pt x="424" y="1737"/>
                  </a:lnTo>
                  <a:lnTo>
                    <a:pt x="451" y="1706"/>
                  </a:lnTo>
                  <a:lnTo>
                    <a:pt x="483" y="1660"/>
                  </a:lnTo>
                  <a:lnTo>
                    <a:pt x="515" y="1599"/>
                  </a:lnTo>
                  <a:lnTo>
                    <a:pt x="552" y="1476"/>
                  </a:lnTo>
                  <a:lnTo>
                    <a:pt x="584" y="1322"/>
                  </a:lnTo>
                  <a:lnTo>
                    <a:pt x="600" y="1245"/>
                  </a:lnTo>
                  <a:lnTo>
                    <a:pt x="610" y="1153"/>
                  </a:lnTo>
                  <a:lnTo>
                    <a:pt x="615" y="1061"/>
                  </a:lnTo>
                  <a:lnTo>
                    <a:pt x="621" y="969"/>
                  </a:lnTo>
                  <a:lnTo>
                    <a:pt x="615" y="784"/>
                  </a:lnTo>
                  <a:lnTo>
                    <a:pt x="605" y="600"/>
                  </a:lnTo>
                  <a:lnTo>
                    <a:pt x="578" y="431"/>
                  </a:lnTo>
                  <a:lnTo>
                    <a:pt x="541" y="293"/>
                  </a:lnTo>
                  <a:lnTo>
                    <a:pt x="520" y="216"/>
                  </a:lnTo>
                  <a:lnTo>
                    <a:pt x="493" y="154"/>
                  </a:lnTo>
                  <a:lnTo>
                    <a:pt x="467" y="108"/>
                  </a:lnTo>
                  <a:lnTo>
                    <a:pt x="440" y="62"/>
                  </a:lnTo>
                  <a:lnTo>
                    <a:pt x="387" y="16"/>
                  </a:lnTo>
                  <a:lnTo>
                    <a:pt x="3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a:off x="-2018225" y="-3843050"/>
              <a:ext cx="15525" cy="44200"/>
            </a:xfrm>
            <a:custGeom>
              <a:avLst/>
              <a:gdLst/>
              <a:ahLst/>
              <a:cxnLst/>
              <a:rect l="l" t="t" r="r" b="b"/>
              <a:pathLst>
                <a:path w="621" h="1768" fill="none" extrusionOk="0">
                  <a:moveTo>
                    <a:pt x="483" y="1660"/>
                  </a:moveTo>
                  <a:lnTo>
                    <a:pt x="483" y="1660"/>
                  </a:lnTo>
                  <a:lnTo>
                    <a:pt x="451" y="1706"/>
                  </a:lnTo>
                  <a:lnTo>
                    <a:pt x="424" y="1737"/>
                  </a:lnTo>
                  <a:lnTo>
                    <a:pt x="387" y="1752"/>
                  </a:lnTo>
                  <a:lnTo>
                    <a:pt x="356" y="1768"/>
                  </a:lnTo>
                  <a:lnTo>
                    <a:pt x="292" y="1768"/>
                  </a:lnTo>
                  <a:lnTo>
                    <a:pt x="228" y="1737"/>
                  </a:lnTo>
                  <a:lnTo>
                    <a:pt x="170" y="1660"/>
                  </a:lnTo>
                  <a:lnTo>
                    <a:pt x="117" y="1552"/>
                  </a:lnTo>
                  <a:lnTo>
                    <a:pt x="90" y="1491"/>
                  </a:lnTo>
                  <a:lnTo>
                    <a:pt x="69" y="1430"/>
                  </a:lnTo>
                  <a:lnTo>
                    <a:pt x="48" y="1337"/>
                  </a:lnTo>
                  <a:lnTo>
                    <a:pt x="32" y="1261"/>
                  </a:lnTo>
                  <a:lnTo>
                    <a:pt x="32" y="1261"/>
                  </a:lnTo>
                  <a:lnTo>
                    <a:pt x="11" y="1107"/>
                  </a:lnTo>
                  <a:lnTo>
                    <a:pt x="0" y="953"/>
                  </a:lnTo>
                  <a:lnTo>
                    <a:pt x="0" y="953"/>
                  </a:lnTo>
                  <a:lnTo>
                    <a:pt x="0" y="861"/>
                  </a:lnTo>
                  <a:lnTo>
                    <a:pt x="5" y="769"/>
                  </a:lnTo>
                  <a:lnTo>
                    <a:pt x="16" y="677"/>
                  </a:lnTo>
                  <a:lnTo>
                    <a:pt x="27" y="585"/>
                  </a:lnTo>
                  <a:lnTo>
                    <a:pt x="58" y="416"/>
                  </a:lnTo>
                  <a:lnTo>
                    <a:pt x="101" y="277"/>
                  </a:lnTo>
                  <a:lnTo>
                    <a:pt x="149" y="170"/>
                  </a:lnTo>
                  <a:lnTo>
                    <a:pt x="207" y="78"/>
                  </a:lnTo>
                  <a:lnTo>
                    <a:pt x="239" y="47"/>
                  </a:lnTo>
                  <a:lnTo>
                    <a:pt x="271" y="16"/>
                  </a:lnTo>
                  <a:lnTo>
                    <a:pt x="302" y="16"/>
                  </a:lnTo>
                  <a:lnTo>
                    <a:pt x="340" y="1"/>
                  </a:lnTo>
                  <a:lnTo>
                    <a:pt x="340" y="1"/>
                  </a:lnTo>
                  <a:lnTo>
                    <a:pt x="387" y="16"/>
                  </a:lnTo>
                  <a:lnTo>
                    <a:pt x="440" y="62"/>
                  </a:lnTo>
                  <a:lnTo>
                    <a:pt x="440" y="62"/>
                  </a:lnTo>
                  <a:lnTo>
                    <a:pt x="467" y="108"/>
                  </a:lnTo>
                  <a:lnTo>
                    <a:pt x="493" y="154"/>
                  </a:lnTo>
                  <a:lnTo>
                    <a:pt x="520" y="216"/>
                  </a:lnTo>
                  <a:lnTo>
                    <a:pt x="541" y="293"/>
                  </a:lnTo>
                  <a:lnTo>
                    <a:pt x="578" y="431"/>
                  </a:lnTo>
                  <a:lnTo>
                    <a:pt x="605" y="600"/>
                  </a:lnTo>
                  <a:lnTo>
                    <a:pt x="615" y="784"/>
                  </a:lnTo>
                  <a:lnTo>
                    <a:pt x="621" y="969"/>
                  </a:lnTo>
                  <a:lnTo>
                    <a:pt x="615" y="1061"/>
                  </a:lnTo>
                  <a:lnTo>
                    <a:pt x="610" y="1153"/>
                  </a:lnTo>
                  <a:lnTo>
                    <a:pt x="600" y="1245"/>
                  </a:lnTo>
                  <a:lnTo>
                    <a:pt x="584" y="1322"/>
                  </a:lnTo>
                  <a:lnTo>
                    <a:pt x="584" y="1322"/>
                  </a:lnTo>
                  <a:lnTo>
                    <a:pt x="552" y="1476"/>
                  </a:lnTo>
                  <a:lnTo>
                    <a:pt x="515" y="15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a:off x="-2396025" y="-2673150"/>
              <a:ext cx="15925" cy="45725"/>
            </a:xfrm>
            <a:custGeom>
              <a:avLst/>
              <a:gdLst/>
              <a:ahLst/>
              <a:cxnLst/>
              <a:rect l="l" t="t" r="r" b="b"/>
              <a:pathLst>
                <a:path w="637" h="1829" extrusionOk="0">
                  <a:moveTo>
                    <a:pt x="287" y="0"/>
                  </a:moveTo>
                  <a:lnTo>
                    <a:pt x="255" y="16"/>
                  </a:lnTo>
                  <a:lnTo>
                    <a:pt x="223" y="46"/>
                  </a:lnTo>
                  <a:lnTo>
                    <a:pt x="165" y="123"/>
                  </a:lnTo>
                  <a:lnTo>
                    <a:pt x="112" y="215"/>
                  </a:lnTo>
                  <a:lnTo>
                    <a:pt x="69" y="338"/>
                  </a:lnTo>
                  <a:lnTo>
                    <a:pt x="37" y="492"/>
                  </a:lnTo>
                  <a:lnTo>
                    <a:pt x="16" y="661"/>
                  </a:lnTo>
                  <a:lnTo>
                    <a:pt x="0" y="830"/>
                  </a:lnTo>
                  <a:lnTo>
                    <a:pt x="0" y="922"/>
                  </a:lnTo>
                  <a:lnTo>
                    <a:pt x="0" y="1030"/>
                  </a:lnTo>
                  <a:lnTo>
                    <a:pt x="16" y="1199"/>
                  </a:lnTo>
                  <a:lnTo>
                    <a:pt x="43" y="1352"/>
                  </a:lnTo>
                  <a:lnTo>
                    <a:pt x="59" y="1444"/>
                  </a:lnTo>
                  <a:lnTo>
                    <a:pt x="80" y="1521"/>
                  </a:lnTo>
                  <a:lnTo>
                    <a:pt x="101" y="1583"/>
                  </a:lnTo>
                  <a:lnTo>
                    <a:pt x="128" y="1644"/>
                  </a:lnTo>
                  <a:lnTo>
                    <a:pt x="181" y="1736"/>
                  </a:lnTo>
                  <a:lnTo>
                    <a:pt x="239" y="1798"/>
                  </a:lnTo>
                  <a:lnTo>
                    <a:pt x="303" y="1828"/>
                  </a:lnTo>
                  <a:lnTo>
                    <a:pt x="366" y="1828"/>
                  </a:lnTo>
                  <a:lnTo>
                    <a:pt x="398" y="1813"/>
                  </a:lnTo>
                  <a:lnTo>
                    <a:pt x="430" y="1782"/>
                  </a:lnTo>
                  <a:lnTo>
                    <a:pt x="456" y="1752"/>
                  </a:lnTo>
                  <a:lnTo>
                    <a:pt x="488" y="1705"/>
                  </a:lnTo>
                  <a:lnTo>
                    <a:pt x="509" y="1659"/>
                  </a:lnTo>
                  <a:lnTo>
                    <a:pt x="541" y="1583"/>
                  </a:lnTo>
                  <a:lnTo>
                    <a:pt x="568" y="1490"/>
                  </a:lnTo>
                  <a:lnTo>
                    <a:pt x="594" y="1398"/>
                  </a:lnTo>
                  <a:lnTo>
                    <a:pt x="610" y="1291"/>
                  </a:lnTo>
                  <a:lnTo>
                    <a:pt x="626" y="1183"/>
                  </a:lnTo>
                  <a:lnTo>
                    <a:pt x="637" y="1060"/>
                  </a:lnTo>
                  <a:lnTo>
                    <a:pt x="637" y="937"/>
                  </a:lnTo>
                  <a:lnTo>
                    <a:pt x="637" y="830"/>
                  </a:lnTo>
                  <a:lnTo>
                    <a:pt x="631" y="722"/>
                  </a:lnTo>
                  <a:lnTo>
                    <a:pt x="621" y="645"/>
                  </a:lnTo>
                  <a:lnTo>
                    <a:pt x="600" y="476"/>
                  </a:lnTo>
                  <a:lnTo>
                    <a:pt x="563" y="323"/>
                  </a:lnTo>
                  <a:lnTo>
                    <a:pt x="520" y="200"/>
                  </a:lnTo>
                  <a:lnTo>
                    <a:pt x="467" y="108"/>
                  </a:lnTo>
                  <a:lnTo>
                    <a:pt x="409" y="31"/>
                  </a:lnTo>
                  <a:lnTo>
                    <a:pt x="3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4"/>
            <p:cNvSpPr/>
            <p:nvPr/>
          </p:nvSpPr>
          <p:spPr>
            <a:xfrm>
              <a:off x="-2396025" y="-2673150"/>
              <a:ext cx="15925" cy="45725"/>
            </a:xfrm>
            <a:custGeom>
              <a:avLst/>
              <a:gdLst/>
              <a:ahLst/>
              <a:cxnLst/>
              <a:rect l="l" t="t" r="r" b="b"/>
              <a:pathLst>
                <a:path w="637" h="1829" fill="none" extrusionOk="0">
                  <a:moveTo>
                    <a:pt x="488" y="1705"/>
                  </a:moveTo>
                  <a:lnTo>
                    <a:pt x="488" y="1705"/>
                  </a:lnTo>
                  <a:lnTo>
                    <a:pt x="456" y="1752"/>
                  </a:lnTo>
                  <a:lnTo>
                    <a:pt x="430" y="1782"/>
                  </a:lnTo>
                  <a:lnTo>
                    <a:pt x="398" y="1813"/>
                  </a:lnTo>
                  <a:lnTo>
                    <a:pt x="366" y="1828"/>
                  </a:lnTo>
                  <a:lnTo>
                    <a:pt x="303" y="1828"/>
                  </a:lnTo>
                  <a:lnTo>
                    <a:pt x="239" y="1798"/>
                  </a:lnTo>
                  <a:lnTo>
                    <a:pt x="181" y="1736"/>
                  </a:lnTo>
                  <a:lnTo>
                    <a:pt x="128" y="1644"/>
                  </a:lnTo>
                  <a:lnTo>
                    <a:pt x="101" y="1583"/>
                  </a:lnTo>
                  <a:lnTo>
                    <a:pt x="80" y="1521"/>
                  </a:lnTo>
                  <a:lnTo>
                    <a:pt x="59" y="1444"/>
                  </a:lnTo>
                  <a:lnTo>
                    <a:pt x="43" y="1352"/>
                  </a:lnTo>
                  <a:lnTo>
                    <a:pt x="43" y="1352"/>
                  </a:lnTo>
                  <a:lnTo>
                    <a:pt x="16" y="1199"/>
                  </a:lnTo>
                  <a:lnTo>
                    <a:pt x="0" y="1030"/>
                  </a:lnTo>
                  <a:lnTo>
                    <a:pt x="0" y="1030"/>
                  </a:lnTo>
                  <a:lnTo>
                    <a:pt x="0" y="922"/>
                  </a:lnTo>
                  <a:lnTo>
                    <a:pt x="0" y="830"/>
                  </a:lnTo>
                  <a:lnTo>
                    <a:pt x="16" y="661"/>
                  </a:lnTo>
                  <a:lnTo>
                    <a:pt x="37" y="492"/>
                  </a:lnTo>
                  <a:lnTo>
                    <a:pt x="69" y="338"/>
                  </a:lnTo>
                  <a:lnTo>
                    <a:pt x="112" y="215"/>
                  </a:lnTo>
                  <a:lnTo>
                    <a:pt x="165" y="123"/>
                  </a:lnTo>
                  <a:lnTo>
                    <a:pt x="223" y="46"/>
                  </a:lnTo>
                  <a:lnTo>
                    <a:pt x="255" y="16"/>
                  </a:lnTo>
                  <a:lnTo>
                    <a:pt x="287" y="0"/>
                  </a:lnTo>
                  <a:lnTo>
                    <a:pt x="287" y="0"/>
                  </a:lnTo>
                  <a:lnTo>
                    <a:pt x="319" y="0"/>
                  </a:lnTo>
                  <a:lnTo>
                    <a:pt x="350" y="0"/>
                  </a:lnTo>
                  <a:lnTo>
                    <a:pt x="409" y="31"/>
                  </a:lnTo>
                  <a:lnTo>
                    <a:pt x="467" y="108"/>
                  </a:lnTo>
                  <a:lnTo>
                    <a:pt x="520" y="200"/>
                  </a:lnTo>
                  <a:lnTo>
                    <a:pt x="563" y="323"/>
                  </a:lnTo>
                  <a:lnTo>
                    <a:pt x="600" y="476"/>
                  </a:lnTo>
                  <a:lnTo>
                    <a:pt x="621" y="645"/>
                  </a:lnTo>
                  <a:lnTo>
                    <a:pt x="631" y="722"/>
                  </a:lnTo>
                  <a:lnTo>
                    <a:pt x="637" y="830"/>
                  </a:lnTo>
                  <a:lnTo>
                    <a:pt x="637" y="830"/>
                  </a:lnTo>
                  <a:lnTo>
                    <a:pt x="637" y="937"/>
                  </a:lnTo>
                  <a:lnTo>
                    <a:pt x="637" y="1060"/>
                  </a:lnTo>
                  <a:lnTo>
                    <a:pt x="626" y="1183"/>
                  </a:lnTo>
                  <a:lnTo>
                    <a:pt x="610" y="1291"/>
                  </a:lnTo>
                  <a:lnTo>
                    <a:pt x="594" y="1398"/>
                  </a:lnTo>
                  <a:lnTo>
                    <a:pt x="568" y="1490"/>
                  </a:lnTo>
                  <a:lnTo>
                    <a:pt x="541" y="1583"/>
                  </a:lnTo>
                  <a:lnTo>
                    <a:pt x="509" y="16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4"/>
            <p:cNvSpPr/>
            <p:nvPr/>
          </p:nvSpPr>
          <p:spPr>
            <a:xfrm>
              <a:off x="-2532625" y="-2224950"/>
              <a:ext cx="15825" cy="46125"/>
            </a:xfrm>
            <a:custGeom>
              <a:avLst/>
              <a:gdLst/>
              <a:ahLst/>
              <a:cxnLst/>
              <a:rect l="l" t="t" r="r" b="b"/>
              <a:pathLst>
                <a:path w="633" h="1845" extrusionOk="0">
                  <a:moveTo>
                    <a:pt x="293" y="1"/>
                  </a:moveTo>
                  <a:lnTo>
                    <a:pt x="255" y="16"/>
                  </a:lnTo>
                  <a:lnTo>
                    <a:pt x="213" y="47"/>
                  </a:lnTo>
                  <a:lnTo>
                    <a:pt x="176" y="93"/>
                  </a:lnTo>
                  <a:lnTo>
                    <a:pt x="144" y="154"/>
                  </a:lnTo>
                  <a:lnTo>
                    <a:pt x="118" y="216"/>
                  </a:lnTo>
                  <a:lnTo>
                    <a:pt x="91" y="277"/>
                  </a:lnTo>
                  <a:lnTo>
                    <a:pt x="54" y="416"/>
                  </a:lnTo>
                  <a:lnTo>
                    <a:pt x="22" y="569"/>
                  </a:lnTo>
                  <a:lnTo>
                    <a:pt x="6" y="738"/>
                  </a:lnTo>
                  <a:lnTo>
                    <a:pt x="1" y="922"/>
                  </a:lnTo>
                  <a:lnTo>
                    <a:pt x="6" y="1091"/>
                  </a:lnTo>
                  <a:lnTo>
                    <a:pt x="27" y="1276"/>
                  </a:lnTo>
                  <a:lnTo>
                    <a:pt x="38" y="1353"/>
                  </a:lnTo>
                  <a:lnTo>
                    <a:pt x="54" y="1429"/>
                  </a:lnTo>
                  <a:lnTo>
                    <a:pt x="75" y="1506"/>
                  </a:lnTo>
                  <a:lnTo>
                    <a:pt x="96" y="1583"/>
                  </a:lnTo>
                  <a:lnTo>
                    <a:pt x="144" y="1691"/>
                  </a:lnTo>
                  <a:lnTo>
                    <a:pt x="202" y="1783"/>
                  </a:lnTo>
                  <a:lnTo>
                    <a:pt x="261" y="1829"/>
                  </a:lnTo>
                  <a:lnTo>
                    <a:pt x="319" y="1844"/>
                  </a:lnTo>
                  <a:lnTo>
                    <a:pt x="383" y="1829"/>
                  </a:lnTo>
                  <a:lnTo>
                    <a:pt x="441" y="1767"/>
                  </a:lnTo>
                  <a:lnTo>
                    <a:pt x="473" y="1737"/>
                  </a:lnTo>
                  <a:lnTo>
                    <a:pt x="499" y="1691"/>
                  </a:lnTo>
                  <a:lnTo>
                    <a:pt x="526" y="1614"/>
                  </a:lnTo>
                  <a:lnTo>
                    <a:pt x="552" y="1537"/>
                  </a:lnTo>
                  <a:lnTo>
                    <a:pt x="579" y="1445"/>
                  </a:lnTo>
                  <a:lnTo>
                    <a:pt x="595" y="1353"/>
                  </a:lnTo>
                  <a:lnTo>
                    <a:pt x="611" y="1260"/>
                  </a:lnTo>
                  <a:lnTo>
                    <a:pt x="621" y="1168"/>
                  </a:lnTo>
                  <a:lnTo>
                    <a:pt x="627" y="1076"/>
                  </a:lnTo>
                  <a:lnTo>
                    <a:pt x="632" y="984"/>
                  </a:lnTo>
                  <a:lnTo>
                    <a:pt x="627" y="800"/>
                  </a:lnTo>
                  <a:lnTo>
                    <a:pt x="616" y="631"/>
                  </a:lnTo>
                  <a:lnTo>
                    <a:pt x="590" y="462"/>
                  </a:lnTo>
                  <a:lnTo>
                    <a:pt x="552" y="308"/>
                  </a:lnTo>
                  <a:lnTo>
                    <a:pt x="531" y="247"/>
                  </a:lnTo>
                  <a:lnTo>
                    <a:pt x="510" y="185"/>
                  </a:lnTo>
                  <a:lnTo>
                    <a:pt x="484" y="124"/>
                  </a:lnTo>
                  <a:lnTo>
                    <a:pt x="452" y="78"/>
                  </a:lnTo>
                  <a:lnTo>
                    <a:pt x="415" y="31"/>
                  </a:lnTo>
                  <a:lnTo>
                    <a:pt x="372" y="16"/>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4"/>
            <p:cNvSpPr/>
            <p:nvPr/>
          </p:nvSpPr>
          <p:spPr>
            <a:xfrm>
              <a:off x="-2532625" y="-2224950"/>
              <a:ext cx="15825" cy="46125"/>
            </a:xfrm>
            <a:custGeom>
              <a:avLst/>
              <a:gdLst/>
              <a:ahLst/>
              <a:cxnLst/>
              <a:rect l="l" t="t" r="r" b="b"/>
              <a:pathLst>
                <a:path w="633" h="1845" fill="none" extrusionOk="0">
                  <a:moveTo>
                    <a:pt x="499" y="1691"/>
                  </a:moveTo>
                  <a:lnTo>
                    <a:pt x="499" y="1691"/>
                  </a:lnTo>
                  <a:lnTo>
                    <a:pt x="473" y="1737"/>
                  </a:lnTo>
                  <a:lnTo>
                    <a:pt x="441" y="1767"/>
                  </a:lnTo>
                  <a:lnTo>
                    <a:pt x="383" y="1829"/>
                  </a:lnTo>
                  <a:lnTo>
                    <a:pt x="319" y="1844"/>
                  </a:lnTo>
                  <a:lnTo>
                    <a:pt x="261" y="1829"/>
                  </a:lnTo>
                  <a:lnTo>
                    <a:pt x="202" y="1783"/>
                  </a:lnTo>
                  <a:lnTo>
                    <a:pt x="144" y="1691"/>
                  </a:lnTo>
                  <a:lnTo>
                    <a:pt x="96" y="1583"/>
                  </a:lnTo>
                  <a:lnTo>
                    <a:pt x="75" y="1506"/>
                  </a:lnTo>
                  <a:lnTo>
                    <a:pt x="54" y="1429"/>
                  </a:lnTo>
                  <a:lnTo>
                    <a:pt x="54" y="1429"/>
                  </a:lnTo>
                  <a:lnTo>
                    <a:pt x="38" y="1353"/>
                  </a:lnTo>
                  <a:lnTo>
                    <a:pt x="27" y="1276"/>
                  </a:lnTo>
                  <a:lnTo>
                    <a:pt x="6" y="1091"/>
                  </a:lnTo>
                  <a:lnTo>
                    <a:pt x="1" y="922"/>
                  </a:lnTo>
                  <a:lnTo>
                    <a:pt x="6" y="738"/>
                  </a:lnTo>
                  <a:lnTo>
                    <a:pt x="22" y="569"/>
                  </a:lnTo>
                  <a:lnTo>
                    <a:pt x="54" y="416"/>
                  </a:lnTo>
                  <a:lnTo>
                    <a:pt x="91" y="277"/>
                  </a:lnTo>
                  <a:lnTo>
                    <a:pt x="118" y="216"/>
                  </a:lnTo>
                  <a:lnTo>
                    <a:pt x="144" y="154"/>
                  </a:lnTo>
                  <a:lnTo>
                    <a:pt x="144" y="154"/>
                  </a:lnTo>
                  <a:lnTo>
                    <a:pt x="176" y="93"/>
                  </a:lnTo>
                  <a:lnTo>
                    <a:pt x="213" y="47"/>
                  </a:lnTo>
                  <a:lnTo>
                    <a:pt x="255" y="16"/>
                  </a:lnTo>
                  <a:lnTo>
                    <a:pt x="293" y="1"/>
                  </a:lnTo>
                  <a:lnTo>
                    <a:pt x="335" y="1"/>
                  </a:lnTo>
                  <a:lnTo>
                    <a:pt x="372" y="16"/>
                  </a:lnTo>
                  <a:lnTo>
                    <a:pt x="415" y="31"/>
                  </a:lnTo>
                  <a:lnTo>
                    <a:pt x="452" y="78"/>
                  </a:lnTo>
                  <a:lnTo>
                    <a:pt x="452" y="78"/>
                  </a:lnTo>
                  <a:lnTo>
                    <a:pt x="484" y="124"/>
                  </a:lnTo>
                  <a:lnTo>
                    <a:pt x="510" y="185"/>
                  </a:lnTo>
                  <a:lnTo>
                    <a:pt x="531" y="247"/>
                  </a:lnTo>
                  <a:lnTo>
                    <a:pt x="552" y="308"/>
                  </a:lnTo>
                  <a:lnTo>
                    <a:pt x="590" y="462"/>
                  </a:lnTo>
                  <a:lnTo>
                    <a:pt x="616" y="631"/>
                  </a:lnTo>
                  <a:lnTo>
                    <a:pt x="627" y="800"/>
                  </a:lnTo>
                  <a:lnTo>
                    <a:pt x="632" y="984"/>
                  </a:lnTo>
                  <a:lnTo>
                    <a:pt x="627" y="1076"/>
                  </a:lnTo>
                  <a:lnTo>
                    <a:pt x="621" y="1168"/>
                  </a:lnTo>
                  <a:lnTo>
                    <a:pt x="611" y="1260"/>
                  </a:lnTo>
                  <a:lnTo>
                    <a:pt x="595" y="1353"/>
                  </a:lnTo>
                  <a:lnTo>
                    <a:pt x="595" y="1353"/>
                  </a:lnTo>
                  <a:lnTo>
                    <a:pt x="579" y="1445"/>
                  </a:lnTo>
                  <a:lnTo>
                    <a:pt x="552" y="1537"/>
                  </a:lnTo>
                  <a:lnTo>
                    <a:pt x="526" y="1614"/>
                  </a:lnTo>
                  <a:lnTo>
                    <a:pt x="499" y="16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4"/>
            <p:cNvSpPr/>
            <p:nvPr/>
          </p:nvSpPr>
          <p:spPr>
            <a:xfrm>
              <a:off x="-1972875" y="-3717075"/>
              <a:ext cx="535475" cy="288075"/>
            </a:xfrm>
            <a:custGeom>
              <a:avLst/>
              <a:gdLst/>
              <a:ahLst/>
              <a:cxnLst/>
              <a:rect l="l" t="t" r="r" b="b"/>
              <a:pathLst>
                <a:path w="21419" h="11523" extrusionOk="0">
                  <a:moveTo>
                    <a:pt x="19976" y="1"/>
                  </a:moveTo>
                  <a:lnTo>
                    <a:pt x="19605" y="16"/>
                  </a:lnTo>
                  <a:lnTo>
                    <a:pt x="19196" y="62"/>
                  </a:lnTo>
                  <a:lnTo>
                    <a:pt x="18751" y="124"/>
                  </a:lnTo>
                  <a:lnTo>
                    <a:pt x="18273" y="201"/>
                  </a:lnTo>
                  <a:lnTo>
                    <a:pt x="17764" y="308"/>
                  </a:lnTo>
                  <a:lnTo>
                    <a:pt x="17223" y="446"/>
                  </a:lnTo>
                  <a:lnTo>
                    <a:pt x="16656" y="585"/>
                  </a:lnTo>
                  <a:lnTo>
                    <a:pt x="16062" y="769"/>
                  </a:lnTo>
                  <a:lnTo>
                    <a:pt x="15441" y="969"/>
                  </a:lnTo>
                  <a:lnTo>
                    <a:pt x="14799" y="1184"/>
                  </a:lnTo>
                  <a:lnTo>
                    <a:pt x="14136" y="1430"/>
                  </a:lnTo>
                  <a:lnTo>
                    <a:pt x="13452" y="1691"/>
                  </a:lnTo>
                  <a:lnTo>
                    <a:pt x="12746" y="1967"/>
                  </a:lnTo>
                  <a:lnTo>
                    <a:pt x="12030" y="2275"/>
                  </a:lnTo>
                  <a:lnTo>
                    <a:pt x="11298" y="2597"/>
                  </a:lnTo>
                  <a:lnTo>
                    <a:pt x="10550" y="2935"/>
                  </a:lnTo>
                  <a:lnTo>
                    <a:pt x="9458" y="3473"/>
                  </a:lnTo>
                  <a:lnTo>
                    <a:pt x="8397" y="4011"/>
                  </a:lnTo>
                  <a:lnTo>
                    <a:pt x="7373" y="4564"/>
                  </a:lnTo>
                  <a:lnTo>
                    <a:pt x="6397" y="5117"/>
                  </a:lnTo>
                  <a:lnTo>
                    <a:pt x="5469" y="5670"/>
                  </a:lnTo>
                  <a:lnTo>
                    <a:pt x="4594" y="6223"/>
                  </a:lnTo>
                  <a:lnTo>
                    <a:pt x="3777" y="6776"/>
                  </a:lnTo>
                  <a:lnTo>
                    <a:pt x="3029" y="7314"/>
                  </a:lnTo>
                  <a:lnTo>
                    <a:pt x="2679" y="7590"/>
                  </a:lnTo>
                  <a:lnTo>
                    <a:pt x="2350" y="7851"/>
                  </a:lnTo>
                  <a:lnTo>
                    <a:pt x="2037" y="8097"/>
                  </a:lnTo>
                  <a:lnTo>
                    <a:pt x="1745" y="8358"/>
                  </a:lnTo>
                  <a:lnTo>
                    <a:pt x="1469" y="8604"/>
                  </a:lnTo>
                  <a:lnTo>
                    <a:pt x="1220" y="8834"/>
                  </a:lnTo>
                  <a:lnTo>
                    <a:pt x="992" y="9065"/>
                  </a:lnTo>
                  <a:lnTo>
                    <a:pt x="780" y="9295"/>
                  </a:lnTo>
                  <a:lnTo>
                    <a:pt x="600" y="9510"/>
                  </a:lnTo>
                  <a:lnTo>
                    <a:pt x="435" y="9726"/>
                  </a:lnTo>
                  <a:lnTo>
                    <a:pt x="297" y="9925"/>
                  </a:lnTo>
                  <a:lnTo>
                    <a:pt x="186" y="10125"/>
                  </a:lnTo>
                  <a:lnTo>
                    <a:pt x="101" y="10309"/>
                  </a:lnTo>
                  <a:lnTo>
                    <a:pt x="69" y="10386"/>
                  </a:lnTo>
                  <a:lnTo>
                    <a:pt x="37" y="10478"/>
                  </a:lnTo>
                  <a:lnTo>
                    <a:pt x="21" y="10555"/>
                  </a:lnTo>
                  <a:lnTo>
                    <a:pt x="6" y="10647"/>
                  </a:lnTo>
                  <a:lnTo>
                    <a:pt x="0" y="10724"/>
                  </a:lnTo>
                  <a:lnTo>
                    <a:pt x="0" y="10786"/>
                  </a:lnTo>
                  <a:lnTo>
                    <a:pt x="11" y="10878"/>
                  </a:lnTo>
                  <a:lnTo>
                    <a:pt x="32" y="10970"/>
                  </a:lnTo>
                  <a:lnTo>
                    <a:pt x="69" y="11047"/>
                  </a:lnTo>
                  <a:lnTo>
                    <a:pt x="112" y="11124"/>
                  </a:lnTo>
                  <a:lnTo>
                    <a:pt x="165" y="11185"/>
                  </a:lnTo>
                  <a:lnTo>
                    <a:pt x="234" y="11246"/>
                  </a:lnTo>
                  <a:lnTo>
                    <a:pt x="308" y="11293"/>
                  </a:lnTo>
                  <a:lnTo>
                    <a:pt x="393" y="11354"/>
                  </a:lnTo>
                  <a:lnTo>
                    <a:pt x="488" y="11385"/>
                  </a:lnTo>
                  <a:lnTo>
                    <a:pt x="594" y="11431"/>
                  </a:lnTo>
                  <a:lnTo>
                    <a:pt x="838" y="11477"/>
                  </a:lnTo>
                  <a:lnTo>
                    <a:pt x="1114" y="11523"/>
                  </a:lnTo>
                  <a:lnTo>
                    <a:pt x="1798" y="11523"/>
                  </a:lnTo>
                  <a:lnTo>
                    <a:pt x="2207" y="11477"/>
                  </a:lnTo>
                  <a:lnTo>
                    <a:pt x="2652" y="11415"/>
                  </a:lnTo>
                  <a:lnTo>
                    <a:pt x="3130" y="11339"/>
                  </a:lnTo>
                  <a:lnTo>
                    <a:pt x="3639" y="11216"/>
                  </a:lnTo>
                  <a:lnTo>
                    <a:pt x="4180" y="11093"/>
                  </a:lnTo>
                  <a:lnTo>
                    <a:pt x="4748" y="10939"/>
                  </a:lnTo>
                  <a:lnTo>
                    <a:pt x="5342" y="10755"/>
                  </a:lnTo>
                  <a:lnTo>
                    <a:pt x="5962" y="10555"/>
                  </a:lnTo>
                  <a:lnTo>
                    <a:pt x="6609" y="10340"/>
                  </a:lnTo>
                  <a:lnTo>
                    <a:pt x="7272" y="10094"/>
                  </a:lnTo>
                  <a:lnTo>
                    <a:pt x="7962" y="9833"/>
                  </a:lnTo>
                  <a:lnTo>
                    <a:pt x="8662" y="9541"/>
                  </a:lnTo>
                  <a:lnTo>
                    <a:pt x="9383" y="9234"/>
                  </a:lnTo>
                  <a:lnTo>
                    <a:pt x="10121" y="8911"/>
                  </a:lnTo>
                  <a:lnTo>
                    <a:pt x="10869" y="8573"/>
                  </a:lnTo>
                  <a:lnTo>
                    <a:pt x="11967" y="8036"/>
                  </a:lnTo>
                  <a:lnTo>
                    <a:pt x="13028" y="7498"/>
                  </a:lnTo>
                  <a:lnTo>
                    <a:pt x="14046" y="6945"/>
                  </a:lnTo>
                  <a:lnTo>
                    <a:pt x="15027" y="6392"/>
                  </a:lnTo>
                  <a:lnTo>
                    <a:pt x="15955" y="5839"/>
                  </a:lnTo>
                  <a:lnTo>
                    <a:pt x="16831" y="5286"/>
                  </a:lnTo>
                  <a:lnTo>
                    <a:pt x="17648" y="4733"/>
                  </a:lnTo>
                  <a:lnTo>
                    <a:pt x="18395" y="4195"/>
                  </a:lnTo>
                  <a:lnTo>
                    <a:pt x="18746" y="3934"/>
                  </a:lnTo>
                  <a:lnTo>
                    <a:pt x="19074" y="3673"/>
                  </a:lnTo>
                  <a:lnTo>
                    <a:pt x="19387" y="3411"/>
                  </a:lnTo>
                  <a:lnTo>
                    <a:pt x="19679" y="3166"/>
                  </a:lnTo>
                  <a:lnTo>
                    <a:pt x="19950" y="2920"/>
                  </a:lnTo>
                  <a:lnTo>
                    <a:pt x="20204" y="2674"/>
                  </a:lnTo>
                  <a:lnTo>
                    <a:pt x="20432" y="2444"/>
                  </a:lnTo>
                  <a:lnTo>
                    <a:pt x="20639" y="2228"/>
                  </a:lnTo>
                  <a:lnTo>
                    <a:pt x="20825" y="1998"/>
                  </a:lnTo>
                  <a:lnTo>
                    <a:pt x="20984" y="1798"/>
                  </a:lnTo>
                  <a:lnTo>
                    <a:pt x="21122" y="1599"/>
                  </a:lnTo>
                  <a:lnTo>
                    <a:pt x="21233" y="1399"/>
                  </a:lnTo>
                  <a:lnTo>
                    <a:pt x="21318" y="1214"/>
                  </a:lnTo>
                  <a:lnTo>
                    <a:pt x="21355" y="1138"/>
                  </a:lnTo>
                  <a:lnTo>
                    <a:pt x="21382" y="1046"/>
                  </a:lnTo>
                  <a:lnTo>
                    <a:pt x="21403" y="969"/>
                  </a:lnTo>
                  <a:lnTo>
                    <a:pt x="21414" y="892"/>
                  </a:lnTo>
                  <a:lnTo>
                    <a:pt x="21419" y="815"/>
                  </a:lnTo>
                  <a:lnTo>
                    <a:pt x="21419" y="738"/>
                  </a:lnTo>
                  <a:lnTo>
                    <a:pt x="21408" y="646"/>
                  </a:lnTo>
                  <a:lnTo>
                    <a:pt x="21387" y="569"/>
                  </a:lnTo>
                  <a:lnTo>
                    <a:pt x="21355" y="492"/>
                  </a:lnTo>
                  <a:lnTo>
                    <a:pt x="21307" y="416"/>
                  </a:lnTo>
                  <a:lnTo>
                    <a:pt x="21254" y="354"/>
                  </a:lnTo>
                  <a:lnTo>
                    <a:pt x="21185" y="293"/>
                  </a:lnTo>
                  <a:lnTo>
                    <a:pt x="21111" y="231"/>
                  </a:lnTo>
                  <a:lnTo>
                    <a:pt x="21026" y="185"/>
                  </a:lnTo>
                  <a:lnTo>
                    <a:pt x="20926" y="139"/>
                  </a:lnTo>
                  <a:lnTo>
                    <a:pt x="20820" y="108"/>
                  </a:lnTo>
                  <a:lnTo>
                    <a:pt x="20576" y="47"/>
                  </a:lnTo>
                  <a:lnTo>
                    <a:pt x="20294" y="16"/>
                  </a:lnTo>
                  <a:lnTo>
                    <a:pt x="19976" y="1"/>
                  </a:lnTo>
                  <a:close/>
                </a:path>
              </a:pathLst>
            </a:custGeom>
            <a:solidFill>
              <a:srgbClr val="FFE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1972875" y="-3717075"/>
              <a:ext cx="535475" cy="288075"/>
            </a:xfrm>
            <a:custGeom>
              <a:avLst/>
              <a:gdLst/>
              <a:ahLst/>
              <a:cxnLst/>
              <a:rect l="l" t="t" r="r" b="b"/>
              <a:pathLst>
                <a:path w="21419" h="11523" fill="none" extrusionOk="0">
                  <a:moveTo>
                    <a:pt x="1427" y="11523"/>
                  </a:moveTo>
                  <a:lnTo>
                    <a:pt x="1427" y="11523"/>
                  </a:lnTo>
                  <a:lnTo>
                    <a:pt x="1798" y="11523"/>
                  </a:lnTo>
                  <a:lnTo>
                    <a:pt x="2207" y="11477"/>
                  </a:lnTo>
                  <a:lnTo>
                    <a:pt x="2652" y="11415"/>
                  </a:lnTo>
                  <a:lnTo>
                    <a:pt x="3130" y="11339"/>
                  </a:lnTo>
                  <a:lnTo>
                    <a:pt x="3639" y="11216"/>
                  </a:lnTo>
                  <a:lnTo>
                    <a:pt x="4180" y="11093"/>
                  </a:lnTo>
                  <a:lnTo>
                    <a:pt x="4748" y="10939"/>
                  </a:lnTo>
                  <a:lnTo>
                    <a:pt x="5342" y="10755"/>
                  </a:lnTo>
                  <a:lnTo>
                    <a:pt x="5962" y="10555"/>
                  </a:lnTo>
                  <a:lnTo>
                    <a:pt x="6609" y="10340"/>
                  </a:lnTo>
                  <a:lnTo>
                    <a:pt x="7272" y="10094"/>
                  </a:lnTo>
                  <a:lnTo>
                    <a:pt x="7962" y="9833"/>
                  </a:lnTo>
                  <a:lnTo>
                    <a:pt x="8662" y="9541"/>
                  </a:lnTo>
                  <a:lnTo>
                    <a:pt x="9383" y="9234"/>
                  </a:lnTo>
                  <a:lnTo>
                    <a:pt x="10121" y="8911"/>
                  </a:lnTo>
                  <a:lnTo>
                    <a:pt x="10869" y="8573"/>
                  </a:lnTo>
                  <a:lnTo>
                    <a:pt x="10869" y="8573"/>
                  </a:lnTo>
                  <a:lnTo>
                    <a:pt x="11967" y="8036"/>
                  </a:lnTo>
                  <a:lnTo>
                    <a:pt x="13028" y="7498"/>
                  </a:lnTo>
                  <a:lnTo>
                    <a:pt x="14046" y="6945"/>
                  </a:lnTo>
                  <a:lnTo>
                    <a:pt x="15027" y="6392"/>
                  </a:lnTo>
                  <a:lnTo>
                    <a:pt x="15955" y="5839"/>
                  </a:lnTo>
                  <a:lnTo>
                    <a:pt x="16831" y="5286"/>
                  </a:lnTo>
                  <a:lnTo>
                    <a:pt x="17648" y="4733"/>
                  </a:lnTo>
                  <a:lnTo>
                    <a:pt x="18395" y="4195"/>
                  </a:lnTo>
                  <a:lnTo>
                    <a:pt x="18746" y="3934"/>
                  </a:lnTo>
                  <a:lnTo>
                    <a:pt x="19074" y="3673"/>
                  </a:lnTo>
                  <a:lnTo>
                    <a:pt x="19387" y="3411"/>
                  </a:lnTo>
                  <a:lnTo>
                    <a:pt x="19679" y="3166"/>
                  </a:lnTo>
                  <a:lnTo>
                    <a:pt x="19950" y="2920"/>
                  </a:lnTo>
                  <a:lnTo>
                    <a:pt x="20204" y="2674"/>
                  </a:lnTo>
                  <a:lnTo>
                    <a:pt x="20432" y="2444"/>
                  </a:lnTo>
                  <a:lnTo>
                    <a:pt x="20639" y="2228"/>
                  </a:lnTo>
                  <a:lnTo>
                    <a:pt x="20825" y="1998"/>
                  </a:lnTo>
                  <a:lnTo>
                    <a:pt x="20984" y="1798"/>
                  </a:lnTo>
                  <a:lnTo>
                    <a:pt x="21122" y="1599"/>
                  </a:lnTo>
                  <a:lnTo>
                    <a:pt x="21233" y="1399"/>
                  </a:lnTo>
                  <a:lnTo>
                    <a:pt x="21318" y="1214"/>
                  </a:lnTo>
                  <a:lnTo>
                    <a:pt x="21355" y="1138"/>
                  </a:lnTo>
                  <a:lnTo>
                    <a:pt x="21382" y="1046"/>
                  </a:lnTo>
                  <a:lnTo>
                    <a:pt x="21403" y="969"/>
                  </a:lnTo>
                  <a:lnTo>
                    <a:pt x="21414" y="892"/>
                  </a:lnTo>
                  <a:lnTo>
                    <a:pt x="21419" y="815"/>
                  </a:lnTo>
                  <a:lnTo>
                    <a:pt x="21419" y="738"/>
                  </a:lnTo>
                  <a:lnTo>
                    <a:pt x="21419" y="738"/>
                  </a:lnTo>
                  <a:lnTo>
                    <a:pt x="21408" y="646"/>
                  </a:lnTo>
                  <a:lnTo>
                    <a:pt x="21387" y="569"/>
                  </a:lnTo>
                  <a:lnTo>
                    <a:pt x="21355" y="492"/>
                  </a:lnTo>
                  <a:lnTo>
                    <a:pt x="21307" y="416"/>
                  </a:lnTo>
                  <a:lnTo>
                    <a:pt x="21254" y="354"/>
                  </a:lnTo>
                  <a:lnTo>
                    <a:pt x="21185" y="293"/>
                  </a:lnTo>
                  <a:lnTo>
                    <a:pt x="21111" y="231"/>
                  </a:lnTo>
                  <a:lnTo>
                    <a:pt x="21026" y="185"/>
                  </a:lnTo>
                  <a:lnTo>
                    <a:pt x="20926" y="139"/>
                  </a:lnTo>
                  <a:lnTo>
                    <a:pt x="20820" y="108"/>
                  </a:lnTo>
                  <a:lnTo>
                    <a:pt x="20576" y="47"/>
                  </a:lnTo>
                  <a:lnTo>
                    <a:pt x="20294" y="16"/>
                  </a:lnTo>
                  <a:lnTo>
                    <a:pt x="19976" y="1"/>
                  </a:lnTo>
                  <a:lnTo>
                    <a:pt x="19976" y="1"/>
                  </a:lnTo>
                  <a:lnTo>
                    <a:pt x="19605" y="16"/>
                  </a:lnTo>
                  <a:lnTo>
                    <a:pt x="19196" y="62"/>
                  </a:lnTo>
                  <a:lnTo>
                    <a:pt x="18751" y="124"/>
                  </a:lnTo>
                  <a:lnTo>
                    <a:pt x="18273" y="201"/>
                  </a:lnTo>
                  <a:lnTo>
                    <a:pt x="17764" y="308"/>
                  </a:lnTo>
                  <a:lnTo>
                    <a:pt x="17223" y="446"/>
                  </a:lnTo>
                  <a:lnTo>
                    <a:pt x="16656" y="585"/>
                  </a:lnTo>
                  <a:lnTo>
                    <a:pt x="16062" y="769"/>
                  </a:lnTo>
                  <a:lnTo>
                    <a:pt x="15441" y="969"/>
                  </a:lnTo>
                  <a:lnTo>
                    <a:pt x="14799" y="1184"/>
                  </a:lnTo>
                  <a:lnTo>
                    <a:pt x="14136" y="1430"/>
                  </a:lnTo>
                  <a:lnTo>
                    <a:pt x="13452" y="1691"/>
                  </a:lnTo>
                  <a:lnTo>
                    <a:pt x="12746" y="1967"/>
                  </a:lnTo>
                  <a:lnTo>
                    <a:pt x="12030" y="2275"/>
                  </a:lnTo>
                  <a:lnTo>
                    <a:pt x="11298" y="2597"/>
                  </a:lnTo>
                  <a:lnTo>
                    <a:pt x="10550" y="2935"/>
                  </a:lnTo>
                  <a:lnTo>
                    <a:pt x="10550" y="2935"/>
                  </a:lnTo>
                  <a:lnTo>
                    <a:pt x="9458" y="3473"/>
                  </a:lnTo>
                  <a:lnTo>
                    <a:pt x="8397" y="4011"/>
                  </a:lnTo>
                  <a:lnTo>
                    <a:pt x="7373" y="4564"/>
                  </a:lnTo>
                  <a:lnTo>
                    <a:pt x="6397" y="5117"/>
                  </a:lnTo>
                  <a:lnTo>
                    <a:pt x="5469" y="5670"/>
                  </a:lnTo>
                  <a:lnTo>
                    <a:pt x="4594" y="6223"/>
                  </a:lnTo>
                  <a:lnTo>
                    <a:pt x="3777" y="6776"/>
                  </a:lnTo>
                  <a:lnTo>
                    <a:pt x="3029" y="7314"/>
                  </a:lnTo>
                  <a:lnTo>
                    <a:pt x="2679" y="7590"/>
                  </a:lnTo>
                  <a:lnTo>
                    <a:pt x="2350" y="7851"/>
                  </a:lnTo>
                  <a:lnTo>
                    <a:pt x="2037" y="8097"/>
                  </a:lnTo>
                  <a:lnTo>
                    <a:pt x="1745" y="8358"/>
                  </a:lnTo>
                  <a:lnTo>
                    <a:pt x="1469" y="8604"/>
                  </a:lnTo>
                  <a:lnTo>
                    <a:pt x="1220" y="8834"/>
                  </a:lnTo>
                  <a:lnTo>
                    <a:pt x="992" y="9065"/>
                  </a:lnTo>
                  <a:lnTo>
                    <a:pt x="780" y="9295"/>
                  </a:lnTo>
                  <a:lnTo>
                    <a:pt x="600" y="9510"/>
                  </a:lnTo>
                  <a:lnTo>
                    <a:pt x="435" y="9726"/>
                  </a:lnTo>
                  <a:lnTo>
                    <a:pt x="297" y="9925"/>
                  </a:lnTo>
                  <a:lnTo>
                    <a:pt x="186" y="10125"/>
                  </a:lnTo>
                  <a:lnTo>
                    <a:pt x="101" y="10309"/>
                  </a:lnTo>
                  <a:lnTo>
                    <a:pt x="69" y="10386"/>
                  </a:lnTo>
                  <a:lnTo>
                    <a:pt x="37" y="10478"/>
                  </a:lnTo>
                  <a:lnTo>
                    <a:pt x="21" y="10555"/>
                  </a:lnTo>
                  <a:lnTo>
                    <a:pt x="6" y="10647"/>
                  </a:lnTo>
                  <a:lnTo>
                    <a:pt x="0" y="10724"/>
                  </a:lnTo>
                  <a:lnTo>
                    <a:pt x="0" y="10786"/>
                  </a:lnTo>
                  <a:lnTo>
                    <a:pt x="0" y="10786"/>
                  </a:lnTo>
                  <a:lnTo>
                    <a:pt x="11" y="10878"/>
                  </a:lnTo>
                  <a:lnTo>
                    <a:pt x="32" y="10970"/>
                  </a:lnTo>
                  <a:lnTo>
                    <a:pt x="69" y="11047"/>
                  </a:lnTo>
                  <a:lnTo>
                    <a:pt x="112" y="11124"/>
                  </a:lnTo>
                  <a:lnTo>
                    <a:pt x="165" y="11185"/>
                  </a:lnTo>
                  <a:lnTo>
                    <a:pt x="234" y="11246"/>
                  </a:lnTo>
                  <a:lnTo>
                    <a:pt x="308" y="11293"/>
                  </a:lnTo>
                  <a:lnTo>
                    <a:pt x="393" y="11354"/>
                  </a:lnTo>
                  <a:lnTo>
                    <a:pt x="488" y="11385"/>
                  </a:lnTo>
                  <a:lnTo>
                    <a:pt x="594" y="11431"/>
                  </a:lnTo>
                  <a:lnTo>
                    <a:pt x="838" y="11477"/>
                  </a:lnTo>
                  <a:lnTo>
                    <a:pt x="1114" y="11523"/>
                  </a:lnTo>
                  <a:lnTo>
                    <a:pt x="1427" y="115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1590575" y="-4093850"/>
              <a:ext cx="15800" cy="46125"/>
            </a:xfrm>
            <a:custGeom>
              <a:avLst/>
              <a:gdLst/>
              <a:ahLst/>
              <a:cxnLst/>
              <a:rect l="l" t="t" r="r" b="b"/>
              <a:pathLst>
                <a:path w="632" h="1845" extrusionOk="0">
                  <a:moveTo>
                    <a:pt x="297" y="1"/>
                  </a:moveTo>
                  <a:lnTo>
                    <a:pt x="255" y="16"/>
                  </a:lnTo>
                  <a:lnTo>
                    <a:pt x="218" y="47"/>
                  </a:lnTo>
                  <a:lnTo>
                    <a:pt x="181" y="93"/>
                  </a:lnTo>
                  <a:lnTo>
                    <a:pt x="144" y="154"/>
                  </a:lnTo>
                  <a:lnTo>
                    <a:pt x="117" y="216"/>
                  </a:lnTo>
                  <a:lnTo>
                    <a:pt x="91" y="277"/>
                  </a:lnTo>
                  <a:lnTo>
                    <a:pt x="53" y="416"/>
                  </a:lnTo>
                  <a:lnTo>
                    <a:pt x="27" y="569"/>
                  </a:lnTo>
                  <a:lnTo>
                    <a:pt x="6" y="738"/>
                  </a:lnTo>
                  <a:lnTo>
                    <a:pt x="0" y="923"/>
                  </a:lnTo>
                  <a:lnTo>
                    <a:pt x="6" y="1092"/>
                  </a:lnTo>
                  <a:lnTo>
                    <a:pt x="27" y="1276"/>
                  </a:lnTo>
                  <a:lnTo>
                    <a:pt x="38" y="1353"/>
                  </a:lnTo>
                  <a:lnTo>
                    <a:pt x="59" y="1430"/>
                  </a:lnTo>
                  <a:lnTo>
                    <a:pt x="75" y="1506"/>
                  </a:lnTo>
                  <a:lnTo>
                    <a:pt x="96" y="1583"/>
                  </a:lnTo>
                  <a:lnTo>
                    <a:pt x="149" y="1691"/>
                  </a:lnTo>
                  <a:lnTo>
                    <a:pt x="202" y="1783"/>
                  </a:lnTo>
                  <a:lnTo>
                    <a:pt x="260" y="1829"/>
                  </a:lnTo>
                  <a:lnTo>
                    <a:pt x="324" y="1844"/>
                  </a:lnTo>
                  <a:lnTo>
                    <a:pt x="382" y="1829"/>
                  </a:lnTo>
                  <a:lnTo>
                    <a:pt x="441" y="1768"/>
                  </a:lnTo>
                  <a:lnTo>
                    <a:pt x="473" y="1737"/>
                  </a:lnTo>
                  <a:lnTo>
                    <a:pt x="499" y="1691"/>
                  </a:lnTo>
                  <a:lnTo>
                    <a:pt x="531" y="1614"/>
                  </a:lnTo>
                  <a:lnTo>
                    <a:pt x="557" y="1537"/>
                  </a:lnTo>
                  <a:lnTo>
                    <a:pt x="579" y="1445"/>
                  </a:lnTo>
                  <a:lnTo>
                    <a:pt x="600" y="1353"/>
                  </a:lnTo>
                  <a:lnTo>
                    <a:pt x="610" y="1261"/>
                  </a:lnTo>
                  <a:lnTo>
                    <a:pt x="621" y="1168"/>
                  </a:lnTo>
                  <a:lnTo>
                    <a:pt x="626" y="1076"/>
                  </a:lnTo>
                  <a:lnTo>
                    <a:pt x="632" y="984"/>
                  </a:lnTo>
                  <a:lnTo>
                    <a:pt x="632" y="800"/>
                  </a:lnTo>
                  <a:lnTo>
                    <a:pt x="616" y="631"/>
                  </a:lnTo>
                  <a:lnTo>
                    <a:pt x="589" y="462"/>
                  </a:lnTo>
                  <a:lnTo>
                    <a:pt x="557" y="308"/>
                  </a:lnTo>
                  <a:lnTo>
                    <a:pt x="536" y="247"/>
                  </a:lnTo>
                  <a:lnTo>
                    <a:pt x="510" y="185"/>
                  </a:lnTo>
                  <a:lnTo>
                    <a:pt x="483" y="124"/>
                  </a:lnTo>
                  <a:lnTo>
                    <a:pt x="457" y="78"/>
                  </a:lnTo>
                  <a:lnTo>
                    <a:pt x="414" y="32"/>
                  </a:lnTo>
                  <a:lnTo>
                    <a:pt x="377" y="16"/>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p:nvPr/>
          </p:nvSpPr>
          <p:spPr>
            <a:xfrm>
              <a:off x="-1590575" y="-4093850"/>
              <a:ext cx="15800" cy="46125"/>
            </a:xfrm>
            <a:custGeom>
              <a:avLst/>
              <a:gdLst/>
              <a:ahLst/>
              <a:cxnLst/>
              <a:rect l="l" t="t" r="r" b="b"/>
              <a:pathLst>
                <a:path w="632" h="1845" fill="none" extrusionOk="0">
                  <a:moveTo>
                    <a:pt x="499" y="1691"/>
                  </a:moveTo>
                  <a:lnTo>
                    <a:pt x="499" y="1691"/>
                  </a:lnTo>
                  <a:lnTo>
                    <a:pt x="473" y="1737"/>
                  </a:lnTo>
                  <a:lnTo>
                    <a:pt x="441" y="1768"/>
                  </a:lnTo>
                  <a:lnTo>
                    <a:pt x="382" y="1829"/>
                  </a:lnTo>
                  <a:lnTo>
                    <a:pt x="324" y="1844"/>
                  </a:lnTo>
                  <a:lnTo>
                    <a:pt x="260" y="1829"/>
                  </a:lnTo>
                  <a:lnTo>
                    <a:pt x="202" y="1783"/>
                  </a:lnTo>
                  <a:lnTo>
                    <a:pt x="149" y="1691"/>
                  </a:lnTo>
                  <a:lnTo>
                    <a:pt x="96" y="1583"/>
                  </a:lnTo>
                  <a:lnTo>
                    <a:pt x="75" y="1506"/>
                  </a:lnTo>
                  <a:lnTo>
                    <a:pt x="59" y="1430"/>
                  </a:lnTo>
                  <a:lnTo>
                    <a:pt x="59" y="1430"/>
                  </a:lnTo>
                  <a:lnTo>
                    <a:pt x="38" y="1353"/>
                  </a:lnTo>
                  <a:lnTo>
                    <a:pt x="27" y="1276"/>
                  </a:lnTo>
                  <a:lnTo>
                    <a:pt x="6" y="1092"/>
                  </a:lnTo>
                  <a:lnTo>
                    <a:pt x="0" y="923"/>
                  </a:lnTo>
                  <a:lnTo>
                    <a:pt x="6" y="738"/>
                  </a:lnTo>
                  <a:lnTo>
                    <a:pt x="27" y="569"/>
                  </a:lnTo>
                  <a:lnTo>
                    <a:pt x="53" y="416"/>
                  </a:lnTo>
                  <a:lnTo>
                    <a:pt x="91" y="277"/>
                  </a:lnTo>
                  <a:lnTo>
                    <a:pt x="117" y="216"/>
                  </a:lnTo>
                  <a:lnTo>
                    <a:pt x="144" y="154"/>
                  </a:lnTo>
                  <a:lnTo>
                    <a:pt x="144" y="154"/>
                  </a:lnTo>
                  <a:lnTo>
                    <a:pt x="181" y="93"/>
                  </a:lnTo>
                  <a:lnTo>
                    <a:pt x="218" y="47"/>
                  </a:lnTo>
                  <a:lnTo>
                    <a:pt x="255" y="16"/>
                  </a:lnTo>
                  <a:lnTo>
                    <a:pt x="297" y="1"/>
                  </a:lnTo>
                  <a:lnTo>
                    <a:pt x="335" y="1"/>
                  </a:lnTo>
                  <a:lnTo>
                    <a:pt x="377" y="16"/>
                  </a:lnTo>
                  <a:lnTo>
                    <a:pt x="414" y="32"/>
                  </a:lnTo>
                  <a:lnTo>
                    <a:pt x="457" y="78"/>
                  </a:lnTo>
                  <a:lnTo>
                    <a:pt x="457" y="78"/>
                  </a:lnTo>
                  <a:lnTo>
                    <a:pt x="483" y="124"/>
                  </a:lnTo>
                  <a:lnTo>
                    <a:pt x="510" y="185"/>
                  </a:lnTo>
                  <a:lnTo>
                    <a:pt x="536" y="247"/>
                  </a:lnTo>
                  <a:lnTo>
                    <a:pt x="557" y="308"/>
                  </a:lnTo>
                  <a:lnTo>
                    <a:pt x="589" y="462"/>
                  </a:lnTo>
                  <a:lnTo>
                    <a:pt x="616" y="631"/>
                  </a:lnTo>
                  <a:lnTo>
                    <a:pt x="632" y="800"/>
                  </a:lnTo>
                  <a:lnTo>
                    <a:pt x="632" y="984"/>
                  </a:lnTo>
                  <a:lnTo>
                    <a:pt x="626" y="1076"/>
                  </a:lnTo>
                  <a:lnTo>
                    <a:pt x="621" y="1168"/>
                  </a:lnTo>
                  <a:lnTo>
                    <a:pt x="610" y="1261"/>
                  </a:lnTo>
                  <a:lnTo>
                    <a:pt x="600" y="1353"/>
                  </a:lnTo>
                  <a:lnTo>
                    <a:pt x="600" y="1353"/>
                  </a:lnTo>
                  <a:lnTo>
                    <a:pt x="579" y="1445"/>
                  </a:lnTo>
                  <a:lnTo>
                    <a:pt x="557" y="1537"/>
                  </a:lnTo>
                  <a:lnTo>
                    <a:pt x="531" y="1614"/>
                  </a:lnTo>
                  <a:lnTo>
                    <a:pt x="499" y="16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4"/>
            <p:cNvSpPr/>
            <p:nvPr/>
          </p:nvSpPr>
          <p:spPr>
            <a:xfrm>
              <a:off x="-1433975" y="-5070150"/>
              <a:ext cx="280750" cy="1539775"/>
            </a:xfrm>
            <a:custGeom>
              <a:avLst/>
              <a:gdLst/>
              <a:ahLst/>
              <a:cxnLst/>
              <a:rect l="l" t="t" r="r" b="b"/>
              <a:pathLst>
                <a:path w="11230" h="61591" extrusionOk="0">
                  <a:moveTo>
                    <a:pt x="8525" y="0"/>
                  </a:moveTo>
                  <a:lnTo>
                    <a:pt x="8387" y="169"/>
                  </a:lnTo>
                  <a:lnTo>
                    <a:pt x="8249" y="354"/>
                  </a:lnTo>
                  <a:lnTo>
                    <a:pt x="7963" y="753"/>
                  </a:lnTo>
                  <a:lnTo>
                    <a:pt x="7676" y="1199"/>
                  </a:lnTo>
                  <a:lnTo>
                    <a:pt x="7379" y="1706"/>
                  </a:lnTo>
                  <a:lnTo>
                    <a:pt x="7082" y="2243"/>
                  </a:lnTo>
                  <a:lnTo>
                    <a:pt x="6780" y="2842"/>
                  </a:lnTo>
                  <a:lnTo>
                    <a:pt x="6472" y="3457"/>
                  </a:lnTo>
                  <a:lnTo>
                    <a:pt x="6164" y="4118"/>
                  </a:lnTo>
                  <a:lnTo>
                    <a:pt x="5851" y="4824"/>
                  </a:lnTo>
                  <a:lnTo>
                    <a:pt x="5544" y="5546"/>
                  </a:lnTo>
                  <a:lnTo>
                    <a:pt x="5236" y="6314"/>
                  </a:lnTo>
                  <a:lnTo>
                    <a:pt x="4928" y="7098"/>
                  </a:lnTo>
                  <a:lnTo>
                    <a:pt x="4621" y="7912"/>
                  </a:lnTo>
                  <a:lnTo>
                    <a:pt x="4318" y="8757"/>
                  </a:lnTo>
                  <a:lnTo>
                    <a:pt x="4021" y="9617"/>
                  </a:lnTo>
                  <a:lnTo>
                    <a:pt x="3730" y="10493"/>
                  </a:lnTo>
                  <a:lnTo>
                    <a:pt x="3443" y="11400"/>
                  </a:lnTo>
                  <a:lnTo>
                    <a:pt x="3162" y="12306"/>
                  </a:lnTo>
                  <a:lnTo>
                    <a:pt x="2892" y="13228"/>
                  </a:lnTo>
                  <a:lnTo>
                    <a:pt x="2626" y="14165"/>
                  </a:lnTo>
                  <a:lnTo>
                    <a:pt x="2372" y="15102"/>
                  </a:lnTo>
                  <a:lnTo>
                    <a:pt x="2128" y="16055"/>
                  </a:lnTo>
                  <a:lnTo>
                    <a:pt x="1894" y="17007"/>
                  </a:lnTo>
                  <a:lnTo>
                    <a:pt x="1672" y="17960"/>
                  </a:lnTo>
                  <a:lnTo>
                    <a:pt x="1465" y="18912"/>
                  </a:lnTo>
                  <a:lnTo>
                    <a:pt x="1269" y="19865"/>
                  </a:lnTo>
                  <a:lnTo>
                    <a:pt x="1088" y="20802"/>
                  </a:lnTo>
                  <a:lnTo>
                    <a:pt x="1003" y="21278"/>
                  </a:lnTo>
                  <a:lnTo>
                    <a:pt x="924" y="21739"/>
                  </a:lnTo>
                  <a:lnTo>
                    <a:pt x="844" y="22200"/>
                  </a:lnTo>
                  <a:lnTo>
                    <a:pt x="775" y="22661"/>
                  </a:lnTo>
                  <a:lnTo>
                    <a:pt x="706" y="23121"/>
                  </a:lnTo>
                  <a:lnTo>
                    <a:pt x="643" y="23582"/>
                  </a:lnTo>
                  <a:lnTo>
                    <a:pt x="584" y="24028"/>
                  </a:lnTo>
                  <a:lnTo>
                    <a:pt x="526" y="24473"/>
                  </a:lnTo>
                  <a:lnTo>
                    <a:pt x="478" y="24919"/>
                  </a:lnTo>
                  <a:lnTo>
                    <a:pt x="436" y="25364"/>
                  </a:lnTo>
                  <a:lnTo>
                    <a:pt x="351" y="26240"/>
                  </a:lnTo>
                  <a:lnTo>
                    <a:pt x="271" y="27131"/>
                  </a:lnTo>
                  <a:lnTo>
                    <a:pt x="208" y="28022"/>
                  </a:lnTo>
                  <a:lnTo>
                    <a:pt x="149" y="28929"/>
                  </a:lnTo>
                  <a:lnTo>
                    <a:pt x="102" y="29820"/>
                  </a:lnTo>
                  <a:lnTo>
                    <a:pt x="59" y="30726"/>
                  </a:lnTo>
                  <a:lnTo>
                    <a:pt x="33" y="31633"/>
                  </a:lnTo>
                  <a:lnTo>
                    <a:pt x="11" y="32524"/>
                  </a:lnTo>
                  <a:lnTo>
                    <a:pt x="1" y="33430"/>
                  </a:lnTo>
                  <a:lnTo>
                    <a:pt x="1" y="34336"/>
                  </a:lnTo>
                  <a:lnTo>
                    <a:pt x="6" y="35227"/>
                  </a:lnTo>
                  <a:lnTo>
                    <a:pt x="22" y="36134"/>
                  </a:lnTo>
                  <a:lnTo>
                    <a:pt x="49" y="37025"/>
                  </a:lnTo>
                  <a:lnTo>
                    <a:pt x="86" y="37916"/>
                  </a:lnTo>
                  <a:lnTo>
                    <a:pt x="128" y="38807"/>
                  </a:lnTo>
                  <a:lnTo>
                    <a:pt x="181" y="39683"/>
                  </a:lnTo>
                  <a:lnTo>
                    <a:pt x="245" y="40558"/>
                  </a:lnTo>
                  <a:lnTo>
                    <a:pt x="314" y="41434"/>
                  </a:lnTo>
                  <a:lnTo>
                    <a:pt x="393" y="42310"/>
                  </a:lnTo>
                  <a:lnTo>
                    <a:pt x="478" y="43170"/>
                  </a:lnTo>
                  <a:lnTo>
                    <a:pt x="579" y="44015"/>
                  </a:lnTo>
                  <a:lnTo>
                    <a:pt x="685" y="44860"/>
                  </a:lnTo>
                  <a:lnTo>
                    <a:pt x="796" y="45705"/>
                  </a:lnTo>
                  <a:lnTo>
                    <a:pt x="918" y="46535"/>
                  </a:lnTo>
                  <a:lnTo>
                    <a:pt x="1051" y="47349"/>
                  </a:lnTo>
                  <a:lnTo>
                    <a:pt x="1194" y="48163"/>
                  </a:lnTo>
                  <a:lnTo>
                    <a:pt x="1343" y="48962"/>
                  </a:lnTo>
                  <a:lnTo>
                    <a:pt x="1497" y="49745"/>
                  </a:lnTo>
                  <a:lnTo>
                    <a:pt x="1666" y="50529"/>
                  </a:lnTo>
                  <a:lnTo>
                    <a:pt x="1836" y="51282"/>
                  </a:lnTo>
                  <a:lnTo>
                    <a:pt x="2022" y="52034"/>
                  </a:lnTo>
                  <a:lnTo>
                    <a:pt x="2213" y="52772"/>
                  </a:lnTo>
                  <a:lnTo>
                    <a:pt x="2420" y="53479"/>
                  </a:lnTo>
                  <a:lnTo>
                    <a:pt x="2637" y="54155"/>
                  </a:lnTo>
                  <a:lnTo>
                    <a:pt x="2860" y="54800"/>
                  </a:lnTo>
                  <a:lnTo>
                    <a:pt x="3088" y="55430"/>
                  </a:lnTo>
                  <a:lnTo>
                    <a:pt x="3327" y="56013"/>
                  </a:lnTo>
                  <a:lnTo>
                    <a:pt x="3571" y="56582"/>
                  </a:lnTo>
                  <a:lnTo>
                    <a:pt x="3825" y="57120"/>
                  </a:lnTo>
                  <a:lnTo>
                    <a:pt x="4080" y="57627"/>
                  </a:lnTo>
                  <a:lnTo>
                    <a:pt x="4345" y="58103"/>
                  </a:lnTo>
                  <a:lnTo>
                    <a:pt x="4610" y="58564"/>
                  </a:lnTo>
                  <a:lnTo>
                    <a:pt x="4886" y="58979"/>
                  </a:lnTo>
                  <a:lnTo>
                    <a:pt x="5162" y="59363"/>
                  </a:lnTo>
                  <a:lnTo>
                    <a:pt x="5443" y="59731"/>
                  </a:lnTo>
                  <a:lnTo>
                    <a:pt x="5729" y="60054"/>
                  </a:lnTo>
                  <a:lnTo>
                    <a:pt x="6021" y="60346"/>
                  </a:lnTo>
                  <a:lnTo>
                    <a:pt x="6313" y="60622"/>
                  </a:lnTo>
                  <a:lnTo>
                    <a:pt x="6610" y="60853"/>
                  </a:lnTo>
                  <a:lnTo>
                    <a:pt x="6907" y="61052"/>
                  </a:lnTo>
                  <a:lnTo>
                    <a:pt x="7209" y="61221"/>
                  </a:lnTo>
                  <a:lnTo>
                    <a:pt x="7517" y="61360"/>
                  </a:lnTo>
                  <a:lnTo>
                    <a:pt x="7819" y="61467"/>
                  </a:lnTo>
                  <a:lnTo>
                    <a:pt x="8127" y="61544"/>
                  </a:lnTo>
                  <a:lnTo>
                    <a:pt x="8440" y="61590"/>
                  </a:lnTo>
                  <a:lnTo>
                    <a:pt x="8748" y="61590"/>
                  </a:lnTo>
                  <a:lnTo>
                    <a:pt x="9061" y="61575"/>
                  </a:lnTo>
                  <a:lnTo>
                    <a:pt x="9368" y="61513"/>
                  </a:lnTo>
                  <a:lnTo>
                    <a:pt x="9681" y="61421"/>
                  </a:lnTo>
                  <a:lnTo>
                    <a:pt x="9994" y="61283"/>
                  </a:lnTo>
                  <a:lnTo>
                    <a:pt x="10302" y="61129"/>
                  </a:lnTo>
                  <a:lnTo>
                    <a:pt x="10615" y="60930"/>
                  </a:lnTo>
                  <a:lnTo>
                    <a:pt x="10922" y="60699"/>
                  </a:lnTo>
                  <a:lnTo>
                    <a:pt x="11230" y="60423"/>
                  </a:lnTo>
                  <a:lnTo>
                    <a:pt x="852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4"/>
            <p:cNvSpPr/>
            <p:nvPr/>
          </p:nvSpPr>
          <p:spPr>
            <a:xfrm>
              <a:off x="-1433975" y="-5070150"/>
              <a:ext cx="280750" cy="1539775"/>
            </a:xfrm>
            <a:custGeom>
              <a:avLst/>
              <a:gdLst/>
              <a:ahLst/>
              <a:cxnLst/>
              <a:rect l="l" t="t" r="r" b="b"/>
              <a:pathLst>
                <a:path w="11230" h="61591" fill="none" extrusionOk="0">
                  <a:moveTo>
                    <a:pt x="11230" y="60423"/>
                  </a:moveTo>
                  <a:lnTo>
                    <a:pt x="11230" y="60423"/>
                  </a:lnTo>
                  <a:lnTo>
                    <a:pt x="10922" y="60699"/>
                  </a:lnTo>
                  <a:lnTo>
                    <a:pt x="10615" y="60930"/>
                  </a:lnTo>
                  <a:lnTo>
                    <a:pt x="10302" y="61129"/>
                  </a:lnTo>
                  <a:lnTo>
                    <a:pt x="9994" y="61283"/>
                  </a:lnTo>
                  <a:lnTo>
                    <a:pt x="9681" y="61421"/>
                  </a:lnTo>
                  <a:lnTo>
                    <a:pt x="9368" y="61513"/>
                  </a:lnTo>
                  <a:lnTo>
                    <a:pt x="9061" y="61575"/>
                  </a:lnTo>
                  <a:lnTo>
                    <a:pt x="8748" y="61590"/>
                  </a:lnTo>
                  <a:lnTo>
                    <a:pt x="8440" y="61590"/>
                  </a:lnTo>
                  <a:lnTo>
                    <a:pt x="8127" y="61544"/>
                  </a:lnTo>
                  <a:lnTo>
                    <a:pt x="7819" y="61467"/>
                  </a:lnTo>
                  <a:lnTo>
                    <a:pt x="7517" y="61360"/>
                  </a:lnTo>
                  <a:lnTo>
                    <a:pt x="7209" y="61221"/>
                  </a:lnTo>
                  <a:lnTo>
                    <a:pt x="6907" y="61052"/>
                  </a:lnTo>
                  <a:lnTo>
                    <a:pt x="6610" y="60853"/>
                  </a:lnTo>
                  <a:lnTo>
                    <a:pt x="6313" y="60622"/>
                  </a:lnTo>
                  <a:lnTo>
                    <a:pt x="6021" y="60346"/>
                  </a:lnTo>
                  <a:lnTo>
                    <a:pt x="5729" y="60054"/>
                  </a:lnTo>
                  <a:lnTo>
                    <a:pt x="5443" y="59731"/>
                  </a:lnTo>
                  <a:lnTo>
                    <a:pt x="5162" y="59363"/>
                  </a:lnTo>
                  <a:lnTo>
                    <a:pt x="4886" y="58979"/>
                  </a:lnTo>
                  <a:lnTo>
                    <a:pt x="4610" y="58564"/>
                  </a:lnTo>
                  <a:lnTo>
                    <a:pt x="4345" y="58103"/>
                  </a:lnTo>
                  <a:lnTo>
                    <a:pt x="4080" y="57627"/>
                  </a:lnTo>
                  <a:lnTo>
                    <a:pt x="3825" y="57120"/>
                  </a:lnTo>
                  <a:lnTo>
                    <a:pt x="3571" y="56582"/>
                  </a:lnTo>
                  <a:lnTo>
                    <a:pt x="3327" y="56013"/>
                  </a:lnTo>
                  <a:lnTo>
                    <a:pt x="3088" y="55430"/>
                  </a:lnTo>
                  <a:lnTo>
                    <a:pt x="2860" y="54800"/>
                  </a:lnTo>
                  <a:lnTo>
                    <a:pt x="2637" y="54155"/>
                  </a:lnTo>
                  <a:lnTo>
                    <a:pt x="2420" y="53479"/>
                  </a:lnTo>
                  <a:lnTo>
                    <a:pt x="2213" y="52772"/>
                  </a:lnTo>
                  <a:lnTo>
                    <a:pt x="2213" y="52772"/>
                  </a:lnTo>
                  <a:lnTo>
                    <a:pt x="2022" y="52034"/>
                  </a:lnTo>
                  <a:lnTo>
                    <a:pt x="1836" y="51282"/>
                  </a:lnTo>
                  <a:lnTo>
                    <a:pt x="1666" y="50529"/>
                  </a:lnTo>
                  <a:lnTo>
                    <a:pt x="1497" y="49745"/>
                  </a:lnTo>
                  <a:lnTo>
                    <a:pt x="1343" y="48962"/>
                  </a:lnTo>
                  <a:lnTo>
                    <a:pt x="1194" y="48163"/>
                  </a:lnTo>
                  <a:lnTo>
                    <a:pt x="1051" y="47349"/>
                  </a:lnTo>
                  <a:lnTo>
                    <a:pt x="918" y="46535"/>
                  </a:lnTo>
                  <a:lnTo>
                    <a:pt x="796" y="45705"/>
                  </a:lnTo>
                  <a:lnTo>
                    <a:pt x="685" y="44860"/>
                  </a:lnTo>
                  <a:lnTo>
                    <a:pt x="579" y="44015"/>
                  </a:lnTo>
                  <a:lnTo>
                    <a:pt x="478" y="43170"/>
                  </a:lnTo>
                  <a:lnTo>
                    <a:pt x="393" y="42310"/>
                  </a:lnTo>
                  <a:lnTo>
                    <a:pt x="314" y="41434"/>
                  </a:lnTo>
                  <a:lnTo>
                    <a:pt x="245" y="40558"/>
                  </a:lnTo>
                  <a:lnTo>
                    <a:pt x="181" y="39683"/>
                  </a:lnTo>
                  <a:lnTo>
                    <a:pt x="128" y="38807"/>
                  </a:lnTo>
                  <a:lnTo>
                    <a:pt x="86" y="37916"/>
                  </a:lnTo>
                  <a:lnTo>
                    <a:pt x="49" y="37025"/>
                  </a:lnTo>
                  <a:lnTo>
                    <a:pt x="22" y="36134"/>
                  </a:lnTo>
                  <a:lnTo>
                    <a:pt x="6" y="35227"/>
                  </a:lnTo>
                  <a:lnTo>
                    <a:pt x="1" y="34336"/>
                  </a:lnTo>
                  <a:lnTo>
                    <a:pt x="1" y="33430"/>
                  </a:lnTo>
                  <a:lnTo>
                    <a:pt x="11" y="32524"/>
                  </a:lnTo>
                  <a:lnTo>
                    <a:pt x="33" y="31633"/>
                  </a:lnTo>
                  <a:lnTo>
                    <a:pt x="59" y="30726"/>
                  </a:lnTo>
                  <a:lnTo>
                    <a:pt x="102" y="29820"/>
                  </a:lnTo>
                  <a:lnTo>
                    <a:pt x="149" y="28929"/>
                  </a:lnTo>
                  <a:lnTo>
                    <a:pt x="208" y="28022"/>
                  </a:lnTo>
                  <a:lnTo>
                    <a:pt x="271" y="27131"/>
                  </a:lnTo>
                  <a:lnTo>
                    <a:pt x="351" y="26240"/>
                  </a:lnTo>
                  <a:lnTo>
                    <a:pt x="436" y="25364"/>
                  </a:lnTo>
                  <a:lnTo>
                    <a:pt x="436" y="25364"/>
                  </a:lnTo>
                  <a:lnTo>
                    <a:pt x="478" y="24919"/>
                  </a:lnTo>
                  <a:lnTo>
                    <a:pt x="526" y="24473"/>
                  </a:lnTo>
                  <a:lnTo>
                    <a:pt x="584" y="24028"/>
                  </a:lnTo>
                  <a:lnTo>
                    <a:pt x="643" y="23582"/>
                  </a:lnTo>
                  <a:lnTo>
                    <a:pt x="706" y="23121"/>
                  </a:lnTo>
                  <a:lnTo>
                    <a:pt x="775" y="22661"/>
                  </a:lnTo>
                  <a:lnTo>
                    <a:pt x="844" y="22200"/>
                  </a:lnTo>
                  <a:lnTo>
                    <a:pt x="924" y="21739"/>
                  </a:lnTo>
                  <a:lnTo>
                    <a:pt x="1003" y="21278"/>
                  </a:lnTo>
                  <a:lnTo>
                    <a:pt x="1088" y="20802"/>
                  </a:lnTo>
                  <a:lnTo>
                    <a:pt x="1269" y="19865"/>
                  </a:lnTo>
                  <a:lnTo>
                    <a:pt x="1465" y="18912"/>
                  </a:lnTo>
                  <a:lnTo>
                    <a:pt x="1672" y="17960"/>
                  </a:lnTo>
                  <a:lnTo>
                    <a:pt x="1894" y="17007"/>
                  </a:lnTo>
                  <a:lnTo>
                    <a:pt x="2128" y="16055"/>
                  </a:lnTo>
                  <a:lnTo>
                    <a:pt x="2372" y="15102"/>
                  </a:lnTo>
                  <a:lnTo>
                    <a:pt x="2626" y="14165"/>
                  </a:lnTo>
                  <a:lnTo>
                    <a:pt x="2892" y="13228"/>
                  </a:lnTo>
                  <a:lnTo>
                    <a:pt x="3162" y="12306"/>
                  </a:lnTo>
                  <a:lnTo>
                    <a:pt x="3443" y="11400"/>
                  </a:lnTo>
                  <a:lnTo>
                    <a:pt x="3730" y="10493"/>
                  </a:lnTo>
                  <a:lnTo>
                    <a:pt x="4021" y="9617"/>
                  </a:lnTo>
                  <a:lnTo>
                    <a:pt x="4318" y="8757"/>
                  </a:lnTo>
                  <a:lnTo>
                    <a:pt x="4621" y="7912"/>
                  </a:lnTo>
                  <a:lnTo>
                    <a:pt x="4928" y="7098"/>
                  </a:lnTo>
                  <a:lnTo>
                    <a:pt x="5236" y="6314"/>
                  </a:lnTo>
                  <a:lnTo>
                    <a:pt x="5544" y="5546"/>
                  </a:lnTo>
                  <a:lnTo>
                    <a:pt x="5851" y="4824"/>
                  </a:lnTo>
                  <a:lnTo>
                    <a:pt x="6164" y="4118"/>
                  </a:lnTo>
                  <a:lnTo>
                    <a:pt x="6472" y="3457"/>
                  </a:lnTo>
                  <a:lnTo>
                    <a:pt x="6780" y="2842"/>
                  </a:lnTo>
                  <a:lnTo>
                    <a:pt x="7082" y="2243"/>
                  </a:lnTo>
                  <a:lnTo>
                    <a:pt x="7379" y="1706"/>
                  </a:lnTo>
                  <a:lnTo>
                    <a:pt x="7676" y="1199"/>
                  </a:lnTo>
                  <a:lnTo>
                    <a:pt x="7963" y="753"/>
                  </a:lnTo>
                  <a:lnTo>
                    <a:pt x="8249" y="354"/>
                  </a:lnTo>
                  <a:lnTo>
                    <a:pt x="8387" y="169"/>
                  </a:lnTo>
                  <a:lnTo>
                    <a:pt x="852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4"/>
            <p:cNvSpPr/>
            <p:nvPr/>
          </p:nvSpPr>
          <p:spPr>
            <a:xfrm>
              <a:off x="-3002450" y="-1716825"/>
              <a:ext cx="469725" cy="1459500"/>
            </a:xfrm>
            <a:custGeom>
              <a:avLst/>
              <a:gdLst/>
              <a:ahLst/>
              <a:cxnLst/>
              <a:rect l="l" t="t" r="r" b="b"/>
              <a:pathLst>
                <a:path w="18789" h="58380" extrusionOk="0">
                  <a:moveTo>
                    <a:pt x="3369" y="1"/>
                  </a:moveTo>
                  <a:lnTo>
                    <a:pt x="3183" y="708"/>
                  </a:lnTo>
                  <a:lnTo>
                    <a:pt x="3003" y="1414"/>
                  </a:lnTo>
                  <a:lnTo>
                    <a:pt x="2823" y="2136"/>
                  </a:lnTo>
                  <a:lnTo>
                    <a:pt x="2648" y="2858"/>
                  </a:lnTo>
                  <a:lnTo>
                    <a:pt x="2478" y="3596"/>
                  </a:lnTo>
                  <a:lnTo>
                    <a:pt x="2308" y="4333"/>
                  </a:lnTo>
                  <a:lnTo>
                    <a:pt x="2144" y="5086"/>
                  </a:lnTo>
                  <a:lnTo>
                    <a:pt x="1979" y="5839"/>
                  </a:lnTo>
                  <a:lnTo>
                    <a:pt x="1820" y="6592"/>
                  </a:lnTo>
                  <a:lnTo>
                    <a:pt x="1666" y="7360"/>
                  </a:lnTo>
                  <a:lnTo>
                    <a:pt x="1513" y="8128"/>
                  </a:lnTo>
                  <a:lnTo>
                    <a:pt x="1364" y="8896"/>
                  </a:lnTo>
                  <a:lnTo>
                    <a:pt x="1221" y="9679"/>
                  </a:lnTo>
                  <a:lnTo>
                    <a:pt x="1078" y="10463"/>
                  </a:lnTo>
                  <a:lnTo>
                    <a:pt x="940" y="11262"/>
                  </a:lnTo>
                  <a:lnTo>
                    <a:pt x="802" y="12045"/>
                  </a:lnTo>
                  <a:lnTo>
                    <a:pt x="674" y="12860"/>
                  </a:lnTo>
                  <a:lnTo>
                    <a:pt x="558" y="13674"/>
                  </a:lnTo>
                  <a:lnTo>
                    <a:pt x="452" y="14519"/>
                  </a:lnTo>
                  <a:lnTo>
                    <a:pt x="356" y="15348"/>
                  </a:lnTo>
                  <a:lnTo>
                    <a:pt x="271" y="16209"/>
                  </a:lnTo>
                  <a:lnTo>
                    <a:pt x="197" y="17054"/>
                  </a:lnTo>
                  <a:lnTo>
                    <a:pt x="139" y="17929"/>
                  </a:lnTo>
                  <a:lnTo>
                    <a:pt x="86" y="18790"/>
                  </a:lnTo>
                  <a:lnTo>
                    <a:pt x="49" y="19665"/>
                  </a:lnTo>
                  <a:lnTo>
                    <a:pt x="22" y="20541"/>
                  </a:lnTo>
                  <a:lnTo>
                    <a:pt x="6" y="21432"/>
                  </a:lnTo>
                  <a:lnTo>
                    <a:pt x="1" y="22308"/>
                  </a:lnTo>
                  <a:lnTo>
                    <a:pt x="11" y="23199"/>
                  </a:lnTo>
                  <a:lnTo>
                    <a:pt x="33" y="24074"/>
                  </a:lnTo>
                  <a:lnTo>
                    <a:pt x="59" y="24966"/>
                  </a:lnTo>
                  <a:lnTo>
                    <a:pt x="107" y="25841"/>
                  </a:lnTo>
                  <a:lnTo>
                    <a:pt x="133" y="26287"/>
                  </a:lnTo>
                  <a:lnTo>
                    <a:pt x="165" y="26732"/>
                  </a:lnTo>
                  <a:lnTo>
                    <a:pt x="202" y="27162"/>
                  </a:lnTo>
                  <a:lnTo>
                    <a:pt x="245" y="27593"/>
                  </a:lnTo>
                  <a:lnTo>
                    <a:pt x="293" y="28007"/>
                  </a:lnTo>
                  <a:lnTo>
                    <a:pt x="346" y="28422"/>
                  </a:lnTo>
                  <a:lnTo>
                    <a:pt x="399" y="28837"/>
                  </a:lnTo>
                  <a:lnTo>
                    <a:pt x="462" y="29252"/>
                  </a:lnTo>
                  <a:lnTo>
                    <a:pt x="526" y="29651"/>
                  </a:lnTo>
                  <a:lnTo>
                    <a:pt x="595" y="30035"/>
                  </a:lnTo>
                  <a:lnTo>
                    <a:pt x="664" y="30419"/>
                  </a:lnTo>
                  <a:lnTo>
                    <a:pt x="743" y="30803"/>
                  </a:lnTo>
                  <a:lnTo>
                    <a:pt x="823" y="31172"/>
                  </a:lnTo>
                  <a:lnTo>
                    <a:pt x="908" y="31541"/>
                  </a:lnTo>
                  <a:lnTo>
                    <a:pt x="993" y="31894"/>
                  </a:lnTo>
                  <a:lnTo>
                    <a:pt x="1088" y="32248"/>
                  </a:lnTo>
                  <a:lnTo>
                    <a:pt x="1184" y="32586"/>
                  </a:lnTo>
                  <a:lnTo>
                    <a:pt x="1279" y="32908"/>
                  </a:lnTo>
                  <a:lnTo>
                    <a:pt x="1385" y="33231"/>
                  </a:lnTo>
                  <a:lnTo>
                    <a:pt x="1491" y="33553"/>
                  </a:lnTo>
                  <a:lnTo>
                    <a:pt x="1597" y="33845"/>
                  </a:lnTo>
                  <a:lnTo>
                    <a:pt x="1709" y="34137"/>
                  </a:lnTo>
                  <a:lnTo>
                    <a:pt x="1825" y="34429"/>
                  </a:lnTo>
                  <a:lnTo>
                    <a:pt x="1947" y="34706"/>
                  </a:lnTo>
                  <a:lnTo>
                    <a:pt x="2069" y="34967"/>
                  </a:lnTo>
                  <a:lnTo>
                    <a:pt x="2191" y="35213"/>
                  </a:lnTo>
                  <a:lnTo>
                    <a:pt x="2324" y="35458"/>
                  </a:lnTo>
                  <a:lnTo>
                    <a:pt x="2451" y="35689"/>
                  </a:lnTo>
                  <a:lnTo>
                    <a:pt x="2589" y="35904"/>
                  </a:lnTo>
                  <a:lnTo>
                    <a:pt x="2722" y="36119"/>
                  </a:lnTo>
                  <a:lnTo>
                    <a:pt x="2865" y="36303"/>
                  </a:lnTo>
                  <a:lnTo>
                    <a:pt x="3008" y="36488"/>
                  </a:lnTo>
                  <a:lnTo>
                    <a:pt x="3152" y="36641"/>
                  </a:lnTo>
                  <a:lnTo>
                    <a:pt x="3305" y="36780"/>
                  </a:lnTo>
                  <a:lnTo>
                    <a:pt x="3454" y="36903"/>
                  </a:lnTo>
                  <a:lnTo>
                    <a:pt x="3602" y="36995"/>
                  </a:lnTo>
                  <a:lnTo>
                    <a:pt x="3756" y="37072"/>
                  </a:lnTo>
                  <a:lnTo>
                    <a:pt x="3905" y="37118"/>
                  </a:lnTo>
                  <a:lnTo>
                    <a:pt x="4059" y="37164"/>
                  </a:lnTo>
                  <a:lnTo>
                    <a:pt x="4207" y="37179"/>
                  </a:lnTo>
                  <a:lnTo>
                    <a:pt x="4361" y="37179"/>
                  </a:lnTo>
                  <a:lnTo>
                    <a:pt x="4509" y="37164"/>
                  </a:lnTo>
                  <a:lnTo>
                    <a:pt x="4658" y="37118"/>
                  </a:lnTo>
                  <a:lnTo>
                    <a:pt x="4806" y="37072"/>
                  </a:lnTo>
                  <a:lnTo>
                    <a:pt x="4955" y="36995"/>
                  </a:lnTo>
                  <a:lnTo>
                    <a:pt x="5098" y="36903"/>
                  </a:lnTo>
                  <a:lnTo>
                    <a:pt x="5247" y="36795"/>
                  </a:lnTo>
                  <a:lnTo>
                    <a:pt x="5390" y="36657"/>
                  </a:lnTo>
                  <a:lnTo>
                    <a:pt x="5528" y="36518"/>
                  </a:lnTo>
                  <a:lnTo>
                    <a:pt x="5666" y="36365"/>
                  </a:lnTo>
                  <a:lnTo>
                    <a:pt x="5804" y="36180"/>
                  </a:lnTo>
                  <a:lnTo>
                    <a:pt x="5936" y="35981"/>
                  </a:lnTo>
                  <a:lnTo>
                    <a:pt x="6069" y="35781"/>
                  </a:lnTo>
                  <a:lnTo>
                    <a:pt x="6196" y="35551"/>
                  </a:lnTo>
                  <a:lnTo>
                    <a:pt x="6318" y="35305"/>
                  </a:lnTo>
                  <a:lnTo>
                    <a:pt x="6440" y="35044"/>
                  </a:lnTo>
                  <a:lnTo>
                    <a:pt x="6557" y="34767"/>
                  </a:lnTo>
                  <a:lnTo>
                    <a:pt x="6674" y="34475"/>
                  </a:lnTo>
                  <a:lnTo>
                    <a:pt x="6785" y="34168"/>
                  </a:lnTo>
                  <a:lnTo>
                    <a:pt x="6891" y="33861"/>
                  </a:lnTo>
                  <a:lnTo>
                    <a:pt x="6992" y="33523"/>
                  </a:lnTo>
                  <a:lnTo>
                    <a:pt x="7087" y="33169"/>
                  </a:lnTo>
                  <a:lnTo>
                    <a:pt x="7177" y="32801"/>
                  </a:lnTo>
                  <a:lnTo>
                    <a:pt x="7268" y="32417"/>
                  </a:lnTo>
                  <a:lnTo>
                    <a:pt x="4175" y="50022"/>
                  </a:lnTo>
                  <a:lnTo>
                    <a:pt x="4037" y="50867"/>
                  </a:lnTo>
                  <a:lnTo>
                    <a:pt x="3968" y="51313"/>
                  </a:lnTo>
                  <a:lnTo>
                    <a:pt x="3905" y="51743"/>
                  </a:lnTo>
                  <a:lnTo>
                    <a:pt x="3846" y="52189"/>
                  </a:lnTo>
                  <a:lnTo>
                    <a:pt x="3793" y="52649"/>
                  </a:lnTo>
                  <a:lnTo>
                    <a:pt x="3751" y="53095"/>
                  </a:lnTo>
                  <a:lnTo>
                    <a:pt x="3714" y="53541"/>
                  </a:lnTo>
                  <a:lnTo>
                    <a:pt x="3693" y="53986"/>
                  </a:lnTo>
                  <a:lnTo>
                    <a:pt x="3677" y="54432"/>
                  </a:lnTo>
                  <a:lnTo>
                    <a:pt x="3677" y="54647"/>
                  </a:lnTo>
                  <a:lnTo>
                    <a:pt x="3677" y="54877"/>
                  </a:lnTo>
                  <a:lnTo>
                    <a:pt x="3682" y="55092"/>
                  </a:lnTo>
                  <a:lnTo>
                    <a:pt x="3693" y="55292"/>
                  </a:lnTo>
                  <a:lnTo>
                    <a:pt x="3703" y="55507"/>
                  </a:lnTo>
                  <a:lnTo>
                    <a:pt x="3724" y="55722"/>
                  </a:lnTo>
                  <a:lnTo>
                    <a:pt x="3746" y="55922"/>
                  </a:lnTo>
                  <a:lnTo>
                    <a:pt x="3767" y="56122"/>
                  </a:lnTo>
                  <a:lnTo>
                    <a:pt x="3799" y="56321"/>
                  </a:lnTo>
                  <a:lnTo>
                    <a:pt x="3836" y="56506"/>
                  </a:lnTo>
                  <a:lnTo>
                    <a:pt x="3873" y="56705"/>
                  </a:lnTo>
                  <a:lnTo>
                    <a:pt x="3915" y="56890"/>
                  </a:lnTo>
                  <a:lnTo>
                    <a:pt x="3968" y="57043"/>
                  </a:lnTo>
                  <a:lnTo>
                    <a:pt x="4027" y="57197"/>
                  </a:lnTo>
                  <a:lnTo>
                    <a:pt x="4080" y="57335"/>
                  </a:lnTo>
                  <a:lnTo>
                    <a:pt x="4138" y="57473"/>
                  </a:lnTo>
                  <a:lnTo>
                    <a:pt x="4196" y="57596"/>
                  </a:lnTo>
                  <a:lnTo>
                    <a:pt x="4260" y="57704"/>
                  </a:lnTo>
                  <a:lnTo>
                    <a:pt x="4324" y="57811"/>
                  </a:lnTo>
                  <a:lnTo>
                    <a:pt x="4387" y="57904"/>
                  </a:lnTo>
                  <a:lnTo>
                    <a:pt x="4451" y="57996"/>
                  </a:lnTo>
                  <a:lnTo>
                    <a:pt x="4520" y="58073"/>
                  </a:lnTo>
                  <a:lnTo>
                    <a:pt x="4584" y="58149"/>
                  </a:lnTo>
                  <a:lnTo>
                    <a:pt x="4653" y="58211"/>
                  </a:lnTo>
                  <a:lnTo>
                    <a:pt x="4791" y="58303"/>
                  </a:lnTo>
                  <a:lnTo>
                    <a:pt x="4934" y="58364"/>
                  </a:lnTo>
                  <a:lnTo>
                    <a:pt x="5077" y="58380"/>
                  </a:lnTo>
                  <a:lnTo>
                    <a:pt x="5215" y="58364"/>
                  </a:lnTo>
                  <a:lnTo>
                    <a:pt x="5289" y="58349"/>
                  </a:lnTo>
                  <a:lnTo>
                    <a:pt x="5358" y="58318"/>
                  </a:lnTo>
                  <a:lnTo>
                    <a:pt x="5427" y="58272"/>
                  </a:lnTo>
                  <a:lnTo>
                    <a:pt x="5501" y="58226"/>
                  </a:lnTo>
                  <a:lnTo>
                    <a:pt x="5570" y="58180"/>
                  </a:lnTo>
                  <a:lnTo>
                    <a:pt x="5639" y="58103"/>
                  </a:lnTo>
                  <a:lnTo>
                    <a:pt x="5703" y="58027"/>
                  </a:lnTo>
                  <a:lnTo>
                    <a:pt x="5772" y="57950"/>
                  </a:lnTo>
                  <a:lnTo>
                    <a:pt x="5841" y="57842"/>
                  </a:lnTo>
                  <a:lnTo>
                    <a:pt x="5904" y="57750"/>
                  </a:lnTo>
                  <a:lnTo>
                    <a:pt x="5968" y="57627"/>
                  </a:lnTo>
                  <a:lnTo>
                    <a:pt x="6026" y="57504"/>
                  </a:lnTo>
                  <a:lnTo>
                    <a:pt x="6143" y="57243"/>
                  </a:lnTo>
                  <a:lnTo>
                    <a:pt x="6255" y="56966"/>
                  </a:lnTo>
                  <a:lnTo>
                    <a:pt x="6361" y="56675"/>
                  </a:lnTo>
                  <a:lnTo>
                    <a:pt x="6467" y="56383"/>
                  </a:lnTo>
                  <a:lnTo>
                    <a:pt x="6567" y="56075"/>
                  </a:lnTo>
                  <a:lnTo>
                    <a:pt x="6668" y="55768"/>
                  </a:lnTo>
                  <a:lnTo>
                    <a:pt x="6758" y="55446"/>
                  </a:lnTo>
                  <a:lnTo>
                    <a:pt x="6854" y="55108"/>
                  </a:lnTo>
                  <a:lnTo>
                    <a:pt x="6939" y="54770"/>
                  </a:lnTo>
                  <a:lnTo>
                    <a:pt x="7024" y="54432"/>
                  </a:lnTo>
                  <a:lnTo>
                    <a:pt x="7103" y="54078"/>
                  </a:lnTo>
                  <a:lnTo>
                    <a:pt x="7177" y="53710"/>
                  </a:lnTo>
                  <a:lnTo>
                    <a:pt x="7252" y="53341"/>
                  </a:lnTo>
                  <a:lnTo>
                    <a:pt x="7315" y="52972"/>
                  </a:lnTo>
                  <a:lnTo>
                    <a:pt x="7384" y="52588"/>
                  </a:lnTo>
                  <a:lnTo>
                    <a:pt x="7443" y="52204"/>
                  </a:lnTo>
                  <a:lnTo>
                    <a:pt x="11999" y="27362"/>
                  </a:lnTo>
                  <a:lnTo>
                    <a:pt x="16041" y="45690"/>
                  </a:lnTo>
                  <a:lnTo>
                    <a:pt x="16120" y="46043"/>
                  </a:lnTo>
                  <a:lnTo>
                    <a:pt x="16200" y="46397"/>
                  </a:lnTo>
                  <a:lnTo>
                    <a:pt x="16290" y="46735"/>
                  </a:lnTo>
                  <a:lnTo>
                    <a:pt x="16380" y="47088"/>
                  </a:lnTo>
                  <a:lnTo>
                    <a:pt x="16476" y="47411"/>
                  </a:lnTo>
                  <a:lnTo>
                    <a:pt x="16577" y="47733"/>
                  </a:lnTo>
                  <a:lnTo>
                    <a:pt x="16677" y="48041"/>
                  </a:lnTo>
                  <a:lnTo>
                    <a:pt x="16784" y="48317"/>
                  </a:lnTo>
                  <a:lnTo>
                    <a:pt x="16895" y="48578"/>
                  </a:lnTo>
                  <a:lnTo>
                    <a:pt x="17012" y="48793"/>
                  </a:lnTo>
                  <a:lnTo>
                    <a:pt x="17070" y="48901"/>
                  </a:lnTo>
                  <a:lnTo>
                    <a:pt x="17134" y="48993"/>
                  </a:lnTo>
                  <a:lnTo>
                    <a:pt x="17192" y="49070"/>
                  </a:lnTo>
                  <a:lnTo>
                    <a:pt x="17256" y="49147"/>
                  </a:lnTo>
                  <a:lnTo>
                    <a:pt x="17319" y="49208"/>
                  </a:lnTo>
                  <a:lnTo>
                    <a:pt x="17383" y="49254"/>
                  </a:lnTo>
                  <a:lnTo>
                    <a:pt x="17447" y="49285"/>
                  </a:lnTo>
                  <a:lnTo>
                    <a:pt x="17516" y="49316"/>
                  </a:lnTo>
                  <a:lnTo>
                    <a:pt x="17579" y="49331"/>
                  </a:lnTo>
                  <a:lnTo>
                    <a:pt x="17648" y="49331"/>
                  </a:lnTo>
                  <a:lnTo>
                    <a:pt x="17717" y="49316"/>
                  </a:lnTo>
                  <a:lnTo>
                    <a:pt x="17786" y="49300"/>
                  </a:lnTo>
                  <a:lnTo>
                    <a:pt x="17897" y="49193"/>
                  </a:lnTo>
                  <a:lnTo>
                    <a:pt x="18004" y="49070"/>
                  </a:lnTo>
                  <a:lnTo>
                    <a:pt x="18104" y="48916"/>
                  </a:lnTo>
                  <a:lnTo>
                    <a:pt x="18200" y="48747"/>
                  </a:lnTo>
                  <a:lnTo>
                    <a:pt x="18290" y="48548"/>
                  </a:lnTo>
                  <a:lnTo>
                    <a:pt x="18375" y="48333"/>
                  </a:lnTo>
                  <a:lnTo>
                    <a:pt x="18454" y="48102"/>
                  </a:lnTo>
                  <a:lnTo>
                    <a:pt x="18523" y="47856"/>
                  </a:lnTo>
                  <a:lnTo>
                    <a:pt x="18587" y="47595"/>
                  </a:lnTo>
                  <a:lnTo>
                    <a:pt x="18640" y="47303"/>
                  </a:lnTo>
                  <a:lnTo>
                    <a:pt x="18688" y="47011"/>
                  </a:lnTo>
                  <a:lnTo>
                    <a:pt x="18725" y="46704"/>
                  </a:lnTo>
                  <a:lnTo>
                    <a:pt x="18757" y="46397"/>
                  </a:lnTo>
                  <a:lnTo>
                    <a:pt x="18778" y="46074"/>
                  </a:lnTo>
                  <a:lnTo>
                    <a:pt x="18789" y="45736"/>
                  </a:lnTo>
                  <a:lnTo>
                    <a:pt x="18789" y="45398"/>
                  </a:lnTo>
                  <a:lnTo>
                    <a:pt x="18783" y="45076"/>
                  </a:lnTo>
                  <a:lnTo>
                    <a:pt x="18767" y="44738"/>
                  </a:lnTo>
                  <a:lnTo>
                    <a:pt x="18736" y="44092"/>
                  </a:lnTo>
                  <a:lnTo>
                    <a:pt x="18688" y="43447"/>
                  </a:lnTo>
                  <a:lnTo>
                    <a:pt x="18629" y="42802"/>
                  </a:lnTo>
                  <a:lnTo>
                    <a:pt x="18560" y="42172"/>
                  </a:lnTo>
                  <a:lnTo>
                    <a:pt x="18476" y="41557"/>
                  </a:lnTo>
                  <a:lnTo>
                    <a:pt x="18428" y="41250"/>
                  </a:lnTo>
                  <a:lnTo>
                    <a:pt x="18380" y="40958"/>
                  </a:lnTo>
                  <a:lnTo>
                    <a:pt x="18327" y="40651"/>
                  </a:lnTo>
                  <a:lnTo>
                    <a:pt x="18274" y="40359"/>
                  </a:lnTo>
                  <a:lnTo>
                    <a:pt x="18041" y="38915"/>
                  </a:lnTo>
                  <a:lnTo>
                    <a:pt x="17791" y="37271"/>
                  </a:lnTo>
                  <a:lnTo>
                    <a:pt x="17531" y="35504"/>
                  </a:lnTo>
                  <a:lnTo>
                    <a:pt x="17261" y="33630"/>
                  </a:lnTo>
                  <a:lnTo>
                    <a:pt x="16985" y="31679"/>
                  </a:lnTo>
                  <a:lnTo>
                    <a:pt x="16709" y="29713"/>
                  </a:lnTo>
                  <a:lnTo>
                    <a:pt x="16179" y="25841"/>
                  </a:lnTo>
                  <a:lnTo>
                    <a:pt x="15701" y="22292"/>
                  </a:lnTo>
                  <a:lnTo>
                    <a:pt x="15314" y="19389"/>
                  </a:lnTo>
                  <a:lnTo>
                    <a:pt x="14964" y="16716"/>
                  </a:lnTo>
                  <a:lnTo>
                    <a:pt x="3369"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4"/>
            <p:cNvSpPr/>
            <p:nvPr/>
          </p:nvSpPr>
          <p:spPr>
            <a:xfrm>
              <a:off x="-1347250" y="-5039050"/>
              <a:ext cx="142850" cy="1510600"/>
            </a:xfrm>
            <a:custGeom>
              <a:avLst/>
              <a:gdLst/>
              <a:ahLst/>
              <a:cxnLst/>
              <a:rect l="l" t="t" r="r" b="b"/>
              <a:pathLst>
                <a:path w="5714" h="60424" extrusionOk="0">
                  <a:moveTo>
                    <a:pt x="5056" y="1"/>
                  </a:moveTo>
                  <a:lnTo>
                    <a:pt x="4950" y="170"/>
                  </a:lnTo>
                  <a:lnTo>
                    <a:pt x="4844" y="354"/>
                  </a:lnTo>
                  <a:lnTo>
                    <a:pt x="4738" y="538"/>
                  </a:lnTo>
                  <a:lnTo>
                    <a:pt x="4637" y="723"/>
                  </a:lnTo>
                  <a:lnTo>
                    <a:pt x="4536" y="938"/>
                  </a:lnTo>
                  <a:lnTo>
                    <a:pt x="4440" y="1138"/>
                  </a:lnTo>
                  <a:lnTo>
                    <a:pt x="4345" y="1368"/>
                  </a:lnTo>
                  <a:lnTo>
                    <a:pt x="4250" y="1583"/>
                  </a:lnTo>
                  <a:lnTo>
                    <a:pt x="4006" y="2213"/>
                  </a:lnTo>
                  <a:lnTo>
                    <a:pt x="3762" y="2858"/>
                  </a:lnTo>
                  <a:lnTo>
                    <a:pt x="3528" y="3519"/>
                  </a:lnTo>
                  <a:lnTo>
                    <a:pt x="3300" y="4195"/>
                  </a:lnTo>
                  <a:lnTo>
                    <a:pt x="3072" y="4886"/>
                  </a:lnTo>
                  <a:lnTo>
                    <a:pt x="2854" y="5593"/>
                  </a:lnTo>
                  <a:lnTo>
                    <a:pt x="2642" y="6315"/>
                  </a:lnTo>
                  <a:lnTo>
                    <a:pt x="2435" y="7037"/>
                  </a:lnTo>
                  <a:lnTo>
                    <a:pt x="2282" y="7605"/>
                  </a:lnTo>
                  <a:lnTo>
                    <a:pt x="2133" y="8174"/>
                  </a:lnTo>
                  <a:lnTo>
                    <a:pt x="1990" y="8742"/>
                  </a:lnTo>
                  <a:lnTo>
                    <a:pt x="1847" y="9326"/>
                  </a:lnTo>
                  <a:lnTo>
                    <a:pt x="1714" y="9925"/>
                  </a:lnTo>
                  <a:lnTo>
                    <a:pt x="1581" y="10524"/>
                  </a:lnTo>
                  <a:lnTo>
                    <a:pt x="1454" y="11123"/>
                  </a:lnTo>
                  <a:lnTo>
                    <a:pt x="1337" y="11753"/>
                  </a:lnTo>
                  <a:lnTo>
                    <a:pt x="1221" y="12368"/>
                  </a:lnTo>
                  <a:lnTo>
                    <a:pt x="1109" y="12998"/>
                  </a:lnTo>
                  <a:lnTo>
                    <a:pt x="1003" y="13643"/>
                  </a:lnTo>
                  <a:lnTo>
                    <a:pt x="897" y="14288"/>
                  </a:lnTo>
                  <a:lnTo>
                    <a:pt x="802" y="14949"/>
                  </a:lnTo>
                  <a:lnTo>
                    <a:pt x="712" y="15609"/>
                  </a:lnTo>
                  <a:lnTo>
                    <a:pt x="627" y="16270"/>
                  </a:lnTo>
                  <a:lnTo>
                    <a:pt x="542" y="16946"/>
                  </a:lnTo>
                  <a:lnTo>
                    <a:pt x="457" y="17791"/>
                  </a:lnTo>
                  <a:lnTo>
                    <a:pt x="377" y="18636"/>
                  </a:lnTo>
                  <a:lnTo>
                    <a:pt x="303" y="19496"/>
                  </a:lnTo>
                  <a:lnTo>
                    <a:pt x="239" y="20341"/>
                  </a:lnTo>
                  <a:lnTo>
                    <a:pt x="186" y="21202"/>
                  </a:lnTo>
                  <a:lnTo>
                    <a:pt x="133" y="22077"/>
                  </a:lnTo>
                  <a:lnTo>
                    <a:pt x="91" y="22938"/>
                  </a:lnTo>
                  <a:lnTo>
                    <a:pt x="59" y="23813"/>
                  </a:lnTo>
                  <a:lnTo>
                    <a:pt x="33" y="24689"/>
                  </a:lnTo>
                  <a:lnTo>
                    <a:pt x="17" y="25565"/>
                  </a:lnTo>
                  <a:lnTo>
                    <a:pt x="6" y="26440"/>
                  </a:lnTo>
                  <a:lnTo>
                    <a:pt x="1" y="27316"/>
                  </a:lnTo>
                  <a:lnTo>
                    <a:pt x="6" y="28192"/>
                  </a:lnTo>
                  <a:lnTo>
                    <a:pt x="17" y="29067"/>
                  </a:lnTo>
                  <a:lnTo>
                    <a:pt x="38" y="29943"/>
                  </a:lnTo>
                  <a:lnTo>
                    <a:pt x="64" y="30819"/>
                  </a:lnTo>
                  <a:lnTo>
                    <a:pt x="86" y="31618"/>
                  </a:lnTo>
                  <a:lnTo>
                    <a:pt x="112" y="32401"/>
                  </a:lnTo>
                  <a:lnTo>
                    <a:pt x="144" y="33185"/>
                  </a:lnTo>
                  <a:lnTo>
                    <a:pt x="176" y="33968"/>
                  </a:lnTo>
                  <a:lnTo>
                    <a:pt x="218" y="34752"/>
                  </a:lnTo>
                  <a:lnTo>
                    <a:pt x="261" y="35520"/>
                  </a:lnTo>
                  <a:lnTo>
                    <a:pt x="308" y="36303"/>
                  </a:lnTo>
                  <a:lnTo>
                    <a:pt x="361" y="37071"/>
                  </a:lnTo>
                  <a:lnTo>
                    <a:pt x="420" y="37840"/>
                  </a:lnTo>
                  <a:lnTo>
                    <a:pt x="483" y="38608"/>
                  </a:lnTo>
                  <a:lnTo>
                    <a:pt x="547" y="39360"/>
                  </a:lnTo>
                  <a:lnTo>
                    <a:pt x="621" y="40129"/>
                  </a:lnTo>
                  <a:lnTo>
                    <a:pt x="696" y="40881"/>
                  </a:lnTo>
                  <a:lnTo>
                    <a:pt x="775" y="41634"/>
                  </a:lnTo>
                  <a:lnTo>
                    <a:pt x="860" y="42372"/>
                  </a:lnTo>
                  <a:lnTo>
                    <a:pt x="945" y="43124"/>
                  </a:lnTo>
                  <a:lnTo>
                    <a:pt x="1040" y="43862"/>
                  </a:lnTo>
                  <a:lnTo>
                    <a:pt x="1136" y="44599"/>
                  </a:lnTo>
                  <a:lnTo>
                    <a:pt x="1237" y="45321"/>
                  </a:lnTo>
                  <a:lnTo>
                    <a:pt x="1337" y="46043"/>
                  </a:lnTo>
                  <a:lnTo>
                    <a:pt x="1449" y="46765"/>
                  </a:lnTo>
                  <a:lnTo>
                    <a:pt x="1560" y="47472"/>
                  </a:lnTo>
                  <a:lnTo>
                    <a:pt x="1677" y="48179"/>
                  </a:lnTo>
                  <a:lnTo>
                    <a:pt x="1799" y="48885"/>
                  </a:lnTo>
                  <a:lnTo>
                    <a:pt x="1926" y="49592"/>
                  </a:lnTo>
                  <a:lnTo>
                    <a:pt x="2059" y="50283"/>
                  </a:lnTo>
                  <a:lnTo>
                    <a:pt x="2191" y="50959"/>
                  </a:lnTo>
                  <a:lnTo>
                    <a:pt x="2329" y="51651"/>
                  </a:lnTo>
                  <a:lnTo>
                    <a:pt x="2473" y="52311"/>
                  </a:lnTo>
                  <a:lnTo>
                    <a:pt x="2616" y="52987"/>
                  </a:lnTo>
                  <a:lnTo>
                    <a:pt x="2764" y="53648"/>
                  </a:lnTo>
                  <a:lnTo>
                    <a:pt x="2918" y="54293"/>
                  </a:lnTo>
                  <a:lnTo>
                    <a:pt x="3008" y="54708"/>
                  </a:lnTo>
                  <a:lnTo>
                    <a:pt x="3104" y="55107"/>
                  </a:lnTo>
                  <a:lnTo>
                    <a:pt x="3199" y="55507"/>
                  </a:lnTo>
                  <a:lnTo>
                    <a:pt x="3300" y="55876"/>
                  </a:lnTo>
                  <a:lnTo>
                    <a:pt x="3401" y="56260"/>
                  </a:lnTo>
                  <a:lnTo>
                    <a:pt x="3512" y="56628"/>
                  </a:lnTo>
                  <a:lnTo>
                    <a:pt x="3624" y="56982"/>
                  </a:lnTo>
                  <a:lnTo>
                    <a:pt x="3735" y="57320"/>
                  </a:lnTo>
                  <a:lnTo>
                    <a:pt x="3857" y="57658"/>
                  </a:lnTo>
                  <a:lnTo>
                    <a:pt x="3979" y="57980"/>
                  </a:lnTo>
                  <a:lnTo>
                    <a:pt x="4101" y="58303"/>
                  </a:lnTo>
                  <a:lnTo>
                    <a:pt x="4228" y="58610"/>
                  </a:lnTo>
                  <a:lnTo>
                    <a:pt x="4361" y="58902"/>
                  </a:lnTo>
                  <a:lnTo>
                    <a:pt x="4494" y="59179"/>
                  </a:lnTo>
                  <a:lnTo>
                    <a:pt x="4631" y="59455"/>
                  </a:lnTo>
                  <a:lnTo>
                    <a:pt x="4775" y="59716"/>
                  </a:lnTo>
                  <a:lnTo>
                    <a:pt x="4854" y="59824"/>
                  </a:lnTo>
                  <a:lnTo>
                    <a:pt x="4939" y="59947"/>
                  </a:lnTo>
                  <a:lnTo>
                    <a:pt x="5019" y="60039"/>
                  </a:lnTo>
                  <a:lnTo>
                    <a:pt x="5104" y="60131"/>
                  </a:lnTo>
                  <a:lnTo>
                    <a:pt x="5194" y="60208"/>
                  </a:lnTo>
                  <a:lnTo>
                    <a:pt x="5279" y="60285"/>
                  </a:lnTo>
                  <a:lnTo>
                    <a:pt x="5369" y="60346"/>
                  </a:lnTo>
                  <a:lnTo>
                    <a:pt x="5459" y="60392"/>
                  </a:lnTo>
                  <a:lnTo>
                    <a:pt x="5523" y="60423"/>
                  </a:lnTo>
                  <a:lnTo>
                    <a:pt x="5650" y="60423"/>
                  </a:lnTo>
                  <a:lnTo>
                    <a:pt x="5714" y="60392"/>
                  </a:lnTo>
                  <a:lnTo>
                    <a:pt x="5491" y="60162"/>
                  </a:lnTo>
                  <a:lnTo>
                    <a:pt x="5273" y="59901"/>
                  </a:lnTo>
                  <a:lnTo>
                    <a:pt x="5061" y="59609"/>
                  </a:lnTo>
                  <a:lnTo>
                    <a:pt x="4849" y="59286"/>
                  </a:lnTo>
                  <a:lnTo>
                    <a:pt x="4722" y="59025"/>
                  </a:lnTo>
                  <a:lnTo>
                    <a:pt x="4594" y="58733"/>
                  </a:lnTo>
                  <a:lnTo>
                    <a:pt x="4472" y="58441"/>
                  </a:lnTo>
                  <a:lnTo>
                    <a:pt x="4350" y="58134"/>
                  </a:lnTo>
                  <a:lnTo>
                    <a:pt x="4234" y="57827"/>
                  </a:lnTo>
                  <a:lnTo>
                    <a:pt x="4117" y="57504"/>
                  </a:lnTo>
                  <a:lnTo>
                    <a:pt x="4006" y="57181"/>
                  </a:lnTo>
                  <a:lnTo>
                    <a:pt x="3899" y="56843"/>
                  </a:lnTo>
                  <a:lnTo>
                    <a:pt x="3793" y="56490"/>
                  </a:lnTo>
                  <a:lnTo>
                    <a:pt x="3693" y="56137"/>
                  </a:lnTo>
                  <a:lnTo>
                    <a:pt x="3592" y="55768"/>
                  </a:lnTo>
                  <a:lnTo>
                    <a:pt x="3496" y="55399"/>
                  </a:lnTo>
                  <a:lnTo>
                    <a:pt x="3406" y="55015"/>
                  </a:lnTo>
                  <a:lnTo>
                    <a:pt x="3321" y="54631"/>
                  </a:lnTo>
                  <a:lnTo>
                    <a:pt x="3236" y="54232"/>
                  </a:lnTo>
                  <a:lnTo>
                    <a:pt x="3157" y="53832"/>
                  </a:lnTo>
                  <a:lnTo>
                    <a:pt x="3014" y="53187"/>
                  </a:lnTo>
                  <a:lnTo>
                    <a:pt x="2870" y="52526"/>
                  </a:lnTo>
                  <a:lnTo>
                    <a:pt x="2733" y="51866"/>
                  </a:lnTo>
                  <a:lnTo>
                    <a:pt x="2600" y="51190"/>
                  </a:lnTo>
                  <a:lnTo>
                    <a:pt x="2473" y="50529"/>
                  </a:lnTo>
                  <a:lnTo>
                    <a:pt x="2345" y="49838"/>
                  </a:lnTo>
                  <a:lnTo>
                    <a:pt x="2223" y="49162"/>
                  </a:lnTo>
                  <a:lnTo>
                    <a:pt x="2107" y="48471"/>
                  </a:lnTo>
                  <a:lnTo>
                    <a:pt x="1995" y="47779"/>
                  </a:lnTo>
                  <a:lnTo>
                    <a:pt x="1884" y="47073"/>
                  </a:lnTo>
                  <a:lnTo>
                    <a:pt x="1778" y="46366"/>
                  </a:lnTo>
                  <a:lnTo>
                    <a:pt x="1672" y="45659"/>
                  </a:lnTo>
                  <a:lnTo>
                    <a:pt x="1576" y="44953"/>
                  </a:lnTo>
                  <a:lnTo>
                    <a:pt x="1481" y="44231"/>
                  </a:lnTo>
                  <a:lnTo>
                    <a:pt x="1391" y="43508"/>
                  </a:lnTo>
                  <a:lnTo>
                    <a:pt x="1300" y="42786"/>
                  </a:lnTo>
                  <a:lnTo>
                    <a:pt x="1221" y="42049"/>
                  </a:lnTo>
                  <a:lnTo>
                    <a:pt x="1141" y="41312"/>
                  </a:lnTo>
                  <a:lnTo>
                    <a:pt x="1067" y="40590"/>
                  </a:lnTo>
                  <a:lnTo>
                    <a:pt x="993" y="39837"/>
                  </a:lnTo>
                  <a:lnTo>
                    <a:pt x="929" y="39099"/>
                  </a:lnTo>
                  <a:lnTo>
                    <a:pt x="865" y="38347"/>
                  </a:lnTo>
                  <a:lnTo>
                    <a:pt x="807" y="37594"/>
                  </a:lnTo>
                  <a:lnTo>
                    <a:pt x="749" y="36841"/>
                  </a:lnTo>
                  <a:lnTo>
                    <a:pt x="701" y="36088"/>
                  </a:lnTo>
                  <a:lnTo>
                    <a:pt x="653" y="35335"/>
                  </a:lnTo>
                  <a:lnTo>
                    <a:pt x="611" y="34567"/>
                  </a:lnTo>
                  <a:lnTo>
                    <a:pt x="574" y="33814"/>
                  </a:lnTo>
                  <a:lnTo>
                    <a:pt x="537" y="33046"/>
                  </a:lnTo>
                  <a:lnTo>
                    <a:pt x="505" y="32278"/>
                  </a:lnTo>
                  <a:lnTo>
                    <a:pt x="483" y="31510"/>
                  </a:lnTo>
                  <a:lnTo>
                    <a:pt x="457" y="30742"/>
                  </a:lnTo>
                  <a:lnTo>
                    <a:pt x="436" y="29897"/>
                  </a:lnTo>
                  <a:lnTo>
                    <a:pt x="420" y="29052"/>
                  </a:lnTo>
                  <a:lnTo>
                    <a:pt x="409" y="28207"/>
                  </a:lnTo>
                  <a:lnTo>
                    <a:pt x="409" y="27362"/>
                  </a:lnTo>
                  <a:lnTo>
                    <a:pt x="409" y="26517"/>
                  </a:lnTo>
                  <a:lnTo>
                    <a:pt x="425" y="25672"/>
                  </a:lnTo>
                  <a:lnTo>
                    <a:pt x="441" y="24827"/>
                  </a:lnTo>
                  <a:lnTo>
                    <a:pt x="468" y="23998"/>
                  </a:lnTo>
                  <a:lnTo>
                    <a:pt x="499" y="23153"/>
                  </a:lnTo>
                  <a:lnTo>
                    <a:pt x="542" y="22323"/>
                  </a:lnTo>
                  <a:lnTo>
                    <a:pt x="590" y="21493"/>
                  </a:lnTo>
                  <a:lnTo>
                    <a:pt x="643" y="20664"/>
                  </a:lnTo>
                  <a:lnTo>
                    <a:pt x="706" y="19834"/>
                  </a:lnTo>
                  <a:lnTo>
                    <a:pt x="775" y="19020"/>
                  </a:lnTo>
                  <a:lnTo>
                    <a:pt x="849" y="18190"/>
                  </a:lnTo>
                  <a:lnTo>
                    <a:pt x="929" y="17376"/>
                  </a:lnTo>
                  <a:lnTo>
                    <a:pt x="1003" y="16731"/>
                  </a:lnTo>
                  <a:lnTo>
                    <a:pt x="1088" y="16070"/>
                  </a:lnTo>
                  <a:lnTo>
                    <a:pt x="1173" y="15440"/>
                  </a:lnTo>
                  <a:lnTo>
                    <a:pt x="1263" y="14795"/>
                  </a:lnTo>
                  <a:lnTo>
                    <a:pt x="1359" y="14165"/>
                  </a:lnTo>
                  <a:lnTo>
                    <a:pt x="1454" y="13535"/>
                  </a:lnTo>
                  <a:lnTo>
                    <a:pt x="1560" y="12921"/>
                  </a:lnTo>
                  <a:lnTo>
                    <a:pt x="1666" y="12306"/>
                  </a:lnTo>
                  <a:lnTo>
                    <a:pt x="1778" y="11692"/>
                  </a:lnTo>
                  <a:lnTo>
                    <a:pt x="1900" y="11093"/>
                  </a:lnTo>
                  <a:lnTo>
                    <a:pt x="2022" y="10509"/>
                  </a:lnTo>
                  <a:lnTo>
                    <a:pt x="2144" y="9925"/>
                  </a:lnTo>
                  <a:lnTo>
                    <a:pt x="2276" y="9341"/>
                  </a:lnTo>
                  <a:lnTo>
                    <a:pt x="2409" y="8773"/>
                  </a:lnTo>
                  <a:lnTo>
                    <a:pt x="2547" y="8205"/>
                  </a:lnTo>
                  <a:lnTo>
                    <a:pt x="2690" y="7651"/>
                  </a:lnTo>
                  <a:lnTo>
                    <a:pt x="2939" y="6745"/>
                  </a:lnTo>
                  <a:lnTo>
                    <a:pt x="3178" y="5885"/>
                  </a:lnTo>
                  <a:lnTo>
                    <a:pt x="3406" y="5101"/>
                  </a:lnTo>
                  <a:lnTo>
                    <a:pt x="3629" y="4364"/>
                  </a:lnTo>
                  <a:lnTo>
                    <a:pt x="3836" y="3688"/>
                  </a:lnTo>
                  <a:lnTo>
                    <a:pt x="4037" y="3073"/>
                  </a:lnTo>
                  <a:lnTo>
                    <a:pt x="4223" y="2505"/>
                  </a:lnTo>
                  <a:lnTo>
                    <a:pt x="4393" y="2013"/>
                  </a:lnTo>
                  <a:lnTo>
                    <a:pt x="4684" y="1168"/>
                  </a:lnTo>
                  <a:lnTo>
                    <a:pt x="4897" y="569"/>
                  </a:lnTo>
                  <a:lnTo>
                    <a:pt x="4971" y="339"/>
                  </a:lnTo>
                  <a:lnTo>
                    <a:pt x="5024" y="170"/>
                  </a:lnTo>
                  <a:lnTo>
                    <a:pt x="5050" y="62"/>
                  </a:lnTo>
                  <a:lnTo>
                    <a:pt x="5056" y="31"/>
                  </a:lnTo>
                  <a:lnTo>
                    <a:pt x="505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p:nvPr/>
          </p:nvSpPr>
          <p:spPr>
            <a:xfrm>
              <a:off x="-2928450" y="-2039825"/>
              <a:ext cx="408725" cy="850750"/>
            </a:xfrm>
            <a:custGeom>
              <a:avLst/>
              <a:gdLst/>
              <a:ahLst/>
              <a:cxnLst/>
              <a:rect l="l" t="t" r="r" b="b"/>
              <a:pathLst>
                <a:path w="16349" h="34030" extrusionOk="0">
                  <a:moveTo>
                    <a:pt x="2430" y="1"/>
                  </a:moveTo>
                  <a:lnTo>
                    <a:pt x="2297" y="16"/>
                  </a:lnTo>
                  <a:lnTo>
                    <a:pt x="2159" y="47"/>
                  </a:lnTo>
                  <a:lnTo>
                    <a:pt x="2027" y="108"/>
                  </a:lnTo>
                  <a:lnTo>
                    <a:pt x="1900" y="185"/>
                  </a:lnTo>
                  <a:lnTo>
                    <a:pt x="1767" y="277"/>
                  </a:lnTo>
                  <a:lnTo>
                    <a:pt x="1640" y="385"/>
                  </a:lnTo>
                  <a:lnTo>
                    <a:pt x="1512" y="523"/>
                  </a:lnTo>
                  <a:lnTo>
                    <a:pt x="1390" y="677"/>
                  </a:lnTo>
                  <a:lnTo>
                    <a:pt x="1268" y="846"/>
                  </a:lnTo>
                  <a:lnTo>
                    <a:pt x="1152" y="1045"/>
                  </a:lnTo>
                  <a:lnTo>
                    <a:pt x="1035" y="1276"/>
                  </a:lnTo>
                  <a:lnTo>
                    <a:pt x="955" y="1475"/>
                  </a:lnTo>
                  <a:lnTo>
                    <a:pt x="881" y="1675"/>
                  </a:lnTo>
                  <a:lnTo>
                    <a:pt x="807" y="1890"/>
                  </a:lnTo>
                  <a:lnTo>
                    <a:pt x="738" y="2105"/>
                  </a:lnTo>
                  <a:lnTo>
                    <a:pt x="669" y="2320"/>
                  </a:lnTo>
                  <a:lnTo>
                    <a:pt x="605" y="2551"/>
                  </a:lnTo>
                  <a:lnTo>
                    <a:pt x="547" y="2781"/>
                  </a:lnTo>
                  <a:lnTo>
                    <a:pt x="489" y="3027"/>
                  </a:lnTo>
                  <a:lnTo>
                    <a:pt x="436" y="3273"/>
                  </a:lnTo>
                  <a:lnTo>
                    <a:pt x="382" y="3519"/>
                  </a:lnTo>
                  <a:lnTo>
                    <a:pt x="335" y="3780"/>
                  </a:lnTo>
                  <a:lnTo>
                    <a:pt x="287" y="4026"/>
                  </a:lnTo>
                  <a:lnTo>
                    <a:pt x="245" y="4302"/>
                  </a:lnTo>
                  <a:lnTo>
                    <a:pt x="207" y="4563"/>
                  </a:lnTo>
                  <a:lnTo>
                    <a:pt x="170" y="4825"/>
                  </a:lnTo>
                  <a:lnTo>
                    <a:pt x="138" y="5101"/>
                  </a:lnTo>
                  <a:lnTo>
                    <a:pt x="112" y="5378"/>
                  </a:lnTo>
                  <a:lnTo>
                    <a:pt x="85" y="5654"/>
                  </a:lnTo>
                  <a:lnTo>
                    <a:pt x="64" y="5946"/>
                  </a:lnTo>
                  <a:lnTo>
                    <a:pt x="43" y="6223"/>
                  </a:lnTo>
                  <a:lnTo>
                    <a:pt x="27" y="6514"/>
                  </a:lnTo>
                  <a:lnTo>
                    <a:pt x="16" y="6806"/>
                  </a:lnTo>
                  <a:lnTo>
                    <a:pt x="6" y="7098"/>
                  </a:lnTo>
                  <a:lnTo>
                    <a:pt x="1" y="7390"/>
                  </a:lnTo>
                  <a:lnTo>
                    <a:pt x="1" y="7682"/>
                  </a:lnTo>
                  <a:lnTo>
                    <a:pt x="1" y="7974"/>
                  </a:lnTo>
                  <a:lnTo>
                    <a:pt x="6" y="8266"/>
                  </a:lnTo>
                  <a:lnTo>
                    <a:pt x="16" y="8558"/>
                  </a:lnTo>
                  <a:lnTo>
                    <a:pt x="32" y="8850"/>
                  </a:lnTo>
                  <a:lnTo>
                    <a:pt x="48" y="9142"/>
                  </a:lnTo>
                  <a:lnTo>
                    <a:pt x="70" y="9433"/>
                  </a:lnTo>
                  <a:lnTo>
                    <a:pt x="91" y="9725"/>
                  </a:lnTo>
                  <a:lnTo>
                    <a:pt x="149" y="10294"/>
                  </a:lnTo>
                  <a:lnTo>
                    <a:pt x="213" y="10847"/>
                  </a:lnTo>
                  <a:lnTo>
                    <a:pt x="282" y="11400"/>
                  </a:lnTo>
                  <a:lnTo>
                    <a:pt x="361" y="11953"/>
                  </a:lnTo>
                  <a:lnTo>
                    <a:pt x="441" y="12491"/>
                  </a:lnTo>
                  <a:lnTo>
                    <a:pt x="531" y="13013"/>
                  </a:lnTo>
                  <a:lnTo>
                    <a:pt x="621" y="13535"/>
                  </a:lnTo>
                  <a:lnTo>
                    <a:pt x="722" y="14058"/>
                  </a:lnTo>
                  <a:lnTo>
                    <a:pt x="828" y="14549"/>
                  </a:lnTo>
                  <a:lnTo>
                    <a:pt x="939" y="15041"/>
                  </a:lnTo>
                  <a:lnTo>
                    <a:pt x="1051" y="15533"/>
                  </a:lnTo>
                  <a:lnTo>
                    <a:pt x="1173" y="16009"/>
                  </a:lnTo>
                  <a:lnTo>
                    <a:pt x="1300" y="16470"/>
                  </a:lnTo>
                  <a:lnTo>
                    <a:pt x="1433" y="16915"/>
                  </a:lnTo>
                  <a:lnTo>
                    <a:pt x="1565" y="17345"/>
                  </a:lnTo>
                  <a:lnTo>
                    <a:pt x="1709" y="17776"/>
                  </a:lnTo>
                  <a:lnTo>
                    <a:pt x="1921" y="18451"/>
                  </a:lnTo>
                  <a:lnTo>
                    <a:pt x="2133" y="19112"/>
                  </a:lnTo>
                  <a:lnTo>
                    <a:pt x="2356" y="19757"/>
                  </a:lnTo>
                  <a:lnTo>
                    <a:pt x="2578" y="20403"/>
                  </a:lnTo>
                  <a:lnTo>
                    <a:pt x="2801" y="21032"/>
                  </a:lnTo>
                  <a:lnTo>
                    <a:pt x="3035" y="21647"/>
                  </a:lnTo>
                  <a:lnTo>
                    <a:pt x="3268" y="22246"/>
                  </a:lnTo>
                  <a:lnTo>
                    <a:pt x="3501" y="22830"/>
                  </a:lnTo>
                  <a:lnTo>
                    <a:pt x="3745" y="23414"/>
                  </a:lnTo>
                  <a:lnTo>
                    <a:pt x="3984" y="23967"/>
                  </a:lnTo>
                  <a:lnTo>
                    <a:pt x="4233" y="24520"/>
                  </a:lnTo>
                  <a:lnTo>
                    <a:pt x="4483" y="25058"/>
                  </a:lnTo>
                  <a:lnTo>
                    <a:pt x="4737" y="25580"/>
                  </a:lnTo>
                  <a:lnTo>
                    <a:pt x="4992" y="26102"/>
                  </a:lnTo>
                  <a:lnTo>
                    <a:pt x="5252" y="26594"/>
                  </a:lnTo>
                  <a:lnTo>
                    <a:pt x="5512" y="27085"/>
                  </a:lnTo>
                  <a:lnTo>
                    <a:pt x="5777" y="27546"/>
                  </a:lnTo>
                  <a:lnTo>
                    <a:pt x="6047" y="28007"/>
                  </a:lnTo>
                  <a:lnTo>
                    <a:pt x="6318" y="28453"/>
                  </a:lnTo>
                  <a:lnTo>
                    <a:pt x="6594" y="28883"/>
                  </a:lnTo>
                  <a:lnTo>
                    <a:pt x="6870" y="29298"/>
                  </a:lnTo>
                  <a:lnTo>
                    <a:pt x="7145" y="29712"/>
                  </a:lnTo>
                  <a:lnTo>
                    <a:pt x="7427" y="30097"/>
                  </a:lnTo>
                  <a:lnTo>
                    <a:pt x="7713" y="30465"/>
                  </a:lnTo>
                  <a:lnTo>
                    <a:pt x="7999" y="30834"/>
                  </a:lnTo>
                  <a:lnTo>
                    <a:pt x="8286" y="31172"/>
                  </a:lnTo>
                  <a:lnTo>
                    <a:pt x="8578" y="31510"/>
                  </a:lnTo>
                  <a:lnTo>
                    <a:pt x="8869" y="31817"/>
                  </a:lnTo>
                  <a:lnTo>
                    <a:pt x="9166" y="32124"/>
                  </a:lnTo>
                  <a:lnTo>
                    <a:pt x="9463" y="32401"/>
                  </a:lnTo>
                  <a:lnTo>
                    <a:pt x="9766" y="32678"/>
                  </a:lnTo>
                  <a:lnTo>
                    <a:pt x="10063" y="32939"/>
                  </a:lnTo>
                  <a:lnTo>
                    <a:pt x="10280" y="33138"/>
                  </a:lnTo>
                  <a:lnTo>
                    <a:pt x="10492" y="33307"/>
                  </a:lnTo>
                  <a:lnTo>
                    <a:pt x="10710" y="33461"/>
                  </a:lnTo>
                  <a:lnTo>
                    <a:pt x="10927" y="33615"/>
                  </a:lnTo>
                  <a:lnTo>
                    <a:pt x="11145" y="33722"/>
                  </a:lnTo>
                  <a:lnTo>
                    <a:pt x="11362" y="33830"/>
                  </a:lnTo>
                  <a:lnTo>
                    <a:pt x="11585" y="33907"/>
                  </a:lnTo>
                  <a:lnTo>
                    <a:pt x="11808" y="33968"/>
                  </a:lnTo>
                  <a:lnTo>
                    <a:pt x="12031" y="33999"/>
                  </a:lnTo>
                  <a:lnTo>
                    <a:pt x="12248" y="34029"/>
                  </a:lnTo>
                  <a:lnTo>
                    <a:pt x="12471" y="34029"/>
                  </a:lnTo>
                  <a:lnTo>
                    <a:pt x="12694" y="33999"/>
                  </a:lnTo>
                  <a:lnTo>
                    <a:pt x="12916" y="33968"/>
                  </a:lnTo>
                  <a:lnTo>
                    <a:pt x="13139" y="33907"/>
                  </a:lnTo>
                  <a:lnTo>
                    <a:pt x="13362" y="33830"/>
                  </a:lnTo>
                  <a:lnTo>
                    <a:pt x="13580" y="33722"/>
                  </a:lnTo>
                  <a:lnTo>
                    <a:pt x="13691" y="33661"/>
                  </a:lnTo>
                  <a:lnTo>
                    <a:pt x="13802" y="33584"/>
                  </a:lnTo>
                  <a:lnTo>
                    <a:pt x="13914" y="33507"/>
                  </a:lnTo>
                  <a:lnTo>
                    <a:pt x="14020" y="33415"/>
                  </a:lnTo>
                  <a:lnTo>
                    <a:pt x="14126" y="33307"/>
                  </a:lnTo>
                  <a:lnTo>
                    <a:pt x="14232" y="33200"/>
                  </a:lnTo>
                  <a:lnTo>
                    <a:pt x="14333" y="33077"/>
                  </a:lnTo>
                  <a:lnTo>
                    <a:pt x="14434" y="32939"/>
                  </a:lnTo>
                  <a:lnTo>
                    <a:pt x="14534" y="32800"/>
                  </a:lnTo>
                  <a:lnTo>
                    <a:pt x="14630" y="32647"/>
                  </a:lnTo>
                  <a:lnTo>
                    <a:pt x="14725" y="32493"/>
                  </a:lnTo>
                  <a:lnTo>
                    <a:pt x="14821" y="32324"/>
                  </a:lnTo>
                  <a:lnTo>
                    <a:pt x="14911" y="32140"/>
                  </a:lnTo>
                  <a:lnTo>
                    <a:pt x="15001" y="31955"/>
                  </a:lnTo>
                  <a:lnTo>
                    <a:pt x="15086" y="31756"/>
                  </a:lnTo>
                  <a:lnTo>
                    <a:pt x="15171" y="31556"/>
                  </a:lnTo>
                  <a:lnTo>
                    <a:pt x="15256" y="31341"/>
                  </a:lnTo>
                  <a:lnTo>
                    <a:pt x="15335" y="31126"/>
                  </a:lnTo>
                  <a:lnTo>
                    <a:pt x="15415" y="30911"/>
                  </a:lnTo>
                  <a:lnTo>
                    <a:pt x="15489" y="30680"/>
                  </a:lnTo>
                  <a:lnTo>
                    <a:pt x="15563" y="30435"/>
                  </a:lnTo>
                  <a:lnTo>
                    <a:pt x="15632" y="30189"/>
                  </a:lnTo>
                  <a:lnTo>
                    <a:pt x="15701" y="29928"/>
                  </a:lnTo>
                  <a:lnTo>
                    <a:pt x="15765" y="29666"/>
                  </a:lnTo>
                  <a:lnTo>
                    <a:pt x="15823" y="29405"/>
                  </a:lnTo>
                  <a:lnTo>
                    <a:pt x="15887" y="29129"/>
                  </a:lnTo>
                  <a:lnTo>
                    <a:pt x="15940" y="28852"/>
                  </a:lnTo>
                  <a:lnTo>
                    <a:pt x="15993" y="28576"/>
                  </a:lnTo>
                  <a:lnTo>
                    <a:pt x="16041" y="28284"/>
                  </a:lnTo>
                  <a:lnTo>
                    <a:pt x="16088" y="27976"/>
                  </a:lnTo>
                  <a:lnTo>
                    <a:pt x="16131" y="27685"/>
                  </a:lnTo>
                  <a:lnTo>
                    <a:pt x="16173" y="27362"/>
                  </a:lnTo>
                  <a:lnTo>
                    <a:pt x="16210" y="27039"/>
                  </a:lnTo>
                  <a:lnTo>
                    <a:pt x="16242" y="26717"/>
                  </a:lnTo>
                  <a:lnTo>
                    <a:pt x="16274" y="26394"/>
                  </a:lnTo>
                  <a:lnTo>
                    <a:pt x="16295" y="26056"/>
                  </a:lnTo>
                  <a:lnTo>
                    <a:pt x="16317" y="25733"/>
                  </a:lnTo>
                  <a:lnTo>
                    <a:pt x="16332" y="25396"/>
                  </a:lnTo>
                  <a:lnTo>
                    <a:pt x="16343" y="25073"/>
                  </a:lnTo>
                  <a:lnTo>
                    <a:pt x="16348" y="24735"/>
                  </a:lnTo>
                  <a:lnTo>
                    <a:pt x="16348" y="24397"/>
                  </a:lnTo>
                  <a:lnTo>
                    <a:pt x="16348" y="24074"/>
                  </a:lnTo>
                  <a:lnTo>
                    <a:pt x="16338" y="23752"/>
                  </a:lnTo>
                  <a:lnTo>
                    <a:pt x="16327" y="23414"/>
                  </a:lnTo>
                  <a:lnTo>
                    <a:pt x="16311" y="23091"/>
                  </a:lnTo>
                  <a:lnTo>
                    <a:pt x="16290" y="22768"/>
                  </a:lnTo>
                  <a:lnTo>
                    <a:pt x="16263" y="22446"/>
                  </a:lnTo>
                  <a:lnTo>
                    <a:pt x="16232" y="22139"/>
                  </a:lnTo>
                  <a:lnTo>
                    <a:pt x="16200" y="21816"/>
                  </a:lnTo>
                  <a:lnTo>
                    <a:pt x="16163" y="21509"/>
                  </a:lnTo>
                  <a:lnTo>
                    <a:pt x="16120" y="21201"/>
                  </a:lnTo>
                  <a:lnTo>
                    <a:pt x="16073" y="20910"/>
                  </a:lnTo>
                  <a:lnTo>
                    <a:pt x="16025" y="20618"/>
                  </a:lnTo>
                  <a:lnTo>
                    <a:pt x="15966" y="20326"/>
                  </a:lnTo>
                  <a:lnTo>
                    <a:pt x="15908" y="20049"/>
                  </a:lnTo>
                  <a:lnTo>
                    <a:pt x="15844" y="19757"/>
                  </a:lnTo>
                  <a:lnTo>
                    <a:pt x="15781" y="19496"/>
                  </a:lnTo>
                  <a:lnTo>
                    <a:pt x="15712" y="19235"/>
                  </a:lnTo>
                  <a:lnTo>
                    <a:pt x="15638" y="18974"/>
                  </a:lnTo>
                  <a:lnTo>
                    <a:pt x="15558" y="18728"/>
                  </a:lnTo>
                  <a:lnTo>
                    <a:pt x="15473" y="18482"/>
                  </a:lnTo>
                  <a:lnTo>
                    <a:pt x="15388" y="18252"/>
                  </a:lnTo>
                  <a:lnTo>
                    <a:pt x="15298" y="18037"/>
                  </a:lnTo>
                  <a:lnTo>
                    <a:pt x="15208" y="17822"/>
                  </a:lnTo>
                  <a:lnTo>
                    <a:pt x="15176" y="17822"/>
                  </a:lnTo>
                  <a:lnTo>
                    <a:pt x="14582" y="16731"/>
                  </a:lnTo>
                  <a:lnTo>
                    <a:pt x="13983" y="15655"/>
                  </a:lnTo>
                  <a:lnTo>
                    <a:pt x="13383" y="14595"/>
                  </a:lnTo>
                  <a:lnTo>
                    <a:pt x="12779" y="13551"/>
                  </a:lnTo>
                  <a:lnTo>
                    <a:pt x="12174" y="12521"/>
                  </a:lnTo>
                  <a:lnTo>
                    <a:pt x="11564" y="11507"/>
                  </a:lnTo>
                  <a:lnTo>
                    <a:pt x="10949" y="10524"/>
                  </a:lnTo>
                  <a:lnTo>
                    <a:pt x="10333" y="9541"/>
                  </a:lnTo>
                  <a:lnTo>
                    <a:pt x="9718" y="8573"/>
                  </a:lnTo>
                  <a:lnTo>
                    <a:pt x="9092" y="7621"/>
                  </a:lnTo>
                  <a:lnTo>
                    <a:pt x="8472" y="6683"/>
                  </a:lnTo>
                  <a:lnTo>
                    <a:pt x="7840" y="5777"/>
                  </a:lnTo>
                  <a:lnTo>
                    <a:pt x="7209" y="4871"/>
                  </a:lnTo>
                  <a:lnTo>
                    <a:pt x="6578" y="3995"/>
                  </a:lnTo>
                  <a:lnTo>
                    <a:pt x="5941" y="3119"/>
                  </a:lnTo>
                  <a:lnTo>
                    <a:pt x="5305" y="2274"/>
                  </a:lnTo>
                  <a:lnTo>
                    <a:pt x="5045" y="1921"/>
                  </a:lnTo>
                  <a:lnTo>
                    <a:pt x="4780" y="1598"/>
                  </a:lnTo>
                  <a:lnTo>
                    <a:pt x="4509" y="1276"/>
                  </a:lnTo>
                  <a:lnTo>
                    <a:pt x="4233" y="984"/>
                  </a:lnTo>
                  <a:lnTo>
                    <a:pt x="3958" y="723"/>
                  </a:lnTo>
                  <a:lnTo>
                    <a:pt x="3676" y="477"/>
                  </a:lnTo>
                  <a:lnTo>
                    <a:pt x="3539" y="385"/>
                  </a:lnTo>
                  <a:lnTo>
                    <a:pt x="3401" y="293"/>
                  </a:lnTo>
                  <a:lnTo>
                    <a:pt x="3257" y="200"/>
                  </a:lnTo>
                  <a:lnTo>
                    <a:pt x="3119" y="139"/>
                  </a:lnTo>
                  <a:lnTo>
                    <a:pt x="2982" y="77"/>
                  </a:lnTo>
                  <a:lnTo>
                    <a:pt x="2844" y="47"/>
                  </a:lnTo>
                  <a:lnTo>
                    <a:pt x="2706" y="16"/>
                  </a:lnTo>
                  <a:lnTo>
                    <a:pt x="25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4"/>
            <p:cNvSpPr/>
            <p:nvPr/>
          </p:nvSpPr>
          <p:spPr>
            <a:xfrm>
              <a:off x="-2928450" y="-2039825"/>
              <a:ext cx="408725" cy="850750"/>
            </a:xfrm>
            <a:custGeom>
              <a:avLst/>
              <a:gdLst/>
              <a:ahLst/>
              <a:cxnLst/>
              <a:rect l="l" t="t" r="r" b="b"/>
              <a:pathLst>
                <a:path w="16349" h="34030" fill="none" extrusionOk="0">
                  <a:moveTo>
                    <a:pt x="15176" y="17822"/>
                  </a:moveTo>
                  <a:lnTo>
                    <a:pt x="15176" y="17822"/>
                  </a:lnTo>
                  <a:lnTo>
                    <a:pt x="14582" y="16731"/>
                  </a:lnTo>
                  <a:lnTo>
                    <a:pt x="13983" y="15655"/>
                  </a:lnTo>
                  <a:lnTo>
                    <a:pt x="13383" y="14595"/>
                  </a:lnTo>
                  <a:lnTo>
                    <a:pt x="12779" y="13551"/>
                  </a:lnTo>
                  <a:lnTo>
                    <a:pt x="12174" y="12521"/>
                  </a:lnTo>
                  <a:lnTo>
                    <a:pt x="11564" y="11507"/>
                  </a:lnTo>
                  <a:lnTo>
                    <a:pt x="10949" y="10524"/>
                  </a:lnTo>
                  <a:lnTo>
                    <a:pt x="10333" y="9541"/>
                  </a:lnTo>
                  <a:lnTo>
                    <a:pt x="9718" y="8573"/>
                  </a:lnTo>
                  <a:lnTo>
                    <a:pt x="9092" y="7621"/>
                  </a:lnTo>
                  <a:lnTo>
                    <a:pt x="8472" y="6683"/>
                  </a:lnTo>
                  <a:lnTo>
                    <a:pt x="7840" y="5777"/>
                  </a:lnTo>
                  <a:lnTo>
                    <a:pt x="7209" y="4871"/>
                  </a:lnTo>
                  <a:lnTo>
                    <a:pt x="6578" y="3995"/>
                  </a:lnTo>
                  <a:lnTo>
                    <a:pt x="5941" y="3119"/>
                  </a:lnTo>
                  <a:lnTo>
                    <a:pt x="5305" y="2274"/>
                  </a:lnTo>
                  <a:lnTo>
                    <a:pt x="5305" y="2274"/>
                  </a:lnTo>
                  <a:lnTo>
                    <a:pt x="5045" y="1921"/>
                  </a:lnTo>
                  <a:lnTo>
                    <a:pt x="4780" y="1598"/>
                  </a:lnTo>
                  <a:lnTo>
                    <a:pt x="4509" y="1276"/>
                  </a:lnTo>
                  <a:lnTo>
                    <a:pt x="4233" y="984"/>
                  </a:lnTo>
                  <a:lnTo>
                    <a:pt x="3958" y="723"/>
                  </a:lnTo>
                  <a:lnTo>
                    <a:pt x="3676" y="477"/>
                  </a:lnTo>
                  <a:lnTo>
                    <a:pt x="3539" y="385"/>
                  </a:lnTo>
                  <a:lnTo>
                    <a:pt x="3401" y="293"/>
                  </a:lnTo>
                  <a:lnTo>
                    <a:pt x="3257" y="200"/>
                  </a:lnTo>
                  <a:lnTo>
                    <a:pt x="3119" y="139"/>
                  </a:lnTo>
                  <a:lnTo>
                    <a:pt x="2982" y="77"/>
                  </a:lnTo>
                  <a:lnTo>
                    <a:pt x="2844" y="47"/>
                  </a:lnTo>
                  <a:lnTo>
                    <a:pt x="2706" y="16"/>
                  </a:lnTo>
                  <a:lnTo>
                    <a:pt x="2568" y="1"/>
                  </a:lnTo>
                  <a:lnTo>
                    <a:pt x="2430" y="1"/>
                  </a:lnTo>
                  <a:lnTo>
                    <a:pt x="2297" y="16"/>
                  </a:lnTo>
                  <a:lnTo>
                    <a:pt x="2159" y="47"/>
                  </a:lnTo>
                  <a:lnTo>
                    <a:pt x="2027" y="108"/>
                  </a:lnTo>
                  <a:lnTo>
                    <a:pt x="1900" y="185"/>
                  </a:lnTo>
                  <a:lnTo>
                    <a:pt x="1767" y="277"/>
                  </a:lnTo>
                  <a:lnTo>
                    <a:pt x="1640" y="385"/>
                  </a:lnTo>
                  <a:lnTo>
                    <a:pt x="1512" y="523"/>
                  </a:lnTo>
                  <a:lnTo>
                    <a:pt x="1390" y="677"/>
                  </a:lnTo>
                  <a:lnTo>
                    <a:pt x="1268" y="846"/>
                  </a:lnTo>
                  <a:lnTo>
                    <a:pt x="1152" y="1045"/>
                  </a:lnTo>
                  <a:lnTo>
                    <a:pt x="1035" y="1276"/>
                  </a:lnTo>
                  <a:lnTo>
                    <a:pt x="1035" y="1276"/>
                  </a:lnTo>
                  <a:lnTo>
                    <a:pt x="955" y="1475"/>
                  </a:lnTo>
                  <a:lnTo>
                    <a:pt x="881" y="1675"/>
                  </a:lnTo>
                  <a:lnTo>
                    <a:pt x="807" y="1890"/>
                  </a:lnTo>
                  <a:lnTo>
                    <a:pt x="738" y="2105"/>
                  </a:lnTo>
                  <a:lnTo>
                    <a:pt x="669" y="2320"/>
                  </a:lnTo>
                  <a:lnTo>
                    <a:pt x="605" y="2551"/>
                  </a:lnTo>
                  <a:lnTo>
                    <a:pt x="547" y="2781"/>
                  </a:lnTo>
                  <a:lnTo>
                    <a:pt x="489" y="3027"/>
                  </a:lnTo>
                  <a:lnTo>
                    <a:pt x="436" y="3273"/>
                  </a:lnTo>
                  <a:lnTo>
                    <a:pt x="382" y="3519"/>
                  </a:lnTo>
                  <a:lnTo>
                    <a:pt x="335" y="3780"/>
                  </a:lnTo>
                  <a:lnTo>
                    <a:pt x="287" y="4026"/>
                  </a:lnTo>
                  <a:lnTo>
                    <a:pt x="245" y="4302"/>
                  </a:lnTo>
                  <a:lnTo>
                    <a:pt x="207" y="4563"/>
                  </a:lnTo>
                  <a:lnTo>
                    <a:pt x="170" y="4825"/>
                  </a:lnTo>
                  <a:lnTo>
                    <a:pt x="138" y="5101"/>
                  </a:lnTo>
                  <a:lnTo>
                    <a:pt x="112" y="5378"/>
                  </a:lnTo>
                  <a:lnTo>
                    <a:pt x="85" y="5654"/>
                  </a:lnTo>
                  <a:lnTo>
                    <a:pt x="64" y="5946"/>
                  </a:lnTo>
                  <a:lnTo>
                    <a:pt x="43" y="6223"/>
                  </a:lnTo>
                  <a:lnTo>
                    <a:pt x="27" y="6514"/>
                  </a:lnTo>
                  <a:lnTo>
                    <a:pt x="16" y="6806"/>
                  </a:lnTo>
                  <a:lnTo>
                    <a:pt x="6" y="7098"/>
                  </a:lnTo>
                  <a:lnTo>
                    <a:pt x="1" y="7390"/>
                  </a:lnTo>
                  <a:lnTo>
                    <a:pt x="1" y="7682"/>
                  </a:lnTo>
                  <a:lnTo>
                    <a:pt x="1" y="7974"/>
                  </a:lnTo>
                  <a:lnTo>
                    <a:pt x="6" y="8266"/>
                  </a:lnTo>
                  <a:lnTo>
                    <a:pt x="16" y="8558"/>
                  </a:lnTo>
                  <a:lnTo>
                    <a:pt x="32" y="8850"/>
                  </a:lnTo>
                  <a:lnTo>
                    <a:pt x="48" y="9142"/>
                  </a:lnTo>
                  <a:lnTo>
                    <a:pt x="70" y="9433"/>
                  </a:lnTo>
                  <a:lnTo>
                    <a:pt x="91" y="9725"/>
                  </a:lnTo>
                  <a:lnTo>
                    <a:pt x="91" y="9725"/>
                  </a:lnTo>
                  <a:lnTo>
                    <a:pt x="149" y="10294"/>
                  </a:lnTo>
                  <a:lnTo>
                    <a:pt x="213" y="10847"/>
                  </a:lnTo>
                  <a:lnTo>
                    <a:pt x="282" y="11400"/>
                  </a:lnTo>
                  <a:lnTo>
                    <a:pt x="361" y="11953"/>
                  </a:lnTo>
                  <a:lnTo>
                    <a:pt x="441" y="12491"/>
                  </a:lnTo>
                  <a:lnTo>
                    <a:pt x="531" y="13013"/>
                  </a:lnTo>
                  <a:lnTo>
                    <a:pt x="621" y="13535"/>
                  </a:lnTo>
                  <a:lnTo>
                    <a:pt x="722" y="14058"/>
                  </a:lnTo>
                  <a:lnTo>
                    <a:pt x="828" y="14549"/>
                  </a:lnTo>
                  <a:lnTo>
                    <a:pt x="939" y="15041"/>
                  </a:lnTo>
                  <a:lnTo>
                    <a:pt x="1051" y="15533"/>
                  </a:lnTo>
                  <a:lnTo>
                    <a:pt x="1173" y="16009"/>
                  </a:lnTo>
                  <a:lnTo>
                    <a:pt x="1300" y="16470"/>
                  </a:lnTo>
                  <a:lnTo>
                    <a:pt x="1433" y="16915"/>
                  </a:lnTo>
                  <a:lnTo>
                    <a:pt x="1565" y="17345"/>
                  </a:lnTo>
                  <a:lnTo>
                    <a:pt x="1709" y="17776"/>
                  </a:lnTo>
                  <a:lnTo>
                    <a:pt x="1709" y="17776"/>
                  </a:lnTo>
                  <a:lnTo>
                    <a:pt x="1921" y="18451"/>
                  </a:lnTo>
                  <a:lnTo>
                    <a:pt x="2133" y="19112"/>
                  </a:lnTo>
                  <a:lnTo>
                    <a:pt x="2356" y="19757"/>
                  </a:lnTo>
                  <a:lnTo>
                    <a:pt x="2578" y="20403"/>
                  </a:lnTo>
                  <a:lnTo>
                    <a:pt x="2801" y="21032"/>
                  </a:lnTo>
                  <a:lnTo>
                    <a:pt x="3035" y="21647"/>
                  </a:lnTo>
                  <a:lnTo>
                    <a:pt x="3268" y="22246"/>
                  </a:lnTo>
                  <a:lnTo>
                    <a:pt x="3501" y="22830"/>
                  </a:lnTo>
                  <a:lnTo>
                    <a:pt x="3745" y="23414"/>
                  </a:lnTo>
                  <a:lnTo>
                    <a:pt x="3984" y="23967"/>
                  </a:lnTo>
                  <a:lnTo>
                    <a:pt x="4233" y="24520"/>
                  </a:lnTo>
                  <a:lnTo>
                    <a:pt x="4483" y="25058"/>
                  </a:lnTo>
                  <a:lnTo>
                    <a:pt x="4737" y="25580"/>
                  </a:lnTo>
                  <a:lnTo>
                    <a:pt x="4992" y="26102"/>
                  </a:lnTo>
                  <a:lnTo>
                    <a:pt x="5252" y="26594"/>
                  </a:lnTo>
                  <a:lnTo>
                    <a:pt x="5512" y="27085"/>
                  </a:lnTo>
                  <a:lnTo>
                    <a:pt x="5777" y="27546"/>
                  </a:lnTo>
                  <a:lnTo>
                    <a:pt x="6047" y="28007"/>
                  </a:lnTo>
                  <a:lnTo>
                    <a:pt x="6318" y="28453"/>
                  </a:lnTo>
                  <a:lnTo>
                    <a:pt x="6594" y="28883"/>
                  </a:lnTo>
                  <a:lnTo>
                    <a:pt x="6870" y="29298"/>
                  </a:lnTo>
                  <a:lnTo>
                    <a:pt x="7145" y="29712"/>
                  </a:lnTo>
                  <a:lnTo>
                    <a:pt x="7427" y="30097"/>
                  </a:lnTo>
                  <a:lnTo>
                    <a:pt x="7713" y="30465"/>
                  </a:lnTo>
                  <a:lnTo>
                    <a:pt x="7999" y="30834"/>
                  </a:lnTo>
                  <a:lnTo>
                    <a:pt x="8286" y="31172"/>
                  </a:lnTo>
                  <a:lnTo>
                    <a:pt x="8578" y="31510"/>
                  </a:lnTo>
                  <a:lnTo>
                    <a:pt x="8869" y="31817"/>
                  </a:lnTo>
                  <a:lnTo>
                    <a:pt x="9166" y="32124"/>
                  </a:lnTo>
                  <a:lnTo>
                    <a:pt x="9463" y="32401"/>
                  </a:lnTo>
                  <a:lnTo>
                    <a:pt x="9766" y="32678"/>
                  </a:lnTo>
                  <a:lnTo>
                    <a:pt x="10063" y="32939"/>
                  </a:lnTo>
                  <a:lnTo>
                    <a:pt x="10063" y="32939"/>
                  </a:lnTo>
                  <a:lnTo>
                    <a:pt x="10280" y="33138"/>
                  </a:lnTo>
                  <a:lnTo>
                    <a:pt x="10492" y="33307"/>
                  </a:lnTo>
                  <a:lnTo>
                    <a:pt x="10710" y="33461"/>
                  </a:lnTo>
                  <a:lnTo>
                    <a:pt x="10927" y="33615"/>
                  </a:lnTo>
                  <a:lnTo>
                    <a:pt x="11145" y="33722"/>
                  </a:lnTo>
                  <a:lnTo>
                    <a:pt x="11362" y="33830"/>
                  </a:lnTo>
                  <a:lnTo>
                    <a:pt x="11585" y="33907"/>
                  </a:lnTo>
                  <a:lnTo>
                    <a:pt x="11808" y="33968"/>
                  </a:lnTo>
                  <a:lnTo>
                    <a:pt x="12031" y="33999"/>
                  </a:lnTo>
                  <a:lnTo>
                    <a:pt x="12248" y="34029"/>
                  </a:lnTo>
                  <a:lnTo>
                    <a:pt x="12471" y="34029"/>
                  </a:lnTo>
                  <a:lnTo>
                    <a:pt x="12694" y="33999"/>
                  </a:lnTo>
                  <a:lnTo>
                    <a:pt x="12916" y="33968"/>
                  </a:lnTo>
                  <a:lnTo>
                    <a:pt x="13139" y="33907"/>
                  </a:lnTo>
                  <a:lnTo>
                    <a:pt x="13362" y="33830"/>
                  </a:lnTo>
                  <a:lnTo>
                    <a:pt x="13580" y="33722"/>
                  </a:lnTo>
                  <a:lnTo>
                    <a:pt x="13580" y="33722"/>
                  </a:lnTo>
                  <a:lnTo>
                    <a:pt x="13691" y="33661"/>
                  </a:lnTo>
                  <a:lnTo>
                    <a:pt x="13802" y="33584"/>
                  </a:lnTo>
                  <a:lnTo>
                    <a:pt x="13914" y="33507"/>
                  </a:lnTo>
                  <a:lnTo>
                    <a:pt x="14020" y="33415"/>
                  </a:lnTo>
                  <a:lnTo>
                    <a:pt x="14126" y="33307"/>
                  </a:lnTo>
                  <a:lnTo>
                    <a:pt x="14232" y="33200"/>
                  </a:lnTo>
                  <a:lnTo>
                    <a:pt x="14333" y="33077"/>
                  </a:lnTo>
                  <a:lnTo>
                    <a:pt x="14434" y="32939"/>
                  </a:lnTo>
                  <a:lnTo>
                    <a:pt x="14534" y="32800"/>
                  </a:lnTo>
                  <a:lnTo>
                    <a:pt x="14630" y="32647"/>
                  </a:lnTo>
                  <a:lnTo>
                    <a:pt x="14725" y="32493"/>
                  </a:lnTo>
                  <a:lnTo>
                    <a:pt x="14821" y="32324"/>
                  </a:lnTo>
                  <a:lnTo>
                    <a:pt x="14911" y="32140"/>
                  </a:lnTo>
                  <a:lnTo>
                    <a:pt x="15001" y="31955"/>
                  </a:lnTo>
                  <a:lnTo>
                    <a:pt x="15086" y="31756"/>
                  </a:lnTo>
                  <a:lnTo>
                    <a:pt x="15171" y="31556"/>
                  </a:lnTo>
                  <a:lnTo>
                    <a:pt x="15256" y="31341"/>
                  </a:lnTo>
                  <a:lnTo>
                    <a:pt x="15335" y="31126"/>
                  </a:lnTo>
                  <a:lnTo>
                    <a:pt x="15415" y="30911"/>
                  </a:lnTo>
                  <a:lnTo>
                    <a:pt x="15489" y="30680"/>
                  </a:lnTo>
                  <a:lnTo>
                    <a:pt x="15563" y="30435"/>
                  </a:lnTo>
                  <a:lnTo>
                    <a:pt x="15632" y="30189"/>
                  </a:lnTo>
                  <a:lnTo>
                    <a:pt x="15701" y="29928"/>
                  </a:lnTo>
                  <a:lnTo>
                    <a:pt x="15765" y="29666"/>
                  </a:lnTo>
                  <a:lnTo>
                    <a:pt x="15823" y="29405"/>
                  </a:lnTo>
                  <a:lnTo>
                    <a:pt x="15887" y="29129"/>
                  </a:lnTo>
                  <a:lnTo>
                    <a:pt x="15940" y="28852"/>
                  </a:lnTo>
                  <a:lnTo>
                    <a:pt x="15993" y="28576"/>
                  </a:lnTo>
                  <a:lnTo>
                    <a:pt x="16041" y="28284"/>
                  </a:lnTo>
                  <a:lnTo>
                    <a:pt x="16088" y="27976"/>
                  </a:lnTo>
                  <a:lnTo>
                    <a:pt x="16131" y="27685"/>
                  </a:lnTo>
                  <a:lnTo>
                    <a:pt x="16173" y="27362"/>
                  </a:lnTo>
                  <a:lnTo>
                    <a:pt x="16173" y="27362"/>
                  </a:lnTo>
                  <a:lnTo>
                    <a:pt x="16210" y="27039"/>
                  </a:lnTo>
                  <a:lnTo>
                    <a:pt x="16242" y="26717"/>
                  </a:lnTo>
                  <a:lnTo>
                    <a:pt x="16274" y="26394"/>
                  </a:lnTo>
                  <a:lnTo>
                    <a:pt x="16295" y="26056"/>
                  </a:lnTo>
                  <a:lnTo>
                    <a:pt x="16317" y="25733"/>
                  </a:lnTo>
                  <a:lnTo>
                    <a:pt x="16332" y="25396"/>
                  </a:lnTo>
                  <a:lnTo>
                    <a:pt x="16343" y="25073"/>
                  </a:lnTo>
                  <a:lnTo>
                    <a:pt x="16348" y="24735"/>
                  </a:lnTo>
                  <a:lnTo>
                    <a:pt x="16348" y="24397"/>
                  </a:lnTo>
                  <a:lnTo>
                    <a:pt x="16348" y="24074"/>
                  </a:lnTo>
                  <a:lnTo>
                    <a:pt x="16338" y="23752"/>
                  </a:lnTo>
                  <a:lnTo>
                    <a:pt x="16327" y="23414"/>
                  </a:lnTo>
                  <a:lnTo>
                    <a:pt x="16311" y="23091"/>
                  </a:lnTo>
                  <a:lnTo>
                    <a:pt x="16290" y="22768"/>
                  </a:lnTo>
                  <a:lnTo>
                    <a:pt x="16263" y="22446"/>
                  </a:lnTo>
                  <a:lnTo>
                    <a:pt x="16232" y="22139"/>
                  </a:lnTo>
                  <a:lnTo>
                    <a:pt x="16200" y="21816"/>
                  </a:lnTo>
                  <a:lnTo>
                    <a:pt x="16163" y="21509"/>
                  </a:lnTo>
                  <a:lnTo>
                    <a:pt x="16120" y="21201"/>
                  </a:lnTo>
                  <a:lnTo>
                    <a:pt x="16073" y="20910"/>
                  </a:lnTo>
                  <a:lnTo>
                    <a:pt x="16025" y="20618"/>
                  </a:lnTo>
                  <a:lnTo>
                    <a:pt x="15966" y="20326"/>
                  </a:lnTo>
                  <a:lnTo>
                    <a:pt x="15908" y="20049"/>
                  </a:lnTo>
                  <a:lnTo>
                    <a:pt x="15844" y="19757"/>
                  </a:lnTo>
                  <a:lnTo>
                    <a:pt x="15781" y="19496"/>
                  </a:lnTo>
                  <a:lnTo>
                    <a:pt x="15712" y="19235"/>
                  </a:lnTo>
                  <a:lnTo>
                    <a:pt x="15638" y="18974"/>
                  </a:lnTo>
                  <a:lnTo>
                    <a:pt x="15558" y="18728"/>
                  </a:lnTo>
                  <a:lnTo>
                    <a:pt x="15473" y="18482"/>
                  </a:lnTo>
                  <a:lnTo>
                    <a:pt x="15388" y="18252"/>
                  </a:lnTo>
                  <a:lnTo>
                    <a:pt x="15298" y="18037"/>
                  </a:lnTo>
                  <a:lnTo>
                    <a:pt x="15208" y="178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4"/>
            <p:cNvSpPr/>
            <p:nvPr/>
          </p:nvSpPr>
          <p:spPr>
            <a:xfrm>
              <a:off x="-2915325" y="-1903850"/>
              <a:ext cx="383800" cy="577650"/>
            </a:xfrm>
            <a:custGeom>
              <a:avLst/>
              <a:gdLst/>
              <a:ahLst/>
              <a:cxnLst/>
              <a:rect l="l" t="t" r="r" b="b"/>
              <a:pathLst>
                <a:path w="15352" h="23106" extrusionOk="0">
                  <a:moveTo>
                    <a:pt x="1" y="0"/>
                  </a:moveTo>
                  <a:lnTo>
                    <a:pt x="17" y="246"/>
                  </a:lnTo>
                  <a:lnTo>
                    <a:pt x="38" y="507"/>
                  </a:lnTo>
                  <a:lnTo>
                    <a:pt x="59" y="753"/>
                  </a:lnTo>
                  <a:lnTo>
                    <a:pt x="91" y="999"/>
                  </a:lnTo>
                  <a:lnTo>
                    <a:pt x="117" y="1244"/>
                  </a:lnTo>
                  <a:lnTo>
                    <a:pt x="155" y="1490"/>
                  </a:lnTo>
                  <a:lnTo>
                    <a:pt x="192" y="1721"/>
                  </a:lnTo>
                  <a:lnTo>
                    <a:pt x="234" y="1951"/>
                  </a:lnTo>
                  <a:lnTo>
                    <a:pt x="351" y="2596"/>
                  </a:lnTo>
                  <a:lnTo>
                    <a:pt x="467" y="3226"/>
                  </a:lnTo>
                  <a:lnTo>
                    <a:pt x="589" y="3856"/>
                  </a:lnTo>
                  <a:lnTo>
                    <a:pt x="717" y="4471"/>
                  </a:lnTo>
                  <a:lnTo>
                    <a:pt x="849" y="5085"/>
                  </a:lnTo>
                  <a:lnTo>
                    <a:pt x="987" y="5684"/>
                  </a:lnTo>
                  <a:lnTo>
                    <a:pt x="1131" y="6284"/>
                  </a:lnTo>
                  <a:lnTo>
                    <a:pt x="1274" y="6867"/>
                  </a:lnTo>
                  <a:lnTo>
                    <a:pt x="1401" y="7344"/>
                  </a:lnTo>
                  <a:lnTo>
                    <a:pt x="1528" y="7835"/>
                  </a:lnTo>
                  <a:lnTo>
                    <a:pt x="1661" y="8311"/>
                  </a:lnTo>
                  <a:lnTo>
                    <a:pt x="1788" y="8772"/>
                  </a:lnTo>
                  <a:lnTo>
                    <a:pt x="2064" y="9694"/>
                  </a:lnTo>
                  <a:lnTo>
                    <a:pt x="2340" y="10585"/>
                  </a:lnTo>
                  <a:lnTo>
                    <a:pt x="2632" y="11445"/>
                  </a:lnTo>
                  <a:lnTo>
                    <a:pt x="2923" y="12290"/>
                  </a:lnTo>
                  <a:lnTo>
                    <a:pt x="3231" y="13089"/>
                  </a:lnTo>
                  <a:lnTo>
                    <a:pt x="3544" y="13873"/>
                  </a:lnTo>
                  <a:lnTo>
                    <a:pt x="3862" y="14626"/>
                  </a:lnTo>
                  <a:lnTo>
                    <a:pt x="4186" y="15348"/>
                  </a:lnTo>
                  <a:lnTo>
                    <a:pt x="4520" y="16039"/>
                  </a:lnTo>
                  <a:lnTo>
                    <a:pt x="4859" y="16700"/>
                  </a:lnTo>
                  <a:lnTo>
                    <a:pt x="5210" y="17329"/>
                  </a:lnTo>
                  <a:lnTo>
                    <a:pt x="5560" y="17929"/>
                  </a:lnTo>
                  <a:lnTo>
                    <a:pt x="5920" y="18497"/>
                  </a:lnTo>
                  <a:lnTo>
                    <a:pt x="6281" y="19035"/>
                  </a:lnTo>
                  <a:lnTo>
                    <a:pt x="6652" y="19542"/>
                  </a:lnTo>
                  <a:lnTo>
                    <a:pt x="7029" y="20018"/>
                  </a:lnTo>
                  <a:lnTo>
                    <a:pt x="7405" y="20463"/>
                  </a:lnTo>
                  <a:lnTo>
                    <a:pt x="7793" y="20878"/>
                  </a:lnTo>
                  <a:lnTo>
                    <a:pt x="8180" y="21247"/>
                  </a:lnTo>
                  <a:lnTo>
                    <a:pt x="8572" y="21600"/>
                  </a:lnTo>
                  <a:lnTo>
                    <a:pt x="8970" y="21908"/>
                  </a:lnTo>
                  <a:lnTo>
                    <a:pt x="9368" y="22184"/>
                  </a:lnTo>
                  <a:lnTo>
                    <a:pt x="9771" y="22415"/>
                  </a:lnTo>
                  <a:lnTo>
                    <a:pt x="10180" y="22614"/>
                  </a:lnTo>
                  <a:lnTo>
                    <a:pt x="10588" y="22799"/>
                  </a:lnTo>
                  <a:lnTo>
                    <a:pt x="11002" y="22922"/>
                  </a:lnTo>
                  <a:lnTo>
                    <a:pt x="11416" y="23029"/>
                  </a:lnTo>
                  <a:lnTo>
                    <a:pt x="11622" y="23060"/>
                  </a:lnTo>
                  <a:lnTo>
                    <a:pt x="11829" y="23091"/>
                  </a:lnTo>
                  <a:lnTo>
                    <a:pt x="12041" y="23106"/>
                  </a:lnTo>
                  <a:lnTo>
                    <a:pt x="12460" y="23106"/>
                  </a:lnTo>
                  <a:lnTo>
                    <a:pt x="12667" y="23091"/>
                  </a:lnTo>
                  <a:lnTo>
                    <a:pt x="12917" y="23075"/>
                  </a:lnTo>
                  <a:lnTo>
                    <a:pt x="13166" y="23029"/>
                  </a:lnTo>
                  <a:lnTo>
                    <a:pt x="13415" y="22968"/>
                  </a:lnTo>
                  <a:lnTo>
                    <a:pt x="13659" y="22906"/>
                  </a:lnTo>
                  <a:lnTo>
                    <a:pt x="13909" y="22814"/>
                  </a:lnTo>
                  <a:lnTo>
                    <a:pt x="14153" y="22722"/>
                  </a:lnTo>
                  <a:lnTo>
                    <a:pt x="14402" y="22599"/>
                  </a:lnTo>
                  <a:lnTo>
                    <a:pt x="14646" y="22476"/>
                  </a:lnTo>
                  <a:lnTo>
                    <a:pt x="14736" y="22445"/>
                  </a:lnTo>
                  <a:lnTo>
                    <a:pt x="14826" y="22399"/>
                  </a:lnTo>
                  <a:lnTo>
                    <a:pt x="14916" y="22338"/>
                  </a:lnTo>
                  <a:lnTo>
                    <a:pt x="15007" y="22276"/>
                  </a:lnTo>
                  <a:lnTo>
                    <a:pt x="15091" y="22199"/>
                  </a:lnTo>
                  <a:lnTo>
                    <a:pt x="15182" y="22107"/>
                  </a:lnTo>
                  <a:lnTo>
                    <a:pt x="15266" y="22015"/>
                  </a:lnTo>
                  <a:lnTo>
                    <a:pt x="15351" y="21908"/>
                  </a:lnTo>
                  <a:lnTo>
                    <a:pt x="15346" y="21892"/>
                  </a:lnTo>
                  <a:lnTo>
                    <a:pt x="15335" y="21877"/>
                  </a:lnTo>
                  <a:lnTo>
                    <a:pt x="15298" y="21862"/>
                  </a:lnTo>
                  <a:lnTo>
                    <a:pt x="15240" y="21862"/>
                  </a:lnTo>
                  <a:lnTo>
                    <a:pt x="15155" y="21877"/>
                  </a:lnTo>
                  <a:lnTo>
                    <a:pt x="14625" y="22015"/>
                  </a:lnTo>
                  <a:lnTo>
                    <a:pt x="14237" y="22107"/>
                  </a:lnTo>
                  <a:lnTo>
                    <a:pt x="13781" y="22199"/>
                  </a:lnTo>
                  <a:lnTo>
                    <a:pt x="13527" y="22230"/>
                  </a:lnTo>
                  <a:lnTo>
                    <a:pt x="13256" y="22261"/>
                  </a:lnTo>
                  <a:lnTo>
                    <a:pt x="12970" y="22276"/>
                  </a:lnTo>
                  <a:lnTo>
                    <a:pt x="12667" y="22276"/>
                  </a:lnTo>
                  <a:lnTo>
                    <a:pt x="12264" y="22261"/>
                  </a:lnTo>
                  <a:lnTo>
                    <a:pt x="11856" y="22199"/>
                  </a:lnTo>
                  <a:lnTo>
                    <a:pt x="11453" y="22092"/>
                  </a:lnTo>
                  <a:lnTo>
                    <a:pt x="11050" y="21969"/>
                  </a:lnTo>
                  <a:lnTo>
                    <a:pt x="10652" y="21815"/>
                  </a:lnTo>
                  <a:lnTo>
                    <a:pt x="10254" y="21616"/>
                  </a:lnTo>
                  <a:lnTo>
                    <a:pt x="9856" y="21401"/>
                  </a:lnTo>
                  <a:lnTo>
                    <a:pt x="9469" y="21139"/>
                  </a:lnTo>
                  <a:lnTo>
                    <a:pt x="9076" y="20863"/>
                  </a:lnTo>
                  <a:lnTo>
                    <a:pt x="8694" y="20540"/>
                  </a:lnTo>
                  <a:lnTo>
                    <a:pt x="8313" y="20187"/>
                  </a:lnTo>
                  <a:lnTo>
                    <a:pt x="7936" y="19818"/>
                  </a:lnTo>
                  <a:lnTo>
                    <a:pt x="7559" y="19403"/>
                  </a:lnTo>
                  <a:lnTo>
                    <a:pt x="7193" y="18973"/>
                  </a:lnTo>
                  <a:lnTo>
                    <a:pt x="6827" y="18512"/>
                  </a:lnTo>
                  <a:lnTo>
                    <a:pt x="6467" y="18005"/>
                  </a:lnTo>
                  <a:lnTo>
                    <a:pt x="6111" y="17483"/>
                  </a:lnTo>
                  <a:lnTo>
                    <a:pt x="5761" y="16930"/>
                  </a:lnTo>
                  <a:lnTo>
                    <a:pt x="5416" y="16346"/>
                  </a:lnTo>
                  <a:lnTo>
                    <a:pt x="5077" y="15747"/>
                  </a:lnTo>
                  <a:lnTo>
                    <a:pt x="4748" y="15102"/>
                  </a:lnTo>
                  <a:lnTo>
                    <a:pt x="4419" y="14441"/>
                  </a:lnTo>
                  <a:lnTo>
                    <a:pt x="4096" y="13750"/>
                  </a:lnTo>
                  <a:lnTo>
                    <a:pt x="3783" y="13043"/>
                  </a:lnTo>
                  <a:lnTo>
                    <a:pt x="3475" y="12290"/>
                  </a:lnTo>
                  <a:lnTo>
                    <a:pt x="3173" y="11522"/>
                  </a:lnTo>
                  <a:lnTo>
                    <a:pt x="2881" y="10723"/>
                  </a:lnTo>
                  <a:lnTo>
                    <a:pt x="2589" y="9909"/>
                  </a:lnTo>
                  <a:lnTo>
                    <a:pt x="2313" y="9064"/>
                  </a:lnTo>
                  <a:lnTo>
                    <a:pt x="2038" y="8189"/>
                  </a:lnTo>
                  <a:lnTo>
                    <a:pt x="1772" y="7297"/>
                  </a:lnTo>
                  <a:lnTo>
                    <a:pt x="1518" y="6376"/>
                  </a:lnTo>
                  <a:lnTo>
                    <a:pt x="1332" y="5684"/>
                  </a:lnTo>
                  <a:lnTo>
                    <a:pt x="1162" y="5024"/>
                  </a:lnTo>
                  <a:lnTo>
                    <a:pt x="1003" y="4394"/>
                  </a:lnTo>
                  <a:lnTo>
                    <a:pt x="860" y="3795"/>
                  </a:lnTo>
                  <a:lnTo>
                    <a:pt x="605" y="2719"/>
                  </a:lnTo>
                  <a:lnTo>
                    <a:pt x="399" y="1782"/>
                  </a:lnTo>
                  <a:lnTo>
                    <a:pt x="117" y="461"/>
                  </a:lnTo>
                  <a:lnTo>
                    <a:pt x="38" y="123"/>
                  </a:lnTo>
                  <a:lnTo>
                    <a:pt x="17" y="31"/>
                  </a:lnTo>
                  <a:lnTo>
                    <a:pt x="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1038400" y="-8006400"/>
              <a:ext cx="763450" cy="371050"/>
            </a:xfrm>
            <a:custGeom>
              <a:avLst/>
              <a:gdLst/>
              <a:ahLst/>
              <a:cxnLst/>
              <a:rect l="l" t="t" r="r" b="b"/>
              <a:pathLst>
                <a:path w="30538" h="14842" extrusionOk="0">
                  <a:moveTo>
                    <a:pt x="17324" y="1"/>
                  </a:moveTo>
                  <a:lnTo>
                    <a:pt x="16932" y="16"/>
                  </a:lnTo>
                  <a:lnTo>
                    <a:pt x="16545" y="47"/>
                  </a:lnTo>
                  <a:lnTo>
                    <a:pt x="16157" y="93"/>
                  </a:lnTo>
                  <a:lnTo>
                    <a:pt x="15765" y="155"/>
                  </a:lnTo>
                  <a:lnTo>
                    <a:pt x="15378" y="216"/>
                  </a:lnTo>
                  <a:lnTo>
                    <a:pt x="14990" y="293"/>
                  </a:lnTo>
                  <a:lnTo>
                    <a:pt x="14603" y="385"/>
                  </a:lnTo>
                  <a:lnTo>
                    <a:pt x="14216" y="477"/>
                  </a:lnTo>
                  <a:lnTo>
                    <a:pt x="13829" y="585"/>
                  </a:lnTo>
                  <a:lnTo>
                    <a:pt x="13442" y="723"/>
                  </a:lnTo>
                  <a:lnTo>
                    <a:pt x="13054" y="846"/>
                  </a:lnTo>
                  <a:lnTo>
                    <a:pt x="12667" y="1000"/>
                  </a:lnTo>
                  <a:lnTo>
                    <a:pt x="12285" y="1153"/>
                  </a:lnTo>
                  <a:lnTo>
                    <a:pt x="11898" y="1322"/>
                  </a:lnTo>
                  <a:lnTo>
                    <a:pt x="11516" y="1506"/>
                  </a:lnTo>
                  <a:lnTo>
                    <a:pt x="11129" y="1706"/>
                  </a:lnTo>
                  <a:lnTo>
                    <a:pt x="10747" y="1906"/>
                  </a:lnTo>
                  <a:lnTo>
                    <a:pt x="10365" y="2121"/>
                  </a:lnTo>
                  <a:lnTo>
                    <a:pt x="9983" y="2351"/>
                  </a:lnTo>
                  <a:lnTo>
                    <a:pt x="9601" y="2597"/>
                  </a:lnTo>
                  <a:lnTo>
                    <a:pt x="9219" y="2843"/>
                  </a:lnTo>
                  <a:lnTo>
                    <a:pt x="8843" y="3104"/>
                  </a:lnTo>
                  <a:lnTo>
                    <a:pt x="8227" y="3565"/>
                  </a:lnTo>
                  <a:lnTo>
                    <a:pt x="7617" y="4057"/>
                  </a:lnTo>
                  <a:lnTo>
                    <a:pt x="7007" y="4579"/>
                  </a:lnTo>
                  <a:lnTo>
                    <a:pt x="6403" y="5132"/>
                  </a:lnTo>
                  <a:lnTo>
                    <a:pt x="5803" y="5731"/>
                  </a:lnTo>
                  <a:lnTo>
                    <a:pt x="5204" y="6361"/>
                  </a:lnTo>
                  <a:lnTo>
                    <a:pt x="4615" y="7022"/>
                  </a:lnTo>
                  <a:lnTo>
                    <a:pt x="4026" y="7713"/>
                  </a:lnTo>
                  <a:lnTo>
                    <a:pt x="3538" y="8312"/>
                  </a:lnTo>
                  <a:lnTo>
                    <a:pt x="3082" y="8911"/>
                  </a:lnTo>
                  <a:lnTo>
                    <a:pt x="2658" y="9495"/>
                  </a:lnTo>
                  <a:lnTo>
                    <a:pt x="2260" y="10064"/>
                  </a:lnTo>
                  <a:lnTo>
                    <a:pt x="1889" y="10617"/>
                  </a:lnTo>
                  <a:lnTo>
                    <a:pt x="1555" y="11154"/>
                  </a:lnTo>
                  <a:lnTo>
                    <a:pt x="1252" y="11661"/>
                  </a:lnTo>
                  <a:lnTo>
                    <a:pt x="976" y="12138"/>
                  </a:lnTo>
                  <a:lnTo>
                    <a:pt x="738" y="12599"/>
                  </a:lnTo>
                  <a:lnTo>
                    <a:pt x="531" y="13013"/>
                  </a:lnTo>
                  <a:lnTo>
                    <a:pt x="356" y="13397"/>
                  </a:lnTo>
                  <a:lnTo>
                    <a:pt x="218" y="13735"/>
                  </a:lnTo>
                  <a:lnTo>
                    <a:pt x="160" y="13889"/>
                  </a:lnTo>
                  <a:lnTo>
                    <a:pt x="112" y="14027"/>
                  </a:lnTo>
                  <a:lnTo>
                    <a:pt x="69" y="14166"/>
                  </a:lnTo>
                  <a:lnTo>
                    <a:pt x="43" y="14288"/>
                  </a:lnTo>
                  <a:lnTo>
                    <a:pt x="16" y="14396"/>
                  </a:lnTo>
                  <a:lnTo>
                    <a:pt x="6" y="14488"/>
                  </a:lnTo>
                  <a:lnTo>
                    <a:pt x="0" y="14565"/>
                  </a:lnTo>
                  <a:lnTo>
                    <a:pt x="6" y="14642"/>
                  </a:lnTo>
                  <a:lnTo>
                    <a:pt x="27" y="14703"/>
                  </a:lnTo>
                  <a:lnTo>
                    <a:pt x="48" y="14765"/>
                  </a:lnTo>
                  <a:lnTo>
                    <a:pt x="85" y="14795"/>
                  </a:lnTo>
                  <a:lnTo>
                    <a:pt x="128" y="14826"/>
                  </a:lnTo>
                  <a:lnTo>
                    <a:pt x="181" y="14841"/>
                  </a:lnTo>
                  <a:lnTo>
                    <a:pt x="239" y="14841"/>
                  </a:lnTo>
                  <a:lnTo>
                    <a:pt x="308" y="14826"/>
                  </a:lnTo>
                  <a:lnTo>
                    <a:pt x="382" y="14811"/>
                  </a:lnTo>
                  <a:lnTo>
                    <a:pt x="563" y="14719"/>
                  </a:lnTo>
                  <a:lnTo>
                    <a:pt x="775" y="14596"/>
                  </a:lnTo>
                  <a:lnTo>
                    <a:pt x="1019" y="14427"/>
                  </a:lnTo>
                  <a:lnTo>
                    <a:pt x="1289" y="14212"/>
                  </a:lnTo>
                  <a:lnTo>
                    <a:pt x="1597" y="13966"/>
                  </a:lnTo>
                  <a:lnTo>
                    <a:pt x="1926" y="13689"/>
                  </a:lnTo>
                  <a:lnTo>
                    <a:pt x="2679" y="13044"/>
                  </a:lnTo>
                  <a:lnTo>
                    <a:pt x="3538" y="12291"/>
                  </a:lnTo>
                  <a:lnTo>
                    <a:pt x="4504" y="11462"/>
                  </a:lnTo>
                  <a:lnTo>
                    <a:pt x="5024" y="11062"/>
                  </a:lnTo>
                  <a:lnTo>
                    <a:pt x="5559" y="10663"/>
                  </a:lnTo>
                  <a:lnTo>
                    <a:pt x="6127" y="10248"/>
                  </a:lnTo>
                  <a:lnTo>
                    <a:pt x="6710" y="9833"/>
                  </a:lnTo>
                  <a:lnTo>
                    <a:pt x="7320" y="9418"/>
                  </a:lnTo>
                  <a:lnTo>
                    <a:pt x="7946" y="9004"/>
                  </a:lnTo>
                  <a:lnTo>
                    <a:pt x="8593" y="8604"/>
                  </a:lnTo>
                  <a:lnTo>
                    <a:pt x="9262" y="8205"/>
                  </a:lnTo>
                  <a:lnTo>
                    <a:pt x="9994" y="7836"/>
                  </a:lnTo>
                  <a:lnTo>
                    <a:pt x="10726" y="7483"/>
                  </a:lnTo>
                  <a:lnTo>
                    <a:pt x="11463" y="7175"/>
                  </a:lnTo>
                  <a:lnTo>
                    <a:pt x="12200" y="6884"/>
                  </a:lnTo>
                  <a:lnTo>
                    <a:pt x="12938" y="6622"/>
                  </a:lnTo>
                  <a:lnTo>
                    <a:pt x="13680" y="6392"/>
                  </a:lnTo>
                  <a:lnTo>
                    <a:pt x="14417" y="6192"/>
                  </a:lnTo>
                  <a:lnTo>
                    <a:pt x="15160" y="6008"/>
                  </a:lnTo>
                  <a:lnTo>
                    <a:pt x="15903" y="5870"/>
                  </a:lnTo>
                  <a:lnTo>
                    <a:pt x="16645" y="5777"/>
                  </a:lnTo>
                  <a:lnTo>
                    <a:pt x="17393" y="5701"/>
                  </a:lnTo>
                  <a:lnTo>
                    <a:pt x="18136" y="5639"/>
                  </a:lnTo>
                  <a:lnTo>
                    <a:pt x="18878" y="5624"/>
                  </a:lnTo>
                  <a:lnTo>
                    <a:pt x="19621" y="5639"/>
                  </a:lnTo>
                  <a:lnTo>
                    <a:pt x="20364" y="5685"/>
                  </a:lnTo>
                  <a:lnTo>
                    <a:pt x="21111" y="5747"/>
                  </a:lnTo>
                  <a:lnTo>
                    <a:pt x="21785" y="5854"/>
                  </a:lnTo>
                  <a:lnTo>
                    <a:pt x="22448" y="5962"/>
                  </a:lnTo>
                  <a:lnTo>
                    <a:pt x="23090" y="6085"/>
                  </a:lnTo>
                  <a:lnTo>
                    <a:pt x="23711" y="6238"/>
                  </a:lnTo>
                  <a:lnTo>
                    <a:pt x="24315" y="6392"/>
                  </a:lnTo>
                  <a:lnTo>
                    <a:pt x="24893" y="6561"/>
                  </a:lnTo>
                  <a:lnTo>
                    <a:pt x="25445" y="6745"/>
                  </a:lnTo>
                  <a:lnTo>
                    <a:pt x="25981" y="6930"/>
                  </a:lnTo>
                  <a:lnTo>
                    <a:pt x="26957" y="7314"/>
                  </a:lnTo>
                  <a:lnTo>
                    <a:pt x="27837" y="7652"/>
                  </a:lnTo>
                  <a:lnTo>
                    <a:pt x="28606" y="7944"/>
                  </a:lnTo>
                  <a:lnTo>
                    <a:pt x="29259" y="8174"/>
                  </a:lnTo>
                  <a:lnTo>
                    <a:pt x="29535" y="8266"/>
                  </a:lnTo>
                  <a:lnTo>
                    <a:pt x="29784" y="8328"/>
                  </a:lnTo>
                  <a:lnTo>
                    <a:pt x="29996" y="8374"/>
                  </a:lnTo>
                  <a:lnTo>
                    <a:pt x="30177" y="8374"/>
                  </a:lnTo>
                  <a:lnTo>
                    <a:pt x="30320" y="8358"/>
                  </a:lnTo>
                  <a:lnTo>
                    <a:pt x="30383" y="8343"/>
                  </a:lnTo>
                  <a:lnTo>
                    <a:pt x="30431" y="8312"/>
                  </a:lnTo>
                  <a:lnTo>
                    <a:pt x="30474" y="8266"/>
                  </a:lnTo>
                  <a:lnTo>
                    <a:pt x="30500" y="8220"/>
                  </a:lnTo>
                  <a:lnTo>
                    <a:pt x="30521" y="8174"/>
                  </a:lnTo>
                  <a:lnTo>
                    <a:pt x="30537" y="8097"/>
                  </a:lnTo>
                  <a:lnTo>
                    <a:pt x="30537" y="8020"/>
                  </a:lnTo>
                  <a:lnTo>
                    <a:pt x="30532" y="7944"/>
                  </a:lnTo>
                  <a:lnTo>
                    <a:pt x="30516" y="7851"/>
                  </a:lnTo>
                  <a:lnTo>
                    <a:pt x="30489" y="7759"/>
                  </a:lnTo>
                  <a:lnTo>
                    <a:pt x="30452" y="7636"/>
                  </a:lnTo>
                  <a:lnTo>
                    <a:pt x="30405" y="7529"/>
                  </a:lnTo>
                  <a:lnTo>
                    <a:pt x="30352" y="7406"/>
                  </a:lnTo>
                  <a:lnTo>
                    <a:pt x="30288" y="7283"/>
                  </a:lnTo>
                  <a:lnTo>
                    <a:pt x="30134" y="6991"/>
                  </a:lnTo>
                  <a:lnTo>
                    <a:pt x="29943" y="6699"/>
                  </a:lnTo>
                  <a:lnTo>
                    <a:pt x="29715" y="6377"/>
                  </a:lnTo>
                  <a:lnTo>
                    <a:pt x="29455" y="6039"/>
                  </a:lnTo>
                  <a:lnTo>
                    <a:pt x="29158" y="5670"/>
                  </a:lnTo>
                  <a:lnTo>
                    <a:pt x="28835" y="5301"/>
                  </a:lnTo>
                  <a:lnTo>
                    <a:pt x="28474" y="4917"/>
                  </a:lnTo>
                  <a:lnTo>
                    <a:pt x="28081" y="4533"/>
                  </a:lnTo>
                  <a:lnTo>
                    <a:pt x="27662" y="4134"/>
                  </a:lnTo>
                  <a:lnTo>
                    <a:pt x="27206" y="3749"/>
                  </a:lnTo>
                  <a:lnTo>
                    <a:pt x="26723" y="3350"/>
                  </a:lnTo>
                  <a:lnTo>
                    <a:pt x="26214" y="2951"/>
                  </a:lnTo>
                  <a:lnTo>
                    <a:pt x="25599" y="2520"/>
                  </a:lnTo>
                  <a:lnTo>
                    <a:pt x="24978" y="2136"/>
                  </a:lnTo>
                  <a:lnTo>
                    <a:pt x="24352" y="1768"/>
                  </a:lnTo>
                  <a:lnTo>
                    <a:pt x="23732" y="1445"/>
                  </a:lnTo>
                  <a:lnTo>
                    <a:pt x="23106" y="1153"/>
                  </a:lnTo>
                  <a:lnTo>
                    <a:pt x="22475" y="892"/>
                  </a:lnTo>
                  <a:lnTo>
                    <a:pt x="21849" y="662"/>
                  </a:lnTo>
                  <a:lnTo>
                    <a:pt x="21218" y="462"/>
                  </a:lnTo>
                  <a:lnTo>
                    <a:pt x="20825" y="370"/>
                  </a:lnTo>
                  <a:lnTo>
                    <a:pt x="20438" y="277"/>
                  </a:lnTo>
                  <a:lnTo>
                    <a:pt x="20051" y="201"/>
                  </a:lnTo>
                  <a:lnTo>
                    <a:pt x="19658" y="139"/>
                  </a:lnTo>
                  <a:lnTo>
                    <a:pt x="19271" y="93"/>
                  </a:lnTo>
                  <a:lnTo>
                    <a:pt x="18878" y="47"/>
                  </a:lnTo>
                  <a:lnTo>
                    <a:pt x="18491" y="16"/>
                  </a:lnTo>
                  <a:lnTo>
                    <a:pt x="1810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1013475" y="-8219175"/>
              <a:ext cx="691050" cy="284625"/>
            </a:xfrm>
            <a:custGeom>
              <a:avLst/>
              <a:gdLst/>
              <a:ahLst/>
              <a:cxnLst/>
              <a:rect l="l" t="t" r="r" b="b"/>
              <a:pathLst>
                <a:path w="27642" h="11385" extrusionOk="0">
                  <a:moveTo>
                    <a:pt x="16757" y="1"/>
                  </a:moveTo>
                  <a:lnTo>
                    <a:pt x="16131" y="16"/>
                  </a:lnTo>
                  <a:lnTo>
                    <a:pt x="15505" y="62"/>
                  </a:lnTo>
                  <a:lnTo>
                    <a:pt x="14879" y="124"/>
                  </a:lnTo>
                  <a:lnTo>
                    <a:pt x="14253" y="216"/>
                  </a:lnTo>
                  <a:lnTo>
                    <a:pt x="13622" y="339"/>
                  </a:lnTo>
                  <a:lnTo>
                    <a:pt x="13001" y="477"/>
                  </a:lnTo>
                  <a:lnTo>
                    <a:pt x="12376" y="646"/>
                  </a:lnTo>
                  <a:lnTo>
                    <a:pt x="11750" y="846"/>
                  </a:lnTo>
                  <a:lnTo>
                    <a:pt x="11129" y="1076"/>
                  </a:lnTo>
                  <a:lnTo>
                    <a:pt x="10508" y="1322"/>
                  </a:lnTo>
                  <a:lnTo>
                    <a:pt x="9888" y="1599"/>
                  </a:lnTo>
                  <a:lnTo>
                    <a:pt x="9267" y="1891"/>
                  </a:lnTo>
                  <a:lnTo>
                    <a:pt x="8647" y="2229"/>
                  </a:lnTo>
                  <a:lnTo>
                    <a:pt x="8031" y="2582"/>
                  </a:lnTo>
                  <a:lnTo>
                    <a:pt x="7416" y="2966"/>
                  </a:lnTo>
                  <a:lnTo>
                    <a:pt x="6806" y="3365"/>
                  </a:lnTo>
                  <a:lnTo>
                    <a:pt x="6191" y="3796"/>
                  </a:lnTo>
                  <a:lnTo>
                    <a:pt x="5581" y="4256"/>
                  </a:lnTo>
                  <a:lnTo>
                    <a:pt x="4976" y="4748"/>
                  </a:lnTo>
                  <a:lnTo>
                    <a:pt x="4371" y="5255"/>
                  </a:lnTo>
                  <a:lnTo>
                    <a:pt x="3767" y="5793"/>
                  </a:lnTo>
                  <a:lnTo>
                    <a:pt x="3321" y="6223"/>
                  </a:lnTo>
                  <a:lnTo>
                    <a:pt x="2902" y="6653"/>
                  </a:lnTo>
                  <a:lnTo>
                    <a:pt x="2504" y="7083"/>
                  </a:lnTo>
                  <a:lnTo>
                    <a:pt x="2138" y="7498"/>
                  </a:lnTo>
                  <a:lnTo>
                    <a:pt x="1799" y="7897"/>
                  </a:lnTo>
                  <a:lnTo>
                    <a:pt x="1481" y="8297"/>
                  </a:lnTo>
                  <a:lnTo>
                    <a:pt x="1199" y="8666"/>
                  </a:lnTo>
                  <a:lnTo>
                    <a:pt x="940" y="9034"/>
                  </a:lnTo>
                  <a:lnTo>
                    <a:pt x="711" y="9372"/>
                  </a:lnTo>
                  <a:lnTo>
                    <a:pt x="515" y="9695"/>
                  </a:lnTo>
                  <a:lnTo>
                    <a:pt x="351" y="9987"/>
                  </a:lnTo>
                  <a:lnTo>
                    <a:pt x="213" y="10263"/>
                  </a:lnTo>
                  <a:lnTo>
                    <a:pt x="160" y="10386"/>
                  </a:lnTo>
                  <a:lnTo>
                    <a:pt x="112" y="10509"/>
                  </a:lnTo>
                  <a:lnTo>
                    <a:pt x="75" y="10632"/>
                  </a:lnTo>
                  <a:lnTo>
                    <a:pt x="43" y="10724"/>
                  </a:lnTo>
                  <a:lnTo>
                    <a:pt x="22" y="10832"/>
                  </a:lnTo>
                  <a:lnTo>
                    <a:pt x="6" y="10909"/>
                  </a:lnTo>
                  <a:lnTo>
                    <a:pt x="1" y="11001"/>
                  </a:lnTo>
                  <a:lnTo>
                    <a:pt x="6" y="11062"/>
                  </a:lnTo>
                  <a:lnTo>
                    <a:pt x="17" y="11139"/>
                  </a:lnTo>
                  <a:lnTo>
                    <a:pt x="38" y="11200"/>
                  </a:lnTo>
                  <a:lnTo>
                    <a:pt x="70" y="11247"/>
                  </a:lnTo>
                  <a:lnTo>
                    <a:pt x="107" y="11293"/>
                  </a:lnTo>
                  <a:lnTo>
                    <a:pt x="154" y="11323"/>
                  </a:lnTo>
                  <a:lnTo>
                    <a:pt x="208" y="11354"/>
                  </a:lnTo>
                  <a:lnTo>
                    <a:pt x="271" y="11369"/>
                  </a:lnTo>
                  <a:lnTo>
                    <a:pt x="340" y="11385"/>
                  </a:lnTo>
                  <a:lnTo>
                    <a:pt x="499" y="11385"/>
                  </a:lnTo>
                  <a:lnTo>
                    <a:pt x="696" y="11339"/>
                  </a:lnTo>
                  <a:lnTo>
                    <a:pt x="918" y="11277"/>
                  </a:lnTo>
                  <a:lnTo>
                    <a:pt x="1168" y="11200"/>
                  </a:lnTo>
                  <a:lnTo>
                    <a:pt x="1449" y="11078"/>
                  </a:lnTo>
                  <a:lnTo>
                    <a:pt x="1751" y="10955"/>
                  </a:lnTo>
                  <a:lnTo>
                    <a:pt x="2441" y="10617"/>
                  </a:lnTo>
                  <a:lnTo>
                    <a:pt x="3231" y="10233"/>
                  </a:lnTo>
                  <a:lnTo>
                    <a:pt x="4111" y="9772"/>
                  </a:lnTo>
                  <a:lnTo>
                    <a:pt x="5082" y="9295"/>
                  </a:lnTo>
                  <a:lnTo>
                    <a:pt x="6132" y="8788"/>
                  </a:lnTo>
                  <a:lnTo>
                    <a:pt x="7257" y="8266"/>
                  </a:lnTo>
                  <a:lnTo>
                    <a:pt x="7840" y="8005"/>
                  </a:lnTo>
                  <a:lnTo>
                    <a:pt x="8445" y="7744"/>
                  </a:lnTo>
                  <a:lnTo>
                    <a:pt x="9066" y="7498"/>
                  </a:lnTo>
                  <a:lnTo>
                    <a:pt x="9702" y="7252"/>
                  </a:lnTo>
                  <a:lnTo>
                    <a:pt x="10349" y="7022"/>
                  </a:lnTo>
                  <a:lnTo>
                    <a:pt x="11007" y="6791"/>
                  </a:lnTo>
                  <a:lnTo>
                    <a:pt x="11681" y="6576"/>
                  </a:lnTo>
                  <a:lnTo>
                    <a:pt x="12370" y="6376"/>
                  </a:lnTo>
                  <a:lnTo>
                    <a:pt x="13065" y="6192"/>
                  </a:lnTo>
                  <a:lnTo>
                    <a:pt x="13771" y="6039"/>
                  </a:lnTo>
                  <a:lnTo>
                    <a:pt x="14476" y="5885"/>
                  </a:lnTo>
                  <a:lnTo>
                    <a:pt x="15176" y="5762"/>
                  </a:lnTo>
                  <a:lnTo>
                    <a:pt x="15860" y="5670"/>
                  </a:lnTo>
                  <a:lnTo>
                    <a:pt x="16539" y="5593"/>
                  </a:lnTo>
                  <a:lnTo>
                    <a:pt x="17202" y="5532"/>
                  </a:lnTo>
                  <a:lnTo>
                    <a:pt x="17855" y="5485"/>
                  </a:lnTo>
                  <a:lnTo>
                    <a:pt x="18497" y="5455"/>
                  </a:lnTo>
                  <a:lnTo>
                    <a:pt x="19123" y="5439"/>
                  </a:lnTo>
                  <a:lnTo>
                    <a:pt x="20327" y="5439"/>
                  </a:lnTo>
                  <a:lnTo>
                    <a:pt x="21462" y="5485"/>
                  </a:lnTo>
                  <a:lnTo>
                    <a:pt x="22523" y="5547"/>
                  </a:lnTo>
                  <a:lnTo>
                    <a:pt x="23509" y="5639"/>
                  </a:lnTo>
                  <a:lnTo>
                    <a:pt x="25201" y="5777"/>
                  </a:lnTo>
                  <a:lnTo>
                    <a:pt x="25901" y="5823"/>
                  </a:lnTo>
                  <a:lnTo>
                    <a:pt x="26214" y="5839"/>
                  </a:lnTo>
                  <a:lnTo>
                    <a:pt x="26496" y="5839"/>
                  </a:lnTo>
                  <a:lnTo>
                    <a:pt x="26745" y="5823"/>
                  </a:lnTo>
                  <a:lnTo>
                    <a:pt x="26968" y="5793"/>
                  </a:lnTo>
                  <a:lnTo>
                    <a:pt x="27164" y="5747"/>
                  </a:lnTo>
                  <a:lnTo>
                    <a:pt x="27323" y="5685"/>
                  </a:lnTo>
                  <a:lnTo>
                    <a:pt x="27392" y="5654"/>
                  </a:lnTo>
                  <a:lnTo>
                    <a:pt x="27456" y="5608"/>
                  </a:lnTo>
                  <a:lnTo>
                    <a:pt x="27503" y="5562"/>
                  </a:lnTo>
                  <a:lnTo>
                    <a:pt x="27551" y="5501"/>
                  </a:lnTo>
                  <a:lnTo>
                    <a:pt x="27583" y="5455"/>
                  </a:lnTo>
                  <a:lnTo>
                    <a:pt x="27615" y="5378"/>
                  </a:lnTo>
                  <a:lnTo>
                    <a:pt x="27631" y="5316"/>
                  </a:lnTo>
                  <a:lnTo>
                    <a:pt x="27641" y="5240"/>
                  </a:lnTo>
                  <a:lnTo>
                    <a:pt x="27641" y="5163"/>
                  </a:lnTo>
                  <a:lnTo>
                    <a:pt x="27631" y="5086"/>
                  </a:lnTo>
                  <a:lnTo>
                    <a:pt x="27615" y="5009"/>
                  </a:lnTo>
                  <a:lnTo>
                    <a:pt x="27583" y="4932"/>
                  </a:lnTo>
                  <a:lnTo>
                    <a:pt x="27551" y="4840"/>
                  </a:lnTo>
                  <a:lnTo>
                    <a:pt x="27503" y="4748"/>
                  </a:lnTo>
                  <a:lnTo>
                    <a:pt x="27450" y="4640"/>
                  </a:lnTo>
                  <a:lnTo>
                    <a:pt x="27392" y="4548"/>
                  </a:lnTo>
                  <a:lnTo>
                    <a:pt x="27243" y="4333"/>
                  </a:lnTo>
                  <a:lnTo>
                    <a:pt x="27063" y="4103"/>
                  </a:lnTo>
                  <a:lnTo>
                    <a:pt x="26856" y="3872"/>
                  </a:lnTo>
                  <a:lnTo>
                    <a:pt x="26612" y="3627"/>
                  </a:lnTo>
                  <a:lnTo>
                    <a:pt x="26342" y="3381"/>
                  </a:lnTo>
                  <a:lnTo>
                    <a:pt x="26039" y="3120"/>
                  </a:lnTo>
                  <a:lnTo>
                    <a:pt x="25705" y="2874"/>
                  </a:lnTo>
                  <a:lnTo>
                    <a:pt x="25350" y="2613"/>
                  </a:lnTo>
                  <a:lnTo>
                    <a:pt x="24963" y="2351"/>
                  </a:lnTo>
                  <a:lnTo>
                    <a:pt x="24549" y="2106"/>
                  </a:lnTo>
                  <a:lnTo>
                    <a:pt x="24114" y="1844"/>
                  </a:lnTo>
                  <a:lnTo>
                    <a:pt x="23652" y="1614"/>
                  </a:lnTo>
                  <a:lnTo>
                    <a:pt x="23027" y="1337"/>
                  </a:lnTo>
                  <a:lnTo>
                    <a:pt x="22401" y="1076"/>
                  </a:lnTo>
                  <a:lnTo>
                    <a:pt x="21780" y="846"/>
                  </a:lnTo>
                  <a:lnTo>
                    <a:pt x="21154" y="661"/>
                  </a:lnTo>
                  <a:lnTo>
                    <a:pt x="20523" y="477"/>
                  </a:lnTo>
                  <a:lnTo>
                    <a:pt x="19897" y="339"/>
                  </a:lnTo>
                  <a:lnTo>
                    <a:pt x="19271" y="216"/>
                  </a:lnTo>
                  <a:lnTo>
                    <a:pt x="18645" y="124"/>
                  </a:lnTo>
                  <a:lnTo>
                    <a:pt x="18014" y="62"/>
                  </a:lnTo>
                  <a:lnTo>
                    <a:pt x="17388" y="16"/>
                  </a:lnTo>
                  <a:lnTo>
                    <a:pt x="1675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1244075" y="-3152875"/>
              <a:ext cx="1537350" cy="3391000"/>
            </a:xfrm>
            <a:custGeom>
              <a:avLst/>
              <a:gdLst/>
              <a:ahLst/>
              <a:cxnLst/>
              <a:rect l="l" t="t" r="r" b="b"/>
              <a:pathLst>
                <a:path w="61494" h="135640" extrusionOk="0">
                  <a:moveTo>
                    <a:pt x="41756" y="1"/>
                  </a:moveTo>
                  <a:lnTo>
                    <a:pt x="41209" y="32"/>
                  </a:lnTo>
                  <a:lnTo>
                    <a:pt x="40668" y="93"/>
                  </a:lnTo>
                  <a:lnTo>
                    <a:pt x="40133" y="155"/>
                  </a:lnTo>
                  <a:lnTo>
                    <a:pt x="39613" y="247"/>
                  </a:lnTo>
                  <a:lnTo>
                    <a:pt x="39098" y="354"/>
                  </a:lnTo>
                  <a:lnTo>
                    <a:pt x="38600" y="462"/>
                  </a:lnTo>
                  <a:lnTo>
                    <a:pt x="38112" y="585"/>
                  </a:lnTo>
                  <a:lnTo>
                    <a:pt x="37634" y="723"/>
                  </a:lnTo>
                  <a:lnTo>
                    <a:pt x="37173" y="861"/>
                  </a:lnTo>
                  <a:lnTo>
                    <a:pt x="36727" y="1015"/>
                  </a:lnTo>
                  <a:lnTo>
                    <a:pt x="35884" y="1307"/>
                  </a:lnTo>
                  <a:lnTo>
                    <a:pt x="35104" y="1599"/>
                  </a:lnTo>
                  <a:lnTo>
                    <a:pt x="33778" y="2106"/>
                  </a:lnTo>
                  <a:lnTo>
                    <a:pt x="32606" y="2551"/>
                  </a:lnTo>
                  <a:lnTo>
                    <a:pt x="31211" y="3089"/>
                  </a:lnTo>
                  <a:lnTo>
                    <a:pt x="29630" y="3734"/>
                  </a:lnTo>
                  <a:lnTo>
                    <a:pt x="27896" y="4425"/>
                  </a:lnTo>
                  <a:lnTo>
                    <a:pt x="24114" y="5977"/>
                  </a:lnTo>
                  <a:lnTo>
                    <a:pt x="20162" y="7621"/>
                  </a:lnTo>
                  <a:lnTo>
                    <a:pt x="19642" y="7851"/>
                  </a:lnTo>
                  <a:lnTo>
                    <a:pt x="19122" y="8097"/>
                  </a:lnTo>
                  <a:lnTo>
                    <a:pt x="18613" y="8358"/>
                  </a:lnTo>
                  <a:lnTo>
                    <a:pt x="18104" y="8635"/>
                  </a:lnTo>
                  <a:lnTo>
                    <a:pt x="17605" y="8927"/>
                  </a:lnTo>
                  <a:lnTo>
                    <a:pt x="17107" y="9234"/>
                  </a:lnTo>
                  <a:lnTo>
                    <a:pt x="16614" y="9557"/>
                  </a:lnTo>
                  <a:lnTo>
                    <a:pt x="16126" y="9910"/>
                  </a:lnTo>
                  <a:lnTo>
                    <a:pt x="15643" y="10263"/>
                  </a:lnTo>
                  <a:lnTo>
                    <a:pt x="15160" y="10647"/>
                  </a:lnTo>
                  <a:lnTo>
                    <a:pt x="14688" y="11047"/>
                  </a:lnTo>
                  <a:lnTo>
                    <a:pt x="14221" y="11462"/>
                  </a:lnTo>
                  <a:lnTo>
                    <a:pt x="13760" y="11892"/>
                  </a:lnTo>
                  <a:lnTo>
                    <a:pt x="13304" y="12337"/>
                  </a:lnTo>
                  <a:lnTo>
                    <a:pt x="12853" y="12798"/>
                  </a:lnTo>
                  <a:lnTo>
                    <a:pt x="12407" y="13290"/>
                  </a:lnTo>
                  <a:lnTo>
                    <a:pt x="11967" y="13797"/>
                  </a:lnTo>
                  <a:lnTo>
                    <a:pt x="11537" y="14319"/>
                  </a:lnTo>
                  <a:lnTo>
                    <a:pt x="11108" y="14857"/>
                  </a:lnTo>
                  <a:lnTo>
                    <a:pt x="10689" y="15410"/>
                  </a:lnTo>
                  <a:lnTo>
                    <a:pt x="10275" y="15994"/>
                  </a:lnTo>
                  <a:lnTo>
                    <a:pt x="9866" y="16593"/>
                  </a:lnTo>
                  <a:lnTo>
                    <a:pt x="9463" y="17207"/>
                  </a:lnTo>
                  <a:lnTo>
                    <a:pt x="9071" y="17837"/>
                  </a:lnTo>
                  <a:lnTo>
                    <a:pt x="8684" y="18498"/>
                  </a:lnTo>
                  <a:lnTo>
                    <a:pt x="8302" y="19174"/>
                  </a:lnTo>
                  <a:lnTo>
                    <a:pt x="7930" y="19865"/>
                  </a:lnTo>
                  <a:lnTo>
                    <a:pt x="7564" y="20572"/>
                  </a:lnTo>
                  <a:lnTo>
                    <a:pt x="7204" y="21309"/>
                  </a:lnTo>
                  <a:lnTo>
                    <a:pt x="6848" y="22062"/>
                  </a:lnTo>
                  <a:lnTo>
                    <a:pt x="6504" y="22846"/>
                  </a:lnTo>
                  <a:lnTo>
                    <a:pt x="6169" y="23629"/>
                  </a:lnTo>
                  <a:lnTo>
                    <a:pt x="5841" y="24443"/>
                  </a:lnTo>
                  <a:lnTo>
                    <a:pt x="5517" y="25288"/>
                  </a:lnTo>
                  <a:lnTo>
                    <a:pt x="5204" y="26133"/>
                  </a:lnTo>
                  <a:lnTo>
                    <a:pt x="4896" y="27009"/>
                  </a:lnTo>
                  <a:lnTo>
                    <a:pt x="4599" y="27915"/>
                  </a:lnTo>
                  <a:lnTo>
                    <a:pt x="4313" y="28837"/>
                  </a:lnTo>
                  <a:lnTo>
                    <a:pt x="4032" y="29774"/>
                  </a:lnTo>
                  <a:lnTo>
                    <a:pt x="3756" y="30727"/>
                  </a:lnTo>
                  <a:lnTo>
                    <a:pt x="3496" y="31710"/>
                  </a:lnTo>
                  <a:lnTo>
                    <a:pt x="3236" y="32724"/>
                  </a:lnTo>
                  <a:lnTo>
                    <a:pt x="2992" y="33753"/>
                  </a:lnTo>
                  <a:lnTo>
                    <a:pt x="2753" y="34798"/>
                  </a:lnTo>
                  <a:lnTo>
                    <a:pt x="2525" y="35873"/>
                  </a:lnTo>
                  <a:lnTo>
                    <a:pt x="2308" y="36964"/>
                  </a:lnTo>
                  <a:lnTo>
                    <a:pt x="2096" y="38070"/>
                  </a:lnTo>
                  <a:lnTo>
                    <a:pt x="1894" y="39207"/>
                  </a:lnTo>
                  <a:lnTo>
                    <a:pt x="1703" y="40375"/>
                  </a:lnTo>
                  <a:lnTo>
                    <a:pt x="1523" y="41558"/>
                  </a:lnTo>
                  <a:lnTo>
                    <a:pt x="1348" y="42756"/>
                  </a:lnTo>
                  <a:lnTo>
                    <a:pt x="1189" y="43985"/>
                  </a:lnTo>
                  <a:lnTo>
                    <a:pt x="1035" y="45229"/>
                  </a:lnTo>
                  <a:lnTo>
                    <a:pt x="892" y="46504"/>
                  </a:lnTo>
                  <a:lnTo>
                    <a:pt x="759" y="47810"/>
                  </a:lnTo>
                  <a:lnTo>
                    <a:pt x="637" y="49131"/>
                  </a:lnTo>
                  <a:lnTo>
                    <a:pt x="526" y="50468"/>
                  </a:lnTo>
                  <a:lnTo>
                    <a:pt x="425" y="51835"/>
                  </a:lnTo>
                  <a:lnTo>
                    <a:pt x="329" y="53233"/>
                  </a:lnTo>
                  <a:lnTo>
                    <a:pt x="250" y="54647"/>
                  </a:lnTo>
                  <a:lnTo>
                    <a:pt x="181" y="56091"/>
                  </a:lnTo>
                  <a:lnTo>
                    <a:pt x="123" y="57550"/>
                  </a:lnTo>
                  <a:lnTo>
                    <a:pt x="75" y="59041"/>
                  </a:lnTo>
                  <a:lnTo>
                    <a:pt x="38" y="60561"/>
                  </a:lnTo>
                  <a:lnTo>
                    <a:pt x="11" y="61990"/>
                  </a:lnTo>
                  <a:lnTo>
                    <a:pt x="1" y="63419"/>
                  </a:lnTo>
                  <a:lnTo>
                    <a:pt x="1" y="64863"/>
                  </a:lnTo>
                  <a:lnTo>
                    <a:pt x="11" y="66292"/>
                  </a:lnTo>
                  <a:lnTo>
                    <a:pt x="32" y="67721"/>
                  </a:lnTo>
                  <a:lnTo>
                    <a:pt x="69" y="69149"/>
                  </a:lnTo>
                  <a:lnTo>
                    <a:pt x="117" y="70578"/>
                  </a:lnTo>
                  <a:lnTo>
                    <a:pt x="176" y="72007"/>
                  </a:lnTo>
                  <a:lnTo>
                    <a:pt x="213" y="72806"/>
                  </a:lnTo>
                  <a:lnTo>
                    <a:pt x="255" y="73620"/>
                  </a:lnTo>
                  <a:lnTo>
                    <a:pt x="303" y="74434"/>
                  </a:lnTo>
                  <a:lnTo>
                    <a:pt x="351" y="75248"/>
                  </a:lnTo>
                  <a:lnTo>
                    <a:pt x="404" y="76063"/>
                  </a:lnTo>
                  <a:lnTo>
                    <a:pt x="457" y="76877"/>
                  </a:lnTo>
                  <a:lnTo>
                    <a:pt x="515" y="77691"/>
                  </a:lnTo>
                  <a:lnTo>
                    <a:pt x="579" y="78505"/>
                  </a:lnTo>
                  <a:lnTo>
                    <a:pt x="648" y="79335"/>
                  </a:lnTo>
                  <a:lnTo>
                    <a:pt x="717" y="80149"/>
                  </a:lnTo>
                  <a:lnTo>
                    <a:pt x="791" y="80979"/>
                  </a:lnTo>
                  <a:lnTo>
                    <a:pt x="865" y="81793"/>
                  </a:lnTo>
                  <a:lnTo>
                    <a:pt x="950" y="82623"/>
                  </a:lnTo>
                  <a:lnTo>
                    <a:pt x="1035" y="83437"/>
                  </a:lnTo>
                  <a:lnTo>
                    <a:pt x="1120" y="84266"/>
                  </a:lnTo>
                  <a:lnTo>
                    <a:pt x="1215" y="85096"/>
                  </a:lnTo>
                  <a:lnTo>
                    <a:pt x="1305" y="85910"/>
                  </a:lnTo>
                  <a:lnTo>
                    <a:pt x="1406" y="86740"/>
                  </a:lnTo>
                  <a:lnTo>
                    <a:pt x="1507" y="87554"/>
                  </a:lnTo>
                  <a:lnTo>
                    <a:pt x="1618" y="88384"/>
                  </a:lnTo>
                  <a:lnTo>
                    <a:pt x="1724" y="89198"/>
                  </a:lnTo>
                  <a:lnTo>
                    <a:pt x="1841" y="90012"/>
                  </a:lnTo>
                  <a:lnTo>
                    <a:pt x="1958" y="90826"/>
                  </a:lnTo>
                  <a:lnTo>
                    <a:pt x="2080" y="91656"/>
                  </a:lnTo>
                  <a:lnTo>
                    <a:pt x="2202" y="92455"/>
                  </a:lnTo>
                  <a:lnTo>
                    <a:pt x="2329" y="93269"/>
                  </a:lnTo>
                  <a:lnTo>
                    <a:pt x="2462" y="94083"/>
                  </a:lnTo>
                  <a:lnTo>
                    <a:pt x="2600" y="94882"/>
                  </a:lnTo>
                  <a:lnTo>
                    <a:pt x="2738" y="95696"/>
                  </a:lnTo>
                  <a:lnTo>
                    <a:pt x="2881" y="96495"/>
                  </a:lnTo>
                  <a:lnTo>
                    <a:pt x="3029" y="97294"/>
                  </a:lnTo>
                  <a:lnTo>
                    <a:pt x="3183" y="98093"/>
                  </a:lnTo>
                  <a:lnTo>
                    <a:pt x="3337" y="98877"/>
                  </a:lnTo>
                  <a:lnTo>
                    <a:pt x="3496" y="99675"/>
                  </a:lnTo>
                  <a:lnTo>
                    <a:pt x="3655" y="100459"/>
                  </a:lnTo>
                  <a:lnTo>
                    <a:pt x="3825" y="101242"/>
                  </a:lnTo>
                  <a:lnTo>
                    <a:pt x="3995" y="102011"/>
                  </a:lnTo>
                  <a:lnTo>
                    <a:pt x="4170" y="102794"/>
                  </a:lnTo>
                  <a:lnTo>
                    <a:pt x="4345" y="103562"/>
                  </a:lnTo>
                  <a:lnTo>
                    <a:pt x="4525" y="104315"/>
                  </a:lnTo>
                  <a:lnTo>
                    <a:pt x="4711" y="105083"/>
                  </a:lnTo>
                  <a:lnTo>
                    <a:pt x="4902" y="105836"/>
                  </a:lnTo>
                  <a:lnTo>
                    <a:pt x="5098" y="106589"/>
                  </a:lnTo>
                  <a:lnTo>
                    <a:pt x="5294" y="107326"/>
                  </a:lnTo>
                  <a:lnTo>
                    <a:pt x="5496" y="108064"/>
                  </a:lnTo>
                  <a:lnTo>
                    <a:pt x="5697" y="108801"/>
                  </a:lnTo>
                  <a:lnTo>
                    <a:pt x="5909" y="109523"/>
                  </a:lnTo>
                  <a:lnTo>
                    <a:pt x="6122" y="110245"/>
                  </a:lnTo>
                  <a:lnTo>
                    <a:pt x="6339" y="110967"/>
                  </a:lnTo>
                  <a:lnTo>
                    <a:pt x="6557" y="111674"/>
                  </a:lnTo>
                  <a:lnTo>
                    <a:pt x="6785" y="112381"/>
                  </a:lnTo>
                  <a:lnTo>
                    <a:pt x="7013" y="113072"/>
                  </a:lnTo>
                  <a:lnTo>
                    <a:pt x="7246" y="113763"/>
                  </a:lnTo>
                  <a:lnTo>
                    <a:pt x="7480" y="114439"/>
                  </a:lnTo>
                  <a:lnTo>
                    <a:pt x="7724" y="115115"/>
                  </a:lnTo>
                  <a:lnTo>
                    <a:pt x="7968" y="115776"/>
                  </a:lnTo>
                  <a:lnTo>
                    <a:pt x="8217" y="116436"/>
                  </a:lnTo>
                  <a:lnTo>
                    <a:pt x="8466" y="117097"/>
                  </a:lnTo>
                  <a:lnTo>
                    <a:pt x="8726" y="117742"/>
                  </a:lnTo>
                  <a:lnTo>
                    <a:pt x="8986" y="118372"/>
                  </a:lnTo>
                  <a:lnTo>
                    <a:pt x="9251" y="119002"/>
                  </a:lnTo>
                  <a:lnTo>
                    <a:pt x="9522" y="119616"/>
                  </a:lnTo>
                  <a:lnTo>
                    <a:pt x="9792" y="120231"/>
                  </a:lnTo>
                  <a:lnTo>
                    <a:pt x="10068" y="120830"/>
                  </a:lnTo>
                  <a:lnTo>
                    <a:pt x="10349" y="121414"/>
                  </a:lnTo>
                  <a:lnTo>
                    <a:pt x="10636" y="121998"/>
                  </a:lnTo>
                  <a:lnTo>
                    <a:pt x="10927" y="122566"/>
                  </a:lnTo>
                  <a:lnTo>
                    <a:pt x="11219" y="123135"/>
                  </a:lnTo>
                  <a:lnTo>
                    <a:pt x="11516" y="123688"/>
                  </a:lnTo>
                  <a:lnTo>
                    <a:pt x="11818" y="124225"/>
                  </a:lnTo>
                  <a:lnTo>
                    <a:pt x="12126" y="124763"/>
                  </a:lnTo>
                  <a:lnTo>
                    <a:pt x="12434" y="125285"/>
                  </a:lnTo>
                  <a:lnTo>
                    <a:pt x="12752" y="125792"/>
                  </a:lnTo>
                  <a:lnTo>
                    <a:pt x="13070" y="126299"/>
                  </a:lnTo>
                  <a:lnTo>
                    <a:pt x="13394" y="126791"/>
                  </a:lnTo>
                  <a:lnTo>
                    <a:pt x="13717" y="127267"/>
                  </a:lnTo>
                  <a:lnTo>
                    <a:pt x="14052" y="127728"/>
                  </a:lnTo>
                  <a:lnTo>
                    <a:pt x="14386" y="128189"/>
                  </a:lnTo>
                  <a:lnTo>
                    <a:pt x="14725" y="128635"/>
                  </a:lnTo>
                  <a:lnTo>
                    <a:pt x="15070" y="129065"/>
                  </a:lnTo>
                  <a:lnTo>
                    <a:pt x="15415" y="129495"/>
                  </a:lnTo>
                  <a:lnTo>
                    <a:pt x="15770" y="129894"/>
                  </a:lnTo>
                  <a:lnTo>
                    <a:pt x="16126" y="130294"/>
                  </a:lnTo>
                  <a:lnTo>
                    <a:pt x="16486" y="130678"/>
                  </a:lnTo>
                  <a:lnTo>
                    <a:pt x="16852" y="131046"/>
                  </a:lnTo>
                  <a:lnTo>
                    <a:pt x="17218" y="131400"/>
                  </a:lnTo>
                  <a:lnTo>
                    <a:pt x="17595" y="131753"/>
                  </a:lnTo>
                  <a:lnTo>
                    <a:pt x="17971" y="132076"/>
                  </a:lnTo>
                  <a:lnTo>
                    <a:pt x="18353" y="132398"/>
                  </a:lnTo>
                  <a:lnTo>
                    <a:pt x="18741" y="132706"/>
                  </a:lnTo>
                  <a:lnTo>
                    <a:pt x="19133" y="132998"/>
                  </a:lnTo>
                  <a:lnTo>
                    <a:pt x="19526" y="133274"/>
                  </a:lnTo>
                  <a:lnTo>
                    <a:pt x="19929" y="133535"/>
                  </a:lnTo>
                  <a:lnTo>
                    <a:pt x="20332" y="133781"/>
                  </a:lnTo>
                  <a:lnTo>
                    <a:pt x="20740" y="134012"/>
                  </a:lnTo>
                  <a:lnTo>
                    <a:pt x="21154" y="134227"/>
                  </a:lnTo>
                  <a:lnTo>
                    <a:pt x="21573" y="134426"/>
                  </a:lnTo>
                  <a:lnTo>
                    <a:pt x="21992" y="134626"/>
                  </a:lnTo>
                  <a:lnTo>
                    <a:pt x="22416" y="134795"/>
                  </a:lnTo>
                  <a:lnTo>
                    <a:pt x="22851" y="134949"/>
                  </a:lnTo>
                  <a:lnTo>
                    <a:pt x="23286" y="135087"/>
                  </a:lnTo>
                  <a:lnTo>
                    <a:pt x="23721" y="135225"/>
                  </a:lnTo>
                  <a:lnTo>
                    <a:pt x="24167" y="135333"/>
                  </a:lnTo>
                  <a:lnTo>
                    <a:pt x="24618" y="135425"/>
                  </a:lnTo>
                  <a:lnTo>
                    <a:pt x="25069" y="135502"/>
                  </a:lnTo>
                  <a:lnTo>
                    <a:pt x="25525" y="135563"/>
                  </a:lnTo>
                  <a:lnTo>
                    <a:pt x="25986" y="135609"/>
                  </a:lnTo>
                  <a:lnTo>
                    <a:pt x="26453" y="135625"/>
                  </a:lnTo>
                  <a:lnTo>
                    <a:pt x="26925" y="135640"/>
                  </a:lnTo>
                  <a:lnTo>
                    <a:pt x="27402" y="135640"/>
                  </a:lnTo>
                  <a:lnTo>
                    <a:pt x="27880" y="135609"/>
                  </a:lnTo>
                  <a:lnTo>
                    <a:pt x="28368" y="135563"/>
                  </a:lnTo>
                  <a:lnTo>
                    <a:pt x="28856" y="135502"/>
                  </a:lnTo>
                  <a:lnTo>
                    <a:pt x="29349" y="135425"/>
                  </a:lnTo>
                  <a:lnTo>
                    <a:pt x="29848" y="135333"/>
                  </a:lnTo>
                  <a:lnTo>
                    <a:pt x="30346" y="135210"/>
                  </a:lnTo>
                  <a:lnTo>
                    <a:pt x="30856" y="135072"/>
                  </a:lnTo>
                  <a:lnTo>
                    <a:pt x="31370" y="134933"/>
                  </a:lnTo>
                  <a:lnTo>
                    <a:pt x="31885" y="134749"/>
                  </a:lnTo>
                  <a:lnTo>
                    <a:pt x="32404" y="134565"/>
                  </a:lnTo>
                  <a:lnTo>
                    <a:pt x="32929" y="134350"/>
                  </a:lnTo>
                  <a:lnTo>
                    <a:pt x="33460" y="134119"/>
                  </a:lnTo>
                  <a:lnTo>
                    <a:pt x="33996" y="133873"/>
                  </a:lnTo>
                  <a:lnTo>
                    <a:pt x="34537" y="133612"/>
                  </a:lnTo>
                  <a:lnTo>
                    <a:pt x="35083" y="133320"/>
                  </a:lnTo>
                  <a:lnTo>
                    <a:pt x="35629" y="133013"/>
                  </a:lnTo>
                  <a:lnTo>
                    <a:pt x="36186" y="132675"/>
                  </a:lnTo>
                  <a:lnTo>
                    <a:pt x="36743" y="132322"/>
                  </a:lnTo>
                  <a:lnTo>
                    <a:pt x="37024" y="132153"/>
                  </a:lnTo>
                  <a:lnTo>
                    <a:pt x="37364" y="131938"/>
                  </a:lnTo>
                  <a:lnTo>
                    <a:pt x="37820" y="131615"/>
                  </a:lnTo>
                  <a:lnTo>
                    <a:pt x="38388" y="131200"/>
                  </a:lnTo>
                  <a:lnTo>
                    <a:pt x="38706" y="130939"/>
                  </a:lnTo>
                  <a:lnTo>
                    <a:pt x="39056" y="130662"/>
                  </a:lnTo>
                  <a:lnTo>
                    <a:pt x="39422" y="130340"/>
                  </a:lnTo>
                  <a:lnTo>
                    <a:pt x="39814" y="130002"/>
                  </a:lnTo>
                  <a:lnTo>
                    <a:pt x="40223" y="129618"/>
                  </a:lnTo>
                  <a:lnTo>
                    <a:pt x="40653" y="129218"/>
                  </a:lnTo>
                  <a:lnTo>
                    <a:pt x="41103" y="128773"/>
                  </a:lnTo>
                  <a:lnTo>
                    <a:pt x="41570" y="128297"/>
                  </a:lnTo>
                  <a:lnTo>
                    <a:pt x="42048" y="127774"/>
                  </a:lnTo>
                  <a:lnTo>
                    <a:pt x="42546" y="127236"/>
                  </a:lnTo>
                  <a:lnTo>
                    <a:pt x="43055" y="126637"/>
                  </a:lnTo>
                  <a:lnTo>
                    <a:pt x="43580" y="126023"/>
                  </a:lnTo>
                  <a:lnTo>
                    <a:pt x="44111" y="125347"/>
                  </a:lnTo>
                  <a:lnTo>
                    <a:pt x="44657" y="124656"/>
                  </a:lnTo>
                  <a:lnTo>
                    <a:pt x="45209" y="123903"/>
                  </a:lnTo>
                  <a:lnTo>
                    <a:pt x="45771" y="123119"/>
                  </a:lnTo>
                  <a:lnTo>
                    <a:pt x="46339" y="122290"/>
                  </a:lnTo>
                  <a:lnTo>
                    <a:pt x="46912" y="121429"/>
                  </a:lnTo>
                  <a:lnTo>
                    <a:pt x="47490" y="120508"/>
                  </a:lnTo>
                  <a:lnTo>
                    <a:pt x="48068" y="119555"/>
                  </a:lnTo>
                  <a:lnTo>
                    <a:pt x="48360" y="119048"/>
                  </a:lnTo>
                  <a:lnTo>
                    <a:pt x="48651" y="118541"/>
                  </a:lnTo>
                  <a:lnTo>
                    <a:pt x="48943" y="118019"/>
                  </a:lnTo>
                  <a:lnTo>
                    <a:pt x="49235" y="117496"/>
                  </a:lnTo>
                  <a:lnTo>
                    <a:pt x="49527" y="116943"/>
                  </a:lnTo>
                  <a:lnTo>
                    <a:pt x="49818" y="116390"/>
                  </a:lnTo>
                  <a:lnTo>
                    <a:pt x="50110" y="115822"/>
                  </a:lnTo>
                  <a:lnTo>
                    <a:pt x="50402" y="115238"/>
                  </a:lnTo>
                  <a:lnTo>
                    <a:pt x="50694" y="114654"/>
                  </a:lnTo>
                  <a:lnTo>
                    <a:pt x="50980" y="114040"/>
                  </a:lnTo>
                  <a:lnTo>
                    <a:pt x="51272" y="113425"/>
                  </a:lnTo>
                  <a:lnTo>
                    <a:pt x="51558" y="112795"/>
                  </a:lnTo>
                  <a:lnTo>
                    <a:pt x="51845" y="112150"/>
                  </a:lnTo>
                  <a:lnTo>
                    <a:pt x="52126" y="111490"/>
                  </a:lnTo>
                  <a:lnTo>
                    <a:pt x="52412" y="110829"/>
                  </a:lnTo>
                  <a:lnTo>
                    <a:pt x="52693" y="110138"/>
                  </a:lnTo>
                  <a:lnTo>
                    <a:pt x="52974" y="109446"/>
                  </a:lnTo>
                  <a:lnTo>
                    <a:pt x="53250" y="108740"/>
                  </a:lnTo>
                  <a:lnTo>
                    <a:pt x="53526" y="108018"/>
                  </a:lnTo>
                  <a:lnTo>
                    <a:pt x="53802" y="107280"/>
                  </a:lnTo>
                  <a:lnTo>
                    <a:pt x="54072" y="106527"/>
                  </a:lnTo>
                  <a:lnTo>
                    <a:pt x="54338" y="105775"/>
                  </a:lnTo>
                  <a:lnTo>
                    <a:pt x="54608" y="104991"/>
                  </a:lnTo>
                  <a:lnTo>
                    <a:pt x="54868" y="104192"/>
                  </a:lnTo>
                  <a:lnTo>
                    <a:pt x="55128" y="103393"/>
                  </a:lnTo>
                  <a:lnTo>
                    <a:pt x="55388" y="102579"/>
                  </a:lnTo>
                  <a:lnTo>
                    <a:pt x="55642" y="101734"/>
                  </a:lnTo>
                  <a:lnTo>
                    <a:pt x="55892" y="100889"/>
                  </a:lnTo>
                  <a:lnTo>
                    <a:pt x="56141" y="100029"/>
                  </a:lnTo>
                  <a:lnTo>
                    <a:pt x="56380" y="99153"/>
                  </a:lnTo>
                  <a:lnTo>
                    <a:pt x="56624" y="98262"/>
                  </a:lnTo>
                  <a:lnTo>
                    <a:pt x="56857" y="97356"/>
                  </a:lnTo>
                  <a:lnTo>
                    <a:pt x="57090" y="96434"/>
                  </a:lnTo>
                  <a:lnTo>
                    <a:pt x="57319" y="95497"/>
                  </a:lnTo>
                  <a:lnTo>
                    <a:pt x="57541" y="94544"/>
                  </a:lnTo>
                  <a:lnTo>
                    <a:pt x="57759" y="93576"/>
                  </a:lnTo>
                  <a:lnTo>
                    <a:pt x="57971" y="92593"/>
                  </a:lnTo>
                  <a:lnTo>
                    <a:pt x="58178" y="91595"/>
                  </a:lnTo>
                  <a:lnTo>
                    <a:pt x="58385" y="90581"/>
                  </a:lnTo>
                  <a:lnTo>
                    <a:pt x="58581" y="89551"/>
                  </a:lnTo>
                  <a:lnTo>
                    <a:pt x="58777" y="88507"/>
                  </a:lnTo>
                  <a:lnTo>
                    <a:pt x="58963" y="87447"/>
                  </a:lnTo>
                  <a:lnTo>
                    <a:pt x="59149" y="86371"/>
                  </a:lnTo>
                  <a:lnTo>
                    <a:pt x="59324" y="85280"/>
                  </a:lnTo>
                  <a:lnTo>
                    <a:pt x="59493" y="84159"/>
                  </a:lnTo>
                  <a:lnTo>
                    <a:pt x="59663" y="83037"/>
                  </a:lnTo>
                  <a:lnTo>
                    <a:pt x="59822" y="81901"/>
                  </a:lnTo>
                  <a:lnTo>
                    <a:pt x="59971" y="80733"/>
                  </a:lnTo>
                  <a:lnTo>
                    <a:pt x="60119" y="79565"/>
                  </a:lnTo>
                  <a:lnTo>
                    <a:pt x="60257" y="78367"/>
                  </a:lnTo>
                  <a:lnTo>
                    <a:pt x="60390" y="77153"/>
                  </a:lnTo>
                  <a:lnTo>
                    <a:pt x="60517" y="75924"/>
                  </a:lnTo>
                  <a:lnTo>
                    <a:pt x="60639" y="74680"/>
                  </a:lnTo>
                  <a:lnTo>
                    <a:pt x="60750" y="73420"/>
                  </a:lnTo>
                  <a:lnTo>
                    <a:pt x="60857" y="72145"/>
                  </a:lnTo>
                  <a:lnTo>
                    <a:pt x="60952" y="70855"/>
                  </a:lnTo>
                  <a:lnTo>
                    <a:pt x="61042" y="69533"/>
                  </a:lnTo>
                  <a:lnTo>
                    <a:pt x="61122" y="68212"/>
                  </a:lnTo>
                  <a:lnTo>
                    <a:pt x="61196" y="66860"/>
                  </a:lnTo>
                  <a:lnTo>
                    <a:pt x="61265" y="65493"/>
                  </a:lnTo>
                  <a:lnTo>
                    <a:pt x="61323" y="64110"/>
                  </a:lnTo>
                  <a:lnTo>
                    <a:pt x="61371" y="62697"/>
                  </a:lnTo>
                  <a:lnTo>
                    <a:pt x="61413" y="61284"/>
                  </a:lnTo>
                  <a:lnTo>
                    <a:pt x="61445" y="59839"/>
                  </a:lnTo>
                  <a:lnTo>
                    <a:pt x="61472" y="58380"/>
                  </a:lnTo>
                  <a:lnTo>
                    <a:pt x="61488" y="56905"/>
                  </a:lnTo>
                  <a:lnTo>
                    <a:pt x="61493" y="55415"/>
                  </a:lnTo>
                  <a:lnTo>
                    <a:pt x="61488" y="53894"/>
                  </a:lnTo>
                  <a:lnTo>
                    <a:pt x="61477" y="52388"/>
                  </a:lnTo>
                  <a:lnTo>
                    <a:pt x="61461" y="50898"/>
                  </a:lnTo>
                  <a:lnTo>
                    <a:pt x="61435" y="49454"/>
                  </a:lnTo>
                  <a:lnTo>
                    <a:pt x="61398" y="48025"/>
                  </a:lnTo>
                  <a:lnTo>
                    <a:pt x="61360" y="46612"/>
                  </a:lnTo>
                  <a:lnTo>
                    <a:pt x="61313" y="45245"/>
                  </a:lnTo>
                  <a:lnTo>
                    <a:pt x="61254" y="43893"/>
                  </a:lnTo>
                  <a:lnTo>
                    <a:pt x="61196" y="42572"/>
                  </a:lnTo>
                  <a:lnTo>
                    <a:pt x="61127" y="41281"/>
                  </a:lnTo>
                  <a:lnTo>
                    <a:pt x="61047" y="40006"/>
                  </a:lnTo>
                  <a:lnTo>
                    <a:pt x="60968" y="38762"/>
                  </a:lnTo>
                  <a:lnTo>
                    <a:pt x="60878" y="37548"/>
                  </a:lnTo>
                  <a:lnTo>
                    <a:pt x="60782" y="36350"/>
                  </a:lnTo>
                  <a:lnTo>
                    <a:pt x="60681" y="35182"/>
                  </a:lnTo>
                  <a:lnTo>
                    <a:pt x="60575" y="34030"/>
                  </a:lnTo>
                  <a:lnTo>
                    <a:pt x="60459" y="32908"/>
                  </a:lnTo>
                  <a:lnTo>
                    <a:pt x="60342" y="31818"/>
                  </a:lnTo>
                  <a:lnTo>
                    <a:pt x="60215" y="30742"/>
                  </a:lnTo>
                  <a:lnTo>
                    <a:pt x="60082" y="29682"/>
                  </a:lnTo>
                  <a:lnTo>
                    <a:pt x="59944" y="28668"/>
                  </a:lnTo>
                  <a:lnTo>
                    <a:pt x="59801" y="27654"/>
                  </a:lnTo>
                  <a:lnTo>
                    <a:pt x="59658" y="26671"/>
                  </a:lnTo>
                  <a:lnTo>
                    <a:pt x="59504" y="25718"/>
                  </a:lnTo>
                  <a:lnTo>
                    <a:pt x="59345" y="24781"/>
                  </a:lnTo>
                  <a:lnTo>
                    <a:pt x="59180" y="23860"/>
                  </a:lnTo>
                  <a:lnTo>
                    <a:pt x="59011" y="22968"/>
                  </a:lnTo>
                  <a:lnTo>
                    <a:pt x="58836" y="22093"/>
                  </a:lnTo>
                  <a:lnTo>
                    <a:pt x="58655" y="21248"/>
                  </a:lnTo>
                  <a:lnTo>
                    <a:pt x="58470" y="20418"/>
                  </a:lnTo>
                  <a:lnTo>
                    <a:pt x="58284" y="19604"/>
                  </a:lnTo>
                  <a:lnTo>
                    <a:pt x="58093" y="18820"/>
                  </a:lnTo>
                  <a:lnTo>
                    <a:pt x="57891" y="18052"/>
                  </a:lnTo>
                  <a:lnTo>
                    <a:pt x="57690" y="17315"/>
                  </a:lnTo>
                  <a:lnTo>
                    <a:pt x="57483" y="16578"/>
                  </a:lnTo>
                  <a:lnTo>
                    <a:pt x="57276" y="15871"/>
                  </a:lnTo>
                  <a:lnTo>
                    <a:pt x="57059" y="15179"/>
                  </a:lnTo>
                  <a:lnTo>
                    <a:pt x="56841" y="14519"/>
                  </a:lnTo>
                  <a:lnTo>
                    <a:pt x="56618" y="13858"/>
                  </a:lnTo>
                  <a:lnTo>
                    <a:pt x="56396" y="13228"/>
                  </a:lnTo>
                  <a:lnTo>
                    <a:pt x="56162" y="12614"/>
                  </a:lnTo>
                  <a:lnTo>
                    <a:pt x="55929" y="12015"/>
                  </a:lnTo>
                  <a:lnTo>
                    <a:pt x="55695" y="11446"/>
                  </a:lnTo>
                  <a:lnTo>
                    <a:pt x="55457" y="10878"/>
                  </a:lnTo>
                  <a:lnTo>
                    <a:pt x="55213" y="10340"/>
                  </a:lnTo>
                  <a:lnTo>
                    <a:pt x="54963" y="9818"/>
                  </a:lnTo>
                  <a:lnTo>
                    <a:pt x="54714" y="9311"/>
                  </a:lnTo>
                  <a:lnTo>
                    <a:pt x="54465" y="8819"/>
                  </a:lnTo>
                  <a:lnTo>
                    <a:pt x="54210" y="8343"/>
                  </a:lnTo>
                  <a:lnTo>
                    <a:pt x="53950" y="7882"/>
                  </a:lnTo>
                  <a:lnTo>
                    <a:pt x="53690" y="7437"/>
                  </a:lnTo>
                  <a:lnTo>
                    <a:pt x="53425" y="7006"/>
                  </a:lnTo>
                  <a:lnTo>
                    <a:pt x="53160" y="6592"/>
                  </a:lnTo>
                  <a:lnTo>
                    <a:pt x="52895" y="6192"/>
                  </a:lnTo>
                  <a:lnTo>
                    <a:pt x="52624" y="5808"/>
                  </a:lnTo>
                  <a:lnTo>
                    <a:pt x="52354" y="5439"/>
                  </a:lnTo>
                  <a:lnTo>
                    <a:pt x="52078" y="5101"/>
                  </a:lnTo>
                  <a:lnTo>
                    <a:pt x="51802" y="4748"/>
                  </a:lnTo>
                  <a:lnTo>
                    <a:pt x="51526" y="4425"/>
                  </a:lnTo>
                  <a:lnTo>
                    <a:pt x="51245" y="4118"/>
                  </a:lnTo>
                  <a:lnTo>
                    <a:pt x="50964" y="3826"/>
                  </a:lnTo>
                  <a:lnTo>
                    <a:pt x="50683" y="3534"/>
                  </a:lnTo>
                  <a:lnTo>
                    <a:pt x="50402" y="3273"/>
                  </a:lnTo>
                  <a:lnTo>
                    <a:pt x="50115" y="3012"/>
                  </a:lnTo>
                  <a:lnTo>
                    <a:pt x="49829" y="2766"/>
                  </a:lnTo>
                  <a:lnTo>
                    <a:pt x="49542" y="2536"/>
                  </a:lnTo>
                  <a:lnTo>
                    <a:pt x="49251" y="2305"/>
                  </a:lnTo>
                  <a:lnTo>
                    <a:pt x="48964" y="2106"/>
                  </a:lnTo>
                  <a:lnTo>
                    <a:pt x="48673" y="1906"/>
                  </a:lnTo>
                  <a:lnTo>
                    <a:pt x="48381" y="1722"/>
                  </a:lnTo>
                  <a:lnTo>
                    <a:pt x="48094" y="1537"/>
                  </a:lnTo>
                  <a:lnTo>
                    <a:pt x="47803" y="1384"/>
                  </a:lnTo>
                  <a:lnTo>
                    <a:pt x="47511" y="1230"/>
                  </a:lnTo>
                  <a:lnTo>
                    <a:pt x="47219" y="1076"/>
                  </a:lnTo>
                  <a:lnTo>
                    <a:pt x="46922" y="953"/>
                  </a:lnTo>
                  <a:lnTo>
                    <a:pt x="46630" y="815"/>
                  </a:lnTo>
                  <a:lnTo>
                    <a:pt x="46339" y="708"/>
                  </a:lnTo>
                  <a:lnTo>
                    <a:pt x="45755" y="508"/>
                  </a:lnTo>
                  <a:lnTo>
                    <a:pt x="45172" y="339"/>
                  </a:lnTo>
                  <a:lnTo>
                    <a:pt x="44594" y="216"/>
                  </a:lnTo>
                  <a:lnTo>
                    <a:pt x="44015" y="124"/>
                  </a:lnTo>
                  <a:lnTo>
                    <a:pt x="43443" y="47"/>
                  </a:lnTo>
                  <a:lnTo>
                    <a:pt x="42875" y="16"/>
                  </a:lnTo>
                  <a:lnTo>
                    <a:pt x="42313"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1244075" y="-3152875"/>
              <a:ext cx="1537350" cy="3391000"/>
            </a:xfrm>
            <a:custGeom>
              <a:avLst/>
              <a:gdLst/>
              <a:ahLst/>
              <a:cxnLst/>
              <a:rect l="l" t="t" r="r" b="b"/>
              <a:pathLst>
                <a:path w="61494" h="135640" fill="none" extrusionOk="0">
                  <a:moveTo>
                    <a:pt x="36743" y="132322"/>
                  </a:moveTo>
                  <a:lnTo>
                    <a:pt x="36743" y="132322"/>
                  </a:lnTo>
                  <a:lnTo>
                    <a:pt x="37024" y="132153"/>
                  </a:lnTo>
                  <a:lnTo>
                    <a:pt x="37364" y="131938"/>
                  </a:lnTo>
                  <a:lnTo>
                    <a:pt x="37820" y="131615"/>
                  </a:lnTo>
                  <a:lnTo>
                    <a:pt x="38388" y="131200"/>
                  </a:lnTo>
                  <a:lnTo>
                    <a:pt x="38706" y="130939"/>
                  </a:lnTo>
                  <a:lnTo>
                    <a:pt x="39056" y="130662"/>
                  </a:lnTo>
                  <a:lnTo>
                    <a:pt x="39422" y="130340"/>
                  </a:lnTo>
                  <a:lnTo>
                    <a:pt x="39814" y="130002"/>
                  </a:lnTo>
                  <a:lnTo>
                    <a:pt x="40223" y="129618"/>
                  </a:lnTo>
                  <a:lnTo>
                    <a:pt x="40653" y="129218"/>
                  </a:lnTo>
                  <a:lnTo>
                    <a:pt x="41103" y="128773"/>
                  </a:lnTo>
                  <a:lnTo>
                    <a:pt x="41570" y="128297"/>
                  </a:lnTo>
                  <a:lnTo>
                    <a:pt x="42048" y="127774"/>
                  </a:lnTo>
                  <a:lnTo>
                    <a:pt x="42546" y="127236"/>
                  </a:lnTo>
                  <a:lnTo>
                    <a:pt x="43055" y="126637"/>
                  </a:lnTo>
                  <a:lnTo>
                    <a:pt x="43580" y="126023"/>
                  </a:lnTo>
                  <a:lnTo>
                    <a:pt x="44111" y="125347"/>
                  </a:lnTo>
                  <a:lnTo>
                    <a:pt x="44657" y="124656"/>
                  </a:lnTo>
                  <a:lnTo>
                    <a:pt x="45209" y="123903"/>
                  </a:lnTo>
                  <a:lnTo>
                    <a:pt x="45771" y="123119"/>
                  </a:lnTo>
                  <a:lnTo>
                    <a:pt x="46339" y="122290"/>
                  </a:lnTo>
                  <a:lnTo>
                    <a:pt x="46912" y="121429"/>
                  </a:lnTo>
                  <a:lnTo>
                    <a:pt x="47490" y="120508"/>
                  </a:lnTo>
                  <a:lnTo>
                    <a:pt x="48068" y="119555"/>
                  </a:lnTo>
                  <a:lnTo>
                    <a:pt x="48360" y="119048"/>
                  </a:lnTo>
                  <a:lnTo>
                    <a:pt x="48651" y="118541"/>
                  </a:lnTo>
                  <a:lnTo>
                    <a:pt x="48943" y="118019"/>
                  </a:lnTo>
                  <a:lnTo>
                    <a:pt x="49235" y="117496"/>
                  </a:lnTo>
                  <a:lnTo>
                    <a:pt x="49527" y="116943"/>
                  </a:lnTo>
                  <a:lnTo>
                    <a:pt x="49818" y="116390"/>
                  </a:lnTo>
                  <a:lnTo>
                    <a:pt x="50110" y="115822"/>
                  </a:lnTo>
                  <a:lnTo>
                    <a:pt x="50402" y="115238"/>
                  </a:lnTo>
                  <a:lnTo>
                    <a:pt x="50694" y="114654"/>
                  </a:lnTo>
                  <a:lnTo>
                    <a:pt x="50980" y="114040"/>
                  </a:lnTo>
                  <a:lnTo>
                    <a:pt x="51272" y="113425"/>
                  </a:lnTo>
                  <a:lnTo>
                    <a:pt x="51558" y="112795"/>
                  </a:lnTo>
                  <a:lnTo>
                    <a:pt x="51845" y="112150"/>
                  </a:lnTo>
                  <a:lnTo>
                    <a:pt x="52126" y="111490"/>
                  </a:lnTo>
                  <a:lnTo>
                    <a:pt x="52412" y="110829"/>
                  </a:lnTo>
                  <a:lnTo>
                    <a:pt x="52693" y="110138"/>
                  </a:lnTo>
                  <a:lnTo>
                    <a:pt x="52974" y="109446"/>
                  </a:lnTo>
                  <a:lnTo>
                    <a:pt x="53250" y="108740"/>
                  </a:lnTo>
                  <a:lnTo>
                    <a:pt x="53526" y="108018"/>
                  </a:lnTo>
                  <a:lnTo>
                    <a:pt x="53802" y="107280"/>
                  </a:lnTo>
                  <a:lnTo>
                    <a:pt x="54072" y="106527"/>
                  </a:lnTo>
                  <a:lnTo>
                    <a:pt x="54338" y="105775"/>
                  </a:lnTo>
                  <a:lnTo>
                    <a:pt x="54608" y="104991"/>
                  </a:lnTo>
                  <a:lnTo>
                    <a:pt x="54868" y="104192"/>
                  </a:lnTo>
                  <a:lnTo>
                    <a:pt x="55128" y="103393"/>
                  </a:lnTo>
                  <a:lnTo>
                    <a:pt x="55388" y="102579"/>
                  </a:lnTo>
                  <a:lnTo>
                    <a:pt x="55642" y="101734"/>
                  </a:lnTo>
                  <a:lnTo>
                    <a:pt x="55892" y="100889"/>
                  </a:lnTo>
                  <a:lnTo>
                    <a:pt x="56141" y="100029"/>
                  </a:lnTo>
                  <a:lnTo>
                    <a:pt x="56380" y="99153"/>
                  </a:lnTo>
                  <a:lnTo>
                    <a:pt x="56624" y="98262"/>
                  </a:lnTo>
                  <a:lnTo>
                    <a:pt x="56857" y="97356"/>
                  </a:lnTo>
                  <a:lnTo>
                    <a:pt x="57090" y="96434"/>
                  </a:lnTo>
                  <a:lnTo>
                    <a:pt x="57319" y="95497"/>
                  </a:lnTo>
                  <a:lnTo>
                    <a:pt x="57541" y="94544"/>
                  </a:lnTo>
                  <a:lnTo>
                    <a:pt x="57759" y="93576"/>
                  </a:lnTo>
                  <a:lnTo>
                    <a:pt x="57971" y="92593"/>
                  </a:lnTo>
                  <a:lnTo>
                    <a:pt x="58178" y="91595"/>
                  </a:lnTo>
                  <a:lnTo>
                    <a:pt x="58385" y="90581"/>
                  </a:lnTo>
                  <a:lnTo>
                    <a:pt x="58581" y="89551"/>
                  </a:lnTo>
                  <a:lnTo>
                    <a:pt x="58777" y="88507"/>
                  </a:lnTo>
                  <a:lnTo>
                    <a:pt x="58963" y="87447"/>
                  </a:lnTo>
                  <a:lnTo>
                    <a:pt x="59149" y="86371"/>
                  </a:lnTo>
                  <a:lnTo>
                    <a:pt x="59324" y="85280"/>
                  </a:lnTo>
                  <a:lnTo>
                    <a:pt x="59493" y="84159"/>
                  </a:lnTo>
                  <a:lnTo>
                    <a:pt x="59663" y="83037"/>
                  </a:lnTo>
                  <a:lnTo>
                    <a:pt x="59822" y="81901"/>
                  </a:lnTo>
                  <a:lnTo>
                    <a:pt x="59971" y="80733"/>
                  </a:lnTo>
                  <a:lnTo>
                    <a:pt x="60119" y="79565"/>
                  </a:lnTo>
                  <a:lnTo>
                    <a:pt x="60257" y="78367"/>
                  </a:lnTo>
                  <a:lnTo>
                    <a:pt x="60390" y="77153"/>
                  </a:lnTo>
                  <a:lnTo>
                    <a:pt x="60517" y="75924"/>
                  </a:lnTo>
                  <a:lnTo>
                    <a:pt x="60639" y="74680"/>
                  </a:lnTo>
                  <a:lnTo>
                    <a:pt x="60750" y="73420"/>
                  </a:lnTo>
                  <a:lnTo>
                    <a:pt x="60857" y="72145"/>
                  </a:lnTo>
                  <a:lnTo>
                    <a:pt x="60952" y="70855"/>
                  </a:lnTo>
                  <a:lnTo>
                    <a:pt x="61042" y="69533"/>
                  </a:lnTo>
                  <a:lnTo>
                    <a:pt x="61122" y="68212"/>
                  </a:lnTo>
                  <a:lnTo>
                    <a:pt x="61196" y="66860"/>
                  </a:lnTo>
                  <a:lnTo>
                    <a:pt x="61265" y="65493"/>
                  </a:lnTo>
                  <a:lnTo>
                    <a:pt x="61323" y="64110"/>
                  </a:lnTo>
                  <a:lnTo>
                    <a:pt x="61371" y="62697"/>
                  </a:lnTo>
                  <a:lnTo>
                    <a:pt x="61413" y="61284"/>
                  </a:lnTo>
                  <a:lnTo>
                    <a:pt x="61445" y="59839"/>
                  </a:lnTo>
                  <a:lnTo>
                    <a:pt x="61472" y="58380"/>
                  </a:lnTo>
                  <a:lnTo>
                    <a:pt x="61488" y="56905"/>
                  </a:lnTo>
                  <a:lnTo>
                    <a:pt x="61493" y="55415"/>
                  </a:lnTo>
                  <a:lnTo>
                    <a:pt x="61488" y="53894"/>
                  </a:lnTo>
                  <a:lnTo>
                    <a:pt x="61488" y="53894"/>
                  </a:lnTo>
                  <a:lnTo>
                    <a:pt x="61477" y="52388"/>
                  </a:lnTo>
                  <a:lnTo>
                    <a:pt x="61461" y="50898"/>
                  </a:lnTo>
                  <a:lnTo>
                    <a:pt x="61435" y="49454"/>
                  </a:lnTo>
                  <a:lnTo>
                    <a:pt x="61398" y="48025"/>
                  </a:lnTo>
                  <a:lnTo>
                    <a:pt x="61360" y="46612"/>
                  </a:lnTo>
                  <a:lnTo>
                    <a:pt x="61313" y="45245"/>
                  </a:lnTo>
                  <a:lnTo>
                    <a:pt x="61254" y="43893"/>
                  </a:lnTo>
                  <a:lnTo>
                    <a:pt x="61196" y="42572"/>
                  </a:lnTo>
                  <a:lnTo>
                    <a:pt x="61127" y="41281"/>
                  </a:lnTo>
                  <a:lnTo>
                    <a:pt x="61047" y="40006"/>
                  </a:lnTo>
                  <a:lnTo>
                    <a:pt x="60968" y="38762"/>
                  </a:lnTo>
                  <a:lnTo>
                    <a:pt x="60878" y="37548"/>
                  </a:lnTo>
                  <a:lnTo>
                    <a:pt x="60782" y="36350"/>
                  </a:lnTo>
                  <a:lnTo>
                    <a:pt x="60681" y="35182"/>
                  </a:lnTo>
                  <a:lnTo>
                    <a:pt x="60575" y="34030"/>
                  </a:lnTo>
                  <a:lnTo>
                    <a:pt x="60459" y="32908"/>
                  </a:lnTo>
                  <a:lnTo>
                    <a:pt x="60342" y="31818"/>
                  </a:lnTo>
                  <a:lnTo>
                    <a:pt x="60215" y="30742"/>
                  </a:lnTo>
                  <a:lnTo>
                    <a:pt x="60082" y="29682"/>
                  </a:lnTo>
                  <a:lnTo>
                    <a:pt x="59944" y="28668"/>
                  </a:lnTo>
                  <a:lnTo>
                    <a:pt x="59801" y="27654"/>
                  </a:lnTo>
                  <a:lnTo>
                    <a:pt x="59658" y="26671"/>
                  </a:lnTo>
                  <a:lnTo>
                    <a:pt x="59504" y="25718"/>
                  </a:lnTo>
                  <a:lnTo>
                    <a:pt x="59345" y="24781"/>
                  </a:lnTo>
                  <a:lnTo>
                    <a:pt x="59180" y="23860"/>
                  </a:lnTo>
                  <a:lnTo>
                    <a:pt x="59011" y="22968"/>
                  </a:lnTo>
                  <a:lnTo>
                    <a:pt x="58836" y="22093"/>
                  </a:lnTo>
                  <a:lnTo>
                    <a:pt x="58655" y="21248"/>
                  </a:lnTo>
                  <a:lnTo>
                    <a:pt x="58470" y="20418"/>
                  </a:lnTo>
                  <a:lnTo>
                    <a:pt x="58284" y="19604"/>
                  </a:lnTo>
                  <a:lnTo>
                    <a:pt x="58093" y="18820"/>
                  </a:lnTo>
                  <a:lnTo>
                    <a:pt x="57891" y="18052"/>
                  </a:lnTo>
                  <a:lnTo>
                    <a:pt x="57690" y="17315"/>
                  </a:lnTo>
                  <a:lnTo>
                    <a:pt x="57483" y="16578"/>
                  </a:lnTo>
                  <a:lnTo>
                    <a:pt x="57276" y="15871"/>
                  </a:lnTo>
                  <a:lnTo>
                    <a:pt x="57059" y="15179"/>
                  </a:lnTo>
                  <a:lnTo>
                    <a:pt x="56841" y="14519"/>
                  </a:lnTo>
                  <a:lnTo>
                    <a:pt x="56618" y="13858"/>
                  </a:lnTo>
                  <a:lnTo>
                    <a:pt x="56396" y="13228"/>
                  </a:lnTo>
                  <a:lnTo>
                    <a:pt x="56162" y="12614"/>
                  </a:lnTo>
                  <a:lnTo>
                    <a:pt x="55929" y="12015"/>
                  </a:lnTo>
                  <a:lnTo>
                    <a:pt x="55695" y="11446"/>
                  </a:lnTo>
                  <a:lnTo>
                    <a:pt x="55457" y="10878"/>
                  </a:lnTo>
                  <a:lnTo>
                    <a:pt x="55213" y="10340"/>
                  </a:lnTo>
                  <a:lnTo>
                    <a:pt x="54963" y="9818"/>
                  </a:lnTo>
                  <a:lnTo>
                    <a:pt x="54714" y="9311"/>
                  </a:lnTo>
                  <a:lnTo>
                    <a:pt x="54465" y="8819"/>
                  </a:lnTo>
                  <a:lnTo>
                    <a:pt x="54210" y="8343"/>
                  </a:lnTo>
                  <a:lnTo>
                    <a:pt x="53950" y="7882"/>
                  </a:lnTo>
                  <a:lnTo>
                    <a:pt x="53690" y="7437"/>
                  </a:lnTo>
                  <a:lnTo>
                    <a:pt x="53425" y="7006"/>
                  </a:lnTo>
                  <a:lnTo>
                    <a:pt x="53160" y="6592"/>
                  </a:lnTo>
                  <a:lnTo>
                    <a:pt x="52895" y="6192"/>
                  </a:lnTo>
                  <a:lnTo>
                    <a:pt x="52624" y="5808"/>
                  </a:lnTo>
                  <a:lnTo>
                    <a:pt x="52354" y="5439"/>
                  </a:lnTo>
                  <a:lnTo>
                    <a:pt x="52078" y="5101"/>
                  </a:lnTo>
                  <a:lnTo>
                    <a:pt x="51802" y="4748"/>
                  </a:lnTo>
                  <a:lnTo>
                    <a:pt x="51526" y="4425"/>
                  </a:lnTo>
                  <a:lnTo>
                    <a:pt x="51245" y="4118"/>
                  </a:lnTo>
                  <a:lnTo>
                    <a:pt x="50964" y="3826"/>
                  </a:lnTo>
                  <a:lnTo>
                    <a:pt x="50683" y="3534"/>
                  </a:lnTo>
                  <a:lnTo>
                    <a:pt x="50402" y="3273"/>
                  </a:lnTo>
                  <a:lnTo>
                    <a:pt x="50115" y="3012"/>
                  </a:lnTo>
                  <a:lnTo>
                    <a:pt x="49829" y="2766"/>
                  </a:lnTo>
                  <a:lnTo>
                    <a:pt x="49542" y="2536"/>
                  </a:lnTo>
                  <a:lnTo>
                    <a:pt x="49251" y="2305"/>
                  </a:lnTo>
                  <a:lnTo>
                    <a:pt x="48964" y="2106"/>
                  </a:lnTo>
                  <a:lnTo>
                    <a:pt x="48673" y="1906"/>
                  </a:lnTo>
                  <a:lnTo>
                    <a:pt x="48381" y="1722"/>
                  </a:lnTo>
                  <a:lnTo>
                    <a:pt x="48094" y="1537"/>
                  </a:lnTo>
                  <a:lnTo>
                    <a:pt x="47803" y="1384"/>
                  </a:lnTo>
                  <a:lnTo>
                    <a:pt x="47511" y="1230"/>
                  </a:lnTo>
                  <a:lnTo>
                    <a:pt x="47219" y="1076"/>
                  </a:lnTo>
                  <a:lnTo>
                    <a:pt x="46922" y="953"/>
                  </a:lnTo>
                  <a:lnTo>
                    <a:pt x="46630" y="815"/>
                  </a:lnTo>
                  <a:lnTo>
                    <a:pt x="46339" y="708"/>
                  </a:lnTo>
                  <a:lnTo>
                    <a:pt x="45755" y="508"/>
                  </a:lnTo>
                  <a:lnTo>
                    <a:pt x="45172" y="339"/>
                  </a:lnTo>
                  <a:lnTo>
                    <a:pt x="44594" y="216"/>
                  </a:lnTo>
                  <a:lnTo>
                    <a:pt x="44015" y="124"/>
                  </a:lnTo>
                  <a:lnTo>
                    <a:pt x="43443" y="47"/>
                  </a:lnTo>
                  <a:lnTo>
                    <a:pt x="42875" y="16"/>
                  </a:lnTo>
                  <a:lnTo>
                    <a:pt x="42313" y="1"/>
                  </a:lnTo>
                  <a:lnTo>
                    <a:pt x="41756" y="1"/>
                  </a:lnTo>
                  <a:lnTo>
                    <a:pt x="41209" y="32"/>
                  </a:lnTo>
                  <a:lnTo>
                    <a:pt x="40668" y="93"/>
                  </a:lnTo>
                  <a:lnTo>
                    <a:pt x="40133" y="155"/>
                  </a:lnTo>
                  <a:lnTo>
                    <a:pt x="39613" y="247"/>
                  </a:lnTo>
                  <a:lnTo>
                    <a:pt x="39098" y="354"/>
                  </a:lnTo>
                  <a:lnTo>
                    <a:pt x="38600" y="462"/>
                  </a:lnTo>
                  <a:lnTo>
                    <a:pt x="38112" y="585"/>
                  </a:lnTo>
                  <a:lnTo>
                    <a:pt x="37634" y="723"/>
                  </a:lnTo>
                  <a:lnTo>
                    <a:pt x="37173" y="861"/>
                  </a:lnTo>
                  <a:lnTo>
                    <a:pt x="36727" y="1015"/>
                  </a:lnTo>
                  <a:lnTo>
                    <a:pt x="35884" y="1307"/>
                  </a:lnTo>
                  <a:lnTo>
                    <a:pt x="35104" y="1599"/>
                  </a:lnTo>
                  <a:lnTo>
                    <a:pt x="33778" y="2106"/>
                  </a:lnTo>
                  <a:lnTo>
                    <a:pt x="33778" y="2106"/>
                  </a:lnTo>
                  <a:lnTo>
                    <a:pt x="32606" y="2551"/>
                  </a:lnTo>
                  <a:lnTo>
                    <a:pt x="31211" y="3089"/>
                  </a:lnTo>
                  <a:lnTo>
                    <a:pt x="29630" y="3734"/>
                  </a:lnTo>
                  <a:lnTo>
                    <a:pt x="27896" y="4425"/>
                  </a:lnTo>
                  <a:lnTo>
                    <a:pt x="24114" y="5977"/>
                  </a:lnTo>
                  <a:lnTo>
                    <a:pt x="20162" y="7621"/>
                  </a:lnTo>
                  <a:lnTo>
                    <a:pt x="20162" y="7621"/>
                  </a:lnTo>
                  <a:lnTo>
                    <a:pt x="19642" y="7851"/>
                  </a:lnTo>
                  <a:lnTo>
                    <a:pt x="19122" y="8097"/>
                  </a:lnTo>
                  <a:lnTo>
                    <a:pt x="18613" y="8358"/>
                  </a:lnTo>
                  <a:lnTo>
                    <a:pt x="18104" y="8635"/>
                  </a:lnTo>
                  <a:lnTo>
                    <a:pt x="17605" y="8927"/>
                  </a:lnTo>
                  <a:lnTo>
                    <a:pt x="17107" y="9234"/>
                  </a:lnTo>
                  <a:lnTo>
                    <a:pt x="16614" y="9557"/>
                  </a:lnTo>
                  <a:lnTo>
                    <a:pt x="16126" y="9910"/>
                  </a:lnTo>
                  <a:lnTo>
                    <a:pt x="15643" y="10263"/>
                  </a:lnTo>
                  <a:lnTo>
                    <a:pt x="15160" y="10647"/>
                  </a:lnTo>
                  <a:lnTo>
                    <a:pt x="14688" y="11047"/>
                  </a:lnTo>
                  <a:lnTo>
                    <a:pt x="14221" y="11462"/>
                  </a:lnTo>
                  <a:lnTo>
                    <a:pt x="13760" y="11892"/>
                  </a:lnTo>
                  <a:lnTo>
                    <a:pt x="13304" y="12337"/>
                  </a:lnTo>
                  <a:lnTo>
                    <a:pt x="12853" y="12798"/>
                  </a:lnTo>
                  <a:lnTo>
                    <a:pt x="12407" y="13290"/>
                  </a:lnTo>
                  <a:lnTo>
                    <a:pt x="11967" y="13797"/>
                  </a:lnTo>
                  <a:lnTo>
                    <a:pt x="11537" y="14319"/>
                  </a:lnTo>
                  <a:lnTo>
                    <a:pt x="11108" y="14857"/>
                  </a:lnTo>
                  <a:lnTo>
                    <a:pt x="10689" y="15410"/>
                  </a:lnTo>
                  <a:lnTo>
                    <a:pt x="10275" y="15994"/>
                  </a:lnTo>
                  <a:lnTo>
                    <a:pt x="9866" y="16593"/>
                  </a:lnTo>
                  <a:lnTo>
                    <a:pt x="9463" y="17207"/>
                  </a:lnTo>
                  <a:lnTo>
                    <a:pt x="9071" y="17837"/>
                  </a:lnTo>
                  <a:lnTo>
                    <a:pt x="8684" y="18498"/>
                  </a:lnTo>
                  <a:lnTo>
                    <a:pt x="8302" y="19174"/>
                  </a:lnTo>
                  <a:lnTo>
                    <a:pt x="7930" y="19865"/>
                  </a:lnTo>
                  <a:lnTo>
                    <a:pt x="7564" y="20572"/>
                  </a:lnTo>
                  <a:lnTo>
                    <a:pt x="7204" y="21309"/>
                  </a:lnTo>
                  <a:lnTo>
                    <a:pt x="6848" y="22062"/>
                  </a:lnTo>
                  <a:lnTo>
                    <a:pt x="6504" y="22846"/>
                  </a:lnTo>
                  <a:lnTo>
                    <a:pt x="6169" y="23629"/>
                  </a:lnTo>
                  <a:lnTo>
                    <a:pt x="5841" y="24443"/>
                  </a:lnTo>
                  <a:lnTo>
                    <a:pt x="5517" y="25288"/>
                  </a:lnTo>
                  <a:lnTo>
                    <a:pt x="5204" y="26133"/>
                  </a:lnTo>
                  <a:lnTo>
                    <a:pt x="4896" y="27009"/>
                  </a:lnTo>
                  <a:lnTo>
                    <a:pt x="4599" y="27915"/>
                  </a:lnTo>
                  <a:lnTo>
                    <a:pt x="4313" y="28837"/>
                  </a:lnTo>
                  <a:lnTo>
                    <a:pt x="4032" y="29774"/>
                  </a:lnTo>
                  <a:lnTo>
                    <a:pt x="3756" y="30727"/>
                  </a:lnTo>
                  <a:lnTo>
                    <a:pt x="3496" y="31710"/>
                  </a:lnTo>
                  <a:lnTo>
                    <a:pt x="3236" y="32724"/>
                  </a:lnTo>
                  <a:lnTo>
                    <a:pt x="2992" y="33753"/>
                  </a:lnTo>
                  <a:lnTo>
                    <a:pt x="2753" y="34798"/>
                  </a:lnTo>
                  <a:lnTo>
                    <a:pt x="2525" y="35873"/>
                  </a:lnTo>
                  <a:lnTo>
                    <a:pt x="2308" y="36964"/>
                  </a:lnTo>
                  <a:lnTo>
                    <a:pt x="2096" y="38070"/>
                  </a:lnTo>
                  <a:lnTo>
                    <a:pt x="1894" y="39207"/>
                  </a:lnTo>
                  <a:lnTo>
                    <a:pt x="1703" y="40375"/>
                  </a:lnTo>
                  <a:lnTo>
                    <a:pt x="1523" y="41558"/>
                  </a:lnTo>
                  <a:lnTo>
                    <a:pt x="1348" y="42756"/>
                  </a:lnTo>
                  <a:lnTo>
                    <a:pt x="1189" y="43985"/>
                  </a:lnTo>
                  <a:lnTo>
                    <a:pt x="1035" y="45229"/>
                  </a:lnTo>
                  <a:lnTo>
                    <a:pt x="892" y="46504"/>
                  </a:lnTo>
                  <a:lnTo>
                    <a:pt x="759" y="47810"/>
                  </a:lnTo>
                  <a:lnTo>
                    <a:pt x="637" y="49131"/>
                  </a:lnTo>
                  <a:lnTo>
                    <a:pt x="526" y="50468"/>
                  </a:lnTo>
                  <a:lnTo>
                    <a:pt x="425" y="51835"/>
                  </a:lnTo>
                  <a:lnTo>
                    <a:pt x="329" y="53233"/>
                  </a:lnTo>
                  <a:lnTo>
                    <a:pt x="250" y="54647"/>
                  </a:lnTo>
                  <a:lnTo>
                    <a:pt x="181" y="56091"/>
                  </a:lnTo>
                  <a:lnTo>
                    <a:pt x="123" y="57550"/>
                  </a:lnTo>
                  <a:lnTo>
                    <a:pt x="75" y="59041"/>
                  </a:lnTo>
                  <a:lnTo>
                    <a:pt x="38" y="60561"/>
                  </a:lnTo>
                  <a:lnTo>
                    <a:pt x="38" y="60561"/>
                  </a:lnTo>
                  <a:lnTo>
                    <a:pt x="11" y="61990"/>
                  </a:lnTo>
                  <a:lnTo>
                    <a:pt x="1" y="63419"/>
                  </a:lnTo>
                  <a:lnTo>
                    <a:pt x="1" y="64863"/>
                  </a:lnTo>
                  <a:lnTo>
                    <a:pt x="11" y="66292"/>
                  </a:lnTo>
                  <a:lnTo>
                    <a:pt x="32" y="67721"/>
                  </a:lnTo>
                  <a:lnTo>
                    <a:pt x="69" y="69149"/>
                  </a:lnTo>
                  <a:lnTo>
                    <a:pt x="117" y="70578"/>
                  </a:lnTo>
                  <a:lnTo>
                    <a:pt x="176" y="72007"/>
                  </a:lnTo>
                  <a:lnTo>
                    <a:pt x="176" y="72007"/>
                  </a:lnTo>
                  <a:lnTo>
                    <a:pt x="213" y="72806"/>
                  </a:lnTo>
                  <a:lnTo>
                    <a:pt x="255" y="73620"/>
                  </a:lnTo>
                  <a:lnTo>
                    <a:pt x="303" y="74434"/>
                  </a:lnTo>
                  <a:lnTo>
                    <a:pt x="351" y="75248"/>
                  </a:lnTo>
                  <a:lnTo>
                    <a:pt x="404" y="76063"/>
                  </a:lnTo>
                  <a:lnTo>
                    <a:pt x="457" y="76877"/>
                  </a:lnTo>
                  <a:lnTo>
                    <a:pt x="515" y="77691"/>
                  </a:lnTo>
                  <a:lnTo>
                    <a:pt x="579" y="78505"/>
                  </a:lnTo>
                  <a:lnTo>
                    <a:pt x="648" y="79335"/>
                  </a:lnTo>
                  <a:lnTo>
                    <a:pt x="717" y="80149"/>
                  </a:lnTo>
                  <a:lnTo>
                    <a:pt x="791" y="80979"/>
                  </a:lnTo>
                  <a:lnTo>
                    <a:pt x="865" y="81793"/>
                  </a:lnTo>
                  <a:lnTo>
                    <a:pt x="950" y="82623"/>
                  </a:lnTo>
                  <a:lnTo>
                    <a:pt x="1035" y="83437"/>
                  </a:lnTo>
                  <a:lnTo>
                    <a:pt x="1120" y="84266"/>
                  </a:lnTo>
                  <a:lnTo>
                    <a:pt x="1215" y="85096"/>
                  </a:lnTo>
                  <a:lnTo>
                    <a:pt x="1305" y="85910"/>
                  </a:lnTo>
                  <a:lnTo>
                    <a:pt x="1406" y="86740"/>
                  </a:lnTo>
                  <a:lnTo>
                    <a:pt x="1507" y="87554"/>
                  </a:lnTo>
                  <a:lnTo>
                    <a:pt x="1618" y="88384"/>
                  </a:lnTo>
                  <a:lnTo>
                    <a:pt x="1724" y="89198"/>
                  </a:lnTo>
                  <a:lnTo>
                    <a:pt x="1841" y="90012"/>
                  </a:lnTo>
                  <a:lnTo>
                    <a:pt x="1958" y="90826"/>
                  </a:lnTo>
                  <a:lnTo>
                    <a:pt x="2080" y="91656"/>
                  </a:lnTo>
                  <a:lnTo>
                    <a:pt x="2202" y="92455"/>
                  </a:lnTo>
                  <a:lnTo>
                    <a:pt x="2329" y="93269"/>
                  </a:lnTo>
                  <a:lnTo>
                    <a:pt x="2462" y="94083"/>
                  </a:lnTo>
                  <a:lnTo>
                    <a:pt x="2600" y="94882"/>
                  </a:lnTo>
                  <a:lnTo>
                    <a:pt x="2738" y="95696"/>
                  </a:lnTo>
                  <a:lnTo>
                    <a:pt x="2881" y="96495"/>
                  </a:lnTo>
                  <a:lnTo>
                    <a:pt x="3029" y="97294"/>
                  </a:lnTo>
                  <a:lnTo>
                    <a:pt x="3183" y="98093"/>
                  </a:lnTo>
                  <a:lnTo>
                    <a:pt x="3337" y="98877"/>
                  </a:lnTo>
                  <a:lnTo>
                    <a:pt x="3496" y="99675"/>
                  </a:lnTo>
                  <a:lnTo>
                    <a:pt x="3655" y="100459"/>
                  </a:lnTo>
                  <a:lnTo>
                    <a:pt x="3825" y="101242"/>
                  </a:lnTo>
                  <a:lnTo>
                    <a:pt x="3995" y="102011"/>
                  </a:lnTo>
                  <a:lnTo>
                    <a:pt x="4170" y="102794"/>
                  </a:lnTo>
                  <a:lnTo>
                    <a:pt x="4345" y="103562"/>
                  </a:lnTo>
                  <a:lnTo>
                    <a:pt x="4525" y="104315"/>
                  </a:lnTo>
                  <a:lnTo>
                    <a:pt x="4711" y="105083"/>
                  </a:lnTo>
                  <a:lnTo>
                    <a:pt x="4902" y="105836"/>
                  </a:lnTo>
                  <a:lnTo>
                    <a:pt x="5098" y="106589"/>
                  </a:lnTo>
                  <a:lnTo>
                    <a:pt x="5294" y="107326"/>
                  </a:lnTo>
                  <a:lnTo>
                    <a:pt x="5496" y="108064"/>
                  </a:lnTo>
                  <a:lnTo>
                    <a:pt x="5697" y="108801"/>
                  </a:lnTo>
                  <a:lnTo>
                    <a:pt x="5909" y="109523"/>
                  </a:lnTo>
                  <a:lnTo>
                    <a:pt x="6122" y="110245"/>
                  </a:lnTo>
                  <a:lnTo>
                    <a:pt x="6339" y="110967"/>
                  </a:lnTo>
                  <a:lnTo>
                    <a:pt x="6557" y="111674"/>
                  </a:lnTo>
                  <a:lnTo>
                    <a:pt x="6785" y="112381"/>
                  </a:lnTo>
                  <a:lnTo>
                    <a:pt x="7013" y="113072"/>
                  </a:lnTo>
                  <a:lnTo>
                    <a:pt x="7246" y="113763"/>
                  </a:lnTo>
                  <a:lnTo>
                    <a:pt x="7480" y="114439"/>
                  </a:lnTo>
                  <a:lnTo>
                    <a:pt x="7724" y="115115"/>
                  </a:lnTo>
                  <a:lnTo>
                    <a:pt x="7968" y="115776"/>
                  </a:lnTo>
                  <a:lnTo>
                    <a:pt x="8217" y="116436"/>
                  </a:lnTo>
                  <a:lnTo>
                    <a:pt x="8466" y="117097"/>
                  </a:lnTo>
                  <a:lnTo>
                    <a:pt x="8726" y="117742"/>
                  </a:lnTo>
                  <a:lnTo>
                    <a:pt x="8986" y="118372"/>
                  </a:lnTo>
                  <a:lnTo>
                    <a:pt x="9251" y="119002"/>
                  </a:lnTo>
                  <a:lnTo>
                    <a:pt x="9522" y="119616"/>
                  </a:lnTo>
                  <a:lnTo>
                    <a:pt x="9792" y="120231"/>
                  </a:lnTo>
                  <a:lnTo>
                    <a:pt x="10068" y="120830"/>
                  </a:lnTo>
                  <a:lnTo>
                    <a:pt x="10349" y="121414"/>
                  </a:lnTo>
                  <a:lnTo>
                    <a:pt x="10636" y="121998"/>
                  </a:lnTo>
                  <a:lnTo>
                    <a:pt x="10927" y="122566"/>
                  </a:lnTo>
                  <a:lnTo>
                    <a:pt x="11219" y="123135"/>
                  </a:lnTo>
                  <a:lnTo>
                    <a:pt x="11516" y="123688"/>
                  </a:lnTo>
                  <a:lnTo>
                    <a:pt x="11818" y="124225"/>
                  </a:lnTo>
                  <a:lnTo>
                    <a:pt x="12126" y="124763"/>
                  </a:lnTo>
                  <a:lnTo>
                    <a:pt x="12434" y="125285"/>
                  </a:lnTo>
                  <a:lnTo>
                    <a:pt x="12752" y="125792"/>
                  </a:lnTo>
                  <a:lnTo>
                    <a:pt x="13070" y="126299"/>
                  </a:lnTo>
                  <a:lnTo>
                    <a:pt x="13394" y="126791"/>
                  </a:lnTo>
                  <a:lnTo>
                    <a:pt x="13717" y="127267"/>
                  </a:lnTo>
                  <a:lnTo>
                    <a:pt x="14052" y="127728"/>
                  </a:lnTo>
                  <a:lnTo>
                    <a:pt x="14386" y="128189"/>
                  </a:lnTo>
                  <a:lnTo>
                    <a:pt x="14725" y="128635"/>
                  </a:lnTo>
                  <a:lnTo>
                    <a:pt x="15070" y="129065"/>
                  </a:lnTo>
                  <a:lnTo>
                    <a:pt x="15415" y="129495"/>
                  </a:lnTo>
                  <a:lnTo>
                    <a:pt x="15770" y="129894"/>
                  </a:lnTo>
                  <a:lnTo>
                    <a:pt x="16126" y="130294"/>
                  </a:lnTo>
                  <a:lnTo>
                    <a:pt x="16486" y="130678"/>
                  </a:lnTo>
                  <a:lnTo>
                    <a:pt x="16852" y="131046"/>
                  </a:lnTo>
                  <a:lnTo>
                    <a:pt x="17218" y="131400"/>
                  </a:lnTo>
                  <a:lnTo>
                    <a:pt x="17595" y="131753"/>
                  </a:lnTo>
                  <a:lnTo>
                    <a:pt x="17971" y="132076"/>
                  </a:lnTo>
                  <a:lnTo>
                    <a:pt x="18353" y="132398"/>
                  </a:lnTo>
                  <a:lnTo>
                    <a:pt x="18741" y="132706"/>
                  </a:lnTo>
                  <a:lnTo>
                    <a:pt x="19133" y="132998"/>
                  </a:lnTo>
                  <a:lnTo>
                    <a:pt x="19526" y="133274"/>
                  </a:lnTo>
                  <a:lnTo>
                    <a:pt x="19929" y="133535"/>
                  </a:lnTo>
                  <a:lnTo>
                    <a:pt x="20332" y="133781"/>
                  </a:lnTo>
                  <a:lnTo>
                    <a:pt x="20740" y="134012"/>
                  </a:lnTo>
                  <a:lnTo>
                    <a:pt x="21154" y="134227"/>
                  </a:lnTo>
                  <a:lnTo>
                    <a:pt x="21573" y="134426"/>
                  </a:lnTo>
                  <a:lnTo>
                    <a:pt x="21992" y="134626"/>
                  </a:lnTo>
                  <a:lnTo>
                    <a:pt x="22416" y="134795"/>
                  </a:lnTo>
                  <a:lnTo>
                    <a:pt x="22851" y="134949"/>
                  </a:lnTo>
                  <a:lnTo>
                    <a:pt x="23286" y="135087"/>
                  </a:lnTo>
                  <a:lnTo>
                    <a:pt x="23721" y="135225"/>
                  </a:lnTo>
                  <a:lnTo>
                    <a:pt x="24167" y="135333"/>
                  </a:lnTo>
                  <a:lnTo>
                    <a:pt x="24618" y="135425"/>
                  </a:lnTo>
                  <a:lnTo>
                    <a:pt x="25069" y="135502"/>
                  </a:lnTo>
                  <a:lnTo>
                    <a:pt x="25525" y="135563"/>
                  </a:lnTo>
                  <a:lnTo>
                    <a:pt x="25986" y="135609"/>
                  </a:lnTo>
                  <a:lnTo>
                    <a:pt x="26453" y="135625"/>
                  </a:lnTo>
                  <a:lnTo>
                    <a:pt x="26925" y="135640"/>
                  </a:lnTo>
                  <a:lnTo>
                    <a:pt x="27402" y="135640"/>
                  </a:lnTo>
                  <a:lnTo>
                    <a:pt x="27880" y="135609"/>
                  </a:lnTo>
                  <a:lnTo>
                    <a:pt x="28368" y="135563"/>
                  </a:lnTo>
                  <a:lnTo>
                    <a:pt x="28856" y="135502"/>
                  </a:lnTo>
                  <a:lnTo>
                    <a:pt x="29349" y="135425"/>
                  </a:lnTo>
                  <a:lnTo>
                    <a:pt x="29848" y="135333"/>
                  </a:lnTo>
                  <a:lnTo>
                    <a:pt x="30346" y="135210"/>
                  </a:lnTo>
                  <a:lnTo>
                    <a:pt x="30856" y="135072"/>
                  </a:lnTo>
                  <a:lnTo>
                    <a:pt x="31370" y="134933"/>
                  </a:lnTo>
                  <a:lnTo>
                    <a:pt x="31885" y="134749"/>
                  </a:lnTo>
                  <a:lnTo>
                    <a:pt x="32404" y="134565"/>
                  </a:lnTo>
                  <a:lnTo>
                    <a:pt x="32929" y="134350"/>
                  </a:lnTo>
                  <a:lnTo>
                    <a:pt x="33460" y="134119"/>
                  </a:lnTo>
                  <a:lnTo>
                    <a:pt x="33996" y="133873"/>
                  </a:lnTo>
                  <a:lnTo>
                    <a:pt x="34537" y="133612"/>
                  </a:lnTo>
                  <a:lnTo>
                    <a:pt x="35083" y="133320"/>
                  </a:lnTo>
                  <a:lnTo>
                    <a:pt x="35629" y="133013"/>
                  </a:lnTo>
                  <a:lnTo>
                    <a:pt x="36186" y="132675"/>
                  </a:lnTo>
                  <a:lnTo>
                    <a:pt x="36743" y="1323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1124850" y="-1975300"/>
              <a:ext cx="1110200" cy="1389975"/>
            </a:xfrm>
            <a:custGeom>
              <a:avLst/>
              <a:gdLst/>
              <a:ahLst/>
              <a:cxnLst/>
              <a:rect l="l" t="t" r="r" b="b"/>
              <a:pathLst>
                <a:path w="44408" h="55599" extrusionOk="0">
                  <a:moveTo>
                    <a:pt x="38005" y="1"/>
                  </a:moveTo>
                  <a:lnTo>
                    <a:pt x="37851" y="16"/>
                  </a:lnTo>
                  <a:lnTo>
                    <a:pt x="37692" y="62"/>
                  </a:lnTo>
                  <a:lnTo>
                    <a:pt x="37538" y="93"/>
                  </a:lnTo>
                  <a:lnTo>
                    <a:pt x="37379" y="154"/>
                  </a:lnTo>
                  <a:lnTo>
                    <a:pt x="37226" y="216"/>
                  </a:lnTo>
                  <a:lnTo>
                    <a:pt x="37066" y="292"/>
                  </a:lnTo>
                  <a:lnTo>
                    <a:pt x="36913" y="385"/>
                  </a:lnTo>
                  <a:lnTo>
                    <a:pt x="4922" y="20034"/>
                  </a:lnTo>
                  <a:lnTo>
                    <a:pt x="4763" y="20141"/>
                  </a:lnTo>
                  <a:lnTo>
                    <a:pt x="4609" y="20249"/>
                  </a:lnTo>
                  <a:lnTo>
                    <a:pt x="4456" y="20372"/>
                  </a:lnTo>
                  <a:lnTo>
                    <a:pt x="4307" y="20510"/>
                  </a:lnTo>
                  <a:lnTo>
                    <a:pt x="4159" y="20648"/>
                  </a:lnTo>
                  <a:lnTo>
                    <a:pt x="4010" y="20817"/>
                  </a:lnTo>
                  <a:lnTo>
                    <a:pt x="3867" y="20971"/>
                  </a:lnTo>
                  <a:lnTo>
                    <a:pt x="3724" y="21155"/>
                  </a:lnTo>
                  <a:lnTo>
                    <a:pt x="3580" y="21324"/>
                  </a:lnTo>
                  <a:lnTo>
                    <a:pt x="3443" y="21524"/>
                  </a:lnTo>
                  <a:lnTo>
                    <a:pt x="3310" y="21724"/>
                  </a:lnTo>
                  <a:lnTo>
                    <a:pt x="3172" y="21939"/>
                  </a:lnTo>
                  <a:lnTo>
                    <a:pt x="3039" y="22154"/>
                  </a:lnTo>
                  <a:lnTo>
                    <a:pt x="2912" y="22384"/>
                  </a:lnTo>
                  <a:lnTo>
                    <a:pt x="2785" y="22630"/>
                  </a:lnTo>
                  <a:lnTo>
                    <a:pt x="2658" y="22876"/>
                  </a:lnTo>
                  <a:lnTo>
                    <a:pt x="2536" y="23122"/>
                  </a:lnTo>
                  <a:lnTo>
                    <a:pt x="2414" y="23398"/>
                  </a:lnTo>
                  <a:lnTo>
                    <a:pt x="2297" y="23659"/>
                  </a:lnTo>
                  <a:lnTo>
                    <a:pt x="2180" y="23936"/>
                  </a:lnTo>
                  <a:lnTo>
                    <a:pt x="2069" y="24228"/>
                  </a:lnTo>
                  <a:lnTo>
                    <a:pt x="1957" y="24520"/>
                  </a:lnTo>
                  <a:lnTo>
                    <a:pt x="1851" y="24827"/>
                  </a:lnTo>
                  <a:lnTo>
                    <a:pt x="1745" y="25134"/>
                  </a:lnTo>
                  <a:lnTo>
                    <a:pt x="1644" y="25442"/>
                  </a:lnTo>
                  <a:lnTo>
                    <a:pt x="1544" y="25764"/>
                  </a:lnTo>
                  <a:lnTo>
                    <a:pt x="1448" y="26087"/>
                  </a:lnTo>
                  <a:lnTo>
                    <a:pt x="1353" y="26425"/>
                  </a:lnTo>
                  <a:lnTo>
                    <a:pt x="1262" y="26763"/>
                  </a:lnTo>
                  <a:lnTo>
                    <a:pt x="1172" y="27116"/>
                  </a:lnTo>
                  <a:lnTo>
                    <a:pt x="1087" y="27469"/>
                  </a:lnTo>
                  <a:lnTo>
                    <a:pt x="1008" y="27823"/>
                  </a:lnTo>
                  <a:lnTo>
                    <a:pt x="928" y="28192"/>
                  </a:lnTo>
                  <a:lnTo>
                    <a:pt x="849" y="28560"/>
                  </a:lnTo>
                  <a:lnTo>
                    <a:pt x="774" y="28944"/>
                  </a:lnTo>
                  <a:lnTo>
                    <a:pt x="706" y="29313"/>
                  </a:lnTo>
                  <a:lnTo>
                    <a:pt x="637" y="29697"/>
                  </a:lnTo>
                  <a:lnTo>
                    <a:pt x="573" y="30097"/>
                  </a:lnTo>
                  <a:lnTo>
                    <a:pt x="515" y="30481"/>
                  </a:lnTo>
                  <a:lnTo>
                    <a:pt x="456" y="30880"/>
                  </a:lnTo>
                  <a:lnTo>
                    <a:pt x="398" y="31295"/>
                  </a:lnTo>
                  <a:lnTo>
                    <a:pt x="350" y="31694"/>
                  </a:lnTo>
                  <a:lnTo>
                    <a:pt x="302" y="32109"/>
                  </a:lnTo>
                  <a:lnTo>
                    <a:pt x="255" y="32524"/>
                  </a:lnTo>
                  <a:lnTo>
                    <a:pt x="218" y="32939"/>
                  </a:lnTo>
                  <a:lnTo>
                    <a:pt x="180" y="33369"/>
                  </a:lnTo>
                  <a:lnTo>
                    <a:pt x="143" y="33784"/>
                  </a:lnTo>
                  <a:lnTo>
                    <a:pt x="117" y="34214"/>
                  </a:lnTo>
                  <a:lnTo>
                    <a:pt x="85" y="34644"/>
                  </a:lnTo>
                  <a:lnTo>
                    <a:pt x="64" y="35089"/>
                  </a:lnTo>
                  <a:lnTo>
                    <a:pt x="43" y="35520"/>
                  </a:lnTo>
                  <a:lnTo>
                    <a:pt x="27" y="35965"/>
                  </a:lnTo>
                  <a:lnTo>
                    <a:pt x="16" y="36395"/>
                  </a:lnTo>
                  <a:lnTo>
                    <a:pt x="5" y="36841"/>
                  </a:lnTo>
                  <a:lnTo>
                    <a:pt x="5" y="37286"/>
                  </a:lnTo>
                  <a:lnTo>
                    <a:pt x="0" y="37732"/>
                  </a:lnTo>
                  <a:lnTo>
                    <a:pt x="5" y="38177"/>
                  </a:lnTo>
                  <a:lnTo>
                    <a:pt x="11" y="38638"/>
                  </a:lnTo>
                  <a:lnTo>
                    <a:pt x="21" y="39084"/>
                  </a:lnTo>
                  <a:lnTo>
                    <a:pt x="37" y="39545"/>
                  </a:lnTo>
                  <a:lnTo>
                    <a:pt x="58" y="39990"/>
                  </a:lnTo>
                  <a:lnTo>
                    <a:pt x="80" y="40451"/>
                  </a:lnTo>
                  <a:lnTo>
                    <a:pt x="106" y="40897"/>
                  </a:lnTo>
                  <a:lnTo>
                    <a:pt x="138" y="41358"/>
                  </a:lnTo>
                  <a:lnTo>
                    <a:pt x="175" y="41803"/>
                  </a:lnTo>
                  <a:lnTo>
                    <a:pt x="212" y="42249"/>
                  </a:lnTo>
                  <a:lnTo>
                    <a:pt x="255" y="42694"/>
                  </a:lnTo>
                  <a:lnTo>
                    <a:pt x="302" y="43140"/>
                  </a:lnTo>
                  <a:lnTo>
                    <a:pt x="350" y="43570"/>
                  </a:lnTo>
                  <a:lnTo>
                    <a:pt x="403" y="43985"/>
                  </a:lnTo>
                  <a:lnTo>
                    <a:pt x="462" y="44415"/>
                  </a:lnTo>
                  <a:lnTo>
                    <a:pt x="525" y="44814"/>
                  </a:lnTo>
                  <a:lnTo>
                    <a:pt x="584" y="45229"/>
                  </a:lnTo>
                  <a:lnTo>
                    <a:pt x="652" y="45628"/>
                  </a:lnTo>
                  <a:lnTo>
                    <a:pt x="721" y="46028"/>
                  </a:lnTo>
                  <a:lnTo>
                    <a:pt x="796" y="46412"/>
                  </a:lnTo>
                  <a:lnTo>
                    <a:pt x="870" y="46796"/>
                  </a:lnTo>
                  <a:lnTo>
                    <a:pt x="950" y="47180"/>
                  </a:lnTo>
                  <a:lnTo>
                    <a:pt x="1034" y="47549"/>
                  </a:lnTo>
                  <a:lnTo>
                    <a:pt x="1119" y="47902"/>
                  </a:lnTo>
                  <a:lnTo>
                    <a:pt x="1204" y="48255"/>
                  </a:lnTo>
                  <a:lnTo>
                    <a:pt x="1300" y="48609"/>
                  </a:lnTo>
                  <a:lnTo>
                    <a:pt x="1390" y="48947"/>
                  </a:lnTo>
                  <a:lnTo>
                    <a:pt x="1485" y="49285"/>
                  </a:lnTo>
                  <a:lnTo>
                    <a:pt x="1586" y="49607"/>
                  </a:lnTo>
                  <a:lnTo>
                    <a:pt x="1687" y="49930"/>
                  </a:lnTo>
                  <a:lnTo>
                    <a:pt x="1793" y="50237"/>
                  </a:lnTo>
                  <a:lnTo>
                    <a:pt x="1899" y="50545"/>
                  </a:lnTo>
                  <a:lnTo>
                    <a:pt x="2005" y="50836"/>
                  </a:lnTo>
                  <a:lnTo>
                    <a:pt x="2116" y="51128"/>
                  </a:lnTo>
                  <a:lnTo>
                    <a:pt x="2228" y="51420"/>
                  </a:lnTo>
                  <a:lnTo>
                    <a:pt x="2345" y="51681"/>
                  </a:lnTo>
                  <a:lnTo>
                    <a:pt x="2461" y="51943"/>
                  </a:lnTo>
                  <a:lnTo>
                    <a:pt x="2583" y="52204"/>
                  </a:lnTo>
                  <a:lnTo>
                    <a:pt x="2705" y="52450"/>
                  </a:lnTo>
                  <a:lnTo>
                    <a:pt x="2827" y="52695"/>
                  </a:lnTo>
                  <a:lnTo>
                    <a:pt x="2955" y="52926"/>
                  </a:lnTo>
                  <a:lnTo>
                    <a:pt x="3082" y="53141"/>
                  </a:lnTo>
                  <a:lnTo>
                    <a:pt x="3214" y="53356"/>
                  </a:lnTo>
                  <a:lnTo>
                    <a:pt x="3342" y="53571"/>
                  </a:lnTo>
                  <a:lnTo>
                    <a:pt x="3474" y="53755"/>
                  </a:lnTo>
                  <a:lnTo>
                    <a:pt x="3612" y="53940"/>
                  </a:lnTo>
                  <a:lnTo>
                    <a:pt x="3745" y="54124"/>
                  </a:lnTo>
                  <a:lnTo>
                    <a:pt x="3883" y="54293"/>
                  </a:lnTo>
                  <a:lnTo>
                    <a:pt x="4026" y="54447"/>
                  </a:lnTo>
                  <a:lnTo>
                    <a:pt x="4164" y="54600"/>
                  </a:lnTo>
                  <a:lnTo>
                    <a:pt x="4307" y="54739"/>
                  </a:lnTo>
                  <a:lnTo>
                    <a:pt x="4450" y="54862"/>
                  </a:lnTo>
                  <a:lnTo>
                    <a:pt x="4594" y="54984"/>
                  </a:lnTo>
                  <a:lnTo>
                    <a:pt x="4742" y="55092"/>
                  </a:lnTo>
                  <a:lnTo>
                    <a:pt x="4885" y="55184"/>
                  </a:lnTo>
                  <a:lnTo>
                    <a:pt x="5034" y="55276"/>
                  </a:lnTo>
                  <a:lnTo>
                    <a:pt x="5182" y="55353"/>
                  </a:lnTo>
                  <a:lnTo>
                    <a:pt x="5336" y="55430"/>
                  </a:lnTo>
                  <a:lnTo>
                    <a:pt x="5485" y="55476"/>
                  </a:lnTo>
                  <a:lnTo>
                    <a:pt x="5639" y="55522"/>
                  </a:lnTo>
                  <a:lnTo>
                    <a:pt x="5787" y="55568"/>
                  </a:lnTo>
                  <a:lnTo>
                    <a:pt x="5941" y="55584"/>
                  </a:lnTo>
                  <a:lnTo>
                    <a:pt x="6095" y="55599"/>
                  </a:lnTo>
                  <a:lnTo>
                    <a:pt x="6402" y="55599"/>
                  </a:lnTo>
                  <a:lnTo>
                    <a:pt x="6561" y="55584"/>
                  </a:lnTo>
                  <a:lnTo>
                    <a:pt x="6715" y="55553"/>
                  </a:lnTo>
                  <a:lnTo>
                    <a:pt x="6874" y="55507"/>
                  </a:lnTo>
                  <a:lnTo>
                    <a:pt x="7028" y="55445"/>
                  </a:lnTo>
                  <a:lnTo>
                    <a:pt x="7187" y="55384"/>
                  </a:lnTo>
                  <a:lnTo>
                    <a:pt x="7341" y="55307"/>
                  </a:lnTo>
                  <a:lnTo>
                    <a:pt x="7500" y="55215"/>
                  </a:lnTo>
                  <a:lnTo>
                    <a:pt x="39485" y="35550"/>
                  </a:lnTo>
                  <a:lnTo>
                    <a:pt x="39644" y="35443"/>
                  </a:lnTo>
                  <a:lnTo>
                    <a:pt x="39798" y="35335"/>
                  </a:lnTo>
                  <a:lnTo>
                    <a:pt x="39947" y="35212"/>
                  </a:lnTo>
                  <a:lnTo>
                    <a:pt x="40100" y="35074"/>
                  </a:lnTo>
                  <a:lnTo>
                    <a:pt x="40249" y="34936"/>
                  </a:lnTo>
                  <a:lnTo>
                    <a:pt x="40397" y="34767"/>
                  </a:lnTo>
                  <a:lnTo>
                    <a:pt x="40541" y="34613"/>
                  </a:lnTo>
                  <a:lnTo>
                    <a:pt x="40684" y="34429"/>
                  </a:lnTo>
                  <a:lnTo>
                    <a:pt x="40822" y="34245"/>
                  </a:lnTo>
                  <a:lnTo>
                    <a:pt x="40960" y="34060"/>
                  </a:lnTo>
                  <a:lnTo>
                    <a:pt x="41098" y="33860"/>
                  </a:lnTo>
                  <a:lnTo>
                    <a:pt x="41230" y="33645"/>
                  </a:lnTo>
                  <a:lnTo>
                    <a:pt x="41363" y="33430"/>
                  </a:lnTo>
                  <a:lnTo>
                    <a:pt x="41495" y="33200"/>
                  </a:lnTo>
                  <a:lnTo>
                    <a:pt x="41623" y="32954"/>
                  </a:lnTo>
                  <a:lnTo>
                    <a:pt x="41745" y="32708"/>
                  </a:lnTo>
                  <a:lnTo>
                    <a:pt x="41872" y="32447"/>
                  </a:lnTo>
                  <a:lnTo>
                    <a:pt x="41989" y="32186"/>
                  </a:lnTo>
                  <a:lnTo>
                    <a:pt x="42105" y="31925"/>
                  </a:lnTo>
                  <a:lnTo>
                    <a:pt x="42222" y="31648"/>
                  </a:lnTo>
                  <a:lnTo>
                    <a:pt x="42339" y="31356"/>
                  </a:lnTo>
                  <a:lnTo>
                    <a:pt x="42445" y="31064"/>
                  </a:lnTo>
                  <a:lnTo>
                    <a:pt x="42556" y="30757"/>
                  </a:lnTo>
                  <a:lnTo>
                    <a:pt x="42657" y="30450"/>
                  </a:lnTo>
                  <a:lnTo>
                    <a:pt x="42763" y="30143"/>
                  </a:lnTo>
                  <a:lnTo>
                    <a:pt x="42864" y="29820"/>
                  </a:lnTo>
                  <a:lnTo>
                    <a:pt x="42959" y="29482"/>
                  </a:lnTo>
                  <a:lnTo>
                    <a:pt x="43055" y="29159"/>
                  </a:lnTo>
                  <a:lnTo>
                    <a:pt x="43145" y="28806"/>
                  </a:lnTo>
                  <a:lnTo>
                    <a:pt x="43235" y="28468"/>
                  </a:lnTo>
                  <a:lnTo>
                    <a:pt x="43320" y="28115"/>
                  </a:lnTo>
                  <a:lnTo>
                    <a:pt x="43400" y="27761"/>
                  </a:lnTo>
                  <a:lnTo>
                    <a:pt x="43479" y="27393"/>
                  </a:lnTo>
                  <a:lnTo>
                    <a:pt x="43559" y="27024"/>
                  </a:lnTo>
                  <a:lnTo>
                    <a:pt x="43633" y="26640"/>
                  </a:lnTo>
                  <a:lnTo>
                    <a:pt x="43702" y="26271"/>
                  </a:lnTo>
                  <a:lnTo>
                    <a:pt x="43771" y="25872"/>
                  </a:lnTo>
                  <a:lnTo>
                    <a:pt x="43835" y="25488"/>
                  </a:lnTo>
                  <a:lnTo>
                    <a:pt x="43893" y="25088"/>
                  </a:lnTo>
                  <a:lnTo>
                    <a:pt x="43951" y="24689"/>
                  </a:lnTo>
                  <a:lnTo>
                    <a:pt x="44004" y="24289"/>
                  </a:lnTo>
                  <a:lnTo>
                    <a:pt x="44057" y="23890"/>
                  </a:lnTo>
                  <a:lnTo>
                    <a:pt x="44105" y="23475"/>
                  </a:lnTo>
                  <a:lnTo>
                    <a:pt x="44148" y="23060"/>
                  </a:lnTo>
                  <a:lnTo>
                    <a:pt x="44190" y="22646"/>
                  </a:lnTo>
                  <a:lnTo>
                    <a:pt x="44227" y="22215"/>
                  </a:lnTo>
                  <a:lnTo>
                    <a:pt x="44264" y="21801"/>
                  </a:lnTo>
                  <a:lnTo>
                    <a:pt x="44291" y="21370"/>
                  </a:lnTo>
                  <a:lnTo>
                    <a:pt x="44323" y="20940"/>
                  </a:lnTo>
                  <a:lnTo>
                    <a:pt x="44344" y="20495"/>
                  </a:lnTo>
                  <a:lnTo>
                    <a:pt x="44365" y="20065"/>
                  </a:lnTo>
                  <a:lnTo>
                    <a:pt x="44381" y="19619"/>
                  </a:lnTo>
                  <a:lnTo>
                    <a:pt x="44392" y="19189"/>
                  </a:lnTo>
                  <a:lnTo>
                    <a:pt x="44402" y="18743"/>
                  </a:lnTo>
                  <a:lnTo>
                    <a:pt x="44407" y="18298"/>
                  </a:lnTo>
                  <a:lnTo>
                    <a:pt x="44407" y="17852"/>
                  </a:lnTo>
                  <a:lnTo>
                    <a:pt x="44402" y="17391"/>
                  </a:lnTo>
                  <a:lnTo>
                    <a:pt x="44397" y="16946"/>
                  </a:lnTo>
                  <a:lnTo>
                    <a:pt x="44386" y="16500"/>
                  </a:lnTo>
                  <a:lnTo>
                    <a:pt x="44370" y="16039"/>
                  </a:lnTo>
                  <a:lnTo>
                    <a:pt x="44354" y="15594"/>
                  </a:lnTo>
                  <a:lnTo>
                    <a:pt x="44328" y="15133"/>
                  </a:lnTo>
                  <a:lnTo>
                    <a:pt x="44301" y="14688"/>
                  </a:lnTo>
                  <a:lnTo>
                    <a:pt x="44270" y="14227"/>
                  </a:lnTo>
                  <a:lnTo>
                    <a:pt x="44238" y="13781"/>
                  </a:lnTo>
                  <a:lnTo>
                    <a:pt x="44195" y="13336"/>
                  </a:lnTo>
                  <a:lnTo>
                    <a:pt x="44153" y="12890"/>
                  </a:lnTo>
                  <a:lnTo>
                    <a:pt x="44105" y="12445"/>
                  </a:lnTo>
                  <a:lnTo>
                    <a:pt x="44057" y="12014"/>
                  </a:lnTo>
                  <a:lnTo>
                    <a:pt x="44004" y="11600"/>
                  </a:lnTo>
                  <a:lnTo>
                    <a:pt x="43946" y="11169"/>
                  </a:lnTo>
                  <a:lnTo>
                    <a:pt x="43888" y="10755"/>
                  </a:lnTo>
                  <a:lnTo>
                    <a:pt x="43824" y="10355"/>
                  </a:lnTo>
                  <a:lnTo>
                    <a:pt x="43755" y="9956"/>
                  </a:lnTo>
                  <a:lnTo>
                    <a:pt x="43686" y="9556"/>
                  </a:lnTo>
                  <a:lnTo>
                    <a:pt x="43612" y="9172"/>
                  </a:lnTo>
                  <a:lnTo>
                    <a:pt x="43538" y="8788"/>
                  </a:lnTo>
                  <a:lnTo>
                    <a:pt x="43458" y="8404"/>
                  </a:lnTo>
                  <a:lnTo>
                    <a:pt x="43378" y="8035"/>
                  </a:lnTo>
                  <a:lnTo>
                    <a:pt x="43294" y="7682"/>
                  </a:lnTo>
                  <a:lnTo>
                    <a:pt x="43203" y="7329"/>
                  </a:lnTo>
                  <a:lnTo>
                    <a:pt x="43113" y="6975"/>
                  </a:lnTo>
                  <a:lnTo>
                    <a:pt x="43018" y="6637"/>
                  </a:lnTo>
                  <a:lnTo>
                    <a:pt x="42922" y="6299"/>
                  </a:lnTo>
                  <a:lnTo>
                    <a:pt x="42822" y="5977"/>
                  </a:lnTo>
                  <a:lnTo>
                    <a:pt x="42721" y="5654"/>
                  </a:lnTo>
                  <a:lnTo>
                    <a:pt x="42620" y="5347"/>
                  </a:lnTo>
                  <a:lnTo>
                    <a:pt x="42514" y="5040"/>
                  </a:lnTo>
                  <a:lnTo>
                    <a:pt x="42402" y="4748"/>
                  </a:lnTo>
                  <a:lnTo>
                    <a:pt x="42291" y="4456"/>
                  </a:lnTo>
                  <a:lnTo>
                    <a:pt x="42180" y="4179"/>
                  </a:lnTo>
                  <a:lnTo>
                    <a:pt x="42063" y="3903"/>
                  </a:lnTo>
                  <a:lnTo>
                    <a:pt x="41946" y="3642"/>
                  </a:lnTo>
                  <a:lnTo>
                    <a:pt x="41824" y="3380"/>
                  </a:lnTo>
                  <a:lnTo>
                    <a:pt x="41702" y="3135"/>
                  </a:lnTo>
                  <a:lnTo>
                    <a:pt x="41580" y="2889"/>
                  </a:lnTo>
                  <a:lnTo>
                    <a:pt x="41453" y="2658"/>
                  </a:lnTo>
                  <a:lnTo>
                    <a:pt x="41326" y="2443"/>
                  </a:lnTo>
                  <a:lnTo>
                    <a:pt x="41198" y="2228"/>
                  </a:lnTo>
                  <a:lnTo>
                    <a:pt x="41066" y="2028"/>
                  </a:lnTo>
                  <a:lnTo>
                    <a:pt x="40933" y="1829"/>
                  </a:lnTo>
                  <a:lnTo>
                    <a:pt x="40801" y="1644"/>
                  </a:lnTo>
                  <a:lnTo>
                    <a:pt x="40663" y="1475"/>
                  </a:lnTo>
                  <a:lnTo>
                    <a:pt x="40525" y="1306"/>
                  </a:lnTo>
                  <a:lnTo>
                    <a:pt x="40387" y="1137"/>
                  </a:lnTo>
                  <a:lnTo>
                    <a:pt x="40244" y="999"/>
                  </a:lnTo>
                  <a:lnTo>
                    <a:pt x="40100" y="861"/>
                  </a:lnTo>
                  <a:lnTo>
                    <a:pt x="39957" y="723"/>
                  </a:lnTo>
                  <a:lnTo>
                    <a:pt x="39814" y="615"/>
                  </a:lnTo>
                  <a:lnTo>
                    <a:pt x="39671" y="508"/>
                  </a:lnTo>
                  <a:lnTo>
                    <a:pt x="39522" y="400"/>
                  </a:lnTo>
                  <a:lnTo>
                    <a:pt x="39374" y="323"/>
                  </a:lnTo>
                  <a:lnTo>
                    <a:pt x="39225" y="231"/>
                  </a:lnTo>
                  <a:lnTo>
                    <a:pt x="39077" y="170"/>
                  </a:lnTo>
                  <a:lnTo>
                    <a:pt x="38923" y="108"/>
                  </a:lnTo>
                  <a:lnTo>
                    <a:pt x="38774" y="62"/>
                  </a:lnTo>
                  <a:lnTo>
                    <a:pt x="38621" y="31"/>
                  </a:lnTo>
                  <a:lnTo>
                    <a:pt x="38467" y="16"/>
                  </a:lnTo>
                  <a:lnTo>
                    <a:pt x="3831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359850" y="-1622325"/>
              <a:ext cx="99475" cy="288075"/>
            </a:xfrm>
            <a:custGeom>
              <a:avLst/>
              <a:gdLst/>
              <a:ahLst/>
              <a:cxnLst/>
              <a:rect l="l" t="t" r="r" b="b"/>
              <a:pathLst>
                <a:path w="3979" h="11523" extrusionOk="0">
                  <a:moveTo>
                    <a:pt x="1889" y="0"/>
                  </a:moveTo>
                  <a:lnTo>
                    <a:pt x="1783" y="31"/>
                  </a:lnTo>
                  <a:lnTo>
                    <a:pt x="1687" y="62"/>
                  </a:lnTo>
                  <a:lnTo>
                    <a:pt x="1586" y="123"/>
                  </a:lnTo>
                  <a:lnTo>
                    <a:pt x="1491" y="184"/>
                  </a:lnTo>
                  <a:lnTo>
                    <a:pt x="1395" y="261"/>
                  </a:lnTo>
                  <a:lnTo>
                    <a:pt x="1305" y="353"/>
                  </a:lnTo>
                  <a:lnTo>
                    <a:pt x="1215" y="446"/>
                  </a:lnTo>
                  <a:lnTo>
                    <a:pt x="1125" y="569"/>
                  </a:lnTo>
                  <a:lnTo>
                    <a:pt x="1040" y="691"/>
                  </a:lnTo>
                  <a:lnTo>
                    <a:pt x="955" y="830"/>
                  </a:lnTo>
                  <a:lnTo>
                    <a:pt x="876" y="983"/>
                  </a:lnTo>
                  <a:lnTo>
                    <a:pt x="796" y="1137"/>
                  </a:lnTo>
                  <a:lnTo>
                    <a:pt x="722" y="1321"/>
                  </a:lnTo>
                  <a:lnTo>
                    <a:pt x="653" y="1490"/>
                  </a:lnTo>
                  <a:lnTo>
                    <a:pt x="584" y="1690"/>
                  </a:lnTo>
                  <a:lnTo>
                    <a:pt x="515" y="1890"/>
                  </a:lnTo>
                  <a:lnTo>
                    <a:pt x="451" y="2089"/>
                  </a:lnTo>
                  <a:lnTo>
                    <a:pt x="393" y="2320"/>
                  </a:lnTo>
                  <a:lnTo>
                    <a:pt x="340" y="2535"/>
                  </a:lnTo>
                  <a:lnTo>
                    <a:pt x="287" y="2781"/>
                  </a:lnTo>
                  <a:lnTo>
                    <a:pt x="239" y="3011"/>
                  </a:lnTo>
                  <a:lnTo>
                    <a:pt x="197" y="3257"/>
                  </a:lnTo>
                  <a:lnTo>
                    <a:pt x="154" y="3518"/>
                  </a:lnTo>
                  <a:lnTo>
                    <a:pt x="117" y="3779"/>
                  </a:lnTo>
                  <a:lnTo>
                    <a:pt x="85" y="4056"/>
                  </a:lnTo>
                  <a:lnTo>
                    <a:pt x="59" y="4317"/>
                  </a:lnTo>
                  <a:lnTo>
                    <a:pt x="38" y="4609"/>
                  </a:lnTo>
                  <a:lnTo>
                    <a:pt x="22" y="4886"/>
                  </a:lnTo>
                  <a:lnTo>
                    <a:pt x="11" y="5177"/>
                  </a:lnTo>
                  <a:lnTo>
                    <a:pt x="0" y="5469"/>
                  </a:lnTo>
                  <a:lnTo>
                    <a:pt x="0" y="5761"/>
                  </a:lnTo>
                  <a:lnTo>
                    <a:pt x="0" y="6053"/>
                  </a:lnTo>
                  <a:lnTo>
                    <a:pt x="11" y="6345"/>
                  </a:lnTo>
                  <a:lnTo>
                    <a:pt x="22" y="6637"/>
                  </a:lnTo>
                  <a:lnTo>
                    <a:pt x="38" y="6929"/>
                  </a:lnTo>
                  <a:lnTo>
                    <a:pt x="59" y="7205"/>
                  </a:lnTo>
                  <a:lnTo>
                    <a:pt x="85" y="7482"/>
                  </a:lnTo>
                  <a:lnTo>
                    <a:pt x="117" y="7743"/>
                  </a:lnTo>
                  <a:lnTo>
                    <a:pt x="154" y="8004"/>
                  </a:lnTo>
                  <a:lnTo>
                    <a:pt x="197" y="8265"/>
                  </a:lnTo>
                  <a:lnTo>
                    <a:pt x="239" y="8511"/>
                  </a:lnTo>
                  <a:lnTo>
                    <a:pt x="287" y="8757"/>
                  </a:lnTo>
                  <a:lnTo>
                    <a:pt x="340" y="8987"/>
                  </a:lnTo>
                  <a:lnTo>
                    <a:pt x="393" y="9218"/>
                  </a:lnTo>
                  <a:lnTo>
                    <a:pt x="451" y="9433"/>
                  </a:lnTo>
                  <a:lnTo>
                    <a:pt x="515" y="9633"/>
                  </a:lnTo>
                  <a:lnTo>
                    <a:pt x="584" y="9832"/>
                  </a:lnTo>
                  <a:lnTo>
                    <a:pt x="653" y="10032"/>
                  </a:lnTo>
                  <a:lnTo>
                    <a:pt x="722" y="10216"/>
                  </a:lnTo>
                  <a:lnTo>
                    <a:pt x="796" y="10385"/>
                  </a:lnTo>
                  <a:lnTo>
                    <a:pt x="876" y="10539"/>
                  </a:lnTo>
                  <a:lnTo>
                    <a:pt x="955" y="10693"/>
                  </a:lnTo>
                  <a:lnTo>
                    <a:pt x="1040" y="10831"/>
                  </a:lnTo>
                  <a:lnTo>
                    <a:pt x="1125" y="10954"/>
                  </a:lnTo>
                  <a:lnTo>
                    <a:pt x="1215" y="11077"/>
                  </a:lnTo>
                  <a:lnTo>
                    <a:pt x="1305" y="11184"/>
                  </a:lnTo>
                  <a:lnTo>
                    <a:pt x="1395" y="11261"/>
                  </a:lnTo>
                  <a:lnTo>
                    <a:pt x="1491" y="11338"/>
                  </a:lnTo>
                  <a:lnTo>
                    <a:pt x="1586" y="11415"/>
                  </a:lnTo>
                  <a:lnTo>
                    <a:pt x="1687" y="11461"/>
                  </a:lnTo>
                  <a:lnTo>
                    <a:pt x="1783" y="11492"/>
                  </a:lnTo>
                  <a:lnTo>
                    <a:pt x="1889" y="11522"/>
                  </a:lnTo>
                  <a:lnTo>
                    <a:pt x="2090" y="11522"/>
                  </a:lnTo>
                  <a:lnTo>
                    <a:pt x="2191" y="11492"/>
                  </a:lnTo>
                  <a:lnTo>
                    <a:pt x="2292" y="11461"/>
                  </a:lnTo>
                  <a:lnTo>
                    <a:pt x="2387" y="11415"/>
                  </a:lnTo>
                  <a:lnTo>
                    <a:pt x="2488" y="11338"/>
                  </a:lnTo>
                  <a:lnTo>
                    <a:pt x="2578" y="11261"/>
                  </a:lnTo>
                  <a:lnTo>
                    <a:pt x="2674" y="11184"/>
                  </a:lnTo>
                  <a:lnTo>
                    <a:pt x="2764" y="11077"/>
                  </a:lnTo>
                  <a:lnTo>
                    <a:pt x="2849" y="10954"/>
                  </a:lnTo>
                  <a:lnTo>
                    <a:pt x="2939" y="10831"/>
                  </a:lnTo>
                  <a:lnTo>
                    <a:pt x="3019" y="10693"/>
                  </a:lnTo>
                  <a:lnTo>
                    <a:pt x="3103" y="10539"/>
                  </a:lnTo>
                  <a:lnTo>
                    <a:pt x="3178" y="10385"/>
                  </a:lnTo>
                  <a:lnTo>
                    <a:pt x="3252" y="10216"/>
                  </a:lnTo>
                  <a:lnTo>
                    <a:pt x="3326" y="10032"/>
                  </a:lnTo>
                  <a:lnTo>
                    <a:pt x="3395" y="9832"/>
                  </a:lnTo>
                  <a:lnTo>
                    <a:pt x="3464" y="9633"/>
                  </a:lnTo>
                  <a:lnTo>
                    <a:pt x="3522" y="9433"/>
                  </a:lnTo>
                  <a:lnTo>
                    <a:pt x="3581" y="9218"/>
                  </a:lnTo>
                  <a:lnTo>
                    <a:pt x="3639" y="8987"/>
                  </a:lnTo>
                  <a:lnTo>
                    <a:pt x="3692" y="8757"/>
                  </a:lnTo>
                  <a:lnTo>
                    <a:pt x="3740" y="8511"/>
                  </a:lnTo>
                  <a:lnTo>
                    <a:pt x="3782" y="8265"/>
                  </a:lnTo>
                  <a:lnTo>
                    <a:pt x="3825" y="8004"/>
                  </a:lnTo>
                  <a:lnTo>
                    <a:pt x="3857" y="7743"/>
                  </a:lnTo>
                  <a:lnTo>
                    <a:pt x="3888" y="7482"/>
                  </a:lnTo>
                  <a:lnTo>
                    <a:pt x="3915" y="7205"/>
                  </a:lnTo>
                  <a:lnTo>
                    <a:pt x="3936" y="6929"/>
                  </a:lnTo>
                  <a:lnTo>
                    <a:pt x="3957" y="6637"/>
                  </a:lnTo>
                  <a:lnTo>
                    <a:pt x="3968" y="6345"/>
                  </a:lnTo>
                  <a:lnTo>
                    <a:pt x="3979" y="6053"/>
                  </a:lnTo>
                  <a:lnTo>
                    <a:pt x="3979" y="5761"/>
                  </a:lnTo>
                  <a:lnTo>
                    <a:pt x="3979" y="5469"/>
                  </a:lnTo>
                  <a:lnTo>
                    <a:pt x="3968" y="5177"/>
                  </a:lnTo>
                  <a:lnTo>
                    <a:pt x="3957" y="4886"/>
                  </a:lnTo>
                  <a:lnTo>
                    <a:pt x="3936" y="4609"/>
                  </a:lnTo>
                  <a:lnTo>
                    <a:pt x="3915" y="4317"/>
                  </a:lnTo>
                  <a:lnTo>
                    <a:pt x="3888" y="4056"/>
                  </a:lnTo>
                  <a:lnTo>
                    <a:pt x="3857" y="3779"/>
                  </a:lnTo>
                  <a:lnTo>
                    <a:pt x="3825" y="3518"/>
                  </a:lnTo>
                  <a:lnTo>
                    <a:pt x="3782" y="3257"/>
                  </a:lnTo>
                  <a:lnTo>
                    <a:pt x="3740" y="3011"/>
                  </a:lnTo>
                  <a:lnTo>
                    <a:pt x="3692" y="2781"/>
                  </a:lnTo>
                  <a:lnTo>
                    <a:pt x="3639" y="2535"/>
                  </a:lnTo>
                  <a:lnTo>
                    <a:pt x="3581" y="2320"/>
                  </a:lnTo>
                  <a:lnTo>
                    <a:pt x="3522" y="2089"/>
                  </a:lnTo>
                  <a:lnTo>
                    <a:pt x="3464" y="1890"/>
                  </a:lnTo>
                  <a:lnTo>
                    <a:pt x="3395" y="1690"/>
                  </a:lnTo>
                  <a:lnTo>
                    <a:pt x="3326" y="1490"/>
                  </a:lnTo>
                  <a:lnTo>
                    <a:pt x="3252" y="1321"/>
                  </a:lnTo>
                  <a:lnTo>
                    <a:pt x="3178" y="1137"/>
                  </a:lnTo>
                  <a:lnTo>
                    <a:pt x="3103" y="983"/>
                  </a:lnTo>
                  <a:lnTo>
                    <a:pt x="3019" y="830"/>
                  </a:lnTo>
                  <a:lnTo>
                    <a:pt x="2939" y="691"/>
                  </a:lnTo>
                  <a:lnTo>
                    <a:pt x="2849" y="569"/>
                  </a:lnTo>
                  <a:lnTo>
                    <a:pt x="2764" y="446"/>
                  </a:lnTo>
                  <a:lnTo>
                    <a:pt x="2674" y="353"/>
                  </a:lnTo>
                  <a:lnTo>
                    <a:pt x="2578" y="261"/>
                  </a:lnTo>
                  <a:lnTo>
                    <a:pt x="2488" y="184"/>
                  </a:lnTo>
                  <a:lnTo>
                    <a:pt x="2387" y="123"/>
                  </a:lnTo>
                  <a:lnTo>
                    <a:pt x="2292" y="62"/>
                  </a:lnTo>
                  <a:lnTo>
                    <a:pt x="2191" y="31"/>
                  </a:lnTo>
                  <a:lnTo>
                    <a:pt x="20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918525" y="-1278200"/>
              <a:ext cx="99475" cy="288450"/>
            </a:xfrm>
            <a:custGeom>
              <a:avLst/>
              <a:gdLst/>
              <a:ahLst/>
              <a:cxnLst/>
              <a:rect l="l" t="t" r="r" b="b"/>
              <a:pathLst>
                <a:path w="3979" h="11538" extrusionOk="0">
                  <a:moveTo>
                    <a:pt x="1990" y="0"/>
                  </a:moveTo>
                  <a:lnTo>
                    <a:pt x="1884" y="16"/>
                  </a:lnTo>
                  <a:lnTo>
                    <a:pt x="1783" y="31"/>
                  </a:lnTo>
                  <a:lnTo>
                    <a:pt x="1687" y="77"/>
                  </a:lnTo>
                  <a:lnTo>
                    <a:pt x="1587" y="123"/>
                  </a:lnTo>
                  <a:lnTo>
                    <a:pt x="1491" y="185"/>
                  </a:lnTo>
                  <a:lnTo>
                    <a:pt x="1396" y="261"/>
                  </a:lnTo>
                  <a:lnTo>
                    <a:pt x="1305" y="354"/>
                  </a:lnTo>
                  <a:lnTo>
                    <a:pt x="1215" y="461"/>
                  </a:lnTo>
                  <a:lnTo>
                    <a:pt x="1125" y="569"/>
                  </a:lnTo>
                  <a:lnTo>
                    <a:pt x="1040" y="707"/>
                  </a:lnTo>
                  <a:lnTo>
                    <a:pt x="955" y="845"/>
                  </a:lnTo>
                  <a:lnTo>
                    <a:pt x="876" y="983"/>
                  </a:lnTo>
                  <a:lnTo>
                    <a:pt x="796" y="1152"/>
                  </a:lnTo>
                  <a:lnTo>
                    <a:pt x="722" y="1321"/>
                  </a:lnTo>
                  <a:lnTo>
                    <a:pt x="653" y="1506"/>
                  </a:lnTo>
                  <a:lnTo>
                    <a:pt x="579" y="1690"/>
                  </a:lnTo>
                  <a:lnTo>
                    <a:pt x="515" y="1890"/>
                  </a:lnTo>
                  <a:lnTo>
                    <a:pt x="451" y="2105"/>
                  </a:lnTo>
                  <a:lnTo>
                    <a:pt x="393" y="2320"/>
                  </a:lnTo>
                  <a:lnTo>
                    <a:pt x="340" y="2551"/>
                  </a:lnTo>
                  <a:lnTo>
                    <a:pt x="287" y="2781"/>
                  </a:lnTo>
                  <a:lnTo>
                    <a:pt x="239" y="3027"/>
                  </a:lnTo>
                  <a:lnTo>
                    <a:pt x="197" y="3273"/>
                  </a:lnTo>
                  <a:lnTo>
                    <a:pt x="154" y="3534"/>
                  </a:lnTo>
                  <a:lnTo>
                    <a:pt x="117" y="3795"/>
                  </a:lnTo>
                  <a:lnTo>
                    <a:pt x="85" y="4056"/>
                  </a:lnTo>
                  <a:lnTo>
                    <a:pt x="59" y="4333"/>
                  </a:lnTo>
                  <a:lnTo>
                    <a:pt x="38" y="4609"/>
                  </a:lnTo>
                  <a:lnTo>
                    <a:pt x="22" y="4886"/>
                  </a:lnTo>
                  <a:lnTo>
                    <a:pt x="11" y="5178"/>
                  </a:lnTo>
                  <a:lnTo>
                    <a:pt x="1" y="5469"/>
                  </a:lnTo>
                  <a:lnTo>
                    <a:pt x="1" y="5777"/>
                  </a:lnTo>
                  <a:lnTo>
                    <a:pt x="1" y="6069"/>
                  </a:lnTo>
                  <a:lnTo>
                    <a:pt x="11" y="6361"/>
                  </a:lnTo>
                  <a:lnTo>
                    <a:pt x="22" y="6652"/>
                  </a:lnTo>
                  <a:lnTo>
                    <a:pt x="38" y="6929"/>
                  </a:lnTo>
                  <a:lnTo>
                    <a:pt x="59" y="7205"/>
                  </a:lnTo>
                  <a:lnTo>
                    <a:pt x="85" y="7482"/>
                  </a:lnTo>
                  <a:lnTo>
                    <a:pt x="117" y="7759"/>
                  </a:lnTo>
                  <a:lnTo>
                    <a:pt x="154" y="8020"/>
                  </a:lnTo>
                  <a:lnTo>
                    <a:pt x="197" y="8266"/>
                  </a:lnTo>
                  <a:lnTo>
                    <a:pt x="239" y="8511"/>
                  </a:lnTo>
                  <a:lnTo>
                    <a:pt x="287" y="8757"/>
                  </a:lnTo>
                  <a:lnTo>
                    <a:pt x="340" y="8988"/>
                  </a:lnTo>
                  <a:lnTo>
                    <a:pt x="393" y="9218"/>
                  </a:lnTo>
                  <a:lnTo>
                    <a:pt x="451" y="9433"/>
                  </a:lnTo>
                  <a:lnTo>
                    <a:pt x="515" y="9648"/>
                  </a:lnTo>
                  <a:lnTo>
                    <a:pt x="579" y="9848"/>
                  </a:lnTo>
                  <a:lnTo>
                    <a:pt x="653" y="10032"/>
                  </a:lnTo>
                  <a:lnTo>
                    <a:pt x="722" y="10217"/>
                  </a:lnTo>
                  <a:lnTo>
                    <a:pt x="796" y="10386"/>
                  </a:lnTo>
                  <a:lnTo>
                    <a:pt x="876" y="10555"/>
                  </a:lnTo>
                  <a:lnTo>
                    <a:pt x="955" y="10693"/>
                  </a:lnTo>
                  <a:lnTo>
                    <a:pt x="1040" y="10831"/>
                  </a:lnTo>
                  <a:lnTo>
                    <a:pt x="1125" y="10969"/>
                  </a:lnTo>
                  <a:lnTo>
                    <a:pt x="1215" y="11077"/>
                  </a:lnTo>
                  <a:lnTo>
                    <a:pt x="1305" y="11184"/>
                  </a:lnTo>
                  <a:lnTo>
                    <a:pt x="1396" y="11277"/>
                  </a:lnTo>
                  <a:lnTo>
                    <a:pt x="1491" y="11353"/>
                  </a:lnTo>
                  <a:lnTo>
                    <a:pt x="1587" y="11415"/>
                  </a:lnTo>
                  <a:lnTo>
                    <a:pt x="1687" y="11461"/>
                  </a:lnTo>
                  <a:lnTo>
                    <a:pt x="1783" y="11507"/>
                  </a:lnTo>
                  <a:lnTo>
                    <a:pt x="1884" y="11522"/>
                  </a:lnTo>
                  <a:lnTo>
                    <a:pt x="1990" y="11538"/>
                  </a:lnTo>
                  <a:lnTo>
                    <a:pt x="2090" y="11522"/>
                  </a:lnTo>
                  <a:lnTo>
                    <a:pt x="2191" y="11507"/>
                  </a:lnTo>
                  <a:lnTo>
                    <a:pt x="2292" y="11461"/>
                  </a:lnTo>
                  <a:lnTo>
                    <a:pt x="2387" y="11415"/>
                  </a:lnTo>
                  <a:lnTo>
                    <a:pt x="2488" y="11353"/>
                  </a:lnTo>
                  <a:lnTo>
                    <a:pt x="2578" y="11277"/>
                  </a:lnTo>
                  <a:lnTo>
                    <a:pt x="2674" y="11184"/>
                  </a:lnTo>
                  <a:lnTo>
                    <a:pt x="2764" y="11077"/>
                  </a:lnTo>
                  <a:lnTo>
                    <a:pt x="2849" y="10969"/>
                  </a:lnTo>
                  <a:lnTo>
                    <a:pt x="2939" y="10831"/>
                  </a:lnTo>
                  <a:lnTo>
                    <a:pt x="3019" y="10693"/>
                  </a:lnTo>
                  <a:lnTo>
                    <a:pt x="3104" y="10555"/>
                  </a:lnTo>
                  <a:lnTo>
                    <a:pt x="3178" y="10386"/>
                  </a:lnTo>
                  <a:lnTo>
                    <a:pt x="3252" y="10217"/>
                  </a:lnTo>
                  <a:lnTo>
                    <a:pt x="3326" y="10032"/>
                  </a:lnTo>
                  <a:lnTo>
                    <a:pt x="3395" y="9848"/>
                  </a:lnTo>
                  <a:lnTo>
                    <a:pt x="3464" y="9648"/>
                  </a:lnTo>
                  <a:lnTo>
                    <a:pt x="3523" y="9433"/>
                  </a:lnTo>
                  <a:lnTo>
                    <a:pt x="3581" y="9218"/>
                  </a:lnTo>
                  <a:lnTo>
                    <a:pt x="3639" y="8988"/>
                  </a:lnTo>
                  <a:lnTo>
                    <a:pt x="3692" y="8757"/>
                  </a:lnTo>
                  <a:lnTo>
                    <a:pt x="3740" y="8511"/>
                  </a:lnTo>
                  <a:lnTo>
                    <a:pt x="3782" y="8266"/>
                  </a:lnTo>
                  <a:lnTo>
                    <a:pt x="3820" y="8020"/>
                  </a:lnTo>
                  <a:lnTo>
                    <a:pt x="3857" y="7759"/>
                  </a:lnTo>
                  <a:lnTo>
                    <a:pt x="3889" y="7482"/>
                  </a:lnTo>
                  <a:lnTo>
                    <a:pt x="3915" y="7205"/>
                  </a:lnTo>
                  <a:lnTo>
                    <a:pt x="3936" y="6929"/>
                  </a:lnTo>
                  <a:lnTo>
                    <a:pt x="3958" y="6652"/>
                  </a:lnTo>
                  <a:lnTo>
                    <a:pt x="3968" y="6361"/>
                  </a:lnTo>
                  <a:lnTo>
                    <a:pt x="3973" y="6069"/>
                  </a:lnTo>
                  <a:lnTo>
                    <a:pt x="3979" y="5777"/>
                  </a:lnTo>
                  <a:lnTo>
                    <a:pt x="3973" y="5469"/>
                  </a:lnTo>
                  <a:lnTo>
                    <a:pt x="3968" y="5178"/>
                  </a:lnTo>
                  <a:lnTo>
                    <a:pt x="3958" y="4886"/>
                  </a:lnTo>
                  <a:lnTo>
                    <a:pt x="3936" y="4609"/>
                  </a:lnTo>
                  <a:lnTo>
                    <a:pt x="3915" y="4333"/>
                  </a:lnTo>
                  <a:lnTo>
                    <a:pt x="3889" y="4056"/>
                  </a:lnTo>
                  <a:lnTo>
                    <a:pt x="3857" y="3795"/>
                  </a:lnTo>
                  <a:lnTo>
                    <a:pt x="3820" y="3534"/>
                  </a:lnTo>
                  <a:lnTo>
                    <a:pt x="3782" y="3273"/>
                  </a:lnTo>
                  <a:lnTo>
                    <a:pt x="3740" y="3027"/>
                  </a:lnTo>
                  <a:lnTo>
                    <a:pt x="3692" y="2781"/>
                  </a:lnTo>
                  <a:lnTo>
                    <a:pt x="3639" y="2551"/>
                  </a:lnTo>
                  <a:lnTo>
                    <a:pt x="3581" y="2320"/>
                  </a:lnTo>
                  <a:lnTo>
                    <a:pt x="3523" y="2105"/>
                  </a:lnTo>
                  <a:lnTo>
                    <a:pt x="3464" y="1890"/>
                  </a:lnTo>
                  <a:lnTo>
                    <a:pt x="3395" y="1690"/>
                  </a:lnTo>
                  <a:lnTo>
                    <a:pt x="3326" y="1506"/>
                  </a:lnTo>
                  <a:lnTo>
                    <a:pt x="3252" y="1321"/>
                  </a:lnTo>
                  <a:lnTo>
                    <a:pt x="3178" y="1152"/>
                  </a:lnTo>
                  <a:lnTo>
                    <a:pt x="3104" y="983"/>
                  </a:lnTo>
                  <a:lnTo>
                    <a:pt x="3019" y="845"/>
                  </a:lnTo>
                  <a:lnTo>
                    <a:pt x="2939" y="707"/>
                  </a:lnTo>
                  <a:lnTo>
                    <a:pt x="2849" y="569"/>
                  </a:lnTo>
                  <a:lnTo>
                    <a:pt x="2764" y="461"/>
                  </a:lnTo>
                  <a:lnTo>
                    <a:pt x="2674" y="354"/>
                  </a:lnTo>
                  <a:lnTo>
                    <a:pt x="2578" y="261"/>
                  </a:lnTo>
                  <a:lnTo>
                    <a:pt x="2488" y="185"/>
                  </a:lnTo>
                  <a:lnTo>
                    <a:pt x="2387" y="123"/>
                  </a:lnTo>
                  <a:lnTo>
                    <a:pt x="2292" y="77"/>
                  </a:lnTo>
                  <a:lnTo>
                    <a:pt x="2191" y="31"/>
                  </a:lnTo>
                  <a:lnTo>
                    <a:pt x="2090" y="16"/>
                  </a:lnTo>
                  <a:lnTo>
                    <a:pt x="19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569775" y="-702875"/>
              <a:ext cx="281825" cy="835775"/>
            </a:xfrm>
            <a:custGeom>
              <a:avLst/>
              <a:gdLst/>
              <a:ahLst/>
              <a:cxnLst/>
              <a:rect l="l" t="t" r="r" b="b"/>
              <a:pathLst>
                <a:path w="11273" h="33431" extrusionOk="0">
                  <a:moveTo>
                    <a:pt x="1" y="1"/>
                  </a:moveTo>
                  <a:lnTo>
                    <a:pt x="33" y="493"/>
                  </a:lnTo>
                  <a:lnTo>
                    <a:pt x="75" y="969"/>
                  </a:lnTo>
                  <a:lnTo>
                    <a:pt x="133" y="1430"/>
                  </a:lnTo>
                  <a:lnTo>
                    <a:pt x="197" y="1875"/>
                  </a:lnTo>
                  <a:lnTo>
                    <a:pt x="314" y="2843"/>
                  </a:lnTo>
                  <a:lnTo>
                    <a:pt x="462" y="3995"/>
                  </a:lnTo>
                  <a:lnTo>
                    <a:pt x="839" y="6868"/>
                  </a:lnTo>
                  <a:lnTo>
                    <a:pt x="977" y="7897"/>
                  </a:lnTo>
                  <a:lnTo>
                    <a:pt x="1125" y="8911"/>
                  </a:lnTo>
                  <a:lnTo>
                    <a:pt x="1279" y="9910"/>
                  </a:lnTo>
                  <a:lnTo>
                    <a:pt x="1444" y="10909"/>
                  </a:lnTo>
                  <a:lnTo>
                    <a:pt x="1613" y="11892"/>
                  </a:lnTo>
                  <a:lnTo>
                    <a:pt x="1783" y="12875"/>
                  </a:lnTo>
                  <a:lnTo>
                    <a:pt x="1969" y="13828"/>
                  </a:lnTo>
                  <a:lnTo>
                    <a:pt x="2154" y="14795"/>
                  </a:lnTo>
                  <a:lnTo>
                    <a:pt x="2345" y="15733"/>
                  </a:lnTo>
                  <a:lnTo>
                    <a:pt x="2547" y="16670"/>
                  </a:lnTo>
                  <a:lnTo>
                    <a:pt x="2754" y="17591"/>
                  </a:lnTo>
                  <a:lnTo>
                    <a:pt x="2966" y="18498"/>
                  </a:lnTo>
                  <a:lnTo>
                    <a:pt x="3183" y="19404"/>
                  </a:lnTo>
                  <a:lnTo>
                    <a:pt x="3406" y="20295"/>
                  </a:lnTo>
                  <a:lnTo>
                    <a:pt x="3640" y="21171"/>
                  </a:lnTo>
                  <a:lnTo>
                    <a:pt x="3878" y="22031"/>
                  </a:lnTo>
                  <a:lnTo>
                    <a:pt x="3995" y="22461"/>
                  </a:lnTo>
                  <a:lnTo>
                    <a:pt x="4117" y="22892"/>
                  </a:lnTo>
                  <a:lnTo>
                    <a:pt x="4244" y="23322"/>
                  </a:lnTo>
                  <a:lnTo>
                    <a:pt x="4372" y="23737"/>
                  </a:lnTo>
                  <a:lnTo>
                    <a:pt x="4499" y="24151"/>
                  </a:lnTo>
                  <a:lnTo>
                    <a:pt x="4631" y="24551"/>
                  </a:lnTo>
                  <a:lnTo>
                    <a:pt x="4764" y="24950"/>
                  </a:lnTo>
                  <a:lnTo>
                    <a:pt x="4902" y="25334"/>
                  </a:lnTo>
                  <a:lnTo>
                    <a:pt x="5040" y="25718"/>
                  </a:lnTo>
                  <a:lnTo>
                    <a:pt x="5183" y="26087"/>
                  </a:lnTo>
                  <a:lnTo>
                    <a:pt x="5326" y="26456"/>
                  </a:lnTo>
                  <a:lnTo>
                    <a:pt x="5469" y="26809"/>
                  </a:lnTo>
                  <a:lnTo>
                    <a:pt x="5618" y="27163"/>
                  </a:lnTo>
                  <a:lnTo>
                    <a:pt x="5772" y="27516"/>
                  </a:lnTo>
                  <a:lnTo>
                    <a:pt x="5920" y="27838"/>
                  </a:lnTo>
                  <a:lnTo>
                    <a:pt x="6074" y="28176"/>
                  </a:lnTo>
                  <a:lnTo>
                    <a:pt x="6233" y="28499"/>
                  </a:lnTo>
                  <a:lnTo>
                    <a:pt x="6387" y="28806"/>
                  </a:lnTo>
                  <a:lnTo>
                    <a:pt x="6546" y="29114"/>
                  </a:lnTo>
                  <a:lnTo>
                    <a:pt x="6711" y="29405"/>
                  </a:lnTo>
                  <a:lnTo>
                    <a:pt x="6875" y="29697"/>
                  </a:lnTo>
                  <a:lnTo>
                    <a:pt x="7040" y="29974"/>
                  </a:lnTo>
                  <a:lnTo>
                    <a:pt x="7204" y="30235"/>
                  </a:lnTo>
                  <a:lnTo>
                    <a:pt x="7374" y="30496"/>
                  </a:lnTo>
                  <a:lnTo>
                    <a:pt x="7543" y="30757"/>
                  </a:lnTo>
                  <a:lnTo>
                    <a:pt x="7719" y="31003"/>
                  </a:lnTo>
                  <a:lnTo>
                    <a:pt x="7894" y="31234"/>
                  </a:lnTo>
                  <a:lnTo>
                    <a:pt x="8069" y="31464"/>
                  </a:lnTo>
                  <a:lnTo>
                    <a:pt x="8244" y="31679"/>
                  </a:lnTo>
                  <a:lnTo>
                    <a:pt x="8424" y="31894"/>
                  </a:lnTo>
                  <a:lnTo>
                    <a:pt x="8599" y="32094"/>
                  </a:lnTo>
                  <a:lnTo>
                    <a:pt x="8785" y="32278"/>
                  </a:lnTo>
                  <a:lnTo>
                    <a:pt x="9002" y="32478"/>
                  </a:lnTo>
                  <a:lnTo>
                    <a:pt x="9230" y="32662"/>
                  </a:lnTo>
                  <a:lnTo>
                    <a:pt x="9453" y="32831"/>
                  </a:lnTo>
                  <a:lnTo>
                    <a:pt x="9681" y="32970"/>
                  </a:lnTo>
                  <a:lnTo>
                    <a:pt x="9909" y="33093"/>
                  </a:lnTo>
                  <a:lnTo>
                    <a:pt x="10137" y="33200"/>
                  </a:lnTo>
                  <a:lnTo>
                    <a:pt x="10365" y="33277"/>
                  </a:lnTo>
                  <a:lnTo>
                    <a:pt x="10599" y="33338"/>
                  </a:lnTo>
                  <a:lnTo>
                    <a:pt x="10684" y="33384"/>
                  </a:lnTo>
                  <a:lnTo>
                    <a:pt x="10768" y="33400"/>
                  </a:lnTo>
                  <a:lnTo>
                    <a:pt x="10853" y="33431"/>
                  </a:lnTo>
                  <a:lnTo>
                    <a:pt x="11023" y="33431"/>
                  </a:lnTo>
                  <a:lnTo>
                    <a:pt x="11108" y="33400"/>
                  </a:lnTo>
                  <a:lnTo>
                    <a:pt x="11193" y="33384"/>
                  </a:lnTo>
                  <a:lnTo>
                    <a:pt x="11272" y="33338"/>
                  </a:lnTo>
                  <a:lnTo>
                    <a:pt x="10970" y="33169"/>
                  </a:lnTo>
                  <a:lnTo>
                    <a:pt x="10668" y="32985"/>
                  </a:lnTo>
                  <a:lnTo>
                    <a:pt x="10365" y="32785"/>
                  </a:lnTo>
                  <a:lnTo>
                    <a:pt x="10063" y="32570"/>
                  </a:lnTo>
                  <a:lnTo>
                    <a:pt x="9766" y="32340"/>
                  </a:lnTo>
                  <a:lnTo>
                    <a:pt x="9464" y="32109"/>
                  </a:lnTo>
                  <a:lnTo>
                    <a:pt x="9172" y="31848"/>
                  </a:lnTo>
                  <a:lnTo>
                    <a:pt x="8875" y="31572"/>
                  </a:lnTo>
                  <a:lnTo>
                    <a:pt x="8530" y="31157"/>
                  </a:lnTo>
                  <a:lnTo>
                    <a:pt x="8191" y="30711"/>
                  </a:lnTo>
                  <a:lnTo>
                    <a:pt x="7856" y="30235"/>
                  </a:lnTo>
                  <a:lnTo>
                    <a:pt x="7533" y="29713"/>
                  </a:lnTo>
                  <a:lnTo>
                    <a:pt x="7209" y="29175"/>
                  </a:lnTo>
                  <a:lnTo>
                    <a:pt x="6896" y="28607"/>
                  </a:lnTo>
                  <a:lnTo>
                    <a:pt x="6594" y="28007"/>
                  </a:lnTo>
                  <a:lnTo>
                    <a:pt x="6292" y="27378"/>
                  </a:lnTo>
                  <a:lnTo>
                    <a:pt x="6000" y="26717"/>
                  </a:lnTo>
                  <a:lnTo>
                    <a:pt x="5713" y="26041"/>
                  </a:lnTo>
                  <a:lnTo>
                    <a:pt x="5438" y="25319"/>
                  </a:lnTo>
                  <a:lnTo>
                    <a:pt x="5167" y="24582"/>
                  </a:lnTo>
                  <a:lnTo>
                    <a:pt x="4907" y="23813"/>
                  </a:lnTo>
                  <a:lnTo>
                    <a:pt x="4658" y="23030"/>
                  </a:lnTo>
                  <a:lnTo>
                    <a:pt x="4414" y="22216"/>
                  </a:lnTo>
                  <a:lnTo>
                    <a:pt x="4181" y="21371"/>
                  </a:lnTo>
                  <a:lnTo>
                    <a:pt x="3947" y="20526"/>
                  </a:lnTo>
                  <a:lnTo>
                    <a:pt x="3719" y="19665"/>
                  </a:lnTo>
                  <a:lnTo>
                    <a:pt x="3496" y="18790"/>
                  </a:lnTo>
                  <a:lnTo>
                    <a:pt x="3274" y="17914"/>
                  </a:lnTo>
                  <a:lnTo>
                    <a:pt x="3061" y="17023"/>
                  </a:lnTo>
                  <a:lnTo>
                    <a:pt x="2854" y="16117"/>
                  </a:lnTo>
                  <a:lnTo>
                    <a:pt x="2653" y="15210"/>
                  </a:lnTo>
                  <a:lnTo>
                    <a:pt x="2457" y="14288"/>
                  </a:lnTo>
                  <a:lnTo>
                    <a:pt x="2266" y="13367"/>
                  </a:lnTo>
                  <a:lnTo>
                    <a:pt x="2075" y="12414"/>
                  </a:lnTo>
                  <a:lnTo>
                    <a:pt x="1894" y="11477"/>
                  </a:lnTo>
                  <a:lnTo>
                    <a:pt x="1719" y="10509"/>
                  </a:lnTo>
                  <a:lnTo>
                    <a:pt x="1550" y="9557"/>
                  </a:lnTo>
                  <a:lnTo>
                    <a:pt x="1385" y="8573"/>
                  </a:lnTo>
                  <a:lnTo>
                    <a:pt x="1226" y="7590"/>
                  </a:lnTo>
                  <a:lnTo>
                    <a:pt x="1072" y="6607"/>
                  </a:lnTo>
                  <a:lnTo>
                    <a:pt x="956" y="5762"/>
                  </a:lnTo>
                  <a:lnTo>
                    <a:pt x="834" y="4917"/>
                  </a:lnTo>
                  <a:lnTo>
                    <a:pt x="701" y="4087"/>
                  </a:lnTo>
                  <a:lnTo>
                    <a:pt x="574" y="3258"/>
                  </a:lnTo>
                  <a:lnTo>
                    <a:pt x="436" y="2444"/>
                  </a:lnTo>
                  <a:lnTo>
                    <a:pt x="298" y="1614"/>
                  </a:lnTo>
                  <a:lnTo>
                    <a:pt x="149" y="81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569775" y="-702875"/>
              <a:ext cx="281825" cy="835775"/>
            </a:xfrm>
            <a:custGeom>
              <a:avLst/>
              <a:gdLst/>
              <a:ahLst/>
              <a:cxnLst/>
              <a:rect l="l" t="t" r="r" b="b"/>
              <a:pathLst>
                <a:path w="11273" h="33431" fill="none" extrusionOk="0">
                  <a:moveTo>
                    <a:pt x="1" y="1"/>
                  </a:moveTo>
                  <a:lnTo>
                    <a:pt x="1" y="1"/>
                  </a:lnTo>
                  <a:lnTo>
                    <a:pt x="149" y="815"/>
                  </a:lnTo>
                  <a:lnTo>
                    <a:pt x="298" y="1614"/>
                  </a:lnTo>
                  <a:lnTo>
                    <a:pt x="436" y="2444"/>
                  </a:lnTo>
                  <a:lnTo>
                    <a:pt x="574" y="3258"/>
                  </a:lnTo>
                  <a:lnTo>
                    <a:pt x="701" y="4087"/>
                  </a:lnTo>
                  <a:lnTo>
                    <a:pt x="834" y="4917"/>
                  </a:lnTo>
                  <a:lnTo>
                    <a:pt x="956" y="5762"/>
                  </a:lnTo>
                  <a:lnTo>
                    <a:pt x="1072" y="6607"/>
                  </a:lnTo>
                  <a:lnTo>
                    <a:pt x="1072" y="6607"/>
                  </a:lnTo>
                  <a:lnTo>
                    <a:pt x="1226" y="7590"/>
                  </a:lnTo>
                  <a:lnTo>
                    <a:pt x="1385" y="8573"/>
                  </a:lnTo>
                  <a:lnTo>
                    <a:pt x="1550" y="9557"/>
                  </a:lnTo>
                  <a:lnTo>
                    <a:pt x="1719" y="10509"/>
                  </a:lnTo>
                  <a:lnTo>
                    <a:pt x="1894" y="11477"/>
                  </a:lnTo>
                  <a:lnTo>
                    <a:pt x="2075" y="12414"/>
                  </a:lnTo>
                  <a:lnTo>
                    <a:pt x="2266" y="13367"/>
                  </a:lnTo>
                  <a:lnTo>
                    <a:pt x="2457" y="14288"/>
                  </a:lnTo>
                  <a:lnTo>
                    <a:pt x="2653" y="15210"/>
                  </a:lnTo>
                  <a:lnTo>
                    <a:pt x="2854" y="16117"/>
                  </a:lnTo>
                  <a:lnTo>
                    <a:pt x="3061" y="17023"/>
                  </a:lnTo>
                  <a:lnTo>
                    <a:pt x="3274" y="17914"/>
                  </a:lnTo>
                  <a:lnTo>
                    <a:pt x="3496" y="18790"/>
                  </a:lnTo>
                  <a:lnTo>
                    <a:pt x="3719" y="19665"/>
                  </a:lnTo>
                  <a:lnTo>
                    <a:pt x="3947" y="20526"/>
                  </a:lnTo>
                  <a:lnTo>
                    <a:pt x="4181" y="21371"/>
                  </a:lnTo>
                  <a:lnTo>
                    <a:pt x="4181" y="21371"/>
                  </a:lnTo>
                  <a:lnTo>
                    <a:pt x="4414" y="22216"/>
                  </a:lnTo>
                  <a:lnTo>
                    <a:pt x="4658" y="23030"/>
                  </a:lnTo>
                  <a:lnTo>
                    <a:pt x="4907" y="23813"/>
                  </a:lnTo>
                  <a:lnTo>
                    <a:pt x="5167" y="24582"/>
                  </a:lnTo>
                  <a:lnTo>
                    <a:pt x="5438" y="25319"/>
                  </a:lnTo>
                  <a:lnTo>
                    <a:pt x="5713" y="26041"/>
                  </a:lnTo>
                  <a:lnTo>
                    <a:pt x="6000" y="26717"/>
                  </a:lnTo>
                  <a:lnTo>
                    <a:pt x="6292" y="27378"/>
                  </a:lnTo>
                  <a:lnTo>
                    <a:pt x="6594" y="28007"/>
                  </a:lnTo>
                  <a:lnTo>
                    <a:pt x="6896" y="28607"/>
                  </a:lnTo>
                  <a:lnTo>
                    <a:pt x="7209" y="29175"/>
                  </a:lnTo>
                  <a:lnTo>
                    <a:pt x="7533" y="29713"/>
                  </a:lnTo>
                  <a:lnTo>
                    <a:pt x="7856" y="30235"/>
                  </a:lnTo>
                  <a:lnTo>
                    <a:pt x="8191" y="30711"/>
                  </a:lnTo>
                  <a:lnTo>
                    <a:pt x="8530" y="31157"/>
                  </a:lnTo>
                  <a:lnTo>
                    <a:pt x="8875" y="31572"/>
                  </a:lnTo>
                  <a:lnTo>
                    <a:pt x="8875" y="31572"/>
                  </a:lnTo>
                  <a:lnTo>
                    <a:pt x="9172" y="31848"/>
                  </a:lnTo>
                  <a:lnTo>
                    <a:pt x="9464" y="32109"/>
                  </a:lnTo>
                  <a:lnTo>
                    <a:pt x="9766" y="32340"/>
                  </a:lnTo>
                  <a:lnTo>
                    <a:pt x="10063" y="32570"/>
                  </a:lnTo>
                  <a:lnTo>
                    <a:pt x="10365" y="32785"/>
                  </a:lnTo>
                  <a:lnTo>
                    <a:pt x="10668" y="32985"/>
                  </a:lnTo>
                  <a:lnTo>
                    <a:pt x="10970" y="33169"/>
                  </a:lnTo>
                  <a:lnTo>
                    <a:pt x="11272" y="33338"/>
                  </a:lnTo>
                  <a:lnTo>
                    <a:pt x="11272" y="33338"/>
                  </a:lnTo>
                  <a:lnTo>
                    <a:pt x="11193" y="33384"/>
                  </a:lnTo>
                  <a:lnTo>
                    <a:pt x="11108" y="33400"/>
                  </a:lnTo>
                  <a:lnTo>
                    <a:pt x="11023" y="33431"/>
                  </a:lnTo>
                  <a:lnTo>
                    <a:pt x="10938" y="33431"/>
                  </a:lnTo>
                  <a:lnTo>
                    <a:pt x="10853" y="33431"/>
                  </a:lnTo>
                  <a:lnTo>
                    <a:pt x="10768" y="33400"/>
                  </a:lnTo>
                  <a:lnTo>
                    <a:pt x="10684" y="33384"/>
                  </a:lnTo>
                  <a:lnTo>
                    <a:pt x="10599" y="33338"/>
                  </a:lnTo>
                  <a:lnTo>
                    <a:pt x="10599" y="33338"/>
                  </a:lnTo>
                  <a:lnTo>
                    <a:pt x="10365" y="33277"/>
                  </a:lnTo>
                  <a:lnTo>
                    <a:pt x="10137" y="33200"/>
                  </a:lnTo>
                  <a:lnTo>
                    <a:pt x="9909" y="33093"/>
                  </a:lnTo>
                  <a:lnTo>
                    <a:pt x="9681" y="32970"/>
                  </a:lnTo>
                  <a:lnTo>
                    <a:pt x="9453" y="32831"/>
                  </a:lnTo>
                  <a:lnTo>
                    <a:pt x="9230" y="32662"/>
                  </a:lnTo>
                  <a:lnTo>
                    <a:pt x="9002" y="32478"/>
                  </a:lnTo>
                  <a:lnTo>
                    <a:pt x="8785" y="32278"/>
                  </a:lnTo>
                  <a:lnTo>
                    <a:pt x="8785" y="32278"/>
                  </a:lnTo>
                  <a:lnTo>
                    <a:pt x="8599" y="32094"/>
                  </a:lnTo>
                  <a:lnTo>
                    <a:pt x="8424" y="31894"/>
                  </a:lnTo>
                  <a:lnTo>
                    <a:pt x="8244" y="31679"/>
                  </a:lnTo>
                  <a:lnTo>
                    <a:pt x="8069" y="31464"/>
                  </a:lnTo>
                  <a:lnTo>
                    <a:pt x="7894" y="31234"/>
                  </a:lnTo>
                  <a:lnTo>
                    <a:pt x="7719" y="31003"/>
                  </a:lnTo>
                  <a:lnTo>
                    <a:pt x="7543" y="30757"/>
                  </a:lnTo>
                  <a:lnTo>
                    <a:pt x="7374" y="30496"/>
                  </a:lnTo>
                  <a:lnTo>
                    <a:pt x="7204" y="30235"/>
                  </a:lnTo>
                  <a:lnTo>
                    <a:pt x="7040" y="29974"/>
                  </a:lnTo>
                  <a:lnTo>
                    <a:pt x="6875" y="29697"/>
                  </a:lnTo>
                  <a:lnTo>
                    <a:pt x="6711" y="29405"/>
                  </a:lnTo>
                  <a:lnTo>
                    <a:pt x="6546" y="29114"/>
                  </a:lnTo>
                  <a:lnTo>
                    <a:pt x="6387" y="28806"/>
                  </a:lnTo>
                  <a:lnTo>
                    <a:pt x="6233" y="28499"/>
                  </a:lnTo>
                  <a:lnTo>
                    <a:pt x="6074" y="28176"/>
                  </a:lnTo>
                  <a:lnTo>
                    <a:pt x="5920" y="27838"/>
                  </a:lnTo>
                  <a:lnTo>
                    <a:pt x="5772" y="27516"/>
                  </a:lnTo>
                  <a:lnTo>
                    <a:pt x="5618" y="27163"/>
                  </a:lnTo>
                  <a:lnTo>
                    <a:pt x="5469" y="26809"/>
                  </a:lnTo>
                  <a:lnTo>
                    <a:pt x="5326" y="26456"/>
                  </a:lnTo>
                  <a:lnTo>
                    <a:pt x="5183" y="26087"/>
                  </a:lnTo>
                  <a:lnTo>
                    <a:pt x="5040" y="25718"/>
                  </a:lnTo>
                  <a:lnTo>
                    <a:pt x="4902" y="25334"/>
                  </a:lnTo>
                  <a:lnTo>
                    <a:pt x="4764" y="24950"/>
                  </a:lnTo>
                  <a:lnTo>
                    <a:pt x="4631" y="24551"/>
                  </a:lnTo>
                  <a:lnTo>
                    <a:pt x="4499" y="24151"/>
                  </a:lnTo>
                  <a:lnTo>
                    <a:pt x="4372" y="23737"/>
                  </a:lnTo>
                  <a:lnTo>
                    <a:pt x="4244" y="23322"/>
                  </a:lnTo>
                  <a:lnTo>
                    <a:pt x="4117" y="22892"/>
                  </a:lnTo>
                  <a:lnTo>
                    <a:pt x="3995" y="22461"/>
                  </a:lnTo>
                  <a:lnTo>
                    <a:pt x="3878" y="22031"/>
                  </a:lnTo>
                  <a:lnTo>
                    <a:pt x="3878" y="22031"/>
                  </a:lnTo>
                  <a:lnTo>
                    <a:pt x="3640" y="21171"/>
                  </a:lnTo>
                  <a:lnTo>
                    <a:pt x="3406" y="20295"/>
                  </a:lnTo>
                  <a:lnTo>
                    <a:pt x="3183" y="19404"/>
                  </a:lnTo>
                  <a:lnTo>
                    <a:pt x="2966" y="18498"/>
                  </a:lnTo>
                  <a:lnTo>
                    <a:pt x="2754" y="17591"/>
                  </a:lnTo>
                  <a:lnTo>
                    <a:pt x="2547" y="16670"/>
                  </a:lnTo>
                  <a:lnTo>
                    <a:pt x="2345" y="15733"/>
                  </a:lnTo>
                  <a:lnTo>
                    <a:pt x="2154" y="14795"/>
                  </a:lnTo>
                  <a:lnTo>
                    <a:pt x="1969" y="13828"/>
                  </a:lnTo>
                  <a:lnTo>
                    <a:pt x="1783" y="12875"/>
                  </a:lnTo>
                  <a:lnTo>
                    <a:pt x="1613" y="11892"/>
                  </a:lnTo>
                  <a:lnTo>
                    <a:pt x="1444" y="10909"/>
                  </a:lnTo>
                  <a:lnTo>
                    <a:pt x="1279" y="9910"/>
                  </a:lnTo>
                  <a:lnTo>
                    <a:pt x="1125" y="8911"/>
                  </a:lnTo>
                  <a:lnTo>
                    <a:pt x="977" y="7897"/>
                  </a:lnTo>
                  <a:lnTo>
                    <a:pt x="839" y="6868"/>
                  </a:lnTo>
                  <a:lnTo>
                    <a:pt x="839" y="6868"/>
                  </a:lnTo>
                  <a:lnTo>
                    <a:pt x="462" y="3995"/>
                  </a:lnTo>
                  <a:lnTo>
                    <a:pt x="314" y="2843"/>
                  </a:lnTo>
                  <a:lnTo>
                    <a:pt x="197" y="1875"/>
                  </a:lnTo>
                  <a:lnTo>
                    <a:pt x="197" y="1875"/>
                  </a:lnTo>
                  <a:lnTo>
                    <a:pt x="133" y="1430"/>
                  </a:lnTo>
                  <a:lnTo>
                    <a:pt x="75" y="969"/>
                  </a:lnTo>
                  <a:lnTo>
                    <a:pt x="33" y="493"/>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96675" y="-3024200"/>
              <a:ext cx="106900" cy="1196800"/>
            </a:xfrm>
            <a:custGeom>
              <a:avLst/>
              <a:gdLst/>
              <a:ahLst/>
              <a:cxnLst/>
              <a:rect l="l" t="t" r="r" b="b"/>
              <a:pathLst>
                <a:path w="4276" h="47872" extrusionOk="0">
                  <a:moveTo>
                    <a:pt x="4271" y="1"/>
                  </a:moveTo>
                  <a:lnTo>
                    <a:pt x="4133" y="277"/>
                  </a:lnTo>
                  <a:lnTo>
                    <a:pt x="4005" y="600"/>
                  </a:lnTo>
                  <a:lnTo>
                    <a:pt x="3878" y="938"/>
                  </a:lnTo>
                  <a:lnTo>
                    <a:pt x="3761" y="1291"/>
                  </a:lnTo>
                  <a:lnTo>
                    <a:pt x="3597" y="1783"/>
                  </a:lnTo>
                  <a:lnTo>
                    <a:pt x="3432" y="2290"/>
                  </a:lnTo>
                  <a:lnTo>
                    <a:pt x="3273" y="2797"/>
                  </a:lnTo>
                  <a:lnTo>
                    <a:pt x="3114" y="3319"/>
                  </a:lnTo>
                  <a:lnTo>
                    <a:pt x="2960" y="3857"/>
                  </a:lnTo>
                  <a:lnTo>
                    <a:pt x="2812" y="4394"/>
                  </a:lnTo>
                  <a:lnTo>
                    <a:pt x="2669" y="4932"/>
                  </a:lnTo>
                  <a:lnTo>
                    <a:pt x="2525" y="5500"/>
                  </a:lnTo>
                  <a:lnTo>
                    <a:pt x="2297" y="6438"/>
                  </a:lnTo>
                  <a:lnTo>
                    <a:pt x="2080" y="7405"/>
                  </a:lnTo>
                  <a:lnTo>
                    <a:pt x="1868" y="8373"/>
                  </a:lnTo>
                  <a:lnTo>
                    <a:pt x="1671" y="9372"/>
                  </a:lnTo>
                  <a:lnTo>
                    <a:pt x="1486" y="10386"/>
                  </a:lnTo>
                  <a:lnTo>
                    <a:pt x="1311" y="11415"/>
                  </a:lnTo>
                  <a:lnTo>
                    <a:pt x="1146" y="12444"/>
                  </a:lnTo>
                  <a:lnTo>
                    <a:pt x="992" y="13504"/>
                  </a:lnTo>
                  <a:lnTo>
                    <a:pt x="849" y="14565"/>
                  </a:lnTo>
                  <a:lnTo>
                    <a:pt x="717" y="15655"/>
                  </a:lnTo>
                  <a:lnTo>
                    <a:pt x="595" y="16746"/>
                  </a:lnTo>
                  <a:lnTo>
                    <a:pt x="483" y="17852"/>
                  </a:lnTo>
                  <a:lnTo>
                    <a:pt x="388" y="18958"/>
                  </a:lnTo>
                  <a:lnTo>
                    <a:pt x="303" y="20080"/>
                  </a:lnTo>
                  <a:lnTo>
                    <a:pt x="229" y="21217"/>
                  </a:lnTo>
                  <a:lnTo>
                    <a:pt x="165" y="22354"/>
                  </a:lnTo>
                  <a:lnTo>
                    <a:pt x="117" y="23490"/>
                  </a:lnTo>
                  <a:lnTo>
                    <a:pt x="80" y="24627"/>
                  </a:lnTo>
                  <a:lnTo>
                    <a:pt x="48" y="25764"/>
                  </a:lnTo>
                  <a:lnTo>
                    <a:pt x="27" y="26901"/>
                  </a:lnTo>
                  <a:lnTo>
                    <a:pt x="11" y="28038"/>
                  </a:lnTo>
                  <a:lnTo>
                    <a:pt x="1" y="29175"/>
                  </a:lnTo>
                  <a:lnTo>
                    <a:pt x="1" y="30327"/>
                  </a:lnTo>
                  <a:lnTo>
                    <a:pt x="6" y="31464"/>
                  </a:lnTo>
                  <a:lnTo>
                    <a:pt x="22" y="32601"/>
                  </a:lnTo>
                  <a:lnTo>
                    <a:pt x="43" y="33737"/>
                  </a:lnTo>
                  <a:lnTo>
                    <a:pt x="75" y="34874"/>
                  </a:lnTo>
                  <a:lnTo>
                    <a:pt x="112" y="36011"/>
                  </a:lnTo>
                  <a:lnTo>
                    <a:pt x="154" y="37148"/>
                  </a:lnTo>
                  <a:lnTo>
                    <a:pt x="207" y="38285"/>
                  </a:lnTo>
                  <a:lnTo>
                    <a:pt x="266" y="39422"/>
                  </a:lnTo>
                  <a:lnTo>
                    <a:pt x="329" y="40543"/>
                  </a:lnTo>
                  <a:lnTo>
                    <a:pt x="441" y="42172"/>
                  </a:lnTo>
                  <a:lnTo>
                    <a:pt x="547" y="43616"/>
                  </a:lnTo>
                  <a:lnTo>
                    <a:pt x="648" y="44876"/>
                  </a:lnTo>
                  <a:lnTo>
                    <a:pt x="733" y="45936"/>
                  </a:lnTo>
                  <a:lnTo>
                    <a:pt x="770" y="46427"/>
                  </a:lnTo>
                  <a:lnTo>
                    <a:pt x="817" y="46919"/>
                  </a:lnTo>
                  <a:lnTo>
                    <a:pt x="876" y="47395"/>
                  </a:lnTo>
                  <a:lnTo>
                    <a:pt x="945" y="47871"/>
                  </a:lnTo>
                  <a:lnTo>
                    <a:pt x="924" y="46934"/>
                  </a:lnTo>
                  <a:lnTo>
                    <a:pt x="892" y="45997"/>
                  </a:lnTo>
                  <a:lnTo>
                    <a:pt x="855" y="45060"/>
                  </a:lnTo>
                  <a:lnTo>
                    <a:pt x="817" y="44123"/>
                  </a:lnTo>
                  <a:lnTo>
                    <a:pt x="770" y="43186"/>
                  </a:lnTo>
                  <a:lnTo>
                    <a:pt x="722" y="42264"/>
                  </a:lnTo>
                  <a:lnTo>
                    <a:pt x="664" y="41342"/>
                  </a:lnTo>
                  <a:lnTo>
                    <a:pt x="605" y="40405"/>
                  </a:lnTo>
                  <a:lnTo>
                    <a:pt x="552" y="39299"/>
                  </a:lnTo>
                  <a:lnTo>
                    <a:pt x="510" y="38177"/>
                  </a:lnTo>
                  <a:lnTo>
                    <a:pt x="473" y="37056"/>
                  </a:lnTo>
                  <a:lnTo>
                    <a:pt x="441" y="35950"/>
                  </a:lnTo>
                  <a:lnTo>
                    <a:pt x="414" y="34828"/>
                  </a:lnTo>
                  <a:lnTo>
                    <a:pt x="398" y="33707"/>
                  </a:lnTo>
                  <a:lnTo>
                    <a:pt x="388" y="32585"/>
                  </a:lnTo>
                  <a:lnTo>
                    <a:pt x="377" y="31464"/>
                  </a:lnTo>
                  <a:lnTo>
                    <a:pt x="377" y="30342"/>
                  </a:lnTo>
                  <a:lnTo>
                    <a:pt x="382" y="29221"/>
                  </a:lnTo>
                  <a:lnTo>
                    <a:pt x="398" y="28099"/>
                  </a:lnTo>
                  <a:lnTo>
                    <a:pt x="414" y="26978"/>
                  </a:lnTo>
                  <a:lnTo>
                    <a:pt x="441" y="25856"/>
                  </a:lnTo>
                  <a:lnTo>
                    <a:pt x="473" y="24735"/>
                  </a:lnTo>
                  <a:lnTo>
                    <a:pt x="510" y="23613"/>
                  </a:lnTo>
                  <a:lnTo>
                    <a:pt x="552" y="22507"/>
                  </a:lnTo>
                  <a:lnTo>
                    <a:pt x="616" y="21401"/>
                  </a:lnTo>
                  <a:lnTo>
                    <a:pt x="685" y="20295"/>
                  </a:lnTo>
                  <a:lnTo>
                    <a:pt x="770" y="19204"/>
                  </a:lnTo>
                  <a:lnTo>
                    <a:pt x="865" y="18113"/>
                  </a:lnTo>
                  <a:lnTo>
                    <a:pt x="966" y="17053"/>
                  </a:lnTo>
                  <a:lnTo>
                    <a:pt x="1083" y="15978"/>
                  </a:lnTo>
                  <a:lnTo>
                    <a:pt x="1205" y="14918"/>
                  </a:lnTo>
                  <a:lnTo>
                    <a:pt x="1337" y="13873"/>
                  </a:lnTo>
                  <a:lnTo>
                    <a:pt x="1480" y="12844"/>
                  </a:lnTo>
                  <a:lnTo>
                    <a:pt x="1634" y="11815"/>
                  </a:lnTo>
                  <a:lnTo>
                    <a:pt x="1799" y="10816"/>
                  </a:lnTo>
                  <a:lnTo>
                    <a:pt x="1968" y="9817"/>
                  </a:lnTo>
                  <a:lnTo>
                    <a:pt x="2149" y="8819"/>
                  </a:lnTo>
                  <a:lnTo>
                    <a:pt x="2345" y="7851"/>
                  </a:lnTo>
                  <a:lnTo>
                    <a:pt x="2541" y="6898"/>
                  </a:lnTo>
                  <a:lnTo>
                    <a:pt x="2754" y="5961"/>
                  </a:lnTo>
                  <a:lnTo>
                    <a:pt x="2913" y="5270"/>
                  </a:lnTo>
                  <a:lnTo>
                    <a:pt x="3066" y="4625"/>
                  </a:lnTo>
                  <a:lnTo>
                    <a:pt x="3215" y="4026"/>
                  </a:lnTo>
                  <a:lnTo>
                    <a:pt x="3358" y="3457"/>
                  </a:lnTo>
                  <a:lnTo>
                    <a:pt x="3623" y="2459"/>
                  </a:lnTo>
                  <a:lnTo>
                    <a:pt x="3851" y="1614"/>
                  </a:lnTo>
                  <a:lnTo>
                    <a:pt x="4175" y="461"/>
                  </a:lnTo>
                  <a:lnTo>
                    <a:pt x="4223" y="277"/>
                  </a:lnTo>
                  <a:lnTo>
                    <a:pt x="4260" y="139"/>
                  </a:lnTo>
                  <a:lnTo>
                    <a:pt x="4276" y="47"/>
                  </a:lnTo>
                  <a:lnTo>
                    <a:pt x="4276" y="16"/>
                  </a:lnTo>
                  <a:lnTo>
                    <a:pt x="42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96675" y="-3024200"/>
              <a:ext cx="106900" cy="1196800"/>
            </a:xfrm>
            <a:custGeom>
              <a:avLst/>
              <a:gdLst/>
              <a:ahLst/>
              <a:cxnLst/>
              <a:rect l="l" t="t" r="r" b="b"/>
              <a:pathLst>
                <a:path w="4276" h="47872" fill="none" extrusionOk="0">
                  <a:moveTo>
                    <a:pt x="4271" y="1"/>
                  </a:moveTo>
                  <a:lnTo>
                    <a:pt x="4271" y="1"/>
                  </a:lnTo>
                  <a:lnTo>
                    <a:pt x="4276" y="16"/>
                  </a:lnTo>
                  <a:lnTo>
                    <a:pt x="4276" y="47"/>
                  </a:lnTo>
                  <a:lnTo>
                    <a:pt x="4260" y="139"/>
                  </a:lnTo>
                  <a:lnTo>
                    <a:pt x="4223" y="277"/>
                  </a:lnTo>
                  <a:lnTo>
                    <a:pt x="4175" y="461"/>
                  </a:lnTo>
                  <a:lnTo>
                    <a:pt x="3851" y="1614"/>
                  </a:lnTo>
                  <a:lnTo>
                    <a:pt x="3623" y="2459"/>
                  </a:lnTo>
                  <a:lnTo>
                    <a:pt x="3358" y="3457"/>
                  </a:lnTo>
                  <a:lnTo>
                    <a:pt x="3215" y="4026"/>
                  </a:lnTo>
                  <a:lnTo>
                    <a:pt x="3066" y="4625"/>
                  </a:lnTo>
                  <a:lnTo>
                    <a:pt x="2913" y="5270"/>
                  </a:lnTo>
                  <a:lnTo>
                    <a:pt x="2754" y="5961"/>
                  </a:lnTo>
                  <a:lnTo>
                    <a:pt x="2754" y="5961"/>
                  </a:lnTo>
                  <a:lnTo>
                    <a:pt x="2541" y="6898"/>
                  </a:lnTo>
                  <a:lnTo>
                    <a:pt x="2345" y="7851"/>
                  </a:lnTo>
                  <a:lnTo>
                    <a:pt x="2149" y="8819"/>
                  </a:lnTo>
                  <a:lnTo>
                    <a:pt x="1968" y="9817"/>
                  </a:lnTo>
                  <a:lnTo>
                    <a:pt x="1799" y="10816"/>
                  </a:lnTo>
                  <a:lnTo>
                    <a:pt x="1634" y="11815"/>
                  </a:lnTo>
                  <a:lnTo>
                    <a:pt x="1480" y="12844"/>
                  </a:lnTo>
                  <a:lnTo>
                    <a:pt x="1337" y="13873"/>
                  </a:lnTo>
                  <a:lnTo>
                    <a:pt x="1205" y="14918"/>
                  </a:lnTo>
                  <a:lnTo>
                    <a:pt x="1083" y="15978"/>
                  </a:lnTo>
                  <a:lnTo>
                    <a:pt x="966" y="17053"/>
                  </a:lnTo>
                  <a:lnTo>
                    <a:pt x="865" y="18113"/>
                  </a:lnTo>
                  <a:lnTo>
                    <a:pt x="770" y="19204"/>
                  </a:lnTo>
                  <a:lnTo>
                    <a:pt x="685" y="20295"/>
                  </a:lnTo>
                  <a:lnTo>
                    <a:pt x="616" y="21401"/>
                  </a:lnTo>
                  <a:lnTo>
                    <a:pt x="552" y="22507"/>
                  </a:lnTo>
                  <a:lnTo>
                    <a:pt x="552" y="22507"/>
                  </a:lnTo>
                  <a:lnTo>
                    <a:pt x="510" y="23613"/>
                  </a:lnTo>
                  <a:lnTo>
                    <a:pt x="473" y="24735"/>
                  </a:lnTo>
                  <a:lnTo>
                    <a:pt x="441" y="25856"/>
                  </a:lnTo>
                  <a:lnTo>
                    <a:pt x="414" y="26978"/>
                  </a:lnTo>
                  <a:lnTo>
                    <a:pt x="398" y="28099"/>
                  </a:lnTo>
                  <a:lnTo>
                    <a:pt x="382" y="29221"/>
                  </a:lnTo>
                  <a:lnTo>
                    <a:pt x="377" y="30342"/>
                  </a:lnTo>
                  <a:lnTo>
                    <a:pt x="377" y="31464"/>
                  </a:lnTo>
                  <a:lnTo>
                    <a:pt x="388" y="32585"/>
                  </a:lnTo>
                  <a:lnTo>
                    <a:pt x="398" y="33707"/>
                  </a:lnTo>
                  <a:lnTo>
                    <a:pt x="414" y="34828"/>
                  </a:lnTo>
                  <a:lnTo>
                    <a:pt x="441" y="35950"/>
                  </a:lnTo>
                  <a:lnTo>
                    <a:pt x="473" y="37056"/>
                  </a:lnTo>
                  <a:lnTo>
                    <a:pt x="510" y="38177"/>
                  </a:lnTo>
                  <a:lnTo>
                    <a:pt x="552" y="39299"/>
                  </a:lnTo>
                  <a:lnTo>
                    <a:pt x="605" y="40405"/>
                  </a:lnTo>
                  <a:lnTo>
                    <a:pt x="605" y="40405"/>
                  </a:lnTo>
                  <a:lnTo>
                    <a:pt x="664" y="41342"/>
                  </a:lnTo>
                  <a:lnTo>
                    <a:pt x="722" y="42264"/>
                  </a:lnTo>
                  <a:lnTo>
                    <a:pt x="770" y="43186"/>
                  </a:lnTo>
                  <a:lnTo>
                    <a:pt x="817" y="44123"/>
                  </a:lnTo>
                  <a:lnTo>
                    <a:pt x="855" y="45060"/>
                  </a:lnTo>
                  <a:lnTo>
                    <a:pt x="892" y="45997"/>
                  </a:lnTo>
                  <a:lnTo>
                    <a:pt x="924" y="46934"/>
                  </a:lnTo>
                  <a:lnTo>
                    <a:pt x="945" y="47871"/>
                  </a:lnTo>
                  <a:lnTo>
                    <a:pt x="945" y="47871"/>
                  </a:lnTo>
                  <a:lnTo>
                    <a:pt x="876" y="47395"/>
                  </a:lnTo>
                  <a:lnTo>
                    <a:pt x="817" y="46919"/>
                  </a:lnTo>
                  <a:lnTo>
                    <a:pt x="770" y="46427"/>
                  </a:lnTo>
                  <a:lnTo>
                    <a:pt x="733" y="45936"/>
                  </a:lnTo>
                  <a:lnTo>
                    <a:pt x="733" y="45936"/>
                  </a:lnTo>
                  <a:lnTo>
                    <a:pt x="648" y="44876"/>
                  </a:lnTo>
                  <a:lnTo>
                    <a:pt x="547" y="43616"/>
                  </a:lnTo>
                  <a:lnTo>
                    <a:pt x="441" y="42172"/>
                  </a:lnTo>
                  <a:lnTo>
                    <a:pt x="329" y="40543"/>
                  </a:lnTo>
                  <a:lnTo>
                    <a:pt x="329" y="40543"/>
                  </a:lnTo>
                  <a:lnTo>
                    <a:pt x="266" y="39422"/>
                  </a:lnTo>
                  <a:lnTo>
                    <a:pt x="207" y="38285"/>
                  </a:lnTo>
                  <a:lnTo>
                    <a:pt x="154" y="37148"/>
                  </a:lnTo>
                  <a:lnTo>
                    <a:pt x="112" y="36011"/>
                  </a:lnTo>
                  <a:lnTo>
                    <a:pt x="75" y="34874"/>
                  </a:lnTo>
                  <a:lnTo>
                    <a:pt x="43" y="33737"/>
                  </a:lnTo>
                  <a:lnTo>
                    <a:pt x="22" y="32601"/>
                  </a:lnTo>
                  <a:lnTo>
                    <a:pt x="6" y="31464"/>
                  </a:lnTo>
                  <a:lnTo>
                    <a:pt x="1" y="30327"/>
                  </a:lnTo>
                  <a:lnTo>
                    <a:pt x="1" y="29175"/>
                  </a:lnTo>
                  <a:lnTo>
                    <a:pt x="11" y="28038"/>
                  </a:lnTo>
                  <a:lnTo>
                    <a:pt x="27" y="26901"/>
                  </a:lnTo>
                  <a:lnTo>
                    <a:pt x="48" y="25764"/>
                  </a:lnTo>
                  <a:lnTo>
                    <a:pt x="80" y="24627"/>
                  </a:lnTo>
                  <a:lnTo>
                    <a:pt x="117" y="23490"/>
                  </a:lnTo>
                  <a:lnTo>
                    <a:pt x="165" y="22354"/>
                  </a:lnTo>
                  <a:lnTo>
                    <a:pt x="165" y="22354"/>
                  </a:lnTo>
                  <a:lnTo>
                    <a:pt x="229" y="21217"/>
                  </a:lnTo>
                  <a:lnTo>
                    <a:pt x="303" y="20080"/>
                  </a:lnTo>
                  <a:lnTo>
                    <a:pt x="388" y="18958"/>
                  </a:lnTo>
                  <a:lnTo>
                    <a:pt x="483" y="17852"/>
                  </a:lnTo>
                  <a:lnTo>
                    <a:pt x="595" y="16746"/>
                  </a:lnTo>
                  <a:lnTo>
                    <a:pt x="717" y="15655"/>
                  </a:lnTo>
                  <a:lnTo>
                    <a:pt x="849" y="14565"/>
                  </a:lnTo>
                  <a:lnTo>
                    <a:pt x="992" y="13504"/>
                  </a:lnTo>
                  <a:lnTo>
                    <a:pt x="1146" y="12444"/>
                  </a:lnTo>
                  <a:lnTo>
                    <a:pt x="1311" y="11415"/>
                  </a:lnTo>
                  <a:lnTo>
                    <a:pt x="1486" y="10386"/>
                  </a:lnTo>
                  <a:lnTo>
                    <a:pt x="1671" y="9372"/>
                  </a:lnTo>
                  <a:lnTo>
                    <a:pt x="1868" y="8373"/>
                  </a:lnTo>
                  <a:lnTo>
                    <a:pt x="2080" y="7405"/>
                  </a:lnTo>
                  <a:lnTo>
                    <a:pt x="2297" y="6438"/>
                  </a:lnTo>
                  <a:lnTo>
                    <a:pt x="2525" y="5500"/>
                  </a:lnTo>
                  <a:lnTo>
                    <a:pt x="2525" y="5500"/>
                  </a:lnTo>
                  <a:lnTo>
                    <a:pt x="2669" y="4932"/>
                  </a:lnTo>
                  <a:lnTo>
                    <a:pt x="2812" y="4394"/>
                  </a:lnTo>
                  <a:lnTo>
                    <a:pt x="2960" y="3857"/>
                  </a:lnTo>
                  <a:lnTo>
                    <a:pt x="3114" y="3319"/>
                  </a:lnTo>
                  <a:lnTo>
                    <a:pt x="3273" y="2797"/>
                  </a:lnTo>
                  <a:lnTo>
                    <a:pt x="3432" y="2290"/>
                  </a:lnTo>
                  <a:lnTo>
                    <a:pt x="3597" y="1783"/>
                  </a:lnTo>
                  <a:lnTo>
                    <a:pt x="3761" y="1291"/>
                  </a:lnTo>
                  <a:lnTo>
                    <a:pt x="3761" y="1291"/>
                  </a:lnTo>
                  <a:lnTo>
                    <a:pt x="3878" y="938"/>
                  </a:lnTo>
                  <a:lnTo>
                    <a:pt x="4005" y="600"/>
                  </a:lnTo>
                  <a:lnTo>
                    <a:pt x="4133" y="277"/>
                  </a:lnTo>
                  <a:lnTo>
                    <a:pt x="427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1052600" y="-2804900"/>
              <a:ext cx="105050" cy="161725"/>
            </a:xfrm>
            <a:custGeom>
              <a:avLst/>
              <a:gdLst/>
              <a:ahLst/>
              <a:cxnLst/>
              <a:rect l="l" t="t" r="r" b="b"/>
              <a:pathLst>
                <a:path w="4202" h="6469" fill="none" extrusionOk="0">
                  <a:moveTo>
                    <a:pt x="1" y="6469"/>
                  </a:moveTo>
                  <a:lnTo>
                    <a:pt x="1" y="6469"/>
                  </a:lnTo>
                  <a:lnTo>
                    <a:pt x="240" y="6008"/>
                  </a:lnTo>
                  <a:lnTo>
                    <a:pt x="484" y="5547"/>
                  </a:lnTo>
                  <a:lnTo>
                    <a:pt x="728" y="5101"/>
                  </a:lnTo>
                  <a:lnTo>
                    <a:pt x="982" y="4656"/>
                  </a:lnTo>
                  <a:lnTo>
                    <a:pt x="1231" y="4226"/>
                  </a:lnTo>
                  <a:lnTo>
                    <a:pt x="1491" y="3795"/>
                  </a:lnTo>
                  <a:lnTo>
                    <a:pt x="1746" y="3381"/>
                  </a:lnTo>
                  <a:lnTo>
                    <a:pt x="2011" y="2966"/>
                  </a:lnTo>
                  <a:lnTo>
                    <a:pt x="2276" y="2566"/>
                  </a:lnTo>
                  <a:lnTo>
                    <a:pt x="2542" y="2182"/>
                  </a:lnTo>
                  <a:lnTo>
                    <a:pt x="2812" y="1798"/>
                  </a:lnTo>
                  <a:lnTo>
                    <a:pt x="3083" y="1414"/>
                  </a:lnTo>
                  <a:lnTo>
                    <a:pt x="3359" y="1061"/>
                  </a:lnTo>
                  <a:lnTo>
                    <a:pt x="3640" y="692"/>
                  </a:lnTo>
                  <a:lnTo>
                    <a:pt x="3921" y="339"/>
                  </a:lnTo>
                  <a:lnTo>
                    <a:pt x="4202" y="1"/>
                  </a:lnTo>
                  <a:lnTo>
                    <a:pt x="4202" y="1"/>
                  </a:lnTo>
                  <a:lnTo>
                    <a:pt x="3921" y="323"/>
                  </a:lnTo>
                  <a:lnTo>
                    <a:pt x="3645" y="661"/>
                  </a:lnTo>
                  <a:lnTo>
                    <a:pt x="3364" y="1015"/>
                  </a:lnTo>
                  <a:lnTo>
                    <a:pt x="3088" y="1368"/>
                  </a:lnTo>
                  <a:lnTo>
                    <a:pt x="2812" y="1737"/>
                  </a:lnTo>
                  <a:lnTo>
                    <a:pt x="2536" y="2105"/>
                  </a:lnTo>
                  <a:lnTo>
                    <a:pt x="2266" y="2505"/>
                  </a:lnTo>
                  <a:lnTo>
                    <a:pt x="1995" y="2904"/>
                  </a:lnTo>
                  <a:lnTo>
                    <a:pt x="1730" y="3304"/>
                  </a:lnTo>
                  <a:lnTo>
                    <a:pt x="1470" y="3719"/>
                  </a:lnTo>
                  <a:lnTo>
                    <a:pt x="1210" y="4149"/>
                  </a:lnTo>
                  <a:lnTo>
                    <a:pt x="956" y="4594"/>
                  </a:lnTo>
                  <a:lnTo>
                    <a:pt x="712" y="5055"/>
                  </a:lnTo>
                  <a:lnTo>
                    <a:pt x="468" y="5516"/>
                  </a:lnTo>
                  <a:lnTo>
                    <a:pt x="229" y="5992"/>
                  </a:lnTo>
                  <a:lnTo>
                    <a:pt x="1" y="64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4"/>
            <p:cNvSpPr/>
            <p:nvPr/>
          </p:nvSpPr>
          <p:spPr>
            <a:xfrm>
              <a:off x="-1171925" y="-2506850"/>
              <a:ext cx="60625" cy="194350"/>
            </a:xfrm>
            <a:custGeom>
              <a:avLst/>
              <a:gdLst/>
              <a:ahLst/>
              <a:cxnLst/>
              <a:rect l="l" t="t" r="r" b="b"/>
              <a:pathLst>
                <a:path w="2425" h="7774" fill="none" extrusionOk="0">
                  <a:moveTo>
                    <a:pt x="138" y="7774"/>
                  </a:moveTo>
                  <a:lnTo>
                    <a:pt x="138" y="7774"/>
                  </a:lnTo>
                  <a:lnTo>
                    <a:pt x="393" y="6714"/>
                  </a:lnTo>
                  <a:lnTo>
                    <a:pt x="658" y="5685"/>
                  </a:lnTo>
                  <a:lnTo>
                    <a:pt x="928" y="4686"/>
                  </a:lnTo>
                  <a:lnTo>
                    <a:pt x="1209" y="3703"/>
                  </a:lnTo>
                  <a:lnTo>
                    <a:pt x="1501" y="2750"/>
                  </a:lnTo>
                  <a:lnTo>
                    <a:pt x="1804" y="1813"/>
                  </a:lnTo>
                  <a:lnTo>
                    <a:pt x="2111" y="891"/>
                  </a:lnTo>
                  <a:lnTo>
                    <a:pt x="2424" y="0"/>
                  </a:lnTo>
                  <a:lnTo>
                    <a:pt x="2424" y="0"/>
                  </a:lnTo>
                  <a:lnTo>
                    <a:pt x="2069" y="922"/>
                  </a:lnTo>
                  <a:lnTo>
                    <a:pt x="1750" y="1767"/>
                  </a:lnTo>
                  <a:lnTo>
                    <a:pt x="1459" y="2566"/>
                  </a:lnTo>
                  <a:lnTo>
                    <a:pt x="1204" y="3303"/>
                  </a:lnTo>
                  <a:lnTo>
                    <a:pt x="976" y="3979"/>
                  </a:lnTo>
                  <a:lnTo>
                    <a:pt x="780" y="4609"/>
                  </a:lnTo>
                  <a:lnTo>
                    <a:pt x="610" y="5162"/>
                  </a:lnTo>
                  <a:lnTo>
                    <a:pt x="467" y="5654"/>
                  </a:lnTo>
                  <a:lnTo>
                    <a:pt x="345" y="6099"/>
                  </a:lnTo>
                  <a:lnTo>
                    <a:pt x="244" y="6483"/>
                  </a:lnTo>
                  <a:lnTo>
                    <a:pt x="159" y="6806"/>
                  </a:lnTo>
                  <a:lnTo>
                    <a:pt x="101" y="7067"/>
                  </a:lnTo>
                  <a:lnTo>
                    <a:pt x="21" y="7405"/>
                  </a:lnTo>
                  <a:lnTo>
                    <a:pt x="0" y="7528"/>
                  </a:lnTo>
                  <a:lnTo>
                    <a:pt x="0" y="7528"/>
                  </a:lnTo>
                  <a:lnTo>
                    <a:pt x="138" y="77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4"/>
            <p:cNvSpPr/>
            <p:nvPr/>
          </p:nvSpPr>
          <p:spPr>
            <a:xfrm>
              <a:off x="-1168500" y="-3152875"/>
              <a:ext cx="1160750" cy="1051625"/>
            </a:xfrm>
            <a:custGeom>
              <a:avLst/>
              <a:gdLst/>
              <a:ahLst/>
              <a:cxnLst/>
              <a:rect l="l" t="t" r="r" b="b"/>
              <a:pathLst>
                <a:path w="46430" h="42065" extrusionOk="0">
                  <a:moveTo>
                    <a:pt x="39253" y="1"/>
                  </a:moveTo>
                  <a:lnTo>
                    <a:pt x="38595" y="16"/>
                  </a:lnTo>
                  <a:lnTo>
                    <a:pt x="37948" y="62"/>
                  </a:lnTo>
                  <a:lnTo>
                    <a:pt x="37317" y="139"/>
                  </a:lnTo>
                  <a:lnTo>
                    <a:pt x="36691" y="231"/>
                  </a:lnTo>
                  <a:lnTo>
                    <a:pt x="36086" y="354"/>
                  </a:lnTo>
                  <a:lnTo>
                    <a:pt x="35497" y="493"/>
                  </a:lnTo>
                  <a:lnTo>
                    <a:pt x="34919" y="631"/>
                  </a:lnTo>
                  <a:lnTo>
                    <a:pt x="34367" y="800"/>
                  </a:lnTo>
                  <a:lnTo>
                    <a:pt x="33832" y="969"/>
                  </a:lnTo>
                  <a:lnTo>
                    <a:pt x="33317" y="1138"/>
                  </a:lnTo>
                  <a:lnTo>
                    <a:pt x="32357" y="1491"/>
                  </a:lnTo>
                  <a:lnTo>
                    <a:pt x="30755" y="2106"/>
                  </a:lnTo>
                  <a:lnTo>
                    <a:pt x="29583" y="2551"/>
                  </a:lnTo>
                  <a:lnTo>
                    <a:pt x="28188" y="3089"/>
                  </a:lnTo>
                  <a:lnTo>
                    <a:pt x="26607" y="3734"/>
                  </a:lnTo>
                  <a:lnTo>
                    <a:pt x="24873" y="4425"/>
                  </a:lnTo>
                  <a:lnTo>
                    <a:pt x="21091" y="5977"/>
                  </a:lnTo>
                  <a:lnTo>
                    <a:pt x="17139" y="7621"/>
                  </a:lnTo>
                  <a:lnTo>
                    <a:pt x="16678" y="7836"/>
                  </a:lnTo>
                  <a:lnTo>
                    <a:pt x="16216" y="8036"/>
                  </a:lnTo>
                  <a:lnTo>
                    <a:pt x="15760" y="8266"/>
                  </a:lnTo>
                  <a:lnTo>
                    <a:pt x="15309" y="8512"/>
                  </a:lnTo>
                  <a:lnTo>
                    <a:pt x="14853" y="8773"/>
                  </a:lnTo>
                  <a:lnTo>
                    <a:pt x="14259" y="9157"/>
                  </a:lnTo>
                  <a:lnTo>
                    <a:pt x="13914" y="9388"/>
                  </a:lnTo>
                  <a:lnTo>
                    <a:pt x="13543" y="9649"/>
                  </a:lnTo>
                  <a:lnTo>
                    <a:pt x="13140" y="9925"/>
                  </a:lnTo>
                  <a:lnTo>
                    <a:pt x="12721" y="10248"/>
                  </a:lnTo>
                  <a:lnTo>
                    <a:pt x="12280" y="10601"/>
                  </a:lnTo>
                  <a:lnTo>
                    <a:pt x="11824" y="10985"/>
                  </a:lnTo>
                  <a:lnTo>
                    <a:pt x="11347" y="11385"/>
                  </a:lnTo>
                  <a:lnTo>
                    <a:pt x="10859" y="11830"/>
                  </a:lnTo>
                  <a:lnTo>
                    <a:pt x="10366" y="12307"/>
                  </a:lnTo>
                  <a:lnTo>
                    <a:pt x="9862" y="12814"/>
                  </a:lnTo>
                  <a:lnTo>
                    <a:pt x="9352" y="13351"/>
                  </a:lnTo>
                  <a:lnTo>
                    <a:pt x="8838" y="13920"/>
                  </a:lnTo>
                  <a:lnTo>
                    <a:pt x="8557" y="14258"/>
                  </a:lnTo>
                  <a:lnTo>
                    <a:pt x="8276" y="14611"/>
                  </a:lnTo>
                  <a:lnTo>
                    <a:pt x="7995" y="14980"/>
                  </a:lnTo>
                  <a:lnTo>
                    <a:pt x="7719" y="15333"/>
                  </a:lnTo>
                  <a:lnTo>
                    <a:pt x="7448" y="15717"/>
                  </a:lnTo>
                  <a:lnTo>
                    <a:pt x="7178" y="16101"/>
                  </a:lnTo>
                  <a:lnTo>
                    <a:pt x="6912" y="16485"/>
                  </a:lnTo>
                  <a:lnTo>
                    <a:pt x="6647" y="16885"/>
                  </a:lnTo>
                  <a:lnTo>
                    <a:pt x="6382" y="17300"/>
                  </a:lnTo>
                  <a:lnTo>
                    <a:pt x="6127" y="17714"/>
                  </a:lnTo>
                  <a:lnTo>
                    <a:pt x="5867" y="18145"/>
                  </a:lnTo>
                  <a:lnTo>
                    <a:pt x="5618" y="18575"/>
                  </a:lnTo>
                  <a:lnTo>
                    <a:pt x="5364" y="19020"/>
                  </a:lnTo>
                  <a:lnTo>
                    <a:pt x="5120" y="19466"/>
                  </a:lnTo>
                  <a:lnTo>
                    <a:pt x="4876" y="19927"/>
                  </a:lnTo>
                  <a:lnTo>
                    <a:pt x="4637" y="20388"/>
                  </a:lnTo>
                  <a:lnTo>
                    <a:pt x="4605" y="20449"/>
                  </a:lnTo>
                  <a:lnTo>
                    <a:pt x="4260" y="21202"/>
                  </a:lnTo>
                  <a:lnTo>
                    <a:pt x="3931" y="21939"/>
                  </a:lnTo>
                  <a:lnTo>
                    <a:pt x="3618" y="22646"/>
                  </a:lnTo>
                  <a:lnTo>
                    <a:pt x="3321" y="23337"/>
                  </a:lnTo>
                  <a:lnTo>
                    <a:pt x="3040" y="23998"/>
                  </a:lnTo>
                  <a:lnTo>
                    <a:pt x="2775" y="24628"/>
                  </a:lnTo>
                  <a:lnTo>
                    <a:pt x="2526" y="25242"/>
                  </a:lnTo>
                  <a:lnTo>
                    <a:pt x="2287" y="25841"/>
                  </a:lnTo>
                  <a:lnTo>
                    <a:pt x="1974" y="26732"/>
                  </a:lnTo>
                  <a:lnTo>
                    <a:pt x="1667" y="27654"/>
                  </a:lnTo>
                  <a:lnTo>
                    <a:pt x="1364" y="28591"/>
                  </a:lnTo>
                  <a:lnTo>
                    <a:pt x="1072" y="29544"/>
                  </a:lnTo>
                  <a:lnTo>
                    <a:pt x="791" y="30527"/>
                  </a:lnTo>
                  <a:lnTo>
                    <a:pt x="521" y="31526"/>
                  </a:lnTo>
                  <a:lnTo>
                    <a:pt x="256" y="32555"/>
                  </a:lnTo>
                  <a:lnTo>
                    <a:pt x="1" y="33615"/>
                  </a:lnTo>
                  <a:lnTo>
                    <a:pt x="277" y="34076"/>
                  </a:lnTo>
                  <a:lnTo>
                    <a:pt x="553" y="34537"/>
                  </a:lnTo>
                  <a:lnTo>
                    <a:pt x="828" y="34982"/>
                  </a:lnTo>
                  <a:lnTo>
                    <a:pt x="1110" y="35412"/>
                  </a:lnTo>
                  <a:lnTo>
                    <a:pt x="1391" y="35827"/>
                  </a:lnTo>
                  <a:lnTo>
                    <a:pt x="1677" y="36242"/>
                  </a:lnTo>
                  <a:lnTo>
                    <a:pt x="1964" y="36626"/>
                  </a:lnTo>
                  <a:lnTo>
                    <a:pt x="2255" y="37010"/>
                  </a:lnTo>
                  <a:lnTo>
                    <a:pt x="2542" y="37379"/>
                  </a:lnTo>
                  <a:lnTo>
                    <a:pt x="2839" y="37717"/>
                  </a:lnTo>
                  <a:lnTo>
                    <a:pt x="3130" y="38055"/>
                  </a:lnTo>
                  <a:lnTo>
                    <a:pt x="3428" y="38393"/>
                  </a:lnTo>
                  <a:lnTo>
                    <a:pt x="3725" y="38700"/>
                  </a:lnTo>
                  <a:lnTo>
                    <a:pt x="4022" y="38992"/>
                  </a:lnTo>
                  <a:lnTo>
                    <a:pt x="4324" y="39284"/>
                  </a:lnTo>
                  <a:lnTo>
                    <a:pt x="4626" y="39545"/>
                  </a:lnTo>
                  <a:lnTo>
                    <a:pt x="4929" y="39806"/>
                  </a:lnTo>
                  <a:lnTo>
                    <a:pt x="5236" y="40052"/>
                  </a:lnTo>
                  <a:lnTo>
                    <a:pt x="5539" y="40282"/>
                  </a:lnTo>
                  <a:lnTo>
                    <a:pt x="5846" y="40498"/>
                  </a:lnTo>
                  <a:lnTo>
                    <a:pt x="6159" y="40697"/>
                  </a:lnTo>
                  <a:lnTo>
                    <a:pt x="6467" y="40882"/>
                  </a:lnTo>
                  <a:lnTo>
                    <a:pt x="6780" y="41051"/>
                  </a:lnTo>
                  <a:lnTo>
                    <a:pt x="7093" y="41220"/>
                  </a:lnTo>
                  <a:lnTo>
                    <a:pt x="7406" y="41358"/>
                  </a:lnTo>
                  <a:lnTo>
                    <a:pt x="7719" y="41496"/>
                  </a:lnTo>
                  <a:lnTo>
                    <a:pt x="8032" y="41604"/>
                  </a:lnTo>
                  <a:lnTo>
                    <a:pt x="8350" y="41711"/>
                  </a:lnTo>
                  <a:lnTo>
                    <a:pt x="8663" y="41788"/>
                  </a:lnTo>
                  <a:lnTo>
                    <a:pt x="8981" y="41865"/>
                  </a:lnTo>
                  <a:lnTo>
                    <a:pt x="9299" y="41926"/>
                  </a:lnTo>
                  <a:lnTo>
                    <a:pt x="9618" y="41972"/>
                  </a:lnTo>
                  <a:lnTo>
                    <a:pt x="10063" y="42018"/>
                  </a:lnTo>
                  <a:lnTo>
                    <a:pt x="10509" y="42049"/>
                  </a:lnTo>
                  <a:lnTo>
                    <a:pt x="10954" y="42065"/>
                  </a:lnTo>
                  <a:lnTo>
                    <a:pt x="11877" y="42065"/>
                  </a:lnTo>
                  <a:lnTo>
                    <a:pt x="12349" y="42034"/>
                  </a:lnTo>
                  <a:lnTo>
                    <a:pt x="12821" y="42003"/>
                  </a:lnTo>
                  <a:lnTo>
                    <a:pt x="13299" y="41957"/>
                  </a:lnTo>
                  <a:lnTo>
                    <a:pt x="13771" y="41896"/>
                  </a:lnTo>
                  <a:lnTo>
                    <a:pt x="14243" y="41819"/>
                  </a:lnTo>
                  <a:lnTo>
                    <a:pt x="14715" y="41742"/>
                  </a:lnTo>
                  <a:lnTo>
                    <a:pt x="15192" y="41634"/>
                  </a:lnTo>
                  <a:lnTo>
                    <a:pt x="15664" y="41527"/>
                  </a:lnTo>
                  <a:lnTo>
                    <a:pt x="16137" y="41404"/>
                  </a:lnTo>
                  <a:lnTo>
                    <a:pt x="16603" y="41266"/>
                  </a:lnTo>
                  <a:lnTo>
                    <a:pt x="17075" y="41112"/>
                  </a:lnTo>
                  <a:lnTo>
                    <a:pt x="17548" y="40943"/>
                  </a:lnTo>
                  <a:lnTo>
                    <a:pt x="18020" y="40759"/>
                  </a:lnTo>
                  <a:lnTo>
                    <a:pt x="18486" y="40574"/>
                  </a:lnTo>
                  <a:lnTo>
                    <a:pt x="18958" y="40359"/>
                  </a:lnTo>
                  <a:lnTo>
                    <a:pt x="18932" y="39560"/>
                  </a:lnTo>
                  <a:lnTo>
                    <a:pt x="18916" y="38762"/>
                  </a:lnTo>
                  <a:lnTo>
                    <a:pt x="18900" y="37947"/>
                  </a:lnTo>
                  <a:lnTo>
                    <a:pt x="18890" y="37148"/>
                  </a:lnTo>
                  <a:lnTo>
                    <a:pt x="18879" y="36350"/>
                  </a:lnTo>
                  <a:lnTo>
                    <a:pt x="18874" y="35535"/>
                  </a:lnTo>
                  <a:lnTo>
                    <a:pt x="18874" y="34736"/>
                  </a:lnTo>
                  <a:lnTo>
                    <a:pt x="18879" y="33922"/>
                  </a:lnTo>
                  <a:lnTo>
                    <a:pt x="18884" y="33123"/>
                  </a:lnTo>
                  <a:lnTo>
                    <a:pt x="18895" y="32324"/>
                  </a:lnTo>
                  <a:lnTo>
                    <a:pt x="18911" y="31510"/>
                  </a:lnTo>
                  <a:lnTo>
                    <a:pt x="18927" y="30711"/>
                  </a:lnTo>
                  <a:lnTo>
                    <a:pt x="18948" y="29897"/>
                  </a:lnTo>
                  <a:lnTo>
                    <a:pt x="18974" y="29098"/>
                  </a:lnTo>
                  <a:lnTo>
                    <a:pt x="19001" y="28299"/>
                  </a:lnTo>
                  <a:lnTo>
                    <a:pt x="19038" y="27501"/>
                  </a:lnTo>
                  <a:lnTo>
                    <a:pt x="19102" y="26364"/>
                  </a:lnTo>
                  <a:lnTo>
                    <a:pt x="19176" y="25227"/>
                  </a:lnTo>
                  <a:lnTo>
                    <a:pt x="19261" y="24105"/>
                  </a:lnTo>
                  <a:lnTo>
                    <a:pt x="19356" y="22999"/>
                  </a:lnTo>
                  <a:lnTo>
                    <a:pt x="19468" y="21893"/>
                  </a:lnTo>
                  <a:lnTo>
                    <a:pt x="19590" y="20802"/>
                  </a:lnTo>
                  <a:lnTo>
                    <a:pt x="19722" y="19712"/>
                  </a:lnTo>
                  <a:lnTo>
                    <a:pt x="19865" y="18651"/>
                  </a:lnTo>
                  <a:lnTo>
                    <a:pt x="20019" y="17591"/>
                  </a:lnTo>
                  <a:lnTo>
                    <a:pt x="20184" y="16562"/>
                  </a:lnTo>
                  <a:lnTo>
                    <a:pt x="20359" y="15533"/>
                  </a:lnTo>
                  <a:lnTo>
                    <a:pt x="20544" y="14519"/>
                  </a:lnTo>
                  <a:lnTo>
                    <a:pt x="20741" y="13520"/>
                  </a:lnTo>
                  <a:lnTo>
                    <a:pt x="20953" y="12552"/>
                  </a:lnTo>
                  <a:lnTo>
                    <a:pt x="21170" y="11585"/>
                  </a:lnTo>
                  <a:lnTo>
                    <a:pt x="21398" y="10647"/>
                  </a:lnTo>
                  <a:lnTo>
                    <a:pt x="21542" y="10079"/>
                  </a:lnTo>
                  <a:lnTo>
                    <a:pt x="21685" y="9541"/>
                  </a:lnTo>
                  <a:lnTo>
                    <a:pt x="21833" y="9004"/>
                  </a:lnTo>
                  <a:lnTo>
                    <a:pt x="21987" y="8466"/>
                  </a:lnTo>
                  <a:lnTo>
                    <a:pt x="22146" y="7944"/>
                  </a:lnTo>
                  <a:lnTo>
                    <a:pt x="22305" y="7437"/>
                  </a:lnTo>
                  <a:lnTo>
                    <a:pt x="22470" y="6930"/>
                  </a:lnTo>
                  <a:lnTo>
                    <a:pt x="22634" y="6438"/>
                  </a:lnTo>
                  <a:lnTo>
                    <a:pt x="22751" y="6085"/>
                  </a:lnTo>
                  <a:lnTo>
                    <a:pt x="22878" y="5747"/>
                  </a:lnTo>
                  <a:lnTo>
                    <a:pt x="23006" y="5424"/>
                  </a:lnTo>
                  <a:lnTo>
                    <a:pt x="23144" y="5148"/>
                  </a:lnTo>
                  <a:lnTo>
                    <a:pt x="23149" y="5163"/>
                  </a:lnTo>
                  <a:lnTo>
                    <a:pt x="23149" y="5194"/>
                  </a:lnTo>
                  <a:lnTo>
                    <a:pt x="23133" y="5286"/>
                  </a:lnTo>
                  <a:lnTo>
                    <a:pt x="23096" y="5424"/>
                  </a:lnTo>
                  <a:lnTo>
                    <a:pt x="23048" y="5608"/>
                  </a:lnTo>
                  <a:lnTo>
                    <a:pt x="22724" y="6761"/>
                  </a:lnTo>
                  <a:lnTo>
                    <a:pt x="22496" y="7606"/>
                  </a:lnTo>
                  <a:lnTo>
                    <a:pt x="22231" y="8604"/>
                  </a:lnTo>
                  <a:lnTo>
                    <a:pt x="22088" y="9173"/>
                  </a:lnTo>
                  <a:lnTo>
                    <a:pt x="21939" y="9772"/>
                  </a:lnTo>
                  <a:lnTo>
                    <a:pt x="21786" y="10417"/>
                  </a:lnTo>
                  <a:lnTo>
                    <a:pt x="21627" y="11108"/>
                  </a:lnTo>
                  <a:lnTo>
                    <a:pt x="21414" y="12045"/>
                  </a:lnTo>
                  <a:lnTo>
                    <a:pt x="21218" y="12998"/>
                  </a:lnTo>
                  <a:lnTo>
                    <a:pt x="21022" y="13966"/>
                  </a:lnTo>
                  <a:lnTo>
                    <a:pt x="20841" y="14964"/>
                  </a:lnTo>
                  <a:lnTo>
                    <a:pt x="20672" y="15963"/>
                  </a:lnTo>
                  <a:lnTo>
                    <a:pt x="20507" y="16962"/>
                  </a:lnTo>
                  <a:lnTo>
                    <a:pt x="20353" y="17991"/>
                  </a:lnTo>
                  <a:lnTo>
                    <a:pt x="20210" y="19020"/>
                  </a:lnTo>
                  <a:lnTo>
                    <a:pt x="20078" y="20065"/>
                  </a:lnTo>
                  <a:lnTo>
                    <a:pt x="19956" y="21125"/>
                  </a:lnTo>
                  <a:lnTo>
                    <a:pt x="19839" y="22200"/>
                  </a:lnTo>
                  <a:lnTo>
                    <a:pt x="19738" y="23260"/>
                  </a:lnTo>
                  <a:lnTo>
                    <a:pt x="19643" y="24351"/>
                  </a:lnTo>
                  <a:lnTo>
                    <a:pt x="19558" y="25442"/>
                  </a:lnTo>
                  <a:lnTo>
                    <a:pt x="19489" y="26548"/>
                  </a:lnTo>
                  <a:lnTo>
                    <a:pt x="19425" y="27654"/>
                  </a:lnTo>
                  <a:lnTo>
                    <a:pt x="19367" y="29221"/>
                  </a:lnTo>
                  <a:lnTo>
                    <a:pt x="19319" y="30788"/>
                  </a:lnTo>
                  <a:lnTo>
                    <a:pt x="19282" y="32355"/>
                  </a:lnTo>
                  <a:lnTo>
                    <a:pt x="19261" y="33922"/>
                  </a:lnTo>
                  <a:lnTo>
                    <a:pt x="19250" y="35489"/>
                  </a:lnTo>
                  <a:lnTo>
                    <a:pt x="19255" y="37072"/>
                  </a:lnTo>
                  <a:lnTo>
                    <a:pt x="19266" y="38639"/>
                  </a:lnTo>
                  <a:lnTo>
                    <a:pt x="19293" y="40206"/>
                  </a:lnTo>
                  <a:lnTo>
                    <a:pt x="19871" y="39929"/>
                  </a:lnTo>
                  <a:lnTo>
                    <a:pt x="20608" y="39591"/>
                  </a:lnTo>
                  <a:lnTo>
                    <a:pt x="21345" y="39253"/>
                  </a:lnTo>
                  <a:lnTo>
                    <a:pt x="22083" y="38900"/>
                  </a:lnTo>
                  <a:lnTo>
                    <a:pt x="22820" y="38531"/>
                  </a:lnTo>
                  <a:lnTo>
                    <a:pt x="23563" y="38147"/>
                  </a:lnTo>
                  <a:lnTo>
                    <a:pt x="24300" y="37748"/>
                  </a:lnTo>
                  <a:lnTo>
                    <a:pt x="25032" y="37333"/>
                  </a:lnTo>
                  <a:lnTo>
                    <a:pt x="25769" y="36887"/>
                  </a:lnTo>
                  <a:lnTo>
                    <a:pt x="26501" y="36426"/>
                  </a:lnTo>
                  <a:lnTo>
                    <a:pt x="27233" y="35950"/>
                  </a:lnTo>
                  <a:lnTo>
                    <a:pt x="27965" y="35443"/>
                  </a:lnTo>
                  <a:lnTo>
                    <a:pt x="28687" y="34905"/>
                  </a:lnTo>
                  <a:lnTo>
                    <a:pt x="29413" y="34352"/>
                  </a:lnTo>
                  <a:lnTo>
                    <a:pt x="30135" y="33769"/>
                  </a:lnTo>
                  <a:lnTo>
                    <a:pt x="30851" y="33154"/>
                  </a:lnTo>
                  <a:lnTo>
                    <a:pt x="31561" y="32509"/>
                  </a:lnTo>
                  <a:lnTo>
                    <a:pt x="32267" y="31848"/>
                  </a:lnTo>
                  <a:lnTo>
                    <a:pt x="32972" y="31142"/>
                  </a:lnTo>
                  <a:lnTo>
                    <a:pt x="33673" y="30404"/>
                  </a:lnTo>
                  <a:lnTo>
                    <a:pt x="34017" y="30035"/>
                  </a:lnTo>
                  <a:lnTo>
                    <a:pt x="34362" y="29636"/>
                  </a:lnTo>
                  <a:lnTo>
                    <a:pt x="34707" y="29252"/>
                  </a:lnTo>
                  <a:lnTo>
                    <a:pt x="35052" y="28837"/>
                  </a:lnTo>
                  <a:lnTo>
                    <a:pt x="35391" y="28422"/>
                  </a:lnTo>
                  <a:lnTo>
                    <a:pt x="35731" y="27992"/>
                  </a:lnTo>
                  <a:lnTo>
                    <a:pt x="36070" y="27562"/>
                  </a:lnTo>
                  <a:lnTo>
                    <a:pt x="36404" y="27116"/>
                  </a:lnTo>
                  <a:lnTo>
                    <a:pt x="36738" y="26671"/>
                  </a:lnTo>
                  <a:lnTo>
                    <a:pt x="37073" y="26210"/>
                  </a:lnTo>
                  <a:lnTo>
                    <a:pt x="37401" y="25734"/>
                  </a:lnTo>
                  <a:lnTo>
                    <a:pt x="37736" y="25258"/>
                  </a:lnTo>
                  <a:lnTo>
                    <a:pt x="38059" y="24766"/>
                  </a:lnTo>
                  <a:lnTo>
                    <a:pt x="38388" y="24259"/>
                  </a:lnTo>
                  <a:lnTo>
                    <a:pt x="38712" y="23737"/>
                  </a:lnTo>
                  <a:lnTo>
                    <a:pt x="39030" y="23214"/>
                  </a:lnTo>
                  <a:lnTo>
                    <a:pt x="39353" y="22677"/>
                  </a:lnTo>
                  <a:lnTo>
                    <a:pt x="39666" y="22139"/>
                  </a:lnTo>
                  <a:lnTo>
                    <a:pt x="39985" y="21586"/>
                  </a:lnTo>
                  <a:lnTo>
                    <a:pt x="40298" y="21017"/>
                  </a:lnTo>
                  <a:lnTo>
                    <a:pt x="40611" y="20434"/>
                  </a:lnTo>
                  <a:lnTo>
                    <a:pt x="40918" y="19834"/>
                  </a:lnTo>
                  <a:lnTo>
                    <a:pt x="41221" y="19235"/>
                  </a:lnTo>
                  <a:lnTo>
                    <a:pt x="41528" y="18621"/>
                  </a:lnTo>
                  <a:lnTo>
                    <a:pt x="41831" y="17991"/>
                  </a:lnTo>
                  <a:lnTo>
                    <a:pt x="42128" y="17346"/>
                  </a:lnTo>
                  <a:lnTo>
                    <a:pt x="42303" y="17008"/>
                  </a:lnTo>
                  <a:lnTo>
                    <a:pt x="42472" y="16654"/>
                  </a:lnTo>
                  <a:lnTo>
                    <a:pt x="42642" y="16286"/>
                  </a:lnTo>
                  <a:lnTo>
                    <a:pt x="42812" y="15917"/>
                  </a:lnTo>
                  <a:lnTo>
                    <a:pt x="42976" y="15548"/>
                  </a:lnTo>
                  <a:lnTo>
                    <a:pt x="43141" y="15164"/>
                  </a:lnTo>
                  <a:lnTo>
                    <a:pt x="43300" y="14765"/>
                  </a:lnTo>
                  <a:lnTo>
                    <a:pt x="43454" y="14365"/>
                  </a:lnTo>
                  <a:lnTo>
                    <a:pt x="43613" y="13950"/>
                  </a:lnTo>
                  <a:lnTo>
                    <a:pt x="43761" y="13536"/>
                  </a:lnTo>
                  <a:lnTo>
                    <a:pt x="43915" y="13121"/>
                  </a:lnTo>
                  <a:lnTo>
                    <a:pt x="44064" y="12691"/>
                  </a:lnTo>
                  <a:lnTo>
                    <a:pt x="44207" y="12245"/>
                  </a:lnTo>
                  <a:lnTo>
                    <a:pt x="44350" y="11800"/>
                  </a:lnTo>
                  <a:lnTo>
                    <a:pt x="44488" y="11354"/>
                  </a:lnTo>
                  <a:lnTo>
                    <a:pt x="44626" y="10893"/>
                  </a:lnTo>
                  <a:lnTo>
                    <a:pt x="44758" y="10432"/>
                  </a:lnTo>
                  <a:lnTo>
                    <a:pt x="44891" y="9956"/>
                  </a:lnTo>
                  <a:lnTo>
                    <a:pt x="45018" y="9480"/>
                  </a:lnTo>
                  <a:lnTo>
                    <a:pt x="45146" y="9004"/>
                  </a:lnTo>
                  <a:lnTo>
                    <a:pt x="45268" y="8512"/>
                  </a:lnTo>
                  <a:lnTo>
                    <a:pt x="45390" y="8005"/>
                  </a:lnTo>
                  <a:lnTo>
                    <a:pt x="45506" y="7513"/>
                  </a:lnTo>
                  <a:lnTo>
                    <a:pt x="45623" y="6991"/>
                  </a:lnTo>
                  <a:lnTo>
                    <a:pt x="45734" y="6484"/>
                  </a:lnTo>
                  <a:lnTo>
                    <a:pt x="45841" y="5962"/>
                  </a:lnTo>
                  <a:lnTo>
                    <a:pt x="45947" y="5439"/>
                  </a:lnTo>
                  <a:lnTo>
                    <a:pt x="46047" y="4902"/>
                  </a:lnTo>
                  <a:lnTo>
                    <a:pt x="46148" y="4364"/>
                  </a:lnTo>
                  <a:lnTo>
                    <a:pt x="46244" y="3826"/>
                  </a:lnTo>
                  <a:lnTo>
                    <a:pt x="46339" y="3273"/>
                  </a:lnTo>
                  <a:lnTo>
                    <a:pt x="46429" y="2720"/>
                  </a:lnTo>
                  <a:lnTo>
                    <a:pt x="46329" y="2613"/>
                  </a:lnTo>
                  <a:lnTo>
                    <a:pt x="46207" y="2490"/>
                  </a:lnTo>
                  <a:lnTo>
                    <a:pt x="46037" y="2321"/>
                  </a:lnTo>
                  <a:lnTo>
                    <a:pt x="45819" y="2136"/>
                  </a:lnTo>
                  <a:lnTo>
                    <a:pt x="45549" y="1906"/>
                  </a:lnTo>
                  <a:lnTo>
                    <a:pt x="45231" y="1675"/>
                  </a:lnTo>
                  <a:lnTo>
                    <a:pt x="44865" y="1430"/>
                  </a:lnTo>
                  <a:lnTo>
                    <a:pt x="44514" y="1230"/>
                  </a:lnTo>
                  <a:lnTo>
                    <a:pt x="44159" y="1061"/>
                  </a:lnTo>
                  <a:lnTo>
                    <a:pt x="43804" y="907"/>
                  </a:lnTo>
                  <a:lnTo>
                    <a:pt x="43448" y="754"/>
                  </a:lnTo>
                  <a:lnTo>
                    <a:pt x="43093" y="631"/>
                  </a:lnTo>
                  <a:lnTo>
                    <a:pt x="42738" y="508"/>
                  </a:lnTo>
                  <a:lnTo>
                    <a:pt x="42382" y="400"/>
                  </a:lnTo>
                  <a:lnTo>
                    <a:pt x="42032" y="324"/>
                  </a:lnTo>
                  <a:lnTo>
                    <a:pt x="41677" y="231"/>
                  </a:lnTo>
                  <a:lnTo>
                    <a:pt x="41327" y="170"/>
                  </a:lnTo>
                  <a:lnTo>
                    <a:pt x="40977" y="108"/>
                  </a:lnTo>
                  <a:lnTo>
                    <a:pt x="40626" y="78"/>
                  </a:lnTo>
                  <a:lnTo>
                    <a:pt x="40282" y="32"/>
                  </a:lnTo>
                  <a:lnTo>
                    <a:pt x="39937" y="16"/>
                  </a:lnTo>
                  <a:lnTo>
                    <a:pt x="39592"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696675" y="-3024200"/>
              <a:ext cx="106900" cy="880325"/>
            </a:xfrm>
            <a:custGeom>
              <a:avLst/>
              <a:gdLst/>
              <a:ahLst/>
              <a:cxnLst/>
              <a:rect l="l" t="t" r="r" b="b"/>
              <a:pathLst>
                <a:path w="4276" h="35213" extrusionOk="0">
                  <a:moveTo>
                    <a:pt x="4271" y="1"/>
                  </a:moveTo>
                  <a:lnTo>
                    <a:pt x="4133" y="277"/>
                  </a:lnTo>
                  <a:lnTo>
                    <a:pt x="4005" y="600"/>
                  </a:lnTo>
                  <a:lnTo>
                    <a:pt x="3878" y="938"/>
                  </a:lnTo>
                  <a:lnTo>
                    <a:pt x="3761" y="1291"/>
                  </a:lnTo>
                  <a:lnTo>
                    <a:pt x="3597" y="1783"/>
                  </a:lnTo>
                  <a:lnTo>
                    <a:pt x="3432" y="2290"/>
                  </a:lnTo>
                  <a:lnTo>
                    <a:pt x="3273" y="2797"/>
                  </a:lnTo>
                  <a:lnTo>
                    <a:pt x="3114" y="3319"/>
                  </a:lnTo>
                  <a:lnTo>
                    <a:pt x="2960" y="3857"/>
                  </a:lnTo>
                  <a:lnTo>
                    <a:pt x="2812" y="4394"/>
                  </a:lnTo>
                  <a:lnTo>
                    <a:pt x="2669" y="4932"/>
                  </a:lnTo>
                  <a:lnTo>
                    <a:pt x="2525" y="5500"/>
                  </a:lnTo>
                  <a:lnTo>
                    <a:pt x="2297" y="6438"/>
                  </a:lnTo>
                  <a:lnTo>
                    <a:pt x="2080" y="7405"/>
                  </a:lnTo>
                  <a:lnTo>
                    <a:pt x="1868" y="8373"/>
                  </a:lnTo>
                  <a:lnTo>
                    <a:pt x="1671" y="9372"/>
                  </a:lnTo>
                  <a:lnTo>
                    <a:pt x="1486" y="10386"/>
                  </a:lnTo>
                  <a:lnTo>
                    <a:pt x="1311" y="11415"/>
                  </a:lnTo>
                  <a:lnTo>
                    <a:pt x="1146" y="12444"/>
                  </a:lnTo>
                  <a:lnTo>
                    <a:pt x="992" y="13504"/>
                  </a:lnTo>
                  <a:lnTo>
                    <a:pt x="849" y="14565"/>
                  </a:lnTo>
                  <a:lnTo>
                    <a:pt x="717" y="15655"/>
                  </a:lnTo>
                  <a:lnTo>
                    <a:pt x="595" y="16746"/>
                  </a:lnTo>
                  <a:lnTo>
                    <a:pt x="483" y="17852"/>
                  </a:lnTo>
                  <a:lnTo>
                    <a:pt x="388" y="18958"/>
                  </a:lnTo>
                  <a:lnTo>
                    <a:pt x="303" y="20080"/>
                  </a:lnTo>
                  <a:lnTo>
                    <a:pt x="229" y="21217"/>
                  </a:lnTo>
                  <a:lnTo>
                    <a:pt x="165" y="22354"/>
                  </a:lnTo>
                  <a:lnTo>
                    <a:pt x="128" y="23152"/>
                  </a:lnTo>
                  <a:lnTo>
                    <a:pt x="101" y="23951"/>
                  </a:lnTo>
                  <a:lnTo>
                    <a:pt x="75" y="24750"/>
                  </a:lnTo>
                  <a:lnTo>
                    <a:pt x="54" y="25564"/>
                  </a:lnTo>
                  <a:lnTo>
                    <a:pt x="38" y="26363"/>
                  </a:lnTo>
                  <a:lnTo>
                    <a:pt x="22" y="27177"/>
                  </a:lnTo>
                  <a:lnTo>
                    <a:pt x="11" y="27976"/>
                  </a:lnTo>
                  <a:lnTo>
                    <a:pt x="6" y="28775"/>
                  </a:lnTo>
                  <a:lnTo>
                    <a:pt x="1" y="29589"/>
                  </a:lnTo>
                  <a:lnTo>
                    <a:pt x="1" y="30388"/>
                  </a:lnTo>
                  <a:lnTo>
                    <a:pt x="6" y="31203"/>
                  </a:lnTo>
                  <a:lnTo>
                    <a:pt x="17" y="32001"/>
                  </a:lnTo>
                  <a:lnTo>
                    <a:pt x="27" y="32800"/>
                  </a:lnTo>
                  <a:lnTo>
                    <a:pt x="43" y="33615"/>
                  </a:lnTo>
                  <a:lnTo>
                    <a:pt x="59" y="34413"/>
                  </a:lnTo>
                  <a:lnTo>
                    <a:pt x="85" y="35212"/>
                  </a:lnTo>
                  <a:lnTo>
                    <a:pt x="420" y="35059"/>
                  </a:lnTo>
                  <a:lnTo>
                    <a:pt x="393" y="33492"/>
                  </a:lnTo>
                  <a:lnTo>
                    <a:pt x="382" y="31925"/>
                  </a:lnTo>
                  <a:lnTo>
                    <a:pt x="377" y="30342"/>
                  </a:lnTo>
                  <a:lnTo>
                    <a:pt x="388" y="28775"/>
                  </a:lnTo>
                  <a:lnTo>
                    <a:pt x="409" y="27208"/>
                  </a:lnTo>
                  <a:lnTo>
                    <a:pt x="446" y="25641"/>
                  </a:lnTo>
                  <a:lnTo>
                    <a:pt x="494" y="24074"/>
                  </a:lnTo>
                  <a:lnTo>
                    <a:pt x="552" y="22507"/>
                  </a:lnTo>
                  <a:lnTo>
                    <a:pt x="616" y="21401"/>
                  </a:lnTo>
                  <a:lnTo>
                    <a:pt x="685" y="20295"/>
                  </a:lnTo>
                  <a:lnTo>
                    <a:pt x="770" y="19204"/>
                  </a:lnTo>
                  <a:lnTo>
                    <a:pt x="865" y="18113"/>
                  </a:lnTo>
                  <a:lnTo>
                    <a:pt x="966" y="17053"/>
                  </a:lnTo>
                  <a:lnTo>
                    <a:pt x="1083" y="15978"/>
                  </a:lnTo>
                  <a:lnTo>
                    <a:pt x="1205" y="14918"/>
                  </a:lnTo>
                  <a:lnTo>
                    <a:pt x="1337" y="13873"/>
                  </a:lnTo>
                  <a:lnTo>
                    <a:pt x="1480" y="12844"/>
                  </a:lnTo>
                  <a:lnTo>
                    <a:pt x="1634" y="11815"/>
                  </a:lnTo>
                  <a:lnTo>
                    <a:pt x="1799" y="10816"/>
                  </a:lnTo>
                  <a:lnTo>
                    <a:pt x="1968" y="9817"/>
                  </a:lnTo>
                  <a:lnTo>
                    <a:pt x="2149" y="8819"/>
                  </a:lnTo>
                  <a:lnTo>
                    <a:pt x="2345" y="7851"/>
                  </a:lnTo>
                  <a:lnTo>
                    <a:pt x="2541" y="6898"/>
                  </a:lnTo>
                  <a:lnTo>
                    <a:pt x="2754" y="5961"/>
                  </a:lnTo>
                  <a:lnTo>
                    <a:pt x="2913" y="5270"/>
                  </a:lnTo>
                  <a:lnTo>
                    <a:pt x="3066" y="4625"/>
                  </a:lnTo>
                  <a:lnTo>
                    <a:pt x="3215" y="4026"/>
                  </a:lnTo>
                  <a:lnTo>
                    <a:pt x="3358" y="3457"/>
                  </a:lnTo>
                  <a:lnTo>
                    <a:pt x="3623" y="2459"/>
                  </a:lnTo>
                  <a:lnTo>
                    <a:pt x="3851" y="1614"/>
                  </a:lnTo>
                  <a:lnTo>
                    <a:pt x="4175" y="461"/>
                  </a:lnTo>
                  <a:lnTo>
                    <a:pt x="4223" y="277"/>
                  </a:lnTo>
                  <a:lnTo>
                    <a:pt x="4260" y="139"/>
                  </a:lnTo>
                  <a:lnTo>
                    <a:pt x="4276" y="47"/>
                  </a:lnTo>
                  <a:lnTo>
                    <a:pt x="4276" y="16"/>
                  </a:lnTo>
                  <a:lnTo>
                    <a:pt x="42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1178975" y="-2146200"/>
              <a:ext cx="1221600" cy="1681875"/>
            </a:xfrm>
            <a:custGeom>
              <a:avLst/>
              <a:gdLst/>
              <a:ahLst/>
              <a:cxnLst/>
              <a:rect l="l" t="t" r="r" b="b"/>
              <a:pathLst>
                <a:path w="48864" h="67275" extrusionOk="0">
                  <a:moveTo>
                    <a:pt x="40833" y="0"/>
                  </a:moveTo>
                  <a:lnTo>
                    <a:pt x="40648" y="15"/>
                  </a:lnTo>
                  <a:lnTo>
                    <a:pt x="40462" y="31"/>
                  </a:lnTo>
                  <a:lnTo>
                    <a:pt x="40276" y="62"/>
                  </a:lnTo>
                  <a:lnTo>
                    <a:pt x="40096" y="108"/>
                  </a:lnTo>
                  <a:lnTo>
                    <a:pt x="39910" y="154"/>
                  </a:lnTo>
                  <a:lnTo>
                    <a:pt x="39725" y="215"/>
                  </a:lnTo>
                  <a:lnTo>
                    <a:pt x="39539" y="292"/>
                  </a:lnTo>
                  <a:lnTo>
                    <a:pt x="39359" y="384"/>
                  </a:lnTo>
                  <a:lnTo>
                    <a:pt x="38998" y="522"/>
                  </a:lnTo>
                  <a:lnTo>
                    <a:pt x="38648" y="676"/>
                  </a:lnTo>
                  <a:lnTo>
                    <a:pt x="38293" y="845"/>
                  </a:lnTo>
                  <a:lnTo>
                    <a:pt x="37942" y="1029"/>
                  </a:lnTo>
                  <a:lnTo>
                    <a:pt x="37598" y="1214"/>
                  </a:lnTo>
                  <a:lnTo>
                    <a:pt x="37248" y="1413"/>
                  </a:lnTo>
                  <a:lnTo>
                    <a:pt x="36563" y="1828"/>
                  </a:lnTo>
                  <a:lnTo>
                    <a:pt x="35879" y="2258"/>
                  </a:lnTo>
                  <a:lnTo>
                    <a:pt x="35200" y="2689"/>
                  </a:lnTo>
                  <a:lnTo>
                    <a:pt x="34526" y="3119"/>
                  </a:lnTo>
                  <a:lnTo>
                    <a:pt x="33858" y="3534"/>
                  </a:lnTo>
                  <a:lnTo>
                    <a:pt x="28623" y="6837"/>
                  </a:lnTo>
                  <a:lnTo>
                    <a:pt x="10525" y="18405"/>
                  </a:lnTo>
                  <a:lnTo>
                    <a:pt x="10042" y="18697"/>
                  </a:lnTo>
                  <a:lnTo>
                    <a:pt x="9570" y="19004"/>
                  </a:lnTo>
                  <a:lnTo>
                    <a:pt x="9103" y="19327"/>
                  </a:lnTo>
                  <a:lnTo>
                    <a:pt x="8642" y="19649"/>
                  </a:lnTo>
                  <a:lnTo>
                    <a:pt x="8185" y="19972"/>
                  </a:lnTo>
                  <a:lnTo>
                    <a:pt x="7740" y="20325"/>
                  </a:lnTo>
                  <a:lnTo>
                    <a:pt x="7300" y="20694"/>
                  </a:lnTo>
                  <a:lnTo>
                    <a:pt x="6870" y="21078"/>
                  </a:lnTo>
                  <a:lnTo>
                    <a:pt x="6446" y="21477"/>
                  </a:lnTo>
                  <a:lnTo>
                    <a:pt x="6032" y="21908"/>
                  </a:lnTo>
                  <a:lnTo>
                    <a:pt x="5629" y="22353"/>
                  </a:lnTo>
                  <a:lnTo>
                    <a:pt x="5236" y="22814"/>
                  </a:lnTo>
                  <a:lnTo>
                    <a:pt x="5045" y="23060"/>
                  </a:lnTo>
                  <a:lnTo>
                    <a:pt x="4854" y="23321"/>
                  </a:lnTo>
                  <a:lnTo>
                    <a:pt x="4669" y="23582"/>
                  </a:lnTo>
                  <a:lnTo>
                    <a:pt x="4483" y="23843"/>
                  </a:lnTo>
                  <a:lnTo>
                    <a:pt x="4303" y="24120"/>
                  </a:lnTo>
                  <a:lnTo>
                    <a:pt x="4122" y="24412"/>
                  </a:lnTo>
                  <a:lnTo>
                    <a:pt x="3947" y="24704"/>
                  </a:lnTo>
                  <a:lnTo>
                    <a:pt x="3778" y="24996"/>
                  </a:lnTo>
                  <a:lnTo>
                    <a:pt x="3629" y="25257"/>
                  </a:lnTo>
                  <a:lnTo>
                    <a:pt x="3486" y="25518"/>
                  </a:lnTo>
                  <a:lnTo>
                    <a:pt x="3343" y="25794"/>
                  </a:lnTo>
                  <a:lnTo>
                    <a:pt x="3205" y="26071"/>
                  </a:lnTo>
                  <a:lnTo>
                    <a:pt x="3067" y="26363"/>
                  </a:lnTo>
                  <a:lnTo>
                    <a:pt x="2929" y="26670"/>
                  </a:lnTo>
                  <a:lnTo>
                    <a:pt x="2796" y="26977"/>
                  </a:lnTo>
                  <a:lnTo>
                    <a:pt x="2669" y="27285"/>
                  </a:lnTo>
                  <a:lnTo>
                    <a:pt x="2542" y="27607"/>
                  </a:lnTo>
                  <a:lnTo>
                    <a:pt x="2414" y="27945"/>
                  </a:lnTo>
                  <a:lnTo>
                    <a:pt x="2292" y="28283"/>
                  </a:lnTo>
                  <a:lnTo>
                    <a:pt x="2170" y="28621"/>
                  </a:lnTo>
                  <a:lnTo>
                    <a:pt x="2054" y="28975"/>
                  </a:lnTo>
                  <a:lnTo>
                    <a:pt x="1942" y="29343"/>
                  </a:lnTo>
                  <a:lnTo>
                    <a:pt x="1826" y="29697"/>
                  </a:lnTo>
                  <a:lnTo>
                    <a:pt x="1720" y="30081"/>
                  </a:lnTo>
                  <a:lnTo>
                    <a:pt x="1613" y="30449"/>
                  </a:lnTo>
                  <a:lnTo>
                    <a:pt x="1507" y="30849"/>
                  </a:lnTo>
                  <a:lnTo>
                    <a:pt x="1407" y="31233"/>
                  </a:lnTo>
                  <a:lnTo>
                    <a:pt x="1311" y="31632"/>
                  </a:lnTo>
                  <a:lnTo>
                    <a:pt x="1216" y="32047"/>
                  </a:lnTo>
                  <a:lnTo>
                    <a:pt x="1125" y="32462"/>
                  </a:lnTo>
                  <a:lnTo>
                    <a:pt x="1035" y="32877"/>
                  </a:lnTo>
                  <a:lnTo>
                    <a:pt x="950" y="33292"/>
                  </a:lnTo>
                  <a:lnTo>
                    <a:pt x="866" y="33722"/>
                  </a:lnTo>
                  <a:lnTo>
                    <a:pt x="791" y="34167"/>
                  </a:lnTo>
                  <a:lnTo>
                    <a:pt x="712" y="34597"/>
                  </a:lnTo>
                  <a:lnTo>
                    <a:pt x="637" y="35043"/>
                  </a:lnTo>
                  <a:lnTo>
                    <a:pt x="568" y="35504"/>
                  </a:lnTo>
                  <a:lnTo>
                    <a:pt x="505" y="35949"/>
                  </a:lnTo>
                  <a:lnTo>
                    <a:pt x="441" y="36410"/>
                  </a:lnTo>
                  <a:lnTo>
                    <a:pt x="383" y="36886"/>
                  </a:lnTo>
                  <a:lnTo>
                    <a:pt x="314" y="37470"/>
                  </a:lnTo>
                  <a:lnTo>
                    <a:pt x="256" y="38069"/>
                  </a:lnTo>
                  <a:lnTo>
                    <a:pt x="202" y="38669"/>
                  </a:lnTo>
                  <a:lnTo>
                    <a:pt x="155" y="39283"/>
                  </a:lnTo>
                  <a:lnTo>
                    <a:pt x="112" y="39882"/>
                  </a:lnTo>
                  <a:lnTo>
                    <a:pt x="80" y="40497"/>
                  </a:lnTo>
                  <a:lnTo>
                    <a:pt x="49" y="41111"/>
                  </a:lnTo>
                  <a:lnTo>
                    <a:pt x="27" y="41726"/>
                  </a:lnTo>
                  <a:lnTo>
                    <a:pt x="12" y="42340"/>
                  </a:lnTo>
                  <a:lnTo>
                    <a:pt x="1" y="42955"/>
                  </a:lnTo>
                  <a:lnTo>
                    <a:pt x="1" y="43585"/>
                  </a:lnTo>
                  <a:lnTo>
                    <a:pt x="1" y="44199"/>
                  </a:lnTo>
                  <a:lnTo>
                    <a:pt x="12" y="44814"/>
                  </a:lnTo>
                  <a:lnTo>
                    <a:pt x="27" y="45444"/>
                  </a:lnTo>
                  <a:lnTo>
                    <a:pt x="49" y="46058"/>
                  </a:lnTo>
                  <a:lnTo>
                    <a:pt x="80" y="46673"/>
                  </a:lnTo>
                  <a:lnTo>
                    <a:pt x="96" y="47103"/>
                  </a:lnTo>
                  <a:lnTo>
                    <a:pt x="123" y="47533"/>
                  </a:lnTo>
                  <a:lnTo>
                    <a:pt x="149" y="47948"/>
                  </a:lnTo>
                  <a:lnTo>
                    <a:pt x="187" y="48363"/>
                  </a:lnTo>
                  <a:lnTo>
                    <a:pt x="224" y="48793"/>
                  </a:lnTo>
                  <a:lnTo>
                    <a:pt x="261" y="49192"/>
                  </a:lnTo>
                  <a:lnTo>
                    <a:pt x="309" y="49607"/>
                  </a:lnTo>
                  <a:lnTo>
                    <a:pt x="362" y="50022"/>
                  </a:lnTo>
                  <a:lnTo>
                    <a:pt x="362" y="50006"/>
                  </a:lnTo>
                  <a:lnTo>
                    <a:pt x="362" y="49960"/>
                  </a:lnTo>
                  <a:lnTo>
                    <a:pt x="351" y="49791"/>
                  </a:lnTo>
                  <a:lnTo>
                    <a:pt x="298" y="49161"/>
                  </a:lnTo>
                  <a:lnTo>
                    <a:pt x="261" y="48685"/>
                  </a:lnTo>
                  <a:lnTo>
                    <a:pt x="224" y="48117"/>
                  </a:lnTo>
                  <a:lnTo>
                    <a:pt x="187" y="47441"/>
                  </a:lnTo>
                  <a:lnTo>
                    <a:pt x="144" y="46673"/>
                  </a:lnTo>
                  <a:lnTo>
                    <a:pt x="123" y="46058"/>
                  </a:lnTo>
                  <a:lnTo>
                    <a:pt x="112" y="45459"/>
                  </a:lnTo>
                  <a:lnTo>
                    <a:pt x="102" y="44844"/>
                  </a:lnTo>
                  <a:lnTo>
                    <a:pt x="96" y="44230"/>
                  </a:lnTo>
                  <a:lnTo>
                    <a:pt x="102" y="43631"/>
                  </a:lnTo>
                  <a:lnTo>
                    <a:pt x="107" y="43016"/>
                  </a:lnTo>
                  <a:lnTo>
                    <a:pt x="123" y="42402"/>
                  </a:lnTo>
                  <a:lnTo>
                    <a:pt x="144" y="41803"/>
                  </a:lnTo>
                  <a:lnTo>
                    <a:pt x="171" y="41203"/>
                  </a:lnTo>
                  <a:lnTo>
                    <a:pt x="202" y="40604"/>
                  </a:lnTo>
                  <a:lnTo>
                    <a:pt x="240" y="40005"/>
                  </a:lnTo>
                  <a:lnTo>
                    <a:pt x="282" y="39406"/>
                  </a:lnTo>
                  <a:lnTo>
                    <a:pt x="335" y="38807"/>
                  </a:lnTo>
                  <a:lnTo>
                    <a:pt x="388" y="38223"/>
                  </a:lnTo>
                  <a:lnTo>
                    <a:pt x="452" y="37639"/>
                  </a:lnTo>
                  <a:lnTo>
                    <a:pt x="521" y="37055"/>
                  </a:lnTo>
                  <a:lnTo>
                    <a:pt x="579" y="36610"/>
                  </a:lnTo>
                  <a:lnTo>
                    <a:pt x="643" y="36164"/>
                  </a:lnTo>
                  <a:lnTo>
                    <a:pt x="706" y="35719"/>
                  </a:lnTo>
                  <a:lnTo>
                    <a:pt x="775" y="35273"/>
                  </a:lnTo>
                  <a:lnTo>
                    <a:pt x="850" y="34843"/>
                  </a:lnTo>
                  <a:lnTo>
                    <a:pt x="929" y="34413"/>
                  </a:lnTo>
                  <a:lnTo>
                    <a:pt x="1003" y="33998"/>
                  </a:lnTo>
                  <a:lnTo>
                    <a:pt x="1088" y="33568"/>
                  </a:lnTo>
                  <a:lnTo>
                    <a:pt x="1173" y="33169"/>
                  </a:lnTo>
                  <a:lnTo>
                    <a:pt x="1263" y="32754"/>
                  </a:lnTo>
                  <a:lnTo>
                    <a:pt x="1354" y="32354"/>
                  </a:lnTo>
                  <a:lnTo>
                    <a:pt x="1449" y="31970"/>
                  </a:lnTo>
                  <a:lnTo>
                    <a:pt x="1544" y="31586"/>
                  </a:lnTo>
                  <a:lnTo>
                    <a:pt x="1645" y="31202"/>
                  </a:lnTo>
                  <a:lnTo>
                    <a:pt x="1746" y="30818"/>
                  </a:lnTo>
                  <a:lnTo>
                    <a:pt x="1852" y="30449"/>
                  </a:lnTo>
                  <a:lnTo>
                    <a:pt x="1958" y="30096"/>
                  </a:lnTo>
                  <a:lnTo>
                    <a:pt x="2070" y="29743"/>
                  </a:lnTo>
                  <a:lnTo>
                    <a:pt x="2186" y="29389"/>
                  </a:lnTo>
                  <a:lnTo>
                    <a:pt x="2298" y="29051"/>
                  </a:lnTo>
                  <a:lnTo>
                    <a:pt x="2420" y="28713"/>
                  </a:lnTo>
                  <a:lnTo>
                    <a:pt x="2542" y="28391"/>
                  </a:lnTo>
                  <a:lnTo>
                    <a:pt x="2664" y="28083"/>
                  </a:lnTo>
                  <a:lnTo>
                    <a:pt x="2791" y="27761"/>
                  </a:lnTo>
                  <a:lnTo>
                    <a:pt x="2918" y="27469"/>
                  </a:lnTo>
                  <a:lnTo>
                    <a:pt x="3051" y="27162"/>
                  </a:lnTo>
                  <a:lnTo>
                    <a:pt x="3183" y="26885"/>
                  </a:lnTo>
                  <a:lnTo>
                    <a:pt x="3316" y="26609"/>
                  </a:lnTo>
                  <a:lnTo>
                    <a:pt x="3459" y="26332"/>
                  </a:lnTo>
                  <a:lnTo>
                    <a:pt x="3597" y="26071"/>
                  </a:lnTo>
                  <a:lnTo>
                    <a:pt x="3740" y="25825"/>
                  </a:lnTo>
                  <a:lnTo>
                    <a:pt x="3884" y="25579"/>
                  </a:lnTo>
                  <a:lnTo>
                    <a:pt x="4276" y="24996"/>
                  </a:lnTo>
                  <a:lnTo>
                    <a:pt x="4679" y="24427"/>
                  </a:lnTo>
                  <a:lnTo>
                    <a:pt x="5077" y="23905"/>
                  </a:lnTo>
                  <a:lnTo>
                    <a:pt x="5486" y="23382"/>
                  </a:lnTo>
                  <a:lnTo>
                    <a:pt x="5894" y="22906"/>
                  </a:lnTo>
                  <a:lnTo>
                    <a:pt x="6308" y="22445"/>
                  </a:lnTo>
                  <a:lnTo>
                    <a:pt x="6721" y="22000"/>
                  </a:lnTo>
                  <a:lnTo>
                    <a:pt x="7140" y="21600"/>
                  </a:lnTo>
                  <a:lnTo>
                    <a:pt x="7560" y="21201"/>
                  </a:lnTo>
                  <a:lnTo>
                    <a:pt x="7984" y="20848"/>
                  </a:lnTo>
                  <a:lnTo>
                    <a:pt x="8408" y="20510"/>
                  </a:lnTo>
                  <a:lnTo>
                    <a:pt x="8838" y="20202"/>
                  </a:lnTo>
                  <a:lnTo>
                    <a:pt x="9273" y="19910"/>
                  </a:lnTo>
                  <a:lnTo>
                    <a:pt x="9702" y="19649"/>
                  </a:lnTo>
                  <a:lnTo>
                    <a:pt x="10137" y="19419"/>
                  </a:lnTo>
                  <a:lnTo>
                    <a:pt x="10578" y="19219"/>
                  </a:lnTo>
                  <a:lnTo>
                    <a:pt x="28692" y="7973"/>
                  </a:lnTo>
                  <a:lnTo>
                    <a:pt x="33932" y="4717"/>
                  </a:lnTo>
                  <a:lnTo>
                    <a:pt x="34606" y="4302"/>
                  </a:lnTo>
                  <a:lnTo>
                    <a:pt x="35280" y="3887"/>
                  </a:lnTo>
                  <a:lnTo>
                    <a:pt x="35953" y="3457"/>
                  </a:lnTo>
                  <a:lnTo>
                    <a:pt x="36638" y="3027"/>
                  </a:lnTo>
                  <a:lnTo>
                    <a:pt x="37322" y="2612"/>
                  </a:lnTo>
                  <a:lnTo>
                    <a:pt x="37661" y="2412"/>
                  </a:lnTo>
                  <a:lnTo>
                    <a:pt x="38006" y="2228"/>
                  </a:lnTo>
                  <a:lnTo>
                    <a:pt x="38351" y="2059"/>
                  </a:lnTo>
                  <a:lnTo>
                    <a:pt x="38701" y="1890"/>
                  </a:lnTo>
                  <a:lnTo>
                    <a:pt x="39046" y="1736"/>
                  </a:lnTo>
                  <a:lnTo>
                    <a:pt x="39396" y="1598"/>
                  </a:lnTo>
                  <a:lnTo>
                    <a:pt x="39571" y="1506"/>
                  </a:lnTo>
                  <a:lnTo>
                    <a:pt x="39746" y="1444"/>
                  </a:lnTo>
                  <a:lnTo>
                    <a:pt x="39921" y="1383"/>
                  </a:lnTo>
                  <a:lnTo>
                    <a:pt x="40101" y="1321"/>
                  </a:lnTo>
                  <a:lnTo>
                    <a:pt x="40276" y="1291"/>
                  </a:lnTo>
                  <a:lnTo>
                    <a:pt x="40451" y="1260"/>
                  </a:lnTo>
                  <a:lnTo>
                    <a:pt x="40626" y="1244"/>
                  </a:lnTo>
                  <a:lnTo>
                    <a:pt x="40807" y="1229"/>
                  </a:lnTo>
                  <a:lnTo>
                    <a:pt x="40982" y="1244"/>
                  </a:lnTo>
                  <a:lnTo>
                    <a:pt x="41157" y="1260"/>
                  </a:lnTo>
                  <a:lnTo>
                    <a:pt x="41332" y="1291"/>
                  </a:lnTo>
                  <a:lnTo>
                    <a:pt x="41507" y="1321"/>
                  </a:lnTo>
                  <a:lnTo>
                    <a:pt x="41682" y="1367"/>
                  </a:lnTo>
                  <a:lnTo>
                    <a:pt x="41857" y="1429"/>
                  </a:lnTo>
                  <a:lnTo>
                    <a:pt x="42032" y="1490"/>
                  </a:lnTo>
                  <a:lnTo>
                    <a:pt x="42207" y="1582"/>
                  </a:lnTo>
                  <a:lnTo>
                    <a:pt x="42377" y="1659"/>
                  </a:lnTo>
                  <a:lnTo>
                    <a:pt x="42552" y="1767"/>
                  </a:lnTo>
                  <a:lnTo>
                    <a:pt x="42722" y="1874"/>
                  </a:lnTo>
                  <a:lnTo>
                    <a:pt x="42891" y="1997"/>
                  </a:lnTo>
                  <a:lnTo>
                    <a:pt x="43061" y="2136"/>
                  </a:lnTo>
                  <a:lnTo>
                    <a:pt x="43231" y="2274"/>
                  </a:lnTo>
                  <a:lnTo>
                    <a:pt x="43401" y="2427"/>
                  </a:lnTo>
                  <a:lnTo>
                    <a:pt x="43565" y="2596"/>
                  </a:lnTo>
                  <a:lnTo>
                    <a:pt x="43729" y="2765"/>
                  </a:lnTo>
                  <a:lnTo>
                    <a:pt x="43894" y="2950"/>
                  </a:lnTo>
                  <a:lnTo>
                    <a:pt x="44058" y="3149"/>
                  </a:lnTo>
                  <a:lnTo>
                    <a:pt x="44223" y="3349"/>
                  </a:lnTo>
                  <a:lnTo>
                    <a:pt x="44382" y="3564"/>
                  </a:lnTo>
                  <a:lnTo>
                    <a:pt x="44541" y="3795"/>
                  </a:lnTo>
                  <a:lnTo>
                    <a:pt x="44700" y="4025"/>
                  </a:lnTo>
                  <a:lnTo>
                    <a:pt x="44854" y="4271"/>
                  </a:lnTo>
                  <a:lnTo>
                    <a:pt x="45008" y="4563"/>
                  </a:lnTo>
                  <a:lnTo>
                    <a:pt x="45162" y="4870"/>
                  </a:lnTo>
                  <a:lnTo>
                    <a:pt x="45305" y="5177"/>
                  </a:lnTo>
                  <a:lnTo>
                    <a:pt x="45453" y="5500"/>
                  </a:lnTo>
                  <a:lnTo>
                    <a:pt x="45591" y="5823"/>
                  </a:lnTo>
                  <a:lnTo>
                    <a:pt x="45734" y="6161"/>
                  </a:lnTo>
                  <a:lnTo>
                    <a:pt x="45867" y="6499"/>
                  </a:lnTo>
                  <a:lnTo>
                    <a:pt x="46000" y="6852"/>
                  </a:lnTo>
                  <a:lnTo>
                    <a:pt x="46132" y="7221"/>
                  </a:lnTo>
                  <a:lnTo>
                    <a:pt x="46260" y="7589"/>
                  </a:lnTo>
                  <a:lnTo>
                    <a:pt x="46382" y="7973"/>
                  </a:lnTo>
                  <a:lnTo>
                    <a:pt x="46504" y="8358"/>
                  </a:lnTo>
                  <a:lnTo>
                    <a:pt x="46620" y="8742"/>
                  </a:lnTo>
                  <a:lnTo>
                    <a:pt x="46737" y="9141"/>
                  </a:lnTo>
                  <a:lnTo>
                    <a:pt x="46848" y="9556"/>
                  </a:lnTo>
                  <a:lnTo>
                    <a:pt x="46954" y="9971"/>
                  </a:lnTo>
                  <a:lnTo>
                    <a:pt x="47060" y="10401"/>
                  </a:lnTo>
                  <a:lnTo>
                    <a:pt x="47161" y="10831"/>
                  </a:lnTo>
                  <a:lnTo>
                    <a:pt x="47262" y="11261"/>
                  </a:lnTo>
                  <a:lnTo>
                    <a:pt x="47358" y="11707"/>
                  </a:lnTo>
                  <a:lnTo>
                    <a:pt x="47448" y="12152"/>
                  </a:lnTo>
                  <a:lnTo>
                    <a:pt x="47533" y="12613"/>
                  </a:lnTo>
                  <a:lnTo>
                    <a:pt x="47617" y="13074"/>
                  </a:lnTo>
                  <a:lnTo>
                    <a:pt x="47697" y="13535"/>
                  </a:lnTo>
                  <a:lnTo>
                    <a:pt x="47777" y="14011"/>
                  </a:lnTo>
                  <a:lnTo>
                    <a:pt x="47846" y="14487"/>
                  </a:lnTo>
                  <a:lnTo>
                    <a:pt x="47920" y="14979"/>
                  </a:lnTo>
                  <a:lnTo>
                    <a:pt x="47983" y="15471"/>
                  </a:lnTo>
                  <a:lnTo>
                    <a:pt x="48047" y="15962"/>
                  </a:lnTo>
                  <a:lnTo>
                    <a:pt x="48100" y="16469"/>
                  </a:lnTo>
                  <a:lnTo>
                    <a:pt x="48158" y="16976"/>
                  </a:lnTo>
                  <a:lnTo>
                    <a:pt x="48206" y="17483"/>
                  </a:lnTo>
                  <a:lnTo>
                    <a:pt x="48249" y="17990"/>
                  </a:lnTo>
                  <a:lnTo>
                    <a:pt x="48291" y="18512"/>
                  </a:lnTo>
                  <a:lnTo>
                    <a:pt x="48328" y="19035"/>
                  </a:lnTo>
                  <a:lnTo>
                    <a:pt x="48360" y="19557"/>
                  </a:lnTo>
                  <a:lnTo>
                    <a:pt x="48387" y="20064"/>
                  </a:lnTo>
                  <a:lnTo>
                    <a:pt x="48413" y="20586"/>
                  </a:lnTo>
                  <a:lnTo>
                    <a:pt x="48429" y="21124"/>
                  </a:lnTo>
                  <a:lnTo>
                    <a:pt x="48445" y="21646"/>
                  </a:lnTo>
                  <a:lnTo>
                    <a:pt x="48456" y="22169"/>
                  </a:lnTo>
                  <a:lnTo>
                    <a:pt x="48461" y="22691"/>
                  </a:lnTo>
                  <a:lnTo>
                    <a:pt x="48466" y="23213"/>
                  </a:lnTo>
                  <a:lnTo>
                    <a:pt x="48461" y="23736"/>
                  </a:lnTo>
                  <a:lnTo>
                    <a:pt x="48456" y="24258"/>
                  </a:lnTo>
                  <a:lnTo>
                    <a:pt x="48445" y="24780"/>
                  </a:lnTo>
                  <a:lnTo>
                    <a:pt x="48434" y="25303"/>
                  </a:lnTo>
                  <a:lnTo>
                    <a:pt x="48413" y="25825"/>
                  </a:lnTo>
                  <a:lnTo>
                    <a:pt x="48392" y="26347"/>
                  </a:lnTo>
                  <a:lnTo>
                    <a:pt x="48360" y="26854"/>
                  </a:lnTo>
                  <a:lnTo>
                    <a:pt x="48334" y="27377"/>
                  </a:lnTo>
                  <a:lnTo>
                    <a:pt x="48296" y="27884"/>
                  </a:lnTo>
                  <a:lnTo>
                    <a:pt x="48254" y="28391"/>
                  </a:lnTo>
                  <a:lnTo>
                    <a:pt x="48212" y="28913"/>
                  </a:lnTo>
                  <a:lnTo>
                    <a:pt x="48164" y="29405"/>
                  </a:lnTo>
                  <a:lnTo>
                    <a:pt x="48111" y="29912"/>
                  </a:lnTo>
                  <a:lnTo>
                    <a:pt x="48052" y="30419"/>
                  </a:lnTo>
                  <a:lnTo>
                    <a:pt x="47994" y="30910"/>
                  </a:lnTo>
                  <a:lnTo>
                    <a:pt x="47930" y="31402"/>
                  </a:lnTo>
                  <a:lnTo>
                    <a:pt x="47861" y="31893"/>
                  </a:lnTo>
                  <a:lnTo>
                    <a:pt x="47787" y="32370"/>
                  </a:lnTo>
                  <a:lnTo>
                    <a:pt x="47713" y="32861"/>
                  </a:lnTo>
                  <a:lnTo>
                    <a:pt x="47628" y="33338"/>
                  </a:lnTo>
                  <a:lnTo>
                    <a:pt x="47543" y="33798"/>
                  </a:lnTo>
                  <a:lnTo>
                    <a:pt x="47458" y="34259"/>
                  </a:lnTo>
                  <a:lnTo>
                    <a:pt x="47368" y="34705"/>
                  </a:lnTo>
                  <a:lnTo>
                    <a:pt x="47278" y="35135"/>
                  </a:lnTo>
                  <a:lnTo>
                    <a:pt x="47182" y="35565"/>
                  </a:lnTo>
                  <a:lnTo>
                    <a:pt x="47082" y="35995"/>
                  </a:lnTo>
                  <a:lnTo>
                    <a:pt x="46981" y="36410"/>
                  </a:lnTo>
                  <a:lnTo>
                    <a:pt x="46875" y="36825"/>
                  </a:lnTo>
                  <a:lnTo>
                    <a:pt x="46769" y="37240"/>
                  </a:lnTo>
                  <a:lnTo>
                    <a:pt x="46657" y="37639"/>
                  </a:lnTo>
                  <a:lnTo>
                    <a:pt x="46546" y="38023"/>
                  </a:lnTo>
                  <a:lnTo>
                    <a:pt x="46429" y="38407"/>
                  </a:lnTo>
                  <a:lnTo>
                    <a:pt x="46313" y="38791"/>
                  </a:lnTo>
                  <a:lnTo>
                    <a:pt x="46191" y="39160"/>
                  </a:lnTo>
                  <a:lnTo>
                    <a:pt x="46069" y="39529"/>
                  </a:lnTo>
                  <a:lnTo>
                    <a:pt x="45941" y="39882"/>
                  </a:lnTo>
                  <a:lnTo>
                    <a:pt x="45814" y="40236"/>
                  </a:lnTo>
                  <a:lnTo>
                    <a:pt x="45681" y="40574"/>
                  </a:lnTo>
                  <a:lnTo>
                    <a:pt x="45549" y="40896"/>
                  </a:lnTo>
                  <a:lnTo>
                    <a:pt x="45411" y="41219"/>
                  </a:lnTo>
                  <a:lnTo>
                    <a:pt x="45273" y="41541"/>
                  </a:lnTo>
                  <a:lnTo>
                    <a:pt x="45135" y="41849"/>
                  </a:lnTo>
                  <a:lnTo>
                    <a:pt x="44992" y="42156"/>
                  </a:lnTo>
                  <a:lnTo>
                    <a:pt x="44849" y="42448"/>
                  </a:lnTo>
                  <a:lnTo>
                    <a:pt x="44700" y="42724"/>
                  </a:lnTo>
                  <a:lnTo>
                    <a:pt x="44552" y="43001"/>
                  </a:lnTo>
                  <a:lnTo>
                    <a:pt x="44398" y="43262"/>
                  </a:lnTo>
                  <a:lnTo>
                    <a:pt x="44244" y="43523"/>
                  </a:lnTo>
                  <a:lnTo>
                    <a:pt x="44090" y="43769"/>
                  </a:lnTo>
                  <a:lnTo>
                    <a:pt x="43931" y="44015"/>
                  </a:lnTo>
                  <a:lnTo>
                    <a:pt x="43772" y="44245"/>
                  </a:lnTo>
                  <a:lnTo>
                    <a:pt x="43613" y="44460"/>
                  </a:lnTo>
                  <a:lnTo>
                    <a:pt x="43448" y="44675"/>
                  </a:lnTo>
                  <a:lnTo>
                    <a:pt x="43125" y="45029"/>
                  </a:lnTo>
                  <a:lnTo>
                    <a:pt x="42796" y="45351"/>
                  </a:lnTo>
                  <a:lnTo>
                    <a:pt x="42467" y="45659"/>
                  </a:lnTo>
                  <a:lnTo>
                    <a:pt x="42138" y="45951"/>
                  </a:lnTo>
                  <a:lnTo>
                    <a:pt x="41799" y="46212"/>
                  </a:lnTo>
                  <a:lnTo>
                    <a:pt x="41464" y="46458"/>
                  </a:lnTo>
                  <a:lnTo>
                    <a:pt x="41125" y="46673"/>
                  </a:lnTo>
                  <a:lnTo>
                    <a:pt x="40786" y="46872"/>
                  </a:lnTo>
                  <a:lnTo>
                    <a:pt x="38086" y="48701"/>
                  </a:lnTo>
                  <a:lnTo>
                    <a:pt x="32877" y="52280"/>
                  </a:lnTo>
                  <a:lnTo>
                    <a:pt x="23239" y="58886"/>
                  </a:lnTo>
                  <a:lnTo>
                    <a:pt x="22671" y="59255"/>
                  </a:lnTo>
                  <a:lnTo>
                    <a:pt x="22114" y="59624"/>
                  </a:lnTo>
                  <a:lnTo>
                    <a:pt x="21558" y="60008"/>
                  </a:lnTo>
                  <a:lnTo>
                    <a:pt x="21011" y="60407"/>
                  </a:lnTo>
                  <a:lnTo>
                    <a:pt x="19940" y="61206"/>
                  </a:lnTo>
                  <a:lnTo>
                    <a:pt x="18884" y="62020"/>
                  </a:lnTo>
                  <a:lnTo>
                    <a:pt x="17855" y="62804"/>
                  </a:lnTo>
                  <a:lnTo>
                    <a:pt x="16847" y="63556"/>
                  </a:lnTo>
                  <a:lnTo>
                    <a:pt x="16349" y="63910"/>
                  </a:lnTo>
                  <a:lnTo>
                    <a:pt x="15855" y="64248"/>
                  </a:lnTo>
                  <a:lnTo>
                    <a:pt x="15367" y="64570"/>
                  </a:lnTo>
                  <a:lnTo>
                    <a:pt x="14885" y="64862"/>
                  </a:lnTo>
                  <a:lnTo>
                    <a:pt x="14423" y="65139"/>
                  </a:lnTo>
                  <a:lnTo>
                    <a:pt x="13962" y="65385"/>
                  </a:lnTo>
                  <a:lnTo>
                    <a:pt x="13500" y="65615"/>
                  </a:lnTo>
                  <a:lnTo>
                    <a:pt x="13039" y="65815"/>
                  </a:lnTo>
                  <a:lnTo>
                    <a:pt x="12572" y="65999"/>
                  </a:lnTo>
                  <a:lnTo>
                    <a:pt x="12111" y="66153"/>
                  </a:lnTo>
                  <a:lnTo>
                    <a:pt x="11644" y="66291"/>
                  </a:lnTo>
                  <a:lnTo>
                    <a:pt x="11177" y="66414"/>
                  </a:lnTo>
                  <a:lnTo>
                    <a:pt x="10763" y="66491"/>
                  </a:lnTo>
                  <a:lnTo>
                    <a:pt x="10344" y="66552"/>
                  </a:lnTo>
                  <a:lnTo>
                    <a:pt x="9931" y="66568"/>
                  </a:lnTo>
                  <a:lnTo>
                    <a:pt x="9511" y="66568"/>
                  </a:lnTo>
                  <a:lnTo>
                    <a:pt x="9098" y="66521"/>
                  </a:lnTo>
                  <a:lnTo>
                    <a:pt x="8684" y="66429"/>
                  </a:lnTo>
                  <a:lnTo>
                    <a:pt x="8270" y="66322"/>
                  </a:lnTo>
                  <a:lnTo>
                    <a:pt x="7857" y="66168"/>
                  </a:lnTo>
                  <a:lnTo>
                    <a:pt x="7528" y="66030"/>
                  </a:lnTo>
                  <a:lnTo>
                    <a:pt x="7199" y="65846"/>
                  </a:lnTo>
                  <a:lnTo>
                    <a:pt x="6870" y="65646"/>
                  </a:lnTo>
                  <a:lnTo>
                    <a:pt x="6552" y="65415"/>
                  </a:lnTo>
                  <a:lnTo>
                    <a:pt x="6228" y="65154"/>
                  </a:lnTo>
                  <a:lnTo>
                    <a:pt x="5915" y="64878"/>
                  </a:lnTo>
                  <a:lnTo>
                    <a:pt x="5597" y="64555"/>
                  </a:lnTo>
                  <a:lnTo>
                    <a:pt x="5289" y="64217"/>
                  </a:lnTo>
                  <a:lnTo>
                    <a:pt x="4982" y="63833"/>
                  </a:lnTo>
                  <a:lnTo>
                    <a:pt x="4685" y="63434"/>
                  </a:lnTo>
                  <a:lnTo>
                    <a:pt x="4388" y="63003"/>
                  </a:lnTo>
                  <a:lnTo>
                    <a:pt x="4091" y="62558"/>
                  </a:lnTo>
                  <a:lnTo>
                    <a:pt x="3804" y="62066"/>
                  </a:lnTo>
                  <a:lnTo>
                    <a:pt x="3523" y="61559"/>
                  </a:lnTo>
                  <a:lnTo>
                    <a:pt x="3242" y="61022"/>
                  </a:lnTo>
                  <a:lnTo>
                    <a:pt x="2971" y="60468"/>
                  </a:lnTo>
                  <a:lnTo>
                    <a:pt x="2807" y="60084"/>
                  </a:lnTo>
                  <a:lnTo>
                    <a:pt x="2642" y="59685"/>
                  </a:lnTo>
                  <a:lnTo>
                    <a:pt x="2489" y="59286"/>
                  </a:lnTo>
                  <a:lnTo>
                    <a:pt x="2335" y="58871"/>
                  </a:lnTo>
                  <a:lnTo>
                    <a:pt x="2186" y="58441"/>
                  </a:lnTo>
                  <a:lnTo>
                    <a:pt x="2038" y="57995"/>
                  </a:lnTo>
                  <a:lnTo>
                    <a:pt x="1900" y="57550"/>
                  </a:lnTo>
                  <a:lnTo>
                    <a:pt x="1762" y="57089"/>
                  </a:lnTo>
                  <a:lnTo>
                    <a:pt x="1629" y="56612"/>
                  </a:lnTo>
                  <a:lnTo>
                    <a:pt x="1502" y="56121"/>
                  </a:lnTo>
                  <a:lnTo>
                    <a:pt x="1380" y="55629"/>
                  </a:lnTo>
                  <a:lnTo>
                    <a:pt x="1263" y="55122"/>
                  </a:lnTo>
                  <a:lnTo>
                    <a:pt x="1147" y="54615"/>
                  </a:lnTo>
                  <a:lnTo>
                    <a:pt x="1041" y="54078"/>
                  </a:lnTo>
                  <a:lnTo>
                    <a:pt x="934" y="53555"/>
                  </a:lnTo>
                  <a:lnTo>
                    <a:pt x="839" y="53002"/>
                  </a:lnTo>
                  <a:lnTo>
                    <a:pt x="717" y="52295"/>
                  </a:lnTo>
                  <a:lnTo>
                    <a:pt x="616" y="51681"/>
                  </a:lnTo>
                  <a:lnTo>
                    <a:pt x="531" y="51143"/>
                  </a:lnTo>
                  <a:lnTo>
                    <a:pt x="468" y="50698"/>
                  </a:lnTo>
                  <a:lnTo>
                    <a:pt x="383" y="50083"/>
                  </a:lnTo>
                  <a:lnTo>
                    <a:pt x="362" y="49883"/>
                  </a:lnTo>
                  <a:lnTo>
                    <a:pt x="378" y="50099"/>
                  </a:lnTo>
                  <a:lnTo>
                    <a:pt x="393" y="50314"/>
                  </a:lnTo>
                  <a:lnTo>
                    <a:pt x="420" y="50513"/>
                  </a:lnTo>
                  <a:lnTo>
                    <a:pt x="441" y="50713"/>
                  </a:lnTo>
                  <a:lnTo>
                    <a:pt x="510" y="51328"/>
                  </a:lnTo>
                  <a:lnTo>
                    <a:pt x="590" y="51942"/>
                  </a:lnTo>
                  <a:lnTo>
                    <a:pt x="675" y="52541"/>
                  </a:lnTo>
                  <a:lnTo>
                    <a:pt x="770" y="53125"/>
                  </a:lnTo>
                  <a:lnTo>
                    <a:pt x="866" y="53678"/>
                  </a:lnTo>
                  <a:lnTo>
                    <a:pt x="961" y="54231"/>
                  </a:lnTo>
                  <a:lnTo>
                    <a:pt x="1067" y="54769"/>
                  </a:lnTo>
                  <a:lnTo>
                    <a:pt x="1178" y="55291"/>
                  </a:lnTo>
                  <a:lnTo>
                    <a:pt x="1295" y="55814"/>
                  </a:lnTo>
                  <a:lnTo>
                    <a:pt x="1412" y="56321"/>
                  </a:lnTo>
                  <a:lnTo>
                    <a:pt x="1539" y="56827"/>
                  </a:lnTo>
                  <a:lnTo>
                    <a:pt x="1666" y="57304"/>
                  </a:lnTo>
                  <a:lnTo>
                    <a:pt x="1804" y="57780"/>
                  </a:lnTo>
                  <a:lnTo>
                    <a:pt x="1942" y="58256"/>
                  </a:lnTo>
                  <a:lnTo>
                    <a:pt x="2086" y="58702"/>
                  </a:lnTo>
                  <a:lnTo>
                    <a:pt x="2234" y="59147"/>
                  </a:lnTo>
                  <a:lnTo>
                    <a:pt x="2388" y="59577"/>
                  </a:lnTo>
                  <a:lnTo>
                    <a:pt x="2547" y="59992"/>
                  </a:lnTo>
                  <a:lnTo>
                    <a:pt x="2706" y="60407"/>
                  </a:lnTo>
                  <a:lnTo>
                    <a:pt x="2876" y="60791"/>
                  </a:lnTo>
                  <a:lnTo>
                    <a:pt x="3146" y="61375"/>
                  </a:lnTo>
                  <a:lnTo>
                    <a:pt x="3427" y="61943"/>
                  </a:lnTo>
                  <a:lnTo>
                    <a:pt x="3714" y="62481"/>
                  </a:lnTo>
                  <a:lnTo>
                    <a:pt x="4006" y="62973"/>
                  </a:lnTo>
                  <a:lnTo>
                    <a:pt x="4303" y="63449"/>
                  </a:lnTo>
                  <a:lnTo>
                    <a:pt x="4600" y="63910"/>
                  </a:lnTo>
                  <a:lnTo>
                    <a:pt x="4907" y="64325"/>
                  </a:lnTo>
                  <a:lnTo>
                    <a:pt x="5215" y="64724"/>
                  </a:lnTo>
                  <a:lnTo>
                    <a:pt x="5533" y="65077"/>
                  </a:lnTo>
                  <a:lnTo>
                    <a:pt x="5852" y="65415"/>
                  </a:lnTo>
                  <a:lnTo>
                    <a:pt x="6170" y="65723"/>
                  </a:lnTo>
                  <a:lnTo>
                    <a:pt x="6493" y="65999"/>
                  </a:lnTo>
                  <a:lnTo>
                    <a:pt x="6822" y="66245"/>
                  </a:lnTo>
                  <a:lnTo>
                    <a:pt x="7156" y="66460"/>
                  </a:lnTo>
                  <a:lnTo>
                    <a:pt x="7491" y="66644"/>
                  </a:lnTo>
                  <a:lnTo>
                    <a:pt x="7825" y="66798"/>
                  </a:lnTo>
                  <a:lnTo>
                    <a:pt x="8244" y="66967"/>
                  </a:lnTo>
                  <a:lnTo>
                    <a:pt x="8668" y="67105"/>
                  </a:lnTo>
                  <a:lnTo>
                    <a:pt x="9087" y="67197"/>
                  </a:lnTo>
                  <a:lnTo>
                    <a:pt x="9511" y="67259"/>
                  </a:lnTo>
                  <a:lnTo>
                    <a:pt x="9931" y="67274"/>
                  </a:lnTo>
                  <a:lnTo>
                    <a:pt x="10355" y="67259"/>
                  </a:lnTo>
                  <a:lnTo>
                    <a:pt x="10779" y="67213"/>
                  </a:lnTo>
                  <a:lnTo>
                    <a:pt x="11198" y="67136"/>
                  </a:lnTo>
                  <a:lnTo>
                    <a:pt x="11670" y="67028"/>
                  </a:lnTo>
                  <a:lnTo>
                    <a:pt x="12137" y="66906"/>
                  </a:lnTo>
                  <a:lnTo>
                    <a:pt x="12609" y="66752"/>
                  </a:lnTo>
                  <a:lnTo>
                    <a:pt x="13076" y="66583"/>
                  </a:lnTo>
                  <a:lnTo>
                    <a:pt x="13543" y="66383"/>
                  </a:lnTo>
                  <a:lnTo>
                    <a:pt x="14010" y="66168"/>
                  </a:lnTo>
                  <a:lnTo>
                    <a:pt x="14471" y="65922"/>
                  </a:lnTo>
                  <a:lnTo>
                    <a:pt x="14938" y="65661"/>
                  </a:lnTo>
                  <a:lnTo>
                    <a:pt x="15426" y="65369"/>
                  </a:lnTo>
                  <a:lnTo>
                    <a:pt x="15919" y="65062"/>
                  </a:lnTo>
                  <a:lnTo>
                    <a:pt x="16412" y="64739"/>
                  </a:lnTo>
                  <a:lnTo>
                    <a:pt x="16916" y="64401"/>
                  </a:lnTo>
                  <a:lnTo>
                    <a:pt x="17420" y="64033"/>
                  </a:lnTo>
                  <a:lnTo>
                    <a:pt x="17935" y="63664"/>
                  </a:lnTo>
                  <a:lnTo>
                    <a:pt x="18969" y="62896"/>
                  </a:lnTo>
                  <a:lnTo>
                    <a:pt x="20025" y="62097"/>
                  </a:lnTo>
                  <a:lnTo>
                    <a:pt x="21101" y="61298"/>
                  </a:lnTo>
                  <a:lnTo>
                    <a:pt x="21648" y="60914"/>
                  </a:lnTo>
                  <a:lnTo>
                    <a:pt x="22205" y="60530"/>
                  </a:lnTo>
                  <a:lnTo>
                    <a:pt x="22762" y="60161"/>
                  </a:lnTo>
                  <a:lnTo>
                    <a:pt x="23329" y="59808"/>
                  </a:lnTo>
                  <a:lnTo>
                    <a:pt x="32978" y="53202"/>
                  </a:lnTo>
                  <a:lnTo>
                    <a:pt x="38186" y="49684"/>
                  </a:lnTo>
                  <a:lnTo>
                    <a:pt x="40881" y="47856"/>
                  </a:lnTo>
                  <a:lnTo>
                    <a:pt x="41231" y="47671"/>
                  </a:lnTo>
                  <a:lnTo>
                    <a:pt x="41581" y="47441"/>
                  </a:lnTo>
                  <a:lnTo>
                    <a:pt x="41926" y="47210"/>
                  </a:lnTo>
                  <a:lnTo>
                    <a:pt x="42271" y="46949"/>
                  </a:lnTo>
                  <a:lnTo>
                    <a:pt x="42610" y="46657"/>
                  </a:lnTo>
                  <a:lnTo>
                    <a:pt x="42950" y="46350"/>
                  </a:lnTo>
                  <a:lnTo>
                    <a:pt x="43284" y="46012"/>
                  </a:lnTo>
                  <a:lnTo>
                    <a:pt x="43618" y="45659"/>
                  </a:lnTo>
                  <a:lnTo>
                    <a:pt x="43788" y="45444"/>
                  </a:lnTo>
                  <a:lnTo>
                    <a:pt x="43957" y="45213"/>
                  </a:lnTo>
                  <a:lnTo>
                    <a:pt x="44122" y="44967"/>
                  </a:lnTo>
                  <a:lnTo>
                    <a:pt x="44286" y="44722"/>
                  </a:lnTo>
                  <a:lnTo>
                    <a:pt x="44451" y="44460"/>
                  </a:lnTo>
                  <a:lnTo>
                    <a:pt x="44610" y="44199"/>
                  </a:lnTo>
                  <a:lnTo>
                    <a:pt x="44769" y="43923"/>
                  </a:lnTo>
                  <a:lnTo>
                    <a:pt x="44923" y="43631"/>
                  </a:lnTo>
                  <a:lnTo>
                    <a:pt x="45077" y="43339"/>
                  </a:lnTo>
                  <a:lnTo>
                    <a:pt x="45231" y="43032"/>
                  </a:lnTo>
                  <a:lnTo>
                    <a:pt x="45379" y="42724"/>
                  </a:lnTo>
                  <a:lnTo>
                    <a:pt x="45528" y="42402"/>
                  </a:lnTo>
                  <a:lnTo>
                    <a:pt x="45671" y="42064"/>
                  </a:lnTo>
                  <a:lnTo>
                    <a:pt x="45814" y="41726"/>
                  </a:lnTo>
                  <a:lnTo>
                    <a:pt x="45952" y="41388"/>
                  </a:lnTo>
                  <a:lnTo>
                    <a:pt x="46090" y="41034"/>
                  </a:lnTo>
                  <a:lnTo>
                    <a:pt x="46222" y="40666"/>
                  </a:lnTo>
                  <a:lnTo>
                    <a:pt x="46355" y="40297"/>
                  </a:lnTo>
                  <a:lnTo>
                    <a:pt x="46488" y="39913"/>
                  </a:lnTo>
                  <a:lnTo>
                    <a:pt x="46610" y="39529"/>
                  </a:lnTo>
                  <a:lnTo>
                    <a:pt x="46737" y="39129"/>
                  </a:lnTo>
                  <a:lnTo>
                    <a:pt x="46859" y="38730"/>
                  </a:lnTo>
                  <a:lnTo>
                    <a:pt x="46976" y="38315"/>
                  </a:lnTo>
                  <a:lnTo>
                    <a:pt x="47092" y="37900"/>
                  </a:lnTo>
                  <a:lnTo>
                    <a:pt x="47204" y="37470"/>
                  </a:lnTo>
                  <a:lnTo>
                    <a:pt x="47310" y="37040"/>
                  </a:lnTo>
                  <a:lnTo>
                    <a:pt x="47416" y="36610"/>
                  </a:lnTo>
                  <a:lnTo>
                    <a:pt x="47522" y="36164"/>
                  </a:lnTo>
                  <a:lnTo>
                    <a:pt x="47623" y="35703"/>
                  </a:lnTo>
                  <a:lnTo>
                    <a:pt x="47718" y="35243"/>
                  </a:lnTo>
                  <a:lnTo>
                    <a:pt x="47814" y="34782"/>
                  </a:lnTo>
                  <a:lnTo>
                    <a:pt x="47904" y="34305"/>
                  </a:lnTo>
                  <a:lnTo>
                    <a:pt x="47989" y="33814"/>
                  </a:lnTo>
                  <a:lnTo>
                    <a:pt x="48074" y="33307"/>
                  </a:lnTo>
                  <a:lnTo>
                    <a:pt x="48158" y="32800"/>
                  </a:lnTo>
                  <a:lnTo>
                    <a:pt x="48233" y="32293"/>
                  </a:lnTo>
                  <a:lnTo>
                    <a:pt x="48307" y="31786"/>
                  </a:lnTo>
                  <a:lnTo>
                    <a:pt x="48371" y="31264"/>
                  </a:lnTo>
                  <a:lnTo>
                    <a:pt x="48434" y="30741"/>
                  </a:lnTo>
                  <a:lnTo>
                    <a:pt x="48498" y="30219"/>
                  </a:lnTo>
                  <a:lnTo>
                    <a:pt x="48551" y="29697"/>
                  </a:lnTo>
                  <a:lnTo>
                    <a:pt x="48599" y="29159"/>
                  </a:lnTo>
                  <a:lnTo>
                    <a:pt x="48646" y="28621"/>
                  </a:lnTo>
                  <a:lnTo>
                    <a:pt x="48689" y="28083"/>
                  </a:lnTo>
                  <a:lnTo>
                    <a:pt x="48726" y="27546"/>
                  </a:lnTo>
                  <a:lnTo>
                    <a:pt x="48758" y="27008"/>
                  </a:lnTo>
                  <a:lnTo>
                    <a:pt x="48790" y="26470"/>
                  </a:lnTo>
                  <a:lnTo>
                    <a:pt x="48811" y="25917"/>
                  </a:lnTo>
                  <a:lnTo>
                    <a:pt x="48832" y="25364"/>
                  </a:lnTo>
                  <a:lnTo>
                    <a:pt x="48848" y="24827"/>
                  </a:lnTo>
                  <a:lnTo>
                    <a:pt x="48859" y="24273"/>
                  </a:lnTo>
                  <a:lnTo>
                    <a:pt x="48864" y="23720"/>
                  </a:lnTo>
                  <a:lnTo>
                    <a:pt x="48864" y="23167"/>
                  </a:lnTo>
                  <a:lnTo>
                    <a:pt x="48864" y="22630"/>
                  </a:lnTo>
                  <a:lnTo>
                    <a:pt x="48859" y="22077"/>
                  </a:lnTo>
                  <a:lnTo>
                    <a:pt x="48848" y="21524"/>
                  </a:lnTo>
                  <a:lnTo>
                    <a:pt x="48832" y="20970"/>
                  </a:lnTo>
                  <a:lnTo>
                    <a:pt x="48811" y="20417"/>
                  </a:lnTo>
                  <a:lnTo>
                    <a:pt x="48784" y="19880"/>
                  </a:lnTo>
                  <a:lnTo>
                    <a:pt x="48758" y="19327"/>
                  </a:lnTo>
                  <a:lnTo>
                    <a:pt x="48721" y="18774"/>
                  </a:lnTo>
                  <a:lnTo>
                    <a:pt x="48684" y="18236"/>
                  </a:lnTo>
                  <a:lnTo>
                    <a:pt x="48641" y="17683"/>
                  </a:lnTo>
                  <a:lnTo>
                    <a:pt x="48593" y="17145"/>
                  </a:lnTo>
                  <a:lnTo>
                    <a:pt x="48540" y="16607"/>
                  </a:lnTo>
                  <a:lnTo>
                    <a:pt x="48487" y="16070"/>
                  </a:lnTo>
                  <a:lnTo>
                    <a:pt x="48424" y="15547"/>
                  </a:lnTo>
                  <a:lnTo>
                    <a:pt x="48360" y="15025"/>
                  </a:lnTo>
                  <a:lnTo>
                    <a:pt x="48291" y="14503"/>
                  </a:lnTo>
                  <a:lnTo>
                    <a:pt x="48222" y="13996"/>
                  </a:lnTo>
                  <a:lnTo>
                    <a:pt x="48143" y="13489"/>
                  </a:lnTo>
                  <a:lnTo>
                    <a:pt x="48063" y="12982"/>
                  </a:lnTo>
                  <a:lnTo>
                    <a:pt x="47978" y="12490"/>
                  </a:lnTo>
                  <a:lnTo>
                    <a:pt x="47888" y="11999"/>
                  </a:lnTo>
                  <a:lnTo>
                    <a:pt x="47798" y="11522"/>
                  </a:lnTo>
                  <a:lnTo>
                    <a:pt x="47702" y="11046"/>
                  </a:lnTo>
                  <a:lnTo>
                    <a:pt x="47602" y="10585"/>
                  </a:lnTo>
                  <a:lnTo>
                    <a:pt x="47501" y="10124"/>
                  </a:lnTo>
                  <a:lnTo>
                    <a:pt x="47395" y="9663"/>
                  </a:lnTo>
                  <a:lnTo>
                    <a:pt x="47283" y="9218"/>
                  </a:lnTo>
                  <a:lnTo>
                    <a:pt x="47167" y="8772"/>
                  </a:lnTo>
                  <a:lnTo>
                    <a:pt x="47050" y="8342"/>
                  </a:lnTo>
                  <a:lnTo>
                    <a:pt x="46933" y="7927"/>
                  </a:lnTo>
                  <a:lnTo>
                    <a:pt x="46806" y="7497"/>
                  </a:lnTo>
                  <a:lnTo>
                    <a:pt x="46679" y="7098"/>
                  </a:lnTo>
                  <a:lnTo>
                    <a:pt x="46546" y="6698"/>
                  </a:lnTo>
                  <a:lnTo>
                    <a:pt x="46413" y="6299"/>
                  </a:lnTo>
                  <a:lnTo>
                    <a:pt x="46275" y="5930"/>
                  </a:lnTo>
                  <a:lnTo>
                    <a:pt x="46138" y="5546"/>
                  </a:lnTo>
                  <a:lnTo>
                    <a:pt x="45994" y="5177"/>
                  </a:lnTo>
                  <a:lnTo>
                    <a:pt x="45846" y="4824"/>
                  </a:lnTo>
                  <a:lnTo>
                    <a:pt x="45697" y="4486"/>
                  </a:lnTo>
                  <a:lnTo>
                    <a:pt x="45543" y="4148"/>
                  </a:lnTo>
                  <a:lnTo>
                    <a:pt x="45390" y="3825"/>
                  </a:lnTo>
                  <a:lnTo>
                    <a:pt x="45231" y="3503"/>
                  </a:lnTo>
                  <a:lnTo>
                    <a:pt x="45071" y="3196"/>
                  </a:lnTo>
                  <a:lnTo>
                    <a:pt x="44907" y="2934"/>
                  </a:lnTo>
                  <a:lnTo>
                    <a:pt x="44743" y="2689"/>
                  </a:lnTo>
                  <a:lnTo>
                    <a:pt x="44573" y="2458"/>
                  </a:lnTo>
                  <a:lnTo>
                    <a:pt x="44408" y="2228"/>
                  </a:lnTo>
                  <a:lnTo>
                    <a:pt x="44239" y="2013"/>
                  </a:lnTo>
                  <a:lnTo>
                    <a:pt x="44064" y="1798"/>
                  </a:lnTo>
                  <a:lnTo>
                    <a:pt x="43894" y="1613"/>
                  </a:lnTo>
                  <a:lnTo>
                    <a:pt x="43719" y="1429"/>
                  </a:lnTo>
                  <a:lnTo>
                    <a:pt x="43544" y="1260"/>
                  </a:lnTo>
                  <a:lnTo>
                    <a:pt x="43369" y="1091"/>
                  </a:lnTo>
                  <a:lnTo>
                    <a:pt x="43194" y="937"/>
                  </a:lnTo>
                  <a:lnTo>
                    <a:pt x="43019" y="799"/>
                  </a:lnTo>
                  <a:lnTo>
                    <a:pt x="42838" y="676"/>
                  </a:lnTo>
                  <a:lnTo>
                    <a:pt x="42658" y="553"/>
                  </a:lnTo>
                  <a:lnTo>
                    <a:pt x="42478" y="446"/>
                  </a:lnTo>
                  <a:lnTo>
                    <a:pt x="42297" y="353"/>
                  </a:lnTo>
                  <a:lnTo>
                    <a:pt x="42117" y="277"/>
                  </a:lnTo>
                  <a:lnTo>
                    <a:pt x="41931" y="200"/>
                  </a:lnTo>
                  <a:lnTo>
                    <a:pt x="41751" y="138"/>
                  </a:lnTo>
                  <a:lnTo>
                    <a:pt x="41565" y="92"/>
                  </a:lnTo>
                  <a:lnTo>
                    <a:pt x="41385" y="46"/>
                  </a:lnTo>
                  <a:lnTo>
                    <a:pt x="41199" y="15"/>
                  </a:lnTo>
                  <a:lnTo>
                    <a:pt x="410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8900" y="-2074775"/>
              <a:ext cx="245600" cy="349525"/>
            </a:xfrm>
            <a:custGeom>
              <a:avLst/>
              <a:gdLst/>
              <a:ahLst/>
              <a:cxnLst/>
              <a:rect l="l" t="t" r="r" b="b"/>
              <a:pathLst>
                <a:path w="9824" h="13981" extrusionOk="0">
                  <a:moveTo>
                    <a:pt x="9808" y="1"/>
                  </a:moveTo>
                  <a:lnTo>
                    <a:pt x="9787" y="16"/>
                  </a:lnTo>
                  <a:lnTo>
                    <a:pt x="9750" y="47"/>
                  </a:lnTo>
                  <a:lnTo>
                    <a:pt x="9707" y="124"/>
                  </a:lnTo>
                  <a:lnTo>
                    <a:pt x="9585" y="308"/>
                  </a:lnTo>
                  <a:lnTo>
                    <a:pt x="9431" y="600"/>
                  </a:lnTo>
                  <a:lnTo>
                    <a:pt x="9002" y="1399"/>
                  </a:lnTo>
                  <a:lnTo>
                    <a:pt x="8434" y="2459"/>
                  </a:lnTo>
                  <a:lnTo>
                    <a:pt x="8105" y="3058"/>
                  </a:lnTo>
                  <a:lnTo>
                    <a:pt x="7750" y="3703"/>
                  </a:lnTo>
                  <a:lnTo>
                    <a:pt x="7363" y="4379"/>
                  </a:lnTo>
                  <a:lnTo>
                    <a:pt x="6949" y="5086"/>
                  </a:lnTo>
                  <a:lnTo>
                    <a:pt x="6514" y="5808"/>
                  </a:lnTo>
                  <a:lnTo>
                    <a:pt x="6053" y="6530"/>
                  </a:lnTo>
                  <a:lnTo>
                    <a:pt x="5575" y="7252"/>
                  </a:lnTo>
                  <a:lnTo>
                    <a:pt x="5071" y="7974"/>
                  </a:lnTo>
                  <a:lnTo>
                    <a:pt x="4567" y="8665"/>
                  </a:lnTo>
                  <a:lnTo>
                    <a:pt x="4074" y="9311"/>
                  </a:lnTo>
                  <a:lnTo>
                    <a:pt x="3597" y="9910"/>
                  </a:lnTo>
                  <a:lnTo>
                    <a:pt x="3130" y="10478"/>
                  </a:lnTo>
                  <a:lnTo>
                    <a:pt x="2690" y="10985"/>
                  </a:lnTo>
                  <a:lnTo>
                    <a:pt x="2265" y="11461"/>
                  </a:lnTo>
                  <a:lnTo>
                    <a:pt x="1873" y="11891"/>
                  </a:lnTo>
                  <a:lnTo>
                    <a:pt x="1507" y="12276"/>
                  </a:lnTo>
                  <a:lnTo>
                    <a:pt x="876" y="12936"/>
                  </a:lnTo>
                  <a:lnTo>
                    <a:pt x="393" y="13428"/>
                  </a:lnTo>
                  <a:lnTo>
                    <a:pt x="223" y="13627"/>
                  </a:lnTo>
                  <a:lnTo>
                    <a:pt x="96" y="13781"/>
                  </a:lnTo>
                  <a:lnTo>
                    <a:pt x="53" y="13843"/>
                  </a:lnTo>
                  <a:lnTo>
                    <a:pt x="22" y="13904"/>
                  </a:lnTo>
                  <a:lnTo>
                    <a:pt x="6" y="13950"/>
                  </a:lnTo>
                  <a:lnTo>
                    <a:pt x="0" y="13965"/>
                  </a:lnTo>
                  <a:lnTo>
                    <a:pt x="0" y="13981"/>
                  </a:lnTo>
                  <a:lnTo>
                    <a:pt x="202" y="13950"/>
                  </a:lnTo>
                  <a:lnTo>
                    <a:pt x="404" y="13889"/>
                  </a:lnTo>
                  <a:lnTo>
                    <a:pt x="605" y="13796"/>
                  </a:lnTo>
                  <a:lnTo>
                    <a:pt x="807" y="13689"/>
                  </a:lnTo>
                  <a:lnTo>
                    <a:pt x="1003" y="13566"/>
                  </a:lnTo>
                  <a:lnTo>
                    <a:pt x="1199" y="13428"/>
                  </a:lnTo>
                  <a:lnTo>
                    <a:pt x="1395" y="13259"/>
                  </a:lnTo>
                  <a:lnTo>
                    <a:pt x="1586" y="13074"/>
                  </a:lnTo>
                  <a:lnTo>
                    <a:pt x="2058" y="12675"/>
                  </a:lnTo>
                  <a:lnTo>
                    <a:pt x="2525" y="12245"/>
                  </a:lnTo>
                  <a:lnTo>
                    <a:pt x="2992" y="11784"/>
                  </a:lnTo>
                  <a:lnTo>
                    <a:pt x="3454" y="11277"/>
                  </a:lnTo>
                  <a:lnTo>
                    <a:pt x="3904" y="10755"/>
                  </a:lnTo>
                  <a:lnTo>
                    <a:pt x="4361" y="10202"/>
                  </a:lnTo>
                  <a:lnTo>
                    <a:pt x="4806" y="9618"/>
                  </a:lnTo>
                  <a:lnTo>
                    <a:pt x="5246" y="9019"/>
                  </a:lnTo>
                  <a:lnTo>
                    <a:pt x="5687" y="8373"/>
                  </a:lnTo>
                  <a:lnTo>
                    <a:pt x="6116" y="7697"/>
                  </a:lnTo>
                  <a:lnTo>
                    <a:pt x="6546" y="7006"/>
                  </a:lnTo>
                  <a:lnTo>
                    <a:pt x="6965" y="6284"/>
                  </a:lnTo>
                  <a:lnTo>
                    <a:pt x="7384" y="5531"/>
                  </a:lnTo>
                  <a:lnTo>
                    <a:pt x="7792" y="4748"/>
                  </a:lnTo>
                  <a:lnTo>
                    <a:pt x="8201" y="3949"/>
                  </a:lnTo>
                  <a:lnTo>
                    <a:pt x="8599" y="3119"/>
                  </a:lnTo>
                  <a:lnTo>
                    <a:pt x="8768" y="2781"/>
                  </a:lnTo>
                  <a:lnTo>
                    <a:pt x="8933" y="2443"/>
                  </a:lnTo>
                  <a:lnTo>
                    <a:pt x="9092" y="2075"/>
                  </a:lnTo>
                  <a:lnTo>
                    <a:pt x="9251" y="1691"/>
                  </a:lnTo>
                  <a:lnTo>
                    <a:pt x="9400" y="1306"/>
                  </a:lnTo>
                  <a:lnTo>
                    <a:pt x="9548" y="892"/>
                  </a:lnTo>
                  <a:lnTo>
                    <a:pt x="9686" y="461"/>
                  </a:lnTo>
                  <a:lnTo>
                    <a:pt x="9824" y="16"/>
                  </a:lnTo>
                  <a:lnTo>
                    <a:pt x="98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4"/>
            <p:cNvSpPr/>
            <p:nvPr/>
          </p:nvSpPr>
          <p:spPr>
            <a:xfrm>
              <a:off x="-379200" y="-114850"/>
              <a:ext cx="15650" cy="46500"/>
            </a:xfrm>
            <a:custGeom>
              <a:avLst/>
              <a:gdLst/>
              <a:ahLst/>
              <a:cxnLst/>
              <a:rect l="l" t="t" r="r" b="b"/>
              <a:pathLst>
                <a:path w="626" h="1860" extrusionOk="0">
                  <a:moveTo>
                    <a:pt x="334" y="0"/>
                  </a:moveTo>
                  <a:lnTo>
                    <a:pt x="297" y="16"/>
                  </a:lnTo>
                  <a:lnTo>
                    <a:pt x="255" y="31"/>
                  </a:lnTo>
                  <a:lnTo>
                    <a:pt x="218" y="62"/>
                  </a:lnTo>
                  <a:lnTo>
                    <a:pt x="180" y="108"/>
                  </a:lnTo>
                  <a:lnTo>
                    <a:pt x="143" y="169"/>
                  </a:lnTo>
                  <a:lnTo>
                    <a:pt x="117" y="216"/>
                  </a:lnTo>
                  <a:lnTo>
                    <a:pt x="90" y="277"/>
                  </a:lnTo>
                  <a:lnTo>
                    <a:pt x="53" y="431"/>
                  </a:lnTo>
                  <a:lnTo>
                    <a:pt x="27" y="584"/>
                  </a:lnTo>
                  <a:lnTo>
                    <a:pt x="5" y="753"/>
                  </a:lnTo>
                  <a:lnTo>
                    <a:pt x="0" y="938"/>
                  </a:lnTo>
                  <a:lnTo>
                    <a:pt x="5" y="1107"/>
                  </a:lnTo>
                  <a:lnTo>
                    <a:pt x="27" y="1276"/>
                  </a:lnTo>
                  <a:lnTo>
                    <a:pt x="37" y="1368"/>
                  </a:lnTo>
                  <a:lnTo>
                    <a:pt x="58" y="1445"/>
                  </a:lnTo>
                  <a:lnTo>
                    <a:pt x="74" y="1521"/>
                  </a:lnTo>
                  <a:lnTo>
                    <a:pt x="96" y="1598"/>
                  </a:lnTo>
                  <a:lnTo>
                    <a:pt x="149" y="1706"/>
                  </a:lnTo>
                  <a:lnTo>
                    <a:pt x="202" y="1783"/>
                  </a:lnTo>
                  <a:lnTo>
                    <a:pt x="260" y="1844"/>
                  </a:lnTo>
                  <a:lnTo>
                    <a:pt x="318" y="1859"/>
                  </a:lnTo>
                  <a:lnTo>
                    <a:pt x="382" y="1844"/>
                  </a:lnTo>
                  <a:lnTo>
                    <a:pt x="440" y="1783"/>
                  </a:lnTo>
                  <a:lnTo>
                    <a:pt x="472" y="1752"/>
                  </a:lnTo>
                  <a:lnTo>
                    <a:pt x="499" y="1690"/>
                  </a:lnTo>
                  <a:lnTo>
                    <a:pt x="525" y="1629"/>
                  </a:lnTo>
                  <a:lnTo>
                    <a:pt x="546" y="1568"/>
                  </a:lnTo>
                  <a:lnTo>
                    <a:pt x="568" y="1491"/>
                  </a:lnTo>
                  <a:lnTo>
                    <a:pt x="584" y="1399"/>
                  </a:lnTo>
                  <a:lnTo>
                    <a:pt x="599" y="1322"/>
                  </a:lnTo>
                  <a:lnTo>
                    <a:pt x="610" y="1230"/>
                  </a:lnTo>
                  <a:lnTo>
                    <a:pt x="621" y="1137"/>
                  </a:lnTo>
                  <a:lnTo>
                    <a:pt x="626" y="1045"/>
                  </a:lnTo>
                  <a:lnTo>
                    <a:pt x="626" y="845"/>
                  </a:lnTo>
                  <a:lnTo>
                    <a:pt x="615" y="676"/>
                  </a:lnTo>
                  <a:lnTo>
                    <a:pt x="589" y="492"/>
                  </a:lnTo>
                  <a:lnTo>
                    <a:pt x="557" y="338"/>
                  </a:lnTo>
                  <a:lnTo>
                    <a:pt x="530" y="262"/>
                  </a:lnTo>
                  <a:lnTo>
                    <a:pt x="509" y="200"/>
                  </a:lnTo>
                  <a:lnTo>
                    <a:pt x="483" y="139"/>
                  </a:lnTo>
                  <a:lnTo>
                    <a:pt x="451" y="93"/>
                  </a:lnTo>
                  <a:lnTo>
                    <a:pt x="414" y="47"/>
                  </a:lnTo>
                  <a:lnTo>
                    <a:pt x="377" y="16"/>
                  </a:lnTo>
                  <a:lnTo>
                    <a:pt x="3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4"/>
            <p:cNvSpPr/>
            <p:nvPr/>
          </p:nvSpPr>
          <p:spPr>
            <a:xfrm>
              <a:off x="-379200" y="-114850"/>
              <a:ext cx="15650" cy="46500"/>
            </a:xfrm>
            <a:custGeom>
              <a:avLst/>
              <a:gdLst/>
              <a:ahLst/>
              <a:cxnLst/>
              <a:rect l="l" t="t" r="r" b="b"/>
              <a:pathLst>
                <a:path w="626" h="1860" fill="none" extrusionOk="0">
                  <a:moveTo>
                    <a:pt x="499" y="1690"/>
                  </a:moveTo>
                  <a:lnTo>
                    <a:pt x="499" y="1690"/>
                  </a:lnTo>
                  <a:lnTo>
                    <a:pt x="472" y="1752"/>
                  </a:lnTo>
                  <a:lnTo>
                    <a:pt x="440" y="1783"/>
                  </a:lnTo>
                  <a:lnTo>
                    <a:pt x="382" y="1844"/>
                  </a:lnTo>
                  <a:lnTo>
                    <a:pt x="318" y="1859"/>
                  </a:lnTo>
                  <a:lnTo>
                    <a:pt x="260" y="1844"/>
                  </a:lnTo>
                  <a:lnTo>
                    <a:pt x="202" y="1783"/>
                  </a:lnTo>
                  <a:lnTo>
                    <a:pt x="149" y="1706"/>
                  </a:lnTo>
                  <a:lnTo>
                    <a:pt x="96" y="1598"/>
                  </a:lnTo>
                  <a:lnTo>
                    <a:pt x="74" y="1521"/>
                  </a:lnTo>
                  <a:lnTo>
                    <a:pt x="58" y="1445"/>
                  </a:lnTo>
                  <a:lnTo>
                    <a:pt x="58" y="1445"/>
                  </a:lnTo>
                  <a:lnTo>
                    <a:pt x="37" y="1368"/>
                  </a:lnTo>
                  <a:lnTo>
                    <a:pt x="27" y="1276"/>
                  </a:lnTo>
                  <a:lnTo>
                    <a:pt x="5" y="1107"/>
                  </a:lnTo>
                  <a:lnTo>
                    <a:pt x="0" y="938"/>
                  </a:lnTo>
                  <a:lnTo>
                    <a:pt x="5" y="753"/>
                  </a:lnTo>
                  <a:lnTo>
                    <a:pt x="27" y="584"/>
                  </a:lnTo>
                  <a:lnTo>
                    <a:pt x="53" y="431"/>
                  </a:lnTo>
                  <a:lnTo>
                    <a:pt x="90" y="277"/>
                  </a:lnTo>
                  <a:lnTo>
                    <a:pt x="117" y="216"/>
                  </a:lnTo>
                  <a:lnTo>
                    <a:pt x="143" y="169"/>
                  </a:lnTo>
                  <a:lnTo>
                    <a:pt x="143" y="169"/>
                  </a:lnTo>
                  <a:lnTo>
                    <a:pt x="180" y="108"/>
                  </a:lnTo>
                  <a:lnTo>
                    <a:pt x="218" y="62"/>
                  </a:lnTo>
                  <a:lnTo>
                    <a:pt x="255" y="31"/>
                  </a:lnTo>
                  <a:lnTo>
                    <a:pt x="297" y="16"/>
                  </a:lnTo>
                  <a:lnTo>
                    <a:pt x="334" y="0"/>
                  </a:lnTo>
                  <a:lnTo>
                    <a:pt x="377" y="16"/>
                  </a:lnTo>
                  <a:lnTo>
                    <a:pt x="414" y="47"/>
                  </a:lnTo>
                  <a:lnTo>
                    <a:pt x="451" y="93"/>
                  </a:lnTo>
                  <a:lnTo>
                    <a:pt x="451" y="93"/>
                  </a:lnTo>
                  <a:lnTo>
                    <a:pt x="483" y="139"/>
                  </a:lnTo>
                  <a:lnTo>
                    <a:pt x="509" y="200"/>
                  </a:lnTo>
                  <a:lnTo>
                    <a:pt x="530" y="262"/>
                  </a:lnTo>
                  <a:lnTo>
                    <a:pt x="557" y="338"/>
                  </a:lnTo>
                  <a:lnTo>
                    <a:pt x="589" y="492"/>
                  </a:lnTo>
                  <a:lnTo>
                    <a:pt x="615" y="676"/>
                  </a:lnTo>
                  <a:lnTo>
                    <a:pt x="626" y="845"/>
                  </a:lnTo>
                  <a:lnTo>
                    <a:pt x="626" y="1045"/>
                  </a:lnTo>
                  <a:lnTo>
                    <a:pt x="621" y="1137"/>
                  </a:lnTo>
                  <a:lnTo>
                    <a:pt x="610" y="1230"/>
                  </a:lnTo>
                  <a:lnTo>
                    <a:pt x="599" y="1322"/>
                  </a:lnTo>
                  <a:lnTo>
                    <a:pt x="584" y="1399"/>
                  </a:lnTo>
                  <a:lnTo>
                    <a:pt x="584" y="1399"/>
                  </a:lnTo>
                  <a:lnTo>
                    <a:pt x="568" y="1491"/>
                  </a:lnTo>
                  <a:lnTo>
                    <a:pt x="546" y="1568"/>
                  </a:lnTo>
                  <a:lnTo>
                    <a:pt x="525" y="1629"/>
                  </a:lnTo>
                  <a:lnTo>
                    <a:pt x="499" y="1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4"/>
            <p:cNvSpPr/>
            <p:nvPr/>
          </p:nvSpPr>
          <p:spPr>
            <a:xfrm>
              <a:off x="-478525" y="-535400"/>
              <a:ext cx="15525" cy="46100"/>
            </a:xfrm>
            <a:custGeom>
              <a:avLst/>
              <a:gdLst/>
              <a:ahLst/>
              <a:cxnLst/>
              <a:rect l="l" t="t" r="r" b="b"/>
              <a:pathLst>
                <a:path w="621" h="1844" extrusionOk="0">
                  <a:moveTo>
                    <a:pt x="297" y="0"/>
                  </a:moveTo>
                  <a:lnTo>
                    <a:pt x="255" y="15"/>
                  </a:lnTo>
                  <a:lnTo>
                    <a:pt x="218" y="46"/>
                  </a:lnTo>
                  <a:lnTo>
                    <a:pt x="180" y="92"/>
                  </a:lnTo>
                  <a:lnTo>
                    <a:pt x="143" y="154"/>
                  </a:lnTo>
                  <a:lnTo>
                    <a:pt x="117" y="215"/>
                  </a:lnTo>
                  <a:lnTo>
                    <a:pt x="90" y="277"/>
                  </a:lnTo>
                  <a:lnTo>
                    <a:pt x="53" y="415"/>
                  </a:lnTo>
                  <a:lnTo>
                    <a:pt x="27" y="569"/>
                  </a:lnTo>
                  <a:lnTo>
                    <a:pt x="5" y="753"/>
                  </a:lnTo>
                  <a:lnTo>
                    <a:pt x="0" y="922"/>
                  </a:lnTo>
                  <a:lnTo>
                    <a:pt x="5" y="1106"/>
                  </a:lnTo>
                  <a:lnTo>
                    <a:pt x="27" y="1275"/>
                  </a:lnTo>
                  <a:lnTo>
                    <a:pt x="37" y="1352"/>
                  </a:lnTo>
                  <a:lnTo>
                    <a:pt x="58" y="1444"/>
                  </a:lnTo>
                  <a:lnTo>
                    <a:pt x="74" y="1521"/>
                  </a:lnTo>
                  <a:lnTo>
                    <a:pt x="96" y="1582"/>
                  </a:lnTo>
                  <a:lnTo>
                    <a:pt x="149" y="1690"/>
                  </a:lnTo>
                  <a:lnTo>
                    <a:pt x="202" y="1782"/>
                  </a:lnTo>
                  <a:lnTo>
                    <a:pt x="260" y="1828"/>
                  </a:lnTo>
                  <a:lnTo>
                    <a:pt x="318" y="1844"/>
                  </a:lnTo>
                  <a:lnTo>
                    <a:pt x="382" y="1828"/>
                  </a:lnTo>
                  <a:lnTo>
                    <a:pt x="440" y="1782"/>
                  </a:lnTo>
                  <a:lnTo>
                    <a:pt x="472" y="1736"/>
                  </a:lnTo>
                  <a:lnTo>
                    <a:pt x="499" y="1690"/>
                  </a:lnTo>
                  <a:lnTo>
                    <a:pt x="541" y="1567"/>
                  </a:lnTo>
                  <a:lnTo>
                    <a:pt x="573" y="1444"/>
                  </a:lnTo>
                  <a:lnTo>
                    <a:pt x="589" y="1352"/>
                  </a:lnTo>
                  <a:lnTo>
                    <a:pt x="600" y="1260"/>
                  </a:lnTo>
                  <a:lnTo>
                    <a:pt x="610" y="1168"/>
                  </a:lnTo>
                  <a:lnTo>
                    <a:pt x="615" y="1076"/>
                  </a:lnTo>
                  <a:lnTo>
                    <a:pt x="621" y="968"/>
                  </a:lnTo>
                  <a:lnTo>
                    <a:pt x="621" y="876"/>
                  </a:lnTo>
                  <a:lnTo>
                    <a:pt x="610" y="691"/>
                  </a:lnTo>
                  <a:lnTo>
                    <a:pt x="589" y="507"/>
                  </a:lnTo>
                  <a:lnTo>
                    <a:pt x="573" y="430"/>
                  </a:lnTo>
                  <a:lnTo>
                    <a:pt x="552" y="353"/>
                  </a:lnTo>
                  <a:lnTo>
                    <a:pt x="531" y="277"/>
                  </a:lnTo>
                  <a:lnTo>
                    <a:pt x="509" y="200"/>
                  </a:lnTo>
                  <a:lnTo>
                    <a:pt x="483" y="138"/>
                  </a:lnTo>
                  <a:lnTo>
                    <a:pt x="456" y="77"/>
                  </a:lnTo>
                  <a:lnTo>
                    <a:pt x="414" y="46"/>
                  </a:lnTo>
                  <a:lnTo>
                    <a:pt x="377" y="15"/>
                  </a:lnTo>
                  <a:lnTo>
                    <a:pt x="3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4"/>
            <p:cNvSpPr/>
            <p:nvPr/>
          </p:nvSpPr>
          <p:spPr>
            <a:xfrm>
              <a:off x="-478525" y="-535400"/>
              <a:ext cx="15525" cy="46100"/>
            </a:xfrm>
            <a:custGeom>
              <a:avLst/>
              <a:gdLst/>
              <a:ahLst/>
              <a:cxnLst/>
              <a:rect l="l" t="t" r="r" b="b"/>
              <a:pathLst>
                <a:path w="621" h="1844" fill="none" extrusionOk="0">
                  <a:moveTo>
                    <a:pt x="499" y="1690"/>
                  </a:moveTo>
                  <a:lnTo>
                    <a:pt x="499" y="1690"/>
                  </a:lnTo>
                  <a:lnTo>
                    <a:pt x="472" y="1736"/>
                  </a:lnTo>
                  <a:lnTo>
                    <a:pt x="440" y="1782"/>
                  </a:lnTo>
                  <a:lnTo>
                    <a:pt x="382" y="1828"/>
                  </a:lnTo>
                  <a:lnTo>
                    <a:pt x="318" y="1844"/>
                  </a:lnTo>
                  <a:lnTo>
                    <a:pt x="260" y="1828"/>
                  </a:lnTo>
                  <a:lnTo>
                    <a:pt x="202" y="1782"/>
                  </a:lnTo>
                  <a:lnTo>
                    <a:pt x="149" y="1690"/>
                  </a:lnTo>
                  <a:lnTo>
                    <a:pt x="96" y="1582"/>
                  </a:lnTo>
                  <a:lnTo>
                    <a:pt x="74" y="1521"/>
                  </a:lnTo>
                  <a:lnTo>
                    <a:pt x="58" y="1444"/>
                  </a:lnTo>
                  <a:lnTo>
                    <a:pt x="58" y="1444"/>
                  </a:lnTo>
                  <a:lnTo>
                    <a:pt x="37" y="1352"/>
                  </a:lnTo>
                  <a:lnTo>
                    <a:pt x="27" y="1275"/>
                  </a:lnTo>
                  <a:lnTo>
                    <a:pt x="5" y="1106"/>
                  </a:lnTo>
                  <a:lnTo>
                    <a:pt x="0" y="922"/>
                  </a:lnTo>
                  <a:lnTo>
                    <a:pt x="5" y="753"/>
                  </a:lnTo>
                  <a:lnTo>
                    <a:pt x="27" y="569"/>
                  </a:lnTo>
                  <a:lnTo>
                    <a:pt x="53" y="415"/>
                  </a:lnTo>
                  <a:lnTo>
                    <a:pt x="90" y="277"/>
                  </a:lnTo>
                  <a:lnTo>
                    <a:pt x="117" y="215"/>
                  </a:lnTo>
                  <a:lnTo>
                    <a:pt x="143" y="154"/>
                  </a:lnTo>
                  <a:lnTo>
                    <a:pt x="143" y="154"/>
                  </a:lnTo>
                  <a:lnTo>
                    <a:pt x="180" y="92"/>
                  </a:lnTo>
                  <a:lnTo>
                    <a:pt x="218" y="46"/>
                  </a:lnTo>
                  <a:lnTo>
                    <a:pt x="255" y="15"/>
                  </a:lnTo>
                  <a:lnTo>
                    <a:pt x="297" y="0"/>
                  </a:lnTo>
                  <a:lnTo>
                    <a:pt x="334" y="0"/>
                  </a:lnTo>
                  <a:lnTo>
                    <a:pt x="377" y="15"/>
                  </a:lnTo>
                  <a:lnTo>
                    <a:pt x="414" y="46"/>
                  </a:lnTo>
                  <a:lnTo>
                    <a:pt x="456" y="77"/>
                  </a:lnTo>
                  <a:lnTo>
                    <a:pt x="456" y="77"/>
                  </a:lnTo>
                  <a:lnTo>
                    <a:pt x="483" y="138"/>
                  </a:lnTo>
                  <a:lnTo>
                    <a:pt x="509" y="200"/>
                  </a:lnTo>
                  <a:lnTo>
                    <a:pt x="531" y="277"/>
                  </a:lnTo>
                  <a:lnTo>
                    <a:pt x="552" y="353"/>
                  </a:lnTo>
                  <a:lnTo>
                    <a:pt x="573" y="430"/>
                  </a:lnTo>
                  <a:lnTo>
                    <a:pt x="589" y="507"/>
                  </a:lnTo>
                  <a:lnTo>
                    <a:pt x="610" y="691"/>
                  </a:lnTo>
                  <a:lnTo>
                    <a:pt x="621" y="876"/>
                  </a:lnTo>
                  <a:lnTo>
                    <a:pt x="621" y="968"/>
                  </a:lnTo>
                  <a:lnTo>
                    <a:pt x="615" y="1076"/>
                  </a:lnTo>
                  <a:lnTo>
                    <a:pt x="610" y="1168"/>
                  </a:lnTo>
                  <a:lnTo>
                    <a:pt x="600" y="1260"/>
                  </a:lnTo>
                  <a:lnTo>
                    <a:pt x="589" y="1352"/>
                  </a:lnTo>
                  <a:lnTo>
                    <a:pt x="573" y="1444"/>
                  </a:lnTo>
                  <a:lnTo>
                    <a:pt x="573" y="1444"/>
                  </a:lnTo>
                  <a:lnTo>
                    <a:pt x="541" y="1567"/>
                  </a:lnTo>
                  <a:lnTo>
                    <a:pt x="499" y="1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4"/>
            <p:cNvSpPr/>
            <p:nvPr/>
          </p:nvSpPr>
          <p:spPr>
            <a:xfrm>
              <a:off x="123225" y="-1711825"/>
              <a:ext cx="15425" cy="44575"/>
            </a:xfrm>
            <a:custGeom>
              <a:avLst/>
              <a:gdLst/>
              <a:ahLst/>
              <a:cxnLst/>
              <a:rect l="l" t="t" r="r" b="b"/>
              <a:pathLst>
                <a:path w="617" h="1783" extrusionOk="0">
                  <a:moveTo>
                    <a:pt x="287" y="1"/>
                  </a:moveTo>
                  <a:lnTo>
                    <a:pt x="256" y="16"/>
                  </a:lnTo>
                  <a:lnTo>
                    <a:pt x="224" y="47"/>
                  </a:lnTo>
                  <a:lnTo>
                    <a:pt x="192" y="77"/>
                  </a:lnTo>
                  <a:lnTo>
                    <a:pt x="139" y="170"/>
                  </a:lnTo>
                  <a:lnTo>
                    <a:pt x="91" y="292"/>
                  </a:lnTo>
                  <a:lnTo>
                    <a:pt x="54" y="431"/>
                  </a:lnTo>
                  <a:lnTo>
                    <a:pt x="22" y="584"/>
                  </a:lnTo>
                  <a:lnTo>
                    <a:pt x="12" y="677"/>
                  </a:lnTo>
                  <a:lnTo>
                    <a:pt x="6" y="769"/>
                  </a:lnTo>
                  <a:lnTo>
                    <a:pt x="1" y="861"/>
                  </a:lnTo>
                  <a:lnTo>
                    <a:pt x="1" y="968"/>
                  </a:lnTo>
                  <a:lnTo>
                    <a:pt x="6" y="1061"/>
                  </a:lnTo>
                  <a:lnTo>
                    <a:pt x="12" y="1137"/>
                  </a:lnTo>
                  <a:lnTo>
                    <a:pt x="27" y="1230"/>
                  </a:lnTo>
                  <a:lnTo>
                    <a:pt x="38" y="1306"/>
                  </a:lnTo>
                  <a:lnTo>
                    <a:pt x="59" y="1399"/>
                  </a:lnTo>
                  <a:lnTo>
                    <a:pt x="81" y="1475"/>
                  </a:lnTo>
                  <a:lnTo>
                    <a:pt x="102" y="1537"/>
                  </a:lnTo>
                  <a:lnTo>
                    <a:pt x="123" y="1598"/>
                  </a:lnTo>
                  <a:lnTo>
                    <a:pt x="181" y="1690"/>
                  </a:lnTo>
                  <a:lnTo>
                    <a:pt x="240" y="1752"/>
                  </a:lnTo>
                  <a:lnTo>
                    <a:pt x="298" y="1783"/>
                  </a:lnTo>
                  <a:lnTo>
                    <a:pt x="362" y="1783"/>
                  </a:lnTo>
                  <a:lnTo>
                    <a:pt x="393" y="1767"/>
                  </a:lnTo>
                  <a:lnTo>
                    <a:pt x="425" y="1737"/>
                  </a:lnTo>
                  <a:lnTo>
                    <a:pt x="457" y="1706"/>
                  </a:lnTo>
                  <a:lnTo>
                    <a:pt x="484" y="1660"/>
                  </a:lnTo>
                  <a:lnTo>
                    <a:pt x="510" y="1614"/>
                  </a:lnTo>
                  <a:lnTo>
                    <a:pt x="547" y="1506"/>
                  </a:lnTo>
                  <a:lnTo>
                    <a:pt x="574" y="1368"/>
                  </a:lnTo>
                  <a:lnTo>
                    <a:pt x="590" y="1276"/>
                  </a:lnTo>
                  <a:lnTo>
                    <a:pt x="600" y="1183"/>
                  </a:lnTo>
                  <a:lnTo>
                    <a:pt x="611" y="1091"/>
                  </a:lnTo>
                  <a:lnTo>
                    <a:pt x="616" y="999"/>
                  </a:lnTo>
                  <a:lnTo>
                    <a:pt x="616" y="815"/>
                  </a:lnTo>
                  <a:lnTo>
                    <a:pt x="600" y="630"/>
                  </a:lnTo>
                  <a:lnTo>
                    <a:pt x="579" y="461"/>
                  </a:lnTo>
                  <a:lnTo>
                    <a:pt x="542" y="308"/>
                  </a:lnTo>
                  <a:lnTo>
                    <a:pt x="521" y="231"/>
                  </a:lnTo>
                  <a:lnTo>
                    <a:pt x="494" y="170"/>
                  </a:lnTo>
                  <a:lnTo>
                    <a:pt x="468" y="108"/>
                  </a:lnTo>
                  <a:lnTo>
                    <a:pt x="441" y="62"/>
                  </a:lnTo>
                  <a:lnTo>
                    <a:pt x="383" y="16"/>
                  </a:lnTo>
                  <a:lnTo>
                    <a:pt x="3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4"/>
            <p:cNvSpPr/>
            <p:nvPr/>
          </p:nvSpPr>
          <p:spPr>
            <a:xfrm>
              <a:off x="123225" y="-1711825"/>
              <a:ext cx="15425" cy="44575"/>
            </a:xfrm>
            <a:custGeom>
              <a:avLst/>
              <a:gdLst/>
              <a:ahLst/>
              <a:cxnLst/>
              <a:rect l="l" t="t" r="r" b="b"/>
              <a:pathLst>
                <a:path w="617" h="1783" fill="none" extrusionOk="0">
                  <a:moveTo>
                    <a:pt x="484" y="1660"/>
                  </a:moveTo>
                  <a:lnTo>
                    <a:pt x="484" y="1660"/>
                  </a:lnTo>
                  <a:lnTo>
                    <a:pt x="457" y="1706"/>
                  </a:lnTo>
                  <a:lnTo>
                    <a:pt x="425" y="1737"/>
                  </a:lnTo>
                  <a:lnTo>
                    <a:pt x="393" y="1767"/>
                  </a:lnTo>
                  <a:lnTo>
                    <a:pt x="362" y="1783"/>
                  </a:lnTo>
                  <a:lnTo>
                    <a:pt x="298" y="1783"/>
                  </a:lnTo>
                  <a:lnTo>
                    <a:pt x="240" y="1752"/>
                  </a:lnTo>
                  <a:lnTo>
                    <a:pt x="181" y="1690"/>
                  </a:lnTo>
                  <a:lnTo>
                    <a:pt x="123" y="1598"/>
                  </a:lnTo>
                  <a:lnTo>
                    <a:pt x="102" y="1537"/>
                  </a:lnTo>
                  <a:lnTo>
                    <a:pt x="81" y="1475"/>
                  </a:lnTo>
                  <a:lnTo>
                    <a:pt x="59" y="1399"/>
                  </a:lnTo>
                  <a:lnTo>
                    <a:pt x="38" y="1306"/>
                  </a:lnTo>
                  <a:lnTo>
                    <a:pt x="38" y="1306"/>
                  </a:lnTo>
                  <a:lnTo>
                    <a:pt x="27" y="1230"/>
                  </a:lnTo>
                  <a:lnTo>
                    <a:pt x="12" y="1137"/>
                  </a:lnTo>
                  <a:lnTo>
                    <a:pt x="6" y="1061"/>
                  </a:lnTo>
                  <a:lnTo>
                    <a:pt x="1" y="968"/>
                  </a:lnTo>
                  <a:lnTo>
                    <a:pt x="1" y="968"/>
                  </a:lnTo>
                  <a:lnTo>
                    <a:pt x="1" y="861"/>
                  </a:lnTo>
                  <a:lnTo>
                    <a:pt x="6" y="769"/>
                  </a:lnTo>
                  <a:lnTo>
                    <a:pt x="12" y="677"/>
                  </a:lnTo>
                  <a:lnTo>
                    <a:pt x="22" y="584"/>
                  </a:lnTo>
                  <a:lnTo>
                    <a:pt x="54" y="431"/>
                  </a:lnTo>
                  <a:lnTo>
                    <a:pt x="91" y="292"/>
                  </a:lnTo>
                  <a:lnTo>
                    <a:pt x="139" y="170"/>
                  </a:lnTo>
                  <a:lnTo>
                    <a:pt x="192" y="77"/>
                  </a:lnTo>
                  <a:lnTo>
                    <a:pt x="224" y="47"/>
                  </a:lnTo>
                  <a:lnTo>
                    <a:pt x="256" y="16"/>
                  </a:lnTo>
                  <a:lnTo>
                    <a:pt x="287" y="1"/>
                  </a:lnTo>
                  <a:lnTo>
                    <a:pt x="319" y="1"/>
                  </a:lnTo>
                  <a:lnTo>
                    <a:pt x="319" y="1"/>
                  </a:lnTo>
                  <a:lnTo>
                    <a:pt x="383" y="16"/>
                  </a:lnTo>
                  <a:lnTo>
                    <a:pt x="441" y="62"/>
                  </a:lnTo>
                  <a:lnTo>
                    <a:pt x="441" y="62"/>
                  </a:lnTo>
                  <a:lnTo>
                    <a:pt x="468" y="108"/>
                  </a:lnTo>
                  <a:lnTo>
                    <a:pt x="494" y="170"/>
                  </a:lnTo>
                  <a:lnTo>
                    <a:pt x="521" y="231"/>
                  </a:lnTo>
                  <a:lnTo>
                    <a:pt x="542" y="308"/>
                  </a:lnTo>
                  <a:lnTo>
                    <a:pt x="579" y="461"/>
                  </a:lnTo>
                  <a:lnTo>
                    <a:pt x="600" y="630"/>
                  </a:lnTo>
                  <a:lnTo>
                    <a:pt x="616" y="815"/>
                  </a:lnTo>
                  <a:lnTo>
                    <a:pt x="616" y="999"/>
                  </a:lnTo>
                  <a:lnTo>
                    <a:pt x="611" y="1091"/>
                  </a:lnTo>
                  <a:lnTo>
                    <a:pt x="600" y="1183"/>
                  </a:lnTo>
                  <a:lnTo>
                    <a:pt x="590" y="1276"/>
                  </a:lnTo>
                  <a:lnTo>
                    <a:pt x="574" y="1368"/>
                  </a:lnTo>
                  <a:lnTo>
                    <a:pt x="574" y="1368"/>
                  </a:lnTo>
                  <a:lnTo>
                    <a:pt x="547" y="1506"/>
                  </a:lnTo>
                  <a:lnTo>
                    <a:pt x="510" y="16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4"/>
            <p:cNvSpPr/>
            <p:nvPr/>
          </p:nvSpPr>
          <p:spPr>
            <a:xfrm>
              <a:off x="247225" y="-1908075"/>
              <a:ext cx="15550" cy="46100"/>
            </a:xfrm>
            <a:custGeom>
              <a:avLst/>
              <a:gdLst/>
              <a:ahLst/>
              <a:cxnLst/>
              <a:rect l="l" t="t" r="r" b="b"/>
              <a:pathLst>
                <a:path w="622" h="1844" extrusionOk="0">
                  <a:moveTo>
                    <a:pt x="297" y="0"/>
                  </a:moveTo>
                  <a:lnTo>
                    <a:pt x="260" y="15"/>
                  </a:lnTo>
                  <a:lnTo>
                    <a:pt x="223" y="46"/>
                  </a:lnTo>
                  <a:lnTo>
                    <a:pt x="186" y="92"/>
                  </a:lnTo>
                  <a:lnTo>
                    <a:pt x="149" y="154"/>
                  </a:lnTo>
                  <a:lnTo>
                    <a:pt x="122" y="200"/>
                  </a:lnTo>
                  <a:lnTo>
                    <a:pt x="101" y="261"/>
                  </a:lnTo>
                  <a:lnTo>
                    <a:pt x="59" y="400"/>
                  </a:lnTo>
                  <a:lnTo>
                    <a:pt x="27" y="553"/>
                  </a:lnTo>
                  <a:lnTo>
                    <a:pt x="11" y="722"/>
                  </a:lnTo>
                  <a:lnTo>
                    <a:pt x="0" y="907"/>
                  </a:lnTo>
                  <a:lnTo>
                    <a:pt x="6" y="1076"/>
                  </a:lnTo>
                  <a:lnTo>
                    <a:pt x="22" y="1260"/>
                  </a:lnTo>
                  <a:lnTo>
                    <a:pt x="38" y="1337"/>
                  </a:lnTo>
                  <a:lnTo>
                    <a:pt x="53" y="1429"/>
                  </a:lnTo>
                  <a:lnTo>
                    <a:pt x="69" y="1506"/>
                  </a:lnTo>
                  <a:lnTo>
                    <a:pt x="91" y="1567"/>
                  </a:lnTo>
                  <a:lnTo>
                    <a:pt x="138" y="1690"/>
                  </a:lnTo>
                  <a:lnTo>
                    <a:pt x="197" y="1767"/>
                  </a:lnTo>
                  <a:lnTo>
                    <a:pt x="255" y="1828"/>
                  </a:lnTo>
                  <a:lnTo>
                    <a:pt x="313" y="1844"/>
                  </a:lnTo>
                  <a:lnTo>
                    <a:pt x="377" y="1844"/>
                  </a:lnTo>
                  <a:lnTo>
                    <a:pt x="435" y="1782"/>
                  </a:lnTo>
                  <a:lnTo>
                    <a:pt x="467" y="1751"/>
                  </a:lnTo>
                  <a:lnTo>
                    <a:pt x="494" y="1705"/>
                  </a:lnTo>
                  <a:lnTo>
                    <a:pt x="515" y="1644"/>
                  </a:lnTo>
                  <a:lnTo>
                    <a:pt x="552" y="1521"/>
                  </a:lnTo>
                  <a:lnTo>
                    <a:pt x="584" y="1383"/>
                  </a:lnTo>
                  <a:lnTo>
                    <a:pt x="600" y="1306"/>
                  </a:lnTo>
                  <a:lnTo>
                    <a:pt x="610" y="1214"/>
                  </a:lnTo>
                  <a:lnTo>
                    <a:pt x="616" y="1122"/>
                  </a:lnTo>
                  <a:lnTo>
                    <a:pt x="621" y="1014"/>
                  </a:lnTo>
                  <a:lnTo>
                    <a:pt x="621" y="830"/>
                  </a:lnTo>
                  <a:lnTo>
                    <a:pt x="610" y="645"/>
                  </a:lnTo>
                  <a:lnTo>
                    <a:pt x="584" y="476"/>
                  </a:lnTo>
                  <a:lnTo>
                    <a:pt x="552" y="323"/>
                  </a:lnTo>
                  <a:lnTo>
                    <a:pt x="526" y="246"/>
                  </a:lnTo>
                  <a:lnTo>
                    <a:pt x="504" y="184"/>
                  </a:lnTo>
                  <a:lnTo>
                    <a:pt x="478" y="123"/>
                  </a:lnTo>
                  <a:lnTo>
                    <a:pt x="446" y="77"/>
                  </a:lnTo>
                  <a:lnTo>
                    <a:pt x="409" y="31"/>
                  </a:lnTo>
                  <a:lnTo>
                    <a:pt x="372" y="15"/>
                  </a:lnTo>
                  <a:lnTo>
                    <a:pt x="3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4"/>
            <p:cNvSpPr/>
            <p:nvPr/>
          </p:nvSpPr>
          <p:spPr>
            <a:xfrm>
              <a:off x="247225" y="-1908075"/>
              <a:ext cx="15550" cy="46100"/>
            </a:xfrm>
            <a:custGeom>
              <a:avLst/>
              <a:gdLst/>
              <a:ahLst/>
              <a:cxnLst/>
              <a:rect l="l" t="t" r="r" b="b"/>
              <a:pathLst>
                <a:path w="622" h="1844" fill="none" extrusionOk="0">
                  <a:moveTo>
                    <a:pt x="494" y="1705"/>
                  </a:moveTo>
                  <a:lnTo>
                    <a:pt x="494" y="1705"/>
                  </a:lnTo>
                  <a:lnTo>
                    <a:pt x="467" y="1751"/>
                  </a:lnTo>
                  <a:lnTo>
                    <a:pt x="435" y="1782"/>
                  </a:lnTo>
                  <a:lnTo>
                    <a:pt x="377" y="1844"/>
                  </a:lnTo>
                  <a:lnTo>
                    <a:pt x="313" y="1844"/>
                  </a:lnTo>
                  <a:lnTo>
                    <a:pt x="255" y="1828"/>
                  </a:lnTo>
                  <a:lnTo>
                    <a:pt x="197" y="1767"/>
                  </a:lnTo>
                  <a:lnTo>
                    <a:pt x="138" y="1690"/>
                  </a:lnTo>
                  <a:lnTo>
                    <a:pt x="91" y="1567"/>
                  </a:lnTo>
                  <a:lnTo>
                    <a:pt x="69" y="1506"/>
                  </a:lnTo>
                  <a:lnTo>
                    <a:pt x="53" y="1429"/>
                  </a:lnTo>
                  <a:lnTo>
                    <a:pt x="53" y="1429"/>
                  </a:lnTo>
                  <a:lnTo>
                    <a:pt x="38" y="1337"/>
                  </a:lnTo>
                  <a:lnTo>
                    <a:pt x="22" y="1260"/>
                  </a:lnTo>
                  <a:lnTo>
                    <a:pt x="6" y="1076"/>
                  </a:lnTo>
                  <a:lnTo>
                    <a:pt x="0" y="907"/>
                  </a:lnTo>
                  <a:lnTo>
                    <a:pt x="11" y="722"/>
                  </a:lnTo>
                  <a:lnTo>
                    <a:pt x="27" y="553"/>
                  </a:lnTo>
                  <a:lnTo>
                    <a:pt x="59" y="400"/>
                  </a:lnTo>
                  <a:lnTo>
                    <a:pt x="101" y="261"/>
                  </a:lnTo>
                  <a:lnTo>
                    <a:pt x="122" y="200"/>
                  </a:lnTo>
                  <a:lnTo>
                    <a:pt x="149" y="154"/>
                  </a:lnTo>
                  <a:lnTo>
                    <a:pt x="149" y="154"/>
                  </a:lnTo>
                  <a:lnTo>
                    <a:pt x="186" y="92"/>
                  </a:lnTo>
                  <a:lnTo>
                    <a:pt x="223" y="46"/>
                  </a:lnTo>
                  <a:lnTo>
                    <a:pt x="260" y="15"/>
                  </a:lnTo>
                  <a:lnTo>
                    <a:pt x="297" y="0"/>
                  </a:lnTo>
                  <a:lnTo>
                    <a:pt x="335" y="0"/>
                  </a:lnTo>
                  <a:lnTo>
                    <a:pt x="372" y="15"/>
                  </a:lnTo>
                  <a:lnTo>
                    <a:pt x="409" y="31"/>
                  </a:lnTo>
                  <a:lnTo>
                    <a:pt x="446" y="77"/>
                  </a:lnTo>
                  <a:lnTo>
                    <a:pt x="446" y="77"/>
                  </a:lnTo>
                  <a:lnTo>
                    <a:pt x="478" y="123"/>
                  </a:lnTo>
                  <a:lnTo>
                    <a:pt x="504" y="184"/>
                  </a:lnTo>
                  <a:lnTo>
                    <a:pt x="526" y="246"/>
                  </a:lnTo>
                  <a:lnTo>
                    <a:pt x="552" y="323"/>
                  </a:lnTo>
                  <a:lnTo>
                    <a:pt x="584" y="476"/>
                  </a:lnTo>
                  <a:lnTo>
                    <a:pt x="610" y="645"/>
                  </a:lnTo>
                  <a:lnTo>
                    <a:pt x="621" y="830"/>
                  </a:lnTo>
                  <a:lnTo>
                    <a:pt x="621" y="1014"/>
                  </a:lnTo>
                  <a:lnTo>
                    <a:pt x="616" y="1122"/>
                  </a:lnTo>
                  <a:lnTo>
                    <a:pt x="610" y="1214"/>
                  </a:lnTo>
                  <a:lnTo>
                    <a:pt x="600" y="1306"/>
                  </a:lnTo>
                  <a:lnTo>
                    <a:pt x="584" y="1383"/>
                  </a:lnTo>
                  <a:lnTo>
                    <a:pt x="584" y="1383"/>
                  </a:lnTo>
                  <a:lnTo>
                    <a:pt x="552" y="1521"/>
                  </a:lnTo>
                  <a:lnTo>
                    <a:pt x="515" y="16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4"/>
            <p:cNvSpPr/>
            <p:nvPr/>
          </p:nvSpPr>
          <p:spPr>
            <a:xfrm>
              <a:off x="-494975" y="-1680725"/>
              <a:ext cx="729625" cy="1817475"/>
            </a:xfrm>
            <a:custGeom>
              <a:avLst/>
              <a:gdLst/>
              <a:ahLst/>
              <a:cxnLst/>
              <a:rect l="l" t="t" r="r" b="b"/>
              <a:pathLst>
                <a:path w="29185" h="72699" extrusionOk="0">
                  <a:moveTo>
                    <a:pt x="28771" y="1"/>
                  </a:moveTo>
                  <a:lnTo>
                    <a:pt x="28755" y="16"/>
                  </a:lnTo>
                  <a:lnTo>
                    <a:pt x="28739" y="32"/>
                  </a:lnTo>
                  <a:lnTo>
                    <a:pt x="28707" y="93"/>
                  </a:lnTo>
                  <a:lnTo>
                    <a:pt x="28686" y="185"/>
                  </a:lnTo>
                  <a:lnTo>
                    <a:pt x="28659" y="324"/>
                  </a:lnTo>
                  <a:lnTo>
                    <a:pt x="28638" y="508"/>
                  </a:lnTo>
                  <a:lnTo>
                    <a:pt x="28617" y="708"/>
                  </a:lnTo>
                  <a:lnTo>
                    <a:pt x="28596" y="969"/>
                  </a:lnTo>
                  <a:lnTo>
                    <a:pt x="28575" y="1245"/>
                  </a:lnTo>
                  <a:lnTo>
                    <a:pt x="28537" y="1921"/>
                  </a:lnTo>
                  <a:lnTo>
                    <a:pt x="28495" y="2720"/>
                  </a:lnTo>
                  <a:lnTo>
                    <a:pt x="28394" y="4702"/>
                  </a:lnTo>
                  <a:lnTo>
                    <a:pt x="28331" y="5885"/>
                  </a:lnTo>
                  <a:lnTo>
                    <a:pt x="28251" y="7160"/>
                  </a:lnTo>
                  <a:lnTo>
                    <a:pt x="28156" y="8543"/>
                  </a:lnTo>
                  <a:lnTo>
                    <a:pt x="28102" y="9280"/>
                  </a:lnTo>
                  <a:lnTo>
                    <a:pt x="28039" y="10033"/>
                  </a:lnTo>
                  <a:lnTo>
                    <a:pt x="27975" y="10801"/>
                  </a:lnTo>
                  <a:lnTo>
                    <a:pt x="27906" y="11615"/>
                  </a:lnTo>
                  <a:lnTo>
                    <a:pt x="27827" y="12430"/>
                  </a:lnTo>
                  <a:lnTo>
                    <a:pt x="27747" y="13274"/>
                  </a:lnTo>
                  <a:lnTo>
                    <a:pt x="27657" y="14135"/>
                  </a:lnTo>
                  <a:lnTo>
                    <a:pt x="27556" y="15026"/>
                  </a:lnTo>
                  <a:lnTo>
                    <a:pt x="27455" y="15932"/>
                  </a:lnTo>
                  <a:lnTo>
                    <a:pt x="27339" y="16854"/>
                  </a:lnTo>
                  <a:lnTo>
                    <a:pt x="27201" y="17929"/>
                  </a:lnTo>
                  <a:lnTo>
                    <a:pt x="27052" y="19005"/>
                  </a:lnTo>
                  <a:lnTo>
                    <a:pt x="26893" y="20065"/>
                  </a:lnTo>
                  <a:lnTo>
                    <a:pt x="26734" y="21125"/>
                  </a:lnTo>
                  <a:lnTo>
                    <a:pt x="26564" y="22170"/>
                  </a:lnTo>
                  <a:lnTo>
                    <a:pt x="26389" y="23199"/>
                  </a:lnTo>
                  <a:lnTo>
                    <a:pt x="26209" y="24228"/>
                  </a:lnTo>
                  <a:lnTo>
                    <a:pt x="26023" y="25242"/>
                  </a:lnTo>
                  <a:lnTo>
                    <a:pt x="25827" y="26256"/>
                  </a:lnTo>
                  <a:lnTo>
                    <a:pt x="25631" y="27255"/>
                  </a:lnTo>
                  <a:lnTo>
                    <a:pt x="25424" y="28238"/>
                  </a:lnTo>
                  <a:lnTo>
                    <a:pt x="25212" y="29206"/>
                  </a:lnTo>
                  <a:lnTo>
                    <a:pt x="24994" y="30174"/>
                  </a:lnTo>
                  <a:lnTo>
                    <a:pt x="24766" y="31126"/>
                  </a:lnTo>
                  <a:lnTo>
                    <a:pt x="24538" y="32079"/>
                  </a:lnTo>
                  <a:lnTo>
                    <a:pt x="24305" y="33000"/>
                  </a:lnTo>
                  <a:lnTo>
                    <a:pt x="24002" y="34122"/>
                  </a:lnTo>
                  <a:lnTo>
                    <a:pt x="23700" y="35228"/>
                  </a:lnTo>
                  <a:lnTo>
                    <a:pt x="23387" y="36319"/>
                  </a:lnTo>
                  <a:lnTo>
                    <a:pt x="23069" y="37379"/>
                  </a:lnTo>
                  <a:lnTo>
                    <a:pt x="22745" y="38439"/>
                  </a:lnTo>
                  <a:lnTo>
                    <a:pt x="22411" y="39468"/>
                  </a:lnTo>
                  <a:lnTo>
                    <a:pt x="22077" y="40482"/>
                  </a:lnTo>
                  <a:lnTo>
                    <a:pt x="21732" y="41481"/>
                  </a:lnTo>
                  <a:lnTo>
                    <a:pt x="21382" y="42464"/>
                  </a:lnTo>
                  <a:lnTo>
                    <a:pt x="21021" y="43417"/>
                  </a:lnTo>
                  <a:lnTo>
                    <a:pt x="20661" y="44369"/>
                  </a:lnTo>
                  <a:lnTo>
                    <a:pt x="20289" y="45291"/>
                  </a:lnTo>
                  <a:lnTo>
                    <a:pt x="19918" y="46182"/>
                  </a:lnTo>
                  <a:lnTo>
                    <a:pt x="19536" y="47073"/>
                  </a:lnTo>
                  <a:lnTo>
                    <a:pt x="19149" y="47933"/>
                  </a:lnTo>
                  <a:lnTo>
                    <a:pt x="18756" y="48778"/>
                  </a:lnTo>
                  <a:lnTo>
                    <a:pt x="18332" y="49638"/>
                  </a:lnTo>
                  <a:lnTo>
                    <a:pt x="17902" y="50468"/>
                  </a:lnTo>
                  <a:lnTo>
                    <a:pt x="17473" y="51282"/>
                  </a:lnTo>
                  <a:lnTo>
                    <a:pt x="17043" y="52081"/>
                  </a:lnTo>
                  <a:lnTo>
                    <a:pt x="16608" y="52834"/>
                  </a:lnTo>
                  <a:lnTo>
                    <a:pt x="16178" y="53587"/>
                  </a:lnTo>
                  <a:lnTo>
                    <a:pt x="15743" y="54293"/>
                  </a:lnTo>
                  <a:lnTo>
                    <a:pt x="15309" y="55000"/>
                  </a:lnTo>
                  <a:lnTo>
                    <a:pt x="14879" y="55676"/>
                  </a:lnTo>
                  <a:lnTo>
                    <a:pt x="14449" y="56321"/>
                  </a:lnTo>
                  <a:lnTo>
                    <a:pt x="14020" y="56951"/>
                  </a:lnTo>
                  <a:lnTo>
                    <a:pt x="13590" y="57566"/>
                  </a:lnTo>
                  <a:lnTo>
                    <a:pt x="13160" y="58165"/>
                  </a:lnTo>
                  <a:lnTo>
                    <a:pt x="12736" y="58733"/>
                  </a:lnTo>
                  <a:lnTo>
                    <a:pt x="12312" y="59286"/>
                  </a:lnTo>
                  <a:lnTo>
                    <a:pt x="11893" y="59824"/>
                  </a:lnTo>
                  <a:lnTo>
                    <a:pt x="11474" y="60346"/>
                  </a:lnTo>
                  <a:lnTo>
                    <a:pt x="11060" y="60853"/>
                  </a:lnTo>
                  <a:lnTo>
                    <a:pt x="10646" y="61345"/>
                  </a:lnTo>
                  <a:lnTo>
                    <a:pt x="10243" y="61806"/>
                  </a:lnTo>
                  <a:lnTo>
                    <a:pt x="9840" y="62267"/>
                  </a:lnTo>
                  <a:lnTo>
                    <a:pt x="9437" y="62697"/>
                  </a:lnTo>
                  <a:lnTo>
                    <a:pt x="8657" y="63542"/>
                  </a:lnTo>
                  <a:lnTo>
                    <a:pt x="7893" y="64325"/>
                  </a:lnTo>
                  <a:lnTo>
                    <a:pt x="7156" y="65047"/>
                  </a:lnTo>
                  <a:lnTo>
                    <a:pt x="6445" y="65739"/>
                  </a:lnTo>
                  <a:lnTo>
                    <a:pt x="5761" y="66384"/>
                  </a:lnTo>
                  <a:lnTo>
                    <a:pt x="4037" y="67966"/>
                  </a:lnTo>
                  <a:lnTo>
                    <a:pt x="4244" y="68335"/>
                  </a:lnTo>
                  <a:lnTo>
                    <a:pt x="4451" y="68688"/>
                  </a:lnTo>
                  <a:lnTo>
                    <a:pt x="4658" y="69026"/>
                  </a:lnTo>
                  <a:lnTo>
                    <a:pt x="4875" y="69349"/>
                  </a:lnTo>
                  <a:lnTo>
                    <a:pt x="5087" y="69672"/>
                  </a:lnTo>
                  <a:lnTo>
                    <a:pt x="5305" y="69964"/>
                  </a:lnTo>
                  <a:lnTo>
                    <a:pt x="5527" y="70255"/>
                  </a:lnTo>
                  <a:lnTo>
                    <a:pt x="5750" y="70532"/>
                  </a:lnTo>
                  <a:lnTo>
                    <a:pt x="6132" y="70286"/>
                  </a:lnTo>
                  <a:lnTo>
                    <a:pt x="6546" y="70025"/>
                  </a:lnTo>
                  <a:lnTo>
                    <a:pt x="6954" y="69749"/>
                  </a:lnTo>
                  <a:lnTo>
                    <a:pt x="7363" y="69457"/>
                  </a:lnTo>
                  <a:lnTo>
                    <a:pt x="7771" y="69165"/>
                  </a:lnTo>
                  <a:lnTo>
                    <a:pt x="8174" y="68857"/>
                  </a:lnTo>
                  <a:lnTo>
                    <a:pt x="8583" y="68535"/>
                  </a:lnTo>
                  <a:lnTo>
                    <a:pt x="8986" y="68197"/>
                  </a:lnTo>
                  <a:lnTo>
                    <a:pt x="9389" y="67859"/>
                  </a:lnTo>
                  <a:lnTo>
                    <a:pt x="9792" y="67506"/>
                  </a:lnTo>
                  <a:lnTo>
                    <a:pt x="10195" y="67137"/>
                  </a:lnTo>
                  <a:lnTo>
                    <a:pt x="10593" y="66753"/>
                  </a:lnTo>
                  <a:lnTo>
                    <a:pt x="10991" y="66369"/>
                  </a:lnTo>
                  <a:lnTo>
                    <a:pt x="11389" y="65969"/>
                  </a:lnTo>
                  <a:lnTo>
                    <a:pt x="11787" y="65554"/>
                  </a:lnTo>
                  <a:lnTo>
                    <a:pt x="12179" y="65140"/>
                  </a:lnTo>
                  <a:lnTo>
                    <a:pt x="12572" y="64709"/>
                  </a:lnTo>
                  <a:lnTo>
                    <a:pt x="13060" y="64156"/>
                  </a:lnTo>
                  <a:lnTo>
                    <a:pt x="13542" y="63588"/>
                  </a:lnTo>
                  <a:lnTo>
                    <a:pt x="14020" y="62989"/>
                  </a:lnTo>
                  <a:lnTo>
                    <a:pt x="14497" y="62374"/>
                  </a:lnTo>
                  <a:lnTo>
                    <a:pt x="14969" y="61729"/>
                  </a:lnTo>
                  <a:lnTo>
                    <a:pt x="15441" y="61068"/>
                  </a:lnTo>
                  <a:lnTo>
                    <a:pt x="15903" y="60393"/>
                  </a:lnTo>
                  <a:lnTo>
                    <a:pt x="16364" y="59686"/>
                  </a:lnTo>
                  <a:lnTo>
                    <a:pt x="16820" y="58979"/>
                  </a:lnTo>
                  <a:lnTo>
                    <a:pt x="17276" y="58226"/>
                  </a:lnTo>
                  <a:lnTo>
                    <a:pt x="17727" y="57474"/>
                  </a:lnTo>
                  <a:lnTo>
                    <a:pt x="18173" y="56690"/>
                  </a:lnTo>
                  <a:lnTo>
                    <a:pt x="18613" y="55876"/>
                  </a:lnTo>
                  <a:lnTo>
                    <a:pt x="19048" y="55062"/>
                  </a:lnTo>
                  <a:lnTo>
                    <a:pt x="19483" y="54217"/>
                  </a:lnTo>
                  <a:lnTo>
                    <a:pt x="19913" y="53356"/>
                  </a:lnTo>
                  <a:lnTo>
                    <a:pt x="20337" y="52450"/>
                  </a:lnTo>
                  <a:lnTo>
                    <a:pt x="20756" y="51513"/>
                  </a:lnTo>
                  <a:lnTo>
                    <a:pt x="21164" y="50545"/>
                  </a:lnTo>
                  <a:lnTo>
                    <a:pt x="21568" y="49562"/>
                  </a:lnTo>
                  <a:lnTo>
                    <a:pt x="21960" y="48563"/>
                  </a:lnTo>
                  <a:lnTo>
                    <a:pt x="22347" y="47534"/>
                  </a:lnTo>
                  <a:lnTo>
                    <a:pt x="22729" y="46474"/>
                  </a:lnTo>
                  <a:lnTo>
                    <a:pt x="23101" y="45398"/>
                  </a:lnTo>
                  <a:lnTo>
                    <a:pt x="23467" y="44292"/>
                  </a:lnTo>
                  <a:lnTo>
                    <a:pt x="23822" y="43171"/>
                  </a:lnTo>
                  <a:lnTo>
                    <a:pt x="24172" y="42034"/>
                  </a:lnTo>
                  <a:lnTo>
                    <a:pt x="24511" y="40866"/>
                  </a:lnTo>
                  <a:lnTo>
                    <a:pt x="24840" y="39683"/>
                  </a:lnTo>
                  <a:lnTo>
                    <a:pt x="25164" y="38470"/>
                  </a:lnTo>
                  <a:lnTo>
                    <a:pt x="25477" y="37241"/>
                  </a:lnTo>
                  <a:lnTo>
                    <a:pt x="25784" y="35996"/>
                  </a:lnTo>
                  <a:lnTo>
                    <a:pt x="26023" y="34967"/>
                  </a:lnTo>
                  <a:lnTo>
                    <a:pt x="26262" y="33907"/>
                  </a:lnTo>
                  <a:lnTo>
                    <a:pt x="26485" y="32847"/>
                  </a:lnTo>
                  <a:lnTo>
                    <a:pt x="26707" y="31771"/>
                  </a:lnTo>
                  <a:lnTo>
                    <a:pt x="26914" y="30696"/>
                  </a:lnTo>
                  <a:lnTo>
                    <a:pt x="27116" y="29590"/>
                  </a:lnTo>
                  <a:lnTo>
                    <a:pt x="27312" y="28484"/>
                  </a:lnTo>
                  <a:lnTo>
                    <a:pt x="27498" y="27362"/>
                  </a:lnTo>
                  <a:lnTo>
                    <a:pt x="27673" y="26225"/>
                  </a:lnTo>
                  <a:lnTo>
                    <a:pt x="27843" y="25073"/>
                  </a:lnTo>
                  <a:lnTo>
                    <a:pt x="28002" y="23921"/>
                  </a:lnTo>
                  <a:lnTo>
                    <a:pt x="28156" y="22753"/>
                  </a:lnTo>
                  <a:lnTo>
                    <a:pt x="28299" y="21586"/>
                  </a:lnTo>
                  <a:lnTo>
                    <a:pt x="28437" y="20403"/>
                  </a:lnTo>
                  <a:lnTo>
                    <a:pt x="28559" y="19205"/>
                  </a:lnTo>
                  <a:lnTo>
                    <a:pt x="28675" y="18006"/>
                  </a:lnTo>
                  <a:lnTo>
                    <a:pt x="28750" y="17192"/>
                  </a:lnTo>
                  <a:lnTo>
                    <a:pt x="28819" y="16378"/>
                  </a:lnTo>
                  <a:lnTo>
                    <a:pt x="28882" y="15564"/>
                  </a:lnTo>
                  <a:lnTo>
                    <a:pt x="28935" y="14749"/>
                  </a:lnTo>
                  <a:lnTo>
                    <a:pt x="28988" y="13935"/>
                  </a:lnTo>
                  <a:lnTo>
                    <a:pt x="29031" y="13105"/>
                  </a:lnTo>
                  <a:lnTo>
                    <a:pt x="29068" y="12276"/>
                  </a:lnTo>
                  <a:lnTo>
                    <a:pt x="29105" y="11462"/>
                  </a:lnTo>
                  <a:lnTo>
                    <a:pt x="29131" y="10632"/>
                  </a:lnTo>
                  <a:lnTo>
                    <a:pt x="29153" y="9802"/>
                  </a:lnTo>
                  <a:lnTo>
                    <a:pt x="29169" y="8973"/>
                  </a:lnTo>
                  <a:lnTo>
                    <a:pt x="29179" y="8128"/>
                  </a:lnTo>
                  <a:lnTo>
                    <a:pt x="29185" y="7298"/>
                  </a:lnTo>
                  <a:lnTo>
                    <a:pt x="29185" y="6469"/>
                  </a:lnTo>
                  <a:lnTo>
                    <a:pt x="29174" y="5639"/>
                  </a:lnTo>
                  <a:lnTo>
                    <a:pt x="29163" y="4794"/>
                  </a:lnTo>
                  <a:lnTo>
                    <a:pt x="29147" y="4226"/>
                  </a:lnTo>
                  <a:lnTo>
                    <a:pt x="29126" y="3688"/>
                  </a:lnTo>
                  <a:lnTo>
                    <a:pt x="29078" y="2720"/>
                  </a:lnTo>
                  <a:lnTo>
                    <a:pt x="29057" y="2290"/>
                  </a:lnTo>
                  <a:lnTo>
                    <a:pt x="29031" y="1906"/>
                  </a:lnTo>
                  <a:lnTo>
                    <a:pt x="29004" y="1537"/>
                  </a:lnTo>
                  <a:lnTo>
                    <a:pt x="28978" y="1215"/>
                  </a:lnTo>
                  <a:lnTo>
                    <a:pt x="28951" y="938"/>
                  </a:lnTo>
                  <a:lnTo>
                    <a:pt x="28925" y="692"/>
                  </a:lnTo>
                  <a:lnTo>
                    <a:pt x="28898" y="477"/>
                  </a:lnTo>
                  <a:lnTo>
                    <a:pt x="28866" y="308"/>
                  </a:lnTo>
                  <a:lnTo>
                    <a:pt x="28840" y="170"/>
                  </a:lnTo>
                  <a:lnTo>
                    <a:pt x="28819" y="78"/>
                  </a:lnTo>
                  <a:lnTo>
                    <a:pt x="28792" y="16"/>
                  </a:lnTo>
                  <a:lnTo>
                    <a:pt x="28771" y="1"/>
                  </a:lnTo>
                  <a:close/>
                  <a:moveTo>
                    <a:pt x="3623" y="68350"/>
                  </a:moveTo>
                  <a:lnTo>
                    <a:pt x="2806" y="69103"/>
                  </a:lnTo>
                  <a:lnTo>
                    <a:pt x="2080" y="69779"/>
                  </a:lnTo>
                  <a:lnTo>
                    <a:pt x="1454" y="70378"/>
                  </a:lnTo>
                  <a:lnTo>
                    <a:pt x="1178" y="70655"/>
                  </a:lnTo>
                  <a:lnTo>
                    <a:pt x="934" y="70916"/>
                  </a:lnTo>
                  <a:lnTo>
                    <a:pt x="711" y="71147"/>
                  </a:lnTo>
                  <a:lnTo>
                    <a:pt x="520" y="71377"/>
                  </a:lnTo>
                  <a:lnTo>
                    <a:pt x="356" y="71577"/>
                  </a:lnTo>
                  <a:lnTo>
                    <a:pt x="223" y="71776"/>
                  </a:lnTo>
                  <a:lnTo>
                    <a:pt x="122" y="71945"/>
                  </a:lnTo>
                  <a:lnTo>
                    <a:pt x="80" y="72038"/>
                  </a:lnTo>
                  <a:lnTo>
                    <a:pt x="48" y="72114"/>
                  </a:lnTo>
                  <a:lnTo>
                    <a:pt x="27" y="72176"/>
                  </a:lnTo>
                  <a:lnTo>
                    <a:pt x="11" y="72253"/>
                  </a:lnTo>
                  <a:lnTo>
                    <a:pt x="0" y="72314"/>
                  </a:lnTo>
                  <a:lnTo>
                    <a:pt x="0" y="72391"/>
                  </a:lnTo>
                  <a:lnTo>
                    <a:pt x="6" y="72422"/>
                  </a:lnTo>
                  <a:lnTo>
                    <a:pt x="16" y="72452"/>
                  </a:lnTo>
                  <a:lnTo>
                    <a:pt x="48" y="72514"/>
                  </a:lnTo>
                  <a:lnTo>
                    <a:pt x="96" y="72575"/>
                  </a:lnTo>
                  <a:lnTo>
                    <a:pt x="160" y="72621"/>
                  </a:lnTo>
                  <a:lnTo>
                    <a:pt x="239" y="72652"/>
                  </a:lnTo>
                  <a:lnTo>
                    <a:pt x="335" y="72683"/>
                  </a:lnTo>
                  <a:lnTo>
                    <a:pt x="446" y="72698"/>
                  </a:lnTo>
                  <a:lnTo>
                    <a:pt x="738" y="72698"/>
                  </a:lnTo>
                  <a:lnTo>
                    <a:pt x="918" y="72667"/>
                  </a:lnTo>
                  <a:lnTo>
                    <a:pt x="1120" y="72637"/>
                  </a:lnTo>
                  <a:lnTo>
                    <a:pt x="1337" y="72591"/>
                  </a:lnTo>
                  <a:lnTo>
                    <a:pt x="1576" y="72529"/>
                  </a:lnTo>
                  <a:lnTo>
                    <a:pt x="1830" y="72452"/>
                  </a:lnTo>
                  <a:lnTo>
                    <a:pt x="2387" y="72253"/>
                  </a:lnTo>
                  <a:lnTo>
                    <a:pt x="3019" y="71992"/>
                  </a:lnTo>
                  <a:lnTo>
                    <a:pt x="3708" y="71669"/>
                  </a:lnTo>
                  <a:lnTo>
                    <a:pt x="4461" y="71269"/>
                  </a:lnTo>
                  <a:lnTo>
                    <a:pt x="4859" y="71054"/>
                  </a:lnTo>
                  <a:lnTo>
                    <a:pt x="5273" y="70824"/>
                  </a:lnTo>
                  <a:lnTo>
                    <a:pt x="5055" y="70547"/>
                  </a:lnTo>
                  <a:lnTo>
                    <a:pt x="4843" y="70271"/>
                  </a:lnTo>
                  <a:lnTo>
                    <a:pt x="4636" y="69994"/>
                  </a:lnTo>
                  <a:lnTo>
                    <a:pt x="4429" y="69687"/>
                  </a:lnTo>
                  <a:lnTo>
                    <a:pt x="4223" y="69364"/>
                  </a:lnTo>
                  <a:lnTo>
                    <a:pt x="4021" y="69042"/>
                  </a:lnTo>
                  <a:lnTo>
                    <a:pt x="3819" y="68704"/>
                  </a:lnTo>
                  <a:lnTo>
                    <a:pt x="3623" y="68350"/>
                  </a:lnTo>
                  <a:close/>
                </a:path>
              </a:pathLst>
            </a:custGeom>
            <a:solidFill>
              <a:srgbClr val="FFE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p:nvPr/>
          </p:nvSpPr>
          <p:spPr>
            <a:xfrm>
              <a:off x="-394075" y="-1680725"/>
              <a:ext cx="628725" cy="1763325"/>
            </a:xfrm>
            <a:custGeom>
              <a:avLst/>
              <a:gdLst/>
              <a:ahLst/>
              <a:cxnLst/>
              <a:rect l="l" t="t" r="r" b="b"/>
              <a:pathLst>
                <a:path w="25149" h="70533" fill="none" extrusionOk="0">
                  <a:moveTo>
                    <a:pt x="1714" y="70532"/>
                  </a:moveTo>
                  <a:lnTo>
                    <a:pt x="1714" y="70532"/>
                  </a:lnTo>
                  <a:lnTo>
                    <a:pt x="2096" y="70286"/>
                  </a:lnTo>
                  <a:lnTo>
                    <a:pt x="2096" y="70286"/>
                  </a:lnTo>
                  <a:lnTo>
                    <a:pt x="2510" y="70025"/>
                  </a:lnTo>
                  <a:lnTo>
                    <a:pt x="2918" y="69749"/>
                  </a:lnTo>
                  <a:lnTo>
                    <a:pt x="3327" y="69457"/>
                  </a:lnTo>
                  <a:lnTo>
                    <a:pt x="3735" y="69165"/>
                  </a:lnTo>
                  <a:lnTo>
                    <a:pt x="4138" y="68857"/>
                  </a:lnTo>
                  <a:lnTo>
                    <a:pt x="4547" y="68535"/>
                  </a:lnTo>
                  <a:lnTo>
                    <a:pt x="4950" y="68197"/>
                  </a:lnTo>
                  <a:lnTo>
                    <a:pt x="5353" y="67859"/>
                  </a:lnTo>
                  <a:lnTo>
                    <a:pt x="5756" y="67506"/>
                  </a:lnTo>
                  <a:lnTo>
                    <a:pt x="6159" y="67137"/>
                  </a:lnTo>
                  <a:lnTo>
                    <a:pt x="6557" y="66753"/>
                  </a:lnTo>
                  <a:lnTo>
                    <a:pt x="6955" y="66369"/>
                  </a:lnTo>
                  <a:lnTo>
                    <a:pt x="7353" y="65969"/>
                  </a:lnTo>
                  <a:lnTo>
                    <a:pt x="7751" y="65554"/>
                  </a:lnTo>
                  <a:lnTo>
                    <a:pt x="8143" y="65140"/>
                  </a:lnTo>
                  <a:lnTo>
                    <a:pt x="8536" y="64709"/>
                  </a:lnTo>
                  <a:lnTo>
                    <a:pt x="8536" y="64709"/>
                  </a:lnTo>
                  <a:lnTo>
                    <a:pt x="9024" y="64156"/>
                  </a:lnTo>
                  <a:lnTo>
                    <a:pt x="9506" y="63588"/>
                  </a:lnTo>
                  <a:lnTo>
                    <a:pt x="9984" y="62989"/>
                  </a:lnTo>
                  <a:lnTo>
                    <a:pt x="10461" y="62374"/>
                  </a:lnTo>
                  <a:lnTo>
                    <a:pt x="10933" y="61729"/>
                  </a:lnTo>
                  <a:lnTo>
                    <a:pt x="11405" y="61068"/>
                  </a:lnTo>
                  <a:lnTo>
                    <a:pt x="11867" y="60393"/>
                  </a:lnTo>
                  <a:lnTo>
                    <a:pt x="12328" y="59686"/>
                  </a:lnTo>
                  <a:lnTo>
                    <a:pt x="12784" y="58979"/>
                  </a:lnTo>
                  <a:lnTo>
                    <a:pt x="13240" y="58226"/>
                  </a:lnTo>
                  <a:lnTo>
                    <a:pt x="13691" y="57474"/>
                  </a:lnTo>
                  <a:lnTo>
                    <a:pt x="14137" y="56690"/>
                  </a:lnTo>
                  <a:lnTo>
                    <a:pt x="14577" y="55876"/>
                  </a:lnTo>
                  <a:lnTo>
                    <a:pt x="15012" y="55062"/>
                  </a:lnTo>
                  <a:lnTo>
                    <a:pt x="15447" y="54217"/>
                  </a:lnTo>
                  <a:lnTo>
                    <a:pt x="15877" y="53356"/>
                  </a:lnTo>
                  <a:lnTo>
                    <a:pt x="15877" y="53356"/>
                  </a:lnTo>
                  <a:lnTo>
                    <a:pt x="16301" y="52450"/>
                  </a:lnTo>
                  <a:lnTo>
                    <a:pt x="16720" y="51513"/>
                  </a:lnTo>
                  <a:lnTo>
                    <a:pt x="17128" y="50545"/>
                  </a:lnTo>
                  <a:lnTo>
                    <a:pt x="17532" y="49562"/>
                  </a:lnTo>
                  <a:lnTo>
                    <a:pt x="17924" y="48563"/>
                  </a:lnTo>
                  <a:lnTo>
                    <a:pt x="18311" y="47534"/>
                  </a:lnTo>
                  <a:lnTo>
                    <a:pt x="18693" y="46474"/>
                  </a:lnTo>
                  <a:lnTo>
                    <a:pt x="19065" y="45398"/>
                  </a:lnTo>
                  <a:lnTo>
                    <a:pt x="19431" y="44292"/>
                  </a:lnTo>
                  <a:lnTo>
                    <a:pt x="19786" y="43171"/>
                  </a:lnTo>
                  <a:lnTo>
                    <a:pt x="20136" y="42034"/>
                  </a:lnTo>
                  <a:lnTo>
                    <a:pt x="20475" y="40866"/>
                  </a:lnTo>
                  <a:lnTo>
                    <a:pt x="20804" y="39683"/>
                  </a:lnTo>
                  <a:lnTo>
                    <a:pt x="21128" y="38470"/>
                  </a:lnTo>
                  <a:lnTo>
                    <a:pt x="21441" y="37241"/>
                  </a:lnTo>
                  <a:lnTo>
                    <a:pt x="21748" y="35996"/>
                  </a:lnTo>
                  <a:lnTo>
                    <a:pt x="21748" y="35996"/>
                  </a:lnTo>
                  <a:lnTo>
                    <a:pt x="21987" y="34967"/>
                  </a:lnTo>
                  <a:lnTo>
                    <a:pt x="22226" y="33907"/>
                  </a:lnTo>
                  <a:lnTo>
                    <a:pt x="22449" y="32847"/>
                  </a:lnTo>
                  <a:lnTo>
                    <a:pt x="22671" y="31771"/>
                  </a:lnTo>
                  <a:lnTo>
                    <a:pt x="22878" y="30696"/>
                  </a:lnTo>
                  <a:lnTo>
                    <a:pt x="23080" y="29590"/>
                  </a:lnTo>
                  <a:lnTo>
                    <a:pt x="23276" y="28484"/>
                  </a:lnTo>
                  <a:lnTo>
                    <a:pt x="23462" y="27362"/>
                  </a:lnTo>
                  <a:lnTo>
                    <a:pt x="23637" y="26225"/>
                  </a:lnTo>
                  <a:lnTo>
                    <a:pt x="23807" y="25073"/>
                  </a:lnTo>
                  <a:lnTo>
                    <a:pt x="23966" y="23921"/>
                  </a:lnTo>
                  <a:lnTo>
                    <a:pt x="24120" y="22753"/>
                  </a:lnTo>
                  <a:lnTo>
                    <a:pt x="24263" y="21586"/>
                  </a:lnTo>
                  <a:lnTo>
                    <a:pt x="24401" y="20403"/>
                  </a:lnTo>
                  <a:lnTo>
                    <a:pt x="24523" y="19205"/>
                  </a:lnTo>
                  <a:lnTo>
                    <a:pt x="24639" y="18006"/>
                  </a:lnTo>
                  <a:lnTo>
                    <a:pt x="24639" y="18006"/>
                  </a:lnTo>
                  <a:lnTo>
                    <a:pt x="24714" y="17192"/>
                  </a:lnTo>
                  <a:lnTo>
                    <a:pt x="24783" y="16378"/>
                  </a:lnTo>
                  <a:lnTo>
                    <a:pt x="24846" y="15564"/>
                  </a:lnTo>
                  <a:lnTo>
                    <a:pt x="24899" y="14749"/>
                  </a:lnTo>
                  <a:lnTo>
                    <a:pt x="24952" y="13935"/>
                  </a:lnTo>
                  <a:lnTo>
                    <a:pt x="24995" y="13105"/>
                  </a:lnTo>
                  <a:lnTo>
                    <a:pt x="25032" y="12276"/>
                  </a:lnTo>
                  <a:lnTo>
                    <a:pt x="25069" y="11462"/>
                  </a:lnTo>
                  <a:lnTo>
                    <a:pt x="25095" y="10632"/>
                  </a:lnTo>
                  <a:lnTo>
                    <a:pt x="25117" y="9802"/>
                  </a:lnTo>
                  <a:lnTo>
                    <a:pt x="25133" y="8973"/>
                  </a:lnTo>
                  <a:lnTo>
                    <a:pt x="25143" y="8128"/>
                  </a:lnTo>
                  <a:lnTo>
                    <a:pt x="25149" y="7298"/>
                  </a:lnTo>
                  <a:lnTo>
                    <a:pt x="25149" y="6469"/>
                  </a:lnTo>
                  <a:lnTo>
                    <a:pt x="25138" y="5639"/>
                  </a:lnTo>
                  <a:lnTo>
                    <a:pt x="25127" y="4794"/>
                  </a:lnTo>
                  <a:lnTo>
                    <a:pt x="25127" y="4794"/>
                  </a:lnTo>
                  <a:lnTo>
                    <a:pt x="25111" y="4226"/>
                  </a:lnTo>
                  <a:lnTo>
                    <a:pt x="25090" y="3688"/>
                  </a:lnTo>
                  <a:lnTo>
                    <a:pt x="25042" y="2720"/>
                  </a:lnTo>
                  <a:lnTo>
                    <a:pt x="25021" y="2290"/>
                  </a:lnTo>
                  <a:lnTo>
                    <a:pt x="24995" y="1906"/>
                  </a:lnTo>
                  <a:lnTo>
                    <a:pt x="24968" y="1537"/>
                  </a:lnTo>
                  <a:lnTo>
                    <a:pt x="24942" y="1215"/>
                  </a:lnTo>
                  <a:lnTo>
                    <a:pt x="24915" y="938"/>
                  </a:lnTo>
                  <a:lnTo>
                    <a:pt x="24889" y="692"/>
                  </a:lnTo>
                  <a:lnTo>
                    <a:pt x="24862" y="477"/>
                  </a:lnTo>
                  <a:lnTo>
                    <a:pt x="24830" y="308"/>
                  </a:lnTo>
                  <a:lnTo>
                    <a:pt x="24804" y="170"/>
                  </a:lnTo>
                  <a:lnTo>
                    <a:pt x="24783" y="78"/>
                  </a:lnTo>
                  <a:lnTo>
                    <a:pt x="24756" y="16"/>
                  </a:lnTo>
                  <a:lnTo>
                    <a:pt x="24735" y="1"/>
                  </a:lnTo>
                  <a:lnTo>
                    <a:pt x="24735" y="1"/>
                  </a:lnTo>
                  <a:lnTo>
                    <a:pt x="24719" y="16"/>
                  </a:lnTo>
                  <a:lnTo>
                    <a:pt x="24703" y="32"/>
                  </a:lnTo>
                  <a:lnTo>
                    <a:pt x="24671" y="93"/>
                  </a:lnTo>
                  <a:lnTo>
                    <a:pt x="24650" y="185"/>
                  </a:lnTo>
                  <a:lnTo>
                    <a:pt x="24623" y="324"/>
                  </a:lnTo>
                  <a:lnTo>
                    <a:pt x="24602" y="508"/>
                  </a:lnTo>
                  <a:lnTo>
                    <a:pt x="24581" y="708"/>
                  </a:lnTo>
                  <a:lnTo>
                    <a:pt x="24560" y="969"/>
                  </a:lnTo>
                  <a:lnTo>
                    <a:pt x="24539" y="1245"/>
                  </a:lnTo>
                  <a:lnTo>
                    <a:pt x="24501" y="1921"/>
                  </a:lnTo>
                  <a:lnTo>
                    <a:pt x="24459" y="2720"/>
                  </a:lnTo>
                  <a:lnTo>
                    <a:pt x="24358" y="4702"/>
                  </a:lnTo>
                  <a:lnTo>
                    <a:pt x="24295" y="5885"/>
                  </a:lnTo>
                  <a:lnTo>
                    <a:pt x="24215" y="7160"/>
                  </a:lnTo>
                  <a:lnTo>
                    <a:pt x="24120" y="8543"/>
                  </a:lnTo>
                  <a:lnTo>
                    <a:pt x="24066" y="9280"/>
                  </a:lnTo>
                  <a:lnTo>
                    <a:pt x="24003" y="10033"/>
                  </a:lnTo>
                  <a:lnTo>
                    <a:pt x="23939" y="10801"/>
                  </a:lnTo>
                  <a:lnTo>
                    <a:pt x="23870" y="11615"/>
                  </a:lnTo>
                  <a:lnTo>
                    <a:pt x="23791" y="12430"/>
                  </a:lnTo>
                  <a:lnTo>
                    <a:pt x="23711" y="13274"/>
                  </a:lnTo>
                  <a:lnTo>
                    <a:pt x="23621" y="14135"/>
                  </a:lnTo>
                  <a:lnTo>
                    <a:pt x="23520" y="15026"/>
                  </a:lnTo>
                  <a:lnTo>
                    <a:pt x="23419" y="15932"/>
                  </a:lnTo>
                  <a:lnTo>
                    <a:pt x="23303" y="16854"/>
                  </a:lnTo>
                  <a:lnTo>
                    <a:pt x="23303" y="16854"/>
                  </a:lnTo>
                  <a:lnTo>
                    <a:pt x="23165" y="17929"/>
                  </a:lnTo>
                  <a:lnTo>
                    <a:pt x="23016" y="19005"/>
                  </a:lnTo>
                  <a:lnTo>
                    <a:pt x="22857" y="20065"/>
                  </a:lnTo>
                  <a:lnTo>
                    <a:pt x="22698" y="21125"/>
                  </a:lnTo>
                  <a:lnTo>
                    <a:pt x="22528" y="22170"/>
                  </a:lnTo>
                  <a:lnTo>
                    <a:pt x="22353" y="23199"/>
                  </a:lnTo>
                  <a:lnTo>
                    <a:pt x="22173" y="24228"/>
                  </a:lnTo>
                  <a:lnTo>
                    <a:pt x="21987" y="25242"/>
                  </a:lnTo>
                  <a:lnTo>
                    <a:pt x="21791" y="26256"/>
                  </a:lnTo>
                  <a:lnTo>
                    <a:pt x="21595" y="27255"/>
                  </a:lnTo>
                  <a:lnTo>
                    <a:pt x="21388" y="28238"/>
                  </a:lnTo>
                  <a:lnTo>
                    <a:pt x="21176" y="29206"/>
                  </a:lnTo>
                  <a:lnTo>
                    <a:pt x="20958" y="30174"/>
                  </a:lnTo>
                  <a:lnTo>
                    <a:pt x="20730" y="31126"/>
                  </a:lnTo>
                  <a:lnTo>
                    <a:pt x="20502" y="32079"/>
                  </a:lnTo>
                  <a:lnTo>
                    <a:pt x="20269" y="33000"/>
                  </a:lnTo>
                  <a:lnTo>
                    <a:pt x="20269" y="33000"/>
                  </a:lnTo>
                  <a:lnTo>
                    <a:pt x="19966" y="34122"/>
                  </a:lnTo>
                  <a:lnTo>
                    <a:pt x="19664" y="35228"/>
                  </a:lnTo>
                  <a:lnTo>
                    <a:pt x="19351" y="36319"/>
                  </a:lnTo>
                  <a:lnTo>
                    <a:pt x="19033" y="37379"/>
                  </a:lnTo>
                  <a:lnTo>
                    <a:pt x="18709" y="38439"/>
                  </a:lnTo>
                  <a:lnTo>
                    <a:pt x="18375" y="39468"/>
                  </a:lnTo>
                  <a:lnTo>
                    <a:pt x="18041" y="40482"/>
                  </a:lnTo>
                  <a:lnTo>
                    <a:pt x="17696" y="41481"/>
                  </a:lnTo>
                  <a:lnTo>
                    <a:pt x="17346" y="42464"/>
                  </a:lnTo>
                  <a:lnTo>
                    <a:pt x="16985" y="43417"/>
                  </a:lnTo>
                  <a:lnTo>
                    <a:pt x="16625" y="44369"/>
                  </a:lnTo>
                  <a:lnTo>
                    <a:pt x="16253" y="45291"/>
                  </a:lnTo>
                  <a:lnTo>
                    <a:pt x="15882" y="46182"/>
                  </a:lnTo>
                  <a:lnTo>
                    <a:pt x="15500" y="47073"/>
                  </a:lnTo>
                  <a:lnTo>
                    <a:pt x="15113" y="47933"/>
                  </a:lnTo>
                  <a:lnTo>
                    <a:pt x="14720" y="48778"/>
                  </a:lnTo>
                  <a:lnTo>
                    <a:pt x="14720" y="48778"/>
                  </a:lnTo>
                  <a:lnTo>
                    <a:pt x="14296" y="49638"/>
                  </a:lnTo>
                  <a:lnTo>
                    <a:pt x="13866" y="50468"/>
                  </a:lnTo>
                  <a:lnTo>
                    <a:pt x="13437" y="51282"/>
                  </a:lnTo>
                  <a:lnTo>
                    <a:pt x="13007" y="52081"/>
                  </a:lnTo>
                  <a:lnTo>
                    <a:pt x="12572" y="52834"/>
                  </a:lnTo>
                  <a:lnTo>
                    <a:pt x="12142" y="53587"/>
                  </a:lnTo>
                  <a:lnTo>
                    <a:pt x="11707" y="54293"/>
                  </a:lnTo>
                  <a:lnTo>
                    <a:pt x="11273" y="55000"/>
                  </a:lnTo>
                  <a:lnTo>
                    <a:pt x="10843" y="55676"/>
                  </a:lnTo>
                  <a:lnTo>
                    <a:pt x="10413" y="56321"/>
                  </a:lnTo>
                  <a:lnTo>
                    <a:pt x="9984" y="56951"/>
                  </a:lnTo>
                  <a:lnTo>
                    <a:pt x="9554" y="57566"/>
                  </a:lnTo>
                  <a:lnTo>
                    <a:pt x="9124" y="58165"/>
                  </a:lnTo>
                  <a:lnTo>
                    <a:pt x="8700" y="58733"/>
                  </a:lnTo>
                  <a:lnTo>
                    <a:pt x="8276" y="59286"/>
                  </a:lnTo>
                  <a:lnTo>
                    <a:pt x="7857" y="59824"/>
                  </a:lnTo>
                  <a:lnTo>
                    <a:pt x="7438" y="60346"/>
                  </a:lnTo>
                  <a:lnTo>
                    <a:pt x="7024" y="60853"/>
                  </a:lnTo>
                  <a:lnTo>
                    <a:pt x="6610" y="61345"/>
                  </a:lnTo>
                  <a:lnTo>
                    <a:pt x="6207" y="61806"/>
                  </a:lnTo>
                  <a:lnTo>
                    <a:pt x="5804" y="62267"/>
                  </a:lnTo>
                  <a:lnTo>
                    <a:pt x="5401" y="62697"/>
                  </a:lnTo>
                  <a:lnTo>
                    <a:pt x="4621" y="63542"/>
                  </a:lnTo>
                  <a:lnTo>
                    <a:pt x="3857" y="64325"/>
                  </a:lnTo>
                  <a:lnTo>
                    <a:pt x="3120" y="65047"/>
                  </a:lnTo>
                  <a:lnTo>
                    <a:pt x="2409" y="65739"/>
                  </a:lnTo>
                  <a:lnTo>
                    <a:pt x="1725" y="66384"/>
                  </a:lnTo>
                  <a:lnTo>
                    <a:pt x="1725" y="66384"/>
                  </a:lnTo>
                  <a:lnTo>
                    <a:pt x="1" y="67966"/>
                  </a:lnTo>
                  <a:lnTo>
                    <a:pt x="1" y="67966"/>
                  </a:lnTo>
                  <a:lnTo>
                    <a:pt x="208" y="68335"/>
                  </a:lnTo>
                  <a:lnTo>
                    <a:pt x="415" y="68688"/>
                  </a:lnTo>
                  <a:lnTo>
                    <a:pt x="622" y="69026"/>
                  </a:lnTo>
                  <a:lnTo>
                    <a:pt x="839" y="69349"/>
                  </a:lnTo>
                  <a:lnTo>
                    <a:pt x="1051" y="69672"/>
                  </a:lnTo>
                  <a:lnTo>
                    <a:pt x="1269" y="69964"/>
                  </a:lnTo>
                  <a:lnTo>
                    <a:pt x="1491" y="70255"/>
                  </a:lnTo>
                  <a:lnTo>
                    <a:pt x="1714" y="7053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p:nvPr/>
          </p:nvSpPr>
          <p:spPr>
            <a:xfrm>
              <a:off x="-494975" y="28025"/>
              <a:ext cx="131825" cy="108725"/>
            </a:xfrm>
            <a:custGeom>
              <a:avLst/>
              <a:gdLst/>
              <a:ahLst/>
              <a:cxnLst/>
              <a:rect l="l" t="t" r="r" b="b"/>
              <a:pathLst>
                <a:path w="5273" h="4349" fill="none" extrusionOk="0">
                  <a:moveTo>
                    <a:pt x="573" y="4348"/>
                  </a:moveTo>
                  <a:lnTo>
                    <a:pt x="573" y="4348"/>
                  </a:lnTo>
                  <a:lnTo>
                    <a:pt x="738" y="4348"/>
                  </a:lnTo>
                  <a:lnTo>
                    <a:pt x="918" y="4317"/>
                  </a:lnTo>
                  <a:lnTo>
                    <a:pt x="1120" y="4287"/>
                  </a:lnTo>
                  <a:lnTo>
                    <a:pt x="1337" y="4241"/>
                  </a:lnTo>
                  <a:lnTo>
                    <a:pt x="1576" y="4179"/>
                  </a:lnTo>
                  <a:lnTo>
                    <a:pt x="1830" y="4102"/>
                  </a:lnTo>
                  <a:lnTo>
                    <a:pt x="2387" y="3903"/>
                  </a:lnTo>
                  <a:lnTo>
                    <a:pt x="3019" y="3642"/>
                  </a:lnTo>
                  <a:lnTo>
                    <a:pt x="3708" y="3319"/>
                  </a:lnTo>
                  <a:lnTo>
                    <a:pt x="4461" y="2919"/>
                  </a:lnTo>
                  <a:lnTo>
                    <a:pt x="4859" y="2704"/>
                  </a:lnTo>
                  <a:lnTo>
                    <a:pt x="5273" y="2474"/>
                  </a:lnTo>
                  <a:lnTo>
                    <a:pt x="5273" y="2474"/>
                  </a:lnTo>
                  <a:lnTo>
                    <a:pt x="5055" y="2197"/>
                  </a:lnTo>
                  <a:lnTo>
                    <a:pt x="4843" y="1921"/>
                  </a:lnTo>
                  <a:lnTo>
                    <a:pt x="4636" y="1644"/>
                  </a:lnTo>
                  <a:lnTo>
                    <a:pt x="4429" y="1337"/>
                  </a:lnTo>
                  <a:lnTo>
                    <a:pt x="4223" y="1014"/>
                  </a:lnTo>
                  <a:lnTo>
                    <a:pt x="4021" y="692"/>
                  </a:lnTo>
                  <a:lnTo>
                    <a:pt x="3819" y="354"/>
                  </a:lnTo>
                  <a:lnTo>
                    <a:pt x="3623" y="0"/>
                  </a:lnTo>
                  <a:lnTo>
                    <a:pt x="3623" y="0"/>
                  </a:lnTo>
                  <a:lnTo>
                    <a:pt x="2806" y="753"/>
                  </a:lnTo>
                  <a:lnTo>
                    <a:pt x="2080" y="1429"/>
                  </a:lnTo>
                  <a:lnTo>
                    <a:pt x="1454" y="2028"/>
                  </a:lnTo>
                  <a:lnTo>
                    <a:pt x="1178" y="2305"/>
                  </a:lnTo>
                  <a:lnTo>
                    <a:pt x="934" y="2566"/>
                  </a:lnTo>
                  <a:lnTo>
                    <a:pt x="711" y="2797"/>
                  </a:lnTo>
                  <a:lnTo>
                    <a:pt x="520" y="3027"/>
                  </a:lnTo>
                  <a:lnTo>
                    <a:pt x="356" y="3227"/>
                  </a:lnTo>
                  <a:lnTo>
                    <a:pt x="223" y="3426"/>
                  </a:lnTo>
                  <a:lnTo>
                    <a:pt x="122" y="3595"/>
                  </a:lnTo>
                  <a:lnTo>
                    <a:pt x="80" y="3688"/>
                  </a:lnTo>
                  <a:lnTo>
                    <a:pt x="48" y="3764"/>
                  </a:lnTo>
                  <a:lnTo>
                    <a:pt x="27" y="3826"/>
                  </a:lnTo>
                  <a:lnTo>
                    <a:pt x="11" y="3903"/>
                  </a:lnTo>
                  <a:lnTo>
                    <a:pt x="0" y="3964"/>
                  </a:lnTo>
                  <a:lnTo>
                    <a:pt x="0" y="4041"/>
                  </a:lnTo>
                  <a:lnTo>
                    <a:pt x="0" y="4041"/>
                  </a:lnTo>
                  <a:lnTo>
                    <a:pt x="6" y="4072"/>
                  </a:lnTo>
                  <a:lnTo>
                    <a:pt x="16" y="4102"/>
                  </a:lnTo>
                  <a:lnTo>
                    <a:pt x="48" y="4164"/>
                  </a:lnTo>
                  <a:lnTo>
                    <a:pt x="96" y="4225"/>
                  </a:lnTo>
                  <a:lnTo>
                    <a:pt x="160" y="4271"/>
                  </a:lnTo>
                  <a:lnTo>
                    <a:pt x="239" y="4302"/>
                  </a:lnTo>
                  <a:lnTo>
                    <a:pt x="335" y="4333"/>
                  </a:lnTo>
                  <a:lnTo>
                    <a:pt x="446" y="4348"/>
                  </a:lnTo>
                  <a:lnTo>
                    <a:pt x="573" y="43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4"/>
            <p:cNvSpPr/>
            <p:nvPr/>
          </p:nvSpPr>
          <p:spPr>
            <a:xfrm>
              <a:off x="-404400" y="18425"/>
              <a:ext cx="53200" cy="71450"/>
            </a:xfrm>
            <a:custGeom>
              <a:avLst/>
              <a:gdLst/>
              <a:ahLst/>
              <a:cxnLst/>
              <a:rect l="l" t="t" r="r" b="b"/>
              <a:pathLst>
                <a:path w="2128" h="2858" extrusionOk="0">
                  <a:moveTo>
                    <a:pt x="414" y="0"/>
                  </a:moveTo>
                  <a:lnTo>
                    <a:pt x="0" y="384"/>
                  </a:lnTo>
                  <a:lnTo>
                    <a:pt x="196" y="738"/>
                  </a:lnTo>
                  <a:lnTo>
                    <a:pt x="398" y="1076"/>
                  </a:lnTo>
                  <a:lnTo>
                    <a:pt x="600" y="1398"/>
                  </a:lnTo>
                  <a:lnTo>
                    <a:pt x="806" y="1721"/>
                  </a:lnTo>
                  <a:lnTo>
                    <a:pt x="1013" y="2028"/>
                  </a:lnTo>
                  <a:lnTo>
                    <a:pt x="1220" y="2305"/>
                  </a:lnTo>
                  <a:lnTo>
                    <a:pt x="1432" y="2581"/>
                  </a:lnTo>
                  <a:lnTo>
                    <a:pt x="1650" y="2858"/>
                  </a:lnTo>
                  <a:lnTo>
                    <a:pt x="2127" y="2566"/>
                  </a:lnTo>
                  <a:lnTo>
                    <a:pt x="1904" y="2289"/>
                  </a:lnTo>
                  <a:lnTo>
                    <a:pt x="1682" y="1998"/>
                  </a:lnTo>
                  <a:lnTo>
                    <a:pt x="1464" y="1706"/>
                  </a:lnTo>
                  <a:lnTo>
                    <a:pt x="1252" y="1383"/>
                  </a:lnTo>
                  <a:lnTo>
                    <a:pt x="1035" y="1060"/>
                  </a:lnTo>
                  <a:lnTo>
                    <a:pt x="828" y="722"/>
                  </a:lnTo>
                  <a:lnTo>
                    <a:pt x="621" y="369"/>
                  </a:lnTo>
                  <a:lnTo>
                    <a:pt x="4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4"/>
            <p:cNvSpPr/>
            <p:nvPr/>
          </p:nvSpPr>
          <p:spPr>
            <a:xfrm>
              <a:off x="-404400" y="18425"/>
              <a:ext cx="53200" cy="71450"/>
            </a:xfrm>
            <a:custGeom>
              <a:avLst/>
              <a:gdLst/>
              <a:ahLst/>
              <a:cxnLst/>
              <a:rect l="l" t="t" r="r" b="b"/>
              <a:pathLst>
                <a:path w="2128" h="2858" fill="none" extrusionOk="0">
                  <a:moveTo>
                    <a:pt x="1650" y="2858"/>
                  </a:moveTo>
                  <a:lnTo>
                    <a:pt x="1650" y="2858"/>
                  </a:lnTo>
                  <a:lnTo>
                    <a:pt x="2127" y="2566"/>
                  </a:lnTo>
                  <a:lnTo>
                    <a:pt x="2127" y="2566"/>
                  </a:lnTo>
                  <a:lnTo>
                    <a:pt x="1904" y="2289"/>
                  </a:lnTo>
                  <a:lnTo>
                    <a:pt x="1682" y="1998"/>
                  </a:lnTo>
                  <a:lnTo>
                    <a:pt x="1464" y="1706"/>
                  </a:lnTo>
                  <a:lnTo>
                    <a:pt x="1252" y="1383"/>
                  </a:lnTo>
                  <a:lnTo>
                    <a:pt x="1035" y="1060"/>
                  </a:lnTo>
                  <a:lnTo>
                    <a:pt x="828" y="722"/>
                  </a:lnTo>
                  <a:lnTo>
                    <a:pt x="621" y="369"/>
                  </a:lnTo>
                  <a:lnTo>
                    <a:pt x="414" y="0"/>
                  </a:lnTo>
                  <a:lnTo>
                    <a:pt x="414" y="0"/>
                  </a:lnTo>
                  <a:lnTo>
                    <a:pt x="0" y="384"/>
                  </a:lnTo>
                  <a:lnTo>
                    <a:pt x="0" y="384"/>
                  </a:lnTo>
                  <a:lnTo>
                    <a:pt x="196" y="738"/>
                  </a:lnTo>
                  <a:lnTo>
                    <a:pt x="398" y="1076"/>
                  </a:lnTo>
                  <a:lnTo>
                    <a:pt x="600" y="1398"/>
                  </a:lnTo>
                  <a:lnTo>
                    <a:pt x="806" y="1721"/>
                  </a:lnTo>
                  <a:lnTo>
                    <a:pt x="1013" y="2028"/>
                  </a:lnTo>
                  <a:lnTo>
                    <a:pt x="1220" y="2305"/>
                  </a:lnTo>
                  <a:lnTo>
                    <a:pt x="1432" y="2581"/>
                  </a:lnTo>
                  <a:lnTo>
                    <a:pt x="1650" y="28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4"/>
            <p:cNvSpPr/>
            <p:nvPr/>
          </p:nvSpPr>
          <p:spPr>
            <a:xfrm>
              <a:off x="108525" y="-2491100"/>
              <a:ext cx="96825" cy="364875"/>
            </a:xfrm>
            <a:custGeom>
              <a:avLst/>
              <a:gdLst/>
              <a:ahLst/>
              <a:cxnLst/>
              <a:rect l="l" t="t" r="r" b="b"/>
              <a:pathLst>
                <a:path w="3873" h="14595" extrusionOk="0">
                  <a:moveTo>
                    <a:pt x="382" y="0"/>
                  </a:moveTo>
                  <a:lnTo>
                    <a:pt x="329" y="16"/>
                  </a:lnTo>
                  <a:lnTo>
                    <a:pt x="281" y="46"/>
                  </a:lnTo>
                  <a:lnTo>
                    <a:pt x="234" y="92"/>
                  </a:lnTo>
                  <a:lnTo>
                    <a:pt x="191" y="154"/>
                  </a:lnTo>
                  <a:lnTo>
                    <a:pt x="154" y="215"/>
                  </a:lnTo>
                  <a:lnTo>
                    <a:pt x="122" y="292"/>
                  </a:lnTo>
                  <a:lnTo>
                    <a:pt x="96" y="384"/>
                  </a:lnTo>
                  <a:lnTo>
                    <a:pt x="64" y="507"/>
                  </a:lnTo>
                  <a:lnTo>
                    <a:pt x="43" y="645"/>
                  </a:lnTo>
                  <a:lnTo>
                    <a:pt x="21" y="784"/>
                  </a:lnTo>
                  <a:lnTo>
                    <a:pt x="11" y="953"/>
                  </a:lnTo>
                  <a:lnTo>
                    <a:pt x="0" y="1122"/>
                  </a:lnTo>
                  <a:lnTo>
                    <a:pt x="0" y="1291"/>
                  </a:lnTo>
                  <a:lnTo>
                    <a:pt x="0" y="1475"/>
                  </a:lnTo>
                  <a:lnTo>
                    <a:pt x="5" y="1675"/>
                  </a:lnTo>
                  <a:lnTo>
                    <a:pt x="21" y="1890"/>
                  </a:lnTo>
                  <a:lnTo>
                    <a:pt x="37" y="2105"/>
                  </a:lnTo>
                  <a:lnTo>
                    <a:pt x="59" y="2320"/>
                  </a:lnTo>
                  <a:lnTo>
                    <a:pt x="80" y="2566"/>
                  </a:lnTo>
                  <a:lnTo>
                    <a:pt x="143" y="3057"/>
                  </a:lnTo>
                  <a:lnTo>
                    <a:pt x="223" y="3564"/>
                  </a:lnTo>
                  <a:lnTo>
                    <a:pt x="313" y="4117"/>
                  </a:lnTo>
                  <a:lnTo>
                    <a:pt x="419" y="4686"/>
                  </a:lnTo>
                  <a:lnTo>
                    <a:pt x="541" y="5285"/>
                  </a:lnTo>
                  <a:lnTo>
                    <a:pt x="669" y="5900"/>
                  </a:lnTo>
                  <a:lnTo>
                    <a:pt x="812" y="6529"/>
                  </a:lnTo>
                  <a:lnTo>
                    <a:pt x="966" y="7175"/>
                  </a:lnTo>
                  <a:lnTo>
                    <a:pt x="1125" y="7835"/>
                  </a:lnTo>
                  <a:lnTo>
                    <a:pt x="1294" y="8511"/>
                  </a:lnTo>
                  <a:lnTo>
                    <a:pt x="1607" y="9710"/>
                  </a:lnTo>
                  <a:lnTo>
                    <a:pt x="1915" y="10846"/>
                  </a:lnTo>
                  <a:lnTo>
                    <a:pt x="2064" y="11384"/>
                  </a:lnTo>
                  <a:lnTo>
                    <a:pt x="2207" y="11876"/>
                  </a:lnTo>
                  <a:lnTo>
                    <a:pt x="2350" y="12352"/>
                  </a:lnTo>
                  <a:lnTo>
                    <a:pt x="2493" y="12782"/>
                  </a:lnTo>
                  <a:lnTo>
                    <a:pt x="2626" y="13182"/>
                  </a:lnTo>
                  <a:lnTo>
                    <a:pt x="2758" y="13535"/>
                  </a:lnTo>
                  <a:lnTo>
                    <a:pt x="2886" y="13842"/>
                  </a:lnTo>
                  <a:lnTo>
                    <a:pt x="3008" y="14103"/>
                  </a:lnTo>
                  <a:lnTo>
                    <a:pt x="3066" y="14226"/>
                  </a:lnTo>
                  <a:lnTo>
                    <a:pt x="3124" y="14318"/>
                  </a:lnTo>
                  <a:lnTo>
                    <a:pt x="3183" y="14395"/>
                  </a:lnTo>
                  <a:lnTo>
                    <a:pt x="3236" y="14472"/>
                  </a:lnTo>
                  <a:lnTo>
                    <a:pt x="3289" y="14518"/>
                  </a:lnTo>
                  <a:lnTo>
                    <a:pt x="3342" y="14564"/>
                  </a:lnTo>
                  <a:lnTo>
                    <a:pt x="3395" y="14595"/>
                  </a:lnTo>
                  <a:lnTo>
                    <a:pt x="3443" y="14595"/>
                  </a:lnTo>
                  <a:lnTo>
                    <a:pt x="3512" y="14580"/>
                  </a:lnTo>
                  <a:lnTo>
                    <a:pt x="3575" y="14534"/>
                  </a:lnTo>
                  <a:lnTo>
                    <a:pt x="3618" y="14472"/>
                  </a:lnTo>
                  <a:lnTo>
                    <a:pt x="3660" y="14380"/>
                  </a:lnTo>
                  <a:lnTo>
                    <a:pt x="3697" y="14272"/>
                  </a:lnTo>
                  <a:lnTo>
                    <a:pt x="3734" y="14149"/>
                  </a:lnTo>
                  <a:lnTo>
                    <a:pt x="3766" y="13996"/>
                  </a:lnTo>
                  <a:lnTo>
                    <a:pt x="3793" y="13827"/>
                  </a:lnTo>
                  <a:lnTo>
                    <a:pt x="3819" y="13642"/>
                  </a:lnTo>
                  <a:lnTo>
                    <a:pt x="3835" y="13443"/>
                  </a:lnTo>
                  <a:lnTo>
                    <a:pt x="3851" y="13228"/>
                  </a:lnTo>
                  <a:lnTo>
                    <a:pt x="3862" y="12982"/>
                  </a:lnTo>
                  <a:lnTo>
                    <a:pt x="3872" y="12736"/>
                  </a:lnTo>
                  <a:lnTo>
                    <a:pt x="3872" y="12475"/>
                  </a:lnTo>
                  <a:lnTo>
                    <a:pt x="3872" y="12183"/>
                  </a:lnTo>
                  <a:lnTo>
                    <a:pt x="3867" y="11891"/>
                  </a:lnTo>
                  <a:lnTo>
                    <a:pt x="3856" y="11584"/>
                  </a:lnTo>
                  <a:lnTo>
                    <a:pt x="3846" y="11261"/>
                  </a:lnTo>
                  <a:lnTo>
                    <a:pt x="3825" y="10939"/>
                  </a:lnTo>
                  <a:lnTo>
                    <a:pt x="3798" y="10601"/>
                  </a:lnTo>
                  <a:lnTo>
                    <a:pt x="3772" y="10247"/>
                  </a:lnTo>
                  <a:lnTo>
                    <a:pt x="3740" y="9894"/>
                  </a:lnTo>
                  <a:lnTo>
                    <a:pt x="3697" y="9525"/>
                  </a:lnTo>
                  <a:lnTo>
                    <a:pt x="3655" y="9157"/>
                  </a:lnTo>
                  <a:lnTo>
                    <a:pt x="3607" y="8772"/>
                  </a:lnTo>
                  <a:lnTo>
                    <a:pt x="3554" y="8388"/>
                  </a:lnTo>
                  <a:lnTo>
                    <a:pt x="3496" y="7989"/>
                  </a:lnTo>
                  <a:lnTo>
                    <a:pt x="3432" y="7605"/>
                  </a:lnTo>
                  <a:lnTo>
                    <a:pt x="3363" y="7205"/>
                  </a:lnTo>
                  <a:lnTo>
                    <a:pt x="3289" y="6806"/>
                  </a:lnTo>
                  <a:lnTo>
                    <a:pt x="3209" y="6391"/>
                  </a:lnTo>
                  <a:lnTo>
                    <a:pt x="3124" y="5992"/>
                  </a:lnTo>
                  <a:lnTo>
                    <a:pt x="3029" y="5592"/>
                  </a:lnTo>
                  <a:lnTo>
                    <a:pt x="2933" y="5178"/>
                  </a:lnTo>
                  <a:lnTo>
                    <a:pt x="2774" y="4563"/>
                  </a:lnTo>
                  <a:lnTo>
                    <a:pt x="2610" y="3979"/>
                  </a:lnTo>
                  <a:lnTo>
                    <a:pt x="2445" y="3442"/>
                  </a:lnTo>
                  <a:lnTo>
                    <a:pt x="2270" y="2935"/>
                  </a:lnTo>
                  <a:lnTo>
                    <a:pt x="2101" y="2474"/>
                  </a:lnTo>
                  <a:lnTo>
                    <a:pt x="1931" y="2043"/>
                  </a:lnTo>
                  <a:lnTo>
                    <a:pt x="1761" y="1659"/>
                  </a:lnTo>
                  <a:lnTo>
                    <a:pt x="1591" y="1321"/>
                  </a:lnTo>
                  <a:lnTo>
                    <a:pt x="1427" y="1014"/>
                  </a:lnTo>
                  <a:lnTo>
                    <a:pt x="1263" y="738"/>
                  </a:lnTo>
                  <a:lnTo>
                    <a:pt x="1109" y="507"/>
                  </a:lnTo>
                  <a:lnTo>
                    <a:pt x="960" y="323"/>
                  </a:lnTo>
                  <a:lnTo>
                    <a:pt x="817" y="185"/>
                  </a:lnTo>
                  <a:lnTo>
                    <a:pt x="679" y="77"/>
                  </a:lnTo>
                  <a:lnTo>
                    <a:pt x="557" y="16"/>
                  </a:lnTo>
                  <a:lnTo>
                    <a:pt x="499" y="0"/>
                  </a:lnTo>
                  <a:close/>
                </a:path>
              </a:pathLst>
            </a:custGeom>
            <a:solidFill>
              <a:srgbClr val="FFE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4"/>
            <p:cNvSpPr/>
            <p:nvPr/>
          </p:nvSpPr>
          <p:spPr>
            <a:xfrm>
              <a:off x="108525" y="-2491100"/>
              <a:ext cx="96825" cy="364875"/>
            </a:xfrm>
            <a:custGeom>
              <a:avLst/>
              <a:gdLst/>
              <a:ahLst/>
              <a:cxnLst/>
              <a:rect l="l" t="t" r="r" b="b"/>
              <a:pathLst>
                <a:path w="3873" h="14595" fill="none" extrusionOk="0">
                  <a:moveTo>
                    <a:pt x="3443" y="14595"/>
                  </a:moveTo>
                  <a:lnTo>
                    <a:pt x="3443" y="14595"/>
                  </a:lnTo>
                  <a:lnTo>
                    <a:pt x="3512" y="14580"/>
                  </a:lnTo>
                  <a:lnTo>
                    <a:pt x="3575" y="14534"/>
                  </a:lnTo>
                  <a:lnTo>
                    <a:pt x="3575" y="14534"/>
                  </a:lnTo>
                  <a:lnTo>
                    <a:pt x="3618" y="14472"/>
                  </a:lnTo>
                  <a:lnTo>
                    <a:pt x="3660" y="14380"/>
                  </a:lnTo>
                  <a:lnTo>
                    <a:pt x="3697" y="14272"/>
                  </a:lnTo>
                  <a:lnTo>
                    <a:pt x="3734" y="14149"/>
                  </a:lnTo>
                  <a:lnTo>
                    <a:pt x="3766" y="13996"/>
                  </a:lnTo>
                  <a:lnTo>
                    <a:pt x="3793" y="13827"/>
                  </a:lnTo>
                  <a:lnTo>
                    <a:pt x="3819" y="13642"/>
                  </a:lnTo>
                  <a:lnTo>
                    <a:pt x="3835" y="13443"/>
                  </a:lnTo>
                  <a:lnTo>
                    <a:pt x="3851" y="13228"/>
                  </a:lnTo>
                  <a:lnTo>
                    <a:pt x="3862" y="12982"/>
                  </a:lnTo>
                  <a:lnTo>
                    <a:pt x="3872" y="12736"/>
                  </a:lnTo>
                  <a:lnTo>
                    <a:pt x="3872" y="12475"/>
                  </a:lnTo>
                  <a:lnTo>
                    <a:pt x="3872" y="12183"/>
                  </a:lnTo>
                  <a:lnTo>
                    <a:pt x="3867" y="11891"/>
                  </a:lnTo>
                  <a:lnTo>
                    <a:pt x="3856" y="11584"/>
                  </a:lnTo>
                  <a:lnTo>
                    <a:pt x="3846" y="11261"/>
                  </a:lnTo>
                  <a:lnTo>
                    <a:pt x="3825" y="10939"/>
                  </a:lnTo>
                  <a:lnTo>
                    <a:pt x="3798" y="10601"/>
                  </a:lnTo>
                  <a:lnTo>
                    <a:pt x="3772" y="10247"/>
                  </a:lnTo>
                  <a:lnTo>
                    <a:pt x="3740" y="9894"/>
                  </a:lnTo>
                  <a:lnTo>
                    <a:pt x="3697" y="9525"/>
                  </a:lnTo>
                  <a:lnTo>
                    <a:pt x="3655" y="9157"/>
                  </a:lnTo>
                  <a:lnTo>
                    <a:pt x="3607" y="8772"/>
                  </a:lnTo>
                  <a:lnTo>
                    <a:pt x="3554" y="8388"/>
                  </a:lnTo>
                  <a:lnTo>
                    <a:pt x="3496" y="7989"/>
                  </a:lnTo>
                  <a:lnTo>
                    <a:pt x="3432" y="7605"/>
                  </a:lnTo>
                  <a:lnTo>
                    <a:pt x="3363" y="7205"/>
                  </a:lnTo>
                  <a:lnTo>
                    <a:pt x="3289" y="6806"/>
                  </a:lnTo>
                  <a:lnTo>
                    <a:pt x="3209" y="6391"/>
                  </a:lnTo>
                  <a:lnTo>
                    <a:pt x="3124" y="5992"/>
                  </a:lnTo>
                  <a:lnTo>
                    <a:pt x="3029" y="5592"/>
                  </a:lnTo>
                  <a:lnTo>
                    <a:pt x="2933" y="5178"/>
                  </a:lnTo>
                  <a:lnTo>
                    <a:pt x="2933" y="5178"/>
                  </a:lnTo>
                  <a:lnTo>
                    <a:pt x="2774" y="4563"/>
                  </a:lnTo>
                  <a:lnTo>
                    <a:pt x="2610" y="3979"/>
                  </a:lnTo>
                  <a:lnTo>
                    <a:pt x="2445" y="3442"/>
                  </a:lnTo>
                  <a:lnTo>
                    <a:pt x="2270" y="2935"/>
                  </a:lnTo>
                  <a:lnTo>
                    <a:pt x="2101" y="2474"/>
                  </a:lnTo>
                  <a:lnTo>
                    <a:pt x="1931" y="2043"/>
                  </a:lnTo>
                  <a:lnTo>
                    <a:pt x="1761" y="1659"/>
                  </a:lnTo>
                  <a:lnTo>
                    <a:pt x="1591" y="1321"/>
                  </a:lnTo>
                  <a:lnTo>
                    <a:pt x="1427" y="1014"/>
                  </a:lnTo>
                  <a:lnTo>
                    <a:pt x="1263" y="738"/>
                  </a:lnTo>
                  <a:lnTo>
                    <a:pt x="1109" y="507"/>
                  </a:lnTo>
                  <a:lnTo>
                    <a:pt x="960" y="323"/>
                  </a:lnTo>
                  <a:lnTo>
                    <a:pt x="817" y="185"/>
                  </a:lnTo>
                  <a:lnTo>
                    <a:pt x="679" y="77"/>
                  </a:lnTo>
                  <a:lnTo>
                    <a:pt x="557" y="16"/>
                  </a:lnTo>
                  <a:lnTo>
                    <a:pt x="499" y="0"/>
                  </a:lnTo>
                  <a:lnTo>
                    <a:pt x="440" y="0"/>
                  </a:lnTo>
                  <a:lnTo>
                    <a:pt x="440" y="0"/>
                  </a:lnTo>
                  <a:lnTo>
                    <a:pt x="382" y="0"/>
                  </a:lnTo>
                  <a:lnTo>
                    <a:pt x="329" y="16"/>
                  </a:lnTo>
                  <a:lnTo>
                    <a:pt x="281" y="46"/>
                  </a:lnTo>
                  <a:lnTo>
                    <a:pt x="234" y="92"/>
                  </a:lnTo>
                  <a:lnTo>
                    <a:pt x="191" y="154"/>
                  </a:lnTo>
                  <a:lnTo>
                    <a:pt x="154" y="215"/>
                  </a:lnTo>
                  <a:lnTo>
                    <a:pt x="122" y="292"/>
                  </a:lnTo>
                  <a:lnTo>
                    <a:pt x="96" y="384"/>
                  </a:lnTo>
                  <a:lnTo>
                    <a:pt x="96" y="384"/>
                  </a:lnTo>
                  <a:lnTo>
                    <a:pt x="64" y="507"/>
                  </a:lnTo>
                  <a:lnTo>
                    <a:pt x="43" y="645"/>
                  </a:lnTo>
                  <a:lnTo>
                    <a:pt x="21" y="784"/>
                  </a:lnTo>
                  <a:lnTo>
                    <a:pt x="11" y="953"/>
                  </a:lnTo>
                  <a:lnTo>
                    <a:pt x="0" y="1122"/>
                  </a:lnTo>
                  <a:lnTo>
                    <a:pt x="0" y="1291"/>
                  </a:lnTo>
                  <a:lnTo>
                    <a:pt x="0" y="1475"/>
                  </a:lnTo>
                  <a:lnTo>
                    <a:pt x="5" y="1675"/>
                  </a:lnTo>
                  <a:lnTo>
                    <a:pt x="21" y="1890"/>
                  </a:lnTo>
                  <a:lnTo>
                    <a:pt x="37" y="2105"/>
                  </a:lnTo>
                  <a:lnTo>
                    <a:pt x="59" y="2320"/>
                  </a:lnTo>
                  <a:lnTo>
                    <a:pt x="80" y="2566"/>
                  </a:lnTo>
                  <a:lnTo>
                    <a:pt x="143" y="3057"/>
                  </a:lnTo>
                  <a:lnTo>
                    <a:pt x="223" y="3564"/>
                  </a:lnTo>
                  <a:lnTo>
                    <a:pt x="313" y="4117"/>
                  </a:lnTo>
                  <a:lnTo>
                    <a:pt x="419" y="4686"/>
                  </a:lnTo>
                  <a:lnTo>
                    <a:pt x="541" y="5285"/>
                  </a:lnTo>
                  <a:lnTo>
                    <a:pt x="669" y="5900"/>
                  </a:lnTo>
                  <a:lnTo>
                    <a:pt x="812" y="6529"/>
                  </a:lnTo>
                  <a:lnTo>
                    <a:pt x="966" y="7175"/>
                  </a:lnTo>
                  <a:lnTo>
                    <a:pt x="1125" y="7835"/>
                  </a:lnTo>
                  <a:lnTo>
                    <a:pt x="1294" y="8511"/>
                  </a:lnTo>
                  <a:lnTo>
                    <a:pt x="1294" y="8511"/>
                  </a:lnTo>
                  <a:lnTo>
                    <a:pt x="1607" y="9710"/>
                  </a:lnTo>
                  <a:lnTo>
                    <a:pt x="1915" y="10846"/>
                  </a:lnTo>
                  <a:lnTo>
                    <a:pt x="2064" y="11384"/>
                  </a:lnTo>
                  <a:lnTo>
                    <a:pt x="2207" y="11876"/>
                  </a:lnTo>
                  <a:lnTo>
                    <a:pt x="2350" y="12352"/>
                  </a:lnTo>
                  <a:lnTo>
                    <a:pt x="2493" y="12782"/>
                  </a:lnTo>
                  <a:lnTo>
                    <a:pt x="2626" y="13182"/>
                  </a:lnTo>
                  <a:lnTo>
                    <a:pt x="2758" y="13535"/>
                  </a:lnTo>
                  <a:lnTo>
                    <a:pt x="2886" y="13842"/>
                  </a:lnTo>
                  <a:lnTo>
                    <a:pt x="3008" y="14103"/>
                  </a:lnTo>
                  <a:lnTo>
                    <a:pt x="3066" y="14226"/>
                  </a:lnTo>
                  <a:lnTo>
                    <a:pt x="3124" y="14318"/>
                  </a:lnTo>
                  <a:lnTo>
                    <a:pt x="3183" y="14395"/>
                  </a:lnTo>
                  <a:lnTo>
                    <a:pt x="3236" y="14472"/>
                  </a:lnTo>
                  <a:lnTo>
                    <a:pt x="3289" y="14518"/>
                  </a:lnTo>
                  <a:lnTo>
                    <a:pt x="3342" y="14564"/>
                  </a:lnTo>
                  <a:lnTo>
                    <a:pt x="3395" y="14595"/>
                  </a:lnTo>
                  <a:lnTo>
                    <a:pt x="3443" y="14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4"/>
            <p:cNvSpPr/>
            <p:nvPr/>
          </p:nvSpPr>
          <p:spPr>
            <a:xfrm>
              <a:off x="-1220875" y="-7785175"/>
              <a:ext cx="1374500" cy="4591250"/>
            </a:xfrm>
            <a:custGeom>
              <a:avLst/>
              <a:gdLst/>
              <a:ahLst/>
              <a:cxnLst/>
              <a:rect l="l" t="t" r="r" b="b"/>
              <a:pathLst>
                <a:path w="54980" h="183650" extrusionOk="0">
                  <a:moveTo>
                    <a:pt x="22014" y="1"/>
                  </a:moveTo>
                  <a:lnTo>
                    <a:pt x="21637" y="16"/>
                  </a:lnTo>
                  <a:lnTo>
                    <a:pt x="21260" y="47"/>
                  </a:lnTo>
                  <a:lnTo>
                    <a:pt x="20884" y="93"/>
                  </a:lnTo>
                  <a:lnTo>
                    <a:pt x="20507" y="155"/>
                  </a:lnTo>
                  <a:lnTo>
                    <a:pt x="20194" y="216"/>
                  </a:lnTo>
                  <a:lnTo>
                    <a:pt x="19881" y="293"/>
                  </a:lnTo>
                  <a:lnTo>
                    <a:pt x="19568" y="385"/>
                  </a:lnTo>
                  <a:lnTo>
                    <a:pt x="19255" y="493"/>
                  </a:lnTo>
                  <a:lnTo>
                    <a:pt x="18942" y="615"/>
                  </a:lnTo>
                  <a:lnTo>
                    <a:pt x="18635" y="754"/>
                  </a:lnTo>
                  <a:lnTo>
                    <a:pt x="18322" y="892"/>
                  </a:lnTo>
                  <a:lnTo>
                    <a:pt x="18014" y="1046"/>
                  </a:lnTo>
                  <a:lnTo>
                    <a:pt x="17706" y="1230"/>
                  </a:lnTo>
                  <a:lnTo>
                    <a:pt x="17394" y="1414"/>
                  </a:lnTo>
                  <a:lnTo>
                    <a:pt x="17091" y="1614"/>
                  </a:lnTo>
                  <a:lnTo>
                    <a:pt x="16784" y="1814"/>
                  </a:lnTo>
                  <a:lnTo>
                    <a:pt x="16476" y="2044"/>
                  </a:lnTo>
                  <a:lnTo>
                    <a:pt x="16174" y="2290"/>
                  </a:lnTo>
                  <a:lnTo>
                    <a:pt x="15871" y="2536"/>
                  </a:lnTo>
                  <a:lnTo>
                    <a:pt x="15569" y="2797"/>
                  </a:lnTo>
                  <a:lnTo>
                    <a:pt x="15266" y="3074"/>
                  </a:lnTo>
                  <a:lnTo>
                    <a:pt x="14969" y="3365"/>
                  </a:lnTo>
                  <a:lnTo>
                    <a:pt x="14672" y="3657"/>
                  </a:lnTo>
                  <a:lnTo>
                    <a:pt x="14375" y="3965"/>
                  </a:lnTo>
                  <a:lnTo>
                    <a:pt x="14084" y="4303"/>
                  </a:lnTo>
                  <a:lnTo>
                    <a:pt x="13792" y="4625"/>
                  </a:lnTo>
                  <a:lnTo>
                    <a:pt x="13500" y="4979"/>
                  </a:lnTo>
                  <a:lnTo>
                    <a:pt x="13208" y="5347"/>
                  </a:lnTo>
                  <a:lnTo>
                    <a:pt x="12922" y="5716"/>
                  </a:lnTo>
                  <a:lnTo>
                    <a:pt x="12636" y="6100"/>
                  </a:lnTo>
                  <a:lnTo>
                    <a:pt x="12354" y="6499"/>
                  </a:lnTo>
                  <a:lnTo>
                    <a:pt x="12073" y="6899"/>
                  </a:lnTo>
                  <a:lnTo>
                    <a:pt x="11792" y="7329"/>
                  </a:lnTo>
                  <a:lnTo>
                    <a:pt x="11516" y="7759"/>
                  </a:lnTo>
                  <a:lnTo>
                    <a:pt x="11241" y="8205"/>
                  </a:lnTo>
                  <a:lnTo>
                    <a:pt x="10970" y="8650"/>
                  </a:lnTo>
                  <a:lnTo>
                    <a:pt x="10700" y="9127"/>
                  </a:lnTo>
                  <a:lnTo>
                    <a:pt x="10434" y="9603"/>
                  </a:lnTo>
                  <a:lnTo>
                    <a:pt x="10169" y="10079"/>
                  </a:lnTo>
                  <a:lnTo>
                    <a:pt x="9909" y="10586"/>
                  </a:lnTo>
                  <a:lnTo>
                    <a:pt x="9649" y="11093"/>
                  </a:lnTo>
                  <a:lnTo>
                    <a:pt x="9389" y="11615"/>
                  </a:lnTo>
                  <a:lnTo>
                    <a:pt x="9135" y="12153"/>
                  </a:lnTo>
                  <a:lnTo>
                    <a:pt x="8885" y="12691"/>
                  </a:lnTo>
                  <a:lnTo>
                    <a:pt x="8636" y="13244"/>
                  </a:lnTo>
                  <a:lnTo>
                    <a:pt x="8392" y="13812"/>
                  </a:lnTo>
                  <a:lnTo>
                    <a:pt x="8148" y="14381"/>
                  </a:lnTo>
                  <a:lnTo>
                    <a:pt x="7909" y="14964"/>
                  </a:lnTo>
                  <a:lnTo>
                    <a:pt x="7676" y="15564"/>
                  </a:lnTo>
                  <a:lnTo>
                    <a:pt x="7443" y="16178"/>
                  </a:lnTo>
                  <a:lnTo>
                    <a:pt x="7215" y="16793"/>
                  </a:lnTo>
                  <a:lnTo>
                    <a:pt x="6987" y="17422"/>
                  </a:lnTo>
                  <a:lnTo>
                    <a:pt x="6764" y="18052"/>
                  </a:lnTo>
                  <a:lnTo>
                    <a:pt x="6546" y="18698"/>
                  </a:lnTo>
                  <a:lnTo>
                    <a:pt x="6329" y="19358"/>
                  </a:lnTo>
                  <a:lnTo>
                    <a:pt x="6117" y="20019"/>
                  </a:lnTo>
                  <a:lnTo>
                    <a:pt x="5910" y="20695"/>
                  </a:lnTo>
                  <a:lnTo>
                    <a:pt x="5708" y="21386"/>
                  </a:lnTo>
                  <a:lnTo>
                    <a:pt x="5507" y="22077"/>
                  </a:lnTo>
                  <a:lnTo>
                    <a:pt x="5310" y="22784"/>
                  </a:lnTo>
                  <a:lnTo>
                    <a:pt x="5119" y="23491"/>
                  </a:lnTo>
                  <a:lnTo>
                    <a:pt x="4928" y="24228"/>
                  </a:lnTo>
                  <a:lnTo>
                    <a:pt x="4743" y="24950"/>
                  </a:lnTo>
                  <a:lnTo>
                    <a:pt x="4568" y="25703"/>
                  </a:lnTo>
                  <a:lnTo>
                    <a:pt x="4387" y="26441"/>
                  </a:lnTo>
                  <a:lnTo>
                    <a:pt x="4218" y="27209"/>
                  </a:lnTo>
                  <a:lnTo>
                    <a:pt x="4053" y="27977"/>
                  </a:lnTo>
                  <a:lnTo>
                    <a:pt x="3889" y="28760"/>
                  </a:lnTo>
                  <a:lnTo>
                    <a:pt x="3746" y="29467"/>
                  </a:lnTo>
                  <a:lnTo>
                    <a:pt x="3608" y="30174"/>
                  </a:lnTo>
                  <a:lnTo>
                    <a:pt x="3475" y="30880"/>
                  </a:lnTo>
                  <a:lnTo>
                    <a:pt x="3342" y="31602"/>
                  </a:lnTo>
                  <a:lnTo>
                    <a:pt x="3215" y="32325"/>
                  </a:lnTo>
                  <a:lnTo>
                    <a:pt x="3093" y="33047"/>
                  </a:lnTo>
                  <a:lnTo>
                    <a:pt x="2971" y="33784"/>
                  </a:lnTo>
                  <a:lnTo>
                    <a:pt x="2854" y="34521"/>
                  </a:lnTo>
                  <a:lnTo>
                    <a:pt x="2743" y="35259"/>
                  </a:lnTo>
                  <a:lnTo>
                    <a:pt x="2632" y="35996"/>
                  </a:lnTo>
                  <a:lnTo>
                    <a:pt x="2526" y="36749"/>
                  </a:lnTo>
                  <a:lnTo>
                    <a:pt x="2425" y="37502"/>
                  </a:lnTo>
                  <a:lnTo>
                    <a:pt x="2324" y="38255"/>
                  </a:lnTo>
                  <a:lnTo>
                    <a:pt x="2229" y="39007"/>
                  </a:lnTo>
                  <a:lnTo>
                    <a:pt x="2133" y="39760"/>
                  </a:lnTo>
                  <a:lnTo>
                    <a:pt x="2043" y="40528"/>
                  </a:lnTo>
                  <a:lnTo>
                    <a:pt x="1868" y="42065"/>
                  </a:lnTo>
                  <a:lnTo>
                    <a:pt x="1709" y="43616"/>
                  </a:lnTo>
                  <a:lnTo>
                    <a:pt x="1560" y="45183"/>
                  </a:lnTo>
                  <a:lnTo>
                    <a:pt x="1417" y="46750"/>
                  </a:lnTo>
                  <a:lnTo>
                    <a:pt x="1290" y="48333"/>
                  </a:lnTo>
                  <a:lnTo>
                    <a:pt x="1168" y="49930"/>
                  </a:lnTo>
                  <a:lnTo>
                    <a:pt x="1062" y="51528"/>
                  </a:lnTo>
                  <a:lnTo>
                    <a:pt x="956" y="53141"/>
                  </a:lnTo>
                  <a:lnTo>
                    <a:pt x="865" y="54754"/>
                  </a:lnTo>
                  <a:lnTo>
                    <a:pt x="781" y="56383"/>
                  </a:lnTo>
                  <a:lnTo>
                    <a:pt x="701" y="58011"/>
                  </a:lnTo>
                  <a:lnTo>
                    <a:pt x="632" y="59640"/>
                  </a:lnTo>
                  <a:lnTo>
                    <a:pt x="568" y="61284"/>
                  </a:lnTo>
                  <a:lnTo>
                    <a:pt x="515" y="62912"/>
                  </a:lnTo>
                  <a:lnTo>
                    <a:pt x="462" y="64556"/>
                  </a:lnTo>
                  <a:lnTo>
                    <a:pt x="415" y="66200"/>
                  </a:lnTo>
                  <a:lnTo>
                    <a:pt x="377" y="67859"/>
                  </a:lnTo>
                  <a:lnTo>
                    <a:pt x="340" y="69503"/>
                  </a:lnTo>
                  <a:lnTo>
                    <a:pt x="308" y="71147"/>
                  </a:lnTo>
                  <a:lnTo>
                    <a:pt x="282" y="72790"/>
                  </a:lnTo>
                  <a:lnTo>
                    <a:pt x="234" y="76078"/>
                  </a:lnTo>
                  <a:lnTo>
                    <a:pt x="197" y="79350"/>
                  </a:lnTo>
                  <a:lnTo>
                    <a:pt x="139" y="85803"/>
                  </a:lnTo>
                  <a:lnTo>
                    <a:pt x="91" y="92824"/>
                  </a:lnTo>
                  <a:lnTo>
                    <a:pt x="64" y="96526"/>
                  </a:lnTo>
                  <a:lnTo>
                    <a:pt x="49" y="100321"/>
                  </a:lnTo>
                  <a:lnTo>
                    <a:pt x="33" y="104192"/>
                  </a:lnTo>
                  <a:lnTo>
                    <a:pt x="17" y="108125"/>
                  </a:lnTo>
                  <a:lnTo>
                    <a:pt x="6" y="112104"/>
                  </a:lnTo>
                  <a:lnTo>
                    <a:pt x="1" y="116114"/>
                  </a:lnTo>
                  <a:lnTo>
                    <a:pt x="1" y="120139"/>
                  </a:lnTo>
                  <a:lnTo>
                    <a:pt x="1" y="124164"/>
                  </a:lnTo>
                  <a:lnTo>
                    <a:pt x="6" y="128158"/>
                  </a:lnTo>
                  <a:lnTo>
                    <a:pt x="17" y="132107"/>
                  </a:lnTo>
                  <a:lnTo>
                    <a:pt x="33" y="135993"/>
                  </a:lnTo>
                  <a:lnTo>
                    <a:pt x="54" y="139819"/>
                  </a:lnTo>
                  <a:lnTo>
                    <a:pt x="80" y="143552"/>
                  </a:lnTo>
                  <a:lnTo>
                    <a:pt x="112" y="147178"/>
                  </a:lnTo>
                  <a:lnTo>
                    <a:pt x="155" y="150665"/>
                  </a:lnTo>
                  <a:lnTo>
                    <a:pt x="197" y="154014"/>
                  </a:lnTo>
                  <a:lnTo>
                    <a:pt x="245" y="157210"/>
                  </a:lnTo>
                  <a:lnTo>
                    <a:pt x="303" y="160221"/>
                  </a:lnTo>
                  <a:lnTo>
                    <a:pt x="367" y="163047"/>
                  </a:lnTo>
                  <a:lnTo>
                    <a:pt x="404" y="164369"/>
                  </a:lnTo>
                  <a:lnTo>
                    <a:pt x="441" y="165644"/>
                  </a:lnTo>
                  <a:lnTo>
                    <a:pt x="478" y="166873"/>
                  </a:lnTo>
                  <a:lnTo>
                    <a:pt x="521" y="168025"/>
                  </a:lnTo>
                  <a:lnTo>
                    <a:pt x="563" y="169131"/>
                  </a:lnTo>
                  <a:lnTo>
                    <a:pt x="605" y="170160"/>
                  </a:lnTo>
                  <a:lnTo>
                    <a:pt x="653" y="171128"/>
                  </a:lnTo>
                  <a:lnTo>
                    <a:pt x="701" y="172035"/>
                  </a:lnTo>
                  <a:lnTo>
                    <a:pt x="749" y="172864"/>
                  </a:lnTo>
                  <a:lnTo>
                    <a:pt x="802" y="173617"/>
                  </a:lnTo>
                  <a:lnTo>
                    <a:pt x="855" y="174308"/>
                  </a:lnTo>
                  <a:lnTo>
                    <a:pt x="913" y="174923"/>
                  </a:lnTo>
                  <a:lnTo>
                    <a:pt x="971" y="175445"/>
                  </a:lnTo>
                  <a:lnTo>
                    <a:pt x="1030" y="175891"/>
                  </a:lnTo>
                  <a:lnTo>
                    <a:pt x="1062" y="176091"/>
                  </a:lnTo>
                  <a:lnTo>
                    <a:pt x="1093" y="176260"/>
                  </a:lnTo>
                  <a:lnTo>
                    <a:pt x="1125" y="176413"/>
                  </a:lnTo>
                  <a:lnTo>
                    <a:pt x="1162" y="176536"/>
                  </a:lnTo>
                  <a:lnTo>
                    <a:pt x="1194" y="176644"/>
                  </a:lnTo>
                  <a:lnTo>
                    <a:pt x="1226" y="176736"/>
                  </a:lnTo>
                  <a:lnTo>
                    <a:pt x="1263" y="176797"/>
                  </a:lnTo>
                  <a:lnTo>
                    <a:pt x="1300" y="176843"/>
                  </a:lnTo>
                  <a:lnTo>
                    <a:pt x="2085" y="177458"/>
                  </a:lnTo>
                  <a:lnTo>
                    <a:pt x="2870" y="178057"/>
                  </a:lnTo>
                  <a:lnTo>
                    <a:pt x="3655" y="178610"/>
                  </a:lnTo>
                  <a:lnTo>
                    <a:pt x="4440" y="179148"/>
                  </a:lnTo>
                  <a:lnTo>
                    <a:pt x="5220" y="179639"/>
                  </a:lnTo>
                  <a:lnTo>
                    <a:pt x="6000" y="180100"/>
                  </a:lnTo>
                  <a:lnTo>
                    <a:pt x="6780" y="180530"/>
                  </a:lnTo>
                  <a:lnTo>
                    <a:pt x="7559" y="180930"/>
                  </a:lnTo>
                  <a:lnTo>
                    <a:pt x="8334" y="181299"/>
                  </a:lnTo>
                  <a:lnTo>
                    <a:pt x="9108" y="181637"/>
                  </a:lnTo>
                  <a:lnTo>
                    <a:pt x="9877" y="181959"/>
                  </a:lnTo>
                  <a:lnTo>
                    <a:pt x="10646" y="182236"/>
                  </a:lnTo>
                  <a:lnTo>
                    <a:pt x="11416" y="182497"/>
                  </a:lnTo>
                  <a:lnTo>
                    <a:pt x="12179" y="182727"/>
                  </a:lnTo>
                  <a:lnTo>
                    <a:pt x="12938" y="182927"/>
                  </a:lnTo>
                  <a:lnTo>
                    <a:pt x="13696" y="183111"/>
                  </a:lnTo>
                  <a:lnTo>
                    <a:pt x="14455" y="183265"/>
                  </a:lnTo>
                  <a:lnTo>
                    <a:pt x="15208" y="183388"/>
                  </a:lnTo>
                  <a:lnTo>
                    <a:pt x="15956" y="183480"/>
                  </a:lnTo>
                  <a:lnTo>
                    <a:pt x="16704" y="183557"/>
                  </a:lnTo>
                  <a:lnTo>
                    <a:pt x="17447" y="183618"/>
                  </a:lnTo>
                  <a:lnTo>
                    <a:pt x="18189" y="183649"/>
                  </a:lnTo>
                  <a:lnTo>
                    <a:pt x="18921" y="183649"/>
                  </a:lnTo>
                  <a:lnTo>
                    <a:pt x="19658" y="183634"/>
                  </a:lnTo>
                  <a:lnTo>
                    <a:pt x="20385" y="183603"/>
                  </a:lnTo>
                  <a:lnTo>
                    <a:pt x="21112" y="183542"/>
                  </a:lnTo>
                  <a:lnTo>
                    <a:pt x="21828" y="183480"/>
                  </a:lnTo>
                  <a:lnTo>
                    <a:pt x="22544" y="183373"/>
                  </a:lnTo>
                  <a:lnTo>
                    <a:pt x="23260" y="183265"/>
                  </a:lnTo>
                  <a:lnTo>
                    <a:pt x="23966" y="183127"/>
                  </a:lnTo>
                  <a:lnTo>
                    <a:pt x="24671" y="182973"/>
                  </a:lnTo>
                  <a:lnTo>
                    <a:pt x="25366" y="182804"/>
                  </a:lnTo>
                  <a:lnTo>
                    <a:pt x="26061" y="182620"/>
                  </a:lnTo>
                  <a:lnTo>
                    <a:pt x="26750" y="182420"/>
                  </a:lnTo>
                  <a:lnTo>
                    <a:pt x="27429" y="182190"/>
                  </a:lnTo>
                  <a:lnTo>
                    <a:pt x="28108" y="181959"/>
                  </a:lnTo>
                  <a:lnTo>
                    <a:pt x="28782" y="181713"/>
                  </a:lnTo>
                  <a:lnTo>
                    <a:pt x="29450" y="181437"/>
                  </a:lnTo>
                  <a:lnTo>
                    <a:pt x="30108" y="181160"/>
                  </a:lnTo>
                  <a:lnTo>
                    <a:pt x="30766" y="180868"/>
                  </a:lnTo>
                  <a:lnTo>
                    <a:pt x="31413" y="180577"/>
                  </a:lnTo>
                  <a:lnTo>
                    <a:pt x="32060" y="180254"/>
                  </a:lnTo>
                  <a:lnTo>
                    <a:pt x="32696" y="179916"/>
                  </a:lnTo>
                  <a:lnTo>
                    <a:pt x="33328" y="179578"/>
                  </a:lnTo>
                  <a:lnTo>
                    <a:pt x="33953" y="179240"/>
                  </a:lnTo>
                  <a:lnTo>
                    <a:pt x="34569" y="178871"/>
                  </a:lnTo>
                  <a:lnTo>
                    <a:pt x="35184" y="178503"/>
                  </a:lnTo>
                  <a:lnTo>
                    <a:pt x="35789" y="178118"/>
                  </a:lnTo>
                  <a:lnTo>
                    <a:pt x="36383" y="177734"/>
                  </a:lnTo>
                  <a:lnTo>
                    <a:pt x="36977" y="177335"/>
                  </a:lnTo>
                  <a:lnTo>
                    <a:pt x="37560" y="176936"/>
                  </a:lnTo>
                  <a:lnTo>
                    <a:pt x="38139" y="176521"/>
                  </a:lnTo>
                  <a:lnTo>
                    <a:pt x="38706" y="176106"/>
                  </a:lnTo>
                  <a:lnTo>
                    <a:pt x="39268" y="175676"/>
                  </a:lnTo>
                  <a:lnTo>
                    <a:pt x="39820" y="175261"/>
                  </a:lnTo>
                  <a:lnTo>
                    <a:pt x="40366" y="174815"/>
                  </a:lnTo>
                  <a:lnTo>
                    <a:pt x="40907" y="174385"/>
                  </a:lnTo>
                  <a:lnTo>
                    <a:pt x="41438" y="173940"/>
                  </a:lnTo>
                  <a:lnTo>
                    <a:pt x="41958" y="173494"/>
                  </a:lnTo>
                  <a:lnTo>
                    <a:pt x="42472" y="173049"/>
                  </a:lnTo>
                  <a:lnTo>
                    <a:pt x="43475" y="172158"/>
                  </a:lnTo>
                  <a:lnTo>
                    <a:pt x="44445" y="171251"/>
                  </a:lnTo>
                  <a:lnTo>
                    <a:pt x="45050" y="170667"/>
                  </a:lnTo>
                  <a:lnTo>
                    <a:pt x="45639" y="170084"/>
                  </a:lnTo>
                  <a:lnTo>
                    <a:pt x="46212" y="169500"/>
                  </a:lnTo>
                  <a:lnTo>
                    <a:pt x="46769" y="168931"/>
                  </a:lnTo>
                  <a:lnTo>
                    <a:pt x="47315" y="168363"/>
                  </a:lnTo>
                  <a:lnTo>
                    <a:pt x="47840" y="167795"/>
                  </a:lnTo>
                  <a:lnTo>
                    <a:pt x="48349" y="167226"/>
                  </a:lnTo>
                  <a:lnTo>
                    <a:pt x="48843" y="166688"/>
                  </a:lnTo>
                  <a:lnTo>
                    <a:pt x="49781" y="165613"/>
                  </a:lnTo>
                  <a:lnTo>
                    <a:pt x="50646" y="164584"/>
                  </a:lnTo>
                  <a:lnTo>
                    <a:pt x="51442" y="163601"/>
                  </a:lnTo>
                  <a:lnTo>
                    <a:pt x="52158" y="162694"/>
                  </a:lnTo>
                  <a:lnTo>
                    <a:pt x="52805" y="161865"/>
                  </a:lnTo>
                  <a:lnTo>
                    <a:pt x="53367" y="161112"/>
                  </a:lnTo>
                  <a:lnTo>
                    <a:pt x="53850" y="160451"/>
                  </a:lnTo>
                  <a:lnTo>
                    <a:pt x="54253" y="159898"/>
                  </a:lnTo>
                  <a:lnTo>
                    <a:pt x="54794" y="159115"/>
                  </a:lnTo>
                  <a:lnTo>
                    <a:pt x="54980" y="158838"/>
                  </a:lnTo>
                  <a:lnTo>
                    <a:pt x="54852" y="150050"/>
                  </a:lnTo>
                  <a:lnTo>
                    <a:pt x="54778" y="145657"/>
                  </a:lnTo>
                  <a:lnTo>
                    <a:pt x="54704" y="141263"/>
                  </a:lnTo>
                  <a:lnTo>
                    <a:pt x="54619" y="136869"/>
                  </a:lnTo>
                  <a:lnTo>
                    <a:pt x="54523" y="132491"/>
                  </a:lnTo>
                  <a:lnTo>
                    <a:pt x="54476" y="130309"/>
                  </a:lnTo>
                  <a:lnTo>
                    <a:pt x="54417" y="128128"/>
                  </a:lnTo>
                  <a:lnTo>
                    <a:pt x="54359" y="125946"/>
                  </a:lnTo>
                  <a:lnTo>
                    <a:pt x="54295" y="123765"/>
                  </a:lnTo>
                  <a:lnTo>
                    <a:pt x="54226" y="121583"/>
                  </a:lnTo>
                  <a:lnTo>
                    <a:pt x="54157" y="119401"/>
                  </a:lnTo>
                  <a:lnTo>
                    <a:pt x="54083" y="117220"/>
                  </a:lnTo>
                  <a:lnTo>
                    <a:pt x="53998" y="115054"/>
                  </a:lnTo>
                  <a:lnTo>
                    <a:pt x="53913" y="112872"/>
                  </a:lnTo>
                  <a:lnTo>
                    <a:pt x="53823" y="110706"/>
                  </a:lnTo>
                  <a:lnTo>
                    <a:pt x="53723" y="108540"/>
                  </a:lnTo>
                  <a:lnTo>
                    <a:pt x="53622" y="106374"/>
                  </a:lnTo>
                  <a:lnTo>
                    <a:pt x="53510" y="104223"/>
                  </a:lnTo>
                  <a:lnTo>
                    <a:pt x="53394" y="102057"/>
                  </a:lnTo>
                  <a:lnTo>
                    <a:pt x="53272" y="99906"/>
                  </a:lnTo>
                  <a:lnTo>
                    <a:pt x="53144" y="97755"/>
                  </a:lnTo>
                  <a:lnTo>
                    <a:pt x="53006" y="95604"/>
                  </a:lnTo>
                  <a:lnTo>
                    <a:pt x="52863" y="93453"/>
                  </a:lnTo>
                  <a:lnTo>
                    <a:pt x="52709" y="91303"/>
                  </a:lnTo>
                  <a:lnTo>
                    <a:pt x="52550" y="89167"/>
                  </a:lnTo>
                  <a:lnTo>
                    <a:pt x="52381" y="87032"/>
                  </a:lnTo>
                  <a:lnTo>
                    <a:pt x="52200" y="84896"/>
                  </a:lnTo>
                  <a:lnTo>
                    <a:pt x="52015" y="82761"/>
                  </a:lnTo>
                  <a:lnTo>
                    <a:pt x="51818" y="80641"/>
                  </a:lnTo>
                  <a:lnTo>
                    <a:pt x="51611" y="78536"/>
                  </a:lnTo>
                  <a:lnTo>
                    <a:pt x="51399" y="76416"/>
                  </a:lnTo>
                  <a:lnTo>
                    <a:pt x="51171" y="74311"/>
                  </a:lnTo>
                  <a:lnTo>
                    <a:pt x="50938" y="72222"/>
                  </a:lnTo>
                  <a:lnTo>
                    <a:pt x="50694" y="70148"/>
                  </a:lnTo>
                  <a:lnTo>
                    <a:pt x="50439" y="68074"/>
                  </a:lnTo>
                  <a:lnTo>
                    <a:pt x="50174" y="66015"/>
                  </a:lnTo>
                  <a:lnTo>
                    <a:pt x="49898" y="63957"/>
                  </a:lnTo>
                  <a:lnTo>
                    <a:pt x="49612" y="61929"/>
                  </a:lnTo>
                  <a:lnTo>
                    <a:pt x="49315" y="59916"/>
                  </a:lnTo>
                  <a:lnTo>
                    <a:pt x="49007" y="57904"/>
                  </a:lnTo>
                  <a:lnTo>
                    <a:pt x="48689" y="55922"/>
                  </a:lnTo>
                  <a:lnTo>
                    <a:pt x="48360" y="53940"/>
                  </a:lnTo>
                  <a:lnTo>
                    <a:pt x="48195" y="52957"/>
                  </a:lnTo>
                  <a:lnTo>
                    <a:pt x="48020" y="51989"/>
                  </a:lnTo>
                  <a:lnTo>
                    <a:pt x="47851" y="51021"/>
                  </a:lnTo>
                  <a:lnTo>
                    <a:pt x="47670" y="50053"/>
                  </a:lnTo>
                  <a:lnTo>
                    <a:pt x="47490" y="49085"/>
                  </a:lnTo>
                  <a:lnTo>
                    <a:pt x="47310" y="48133"/>
                  </a:lnTo>
                  <a:lnTo>
                    <a:pt x="47124" y="47180"/>
                  </a:lnTo>
                  <a:lnTo>
                    <a:pt x="46933" y="46243"/>
                  </a:lnTo>
                  <a:lnTo>
                    <a:pt x="46742" y="45291"/>
                  </a:lnTo>
                  <a:lnTo>
                    <a:pt x="46551" y="44354"/>
                  </a:lnTo>
                  <a:lnTo>
                    <a:pt x="46350" y="43432"/>
                  </a:lnTo>
                  <a:lnTo>
                    <a:pt x="46153" y="42510"/>
                  </a:lnTo>
                  <a:lnTo>
                    <a:pt x="45946" y="41588"/>
                  </a:lnTo>
                  <a:lnTo>
                    <a:pt x="45740" y="40682"/>
                  </a:lnTo>
                  <a:lnTo>
                    <a:pt x="45533" y="39776"/>
                  </a:lnTo>
                  <a:lnTo>
                    <a:pt x="45321" y="38869"/>
                  </a:lnTo>
                  <a:lnTo>
                    <a:pt x="45103" y="37978"/>
                  </a:lnTo>
                  <a:lnTo>
                    <a:pt x="44886" y="37087"/>
                  </a:lnTo>
                  <a:lnTo>
                    <a:pt x="44663" y="36196"/>
                  </a:lnTo>
                  <a:lnTo>
                    <a:pt x="44440" y="35336"/>
                  </a:lnTo>
                  <a:lnTo>
                    <a:pt x="44212" y="34460"/>
                  </a:lnTo>
                  <a:lnTo>
                    <a:pt x="43984" y="33600"/>
                  </a:lnTo>
                  <a:lnTo>
                    <a:pt x="43745" y="32739"/>
                  </a:lnTo>
                  <a:lnTo>
                    <a:pt x="43512" y="31894"/>
                  </a:lnTo>
                  <a:lnTo>
                    <a:pt x="43268" y="31049"/>
                  </a:lnTo>
                  <a:lnTo>
                    <a:pt x="43029" y="30220"/>
                  </a:lnTo>
                  <a:lnTo>
                    <a:pt x="42780" y="29390"/>
                  </a:lnTo>
                  <a:lnTo>
                    <a:pt x="42530" y="28576"/>
                  </a:lnTo>
                  <a:lnTo>
                    <a:pt x="42276" y="27762"/>
                  </a:lnTo>
                  <a:lnTo>
                    <a:pt x="42021" y="26947"/>
                  </a:lnTo>
                  <a:lnTo>
                    <a:pt x="41761" y="26149"/>
                  </a:lnTo>
                  <a:lnTo>
                    <a:pt x="41496" y="25365"/>
                  </a:lnTo>
                  <a:lnTo>
                    <a:pt x="41231" y="24582"/>
                  </a:lnTo>
                  <a:lnTo>
                    <a:pt x="40960" y="23813"/>
                  </a:lnTo>
                  <a:lnTo>
                    <a:pt x="40685" y="23061"/>
                  </a:lnTo>
                  <a:lnTo>
                    <a:pt x="40409" y="22308"/>
                  </a:lnTo>
                  <a:lnTo>
                    <a:pt x="40128" y="21555"/>
                  </a:lnTo>
                  <a:lnTo>
                    <a:pt x="39847" y="20833"/>
                  </a:lnTo>
                  <a:lnTo>
                    <a:pt x="39560" y="20111"/>
                  </a:lnTo>
                  <a:lnTo>
                    <a:pt x="39268" y="19389"/>
                  </a:lnTo>
                  <a:lnTo>
                    <a:pt x="38977" y="18682"/>
                  </a:lnTo>
                  <a:lnTo>
                    <a:pt x="38680" y="17991"/>
                  </a:lnTo>
                  <a:lnTo>
                    <a:pt x="38383" y="17315"/>
                  </a:lnTo>
                  <a:lnTo>
                    <a:pt x="38080" y="16639"/>
                  </a:lnTo>
                  <a:lnTo>
                    <a:pt x="37773" y="15978"/>
                  </a:lnTo>
                  <a:lnTo>
                    <a:pt x="37465" y="15333"/>
                  </a:lnTo>
                  <a:lnTo>
                    <a:pt x="37157" y="14688"/>
                  </a:lnTo>
                  <a:lnTo>
                    <a:pt x="36844" y="14058"/>
                  </a:lnTo>
                  <a:lnTo>
                    <a:pt x="36531" y="13444"/>
                  </a:lnTo>
                  <a:lnTo>
                    <a:pt x="36213" y="12844"/>
                  </a:lnTo>
                  <a:lnTo>
                    <a:pt x="35890" y="12245"/>
                  </a:lnTo>
                  <a:lnTo>
                    <a:pt x="35566" y="11661"/>
                  </a:lnTo>
                  <a:lnTo>
                    <a:pt x="35242" y="11093"/>
                  </a:lnTo>
                  <a:lnTo>
                    <a:pt x="34914" y="10540"/>
                  </a:lnTo>
                  <a:lnTo>
                    <a:pt x="34585" y="10002"/>
                  </a:lnTo>
                  <a:lnTo>
                    <a:pt x="34251" y="9465"/>
                  </a:lnTo>
                  <a:lnTo>
                    <a:pt x="33916" y="8942"/>
                  </a:lnTo>
                  <a:lnTo>
                    <a:pt x="33582" y="8435"/>
                  </a:lnTo>
                  <a:lnTo>
                    <a:pt x="33243" y="7944"/>
                  </a:lnTo>
                  <a:lnTo>
                    <a:pt x="32903" y="7467"/>
                  </a:lnTo>
                  <a:lnTo>
                    <a:pt x="32558" y="7006"/>
                  </a:lnTo>
                  <a:lnTo>
                    <a:pt x="32214" y="6546"/>
                  </a:lnTo>
                  <a:lnTo>
                    <a:pt x="31869" y="6115"/>
                  </a:lnTo>
                  <a:lnTo>
                    <a:pt x="31519" y="5685"/>
                  </a:lnTo>
                  <a:lnTo>
                    <a:pt x="31174" y="5270"/>
                  </a:lnTo>
                  <a:lnTo>
                    <a:pt x="30819" y="4871"/>
                  </a:lnTo>
                  <a:lnTo>
                    <a:pt x="30469" y="4487"/>
                  </a:lnTo>
                  <a:lnTo>
                    <a:pt x="30113" y="4118"/>
                  </a:lnTo>
                  <a:lnTo>
                    <a:pt x="29758" y="3765"/>
                  </a:lnTo>
                  <a:lnTo>
                    <a:pt x="29397" y="3427"/>
                  </a:lnTo>
                  <a:lnTo>
                    <a:pt x="29036" y="3104"/>
                  </a:lnTo>
                  <a:lnTo>
                    <a:pt x="28676" y="2797"/>
                  </a:lnTo>
                  <a:lnTo>
                    <a:pt x="28315" y="2505"/>
                  </a:lnTo>
                  <a:lnTo>
                    <a:pt x="27954" y="2229"/>
                  </a:lnTo>
                  <a:lnTo>
                    <a:pt x="27588" y="1967"/>
                  </a:lnTo>
                  <a:lnTo>
                    <a:pt x="27222" y="1722"/>
                  </a:lnTo>
                  <a:lnTo>
                    <a:pt x="26856" y="1491"/>
                  </a:lnTo>
                  <a:lnTo>
                    <a:pt x="26490" y="1276"/>
                  </a:lnTo>
                  <a:lnTo>
                    <a:pt x="26119" y="1076"/>
                  </a:lnTo>
                  <a:lnTo>
                    <a:pt x="25753" y="892"/>
                  </a:lnTo>
                  <a:lnTo>
                    <a:pt x="25382" y="723"/>
                  </a:lnTo>
                  <a:lnTo>
                    <a:pt x="25010" y="569"/>
                  </a:lnTo>
                  <a:lnTo>
                    <a:pt x="24639" y="446"/>
                  </a:lnTo>
                  <a:lnTo>
                    <a:pt x="24263" y="324"/>
                  </a:lnTo>
                  <a:lnTo>
                    <a:pt x="23891" y="231"/>
                  </a:lnTo>
                  <a:lnTo>
                    <a:pt x="23515" y="155"/>
                  </a:lnTo>
                  <a:lnTo>
                    <a:pt x="23143" y="93"/>
                  </a:lnTo>
                  <a:lnTo>
                    <a:pt x="22767" y="47"/>
                  </a:lnTo>
                  <a:lnTo>
                    <a:pt x="22390" y="16"/>
                  </a:lnTo>
                  <a:lnTo>
                    <a:pt x="22014"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4"/>
            <p:cNvSpPr/>
            <p:nvPr/>
          </p:nvSpPr>
          <p:spPr>
            <a:xfrm>
              <a:off x="-1220875" y="-7785175"/>
              <a:ext cx="1374500" cy="4591250"/>
            </a:xfrm>
            <a:custGeom>
              <a:avLst/>
              <a:gdLst/>
              <a:ahLst/>
              <a:cxnLst/>
              <a:rect l="l" t="t" r="r" b="b"/>
              <a:pathLst>
                <a:path w="54980" h="183650" fill="none" extrusionOk="0">
                  <a:moveTo>
                    <a:pt x="1300" y="176843"/>
                  </a:moveTo>
                  <a:lnTo>
                    <a:pt x="1300" y="176843"/>
                  </a:lnTo>
                  <a:lnTo>
                    <a:pt x="1263" y="176797"/>
                  </a:lnTo>
                  <a:lnTo>
                    <a:pt x="1226" y="176736"/>
                  </a:lnTo>
                  <a:lnTo>
                    <a:pt x="1194" y="176644"/>
                  </a:lnTo>
                  <a:lnTo>
                    <a:pt x="1162" y="176536"/>
                  </a:lnTo>
                  <a:lnTo>
                    <a:pt x="1125" y="176413"/>
                  </a:lnTo>
                  <a:lnTo>
                    <a:pt x="1093" y="176260"/>
                  </a:lnTo>
                  <a:lnTo>
                    <a:pt x="1062" y="176091"/>
                  </a:lnTo>
                  <a:lnTo>
                    <a:pt x="1030" y="175891"/>
                  </a:lnTo>
                  <a:lnTo>
                    <a:pt x="971" y="175445"/>
                  </a:lnTo>
                  <a:lnTo>
                    <a:pt x="913" y="174923"/>
                  </a:lnTo>
                  <a:lnTo>
                    <a:pt x="855" y="174308"/>
                  </a:lnTo>
                  <a:lnTo>
                    <a:pt x="802" y="173617"/>
                  </a:lnTo>
                  <a:lnTo>
                    <a:pt x="749" y="172864"/>
                  </a:lnTo>
                  <a:lnTo>
                    <a:pt x="701" y="172035"/>
                  </a:lnTo>
                  <a:lnTo>
                    <a:pt x="653" y="171128"/>
                  </a:lnTo>
                  <a:lnTo>
                    <a:pt x="605" y="170160"/>
                  </a:lnTo>
                  <a:lnTo>
                    <a:pt x="563" y="169131"/>
                  </a:lnTo>
                  <a:lnTo>
                    <a:pt x="521" y="168025"/>
                  </a:lnTo>
                  <a:lnTo>
                    <a:pt x="478" y="166873"/>
                  </a:lnTo>
                  <a:lnTo>
                    <a:pt x="441" y="165644"/>
                  </a:lnTo>
                  <a:lnTo>
                    <a:pt x="404" y="164369"/>
                  </a:lnTo>
                  <a:lnTo>
                    <a:pt x="367" y="163047"/>
                  </a:lnTo>
                  <a:lnTo>
                    <a:pt x="303" y="160221"/>
                  </a:lnTo>
                  <a:lnTo>
                    <a:pt x="245" y="157210"/>
                  </a:lnTo>
                  <a:lnTo>
                    <a:pt x="197" y="154014"/>
                  </a:lnTo>
                  <a:lnTo>
                    <a:pt x="155" y="150665"/>
                  </a:lnTo>
                  <a:lnTo>
                    <a:pt x="112" y="147178"/>
                  </a:lnTo>
                  <a:lnTo>
                    <a:pt x="80" y="143552"/>
                  </a:lnTo>
                  <a:lnTo>
                    <a:pt x="54" y="139819"/>
                  </a:lnTo>
                  <a:lnTo>
                    <a:pt x="33" y="135993"/>
                  </a:lnTo>
                  <a:lnTo>
                    <a:pt x="17" y="132107"/>
                  </a:lnTo>
                  <a:lnTo>
                    <a:pt x="6" y="128158"/>
                  </a:lnTo>
                  <a:lnTo>
                    <a:pt x="1" y="124164"/>
                  </a:lnTo>
                  <a:lnTo>
                    <a:pt x="1" y="120139"/>
                  </a:lnTo>
                  <a:lnTo>
                    <a:pt x="1" y="116114"/>
                  </a:lnTo>
                  <a:lnTo>
                    <a:pt x="6" y="112104"/>
                  </a:lnTo>
                  <a:lnTo>
                    <a:pt x="17" y="108125"/>
                  </a:lnTo>
                  <a:lnTo>
                    <a:pt x="33" y="104192"/>
                  </a:lnTo>
                  <a:lnTo>
                    <a:pt x="49" y="100321"/>
                  </a:lnTo>
                  <a:lnTo>
                    <a:pt x="64" y="96526"/>
                  </a:lnTo>
                  <a:lnTo>
                    <a:pt x="91" y="92824"/>
                  </a:lnTo>
                  <a:lnTo>
                    <a:pt x="139" y="85803"/>
                  </a:lnTo>
                  <a:lnTo>
                    <a:pt x="197" y="79350"/>
                  </a:lnTo>
                  <a:lnTo>
                    <a:pt x="197" y="79350"/>
                  </a:lnTo>
                  <a:lnTo>
                    <a:pt x="234" y="76078"/>
                  </a:lnTo>
                  <a:lnTo>
                    <a:pt x="282" y="72790"/>
                  </a:lnTo>
                  <a:lnTo>
                    <a:pt x="308" y="71147"/>
                  </a:lnTo>
                  <a:lnTo>
                    <a:pt x="340" y="69503"/>
                  </a:lnTo>
                  <a:lnTo>
                    <a:pt x="377" y="67859"/>
                  </a:lnTo>
                  <a:lnTo>
                    <a:pt x="415" y="66200"/>
                  </a:lnTo>
                  <a:lnTo>
                    <a:pt x="462" y="64556"/>
                  </a:lnTo>
                  <a:lnTo>
                    <a:pt x="515" y="62912"/>
                  </a:lnTo>
                  <a:lnTo>
                    <a:pt x="568" y="61284"/>
                  </a:lnTo>
                  <a:lnTo>
                    <a:pt x="632" y="59640"/>
                  </a:lnTo>
                  <a:lnTo>
                    <a:pt x="701" y="58011"/>
                  </a:lnTo>
                  <a:lnTo>
                    <a:pt x="781" y="56383"/>
                  </a:lnTo>
                  <a:lnTo>
                    <a:pt x="865" y="54754"/>
                  </a:lnTo>
                  <a:lnTo>
                    <a:pt x="956" y="53141"/>
                  </a:lnTo>
                  <a:lnTo>
                    <a:pt x="1062" y="51528"/>
                  </a:lnTo>
                  <a:lnTo>
                    <a:pt x="1168" y="49930"/>
                  </a:lnTo>
                  <a:lnTo>
                    <a:pt x="1290" y="48333"/>
                  </a:lnTo>
                  <a:lnTo>
                    <a:pt x="1417" y="46750"/>
                  </a:lnTo>
                  <a:lnTo>
                    <a:pt x="1560" y="45183"/>
                  </a:lnTo>
                  <a:lnTo>
                    <a:pt x="1709" y="43616"/>
                  </a:lnTo>
                  <a:lnTo>
                    <a:pt x="1868" y="42065"/>
                  </a:lnTo>
                  <a:lnTo>
                    <a:pt x="2043" y="40528"/>
                  </a:lnTo>
                  <a:lnTo>
                    <a:pt x="2133" y="39760"/>
                  </a:lnTo>
                  <a:lnTo>
                    <a:pt x="2229" y="39007"/>
                  </a:lnTo>
                  <a:lnTo>
                    <a:pt x="2324" y="38255"/>
                  </a:lnTo>
                  <a:lnTo>
                    <a:pt x="2425" y="37502"/>
                  </a:lnTo>
                  <a:lnTo>
                    <a:pt x="2526" y="36749"/>
                  </a:lnTo>
                  <a:lnTo>
                    <a:pt x="2632" y="35996"/>
                  </a:lnTo>
                  <a:lnTo>
                    <a:pt x="2743" y="35259"/>
                  </a:lnTo>
                  <a:lnTo>
                    <a:pt x="2854" y="34521"/>
                  </a:lnTo>
                  <a:lnTo>
                    <a:pt x="2971" y="33784"/>
                  </a:lnTo>
                  <a:lnTo>
                    <a:pt x="3093" y="33047"/>
                  </a:lnTo>
                  <a:lnTo>
                    <a:pt x="3215" y="32325"/>
                  </a:lnTo>
                  <a:lnTo>
                    <a:pt x="3342" y="31602"/>
                  </a:lnTo>
                  <a:lnTo>
                    <a:pt x="3475" y="30880"/>
                  </a:lnTo>
                  <a:lnTo>
                    <a:pt x="3608" y="30174"/>
                  </a:lnTo>
                  <a:lnTo>
                    <a:pt x="3746" y="29467"/>
                  </a:lnTo>
                  <a:lnTo>
                    <a:pt x="3889" y="28760"/>
                  </a:lnTo>
                  <a:lnTo>
                    <a:pt x="3889" y="28760"/>
                  </a:lnTo>
                  <a:lnTo>
                    <a:pt x="4053" y="27977"/>
                  </a:lnTo>
                  <a:lnTo>
                    <a:pt x="4218" y="27209"/>
                  </a:lnTo>
                  <a:lnTo>
                    <a:pt x="4387" y="26441"/>
                  </a:lnTo>
                  <a:lnTo>
                    <a:pt x="4568" y="25703"/>
                  </a:lnTo>
                  <a:lnTo>
                    <a:pt x="4743" y="24950"/>
                  </a:lnTo>
                  <a:lnTo>
                    <a:pt x="4928" y="24228"/>
                  </a:lnTo>
                  <a:lnTo>
                    <a:pt x="5119" y="23491"/>
                  </a:lnTo>
                  <a:lnTo>
                    <a:pt x="5310" y="22784"/>
                  </a:lnTo>
                  <a:lnTo>
                    <a:pt x="5507" y="22077"/>
                  </a:lnTo>
                  <a:lnTo>
                    <a:pt x="5708" y="21386"/>
                  </a:lnTo>
                  <a:lnTo>
                    <a:pt x="5910" y="20695"/>
                  </a:lnTo>
                  <a:lnTo>
                    <a:pt x="6117" y="20019"/>
                  </a:lnTo>
                  <a:lnTo>
                    <a:pt x="6329" y="19358"/>
                  </a:lnTo>
                  <a:lnTo>
                    <a:pt x="6546" y="18698"/>
                  </a:lnTo>
                  <a:lnTo>
                    <a:pt x="6764" y="18052"/>
                  </a:lnTo>
                  <a:lnTo>
                    <a:pt x="6987" y="17422"/>
                  </a:lnTo>
                  <a:lnTo>
                    <a:pt x="7215" y="16793"/>
                  </a:lnTo>
                  <a:lnTo>
                    <a:pt x="7443" y="16178"/>
                  </a:lnTo>
                  <a:lnTo>
                    <a:pt x="7676" y="15564"/>
                  </a:lnTo>
                  <a:lnTo>
                    <a:pt x="7909" y="14964"/>
                  </a:lnTo>
                  <a:lnTo>
                    <a:pt x="8148" y="14381"/>
                  </a:lnTo>
                  <a:lnTo>
                    <a:pt x="8392" y="13812"/>
                  </a:lnTo>
                  <a:lnTo>
                    <a:pt x="8636" y="13244"/>
                  </a:lnTo>
                  <a:lnTo>
                    <a:pt x="8885" y="12691"/>
                  </a:lnTo>
                  <a:lnTo>
                    <a:pt x="9135" y="12153"/>
                  </a:lnTo>
                  <a:lnTo>
                    <a:pt x="9389" y="11615"/>
                  </a:lnTo>
                  <a:lnTo>
                    <a:pt x="9649" y="11093"/>
                  </a:lnTo>
                  <a:lnTo>
                    <a:pt x="9909" y="10586"/>
                  </a:lnTo>
                  <a:lnTo>
                    <a:pt x="10169" y="10079"/>
                  </a:lnTo>
                  <a:lnTo>
                    <a:pt x="10434" y="9603"/>
                  </a:lnTo>
                  <a:lnTo>
                    <a:pt x="10700" y="9127"/>
                  </a:lnTo>
                  <a:lnTo>
                    <a:pt x="10970" y="8650"/>
                  </a:lnTo>
                  <a:lnTo>
                    <a:pt x="11241" y="8205"/>
                  </a:lnTo>
                  <a:lnTo>
                    <a:pt x="11516" y="7759"/>
                  </a:lnTo>
                  <a:lnTo>
                    <a:pt x="11792" y="7329"/>
                  </a:lnTo>
                  <a:lnTo>
                    <a:pt x="12073" y="6899"/>
                  </a:lnTo>
                  <a:lnTo>
                    <a:pt x="12354" y="6499"/>
                  </a:lnTo>
                  <a:lnTo>
                    <a:pt x="12636" y="6100"/>
                  </a:lnTo>
                  <a:lnTo>
                    <a:pt x="12922" y="5716"/>
                  </a:lnTo>
                  <a:lnTo>
                    <a:pt x="13208" y="5347"/>
                  </a:lnTo>
                  <a:lnTo>
                    <a:pt x="13500" y="4979"/>
                  </a:lnTo>
                  <a:lnTo>
                    <a:pt x="13792" y="4625"/>
                  </a:lnTo>
                  <a:lnTo>
                    <a:pt x="14084" y="4303"/>
                  </a:lnTo>
                  <a:lnTo>
                    <a:pt x="14375" y="3965"/>
                  </a:lnTo>
                  <a:lnTo>
                    <a:pt x="14672" y="3657"/>
                  </a:lnTo>
                  <a:lnTo>
                    <a:pt x="14969" y="3365"/>
                  </a:lnTo>
                  <a:lnTo>
                    <a:pt x="15266" y="3074"/>
                  </a:lnTo>
                  <a:lnTo>
                    <a:pt x="15569" y="2797"/>
                  </a:lnTo>
                  <a:lnTo>
                    <a:pt x="15871" y="2536"/>
                  </a:lnTo>
                  <a:lnTo>
                    <a:pt x="16174" y="2290"/>
                  </a:lnTo>
                  <a:lnTo>
                    <a:pt x="16476" y="2044"/>
                  </a:lnTo>
                  <a:lnTo>
                    <a:pt x="16784" y="1814"/>
                  </a:lnTo>
                  <a:lnTo>
                    <a:pt x="17091" y="1614"/>
                  </a:lnTo>
                  <a:lnTo>
                    <a:pt x="17394" y="1414"/>
                  </a:lnTo>
                  <a:lnTo>
                    <a:pt x="17706" y="1230"/>
                  </a:lnTo>
                  <a:lnTo>
                    <a:pt x="18014" y="1046"/>
                  </a:lnTo>
                  <a:lnTo>
                    <a:pt x="18322" y="892"/>
                  </a:lnTo>
                  <a:lnTo>
                    <a:pt x="18635" y="754"/>
                  </a:lnTo>
                  <a:lnTo>
                    <a:pt x="18942" y="615"/>
                  </a:lnTo>
                  <a:lnTo>
                    <a:pt x="19255" y="493"/>
                  </a:lnTo>
                  <a:lnTo>
                    <a:pt x="19568" y="385"/>
                  </a:lnTo>
                  <a:lnTo>
                    <a:pt x="19881" y="293"/>
                  </a:lnTo>
                  <a:lnTo>
                    <a:pt x="20194" y="216"/>
                  </a:lnTo>
                  <a:lnTo>
                    <a:pt x="20507" y="155"/>
                  </a:lnTo>
                  <a:lnTo>
                    <a:pt x="20507" y="155"/>
                  </a:lnTo>
                  <a:lnTo>
                    <a:pt x="20884" y="93"/>
                  </a:lnTo>
                  <a:lnTo>
                    <a:pt x="21260" y="47"/>
                  </a:lnTo>
                  <a:lnTo>
                    <a:pt x="21637" y="16"/>
                  </a:lnTo>
                  <a:lnTo>
                    <a:pt x="22014" y="1"/>
                  </a:lnTo>
                  <a:lnTo>
                    <a:pt x="22390" y="16"/>
                  </a:lnTo>
                  <a:lnTo>
                    <a:pt x="22767" y="47"/>
                  </a:lnTo>
                  <a:lnTo>
                    <a:pt x="23143" y="93"/>
                  </a:lnTo>
                  <a:lnTo>
                    <a:pt x="23515" y="155"/>
                  </a:lnTo>
                  <a:lnTo>
                    <a:pt x="23891" y="231"/>
                  </a:lnTo>
                  <a:lnTo>
                    <a:pt x="24263" y="324"/>
                  </a:lnTo>
                  <a:lnTo>
                    <a:pt x="24639" y="446"/>
                  </a:lnTo>
                  <a:lnTo>
                    <a:pt x="25010" y="569"/>
                  </a:lnTo>
                  <a:lnTo>
                    <a:pt x="25382" y="723"/>
                  </a:lnTo>
                  <a:lnTo>
                    <a:pt x="25753" y="892"/>
                  </a:lnTo>
                  <a:lnTo>
                    <a:pt x="26119" y="1076"/>
                  </a:lnTo>
                  <a:lnTo>
                    <a:pt x="26490" y="1276"/>
                  </a:lnTo>
                  <a:lnTo>
                    <a:pt x="26856" y="1491"/>
                  </a:lnTo>
                  <a:lnTo>
                    <a:pt x="27222" y="1722"/>
                  </a:lnTo>
                  <a:lnTo>
                    <a:pt x="27588" y="1967"/>
                  </a:lnTo>
                  <a:lnTo>
                    <a:pt x="27954" y="2229"/>
                  </a:lnTo>
                  <a:lnTo>
                    <a:pt x="28315" y="2505"/>
                  </a:lnTo>
                  <a:lnTo>
                    <a:pt x="28676" y="2797"/>
                  </a:lnTo>
                  <a:lnTo>
                    <a:pt x="29036" y="3104"/>
                  </a:lnTo>
                  <a:lnTo>
                    <a:pt x="29397" y="3427"/>
                  </a:lnTo>
                  <a:lnTo>
                    <a:pt x="29758" y="3765"/>
                  </a:lnTo>
                  <a:lnTo>
                    <a:pt x="30113" y="4118"/>
                  </a:lnTo>
                  <a:lnTo>
                    <a:pt x="30469" y="4487"/>
                  </a:lnTo>
                  <a:lnTo>
                    <a:pt x="30819" y="4871"/>
                  </a:lnTo>
                  <a:lnTo>
                    <a:pt x="31174" y="5270"/>
                  </a:lnTo>
                  <a:lnTo>
                    <a:pt x="31519" y="5685"/>
                  </a:lnTo>
                  <a:lnTo>
                    <a:pt x="31869" y="6115"/>
                  </a:lnTo>
                  <a:lnTo>
                    <a:pt x="32214" y="6546"/>
                  </a:lnTo>
                  <a:lnTo>
                    <a:pt x="32558" y="7006"/>
                  </a:lnTo>
                  <a:lnTo>
                    <a:pt x="32903" y="7467"/>
                  </a:lnTo>
                  <a:lnTo>
                    <a:pt x="33243" y="7944"/>
                  </a:lnTo>
                  <a:lnTo>
                    <a:pt x="33582" y="8435"/>
                  </a:lnTo>
                  <a:lnTo>
                    <a:pt x="33916" y="8942"/>
                  </a:lnTo>
                  <a:lnTo>
                    <a:pt x="34251" y="9465"/>
                  </a:lnTo>
                  <a:lnTo>
                    <a:pt x="34585" y="10002"/>
                  </a:lnTo>
                  <a:lnTo>
                    <a:pt x="34914" y="10540"/>
                  </a:lnTo>
                  <a:lnTo>
                    <a:pt x="35242" y="11093"/>
                  </a:lnTo>
                  <a:lnTo>
                    <a:pt x="35566" y="11661"/>
                  </a:lnTo>
                  <a:lnTo>
                    <a:pt x="35890" y="12245"/>
                  </a:lnTo>
                  <a:lnTo>
                    <a:pt x="36213" y="12844"/>
                  </a:lnTo>
                  <a:lnTo>
                    <a:pt x="36531" y="13444"/>
                  </a:lnTo>
                  <a:lnTo>
                    <a:pt x="36844" y="14058"/>
                  </a:lnTo>
                  <a:lnTo>
                    <a:pt x="37157" y="14688"/>
                  </a:lnTo>
                  <a:lnTo>
                    <a:pt x="37465" y="15333"/>
                  </a:lnTo>
                  <a:lnTo>
                    <a:pt x="37773" y="15978"/>
                  </a:lnTo>
                  <a:lnTo>
                    <a:pt x="38080" y="16639"/>
                  </a:lnTo>
                  <a:lnTo>
                    <a:pt x="38383" y="17315"/>
                  </a:lnTo>
                  <a:lnTo>
                    <a:pt x="38680" y="17991"/>
                  </a:lnTo>
                  <a:lnTo>
                    <a:pt x="38977" y="18682"/>
                  </a:lnTo>
                  <a:lnTo>
                    <a:pt x="39268" y="19389"/>
                  </a:lnTo>
                  <a:lnTo>
                    <a:pt x="39560" y="20111"/>
                  </a:lnTo>
                  <a:lnTo>
                    <a:pt x="39847" y="20833"/>
                  </a:lnTo>
                  <a:lnTo>
                    <a:pt x="40128" y="21555"/>
                  </a:lnTo>
                  <a:lnTo>
                    <a:pt x="40409" y="22308"/>
                  </a:lnTo>
                  <a:lnTo>
                    <a:pt x="40685" y="23061"/>
                  </a:lnTo>
                  <a:lnTo>
                    <a:pt x="40960" y="23813"/>
                  </a:lnTo>
                  <a:lnTo>
                    <a:pt x="41231" y="24582"/>
                  </a:lnTo>
                  <a:lnTo>
                    <a:pt x="41496" y="25365"/>
                  </a:lnTo>
                  <a:lnTo>
                    <a:pt x="41761" y="26149"/>
                  </a:lnTo>
                  <a:lnTo>
                    <a:pt x="42021" y="26947"/>
                  </a:lnTo>
                  <a:lnTo>
                    <a:pt x="42021" y="26947"/>
                  </a:lnTo>
                  <a:lnTo>
                    <a:pt x="42276" y="27762"/>
                  </a:lnTo>
                  <a:lnTo>
                    <a:pt x="42530" y="28576"/>
                  </a:lnTo>
                  <a:lnTo>
                    <a:pt x="42780" y="29390"/>
                  </a:lnTo>
                  <a:lnTo>
                    <a:pt x="43029" y="30220"/>
                  </a:lnTo>
                  <a:lnTo>
                    <a:pt x="43268" y="31049"/>
                  </a:lnTo>
                  <a:lnTo>
                    <a:pt x="43512" y="31894"/>
                  </a:lnTo>
                  <a:lnTo>
                    <a:pt x="43745" y="32739"/>
                  </a:lnTo>
                  <a:lnTo>
                    <a:pt x="43984" y="33600"/>
                  </a:lnTo>
                  <a:lnTo>
                    <a:pt x="44212" y="34460"/>
                  </a:lnTo>
                  <a:lnTo>
                    <a:pt x="44440" y="35336"/>
                  </a:lnTo>
                  <a:lnTo>
                    <a:pt x="44663" y="36196"/>
                  </a:lnTo>
                  <a:lnTo>
                    <a:pt x="44886" y="37087"/>
                  </a:lnTo>
                  <a:lnTo>
                    <a:pt x="45103" y="37978"/>
                  </a:lnTo>
                  <a:lnTo>
                    <a:pt x="45321" y="38869"/>
                  </a:lnTo>
                  <a:lnTo>
                    <a:pt x="45533" y="39776"/>
                  </a:lnTo>
                  <a:lnTo>
                    <a:pt x="45740" y="40682"/>
                  </a:lnTo>
                  <a:lnTo>
                    <a:pt x="45946" y="41588"/>
                  </a:lnTo>
                  <a:lnTo>
                    <a:pt x="46153" y="42510"/>
                  </a:lnTo>
                  <a:lnTo>
                    <a:pt x="46350" y="43432"/>
                  </a:lnTo>
                  <a:lnTo>
                    <a:pt x="46551" y="44354"/>
                  </a:lnTo>
                  <a:lnTo>
                    <a:pt x="46742" y="45291"/>
                  </a:lnTo>
                  <a:lnTo>
                    <a:pt x="46933" y="46243"/>
                  </a:lnTo>
                  <a:lnTo>
                    <a:pt x="47124" y="47180"/>
                  </a:lnTo>
                  <a:lnTo>
                    <a:pt x="47310" y="48133"/>
                  </a:lnTo>
                  <a:lnTo>
                    <a:pt x="47490" y="49085"/>
                  </a:lnTo>
                  <a:lnTo>
                    <a:pt x="47670" y="50053"/>
                  </a:lnTo>
                  <a:lnTo>
                    <a:pt x="47851" y="51021"/>
                  </a:lnTo>
                  <a:lnTo>
                    <a:pt x="48020" y="51989"/>
                  </a:lnTo>
                  <a:lnTo>
                    <a:pt x="48195" y="52957"/>
                  </a:lnTo>
                  <a:lnTo>
                    <a:pt x="48360" y="53940"/>
                  </a:lnTo>
                  <a:lnTo>
                    <a:pt x="48689" y="55922"/>
                  </a:lnTo>
                  <a:lnTo>
                    <a:pt x="49007" y="57904"/>
                  </a:lnTo>
                  <a:lnTo>
                    <a:pt x="49315" y="59916"/>
                  </a:lnTo>
                  <a:lnTo>
                    <a:pt x="49612" y="61929"/>
                  </a:lnTo>
                  <a:lnTo>
                    <a:pt x="49898" y="63957"/>
                  </a:lnTo>
                  <a:lnTo>
                    <a:pt x="50174" y="66015"/>
                  </a:lnTo>
                  <a:lnTo>
                    <a:pt x="50439" y="68074"/>
                  </a:lnTo>
                  <a:lnTo>
                    <a:pt x="50694" y="70148"/>
                  </a:lnTo>
                  <a:lnTo>
                    <a:pt x="50938" y="72222"/>
                  </a:lnTo>
                  <a:lnTo>
                    <a:pt x="51171" y="74311"/>
                  </a:lnTo>
                  <a:lnTo>
                    <a:pt x="51399" y="76416"/>
                  </a:lnTo>
                  <a:lnTo>
                    <a:pt x="51611" y="78536"/>
                  </a:lnTo>
                  <a:lnTo>
                    <a:pt x="51818" y="80641"/>
                  </a:lnTo>
                  <a:lnTo>
                    <a:pt x="52015" y="82761"/>
                  </a:lnTo>
                  <a:lnTo>
                    <a:pt x="52200" y="84896"/>
                  </a:lnTo>
                  <a:lnTo>
                    <a:pt x="52381" y="87032"/>
                  </a:lnTo>
                  <a:lnTo>
                    <a:pt x="52550" y="89167"/>
                  </a:lnTo>
                  <a:lnTo>
                    <a:pt x="52550" y="89167"/>
                  </a:lnTo>
                  <a:lnTo>
                    <a:pt x="52709" y="91303"/>
                  </a:lnTo>
                  <a:lnTo>
                    <a:pt x="52863" y="93453"/>
                  </a:lnTo>
                  <a:lnTo>
                    <a:pt x="53006" y="95604"/>
                  </a:lnTo>
                  <a:lnTo>
                    <a:pt x="53144" y="97755"/>
                  </a:lnTo>
                  <a:lnTo>
                    <a:pt x="53272" y="99906"/>
                  </a:lnTo>
                  <a:lnTo>
                    <a:pt x="53394" y="102057"/>
                  </a:lnTo>
                  <a:lnTo>
                    <a:pt x="53510" y="104223"/>
                  </a:lnTo>
                  <a:lnTo>
                    <a:pt x="53622" y="106374"/>
                  </a:lnTo>
                  <a:lnTo>
                    <a:pt x="53723" y="108540"/>
                  </a:lnTo>
                  <a:lnTo>
                    <a:pt x="53823" y="110706"/>
                  </a:lnTo>
                  <a:lnTo>
                    <a:pt x="53913" y="112872"/>
                  </a:lnTo>
                  <a:lnTo>
                    <a:pt x="53998" y="115054"/>
                  </a:lnTo>
                  <a:lnTo>
                    <a:pt x="54083" y="117220"/>
                  </a:lnTo>
                  <a:lnTo>
                    <a:pt x="54157" y="119401"/>
                  </a:lnTo>
                  <a:lnTo>
                    <a:pt x="54226" y="121583"/>
                  </a:lnTo>
                  <a:lnTo>
                    <a:pt x="54295" y="123765"/>
                  </a:lnTo>
                  <a:lnTo>
                    <a:pt x="54359" y="125946"/>
                  </a:lnTo>
                  <a:lnTo>
                    <a:pt x="54417" y="128128"/>
                  </a:lnTo>
                  <a:lnTo>
                    <a:pt x="54476" y="130309"/>
                  </a:lnTo>
                  <a:lnTo>
                    <a:pt x="54523" y="132491"/>
                  </a:lnTo>
                  <a:lnTo>
                    <a:pt x="54619" y="136869"/>
                  </a:lnTo>
                  <a:lnTo>
                    <a:pt x="54704" y="141263"/>
                  </a:lnTo>
                  <a:lnTo>
                    <a:pt x="54778" y="145657"/>
                  </a:lnTo>
                  <a:lnTo>
                    <a:pt x="54852" y="150050"/>
                  </a:lnTo>
                  <a:lnTo>
                    <a:pt x="54980" y="158838"/>
                  </a:lnTo>
                  <a:lnTo>
                    <a:pt x="54980" y="158838"/>
                  </a:lnTo>
                  <a:lnTo>
                    <a:pt x="54794" y="159115"/>
                  </a:lnTo>
                  <a:lnTo>
                    <a:pt x="54253" y="159898"/>
                  </a:lnTo>
                  <a:lnTo>
                    <a:pt x="53850" y="160451"/>
                  </a:lnTo>
                  <a:lnTo>
                    <a:pt x="53367" y="161112"/>
                  </a:lnTo>
                  <a:lnTo>
                    <a:pt x="52805" y="161865"/>
                  </a:lnTo>
                  <a:lnTo>
                    <a:pt x="52158" y="162694"/>
                  </a:lnTo>
                  <a:lnTo>
                    <a:pt x="51442" y="163601"/>
                  </a:lnTo>
                  <a:lnTo>
                    <a:pt x="50646" y="164584"/>
                  </a:lnTo>
                  <a:lnTo>
                    <a:pt x="49781" y="165613"/>
                  </a:lnTo>
                  <a:lnTo>
                    <a:pt x="48843" y="166688"/>
                  </a:lnTo>
                  <a:lnTo>
                    <a:pt x="48349" y="167226"/>
                  </a:lnTo>
                  <a:lnTo>
                    <a:pt x="47840" y="167795"/>
                  </a:lnTo>
                  <a:lnTo>
                    <a:pt x="47315" y="168363"/>
                  </a:lnTo>
                  <a:lnTo>
                    <a:pt x="46769" y="168931"/>
                  </a:lnTo>
                  <a:lnTo>
                    <a:pt x="46212" y="169500"/>
                  </a:lnTo>
                  <a:lnTo>
                    <a:pt x="45639" y="170084"/>
                  </a:lnTo>
                  <a:lnTo>
                    <a:pt x="45050" y="170667"/>
                  </a:lnTo>
                  <a:lnTo>
                    <a:pt x="44445" y="171251"/>
                  </a:lnTo>
                  <a:lnTo>
                    <a:pt x="44445" y="171251"/>
                  </a:lnTo>
                  <a:lnTo>
                    <a:pt x="43475" y="172158"/>
                  </a:lnTo>
                  <a:lnTo>
                    <a:pt x="42472" y="173049"/>
                  </a:lnTo>
                  <a:lnTo>
                    <a:pt x="41958" y="173494"/>
                  </a:lnTo>
                  <a:lnTo>
                    <a:pt x="41438" y="173940"/>
                  </a:lnTo>
                  <a:lnTo>
                    <a:pt x="40907" y="174385"/>
                  </a:lnTo>
                  <a:lnTo>
                    <a:pt x="40366" y="174815"/>
                  </a:lnTo>
                  <a:lnTo>
                    <a:pt x="39820" y="175261"/>
                  </a:lnTo>
                  <a:lnTo>
                    <a:pt x="39268" y="175676"/>
                  </a:lnTo>
                  <a:lnTo>
                    <a:pt x="38706" y="176106"/>
                  </a:lnTo>
                  <a:lnTo>
                    <a:pt x="38139" y="176521"/>
                  </a:lnTo>
                  <a:lnTo>
                    <a:pt x="37560" y="176936"/>
                  </a:lnTo>
                  <a:lnTo>
                    <a:pt x="36977" y="177335"/>
                  </a:lnTo>
                  <a:lnTo>
                    <a:pt x="36383" y="177734"/>
                  </a:lnTo>
                  <a:lnTo>
                    <a:pt x="35789" y="178118"/>
                  </a:lnTo>
                  <a:lnTo>
                    <a:pt x="35184" y="178503"/>
                  </a:lnTo>
                  <a:lnTo>
                    <a:pt x="34569" y="178871"/>
                  </a:lnTo>
                  <a:lnTo>
                    <a:pt x="33953" y="179240"/>
                  </a:lnTo>
                  <a:lnTo>
                    <a:pt x="33328" y="179578"/>
                  </a:lnTo>
                  <a:lnTo>
                    <a:pt x="32696" y="179916"/>
                  </a:lnTo>
                  <a:lnTo>
                    <a:pt x="32060" y="180254"/>
                  </a:lnTo>
                  <a:lnTo>
                    <a:pt x="31413" y="180577"/>
                  </a:lnTo>
                  <a:lnTo>
                    <a:pt x="30766" y="180868"/>
                  </a:lnTo>
                  <a:lnTo>
                    <a:pt x="30108" y="181160"/>
                  </a:lnTo>
                  <a:lnTo>
                    <a:pt x="29450" y="181437"/>
                  </a:lnTo>
                  <a:lnTo>
                    <a:pt x="28782" y="181713"/>
                  </a:lnTo>
                  <a:lnTo>
                    <a:pt x="28108" y="181959"/>
                  </a:lnTo>
                  <a:lnTo>
                    <a:pt x="27429" y="182190"/>
                  </a:lnTo>
                  <a:lnTo>
                    <a:pt x="26750" y="182420"/>
                  </a:lnTo>
                  <a:lnTo>
                    <a:pt x="26061" y="182620"/>
                  </a:lnTo>
                  <a:lnTo>
                    <a:pt x="25366" y="182804"/>
                  </a:lnTo>
                  <a:lnTo>
                    <a:pt x="24671" y="182973"/>
                  </a:lnTo>
                  <a:lnTo>
                    <a:pt x="23966" y="183127"/>
                  </a:lnTo>
                  <a:lnTo>
                    <a:pt x="23260" y="183265"/>
                  </a:lnTo>
                  <a:lnTo>
                    <a:pt x="22544" y="183373"/>
                  </a:lnTo>
                  <a:lnTo>
                    <a:pt x="21828" y="183480"/>
                  </a:lnTo>
                  <a:lnTo>
                    <a:pt x="21112" y="183542"/>
                  </a:lnTo>
                  <a:lnTo>
                    <a:pt x="20385" y="183603"/>
                  </a:lnTo>
                  <a:lnTo>
                    <a:pt x="19658" y="183634"/>
                  </a:lnTo>
                  <a:lnTo>
                    <a:pt x="18921" y="183649"/>
                  </a:lnTo>
                  <a:lnTo>
                    <a:pt x="18189" y="183649"/>
                  </a:lnTo>
                  <a:lnTo>
                    <a:pt x="17447" y="183618"/>
                  </a:lnTo>
                  <a:lnTo>
                    <a:pt x="16704" y="183557"/>
                  </a:lnTo>
                  <a:lnTo>
                    <a:pt x="15956" y="183480"/>
                  </a:lnTo>
                  <a:lnTo>
                    <a:pt x="15208" y="183388"/>
                  </a:lnTo>
                  <a:lnTo>
                    <a:pt x="14455" y="183265"/>
                  </a:lnTo>
                  <a:lnTo>
                    <a:pt x="13696" y="183111"/>
                  </a:lnTo>
                  <a:lnTo>
                    <a:pt x="12938" y="182927"/>
                  </a:lnTo>
                  <a:lnTo>
                    <a:pt x="12179" y="182727"/>
                  </a:lnTo>
                  <a:lnTo>
                    <a:pt x="11416" y="182497"/>
                  </a:lnTo>
                  <a:lnTo>
                    <a:pt x="10646" y="182236"/>
                  </a:lnTo>
                  <a:lnTo>
                    <a:pt x="9877" y="181959"/>
                  </a:lnTo>
                  <a:lnTo>
                    <a:pt x="9108" y="181637"/>
                  </a:lnTo>
                  <a:lnTo>
                    <a:pt x="8334" y="181299"/>
                  </a:lnTo>
                  <a:lnTo>
                    <a:pt x="7559" y="180930"/>
                  </a:lnTo>
                  <a:lnTo>
                    <a:pt x="6780" y="180530"/>
                  </a:lnTo>
                  <a:lnTo>
                    <a:pt x="6000" y="180100"/>
                  </a:lnTo>
                  <a:lnTo>
                    <a:pt x="5220" y="179639"/>
                  </a:lnTo>
                  <a:lnTo>
                    <a:pt x="4440" y="179148"/>
                  </a:lnTo>
                  <a:lnTo>
                    <a:pt x="3655" y="178610"/>
                  </a:lnTo>
                  <a:lnTo>
                    <a:pt x="2870" y="178057"/>
                  </a:lnTo>
                  <a:lnTo>
                    <a:pt x="2085" y="177458"/>
                  </a:lnTo>
                  <a:lnTo>
                    <a:pt x="1300" y="1768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4"/>
            <p:cNvSpPr/>
            <p:nvPr/>
          </p:nvSpPr>
          <p:spPr>
            <a:xfrm>
              <a:off x="-531575" y="-7736375"/>
              <a:ext cx="153850" cy="167475"/>
            </a:xfrm>
            <a:custGeom>
              <a:avLst/>
              <a:gdLst/>
              <a:ahLst/>
              <a:cxnLst/>
              <a:rect l="l" t="t" r="r" b="b"/>
              <a:pathLst>
                <a:path w="6154" h="6699" fill="none" extrusionOk="0">
                  <a:moveTo>
                    <a:pt x="6153" y="6698"/>
                  </a:moveTo>
                  <a:lnTo>
                    <a:pt x="6153" y="6698"/>
                  </a:lnTo>
                  <a:lnTo>
                    <a:pt x="5840" y="6222"/>
                  </a:lnTo>
                  <a:lnTo>
                    <a:pt x="5522" y="5746"/>
                  </a:lnTo>
                  <a:lnTo>
                    <a:pt x="5522" y="5746"/>
                  </a:lnTo>
                  <a:lnTo>
                    <a:pt x="5225" y="5316"/>
                  </a:lnTo>
                  <a:lnTo>
                    <a:pt x="4928" y="4885"/>
                  </a:lnTo>
                  <a:lnTo>
                    <a:pt x="4631" y="4486"/>
                  </a:lnTo>
                  <a:lnTo>
                    <a:pt x="4329" y="4087"/>
                  </a:lnTo>
                  <a:lnTo>
                    <a:pt x="4026" y="3703"/>
                  </a:lnTo>
                  <a:lnTo>
                    <a:pt x="3719" y="3334"/>
                  </a:lnTo>
                  <a:lnTo>
                    <a:pt x="3411" y="2965"/>
                  </a:lnTo>
                  <a:lnTo>
                    <a:pt x="3103" y="2627"/>
                  </a:lnTo>
                  <a:lnTo>
                    <a:pt x="2796" y="2289"/>
                  </a:lnTo>
                  <a:lnTo>
                    <a:pt x="2483" y="1967"/>
                  </a:lnTo>
                  <a:lnTo>
                    <a:pt x="2170" y="1659"/>
                  </a:lnTo>
                  <a:lnTo>
                    <a:pt x="1852" y="1367"/>
                  </a:lnTo>
                  <a:lnTo>
                    <a:pt x="1539" y="1091"/>
                  </a:lnTo>
                  <a:lnTo>
                    <a:pt x="1220" y="814"/>
                  </a:lnTo>
                  <a:lnTo>
                    <a:pt x="897" y="553"/>
                  </a:lnTo>
                  <a:lnTo>
                    <a:pt x="579" y="323"/>
                  </a:lnTo>
                  <a:lnTo>
                    <a:pt x="579" y="323"/>
                  </a:lnTo>
                  <a:lnTo>
                    <a:pt x="430" y="200"/>
                  </a:lnTo>
                  <a:lnTo>
                    <a:pt x="287" y="108"/>
                  </a:lnTo>
                  <a:lnTo>
                    <a:pt x="144" y="46"/>
                  </a:lnTo>
                  <a:lnTo>
                    <a:pt x="0" y="0"/>
                  </a:lnTo>
                  <a:lnTo>
                    <a:pt x="0" y="0"/>
                  </a:lnTo>
                  <a:lnTo>
                    <a:pt x="398" y="292"/>
                  </a:lnTo>
                  <a:lnTo>
                    <a:pt x="796" y="599"/>
                  </a:lnTo>
                  <a:lnTo>
                    <a:pt x="1194" y="922"/>
                  </a:lnTo>
                  <a:lnTo>
                    <a:pt x="1586" y="1260"/>
                  </a:lnTo>
                  <a:lnTo>
                    <a:pt x="1979" y="1613"/>
                  </a:lnTo>
                  <a:lnTo>
                    <a:pt x="2366" y="1997"/>
                  </a:lnTo>
                  <a:lnTo>
                    <a:pt x="2753" y="2397"/>
                  </a:lnTo>
                  <a:lnTo>
                    <a:pt x="3141" y="2811"/>
                  </a:lnTo>
                  <a:lnTo>
                    <a:pt x="3522" y="3226"/>
                  </a:lnTo>
                  <a:lnTo>
                    <a:pt x="3904" y="3687"/>
                  </a:lnTo>
                  <a:lnTo>
                    <a:pt x="4286" y="4148"/>
                  </a:lnTo>
                  <a:lnTo>
                    <a:pt x="4663" y="4624"/>
                  </a:lnTo>
                  <a:lnTo>
                    <a:pt x="5039" y="5116"/>
                  </a:lnTo>
                  <a:lnTo>
                    <a:pt x="5416" y="5638"/>
                  </a:lnTo>
                  <a:lnTo>
                    <a:pt x="5787" y="6161"/>
                  </a:lnTo>
                  <a:lnTo>
                    <a:pt x="6153" y="66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291950" y="-7418000"/>
              <a:ext cx="61550" cy="139075"/>
            </a:xfrm>
            <a:custGeom>
              <a:avLst/>
              <a:gdLst/>
              <a:ahLst/>
              <a:cxnLst/>
              <a:rect l="l" t="t" r="r" b="b"/>
              <a:pathLst>
                <a:path w="2462" h="5563" fill="none" extrusionOk="0">
                  <a:moveTo>
                    <a:pt x="2461" y="5562"/>
                  </a:moveTo>
                  <a:lnTo>
                    <a:pt x="2461" y="5562"/>
                  </a:lnTo>
                  <a:lnTo>
                    <a:pt x="2164" y="4825"/>
                  </a:lnTo>
                  <a:lnTo>
                    <a:pt x="1867" y="4072"/>
                  </a:lnTo>
                  <a:lnTo>
                    <a:pt x="1565" y="3335"/>
                  </a:lnTo>
                  <a:lnTo>
                    <a:pt x="1257" y="2613"/>
                  </a:lnTo>
                  <a:lnTo>
                    <a:pt x="1257" y="2613"/>
                  </a:lnTo>
                  <a:lnTo>
                    <a:pt x="944" y="1937"/>
                  </a:lnTo>
                  <a:lnTo>
                    <a:pt x="631" y="1291"/>
                  </a:lnTo>
                  <a:lnTo>
                    <a:pt x="319" y="646"/>
                  </a:lnTo>
                  <a:lnTo>
                    <a:pt x="0" y="1"/>
                  </a:lnTo>
                  <a:lnTo>
                    <a:pt x="0" y="1"/>
                  </a:lnTo>
                  <a:lnTo>
                    <a:pt x="319" y="662"/>
                  </a:lnTo>
                  <a:lnTo>
                    <a:pt x="631" y="1322"/>
                  </a:lnTo>
                  <a:lnTo>
                    <a:pt x="944" y="2013"/>
                  </a:lnTo>
                  <a:lnTo>
                    <a:pt x="1252" y="2689"/>
                  </a:lnTo>
                  <a:lnTo>
                    <a:pt x="1560" y="3396"/>
                  </a:lnTo>
                  <a:lnTo>
                    <a:pt x="1862" y="4103"/>
                  </a:lnTo>
                  <a:lnTo>
                    <a:pt x="2164" y="4825"/>
                  </a:lnTo>
                  <a:lnTo>
                    <a:pt x="2461" y="55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a:off x="-647200" y="-7737150"/>
              <a:ext cx="770725" cy="3695950"/>
            </a:xfrm>
            <a:custGeom>
              <a:avLst/>
              <a:gdLst/>
              <a:ahLst/>
              <a:cxnLst/>
              <a:rect l="l" t="t" r="r" b="b"/>
              <a:pathLst>
                <a:path w="30829" h="147838" extrusionOk="0">
                  <a:moveTo>
                    <a:pt x="4281" y="0"/>
                  </a:moveTo>
                  <a:lnTo>
                    <a:pt x="4175" y="31"/>
                  </a:lnTo>
                  <a:lnTo>
                    <a:pt x="4068" y="62"/>
                  </a:lnTo>
                  <a:lnTo>
                    <a:pt x="3962" y="108"/>
                  </a:lnTo>
                  <a:lnTo>
                    <a:pt x="3856" y="154"/>
                  </a:lnTo>
                  <a:lnTo>
                    <a:pt x="3756" y="231"/>
                  </a:lnTo>
                  <a:lnTo>
                    <a:pt x="3655" y="308"/>
                  </a:lnTo>
                  <a:lnTo>
                    <a:pt x="3554" y="400"/>
                  </a:lnTo>
                  <a:lnTo>
                    <a:pt x="3458" y="507"/>
                  </a:lnTo>
                  <a:lnTo>
                    <a:pt x="3363" y="615"/>
                  </a:lnTo>
                  <a:lnTo>
                    <a:pt x="3268" y="738"/>
                  </a:lnTo>
                  <a:lnTo>
                    <a:pt x="3172" y="876"/>
                  </a:lnTo>
                  <a:lnTo>
                    <a:pt x="3082" y="1030"/>
                  </a:lnTo>
                  <a:lnTo>
                    <a:pt x="2986" y="1183"/>
                  </a:lnTo>
                  <a:lnTo>
                    <a:pt x="2902" y="1352"/>
                  </a:lnTo>
                  <a:lnTo>
                    <a:pt x="2811" y="1521"/>
                  </a:lnTo>
                  <a:lnTo>
                    <a:pt x="2721" y="1706"/>
                  </a:lnTo>
                  <a:lnTo>
                    <a:pt x="2636" y="1905"/>
                  </a:lnTo>
                  <a:lnTo>
                    <a:pt x="2472" y="2320"/>
                  </a:lnTo>
                  <a:lnTo>
                    <a:pt x="2307" y="2766"/>
                  </a:lnTo>
                  <a:lnTo>
                    <a:pt x="2154" y="3242"/>
                  </a:lnTo>
                  <a:lnTo>
                    <a:pt x="2000" y="3749"/>
                  </a:lnTo>
                  <a:lnTo>
                    <a:pt x="1857" y="4287"/>
                  </a:lnTo>
                  <a:lnTo>
                    <a:pt x="1713" y="4855"/>
                  </a:lnTo>
                  <a:lnTo>
                    <a:pt x="1581" y="5439"/>
                  </a:lnTo>
                  <a:lnTo>
                    <a:pt x="1453" y="6053"/>
                  </a:lnTo>
                  <a:lnTo>
                    <a:pt x="1326" y="6683"/>
                  </a:lnTo>
                  <a:lnTo>
                    <a:pt x="1209" y="7328"/>
                  </a:lnTo>
                  <a:lnTo>
                    <a:pt x="1093" y="7989"/>
                  </a:lnTo>
                  <a:lnTo>
                    <a:pt x="987" y="8665"/>
                  </a:lnTo>
                  <a:lnTo>
                    <a:pt x="886" y="9356"/>
                  </a:lnTo>
                  <a:lnTo>
                    <a:pt x="785" y="10063"/>
                  </a:lnTo>
                  <a:lnTo>
                    <a:pt x="695" y="10770"/>
                  </a:lnTo>
                  <a:lnTo>
                    <a:pt x="610" y="11492"/>
                  </a:lnTo>
                  <a:lnTo>
                    <a:pt x="525" y="12214"/>
                  </a:lnTo>
                  <a:lnTo>
                    <a:pt x="451" y="12936"/>
                  </a:lnTo>
                  <a:lnTo>
                    <a:pt x="382" y="13658"/>
                  </a:lnTo>
                  <a:lnTo>
                    <a:pt x="318" y="14380"/>
                  </a:lnTo>
                  <a:lnTo>
                    <a:pt x="255" y="15102"/>
                  </a:lnTo>
                  <a:lnTo>
                    <a:pt x="202" y="15824"/>
                  </a:lnTo>
                  <a:lnTo>
                    <a:pt x="154" y="16531"/>
                  </a:lnTo>
                  <a:lnTo>
                    <a:pt x="106" y="17330"/>
                  </a:lnTo>
                  <a:lnTo>
                    <a:pt x="64" y="18113"/>
                  </a:lnTo>
                  <a:lnTo>
                    <a:pt x="37" y="18897"/>
                  </a:lnTo>
                  <a:lnTo>
                    <a:pt x="16" y="19696"/>
                  </a:lnTo>
                  <a:lnTo>
                    <a:pt x="5" y="20494"/>
                  </a:lnTo>
                  <a:lnTo>
                    <a:pt x="0" y="21278"/>
                  </a:lnTo>
                  <a:lnTo>
                    <a:pt x="11" y="22077"/>
                  </a:lnTo>
                  <a:lnTo>
                    <a:pt x="21" y="22860"/>
                  </a:lnTo>
                  <a:lnTo>
                    <a:pt x="43" y="23659"/>
                  </a:lnTo>
                  <a:lnTo>
                    <a:pt x="74" y="24443"/>
                  </a:lnTo>
                  <a:lnTo>
                    <a:pt x="111" y="25226"/>
                  </a:lnTo>
                  <a:lnTo>
                    <a:pt x="154" y="26010"/>
                  </a:lnTo>
                  <a:lnTo>
                    <a:pt x="207" y="26793"/>
                  </a:lnTo>
                  <a:lnTo>
                    <a:pt x="271" y="27577"/>
                  </a:lnTo>
                  <a:lnTo>
                    <a:pt x="334" y="28345"/>
                  </a:lnTo>
                  <a:lnTo>
                    <a:pt x="409" y="29113"/>
                  </a:lnTo>
                  <a:lnTo>
                    <a:pt x="493" y="29881"/>
                  </a:lnTo>
                  <a:lnTo>
                    <a:pt x="578" y="30649"/>
                  </a:lnTo>
                  <a:lnTo>
                    <a:pt x="674" y="31402"/>
                  </a:lnTo>
                  <a:lnTo>
                    <a:pt x="775" y="32155"/>
                  </a:lnTo>
                  <a:lnTo>
                    <a:pt x="881" y="32892"/>
                  </a:lnTo>
                  <a:lnTo>
                    <a:pt x="997" y="33630"/>
                  </a:lnTo>
                  <a:lnTo>
                    <a:pt x="1114" y="34367"/>
                  </a:lnTo>
                  <a:lnTo>
                    <a:pt x="1241" y="35089"/>
                  </a:lnTo>
                  <a:lnTo>
                    <a:pt x="1369" y="35796"/>
                  </a:lnTo>
                  <a:lnTo>
                    <a:pt x="1506" y="36503"/>
                  </a:lnTo>
                  <a:lnTo>
                    <a:pt x="1650" y="37194"/>
                  </a:lnTo>
                  <a:lnTo>
                    <a:pt x="1793" y="37885"/>
                  </a:lnTo>
                  <a:lnTo>
                    <a:pt x="1947" y="38561"/>
                  </a:lnTo>
                  <a:lnTo>
                    <a:pt x="2106" y="39237"/>
                  </a:lnTo>
                  <a:lnTo>
                    <a:pt x="2265" y="39898"/>
                  </a:lnTo>
                  <a:lnTo>
                    <a:pt x="2429" y="40543"/>
                  </a:lnTo>
                  <a:lnTo>
                    <a:pt x="2785" y="41772"/>
                  </a:lnTo>
                  <a:lnTo>
                    <a:pt x="3146" y="42986"/>
                  </a:lnTo>
                  <a:lnTo>
                    <a:pt x="3517" y="44169"/>
                  </a:lnTo>
                  <a:lnTo>
                    <a:pt x="3899" y="45336"/>
                  </a:lnTo>
                  <a:lnTo>
                    <a:pt x="4286" y="46458"/>
                  </a:lnTo>
                  <a:lnTo>
                    <a:pt x="4684" y="47579"/>
                  </a:lnTo>
                  <a:lnTo>
                    <a:pt x="5092" y="48655"/>
                  </a:lnTo>
                  <a:lnTo>
                    <a:pt x="5506" y="49715"/>
                  </a:lnTo>
                  <a:lnTo>
                    <a:pt x="5925" y="50744"/>
                  </a:lnTo>
                  <a:lnTo>
                    <a:pt x="6355" y="51743"/>
                  </a:lnTo>
                  <a:lnTo>
                    <a:pt x="6795" y="52710"/>
                  </a:lnTo>
                  <a:lnTo>
                    <a:pt x="7240" y="53663"/>
                  </a:lnTo>
                  <a:lnTo>
                    <a:pt x="7691" y="54569"/>
                  </a:lnTo>
                  <a:lnTo>
                    <a:pt x="8153" y="55460"/>
                  </a:lnTo>
                  <a:lnTo>
                    <a:pt x="8620" y="56321"/>
                  </a:lnTo>
                  <a:lnTo>
                    <a:pt x="9092" y="57150"/>
                  </a:lnTo>
                  <a:lnTo>
                    <a:pt x="9569" y="57965"/>
                  </a:lnTo>
                  <a:lnTo>
                    <a:pt x="10041" y="58794"/>
                  </a:lnTo>
                  <a:lnTo>
                    <a:pt x="10513" y="59624"/>
                  </a:lnTo>
                  <a:lnTo>
                    <a:pt x="10980" y="60469"/>
                  </a:lnTo>
                  <a:lnTo>
                    <a:pt x="11447" y="61314"/>
                  </a:lnTo>
                  <a:lnTo>
                    <a:pt x="11913" y="62174"/>
                  </a:lnTo>
                  <a:lnTo>
                    <a:pt x="12375" y="63050"/>
                  </a:lnTo>
                  <a:lnTo>
                    <a:pt x="12836" y="63941"/>
                  </a:lnTo>
                  <a:lnTo>
                    <a:pt x="13298" y="64832"/>
                  </a:lnTo>
                  <a:lnTo>
                    <a:pt x="13754" y="65723"/>
                  </a:lnTo>
                  <a:lnTo>
                    <a:pt x="14205" y="66629"/>
                  </a:lnTo>
                  <a:lnTo>
                    <a:pt x="14661" y="67551"/>
                  </a:lnTo>
                  <a:lnTo>
                    <a:pt x="15107" y="68473"/>
                  </a:lnTo>
                  <a:lnTo>
                    <a:pt x="15558" y="69410"/>
                  </a:lnTo>
                  <a:lnTo>
                    <a:pt x="16003" y="70362"/>
                  </a:lnTo>
                  <a:lnTo>
                    <a:pt x="16443" y="71315"/>
                  </a:lnTo>
                  <a:lnTo>
                    <a:pt x="16804" y="72221"/>
                  </a:lnTo>
                  <a:lnTo>
                    <a:pt x="17159" y="73143"/>
                  </a:lnTo>
                  <a:lnTo>
                    <a:pt x="17510" y="74080"/>
                  </a:lnTo>
                  <a:lnTo>
                    <a:pt x="17860" y="75017"/>
                  </a:lnTo>
                  <a:lnTo>
                    <a:pt x="18199" y="75985"/>
                  </a:lnTo>
                  <a:lnTo>
                    <a:pt x="18533" y="76953"/>
                  </a:lnTo>
                  <a:lnTo>
                    <a:pt x="18867" y="77936"/>
                  </a:lnTo>
                  <a:lnTo>
                    <a:pt x="19196" y="78935"/>
                  </a:lnTo>
                  <a:lnTo>
                    <a:pt x="19515" y="79949"/>
                  </a:lnTo>
                  <a:lnTo>
                    <a:pt x="19833" y="80978"/>
                  </a:lnTo>
                  <a:lnTo>
                    <a:pt x="20146" y="82023"/>
                  </a:lnTo>
                  <a:lnTo>
                    <a:pt x="20448" y="83068"/>
                  </a:lnTo>
                  <a:lnTo>
                    <a:pt x="20750" y="84128"/>
                  </a:lnTo>
                  <a:lnTo>
                    <a:pt x="21047" y="85203"/>
                  </a:lnTo>
                  <a:lnTo>
                    <a:pt x="21339" y="86278"/>
                  </a:lnTo>
                  <a:lnTo>
                    <a:pt x="21626" y="87385"/>
                  </a:lnTo>
                  <a:lnTo>
                    <a:pt x="21907" y="88491"/>
                  </a:lnTo>
                  <a:lnTo>
                    <a:pt x="22177" y="89612"/>
                  </a:lnTo>
                  <a:lnTo>
                    <a:pt x="22448" y="90734"/>
                  </a:lnTo>
                  <a:lnTo>
                    <a:pt x="22713" y="91870"/>
                  </a:lnTo>
                  <a:lnTo>
                    <a:pt x="22973" y="93023"/>
                  </a:lnTo>
                  <a:lnTo>
                    <a:pt x="23228" y="94190"/>
                  </a:lnTo>
                  <a:lnTo>
                    <a:pt x="23472" y="95358"/>
                  </a:lnTo>
                  <a:lnTo>
                    <a:pt x="23716" y="96541"/>
                  </a:lnTo>
                  <a:lnTo>
                    <a:pt x="23954" y="97739"/>
                  </a:lnTo>
                  <a:lnTo>
                    <a:pt x="24182" y="98937"/>
                  </a:lnTo>
                  <a:lnTo>
                    <a:pt x="24410" y="100151"/>
                  </a:lnTo>
                  <a:lnTo>
                    <a:pt x="24628" y="101380"/>
                  </a:lnTo>
                  <a:lnTo>
                    <a:pt x="24840" y="102609"/>
                  </a:lnTo>
                  <a:lnTo>
                    <a:pt x="25047" y="103854"/>
                  </a:lnTo>
                  <a:lnTo>
                    <a:pt x="25248" y="105098"/>
                  </a:lnTo>
                  <a:lnTo>
                    <a:pt x="25445" y="106358"/>
                  </a:lnTo>
                  <a:lnTo>
                    <a:pt x="25827" y="108893"/>
                  </a:lnTo>
                  <a:lnTo>
                    <a:pt x="26198" y="111427"/>
                  </a:lnTo>
                  <a:lnTo>
                    <a:pt x="26559" y="113962"/>
                  </a:lnTo>
                  <a:lnTo>
                    <a:pt x="26914" y="116528"/>
                  </a:lnTo>
                  <a:lnTo>
                    <a:pt x="27264" y="119078"/>
                  </a:lnTo>
                  <a:lnTo>
                    <a:pt x="27604" y="121659"/>
                  </a:lnTo>
                  <a:lnTo>
                    <a:pt x="27932" y="124240"/>
                  </a:lnTo>
                  <a:lnTo>
                    <a:pt x="28256" y="126821"/>
                  </a:lnTo>
                  <a:lnTo>
                    <a:pt x="28569" y="129417"/>
                  </a:lnTo>
                  <a:lnTo>
                    <a:pt x="28871" y="132029"/>
                  </a:lnTo>
                  <a:lnTo>
                    <a:pt x="29168" y="134641"/>
                  </a:lnTo>
                  <a:lnTo>
                    <a:pt x="29460" y="137268"/>
                  </a:lnTo>
                  <a:lnTo>
                    <a:pt x="29736" y="139895"/>
                  </a:lnTo>
                  <a:lnTo>
                    <a:pt x="30012" y="142537"/>
                  </a:lnTo>
                  <a:lnTo>
                    <a:pt x="30272" y="145180"/>
                  </a:lnTo>
                  <a:lnTo>
                    <a:pt x="30526" y="147838"/>
                  </a:lnTo>
                  <a:lnTo>
                    <a:pt x="30807" y="126038"/>
                  </a:lnTo>
                  <a:lnTo>
                    <a:pt x="30823" y="123948"/>
                  </a:lnTo>
                  <a:lnTo>
                    <a:pt x="30829" y="121844"/>
                  </a:lnTo>
                  <a:lnTo>
                    <a:pt x="30818" y="119723"/>
                  </a:lnTo>
                  <a:lnTo>
                    <a:pt x="30807" y="117588"/>
                  </a:lnTo>
                  <a:lnTo>
                    <a:pt x="30781" y="115437"/>
                  </a:lnTo>
                  <a:lnTo>
                    <a:pt x="30749" y="113271"/>
                  </a:lnTo>
                  <a:lnTo>
                    <a:pt x="30707" y="111105"/>
                  </a:lnTo>
                  <a:lnTo>
                    <a:pt x="30654" y="108939"/>
                  </a:lnTo>
                  <a:lnTo>
                    <a:pt x="30590" y="106757"/>
                  </a:lnTo>
                  <a:lnTo>
                    <a:pt x="30521" y="104591"/>
                  </a:lnTo>
                  <a:lnTo>
                    <a:pt x="30441" y="102409"/>
                  </a:lnTo>
                  <a:lnTo>
                    <a:pt x="30356" y="100228"/>
                  </a:lnTo>
                  <a:lnTo>
                    <a:pt x="30261" y="98062"/>
                  </a:lnTo>
                  <a:lnTo>
                    <a:pt x="30155" y="95896"/>
                  </a:lnTo>
                  <a:lnTo>
                    <a:pt x="30038" y="93745"/>
                  </a:lnTo>
                  <a:lnTo>
                    <a:pt x="29922" y="91609"/>
                  </a:lnTo>
                  <a:lnTo>
                    <a:pt x="29762" y="89428"/>
                  </a:lnTo>
                  <a:lnTo>
                    <a:pt x="29603" y="87246"/>
                  </a:lnTo>
                  <a:lnTo>
                    <a:pt x="29434" y="85126"/>
                  </a:lnTo>
                  <a:lnTo>
                    <a:pt x="29258" y="83006"/>
                  </a:lnTo>
                  <a:lnTo>
                    <a:pt x="29073" y="80886"/>
                  </a:lnTo>
                  <a:lnTo>
                    <a:pt x="28877" y="78781"/>
                  </a:lnTo>
                  <a:lnTo>
                    <a:pt x="28670" y="76677"/>
                  </a:lnTo>
                  <a:lnTo>
                    <a:pt x="28458" y="74572"/>
                  </a:lnTo>
                  <a:lnTo>
                    <a:pt x="28235" y="72498"/>
                  </a:lnTo>
                  <a:lnTo>
                    <a:pt x="28001" y="70409"/>
                  </a:lnTo>
                  <a:lnTo>
                    <a:pt x="27763" y="68335"/>
                  </a:lnTo>
                  <a:lnTo>
                    <a:pt x="27508" y="66276"/>
                  </a:lnTo>
                  <a:lnTo>
                    <a:pt x="27243" y="64233"/>
                  </a:lnTo>
                  <a:lnTo>
                    <a:pt x="26972" y="62205"/>
                  </a:lnTo>
                  <a:lnTo>
                    <a:pt x="26691" y="60177"/>
                  </a:lnTo>
                  <a:lnTo>
                    <a:pt x="26394" y="58164"/>
                  </a:lnTo>
                  <a:lnTo>
                    <a:pt x="26092" y="56182"/>
                  </a:lnTo>
                  <a:lnTo>
                    <a:pt x="25779" y="54201"/>
                  </a:lnTo>
                  <a:lnTo>
                    <a:pt x="25450" y="52234"/>
                  </a:lnTo>
                  <a:lnTo>
                    <a:pt x="25116" y="50298"/>
                  </a:lnTo>
                  <a:lnTo>
                    <a:pt x="24941" y="49331"/>
                  </a:lnTo>
                  <a:lnTo>
                    <a:pt x="24766" y="48363"/>
                  </a:lnTo>
                  <a:lnTo>
                    <a:pt x="24591" y="47410"/>
                  </a:lnTo>
                  <a:lnTo>
                    <a:pt x="24410" y="46458"/>
                  </a:lnTo>
                  <a:lnTo>
                    <a:pt x="24225" y="45505"/>
                  </a:lnTo>
                  <a:lnTo>
                    <a:pt x="24039" y="44568"/>
                  </a:lnTo>
                  <a:lnTo>
                    <a:pt x="23848" y="43631"/>
                  </a:lnTo>
                  <a:lnTo>
                    <a:pt x="23657" y="42709"/>
                  </a:lnTo>
                  <a:lnTo>
                    <a:pt x="23461" y="41772"/>
                  </a:lnTo>
                  <a:lnTo>
                    <a:pt x="23265" y="40866"/>
                  </a:lnTo>
                  <a:lnTo>
                    <a:pt x="23063" y="39944"/>
                  </a:lnTo>
                  <a:lnTo>
                    <a:pt x="22856" y="39037"/>
                  </a:lnTo>
                  <a:lnTo>
                    <a:pt x="22649" y="38131"/>
                  </a:lnTo>
                  <a:lnTo>
                    <a:pt x="22442" y="37240"/>
                  </a:lnTo>
                  <a:lnTo>
                    <a:pt x="22230" y="36349"/>
                  </a:lnTo>
                  <a:lnTo>
                    <a:pt x="22013" y="35458"/>
                  </a:lnTo>
                  <a:lnTo>
                    <a:pt x="21795" y="34582"/>
                  </a:lnTo>
                  <a:lnTo>
                    <a:pt x="21573" y="33707"/>
                  </a:lnTo>
                  <a:lnTo>
                    <a:pt x="21345" y="32846"/>
                  </a:lnTo>
                  <a:lnTo>
                    <a:pt x="21116" y="31986"/>
                  </a:lnTo>
                  <a:lnTo>
                    <a:pt x="20888" y="31141"/>
                  </a:lnTo>
                  <a:lnTo>
                    <a:pt x="20655" y="30281"/>
                  </a:lnTo>
                  <a:lnTo>
                    <a:pt x="20416" y="29451"/>
                  </a:lnTo>
                  <a:lnTo>
                    <a:pt x="20172" y="28621"/>
                  </a:lnTo>
                  <a:lnTo>
                    <a:pt x="19928" y="27792"/>
                  </a:lnTo>
                  <a:lnTo>
                    <a:pt x="19684" y="26978"/>
                  </a:lnTo>
                  <a:lnTo>
                    <a:pt x="19435" y="26163"/>
                  </a:lnTo>
                  <a:lnTo>
                    <a:pt x="19180" y="25364"/>
                  </a:lnTo>
                  <a:lnTo>
                    <a:pt x="18883" y="24458"/>
                  </a:lnTo>
                  <a:lnTo>
                    <a:pt x="18581" y="23567"/>
                  </a:lnTo>
                  <a:lnTo>
                    <a:pt x="18279" y="22676"/>
                  </a:lnTo>
                  <a:lnTo>
                    <a:pt x="17966" y="21800"/>
                  </a:lnTo>
                  <a:lnTo>
                    <a:pt x="17647" y="20925"/>
                  </a:lnTo>
                  <a:lnTo>
                    <a:pt x="17329" y="20049"/>
                  </a:lnTo>
                  <a:lnTo>
                    <a:pt x="17000" y="19189"/>
                  </a:lnTo>
                  <a:lnTo>
                    <a:pt x="16671" y="18328"/>
                  </a:lnTo>
                  <a:lnTo>
                    <a:pt x="16374" y="17591"/>
                  </a:lnTo>
                  <a:lnTo>
                    <a:pt x="16072" y="16869"/>
                  </a:lnTo>
                  <a:lnTo>
                    <a:pt x="15770" y="16162"/>
                  </a:lnTo>
                  <a:lnTo>
                    <a:pt x="15462" y="15455"/>
                  </a:lnTo>
                  <a:lnTo>
                    <a:pt x="15154" y="14779"/>
                  </a:lnTo>
                  <a:lnTo>
                    <a:pt x="14841" y="14088"/>
                  </a:lnTo>
                  <a:lnTo>
                    <a:pt x="14529" y="13428"/>
                  </a:lnTo>
                  <a:lnTo>
                    <a:pt x="14210" y="12767"/>
                  </a:lnTo>
                  <a:lnTo>
                    <a:pt x="13797" y="11953"/>
                  </a:lnTo>
                  <a:lnTo>
                    <a:pt x="13372" y="11169"/>
                  </a:lnTo>
                  <a:lnTo>
                    <a:pt x="12953" y="10386"/>
                  </a:lnTo>
                  <a:lnTo>
                    <a:pt x="12523" y="9618"/>
                  </a:lnTo>
                  <a:lnTo>
                    <a:pt x="12094" y="8865"/>
                  </a:lnTo>
                  <a:lnTo>
                    <a:pt x="11659" y="8143"/>
                  </a:lnTo>
                  <a:lnTo>
                    <a:pt x="11219" y="7436"/>
                  </a:lnTo>
                  <a:lnTo>
                    <a:pt x="10778" y="6729"/>
                  </a:lnTo>
                  <a:lnTo>
                    <a:pt x="10412" y="6192"/>
                  </a:lnTo>
                  <a:lnTo>
                    <a:pt x="10041" y="5669"/>
                  </a:lnTo>
                  <a:lnTo>
                    <a:pt x="9664" y="5147"/>
                  </a:lnTo>
                  <a:lnTo>
                    <a:pt x="9288" y="4655"/>
                  </a:lnTo>
                  <a:lnTo>
                    <a:pt x="8911" y="4179"/>
                  </a:lnTo>
                  <a:lnTo>
                    <a:pt x="8529" y="3718"/>
                  </a:lnTo>
                  <a:lnTo>
                    <a:pt x="8147" y="3257"/>
                  </a:lnTo>
                  <a:lnTo>
                    <a:pt x="7766" y="2842"/>
                  </a:lnTo>
                  <a:lnTo>
                    <a:pt x="7378" y="2428"/>
                  </a:lnTo>
                  <a:lnTo>
                    <a:pt x="6991" y="2028"/>
                  </a:lnTo>
                  <a:lnTo>
                    <a:pt x="6604" y="1644"/>
                  </a:lnTo>
                  <a:lnTo>
                    <a:pt x="6211" y="1291"/>
                  </a:lnTo>
                  <a:lnTo>
                    <a:pt x="5819" y="953"/>
                  </a:lnTo>
                  <a:lnTo>
                    <a:pt x="5421" y="630"/>
                  </a:lnTo>
                  <a:lnTo>
                    <a:pt x="5023" y="323"/>
                  </a:lnTo>
                  <a:lnTo>
                    <a:pt x="4625" y="31"/>
                  </a:lnTo>
                  <a:lnTo>
                    <a:pt x="4509" y="16"/>
                  </a:lnTo>
                  <a:lnTo>
                    <a:pt x="4392"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647200" y="-7737150"/>
              <a:ext cx="770725" cy="3695950"/>
            </a:xfrm>
            <a:custGeom>
              <a:avLst/>
              <a:gdLst/>
              <a:ahLst/>
              <a:cxnLst/>
              <a:rect l="l" t="t" r="r" b="b"/>
              <a:pathLst>
                <a:path w="30829" h="147838" fill="none" extrusionOk="0">
                  <a:moveTo>
                    <a:pt x="30526" y="147838"/>
                  </a:moveTo>
                  <a:lnTo>
                    <a:pt x="30807" y="126038"/>
                  </a:lnTo>
                  <a:lnTo>
                    <a:pt x="30807" y="126038"/>
                  </a:lnTo>
                  <a:lnTo>
                    <a:pt x="30823" y="123948"/>
                  </a:lnTo>
                  <a:lnTo>
                    <a:pt x="30829" y="121844"/>
                  </a:lnTo>
                  <a:lnTo>
                    <a:pt x="30818" y="119723"/>
                  </a:lnTo>
                  <a:lnTo>
                    <a:pt x="30807" y="117588"/>
                  </a:lnTo>
                  <a:lnTo>
                    <a:pt x="30781" y="115437"/>
                  </a:lnTo>
                  <a:lnTo>
                    <a:pt x="30749" y="113271"/>
                  </a:lnTo>
                  <a:lnTo>
                    <a:pt x="30707" y="111105"/>
                  </a:lnTo>
                  <a:lnTo>
                    <a:pt x="30654" y="108939"/>
                  </a:lnTo>
                  <a:lnTo>
                    <a:pt x="30590" y="106757"/>
                  </a:lnTo>
                  <a:lnTo>
                    <a:pt x="30521" y="104591"/>
                  </a:lnTo>
                  <a:lnTo>
                    <a:pt x="30441" y="102409"/>
                  </a:lnTo>
                  <a:lnTo>
                    <a:pt x="30356" y="100228"/>
                  </a:lnTo>
                  <a:lnTo>
                    <a:pt x="30261" y="98062"/>
                  </a:lnTo>
                  <a:lnTo>
                    <a:pt x="30155" y="95896"/>
                  </a:lnTo>
                  <a:lnTo>
                    <a:pt x="30038" y="93745"/>
                  </a:lnTo>
                  <a:lnTo>
                    <a:pt x="29922" y="91609"/>
                  </a:lnTo>
                  <a:lnTo>
                    <a:pt x="29922" y="91609"/>
                  </a:lnTo>
                  <a:lnTo>
                    <a:pt x="29762" y="89428"/>
                  </a:lnTo>
                  <a:lnTo>
                    <a:pt x="29603" y="87246"/>
                  </a:lnTo>
                  <a:lnTo>
                    <a:pt x="29603" y="87246"/>
                  </a:lnTo>
                  <a:lnTo>
                    <a:pt x="29434" y="85126"/>
                  </a:lnTo>
                  <a:lnTo>
                    <a:pt x="29258" y="83006"/>
                  </a:lnTo>
                  <a:lnTo>
                    <a:pt x="29073" y="80886"/>
                  </a:lnTo>
                  <a:lnTo>
                    <a:pt x="28877" y="78781"/>
                  </a:lnTo>
                  <a:lnTo>
                    <a:pt x="28670" y="76677"/>
                  </a:lnTo>
                  <a:lnTo>
                    <a:pt x="28458" y="74572"/>
                  </a:lnTo>
                  <a:lnTo>
                    <a:pt x="28235" y="72498"/>
                  </a:lnTo>
                  <a:lnTo>
                    <a:pt x="28001" y="70409"/>
                  </a:lnTo>
                  <a:lnTo>
                    <a:pt x="27763" y="68335"/>
                  </a:lnTo>
                  <a:lnTo>
                    <a:pt x="27508" y="66276"/>
                  </a:lnTo>
                  <a:lnTo>
                    <a:pt x="27243" y="64233"/>
                  </a:lnTo>
                  <a:lnTo>
                    <a:pt x="26972" y="62205"/>
                  </a:lnTo>
                  <a:lnTo>
                    <a:pt x="26691" y="60177"/>
                  </a:lnTo>
                  <a:lnTo>
                    <a:pt x="26394" y="58164"/>
                  </a:lnTo>
                  <a:lnTo>
                    <a:pt x="26092" y="56182"/>
                  </a:lnTo>
                  <a:lnTo>
                    <a:pt x="25779" y="54201"/>
                  </a:lnTo>
                  <a:lnTo>
                    <a:pt x="25450" y="52234"/>
                  </a:lnTo>
                  <a:lnTo>
                    <a:pt x="25116" y="50298"/>
                  </a:lnTo>
                  <a:lnTo>
                    <a:pt x="24941" y="49331"/>
                  </a:lnTo>
                  <a:lnTo>
                    <a:pt x="24766" y="48363"/>
                  </a:lnTo>
                  <a:lnTo>
                    <a:pt x="24591" y="47410"/>
                  </a:lnTo>
                  <a:lnTo>
                    <a:pt x="24410" y="46458"/>
                  </a:lnTo>
                  <a:lnTo>
                    <a:pt x="24225" y="45505"/>
                  </a:lnTo>
                  <a:lnTo>
                    <a:pt x="24039" y="44568"/>
                  </a:lnTo>
                  <a:lnTo>
                    <a:pt x="23848" y="43631"/>
                  </a:lnTo>
                  <a:lnTo>
                    <a:pt x="23657" y="42709"/>
                  </a:lnTo>
                  <a:lnTo>
                    <a:pt x="23461" y="41772"/>
                  </a:lnTo>
                  <a:lnTo>
                    <a:pt x="23265" y="40866"/>
                  </a:lnTo>
                  <a:lnTo>
                    <a:pt x="23063" y="39944"/>
                  </a:lnTo>
                  <a:lnTo>
                    <a:pt x="22856" y="39037"/>
                  </a:lnTo>
                  <a:lnTo>
                    <a:pt x="22649" y="38131"/>
                  </a:lnTo>
                  <a:lnTo>
                    <a:pt x="22442" y="37240"/>
                  </a:lnTo>
                  <a:lnTo>
                    <a:pt x="22230" y="36349"/>
                  </a:lnTo>
                  <a:lnTo>
                    <a:pt x="22013" y="35458"/>
                  </a:lnTo>
                  <a:lnTo>
                    <a:pt x="21795" y="34582"/>
                  </a:lnTo>
                  <a:lnTo>
                    <a:pt x="21573" y="33707"/>
                  </a:lnTo>
                  <a:lnTo>
                    <a:pt x="21345" y="32846"/>
                  </a:lnTo>
                  <a:lnTo>
                    <a:pt x="21116" y="31986"/>
                  </a:lnTo>
                  <a:lnTo>
                    <a:pt x="20888" y="31141"/>
                  </a:lnTo>
                  <a:lnTo>
                    <a:pt x="20655" y="30281"/>
                  </a:lnTo>
                  <a:lnTo>
                    <a:pt x="20416" y="29451"/>
                  </a:lnTo>
                  <a:lnTo>
                    <a:pt x="20172" y="28621"/>
                  </a:lnTo>
                  <a:lnTo>
                    <a:pt x="19928" y="27792"/>
                  </a:lnTo>
                  <a:lnTo>
                    <a:pt x="19684" y="26978"/>
                  </a:lnTo>
                  <a:lnTo>
                    <a:pt x="19435" y="26163"/>
                  </a:lnTo>
                  <a:lnTo>
                    <a:pt x="19180" y="25364"/>
                  </a:lnTo>
                  <a:lnTo>
                    <a:pt x="19180" y="25364"/>
                  </a:lnTo>
                  <a:lnTo>
                    <a:pt x="18883" y="24458"/>
                  </a:lnTo>
                  <a:lnTo>
                    <a:pt x="18581" y="23567"/>
                  </a:lnTo>
                  <a:lnTo>
                    <a:pt x="18279" y="22676"/>
                  </a:lnTo>
                  <a:lnTo>
                    <a:pt x="17966" y="21800"/>
                  </a:lnTo>
                  <a:lnTo>
                    <a:pt x="17647" y="20925"/>
                  </a:lnTo>
                  <a:lnTo>
                    <a:pt x="17329" y="20049"/>
                  </a:lnTo>
                  <a:lnTo>
                    <a:pt x="17000" y="19189"/>
                  </a:lnTo>
                  <a:lnTo>
                    <a:pt x="16671" y="18328"/>
                  </a:lnTo>
                  <a:lnTo>
                    <a:pt x="16671" y="18328"/>
                  </a:lnTo>
                  <a:lnTo>
                    <a:pt x="16374" y="17591"/>
                  </a:lnTo>
                  <a:lnTo>
                    <a:pt x="16072" y="16869"/>
                  </a:lnTo>
                  <a:lnTo>
                    <a:pt x="15770" y="16162"/>
                  </a:lnTo>
                  <a:lnTo>
                    <a:pt x="15462" y="15455"/>
                  </a:lnTo>
                  <a:lnTo>
                    <a:pt x="15154" y="14779"/>
                  </a:lnTo>
                  <a:lnTo>
                    <a:pt x="14841" y="14088"/>
                  </a:lnTo>
                  <a:lnTo>
                    <a:pt x="14529" y="13428"/>
                  </a:lnTo>
                  <a:lnTo>
                    <a:pt x="14210" y="12767"/>
                  </a:lnTo>
                  <a:lnTo>
                    <a:pt x="14210" y="12767"/>
                  </a:lnTo>
                  <a:lnTo>
                    <a:pt x="13797" y="11953"/>
                  </a:lnTo>
                  <a:lnTo>
                    <a:pt x="13372" y="11169"/>
                  </a:lnTo>
                  <a:lnTo>
                    <a:pt x="12953" y="10386"/>
                  </a:lnTo>
                  <a:lnTo>
                    <a:pt x="12523" y="9618"/>
                  </a:lnTo>
                  <a:lnTo>
                    <a:pt x="12094" y="8865"/>
                  </a:lnTo>
                  <a:lnTo>
                    <a:pt x="11659" y="8143"/>
                  </a:lnTo>
                  <a:lnTo>
                    <a:pt x="11219" y="7436"/>
                  </a:lnTo>
                  <a:lnTo>
                    <a:pt x="10778" y="6729"/>
                  </a:lnTo>
                  <a:lnTo>
                    <a:pt x="10778" y="6729"/>
                  </a:lnTo>
                  <a:lnTo>
                    <a:pt x="10412" y="6192"/>
                  </a:lnTo>
                  <a:lnTo>
                    <a:pt x="10041" y="5669"/>
                  </a:lnTo>
                  <a:lnTo>
                    <a:pt x="9664" y="5147"/>
                  </a:lnTo>
                  <a:lnTo>
                    <a:pt x="9288" y="4655"/>
                  </a:lnTo>
                  <a:lnTo>
                    <a:pt x="8911" y="4179"/>
                  </a:lnTo>
                  <a:lnTo>
                    <a:pt x="8529" y="3718"/>
                  </a:lnTo>
                  <a:lnTo>
                    <a:pt x="8147" y="3257"/>
                  </a:lnTo>
                  <a:lnTo>
                    <a:pt x="7766" y="2842"/>
                  </a:lnTo>
                  <a:lnTo>
                    <a:pt x="7378" y="2428"/>
                  </a:lnTo>
                  <a:lnTo>
                    <a:pt x="6991" y="2028"/>
                  </a:lnTo>
                  <a:lnTo>
                    <a:pt x="6604" y="1644"/>
                  </a:lnTo>
                  <a:lnTo>
                    <a:pt x="6211" y="1291"/>
                  </a:lnTo>
                  <a:lnTo>
                    <a:pt x="5819" y="953"/>
                  </a:lnTo>
                  <a:lnTo>
                    <a:pt x="5421" y="630"/>
                  </a:lnTo>
                  <a:lnTo>
                    <a:pt x="5023" y="323"/>
                  </a:lnTo>
                  <a:lnTo>
                    <a:pt x="4625" y="31"/>
                  </a:lnTo>
                  <a:lnTo>
                    <a:pt x="4625" y="31"/>
                  </a:lnTo>
                  <a:lnTo>
                    <a:pt x="4509" y="16"/>
                  </a:lnTo>
                  <a:lnTo>
                    <a:pt x="4392" y="0"/>
                  </a:lnTo>
                  <a:lnTo>
                    <a:pt x="4392" y="0"/>
                  </a:lnTo>
                  <a:lnTo>
                    <a:pt x="4281" y="0"/>
                  </a:lnTo>
                  <a:lnTo>
                    <a:pt x="4175" y="31"/>
                  </a:lnTo>
                  <a:lnTo>
                    <a:pt x="4068" y="62"/>
                  </a:lnTo>
                  <a:lnTo>
                    <a:pt x="3962" y="108"/>
                  </a:lnTo>
                  <a:lnTo>
                    <a:pt x="3856" y="154"/>
                  </a:lnTo>
                  <a:lnTo>
                    <a:pt x="3756" y="231"/>
                  </a:lnTo>
                  <a:lnTo>
                    <a:pt x="3655" y="308"/>
                  </a:lnTo>
                  <a:lnTo>
                    <a:pt x="3554" y="400"/>
                  </a:lnTo>
                  <a:lnTo>
                    <a:pt x="3458" y="507"/>
                  </a:lnTo>
                  <a:lnTo>
                    <a:pt x="3363" y="615"/>
                  </a:lnTo>
                  <a:lnTo>
                    <a:pt x="3268" y="738"/>
                  </a:lnTo>
                  <a:lnTo>
                    <a:pt x="3172" y="876"/>
                  </a:lnTo>
                  <a:lnTo>
                    <a:pt x="3082" y="1030"/>
                  </a:lnTo>
                  <a:lnTo>
                    <a:pt x="2986" y="1183"/>
                  </a:lnTo>
                  <a:lnTo>
                    <a:pt x="2902" y="1352"/>
                  </a:lnTo>
                  <a:lnTo>
                    <a:pt x="2811" y="1521"/>
                  </a:lnTo>
                  <a:lnTo>
                    <a:pt x="2721" y="1706"/>
                  </a:lnTo>
                  <a:lnTo>
                    <a:pt x="2636" y="1905"/>
                  </a:lnTo>
                  <a:lnTo>
                    <a:pt x="2472" y="2320"/>
                  </a:lnTo>
                  <a:lnTo>
                    <a:pt x="2307" y="2766"/>
                  </a:lnTo>
                  <a:lnTo>
                    <a:pt x="2154" y="3242"/>
                  </a:lnTo>
                  <a:lnTo>
                    <a:pt x="2000" y="3749"/>
                  </a:lnTo>
                  <a:lnTo>
                    <a:pt x="1857" y="4287"/>
                  </a:lnTo>
                  <a:lnTo>
                    <a:pt x="1713" y="4855"/>
                  </a:lnTo>
                  <a:lnTo>
                    <a:pt x="1581" y="5439"/>
                  </a:lnTo>
                  <a:lnTo>
                    <a:pt x="1453" y="6053"/>
                  </a:lnTo>
                  <a:lnTo>
                    <a:pt x="1326" y="6683"/>
                  </a:lnTo>
                  <a:lnTo>
                    <a:pt x="1209" y="7328"/>
                  </a:lnTo>
                  <a:lnTo>
                    <a:pt x="1093" y="7989"/>
                  </a:lnTo>
                  <a:lnTo>
                    <a:pt x="987" y="8665"/>
                  </a:lnTo>
                  <a:lnTo>
                    <a:pt x="886" y="9356"/>
                  </a:lnTo>
                  <a:lnTo>
                    <a:pt x="785" y="10063"/>
                  </a:lnTo>
                  <a:lnTo>
                    <a:pt x="695" y="10770"/>
                  </a:lnTo>
                  <a:lnTo>
                    <a:pt x="610" y="11492"/>
                  </a:lnTo>
                  <a:lnTo>
                    <a:pt x="525" y="12214"/>
                  </a:lnTo>
                  <a:lnTo>
                    <a:pt x="451" y="12936"/>
                  </a:lnTo>
                  <a:lnTo>
                    <a:pt x="382" y="13658"/>
                  </a:lnTo>
                  <a:lnTo>
                    <a:pt x="318" y="14380"/>
                  </a:lnTo>
                  <a:lnTo>
                    <a:pt x="255" y="15102"/>
                  </a:lnTo>
                  <a:lnTo>
                    <a:pt x="202" y="15824"/>
                  </a:lnTo>
                  <a:lnTo>
                    <a:pt x="154" y="16531"/>
                  </a:lnTo>
                  <a:lnTo>
                    <a:pt x="154" y="16531"/>
                  </a:lnTo>
                  <a:lnTo>
                    <a:pt x="106" y="17330"/>
                  </a:lnTo>
                  <a:lnTo>
                    <a:pt x="64" y="18113"/>
                  </a:lnTo>
                  <a:lnTo>
                    <a:pt x="37" y="18897"/>
                  </a:lnTo>
                  <a:lnTo>
                    <a:pt x="16" y="19696"/>
                  </a:lnTo>
                  <a:lnTo>
                    <a:pt x="5" y="20494"/>
                  </a:lnTo>
                  <a:lnTo>
                    <a:pt x="0" y="21278"/>
                  </a:lnTo>
                  <a:lnTo>
                    <a:pt x="11" y="22077"/>
                  </a:lnTo>
                  <a:lnTo>
                    <a:pt x="21" y="22860"/>
                  </a:lnTo>
                  <a:lnTo>
                    <a:pt x="43" y="23659"/>
                  </a:lnTo>
                  <a:lnTo>
                    <a:pt x="74" y="24443"/>
                  </a:lnTo>
                  <a:lnTo>
                    <a:pt x="111" y="25226"/>
                  </a:lnTo>
                  <a:lnTo>
                    <a:pt x="154" y="26010"/>
                  </a:lnTo>
                  <a:lnTo>
                    <a:pt x="207" y="26793"/>
                  </a:lnTo>
                  <a:lnTo>
                    <a:pt x="271" y="27577"/>
                  </a:lnTo>
                  <a:lnTo>
                    <a:pt x="334" y="28345"/>
                  </a:lnTo>
                  <a:lnTo>
                    <a:pt x="409" y="29113"/>
                  </a:lnTo>
                  <a:lnTo>
                    <a:pt x="493" y="29881"/>
                  </a:lnTo>
                  <a:lnTo>
                    <a:pt x="578" y="30649"/>
                  </a:lnTo>
                  <a:lnTo>
                    <a:pt x="674" y="31402"/>
                  </a:lnTo>
                  <a:lnTo>
                    <a:pt x="775" y="32155"/>
                  </a:lnTo>
                  <a:lnTo>
                    <a:pt x="881" y="32892"/>
                  </a:lnTo>
                  <a:lnTo>
                    <a:pt x="997" y="33630"/>
                  </a:lnTo>
                  <a:lnTo>
                    <a:pt x="1114" y="34367"/>
                  </a:lnTo>
                  <a:lnTo>
                    <a:pt x="1241" y="35089"/>
                  </a:lnTo>
                  <a:lnTo>
                    <a:pt x="1369" y="35796"/>
                  </a:lnTo>
                  <a:lnTo>
                    <a:pt x="1506" y="36503"/>
                  </a:lnTo>
                  <a:lnTo>
                    <a:pt x="1650" y="37194"/>
                  </a:lnTo>
                  <a:lnTo>
                    <a:pt x="1793" y="37885"/>
                  </a:lnTo>
                  <a:lnTo>
                    <a:pt x="1947" y="38561"/>
                  </a:lnTo>
                  <a:lnTo>
                    <a:pt x="2106" y="39237"/>
                  </a:lnTo>
                  <a:lnTo>
                    <a:pt x="2265" y="39898"/>
                  </a:lnTo>
                  <a:lnTo>
                    <a:pt x="2429" y="40543"/>
                  </a:lnTo>
                  <a:lnTo>
                    <a:pt x="2429" y="40543"/>
                  </a:lnTo>
                  <a:lnTo>
                    <a:pt x="2785" y="41772"/>
                  </a:lnTo>
                  <a:lnTo>
                    <a:pt x="3146" y="42986"/>
                  </a:lnTo>
                  <a:lnTo>
                    <a:pt x="3517" y="44169"/>
                  </a:lnTo>
                  <a:lnTo>
                    <a:pt x="3899" y="45336"/>
                  </a:lnTo>
                  <a:lnTo>
                    <a:pt x="4286" y="46458"/>
                  </a:lnTo>
                  <a:lnTo>
                    <a:pt x="4684" y="47579"/>
                  </a:lnTo>
                  <a:lnTo>
                    <a:pt x="5092" y="48655"/>
                  </a:lnTo>
                  <a:lnTo>
                    <a:pt x="5506" y="49715"/>
                  </a:lnTo>
                  <a:lnTo>
                    <a:pt x="5925" y="50744"/>
                  </a:lnTo>
                  <a:lnTo>
                    <a:pt x="6355" y="51743"/>
                  </a:lnTo>
                  <a:lnTo>
                    <a:pt x="6795" y="52710"/>
                  </a:lnTo>
                  <a:lnTo>
                    <a:pt x="7240" y="53663"/>
                  </a:lnTo>
                  <a:lnTo>
                    <a:pt x="7691" y="54569"/>
                  </a:lnTo>
                  <a:lnTo>
                    <a:pt x="8153" y="55460"/>
                  </a:lnTo>
                  <a:lnTo>
                    <a:pt x="8620" y="56321"/>
                  </a:lnTo>
                  <a:lnTo>
                    <a:pt x="9092" y="57150"/>
                  </a:lnTo>
                  <a:lnTo>
                    <a:pt x="9092" y="57150"/>
                  </a:lnTo>
                  <a:lnTo>
                    <a:pt x="9569" y="57965"/>
                  </a:lnTo>
                  <a:lnTo>
                    <a:pt x="10041" y="58794"/>
                  </a:lnTo>
                  <a:lnTo>
                    <a:pt x="10513" y="59624"/>
                  </a:lnTo>
                  <a:lnTo>
                    <a:pt x="10980" y="60469"/>
                  </a:lnTo>
                  <a:lnTo>
                    <a:pt x="11447" y="61314"/>
                  </a:lnTo>
                  <a:lnTo>
                    <a:pt x="11913" y="62174"/>
                  </a:lnTo>
                  <a:lnTo>
                    <a:pt x="12375" y="63050"/>
                  </a:lnTo>
                  <a:lnTo>
                    <a:pt x="12836" y="63941"/>
                  </a:lnTo>
                  <a:lnTo>
                    <a:pt x="13298" y="64832"/>
                  </a:lnTo>
                  <a:lnTo>
                    <a:pt x="13754" y="65723"/>
                  </a:lnTo>
                  <a:lnTo>
                    <a:pt x="14205" y="66629"/>
                  </a:lnTo>
                  <a:lnTo>
                    <a:pt x="14661" y="67551"/>
                  </a:lnTo>
                  <a:lnTo>
                    <a:pt x="15107" y="68473"/>
                  </a:lnTo>
                  <a:lnTo>
                    <a:pt x="15558" y="69410"/>
                  </a:lnTo>
                  <a:lnTo>
                    <a:pt x="16003" y="70362"/>
                  </a:lnTo>
                  <a:lnTo>
                    <a:pt x="16443" y="71315"/>
                  </a:lnTo>
                  <a:lnTo>
                    <a:pt x="16443" y="71315"/>
                  </a:lnTo>
                  <a:lnTo>
                    <a:pt x="16804" y="72221"/>
                  </a:lnTo>
                  <a:lnTo>
                    <a:pt x="17159" y="73143"/>
                  </a:lnTo>
                  <a:lnTo>
                    <a:pt x="17510" y="74080"/>
                  </a:lnTo>
                  <a:lnTo>
                    <a:pt x="17860" y="75017"/>
                  </a:lnTo>
                  <a:lnTo>
                    <a:pt x="18199" y="75985"/>
                  </a:lnTo>
                  <a:lnTo>
                    <a:pt x="18533" y="76953"/>
                  </a:lnTo>
                  <a:lnTo>
                    <a:pt x="18867" y="77936"/>
                  </a:lnTo>
                  <a:lnTo>
                    <a:pt x="19196" y="78935"/>
                  </a:lnTo>
                  <a:lnTo>
                    <a:pt x="19515" y="79949"/>
                  </a:lnTo>
                  <a:lnTo>
                    <a:pt x="19833" y="80978"/>
                  </a:lnTo>
                  <a:lnTo>
                    <a:pt x="20146" y="82023"/>
                  </a:lnTo>
                  <a:lnTo>
                    <a:pt x="20448" y="83068"/>
                  </a:lnTo>
                  <a:lnTo>
                    <a:pt x="20750" y="84128"/>
                  </a:lnTo>
                  <a:lnTo>
                    <a:pt x="21047" y="85203"/>
                  </a:lnTo>
                  <a:lnTo>
                    <a:pt x="21339" y="86278"/>
                  </a:lnTo>
                  <a:lnTo>
                    <a:pt x="21626" y="87385"/>
                  </a:lnTo>
                  <a:lnTo>
                    <a:pt x="21907" y="88491"/>
                  </a:lnTo>
                  <a:lnTo>
                    <a:pt x="22177" y="89612"/>
                  </a:lnTo>
                  <a:lnTo>
                    <a:pt x="22448" y="90734"/>
                  </a:lnTo>
                  <a:lnTo>
                    <a:pt x="22713" y="91870"/>
                  </a:lnTo>
                  <a:lnTo>
                    <a:pt x="22973" y="93023"/>
                  </a:lnTo>
                  <a:lnTo>
                    <a:pt x="23228" y="94190"/>
                  </a:lnTo>
                  <a:lnTo>
                    <a:pt x="23472" y="95358"/>
                  </a:lnTo>
                  <a:lnTo>
                    <a:pt x="23716" y="96541"/>
                  </a:lnTo>
                  <a:lnTo>
                    <a:pt x="23954" y="97739"/>
                  </a:lnTo>
                  <a:lnTo>
                    <a:pt x="24182" y="98937"/>
                  </a:lnTo>
                  <a:lnTo>
                    <a:pt x="24410" y="100151"/>
                  </a:lnTo>
                  <a:lnTo>
                    <a:pt x="24628" y="101380"/>
                  </a:lnTo>
                  <a:lnTo>
                    <a:pt x="24840" y="102609"/>
                  </a:lnTo>
                  <a:lnTo>
                    <a:pt x="25047" y="103854"/>
                  </a:lnTo>
                  <a:lnTo>
                    <a:pt x="25248" y="105098"/>
                  </a:lnTo>
                  <a:lnTo>
                    <a:pt x="25445" y="106358"/>
                  </a:lnTo>
                  <a:lnTo>
                    <a:pt x="25445" y="106358"/>
                  </a:lnTo>
                  <a:lnTo>
                    <a:pt x="25827" y="108893"/>
                  </a:lnTo>
                  <a:lnTo>
                    <a:pt x="26198" y="111427"/>
                  </a:lnTo>
                  <a:lnTo>
                    <a:pt x="26559" y="113962"/>
                  </a:lnTo>
                  <a:lnTo>
                    <a:pt x="26914" y="116528"/>
                  </a:lnTo>
                  <a:lnTo>
                    <a:pt x="27264" y="119078"/>
                  </a:lnTo>
                  <a:lnTo>
                    <a:pt x="27604" y="121659"/>
                  </a:lnTo>
                  <a:lnTo>
                    <a:pt x="27932" y="124240"/>
                  </a:lnTo>
                  <a:lnTo>
                    <a:pt x="28256" y="126821"/>
                  </a:lnTo>
                  <a:lnTo>
                    <a:pt x="28569" y="129417"/>
                  </a:lnTo>
                  <a:lnTo>
                    <a:pt x="28871" y="132029"/>
                  </a:lnTo>
                  <a:lnTo>
                    <a:pt x="29168" y="134641"/>
                  </a:lnTo>
                  <a:lnTo>
                    <a:pt x="29460" y="137268"/>
                  </a:lnTo>
                  <a:lnTo>
                    <a:pt x="29736" y="139895"/>
                  </a:lnTo>
                  <a:lnTo>
                    <a:pt x="30012" y="142537"/>
                  </a:lnTo>
                  <a:lnTo>
                    <a:pt x="30272" y="145180"/>
                  </a:lnTo>
                  <a:lnTo>
                    <a:pt x="30526" y="14783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a:off x="-354150" y="-6801950"/>
              <a:ext cx="15550" cy="44200"/>
            </a:xfrm>
            <a:custGeom>
              <a:avLst/>
              <a:gdLst/>
              <a:ahLst/>
              <a:cxnLst/>
              <a:rect l="l" t="t" r="r" b="b"/>
              <a:pathLst>
                <a:path w="622" h="1768" extrusionOk="0">
                  <a:moveTo>
                    <a:pt x="303" y="1"/>
                  </a:moveTo>
                  <a:lnTo>
                    <a:pt x="266" y="16"/>
                  </a:lnTo>
                  <a:lnTo>
                    <a:pt x="234" y="32"/>
                  </a:lnTo>
                  <a:lnTo>
                    <a:pt x="207" y="62"/>
                  </a:lnTo>
                  <a:lnTo>
                    <a:pt x="149" y="155"/>
                  </a:lnTo>
                  <a:lnTo>
                    <a:pt x="96" y="278"/>
                  </a:lnTo>
                  <a:lnTo>
                    <a:pt x="59" y="416"/>
                  </a:lnTo>
                  <a:lnTo>
                    <a:pt x="27" y="585"/>
                  </a:lnTo>
                  <a:lnTo>
                    <a:pt x="16" y="662"/>
                  </a:lnTo>
                  <a:lnTo>
                    <a:pt x="6" y="754"/>
                  </a:lnTo>
                  <a:lnTo>
                    <a:pt x="1" y="861"/>
                  </a:lnTo>
                  <a:lnTo>
                    <a:pt x="1" y="953"/>
                  </a:lnTo>
                  <a:lnTo>
                    <a:pt x="11" y="1092"/>
                  </a:lnTo>
                  <a:lnTo>
                    <a:pt x="32" y="1230"/>
                  </a:lnTo>
                  <a:lnTo>
                    <a:pt x="48" y="1322"/>
                  </a:lnTo>
                  <a:lnTo>
                    <a:pt x="69" y="1399"/>
                  </a:lnTo>
                  <a:lnTo>
                    <a:pt x="91" y="1476"/>
                  </a:lnTo>
                  <a:lnTo>
                    <a:pt x="117" y="1537"/>
                  </a:lnTo>
                  <a:lnTo>
                    <a:pt x="144" y="1599"/>
                  </a:lnTo>
                  <a:lnTo>
                    <a:pt x="170" y="1645"/>
                  </a:lnTo>
                  <a:lnTo>
                    <a:pt x="234" y="1722"/>
                  </a:lnTo>
                  <a:lnTo>
                    <a:pt x="298" y="1768"/>
                  </a:lnTo>
                  <a:lnTo>
                    <a:pt x="361" y="1768"/>
                  </a:lnTo>
                  <a:lnTo>
                    <a:pt x="393" y="1752"/>
                  </a:lnTo>
                  <a:lnTo>
                    <a:pt x="430" y="1737"/>
                  </a:lnTo>
                  <a:lnTo>
                    <a:pt x="462" y="1706"/>
                  </a:lnTo>
                  <a:lnTo>
                    <a:pt x="494" y="1660"/>
                  </a:lnTo>
                  <a:lnTo>
                    <a:pt x="515" y="1599"/>
                  </a:lnTo>
                  <a:lnTo>
                    <a:pt x="552" y="1476"/>
                  </a:lnTo>
                  <a:lnTo>
                    <a:pt x="584" y="1322"/>
                  </a:lnTo>
                  <a:lnTo>
                    <a:pt x="600" y="1245"/>
                  </a:lnTo>
                  <a:lnTo>
                    <a:pt x="611" y="1153"/>
                  </a:lnTo>
                  <a:lnTo>
                    <a:pt x="616" y="1061"/>
                  </a:lnTo>
                  <a:lnTo>
                    <a:pt x="621" y="969"/>
                  </a:lnTo>
                  <a:lnTo>
                    <a:pt x="621" y="785"/>
                  </a:lnTo>
                  <a:lnTo>
                    <a:pt x="605" y="600"/>
                  </a:lnTo>
                  <a:lnTo>
                    <a:pt x="584" y="447"/>
                  </a:lnTo>
                  <a:lnTo>
                    <a:pt x="547" y="293"/>
                  </a:lnTo>
                  <a:lnTo>
                    <a:pt x="526" y="216"/>
                  </a:lnTo>
                  <a:lnTo>
                    <a:pt x="504" y="155"/>
                  </a:lnTo>
                  <a:lnTo>
                    <a:pt x="478" y="109"/>
                  </a:lnTo>
                  <a:lnTo>
                    <a:pt x="446" y="47"/>
                  </a:lnTo>
                  <a:lnTo>
                    <a:pt x="393" y="16"/>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a:off x="-354150" y="-6801950"/>
              <a:ext cx="15550" cy="44200"/>
            </a:xfrm>
            <a:custGeom>
              <a:avLst/>
              <a:gdLst/>
              <a:ahLst/>
              <a:cxnLst/>
              <a:rect l="l" t="t" r="r" b="b"/>
              <a:pathLst>
                <a:path w="622" h="1768" fill="none" extrusionOk="0">
                  <a:moveTo>
                    <a:pt x="494" y="1660"/>
                  </a:moveTo>
                  <a:lnTo>
                    <a:pt x="494" y="1660"/>
                  </a:lnTo>
                  <a:lnTo>
                    <a:pt x="462" y="1706"/>
                  </a:lnTo>
                  <a:lnTo>
                    <a:pt x="430" y="1737"/>
                  </a:lnTo>
                  <a:lnTo>
                    <a:pt x="393" y="1752"/>
                  </a:lnTo>
                  <a:lnTo>
                    <a:pt x="361" y="1768"/>
                  </a:lnTo>
                  <a:lnTo>
                    <a:pt x="329" y="1768"/>
                  </a:lnTo>
                  <a:lnTo>
                    <a:pt x="298" y="1768"/>
                  </a:lnTo>
                  <a:lnTo>
                    <a:pt x="234" y="1722"/>
                  </a:lnTo>
                  <a:lnTo>
                    <a:pt x="170" y="1645"/>
                  </a:lnTo>
                  <a:lnTo>
                    <a:pt x="144" y="1599"/>
                  </a:lnTo>
                  <a:lnTo>
                    <a:pt x="117" y="1537"/>
                  </a:lnTo>
                  <a:lnTo>
                    <a:pt x="91" y="1476"/>
                  </a:lnTo>
                  <a:lnTo>
                    <a:pt x="69" y="1399"/>
                  </a:lnTo>
                  <a:lnTo>
                    <a:pt x="48" y="1322"/>
                  </a:lnTo>
                  <a:lnTo>
                    <a:pt x="32" y="1230"/>
                  </a:lnTo>
                  <a:lnTo>
                    <a:pt x="32" y="1230"/>
                  </a:lnTo>
                  <a:lnTo>
                    <a:pt x="11" y="1092"/>
                  </a:lnTo>
                  <a:lnTo>
                    <a:pt x="1" y="953"/>
                  </a:lnTo>
                  <a:lnTo>
                    <a:pt x="1" y="953"/>
                  </a:lnTo>
                  <a:lnTo>
                    <a:pt x="1" y="861"/>
                  </a:lnTo>
                  <a:lnTo>
                    <a:pt x="6" y="754"/>
                  </a:lnTo>
                  <a:lnTo>
                    <a:pt x="16" y="662"/>
                  </a:lnTo>
                  <a:lnTo>
                    <a:pt x="27" y="585"/>
                  </a:lnTo>
                  <a:lnTo>
                    <a:pt x="59" y="416"/>
                  </a:lnTo>
                  <a:lnTo>
                    <a:pt x="96" y="278"/>
                  </a:lnTo>
                  <a:lnTo>
                    <a:pt x="149" y="155"/>
                  </a:lnTo>
                  <a:lnTo>
                    <a:pt x="207" y="62"/>
                  </a:lnTo>
                  <a:lnTo>
                    <a:pt x="234" y="32"/>
                  </a:lnTo>
                  <a:lnTo>
                    <a:pt x="266" y="16"/>
                  </a:lnTo>
                  <a:lnTo>
                    <a:pt x="303" y="1"/>
                  </a:lnTo>
                  <a:lnTo>
                    <a:pt x="335" y="1"/>
                  </a:lnTo>
                  <a:lnTo>
                    <a:pt x="335" y="1"/>
                  </a:lnTo>
                  <a:lnTo>
                    <a:pt x="393" y="16"/>
                  </a:lnTo>
                  <a:lnTo>
                    <a:pt x="446" y="47"/>
                  </a:lnTo>
                  <a:lnTo>
                    <a:pt x="446" y="47"/>
                  </a:lnTo>
                  <a:lnTo>
                    <a:pt x="478" y="109"/>
                  </a:lnTo>
                  <a:lnTo>
                    <a:pt x="504" y="155"/>
                  </a:lnTo>
                  <a:lnTo>
                    <a:pt x="526" y="216"/>
                  </a:lnTo>
                  <a:lnTo>
                    <a:pt x="547" y="293"/>
                  </a:lnTo>
                  <a:lnTo>
                    <a:pt x="584" y="447"/>
                  </a:lnTo>
                  <a:lnTo>
                    <a:pt x="605" y="600"/>
                  </a:lnTo>
                  <a:lnTo>
                    <a:pt x="621" y="785"/>
                  </a:lnTo>
                  <a:lnTo>
                    <a:pt x="621" y="969"/>
                  </a:lnTo>
                  <a:lnTo>
                    <a:pt x="616" y="1061"/>
                  </a:lnTo>
                  <a:lnTo>
                    <a:pt x="611" y="1153"/>
                  </a:lnTo>
                  <a:lnTo>
                    <a:pt x="600" y="1245"/>
                  </a:lnTo>
                  <a:lnTo>
                    <a:pt x="584" y="1322"/>
                  </a:lnTo>
                  <a:lnTo>
                    <a:pt x="584" y="1322"/>
                  </a:lnTo>
                  <a:lnTo>
                    <a:pt x="552" y="1476"/>
                  </a:lnTo>
                  <a:lnTo>
                    <a:pt x="515" y="15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a:off x="-598025" y="-6773900"/>
              <a:ext cx="15675" cy="46125"/>
            </a:xfrm>
            <a:custGeom>
              <a:avLst/>
              <a:gdLst/>
              <a:ahLst/>
              <a:cxnLst/>
              <a:rect l="l" t="t" r="r" b="b"/>
              <a:pathLst>
                <a:path w="627" h="1845" extrusionOk="0">
                  <a:moveTo>
                    <a:pt x="298" y="0"/>
                  </a:moveTo>
                  <a:lnTo>
                    <a:pt x="261" y="16"/>
                  </a:lnTo>
                  <a:lnTo>
                    <a:pt x="224" y="47"/>
                  </a:lnTo>
                  <a:lnTo>
                    <a:pt x="187" y="93"/>
                  </a:lnTo>
                  <a:lnTo>
                    <a:pt x="149" y="139"/>
                  </a:lnTo>
                  <a:lnTo>
                    <a:pt x="123" y="200"/>
                  </a:lnTo>
                  <a:lnTo>
                    <a:pt x="102" y="262"/>
                  </a:lnTo>
                  <a:lnTo>
                    <a:pt x="59" y="400"/>
                  </a:lnTo>
                  <a:lnTo>
                    <a:pt x="27" y="554"/>
                  </a:lnTo>
                  <a:lnTo>
                    <a:pt x="12" y="723"/>
                  </a:lnTo>
                  <a:lnTo>
                    <a:pt x="1" y="907"/>
                  </a:lnTo>
                  <a:lnTo>
                    <a:pt x="6" y="1076"/>
                  </a:lnTo>
                  <a:lnTo>
                    <a:pt x="22" y="1260"/>
                  </a:lnTo>
                  <a:lnTo>
                    <a:pt x="38" y="1337"/>
                  </a:lnTo>
                  <a:lnTo>
                    <a:pt x="54" y="1414"/>
                  </a:lnTo>
                  <a:lnTo>
                    <a:pt x="70" y="1491"/>
                  </a:lnTo>
                  <a:lnTo>
                    <a:pt x="91" y="1568"/>
                  </a:lnTo>
                  <a:lnTo>
                    <a:pt x="139" y="1690"/>
                  </a:lnTo>
                  <a:lnTo>
                    <a:pt x="197" y="1767"/>
                  </a:lnTo>
                  <a:lnTo>
                    <a:pt x="256" y="1829"/>
                  </a:lnTo>
                  <a:lnTo>
                    <a:pt x="314" y="1844"/>
                  </a:lnTo>
                  <a:lnTo>
                    <a:pt x="378" y="1829"/>
                  </a:lnTo>
                  <a:lnTo>
                    <a:pt x="436" y="1783"/>
                  </a:lnTo>
                  <a:lnTo>
                    <a:pt x="468" y="1752"/>
                  </a:lnTo>
                  <a:lnTo>
                    <a:pt x="494" y="1706"/>
                  </a:lnTo>
                  <a:lnTo>
                    <a:pt x="526" y="1629"/>
                  </a:lnTo>
                  <a:lnTo>
                    <a:pt x="563" y="1521"/>
                  </a:lnTo>
                  <a:lnTo>
                    <a:pt x="590" y="1383"/>
                  </a:lnTo>
                  <a:lnTo>
                    <a:pt x="606" y="1291"/>
                  </a:lnTo>
                  <a:lnTo>
                    <a:pt x="616" y="1199"/>
                  </a:lnTo>
                  <a:lnTo>
                    <a:pt x="622" y="1107"/>
                  </a:lnTo>
                  <a:lnTo>
                    <a:pt x="627" y="1014"/>
                  </a:lnTo>
                  <a:lnTo>
                    <a:pt x="627" y="830"/>
                  </a:lnTo>
                  <a:lnTo>
                    <a:pt x="611" y="646"/>
                  </a:lnTo>
                  <a:lnTo>
                    <a:pt x="590" y="477"/>
                  </a:lnTo>
                  <a:lnTo>
                    <a:pt x="553" y="308"/>
                  </a:lnTo>
                  <a:lnTo>
                    <a:pt x="531" y="246"/>
                  </a:lnTo>
                  <a:lnTo>
                    <a:pt x="505" y="185"/>
                  </a:lnTo>
                  <a:lnTo>
                    <a:pt x="478" y="123"/>
                  </a:lnTo>
                  <a:lnTo>
                    <a:pt x="447" y="77"/>
                  </a:lnTo>
                  <a:lnTo>
                    <a:pt x="409" y="31"/>
                  </a:lnTo>
                  <a:lnTo>
                    <a:pt x="372" y="16"/>
                  </a:lnTo>
                  <a:lnTo>
                    <a:pt x="3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4"/>
            <p:cNvSpPr/>
            <p:nvPr/>
          </p:nvSpPr>
          <p:spPr>
            <a:xfrm>
              <a:off x="-598025" y="-6773900"/>
              <a:ext cx="15675" cy="46125"/>
            </a:xfrm>
            <a:custGeom>
              <a:avLst/>
              <a:gdLst/>
              <a:ahLst/>
              <a:cxnLst/>
              <a:rect l="l" t="t" r="r" b="b"/>
              <a:pathLst>
                <a:path w="627" h="1845" fill="none" extrusionOk="0">
                  <a:moveTo>
                    <a:pt x="494" y="1706"/>
                  </a:moveTo>
                  <a:lnTo>
                    <a:pt x="494" y="1706"/>
                  </a:lnTo>
                  <a:lnTo>
                    <a:pt x="468" y="1752"/>
                  </a:lnTo>
                  <a:lnTo>
                    <a:pt x="436" y="1783"/>
                  </a:lnTo>
                  <a:lnTo>
                    <a:pt x="378" y="1829"/>
                  </a:lnTo>
                  <a:lnTo>
                    <a:pt x="314" y="1844"/>
                  </a:lnTo>
                  <a:lnTo>
                    <a:pt x="256" y="1829"/>
                  </a:lnTo>
                  <a:lnTo>
                    <a:pt x="197" y="1767"/>
                  </a:lnTo>
                  <a:lnTo>
                    <a:pt x="139" y="1690"/>
                  </a:lnTo>
                  <a:lnTo>
                    <a:pt x="91" y="1568"/>
                  </a:lnTo>
                  <a:lnTo>
                    <a:pt x="70" y="1491"/>
                  </a:lnTo>
                  <a:lnTo>
                    <a:pt x="54" y="1414"/>
                  </a:lnTo>
                  <a:lnTo>
                    <a:pt x="54" y="1414"/>
                  </a:lnTo>
                  <a:lnTo>
                    <a:pt x="38" y="1337"/>
                  </a:lnTo>
                  <a:lnTo>
                    <a:pt x="22" y="1260"/>
                  </a:lnTo>
                  <a:lnTo>
                    <a:pt x="6" y="1076"/>
                  </a:lnTo>
                  <a:lnTo>
                    <a:pt x="1" y="907"/>
                  </a:lnTo>
                  <a:lnTo>
                    <a:pt x="12" y="723"/>
                  </a:lnTo>
                  <a:lnTo>
                    <a:pt x="27" y="554"/>
                  </a:lnTo>
                  <a:lnTo>
                    <a:pt x="59" y="400"/>
                  </a:lnTo>
                  <a:lnTo>
                    <a:pt x="102" y="262"/>
                  </a:lnTo>
                  <a:lnTo>
                    <a:pt x="123" y="200"/>
                  </a:lnTo>
                  <a:lnTo>
                    <a:pt x="149" y="139"/>
                  </a:lnTo>
                  <a:lnTo>
                    <a:pt x="149" y="139"/>
                  </a:lnTo>
                  <a:lnTo>
                    <a:pt x="187" y="93"/>
                  </a:lnTo>
                  <a:lnTo>
                    <a:pt x="224" y="47"/>
                  </a:lnTo>
                  <a:lnTo>
                    <a:pt x="261" y="16"/>
                  </a:lnTo>
                  <a:lnTo>
                    <a:pt x="298" y="0"/>
                  </a:lnTo>
                  <a:lnTo>
                    <a:pt x="335" y="0"/>
                  </a:lnTo>
                  <a:lnTo>
                    <a:pt x="372" y="16"/>
                  </a:lnTo>
                  <a:lnTo>
                    <a:pt x="409" y="31"/>
                  </a:lnTo>
                  <a:lnTo>
                    <a:pt x="447" y="77"/>
                  </a:lnTo>
                  <a:lnTo>
                    <a:pt x="447" y="77"/>
                  </a:lnTo>
                  <a:lnTo>
                    <a:pt x="478" y="123"/>
                  </a:lnTo>
                  <a:lnTo>
                    <a:pt x="505" y="185"/>
                  </a:lnTo>
                  <a:lnTo>
                    <a:pt x="531" y="246"/>
                  </a:lnTo>
                  <a:lnTo>
                    <a:pt x="553" y="308"/>
                  </a:lnTo>
                  <a:lnTo>
                    <a:pt x="590" y="477"/>
                  </a:lnTo>
                  <a:lnTo>
                    <a:pt x="611" y="646"/>
                  </a:lnTo>
                  <a:lnTo>
                    <a:pt x="627" y="830"/>
                  </a:lnTo>
                  <a:lnTo>
                    <a:pt x="627" y="1014"/>
                  </a:lnTo>
                  <a:lnTo>
                    <a:pt x="622" y="1107"/>
                  </a:lnTo>
                  <a:lnTo>
                    <a:pt x="616" y="1199"/>
                  </a:lnTo>
                  <a:lnTo>
                    <a:pt x="606" y="1291"/>
                  </a:lnTo>
                  <a:lnTo>
                    <a:pt x="590" y="1383"/>
                  </a:lnTo>
                  <a:lnTo>
                    <a:pt x="590" y="1383"/>
                  </a:lnTo>
                  <a:lnTo>
                    <a:pt x="563" y="1521"/>
                  </a:lnTo>
                  <a:lnTo>
                    <a:pt x="526" y="162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4"/>
            <p:cNvSpPr/>
            <p:nvPr/>
          </p:nvSpPr>
          <p:spPr>
            <a:xfrm>
              <a:off x="-864150" y="-6045700"/>
              <a:ext cx="15925" cy="45725"/>
            </a:xfrm>
            <a:custGeom>
              <a:avLst/>
              <a:gdLst/>
              <a:ahLst/>
              <a:cxnLst/>
              <a:rect l="l" t="t" r="r" b="b"/>
              <a:pathLst>
                <a:path w="637" h="1829" extrusionOk="0">
                  <a:moveTo>
                    <a:pt x="287" y="1"/>
                  </a:moveTo>
                  <a:lnTo>
                    <a:pt x="255" y="16"/>
                  </a:lnTo>
                  <a:lnTo>
                    <a:pt x="223" y="47"/>
                  </a:lnTo>
                  <a:lnTo>
                    <a:pt x="165" y="108"/>
                  </a:lnTo>
                  <a:lnTo>
                    <a:pt x="117" y="216"/>
                  </a:lnTo>
                  <a:lnTo>
                    <a:pt x="69" y="339"/>
                  </a:lnTo>
                  <a:lnTo>
                    <a:pt x="37" y="492"/>
                  </a:lnTo>
                  <a:lnTo>
                    <a:pt x="16" y="661"/>
                  </a:lnTo>
                  <a:lnTo>
                    <a:pt x="0" y="830"/>
                  </a:lnTo>
                  <a:lnTo>
                    <a:pt x="0" y="922"/>
                  </a:lnTo>
                  <a:lnTo>
                    <a:pt x="6" y="1014"/>
                  </a:lnTo>
                  <a:lnTo>
                    <a:pt x="16" y="1199"/>
                  </a:lnTo>
                  <a:lnTo>
                    <a:pt x="43" y="1352"/>
                  </a:lnTo>
                  <a:lnTo>
                    <a:pt x="64" y="1429"/>
                  </a:lnTo>
                  <a:lnTo>
                    <a:pt x="80" y="1506"/>
                  </a:lnTo>
                  <a:lnTo>
                    <a:pt x="106" y="1583"/>
                  </a:lnTo>
                  <a:lnTo>
                    <a:pt x="128" y="1644"/>
                  </a:lnTo>
                  <a:lnTo>
                    <a:pt x="181" y="1737"/>
                  </a:lnTo>
                  <a:lnTo>
                    <a:pt x="239" y="1798"/>
                  </a:lnTo>
                  <a:lnTo>
                    <a:pt x="303" y="1829"/>
                  </a:lnTo>
                  <a:lnTo>
                    <a:pt x="366" y="1829"/>
                  </a:lnTo>
                  <a:lnTo>
                    <a:pt x="398" y="1813"/>
                  </a:lnTo>
                  <a:lnTo>
                    <a:pt x="430" y="1783"/>
                  </a:lnTo>
                  <a:lnTo>
                    <a:pt x="462" y="1752"/>
                  </a:lnTo>
                  <a:lnTo>
                    <a:pt x="488" y="1706"/>
                  </a:lnTo>
                  <a:lnTo>
                    <a:pt x="515" y="1660"/>
                  </a:lnTo>
                  <a:lnTo>
                    <a:pt x="547" y="1583"/>
                  </a:lnTo>
                  <a:lnTo>
                    <a:pt x="573" y="1491"/>
                  </a:lnTo>
                  <a:lnTo>
                    <a:pt x="594" y="1399"/>
                  </a:lnTo>
                  <a:lnTo>
                    <a:pt x="616" y="1291"/>
                  </a:lnTo>
                  <a:lnTo>
                    <a:pt x="626" y="1183"/>
                  </a:lnTo>
                  <a:lnTo>
                    <a:pt x="637" y="1061"/>
                  </a:lnTo>
                  <a:lnTo>
                    <a:pt x="637" y="938"/>
                  </a:lnTo>
                  <a:lnTo>
                    <a:pt x="637" y="815"/>
                  </a:lnTo>
                  <a:lnTo>
                    <a:pt x="631" y="723"/>
                  </a:lnTo>
                  <a:lnTo>
                    <a:pt x="626" y="630"/>
                  </a:lnTo>
                  <a:lnTo>
                    <a:pt x="600" y="477"/>
                  </a:lnTo>
                  <a:lnTo>
                    <a:pt x="563" y="323"/>
                  </a:lnTo>
                  <a:lnTo>
                    <a:pt x="520" y="200"/>
                  </a:lnTo>
                  <a:lnTo>
                    <a:pt x="467" y="108"/>
                  </a:lnTo>
                  <a:lnTo>
                    <a:pt x="414" y="31"/>
                  </a:lnTo>
                  <a:lnTo>
                    <a:pt x="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4"/>
            <p:cNvSpPr/>
            <p:nvPr/>
          </p:nvSpPr>
          <p:spPr>
            <a:xfrm>
              <a:off x="-864150" y="-6045700"/>
              <a:ext cx="15925" cy="45725"/>
            </a:xfrm>
            <a:custGeom>
              <a:avLst/>
              <a:gdLst/>
              <a:ahLst/>
              <a:cxnLst/>
              <a:rect l="l" t="t" r="r" b="b"/>
              <a:pathLst>
                <a:path w="637" h="1829" fill="none" extrusionOk="0">
                  <a:moveTo>
                    <a:pt x="488" y="1706"/>
                  </a:moveTo>
                  <a:lnTo>
                    <a:pt x="488" y="1706"/>
                  </a:lnTo>
                  <a:lnTo>
                    <a:pt x="462" y="1752"/>
                  </a:lnTo>
                  <a:lnTo>
                    <a:pt x="430" y="1783"/>
                  </a:lnTo>
                  <a:lnTo>
                    <a:pt x="398" y="1813"/>
                  </a:lnTo>
                  <a:lnTo>
                    <a:pt x="366" y="1829"/>
                  </a:lnTo>
                  <a:lnTo>
                    <a:pt x="303" y="1829"/>
                  </a:lnTo>
                  <a:lnTo>
                    <a:pt x="239" y="1798"/>
                  </a:lnTo>
                  <a:lnTo>
                    <a:pt x="181" y="1737"/>
                  </a:lnTo>
                  <a:lnTo>
                    <a:pt x="128" y="1644"/>
                  </a:lnTo>
                  <a:lnTo>
                    <a:pt x="106" y="1583"/>
                  </a:lnTo>
                  <a:lnTo>
                    <a:pt x="80" y="1506"/>
                  </a:lnTo>
                  <a:lnTo>
                    <a:pt x="64" y="1429"/>
                  </a:lnTo>
                  <a:lnTo>
                    <a:pt x="43" y="1352"/>
                  </a:lnTo>
                  <a:lnTo>
                    <a:pt x="43" y="1352"/>
                  </a:lnTo>
                  <a:lnTo>
                    <a:pt x="16" y="1199"/>
                  </a:lnTo>
                  <a:lnTo>
                    <a:pt x="6" y="1014"/>
                  </a:lnTo>
                  <a:lnTo>
                    <a:pt x="6" y="1014"/>
                  </a:lnTo>
                  <a:lnTo>
                    <a:pt x="0" y="922"/>
                  </a:lnTo>
                  <a:lnTo>
                    <a:pt x="0" y="830"/>
                  </a:lnTo>
                  <a:lnTo>
                    <a:pt x="16" y="661"/>
                  </a:lnTo>
                  <a:lnTo>
                    <a:pt x="37" y="492"/>
                  </a:lnTo>
                  <a:lnTo>
                    <a:pt x="69" y="339"/>
                  </a:lnTo>
                  <a:lnTo>
                    <a:pt x="117" y="216"/>
                  </a:lnTo>
                  <a:lnTo>
                    <a:pt x="165" y="108"/>
                  </a:lnTo>
                  <a:lnTo>
                    <a:pt x="223" y="47"/>
                  </a:lnTo>
                  <a:lnTo>
                    <a:pt x="255" y="16"/>
                  </a:lnTo>
                  <a:lnTo>
                    <a:pt x="287" y="1"/>
                  </a:lnTo>
                  <a:lnTo>
                    <a:pt x="287" y="1"/>
                  </a:lnTo>
                  <a:lnTo>
                    <a:pt x="319" y="1"/>
                  </a:lnTo>
                  <a:lnTo>
                    <a:pt x="350" y="1"/>
                  </a:lnTo>
                  <a:lnTo>
                    <a:pt x="414" y="31"/>
                  </a:lnTo>
                  <a:lnTo>
                    <a:pt x="467" y="108"/>
                  </a:lnTo>
                  <a:lnTo>
                    <a:pt x="520" y="200"/>
                  </a:lnTo>
                  <a:lnTo>
                    <a:pt x="563" y="323"/>
                  </a:lnTo>
                  <a:lnTo>
                    <a:pt x="600" y="477"/>
                  </a:lnTo>
                  <a:lnTo>
                    <a:pt x="626" y="630"/>
                  </a:lnTo>
                  <a:lnTo>
                    <a:pt x="631" y="723"/>
                  </a:lnTo>
                  <a:lnTo>
                    <a:pt x="637" y="815"/>
                  </a:lnTo>
                  <a:lnTo>
                    <a:pt x="637" y="815"/>
                  </a:lnTo>
                  <a:lnTo>
                    <a:pt x="637" y="938"/>
                  </a:lnTo>
                  <a:lnTo>
                    <a:pt x="637" y="1061"/>
                  </a:lnTo>
                  <a:lnTo>
                    <a:pt x="626" y="1183"/>
                  </a:lnTo>
                  <a:lnTo>
                    <a:pt x="616" y="1291"/>
                  </a:lnTo>
                  <a:lnTo>
                    <a:pt x="594" y="1399"/>
                  </a:lnTo>
                  <a:lnTo>
                    <a:pt x="573" y="1491"/>
                  </a:lnTo>
                  <a:lnTo>
                    <a:pt x="547" y="1583"/>
                  </a:lnTo>
                  <a:lnTo>
                    <a:pt x="515" y="16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4"/>
            <p:cNvSpPr/>
            <p:nvPr/>
          </p:nvSpPr>
          <p:spPr>
            <a:xfrm>
              <a:off x="-741750" y="-4244775"/>
              <a:ext cx="15525" cy="44575"/>
            </a:xfrm>
            <a:custGeom>
              <a:avLst/>
              <a:gdLst/>
              <a:ahLst/>
              <a:cxnLst/>
              <a:rect l="l" t="t" r="r" b="b"/>
              <a:pathLst>
                <a:path w="621" h="1783" extrusionOk="0">
                  <a:moveTo>
                    <a:pt x="313" y="0"/>
                  </a:moveTo>
                  <a:lnTo>
                    <a:pt x="281" y="16"/>
                  </a:lnTo>
                  <a:lnTo>
                    <a:pt x="249" y="46"/>
                  </a:lnTo>
                  <a:lnTo>
                    <a:pt x="218" y="77"/>
                  </a:lnTo>
                  <a:lnTo>
                    <a:pt x="186" y="108"/>
                  </a:lnTo>
                  <a:lnTo>
                    <a:pt x="154" y="154"/>
                  </a:lnTo>
                  <a:lnTo>
                    <a:pt x="106" y="277"/>
                  </a:lnTo>
                  <a:lnTo>
                    <a:pt x="64" y="415"/>
                  </a:lnTo>
                  <a:lnTo>
                    <a:pt x="43" y="492"/>
                  </a:lnTo>
                  <a:lnTo>
                    <a:pt x="27" y="584"/>
                  </a:lnTo>
                  <a:lnTo>
                    <a:pt x="16" y="676"/>
                  </a:lnTo>
                  <a:lnTo>
                    <a:pt x="5" y="768"/>
                  </a:lnTo>
                  <a:lnTo>
                    <a:pt x="0" y="861"/>
                  </a:lnTo>
                  <a:lnTo>
                    <a:pt x="0" y="968"/>
                  </a:lnTo>
                  <a:lnTo>
                    <a:pt x="11" y="1122"/>
                  </a:lnTo>
                  <a:lnTo>
                    <a:pt x="32" y="1275"/>
                  </a:lnTo>
                  <a:lnTo>
                    <a:pt x="53" y="1352"/>
                  </a:lnTo>
                  <a:lnTo>
                    <a:pt x="69" y="1429"/>
                  </a:lnTo>
                  <a:lnTo>
                    <a:pt x="96" y="1506"/>
                  </a:lnTo>
                  <a:lnTo>
                    <a:pt x="117" y="1567"/>
                  </a:lnTo>
                  <a:lnTo>
                    <a:pt x="170" y="1675"/>
                  </a:lnTo>
                  <a:lnTo>
                    <a:pt x="228" y="1736"/>
                  </a:lnTo>
                  <a:lnTo>
                    <a:pt x="292" y="1782"/>
                  </a:lnTo>
                  <a:lnTo>
                    <a:pt x="356" y="1782"/>
                  </a:lnTo>
                  <a:lnTo>
                    <a:pt x="393" y="1767"/>
                  </a:lnTo>
                  <a:lnTo>
                    <a:pt x="424" y="1752"/>
                  </a:lnTo>
                  <a:lnTo>
                    <a:pt x="456" y="1721"/>
                  </a:lnTo>
                  <a:lnTo>
                    <a:pt x="483" y="1675"/>
                  </a:lnTo>
                  <a:lnTo>
                    <a:pt x="515" y="1613"/>
                  </a:lnTo>
                  <a:lnTo>
                    <a:pt x="552" y="1490"/>
                  </a:lnTo>
                  <a:lnTo>
                    <a:pt x="584" y="1352"/>
                  </a:lnTo>
                  <a:lnTo>
                    <a:pt x="594" y="1260"/>
                  </a:lnTo>
                  <a:lnTo>
                    <a:pt x="605" y="1168"/>
                  </a:lnTo>
                  <a:lnTo>
                    <a:pt x="615" y="1076"/>
                  </a:lnTo>
                  <a:lnTo>
                    <a:pt x="621" y="983"/>
                  </a:lnTo>
                  <a:lnTo>
                    <a:pt x="615" y="799"/>
                  </a:lnTo>
                  <a:lnTo>
                    <a:pt x="605" y="615"/>
                  </a:lnTo>
                  <a:lnTo>
                    <a:pt x="578" y="446"/>
                  </a:lnTo>
                  <a:lnTo>
                    <a:pt x="541" y="292"/>
                  </a:lnTo>
                  <a:lnTo>
                    <a:pt x="520" y="215"/>
                  </a:lnTo>
                  <a:lnTo>
                    <a:pt x="499" y="154"/>
                  </a:lnTo>
                  <a:lnTo>
                    <a:pt x="467" y="92"/>
                  </a:lnTo>
                  <a:lnTo>
                    <a:pt x="440" y="46"/>
                  </a:lnTo>
                  <a:lnTo>
                    <a:pt x="393" y="16"/>
                  </a:lnTo>
                  <a:lnTo>
                    <a:pt x="3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4"/>
            <p:cNvSpPr/>
            <p:nvPr/>
          </p:nvSpPr>
          <p:spPr>
            <a:xfrm>
              <a:off x="-741750" y="-4244775"/>
              <a:ext cx="15525" cy="44575"/>
            </a:xfrm>
            <a:custGeom>
              <a:avLst/>
              <a:gdLst/>
              <a:ahLst/>
              <a:cxnLst/>
              <a:rect l="l" t="t" r="r" b="b"/>
              <a:pathLst>
                <a:path w="621" h="1783" fill="none" extrusionOk="0">
                  <a:moveTo>
                    <a:pt x="483" y="1675"/>
                  </a:moveTo>
                  <a:lnTo>
                    <a:pt x="483" y="1675"/>
                  </a:lnTo>
                  <a:lnTo>
                    <a:pt x="456" y="1721"/>
                  </a:lnTo>
                  <a:lnTo>
                    <a:pt x="424" y="1752"/>
                  </a:lnTo>
                  <a:lnTo>
                    <a:pt x="393" y="1767"/>
                  </a:lnTo>
                  <a:lnTo>
                    <a:pt x="356" y="1782"/>
                  </a:lnTo>
                  <a:lnTo>
                    <a:pt x="292" y="1782"/>
                  </a:lnTo>
                  <a:lnTo>
                    <a:pt x="228" y="1736"/>
                  </a:lnTo>
                  <a:lnTo>
                    <a:pt x="170" y="1675"/>
                  </a:lnTo>
                  <a:lnTo>
                    <a:pt x="117" y="1567"/>
                  </a:lnTo>
                  <a:lnTo>
                    <a:pt x="96" y="1506"/>
                  </a:lnTo>
                  <a:lnTo>
                    <a:pt x="69" y="1429"/>
                  </a:lnTo>
                  <a:lnTo>
                    <a:pt x="53" y="1352"/>
                  </a:lnTo>
                  <a:lnTo>
                    <a:pt x="32" y="1275"/>
                  </a:lnTo>
                  <a:lnTo>
                    <a:pt x="32" y="1275"/>
                  </a:lnTo>
                  <a:lnTo>
                    <a:pt x="11" y="1122"/>
                  </a:lnTo>
                  <a:lnTo>
                    <a:pt x="0" y="968"/>
                  </a:lnTo>
                  <a:lnTo>
                    <a:pt x="0" y="968"/>
                  </a:lnTo>
                  <a:lnTo>
                    <a:pt x="0" y="861"/>
                  </a:lnTo>
                  <a:lnTo>
                    <a:pt x="5" y="768"/>
                  </a:lnTo>
                  <a:lnTo>
                    <a:pt x="16" y="676"/>
                  </a:lnTo>
                  <a:lnTo>
                    <a:pt x="27" y="584"/>
                  </a:lnTo>
                  <a:lnTo>
                    <a:pt x="43" y="492"/>
                  </a:lnTo>
                  <a:lnTo>
                    <a:pt x="64" y="415"/>
                  </a:lnTo>
                  <a:lnTo>
                    <a:pt x="106" y="277"/>
                  </a:lnTo>
                  <a:lnTo>
                    <a:pt x="154" y="154"/>
                  </a:lnTo>
                  <a:lnTo>
                    <a:pt x="186" y="108"/>
                  </a:lnTo>
                  <a:lnTo>
                    <a:pt x="218" y="77"/>
                  </a:lnTo>
                  <a:lnTo>
                    <a:pt x="249" y="46"/>
                  </a:lnTo>
                  <a:lnTo>
                    <a:pt x="281" y="16"/>
                  </a:lnTo>
                  <a:lnTo>
                    <a:pt x="313" y="0"/>
                  </a:lnTo>
                  <a:lnTo>
                    <a:pt x="350" y="0"/>
                  </a:lnTo>
                  <a:lnTo>
                    <a:pt x="350" y="0"/>
                  </a:lnTo>
                  <a:lnTo>
                    <a:pt x="393" y="16"/>
                  </a:lnTo>
                  <a:lnTo>
                    <a:pt x="440" y="46"/>
                  </a:lnTo>
                  <a:lnTo>
                    <a:pt x="440" y="46"/>
                  </a:lnTo>
                  <a:lnTo>
                    <a:pt x="467" y="92"/>
                  </a:lnTo>
                  <a:lnTo>
                    <a:pt x="499" y="154"/>
                  </a:lnTo>
                  <a:lnTo>
                    <a:pt x="520" y="215"/>
                  </a:lnTo>
                  <a:lnTo>
                    <a:pt x="541" y="292"/>
                  </a:lnTo>
                  <a:lnTo>
                    <a:pt x="578" y="446"/>
                  </a:lnTo>
                  <a:lnTo>
                    <a:pt x="605" y="615"/>
                  </a:lnTo>
                  <a:lnTo>
                    <a:pt x="615" y="799"/>
                  </a:lnTo>
                  <a:lnTo>
                    <a:pt x="621" y="983"/>
                  </a:lnTo>
                  <a:lnTo>
                    <a:pt x="615" y="1076"/>
                  </a:lnTo>
                  <a:lnTo>
                    <a:pt x="605" y="1168"/>
                  </a:lnTo>
                  <a:lnTo>
                    <a:pt x="594" y="1260"/>
                  </a:lnTo>
                  <a:lnTo>
                    <a:pt x="584" y="1352"/>
                  </a:lnTo>
                  <a:lnTo>
                    <a:pt x="584" y="1352"/>
                  </a:lnTo>
                  <a:lnTo>
                    <a:pt x="552" y="1490"/>
                  </a:lnTo>
                  <a:lnTo>
                    <a:pt x="515" y="16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4"/>
            <p:cNvSpPr/>
            <p:nvPr/>
          </p:nvSpPr>
          <p:spPr>
            <a:xfrm>
              <a:off x="-991325" y="-4540525"/>
              <a:ext cx="15925" cy="45350"/>
            </a:xfrm>
            <a:custGeom>
              <a:avLst/>
              <a:gdLst/>
              <a:ahLst/>
              <a:cxnLst/>
              <a:rect l="l" t="t" r="r" b="b"/>
              <a:pathLst>
                <a:path w="637" h="1814" extrusionOk="0">
                  <a:moveTo>
                    <a:pt x="287" y="1"/>
                  </a:moveTo>
                  <a:lnTo>
                    <a:pt x="255" y="16"/>
                  </a:lnTo>
                  <a:lnTo>
                    <a:pt x="229" y="31"/>
                  </a:lnTo>
                  <a:lnTo>
                    <a:pt x="170" y="108"/>
                  </a:lnTo>
                  <a:lnTo>
                    <a:pt x="117" y="200"/>
                  </a:lnTo>
                  <a:lnTo>
                    <a:pt x="75" y="323"/>
                  </a:lnTo>
                  <a:lnTo>
                    <a:pt x="38" y="477"/>
                  </a:lnTo>
                  <a:lnTo>
                    <a:pt x="16" y="646"/>
                  </a:lnTo>
                  <a:lnTo>
                    <a:pt x="0" y="815"/>
                  </a:lnTo>
                  <a:lnTo>
                    <a:pt x="0" y="907"/>
                  </a:lnTo>
                  <a:lnTo>
                    <a:pt x="0" y="999"/>
                  </a:lnTo>
                  <a:lnTo>
                    <a:pt x="16" y="1184"/>
                  </a:lnTo>
                  <a:lnTo>
                    <a:pt x="43" y="1337"/>
                  </a:lnTo>
                  <a:lnTo>
                    <a:pt x="59" y="1430"/>
                  </a:lnTo>
                  <a:lnTo>
                    <a:pt x="80" y="1491"/>
                  </a:lnTo>
                  <a:lnTo>
                    <a:pt x="101" y="1568"/>
                  </a:lnTo>
                  <a:lnTo>
                    <a:pt x="128" y="1629"/>
                  </a:lnTo>
                  <a:lnTo>
                    <a:pt x="181" y="1721"/>
                  </a:lnTo>
                  <a:lnTo>
                    <a:pt x="239" y="1783"/>
                  </a:lnTo>
                  <a:lnTo>
                    <a:pt x="303" y="1814"/>
                  </a:lnTo>
                  <a:lnTo>
                    <a:pt x="366" y="1814"/>
                  </a:lnTo>
                  <a:lnTo>
                    <a:pt x="398" y="1798"/>
                  </a:lnTo>
                  <a:lnTo>
                    <a:pt x="425" y="1767"/>
                  </a:lnTo>
                  <a:lnTo>
                    <a:pt x="457" y="1737"/>
                  </a:lnTo>
                  <a:lnTo>
                    <a:pt x="488" y="1691"/>
                  </a:lnTo>
                  <a:lnTo>
                    <a:pt x="515" y="1645"/>
                  </a:lnTo>
                  <a:lnTo>
                    <a:pt x="547" y="1568"/>
                  </a:lnTo>
                  <a:lnTo>
                    <a:pt x="573" y="1476"/>
                  </a:lnTo>
                  <a:lnTo>
                    <a:pt x="595" y="1383"/>
                  </a:lnTo>
                  <a:lnTo>
                    <a:pt x="610" y="1291"/>
                  </a:lnTo>
                  <a:lnTo>
                    <a:pt x="626" y="1184"/>
                  </a:lnTo>
                  <a:lnTo>
                    <a:pt x="632" y="1061"/>
                  </a:lnTo>
                  <a:lnTo>
                    <a:pt x="637" y="953"/>
                  </a:lnTo>
                  <a:lnTo>
                    <a:pt x="637" y="830"/>
                  </a:lnTo>
                  <a:lnTo>
                    <a:pt x="632" y="738"/>
                  </a:lnTo>
                  <a:lnTo>
                    <a:pt x="626" y="646"/>
                  </a:lnTo>
                  <a:lnTo>
                    <a:pt x="600" y="492"/>
                  </a:lnTo>
                  <a:lnTo>
                    <a:pt x="568" y="339"/>
                  </a:lnTo>
                  <a:lnTo>
                    <a:pt x="520" y="216"/>
                  </a:lnTo>
                  <a:lnTo>
                    <a:pt x="473" y="108"/>
                  </a:lnTo>
                  <a:lnTo>
                    <a:pt x="414" y="47"/>
                  </a:lnTo>
                  <a:lnTo>
                    <a:pt x="3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4"/>
            <p:cNvSpPr/>
            <p:nvPr/>
          </p:nvSpPr>
          <p:spPr>
            <a:xfrm>
              <a:off x="-991325" y="-4540525"/>
              <a:ext cx="15925" cy="45350"/>
            </a:xfrm>
            <a:custGeom>
              <a:avLst/>
              <a:gdLst/>
              <a:ahLst/>
              <a:cxnLst/>
              <a:rect l="l" t="t" r="r" b="b"/>
              <a:pathLst>
                <a:path w="637" h="1814" fill="none" extrusionOk="0">
                  <a:moveTo>
                    <a:pt x="488" y="1691"/>
                  </a:moveTo>
                  <a:lnTo>
                    <a:pt x="488" y="1691"/>
                  </a:lnTo>
                  <a:lnTo>
                    <a:pt x="457" y="1737"/>
                  </a:lnTo>
                  <a:lnTo>
                    <a:pt x="425" y="1767"/>
                  </a:lnTo>
                  <a:lnTo>
                    <a:pt x="398" y="1798"/>
                  </a:lnTo>
                  <a:lnTo>
                    <a:pt x="366" y="1814"/>
                  </a:lnTo>
                  <a:lnTo>
                    <a:pt x="303" y="1814"/>
                  </a:lnTo>
                  <a:lnTo>
                    <a:pt x="239" y="1783"/>
                  </a:lnTo>
                  <a:lnTo>
                    <a:pt x="181" y="1721"/>
                  </a:lnTo>
                  <a:lnTo>
                    <a:pt x="128" y="1629"/>
                  </a:lnTo>
                  <a:lnTo>
                    <a:pt x="101" y="1568"/>
                  </a:lnTo>
                  <a:lnTo>
                    <a:pt x="80" y="1491"/>
                  </a:lnTo>
                  <a:lnTo>
                    <a:pt x="59" y="1430"/>
                  </a:lnTo>
                  <a:lnTo>
                    <a:pt x="43" y="1337"/>
                  </a:lnTo>
                  <a:lnTo>
                    <a:pt x="43" y="1337"/>
                  </a:lnTo>
                  <a:lnTo>
                    <a:pt x="16" y="1184"/>
                  </a:lnTo>
                  <a:lnTo>
                    <a:pt x="0" y="999"/>
                  </a:lnTo>
                  <a:lnTo>
                    <a:pt x="0" y="999"/>
                  </a:lnTo>
                  <a:lnTo>
                    <a:pt x="0" y="907"/>
                  </a:lnTo>
                  <a:lnTo>
                    <a:pt x="0" y="815"/>
                  </a:lnTo>
                  <a:lnTo>
                    <a:pt x="16" y="646"/>
                  </a:lnTo>
                  <a:lnTo>
                    <a:pt x="38" y="477"/>
                  </a:lnTo>
                  <a:lnTo>
                    <a:pt x="75" y="323"/>
                  </a:lnTo>
                  <a:lnTo>
                    <a:pt x="117" y="200"/>
                  </a:lnTo>
                  <a:lnTo>
                    <a:pt x="170" y="108"/>
                  </a:lnTo>
                  <a:lnTo>
                    <a:pt x="229" y="31"/>
                  </a:lnTo>
                  <a:lnTo>
                    <a:pt x="255" y="16"/>
                  </a:lnTo>
                  <a:lnTo>
                    <a:pt x="287" y="1"/>
                  </a:lnTo>
                  <a:lnTo>
                    <a:pt x="287" y="1"/>
                  </a:lnTo>
                  <a:lnTo>
                    <a:pt x="324" y="1"/>
                  </a:lnTo>
                  <a:lnTo>
                    <a:pt x="356" y="1"/>
                  </a:lnTo>
                  <a:lnTo>
                    <a:pt x="414" y="47"/>
                  </a:lnTo>
                  <a:lnTo>
                    <a:pt x="473" y="108"/>
                  </a:lnTo>
                  <a:lnTo>
                    <a:pt x="520" y="216"/>
                  </a:lnTo>
                  <a:lnTo>
                    <a:pt x="568" y="339"/>
                  </a:lnTo>
                  <a:lnTo>
                    <a:pt x="600" y="492"/>
                  </a:lnTo>
                  <a:lnTo>
                    <a:pt x="626" y="646"/>
                  </a:lnTo>
                  <a:lnTo>
                    <a:pt x="632" y="738"/>
                  </a:lnTo>
                  <a:lnTo>
                    <a:pt x="637" y="830"/>
                  </a:lnTo>
                  <a:lnTo>
                    <a:pt x="637" y="830"/>
                  </a:lnTo>
                  <a:lnTo>
                    <a:pt x="637" y="953"/>
                  </a:lnTo>
                  <a:lnTo>
                    <a:pt x="632" y="1061"/>
                  </a:lnTo>
                  <a:lnTo>
                    <a:pt x="626" y="1184"/>
                  </a:lnTo>
                  <a:lnTo>
                    <a:pt x="610" y="1291"/>
                  </a:lnTo>
                  <a:lnTo>
                    <a:pt x="595" y="1383"/>
                  </a:lnTo>
                  <a:lnTo>
                    <a:pt x="573" y="1476"/>
                  </a:lnTo>
                  <a:lnTo>
                    <a:pt x="547" y="1568"/>
                  </a:lnTo>
                  <a:lnTo>
                    <a:pt x="515" y="1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4"/>
            <p:cNvSpPr/>
            <p:nvPr/>
          </p:nvSpPr>
          <p:spPr>
            <a:xfrm>
              <a:off x="-77925" y="-6592225"/>
              <a:ext cx="15525" cy="44175"/>
            </a:xfrm>
            <a:custGeom>
              <a:avLst/>
              <a:gdLst/>
              <a:ahLst/>
              <a:cxnLst/>
              <a:rect l="l" t="t" r="r" b="b"/>
              <a:pathLst>
                <a:path w="621" h="1767" extrusionOk="0">
                  <a:moveTo>
                    <a:pt x="308" y="0"/>
                  </a:moveTo>
                  <a:lnTo>
                    <a:pt x="271" y="16"/>
                  </a:lnTo>
                  <a:lnTo>
                    <a:pt x="239" y="31"/>
                  </a:lnTo>
                  <a:lnTo>
                    <a:pt x="213" y="62"/>
                  </a:lnTo>
                  <a:lnTo>
                    <a:pt x="154" y="154"/>
                  </a:lnTo>
                  <a:lnTo>
                    <a:pt x="101" y="261"/>
                  </a:lnTo>
                  <a:lnTo>
                    <a:pt x="64" y="415"/>
                  </a:lnTo>
                  <a:lnTo>
                    <a:pt x="32" y="569"/>
                  </a:lnTo>
                  <a:lnTo>
                    <a:pt x="16" y="661"/>
                  </a:lnTo>
                  <a:lnTo>
                    <a:pt x="11" y="753"/>
                  </a:lnTo>
                  <a:lnTo>
                    <a:pt x="6" y="845"/>
                  </a:lnTo>
                  <a:lnTo>
                    <a:pt x="0" y="953"/>
                  </a:lnTo>
                  <a:lnTo>
                    <a:pt x="16" y="1106"/>
                  </a:lnTo>
                  <a:lnTo>
                    <a:pt x="37" y="1245"/>
                  </a:lnTo>
                  <a:lnTo>
                    <a:pt x="53" y="1337"/>
                  </a:lnTo>
                  <a:lnTo>
                    <a:pt x="75" y="1414"/>
                  </a:lnTo>
                  <a:lnTo>
                    <a:pt x="96" y="1475"/>
                  </a:lnTo>
                  <a:lnTo>
                    <a:pt x="122" y="1552"/>
                  </a:lnTo>
                  <a:lnTo>
                    <a:pt x="175" y="1644"/>
                  </a:lnTo>
                  <a:lnTo>
                    <a:pt x="234" y="1721"/>
                  </a:lnTo>
                  <a:lnTo>
                    <a:pt x="297" y="1752"/>
                  </a:lnTo>
                  <a:lnTo>
                    <a:pt x="361" y="1767"/>
                  </a:lnTo>
                  <a:lnTo>
                    <a:pt x="393" y="1752"/>
                  </a:lnTo>
                  <a:lnTo>
                    <a:pt x="425" y="1721"/>
                  </a:lnTo>
                  <a:lnTo>
                    <a:pt x="457" y="1690"/>
                  </a:lnTo>
                  <a:lnTo>
                    <a:pt x="488" y="1644"/>
                  </a:lnTo>
                  <a:lnTo>
                    <a:pt x="520" y="1583"/>
                  </a:lnTo>
                  <a:lnTo>
                    <a:pt x="557" y="1460"/>
                  </a:lnTo>
                  <a:lnTo>
                    <a:pt x="589" y="1321"/>
                  </a:lnTo>
                  <a:lnTo>
                    <a:pt x="600" y="1229"/>
                  </a:lnTo>
                  <a:lnTo>
                    <a:pt x="610" y="1137"/>
                  </a:lnTo>
                  <a:lnTo>
                    <a:pt x="621" y="1045"/>
                  </a:lnTo>
                  <a:lnTo>
                    <a:pt x="621" y="953"/>
                  </a:lnTo>
                  <a:lnTo>
                    <a:pt x="621" y="768"/>
                  </a:lnTo>
                  <a:lnTo>
                    <a:pt x="605" y="599"/>
                  </a:lnTo>
                  <a:lnTo>
                    <a:pt x="579" y="430"/>
                  </a:lnTo>
                  <a:lnTo>
                    <a:pt x="547" y="277"/>
                  </a:lnTo>
                  <a:lnTo>
                    <a:pt x="520" y="215"/>
                  </a:lnTo>
                  <a:lnTo>
                    <a:pt x="499" y="154"/>
                  </a:lnTo>
                  <a:lnTo>
                    <a:pt x="472" y="92"/>
                  </a:lnTo>
                  <a:lnTo>
                    <a:pt x="441" y="46"/>
                  </a:lnTo>
                  <a:lnTo>
                    <a:pt x="393" y="16"/>
                  </a:lnTo>
                  <a:lnTo>
                    <a:pt x="3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4"/>
            <p:cNvSpPr/>
            <p:nvPr/>
          </p:nvSpPr>
          <p:spPr>
            <a:xfrm>
              <a:off x="-77925" y="-6592225"/>
              <a:ext cx="15525" cy="44175"/>
            </a:xfrm>
            <a:custGeom>
              <a:avLst/>
              <a:gdLst/>
              <a:ahLst/>
              <a:cxnLst/>
              <a:rect l="l" t="t" r="r" b="b"/>
              <a:pathLst>
                <a:path w="621" h="1767" fill="none" extrusionOk="0">
                  <a:moveTo>
                    <a:pt x="488" y="1644"/>
                  </a:moveTo>
                  <a:lnTo>
                    <a:pt x="488" y="1644"/>
                  </a:lnTo>
                  <a:lnTo>
                    <a:pt x="457" y="1690"/>
                  </a:lnTo>
                  <a:lnTo>
                    <a:pt x="425" y="1721"/>
                  </a:lnTo>
                  <a:lnTo>
                    <a:pt x="393" y="1752"/>
                  </a:lnTo>
                  <a:lnTo>
                    <a:pt x="361" y="1767"/>
                  </a:lnTo>
                  <a:lnTo>
                    <a:pt x="297" y="1752"/>
                  </a:lnTo>
                  <a:lnTo>
                    <a:pt x="234" y="1721"/>
                  </a:lnTo>
                  <a:lnTo>
                    <a:pt x="175" y="1644"/>
                  </a:lnTo>
                  <a:lnTo>
                    <a:pt x="122" y="1552"/>
                  </a:lnTo>
                  <a:lnTo>
                    <a:pt x="96" y="1475"/>
                  </a:lnTo>
                  <a:lnTo>
                    <a:pt x="75" y="1414"/>
                  </a:lnTo>
                  <a:lnTo>
                    <a:pt x="53" y="1337"/>
                  </a:lnTo>
                  <a:lnTo>
                    <a:pt x="37" y="1245"/>
                  </a:lnTo>
                  <a:lnTo>
                    <a:pt x="37" y="1245"/>
                  </a:lnTo>
                  <a:lnTo>
                    <a:pt x="16" y="1106"/>
                  </a:lnTo>
                  <a:lnTo>
                    <a:pt x="0" y="953"/>
                  </a:lnTo>
                  <a:lnTo>
                    <a:pt x="0" y="953"/>
                  </a:lnTo>
                  <a:lnTo>
                    <a:pt x="6" y="845"/>
                  </a:lnTo>
                  <a:lnTo>
                    <a:pt x="11" y="753"/>
                  </a:lnTo>
                  <a:lnTo>
                    <a:pt x="16" y="661"/>
                  </a:lnTo>
                  <a:lnTo>
                    <a:pt x="32" y="569"/>
                  </a:lnTo>
                  <a:lnTo>
                    <a:pt x="64" y="415"/>
                  </a:lnTo>
                  <a:lnTo>
                    <a:pt x="101" y="261"/>
                  </a:lnTo>
                  <a:lnTo>
                    <a:pt x="154" y="154"/>
                  </a:lnTo>
                  <a:lnTo>
                    <a:pt x="213" y="62"/>
                  </a:lnTo>
                  <a:lnTo>
                    <a:pt x="239" y="31"/>
                  </a:lnTo>
                  <a:lnTo>
                    <a:pt x="271" y="16"/>
                  </a:lnTo>
                  <a:lnTo>
                    <a:pt x="308" y="0"/>
                  </a:lnTo>
                  <a:lnTo>
                    <a:pt x="340" y="0"/>
                  </a:lnTo>
                  <a:lnTo>
                    <a:pt x="340" y="0"/>
                  </a:lnTo>
                  <a:lnTo>
                    <a:pt x="393" y="16"/>
                  </a:lnTo>
                  <a:lnTo>
                    <a:pt x="441" y="46"/>
                  </a:lnTo>
                  <a:lnTo>
                    <a:pt x="441" y="46"/>
                  </a:lnTo>
                  <a:lnTo>
                    <a:pt x="472" y="92"/>
                  </a:lnTo>
                  <a:lnTo>
                    <a:pt x="499" y="154"/>
                  </a:lnTo>
                  <a:lnTo>
                    <a:pt x="520" y="215"/>
                  </a:lnTo>
                  <a:lnTo>
                    <a:pt x="547" y="277"/>
                  </a:lnTo>
                  <a:lnTo>
                    <a:pt x="579" y="430"/>
                  </a:lnTo>
                  <a:lnTo>
                    <a:pt x="605" y="599"/>
                  </a:lnTo>
                  <a:lnTo>
                    <a:pt x="621" y="768"/>
                  </a:lnTo>
                  <a:lnTo>
                    <a:pt x="621" y="953"/>
                  </a:lnTo>
                  <a:lnTo>
                    <a:pt x="621" y="1045"/>
                  </a:lnTo>
                  <a:lnTo>
                    <a:pt x="610" y="1137"/>
                  </a:lnTo>
                  <a:lnTo>
                    <a:pt x="600" y="1229"/>
                  </a:lnTo>
                  <a:lnTo>
                    <a:pt x="589" y="1321"/>
                  </a:lnTo>
                  <a:lnTo>
                    <a:pt x="589" y="1321"/>
                  </a:lnTo>
                  <a:lnTo>
                    <a:pt x="557" y="1460"/>
                  </a:lnTo>
                  <a:lnTo>
                    <a:pt x="520" y="158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4"/>
            <p:cNvSpPr/>
            <p:nvPr/>
          </p:nvSpPr>
          <p:spPr>
            <a:xfrm>
              <a:off x="-37625" y="-5993475"/>
              <a:ext cx="15550" cy="44200"/>
            </a:xfrm>
            <a:custGeom>
              <a:avLst/>
              <a:gdLst/>
              <a:ahLst/>
              <a:cxnLst/>
              <a:rect l="l" t="t" r="r" b="b"/>
              <a:pathLst>
                <a:path w="622" h="1768" extrusionOk="0">
                  <a:moveTo>
                    <a:pt x="303" y="1"/>
                  </a:moveTo>
                  <a:lnTo>
                    <a:pt x="271" y="16"/>
                  </a:lnTo>
                  <a:lnTo>
                    <a:pt x="240" y="47"/>
                  </a:lnTo>
                  <a:lnTo>
                    <a:pt x="208" y="78"/>
                  </a:lnTo>
                  <a:lnTo>
                    <a:pt x="149" y="155"/>
                  </a:lnTo>
                  <a:lnTo>
                    <a:pt x="102" y="277"/>
                  </a:lnTo>
                  <a:lnTo>
                    <a:pt x="59" y="416"/>
                  </a:lnTo>
                  <a:lnTo>
                    <a:pt x="27" y="585"/>
                  </a:lnTo>
                  <a:lnTo>
                    <a:pt x="17" y="662"/>
                  </a:lnTo>
                  <a:lnTo>
                    <a:pt x="6" y="754"/>
                  </a:lnTo>
                  <a:lnTo>
                    <a:pt x="1" y="861"/>
                  </a:lnTo>
                  <a:lnTo>
                    <a:pt x="1" y="953"/>
                  </a:lnTo>
                  <a:lnTo>
                    <a:pt x="11" y="1107"/>
                  </a:lnTo>
                  <a:lnTo>
                    <a:pt x="33" y="1261"/>
                  </a:lnTo>
                  <a:lnTo>
                    <a:pt x="54" y="1337"/>
                  </a:lnTo>
                  <a:lnTo>
                    <a:pt x="70" y="1414"/>
                  </a:lnTo>
                  <a:lnTo>
                    <a:pt x="96" y="1491"/>
                  </a:lnTo>
                  <a:lnTo>
                    <a:pt x="118" y="1553"/>
                  </a:lnTo>
                  <a:lnTo>
                    <a:pt x="171" y="1660"/>
                  </a:lnTo>
                  <a:lnTo>
                    <a:pt x="229" y="1722"/>
                  </a:lnTo>
                  <a:lnTo>
                    <a:pt x="293" y="1768"/>
                  </a:lnTo>
                  <a:lnTo>
                    <a:pt x="356" y="1768"/>
                  </a:lnTo>
                  <a:lnTo>
                    <a:pt x="393" y="1752"/>
                  </a:lnTo>
                  <a:lnTo>
                    <a:pt x="425" y="1737"/>
                  </a:lnTo>
                  <a:lnTo>
                    <a:pt x="457" y="1706"/>
                  </a:lnTo>
                  <a:lnTo>
                    <a:pt x="484" y="1660"/>
                  </a:lnTo>
                  <a:lnTo>
                    <a:pt x="515" y="1599"/>
                  </a:lnTo>
                  <a:lnTo>
                    <a:pt x="558" y="1460"/>
                  </a:lnTo>
                  <a:lnTo>
                    <a:pt x="584" y="1322"/>
                  </a:lnTo>
                  <a:lnTo>
                    <a:pt x="600" y="1230"/>
                  </a:lnTo>
                  <a:lnTo>
                    <a:pt x="611" y="1138"/>
                  </a:lnTo>
                  <a:lnTo>
                    <a:pt x="616" y="1046"/>
                  </a:lnTo>
                  <a:lnTo>
                    <a:pt x="621" y="953"/>
                  </a:lnTo>
                  <a:lnTo>
                    <a:pt x="616" y="784"/>
                  </a:lnTo>
                  <a:lnTo>
                    <a:pt x="606" y="600"/>
                  </a:lnTo>
                  <a:lnTo>
                    <a:pt x="579" y="431"/>
                  </a:lnTo>
                  <a:lnTo>
                    <a:pt x="542" y="277"/>
                  </a:lnTo>
                  <a:lnTo>
                    <a:pt x="521" y="216"/>
                  </a:lnTo>
                  <a:lnTo>
                    <a:pt x="494" y="155"/>
                  </a:lnTo>
                  <a:lnTo>
                    <a:pt x="468" y="108"/>
                  </a:lnTo>
                  <a:lnTo>
                    <a:pt x="441" y="47"/>
                  </a:lnTo>
                  <a:lnTo>
                    <a:pt x="388" y="16"/>
                  </a:lnTo>
                  <a:lnTo>
                    <a:pt x="3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4"/>
            <p:cNvSpPr/>
            <p:nvPr/>
          </p:nvSpPr>
          <p:spPr>
            <a:xfrm>
              <a:off x="-37625" y="-5993475"/>
              <a:ext cx="15550" cy="44200"/>
            </a:xfrm>
            <a:custGeom>
              <a:avLst/>
              <a:gdLst/>
              <a:ahLst/>
              <a:cxnLst/>
              <a:rect l="l" t="t" r="r" b="b"/>
              <a:pathLst>
                <a:path w="622" h="1768" fill="none" extrusionOk="0">
                  <a:moveTo>
                    <a:pt x="484" y="1660"/>
                  </a:moveTo>
                  <a:lnTo>
                    <a:pt x="484" y="1660"/>
                  </a:lnTo>
                  <a:lnTo>
                    <a:pt x="457" y="1706"/>
                  </a:lnTo>
                  <a:lnTo>
                    <a:pt x="425" y="1737"/>
                  </a:lnTo>
                  <a:lnTo>
                    <a:pt x="393" y="1752"/>
                  </a:lnTo>
                  <a:lnTo>
                    <a:pt x="356" y="1768"/>
                  </a:lnTo>
                  <a:lnTo>
                    <a:pt x="293" y="1768"/>
                  </a:lnTo>
                  <a:lnTo>
                    <a:pt x="229" y="1722"/>
                  </a:lnTo>
                  <a:lnTo>
                    <a:pt x="171" y="1660"/>
                  </a:lnTo>
                  <a:lnTo>
                    <a:pt x="118" y="1553"/>
                  </a:lnTo>
                  <a:lnTo>
                    <a:pt x="96" y="1491"/>
                  </a:lnTo>
                  <a:lnTo>
                    <a:pt x="70" y="1414"/>
                  </a:lnTo>
                  <a:lnTo>
                    <a:pt x="54" y="1337"/>
                  </a:lnTo>
                  <a:lnTo>
                    <a:pt x="33" y="1261"/>
                  </a:lnTo>
                  <a:lnTo>
                    <a:pt x="33" y="1261"/>
                  </a:lnTo>
                  <a:lnTo>
                    <a:pt x="11" y="1107"/>
                  </a:lnTo>
                  <a:lnTo>
                    <a:pt x="1" y="953"/>
                  </a:lnTo>
                  <a:lnTo>
                    <a:pt x="1" y="953"/>
                  </a:lnTo>
                  <a:lnTo>
                    <a:pt x="1" y="861"/>
                  </a:lnTo>
                  <a:lnTo>
                    <a:pt x="6" y="754"/>
                  </a:lnTo>
                  <a:lnTo>
                    <a:pt x="17" y="662"/>
                  </a:lnTo>
                  <a:lnTo>
                    <a:pt x="27" y="585"/>
                  </a:lnTo>
                  <a:lnTo>
                    <a:pt x="59" y="416"/>
                  </a:lnTo>
                  <a:lnTo>
                    <a:pt x="102" y="277"/>
                  </a:lnTo>
                  <a:lnTo>
                    <a:pt x="149" y="155"/>
                  </a:lnTo>
                  <a:lnTo>
                    <a:pt x="208" y="78"/>
                  </a:lnTo>
                  <a:lnTo>
                    <a:pt x="240" y="47"/>
                  </a:lnTo>
                  <a:lnTo>
                    <a:pt x="271" y="16"/>
                  </a:lnTo>
                  <a:lnTo>
                    <a:pt x="303" y="1"/>
                  </a:lnTo>
                  <a:lnTo>
                    <a:pt x="340" y="1"/>
                  </a:lnTo>
                  <a:lnTo>
                    <a:pt x="340" y="1"/>
                  </a:lnTo>
                  <a:lnTo>
                    <a:pt x="388" y="16"/>
                  </a:lnTo>
                  <a:lnTo>
                    <a:pt x="441" y="47"/>
                  </a:lnTo>
                  <a:lnTo>
                    <a:pt x="441" y="47"/>
                  </a:lnTo>
                  <a:lnTo>
                    <a:pt x="468" y="108"/>
                  </a:lnTo>
                  <a:lnTo>
                    <a:pt x="494" y="155"/>
                  </a:lnTo>
                  <a:lnTo>
                    <a:pt x="521" y="216"/>
                  </a:lnTo>
                  <a:lnTo>
                    <a:pt x="542" y="277"/>
                  </a:lnTo>
                  <a:lnTo>
                    <a:pt x="579" y="431"/>
                  </a:lnTo>
                  <a:lnTo>
                    <a:pt x="606" y="600"/>
                  </a:lnTo>
                  <a:lnTo>
                    <a:pt x="616" y="784"/>
                  </a:lnTo>
                  <a:lnTo>
                    <a:pt x="621" y="953"/>
                  </a:lnTo>
                  <a:lnTo>
                    <a:pt x="616" y="1046"/>
                  </a:lnTo>
                  <a:lnTo>
                    <a:pt x="611" y="1138"/>
                  </a:lnTo>
                  <a:lnTo>
                    <a:pt x="600" y="1230"/>
                  </a:lnTo>
                  <a:lnTo>
                    <a:pt x="584" y="1322"/>
                  </a:lnTo>
                  <a:lnTo>
                    <a:pt x="584" y="1322"/>
                  </a:lnTo>
                  <a:lnTo>
                    <a:pt x="558" y="1460"/>
                  </a:lnTo>
                  <a:lnTo>
                    <a:pt x="515" y="15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4"/>
            <p:cNvSpPr/>
            <p:nvPr/>
          </p:nvSpPr>
          <p:spPr>
            <a:xfrm>
              <a:off x="-19975" y="-5451150"/>
              <a:ext cx="15400" cy="44200"/>
            </a:xfrm>
            <a:custGeom>
              <a:avLst/>
              <a:gdLst/>
              <a:ahLst/>
              <a:cxnLst/>
              <a:rect l="l" t="t" r="r" b="b"/>
              <a:pathLst>
                <a:path w="616" h="1768" extrusionOk="0">
                  <a:moveTo>
                    <a:pt x="287" y="0"/>
                  </a:moveTo>
                  <a:lnTo>
                    <a:pt x="255" y="16"/>
                  </a:lnTo>
                  <a:lnTo>
                    <a:pt x="223" y="46"/>
                  </a:lnTo>
                  <a:lnTo>
                    <a:pt x="197" y="77"/>
                  </a:lnTo>
                  <a:lnTo>
                    <a:pt x="138" y="169"/>
                  </a:lnTo>
                  <a:lnTo>
                    <a:pt x="90" y="277"/>
                  </a:lnTo>
                  <a:lnTo>
                    <a:pt x="53" y="430"/>
                  </a:lnTo>
                  <a:lnTo>
                    <a:pt x="22" y="584"/>
                  </a:lnTo>
                  <a:lnTo>
                    <a:pt x="11" y="676"/>
                  </a:lnTo>
                  <a:lnTo>
                    <a:pt x="6" y="768"/>
                  </a:lnTo>
                  <a:lnTo>
                    <a:pt x="0" y="861"/>
                  </a:lnTo>
                  <a:lnTo>
                    <a:pt x="0" y="953"/>
                  </a:lnTo>
                  <a:lnTo>
                    <a:pt x="11" y="1106"/>
                  </a:lnTo>
                  <a:lnTo>
                    <a:pt x="32" y="1260"/>
                  </a:lnTo>
                  <a:lnTo>
                    <a:pt x="53" y="1337"/>
                  </a:lnTo>
                  <a:lnTo>
                    <a:pt x="75" y="1414"/>
                  </a:lnTo>
                  <a:lnTo>
                    <a:pt x="96" y="1491"/>
                  </a:lnTo>
                  <a:lnTo>
                    <a:pt x="117" y="1552"/>
                  </a:lnTo>
                  <a:lnTo>
                    <a:pt x="170" y="1660"/>
                  </a:lnTo>
                  <a:lnTo>
                    <a:pt x="234" y="1721"/>
                  </a:lnTo>
                  <a:lnTo>
                    <a:pt x="292" y="1767"/>
                  </a:lnTo>
                  <a:lnTo>
                    <a:pt x="361" y="1767"/>
                  </a:lnTo>
                  <a:lnTo>
                    <a:pt x="393" y="1752"/>
                  </a:lnTo>
                  <a:lnTo>
                    <a:pt x="425" y="1736"/>
                  </a:lnTo>
                  <a:lnTo>
                    <a:pt x="456" y="1706"/>
                  </a:lnTo>
                  <a:lnTo>
                    <a:pt x="488" y="1660"/>
                  </a:lnTo>
                  <a:lnTo>
                    <a:pt x="510" y="1613"/>
                  </a:lnTo>
                  <a:lnTo>
                    <a:pt x="547" y="1491"/>
                  </a:lnTo>
                  <a:lnTo>
                    <a:pt x="578" y="1368"/>
                  </a:lnTo>
                  <a:lnTo>
                    <a:pt x="589" y="1275"/>
                  </a:lnTo>
                  <a:lnTo>
                    <a:pt x="600" y="1183"/>
                  </a:lnTo>
                  <a:lnTo>
                    <a:pt x="610" y="1091"/>
                  </a:lnTo>
                  <a:lnTo>
                    <a:pt x="616" y="999"/>
                  </a:lnTo>
                  <a:lnTo>
                    <a:pt x="616" y="815"/>
                  </a:lnTo>
                  <a:lnTo>
                    <a:pt x="600" y="630"/>
                  </a:lnTo>
                  <a:lnTo>
                    <a:pt x="578" y="461"/>
                  </a:lnTo>
                  <a:lnTo>
                    <a:pt x="541" y="292"/>
                  </a:lnTo>
                  <a:lnTo>
                    <a:pt x="520" y="231"/>
                  </a:lnTo>
                  <a:lnTo>
                    <a:pt x="499" y="169"/>
                  </a:lnTo>
                  <a:lnTo>
                    <a:pt x="472" y="108"/>
                  </a:lnTo>
                  <a:lnTo>
                    <a:pt x="441" y="46"/>
                  </a:lnTo>
                  <a:lnTo>
                    <a:pt x="3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a:off x="-19975" y="-5451150"/>
              <a:ext cx="15400" cy="44200"/>
            </a:xfrm>
            <a:custGeom>
              <a:avLst/>
              <a:gdLst/>
              <a:ahLst/>
              <a:cxnLst/>
              <a:rect l="l" t="t" r="r" b="b"/>
              <a:pathLst>
                <a:path w="616" h="1768" fill="none" extrusionOk="0">
                  <a:moveTo>
                    <a:pt x="488" y="1660"/>
                  </a:moveTo>
                  <a:lnTo>
                    <a:pt x="488" y="1660"/>
                  </a:lnTo>
                  <a:lnTo>
                    <a:pt x="456" y="1706"/>
                  </a:lnTo>
                  <a:lnTo>
                    <a:pt x="425" y="1736"/>
                  </a:lnTo>
                  <a:lnTo>
                    <a:pt x="393" y="1752"/>
                  </a:lnTo>
                  <a:lnTo>
                    <a:pt x="361" y="1767"/>
                  </a:lnTo>
                  <a:lnTo>
                    <a:pt x="292" y="1767"/>
                  </a:lnTo>
                  <a:lnTo>
                    <a:pt x="234" y="1721"/>
                  </a:lnTo>
                  <a:lnTo>
                    <a:pt x="170" y="1660"/>
                  </a:lnTo>
                  <a:lnTo>
                    <a:pt x="117" y="1552"/>
                  </a:lnTo>
                  <a:lnTo>
                    <a:pt x="96" y="1491"/>
                  </a:lnTo>
                  <a:lnTo>
                    <a:pt x="75" y="1414"/>
                  </a:lnTo>
                  <a:lnTo>
                    <a:pt x="53" y="1337"/>
                  </a:lnTo>
                  <a:lnTo>
                    <a:pt x="32" y="1260"/>
                  </a:lnTo>
                  <a:lnTo>
                    <a:pt x="32" y="1260"/>
                  </a:lnTo>
                  <a:lnTo>
                    <a:pt x="11" y="1106"/>
                  </a:lnTo>
                  <a:lnTo>
                    <a:pt x="0" y="953"/>
                  </a:lnTo>
                  <a:lnTo>
                    <a:pt x="0" y="953"/>
                  </a:lnTo>
                  <a:lnTo>
                    <a:pt x="0" y="861"/>
                  </a:lnTo>
                  <a:lnTo>
                    <a:pt x="6" y="768"/>
                  </a:lnTo>
                  <a:lnTo>
                    <a:pt x="11" y="676"/>
                  </a:lnTo>
                  <a:lnTo>
                    <a:pt x="22" y="584"/>
                  </a:lnTo>
                  <a:lnTo>
                    <a:pt x="53" y="430"/>
                  </a:lnTo>
                  <a:lnTo>
                    <a:pt x="90" y="277"/>
                  </a:lnTo>
                  <a:lnTo>
                    <a:pt x="138" y="169"/>
                  </a:lnTo>
                  <a:lnTo>
                    <a:pt x="197" y="77"/>
                  </a:lnTo>
                  <a:lnTo>
                    <a:pt x="223" y="46"/>
                  </a:lnTo>
                  <a:lnTo>
                    <a:pt x="255" y="16"/>
                  </a:lnTo>
                  <a:lnTo>
                    <a:pt x="287" y="0"/>
                  </a:lnTo>
                  <a:lnTo>
                    <a:pt x="324" y="0"/>
                  </a:lnTo>
                  <a:lnTo>
                    <a:pt x="324" y="0"/>
                  </a:lnTo>
                  <a:lnTo>
                    <a:pt x="382" y="0"/>
                  </a:lnTo>
                  <a:lnTo>
                    <a:pt x="441" y="46"/>
                  </a:lnTo>
                  <a:lnTo>
                    <a:pt x="441" y="46"/>
                  </a:lnTo>
                  <a:lnTo>
                    <a:pt x="472" y="108"/>
                  </a:lnTo>
                  <a:lnTo>
                    <a:pt x="499" y="169"/>
                  </a:lnTo>
                  <a:lnTo>
                    <a:pt x="520" y="231"/>
                  </a:lnTo>
                  <a:lnTo>
                    <a:pt x="541" y="292"/>
                  </a:lnTo>
                  <a:lnTo>
                    <a:pt x="578" y="461"/>
                  </a:lnTo>
                  <a:lnTo>
                    <a:pt x="600" y="630"/>
                  </a:lnTo>
                  <a:lnTo>
                    <a:pt x="616" y="815"/>
                  </a:lnTo>
                  <a:lnTo>
                    <a:pt x="616" y="999"/>
                  </a:lnTo>
                  <a:lnTo>
                    <a:pt x="610" y="1091"/>
                  </a:lnTo>
                  <a:lnTo>
                    <a:pt x="600" y="1183"/>
                  </a:lnTo>
                  <a:lnTo>
                    <a:pt x="589" y="1275"/>
                  </a:lnTo>
                  <a:lnTo>
                    <a:pt x="578" y="1368"/>
                  </a:lnTo>
                  <a:lnTo>
                    <a:pt x="578" y="1368"/>
                  </a:lnTo>
                  <a:lnTo>
                    <a:pt x="547" y="1491"/>
                  </a:lnTo>
                  <a:lnTo>
                    <a:pt x="510" y="16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a:off x="-2350" y="-4876975"/>
              <a:ext cx="15550" cy="44200"/>
            </a:xfrm>
            <a:custGeom>
              <a:avLst/>
              <a:gdLst/>
              <a:ahLst/>
              <a:cxnLst/>
              <a:rect l="l" t="t" r="r" b="b"/>
              <a:pathLst>
                <a:path w="622" h="1768" extrusionOk="0">
                  <a:moveTo>
                    <a:pt x="308" y="1"/>
                  </a:moveTo>
                  <a:lnTo>
                    <a:pt x="271" y="16"/>
                  </a:lnTo>
                  <a:lnTo>
                    <a:pt x="239" y="47"/>
                  </a:lnTo>
                  <a:lnTo>
                    <a:pt x="213" y="78"/>
                  </a:lnTo>
                  <a:lnTo>
                    <a:pt x="155" y="154"/>
                  </a:lnTo>
                  <a:lnTo>
                    <a:pt x="102" y="277"/>
                  </a:lnTo>
                  <a:lnTo>
                    <a:pt x="59" y="416"/>
                  </a:lnTo>
                  <a:lnTo>
                    <a:pt x="27" y="585"/>
                  </a:lnTo>
                  <a:lnTo>
                    <a:pt x="17" y="661"/>
                  </a:lnTo>
                  <a:lnTo>
                    <a:pt x="11" y="754"/>
                  </a:lnTo>
                  <a:lnTo>
                    <a:pt x="6" y="861"/>
                  </a:lnTo>
                  <a:lnTo>
                    <a:pt x="1" y="953"/>
                  </a:lnTo>
                  <a:lnTo>
                    <a:pt x="17" y="1107"/>
                  </a:lnTo>
                  <a:lnTo>
                    <a:pt x="38" y="1261"/>
                  </a:lnTo>
                  <a:lnTo>
                    <a:pt x="54" y="1337"/>
                  </a:lnTo>
                  <a:lnTo>
                    <a:pt x="75" y="1414"/>
                  </a:lnTo>
                  <a:lnTo>
                    <a:pt x="96" y="1491"/>
                  </a:lnTo>
                  <a:lnTo>
                    <a:pt x="117" y="1553"/>
                  </a:lnTo>
                  <a:lnTo>
                    <a:pt x="176" y="1660"/>
                  </a:lnTo>
                  <a:lnTo>
                    <a:pt x="234" y="1722"/>
                  </a:lnTo>
                  <a:lnTo>
                    <a:pt x="298" y="1768"/>
                  </a:lnTo>
                  <a:lnTo>
                    <a:pt x="361" y="1768"/>
                  </a:lnTo>
                  <a:lnTo>
                    <a:pt x="393" y="1752"/>
                  </a:lnTo>
                  <a:lnTo>
                    <a:pt x="425" y="1737"/>
                  </a:lnTo>
                  <a:lnTo>
                    <a:pt x="457" y="1706"/>
                  </a:lnTo>
                  <a:lnTo>
                    <a:pt x="489" y="1660"/>
                  </a:lnTo>
                  <a:lnTo>
                    <a:pt x="521" y="1599"/>
                  </a:lnTo>
                  <a:lnTo>
                    <a:pt x="558" y="1460"/>
                  </a:lnTo>
                  <a:lnTo>
                    <a:pt x="590" y="1322"/>
                  </a:lnTo>
                  <a:lnTo>
                    <a:pt x="600" y="1230"/>
                  </a:lnTo>
                  <a:lnTo>
                    <a:pt x="611" y="1138"/>
                  </a:lnTo>
                  <a:lnTo>
                    <a:pt x="616" y="1046"/>
                  </a:lnTo>
                  <a:lnTo>
                    <a:pt x="621" y="953"/>
                  </a:lnTo>
                  <a:lnTo>
                    <a:pt x="621" y="784"/>
                  </a:lnTo>
                  <a:lnTo>
                    <a:pt x="605" y="600"/>
                  </a:lnTo>
                  <a:lnTo>
                    <a:pt x="579" y="431"/>
                  </a:lnTo>
                  <a:lnTo>
                    <a:pt x="542" y="293"/>
                  </a:lnTo>
                  <a:lnTo>
                    <a:pt x="521" y="216"/>
                  </a:lnTo>
                  <a:lnTo>
                    <a:pt x="499" y="154"/>
                  </a:lnTo>
                  <a:lnTo>
                    <a:pt x="473" y="108"/>
                  </a:lnTo>
                  <a:lnTo>
                    <a:pt x="441" y="47"/>
                  </a:lnTo>
                  <a:lnTo>
                    <a:pt x="393" y="16"/>
                  </a:lnTo>
                  <a:lnTo>
                    <a:pt x="3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2350" y="-4876975"/>
              <a:ext cx="15550" cy="44200"/>
            </a:xfrm>
            <a:custGeom>
              <a:avLst/>
              <a:gdLst/>
              <a:ahLst/>
              <a:cxnLst/>
              <a:rect l="l" t="t" r="r" b="b"/>
              <a:pathLst>
                <a:path w="622" h="1768" fill="none" extrusionOk="0">
                  <a:moveTo>
                    <a:pt x="489" y="1660"/>
                  </a:moveTo>
                  <a:lnTo>
                    <a:pt x="489" y="1660"/>
                  </a:lnTo>
                  <a:lnTo>
                    <a:pt x="457" y="1706"/>
                  </a:lnTo>
                  <a:lnTo>
                    <a:pt x="425" y="1737"/>
                  </a:lnTo>
                  <a:lnTo>
                    <a:pt x="393" y="1752"/>
                  </a:lnTo>
                  <a:lnTo>
                    <a:pt x="361" y="1768"/>
                  </a:lnTo>
                  <a:lnTo>
                    <a:pt x="298" y="1768"/>
                  </a:lnTo>
                  <a:lnTo>
                    <a:pt x="234" y="1722"/>
                  </a:lnTo>
                  <a:lnTo>
                    <a:pt x="176" y="1660"/>
                  </a:lnTo>
                  <a:lnTo>
                    <a:pt x="117" y="1553"/>
                  </a:lnTo>
                  <a:lnTo>
                    <a:pt x="96" y="1491"/>
                  </a:lnTo>
                  <a:lnTo>
                    <a:pt x="75" y="1414"/>
                  </a:lnTo>
                  <a:lnTo>
                    <a:pt x="54" y="1337"/>
                  </a:lnTo>
                  <a:lnTo>
                    <a:pt x="38" y="1261"/>
                  </a:lnTo>
                  <a:lnTo>
                    <a:pt x="38" y="1261"/>
                  </a:lnTo>
                  <a:lnTo>
                    <a:pt x="17" y="1107"/>
                  </a:lnTo>
                  <a:lnTo>
                    <a:pt x="1" y="953"/>
                  </a:lnTo>
                  <a:lnTo>
                    <a:pt x="1" y="953"/>
                  </a:lnTo>
                  <a:lnTo>
                    <a:pt x="6" y="861"/>
                  </a:lnTo>
                  <a:lnTo>
                    <a:pt x="11" y="754"/>
                  </a:lnTo>
                  <a:lnTo>
                    <a:pt x="17" y="661"/>
                  </a:lnTo>
                  <a:lnTo>
                    <a:pt x="27" y="585"/>
                  </a:lnTo>
                  <a:lnTo>
                    <a:pt x="59" y="416"/>
                  </a:lnTo>
                  <a:lnTo>
                    <a:pt x="102" y="277"/>
                  </a:lnTo>
                  <a:lnTo>
                    <a:pt x="155" y="154"/>
                  </a:lnTo>
                  <a:lnTo>
                    <a:pt x="213" y="78"/>
                  </a:lnTo>
                  <a:lnTo>
                    <a:pt x="239" y="47"/>
                  </a:lnTo>
                  <a:lnTo>
                    <a:pt x="271" y="16"/>
                  </a:lnTo>
                  <a:lnTo>
                    <a:pt x="308" y="1"/>
                  </a:lnTo>
                  <a:lnTo>
                    <a:pt x="340" y="1"/>
                  </a:lnTo>
                  <a:lnTo>
                    <a:pt x="340" y="1"/>
                  </a:lnTo>
                  <a:lnTo>
                    <a:pt x="393" y="16"/>
                  </a:lnTo>
                  <a:lnTo>
                    <a:pt x="441" y="47"/>
                  </a:lnTo>
                  <a:lnTo>
                    <a:pt x="441" y="47"/>
                  </a:lnTo>
                  <a:lnTo>
                    <a:pt x="473" y="108"/>
                  </a:lnTo>
                  <a:lnTo>
                    <a:pt x="499" y="154"/>
                  </a:lnTo>
                  <a:lnTo>
                    <a:pt x="521" y="216"/>
                  </a:lnTo>
                  <a:lnTo>
                    <a:pt x="542" y="293"/>
                  </a:lnTo>
                  <a:lnTo>
                    <a:pt x="579" y="431"/>
                  </a:lnTo>
                  <a:lnTo>
                    <a:pt x="605" y="600"/>
                  </a:lnTo>
                  <a:lnTo>
                    <a:pt x="621" y="784"/>
                  </a:lnTo>
                  <a:lnTo>
                    <a:pt x="621" y="953"/>
                  </a:lnTo>
                  <a:lnTo>
                    <a:pt x="616" y="1046"/>
                  </a:lnTo>
                  <a:lnTo>
                    <a:pt x="611" y="1138"/>
                  </a:lnTo>
                  <a:lnTo>
                    <a:pt x="600" y="1230"/>
                  </a:lnTo>
                  <a:lnTo>
                    <a:pt x="590" y="1322"/>
                  </a:lnTo>
                  <a:lnTo>
                    <a:pt x="590" y="1322"/>
                  </a:lnTo>
                  <a:lnTo>
                    <a:pt x="558" y="1460"/>
                  </a:lnTo>
                  <a:lnTo>
                    <a:pt x="521" y="15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a:off x="-1139725" y="-4399950"/>
              <a:ext cx="15825" cy="46500"/>
            </a:xfrm>
            <a:custGeom>
              <a:avLst/>
              <a:gdLst/>
              <a:ahLst/>
              <a:cxnLst/>
              <a:rect l="l" t="t" r="r" b="b"/>
              <a:pathLst>
                <a:path w="633" h="1860" extrusionOk="0">
                  <a:moveTo>
                    <a:pt x="335" y="1"/>
                  </a:moveTo>
                  <a:lnTo>
                    <a:pt x="293" y="16"/>
                  </a:lnTo>
                  <a:lnTo>
                    <a:pt x="256" y="31"/>
                  </a:lnTo>
                  <a:lnTo>
                    <a:pt x="213" y="62"/>
                  </a:lnTo>
                  <a:lnTo>
                    <a:pt x="176" y="108"/>
                  </a:lnTo>
                  <a:lnTo>
                    <a:pt x="139" y="170"/>
                  </a:lnTo>
                  <a:lnTo>
                    <a:pt x="118" y="216"/>
                  </a:lnTo>
                  <a:lnTo>
                    <a:pt x="91" y="292"/>
                  </a:lnTo>
                  <a:lnTo>
                    <a:pt x="54" y="431"/>
                  </a:lnTo>
                  <a:lnTo>
                    <a:pt x="22" y="584"/>
                  </a:lnTo>
                  <a:lnTo>
                    <a:pt x="6" y="753"/>
                  </a:lnTo>
                  <a:lnTo>
                    <a:pt x="1" y="938"/>
                  </a:lnTo>
                  <a:lnTo>
                    <a:pt x="6" y="1107"/>
                  </a:lnTo>
                  <a:lnTo>
                    <a:pt x="28" y="1276"/>
                  </a:lnTo>
                  <a:lnTo>
                    <a:pt x="38" y="1368"/>
                  </a:lnTo>
                  <a:lnTo>
                    <a:pt x="54" y="1445"/>
                  </a:lnTo>
                  <a:lnTo>
                    <a:pt x="75" y="1522"/>
                  </a:lnTo>
                  <a:lnTo>
                    <a:pt x="96" y="1598"/>
                  </a:lnTo>
                  <a:lnTo>
                    <a:pt x="144" y="1706"/>
                  </a:lnTo>
                  <a:lnTo>
                    <a:pt x="203" y="1783"/>
                  </a:lnTo>
                  <a:lnTo>
                    <a:pt x="261" y="1844"/>
                  </a:lnTo>
                  <a:lnTo>
                    <a:pt x="319" y="1859"/>
                  </a:lnTo>
                  <a:lnTo>
                    <a:pt x="383" y="1844"/>
                  </a:lnTo>
                  <a:lnTo>
                    <a:pt x="441" y="1783"/>
                  </a:lnTo>
                  <a:lnTo>
                    <a:pt x="473" y="1752"/>
                  </a:lnTo>
                  <a:lnTo>
                    <a:pt x="500" y="1691"/>
                  </a:lnTo>
                  <a:lnTo>
                    <a:pt x="526" y="1629"/>
                  </a:lnTo>
                  <a:lnTo>
                    <a:pt x="553" y="1552"/>
                  </a:lnTo>
                  <a:lnTo>
                    <a:pt x="579" y="1460"/>
                  </a:lnTo>
                  <a:lnTo>
                    <a:pt x="595" y="1368"/>
                  </a:lnTo>
                  <a:lnTo>
                    <a:pt x="611" y="1276"/>
                  </a:lnTo>
                  <a:lnTo>
                    <a:pt x="622" y="1184"/>
                  </a:lnTo>
                  <a:lnTo>
                    <a:pt x="627" y="1091"/>
                  </a:lnTo>
                  <a:lnTo>
                    <a:pt x="632" y="999"/>
                  </a:lnTo>
                  <a:lnTo>
                    <a:pt x="627" y="815"/>
                  </a:lnTo>
                  <a:lnTo>
                    <a:pt x="616" y="646"/>
                  </a:lnTo>
                  <a:lnTo>
                    <a:pt x="590" y="477"/>
                  </a:lnTo>
                  <a:lnTo>
                    <a:pt x="553" y="323"/>
                  </a:lnTo>
                  <a:lnTo>
                    <a:pt x="531" y="262"/>
                  </a:lnTo>
                  <a:lnTo>
                    <a:pt x="510" y="200"/>
                  </a:lnTo>
                  <a:lnTo>
                    <a:pt x="484" y="139"/>
                  </a:lnTo>
                  <a:lnTo>
                    <a:pt x="452" y="93"/>
                  </a:lnTo>
                  <a:lnTo>
                    <a:pt x="415" y="47"/>
                  </a:lnTo>
                  <a:lnTo>
                    <a:pt x="372" y="16"/>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1139725" y="-4399950"/>
              <a:ext cx="15825" cy="46500"/>
            </a:xfrm>
            <a:custGeom>
              <a:avLst/>
              <a:gdLst/>
              <a:ahLst/>
              <a:cxnLst/>
              <a:rect l="l" t="t" r="r" b="b"/>
              <a:pathLst>
                <a:path w="633" h="1860" fill="none" extrusionOk="0">
                  <a:moveTo>
                    <a:pt x="500" y="1691"/>
                  </a:moveTo>
                  <a:lnTo>
                    <a:pt x="500" y="1691"/>
                  </a:lnTo>
                  <a:lnTo>
                    <a:pt x="473" y="1752"/>
                  </a:lnTo>
                  <a:lnTo>
                    <a:pt x="441" y="1783"/>
                  </a:lnTo>
                  <a:lnTo>
                    <a:pt x="383" y="1844"/>
                  </a:lnTo>
                  <a:lnTo>
                    <a:pt x="319" y="1859"/>
                  </a:lnTo>
                  <a:lnTo>
                    <a:pt x="261" y="1844"/>
                  </a:lnTo>
                  <a:lnTo>
                    <a:pt x="203" y="1783"/>
                  </a:lnTo>
                  <a:lnTo>
                    <a:pt x="144" y="1706"/>
                  </a:lnTo>
                  <a:lnTo>
                    <a:pt x="96" y="1598"/>
                  </a:lnTo>
                  <a:lnTo>
                    <a:pt x="75" y="1522"/>
                  </a:lnTo>
                  <a:lnTo>
                    <a:pt x="54" y="1445"/>
                  </a:lnTo>
                  <a:lnTo>
                    <a:pt x="54" y="1445"/>
                  </a:lnTo>
                  <a:lnTo>
                    <a:pt x="38" y="1368"/>
                  </a:lnTo>
                  <a:lnTo>
                    <a:pt x="28" y="1276"/>
                  </a:lnTo>
                  <a:lnTo>
                    <a:pt x="6" y="1107"/>
                  </a:lnTo>
                  <a:lnTo>
                    <a:pt x="1" y="938"/>
                  </a:lnTo>
                  <a:lnTo>
                    <a:pt x="6" y="753"/>
                  </a:lnTo>
                  <a:lnTo>
                    <a:pt x="22" y="584"/>
                  </a:lnTo>
                  <a:lnTo>
                    <a:pt x="54" y="431"/>
                  </a:lnTo>
                  <a:lnTo>
                    <a:pt x="91" y="292"/>
                  </a:lnTo>
                  <a:lnTo>
                    <a:pt x="118" y="216"/>
                  </a:lnTo>
                  <a:lnTo>
                    <a:pt x="139" y="170"/>
                  </a:lnTo>
                  <a:lnTo>
                    <a:pt x="139" y="170"/>
                  </a:lnTo>
                  <a:lnTo>
                    <a:pt x="176" y="108"/>
                  </a:lnTo>
                  <a:lnTo>
                    <a:pt x="213" y="62"/>
                  </a:lnTo>
                  <a:lnTo>
                    <a:pt x="256" y="31"/>
                  </a:lnTo>
                  <a:lnTo>
                    <a:pt x="293" y="16"/>
                  </a:lnTo>
                  <a:lnTo>
                    <a:pt x="335" y="1"/>
                  </a:lnTo>
                  <a:lnTo>
                    <a:pt x="372" y="16"/>
                  </a:lnTo>
                  <a:lnTo>
                    <a:pt x="415" y="47"/>
                  </a:lnTo>
                  <a:lnTo>
                    <a:pt x="452" y="93"/>
                  </a:lnTo>
                  <a:lnTo>
                    <a:pt x="452" y="93"/>
                  </a:lnTo>
                  <a:lnTo>
                    <a:pt x="484" y="139"/>
                  </a:lnTo>
                  <a:lnTo>
                    <a:pt x="510" y="200"/>
                  </a:lnTo>
                  <a:lnTo>
                    <a:pt x="531" y="262"/>
                  </a:lnTo>
                  <a:lnTo>
                    <a:pt x="553" y="323"/>
                  </a:lnTo>
                  <a:lnTo>
                    <a:pt x="590" y="477"/>
                  </a:lnTo>
                  <a:lnTo>
                    <a:pt x="616" y="646"/>
                  </a:lnTo>
                  <a:lnTo>
                    <a:pt x="627" y="815"/>
                  </a:lnTo>
                  <a:lnTo>
                    <a:pt x="632" y="999"/>
                  </a:lnTo>
                  <a:lnTo>
                    <a:pt x="627" y="1091"/>
                  </a:lnTo>
                  <a:lnTo>
                    <a:pt x="622" y="1184"/>
                  </a:lnTo>
                  <a:lnTo>
                    <a:pt x="611" y="1276"/>
                  </a:lnTo>
                  <a:lnTo>
                    <a:pt x="595" y="1368"/>
                  </a:lnTo>
                  <a:lnTo>
                    <a:pt x="595" y="1368"/>
                  </a:lnTo>
                  <a:lnTo>
                    <a:pt x="579" y="1460"/>
                  </a:lnTo>
                  <a:lnTo>
                    <a:pt x="553" y="1552"/>
                  </a:lnTo>
                  <a:lnTo>
                    <a:pt x="526" y="1629"/>
                  </a:lnTo>
                  <a:lnTo>
                    <a:pt x="500" y="16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a:off x="-904725" y="-6720125"/>
              <a:ext cx="15925" cy="45725"/>
            </a:xfrm>
            <a:custGeom>
              <a:avLst/>
              <a:gdLst/>
              <a:ahLst/>
              <a:cxnLst/>
              <a:rect l="l" t="t" r="r" b="b"/>
              <a:pathLst>
                <a:path w="637" h="1829" extrusionOk="0">
                  <a:moveTo>
                    <a:pt x="281" y="0"/>
                  </a:moveTo>
                  <a:lnTo>
                    <a:pt x="249" y="16"/>
                  </a:lnTo>
                  <a:lnTo>
                    <a:pt x="218" y="46"/>
                  </a:lnTo>
                  <a:lnTo>
                    <a:pt x="165" y="123"/>
                  </a:lnTo>
                  <a:lnTo>
                    <a:pt x="112" y="215"/>
                  </a:lnTo>
                  <a:lnTo>
                    <a:pt x="69" y="354"/>
                  </a:lnTo>
                  <a:lnTo>
                    <a:pt x="37" y="492"/>
                  </a:lnTo>
                  <a:lnTo>
                    <a:pt x="11" y="661"/>
                  </a:lnTo>
                  <a:lnTo>
                    <a:pt x="0" y="845"/>
                  </a:lnTo>
                  <a:lnTo>
                    <a:pt x="0" y="937"/>
                  </a:lnTo>
                  <a:lnTo>
                    <a:pt x="0" y="1030"/>
                  </a:lnTo>
                  <a:lnTo>
                    <a:pt x="16" y="1199"/>
                  </a:lnTo>
                  <a:lnTo>
                    <a:pt x="43" y="1352"/>
                  </a:lnTo>
                  <a:lnTo>
                    <a:pt x="59" y="1444"/>
                  </a:lnTo>
                  <a:lnTo>
                    <a:pt x="80" y="1521"/>
                  </a:lnTo>
                  <a:lnTo>
                    <a:pt x="101" y="1583"/>
                  </a:lnTo>
                  <a:lnTo>
                    <a:pt x="127" y="1644"/>
                  </a:lnTo>
                  <a:lnTo>
                    <a:pt x="181" y="1736"/>
                  </a:lnTo>
                  <a:lnTo>
                    <a:pt x="239" y="1798"/>
                  </a:lnTo>
                  <a:lnTo>
                    <a:pt x="303" y="1828"/>
                  </a:lnTo>
                  <a:lnTo>
                    <a:pt x="366" y="1828"/>
                  </a:lnTo>
                  <a:lnTo>
                    <a:pt x="398" y="1813"/>
                  </a:lnTo>
                  <a:lnTo>
                    <a:pt x="425" y="1782"/>
                  </a:lnTo>
                  <a:lnTo>
                    <a:pt x="456" y="1752"/>
                  </a:lnTo>
                  <a:lnTo>
                    <a:pt x="488" y="1706"/>
                  </a:lnTo>
                  <a:lnTo>
                    <a:pt x="509" y="1659"/>
                  </a:lnTo>
                  <a:lnTo>
                    <a:pt x="541" y="1583"/>
                  </a:lnTo>
                  <a:lnTo>
                    <a:pt x="568" y="1490"/>
                  </a:lnTo>
                  <a:lnTo>
                    <a:pt x="594" y="1398"/>
                  </a:lnTo>
                  <a:lnTo>
                    <a:pt x="610" y="1291"/>
                  </a:lnTo>
                  <a:lnTo>
                    <a:pt x="626" y="1183"/>
                  </a:lnTo>
                  <a:lnTo>
                    <a:pt x="631" y="1060"/>
                  </a:lnTo>
                  <a:lnTo>
                    <a:pt x="637" y="953"/>
                  </a:lnTo>
                  <a:lnTo>
                    <a:pt x="637" y="830"/>
                  </a:lnTo>
                  <a:lnTo>
                    <a:pt x="631" y="738"/>
                  </a:lnTo>
                  <a:lnTo>
                    <a:pt x="621" y="646"/>
                  </a:lnTo>
                  <a:lnTo>
                    <a:pt x="594" y="477"/>
                  </a:lnTo>
                  <a:lnTo>
                    <a:pt x="562" y="323"/>
                  </a:lnTo>
                  <a:lnTo>
                    <a:pt x="520" y="200"/>
                  </a:lnTo>
                  <a:lnTo>
                    <a:pt x="467" y="108"/>
                  </a:lnTo>
                  <a:lnTo>
                    <a:pt x="409" y="46"/>
                  </a:lnTo>
                  <a:lnTo>
                    <a:pt x="3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a:off x="-904725" y="-6720125"/>
              <a:ext cx="15925" cy="45725"/>
            </a:xfrm>
            <a:custGeom>
              <a:avLst/>
              <a:gdLst/>
              <a:ahLst/>
              <a:cxnLst/>
              <a:rect l="l" t="t" r="r" b="b"/>
              <a:pathLst>
                <a:path w="637" h="1829" fill="none" extrusionOk="0">
                  <a:moveTo>
                    <a:pt x="488" y="1706"/>
                  </a:moveTo>
                  <a:lnTo>
                    <a:pt x="488" y="1706"/>
                  </a:lnTo>
                  <a:lnTo>
                    <a:pt x="456" y="1752"/>
                  </a:lnTo>
                  <a:lnTo>
                    <a:pt x="425" y="1782"/>
                  </a:lnTo>
                  <a:lnTo>
                    <a:pt x="398" y="1813"/>
                  </a:lnTo>
                  <a:lnTo>
                    <a:pt x="366" y="1828"/>
                  </a:lnTo>
                  <a:lnTo>
                    <a:pt x="303" y="1828"/>
                  </a:lnTo>
                  <a:lnTo>
                    <a:pt x="239" y="1798"/>
                  </a:lnTo>
                  <a:lnTo>
                    <a:pt x="181" y="1736"/>
                  </a:lnTo>
                  <a:lnTo>
                    <a:pt x="127" y="1644"/>
                  </a:lnTo>
                  <a:lnTo>
                    <a:pt x="101" y="1583"/>
                  </a:lnTo>
                  <a:lnTo>
                    <a:pt x="80" y="1521"/>
                  </a:lnTo>
                  <a:lnTo>
                    <a:pt x="59" y="1444"/>
                  </a:lnTo>
                  <a:lnTo>
                    <a:pt x="43" y="1352"/>
                  </a:lnTo>
                  <a:lnTo>
                    <a:pt x="43" y="1352"/>
                  </a:lnTo>
                  <a:lnTo>
                    <a:pt x="16" y="1199"/>
                  </a:lnTo>
                  <a:lnTo>
                    <a:pt x="0" y="1030"/>
                  </a:lnTo>
                  <a:lnTo>
                    <a:pt x="0" y="1030"/>
                  </a:lnTo>
                  <a:lnTo>
                    <a:pt x="0" y="937"/>
                  </a:lnTo>
                  <a:lnTo>
                    <a:pt x="0" y="845"/>
                  </a:lnTo>
                  <a:lnTo>
                    <a:pt x="11" y="661"/>
                  </a:lnTo>
                  <a:lnTo>
                    <a:pt x="37" y="492"/>
                  </a:lnTo>
                  <a:lnTo>
                    <a:pt x="69" y="354"/>
                  </a:lnTo>
                  <a:lnTo>
                    <a:pt x="112" y="215"/>
                  </a:lnTo>
                  <a:lnTo>
                    <a:pt x="165" y="123"/>
                  </a:lnTo>
                  <a:lnTo>
                    <a:pt x="218" y="46"/>
                  </a:lnTo>
                  <a:lnTo>
                    <a:pt x="249" y="16"/>
                  </a:lnTo>
                  <a:lnTo>
                    <a:pt x="281" y="0"/>
                  </a:lnTo>
                  <a:lnTo>
                    <a:pt x="281" y="0"/>
                  </a:lnTo>
                  <a:lnTo>
                    <a:pt x="318" y="0"/>
                  </a:lnTo>
                  <a:lnTo>
                    <a:pt x="350" y="0"/>
                  </a:lnTo>
                  <a:lnTo>
                    <a:pt x="409" y="46"/>
                  </a:lnTo>
                  <a:lnTo>
                    <a:pt x="467" y="108"/>
                  </a:lnTo>
                  <a:lnTo>
                    <a:pt x="520" y="200"/>
                  </a:lnTo>
                  <a:lnTo>
                    <a:pt x="562" y="323"/>
                  </a:lnTo>
                  <a:lnTo>
                    <a:pt x="594" y="477"/>
                  </a:lnTo>
                  <a:lnTo>
                    <a:pt x="621" y="646"/>
                  </a:lnTo>
                  <a:lnTo>
                    <a:pt x="631" y="738"/>
                  </a:lnTo>
                  <a:lnTo>
                    <a:pt x="637" y="830"/>
                  </a:lnTo>
                  <a:lnTo>
                    <a:pt x="637" y="830"/>
                  </a:lnTo>
                  <a:lnTo>
                    <a:pt x="637" y="953"/>
                  </a:lnTo>
                  <a:lnTo>
                    <a:pt x="631" y="1060"/>
                  </a:lnTo>
                  <a:lnTo>
                    <a:pt x="626" y="1183"/>
                  </a:lnTo>
                  <a:lnTo>
                    <a:pt x="610" y="1291"/>
                  </a:lnTo>
                  <a:lnTo>
                    <a:pt x="594" y="1398"/>
                  </a:lnTo>
                  <a:lnTo>
                    <a:pt x="568" y="1490"/>
                  </a:lnTo>
                  <a:lnTo>
                    <a:pt x="541" y="1583"/>
                  </a:lnTo>
                  <a:lnTo>
                    <a:pt x="509" y="16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p:nvPr/>
          </p:nvSpPr>
          <p:spPr>
            <a:xfrm>
              <a:off x="-931775" y="-7288550"/>
              <a:ext cx="15675" cy="46500"/>
            </a:xfrm>
            <a:custGeom>
              <a:avLst/>
              <a:gdLst/>
              <a:ahLst/>
              <a:cxnLst/>
              <a:rect l="l" t="t" r="r" b="b"/>
              <a:pathLst>
                <a:path w="627" h="1860" extrusionOk="0">
                  <a:moveTo>
                    <a:pt x="334" y="0"/>
                  </a:moveTo>
                  <a:lnTo>
                    <a:pt x="292" y="16"/>
                  </a:lnTo>
                  <a:lnTo>
                    <a:pt x="255" y="31"/>
                  </a:lnTo>
                  <a:lnTo>
                    <a:pt x="212" y="62"/>
                  </a:lnTo>
                  <a:lnTo>
                    <a:pt x="175" y="108"/>
                  </a:lnTo>
                  <a:lnTo>
                    <a:pt x="143" y="169"/>
                  </a:lnTo>
                  <a:lnTo>
                    <a:pt x="117" y="215"/>
                  </a:lnTo>
                  <a:lnTo>
                    <a:pt x="90" y="277"/>
                  </a:lnTo>
                  <a:lnTo>
                    <a:pt x="53" y="430"/>
                  </a:lnTo>
                  <a:lnTo>
                    <a:pt x="21" y="584"/>
                  </a:lnTo>
                  <a:lnTo>
                    <a:pt x="5" y="753"/>
                  </a:lnTo>
                  <a:lnTo>
                    <a:pt x="0" y="937"/>
                  </a:lnTo>
                  <a:lnTo>
                    <a:pt x="5" y="1106"/>
                  </a:lnTo>
                  <a:lnTo>
                    <a:pt x="27" y="1275"/>
                  </a:lnTo>
                  <a:lnTo>
                    <a:pt x="37" y="1367"/>
                  </a:lnTo>
                  <a:lnTo>
                    <a:pt x="53" y="1444"/>
                  </a:lnTo>
                  <a:lnTo>
                    <a:pt x="74" y="1521"/>
                  </a:lnTo>
                  <a:lnTo>
                    <a:pt x="96" y="1598"/>
                  </a:lnTo>
                  <a:lnTo>
                    <a:pt x="143" y="1705"/>
                  </a:lnTo>
                  <a:lnTo>
                    <a:pt x="202" y="1782"/>
                  </a:lnTo>
                  <a:lnTo>
                    <a:pt x="260" y="1844"/>
                  </a:lnTo>
                  <a:lnTo>
                    <a:pt x="318" y="1859"/>
                  </a:lnTo>
                  <a:lnTo>
                    <a:pt x="382" y="1844"/>
                  </a:lnTo>
                  <a:lnTo>
                    <a:pt x="440" y="1782"/>
                  </a:lnTo>
                  <a:lnTo>
                    <a:pt x="472" y="1752"/>
                  </a:lnTo>
                  <a:lnTo>
                    <a:pt x="499" y="1690"/>
                  </a:lnTo>
                  <a:lnTo>
                    <a:pt x="525" y="1629"/>
                  </a:lnTo>
                  <a:lnTo>
                    <a:pt x="546" y="1567"/>
                  </a:lnTo>
                  <a:lnTo>
                    <a:pt x="568" y="1490"/>
                  </a:lnTo>
                  <a:lnTo>
                    <a:pt x="584" y="1414"/>
                  </a:lnTo>
                  <a:lnTo>
                    <a:pt x="599" y="1321"/>
                  </a:lnTo>
                  <a:lnTo>
                    <a:pt x="610" y="1229"/>
                  </a:lnTo>
                  <a:lnTo>
                    <a:pt x="615" y="1137"/>
                  </a:lnTo>
                  <a:lnTo>
                    <a:pt x="621" y="1045"/>
                  </a:lnTo>
                  <a:lnTo>
                    <a:pt x="626" y="845"/>
                  </a:lnTo>
                  <a:lnTo>
                    <a:pt x="610" y="676"/>
                  </a:lnTo>
                  <a:lnTo>
                    <a:pt x="589" y="492"/>
                  </a:lnTo>
                  <a:lnTo>
                    <a:pt x="552" y="338"/>
                  </a:lnTo>
                  <a:lnTo>
                    <a:pt x="531" y="261"/>
                  </a:lnTo>
                  <a:lnTo>
                    <a:pt x="509" y="200"/>
                  </a:lnTo>
                  <a:lnTo>
                    <a:pt x="483" y="138"/>
                  </a:lnTo>
                  <a:lnTo>
                    <a:pt x="451" y="92"/>
                  </a:lnTo>
                  <a:lnTo>
                    <a:pt x="414" y="46"/>
                  </a:lnTo>
                  <a:lnTo>
                    <a:pt x="371" y="16"/>
                  </a:lnTo>
                  <a:lnTo>
                    <a:pt x="3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4"/>
            <p:cNvSpPr/>
            <p:nvPr/>
          </p:nvSpPr>
          <p:spPr>
            <a:xfrm>
              <a:off x="-931775" y="-7288550"/>
              <a:ext cx="15675" cy="46500"/>
            </a:xfrm>
            <a:custGeom>
              <a:avLst/>
              <a:gdLst/>
              <a:ahLst/>
              <a:cxnLst/>
              <a:rect l="l" t="t" r="r" b="b"/>
              <a:pathLst>
                <a:path w="627" h="1860" fill="none" extrusionOk="0">
                  <a:moveTo>
                    <a:pt x="499" y="1690"/>
                  </a:moveTo>
                  <a:lnTo>
                    <a:pt x="499" y="1690"/>
                  </a:lnTo>
                  <a:lnTo>
                    <a:pt x="472" y="1752"/>
                  </a:lnTo>
                  <a:lnTo>
                    <a:pt x="440" y="1782"/>
                  </a:lnTo>
                  <a:lnTo>
                    <a:pt x="382" y="1844"/>
                  </a:lnTo>
                  <a:lnTo>
                    <a:pt x="318" y="1859"/>
                  </a:lnTo>
                  <a:lnTo>
                    <a:pt x="260" y="1844"/>
                  </a:lnTo>
                  <a:lnTo>
                    <a:pt x="202" y="1782"/>
                  </a:lnTo>
                  <a:lnTo>
                    <a:pt x="143" y="1705"/>
                  </a:lnTo>
                  <a:lnTo>
                    <a:pt x="96" y="1598"/>
                  </a:lnTo>
                  <a:lnTo>
                    <a:pt x="74" y="1521"/>
                  </a:lnTo>
                  <a:lnTo>
                    <a:pt x="53" y="1444"/>
                  </a:lnTo>
                  <a:lnTo>
                    <a:pt x="53" y="1444"/>
                  </a:lnTo>
                  <a:lnTo>
                    <a:pt x="37" y="1367"/>
                  </a:lnTo>
                  <a:lnTo>
                    <a:pt x="27" y="1275"/>
                  </a:lnTo>
                  <a:lnTo>
                    <a:pt x="5" y="1106"/>
                  </a:lnTo>
                  <a:lnTo>
                    <a:pt x="0" y="937"/>
                  </a:lnTo>
                  <a:lnTo>
                    <a:pt x="5" y="753"/>
                  </a:lnTo>
                  <a:lnTo>
                    <a:pt x="21" y="584"/>
                  </a:lnTo>
                  <a:lnTo>
                    <a:pt x="53" y="430"/>
                  </a:lnTo>
                  <a:lnTo>
                    <a:pt x="90" y="277"/>
                  </a:lnTo>
                  <a:lnTo>
                    <a:pt x="117" y="215"/>
                  </a:lnTo>
                  <a:lnTo>
                    <a:pt x="143" y="169"/>
                  </a:lnTo>
                  <a:lnTo>
                    <a:pt x="143" y="169"/>
                  </a:lnTo>
                  <a:lnTo>
                    <a:pt x="175" y="108"/>
                  </a:lnTo>
                  <a:lnTo>
                    <a:pt x="212" y="62"/>
                  </a:lnTo>
                  <a:lnTo>
                    <a:pt x="255" y="31"/>
                  </a:lnTo>
                  <a:lnTo>
                    <a:pt x="292" y="16"/>
                  </a:lnTo>
                  <a:lnTo>
                    <a:pt x="334" y="0"/>
                  </a:lnTo>
                  <a:lnTo>
                    <a:pt x="371" y="16"/>
                  </a:lnTo>
                  <a:lnTo>
                    <a:pt x="414" y="46"/>
                  </a:lnTo>
                  <a:lnTo>
                    <a:pt x="451" y="92"/>
                  </a:lnTo>
                  <a:lnTo>
                    <a:pt x="451" y="92"/>
                  </a:lnTo>
                  <a:lnTo>
                    <a:pt x="483" y="138"/>
                  </a:lnTo>
                  <a:lnTo>
                    <a:pt x="509" y="200"/>
                  </a:lnTo>
                  <a:lnTo>
                    <a:pt x="531" y="261"/>
                  </a:lnTo>
                  <a:lnTo>
                    <a:pt x="552" y="338"/>
                  </a:lnTo>
                  <a:lnTo>
                    <a:pt x="589" y="492"/>
                  </a:lnTo>
                  <a:lnTo>
                    <a:pt x="610" y="676"/>
                  </a:lnTo>
                  <a:lnTo>
                    <a:pt x="626" y="845"/>
                  </a:lnTo>
                  <a:lnTo>
                    <a:pt x="621" y="1045"/>
                  </a:lnTo>
                  <a:lnTo>
                    <a:pt x="615" y="1137"/>
                  </a:lnTo>
                  <a:lnTo>
                    <a:pt x="610" y="1229"/>
                  </a:lnTo>
                  <a:lnTo>
                    <a:pt x="599" y="1321"/>
                  </a:lnTo>
                  <a:lnTo>
                    <a:pt x="584" y="1414"/>
                  </a:lnTo>
                  <a:lnTo>
                    <a:pt x="584" y="1414"/>
                  </a:lnTo>
                  <a:lnTo>
                    <a:pt x="568" y="1490"/>
                  </a:lnTo>
                  <a:lnTo>
                    <a:pt x="546" y="1567"/>
                  </a:lnTo>
                  <a:lnTo>
                    <a:pt x="525" y="1629"/>
                  </a:lnTo>
                  <a:lnTo>
                    <a:pt x="499" y="1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4"/>
            <p:cNvSpPr/>
            <p:nvPr/>
          </p:nvSpPr>
          <p:spPr>
            <a:xfrm>
              <a:off x="-1037350" y="-4136850"/>
              <a:ext cx="1126800" cy="351825"/>
            </a:xfrm>
            <a:custGeom>
              <a:avLst/>
              <a:gdLst/>
              <a:ahLst/>
              <a:cxnLst/>
              <a:rect l="l" t="t" r="r" b="b"/>
              <a:pathLst>
                <a:path w="45072" h="14073" extrusionOk="0">
                  <a:moveTo>
                    <a:pt x="24936" y="0"/>
                  </a:moveTo>
                  <a:lnTo>
                    <a:pt x="24342" y="16"/>
                  </a:lnTo>
                  <a:lnTo>
                    <a:pt x="23743" y="31"/>
                  </a:lnTo>
                  <a:lnTo>
                    <a:pt x="23149" y="62"/>
                  </a:lnTo>
                  <a:lnTo>
                    <a:pt x="22555" y="108"/>
                  </a:lnTo>
                  <a:lnTo>
                    <a:pt x="21961" y="169"/>
                  </a:lnTo>
                  <a:lnTo>
                    <a:pt x="21367" y="246"/>
                  </a:lnTo>
                  <a:lnTo>
                    <a:pt x="20772" y="338"/>
                  </a:lnTo>
                  <a:lnTo>
                    <a:pt x="20178" y="446"/>
                  </a:lnTo>
                  <a:lnTo>
                    <a:pt x="19584" y="553"/>
                  </a:lnTo>
                  <a:lnTo>
                    <a:pt x="18990" y="692"/>
                  </a:lnTo>
                  <a:lnTo>
                    <a:pt x="18396" y="830"/>
                  </a:lnTo>
                  <a:lnTo>
                    <a:pt x="17802" y="999"/>
                  </a:lnTo>
                  <a:lnTo>
                    <a:pt x="17208" y="1168"/>
                  </a:lnTo>
                  <a:lnTo>
                    <a:pt x="16619" y="1352"/>
                  </a:lnTo>
                  <a:lnTo>
                    <a:pt x="16025" y="1552"/>
                  </a:lnTo>
                  <a:lnTo>
                    <a:pt x="15436" y="1767"/>
                  </a:lnTo>
                  <a:lnTo>
                    <a:pt x="15468" y="3411"/>
                  </a:lnTo>
                  <a:lnTo>
                    <a:pt x="15473" y="3887"/>
                  </a:lnTo>
                  <a:lnTo>
                    <a:pt x="15479" y="4363"/>
                  </a:lnTo>
                  <a:lnTo>
                    <a:pt x="15500" y="5331"/>
                  </a:lnTo>
                  <a:lnTo>
                    <a:pt x="15532" y="6299"/>
                  </a:lnTo>
                  <a:lnTo>
                    <a:pt x="15569" y="7298"/>
                  </a:lnTo>
                  <a:lnTo>
                    <a:pt x="16386" y="7052"/>
                  </a:lnTo>
                  <a:lnTo>
                    <a:pt x="17219" y="6821"/>
                  </a:lnTo>
                  <a:lnTo>
                    <a:pt x="18062" y="6622"/>
                  </a:lnTo>
                  <a:lnTo>
                    <a:pt x="18921" y="6422"/>
                  </a:lnTo>
                  <a:lnTo>
                    <a:pt x="19791" y="6253"/>
                  </a:lnTo>
                  <a:lnTo>
                    <a:pt x="20672" y="6099"/>
                  </a:lnTo>
                  <a:lnTo>
                    <a:pt x="21563" y="5961"/>
                  </a:lnTo>
                  <a:lnTo>
                    <a:pt x="22465" y="5853"/>
                  </a:lnTo>
                  <a:lnTo>
                    <a:pt x="23340" y="5761"/>
                  </a:lnTo>
                  <a:lnTo>
                    <a:pt x="24210" y="5700"/>
                  </a:lnTo>
                  <a:lnTo>
                    <a:pt x="25064" y="5669"/>
                  </a:lnTo>
                  <a:lnTo>
                    <a:pt x="26793" y="5669"/>
                  </a:lnTo>
                  <a:lnTo>
                    <a:pt x="27657" y="5700"/>
                  </a:lnTo>
                  <a:lnTo>
                    <a:pt x="28511" y="5761"/>
                  </a:lnTo>
                  <a:lnTo>
                    <a:pt x="29349" y="5838"/>
                  </a:lnTo>
                  <a:lnTo>
                    <a:pt x="30177" y="5930"/>
                  </a:lnTo>
                  <a:lnTo>
                    <a:pt x="30988" y="6038"/>
                  </a:lnTo>
                  <a:lnTo>
                    <a:pt x="31784" y="6161"/>
                  </a:lnTo>
                  <a:lnTo>
                    <a:pt x="32559" y="6299"/>
                  </a:lnTo>
                  <a:lnTo>
                    <a:pt x="33322" y="6437"/>
                  </a:lnTo>
                  <a:lnTo>
                    <a:pt x="34065" y="6606"/>
                  </a:lnTo>
                  <a:lnTo>
                    <a:pt x="34792" y="6760"/>
                  </a:lnTo>
                  <a:lnTo>
                    <a:pt x="35497" y="6944"/>
                  </a:lnTo>
                  <a:lnTo>
                    <a:pt x="36187" y="7113"/>
                  </a:lnTo>
                  <a:lnTo>
                    <a:pt x="36855" y="7313"/>
                  </a:lnTo>
                  <a:lnTo>
                    <a:pt x="38123" y="7682"/>
                  </a:lnTo>
                  <a:lnTo>
                    <a:pt x="39306" y="8066"/>
                  </a:lnTo>
                  <a:lnTo>
                    <a:pt x="40393" y="8419"/>
                  </a:lnTo>
                  <a:lnTo>
                    <a:pt x="42265" y="9064"/>
                  </a:lnTo>
                  <a:lnTo>
                    <a:pt x="43035" y="9325"/>
                  </a:lnTo>
                  <a:lnTo>
                    <a:pt x="43692" y="9525"/>
                  </a:lnTo>
                  <a:lnTo>
                    <a:pt x="43973" y="9602"/>
                  </a:lnTo>
                  <a:lnTo>
                    <a:pt x="44228" y="9663"/>
                  </a:lnTo>
                  <a:lnTo>
                    <a:pt x="44445" y="9694"/>
                  </a:lnTo>
                  <a:lnTo>
                    <a:pt x="44636" y="9710"/>
                  </a:lnTo>
                  <a:lnTo>
                    <a:pt x="44732" y="9694"/>
                  </a:lnTo>
                  <a:lnTo>
                    <a:pt x="44817" y="9679"/>
                  </a:lnTo>
                  <a:lnTo>
                    <a:pt x="44891" y="9663"/>
                  </a:lnTo>
                  <a:lnTo>
                    <a:pt x="44949" y="9633"/>
                  </a:lnTo>
                  <a:lnTo>
                    <a:pt x="44997" y="9587"/>
                  </a:lnTo>
                  <a:lnTo>
                    <a:pt x="45034" y="9541"/>
                  </a:lnTo>
                  <a:lnTo>
                    <a:pt x="45061" y="9479"/>
                  </a:lnTo>
                  <a:lnTo>
                    <a:pt x="45066" y="9448"/>
                  </a:lnTo>
                  <a:lnTo>
                    <a:pt x="45071" y="9418"/>
                  </a:lnTo>
                  <a:lnTo>
                    <a:pt x="45071" y="9372"/>
                  </a:lnTo>
                  <a:lnTo>
                    <a:pt x="45071" y="9341"/>
                  </a:lnTo>
                  <a:lnTo>
                    <a:pt x="45055" y="9264"/>
                  </a:lnTo>
                  <a:lnTo>
                    <a:pt x="45024" y="9172"/>
                  </a:lnTo>
                  <a:lnTo>
                    <a:pt x="44976" y="9064"/>
                  </a:lnTo>
                  <a:lnTo>
                    <a:pt x="44918" y="8957"/>
                  </a:lnTo>
                  <a:lnTo>
                    <a:pt x="44849" y="8834"/>
                  </a:lnTo>
                  <a:lnTo>
                    <a:pt x="44764" y="8696"/>
                  </a:lnTo>
                  <a:lnTo>
                    <a:pt x="44663" y="8557"/>
                  </a:lnTo>
                  <a:lnTo>
                    <a:pt x="44424" y="8265"/>
                  </a:lnTo>
                  <a:lnTo>
                    <a:pt x="44132" y="7943"/>
                  </a:lnTo>
                  <a:lnTo>
                    <a:pt x="43793" y="7589"/>
                  </a:lnTo>
                  <a:lnTo>
                    <a:pt x="43401" y="7205"/>
                  </a:lnTo>
                  <a:lnTo>
                    <a:pt x="42960" y="6821"/>
                  </a:lnTo>
                  <a:lnTo>
                    <a:pt x="42472" y="6407"/>
                  </a:lnTo>
                  <a:lnTo>
                    <a:pt x="41942" y="5976"/>
                  </a:lnTo>
                  <a:lnTo>
                    <a:pt x="41364" y="5546"/>
                  </a:lnTo>
                  <a:lnTo>
                    <a:pt x="40738" y="5101"/>
                  </a:lnTo>
                  <a:lnTo>
                    <a:pt x="40075" y="4655"/>
                  </a:lnTo>
                  <a:lnTo>
                    <a:pt x="39369" y="4210"/>
                  </a:lnTo>
                  <a:lnTo>
                    <a:pt x="38621" y="3764"/>
                  </a:lnTo>
                  <a:lnTo>
                    <a:pt x="37720" y="3272"/>
                  </a:lnTo>
                  <a:lnTo>
                    <a:pt x="36818" y="2812"/>
                  </a:lnTo>
                  <a:lnTo>
                    <a:pt x="35916" y="2397"/>
                  </a:lnTo>
                  <a:lnTo>
                    <a:pt x="35009" y="2013"/>
                  </a:lnTo>
                  <a:lnTo>
                    <a:pt x="34102" y="1659"/>
                  </a:lnTo>
                  <a:lnTo>
                    <a:pt x="33195" y="1337"/>
                  </a:lnTo>
                  <a:lnTo>
                    <a:pt x="32288" y="1060"/>
                  </a:lnTo>
                  <a:lnTo>
                    <a:pt x="31376" y="814"/>
                  </a:lnTo>
                  <a:lnTo>
                    <a:pt x="30569" y="615"/>
                  </a:lnTo>
                  <a:lnTo>
                    <a:pt x="29769" y="461"/>
                  </a:lnTo>
                  <a:lnTo>
                    <a:pt x="28962" y="323"/>
                  </a:lnTo>
                  <a:lnTo>
                    <a:pt x="28156" y="200"/>
                  </a:lnTo>
                  <a:lnTo>
                    <a:pt x="27350" y="123"/>
                  </a:lnTo>
                  <a:lnTo>
                    <a:pt x="26549" y="46"/>
                  </a:lnTo>
                  <a:lnTo>
                    <a:pt x="25743" y="16"/>
                  </a:lnTo>
                  <a:lnTo>
                    <a:pt x="24936" y="0"/>
                  </a:lnTo>
                  <a:close/>
                  <a:moveTo>
                    <a:pt x="15070" y="1905"/>
                  </a:moveTo>
                  <a:lnTo>
                    <a:pt x="14269" y="2228"/>
                  </a:lnTo>
                  <a:lnTo>
                    <a:pt x="13474" y="2566"/>
                  </a:lnTo>
                  <a:lnTo>
                    <a:pt x="12567" y="2996"/>
                  </a:lnTo>
                  <a:lnTo>
                    <a:pt x="11665" y="3457"/>
                  </a:lnTo>
                  <a:lnTo>
                    <a:pt x="10769" y="3948"/>
                  </a:lnTo>
                  <a:lnTo>
                    <a:pt x="9867" y="4486"/>
                  </a:lnTo>
                  <a:lnTo>
                    <a:pt x="8976" y="5055"/>
                  </a:lnTo>
                  <a:lnTo>
                    <a:pt x="8085" y="5654"/>
                  </a:lnTo>
                  <a:lnTo>
                    <a:pt x="7193" y="6299"/>
                  </a:lnTo>
                  <a:lnTo>
                    <a:pt x="6308" y="6975"/>
                  </a:lnTo>
                  <a:lnTo>
                    <a:pt x="5576" y="7559"/>
                  </a:lnTo>
                  <a:lnTo>
                    <a:pt x="4881" y="8143"/>
                  </a:lnTo>
                  <a:lnTo>
                    <a:pt x="4223" y="8711"/>
                  </a:lnTo>
                  <a:lnTo>
                    <a:pt x="3613" y="9279"/>
                  </a:lnTo>
                  <a:lnTo>
                    <a:pt x="3046" y="9817"/>
                  </a:lnTo>
                  <a:lnTo>
                    <a:pt x="2526" y="10355"/>
                  </a:lnTo>
                  <a:lnTo>
                    <a:pt x="2048" y="10862"/>
                  </a:lnTo>
                  <a:lnTo>
                    <a:pt x="1619" y="11338"/>
                  </a:lnTo>
                  <a:lnTo>
                    <a:pt x="1237" y="11784"/>
                  </a:lnTo>
                  <a:lnTo>
                    <a:pt x="903" y="12214"/>
                  </a:lnTo>
                  <a:lnTo>
                    <a:pt x="621" y="12582"/>
                  </a:lnTo>
                  <a:lnTo>
                    <a:pt x="393" y="12936"/>
                  </a:lnTo>
                  <a:lnTo>
                    <a:pt x="293" y="13089"/>
                  </a:lnTo>
                  <a:lnTo>
                    <a:pt x="213" y="13243"/>
                  </a:lnTo>
                  <a:lnTo>
                    <a:pt x="144" y="13366"/>
                  </a:lnTo>
                  <a:lnTo>
                    <a:pt x="86" y="13489"/>
                  </a:lnTo>
                  <a:lnTo>
                    <a:pt x="43" y="13596"/>
                  </a:lnTo>
                  <a:lnTo>
                    <a:pt x="17" y="13704"/>
                  </a:lnTo>
                  <a:lnTo>
                    <a:pt x="6" y="13781"/>
                  </a:lnTo>
                  <a:lnTo>
                    <a:pt x="1" y="13827"/>
                  </a:lnTo>
                  <a:lnTo>
                    <a:pt x="6" y="13858"/>
                  </a:lnTo>
                  <a:lnTo>
                    <a:pt x="12" y="13904"/>
                  </a:lnTo>
                  <a:lnTo>
                    <a:pt x="27" y="13950"/>
                  </a:lnTo>
                  <a:lnTo>
                    <a:pt x="54" y="13980"/>
                  </a:lnTo>
                  <a:lnTo>
                    <a:pt x="80" y="14011"/>
                  </a:lnTo>
                  <a:lnTo>
                    <a:pt x="118" y="14042"/>
                  </a:lnTo>
                  <a:lnTo>
                    <a:pt x="165" y="14057"/>
                  </a:lnTo>
                  <a:lnTo>
                    <a:pt x="271" y="14073"/>
                  </a:lnTo>
                  <a:lnTo>
                    <a:pt x="404" y="14057"/>
                  </a:lnTo>
                  <a:lnTo>
                    <a:pt x="568" y="14011"/>
                  </a:lnTo>
                  <a:lnTo>
                    <a:pt x="754" y="13965"/>
                  </a:lnTo>
                  <a:lnTo>
                    <a:pt x="961" y="13888"/>
                  </a:lnTo>
                  <a:lnTo>
                    <a:pt x="1454" y="13658"/>
                  </a:lnTo>
                  <a:lnTo>
                    <a:pt x="2043" y="13366"/>
                  </a:lnTo>
                  <a:lnTo>
                    <a:pt x="2727" y="13013"/>
                  </a:lnTo>
                  <a:lnTo>
                    <a:pt x="3491" y="12613"/>
                  </a:lnTo>
                  <a:lnTo>
                    <a:pt x="5273" y="11661"/>
                  </a:lnTo>
                  <a:lnTo>
                    <a:pt x="6281" y="11138"/>
                  </a:lnTo>
                  <a:lnTo>
                    <a:pt x="7363" y="10601"/>
                  </a:lnTo>
                  <a:lnTo>
                    <a:pt x="8514" y="10048"/>
                  </a:lnTo>
                  <a:lnTo>
                    <a:pt x="9729" y="9494"/>
                  </a:lnTo>
                  <a:lnTo>
                    <a:pt x="10365" y="9218"/>
                  </a:lnTo>
                  <a:lnTo>
                    <a:pt x="11013" y="8941"/>
                  </a:lnTo>
                  <a:lnTo>
                    <a:pt x="11670" y="8665"/>
                  </a:lnTo>
                  <a:lnTo>
                    <a:pt x="12349" y="8404"/>
                  </a:lnTo>
                  <a:lnTo>
                    <a:pt x="13039" y="8143"/>
                  </a:lnTo>
                  <a:lnTo>
                    <a:pt x="13739" y="7897"/>
                  </a:lnTo>
                  <a:lnTo>
                    <a:pt x="14455" y="7651"/>
                  </a:lnTo>
                  <a:lnTo>
                    <a:pt x="15187" y="7405"/>
                  </a:lnTo>
                  <a:lnTo>
                    <a:pt x="15161" y="6391"/>
                  </a:lnTo>
                  <a:lnTo>
                    <a:pt x="15134" y="5393"/>
                  </a:lnTo>
                  <a:lnTo>
                    <a:pt x="15097" y="3457"/>
                  </a:lnTo>
                  <a:lnTo>
                    <a:pt x="15070" y="1905"/>
                  </a:lnTo>
                  <a:close/>
                </a:path>
              </a:pathLst>
            </a:custGeom>
            <a:solidFill>
              <a:srgbClr val="FFE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4"/>
            <p:cNvSpPr/>
            <p:nvPr/>
          </p:nvSpPr>
          <p:spPr>
            <a:xfrm>
              <a:off x="-651450" y="-4136850"/>
              <a:ext cx="740900" cy="242750"/>
            </a:xfrm>
            <a:custGeom>
              <a:avLst/>
              <a:gdLst/>
              <a:ahLst/>
              <a:cxnLst/>
              <a:rect l="l" t="t" r="r" b="b"/>
              <a:pathLst>
                <a:path w="29636" h="9710" fill="none" extrusionOk="0">
                  <a:moveTo>
                    <a:pt x="29200" y="9710"/>
                  </a:moveTo>
                  <a:lnTo>
                    <a:pt x="29200" y="9710"/>
                  </a:lnTo>
                  <a:lnTo>
                    <a:pt x="29296" y="9694"/>
                  </a:lnTo>
                  <a:lnTo>
                    <a:pt x="29381" y="9679"/>
                  </a:lnTo>
                  <a:lnTo>
                    <a:pt x="29455" y="9663"/>
                  </a:lnTo>
                  <a:lnTo>
                    <a:pt x="29513" y="9633"/>
                  </a:lnTo>
                  <a:lnTo>
                    <a:pt x="29561" y="9587"/>
                  </a:lnTo>
                  <a:lnTo>
                    <a:pt x="29598" y="9541"/>
                  </a:lnTo>
                  <a:lnTo>
                    <a:pt x="29625" y="9479"/>
                  </a:lnTo>
                  <a:lnTo>
                    <a:pt x="29630" y="9448"/>
                  </a:lnTo>
                  <a:lnTo>
                    <a:pt x="29635" y="9418"/>
                  </a:lnTo>
                  <a:lnTo>
                    <a:pt x="29635" y="9418"/>
                  </a:lnTo>
                  <a:lnTo>
                    <a:pt x="29635" y="9372"/>
                  </a:lnTo>
                  <a:lnTo>
                    <a:pt x="29635" y="9341"/>
                  </a:lnTo>
                  <a:lnTo>
                    <a:pt x="29619" y="9264"/>
                  </a:lnTo>
                  <a:lnTo>
                    <a:pt x="29588" y="9172"/>
                  </a:lnTo>
                  <a:lnTo>
                    <a:pt x="29540" y="9064"/>
                  </a:lnTo>
                  <a:lnTo>
                    <a:pt x="29482" y="8957"/>
                  </a:lnTo>
                  <a:lnTo>
                    <a:pt x="29413" y="8834"/>
                  </a:lnTo>
                  <a:lnTo>
                    <a:pt x="29328" y="8696"/>
                  </a:lnTo>
                  <a:lnTo>
                    <a:pt x="29227" y="8557"/>
                  </a:lnTo>
                  <a:lnTo>
                    <a:pt x="28988" y="8265"/>
                  </a:lnTo>
                  <a:lnTo>
                    <a:pt x="28696" y="7943"/>
                  </a:lnTo>
                  <a:lnTo>
                    <a:pt x="28357" y="7589"/>
                  </a:lnTo>
                  <a:lnTo>
                    <a:pt x="27965" y="7205"/>
                  </a:lnTo>
                  <a:lnTo>
                    <a:pt x="27524" y="6821"/>
                  </a:lnTo>
                  <a:lnTo>
                    <a:pt x="27036" y="6407"/>
                  </a:lnTo>
                  <a:lnTo>
                    <a:pt x="26506" y="5976"/>
                  </a:lnTo>
                  <a:lnTo>
                    <a:pt x="25928" y="5546"/>
                  </a:lnTo>
                  <a:lnTo>
                    <a:pt x="25302" y="5101"/>
                  </a:lnTo>
                  <a:lnTo>
                    <a:pt x="24639" y="4655"/>
                  </a:lnTo>
                  <a:lnTo>
                    <a:pt x="23933" y="4210"/>
                  </a:lnTo>
                  <a:lnTo>
                    <a:pt x="23185" y="3764"/>
                  </a:lnTo>
                  <a:lnTo>
                    <a:pt x="23185" y="3764"/>
                  </a:lnTo>
                  <a:lnTo>
                    <a:pt x="22284" y="3272"/>
                  </a:lnTo>
                  <a:lnTo>
                    <a:pt x="21382" y="2812"/>
                  </a:lnTo>
                  <a:lnTo>
                    <a:pt x="20480" y="2397"/>
                  </a:lnTo>
                  <a:lnTo>
                    <a:pt x="19573" y="2013"/>
                  </a:lnTo>
                  <a:lnTo>
                    <a:pt x="18666" y="1659"/>
                  </a:lnTo>
                  <a:lnTo>
                    <a:pt x="17759" y="1337"/>
                  </a:lnTo>
                  <a:lnTo>
                    <a:pt x="16852" y="1060"/>
                  </a:lnTo>
                  <a:lnTo>
                    <a:pt x="15940" y="814"/>
                  </a:lnTo>
                  <a:lnTo>
                    <a:pt x="15940" y="814"/>
                  </a:lnTo>
                  <a:lnTo>
                    <a:pt x="15133" y="615"/>
                  </a:lnTo>
                  <a:lnTo>
                    <a:pt x="14333" y="461"/>
                  </a:lnTo>
                  <a:lnTo>
                    <a:pt x="13526" y="323"/>
                  </a:lnTo>
                  <a:lnTo>
                    <a:pt x="12720" y="200"/>
                  </a:lnTo>
                  <a:lnTo>
                    <a:pt x="11914" y="123"/>
                  </a:lnTo>
                  <a:lnTo>
                    <a:pt x="11113" y="46"/>
                  </a:lnTo>
                  <a:lnTo>
                    <a:pt x="10307" y="16"/>
                  </a:lnTo>
                  <a:lnTo>
                    <a:pt x="9500" y="0"/>
                  </a:lnTo>
                  <a:lnTo>
                    <a:pt x="9500" y="0"/>
                  </a:lnTo>
                  <a:lnTo>
                    <a:pt x="8906" y="16"/>
                  </a:lnTo>
                  <a:lnTo>
                    <a:pt x="8307" y="31"/>
                  </a:lnTo>
                  <a:lnTo>
                    <a:pt x="7713" y="62"/>
                  </a:lnTo>
                  <a:lnTo>
                    <a:pt x="7119" y="108"/>
                  </a:lnTo>
                  <a:lnTo>
                    <a:pt x="6525" y="169"/>
                  </a:lnTo>
                  <a:lnTo>
                    <a:pt x="5931" y="246"/>
                  </a:lnTo>
                  <a:lnTo>
                    <a:pt x="5336" y="338"/>
                  </a:lnTo>
                  <a:lnTo>
                    <a:pt x="4742" y="446"/>
                  </a:lnTo>
                  <a:lnTo>
                    <a:pt x="4148" y="553"/>
                  </a:lnTo>
                  <a:lnTo>
                    <a:pt x="3554" y="692"/>
                  </a:lnTo>
                  <a:lnTo>
                    <a:pt x="2960" y="830"/>
                  </a:lnTo>
                  <a:lnTo>
                    <a:pt x="2366" y="999"/>
                  </a:lnTo>
                  <a:lnTo>
                    <a:pt x="1772" y="1168"/>
                  </a:lnTo>
                  <a:lnTo>
                    <a:pt x="1183" y="1352"/>
                  </a:lnTo>
                  <a:lnTo>
                    <a:pt x="589" y="1552"/>
                  </a:lnTo>
                  <a:lnTo>
                    <a:pt x="0" y="1767"/>
                  </a:lnTo>
                  <a:lnTo>
                    <a:pt x="0" y="1767"/>
                  </a:lnTo>
                  <a:lnTo>
                    <a:pt x="32" y="3411"/>
                  </a:lnTo>
                  <a:lnTo>
                    <a:pt x="32" y="3411"/>
                  </a:lnTo>
                  <a:lnTo>
                    <a:pt x="37" y="3887"/>
                  </a:lnTo>
                  <a:lnTo>
                    <a:pt x="43" y="4363"/>
                  </a:lnTo>
                  <a:lnTo>
                    <a:pt x="64" y="5331"/>
                  </a:lnTo>
                  <a:lnTo>
                    <a:pt x="96" y="6299"/>
                  </a:lnTo>
                  <a:lnTo>
                    <a:pt x="133" y="7298"/>
                  </a:lnTo>
                  <a:lnTo>
                    <a:pt x="133" y="7298"/>
                  </a:lnTo>
                  <a:lnTo>
                    <a:pt x="950" y="7052"/>
                  </a:lnTo>
                  <a:lnTo>
                    <a:pt x="1783" y="6821"/>
                  </a:lnTo>
                  <a:lnTo>
                    <a:pt x="2626" y="6622"/>
                  </a:lnTo>
                  <a:lnTo>
                    <a:pt x="3485" y="6422"/>
                  </a:lnTo>
                  <a:lnTo>
                    <a:pt x="4355" y="6253"/>
                  </a:lnTo>
                  <a:lnTo>
                    <a:pt x="5236" y="6099"/>
                  </a:lnTo>
                  <a:lnTo>
                    <a:pt x="6127" y="5961"/>
                  </a:lnTo>
                  <a:lnTo>
                    <a:pt x="7029" y="5853"/>
                  </a:lnTo>
                  <a:lnTo>
                    <a:pt x="7029" y="5853"/>
                  </a:lnTo>
                  <a:lnTo>
                    <a:pt x="7904" y="5761"/>
                  </a:lnTo>
                  <a:lnTo>
                    <a:pt x="8774" y="5700"/>
                  </a:lnTo>
                  <a:lnTo>
                    <a:pt x="9628" y="5669"/>
                  </a:lnTo>
                  <a:lnTo>
                    <a:pt x="10476" y="5669"/>
                  </a:lnTo>
                  <a:lnTo>
                    <a:pt x="10476" y="5669"/>
                  </a:lnTo>
                  <a:lnTo>
                    <a:pt x="11357" y="5669"/>
                  </a:lnTo>
                  <a:lnTo>
                    <a:pt x="12221" y="5700"/>
                  </a:lnTo>
                  <a:lnTo>
                    <a:pt x="13075" y="5761"/>
                  </a:lnTo>
                  <a:lnTo>
                    <a:pt x="13913" y="5838"/>
                  </a:lnTo>
                  <a:lnTo>
                    <a:pt x="14741" y="5930"/>
                  </a:lnTo>
                  <a:lnTo>
                    <a:pt x="15552" y="6038"/>
                  </a:lnTo>
                  <a:lnTo>
                    <a:pt x="16348" y="6161"/>
                  </a:lnTo>
                  <a:lnTo>
                    <a:pt x="17123" y="6299"/>
                  </a:lnTo>
                  <a:lnTo>
                    <a:pt x="17886" y="6437"/>
                  </a:lnTo>
                  <a:lnTo>
                    <a:pt x="18629" y="6606"/>
                  </a:lnTo>
                  <a:lnTo>
                    <a:pt x="19356" y="6760"/>
                  </a:lnTo>
                  <a:lnTo>
                    <a:pt x="20061" y="6944"/>
                  </a:lnTo>
                  <a:lnTo>
                    <a:pt x="20751" y="7113"/>
                  </a:lnTo>
                  <a:lnTo>
                    <a:pt x="21419" y="7313"/>
                  </a:lnTo>
                  <a:lnTo>
                    <a:pt x="22687" y="7682"/>
                  </a:lnTo>
                  <a:lnTo>
                    <a:pt x="22687" y="7682"/>
                  </a:lnTo>
                  <a:lnTo>
                    <a:pt x="23870" y="8066"/>
                  </a:lnTo>
                  <a:lnTo>
                    <a:pt x="24957" y="8419"/>
                  </a:lnTo>
                  <a:lnTo>
                    <a:pt x="26829" y="9064"/>
                  </a:lnTo>
                  <a:lnTo>
                    <a:pt x="27599" y="9325"/>
                  </a:lnTo>
                  <a:lnTo>
                    <a:pt x="28256" y="9525"/>
                  </a:lnTo>
                  <a:lnTo>
                    <a:pt x="28537" y="9602"/>
                  </a:lnTo>
                  <a:lnTo>
                    <a:pt x="28792" y="9663"/>
                  </a:lnTo>
                  <a:lnTo>
                    <a:pt x="29009" y="9694"/>
                  </a:lnTo>
                  <a:lnTo>
                    <a:pt x="29200" y="971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4"/>
            <p:cNvSpPr/>
            <p:nvPr/>
          </p:nvSpPr>
          <p:spPr>
            <a:xfrm>
              <a:off x="-1037350" y="-4089225"/>
              <a:ext cx="379700" cy="304200"/>
            </a:xfrm>
            <a:custGeom>
              <a:avLst/>
              <a:gdLst/>
              <a:ahLst/>
              <a:cxnLst/>
              <a:rect l="l" t="t" r="r" b="b"/>
              <a:pathLst>
                <a:path w="15188" h="12168" fill="none" extrusionOk="0">
                  <a:moveTo>
                    <a:pt x="271" y="12168"/>
                  </a:moveTo>
                  <a:lnTo>
                    <a:pt x="271" y="12168"/>
                  </a:lnTo>
                  <a:lnTo>
                    <a:pt x="404" y="12152"/>
                  </a:lnTo>
                  <a:lnTo>
                    <a:pt x="568" y="12106"/>
                  </a:lnTo>
                  <a:lnTo>
                    <a:pt x="754" y="12060"/>
                  </a:lnTo>
                  <a:lnTo>
                    <a:pt x="961" y="11983"/>
                  </a:lnTo>
                  <a:lnTo>
                    <a:pt x="1454" y="11753"/>
                  </a:lnTo>
                  <a:lnTo>
                    <a:pt x="2043" y="11461"/>
                  </a:lnTo>
                  <a:lnTo>
                    <a:pt x="2727" y="11108"/>
                  </a:lnTo>
                  <a:lnTo>
                    <a:pt x="3491" y="10708"/>
                  </a:lnTo>
                  <a:lnTo>
                    <a:pt x="5273" y="9756"/>
                  </a:lnTo>
                  <a:lnTo>
                    <a:pt x="6281" y="9233"/>
                  </a:lnTo>
                  <a:lnTo>
                    <a:pt x="7363" y="8696"/>
                  </a:lnTo>
                  <a:lnTo>
                    <a:pt x="8514" y="8143"/>
                  </a:lnTo>
                  <a:lnTo>
                    <a:pt x="9729" y="7589"/>
                  </a:lnTo>
                  <a:lnTo>
                    <a:pt x="10365" y="7313"/>
                  </a:lnTo>
                  <a:lnTo>
                    <a:pt x="11013" y="7036"/>
                  </a:lnTo>
                  <a:lnTo>
                    <a:pt x="11670" y="6760"/>
                  </a:lnTo>
                  <a:lnTo>
                    <a:pt x="12349" y="6499"/>
                  </a:lnTo>
                  <a:lnTo>
                    <a:pt x="13039" y="6238"/>
                  </a:lnTo>
                  <a:lnTo>
                    <a:pt x="13739" y="5992"/>
                  </a:lnTo>
                  <a:lnTo>
                    <a:pt x="14455" y="5746"/>
                  </a:lnTo>
                  <a:lnTo>
                    <a:pt x="15187" y="5500"/>
                  </a:lnTo>
                  <a:lnTo>
                    <a:pt x="15187" y="5500"/>
                  </a:lnTo>
                  <a:lnTo>
                    <a:pt x="15161" y="4486"/>
                  </a:lnTo>
                  <a:lnTo>
                    <a:pt x="15134" y="3488"/>
                  </a:lnTo>
                  <a:lnTo>
                    <a:pt x="15097" y="1552"/>
                  </a:lnTo>
                  <a:lnTo>
                    <a:pt x="15097" y="1552"/>
                  </a:lnTo>
                  <a:lnTo>
                    <a:pt x="15070" y="0"/>
                  </a:lnTo>
                  <a:lnTo>
                    <a:pt x="15070" y="0"/>
                  </a:lnTo>
                  <a:lnTo>
                    <a:pt x="14269" y="323"/>
                  </a:lnTo>
                  <a:lnTo>
                    <a:pt x="13474" y="661"/>
                  </a:lnTo>
                  <a:lnTo>
                    <a:pt x="13474" y="661"/>
                  </a:lnTo>
                  <a:lnTo>
                    <a:pt x="12567" y="1091"/>
                  </a:lnTo>
                  <a:lnTo>
                    <a:pt x="11665" y="1552"/>
                  </a:lnTo>
                  <a:lnTo>
                    <a:pt x="10769" y="2043"/>
                  </a:lnTo>
                  <a:lnTo>
                    <a:pt x="9867" y="2581"/>
                  </a:lnTo>
                  <a:lnTo>
                    <a:pt x="8976" y="3150"/>
                  </a:lnTo>
                  <a:lnTo>
                    <a:pt x="8085" y="3749"/>
                  </a:lnTo>
                  <a:lnTo>
                    <a:pt x="7193" y="4394"/>
                  </a:lnTo>
                  <a:lnTo>
                    <a:pt x="6308" y="5070"/>
                  </a:lnTo>
                  <a:lnTo>
                    <a:pt x="6308" y="5070"/>
                  </a:lnTo>
                  <a:lnTo>
                    <a:pt x="5576" y="5654"/>
                  </a:lnTo>
                  <a:lnTo>
                    <a:pt x="4881" y="6238"/>
                  </a:lnTo>
                  <a:lnTo>
                    <a:pt x="4223" y="6806"/>
                  </a:lnTo>
                  <a:lnTo>
                    <a:pt x="3613" y="7374"/>
                  </a:lnTo>
                  <a:lnTo>
                    <a:pt x="3046" y="7912"/>
                  </a:lnTo>
                  <a:lnTo>
                    <a:pt x="2526" y="8450"/>
                  </a:lnTo>
                  <a:lnTo>
                    <a:pt x="2048" y="8957"/>
                  </a:lnTo>
                  <a:lnTo>
                    <a:pt x="1619" y="9433"/>
                  </a:lnTo>
                  <a:lnTo>
                    <a:pt x="1237" y="9879"/>
                  </a:lnTo>
                  <a:lnTo>
                    <a:pt x="903" y="10309"/>
                  </a:lnTo>
                  <a:lnTo>
                    <a:pt x="621" y="10677"/>
                  </a:lnTo>
                  <a:lnTo>
                    <a:pt x="393" y="11031"/>
                  </a:lnTo>
                  <a:lnTo>
                    <a:pt x="293" y="11184"/>
                  </a:lnTo>
                  <a:lnTo>
                    <a:pt x="213" y="11338"/>
                  </a:lnTo>
                  <a:lnTo>
                    <a:pt x="144" y="11461"/>
                  </a:lnTo>
                  <a:lnTo>
                    <a:pt x="86" y="11584"/>
                  </a:lnTo>
                  <a:lnTo>
                    <a:pt x="43" y="11691"/>
                  </a:lnTo>
                  <a:lnTo>
                    <a:pt x="17" y="11799"/>
                  </a:lnTo>
                  <a:lnTo>
                    <a:pt x="6" y="11876"/>
                  </a:lnTo>
                  <a:lnTo>
                    <a:pt x="1" y="11922"/>
                  </a:lnTo>
                  <a:lnTo>
                    <a:pt x="6" y="11953"/>
                  </a:lnTo>
                  <a:lnTo>
                    <a:pt x="6" y="11953"/>
                  </a:lnTo>
                  <a:lnTo>
                    <a:pt x="12" y="11999"/>
                  </a:lnTo>
                  <a:lnTo>
                    <a:pt x="27" y="12045"/>
                  </a:lnTo>
                  <a:lnTo>
                    <a:pt x="54" y="12075"/>
                  </a:lnTo>
                  <a:lnTo>
                    <a:pt x="80" y="12106"/>
                  </a:lnTo>
                  <a:lnTo>
                    <a:pt x="118" y="12137"/>
                  </a:lnTo>
                  <a:lnTo>
                    <a:pt x="165" y="12152"/>
                  </a:lnTo>
                  <a:lnTo>
                    <a:pt x="271" y="1216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4"/>
            <p:cNvSpPr/>
            <p:nvPr/>
          </p:nvSpPr>
          <p:spPr>
            <a:xfrm>
              <a:off x="-319275" y="-7475600"/>
              <a:ext cx="307950" cy="3574575"/>
            </a:xfrm>
            <a:custGeom>
              <a:avLst/>
              <a:gdLst/>
              <a:ahLst/>
              <a:cxnLst/>
              <a:rect l="l" t="t" r="r" b="b"/>
              <a:pathLst>
                <a:path w="12318" h="142983" extrusionOk="0">
                  <a:moveTo>
                    <a:pt x="1" y="0"/>
                  </a:moveTo>
                  <a:lnTo>
                    <a:pt x="75" y="323"/>
                  </a:lnTo>
                  <a:lnTo>
                    <a:pt x="154" y="646"/>
                  </a:lnTo>
                  <a:lnTo>
                    <a:pt x="239" y="953"/>
                  </a:lnTo>
                  <a:lnTo>
                    <a:pt x="329" y="1260"/>
                  </a:lnTo>
                  <a:lnTo>
                    <a:pt x="780" y="2566"/>
                  </a:lnTo>
                  <a:lnTo>
                    <a:pt x="1061" y="3411"/>
                  </a:lnTo>
                  <a:lnTo>
                    <a:pt x="1374" y="4379"/>
                  </a:lnTo>
                  <a:lnTo>
                    <a:pt x="1613" y="5116"/>
                  </a:lnTo>
                  <a:lnTo>
                    <a:pt x="1841" y="5854"/>
                  </a:lnTo>
                  <a:lnTo>
                    <a:pt x="2064" y="6622"/>
                  </a:lnTo>
                  <a:lnTo>
                    <a:pt x="2281" y="7390"/>
                  </a:lnTo>
                  <a:lnTo>
                    <a:pt x="2494" y="8174"/>
                  </a:lnTo>
                  <a:lnTo>
                    <a:pt x="2700" y="8972"/>
                  </a:lnTo>
                  <a:lnTo>
                    <a:pt x="2897" y="9787"/>
                  </a:lnTo>
                  <a:lnTo>
                    <a:pt x="3093" y="10601"/>
                  </a:lnTo>
                  <a:lnTo>
                    <a:pt x="3279" y="11430"/>
                  </a:lnTo>
                  <a:lnTo>
                    <a:pt x="3459" y="12275"/>
                  </a:lnTo>
                  <a:lnTo>
                    <a:pt x="3634" y="13136"/>
                  </a:lnTo>
                  <a:lnTo>
                    <a:pt x="3804" y="14011"/>
                  </a:lnTo>
                  <a:lnTo>
                    <a:pt x="3968" y="14887"/>
                  </a:lnTo>
                  <a:lnTo>
                    <a:pt x="4122" y="15778"/>
                  </a:lnTo>
                  <a:lnTo>
                    <a:pt x="4271" y="16669"/>
                  </a:lnTo>
                  <a:lnTo>
                    <a:pt x="4414" y="17576"/>
                  </a:lnTo>
                  <a:lnTo>
                    <a:pt x="4594" y="18866"/>
                  </a:lnTo>
                  <a:lnTo>
                    <a:pt x="4764" y="20141"/>
                  </a:lnTo>
                  <a:lnTo>
                    <a:pt x="4928" y="21447"/>
                  </a:lnTo>
                  <a:lnTo>
                    <a:pt x="5087" y="22738"/>
                  </a:lnTo>
                  <a:lnTo>
                    <a:pt x="5231" y="24059"/>
                  </a:lnTo>
                  <a:lnTo>
                    <a:pt x="5368" y="25380"/>
                  </a:lnTo>
                  <a:lnTo>
                    <a:pt x="5501" y="26701"/>
                  </a:lnTo>
                  <a:lnTo>
                    <a:pt x="5623" y="28038"/>
                  </a:lnTo>
                  <a:lnTo>
                    <a:pt x="5910" y="30941"/>
                  </a:lnTo>
                  <a:lnTo>
                    <a:pt x="6196" y="33952"/>
                  </a:lnTo>
                  <a:lnTo>
                    <a:pt x="6482" y="37056"/>
                  </a:lnTo>
                  <a:lnTo>
                    <a:pt x="6769" y="40282"/>
                  </a:lnTo>
                  <a:lnTo>
                    <a:pt x="6923" y="41910"/>
                  </a:lnTo>
                  <a:lnTo>
                    <a:pt x="7071" y="43554"/>
                  </a:lnTo>
                  <a:lnTo>
                    <a:pt x="7225" y="45229"/>
                  </a:lnTo>
                  <a:lnTo>
                    <a:pt x="7374" y="46934"/>
                  </a:lnTo>
                  <a:lnTo>
                    <a:pt x="7665" y="50391"/>
                  </a:lnTo>
                  <a:lnTo>
                    <a:pt x="7952" y="53924"/>
                  </a:lnTo>
                  <a:lnTo>
                    <a:pt x="8238" y="57519"/>
                  </a:lnTo>
                  <a:lnTo>
                    <a:pt x="8514" y="61191"/>
                  </a:lnTo>
                  <a:lnTo>
                    <a:pt x="8784" y="64909"/>
                  </a:lnTo>
                  <a:lnTo>
                    <a:pt x="9050" y="68688"/>
                  </a:lnTo>
                  <a:lnTo>
                    <a:pt x="9304" y="72467"/>
                  </a:lnTo>
                  <a:lnTo>
                    <a:pt x="9543" y="76216"/>
                  </a:lnTo>
                  <a:lnTo>
                    <a:pt x="9771" y="79903"/>
                  </a:lnTo>
                  <a:lnTo>
                    <a:pt x="9983" y="83529"/>
                  </a:lnTo>
                  <a:lnTo>
                    <a:pt x="10185" y="87108"/>
                  </a:lnTo>
                  <a:lnTo>
                    <a:pt x="10376" y="90626"/>
                  </a:lnTo>
                  <a:lnTo>
                    <a:pt x="10551" y="94068"/>
                  </a:lnTo>
                  <a:lnTo>
                    <a:pt x="10715" y="97432"/>
                  </a:lnTo>
                  <a:lnTo>
                    <a:pt x="10874" y="100720"/>
                  </a:lnTo>
                  <a:lnTo>
                    <a:pt x="11018" y="103915"/>
                  </a:lnTo>
                  <a:lnTo>
                    <a:pt x="11150" y="107034"/>
                  </a:lnTo>
                  <a:lnTo>
                    <a:pt x="11272" y="110045"/>
                  </a:lnTo>
                  <a:lnTo>
                    <a:pt x="11389" y="112964"/>
                  </a:lnTo>
                  <a:lnTo>
                    <a:pt x="11490" y="115775"/>
                  </a:lnTo>
                  <a:lnTo>
                    <a:pt x="11590" y="118479"/>
                  </a:lnTo>
                  <a:lnTo>
                    <a:pt x="11675" y="121075"/>
                  </a:lnTo>
                  <a:lnTo>
                    <a:pt x="11824" y="125884"/>
                  </a:lnTo>
                  <a:lnTo>
                    <a:pt x="11946" y="130170"/>
                  </a:lnTo>
                  <a:lnTo>
                    <a:pt x="12047" y="133919"/>
                  </a:lnTo>
                  <a:lnTo>
                    <a:pt x="12126" y="137068"/>
                  </a:lnTo>
                  <a:lnTo>
                    <a:pt x="12163" y="138374"/>
                  </a:lnTo>
                  <a:lnTo>
                    <a:pt x="12200" y="139542"/>
                  </a:lnTo>
                  <a:lnTo>
                    <a:pt x="12227" y="140571"/>
                  </a:lnTo>
                  <a:lnTo>
                    <a:pt x="12238" y="141032"/>
                  </a:lnTo>
                  <a:lnTo>
                    <a:pt x="12238" y="141462"/>
                  </a:lnTo>
                  <a:lnTo>
                    <a:pt x="12243" y="141846"/>
                  </a:lnTo>
                  <a:lnTo>
                    <a:pt x="12259" y="142230"/>
                  </a:lnTo>
                  <a:lnTo>
                    <a:pt x="12280" y="142614"/>
                  </a:lnTo>
                  <a:lnTo>
                    <a:pt x="12306" y="142983"/>
                  </a:lnTo>
                  <a:lnTo>
                    <a:pt x="12312" y="142599"/>
                  </a:lnTo>
                  <a:lnTo>
                    <a:pt x="12317" y="142215"/>
                  </a:lnTo>
                  <a:lnTo>
                    <a:pt x="12312" y="141831"/>
                  </a:lnTo>
                  <a:lnTo>
                    <a:pt x="12306" y="141447"/>
                  </a:lnTo>
                  <a:lnTo>
                    <a:pt x="12306" y="137038"/>
                  </a:lnTo>
                  <a:lnTo>
                    <a:pt x="12285" y="135532"/>
                  </a:lnTo>
                  <a:lnTo>
                    <a:pt x="12264" y="133888"/>
                  </a:lnTo>
                  <a:lnTo>
                    <a:pt x="12232" y="132075"/>
                  </a:lnTo>
                  <a:lnTo>
                    <a:pt x="12195" y="130124"/>
                  </a:lnTo>
                  <a:lnTo>
                    <a:pt x="12153" y="128050"/>
                  </a:lnTo>
                  <a:lnTo>
                    <a:pt x="12105" y="125823"/>
                  </a:lnTo>
                  <a:lnTo>
                    <a:pt x="12052" y="123472"/>
                  </a:lnTo>
                  <a:lnTo>
                    <a:pt x="11988" y="120999"/>
                  </a:lnTo>
                  <a:lnTo>
                    <a:pt x="11893" y="117696"/>
                  </a:lnTo>
                  <a:lnTo>
                    <a:pt x="11787" y="114377"/>
                  </a:lnTo>
                  <a:lnTo>
                    <a:pt x="11675" y="111074"/>
                  </a:lnTo>
                  <a:lnTo>
                    <a:pt x="11553" y="107771"/>
                  </a:lnTo>
                  <a:lnTo>
                    <a:pt x="11426" y="104468"/>
                  </a:lnTo>
                  <a:lnTo>
                    <a:pt x="11288" y="101165"/>
                  </a:lnTo>
                  <a:lnTo>
                    <a:pt x="11140" y="97862"/>
                  </a:lnTo>
                  <a:lnTo>
                    <a:pt x="10991" y="94574"/>
                  </a:lnTo>
                  <a:lnTo>
                    <a:pt x="10827" y="91271"/>
                  </a:lnTo>
                  <a:lnTo>
                    <a:pt x="10657" y="87984"/>
                  </a:lnTo>
                  <a:lnTo>
                    <a:pt x="10482" y="84696"/>
                  </a:lnTo>
                  <a:lnTo>
                    <a:pt x="10296" y="81424"/>
                  </a:lnTo>
                  <a:lnTo>
                    <a:pt x="10100" y="78152"/>
                  </a:lnTo>
                  <a:lnTo>
                    <a:pt x="9898" y="74864"/>
                  </a:lnTo>
                  <a:lnTo>
                    <a:pt x="9691" y="71607"/>
                  </a:lnTo>
                  <a:lnTo>
                    <a:pt x="9474" y="68335"/>
                  </a:lnTo>
                  <a:lnTo>
                    <a:pt x="9203" y="64555"/>
                  </a:lnTo>
                  <a:lnTo>
                    <a:pt x="8933" y="60822"/>
                  </a:lnTo>
                  <a:lnTo>
                    <a:pt x="8652" y="57166"/>
                  </a:lnTo>
                  <a:lnTo>
                    <a:pt x="8365" y="53556"/>
                  </a:lnTo>
                  <a:lnTo>
                    <a:pt x="8079" y="50037"/>
                  </a:lnTo>
                  <a:lnTo>
                    <a:pt x="7787" y="46565"/>
                  </a:lnTo>
                  <a:lnTo>
                    <a:pt x="7490" y="43186"/>
                  </a:lnTo>
                  <a:lnTo>
                    <a:pt x="7193" y="39898"/>
                  </a:lnTo>
                  <a:lnTo>
                    <a:pt x="6886" y="36687"/>
                  </a:lnTo>
                  <a:lnTo>
                    <a:pt x="6588" y="33568"/>
                  </a:lnTo>
                  <a:lnTo>
                    <a:pt x="6302" y="30542"/>
                  </a:lnTo>
                  <a:lnTo>
                    <a:pt x="6159" y="29082"/>
                  </a:lnTo>
                  <a:lnTo>
                    <a:pt x="6010" y="27638"/>
                  </a:lnTo>
                  <a:lnTo>
                    <a:pt x="5883" y="26286"/>
                  </a:lnTo>
                  <a:lnTo>
                    <a:pt x="5745" y="24950"/>
                  </a:lnTo>
                  <a:lnTo>
                    <a:pt x="5597" y="23629"/>
                  </a:lnTo>
                  <a:lnTo>
                    <a:pt x="5443" y="22307"/>
                  </a:lnTo>
                  <a:lnTo>
                    <a:pt x="5278" y="21002"/>
                  </a:lnTo>
                  <a:lnTo>
                    <a:pt x="5103" y="19696"/>
                  </a:lnTo>
                  <a:lnTo>
                    <a:pt x="4923" y="18405"/>
                  </a:lnTo>
                  <a:lnTo>
                    <a:pt x="4732" y="17115"/>
                  </a:lnTo>
                  <a:lnTo>
                    <a:pt x="4583" y="16208"/>
                  </a:lnTo>
                  <a:lnTo>
                    <a:pt x="4424" y="15302"/>
                  </a:lnTo>
                  <a:lnTo>
                    <a:pt x="4260" y="14396"/>
                  </a:lnTo>
                  <a:lnTo>
                    <a:pt x="4090" y="13520"/>
                  </a:lnTo>
                  <a:lnTo>
                    <a:pt x="3910" y="12644"/>
                  </a:lnTo>
                  <a:lnTo>
                    <a:pt x="3729" y="11784"/>
                  </a:lnTo>
                  <a:lnTo>
                    <a:pt x="3539" y="10939"/>
                  </a:lnTo>
                  <a:lnTo>
                    <a:pt x="3337" y="10094"/>
                  </a:lnTo>
                  <a:lnTo>
                    <a:pt x="3135" y="9280"/>
                  </a:lnTo>
                  <a:lnTo>
                    <a:pt x="2923" y="8465"/>
                  </a:lnTo>
                  <a:lnTo>
                    <a:pt x="2706" y="7667"/>
                  </a:lnTo>
                  <a:lnTo>
                    <a:pt x="2483" y="6898"/>
                  </a:lnTo>
                  <a:lnTo>
                    <a:pt x="2255" y="6130"/>
                  </a:lnTo>
                  <a:lnTo>
                    <a:pt x="2016" y="5377"/>
                  </a:lnTo>
                  <a:lnTo>
                    <a:pt x="1777" y="4640"/>
                  </a:lnTo>
                  <a:lnTo>
                    <a:pt x="1528" y="3918"/>
                  </a:lnTo>
                  <a:lnTo>
                    <a:pt x="1194" y="2981"/>
                  </a:lnTo>
                  <a:lnTo>
                    <a:pt x="897" y="2167"/>
                  </a:lnTo>
                  <a:lnTo>
                    <a:pt x="637" y="1475"/>
                  </a:lnTo>
                  <a:lnTo>
                    <a:pt x="420" y="922"/>
                  </a:lnTo>
                  <a:lnTo>
                    <a:pt x="239" y="507"/>
                  </a:lnTo>
                  <a:lnTo>
                    <a:pt x="112" y="23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4"/>
            <p:cNvSpPr/>
            <p:nvPr/>
          </p:nvSpPr>
          <p:spPr>
            <a:xfrm>
              <a:off x="-842950" y="-7680700"/>
              <a:ext cx="82000" cy="1959575"/>
            </a:xfrm>
            <a:custGeom>
              <a:avLst/>
              <a:gdLst/>
              <a:ahLst/>
              <a:cxnLst/>
              <a:rect l="l" t="t" r="r" b="b"/>
              <a:pathLst>
                <a:path w="3280" h="78383" extrusionOk="0">
                  <a:moveTo>
                    <a:pt x="6" y="1"/>
                  </a:moveTo>
                  <a:lnTo>
                    <a:pt x="1" y="16"/>
                  </a:lnTo>
                  <a:lnTo>
                    <a:pt x="1" y="62"/>
                  </a:lnTo>
                  <a:lnTo>
                    <a:pt x="1" y="216"/>
                  </a:lnTo>
                  <a:lnTo>
                    <a:pt x="6" y="815"/>
                  </a:lnTo>
                  <a:lnTo>
                    <a:pt x="27" y="1783"/>
                  </a:lnTo>
                  <a:lnTo>
                    <a:pt x="70" y="3119"/>
                  </a:lnTo>
                  <a:lnTo>
                    <a:pt x="118" y="4763"/>
                  </a:lnTo>
                  <a:lnTo>
                    <a:pt x="187" y="6745"/>
                  </a:lnTo>
                  <a:lnTo>
                    <a:pt x="351" y="11538"/>
                  </a:lnTo>
                  <a:lnTo>
                    <a:pt x="569" y="17345"/>
                  </a:lnTo>
                  <a:lnTo>
                    <a:pt x="823" y="24013"/>
                  </a:lnTo>
                  <a:lnTo>
                    <a:pt x="1115" y="31372"/>
                  </a:lnTo>
                  <a:lnTo>
                    <a:pt x="1444" y="39268"/>
                  </a:lnTo>
                  <a:lnTo>
                    <a:pt x="1773" y="47165"/>
                  </a:lnTo>
                  <a:lnTo>
                    <a:pt x="2091" y="54524"/>
                  </a:lnTo>
                  <a:lnTo>
                    <a:pt x="2388" y="61160"/>
                  </a:lnTo>
                  <a:lnTo>
                    <a:pt x="2653" y="66952"/>
                  </a:lnTo>
                  <a:lnTo>
                    <a:pt x="2881" y="71715"/>
                  </a:lnTo>
                  <a:lnTo>
                    <a:pt x="2977" y="73681"/>
                  </a:lnTo>
                  <a:lnTo>
                    <a:pt x="3062" y="75325"/>
                  </a:lnTo>
                  <a:lnTo>
                    <a:pt x="3136" y="76631"/>
                  </a:lnTo>
                  <a:lnTo>
                    <a:pt x="3194" y="77599"/>
                  </a:lnTo>
                  <a:lnTo>
                    <a:pt x="3237" y="78182"/>
                  </a:lnTo>
                  <a:lnTo>
                    <a:pt x="3252" y="78336"/>
                  </a:lnTo>
                  <a:lnTo>
                    <a:pt x="3258" y="78382"/>
                  </a:lnTo>
                  <a:lnTo>
                    <a:pt x="3268" y="78382"/>
                  </a:lnTo>
                  <a:lnTo>
                    <a:pt x="3274" y="78336"/>
                  </a:lnTo>
                  <a:lnTo>
                    <a:pt x="3279" y="78182"/>
                  </a:lnTo>
                  <a:lnTo>
                    <a:pt x="3279" y="77937"/>
                  </a:lnTo>
                  <a:lnTo>
                    <a:pt x="3274" y="77583"/>
                  </a:lnTo>
                  <a:lnTo>
                    <a:pt x="3252" y="76615"/>
                  </a:lnTo>
                  <a:lnTo>
                    <a:pt x="3215" y="75294"/>
                  </a:lnTo>
                  <a:lnTo>
                    <a:pt x="3168" y="73635"/>
                  </a:lnTo>
                  <a:lnTo>
                    <a:pt x="3099" y="71669"/>
                  </a:lnTo>
                  <a:lnTo>
                    <a:pt x="2934" y="66875"/>
                  </a:lnTo>
                  <a:lnTo>
                    <a:pt x="2717" y="61068"/>
                  </a:lnTo>
                  <a:lnTo>
                    <a:pt x="2457" y="54401"/>
                  </a:lnTo>
                  <a:lnTo>
                    <a:pt x="2160" y="47042"/>
                  </a:lnTo>
                  <a:lnTo>
                    <a:pt x="1836" y="39145"/>
                  </a:lnTo>
                  <a:lnTo>
                    <a:pt x="1502" y="31249"/>
                  </a:lnTo>
                  <a:lnTo>
                    <a:pt x="1179" y="23890"/>
                  </a:lnTo>
                  <a:lnTo>
                    <a:pt x="881" y="17238"/>
                  </a:lnTo>
                  <a:lnTo>
                    <a:pt x="616" y="11431"/>
                  </a:lnTo>
                  <a:lnTo>
                    <a:pt x="383" y="6653"/>
                  </a:lnTo>
                  <a:lnTo>
                    <a:pt x="287" y="4702"/>
                  </a:lnTo>
                  <a:lnTo>
                    <a:pt x="203" y="3058"/>
                  </a:lnTo>
                  <a:lnTo>
                    <a:pt x="128" y="1737"/>
                  </a:lnTo>
                  <a:lnTo>
                    <a:pt x="70" y="784"/>
                  </a:lnTo>
                  <a:lnTo>
                    <a:pt x="33" y="200"/>
                  </a:lnTo>
                  <a:lnTo>
                    <a:pt x="17" y="47"/>
                  </a:lnTo>
                  <a:lnTo>
                    <a:pt x="12" y="16"/>
                  </a:lnTo>
                  <a:lnTo>
                    <a:pt x="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a:off x="-662850" y="-4481375"/>
              <a:ext cx="187525" cy="1229450"/>
            </a:xfrm>
            <a:custGeom>
              <a:avLst/>
              <a:gdLst/>
              <a:ahLst/>
              <a:cxnLst/>
              <a:rect l="l" t="t" r="r" b="b"/>
              <a:pathLst>
                <a:path w="7501" h="49178" extrusionOk="0">
                  <a:moveTo>
                    <a:pt x="64" y="1"/>
                  </a:moveTo>
                  <a:lnTo>
                    <a:pt x="48" y="277"/>
                  </a:lnTo>
                  <a:lnTo>
                    <a:pt x="32" y="554"/>
                  </a:lnTo>
                  <a:lnTo>
                    <a:pt x="16" y="830"/>
                  </a:lnTo>
                  <a:lnTo>
                    <a:pt x="11" y="1091"/>
                  </a:lnTo>
                  <a:lnTo>
                    <a:pt x="5" y="1368"/>
                  </a:lnTo>
                  <a:lnTo>
                    <a:pt x="5" y="1644"/>
                  </a:lnTo>
                  <a:lnTo>
                    <a:pt x="5" y="1921"/>
                  </a:lnTo>
                  <a:lnTo>
                    <a:pt x="11" y="2198"/>
                  </a:lnTo>
                  <a:lnTo>
                    <a:pt x="5" y="3396"/>
                  </a:lnTo>
                  <a:lnTo>
                    <a:pt x="0" y="4809"/>
                  </a:lnTo>
                  <a:lnTo>
                    <a:pt x="0" y="6438"/>
                  </a:lnTo>
                  <a:lnTo>
                    <a:pt x="5" y="7313"/>
                  </a:lnTo>
                  <a:lnTo>
                    <a:pt x="11" y="8251"/>
                  </a:lnTo>
                  <a:lnTo>
                    <a:pt x="27" y="10263"/>
                  </a:lnTo>
                  <a:lnTo>
                    <a:pt x="48" y="12445"/>
                  </a:lnTo>
                  <a:lnTo>
                    <a:pt x="80" y="14764"/>
                  </a:lnTo>
                  <a:lnTo>
                    <a:pt x="117" y="17238"/>
                  </a:lnTo>
                  <a:lnTo>
                    <a:pt x="143" y="18513"/>
                  </a:lnTo>
                  <a:lnTo>
                    <a:pt x="170" y="19834"/>
                  </a:lnTo>
                  <a:lnTo>
                    <a:pt x="207" y="21186"/>
                  </a:lnTo>
                  <a:lnTo>
                    <a:pt x="244" y="22553"/>
                  </a:lnTo>
                  <a:lnTo>
                    <a:pt x="276" y="23245"/>
                  </a:lnTo>
                  <a:lnTo>
                    <a:pt x="297" y="23598"/>
                  </a:lnTo>
                  <a:lnTo>
                    <a:pt x="324" y="23967"/>
                  </a:lnTo>
                  <a:lnTo>
                    <a:pt x="324" y="24335"/>
                  </a:lnTo>
                  <a:lnTo>
                    <a:pt x="350" y="24581"/>
                  </a:lnTo>
                  <a:lnTo>
                    <a:pt x="382" y="24827"/>
                  </a:lnTo>
                  <a:lnTo>
                    <a:pt x="398" y="24919"/>
                  </a:lnTo>
                  <a:lnTo>
                    <a:pt x="419" y="25011"/>
                  </a:lnTo>
                  <a:lnTo>
                    <a:pt x="446" y="25104"/>
                  </a:lnTo>
                  <a:lnTo>
                    <a:pt x="472" y="25165"/>
                  </a:lnTo>
                  <a:lnTo>
                    <a:pt x="552" y="25442"/>
                  </a:lnTo>
                  <a:lnTo>
                    <a:pt x="1178" y="27639"/>
                  </a:lnTo>
                  <a:lnTo>
                    <a:pt x="2424" y="32063"/>
                  </a:lnTo>
                  <a:lnTo>
                    <a:pt x="3591" y="36150"/>
                  </a:lnTo>
                  <a:lnTo>
                    <a:pt x="4652" y="39837"/>
                  </a:lnTo>
                  <a:lnTo>
                    <a:pt x="5586" y="43032"/>
                  </a:lnTo>
                  <a:lnTo>
                    <a:pt x="5808" y="43739"/>
                  </a:lnTo>
                  <a:lnTo>
                    <a:pt x="6010" y="44415"/>
                  </a:lnTo>
                  <a:lnTo>
                    <a:pt x="6376" y="45644"/>
                  </a:lnTo>
                  <a:lnTo>
                    <a:pt x="6689" y="46704"/>
                  </a:lnTo>
                  <a:lnTo>
                    <a:pt x="6954" y="47595"/>
                  </a:lnTo>
                  <a:lnTo>
                    <a:pt x="7012" y="47810"/>
                  </a:lnTo>
                  <a:lnTo>
                    <a:pt x="7076" y="48025"/>
                  </a:lnTo>
                  <a:lnTo>
                    <a:pt x="7140" y="48240"/>
                  </a:lnTo>
                  <a:lnTo>
                    <a:pt x="7209" y="48440"/>
                  </a:lnTo>
                  <a:lnTo>
                    <a:pt x="7278" y="48624"/>
                  </a:lnTo>
                  <a:lnTo>
                    <a:pt x="7352" y="48824"/>
                  </a:lnTo>
                  <a:lnTo>
                    <a:pt x="7426" y="48993"/>
                  </a:lnTo>
                  <a:lnTo>
                    <a:pt x="7500" y="49177"/>
                  </a:lnTo>
                  <a:lnTo>
                    <a:pt x="7405" y="48686"/>
                  </a:lnTo>
                  <a:lnTo>
                    <a:pt x="7299" y="48209"/>
                  </a:lnTo>
                  <a:lnTo>
                    <a:pt x="7182" y="47764"/>
                  </a:lnTo>
                  <a:lnTo>
                    <a:pt x="7060" y="47334"/>
                  </a:lnTo>
                  <a:lnTo>
                    <a:pt x="6811" y="46366"/>
                  </a:lnTo>
                  <a:lnTo>
                    <a:pt x="6514" y="45244"/>
                  </a:lnTo>
                  <a:lnTo>
                    <a:pt x="5782" y="42510"/>
                  </a:lnTo>
                  <a:lnTo>
                    <a:pt x="4891" y="39238"/>
                  </a:lnTo>
                  <a:lnTo>
                    <a:pt x="3856" y="35489"/>
                  </a:lnTo>
                  <a:lnTo>
                    <a:pt x="2711" y="31372"/>
                  </a:lnTo>
                  <a:lnTo>
                    <a:pt x="1469" y="26947"/>
                  </a:lnTo>
                  <a:lnTo>
                    <a:pt x="838" y="24750"/>
                  </a:lnTo>
                  <a:lnTo>
                    <a:pt x="801" y="24597"/>
                  </a:lnTo>
                  <a:lnTo>
                    <a:pt x="759" y="24443"/>
                  </a:lnTo>
                  <a:lnTo>
                    <a:pt x="711" y="24274"/>
                  </a:lnTo>
                  <a:lnTo>
                    <a:pt x="711" y="24090"/>
                  </a:lnTo>
                  <a:lnTo>
                    <a:pt x="711" y="23767"/>
                  </a:lnTo>
                  <a:lnTo>
                    <a:pt x="684" y="23444"/>
                  </a:lnTo>
                  <a:lnTo>
                    <a:pt x="663" y="23106"/>
                  </a:lnTo>
                  <a:lnTo>
                    <a:pt x="647" y="22784"/>
                  </a:lnTo>
                  <a:lnTo>
                    <a:pt x="642" y="22446"/>
                  </a:lnTo>
                  <a:lnTo>
                    <a:pt x="589" y="21094"/>
                  </a:lnTo>
                  <a:lnTo>
                    <a:pt x="541" y="19773"/>
                  </a:lnTo>
                  <a:lnTo>
                    <a:pt x="520" y="19112"/>
                  </a:lnTo>
                  <a:lnTo>
                    <a:pt x="504" y="18467"/>
                  </a:lnTo>
                  <a:lnTo>
                    <a:pt x="493" y="17822"/>
                  </a:lnTo>
                  <a:lnTo>
                    <a:pt x="488" y="17192"/>
                  </a:lnTo>
                  <a:lnTo>
                    <a:pt x="387" y="12475"/>
                  </a:lnTo>
                  <a:lnTo>
                    <a:pt x="297" y="8251"/>
                  </a:lnTo>
                  <a:lnTo>
                    <a:pt x="292" y="7221"/>
                  </a:lnTo>
                  <a:lnTo>
                    <a:pt x="276" y="6177"/>
                  </a:lnTo>
                  <a:lnTo>
                    <a:pt x="255" y="5147"/>
                  </a:lnTo>
                  <a:lnTo>
                    <a:pt x="228" y="4118"/>
                  </a:lnTo>
                  <a:lnTo>
                    <a:pt x="196" y="3089"/>
                  </a:lnTo>
                  <a:lnTo>
                    <a:pt x="159" y="2059"/>
                  </a:lnTo>
                  <a:lnTo>
                    <a:pt x="112" y="1030"/>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p:nvPr/>
          </p:nvSpPr>
          <p:spPr>
            <a:xfrm>
              <a:off x="-662850" y="-4481375"/>
              <a:ext cx="187525" cy="1229450"/>
            </a:xfrm>
            <a:custGeom>
              <a:avLst/>
              <a:gdLst/>
              <a:ahLst/>
              <a:cxnLst/>
              <a:rect l="l" t="t" r="r" b="b"/>
              <a:pathLst>
                <a:path w="7501" h="49178" fill="none" extrusionOk="0">
                  <a:moveTo>
                    <a:pt x="7500" y="49177"/>
                  </a:moveTo>
                  <a:lnTo>
                    <a:pt x="7500" y="49177"/>
                  </a:lnTo>
                  <a:lnTo>
                    <a:pt x="7426" y="48993"/>
                  </a:lnTo>
                  <a:lnTo>
                    <a:pt x="7352" y="48824"/>
                  </a:lnTo>
                  <a:lnTo>
                    <a:pt x="7278" y="48624"/>
                  </a:lnTo>
                  <a:lnTo>
                    <a:pt x="7209" y="48440"/>
                  </a:lnTo>
                  <a:lnTo>
                    <a:pt x="7140" y="48240"/>
                  </a:lnTo>
                  <a:lnTo>
                    <a:pt x="7076" y="48025"/>
                  </a:lnTo>
                  <a:lnTo>
                    <a:pt x="7012" y="47810"/>
                  </a:lnTo>
                  <a:lnTo>
                    <a:pt x="6954" y="47595"/>
                  </a:lnTo>
                  <a:lnTo>
                    <a:pt x="6954" y="47595"/>
                  </a:lnTo>
                  <a:lnTo>
                    <a:pt x="6689" y="46704"/>
                  </a:lnTo>
                  <a:lnTo>
                    <a:pt x="6376" y="45644"/>
                  </a:lnTo>
                  <a:lnTo>
                    <a:pt x="6010" y="44415"/>
                  </a:lnTo>
                  <a:lnTo>
                    <a:pt x="5808" y="43739"/>
                  </a:lnTo>
                  <a:lnTo>
                    <a:pt x="5586" y="43032"/>
                  </a:lnTo>
                  <a:lnTo>
                    <a:pt x="5586" y="43032"/>
                  </a:lnTo>
                  <a:lnTo>
                    <a:pt x="4652" y="39837"/>
                  </a:lnTo>
                  <a:lnTo>
                    <a:pt x="3591" y="36150"/>
                  </a:lnTo>
                  <a:lnTo>
                    <a:pt x="2424" y="32063"/>
                  </a:lnTo>
                  <a:lnTo>
                    <a:pt x="1178" y="27639"/>
                  </a:lnTo>
                  <a:lnTo>
                    <a:pt x="552" y="25442"/>
                  </a:lnTo>
                  <a:lnTo>
                    <a:pt x="472" y="25165"/>
                  </a:lnTo>
                  <a:lnTo>
                    <a:pt x="472" y="25165"/>
                  </a:lnTo>
                  <a:lnTo>
                    <a:pt x="446" y="25104"/>
                  </a:lnTo>
                  <a:lnTo>
                    <a:pt x="419" y="25011"/>
                  </a:lnTo>
                  <a:lnTo>
                    <a:pt x="398" y="24919"/>
                  </a:lnTo>
                  <a:lnTo>
                    <a:pt x="382" y="24827"/>
                  </a:lnTo>
                  <a:lnTo>
                    <a:pt x="382" y="24827"/>
                  </a:lnTo>
                  <a:lnTo>
                    <a:pt x="350" y="24581"/>
                  </a:lnTo>
                  <a:lnTo>
                    <a:pt x="324" y="24335"/>
                  </a:lnTo>
                  <a:lnTo>
                    <a:pt x="324" y="23967"/>
                  </a:lnTo>
                  <a:lnTo>
                    <a:pt x="324" y="23967"/>
                  </a:lnTo>
                  <a:lnTo>
                    <a:pt x="297" y="23598"/>
                  </a:lnTo>
                  <a:lnTo>
                    <a:pt x="276" y="23245"/>
                  </a:lnTo>
                  <a:lnTo>
                    <a:pt x="244" y="22553"/>
                  </a:lnTo>
                  <a:lnTo>
                    <a:pt x="244" y="22553"/>
                  </a:lnTo>
                  <a:lnTo>
                    <a:pt x="207" y="21186"/>
                  </a:lnTo>
                  <a:lnTo>
                    <a:pt x="170" y="19834"/>
                  </a:lnTo>
                  <a:lnTo>
                    <a:pt x="143" y="18513"/>
                  </a:lnTo>
                  <a:lnTo>
                    <a:pt x="117" y="17238"/>
                  </a:lnTo>
                  <a:lnTo>
                    <a:pt x="117" y="17238"/>
                  </a:lnTo>
                  <a:lnTo>
                    <a:pt x="80" y="14764"/>
                  </a:lnTo>
                  <a:lnTo>
                    <a:pt x="48" y="12445"/>
                  </a:lnTo>
                  <a:lnTo>
                    <a:pt x="27" y="10263"/>
                  </a:lnTo>
                  <a:lnTo>
                    <a:pt x="11" y="8251"/>
                  </a:lnTo>
                  <a:lnTo>
                    <a:pt x="11" y="8251"/>
                  </a:lnTo>
                  <a:lnTo>
                    <a:pt x="5" y="7313"/>
                  </a:lnTo>
                  <a:lnTo>
                    <a:pt x="0" y="6438"/>
                  </a:lnTo>
                  <a:lnTo>
                    <a:pt x="0" y="4809"/>
                  </a:lnTo>
                  <a:lnTo>
                    <a:pt x="5" y="3396"/>
                  </a:lnTo>
                  <a:lnTo>
                    <a:pt x="11" y="2198"/>
                  </a:lnTo>
                  <a:lnTo>
                    <a:pt x="11" y="2198"/>
                  </a:lnTo>
                  <a:lnTo>
                    <a:pt x="5" y="1921"/>
                  </a:lnTo>
                  <a:lnTo>
                    <a:pt x="5" y="1644"/>
                  </a:lnTo>
                  <a:lnTo>
                    <a:pt x="5" y="1368"/>
                  </a:lnTo>
                  <a:lnTo>
                    <a:pt x="11" y="1091"/>
                  </a:lnTo>
                  <a:lnTo>
                    <a:pt x="16" y="830"/>
                  </a:lnTo>
                  <a:lnTo>
                    <a:pt x="32" y="554"/>
                  </a:lnTo>
                  <a:lnTo>
                    <a:pt x="48" y="277"/>
                  </a:lnTo>
                  <a:lnTo>
                    <a:pt x="64" y="1"/>
                  </a:lnTo>
                  <a:lnTo>
                    <a:pt x="64" y="1"/>
                  </a:lnTo>
                  <a:lnTo>
                    <a:pt x="112" y="1030"/>
                  </a:lnTo>
                  <a:lnTo>
                    <a:pt x="159" y="2059"/>
                  </a:lnTo>
                  <a:lnTo>
                    <a:pt x="196" y="3089"/>
                  </a:lnTo>
                  <a:lnTo>
                    <a:pt x="228" y="4118"/>
                  </a:lnTo>
                  <a:lnTo>
                    <a:pt x="255" y="5147"/>
                  </a:lnTo>
                  <a:lnTo>
                    <a:pt x="276" y="6177"/>
                  </a:lnTo>
                  <a:lnTo>
                    <a:pt x="292" y="7221"/>
                  </a:lnTo>
                  <a:lnTo>
                    <a:pt x="297" y="8251"/>
                  </a:lnTo>
                  <a:lnTo>
                    <a:pt x="297" y="8251"/>
                  </a:lnTo>
                  <a:lnTo>
                    <a:pt x="387" y="12475"/>
                  </a:lnTo>
                  <a:lnTo>
                    <a:pt x="488" y="17192"/>
                  </a:lnTo>
                  <a:lnTo>
                    <a:pt x="488" y="17192"/>
                  </a:lnTo>
                  <a:lnTo>
                    <a:pt x="493" y="17822"/>
                  </a:lnTo>
                  <a:lnTo>
                    <a:pt x="504" y="18467"/>
                  </a:lnTo>
                  <a:lnTo>
                    <a:pt x="520" y="19112"/>
                  </a:lnTo>
                  <a:lnTo>
                    <a:pt x="541" y="19773"/>
                  </a:lnTo>
                  <a:lnTo>
                    <a:pt x="589" y="21094"/>
                  </a:lnTo>
                  <a:lnTo>
                    <a:pt x="642" y="22446"/>
                  </a:lnTo>
                  <a:lnTo>
                    <a:pt x="642" y="22446"/>
                  </a:lnTo>
                  <a:lnTo>
                    <a:pt x="647" y="22784"/>
                  </a:lnTo>
                  <a:lnTo>
                    <a:pt x="663" y="23106"/>
                  </a:lnTo>
                  <a:lnTo>
                    <a:pt x="684" y="23444"/>
                  </a:lnTo>
                  <a:lnTo>
                    <a:pt x="711" y="23767"/>
                  </a:lnTo>
                  <a:lnTo>
                    <a:pt x="711" y="24090"/>
                  </a:lnTo>
                  <a:lnTo>
                    <a:pt x="711" y="24274"/>
                  </a:lnTo>
                  <a:lnTo>
                    <a:pt x="711" y="24274"/>
                  </a:lnTo>
                  <a:lnTo>
                    <a:pt x="759" y="24443"/>
                  </a:lnTo>
                  <a:lnTo>
                    <a:pt x="801" y="24597"/>
                  </a:lnTo>
                  <a:lnTo>
                    <a:pt x="838" y="24750"/>
                  </a:lnTo>
                  <a:lnTo>
                    <a:pt x="1469" y="26947"/>
                  </a:lnTo>
                  <a:lnTo>
                    <a:pt x="1469" y="26947"/>
                  </a:lnTo>
                  <a:lnTo>
                    <a:pt x="2711" y="31372"/>
                  </a:lnTo>
                  <a:lnTo>
                    <a:pt x="3856" y="35489"/>
                  </a:lnTo>
                  <a:lnTo>
                    <a:pt x="4891" y="39238"/>
                  </a:lnTo>
                  <a:lnTo>
                    <a:pt x="5782" y="42510"/>
                  </a:lnTo>
                  <a:lnTo>
                    <a:pt x="5782" y="42510"/>
                  </a:lnTo>
                  <a:lnTo>
                    <a:pt x="6514" y="45244"/>
                  </a:lnTo>
                  <a:lnTo>
                    <a:pt x="6811" y="46366"/>
                  </a:lnTo>
                  <a:lnTo>
                    <a:pt x="7060" y="47334"/>
                  </a:lnTo>
                  <a:lnTo>
                    <a:pt x="7060" y="47334"/>
                  </a:lnTo>
                  <a:lnTo>
                    <a:pt x="7182" y="47764"/>
                  </a:lnTo>
                  <a:lnTo>
                    <a:pt x="7299" y="48209"/>
                  </a:lnTo>
                  <a:lnTo>
                    <a:pt x="7405" y="48686"/>
                  </a:lnTo>
                  <a:lnTo>
                    <a:pt x="7500" y="4917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778225" y="-6658300"/>
              <a:ext cx="615050" cy="107175"/>
            </a:xfrm>
            <a:custGeom>
              <a:avLst/>
              <a:gdLst/>
              <a:ahLst/>
              <a:cxnLst/>
              <a:rect l="l" t="t" r="r" b="b"/>
              <a:pathLst>
                <a:path w="24602" h="4287" extrusionOk="0">
                  <a:moveTo>
                    <a:pt x="18141" y="1"/>
                  </a:moveTo>
                  <a:lnTo>
                    <a:pt x="17059" y="16"/>
                  </a:lnTo>
                  <a:lnTo>
                    <a:pt x="15924" y="78"/>
                  </a:lnTo>
                  <a:lnTo>
                    <a:pt x="14741" y="170"/>
                  </a:lnTo>
                  <a:lnTo>
                    <a:pt x="14136" y="216"/>
                  </a:lnTo>
                  <a:lnTo>
                    <a:pt x="13521" y="293"/>
                  </a:lnTo>
                  <a:lnTo>
                    <a:pt x="12895" y="369"/>
                  </a:lnTo>
                  <a:lnTo>
                    <a:pt x="12269" y="462"/>
                  </a:lnTo>
                  <a:lnTo>
                    <a:pt x="11012" y="677"/>
                  </a:lnTo>
                  <a:lnTo>
                    <a:pt x="9792" y="922"/>
                  </a:lnTo>
                  <a:lnTo>
                    <a:pt x="8615" y="1184"/>
                  </a:lnTo>
                  <a:lnTo>
                    <a:pt x="7485" y="1460"/>
                  </a:lnTo>
                  <a:lnTo>
                    <a:pt x="6403" y="1752"/>
                  </a:lnTo>
                  <a:lnTo>
                    <a:pt x="5390" y="2059"/>
                  </a:lnTo>
                  <a:lnTo>
                    <a:pt x="4440" y="2367"/>
                  </a:lnTo>
                  <a:lnTo>
                    <a:pt x="3570" y="2674"/>
                  </a:lnTo>
                  <a:lnTo>
                    <a:pt x="2785" y="2950"/>
                  </a:lnTo>
                  <a:lnTo>
                    <a:pt x="2080" y="3227"/>
                  </a:lnTo>
                  <a:lnTo>
                    <a:pt x="1464" y="3488"/>
                  </a:lnTo>
                  <a:lnTo>
                    <a:pt x="950" y="3719"/>
                  </a:lnTo>
                  <a:lnTo>
                    <a:pt x="828" y="3765"/>
                  </a:lnTo>
                  <a:lnTo>
                    <a:pt x="706" y="3811"/>
                  </a:lnTo>
                  <a:lnTo>
                    <a:pt x="589" y="3857"/>
                  </a:lnTo>
                  <a:lnTo>
                    <a:pt x="467" y="3934"/>
                  </a:lnTo>
                  <a:lnTo>
                    <a:pt x="351" y="4010"/>
                  </a:lnTo>
                  <a:lnTo>
                    <a:pt x="234" y="4087"/>
                  </a:lnTo>
                  <a:lnTo>
                    <a:pt x="117" y="4195"/>
                  </a:lnTo>
                  <a:lnTo>
                    <a:pt x="0" y="4287"/>
                  </a:lnTo>
                  <a:lnTo>
                    <a:pt x="244" y="4287"/>
                  </a:lnTo>
                  <a:lnTo>
                    <a:pt x="488" y="4256"/>
                  </a:lnTo>
                  <a:lnTo>
                    <a:pt x="732" y="4179"/>
                  </a:lnTo>
                  <a:lnTo>
                    <a:pt x="971" y="4072"/>
                  </a:lnTo>
                  <a:lnTo>
                    <a:pt x="3602" y="3365"/>
                  </a:lnTo>
                  <a:lnTo>
                    <a:pt x="4472" y="3135"/>
                  </a:lnTo>
                  <a:lnTo>
                    <a:pt x="5416" y="2904"/>
                  </a:lnTo>
                  <a:lnTo>
                    <a:pt x="6429" y="2659"/>
                  </a:lnTo>
                  <a:lnTo>
                    <a:pt x="7501" y="2413"/>
                  </a:lnTo>
                  <a:lnTo>
                    <a:pt x="8631" y="2182"/>
                  </a:lnTo>
                  <a:lnTo>
                    <a:pt x="9808" y="1952"/>
                  </a:lnTo>
                  <a:lnTo>
                    <a:pt x="11028" y="1737"/>
                  </a:lnTo>
                  <a:lnTo>
                    <a:pt x="12280" y="1537"/>
                  </a:lnTo>
                  <a:lnTo>
                    <a:pt x="13537" y="1368"/>
                  </a:lnTo>
                  <a:lnTo>
                    <a:pt x="14757" y="1230"/>
                  </a:lnTo>
                  <a:lnTo>
                    <a:pt x="15940" y="1107"/>
                  </a:lnTo>
                  <a:lnTo>
                    <a:pt x="17070" y="999"/>
                  </a:lnTo>
                  <a:lnTo>
                    <a:pt x="18146" y="922"/>
                  </a:lnTo>
                  <a:lnTo>
                    <a:pt x="19165" y="861"/>
                  </a:lnTo>
                  <a:lnTo>
                    <a:pt x="20114" y="830"/>
                  </a:lnTo>
                  <a:lnTo>
                    <a:pt x="20989" y="815"/>
                  </a:lnTo>
                  <a:lnTo>
                    <a:pt x="23631" y="815"/>
                  </a:lnTo>
                  <a:lnTo>
                    <a:pt x="23753" y="830"/>
                  </a:lnTo>
                  <a:lnTo>
                    <a:pt x="23997" y="830"/>
                  </a:lnTo>
                  <a:lnTo>
                    <a:pt x="24119" y="800"/>
                  </a:lnTo>
                  <a:lnTo>
                    <a:pt x="24241" y="784"/>
                  </a:lnTo>
                  <a:lnTo>
                    <a:pt x="24363" y="738"/>
                  </a:lnTo>
                  <a:lnTo>
                    <a:pt x="24480" y="692"/>
                  </a:lnTo>
                  <a:lnTo>
                    <a:pt x="24602" y="646"/>
                  </a:lnTo>
                  <a:lnTo>
                    <a:pt x="24363" y="523"/>
                  </a:lnTo>
                  <a:lnTo>
                    <a:pt x="24119" y="431"/>
                  </a:lnTo>
                  <a:lnTo>
                    <a:pt x="23875" y="385"/>
                  </a:lnTo>
                  <a:lnTo>
                    <a:pt x="23631" y="354"/>
                  </a:lnTo>
                  <a:lnTo>
                    <a:pt x="23111" y="262"/>
                  </a:lnTo>
                  <a:lnTo>
                    <a:pt x="22496" y="170"/>
                  </a:lnTo>
                  <a:lnTo>
                    <a:pt x="22151" y="139"/>
                  </a:lnTo>
                  <a:lnTo>
                    <a:pt x="21785" y="93"/>
                  </a:lnTo>
                  <a:lnTo>
                    <a:pt x="21403" y="78"/>
                  </a:lnTo>
                  <a:lnTo>
                    <a:pt x="20995" y="78"/>
                  </a:lnTo>
                  <a:lnTo>
                    <a:pt x="20120" y="31"/>
                  </a:lnTo>
                  <a:lnTo>
                    <a:pt x="191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p:nvPr/>
          </p:nvSpPr>
          <p:spPr>
            <a:xfrm>
              <a:off x="-1219800" y="-4770200"/>
              <a:ext cx="384575" cy="344150"/>
            </a:xfrm>
            <a:custGeom>
              <a:avLst/>
              <a:gdLst/>
              <a:ahLst/>
              <a:cxnLst/>
              <a:rect l="l" t="t" r="r" b="b"/>
              <a:pathLst>
                <a:path w="15383" h="13766" extrusionOk="0">
                  <a:moveTo>
                    <a:pt x="15383" y="1"/>
                  </a:moveTo>
                  <a:lnTo>
                    <a:pt x="15086" y="16"/>
                  </a:lnTo>
                  <a:lnTo>
                    <a:pt x="14789" y="47"/>
                  </a:lnTo>
                  <a:lnTo>
                    <a:pt x="14491" y="93"/>
                  </a:lnTo>
                  <a:lnTo>
                    <a:pt x="14194" y="170"/>
                  </a:lnTo>
                  <a:lnTo>
                    <a:pt x="13897" y="262"/>
                  </a:lnTo>
                  <a:lnTo>
                    <a:pt x="13600" y="369"/>
                  </a:lnTo>
                  <a:lnTo>
                    <a:pt x="13309" y="508"/>
                  </a:lnTo>
                  <a:lnTo>
                    <a:pt x="13012" y="661"/>
                  </a:lnTo>
                  <a:lnTo>
                    <a:pt x="12306" y="999"/>
                  </a:lnTo>
                  <a:lnTo>
                    <a:pt x="11595" y="1353"/>
                  </a:lnTo>
                  <a:lnTo>
                    <a:pt x="10890" y="1752"/>
                  </a:lnTo>
                  <a:lnTo>
                    <a:pt x="10190" y="2198"/>
                  </a:lnTo>
                  <a:lnTo>
                    <a:pt x="9490" y="2659"/>
                  </a:lnTo>
                  <a:lnTo>
                    <a:pt x="8795" y="3166"/>
                  </a:lnTo>
                  <a:lnTo>
                    <a:pt x="8100" y="3703"/>
                  </a:lnTo>
                  <a:lnTo>
                    <a:pt x="7410" y="4272"/>
                  </a:lnTo>
                  <a:lnTo>
                    <a:pt x="7066" y="4564"/>
                  </a:lnTo>
                  <a:lnTo>
                    <a:pt x="6721" y="4871"/>
                  </a:lnTo>
                  <a:lnTo>
                    <a:pt x="6376" y="5178"/>
                  </a:lnTo>
                  <a:lnTo>
                    <a:pt x="6036" y="5516"/>
                  </a:lnTo>
                  <a:lnTo>
                    <a:pt x="5697" y="5839"/>
                  </a:lnTo>
                  <a:lnTo>
                    <a:pt x="5358" y="6192"/>
                  </a:lnTo>
                  <a:lnTo>
                    <a:pt x="5018" y="6545"/>
                  </a:lnTo>
                  <a:lnTo>
                    <a:pt x="4684" y="6914"/>
                  </a:lnTo>
                  <a:lnTo>
                    <a:pt x="4350" y="7298"/>
                  </a:lnTo>
                  <a:lnTo>
                    <a:pt x="4016" y="7682"/>
                  </a:lnTo>
                  <a:lnTo>
                    <a:pt x="3681" y="8082"/>
                  </a:lnTo>
                  <a:lnTo>
                    <a:pt x="3353" y="8496"/>
                  </a:lnTo>
                  <a:lnTo>
                    <a:pt x="3024" y="8911"/>
                  </a:lnTo>
                  <a:lnTo>
                    <a:pt x="2695" y="9341"/>
                  </a:lnTo>
                  <a:lnTo>
                    <a:pt x="2371" y="9787"/>
                  </a:lnTo>
                  <a:lnTo>
                    <a:pt x="2048" y="10232"/>
                  </a:lnTo>
                  <a:lnTo>
                    <a:pt x="1660" y="10801"/>
                  </a:lnTo>
                  <a:lnTo>
                    <a:pt x="1273" y="11400"/>
                  </a:lnTo>
                  <a:lnTo>
                    <a:pt x="897" y="12030"/>
                  </a:lnTo>
                  <a:lnTo>
                    <a:pt x="525" y="12675"/>
                  </a:lnTo>
                  <a:lnTo>
                    <a:pt x="403" y="12906"/>
                  </a:lnTo>
                  <a:lnTo>
                    <a:pt x="297" y="13105"/>
                  </a:lnTo>
                  <a:lnTo>
                    <a:pt x="133" y="13443"/>
                  </a:lnTo>
                  <a:lnTo>
                    <a:pt x="37" y="13674"/>
                  </a:lnTo>
                  <a:lnTo>
                    <a:pt x="0" y="13751"/>
                  </a:lnTo>
                  <a:lnTo>
                    <a:pt x="11" y="13766"/>
                  </a:lnTo>
                  <a:lnTo>
                    <a:pt x="21" y="13766"/>
                  </a:lnTo>
                  <a:lnTo>
                    <a:pt x="64" y="13751"/>
                  </a:lnTo>
                  <a:lnTo>
                    <a:pt x="117" y="13704"/>
                  </a:lnTo>
                  <a:lnTo>
                    <a:pt x="186" y="13628"/>
                  </a:lnTo>
                  <a:lnTo>
                    <a:pt x="377" y="13397"/>
                  </a:lnTo>
                  <a:lnTo>
                    <a:pt x="626" y="13059"/>
                  </a:lnTo>
                  <a:lnTo>
                    <a:pt x="1289" y="12153"/>
                  </a:lnTo>
                  <a:lnTo>
                    <a:pt x="1703" y="11584"/>
                  </a:lnTo>
                  <a:lnTo>
                    <a:pt x="2159" y="10970"/>
                  </a:lnTo>
                  <a:lnTo>
                    <a:pt x="2817" y="10156"/>
                  </a:lnTo>
                  <a:lnTo>
                    <a:pt x="3480" y="9387"/>
                  </a:lnTo>
                  <a:lnTo>
                    <a:pt x="4143" y="8635"/>
                  </a:lnTo>
                  <a:lnTo>
                    <a:pt x="4811" y="7913"/>
                  </a:lnTo>
                  <a:lnTo>
                    <a:pt x="5485" y="7237"/>
                  </a:lnTo>
                  <a:lnTo>
                    <a:pt x="6158" y="6576"/>
                  </a:lnTo>
                  <a:lnTo>
                    <a:pt x="6837" y="5946"/>
                  </a:lnTo>
                  <a:lnTo>
                    <a:pt x="7522" y="5347"/>
                  </a:lnTo>
                  <a:lnTo>
                    <a:pt x="8312" y="4733"/>
                  </a:lnTo>
                  <a:lnTo>
                    <a:pt x="9086" y="4149"/>
                  </a:lnTo>
                  <a:lnTo>
                    <a:pt x="9834" y="3596"/>
                  </a:lnTo>
                  <a:lnTo>
                    <a:pt x="10556" y="3089"/>
                  </a:lnTo>
                  <a:lnTo>
                    <a:pt x="11245" y="2612"/>
                  </a:lnTo>
                  <a:lnTo>
                    <a:pt x="11898" y="2182"/>
                  </a:lnTo>
                  <a:lnTo>
                    <a:pt x="12502" y="1798"/>
                  </a:lnTo>
                  <a:lnTo>
                    <a:pt x="13065" y="1460"/>
                  </a:lnTo>
                  <a:lnTo>
                    <a:pt x="13362" y="1322"/>
                  </a:lnTo>
                  <a:lnTo>
                    <a:pt x="13653" y="1184"/>
                  </a:lnTo>
                  <a:lnTo>
                    <a:pt x="13945" y="1015"/>
                  </a:lnTo>
                  <a:lnTo>
                    <a:pt x="14232" y="846"/>
                  </a:lnTo>
                  <a:lnTo>
                    <a:pt x="14523" y="646"/>
                  </a:lnTo>
                  <a:lnTo>
                    <a:pt x="14810" y="446"/>
                  </a:lnTo>
                  <a:lnTo>
                    <a:pt x="15096" y="231"/>
                  </a:lnTo>
                  <a:lnTo>
                    <a:pt x="153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4"/>
            <p:cNvSpPr/>
            <p:nvPr/>
          </p:nvSpPr>
          <p:spPr>
            <a:xfrm>
              <a:off x="-920375" y="-5739200"/>
              <a:ext cx="445050" cy="1289350"/>
            </a:xfrm>
            <a:custGeom>
              <a:avLst/>
              <a:gdLst/>
              <a:ahLst/>
              <a:cxnLst/>
              <a:rect l="l" t="t" r="r" b="b"/>
              <a:pathLst>
                <a:path w="17802" h="51574" extrusionOk="0">
                  <a:moveTo>
                    <a:pt x="8901" y="0"/>
                  </a:moveTo>
                  <a:lnTo>
                    <a:pt x="8689" y="16"/>
                  </a:lnTo>
                  <a:lnTo>
                    <a:pt x="8471" y="31"/>
                  </a:lnTo>
                  <a:lnTo>
                    <a:pt x="8259" y="77"/>
                  </a:lnTo>
                  <a:lnTo>
                    <a:pt x="8047" y="123"/>
                  </a:lnTo>
                  <a:lnTo>
                    <a:pt x="7835" y="184"/>
                  </a:lnTo>
                  <a:lnTo>
                    <a:pt x="7623" y="277"/>
                  </a:lnTo>
                  <a:lnTo>
                    <a:pt x="7410" y="369"/>
                  </a:lnTo>
                  <a:lnTo>
                    <a:pt x="7198" y="476"/>
                  </a:lnTo>
                  <a:lnTo>
                    <a:pt x="6991" y="599"/>
                  </a:lnTo>
                  <a:lnTo>
                    <a:pt x="6779" y="738"/>
                  </a:lnTo>
                  <a:lnTo>
                    <a:pt x="6572" y="891"/>
                  </a:lnTo>
                  <a:lnTo>
                    <a:pt x="6365" y="1060"/>
                  </a:lnTo>
                  <a:lnTo>
                    <a:pt x="6159" y="1245"/>
                  </a:lnTo>
                  <a:lnTo>
                    <a:pt x="5957" y="1444"/>
                  </a:lnTo>
                  <a:lnTo>
                    <a:pt x="5750" y="1659"/>
                  </a:lnTo>
                  <a:lnTo>
                    <a:pt x="5549" y="1890"/>
                  </a:lnTo>
                  <a:lnTo>
                    <a:pt x="5352" y="2136"/>
                  </a:lnTo>
                  <a:lnTo>
                    <a:pt x="5151" y="2397"/>
                  </a:lnTo>
                  <a:lnTo>
                    <a:pt x="4954" y="2673"/>
                  </a:lnTo>
                  <a:lnTo>
                    <a:pt x="4758" y="2950"/>
                  </a:lnTo>
                  <a:lnTo>
                    <a:pt x="4567" y="3257"/>
                  </a:lnTo>
                  <a:lnTo>
                    <a:pt x="4376" y="3580"/>
                  </a:lnTo>
                  <a:lnTo>
                    <a:pt x="4191" y="3902"/>
                  </a:lnTo>
                  <a:lnTo>
                    <a:pt x="4000" y="4256"/>
                  </a:lnTo>
                  <a:lnTo>
                    <a:pt x="3819" y="4609"/>
                  </a:lnTo>
                  <a:lnTo>
                    <a:pt x="3639" y="4993"/>
                  </a:lnTo>
                  <a:lnTo>
                    <a:pt x="3459" y="5377"/>
                  </a:lnTo>
                  <a:lnTo>
                    <a:pt x="3284" y="5792"/>
                  </a:lnTo>
                  <a:lnTo>
                    <a:pt x="3109" y="6207"/>
                  </a:lnTo>
                  <a:lnTo>
                    <a:pt x="2939" y="6637"/>
                  </a:lnTo>
                  <a:lnTo>
                    <a:pt x="2769" y="7098"/>
                  </a:lnTo>
                  <a:lnTo>
                    <a:pt x="2605" y="7559"/>
                  </a:lnTo>
                  <a:lnTo>
                    <a:pt x="2446" y="8035"/>
                  </a:lnTo>
                  <a:lnTo>
                    <a:pt x="2292" y="8511"/>
                  </a:lnTo>
                  <a:lnTo>
                    <a:pt x="2138" y="9018"/>
                  </a:lnTo>
                  <a:lnTo>
                    <a:pt x="1995" y="9510"/>
                  </a:lnTo>
                  <a:lnTo>
                    <a:pt x="1857" y="10032"/>
                  </a:lnTo>
                  <a:lnTo>
                    <a:pt x="1719" y="10539"/>
                  </a:lnTo>
                  <a:lnTo>
                    <a:pt x="1592" y="11061"/>
                  </a:lnTo>
                  <a:lnTo>
                    <a:pt x="1464" y="11599"/>
                  </a:lnTo>
                  <a:lnTo>
                    <a:pt x="1348" y="12137"/>
                  </a:lnTo>
                  <a:lnTo>
                    <a:pt x="1231" y="12690"/>
                  </a:lnTo>
                  <a:lnTo>
                    <a:pt x="1119" y="13243"/>
                  </a:lnTo>
                  <a:lnTo>
                    <a:pt x="1019" y="13796"/>
                  </a:lnTo>
                  <a:lnTo>
                    <a:pt x="918" y="14364"/>
                  </a:lnTo>
                  <a:lnTo>
                    <a:pt x="822" y="14933"/>
                  </a:lnTo>
                  <a:lnTo>
                    <a:pt x="732" y="15501"/>
                  </a:lnTo>
                  <a:lnTo>
                    <a:pt x="653" y="16085"/>
                  </a:lnTo>
                  <a:lnTo>
                    <a:pt x="573" y="16669"/>
                  </a:lnTo>
                  <a:lnTo>
                    <a:pt x="499" y="17253"/>
                  </a:lnTo>
                  <a:lnTo>
                    <a:pt x="430" y="17852"/>
                  </a:lnTo>
                  <a:lnTo>
                    <a:pt x="366" y="18451"/>
                  </a:lnTo>
                  <a:lnTo>
                    <a:pt x="308" y="19050"/>
                  </a:lnTo>
                  <a:lnTo>
                    <a:pt x="255" y="19649"/>
                  </a:lnTo>
                  <a:lnTo>
                    <a:pt x="207" y="20248"/>
                  </a:lnTo>
                  <a:lnTo>
                    <a:pt x="159" y="20863"/>
                  </a:lnTo>
                  <a:lnTo>
                    <a:pt x="122" y="21477"/>
                  </a:lnTo>
                  <a:lnTo>
                    <a:pt x="90" y="22092"/>
                  </a:lnTo>
                  <a:lnTo>
                    <a:pt x="64" y="22707"/>
                  </a:lnTo>
                  <a:lnTo>
                    <a:pt x="37" y="23321"/>
                  </a:lnTo>
                  <a:lnTo>
                    <a:pt x="21" y="23936"/>
                  </a:lnTo>
                  <a:lnTo>
                    <a:pt x="11" y="24550"/>
                  </a:lnTo>
                  <a:lnTo>
                    <a:pt x="0" y="25165"/>
                  </a:lnTo>
                  <a:lnTo>
                    <a:pt x="0" y="25794"/>
                  </a:lnTo>
                  <a:lnTo>
                    <a:pt x="0" y="26409"/>
                  </a:lnTo>
                  <a:lnTo>
                    <a:pt x="11" y="27023"/>
                  </a:lnTo>
                  <a:lnTo>
                    <a:pt x="21" y="27638"/>
                  </a:lnTo>
                  <a:lnTo>
                    <a:pt x="37" y="28253"/>
                  </a:lnTo>
                  <a:lnTo>
                    <a:pt x="64" y="28882"/>
                  </a:lnTo>
                  <a:lnTo>
                    <a:pt x="90" y="29497"/>
                  </a:lnTo>
                  <a:lnTo>
                    <a:pt x="122" y="30096"/>
                  </a:lnTo>
                  <a:lnTo>
                    <a:pt x="159" y="30711"/>
                  </a:lnTo>
                  <a:lnTo>
                    <a:pt x="207" y="31325"/>
                  </a:lnTo>
                  <a:lnTo>
                    <a:pt x="255" y="31924"/>
                  </a:lnTo>
                  <a:lnTo>
                    <a:pt x="308" y="32523"/>
                  </a:lnTo>
                  <a:lnTo>
                    <a:pt x="366" y="33123"/>
                  </a:lnTo>
                  <a:lnTo>
                    <a:pt x="430" y="33722"/>
                  </a:lnTo>
                  <a:lnTo>
                    <a:pt x="499" y="34321"/>
                  </a:lnTo>
                  <a:lnTo>
                    <a:pt x="573" y="34905"/>
                  </a:lnTo>
                  <a:lnTo>
                    <a:pt x="653" y="35488"/>
                  </a:lnTo>
                  <a:lnTo>
                    <a:pt x="732" y="36072"/>
                  </a:lnTo>
                  <a:lnTo>
                    <a:pt x="822" y="36641"/>
                  </a:lnTo>
                  <a:lnTo>
                    <a:pt x="918" y="37209"/>
                  </a:lnTo>
                  <a:lnTo>
                    <a:pt x="1019" y="37778"/>
                  </a:lnTo>
                  <a:lnTo>
                    <a:pt x="1119" y="38331"/>
                  </a:lnTo>
                  <a:lnTo>
                    <a:pt x="1231" y="38884"/>
                  </a:lnTo>
                  <a:lnTo>
                    <a:pt x="1348" y="39437"/>
                  </a:lnTo>
                  <a:lnTo>
                    <a:pt x="1464" y="39974"/>
                  </a:lnTo>
                  <a:lnTo>
                    <a:pt x="1592" y="40512"/>
                  </a:lnTo>
                  <a:lnTo>
                    <a:pt x="1719" y="41034"/>
                  </a:lnTo>
                  <a:lnTo>
                    <a:pt x="1857" y="41557"/>
                  </a:lnTo>
                  <a:lnTo>
                    <a:pt x="1995" y="42064"/>
                  </a:lnTo>
                  <a:lnTo>
                    <a:pt x="2138" y="42571"/>
                  </a:lnTo>
                  <a:lnTo>
                    <a:pt x="2292" y="43062"/>
                  </a:lnTo>
                  <a:lnTo>
                    <a:pt x="2446" y="43539"/>
                  </a:lnTo>
                  <a:lnTo>
                    <a:pt x="2605" y="44015"/>
                  </a:lnTo>
                  <a:lnTo>
                    <a:pt x="2769" y="44491"/>
                  </a:lnTo>
                  <a:lnTo>
                    <a:pt x="2939" y="44937"/>
                  </a:lnTo>
                  <a:lnTo>
                    <a:pt x="3109" y="45367"/>
                  </a:lnTo>
                  <a:lnTo>
                    <a:pt x="3284" y="45797"/>
                  </a:lnTo>
                  <a:lnTo>
                    <a:pt x="3459" y="46196"/>
                  </a:lnTo>
                  <a:lnTo>
                    <a:pt x="3639" y="46580"/>
                  </a:lnTo>
                  <a:lnTo>
                    <a:pt x="3819" y="46965"/>
                  </a:lnTo>
                  <a:lnTo>
                    <a:pt x="4000" y="47318"/>
                  </a:lnTo>
                  <a:lnTo>
                    <a:pt x="4191" y="47671"/>
                  </a:lnTo>
                  <a:lnTo>
                    <a:pt x="4376" y="48009"/>
                  </a:lnTo>
                  <a:lnTo>
                    <a:pt x="4567" y="48316"/>
                  </a:lnTo>
                  <a:lnTo>
                    <a:pt x="4758" y="48624"/>
                  </a:lnTo>
                  <a:lnTo>
                    <a:pt x="4954" y="48916"/>
                  </a:lnTo>
                  <a:lnTo>
                    <a:pt x="5151" y="49177"/>
                  </a:lnTo>
                  <a:lnTo>
                    <a:pt x="5352" y="49438"/>
                  </a:lnTo>
                  <a:lnTo>
                    <a:pt x="5549" y="49684"/>
                  </a:lnTo>
                  <a:lnTo>
                    <a:pt x="5750" y="49914"/>
                  </a:lnTo>
                  <a:lnTo>
                    <a:pt x="5957" y="50129"/>
                  </a:lnTo>
                  <a:lnTo>
                    <a:pt x="6159" y="50329"/>
                  </a:lnTo>
                  <a:lnTo>
                    <a:pt x="6365" y="50513"/>
                  </a:lnTo>
                  <a:lnTo>
                    <a:pt x="6572" y="50682"/>
                  </a:lnTo>
                  <a:lnTo>
                    <a:pt x="6779" y="50836"/>
                  </a:lnTo>
                  <a:lnTo>
                    <a:pt x="6991" y="50974"/>
                  </a:lnTo>
                  <a:lnTo>
                    <a:pt x="7198" y="51097"/>
                  </a:lnTo>
                  <a:lnTo>
                    <a:pt x="7410" y="51205"/>
                  </a:lnTo>
                  <a:lnTo>
                    <a:pt x="7623" y="51312"/>
                  </a:lnTo>
                  <a:lnTo>
                    <a:pt x="7835" y="51389"/>
                  </a:lnTo>
                  <a:lnTo>
                    <a:pt x="8047" y="51451"/>
                  </a:lnTo>
                  <a:lnTo>
                    <a:pt x="8259" y="51512"/>
                  </a:lnTo>
                  <a:lnTo>
                    <a:pt x="8471" y="51543"/>
                  </a:lnTo>
                  <a:lnTo>
                    <a:pt x="8689" y="51558"/>
                  </a:lnTo>
                  <a:lnTo>
                    <a:pt x="8901" y="51573"/>
                  </a:lnTo>
                  <a:lnTo>
                    <a:pt x="9113" y="51558"/>
                  </a:lnTo>
                  <a:lnTo>
                    <a:pt x="9325" y="51543"/>
                  </a:lnTo>
                  <a:lnTo>
                    <a:pt x="9543" y="51512"/>
                  </a:lnTo>
                  <a:lnTo>
                    <a:pt x="9755" y="51451"/>
                  </a:lnTo>
                  <a:lnTo>
                    <a:pt x="9967" y="51389"/>
                  </a:lnTo>
                  <a:lnTo>
                    <a:pt x="10179" y="51312"/>
                  </a:lnTo>
                  <a:lnTo>
                    <a:pt x="10391" y="51205"/>
                  </a:lnTo>
                  <a:lnTo>
                    <a:pt x="10604" y="51097"/>
                  </a:lnTo>
                  <a:lnTo>
                    <a:pt x="10810" y="50974"/>
                  </a:lnTo>
                  <a:lnTo>
                    <a:pt x="11023" y="50836"/>
                  </a:lnTo>
                  <a:lnTo>
                    <a:pt x="11229" y="50682"/>
                  </a:lnTo>
                  <a:lnTo>
                    <a:pt x="11436" y="50513"/>
                  </a:lnTo>
                  <a:lnTo>
                    <a:pt x="11643" y="50329"/>
                  </a:lnTo>
                  <a:lnTo>
                    <a:pt x="11845" y="50129"/>
                  </a:lnTo>
                  <a:lnTo>
                    <a:pt x="12046" y="49914"/>
                  </a:lnTo>
                  <a:lnTo>
                    <a:pt x="12253" y="49684"/>
                  </a:lnTo>
                  <a:lnTo>
                    <a:pt x="12449" y="49438"/>
                  </a:lnTo>
                  <a:lnTo>
                    <a:pt x="12651" y="49177"/>
                  </a:lnTo>
                  <a:lnTo>
                    <a:pt x="12847" y="48916"/>
                  </a:lnTo>
                  <a:lnTo>
                    <a:pt x="13038" y="48624"/>
                  </a:lnTo>
                  <a:lnTo>
                    <a:pt x="13234" y="48316"/>
                  </a:lnTo>
                  <a:lnTo>
                    <a:pt x="13425" y="48009"/>
                  </a:lnTo>
                  <a:lnTo>
                    <a:pt x="13611" y="47671"/>
                  </a:lnTo>
                  <a:lnTo>
                    <a:pt x="13797" y="47318"/>
                  </a:lnTo>
                  <a:lnTo>
                    <a:pt x="13982" y="46965"/>
                  </a:lnTo>
                  <a:lnTo>
                    <a:pt x="14163" y="46580"/>
                  </a:lnTo>
                  <a:lnTo>
                    <a:pt x="14343" y="46196"/>
                  </a:lnTo>
                  <a:lnTo>
                    <a:pt x="14518" y="45797"/>
                  </a:lnTo>
                  <a:lnTo>
                    <a:pt x="14693" y="45367"/>
                  </a:lnTo>
                  <a:lnTo>
                    <a:pt x="14863" y="44937"/>
                  </a:lnTo>
                  <a:lnTo>
                    <a:pt x="15033" y="44491"/>
                  </a:lnTo>
                  <a:lnTo>
                    <a:pt x="15197" y="44015"/>
                  </a:lnTo>
                  <a:lnTo>
                    <a:pt x="15356" y="43539"/>
                  </a:lnTo>
                  <a:lnTo>
                    <a:pt x="15510" y="43062"/>
                  </a:lnTo>
                  <a:lnTo>
                    <a:pt x="15664" y="42571"/>
                  </a:lnTo>
                  <a:lnTo>
                    <a:pt x="15807" y="42064"/>
                  </a:lnTo>
                  <a:lnTo>
                    <a:pt x="15945" y="41557"/>
                  </a:lnTo>
                  <a:lnTo>
                    <a:pt x="16083" y="41034"/>
                  </a:lnTo>
                  <a:lnTo>
                    <a:pt x="16210" y="40512"/>
                  </a:lnTo>
                  <a:lnTo>
                    <a:pt x="16337" y="39974"/>
                  </a:lnTo>
                  <a:lnTo>
                    <a:pt x="16454" y="39437"/>
                  </a:lnTo>
                  <a:lnTo>
                    <a:pt x="16571" y="38884"/>
                  </a:lnTo>
                  <a:lnTo>
                    <a:pt x="16682" y="38331"/>
                  </a:lnTo>
                  <a:lnTo>
                    <a:pt x="16783" y="37778"/>
                  </a:lnTo>
                  <a:lnTo>
                    <a:pt x="16884" y="37209"/>
                  </a:lnTo>
                  <a:lnTo>
                    <a:pt x="16979" y="36641"/>
                  </a:lnTo>
                  <a:lnTo>
                    <a:pt x="17069" y="36072"/>
                  </a:lnTo>
                  <a:lnTo>
                    <a:pt x="17149" y="35488"/>
                  </a:lnTo>
                  <a:lnTo>
                    <a:pt x="17229" y="34905"/>
                  </a:lnTo>
                  <a:lnTo>
                    <a:pt x="17303" y="34321"/>
                  </a:lnTo>
                  <a:lnTo>
                    <a:pt x="17372" y="33722"/>
                  </a:lnTo>
                  <a:lnTo>
                    <a:pt x="17435" y="33123"/>
                  </a:lnTo>
                  <a:lnTo>
                    <a:pt x="17494" y="32523"/>
                  </a:lnTo>
                  <a:lnTo>
                    <a:pt x="17547" y="31924"/>
                  </a:lnTo>
                  <a:lnTo>
                    <a:pt x="17595" y="31325"/>
                  </a:lnTo>
                  <a:lnTo>
                    <a:pt x="17642" y="30711"/>
                  </a:lnTo>
                  <a:lnTo>
                    <a:pt x="17679" y="30096"/>
                  </a:lnTo>
                  <a:lnTo>
                    <a:pt x="17711" y="29497"/>
                  </a:lnTo>
                  <a:lnTo>
                    <a:pt x="17738" y="28882"/>
                  </a:lnTo>
                  <a:lnTo>
                    <a:pt x="17764" y="28253"/>
                  </a:lnTo>
                  <a:lnTo>
                    <a:pt x="17780" y="27638"/>
                  </a:lnTo>
                  <a:lnTo>
                    <a:pt x="17791" y="27023"/>
                  </a:lnTo>
                  <a:lnTo>
                    <a:pt x="17801" y="26409"/>
                  </a:lnTo>
                  <a:lnTo>
                    <a:pt x="17801" y="25794"/>
                  </a:lnTo>
                  <a:lnTo>
                    <a:pt x="17801" y="25165"/>
                  </a:lnTo>
                  <a:lnTo>
                    <a:pt x="17791" y="24550"/>
                  </a:lnTo>
                  <a:lnTo>
                    <a:pt x="17780" y="23936"/>
                  </a:lnTo>
                  <a:lnTo>
                    <a:pt x="17764" y="23321"/>
                  </a:lnTo>
                  <a:lnTo>
                    <a:pt x="17738" y="22707"/>
                  </a:lnTo>
                  <a:lnTo>
                    <a:pt x="17711" y="22092"/>
                  </a:lnTo>
                  <a:lnTo>
                    <a:pt x="17679" y="21477"/>
                  </a:lnTo>
                  <a:lnTo>
                    <a:pt x="17642" y="20863"/>
                  </a:lnTo>
                  <a:lnTo>
                    <a:pt x="17595" y="20248"/>
                  </a:lnTo>
                  <a:lnTo>
                    <a:pt x="17547" y="19649"/>
                  </a:lnTo>
                  <a:lnTo>
                    <a:pt x="17494" y="19050"/>
                  </a:lnTo>
                  <a:lnTo>
                    <a:pt x="17435" y="18451"/>
                  </a:lnTo>
                  <a:lnTo>
                    <a:pt x="17372" y="17852"/>
                  </a:lnTo>
                  <a:lnTo>
                    <a:pt x="17303" y="17253"/>
                  </a:lnTo>
                  <a:lnTo>
                    <a:pt x="17229" y="16669"/>
                  </a:lnTo>
                  <a:lnTo>
                    <a:pt x="17149" y="16085"/>
                  </a:lnTo>
                  <a:lnTo>
                    <a:pt x="17069" y="15501"/>
                  </a:lnTo>
                  <a:lnTo>
                    <a:pt x="16979" y="14933"/>
                  </a:lnTo>
                  <a:lnTo>
                    <a:pt x="16884" y="14364"/>
                  </a:lnTo>
                  <a:lnTo>
                    <a:pt x="16783" y="13796"/>
                  </a:lnTo>
                  <a:lnTo>
                    <a:pt x="16682" y="13243"/>
                  </a:lnTo>
                  <a:lnTo>
                    <a:pt x="16571" y="12690"/>
                  </a:lnTo>
                  <a:lnTo>
                    <a:pt x="16454" y="12137"/>
                  </a:lnTo>
                  <a:lnTo>
                    <a:pt x="16337" y="11599"/>
                  </a:lnTo>
                  <a:lnTo>
                    <a:pt x="16210" y="11061"/>
                  </a:lnTo>
                  <a:lnTo>
                    <a:pt x="16083" y="10539"/>
                  </a:lnTo>
                  <a:lnTo>
                    <a:pt x="15945" y="10032"/>
                  </a:lnTo>
                  <a:lnTo>
                    <a:pt x="15807" y="9510"/>
                  </a:lnTo>
                  <a:lnTo>
                    <a:pt x="15664" y="9018"/>
                  </a:lnTo>
                  <a:lnTo>
                    <a:pt x="15510" y="8511"/>
                  </a:lnTo>
                  <a:lnTo>
                    <a:pt x="15356" y="8035"/>
                  </a:lnTo>
                  <a:lnTo>
                    <a:pt x="15197" y="7559"/>
                  </a:lnTo>
                  <a:lnTo>
                    <a:pt x="15033" y="7098"/>
                  </a:lnTo>
                  <a:lnTo>
                    <a:pt x="14863" y="6637"/>
                  </a:lnTo>
                  <a:lnTo>
                    <a:pt x="14693" y="6207"/>
                  </a:lnTo>
                  <a:lnTo>
                    <a:pt x="14518" y="5792"/>
                  </a:lnTo>
                  <a:lnTo>
                    <a:pt x="14343" y="5377"/>
                  </a:lnTo>
                  <a:lnTo>
                    <a:pt x="14163" y="4993"/>
                  </a:lnTo>
                  <a:lnTo>
                    <a:pt x="13982" y="4609"/>
                  </a:lnTo>
                  <a:lnTo>
                    <a:pt x="13797" y="4256"/>
                  </a:lnTo>
                  <a:lnTo>
                    <a:pt x="13611" y="3902"/>
                  </a:lnTo>
                  <a:lnTo>
                    <a:pt x="13425" y="3580"/>
                  </a:lnTo>
                  <a:lnTo>
                    <a:pt x="13234" y="3257"/>
                  </a:lnTo>
                  <a:lnTo>
                    <a:pt x="13038" y="2950"/>
                  </a:lnTo>
                  <a:lnTo>
                    <a:pt x="12847" y="2673"/>
                  </a:lnTo>
                  <a:lnTo>
                    <a:pt x="12651" y="2397"/>
                  </a:lnTo>
                  <a:lnTo>
                    <a:pt x="12449" y="2136"/>
                  </a:lnTo>
                  <a:lnTo>
                    <a:pt x="12253" y="1890"/>
                  </a:lnTo>
                  <a:lnTo>
                    <a:pt x="12046" y="1659"/>
                  </a:lnTo>
                  <a:lnTo>
                    <a:pt x="11845" y="1444"/>
                  </a:lnTo>
                  <a:lnTo>
                    <a:pt x="11643" y="1245"/>
                  </a:lnTo>
                  <a:lnTo>
                    <a:pt x="11436" y="1060"/>
                  </a:lnTo>
                  <a:lnTo>
                    <a:pt x="11229" y="891"/>
                  </a:lnTo>
                  <a:lnTo>
                    <a:pt x="11023" y="738"/>
                  </a:lnTo>
                  <a:lnTo>
                    <a:pt x="10810" y="599"/>
                  </a:lnTo>
                  <a:lnTo>
                    <a:pt x="10604" y="476"/>
                  </a:lnTo>
                  <a:lnTo>
                    <a:pt x="10391" y="369"/>
                  </a:lnTo>
                  <a:lnTo>
                    <a:pt x="10179" y="277"/>
                  </a:lnTo>
                  <a:lnTo>
                    <a:pt x="9967" y="184"/>
                  </a:lnTo>
                  <a:lnTo>
                    <a:pt x="9755" y="123"/>
                  </a:lnTo>
                  <a:lnTo>
                    <a:pt x="9543" y="77"/>
                  </a:lnTo>
                  <a:lnTo>
                    <a:pt x="9325" y="31"/>
                  </a:lnTo>
                  <a:lnTo>
                    <a:pt x="9113" y="16"/>
                  </a:lnTo>
                  <a:lnTo>
                    <a:pt x="89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a:off x="-860050" y="-5565225"/>
              <a:ext cx="324525" cy="939850"/>
            </a:xfrm>
            <a:custGeom>
              <a:avLst/>
              <a:gdLst/>
              <a:ahLst/>
              <a:cxnLst/>
              <a:rect l="l" t="t" r="r" b="b"/>
              <a:pathLst>
                <a:path w="12981" h="37594" extrusionOk="0">
                  <a:moveTo>
                    <a:pt x="6488" y="1"/>
                  </a:moveTo>
                  <a:lnTo>
                    <a:pt x="6329" y="16"/>
                  </a:lnTo>
                  <a:lnTo>
                    <a:pt x="6170" y="31"/>
                  </a:lnTo>
                  <a:lnTo>
                    <a:pt x="6010" y="62"/>
                  </a:lnTo>
                  <a:lnTo>
                    <a:pt x="5851" y="93"/>
                  </a:lnTo>
                  <a:lnTo>
                    <a:pt x="5692" y="154"/>
                  </a:lnTo>
                  <a:lnTo>
                    <a:pt x="5533" y="216"/>
                  </a:lnTo>
                  <a:lnTo>
                    <a:pt x="5374" y="292"/>
                  </a:lnTo>
                  <a:lnTo>
                    <a:pt x="5215" y="369"/>
                  </a:lnTo>
                  <a:lnTo>
                    <a:pt x="5056" y="477"/>
                  </a:lnTo>
                  <a:lnTo>
                    <a:pt x="4897" y="584"/>
                  </a:lnTo>
                  <a:lnTo>
                    <a:pt x="4743" y="707"/>
                  </a:lnTo>
                  <a:lnTo>
                    <a:pt x="4584" y="845"/>
                  </a:lnTo>
                  <a:lnTo>
                    <a:pt x="4424" y="984"/>
                  </a:lnTo>
                  <a:lnTo>
                    <a:pt x="4265" y="1153"/>
                  </a:lnTo>
                  <a:lnTo>
                    <a:pt x="4112" y="1322"/>
                  </a:lnTo>
                  <a:lnTo>
                    <a:pt x="3958" y="1506"/>
                  </a:lnTo>
                  <a:lnTo>
                    <a:pt x="3804" y="1690"/>
                  </a:lnTo>
                  <a:lnTo>
                    <a:pt x="3655" y="1906"/>
                  </a:lnTo>
                  <a:lnTo>
                    <a:pt x="3507" y="2121"/>
                  </a:lnTo>
                  <a:lnTo>
                    <a:pt x="3364" y="2336"/>
                  </a:lnTo>
                  <a:lnTo>
                    <a:pt x="3220" y="2566"/>
                  </a:lnTo>
                  <a:lnTo>
                    <a:pt x="3077" y="2812"/>
                  </a:lnTo>
                  <a:lnTo>
                    <a:pt x="2945" y="3058"/>
                  </a:lnTo>
                  <a:lnTo>
                    <a:pt x="2807" y="3319"/>
                  </a:lnTo>
                  <a:lnTo>
                    <a:pt x="2679" y="3595"/>
                  </a:lnTo>
                  <a:lnTo>
                    <a:pt x="2547" y="3872"/>
                  </a:lnTo>
                  <a:lnTo>
                    <a:pt x="2425" y="4149"/>
                  </a:lnTo>
                  <a:lnTo>
                    <a:pt x="2303" y="4456"/>
                  </a:lnTo>
                  <a:lnTo>
                    <a:pt x="2181" y="4748"/>
                  </a:lnTo>
                  <a:lnTo>
                    <a:pt x="2064" y="5055"/>
                  </a:lnTo>
                  <a:lnTo>
                    <a:pt x="1947" y="5378"/>
                  </a:lnTo>
                  <a:lnTo>
                    <a:pt x="1836" y="5700"/>
                  </a:lnTo>
                  <a:lnTo>
                    <a:pt x="1730" y="6038"/>
                  </a:lnTo>
                  <a:lnTo>
                    <a:pt x="1624" y="6376"/>
                  </a:lnTo>
                  <a:lnTo>
                    <a:pt x="1523" y="6714"/>
                  </a:lnTo>
                  <a:lnTo>
                    <a:pt x="1422" y="7067"/>
                  </a:lnTo>
                  <a:lnTo>
                    <a:pt x="1327" y="7421"/>
                  </a:lnTo>
                  <a:lnTo>
                    <a:pt x="1231" y="7790"/>
                  </a:lnTo>
                  <a:lnTo>
                    <a:pt x="1141" y="8158"/>
                  </a:lnTo>
                  <a:lnTo>
                    <a:pt x="1056" y="8527"/>
                  </a:lnTo>
                  <a:lnTo>
                    <a:pt x="971" y="8911"/>
                  </a:lnTo>
                  <a:lnTo>
                    <a:pt x="892" y="9310"/>
                  </a:lnTo>
                  <a:lnTo>
                    <a:pt x="818" y="9695"/>
                  </a:lnTo>
                  <a:lnTo>
                    <a:pt x="743" y="10094"/>
                  </a:lnTo>
                  <a:lnTo>
                    <a:pt x="669" y="10493"/>
                  </a:lnTo>
                  <a:lnTo>
                    <a:pt x="605" y="10908"/>
                  </a:lnTo>
                  <a:lnTo>
                    <a:pt x="542" y="11308"/>
                  </a:lnTo>
                  <a:lnTo>
                    <a:pt x="478" y="11722"/>
                  </a:lnTo>
                  <a:lnTo>
                    <a:pt x="425" y="12153"/>
                  </a:lnTo>
                  <a:lnTo>
                    <a:pt x="372" y="12567"/>
                  </a:lnTo>
                  <a:lnTo>
                    <a:pt x="319" y="12998"/>
                  </a:lnTo>
                  <a:lnTo>
                    <a:pt x="271" y="13428"/>
                  </a:lnTo>
                  <a:lnTo>
                    <a:pt x="229" y="13858"/>
                  </a:lnTo>
                  <a:lnTo>
                    <a:pt x="192" y="14303"/>
                  </a:lnTo>
                  <a:lnTo>
                    <a:pt x="155" y="14734"/>
                  </a:lnTo>
                  <a:lnTo>
                    <a:pt x="123" y="15179"/>
                  </a:lnTo>
                  <a:lnTo>
                    <a:pt x="96" y="15625"/>
                  </a:lnTo>
                  <a:lnTo>
                    <a:pt x="70" y="16070"/>
                  </a:lnTo>
                  <a:lnTo>
                    <a:pt x="48" y="16531"/>
                  </a:lnTo>
                  <a:lnTo>
                    <a:pt x="33" y="16977"/>
                  </a:lnTo>
                  <a:lnTo>
                    <a:pt x="17" y="17437"/>
                  </a:lnTo>
                  <a:lnTo>
                    <a:pt x="11" y="17883"/>
                  </a:lnTo>
                  <a:lnTo>
                    <a:pt x="6" y="18344"/>
                  </a:lnTo>
                  <a:lnTo>
                    <a:pt x="1" y="18805"/>
                  </a:lnTo>
                  <a:lnTo>
                    <a:pt x="6" y="19266"/>
                  </a:lnTo>
                  <a:lnTo>
                    <a:pt x="11" y="19727"/>
                  </a:lnTo>
                  <a:lnTo>
                    <a:pt x="22" y="20187"/>
                  </a:lnTo>
                  <a:lnTo>
                    <a:pt x="33" y="20648"/>
                  </a:lnTo>
                  <a:lnTo>
                    <a:pt x="48" y="21109"/>
                  </a:lnTo>
                  <a:lnTo>
                    <a:pt x="75" y="21570"/>
                  </a:lnTo>
                  <a:lnTo>
                    <a:pt x="96" y="22031"/>
                  </a:lnTo>
                  <a:lnTo>
                    <a:pt x="128" y="22492"/>
                  </a:lnTo>
                  <a:lnTo>
                    <a:pt x="165" y="22953"/>
                  </a:lnTo>
                  <a:lnTo>
                    <a:pt x="202" y="23414"/>
                  </a:lnTo>
                  <a:lnTo>
                    <a:pt x="245" y="23874"/>
                  </a:lnTo>
                  <a:lnTo>
                    <a:pt x="292" y="24320"/>
                  </a:lnTo>
                  <a:lnTo>
                    <a:pt x="340" y="24781"/>
                  </a:lnTo>
                  <a:lnTo>
                    <a:pt x="399" y="25242"/>
                  </a:lnTo>
                  <a:lnTo>
                    <a:pt x="457" y="25687"/>
                  </a:lnTo>
                  <a:lnTo>
                    <a:pt x="521" y="26133"/>
                  </a:lnTo>
                  <a:lnTo>
                    <a:pt x="584" y="26578"/>
                  </a:lnTo>
                  <a:lnTo>
                    <a:pt x="658" y="27009"/>
                  </a:lnTo>
                  <a:lnTo>
                    <a:pt x="733" y="27439"/>
                  </a:lnTo>
                  <a:lnTo>
                    <a:pt x="807" y="27853"/>
                  </a:lnTo>
                  <a:lnTo>
                    <a:pt x="887" y="28268"/>
                  </a:lnTo>
                  <a:lnTo>
                    <a:pt x="971" y="28683"/>
                  </a:lnTo>
                  <a:lnTo>
                    <a:pt x="1056" y="29067"/>
                  </a:lnTo>
                  <a:lnTo>
                    <a:pt x="1146" y="29467"/>
                  </a:lnTo>
                  <a:lnTo>
                    <a:pt x="1242" y="29835"/>
                  </a:lnTo>
                  <a:lnTo>
                    <a:pt x="1337" y="30219"/>
                  </a:lnTo>
                  <a:lnTo>
                    <a:pt x="1433" y="30573"/>
                  </a:lnTo>
                  <a:lnTo>
                    <a:pt x="1534" y="30941"/>
                  </a:lnTo>
                  <a:lnTo>
                    <a:pt x="1640" y="31279"/>
                  </a:lnTo>
                  <a:lnTo>
                    <a:pt x="1746" y="31617"/>
                  </a:lnTo>
                  <a:lnTo>
                    <a:pt x="1857" y="31955"/>
                  </a:lnTo>
                  <a:lnTo>
                    <a:pt x="1969" y="32278"/>
                  </a:lnTo>
                  <a:lnTo>
                    <a:pt x="2080" y="32585"/>
                  </a:lnTo>
                  <a:lnTo>
                    <a:pt x="2197" y="32893"/>
                  </a:lnTo>
                  <a:lnTo>
                    <a:pt x="2319" y="33184"/>
                  </a:lnTo>
                  <a:lnTo>
                    <a:pt x="2441" y="33476"/>
                  </a:lnTo>
                  <a:lnTo>
                    <a:pt x="2563" y="33753"/>
                  </a:lnTo>
                  <a:lnTo>
                    <a:pt x="2690" y="34029"/>
                  </a:lnTo>
                  <a:lnTo>
                    <a:pt x="2817" y="34291"/>
                  </a:lnTo>
                  <a:lnTo>
                    <a:pt x="2945" y="34536"/>
                  </a:lnTo>
                  <a:lnTo>
                    <a:pt x="3077" y="34782"/>
                  </a:lnTo>
                  <a:lnTo>
                    <a:pt x="3210" y="35013"/>
                  </a:lnTo>
                  <a:lnTo>
                    <a:pt x="3348" y="35228"/>
                  </a:lnTo>
                  <a:lnTo>
                    <a:pt x="3486" y="35443"/>
                  </a:lnTo>
                  <a:lnTo>
                    <a:pt x="3624" y="35658"/>
                  </a:lnTo>
                  <a:lnTo>
                    <a:pt x="3761" y="35842"/>
                  </a:lnTo>
                  <a:lnTo>
                    <a:pt x="3905" y="36027"/>
                  </a:lnTo>
                  <a:lnTo>
                    <a:pt x="4048" y="36211"/>
                  </a:lnTo>
                  <a:lnTo>
                    <a:pt x="4196" y="36365"/>
                  </a:lnTo>
                  <a:lnTo>
                    <a:pt x="4340" y="36518"/>
                  </a:lnTo>
                  <a:lnTo>
                    <a:pt x="4488" y="36672"/>
                  </a:lnTo>
                  <a:lnTo>
                    <a:pt x="4637" y="36810"/>
                  </a:lnTo>
                  <a:lnTo>
                    <a:pt x="4785" y="36933"/>
                  </a:lnTo>
                  <a:lnTo>
                    <a:pt x="4939" y="37040"/>
                  </a:lnTo>
                  <a:lnTo>
                    <a:pt x="5088" y="37148"/>
                  </a:lnTo>
                  <a:lnTo>
                    <a:pt x="5241" y="37240"/>
                  </a:lnTo>
                  <a:lnTo>
                    <a:pt x="5395" y="37317"/>
                  </a:lnTo>
                  <a:lnTo>
                    <a:pt x="5549" y="37394"/>
                  </a:lnTo>
                  <a:lnTo>
                    <a:pt x="5708" y="37455"/>
                  </a:lnTo>
                  <a:lnTo>
                    <a:pt x="5862" y="37501"/>
                  </a:lnTo>
                  <a:lnTo>
                    <a:pt x="6021" y="37547"/>
                  </a:lnTo>
                  <a:lnTo>
                    <a:pt x="6175" y="37563"/>
                  </a:lnTo>
                  <a:lnTo>
                    <a:pt x="6334" y="37594"/>
                  </a:lnTo>
                  <a:lnTo>
                    <a:pt x="6652" y="37594"/>
                  </a:lnTo>
                  <a:lnTo>
                    <a:pt x="6811" y="37563"/>
                  </a:lnTo>
                  <a:lnTo>
                    <a:pt x="6971" y="37547"/>
                  </a:lnTo>
                  <a:lnTo>
                    <a:pt x="7130" y="37501"/>
                  </a:lnTo>
                  <a:lnTo>
                    <a:pt x="7289" y="37455"/>
                  </a:lnTo>
                  <a:lnTo>
                    <a:pt x="7448" y="37378"/>
                  </a:lnTo>
                  <a:lnTo>
                    <a:pt x="7607" y="37317"/>
                  </a:lnTo>
                  <a:lnTo>
                    <a:pt x="7766" y="37225"/>
                  </a:lnTo>
                  <a:lnTo>
                    <a:pt x="7925" y="37133"/>
                  </a:lnTo>
                  <a:lnTo>
                    <a:pt x="8084" y="37010"/>
                  </a:lnTo>
                  <a:lnTo>
                    <a:pt x="8238" y="36887"/>
                  </a:lnTo>
                  <a:lnTo>
                    <a:pt x="8397" y="36749"/>
                  </a:lnTo>
                  <a:lnTo>
                    <a:pt x="8557" y="36610"/>
                  </a:lnTo>
                  <a:lnTo>
                    <a:pt x="8716" y="36457"/>
                  </a:lnTo>
                  <a:lnTo>
                    <a:pt x="8869" y="36272"/>
                  </a:lnTo>
                  <a:lnTo>
                    <a:pt x="9023" y="36088"/>
                  </a:lnTo>
                  <a:lnTo>
                    <a:pt x="9177" y="35904"/>
                  </a:lnTo>
                  <a:lnTo>
                    <a:pt x="9326" y="35689"/>
                  </a:lnTo>
                  <a:lnTo>
                    <a:pt x="9474" y="35489"/>
                  </a:lnTo>
                  <a:lnTo>
                    <a:pt x="9617" y="35258"/>
                  </a:lnTo>
                  <a:lnTo>
                    <a:pt x="9761" y="35028"/>
                  </a:lnTo>
                  <a:lnTo>
                    <a:pt x="9899" y="34782"/>
                  </a:lnTo>
                  <a:lnTo>
                    <a:pt x="10036" y="34536"/>
                  </a:lnTo>
                  <a:lnTo>
                    <a:pt x="10174" y="34275"/>
                  </a:lnTo>
                  <a:lnTo>
                    <a:pt x="10302" y="33999"/>
                  </a:lnTo>
                  <a:lnTo>
                    <a:pt x="10434" y="33722"/>
                  </a:lnTo>
                  <a:lnTo>
                    <a:pt x="10556" y="33446"/>
                  </a:lnTo>
                  <a:lnTo>
                    <a:pt x="10678" y="33154"/>
                  </a:lnTo>
                  <a:lnTo>
                    <a:pt x="10800" y="32846"/>
                  </a:lnTo>
                  <a:lnTo>
                    <a:pt x="10917" y="32539"/>
                  </a:lnTo>
                  <a:lnTo>
                    <a:pt x="11034" y="32217"/>
                  </a:lnTo>
                  <a:lnTo>
                    <a:pt x="11145" y="31894"/>
                  </a:lnTo>
                  <a:lnTo>
                    <a:pt x="11251" y="31571"/>
                  </a:lnTo>
                  <a:lnTo>
                    <a:pt x="11357" y="31233"/>
                  </a:lnTo>
                  <a:lnTo>
                    <a:pt x="11458" y="30880"/>
                  </a:lnTo>
                  <a:lnTo>
                    <a:pt x="11559" y="30527"/>
                  </a:lnTo>
                  <a:lnTo>
                    <a:pt x="11654" y="30173"/>
                  </a:lnTo>
                  <a:lnTo>
                    <a:pt x="11750" y="29805"/>
                  </a:lnTo>
                  <a:lnTo>
                    <a:pt x="11840" y="29436"/>
                  </a:lnTo>
                  <a:lnTo>
                    <a:pt x="11925" y="29067"/>
                  </a:lnTo>
                  <a:lnTo>
                    <a:pt x="12010" y="28683"/>
                  </a:lnTo>
                  <a:lnTo>
                    <a:pt x="12089" y="28299"/>
                  </a:lnTo>
                  <a:lnTo>
                    <a:pt x="12163" y="27900"/>
                  </a:lnTo>
                  <a:lnTo>
                    <a:pt x="12238" y="27500"/>
                  </a:lnTo>
                  <a:lnTo>
                    <a:pt x="12312" y="27101"/>
                  </a:lnTo>
                  <a:lnTo>
                    <a:pt x="12376" y="26701"/>
                  </a:lnTo>
                  <a:lnTo>
                    <a:pt x="12439" y="26286"/>
                  </a:lnTo>
                  <a:lnTo>
                    <a:pt x="12503" y="25872"/>
                  </a:lnTo>
                  <a:lnTo>
                    <a:pt x="12556" y="25442"/>
                  </a:lnTo>
                  <a:lnTo>
                    <a:pt x="12609" y="25027"/>
                  </a:lnTo>
                  <a:lnTo>
                    <a:pt x="12662" y="24597"/>
                  </a:lnTo>
                  <a:lnTo>
                    <a:pt x="12710" y="24166"/>
                  </a:lnTo>
                  <a:lnTo>
                    <a:pt x="12752" y="23736"/>
                  </a:lnTo>
                  <a:lnTo>
                    <a:pt x="12789" y="23291"/>
                  </a:lnTo>
                  <a:lnTo>
                    <a:pt x="12826" y="22861"/>
                  </a:lnTo>
                  <a:lnTo>
                    <a:pt x="12858" y="22415"/>
                  </a:lnTo>
                  <a:lnTo>
                    <a:pt x="12885" y="21969"/>
                  </a:lnTo>
                  <a:lnTo>
                    <a:pt x="12911" y="21524"/>
                  </a:lnTo>
                  <a:lnTo>
                    <a:pt x="12933" y="21063"/>
                  </a:lnTo>
                  <a:lnTo>
                    <a:pt x="12948" y="20618"/>
                  </a:lnTo>
                  <a:lnTo>
                    <a:pt x="12959" y="20157"/>
                  </a:lnTo>
                  <a:lnTo>
                    <a:pt x="12970" y="19711"/>
                  </a:lnTo>
                  <a:lnTo>
                    <a:pt x="12975" y="19250"/>
                  </a:lnTo>
                  <a:lnTo>
                    <a:pt x="12980" y="18789"/>
                  </a:lnTo>
                  <a:lnTo>
                    <a:pt x="12975" y="18328"/>
                  </a:lnTo>
                  <a:lnTo>
                    <a:pt x="12970" y="17868"/>
                  </a:lnTo>
                  <a:lnTo>
                    <a:pt x="12959" y="17407"/>
                  </a:lnTo>
                  <a:lnTo>
                    <a:pt x="12948" y="16946"/>
                  </a:lnTo>
                  <a:lnTo>
                    <a:pt x="12927" y="16485"/>
                  </a:lnTo>
                  <a:lnTo>
                    <a:pt x="12906" y="16024"/>
                  </a:lnTo>
                  <a:lnTo>
                    <a:pt x="12880" y="15563"/>
                  </a:lnTo>
                  <a:lnTo>
                    <a:pt x="12853" y="15102"/>
                  </a:lnTo>
                  <a:lnTo>
                    <a:pt x="12816" y="14641"/>
                  </a:lnTo>
                  <a:lnTo>
                    <a:pt x="12779" y="14180"/>
                  </a:lnTo>
                  <a:lnTo>
                    <a:pt x="12736" y="13735"/>
                  </a:lnTo>
                  <a:lnTo>
                    <a:pt x="12689" y="13274"/>
                  </a:lnTo>
                  <a:lnTo>
                    <a:pt x="12641" y="12813"/>
                  </a:lnTo>
                  <a:lnTo>
                    <a:pt x="12582" y="12352"/>
                  </a:lnTo>
                  <a:lnTo>
                    <a:pt x="12524" y="11907"/>
                  </a:lnTo>
                  <a:lnTo>
                    <a:pt x="12460" y="11461"/>
                  </a:lnTo>
                  <a:lnTo>
                    <a:pt x="12397" y="11016"/>
                  </a:lnTo>
                  <a:lnTo>
                    <a:pt x="12323" y="10586"/>
                  </a:lnTo>
                  <a:lnTo>
                    <a:pt x="12248" y="10155"/>
                  </a:lnTo>
                  <a:lnTo>
                    <a:pt x="12174" y="9741"/>
                  </a:lnTo>
                  <a:lnTo>
                    <a:pt x="12094" y="9326"/>
                  </a:lnTo>
                  <a:lnTo>
                    <a:pt x="12010" y="8926"/>
                  </a:lnTo>
                  <a:lnTo>
                    <a:pt x="11925" y="8527"/>
                  </a:lnTo>
                  <a:lnTo>
                    <a:pt x="11835" y="8143"/>
                  </a:lnTo>
                  <a:lnTo>
                    <a:pt x="11739" y="7759"/>
                  </a:lnTo>
                  <a:lnTo>
                    <a:pt x="11644" y="7390"/>
                  </a:lnTo>
                  <a:lnTo>
                    <a:pt x="11548" y="7021"/>
                  </a:lnTo>
                  <a:lnTo>
                    <a:pt x="11447" y="6668"/>
                  </a:lnTo>
                  <a:lnTo>
                    <a:pt x="11341" y="6315"/>
                  </a:lnTo>
                  <a:lnTo>
                    <a:pt x="11235" y="5977"/>
                  </a:lnTo>
                  <a:lnTo>
                    <a:pt x="11124" y="5639"/>
                  </a:lnTo>
                  <a:lnTo>
                    <a:pt x="11012" y="5316"/>
                  </a:lnTo>
                  <a:lnTo>
                    <a:pt x="10901" y="5009"/>
                  </a:lnTo>
                  <a:lnTo>
                    <a:pt x="10779" y="4702"/>
                  </a:lnTo>
                  <a:lnTo>
                    <a:pt x="10662" y="4410"/>
                  </a:lnTo>
                  <a:lnTo>
                    <a:pt x="10540" y="4118"/>
                  </a:lnTo>
                  <a:lnTo>
                    <a:pt x="10418" y="3841"/>
                  </a:lnTo>
                  <a:lnTo>
                    <a:pt x="10291" y="3565"/>
                  </a:lnTo>
                  <a:lnTo>
                    <a:pt x="10164" y="3304"/>
                  </a:lnTo>
                  <a:lnTo>
                    <a:pt x="10036" y="3058"/>
                  </a:lnTo>
                  <a:lnTo>
                    <a:pt x="9904" y="2812"/>
                  </a:lnTo>
                  <a:lnTo>
                    <a:pt x="9771" y="2582"/>
                  </a:lnTo>
                  <a:lnTo>
                    <a:pt x="9633" y="2366"/>
                  </a:lnTo>
                  <a:lnTo>
                    <a:pt x="9495" y="2151"/>
                  </a:lnTo>
                  <a:lnTo>
                    <a:pt x="9357" y="1952"/>
                  </a:lnTo>
                  <a:lnTo>
                    <a:pt x="9220" y="1752"/>
                  </a:lnTo>
                  <a:lnTo>
                    <a:pt x="9076" y="1568"/>
                  </a:lnTo>
                  <a:lnTo>
                    <a:pt x="8933" y="1399"/>
                  </a:lnTo>
                  <a:lnTo>
                    <a:pt x="8785" y="1230"/>
                  </a:lnTo>
                  <a:lnTo>
                    <a:pt x="8641" y="1076"/>
                  </a:lnTo>
                  <a:lnTo>
                    <a:pt x="8493" y="922"/>
                  </a:lnTo>
                  <a:lnTo>
                    <a:pt x="8344" y="799"/>
                  </a:lnTo>
                  <a:lnTo>
                    <a:pt x="8196" y="661"/>
                  </a:lnTo>
                  <a:lnTo>
                    <a:pt x="8042" y="554"/>
                  </a:lnTo>
                  <a:lnTo>
                    <a:pt x="7893" y="446"/>
                  </a:lnTo>
                  <a:lnTo>
                    <a:pt x="7740" y="354"/>
                  </a:lnTo>
                  <a:lnTo>
                    <a:pt x="7586" y="277"/>
                  </a:lnTo>
                  <a:lnTo>
                    <a:pt x="7432" y="200"/>
                  </a:lnTo>
                  <a:lnTo>
                    <a:pt x="7273" y="139"/>
                  </a:lnTo>
                  <a:lnTo>
                    <a:pt x="7119" y="93"/>
                  </a:lnTo>
                  <a:lnTo>
                    <a:pt x="6960" y="62"/>
                  </a:lnTo>
                  <a:lnTo>
                    <a:pt x="6806" y="31"/>
                  </a:lnTo>
                  <a:lnTo>
                    <a:pt x="6647" y="16"/>
                  </a:lnTo>
                  <a:lnTo>
                    <a:pt x="6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785250" y="-5361275"/>
              <a:ext cx="178500" cy="586500"/>
            </a:xfrm>
            <a:custGeom>
              <a:avLst/>
              <a:gdLst/>
              <a:ahLst/>
              <a:cxnLst/>
              <a:rect l="l" t="t" r="r" b="b"/>
              <a:pathLst>
                <a:path w="7140" h="23460" extrusionOk="0">
                  <a:moveTo>
                    <a:pt x="6853" y="16024"/>
                  </a:moveTo>
                  <a:lnTo>
                    <a:pt x="6838" y="16131"/>
                  </a:lnTo>
                  <a:lnTo>
                    <a:pt x="6835" y="16135"/>
                  </a:lnTo>
                  <a:lnTo>
                    <a:pt x="6835" y="16135"/>
                  </a:lnTo>
                  <a:lnTo>
                    <a:pt x="6853" y="16024"/>
                  </a:lnTo>
                  <a:close/>
                  <a:moveTo>
                    <a:pt x="7050" y="17161"/>
                  </a:moveTo>
                  <a:lnTo>
                    <a:pt x="7038" y="17182"/>
                  </a:lnTo>
                  <a:lnTo>
                    <a:pt x="7038" y="17182"/>
                  </a:lnTo>
                  <a:lnTo>
                    <a:pt x="7028" y="17253"/>
                  </a:lnTo>
                  <a:lnTo>
                    <a:pt x="7028" y="17253"/>
                  </a:lnTo>
                  <a:lnTo>
                    <a:pt x="7050" y="17161"/>
                  </a:lnTo>
                  <a:close/>
                  <a:moveTo>
                    <a:pt x="3321" y="0"/>
                  </a:moveTo>
                  <a:lnTo>
                    <a:pt x="3252" y="139"/>
                  </a:lnTo>
                  <a:lnTo>
                    <a:pt x="2536" y="1552"/>
                  </a:lnTo>
                  <a:lnTo>
                    <a:pt x="1899" y="2812"/>
                  </a:lnTo>
                  <a:lnTo>
                    <a:pt x="1358" y="3902"/>
                  </a:lnTo>
                  <a:lnTo>
                    <a:pt x="902" y="4840"/>
                  </a:lnTo>
                  <a:lnTo>
                    <a:pt x="796" y="5039"/>
                  </a:lnTo>
                  <a:lnTo>
                    <a:pt x="690" y="5239"/>
                  </a:lnTo>
                  <a:lnTo>
                    <a:pt x="589" y="5454"/>
                  </a:lnTo>
                  <a:lnTo>
                    <a:pt x="488" y="5669"/>
                  </a:lnTo>
                  <a:lnTo>
                    <a:pt x="388" y="5900"/>
                  </a:lnTo>
                  <a:lnTo>
                    <a:pt x="292" y="6145"/>
                  </a:lnTo>
                  <a:lnTo>
                    <a:pt x="197" y="6391"/>
                  </a:lnTo>
                  <a:lnTo>
                    <a:pt x="106" y="6637"/>
                  </a:lnTo>
                  <a:lnTo>
                    <a:pt x="106" y="6637"/>
                  </a:lnTo>
                  <a:lnTo>
                    <a:pt x="345" y="6299"/>
                  </a:lnTo>
                  <a:lnTo>
                    <a:pt x="578" y="5930"/>
                  </a:lnTo>
                  <a:lnTo>
                    <a:pt x="812" y="5531"/>
                  </a:lnTo>
                  <a:lnTo>
                    <a:pt x="1040" y="5131"/>
                  </a:lnTo>
                  <a:lnTo>
                    <a:pt x="2069" y="3288"/>
                  </a:lnTo>
                  <a:lnTo>
                    <a:pt x="2706" y="2136"/>
                  </a:lnTo>
                  <a:lnTo>
                    <a:pt x="3347" y="948"/>
                  </a:lnTo>
                  <a:lnTo>
                    <a:pt x="3347" y="948"/>
                  </a:lnTo>
                  <a:lnTo>
                    <a:pt x="6599" y="5811"/>
                  </a:lnTo>
                  <a:lnTo>
                    <a:pt x="6599" y="5811"/>
                  </a:lnTo>
                  <a:lnTo>
                    <a:pt x="6647" y="8173"/>
                  </a:lnTo>
                  <a:lnTo>
                    <a:pt x="6700" y="10939"/>
                  </a:lnTo>
                  <a:lnTo>
                    <a:pt x="6716" y="11630"/>
                  </a:lnTo>
                  <a:lnTo>
                    <a:pt x="6731" y="12337"/>
                  </a:lnTo>
                  <a:lnTo>
                    <a:pt x="6747" y="13043"/>
                  </a:lnTo>
                  <a:lnTo>
                    <a:pt x="6753" y="13765"/>
                  </a:lnTo>
                  <a:lnTo>
                    <a:pt x="6753" y="15225"/>
                  </a:lnTo>
                  <a:lnTo>
                    <a:pt x="6753" y="15947"/>
                  </a:lnTo>
                  <a:lnTo>
                    <a:pt x="6753" y="16294"/>
                  </a:lnTo>
                  <a:lnTo>
                    <a:pt x="6753" y="16294"/>
                  </a:lnTo>
                  <a:lnTo>
                    <a:pt x="3697" y="22156"/>
                  </a:lnTo>
                  <a:lnTo>
                    <a:pt x="3697" y="22156"/>
                  </a:lnTo>
                  <a:lnTo>
                    <a:pt x="412" y="17516"/>
                  </a:lnTo>
                  <a:lnTo>
                    <a:pt x="412" y="17516"/>
                  </a:lnTo>
                  <a:lnTo>
                    <a:pt x="287" y="13182"/>
                  </a:lnTo>
                  <a:lnTo>
                    <a:pt x="181" y="9679"/>
                  </a:lnTo>
                  <a:lnTo>
                    <a:pt x="159" y="8911"/>
                  </a:lnTo>
                  <a:lnTo>
                    <a:pt x="133" y="8143"/>
                  </a:lnTo>
                  <a:lnTo>
                    <a:pt x="91" y="7374"/>
                  </a:lnTo>
                  <a:lnTo>
                    <a:pt x="43" y="6622"/>
                  </a:lnTo>
                  <a:lnTo>
                    <a:pt x="32" y="6990"/>
                  </a:lnTo>
                  <a:lnTo>
                    <a:pt x="16" y="7344"/>
                  </a:lnTo>
                  <a:lnTo>
                    <a:pt x="11" y="7712"/>
                  </a:lnTo>
                  <a:lnTo>
                    <a:pt x="0" y="8081"/>
                  </a:lnTo>
                  <a:lnTo>
                    <a:pt x="0" y="8450"/>
                  </a:lnTo>
                  <a:lnTo>
                    <a:pt x="0" y="8819"/>
                  </a:lnTo>
                  <a:lnTo>
                    <a:pt x="6" y="9187"/>
                  </a:lnTo>
                  <a:lnTo>
                    <a:pt x="16" y="9541"/>
                  </a:lnTo>
                  <a:lnTo>
                    <a:pt x="27" y="11169"/>
                  </a:lnTo>
                  <a:lnTo>
                    <a:pt x="48" y="13105"/>
                  </a:lnTo>
                  <a:lnTo>
                    <a:pt x="80" y="15317"/>
                  </a:lnTo>
                  <a:lnTo>
                    <a:pt x="112" y="17821"/>
                  </a:lnTo>
                  <a:lnTo>
                    <a:pt x="112" y="18067"/>
                  </a:lnTo>
                  <a:lnTo>
                    <a:pt x="197" y="18175"/>
                  </a:lnTo>
                  <a:lnTo>
                    <a:pt x="3628" y="23290"/>
                  </a:lnTo>
                  <a:lnTo>
                    <a:pt x="3724" y="23459"/>
                  </a:lnTo>
                  <a:lnTo>
                    <a:pt x="3814" y="23275"/>
                  </a:lnTo>
                  <a:lnTo>
                    <a:pt x="7038" y="17182"/>
                  </a:lnTo>
                  <a:lnTo>
                    <a:pt x="7038" y="17182"/>
                  </a:lnTo>
                  <a:lnTo>
                    <a:pt x="7060" y="17022"/>
                  </a:lnTo>
                  <a:lnTo>
                    <a:pt x="7113" y="16730"/>
                  </a:lnTo>
                  <a:lnTo>
                    <a:pt x="7135" y="16638"/>
                  </a:lnTo>
                  <a:lnTo>
                    <a:pt x="7140" y="16623"/>
                  </a:lnTo>
                  <a:lnTo>
                    <a:pt x="7140" y="15793"/>
                  </a:lnTo>
                  <a:lnTo>
                    <a:pt x="7140" y="15071"/>
                  </a:lnTo>
                  <a:lnTo>
                    <a:pt x="7140" y="13612"/>
                  </a:lnTo>
                  <a:lnTo>
                    <a:pt x="7103" y="12183"/>
                  </a:lnTo>
                  <a:lnTo>
                    <a:pt x="7087" y="11476"/>
                  </a:lnTo>
                  <a:lnTo>
                    <a:pt x="7082" y="10785"/>
                  </a:lnTo>
                  <a:lnTo>
                    <a:pt x="7018" y="8020"/>
                  </a:lnTo>
                  <a:lnTo>
                    <a:pt x="6960" y="5362"/>
                  </a:lnTo>
                  <a:lnTo>
                    <a:pt x="6960" y="5039"/>
                  </a:lnTo>
                  <a:lnTo>
                    <a:pt x="6864" y="4901"/>
                  </a:lnTo>
                  <a:lnTo>
                    <a:pt x="3395" y="0"/>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1188375" y="-3731275"/>
              <a:ext cx="1281925" cy="543475"/>
            </a:xfrm>
            <a:custGeom>
              <a:avLst/>
              <a:gdLst/>
              <a:ahLst/>
              <a:cxnLst/>
              <a:rect l="l" t="t" r="r" b="b"/>
              <a:pathLst>
                <a:path w="51277" h="21739" extrusionOk="0">
                  <a:moveTo>
                    <a:pt x="51277" y="0"/>
                  </a:moveTo>
                  <a:lnTo>
                    <a:pt x="50550" y="938"/>
                  </a:lnTo>
                  <a:lnTo>
                    <a:pt x="49733" y="1951"/>
                  </a:lnTo>
                  <a:lnTo>
                    <a:pt x="48837" y="3042"/>
                  </a:lnTo>
                  <a:lnTo>
                    <a:pt x="48354" y="3595"/>
                  </a:lnTo>
                  <a:lnTo>
                    <a:pt x="47850" y="4179"/>
                  </a:lnTo>
                  <a:lnTo>
                    <a:pt x="47330" y="4763"/>
                  </a:lnTo>
                  <a:lnTo>
                    <a:pt x="46789" y="5362"/>
                  </a:lnTo>
                  <a:lnTo>
                    <a:pt x="46227" y="5977"/>
                  </a:lnTo>
                  <a:lnTo>
                    <a:pt x="45644" y="6591"/>
                  </a:lnTo>
                  <a:lnTo>
                    <a:pt x="45050" y="7206"/>
                  </a:lnTo>
                  <a:lnTo>
                    <a:pt x="44429" y="7835"/>
                  </a:lnTo>
                  <a:lnTo>
                    <a:pt x="43798" y="8465"/>
                  </a:lnTo>
                  <a:lnTo>
                    <a:pt x="43145" y="9095"/>
                  </a:lnTo>
                  <a:lnTo>
                    <a:pt x="42376" y="9817"/>
                  </a:lnTo>
                  <a:lnTo>
                    <a:pt x="41586" y="10524"/>
                  </a:lnTo>
                  <a:lnTo>
                    <a:pt x="40780" y="11246"/>
                  </a:lnTo>
                  <a:lnTo>
                    <a:pt x="39947" y="11953"/>
                  </a:lnTo>
                  <a:lnTo>
                    <a:pt x="39093" y="12644"/>
                  </a:lnTo>
                  <a:lnTo>
                    <a:pt x="38223" y="13335"/>
                  </a:lnTo>
                  <a:lnTo>
                    <a:pt x="37332" y="14011"/>
                  </a:lnTo>
                  <a:lnTo>
                    <a:pt x="36420" y="14672"/>
                  </a:lnTo>
                  <a:lnTo>
                    <a:pt x="35491" y="15302"/>
                  </a:lnTo>
                  <a:lnTo>
                    <a:pt x="34547" y="15932"/>
                  </a:lnTo>
                  <a:lnTo>
                    <a:pt x="33582" y="16531"/>
                  </a:lnTo>
                  <a:lnTo>
                    <a:pt x="32600" y="17099"/>
                  </a:lnTo>
                  <a:lnTo>
                    <a:pt x="31603" y="17652"/>
                  </a:lnTo>
                  <a:lnTo>
                    <a:pt x="31094" y="17929"/>
                  </a:lnTo>
                  <a:lnTo>
                    <a:pt x="30590" y="18175"/>
                  </a:lnTo>
                  <a:lnTo>
                    <a:pt x="30076" y="18436"/>
                  </a:lnTo>
                  <a:lnTo>
                    <a:pt x="29561" y="18682"/>
                  </a:lnTo>
                  <a:lnTo>
                    <a:pt x="29041" y="18912"/>
                  </a:lnTo>
                  <a:lnTo>
                    <a:pt x="28516" y="19143"/>
                  </a:lnTo>
                  <a:lnTo>
                    <a:pt x="28521" y="19173"/>
                  </a:lnTo>
                  <a:lnTo>
                    <a:pt x="28506" y="19143"/>
                  </a:lnTo>
                  <a:lnTo>
                    <a:pt x="27858" y="19404"/>
                  </a:lnTo>
                  <a:lnTo>
                    <a:pt x="27201" y="19665"/>
                  </a:lnTo>
                  <a:lnTo>
                    <a:pt x="26538" y="19895"/>
                  </a:lnTo>
                  <a:lnTo>
                    <a:pt x="25875" y="20126"/>
                  </a:lnTo>
                  <a:lnTo>
                    <a:pt x="25201" y="20326"/>
                  </a:lnTo>
                  <a:lnTo>
                    <a:pt x="24527" y="20525"/>
                  </a:lnTo>
                  <a:lnTo>
                    <a:pt x="23848" y="20710"/>
                  </a:lnTo>
                  <a:lnTo>
                    <a:pt x="23159" y="20863"/>
                  </a:lnTo>
                  <a:lnTo>
                    <a:pt x="22469" y="21017"/>
                  </a:lnTo>
                  <a:lnTo>
                    <a:pt x="21774" y="21140"/>
                  </a:lnTo>
                  <a:lnTo>
                    <a:pt x="21080" y="21247"/>
                  </a:lnTo>
                  <a:lnTo>
                    <a:pt x="20374" y="21339"/>
                  </a:lnTo>
                  <a:lnTo>
                    <a:pt x="19669" y="21401"/>
                  </a:lnTo>
                  <a:lnTo>
                    <a:pt x="18958" y="21462"/>
                  </a:lnTo>
                  <a:lnTo>
                    <a:pt x="18242" y="21493"/>
                  </a:lnTo>
                  <a:lnTo>
                    <a:pt x="17001" y="21493"/>
                  </a:lnTo>
                  <a:lnTo>
                    <a:pt x="16470" y="21478"/>
                  </a:lnTo>
                  <a:lnTo>
                    <a:pt x="15940" y="21447"/>
                  </a:lnTo>
                  <a:lnTo>
                    <a:pt x="15409" y="21401"/>
                  </a:lnTo>
                  <a:lnTo>
                    <a:pt x="14879" y="21355"/>
                  </a:lnTo>
                  <a:lnTo>
                    <a:pt x="14343" y="21293"/>
                  </a:lnTo>
                  <a:lnTo>
                    <a:pt x="13807" y="21217"/>
                  </a:lnTo>
                  <a:lnTo>
                    <a:pt x="13266" y="21124"/>
                  </a:lnTo>
                  <a:lnTo>
                    <a:pt x="12725" y="21017"/>
                  </a:lnTo>
                  <a:lnTo>
                    <a:pt x="12184" y="20909"/>
                  </a:lnTo>
                  <a:lnTo>
                    <a:pt x="11643" y="20771"/>
                  </a:lnTo>
                  <a:lnTo>
                    <a:pt x="11097" y="20633"/>
                  </a:lnTo>
                  <a:lnTo>
                    <a:pt x="10556" y="20479"/>
                  </a:lnTo>
                  <a:lnTo>
                    <a:pt x="10009" y="20310"/>
                  </a:lnTo>
                  <a:lnTo>
                    <a:pt x="9458" y="20126"/>
                  </a:lnTo>
                  <a:lnTo>
                    <a:pt x="8912" y="19926"/>
                  </a:lnTo>
                  <a:lnTo>
                    <a:pt x="8360" y="19711"/>
                  </a:lnTo>
                  <a:lnTo>
                    <a:pt x="7808" y="19496"/>
                  </a:lnTo>
                  <a:lnTo>
                    <a:pt x="7257" y="19250"/>
                  </a:lnTo>
                  <a:lnTo>
                    <a:pt x="6705" y="18989"/>
                  </a:lnTo>
                  <a:lnTo>
                    <a:pt x="6148" y="18728"/>
                  </a:lnTo>
                  <a:lnTo>
                    <a:pt x="5591" y="18436"/>
                  </a:lnTo>
                  <a:lnTo>
                    <a:pt x="5039" y="18129"/>
                  </a:lnTo>
                  <a:lnTo>
                    <a:pt x="4482" y="17821"/>
                  </a:lnTo>
                  <a:lnTo>
                    <a:pt x="3920" y="17483"/>
                  </a:lnTo>
                  <a:lnTo>
                    <a:pt x="3363" y="17130"/>
                  </a:lnTo>
                  <a:lnTo>
                    <a:pt x="2806" y="16761"/>
                  </a:lnTo>
                  <a:lnTo>
                    <a:pt x="2244" y="16377"/>
                  </a:lnTo>
                  <a:lnTo>
                    <a:pt x="1682" y="15978"/>
                  </a:lnTo>
                  <a:lnTo>
                    <a:pt x="1125" y="15563"/>
                  </a:lnTo>
                  <a:lnTo>
                    <a:pt x="563" y="15133"/>
                  </a:lnTo>
                  <a:lnTo>
                    <a:pt x="0" y="14687"/>
                  </a:lnTo>
                  <a:lnTo>
                    <a:pt x="0" y="14687"/>
                  </a:lnTo>
                  <a:lnTo>
                    <a:pt x="568" y="15148"/>
                  </a:lnTo>
                  <a:lnTo>
                    <a:pt x="1130" y="15594"/>
                  </a:lnTo>
                  <a:lnTo>
                    <a:pt x="1698" y="16024"/>
                  </a:lnTo>
                  <a:lnTo>
                    <a:pt x="2265" y="16439"/>
                  </a:lnTo>
                  <a:lnTo>
                    <a:pt x="2828" y="16838"/>
                  </a:lnTo>
                  <a:lnTo>
                    <a:pt x="3395" y="17222"/>
                  </a:lnTo>
                  <a:lnTo>
                    <a:pt x="3957" y="17576"/>
                  </a:lnTo>
                  <a:lnTo>
                    <a:pt x="4520" y="17929"/>
                  </a:lnTo>
                  <a:lnTo>
                    <a:pt x="5082" y="18252"/>
                  </a:lnTo>
                  <a:lnTo>
                    <a:pt x="5644" y="18574"/>
                  </a:lnTo>
                  <a:lnTo>
                    <a:pt x="6201" y="18866"/>
                  </a:lnTo>
                  <a:lnTo>
                    <a:pt x="6763" y="19143"/>
                  </a:lnTo>
                  <a:lnTo>
                    <a:pt x="7320" y="19419"/>
                  </a:lnTo>
                  <a:lnTo>
                    <a:pt x="7877" y="19665"/>
                  </a:lnTo>
                  <a:lnTo>
                    <a:pt x="8434" y="19895"/>
                  </a:lnTo>
                  <a:lnTo>
                    <a:pt x="8991" y="20110"/>
                  </a:lnTo>
                  <a:lnTo>
                    <a:pt x="9543" y="20326"/>
                  </a:lnTo>
                  <a:lnTo>
                    <a:pt x="10094" y="20510"/>
                  </a:lnTo>
                  <a:lnTo>
                    <a:pt x="10646" y="20694"/>
                  </a:lnTo>
                  <a:lnTo>
                    <a:pt x="11198" y="20848"/>
                  </a:lnTo>
                  <a:lnTo>
                    <a:pt x="11744" y="21001"/>
                  </a:lnTo>
                  <a:lnTo>
                    <a:pt x="12290" y="21124"/>
                  </a:lnTo>
                  <a:lnTo>
                    <a:pt x="12837" y="21247"/>
                  </a:lnTo>
                  <a:lnTo>
                    <a:pt x="13383" y="21355"/>
                  </a:lnTo>
                  <a:lnTo>
                    <a:pt x="13924" y="21447"/>
                  </a:lnTo>
                  <a:lnTo>
                    <a:pt x="14465" y="21524"/>
                  </a:lnTo>
                  <a:lnTo>
                    <a:pt x="15006" y="21601"/>
                  </a:lnTo>
                  <a:lnTo>
                    <a:pt x="15542" y="21647"/>
                  </a:lnTo>
                  <a:lnTo>
                    <a:pt x="16078" y="21693"/>
                  </a:lnTo>
                  <a:lnTo>
                    <a:pt x="16613" y="21724"/>
                  </a:lnTo>
                  <a:lnTo>
                    <a:pt x="17144" y="21739"/>
                  </a:lnTo>
                  <a:lnTo>
                    <a:pt x="18396" y="21739"/>
                  </a:lnTo>
                  <a:lnTo>
                    <a:pt x="19117" y="21708"/>
                  </a:lnTo>
                  <a:lnTo>
                    <a:pt x="19833" y="21647"/>
                  </a:lnTo>
                  <a:lnTo>
                    <a:pt x="20544" y="21570"/>
                  </a:lnTo>
                  <a:lnTo>
                    <a:pt x="21249" y="21478"/>
                  </a:lnTo>
                  <a:lnTo>
                    <a:pt x="21955" y="21370"/>
                  </a:lnTo>
                  <a:lnTo>
                    <a:pt x="22655" y="21247"/>
                  </a:lnTo>
                  <a:lnTo>
                    <a:pt x="23344" y="21094"/>
                  </a:lnTo>
                  <a:lnTo>
                    <a:pt x="24034" y="20925"/>
                  </a:lnTo>
                  <a:lnTo>
                    <a:pt x="24724" y="20740"/>
                  </a:lnTo>
                  <a:lnTo>
                    <a:pt x="25403" y="20541"/>
                  </a:lnTo>
                  <a:lnTo>
                    <a:pt x="26076" y="20326"/>
                  </a:lnTo>
                  <a:lnTo>
                    <a:pt x="26744" y="20095"/>
                  </a:lnTo>
                  <a:lnTo>
                    <a:pt x="27408" y="19849"/>
                  </a:lnTo>
                  <a:lnTo>
                    <a:pt x="28071" y="19588"/>
                  </a:lnTo>
                  <a:lnTo>
                    <a:pt x="28723" y="19312"/>
                  </a:lnTo>
                  <a:lnTo>
                    <a:pt x="29370" y="19020"/>
                  </a:lnTo>
                  <a:lnTo>
                    <a:pt x="30012" y="18728"/>
                  </a:lnTo>
                  <a:lnTo>
                    <a:pt x="30648" y="18405"/>
                  </a:lnTo>
                  <a:lnTo>
                    <a:pt x="31280" y="18083"/>
                  </a:lnTo>
                  <a:lnTo>
                    <a:pt x="31906" y="17745"/>
                  </a:lnTo>
                  <a:lnTo>
                    <a:pt x="32521" y="17407"/>
                  </a:lnTo>
                  <a:lnTo>
                    <a:pt x="33136" y="17038"/>
                  </a:lnTo>
                  <a:lnTo>
                    <a:pt x="33741" y="16669"/>
                  </a:lnTo>
                  <a:lnTo>
                    <a:pt x="34340" y="16300"/>
                  </a:lnTo>
                  <a:lnTo>
                    <a:pt x="34934" y="15916"/>
                  </a:lnTo>
                  <a:lnTo>
                    <a:pt x="35518" y="15517"/>
                  </a:lnTo>
                  <a:lnTo>
                    <a:pt x="36096" y="15117"/>
                  </a:lnTo>
                  <a:lnTo>
                    <a:pt x="36669" y="14718"/>
                  </a:lnTo>
                  <a:lnTo>
                    <a:pt x="37231" y="14303"/>
                  </a:lnTo>
                  <a:lnTo>
                    <a:pt x="37788" y="13873"/>
                  </a:lnTo>
                  <a:lnTo>
                    <a:pt x="38340" y="13443"/>
                  </a:lnTo>
                  <a:lnTo>
                    <a:pt x="38881" y="13013"/>
                  </a:lnTo>
                  <a:lnTo>
                    <a:pt x="39416" y="12583"/>
                  </a:lnTo>
                  <a:lnTo>
                    <a:pt x="39942" y="12137"/>
                  </a:lnTo>
                  <a:lnTo>
                    <a:pt x="40461" y="11692"/>
                  </a:lnTo>
                  <a:lnTo>
                    <a:pt x="40971" y="11246"/>
                  </a:lnTo>
                  <a:lnTo>
                    <a:pt x="41474" y="10801"/>
                  </a:lnTo>
                  <a:lnTo>
                    <a:pt x="42456" y="9894"/>
                  </a:lnTo>
                  <a:lnTo>
                    <a:pt x="43400" y="8988"/>
                  </a:lnTo>
                  <a:lnTo>
                    <a:pt x="44312" y="8097"/>
                  </a:lnTo>
                  <a:lnTo>
                    <a:pt x="45187" y="7190"/>
                  </a:lnTo>
                  <a:lnTo>
                    <a:pt x="46026" y="6299"/>
                  </a:lnTo>
                  <a:lnTo>
                    <a:pt x="46821" y="5424"/>
                  </a:lnTo>
                  <a:lnTo>
                    <a:pt x="47585" y="4563"/>
                  </a:lnTo>
                  <a:lnTo>
                    <a:pt x="48306" y="3718"/>
                  </a:lnTo>
                  <a:lnTo>
                    <a:pt x="48985" y="2904"/>
                  </a:lnTo>
                  <a:lnTo>
                    <a:pt x="49622" y="2120"/>
                  </a:lnTo>
                  <a:lnTo>
                    <a:pt x="50221" y="1383"/>
                  </a:lnTo>
                  <a:lnTo>
                    <a:pt x="50773" y="676"/>
                  </a:lnTo>
                  <a:lnTo>
                    <a:pt x="51277"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a:off x="153600" y="-3816150"/>
              <a:ext cx="25" cy="25"/>
            </a:xfrm>
            <a:custGeom>
              <a:avLst/>
              <a:gdLst/>
              <a:ahLst/>
              <a:cxnLst/>
              <a:rect l="l" t="t" r="r" b="b"/>
              <a:pathLst>
                <a:path w="1" h="1" fill="none" extrusionOk="0">
                  <a:moveTo>
                    <a:pt x="1" y="0"/>
                  </a:moveTo>
                  <a:lnTo>
                    <a:pt x="1" y="0"/>
                  </a:ln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a:off x="-1188375" y="-3907950"/>
              <a:ext cx="1342000" cy="714025"/>
            </a:xfrm>
            <a:custGeom>
              <a:avLst/>
              <a:gdLst/>
              <a:ahLst/>
              <a:cxnLst/>
              <a:rect l="l" t="t" r="r" b="b"/>
              <a:pathLst>
                <a:path w="53680" h="28561" extrusionOk="0">
                  <a:moveTo>
                    <a:pt x="32929" y="0"/>
                  </a:moveTo>
                  <a:lnTo>
                    <a:pt x="32107" y="31"/>
                  </a:lnTo>
                  <a:lnTo>
                    <a:pt x="31296" y="62"/>
                  </a:lnTo>
                  <a:lnTo>
                    <a:pt x="30495" y="123"/>
                  </a:lnTo>
                  <a:lnTo>
                    <a:pt x="29704" y="185"/>
                  </a:lnTo>
                  <a:lnTo>
                    <a:pt x="28930" y="262"/>
                  </a:lnTo>
                  <a:lnTo>
                    <a:pt x="28166" y="354"/>
                  </a:lnTo>
                  <a:lnTo>
                    <a:pt x="27418" y="461"/>
                  </a:lnTo>
                  <a:lnTo>
                    <a:pt x="26681" y="584"/>
                  </a:lnTo>
                  <a:lnTo>
                    <a:pt x="25954" y="707"/>
                  </a:lnTo>
                  <a:lnTo>
                    <a:pt x="25238" y="861"/>
                  </a:lnTo>
                  <a:lnTo>
                    <a:pt x="24538" y="1014"/>
                  </a:lnTo>
                  <a:lnTo>
                    <a:pt x="23848" y="1183"/>
                  </a:lnTo>
                  <a:lnTo>
                    <a:pt x="23169" y="1352"/>
                  </a:lnTo>
                  <a:lnTo>
                    <a:pt x="22501" y="1552"/>
                  </a:lnTo>
                  <a:lnTo>
                    <a:pt x="21843" y="1752"/>
                  </a:lnTo>
                  <a:lnTo>
                    <a:pt x="21859" y="1813"/>
                  </a:lnTo>
                  <a:lnTo>
                    <a:pt x="22490" y="4010"/>
                  </a:lnTo>
                  <a:lnTo>
                    <a:pt x="23732" y="8435"/>
                  </a:lnTo>
                  <a:lnTo>
                    <a:pt x="24877" y="12552"/>
                  </a:lnTo>
                  <a:lnTo>
                    <a:pt x="25912" y="16301"/>
                  </a:lnTo>
                  <a:lnTo>
                    <a:pt x="26803" y="19573"/>
                  </a:lnTo>
                  <a:lnTo>
                    <a:pt x="27535" y="22307"/>
                  </a:lnTo>
                  <a:lnTo>
                    <a:pt x="27832" y="23429"/>
                  </a:lnTo>
                  <a:lnTo>
                    <a:pt x="28081" y="24397"/>
                  </a:lnTo>
                  <a:lnTo>
                    <a:pt x="28203" y="24812"/>
                  </a:lnTo>
                  <a:lnTo>
                    <a:pt x="28315" y="25257"/>
                  </a:lnTo>
                  <a:lnTo>
                    <a:pt x="28421" y="25718"/>
                  </a:lnTo>
                  <a:lnTo>
                    <a:pt x="28516" y="26210"/>
                  </a:lnTo>
                  <a:lnTo>
                    <a:pt x="29041" y="25979"/>
                  </a:lnTo>
                  <a:lnTo>
                    <a:pt x="29561" y="25749"/>
                  </a:lnTo>
                  <a:lnTo>
                    <a:pt x="30076" y="25503"/>
                  </a:lnTo>
                  <a:lnTo>
                    <a:pt x="30590" y="25242"/>
                  </a:lnTo>
                  <a:lnTo>
                    <a:pt x="31094" y="24996"/>
                  </a:lnTo>
                  <a:lnTo>
                    <a:pt x="31603" y="24719"/>
                  </a:lnTo>
                  <a:lnTo>
                    <a:pt x="32600" y="24166"/>
                  </a:lnTo>
                  <a:lnTo>
                    <a:pt x="33582" y="23598"/>
                  </a:lnTo>
                  <a:lnTo>
                    <a:pt x="34547" y="22999"/>
                  </a:lnTo>
                  <a:lnTo>
                    <a:pt x="35491" y="22369"/>
                  </a:lnTo>
                  <a:lnTo>
                    <a:pt x="36420" y="21739"/>
                  </a:lnTo>
                  <a:lnTo>
                    <a:pt x="37332" y="21078"/>
                  </a:lnTo>
                  <a:lnTo>
                    <a:pt x="38223" y="20402"/>
                  </a:lnTo>
                  <a:lnTo>
                    <a:pt x="39093" y="19711"/>
                  </a:lnTo>
                  <a:lnTo>
                    <a:pt x="39947" y="19020"/>
                  </a:lnTo>
                  <a:lnTo>
                    <a:pt x="40780" y="18313"/>
                  </a:lnTo>
                  <a:lnTo>
                    <a:pt x="41586" y="17591"/>
                  </a:lnTo>
                  <a:lnTo>
                    <a:pt x="42376" y="16884"/>
                  </a:lnTo>
                  <a:lnTo>
                    <a:pt x="43145" y="16162"/>
                  </a:lnTo>
                  <a:lnTo>
                    <a:pt x="43798" y="15532"/>
                  </a:lnTo>
                  <a:lnTo>
                    <a:pt x="44429" y="14902"/>
                  </a:lnTo>
                  <a:lnTo>
                    <a:pt x="45050" y="14273"/>
                  </a:lnTo>
                  <a:lnTo>
                    <a:pt x="45644" y="13658"/>
                  </a:lnTo>
                  <a:lnTo>
                    <a:pt x="46227" y="13044"/>
                  </a:lnTo>
                  <a:lnTo>
                    <a:pt x="46789" y="12429"/>
                  </a:lnTo>
                  <a:lnTo>
                    <a:pt x="47330" y="11830"/>
                  </a:lnTo>
                  <a:lnTo>
                    <a:pt x="47850" y="11246"/>
                  </a:lnTo>
                  <a:lnTo>
                    <a:pt x="48354" y="10662"/>
                  </a:lnTo>
                  <a:lnTo>
                    <a:pt x="48837" y="10109"/>
                  </a:lnTo>
                  <a:lnTo>
                    <a:pt x="49733" y="9018"/>
                  </a:lnTo>
                  <a:lnTo>
                    <a:pt x="50550" y="8005"/>
                  </a:lnTo>
                  <a:lnTo>
                    <a:pt x="51277" y="7067"/>
                  </a:lnTo>
                  <a:lnTo>
                    <a:pt x="51818" y="6345"/>
                  </a:lnTo>
                  <a:lnTo>
                    <a:pt x="52290" y="5700"/>
                  </a:lnTo>
                  <a:lnTo>
                    <a:pt x="52693" y="5116"/>
                  </a:lnTo>
                  <a:lnTo>
                    <a:pt x="53033" y="4640"/>
                  </a:lnTo>
                  <a:lnTo>
                    <a:pt x="53499" y="3933"/>
                  </a:lnTo>
                  <a:lnTo>
                    <a:pt x="53680" y="3672"/>
                  </a:lnTo>
                  <a:lnTo>
                    <a:pt x="52269" y="3196"/>
                  </a:lnTo>
                  <a:lnTo>
                    <a:pt x="50879" y="2766"/>
                  </a:lnTo>
                  <a:lnTo>
                    <a:pt x="49510" y="2366"/>
                  </a:lnTo>
                  <a:lnTo>
                    <a:pt x="48168" y="1998"/>
                  </a:lnTo>
                  <a:lnTo>
                    <a:pt x="46848" y="1660"/>
                  </a:lnTo>
                  <a:lnTo>
                    <a:pt x="45553" y="1352"/>
                  </a:lnTo>
                  <a:lnTo>
                    <a:pt x="44275" y="1091"/>
                  </a:lnTo>
                  <a:lnTo>
                    <a:pt x="43023" y="861"/>
                  </a:lnTo>
                  <a:lnTo>
                    <a:pt x="41793" y="646"/>
                  </a:lnTo>
                  <a:lnTo>
                    <a:pt x="40583" y="477"/>
                  </a:lnTo>
                  <a:lnTo>
                    <a:pt x="39395" y="323"/>
                  </a:lnTo>
                  <a:lnTo>
                    <a:pt x="38228" y="200"/>
                  </a:lnTo>
                  <a:lnTo>
                    <a:pt x="37077" y="108"/>
                  </a:lnTo>
                  <a:lnTo>
                    <a:pt x="35953" y="47"/>
                  </a:lnTo>
                  <a:lnTo>
                    <a:pt x="34849" y="16"/>
                  </a:lnTo>
                  <a:lnTo>
                    <a:pt x="33767" y="0"/>
                  </a:lnTo>
                  <a:close/>
                  <a:moveTo>
                    <a:pt x="21403" y="1890"/>
                  </a:moveTo>
                  <a:lnTo>
                    <a:pt x="20655" y="2136"/>
                  </a:lnTo>
                  <a:lnTo>
                    <a:pt x="19928" y="2412"/>
                  </a:lnTo>
                  <a:lnTo>
                    <a:pt x="19212" y="2689"/>
                  </a:lnTo>
                  <a:lnTo>
                    <a:pt x="18512" y="2981"/>
                  </a:lnTo>
                  <a:lnTo>
                    <a:pt x="17828" y="3288"/>
                  </a:lnTo>
                  <a:lnTo>
                    <a:pt x="17154" y="3595"/>
                  </a:lnTo>
                  <a:lnTo>
                    <a:pt x="16502" y="3918"/>
                  </a:lnTo>
                  <a:lnTo>
                    <a:pt x="15860" y="4256"/>
                  </a:lnTo>
                  <a:lnTo>
                    <a:pt x="15240" y="4609"/>
                  </a:lnTo>
                  <a:lnTo>
                    <a:pt x="14630" y="4947"/>
                  </a:lnTo>
                  <a:lnTo>
                    <a:pt x="14030" y="5316"/>
                  </a:lnTo>
                  <a:lnTo>
                    <a:pt x="13452" y="5685"/>
                  </a:lnTo>
                  <a:lnTo>
                    <a:pt x="12884" y="6053"/>
                  </a:lnTo>
                  <a:lnTo>
                    <a:pt x="12333" y="6438"/>
                  </a:lnTo>
                  <a:lnTo>
                    <a:pt x="11792" y="6822"/>
                  </a:lnTo>
                  <a:lnTo>
                    <a:pt x="11267" y="7221"/>
                  </a:lnTo>
                  <a:lnTo>
                    <a:pt x="10757" y="7620"/>
                  </a:lnTo>
                  <a:lnTo>
                    <a:pt x="10259" y="8020"/>
                  </a:lnTo>
                  <a:lnTo>
                    <a:pt x="9776" y="8435"/>
                  </a:lnTo>
                  <a:lnTo>
                    <a:pt x="9304" y="8834"/>
                  </a:lnTo>
                  <a:lnTo>
                    <a:pt x="8848" y="9249"/>
                  </a:lnTo>
                  <a:lnTo>
                    <a:pt x="8408" y="9664"/>
                  </a:lnTo>
                  <a:lnTo>
                    <a:pt x="7973" y="10079"/>
                  </a:lnTo>
                  <a:lnTo>
                    <a:pt x="7559" y="10493"/>
                  </a:lnTo>
                  <a:lnTo>
                    <a:pt x="7150" y="10908"/>
                  </a:lnTo>
                  <a:lnTo>
                    <a:pt x="6758" y="11323"/>
                  </a:lnTo>
                  <a:lnTo>
                    <a:pt x="6381" y="11753"/>
                  </a:lnTo>
                  <a:lnTo>
                    <a:pt x="6010" y="12168"/>
                  </a:lnTo>
                  <a:lnTo>
                    <a:pt x="5660" y="12583"/>
                  </a:lnTo>
                  <a:lnTo>
                    <a:pt x="5315" y="12982"/>
                  </a:lnTo>
                  <a:lnTo>
                    <a:pt x="4981" y="13397"/>
                  </a:lnTo>
                  <a:lnTo>
                    <a:pt x="4663" y="13796"/>
                  </a:lnTo>
                  <a:lnTo>
                    <a:pt x="4355" y="14196"/>
                  </a:lnTo>
                  <a:lnTo>
                    <a:pt x="4063" y="14595"/>
                  </a:lnTo>
                  <a:lnTo>
                    <a:pt x="3777" y="14995"/>
                  </a:lnTo>
                  <a:lnTo>
                    <a:pt x="3506" y="15379"/>
                  </a:lnTo>
                  <a:lnTo>
                    <a:pt x="2992" y="16132"/>
                  </a:lnTo>
                  <a:lnTo>
                    <a:pt x="2525" y="16854"/>
                  </a:lnTo>
                  <a:lnTo>
                    <a:pt x="2101" y="17560"/>
                  </a:lnTo>
                  <a:lnTo>
                    <a:pt x="1719" y="18206"/>
                  </a:lnTo>
                  <a:lnTo>
                    <a:pt x="1379" y="18820"/>
                  </a:lnTo>
                  <a:lnTo>
                    <a:pt x="1077" y="19388"/>
                  </a:lnTo>
                  <a:lnTo>
                    <a:pt x="817" y="19911"/>
                  </a:lnTo>
                  <a:lnTo>
                    <a:pt x="594" y="20372"/>
                  </a:lnTo>
                  <a:lnTo>
                    <a:pt x="409" y="20771"/>
                  </a:lnTo>
                  <a:lnTo>
                    <a:pt x="260" y="21109"/>
                  </a:lnTo>
                  <a:lnTo>
                    <a:pt x="144" y="21386"/>
                  </a:lnTo>
                  <a:lnTo>
                    <a:pt x="64" y="21585"/>
                  </a:lnTo>
                  <a:lnTo>
                    <a:pt x="0" y="21754"/>
                  </a:lnTo>
                  <a:lnTo>
                    <a:pt x="563" y="22200"/>
                  </a:lnTo>
                  <a:lnTo>
                    <a:pt x="1125" y="22630"/>
                  </a:lnTo>
                  <a:lnTo>
                    <a:pt x="1682" y="23045"/>
                  </a:lnTo>
                  <a:lnTo>
                    <a:pt x="2244" y="23444"/>
                  </a:lnTo>
                  <a:lnTo>
                    <a:pt x="2806" y="23828"/>
                  </a:lnTo>
                  <a:lnTo>
                    <a:pt x="3363" y="24197"/>
                  </a:lnTo>
                  <a:lnTo>
                    <a:pt x="3920" y="24550"/>
                  </a:lnTo>
                  <a:lnTo>
                    <a:pt x="4482" y="24888"/>
                  </a:lnTo>
                  <a:lnTo>
                    <a:pt x="5039" y="25196"/>
                  </a:lnTo>
                  <a:lnTo>
                    <a:pt x="5591" y="25503"/>
                  </a:lnTo>
                  <a:lnTo>
                    <a:pt x="6148" y="25795"/>
                  </a:lnTo>
                  <a:lnTo>
                    <a:pt x="6705" y="26056"/>
                  </a:lnTo>
                  <a:lnTo>
                    <a:pt x="7257" y="26317"/>
                  </a:lnTo>
                  <a:lnTo>
                    <a:pt x="7808" y="26563"/>
                  </a:lnTo>
                  <a:lnTo>
                    <a:pt x="8360" y="26778"/>
                  </a:lnTo>
                  <a:lnTo>
                    <a:pt x="8912" y="26993"/>
                  </a:lnTo>
                  <a:lnTo>
                    <a:pt x="9458" y="27193"/>
                  </a:lnTo>
                  <a:lnTo>
                    <a:pt x="10009" y="27377"/>
                  </a:lnTo>
                  <a:lnTo>
                    <a:pt x="10556" y="27546"/>
                  </a:lnTo>
                  <a:lnTo>
                    <a:pt x="11097" y="27700"/>
                  </a:lnTo>
                  <a:lnTo>
                    <a:pt x="11643" y="27838"/>
                  </a:lnTo>
                  <a:lnTo>
                    <a:pt x="12184" y="27976"/>
                  </a:lnTo>
                  <a:lnTo>
                    <a:pt x="12725" y="28084"/>
                  </a:lnTo>
                  <a:lnTo>
                    <a:pt x="13266" y="28191"/>
                  </a:lnTo>
                  <a:lnTo>
                    <a:pt x="13807" y="28284"/>
                  </a:lnTo>
                  <a:lnTo>
                    <a:pt x="14343" y="28360"/>
                  </a:lnTo>
                  <a:lnTo>
                    <a:pt x="14879" y="28422"/>
                  </a:lnTo>
                  <a:lnTo>
                    <a:pt x="15409" y="28468"/>
                  </a:lnTo>
                  <a:lnTo>
                    <a:pt x="15940" y="28514"/>
                  </a:lnTo>
                  <a:lnTo>
                    <a:pt x="16470" y="28545"/>
                  </a:lnTo>
                  <a:lnTo>
                    <a:pt x="17001" y="28560"/>
                  </a:lnTo>
                  <a:lnTo>
                    <a:pt x="18242" y="28560"/>
                  </a:lnTo>
                  <a:lnTo>
                    <a:pt x="18958" y="28529"/>
                  </a:lnTo>
                  <a:lnTo>
                    <a:pt x="19669" y="28468"/>
                  </a:lnTo>
                  <a:lnTo>
                    <a:pt x="20374" y="28406"/>
                  </a:lnTo>
                  <a:lnTo>
                    <a:pt x="21080" y="28314"/>
                  </a:lnTo>
                  <a:lnTo>
                    <a:pt x="21774" y="28207"/>
                  </a:lnTo>
                  <a:lnTo>
                    <a:pt x="22469" y="28084"/>
                  </a:lnTo>
                  <a:lnTo>
                    <a:pt x="23159" y="27930"/>
                  </a:lnTo>
                  <a:lnTo>
                    <a:pt x="23848" y="27777"/>
                  </a:lnTo>
                  <a:lnTo>
                    <a:pt x="24527" y="27592"/>
                  </a:lnTo>
                  <a:lnTo>
                    <a:pt x="25201" y="27393"/>
                  </a:lnTo>
                  <a:lnTo>
                    <a:pt x="25875" y="27193"/>
                  </a:lnTo>
                  <a:lnTo>
                    <a:pt x="26538" y="26962"/>
                  </a:lnTo>
                  <a:lnTo>
                    <a:pt x="27201" y="26732"/>
                  </a:lnTo>
                  <a:lnTo>
                    <a:pt x="27858" y="26471"/>
                  </a:lnTo>
                  <a:lnTo>
                    <a:pt x="28506" y="26210"/>
                  </a:lnTo>
                  <a:lnTo>
                    <a:pt x="28362" y="25856"/>
                  </a:lnTo>
                  <a:lnTo>
                    <a:pt x="28224" y="25488"/>
                  </a:lnTo>
                  <a:lnTo>
                    <a:pt x="28092" y="25073"/>
                  </a:lnTo>
                  <a:lnTo>
                    <a:pt x="27975" y="24658"/>
                  </a:lnTo>
                  <a:lnTo>
                    <a:pt x="27710" y="23767"/>
                  </a:lnTo>
                  <a:lnTo>
                    <a:pt x="27397" y="22707"/>
                  </a:lnTo>
                  <a:lnTo>
                    <a:pt x="27031" y="21478"/>
                  </a:lnTo>
                  <a:lnTo>
                    <a:pt x="26829" y="20802"/>
                  </a:lnTo>
                  <a:lnTo>
                    <a:pt x="26607" y="20095"/>
                  </a:lnTo>
                  <a:lnTo>
                    <a:pt x="25673" y="16900"/>
                  </a:lnTo>
                  <a:lnTo>
                    <a:pt x="24612" y="13213"/>
                  </a:lnTo>
                  <a:lnTo>
                    <a:pt x="23445" y="9126"/>
                  </a:lnTo>
                  <a:lnTo>
                    <a:pt x="22199" y="4702"/>
                  </a:lnTo>
                  <a:lnTo>
                    <a:pt x="21573" y="2505"/>
                  </a:lnTo>
                  <a:lnTo>
                    <a:pt x="21493" y="2228"/>
                  </a:lnTo>
                  <a:lnTo>
                    <a:pt x="21467" y="2167"/>
                  </a:lnTo>
                  <a:lnTo>
                    <a:pt x="21440" y="2074"/>
                  </a:lnTo>
                  <a:lnTo>
                    <a:pt x="21419" y="1982"/>
                  </a:lnTo>
                  <a:lnTo>
                    <a:pt x="21403" y="189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a:off x="-642300" y="-3907950"/>
              <a:ext cx="795925" cy="655250"/>
            </a:xfrm>
            <a:custGeom>
              <a:avLst/>
              <a:gdLst/>
              <a:ahLst/>
              <a:cxnLst/>
              <a:rect l="l" t="t" r="r" b="b"/>
              <a:pathLst>
                <a:path w="31837" h="26210" fill="none" extrusionOk="0">
                  <a:moveTo>
                    <a:pt x="6673" y="26210"/>
                  </a:moveTo>
                  <a:lnTo>
                    <a:pt x="6673" y="26210"/>
                  </a:lnTo>
                  <a:lnTo>
                    <a:pt x="7198" y="25979"/>
                  </a:lnTo>
                  <a:lnTo>
                    <a:pt x="7718" y="25749"/>
                  </a:lnTo>
                  <a:lnTo>
                    <a:pt x="8233" y="25503"/>
                  </a:lnTo>
                  <a:lnTo>
                    <a:pt x="8747" y="25242"/>
                  </a:lnTo>
                  <a:lnTo>
                    <a:pt x="9251" y="24996"/>
                  </a:lnTo>
                  <a:lnTo>
                    <a:pt x="9760" y="24719"/>
                  </a:lnTo>
                  <a:lnTo>
                    <a:pt x="10757" y="24166"/>
                  </a:lnTo>
                  <a:lnTo>
                    <a:pt x="11739" y="23598"/>
                  </a:lnTo>
                  <a:lnTo>
                    <a:pt x="12704" y="22999"/>
                  </a:lnTo>
                  <a:lnTo>
                    <a:pt x="13648" y="22369"/>
                  </a:lnTo>
                  <a:lnTo>
                    <a:pt x="14576" y="21739"/>
                  </a:lnTo>
                  <a:lnTo>
                    <a:pt x="15489" y="21078"/>
                  </a:lnTo>
                  <a:lnTo>
                    <a:pt x="16380" y="20402"/>
                  </a:lnTo>
                  <a:lnTo>
                    <a:pt x="17250" y="19711"/>
                  </a:lnTo>
                  <a:lnTo>
                    <a:pt x="18104" y="19020"/>
                  </a:lnTo>
                  <a:lnTo>
                    <a:pt x="18937" y="18313"/>
                  </a:lnTo>
                  <a:lnTo>
                    <a:pt x="19743" y="17591"/>
                  </a:lnTo>
                  <a:lnTo>
                    <a:pt x="20533" y="16884"/>
                  </a:lnTo>
                  <a:lnTo>
                    <a:pt x="21302" y="16162"/>
                  </a:lnTo>
                  <a:lnTo>
                    <a:pt x="21302" y="16162"/>
                  </a:lnTo>
                  <a:lnTo>
                    <a:pt x="21955" y="15532"/>
                  </a:lnTo>
                  <a:lnTo>
                    <a:pt x="22586" y="14902"/>
                  </a:lnTo>
                  <a:lnTo>
                    <a:pt x="23207" y="14273"/>
                  </a:lnTo>
                  <a:lnTo>
                    <a:pt x="23801" y="13658"/>
                  </a:lnTo>
                  <a:lnTo>
                    <a:pt x="24384" y="13044"/>
                  </a:lnTo>
                  <a:lnTo>
                    <a:pt x="24946" y="12429"/>
                  </a:lnTo>
                  <a:lnTo>
                    <a:pt x="25487" y="11830"/>
                  </a:lnTo>
                  <a:lnTo>
                    <a:pt x="26007" y="11246"/>
                  </a:lnTo>
                  <a:lnTo>
                    <a:pt x="26511" y="10662"/>
                  </a:lnTo>
                  <a:lnTo>
                    <a:pt x="26994" y="10109"/>
                  </a:lnTo>
                  <a:lnTo>
                    <a:pt x="27890" y="9018"/>
                  </a:lnTo>
                  <a:lnTo>
                    <a:pt x="28707" y="8005"/>
                  </a:lnTo>
                  <a:lnTo>
                    <a:pt x="29434" y="7067"/>
                  </a:lnTo>
                  <a:lnTo>
                    <a:pt x="29434" y="7067"/>
                  </a:lnTo>
                  <a:lnTo>
                    <a:pt x="29975" y="6345"/>
                  </a:lnTo>
                  <a:lnTo>
                    <a:pt x="30447" y="5700"/>
                  </a:lnTo>
                  <a:lnTo>
                    <a:pt x="30850" y="5116"/>
                  </a:lnTo>
                  <a:lnTo>
                    <a:pt x="31190" y="4640"/>
                  </a:lnTo>
                  <a:lnTo>
                    <a:pt x="31656" y="3933"/>
                  </a:lnTo>
                  <a:lnTo>
                    <a:pt x="31837" y="3672"/>
                  </a:lnTo>
                  <a:lnTo>
                    <a:pt x="31837" y="3672"/>
                  </a:lnTo>
                  <a:lnTo>
                    <a:pt x="31837" y="3672"/>
                  </a:lnTo>
                  <a:lnTo>
                    <a:pt x="31837" y="3672"/>
                  </a:lnTo>
                  <a:lnTo>
                    <a:pt x="30426" y="3196"/>
                  </a:lnTo>
                  <a:lnTo>
                    <a:pt x="29036" y="2766"/>
                  </a:lnTo>
                  <a:lnTo>
                    <a:pt x="27667" y="2366"/>
                  </a:lnTo>
                  <a:lnTo>
                    <a:pt x="26325" y="1998"/>
                  </a:lnTo>
                  <a:lnTo>
                    <a:pt x="25005" y="1660"/>
                  </a:lnTo>
                  <a:lnTo>
                    <a:pt x="23710" y="1352"/>
                  </a:lnTo>
                  <a:lnTo>
                    <a:pt x="22432" y="1091"/>
                  </a:lnTo>
                  <a:lnTo>
                    <a:pt x="21180" y="861"/>
                  </a:lnTo>
                  <a:lnTo>
                    <a:pt x="19950" y="646"/>
                  </a:lnTo>
                  <a:lnTo>
                    <a:pt x="18740" y="477"/>
                  </a:lnTo>
                  <a:lnTo>
                    <a:pt x="17552" y="323"/>
                  </a:lnTo>
                  <a:lnTo>
                    <a:pt x="16385" y="200"/>
                  </a:lnTo>
                  <a:lnTo>
                    <a:pt x="15234" y="108"/>
                  </a:lnTo>
                  <a:lnTo>
                    <a:pt x="14110" y="47"/>
                  </a:lnTo>
                  <a:lnTo>
                    <a:pt x="13006" y="16"/>
                  </a:lnTo>
                  <a:lnTo>
                    <a:pt x="11924" y="0"/>
                  </a:lnTo>
                  <a:lnTo>
                    <a:pt x="11924" y="0"/>
                  </a:lnTo>
                  <a:lnTo>
                    <a:pt x="11086" y="0"/>
                  </a:lnTo>
                  <a:lnTo>
                    <a:pt x="10264" y="31"/>
                  </a:lnTo>
                  <a:lnTo>
                    <a:pt x="9453" y="62"/>
                  </a:lnTo>
                  <a:lnTo>
                    <a:pt x="8652" y="123"/>
                  </a:lnTo>
                  <a:lnTo>
                    <a:pt x="7861" y="185"/>
                  </a:lnTo>
                  <a:lnTo>
                    <a:pt x="7087" y="262"/>
                  </a:lnTo>
                  <a:lnTo>
                    <a:pt x="6323" y="354"/>
                  </a:lnTo>
                  <a:lnTo>
                    <a:pt x="5575" y="461"/>
                  </a:lnTo>
                  <a:lnTo>
                    <a:pt x="4838" y="584"/>
                  </a:lnTo>
                  <a:lnTo>
                    <a:pt x="4111" y="707"/>
                  </a:lnTo>
                  <a:lnTo>
                    <a:pt x="3395" y="861"/>
                  </a:lnTo>
                  <a:lnTo>
                    <a:pt x="2695" y="1014"/>
                  </a:lnTo>
                  <a:lnTo>
                    <a:pt x="2005" y="1183"/>
                  </a:lnTo>
                  <a:lnTo>
                    <a:pt x="1326" y="1352"/>
                  </a:lnTo>
                  <a:lnTo>
                    <a:pt x="658" y="1552"/>
                  </a:lnTo>
                  <a:lnTo>
                    <a:pt x="0" y="1752"/>
                  </a:lnTo>
                  <a:lnTo>
                    <a:pt x="0" y="1752"/>
                  </a:lnTo>
                  <a:lnTo>
                    <a:pt x="16" y="1813"/>
                  </a:lnTo>
                  <a:lnTo>
                    <a:pt x="647" y="4010"/>
                  </a:lnTo>
                  <a:lnTo>
                    <a:pt x="647" y="4010"/>
                  </a:lnTo>
                  <a:lnTo>
                    <a:pt x="1889" y="8435"/>
                  </a:lnTo>
                  <a:lnTo>
                    <a:pt x="3034" y="12552"/>
                  </a:lnTo>
                  <a:lnTo>
                    <a:pt x="4069" y="16301"/>
                  </a:lnTo>
                  <a:lnTo>
                    <a:pt x="4960" y="19573"/>
                  </a:lnTo>
                  <a:lnTo>
                    <a:pt x="4960" y="19573"/>
                  </a:lnTo>
                  <a:lnTo>
                    <a:pt x="5692" y="22307"/>
                  </a:lnTo>
                  <a:lnTo>
                    <a:pt x="5989" y="23429"/>
                  </a:lnTo>
                  <a:lnTo>
                    <a:pt x="6238" y="24397"/>
                  </a:lnTo>
                  <a:lnTo>
                    <a:pt x="6238" y="24397"/>
                  </a:lnTo>
                  <a:lnTo>
                    <a:pt x="6360" y="24812"/>
                  </a:lnTo>
                  <a:lnTo>
                    <a:pt x="6472" y="25257"/>
                  </a:lnTo>
                  <a:lnTo>
                    <a:pt x="6578" y="25718"/>
                  </a:lnTo>
                  <a:lnTo>
                    <a:pt x="6673" y="2621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a:off x="-1188375" y="-3860700"/>
              <a:ext cx="712650" cy="666775"/>
            </a:xfrm>
            <a:custGeom>
              <a:avLst/>
              <a:gdLst/>
              <a:ahLst/>
              <a:cxnLst/>
              <a:rect l="l" t="t" r="r" b="b"/>
              <a:pathLst>
                <a:path w="28506" h="26671" fill="none" extrusionOk="0">
                  <a:moveTo>
                    <a:pt x="17526" y="26670"/>
                  </a:moveTo>
                  <a:lnTo>
                    <a:pt x="17526" y="26670"/>
                  </a:lnTo>
                  <a:lnTo>
                    <a:pt x="18242" y="26670"/>
                  </a:lnTo>
                  <a:lnTo>
                    <a:pt x="18958" y="26639"/>
                  </a:lnTo>
                  <a:lnTo>
                    <a:pt x="19669" y="26578"/>
                  </a:lnTo>
                  <a:lnTo>
                    <a:pt x="20374" y="26516"/>
                  </a:lnTo>
                  <a:lnTo>
                    <a:pt x="21080" y="26424"/>
                  </a:lnTo>
                  <a:lnTo>
                    <a:pt x="21774" y="26317"/>
                  </a:lnTo>
                  <a:lnTo>
                    <a:pt x="22469" y="26194"/>
                  </a:lnTo>
                  <a:lnTo>
                    <a:pt x="23159" y="26040"/>
                  </a:lnTo>
                  <a:lnTo>
                    <a:pt x="23848" y="25887"/>
                  </a:lnTo>
                  <a:lnTo>
                    <a:pt x="24527" y="25702"/>
                  </a:lnTo>
                  <a:lnTo>
                    <a:pt x="25201" y="25503"/>
                  </a:lnTo>
                  <a:lnTo>
                    <a:pt x="25875" y="25303"/>
                  </a:lnTo>
                  <a:lnTo>
                    <a:pt x="26538" y="25072"/>
                  </a:lnTo>
                  <a:lnTo>
                    <a:pt x="27201" y="24842"/>
                  </a:lnTo>
                  <a:lnTo>
                    <a:pt x="27858" y="24581"/>
                  </a:lnTo>
                  <a:lnTo>
                    <a:pt x="28506" y="24320"/>
                  </a:lnTo>
                  <a:lnTo>
                    <a:pt x="28506" y="24320"/>
                  </a:lnTo>
                  <a:lnTo>
                    <a:pt x="28362" y="23966"/>
                  </a:lnTo>
                  <a:lnTo>
                    <a:pt x="28224" y="23598"/>
                  </a:lnTo>
                  <a:lnTo>
                    <a:pt x="28092" y="23183"/>
                  </a:lnTo>
                  <a:lnTo>
                    <a:pt x="27975" y="22768"/>
                  </a:lnTo>
                  <a:lnTo>
                    <a:pt x="27975" y="22768"/>
                  </a:lnTo>
                  <a:lnTo>
                    <a:pt x="27710" y="21877"/>
                  </a:lnTo>
                  <a:lnTo>
                    <a:pt x="27397" y="20817"/>
                  </a:lnTo>
                  <a:lnTo>
                    <a:pt x="27031" y="19588"/>
                  </a:lnTo>
                  <a:lnTo>
                    <a:pt x="26829" y="18912"/>
                  </a:lnTo>
                  <a:lnTo>
                    <a:pt x="26607" y="18205"/>
                  </a:lnTo>
                  <a:lnTo>
                    <a:pt x="26607" y="18205"/>
                  </a:lnTo>
                  <a:lnTo>
                    <a:pt x="25673" y="15010"/>
                  </a:lnTo>
                  <a:lnTo>
                    <a:pt x="24612" y="11323"/>
                  </a:lnTo>
                  <a:lnTo>
                    <a:pt x="23445" y="7236"/>
                  </a:lnTo>
                  <a:lnTo>
                    <a:pt x="22199" y="2812"/>
                  </a:lnTo>
                  <a:lnTo>
                    <a:pt x="21573" y="615"/>
                  </a:lnTo>
                  <a:lnTo>
                    <a:pt x="21493" y="338"/>
                  </a:lnTo>
                  <a:lnTo>
                    <a:pt x="21493" y="338"/>
                  </a:lnTo>
                  <a:lnTo>
                    <a:pt x="21467" y="277"/>
                  </a:lnTo>
                  <a:lnTo>
                    <a:pt x="21440" y="184"/>
                  </a:lnTo>
                  <a:lnTo>
                    <a:pt x="21419" y="92"/>
                  </a:lnTo>
                  <a:lnTo>
                    <a:pt x="21403" y="0"/>
                  </a:lnTo>
                  <a:lnTo>
                    <a:pt x="21403" y="0"/>
                  </a:lnTo>
                  <a:lnTo>
                    <a:pt x="20655" y="246"/>
                  </a:lnTo>
                  <a:lnTo>
                    <a:pt x="19928" y="522"/>
                  </a:lnTo>
                  <a:lnTo>
                    <a:pt x="19212" y="799"/>
                  </a:lnTo>
                  <a:lnTo>
                    <a:pt x="18512" y="1091"/>
                  </a:lnTo>
                  <a:lnTo>
                    <a:pt x="17828" y="1398"/>
                  </a:lnTo>
                  <a:lnTo>
                    <a:pt x="17154" y="1705"/>
                  </a:lnTo>
                  <a:lnTo>
                    <a:pt x="16502" y="2028"/>
                  </a:lnTo>
                  <a:lnTo>
                    <a:pt x="15860" y="2366"/>
                  </a:lnTo>
                  <a:lnTo>
                    <a:pt x="15240" y="2719"/>
                  </a:lnTo>
                  <a:lnTo>
                    <a:pt x="14630" y="3057"/>
                  </a:lnTo>
                  <a:lnTo>
                    <a:pt x="14030" y="3426"/>
                  </a:lnTo>
                  <a:lnTo>
                    <a:pt x="13452" y="3795"/>
                  </a:lnTo>
                  <a:lnTo>
                    <a:pt x="12884" y="4163"/>
                  </a:lnTo>
                  <a:lnTo>
                    <a:pt x="12333" y="4548"/>
                  </a:lnTo>
                  <a:lnTo>
                    <a:pt x="11792" y="4932"/>
                  </a:lnTo>
                  <a:lnTo>
                    <a:pt x="11267" y="5331"/>
                  </a:lnTo>
                  <a:lnTo>
                    <a:pt x="10757" y="5730"/>
                  </a:lnTo>
                  <a:lnTo>
                    <a:pt x="10259" y="6130"/>
                  </a:lnTo>
                  <a:lnTo>
                    <a:pt x="9776" y="6545"/>
                  </a:lnTo>
                  <a:lnTo>
                    <a:pt x="9304" y="6944"/>
                  </a:lnTo>
                  <a:lnTo>
                    <a:pt x="8848" y="7359"/>
                  </a:lnTo>
                  <a:lnTo>
                    <a:pt x="8408" y="7774"/>
                  </a:lnTo>
                  <a:lnTo>
                    <a:pt x="7973" y="8189"/>
                  </a:lnTo>
                  <a:lnTo>
                    <a:pt x="7559" y="8603"/>
                  </a:lnTo>
                  <a:lnTo>
                    <a:pt x="7150" y="9018"/>
                  </a:lnTo>
                  <a:lnTo>
                    <a:pt x="6758" y="9433"/>
                  </a:lnTo>
                  <a:lnTo>
                    <a:pt x="6381" y="9863"/>
                  </a:lnTo>
                  <a:lnTo>
                    <a:pt x="6010" y="10278"/>
                  </a:lnTo>
                  <a:lnTo>
                    <a:pt x="5660" y="10693"/>
                  </a:lnTo>
                  <a:lnTo>
                    <a:pt x="5315" y="11092"/>
                  </a:lnTo>
                  <a:lnTo>
                    <a:pt x="4981" y="11507"/>
                  </a:lnTo>
                  <a:lnTo>
                    <a:pt x="4663" y="11906"/>
                  </a:lnTo>
                  <a:lnTo>
                    <a:pt x="4355" y="12306"/>
                  </a:lnTo>
                  <a:lnTo>
                    <a:pt x="4063" y="12705"/>
                  </a:lnTo>
                  <a:lnTo>
                    <a:pt x="3777" y="13105"/>
                  </a:lnTo>
                  <a:lnTo>
                    <a:pt x="3506" y="13489"/>
                  </a:lnTo>
                  <a:lnTo>
                    <a:pt x="2992" y="14242"/>
                  </a:lnTo>
                  <a:lnTo>
                    <a:pt x="2525" y="14964"/>
                  </a:lnTo>
                  <a:lnTo>
                    <a:pt x="2101" y="15670"/>
                  </a:lnTo>
                  <a:lnTo>
                    <a:pt x="1719" y="16316"/>
                  </a:lnTo>
                  <a:lnTo>
                    <a:pt x="1379" y="16930"/>
                  </a:lnTo>
                  <a:lnTo>
                    <a:pt x="1077" y="17498"/>
                  </a:lnTo>
                  <a:lnTo>
                    <a:pt x="817" y="18021"/>
                  </a:lnTo>
                  <a:lnTo>
                    <a:pt x="594" y="18482"/>
                  </a:lnTo>
                  <a:lnTo>
                    <a:pt x="409" y="18881"/>
                  </a:lnTo>
                  <a:lnTo>
                    <a:pt x="260" y="19219"/>
                  </a:lnTo>
                  <a:lnTo>
                    <a:pt x="144" y="19496"/>
                  </a:lnTo>
                  <a:lnTo>
                    <a:pt x="64" y="19695"/>
                  </a:lnTo>
                  <a:lnTo>
                    <a:pt x="0" y="19864"/>
                  </a:lnTo>
                  <a:lnTo>
                    <a:pt x="0" y="19864"/>
                  </a:lnTo>
                  <a:lnTo>
                    <a:pt x="0" y="19864"/>
                  </a:lnTo>
                  <a:lnTo>
                    <a:pt x="563" y="20310"/>
                  </a:lnTo>
                  <a:lnTo>
                    <a:pt x="1125" y="20740"/>
                  </a:lnTo>
                  <a:lnTo>
                    <a:pt x="1682" y="21155"/>
                  </a:lnTo>
                  <a:lnTo>
                    <a:pt x="2244" y="21554"/>
                  </a:lnTo>
                  <a:lnTo>
                    <a:pt x="2806" y="21938"/>
                  </a:lnTo>
                  <a:lnTo>
                    <a:pt x="3363" y="22307"/>
                  </a:lnTo>
                  <a:lnTo>
                    <a:pt x="3920" y="22660"/>
                  </a:lnTo>
                  <a:lnTo>
                    <a:pt x="4482" y="22998"/>
                  </a:lnTo>
                  <a:lnTo>
                    <a:pt x="5039" y="23306"/>
                  </a:lnTo>
                  <a:lnTo>
                    <a:pt x="5591" y="23613"/>
                  </a:lnTo>
                  <a:lnTo>
                    <a:pt x="6148" y="23905"/>
                  </a:lnTo>
                  <a:lnTo>
                    <a:pt x="6705" y="24166"/>
                  </a:lnTo>
                  <a:lnTo>
                    <a:pt x="7257" y="24427"/>
                  </a:lnTo>
                  <a:lnTo>
                    <a:pt x="7808" y="24673"/>
                  </a:lnTo>
                  <a:lnTo>
                    <a:pt x="8360" y="24888"/>
                  </a:lnTo>
                  <a:lnTo>
                    <a:pt x="8912" y="25103"/>
                  </a:lnTo>
                  <a:lnTo>
                    <a:pt x="9458" y="25303"/>
                  </a:lnTo>
                  <a:lnTo>
                    <a:pt x="10009" y="25487"/>
                  </a:lnTo>
                  <a:lnTo>
                    <a:pt x="10556" y="25656"/>
                  </a:lnTo>
                  <a:lnTo>
                    <a:pt x="11097" y="25810"/>
                  </a:lnTo>
                  <a:lnTo>
                    <a:pt x="11643" y="25948"/>
                  </a:lnTo>
                  <a:lnTo>
                    <a:pt x="12184" y="26086"/>
                  </a:lnTo>
                  <a:lnTo>
                    <a:pt x="12725" y="26194"/>
                  </a:lnTo>
                  <a:lnTo>
                    <a:pt x="13266" y="26301"/>
                  </a:lnTo>
                  <a:lnTo>
                    <a:pt x="13807" y="26394"/>
                  </a:lnTo>
                  <a:lnTo>
                    <a:pt x="14343" y="26470"/>
                  </a:lnTo>
                  <a:lnTo>
                    <a:pt x="14879" y="26532"/>
                  </a:lnTo>
                  <a:lnTo>
                    <a:pt x="15409" y="26578"/>
                  </a:lnTo>
                  <a:lnTo>
                    <a:pt x="15940" y="26624"/>
                  </a:lnTo>
                  <a:lnTo>
                    <a:pt x="16470" y="26655"/>
                  </a:lnTo>
                  <a:lnTo>
                    <a:pt x="17001" y="26670"/>
                  </a:lnTo>
                  <a:lnTo>
                    <a:pt x="17526" y="266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4"/>
            <p:cNvSpPr/>
            <p:nvPr/>
          </p:nvSpPr>
          <p:spPr>
            <a:xfrm>
              <a:off x="-653300" y="-3864175"/>
              <a:ext cx="177975" cy="612250"/>
            </a:xfrm>
            <a:custGeom>
              <a:avLst/>
              <a:gdLst/>
              <a:ahLst/>
              <a:cxnLst/>
              <a:rect l="l" t="t" r="r" b="b"/>
              <a:pathLst>
                <a:path w="7119" h="24490" extrusionOk="0">
                  <a:moveTo>
                    <a:pt x="440" y="1"/>
                  </a:moveTo>
                  <a:lnTo>
                    <a:pt x="0" y="139"/>
                  </a:lnTo>
                  <a:lnTo>
                    <a:pt x="16" y="231"/>
                  </a:lnTo>
                  <a:lnTo>
                    <a:pt x="37" y="323"/>
                  </a:lnTo>
                  <a:lnTo>
                    <a:pt x="64" y="416"/>
                  </a:lnTo>
                  <a:lnTo>
                    <a:pt x="90" y="477"/>
                  </a:lnTo>
                  <a:lnTo>
                    <a:pt x="170" y="754"/>
                  </a:lnTo>
                  <a:lnTo>
                    <a:pt x="796" y="2951"/>
                  </a:lnTo>
                  <a:lnTo>
                    <a:pt x="2042" y="7375"/>
                  </a:lnTo>
                  <a:lnTo>
                    <a:pt x="3209" y="11462"/>
                  </a:lnTo>
                  <a:lnTo>
                    <a:pt x="4270" y="15149"/>
                  </a:lnTo>
                  <a:lnTo>
                    <a:pt x="5204" y="18344"/>
                  </a:lnTo>
                  <a:lnTo>
                    <a:pt x="5426" y="19051"/>
                  </a:lnTo>
                  <a:lnTo>
                    <a:pt x="5628" y="19727"/>
                  </a:lnTo>
                  <a:lnTo>
                    <a:pt x="5994" y="20956"/>
                  </a:lnTo>
                  <a:lnTo>
                    <a:pt x="6307" y="22016"/>
                  </a:lnTo>
                  <a:lnTo>
                    <a:pt x="6572" y="22907"/>
                  </a:lnTo>
                  <a:lnTo>
                    <a:pt x="6689" y="23322"/>
                  </a:lnTo>
                  <a:lnTo>
                    <a:pt x="6821" y="23737"/>
                  </a:lnTo>
                  <a:lnTo>
                    <a:pt x="6959" y="24105"/>
                  </a:lnTo>
                  <a:lnTo>
                    <a:pt x="7103" y="24459"/>
                  </a:lnTo>
                  <a:lnTo>
                    <a:pt x="7118" y="24489"/>
                  </a:lnTo>
                  <a:lnTo>
                    <a:pt x="7113" y="24459"/>
                  </a:lnTo>
                  <a:lnTo>
                    <a:pt x="7018" y="23967"/>
                  </a:lnTo>
                  <a:lnTo>
                    <a:pt x="6912" y="23506"/>
                  </a:lnTo>
                  <a:lnTo>
                    <a:pt x="6800" y="23061"/>
                  </a:lnTo>
                  <a:lnTo>
                    <a:pt x="6678" y="22646"/>
                  </a:lnTo>
                  <a:lnTo>
                    <a:pt x="6429" y="21678"/>
                  </a:lnTo>
                  <a:lnTo>
                    <a:pt x="6132" y="20556"/>
                  </a:lnTo>
                  <a:lnTo>
                    <a:pt x="5400" y="17822"/>
                  </a:lnTo>
                  <a:lnTo>
                    <a:pt x="4509" y="14550"/>
                  </a:lnTo>
                  <a:lnTo>
                    <a:pt x="3474" y="10801"/>
                  </a:lnTo>
                  <a:lnTo>
                    <a:pt x="2329" y="6684"/>
                  </a:lnTo>
                  <a:lnTo>
                    <a:pt x="1087" y="2259"/>
                  </a:lnTo>
                  <a:lnTo>
                    <a:pt x="456" y="62"/>
                  </a:lnTo>
                  <a:lnTo>
                    <a:pt x="4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4"/>
            <p:cNvSpPr/>
            <p:nvPr/>
          </p:nvSpPr>
          <p:spPr>
            <a:xfrm>
              <a:off x="-909500" y="-16547400"/>
              <a:ext cx="15800" cy="46125"/>
            </a:xfrm>
            <a:custGeom>
              <a:avLst/>
              <a:gdLst/>
              <a:ahLst/>
              <a:cxnLst/>
              <a:rect l="l" t="t" r="r" b="b"/>
              <a:pathLst>
                <a:path w="632" h="1845" extrusionOk="0">
                  <a:moveTo>
                    <a:pt x="292" y="1"/>
                  </a:moveTo>
                  <a:lnTo>
                    <a:pt x="250" y="16"/>
                  </a:lnTo>
                  <a:lnTo>
                    <a:pt x="212" y="47"/>
                  </a:lnTo>
                  <a:lnTo>
                    <a:pt x="175" y="93"/>
                  </a:lnTo>
                  <a:lnTo>
                    <a:pt x="138" y="154"/>
                  </a:lnTo>
                  <a:lnTo>
                    <a:pt x="117" y="216"/>
                  </a:lnTo>
                  <a:lnTo>
                    <a:pt x="90" y="277"/>
                  </a:lnTo>
                  <a:lnTo>
                    <a:pt x="53" y="416"/>
                  </a:lnTo>
                  <a:lnTo>
                    <a:pt x="27" y="584"/>
                  </a:lnTo>
                  <a:lnTo>
                    <a:pt x="6" y="753"/>
                  </a:lnTo>
                  <a:lnTo>
                    <a:pt x="0" y="922"/>
                  </a:lnTo>
                  <a:lnTo>
                    <a:pt x="11" y="1107"/>
                  </a:lnTo>
                  <a:lnTo>
                    <a:pt x="27" y="1276"/>
                  </a:lnTo>
                  <a:lnTo>
                    <a:pt x="43" y="1368"/>
                  </a:lnTo>
                  <a:lnTo>
                    <a:pt x="59" y="1445"/>
                  </a:lnTo>
                  <a:lnTo>
                    <a:pt x="80" y="1522"/>
                  </a:lnTo>
                  <a:lnTo>
                    <a:pt x="101" y="1583"/>
                  </a:lnTo>
                  <a:lnTo>
                    <a:pt x="149" y="1691"/>
                  </a:lnTo>
                  <a:lnTo>
                    <a:pt x="207" y="1783"/>
                  </a:lnTo>
                  <a:lnTo>
                    <a:pt x="265" y="1829"/>
                  </a:lnTo>
                  <a:lnTo>
                    <a:pt x="324" y="1844"/>
                  </a:lnTo>
                  <a:lnTo>
                    <a:pt x="387" y="1829"/>
                  </a:lnTo>
                  <a:lnTo>
                    <a:pt x="446" y="1767"/>
                  </a:lnTo>
                  <a:lnTo>
                    <a:pt x="478" y="1721"/>
                  </a:lnTo>
                  <a:lnTo>
                    <a:pt x="504" y="1675"/>
                  </a:lnTo>
                  <a:lnTo>
                    <a:pt x="525" y="1629"/>
                  </a:lnTo>
                  <a:lnTo>
                    <a:pt x="562" y="1506"/>
                  </a:lnTo>
                  <a:lnTo>
                    <a:pt x="594" y="1383"/>
                  </a:lnTo>
                  <a:lnTo>
                    <a:pt x="605" y="1291"/>
                  </a:lnTo>
                  <a:lnTo>
                    <a:pt x="616" y="1199"/>
                  </a:lnTo>
                  <a:lnTo>
                    <a:pt x="626" y="1107"/>
                  </a:lnTo>
                  <a:lnTo>
                    <a:pt x="631" y="999"/>
                  </a:lnTo>
                  <a:lnTo>
                    <a:pt x="626" y="815"/>
                  </a:lnTo>
                  <a:lnTo>
                    <a:pt x="616" y="646"/>
                  </a:lnTo>
                  <a:lnTo>
                    <a:pt x="589" y="462"/>
                  </a:lnTo>
                  <a:lnTo>
                    <a:pt x="552" y="308"/>
                  </a:lnTo>
                  <a:lnTo>
                    <a:pt x="531" y="247"/>
                  </a:lnTo>
                  <a:lnTo>
                    <a:pt x="504" y="185"/>
                  </a:lnTo>
                  <a:lnTo>
                    <a:pt x="478" y="124"/>
                  </a:lnTo>
                  <a:lnTo>
                    <a:pt x="451" y="78"/>
                  </a:lnTo>
                  <a:lnTo>
                    <a:pt x="414" y="31"/>
                  </a:lnTo>
                  <a:lnTo>
                    <a:pt x="3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4"/>
            <p:cNvSpPr/>
            <p:nvPr/>
          </p:nvSpPr>
          <p:spPr>
            <a:xfrm>
              <a:off x="-909500" y="-16547400"/>
              <a:ext cx="15800" cy="46125"/>
            </a:xfrm>
            <a:custGeom>
              <a:avLst/>
              <a:gdLst/>
              <a:ahLst/>
              <a:cxnLst/>
              <a:rect l="l" t="t" r="r" b="b"/>
              <a:pathLst>
                <a:path w="632" h="1845" fill="none" extrusionOk="0">
                  <a:moveTo>
                    <a:pt x="504" y="1675"/>
                  </a:moveTo>
                  <a:lnTo>
                    <a:pt x="504" y="1675"/>
                  </a:lnTo>
                  <a:lnTo>
                    <a:pt x="478" y="1721"/>
                  </a:lnTo>
                  <a:lnTo>
                    <a:pt x="446" y="1767"/>
                  </a:lnTo>
                  <a:lnTo>
                    <a:pt x="387" y="1829"/>
                  </a:lnTo>
                  <a:lnTo>
                    <a:pt x="324" y="1844"/>
                  </a:lnTo>
                  <a:lnTo>
                    <a:pt x="265" y="1829"/>
                  </a:lnTo>
                  <a:lnTo>
                    <a:pt x="207" y="1783"/>
                  </a:lnTo>
                  <a:lnTo>
                    <a:pt x="149" y="1691"/>
                  </a:lnTo>
                  <a:lnTo>
                    <a:pt x="101" y="1583"/>
                  </a:lnTo>
                  <a:lnTo>
                    <a:pt x="80" y="1522"/>
                  </a:lnTo>
                  <a:lnTo>
                    <a:pt x="59" y="1445"/>
                  </a:lnTo>
                  <a:lnTo>
                    <a:pt x="59" y="1445"/>
                  </a:lnTo>
                  <a:lnTo>
                    <a:pt x="43" y="1368"/>
                  </a:lnTo>
                  <a:lnTo>
                    <a:pt x="27" y="1276"/>
                  </a:lnTo>
                  <a:lnTo>
                    <a:pt x="11" y="1107"/>
                  </a:lnTo>
                  <a:lnTo>
                    <a:pt x="0" y="922"/>
                  </a:lnTo>
                  <a:lnTo>
                    <a:pt x="6" y="753"/>
                  </a:lnTo>
                  <a:lnTo>
                    <a:pt x="27" y="584"/>
                  </a:lnTo>
                  <a:lnTo>
                    <a:pt x="53" y="416"/>
                  </a:lnTo>
                  <a:lnTo>
                    <a:pt x="90" y="277"/>
                  </a:lnTo>
                  <a:lnTo>
                    <a:pt x="117" y="216"/>
                  </a:lnTo>
                  <a:lnTo>
                    <a:pt x="138" y="154"/>
                  </a:lnTo>
                  <a:lnTo>
                    <a:pt x="138" y="154"/>
                  </a:lnTo>
                  <a:lnTo>
                    <a:pt x="175" y="93"/>
                  </a:lnTo>
                  <a:lnTo>
                    <a:pt x="212" y="47"/>
                  </a:lnTo>
                  <a:lnTo>
                    <a:pt x="250" y="16"/>
                  </a:lnTo>
                  <a:lnTo>
                    <a:pt x="292" y="1"/>
                  </a:lnTo>
                  <a:lnTo>
                    <a:pt x="329" y="1"/>
                  </a:lnTo>
                  <a:lnTo>
                    <a:pt x="372" y="1"/>
                  </a:lnTo>
                  <a:lnTo>
                    <a:pt x="414" y="31"/>
                  </a:lnTo>
                  <a:lnTo>
                    <a:pt x="451" y="78"/>
                  </a:lnTo>
                  <a:lnTo>
                    <a:pt x="451" y="78"/>
                  </a:lnTo>
                  <a:lnTo>
                    <a:pt x="478" y="124"/>
                  </a:lnTo>
                  <a:lnTo>
                    <a:pt x="504" y="185"/>
                  </a:lnTo>
                  <a:lnTo>
                    <a:pt x="531" y="247"/>
                  </a:lnTo>
                  <a:lnTo>
                    <a:pt x="552" y="308"/>
                  </a:lnTo>
                  <a:lnTo>
                    <a:pt x="589" y="462"/>
                  </a:lnTo>
                  <a:lnTo>
                    <a:pt x="616" y="646"/>
                  </a:lnTo>
                  <a:lnTo>
                    <a:pt x="626" y="815"/>
                  </a:lnTo>
                  <a:lnTo>
                    <a:pt x="631" y="999"/>
                  </a:lnTo>
                  <a:lnTo>
                    <a:pt x="626" y="1107"/>
                  </a:lnTo>
                  <a:lnTo>
                    <a:pt x="616" y="1199"/>
                  </a:lnTo>
                  <a:lnTo>
                    <a:pt x="605" y="1291"/>
                  </a:lnTo>
                  <a:lnTo>
                    <a:pt x="594" y="1383"/>
                  </a:lnTo>
                  <a:lnTo>
                    <a:pt x="594" y="1383"/>
                  </a:lnTo>
                  <a:lnTo>
                    <a:pt x="562" y="1506"/>
                  </a:lnTo>
                  <a:lnTo>
                    <a:pt x="525" y="1629"/>
                  </a:lnTo>
                  <a:lnTo>
                    <a:pt x="504" y="167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4"/>
            <p:cNvSpPr/>
            <p:nvPr/>
          </p:nvSpPr>
          <p:spPr>
            <a:xfrm>
              <a:off x="-1279350" y="-14222600"/>
              <a:ext cx="665850" cy="6044950"/>
            </a:xfrm>
            <a:custGeom>
              <a:avLst/>
              <a:gdLst/>
              <a:ahLst/>
              <a:cxnLst/>
              <a:rect l="l" t="t" r="r" b="b"/>
              <a:pathLst>
                <a:path w="26634" h="241798" extrusionOk="0">
                  <a:moveTo>
                    <a:pt x="9904" y="0"/>
                  </a:moveTo>
                  <a:lnTo>
                    <a:pt x="9760" y="16"/>
                  </a:lnTo>
                  <a:lnTo>
                    <a:pt x="9612" y="46"/>
                  </a:lnTo>
                  <a:lnTo>
                    <a:pt x="9469" y="77"/>
                  </a:lnTo>
                  <a:lnTo>
                    <a:pt x="9326" y="123"/>
                  </a:lnTo>
                  <a:lnTo>
                    <a:pt x="9182" y="185"/>
                  </a:lnTo>
                  <a:lnTo>
                    <a:pt x="9039" y="262"/>
                  </a:lnTo>
                  <a:lnTo>
                    <a:pt x="8901" y="338"/>
                  </a:lnTo>
                  <a:lnTo>
                    <a:pt x="8758" y="431"/>
                  </a:lnTo>
                  <a:lnTo>
                    <a:pt x="8620" y="523"/>
                  </a:lnTo>
                  <a:lnTo>
                    <a:pt x="8482" y="630"/>
                  </a:lnTo>
                  <a:lnTo>
                    <a:pt x="8344" y="753"/>
                  </a:lnTo>
                  <a:lnTo>
                    <a:pt x="8206" y="891"/>
                  </a:lnTo>
                  <a:lnTo>
                    <a:pt x="8074" y="1030"/>
                  </a:lnTo>
                  <a:lnTo>
                    <a:pt x="7941" y="1199"/>
                  </a:lnTo>
                  <a:lnTo>
                    <a:pt x="7808" y="1368"/>
                  </a:lnTo>
                  <a:lnTo>
                    <a:pt x="7676" y="1537"/>
                  </a:lnTo>
                  <a:lnTo>
                    <a:pt x="7549" y="1736"/>
                  </a:lnTo>
                  <a:lnTo>
                    <a:pt x="7421" y="1936"/>
                  </a:lnTo>
                  <a:lnTo>
                    <a:pt x="7294" y="2151"/>
                  </a:lnTo>
                  <a:lnTo>
                    <a:pt x="7172" y="2382"/>
                  </a:lnTo>
                  <a:lnTo>
                    <a:pt x="7045" y="2612"/>
                  </a:lnTo>
                  <a:lnTo>
                    <a:pt x="6928" y="2873"/>
                  </a:lnTo>
                  <a:lnTo>
                    <a:pt x="6726" y="3319"/>
                  </a:lnTo>
                  <a:lnTo>
                    <a:pt x="6535" y="3795"/>
                  </a:lnTo>
                  <a:lnTo>
                    <a:pt x="6355" y="4287"/>
                  </a:lnTo>
                  <a:lnTo>
                    <a:pt x="6180" y="4809"/>
                  </a:lnTo>
                  <a:lnTo>
                    <a:pt x="6016" y="5347"/>
                  </a:lnTo>
                  <a:lnTo>
                    <a:pt x="5862" y="5900"/>
                  </a:lnTo>
                  <a:lnTo>
                    <a:pt x="5713" y="6468"/>
                  </a:lnTo>
                  <a:lnTo>
                    <a:pt x="5575" y="7067"/>
                  </a:lnTo>
                  <a:lnTo>
                    <a:pt x="5443" y="7682"/>
                  </a:lnTo>
                  <a:lnTo>
                    <a:pt x="5321" y="8296"/>
                  </a:lnTo>
                  <a:lnTo>
                    <a:pt x="5204" y="8942"/>
                  </a:lnTo>
                  <a:lnTo>
                    <a:pt x="5093" y="9602"/>
                  </a:lnTo>
                  <a:lnTo>
                    <a:pt x="4992" y="10263"/>
                  </a:lnTo>
                  <a:lnTo>
                    <a:pt x="4896" y="10939"/>
                  </a:lnTo>
                  <a:lnTo>
                    <a:pt x="4806" y="11630"/>
                  </a:lnTo>
                  <a:lnTo>
                    <a:pt x="4721" y="12321"/>
                  </a:lnTo>
                  <a:lnTo>
                    <a:pt x="4642" y="13043"/>
                  </a:lnTo>
                  <a:lnTo>
                    <a:pt x="4568" y="13750"/>
                  </a:lnTo>
                  <a:lnTo>
                    <a:pt x="4499" y="14472"/>
                  </a:lnTo>
                  <a:lnTo>
                    <a:pt x="4435" y="15210"/>
                  </a:lnTo>
                  <a:lnTo>
                    <a:pt x="4377" y="15947"/>
                  </a:lnTo>
                  <a:lnTo>
                    <a:pt x="4318" y="16684"/>
                  </a:lnTo>
                  <a:lnTo>
                    <a:pt x="4271" y="17437"/>
                  </a:lnTo>
                  <a:lnTo>
                    <a:pt x="4223" y="18175"/>
                  </a:lnTo>
                  <a:lnTo>
                    <a:pt x="4133" y="19680"/>
                  </a:lnTo>
                  <a:lnTo>
                    <a:pt x="4058" y="21186"/>
                  </a:lnTo>
                  <a:lnTo>
                    <a:pt x="3995" y="22676"/>
                  </a:lnTo>
                  <a:lnTo>
                    <a:pt x="3936" y="24166"/>
                  </a:lnTo>
                  <a:lnTo>
                    <a:pt x="3714" y="29559"/>
                  </a:lnTo>
                  <a:lnTo>
                    <a:pt x="3501" y="34951"/>
                  </a:lnTo>
                  <a:lnTo>
                    <a:pt x="3300" y="40359"/>
                  </a:lnTo>
                  <a:lnTo>
                    <a:pt x="3098" y="45766"/>
                  </a:lnTo>
                  <a:lnTo>
                    <a:pt x="2902" y="51159"/>
                  </a:lnTo>
                  <a:lnTo>
                    <a:pt x="2716" y="56567"/>
                  </a:lnTo>
                  <a:lnTo>
                    <a:pt x="2536" y="61974"/>
                  </a:lnTo>
                  <a:lnTo>
                    <a:pt x="2361" y="67382"/>
                  </a:lnTo>
                  <a:lnTo>
                    <a:pt x="2191" y="72790"/>
                  </a:lnTo>
                  <a:lnTo>
                    <a:pt x="2027" y="78198"/>
                  </a:lnTo>
                  <a:lnTo>
                    <a:pt x="1873" y="83621"/>
                  </a:lnTo>
                  <a:lnTo>
                    <a:pt x="1719" y="89028"/>
                  </a:lnTo>
                  <a:lnTo>
                    <a:pt x="1576" y="94436"/>
                  </a:lnTo>
                  <a:lnTo>
                    <a:pt x="1438" y="99859"/>
                  </a:lnTo>
                  <a:lnTo>
                    <a:pt x="1305" y="105282"/>
                  </a:lnTo>
                  <a:lnTo>
                    <a:pt x="1183" y="110690"/>
                  </a:lnTo>
                  <a:lnTo>
                    <a:pt x="1061" y="116113"/>
                  </a:lnTo>
                  <a:lnTo>
                    <a:pt x="950" y="121536"/>
                  </a:lnTo>
                  <a:lnTo>
                    <a:pt x="839" y="126959"/>
                  </a:lnTo>
                  <a:lnTo>
                    <a:pt x="738" y="132382"/>
                  </a:lnTo>
                  <a:lnTo>
                    <a:pt x="642" y="137806"/>
                  </a:lnTo>
                  <a:lnTo>
                    <a:pt x="558" y="143229"/>
                  </a:lnTo>
                  <a:lnTo>
                    <a:pt x="473" y="148652"/>
                  </a:lnTo>
                  <a:lnTo>
                    <a:pt x="398" y="154090"/>
                  </a:lnTo>
                  <a:lnTo>
                    <a:pt x="324" y="159513"/>
                  </a:lnTo>
                  <a:lnTo>
                    <a:pt x="260" y="164936"/>
                  </a:lnTo>
                  <a:lnTo>
                    <a:pt x="202" y="170375"/>
                  </a:lnTo>
                  <a:lnTo>
                    <a:pt x="154" y="175798"/>
                  </a:lnTo>
                  <a:lnTo>
                    <a:pt x="107" y="181237"/>
                  </a:lnTo>
                  <a:lnTo>
                    <a:pt x="70" y="186660"/>
                  </a:lnTo>
                  <a:lnTo>
                    <a:pt x="32" y="192098"/>
                  </a:lnTo>
                  <a:lnTo>
                    <a:pt x="6" y="197521"/>
                  </a:lnTo>
                  <a:lnTo>
                    <a:pt x="1" y="198028"/>
                  </a:lnTo>
                  <a:lnTo>
                    <a:pt x="1" y="198627"/>
                  </a:lnTo>
                  <a:lnTo>
                    <a:pt x="1" y="199426"/>
                  </a:lnTo>
                  <a:lnTo>
                    <a:pt x="11" y="200425"/>
                  </a:lnTo>
                  <a:lnTo>
                    <a:pt x="22" y="201608"/>
                  </a:lnTo>
                  <a:lnTo>
                    <a:pt x="48" y="202960"/>
                  </a:lnTo>
                  <a:lnTo>
                    <a:pt x="85" y="204450"/>
                  </a:lnTo>
                  <a:lnTo>
                    <a:pt x="133" y="206063"/>
                  </a:lnTo>
                  <a:lnTo>
                    <a:pt x="165" y="206923"/>
                  </a:lnTo>
                  <a:lnTo>
                    <a:pt x="202" y="207799"/>
                  </a:lnTo>
                  <a:lnTo>
                    <a:pt x="239" y="208705"/>
                  </a:lnTo>
                  <a:lnTo>
                    <a:pt x="287" y="209627"/>
                  </a:lnTo>
                  <a:lnTo>
                    <a:pt x="335" y="210580"/>
                  </a:lnTo>
                  <a:lnTo>
                    <a:pt x="393" y="211532"/>
                  </a:lnTo>
                  <a:lnTo>
                    <a:pt x="451" y="212515"/>
                  </a:lnTo>
                  <a:lnTo>
                    <a:pt x="520" y="213514"/>
                  </a:lnTo>
                  <a:lnTo>
                    <a:pt x="595" y="214513"/>
                  </a:lnTo>
                  <a:lnTo>
                    <a:pt x="674" y="215542"/>
                  </a:lnTo>
                  <a:lnTo>
                    <a:pt x="759" y="216556"/>
                  </a:lnTo>
                  <a:lnTo>
                    <a:pt x="855" y="217601"/>
                  </a:lnTo>
                  <a:lnTo>
                    <a:pt x="955" y="218630"/>
                  </a:lnTo>
                  <a:lnTo>
                    <a:pt x="1061" y="219659"/>
                  </a:lnTo>
                  <a:lnTo>
                    <a:pt x="1178" y="220704"/>
                  </a:lnTo>
                  <a:lnTo>
                    <a:pt x="1305" y="221733"/>
                  </a:lnTo>
                  <a:lnTo>
                    <a:pt x="1438" y="222762"/>
                  </a:lnTo>
                  <a:lnTo>
                    <a:pt x="1581" y="223792"/>
                  </a:lnTo>
                  <a:lnTo>
                    <a:pt x="1730" y="224806"/>
                  </a:lnTo>
                  <a:lnTo>
                    <a:pt x="1889" y="225820"/>
                  </a:lnTo>
                  <a:lnTo>
                    <a:pt x="2059" y="226818"/>
                  </a:lnTo>
                  <a:lnTo>
                    <a:pt x="2239" y="227801"/>
                  </a:lnTo>
                  <a:lnTo>
                    <a:pt x="2430" y="228754"/>
                  </a:lnTo>
                  <a:lnTo>
                    <a:pt x="2632" y="229706"/>
                  </a:lnTo>
                  <a:lnTo>
                    <a:pt x="2732" y="230167"/>
                  </a:lnTo>
                  <a:lnTo>
                    <a:pt x="2838" y="230628"/>
                  </a:lnTo>
                  <a:lnTo>
                    <a:pt x="2950" y="231089"/>
                  </a:lnTo>
                  <a:lnTo>
                    <a:pt x="3061" y="231535"/>
                  </a:lnTo>
                  <a:lnTo>
                    <a:pt x="3178" y="231980"/>
                  </a:lnTo>
                  <a:lnTo>
                    <a:pt x="3295" y="232410"/>
                  </a:lnTo>
                  <a:lnTo>
                    <a:pt x="3417" y="232841"/>
                  </a:lnTo>
                  <a:lnTo>
                    <a:pt x="3539" y="233271"/>
                  </a:lnTo>
                  <a:lnTo>
                    <a:pt x="3666" y="233685"/>
                  </a:lnTo>
                  <a:lnTo>
                    <a:pt x="3793" y="234085"/>
                  </a:lnTo>
                  <a:lnTo>
                    <a:pt x="3926" y="234484"/>
                  </a:lnTo>
                  <a:lnTo>
                    <a:pt x="4064" y="234884"/>
                  </a:lnTo>
                  <a:lnTo>
                    <a:pt x="4202" y="235268"/>
                  </a:lnTo>
                  <a:lnTo>
                    <a:pt x="4345" y="235652"/>
                  </a:lnTo>
                  <a:lnTo>
                    <a:pt x="4488" y="236005"/>
                  </a:lnTo>
                  <a:lnTo>
                    <a:pt x="4637" y="236374"/>
                  </a:lnTo>
                  <a:lnTo>
                    <a:pt x="4790" y="236727"/>
                  </a:lnTo>
                  <a:lnTo>
                    <a:pt x="4944" y="237065"/>
                  </a:lnTo>
                  <a:lnTo>
                    <a:pt x="5098" y="237388"/>
                  </a:lnTo>
                  <a:lnTo>
                    <a:pt x="5262" y="237711"/>
                  </a:lnTo>
                  <a:lnTo>
                    <a:pt x="5427" y="238018"/>
                  </a:lnTo>
                  <a:lnTo>
                    <a:pt x="5591" y="238325"/>
                  </a:lnTo>
                  <a:lnTo>
                    <a:pt x="5766" y="238617"/>
                  </a:lnTo>
                  <a:lnTo>
                    <a:pt x="5941" y="238893"/>
                  </a:lnTo>
                  <a:lnTo>
                    <a:pt x="6116" y="239155"/>
                  </a:lnTo>
                  <a:lnTo>
                    <a:pt x="6297" y="239416"/>
                  </a:lnTo>
                  <a:lnTo>
                    <a:pt x="6482" y="239662"/>
                  </a:lnTo>
                  <a:lnTo>
                    <a:pt x="6673" y="239892"/>
                  </a:lnTo>
                  <a:lnTo>
                    <a:pt x="6864" y="240123"/>
                  </a:lnTo>
                  <a:lnTo>
                    <a:pt x="7061" y="240322"/>
                  </a:lnTo>
                  <a:lnTo>
                    <a:pt x="7262" y="240522"/>
                  </a:lnTo>
                  <a:lnTo>
                    <a:pt x="7464" y="240706"/>
                  </a:lnTo>
                  <a:lnTo>
                    <a:pt x="7671" y="240875"/>
                  </a:lnTo>
                  <a:lnTo>
                    <a:pt x="7883" y="241029"/>
                  </a:lnTo>
                  <a:lnTo>
                    <a:pt x="8095" y="241167"/>
                  </a:lnTo>
                  <a:lnTo>
                    <a:pt x="8318" y="241290"/>
                  </a:lnTo>
                  <a:lnTo>
                    <a:pt x="8540" y="241413"/>
                  </a:lnTo>
                  <a:lnTo>
                    <a:pt x="8763" y="241505"/>
                  </a:lnTo>
                  <a:lnTo>
                    <a:pt x="8997" y="241597"/>
                  </a:lnTo>
                  <a:lnTo>
                    <a:pt x="9230" y="241659"/>
                  </a:lnTo>
                  <a:lnTo>
                    <a:pt x="9469" y="241720"/>
                  </a:lnTo>
                  <a:lnTo>
                    <a:pt x="9713" y="241766"/>
                  </a:lnTo>
                  <a:lnTo>
                    <a:pt x="9957" y="241782"/>
                  </a:lnTo>
                  <a:lnTo>
                    <a:pt x="10206" y="241797"/>
                  </a:lnTo>
                  <a:lnTo>
                    <a:pt x="10710" y="241782"/>
                  </a:lnTo>
                  <a:lnTo>
                    <a:pt x="11203" y="241736"/>
                  </a:lnTo>
                  <a:lnTo>
                    <a:pt x="11691" y="241674"/>
                  </a:lnTo>
                  <a:lnTo>
                    <a:pt x="12174" y="241582"/>
                  </a:lnTo>
                  <a:lnTo>
                    <a:pt x="12646" y="241459"/>
                  </a:lnTo>
                  <a:lnTo>
                    <a:pt x="13113" y="241321"/>
                  </a:lnTo>
                  <a:lnTo>
                    <a:pt x="13569" y="241152"/>
                  </a:lnTo>
                  <a:lnTo>
                    <a:pt x="14020" y="240967"/>
                  </a:lnTo>
                  <a:lnTo>
                    <a:pt x="14465" y="240737"/>
                  </a:lnTo>
                  <a:lnTo>
                    <a:pt x="14900" y="240507"/>
                  </a:lnTo>
                  <a:lnTo>
                    <a:pt x="15330" y="240230"/>
                  </a:lnTo>
                  <a:lnTo>
                    <a:pt x="15754" y="239938"/>
                  </a:lnTo>
                  <a:lnTo>
                    <a:pt x="16168" y="239616"/>
                  </a:lnTo>
                  <a:lnTo>
                    <a:pt x="16571" y="239278"/>
                  </a:lnTo>
                  <a:lnTo>
                    <a:pt x="16974" y="238909"/>
                  </a:lnTo>
                  <a:lnTo>
                    <a:pt x="17361" y="238509"/>
                  </a:lnTo>
                  <a:lnTo>
                    <a:pt x="17749" y="238095"/>
                  </a:lnTo>
                  <a:lnTo>
                    <a:pt x="18125" y="237649"/>
                  </a:lnTo>
                  <a:lnTo>
                    <a:pt x="18491" y="237188"/>
                  </a:lnTo>
                  <a:lnTo>
                    <a:pt x="18852" y="236681"/>
                  </a:lnTo>
                  <a:lnTo>
                    <a:pt x="19207" y="236174"/>
                  </a:lnTo>
                  <a:lnTo>
                    <a:pt x="19552" y="235621"/>
                  </a:lnTo>
                  <a:lnTo>
                    <a:pt x="19886" y="235068"/>
                  </a:lnTo>
                  <a:lnTo>
                    <a:pt x="20215" y="234469"/>
                  </a:lnTo>
                  <a:lnTo>
                    <a:pt x="20539" y="233854"/>
                  </a:lnTo>
                  <a:lnTo>
                    <a:pt x="20852" y="233209"/>
                  </a:lnTo>
                  <a:lnTo>
                    <a:pt x="21159" y="232549"/>
                  </a:lnTo>
                  <a:lnTo>
                    <a:pt x="21456" y="231857"/>
                  </a:lnTo>
                  <a:lnTo>
                    <a:pt x="21748" y="231151"/>
                  </a:lnTo>
                  <a:lnTo>
                    <a:pt x="22029" y="230398"/>
                  </a:lnTo>
                  <a:lnTo>
                    <a:pt x="22305" y="229645"/>
                  </a:lnTo>
                  <a:lnTo>
                    <a:pt x="22570" y="228862"/>
                  </a:lnTo>
                  <a:lnTo>
                    <a:pt x="22825" y="228047"/>
                  </a:lnTo>
                  <a:lnTo>
                    <a:pt x="23074" y="227218"/>
                  </a:lnTo>
                  <a:lnTo>
                    <a:pt x="23318" y="226357"/>
                  </a:lnTo>
                  <a:lnTo>
                    <a:pt x="23552" y="225466"/>
                  </a:lnTo>
                  <a:lnTo>
                    <a:pt x="23774" y="224560"/>
                  </a:lnTo>
                  <a:lnTo>
                    <a:pt x="23992" y="223638"/>
                  </a:lnTo>
                  <a:lnTo>
                    <a:pt x="24199" y="222686"/>
                  </a:lnTo>
                  <a:lnTo>
                    <a:pt x="24400" y="221702"/>
                  </a:lnTo>
                  <a:lnTo>
                    <a:pt x="24591" y="220704"/>
                  </a:lnTo>
                  <a:lnTo>
                    <a:pt x="24777" y="219674"/>
                  </a:lnTo>
                  <a:lnTo>
                    <a:pt x="24952" y="218630"/>
                  </a:lnTo>
                  <a:lnTo>
                    <a:pt x="25116" y="217554"/>
                  </a:lnTo>
                  <a:lnTo>
                    <a:pt x="25275" y="216464"/>
                  </a:lnTo>
                  <a:lnTo>
                    <a:pt x="25424" y="215342"/>
                  </a:lnTo>
                  <a:lnTo>
                    <a:pt x="25562" y="214205"/>
                  </a:lnTo>
                  <a:lnTo>
                    <a:pt x="25695" y="213038"/>
                  </a:lnTo>
                  <a:lnTo>
                    <a:pt x="25822" y="211839"/>
                  </a:lnTo>
                  <a:lnTo>
                    <a:pt x="25933" y="210626"/>
                  </a:lnTo>
                  <a:lnTo>
                    <a:pt x="26039" y="209397"/>
                  </a:lnTo>
                  <a:lnTo>
                    <a:pt x="26140" y="208137"/>
                  </a:lnTo>
                  <a:lnTo>
                    <a:pt x="26230" y="206862"/>
                  </a:lnTo>
                  <a:lnTo>
                    <a:pt x="26310" y="205556"/>
                  </a:lnTo>
                  <a:lnTo>
                    <a:pt x="26379" y="204219"/>
                  </a:lnTo>
                  <a:lnTo>
                    <a:pt x="26442" y="202883"/>
                  </a:lnTo>
                  <a:lnTo>
                    <a:pt x="26495" y="201500"/>
                  </a:lnTo>
                  <a:lnTo>
                    <a:pt x="26543" y="200102"/>
                  </a:lnTo>
                  <a:lnTo>
                    <a:pt x="26575" y="198689"/>
                  </a:lnTo>
                  <a:lnTo>
                    <a:pt x="26607" y="197245"/>
                  </a:lnTo>
                  <a:lnTo>
                    <a:pt x="26623" y="195785"/>
                  </a:lnTo>
                  <a:lnTo>
                    <a:pt x="26633" y="194295"/>
                  </a:lnTo>
                  <a:lnTo>
                    <a:pt x="26633" y="192789"/>
                  </a:lnTo>
                  <a:lnTo>
                    <a:pt x="26623" y="191253"/>
                  </a:lnTo>
                  <a:lnTo>
                    <a:pt x="26575" y="186214"/>
                  </a:lnTo>
                  <a:lnTo>
                    <a:pt x="26517" y="181175"/>
                  </a:lnTo>
                  <a:lnTo>
                    <a:pt x="26448" y="176151"/>
                  </a:lnTo>
                  <a:lnTo>
                    <a:pt x="26373" y="171112"/>
                  </a:lnTo>
                  <a:lnTo>
                    <a:pt x="26289" y="166073"/>
                  </a:lnTo>
                  <a:lnTo>
                    <a:pt x="26193" y="161050"/>
                  </a:lnTo>
                  <a:lnTo>
                    <a:pt x="26092" y="156011"/>
                  </a:lnTo>
                  <a:lnTo>
                    <a:pt x="25976" y="150987"/>
                  </a:lnTo>
                  <a:lnTo>
                    <a:pt x="25854" y="145963"/>
                  </a:lnTo>
                  <a:lnTo>
                    <a:pt x="25716" y="140940"/>
                  </a:lnTo>
                  <a:lnTo>
                    <a:pt x="25573" y="135916"/>
                  </a:lnTo>
                  <a:lnTo>
                    <a:pt x="25413" y="130908"/>
                  </a:lnTo>
                  <a:lnTo>
                    <a:pt x="25244" y="125884"/>
                  </a:lnTo>
                  <a:lnTo>
                    <a:pt x="25063" y="120876"/>
                  </a:lnTo>
                  <a:lnTo>
                    <a:pt x="24872" y="115883"/>
                  </a:lnTo>
                  <a:lnTo>
                    <a:pt x="24665" y="110874"/>
                  </a:lnTo>
                  <a:lnTo>
                    <a:pt x="24559" y="108386"/>
                  </a:lnTo>
                  <a:lnTo>
                    <a:pt x="24453" y="105881"/>
                  </a:lnTo>
                  <a:lnTo>
                    <a:pt x="24337" y="103393"/>
                  </a:lnTo>
                  <a:lnTo>
                    <a:pt x="24220" y="100889"/>
                  </a:lnTo>
                  <a:lnTo>
                    <a:pt x="24103" y="98400"/>
                  </a:lnTo>
                  <a:lnTo>
                    <a:pt x="23981" y="95911"/>
                  </a:lnTo>
                  <a:lnTo>
                    <a:pt x="23854" y="93422"/>
                  </a:lnTo>
                  <a:lnTo>
                    <a:pt x="23721" y="90933"/>
                  </a:lnTo>
                  <a:lnTo>
                    <a:pt x="23589" y="88445"/>
                  </a:lnTo>
                  <a:lnTo>
                    <a:pt x="23456" y="85971"/>
                  </a:lnTo>
                  <a:lnTo>
                    <a:pt x="23313" y="83482"/>
                  </a:lnTo>
                  <a:lnTo>
                    <a:pt x="23170" y="81009"/>
                  </a:lnTo>
                  <a:lnTo>
                    <a:pt x="23026" y="78520"/>
                  </a:lnTo>
                  <a:lnTo>
                    <a:pt x="22873" y="76047"/>
                  </a:lnTo>
                  <a:lnTo>
                    <a:pt x="22719" y="73573"/>
                  </a:lnTo>
                  <a:lnTo>
                    <a:pt x="22565" y="71100"/>
                  </a:lnTo>
                  <a:lnTo>
                    <a:pt x="22401" y="68626"/>
                  </a:lnTo>
                  <a:lnTo>
                    <a:pt x="22236" y="66153"/>
                  </a:lnTo>
                  <a:lnTo>
                    <a:pt x="22066" y="63695"/>
                  </a:lnTo>
                  <a:lnTo>
                    <a:pt x="21897" y="61222"/>
                  </a:lnTo>
                  <a:lnTo>
                    <a:pt x="21722" y="58763"/>
                  </a:lnTo>
                  <a:lnTo>
                    <a:pt x="21541" y="56305"/>
                  </a:lnTo>
                  <a:lnTo>
                    <a:pt x="21356" y="53847"/>
                  </a:lnTo>
                  <a:lnTo>
                    <a:pt x="21170" y="51389"/>
                  </a:lnTo>
                  <a:lnTo>
                    <a:pt x="20979" y="48931"/>
                  </a:lnTo>
                  <a:lnTo>
                    <a:pt x="20783" y="46488"/>
                  </a:lnTo>
                  <a:lnTo>
                    <a:pt x="20586" y="44030"/>
                  </a:lnTo>
                  <a:lnTo>
                    <a:pt x="20380" y="41588"/>
                  </a:lnTo>
                  <a:lnTo>
                    <a:pt x="20173" y="39145"/>
                  </a:lnTo>
                  <a:lnTo>
                    <a:pt x="19961" y="36702"/>
                  </a:lnTo>
                  <a:lnTo>
                    <a:pt x="19748" y="34260"/>
                  </a:lnTo>
                  <a:lnTo>
                    <a:pt x="19526" y="31817"/>
                  </a:lnTo>
                  <a:lnTo>
                    <a:pt x="19377" y="30142"/>
                  </a:lnTo>
                  <a:lnTo>
                    <a:pt x="19218" y="28468"/>
                  </a:lnTo>
                  <a:lnTo>
                    <a:pt x="19054" y="26778"/>
                  </a:lnTo>
                  <a:lnTo>
                    <a:pt x="18879" y="25103"/>
                  </a:lnTo>
                  <a:lnTo>
                    <a:pt x="18693" y="23444"/>
                  </a:lnTo>
                  <a:lnTo>
                    <a:pt x="18597" y="22615"/>
                  </a:lnTo>
                  <a:lnTo>
                    <a:pt x="18502" y="21785"/>
                  </a:lnTo>
                  <a:lnTo>
                    <a:pt x="18396" y="20971"/>
                  </a:lnTo>
                  <a:lnTo>
                    <a:pt x="18290" y="20156"/>
                  </a:lnTo>
                  <a:lnTo>
                    <a:pt x="18184" y="19342"/>
                  </a:lnTo>
                  <a:lnTo>
                    <a:pt x="18067" y="18543"/>
                  </a:lnTo>
                  <a:lnTo>
                    <a:pt x="17950" y="17745"/>
                  </a:lnTo>
                  <a:lnTo>
                    <a:pt x="17828" y="16961"/>
                  </a:lnTo>
                  <a:lnTo>
                    <a:pt x="17701" y="16177"/>
                  </a:lnTo>
                  <a:lnTo>
                    <a:pt x="17574" y="15409"/>
                  </a:lnTo>
                  <a:lnTo>
                    <a:pt x="17436" y="14641"/>
                  </a:lnTo>
                  <a:lnTo>
                    <a:pt x="17293" y="13888"/>
                  </a:lnTo>
                  <a:lnTo>
                    <a:pt x="17149" y="13151"/>
                  </a:lnTo>
                  <a:lnTo>
                    <a:pt x="16995" y="12414"/>
                  </a:lnTo>
                  <a:lnTo>
                    <a:pt x="16836" y="11692"/>
                  </a:lnTo>
                  <a:lnTo>
                    <a:pt x="16672" y="10969"/>
                  </a:lnTo>
                  <a:lnTo>
                    <a:pt x="16502" y="10278"/>
                  </a:lnTo>
                  <a:lnTo>
                    <a:pt x="16327" y="9587"/>
                  </a:lnTo>
                  <a:lnTo>
                    <a:pt x="16147" y="8911"/>
                  </a:lnTo>
                  <a:lnTo>
                    <a:pt x="15956" y="8266"/>
                  </a:lnTo>
                  <a:lnTo>
                    <a:pt x="15760" y="7605"/>
                  </a:lnTo>
                  <a:lnTo>
                    <a:pt x="15558" y="6975"/>
                  </a:lnTo>
                  <a:lnTo>
                    <a:pt x="15346" y="6376"/>
                  </a:lnTo>
                  <a:lnTo>
                    <a:pt x="15123" y="5777"/>
                  </a:lnTo>
                  <a:lnTo>
                    <a:pt x="14895" y="5208"/>
                  </a:lnTo>
                  <a:lnTo>
                    <a:pt x="14656" y="4671"/>
                  </a:lnTo>
                  <a:lnTo>
                    <a:pt x="14407" y="4148"/>
                  </a:lnTo>
                  <a:lnTo>
                    <a:pt x="14158" y="3657"/>
                  </a:lnTo>
                  <a:lnTo>
                    <a:pt x="13898" y="3196"/>
                  </a:lnTo>
                  <a:lnTo>
                    <a:pt x="13633" y="2766"/>
                  </a:lnTo>
                  <a:lnTo>
                    <a:pt x="13362" y="2351"/>
                  </a:lnTo>
                  <a:lnTo>
                    <a:pt x="13086" y="1982"/>
                  </a:lnTo>
                  <a:lnTo>
                    <a:pt x="12810" y="1629"/>
                  </a:lnTo>
                  <a:lnTo>
                    <a:pt x="12529" y="1306"/>
                  </a:lnTo>
                  <a:lnTo>
                    <a:pt x="12243" y="1030"/>
                  </a:lnTo>
                  <a:lnTo>
                    <a:pt x="11951" y="769"/>
                  </a:lnTo>
                  <a:lnTo>
                    <a:pt x="11659" y="553"/>
                  </a:lnTo>
                  <a:lnTo>
                    <a:pt x="11368" y="369"/>
                  </a:lnTo>
                  <a:lnTo>
                    <a:pt x="11076" y="215"/>
                  </a:lnTo>
                  <a:lnTo>
                    <a:pt x="10784" y="108"/>
                  </a:lnTo>
                  <a:lnTo>
                    <a:pt x="10636" y="77"/>
                  </a:lnTo>
                  <a:lnTo>
                    <a:pt x="10487" y="31"/>
                  </a:lnTo>
                  <a:lnTo>
                    <a:pt x="10344" y="16"/>
                  </a:lnTo>
                  <a:lnTo>
                    <a:pt x="10195" y="0"/>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279350" y="-14222600"/>
              <a:ext cx="665850" cy="6044950"/>
            </a:xfrm>
            <a:custGeom>
              <a:avLst/>
              <a:gdLst/>
              <a:ahLst/>
              <a:cxnLst/>
              <a:rect l="l" t="t" r="r" b="b"/>
              <a:pathLst>
                <a:path w="26634" h="241798" fill="none" extrusionOk="0">
                  <a:moveTo>
                    <a:pt x="26623" y="191253"/>
                  </a:moveTo>
                  <a:lnTo>
                    <a:pt x="26623" y="191253"/>
                  </a:lnTo>
                  <a:lnTo>
                    <a:pt x="26575" y="186214"/>
                  </a:lnTo>
                  <a:lnTo>
                    <a:pt x="26517" y="181175"/>
                  </a:lnTo>
                  <a:lnTo>
                    <a:pt x="26448" y="176151"/>
                  </a:lnTo>
                  <a:lnTo>
                    <a:pt x="26373" y="171112"/>
                  </a:lnTo>
                  <a:lnTo>
                    <a:pt x="26289" y="166073"/>
                  </a:lnTo>
                  <a:lnTo>
                    <a:pt x="26193" y="161050"/>
                  </a:lnTo>
                  <a:lnTo>
                    <a:pt x="26092" y="156011"/>
                  </a:lnTo>
                  <a:lnTo>
                    <a:pt x="25976" y="150987"/>
                  </a:lnTo>
                  <a:lnTo>
                    <a:pt x="25854" y="145963"/>
                  </a:lnTo>
                  <a:lnTo>
                    <a:pt x="25716" y="140940"/>
                  </a:lnTo>
                  <a:lnTo>
                    <a:pt x="25573" y="135916"/>
                  </a:lnTo>
                  <a:lnTo>
                    <a:pt x="25413" y="130908"/>
                  </a:lnTo>
                  <a:lnTo>
                    <a:pt x="25244" y="125884"/>
                  </a:lnTo>
                  <a:lnTo>
                    <a:pt x="25063" y="120876"/>
                  </a:lnTo>
                  <a:lnTo>
                    <a:pt x="24872" y="115883"/>
                  </a:lnTo>
                  <a:lnTo>
                    <a:pt x="24665" y="110874"/>
                  </a:lnTo>
                  <a:lnTo>
                    <a:pt x="24559" y="108386"/>
                  </a:lnTo>
                  <a:lnTo>
                    <a:pt x="24453" y="105881"/>
                  </a:lnTo>
                  <a:lnTo>
                    <a:pt x="24337" y="103393"/>
                  </a:lnTo>
                  <a:lnTo>
                    <a:pt x="24220" y="100889"/>
                  </a:lnTo>
                  <a:lnTo>
                    <a:pt x="24103" y="98400"/>
                  </a:lnTo>
                  <a:lnTo>
                    <a:pt x="23981" y="95911"/>
                  </a:lnTo>
                  <a:lnTo>
                    <a:pt x="23854" y="93422"/>
                  </a:lnTo>
                  <a:lnTo>
                    <a:pt x="23721" y="90933"/>
                  </a:lnTo>
                  <a:lnTo>
                    <a:pt x="23589" y="88445"/>
                  </a:lnTo>
                  <a:lnTo>
                    <a:pt x="23456" y="85971"/>
                  </a:lnTo>
                  <a:lnTo>
                    <a:pt x="23313" y="83482"/>
                  </a:lnTo>
                  <a:lnTo>
                    <a:pt x="23170" y="81009"/>
                  </a:lnTo>
                  <a:lnTo>
                    <a:pt x="23026" y="78520"/>
                  </a:lnTo>
                  <a:lnTo>
                    <a:pt x="22873" y="76047"/>
                  </a:lnTo>
                  <a:lnTo>
                    <a:pt x="22719" y="73573"/>
                  </a:lnTo>
                  <a:lnTo>
                    <a:pt x="22565" y="71100"/>
                  </a:lnTo>
                  <a:lnTo>
                    <a:pt x="22401" y="68626"/>
                  </a:lnTo>
                  <a:lnTo>
                    <a:pt x="22236" y="66153"/>
                  </a:lnTo>
                  <a:lnTo>
                    <a:pt x="22066" y="63695"/>
                  </a:lnTo>
                  <a:lnTo>
                    <a:pt x="21897" y="61222"/>
                  </a:lnTo>
                  <a:lnTo>
                    <a:pt x="21722" y="58763"/>
                  </a:lnTo>
                  <a:lnTo>
                    <a:pt x="21541" y="56305"/>
                  </a:lnTo>
                  <a:lnTo>
                    <a:pt x="21356" y="53847"/>
                  </a:lnTo>
                  <a:lnTo>
                    <a:pt x="21170" y="51389"/>
                  </a:lnTo>
                  <a:lnTo>
                    <a:pt x="20979" y="48931"/>
                  </a:lnTo>
                  <a:lnTo>
                    <a:pt x="20783" y="46488"/>
                  </a:lnTo>
                  <a:lnTo>
                    <a:pt x="20586" y="44030"/>
                  </a:lnTo>
                  <a:lnTo>
                    <a:pt x="20380" y="41588"/>
                  </a:lnTo>
                  <a:lnTo>
                    <a:pt x="20173" y="39145"/>
                  </a:lnTo>
                  <a:lnTo>
                    <a:pt x="19961" y="36702"/>
                  </a:lnTo>
                  <a:lnTo>
                    <a:pt x="19748" y="34260"/>
                  </a:lnTo>
                  <a:lnTo>
                    <a:pt x="19526" y="31817"/>
                  </a:lnTo>
                  <a:lnTo>
                    <a:pt x="19526" y="31817"/>
                  </a:lnTo>
                  <a:lnTo>
                    <a:pt x="19377" y="30142"/>
                  </a:lnTo>
                  <a:lnTo>
                    <a:pt x="19218" y="28468"/>
                  </a:lnTo>
                  <a:lnTo>
                    <a:pt x="19054" y="26778"/>
                  </a:lnTo>
                  <a:lnTo>
                    <a:pt x="18879" y="25103"/>
                  </a:lnTo>
                  <a:lnTo>
                    <a:pt x="18693" y="23444"/>
                  </a:lnTo>
                  <a:lnTo>
                    <a:pt x="18597" y="22615"/>
                  </a:lnTo>
                  <a:lnTo>
                    <a:pt x="18502" y="21785"/>
                  </a:lnTo>
                  <a:lnTo>
                    <a:pt x="18396" y="20971"/>
                  </a:lnTo>
                  <a:lnTo>
                    <a:pt x="18290" y="20156"/>
                  </a:lnTo>
                  <a:lnTo>
                    <a:pt x="18184" y="19342"/>
                  </a:lnTo>
                  <a:lnTo>
                    <a:pt x="18067" y="18543"/>
                  </a:lnTo>
                  <a:lnTo>
                    <a:pt x="17950" y="17745"/>
                  </a:lnTo>
                  <a:lnTo>
                    <a:pt x="17828" y="16961"/>
                  </a:lnTo>
                  <a:lnTo>
                    <a:pt x="17701" y="16177"/>
                  </a:lnTo>
                  <a:lnTo>
                    <a:pt x="17574" y="15409"/>
                  </a:lnTo>
                  <a:lnTo>
                    <a:pt x="17436" y="14641"/>
                  </a:lnTo>
                  <a:lnTo>
                    <a:pt x="17293" y="13888"/>
                  </a:lnTo>
                  <a:lnTo>
                    <a:pt x="17149" y="13151"/>
                  </a:lnTo>
                  <a:lnTo>
                    <a:pt x="16995" y="12414"/>
                  </a:lnTo>
                  <a:lnTo>
                    <a:pt x="16836" y="11692"/>
                  </a:lnTo>
                  <a:lnTo>
                    <a:pt x="16672" y="10969"/>
                  </a:lnTo>
                  <a:lnTo>
                    <a:pt x="16502" y="10278"/>
                  </a:lnTo>
                  <a:lnTo>
                    <a:pt x="16327" y="9587"/>
                  </a:lnTo>
                  <a:lnTo>
                    <a:pt x="16147" y="8911"/>
                  </a:lnTo>
                  <a:lnTo>
                    <a:pt x="15956" y="8266"/>
                  </a:lnTo>
                  <a:lnTo>
                    <a:pt x="15760" y="7605"/>
                  </a:lnTo>
                  <a:lnTo>
                    <a:pt x="15558" y="6975"/>
                  </a:lnTo>
                  <a:lnTo>
                    <a:pt x="15558" y="6975"/>
                  </a:lnTo>
                  <a:lnTo>
                    <a:pt x="15346" y="6376"/>
                  </a:lnTo>
                  <a:lnTo>
                    <a:pt x="15123" y="5777"/>
                  </a:lnTo>
                  <a:lnTo>
                    <a:pt x="14895" y="5208"/>
                  </a:lnTo>
                  <a:lnTo>
                    <a:pt x="14656" y="4671"/>
                  </a:lnTo>
                  <a:lnTo>
                    <a:pt x="14407" y="4148"/>
                  </a:lnTo>
                  <a:lnTo>
                    <a:pt x="14158" y="3657"/>
                  </a:lnTo>
                  <a:lnTo>
                    <a:pt x="13898" y="3196"/>
                  </a:lnTo>
                  <a:lnTo>
                    <a:pt x="13633" y="2766"/>
                  </a:lnTo>
                  <a:lnTo>
                    <a:pt x="13362" y="2351"/>
                  </a:lnTo>
                  <a:lnTo>
                    <a:pt x="13086" y="1982"/>
                  </a:lnTo>
                  <a:lnTo>
                    <a:pt x="12810" y="1629"/>
                  </a:lnTo>
                  <a:lnTo>
                    <a:pt x="12529" y="1306"/>
                  </a:lnTo>
                  <a:lnTo>
                    <a:pt x="12243" y="1030"/>
                  </a:lnTo>
                  <a:lnTo>
                    <a:pt x="11951" y="769"/>
                  </a:lnTo>
                  <a:lnTo>
                    <a:pt x="11659" y="553"/>
                  </a:lnTo>
                  <a:lnTo>
                    <a:pt x="11368" y="369"/>
                  </a:lnTo>
                  <a:lnTo>
                    <a:pt x="11076" y="215"/>
                  </a:lnTo>
                  <a:lnTo>
                    <a:pt x="10784" y="108"/>
                  </a:lnTo>
                  <a:lnTo>
                    <a:pt x="10636" y="77"/>
                  </a:lnTo>
                  <a:lnTo>
                    <a:pt x="10487" y="31"/>
                  </a:lnTo>
                  <a:lnTo>
                    <a:pt x="10344" y="16"/>
                  </a:lnTo>
                  <a:lnTo>
                    <a:pt x="10195" y="0"/>
                  </a:lnTo>
                  <a:lnTo>
                    <a:pt x="10047" y="0"/>
                  </a:lnTo>
                  <a:lnTo>
                    <a:pt x="9904" y="0"/>
                  </a:lnTo>
                  <a:lnTo>
                    <a:pt x="9760" y="16"/>
                  </a:lnTo>
                  <a:lnTo>
                    <a:pt x="9612" y="46"/>
                  </a:lnTo>
                  <a:lnTo>
                    <a:pt x="9469" y="77"/>
                  </a:lnTo>
                  <a:lnTo>
                    <a:pt x="9326" y="123"/>
                  </a:lnTo>
                  <a:lnTo>
                    <a:pt x="9182" y="185"/>
                  </a:lnTo>
                  <a:lnTo>
                    <a:pt x="9039" y="262"/>
                  </a:lnTo>
                  <a:lnTo>
                    <a:pt x="8901" y="338"/>
                  </a:lnTo>
                  <a:lnTo>
                    <a:pt x="8758" y="431"/>
                  </a:lnTo>
                  <a:lnTo>
                    <a:pt x="8620" y="523"/>
                  </a:lnTo>
                  <a:lnTo>
                    <a:pt x="8482" y="630"/>
                  </a:lnTo>
                  <a:lnTo>
                    <a:pt x="8344" y="753"/>
                  </a:lnTo>
                  <a:lnTo>
                    <a:pt x="8206" y="891"/>
                  </a:lnTo>
                  <a:lnTo>
                    <a:pt x="8074" y="1030"/>
                  </a:lnTo>
                  <a:lnTo>
                    <a:pt x="7941" y="1199"/>
                  </a:lnTo>
                  <a:lnTo>
                    <a:pt x="7808" y="1368"/>
                  </a:lnTo>
                  <a:lnTo>
                    <a:pt x="7676" y="1537"/>
                  </a:lnTo>
                  <a:lnTo>
                    <a:pt x="7549" y="1736"/>
                  </a:lnTo>
                  <a:lnTo>
                    <a:pt x="7421" y="1936"/>
                  </a:lnTo>
                  <a:lnTo>
                    <a:pt x="7294" y="2151"/>
                  </a:lnTo>
                  <a:lnTo>
                    <a:pt x="7172" y="2382"/>
                  </a:lnTo>
                  <a:lnTo>
                    <a:pt x="7045" y="2612"/>
                  </a:lnTo>
                  <a:lnTo>
                    <a:pt x="6928" y="2873"/>
                  </a:lnTo>
                  <a:lnTo>
                    <a:pt x="6928" y="2873"/>
                  </a:lnTo>
                  <a:lnTo>
                    <a:pt x="6726" y="3319"/>
                  </a:lnTo>
                  <a:lnTo>
                    <a:pt x="6535" y="3795"/>
                  </a:lnTo>
                  <a:lnTo>
                    <a:pt x="6355" y="4287"/>
                  </a:lnTo>
                  <a:lnTo>
                    <a:pt x="6180" y="4809"/>
                  </a:lnTo>
                  <a:lnTo>
                    <a:pt x="6016" y="5347"/>
                  </a:lnTo>
                  <a:lnTo>
                    <a:pt x="5862" y="5900"/>
                  </a:lnTo>
                  <a:lnTo>
                    <a:pt x="5713" y="6468"/>
                  </a:lnTo>
                  <a:lnTo>
                    <a:pt x="5575" y="7067"/>
                  </a:lnTo>
                  <a:lnTo>
                    <a:pt x="5443" y="7682"/>
                  </a:lnTo>
                  <a:lnTo>
                    <a:pt x="5321" y="8296"/>
                  </a:lnTo>
                  <a:lnTo>
                    <a:pt x="5204" y="8942"/>
                  </a:lnTo>
                  <a:lnTo>
                    <a:pt x="5093" y="9602"/>
                  </a:lnTo>
                  <a:lnTo>
                    <a:pt x="4992" y="10263"/>
                  </a:lnTo>
                  <a:lnTo>
                    <a:pt x="4896" y="10939"/>
                  </a:lnTo>
                  <a:lnTo>
                    <a:pt x="4806" y="11630"/>
                  </a:lnTo>
                  <a:lnTo>
                    <a:pt x="4721" y="12321"/>
                  </a:lnTo>
                  <a:lnTo>
                    <a:pt x="4642" y="13043"/>
                  </a:lnTo>
                  <a:lnTo>
                    <a:pt x="4568" y="13750"/>
                  </a:lnTo>
                  <a:lnTo>
                    <a:pt x="4499" y="14472"/>
                  </a:lnTo>
                  <a:lnTo>
                    <a:pt x="4435" y="15210"/>
                  </a:lnTo>
                  <a:lnTo>
                    <a:pt x="4377" y="15947"/>
                  </a:lnTo>
                  <a:lnTo>
                    <a:pt x="4318" y="16684"/>
                  </a:lnTo>
                  <a:lnTo>
                    <a:pt x="4271" y="17437"/>
                  </a:lnTo>
                  <a:lnTo>
                    <a:pt x="4223" y="18175"/>
                  </a:lnTo>
                  <a:lnTo>
                    <a:pt x="4133" y="19680"/>
                  </a:lnTo>
                  <a:lnTo>
                    <a:pt x="4058" y="21186"/>
                  </a:lnTo>
                  <a:lnTo>
                    <a:pt x="3995" y="22676"/>
                  </a:lnTo>
                  <a:lnTo>
                    <a:pt x="3936" y="24166"/>
                  </a:lnTo>
                  <a:lnTo>
                    <a:pt x="3936" y="24166"/>
                  </a:lnTo>
                  <a:lnTo>
                    <a:pt x="3714" y="29559"/>
                  </a:lnTo>
                  <a:lnTo>
                    <a:pt x="3501" y="34951"/>
                  </a:lnTo>
                  <a:lnTo>
                    <a:pt x="3300" y="40359"/>
                  </a:lnTo>
                  <a:lnTo>
                    <a:pt x="3098" y="45766"/>
                  </a:lnTo>
                  <a:lnTo>
                    <a:pt x="2902" y="51159"/>
                  </a:lnTo>
                  <a:lnTo>
                    <a:pt x="2716" y="56567"/>
                  </a:lnTo>
                  <a:lnTo>
                    <a:pt x="2536" y="61974"/>
                  </a:lnTo>
                  <a:lnTo>
                    <a:pt x="2361" y="67382"/>
                  </a:lnTo>
                  <a:lnTo>
                    <a:pt x="2191" y="72790"/>
                  </a:lnTo>
                  <a:lnTo>
                    <a:pt x="2027" y="78198"/>
                  </a:lnTo>
                  <a:lnTo>
                    <a:pt x="1873" y="83621"/>
                  </a:lnTo>
                  <a:lnTo>
                    <a:pt x="1719" y="89028"/>
                  </a:lnTo>
                  <a:lnTo>
                    <a:pt x="1576" y="94436"/>
                  </a:lnTo>
                  <a:lnTo>
                    <a:pt x="1438" y="99859"/>
                  </a:lnTo>
                  <a:lnTo>
                    <a:pt x="1305" y="105282"/>
                  </a:lnTo>
                  <a:lnTo>
                    <a:pt x="1183" y="110690"/>
                  </a:lnTo>
                  <a:lnTo>
                    <a:pt x="1061" y="116113"/>
                  </a:lnTo>
                  <a:lnTo>
                    <a:pt x="950" y="121536"/>
                  </a:lnTo>
                  <a:lnTo>
                    <a:pt x="839" y="126959"/>
                  </a:lnTo>
                  <a:lnTo>
                    <a:pt x="738" y="132382"/>
                  </a:lnTo>
                  <a:lnTo>
                    <a:pt x="642" y="137806"/>
                  </a:lnTo>
                  <a:lnTo>
                    <a:pt x="558" y="143229"/>
                  </a:lnTo>
                  <a:lnTo>
                    <a:pt x="473" y="148652"/>
                  </a:lnTo>
                  <a:lnTo>
                    <a:pt x="398" y="154090"/>
                  </a:lnTo>
                  <a:lnTo>
                    <a:pt x="324" y="159513"/>
                  </a:lnTo>
                  <a:lnTo>
                    <a:pt x="260" y="164936"/>
                  </a:lnTo>
                  <a:lnTo>
                    <a:pt x="202" y="170375"/>
                  </a:lnTo>
                  <a:lnTo>
                    <a:pt x="154" y="175798"/>
                  </a:lnTo>
                  <a:lnTo>
                    <a:pt x="107" y="181237"/>
                  </a:lnTo>
                  <a:lnTo>
                    <a:pt x="70" y="186660"/>
                  </a:lnTo>
                  <a:lnTo>
                    <a:pt x="32" y="192098"/>
                  </a:lnTo>
                  <a:lnTo>
                    <a:pt x="6" y="197521"/>
                  </a:lnTo>
                  <a:lnTo>
                    <a:pt x="6" y="197521"/>
                  </a:lnTo>
                  <a:lnTo>
                    <a:pt x="1" y="198028"/>
                  </a:lnTo>
                  <a:lnTo>
                    <a:pt x="1" y="198627"/>
                  </a:lnTo>
                  <a:lnTo>
                    <a:pt x="1" y="199426"/>
                  </a:lnTo>
                  <a:lnTo>
                    <a:pt x="11" y="200425"/>
                  </a:lnTo>
                  <a:lnTo>
                    <a:pt x="22" y="201608"/>
                  </a:lnTo>
                  <a:lnTo>
                    <a:pt x="48" y="202960"/>
                  </a:lnTo>
                  <a:lnTo>
                    <a:pt x="85" y="204450"/>
                  </a:lnTo>
                  <a:lnTo>
                    <a:pt x="133" y="206063"/>
                  </a:lnTo>
                  <a:lnTo>
                    <a:pt x="165" y="206923"/>
                  </a:lnTo>
                  <a:lnTo>
                    <a:pt x="202" y="207799"/>
                  </a:lnTo>
                  <a:lnTo>
                    <a:pt x="239" y="208705"/>
                  </a:lnTo>
                  <a:lnTo>
                    <a:pt x="287" y="209627"/>
                  </a:lnTo>
                  <a:lnTo>
                    <a:pt x="335" y="210580"/>
                  </a:lnTo>
                  <a:lnTo>
                    <a:pt x="393" y="211532"/>
                  </a:lnTo>
                  <a:lnTo>
                    <a:pt x="451" y="212515"/>
                  </a:lnTo>
                  <a:lnTo>
                    <a:pt x="520" y="213514"/>
                  </a:lnTo>
                  <a:lnTo>
                    <a:pt x="595" y="214513"/>
                  </a:lnTo>
                  <a:lnTo>
                    <a:pt x="674" y="215542"/>
                  </a:lnTo>
                  <a:lnTo>
                    <a:pt x="759" y="216556"/>
                  </a:lnTo>
                  <a:lnTo>
                    <a:pt x="855" y="217601"/>
                  </a:lnTo>
                  <a:lnTo>
                    <a:pt x="955" y="218630"/>
                  </a:lnTo>
                  <a:lnTo>
                    <a:pt x="1061" y="219659"/>
                  </a:lnTo>
                  <a:lnTo>
                    <a:pt x="1178" y="220704"/>
                  </a:lnTo>
                  <a:lnTo>
                    <a:pt x="1305" y="221733"/>
                  </a:lnTo>
                  <a:lnTo>
                    <a:pt x="1438" y="222762"/>
                  </a:lnTo>
                  <a:lnTo>
                    <a:pt x="1581" y="223792"/>
                  </a:lnTo>
                  <a:lnTo>
                    <a:pt x="1730" y="224806"/>
                  </a:lnTo>
                  <a:lnTo>
                    <a:pt x="1889" y="225820"/>
                  </a:lnTo>
                  <a:lnTo>
                    <a:pt x="2059" y="226818"/>
                  </a:lnTo>
                  <a:lnTo>
                    <a:pt x="2239" y="227801"/>
                  </a:lnTo>
                  <a:lnTo>
                    <a:pt x="2430" y="228754"/>
                  </a:lnTo>
                  <a:lnTo>
                    <a:pt x="2632" y="229706"/>
                  </a:lnTo>
                  <a:lnTo>
                    <a:pt x="2732" y="230167"/>
                  </a:lnTo>
                  <a:lnTo>
                    <a:pt x="2838" y="230628"/>
                  </a:lnTo>
                  <a:lnTo>
                    <a:pt x="2950" y="231089"/>
                  </a:lnTo>
                  <a:lnTo>
                    <a:pt x="3061" y="231535"/>
                  </a:lnTo>
                  <a:lnTo>
                    <a:pt x="3178" y="231980"/>
                  </a:lnTo>
                  <a:lnTo>
                    <a:pt x="3295" y="232410"/>
                  </a:lnTo>
                  <a:lnTo>
                    <a:pt x="3417" y="232841"/>
                  </a:lnTo>
                  <a:lnTo>
                    <a:pt x="3539" y="233271"/>
                  </a:lnTo>
                  <a:lnTo>
                    <a:pt x="3666" y="233685"/>
                  </a:lnTo>
                  <a:lnTo>
                    <a:pt x="3793" y="234085"/>
                  </a:lnTo>
                  <a:lnTo>
                    <a:pt x="3926" y="234484"/>
                  </a:lnTo>
                  <a:lnTo>
                    <a:pt x="4064" y="234884"/>
                  </a:lnTo>
                  <a:lnTo>
                    <a:pt x="4202" y="235268"/>
                  </a:lnTo>
                  <a:lnTo>
                    <a:pt x="4345" y="235652"/>
                  </a:lnTo>
                  <a:lnTo>
                    <a:pt x="4488" y="236005"/>
                  </a:lnTo>
                  <a:lnTo>
                    <a:pt x="4637" y="236374"/>
                  </a:lnTo>
                  <a:lnTo>
                    <a:pt x="4790" y="236727"/>
                  </a:lnTo>
                  <a:lnTo>
                    <a:pt x="4944" y="237065"/>
                  </a:lnTo>
                  <a:lnTo>
                    <a:pt x="5098" y="237388"/>
                  </a:lnTo>
                  <a:lnTo>
                    <a:pt x="5262" y="237711"/>
                  </a:lnTo>
                  <a:lnTo>
                    <a:pt x="5427" y="238018"/>
                  </a:lnTo>
                  <a:lnTo>
                    <a:pt x="5591" y="238325"/>
                  </a:lnTo>
                  <a:lnTo>
                    <a:pt x="5766" y="238617"/>
                  </a:lnTo>
                  <a:lnTo>
                    <a:pt x="5941" y="238893"/>
                  </a:lnTo>
                  <a:lnTo>
                    <a:pt x="6116" y="239155"/>
                  </a:lnTo>
                  <a:lnTo>
                    <a:pt x="6297" y="239416"/>
                  </a:lnTo>
                  <a:lnTo>
                    <a:pt x="6482" y="239662"/>
                  </a:lnTo>
                  <a:lnTo>
                    <a:pt x="6673" y="239892"/>
                  </a:lnTo>
                  <a:lnTo>
                    <a:pt x="6864" y="240123"/>
                  </a:lnTo>
                  <a:lnTo>
                    <a:pt x="7061" y="240322"/>
                  </a:lnTo>
                  <a:lnTo>
                    <a:pt x="7262" y="240522"/>
                  </a:lnTo>
                  <a:lnTo>
                    <a:pt x="7464" y="240706"/>
                  </a:lnTo>
                  <a:lnTo>
                    <a:pt x="7671" y="240875"/>
                  </a:lnTo>
                  <a:lnTo>
                    <a:pt x="7883" y="241029"/>
                  </a:lnTo>
                  <a:lnTo>
                    <a:pt x="8095" y="241167"/>
                  </a:lnTo>
                  <a:lnTo>
                    <a:pt x="8318" y="241290"/>
                  </a:lnTo>
                  <a:lnTo>
                    <a:pt x="8540" y="241413"/>
                  </a:lnTo>
                  <a:lnTo>
                    <a:pt x="8763" y="241505"/>
                  </a:lnTo>
                  <a:lnTo>
                    <a:pt x="8997" y="241597"/>
                  </a:lnTo>
                  <a:lnTo>
                    <a:pt x="9230" y="241659"/>
                  </a:lnTo>
                  <a:lnTo>
                    <a:pt x="9469" y="241720"/>
                  </a:lnTo>
                  <a:lnTo>
                    <a:pt x="9713" y="241766"/>
                  </a:lnTo>
                  <a:lnTo>
                    <a:pt x="9957" y="241782"/>
                  </a:lnTo>
                  <a:lnTo>
                    <a:pt x="10206" y="241797"/>
                  </a:lnTo>
                  <a:lnTo>
                    <a:pt x="10206" y="241797"/>
                  </a:lnTo>
                  <a:lnTo>
                    <a:pt x="10710" y="241782"/>
                  </a:lnTo>
                  <a:lnTo>
                    <a:pt x="11203" y="241736"/>
                  </a:lnTo>
                  <a:lnTo>
                    <a:pt x="11691" y="241674"/>
                  </a:lnTo>
                  <a:lnTo>
                    <a:pt x="12174" y="241582"/>
                  </a:lnTo>
                  <a:lnTo>
                    <a:pt x="12646" y="241459"/>
                  </a:lnTo>
                  <a:lnTo>
                    <a:pt x="13113" y="241321"/>
                  </a:lnTo>
                  <a:lnTo>
                    <a:pt x="13569" y="241152"/>
                  </a:lnTo>
                  <a:lnTo>
                    <a:pt x="14020" y="240967"/>
                  </a:lnTo>
                  <a:lnTo>
                    <a:pt x="14465" y="240737"/>
                  </a:lnTo>
                  <a:lnTo>
                    <a:pt x="14900" y="240507"/>
                  </a:lnTo>
                  <a:lnTo>
                    <a:pt x="15330" y="240230"/>
                  </a:lnTo>
                  <a:lnTo>
                    <a:pt x="15754" y="239938"/>
                  </a:lnTo>
                  <a:lnTo>
                    <a:pt x="16168" y="239616"/>
                  </a:lnTo>
                  <a:lnTo>
                    <a:pt x="16571" y="239278"/>
                  </a:lnTo>
                  <a:lnTo>
                    <a:pt x="16974" y="238909"/>
                  </a:lnTo>
                  <a:lnTo>
                    <a:pt x="17361" y="238509"/>
                  </a:lnTo>
                  <a:lnTo>
                    <a:pt x="17749" y="238095"/>
                  </a:lnTo>
                  <a:lnTo>
                    <a:pt x="18125" y="237649"/>
                  </a:lnTo>
                  <a:lnTo>
                    <a:pt x="18491" y="237188"/>
                  </a:lnTo>
                  <a:lnTo>
                    <a:pt x="18852" y="236681"/>
                  </a:lnTo>
                  <a:lnTo>
                    <a:pt x="19207" y="236174"/>
                  </a:lnTo>
                  <a:lnTo>
                    <a:pt x="19552" y="235621"/>
                  </a:lnTo>
                  <a:lnTo>
                    <a:pt x="19886" y="235068"/>
                  </a:lnTo>
                  <a:lnTo>
                    <a:pt x="20215" y="234469"/>
                  </a:lnTo>
                  <a:lnTo>
                    <a:pt x="20539" y="233854"/>
                  </a:lnTo>
                  <a:lnTo>
                    <a:pt x="20852" y="233209"/>
                  </a:lnTo>
                  <a:lnTo>
                    <a:pt x="21159" y="232549"/>
                  </a:lnTo>
                  <a:lnTo>
                    <a:pt x="21456" y="231857"/>
                  </a:lnTo>
                  <a:lnTo>
                    <a:pt x="21748" y="231151"/>
                  </a:lnTo>
                  <a:lnTo>
                    <a:pt x="22029" y="230398"/>
                  </a:lnTo>
                  <a:lnTo>
                    <a:pt x="22305" y="229645"/>
                  </a:lnTo>
                  <a:lnTo>
                    <a:pt x="22570" y="228862"/>
                  </a:lnTo>
                  <a:lnTo>
                    <a:pt x="22825" y="228047"/>
                  </a:lnTo>
                  <a:lnTo>
                    <a:pt x="23074" y="227218"/>
                  </a:lnTo>
                  <a:lnTo>
                    <a:pt x="23318" y="226357"/>
                  </a:lnTo>
                  <a:lnTo>
                    <a:pt x="23552" y="225466"/>
                  </a:lnTo>
                  <a:lnTo>
                    <a:pt x="23774" y="224560"/>
                  </a:lnTo>
                  <a:lnTo>
                    <a:pt x="23992" y="223638"/>
                  </a:lnTo>
                  <a:lnTo>
                    <a:pt x="24199" y="222686"/>
                  </a:lnTo>
                  <a:lnTo>
                    <a:pt x="24400" y="221702"/>
                  </a:lnTo>
                  <a:lnTo>
                    <a:pt x="24591" y="220704"/>
                  </a:lnTo>
                  <a:lnTo>
                    <a:pt x="24777" y="219674"/>
                  </a:lnTo>
                  <a:lnTo>
                    <a:pt x="24952" y="218630"/>
                  </a:lnTo>
                  <a:lnTo>
                    <a:pt x="25116" y="217554"/>
                  </a:lnTo>
                  <a:lnTo>
                    <a:pt x="25275" y="216464"/>
                  </a:lnTo>
                  <a:lnTo>
                    <a:pt x="25424" y="215342"/>
                  </a:lnTo>
                  <a:lnTo>
                    <a:pt x="25562" y="214205"/>
                  </a:lnTo>
                  <a:lnTo>
                    <a:pt x="25695" y="213038"/>
                  </a:lnTo>
                  <a:lnTo>
                    <a:pt x="25822" y="211839"/>
                  </a:lnTo>
                  <a:lnTo>
                    <a:pt x="25933" y="210626"/>
                  </a:lnTo>
                  <a:lnTo>
                    <a:pt x="26039" y="209397"/>
                  </a:lnTo>
                  <a:lnTo>
                    <a:pt x="26140" y="208137"/>
                  </a:lnTo>
                  <a:lnTo>
                    <a:pt x="26230" y="206862"/>
                  </a:lnTo>
                  <a:lnTo>
                    <a:pt x="26310" y="205556"/>
                  </a:lnTo>
                  <a:lnTo>
                    <a:pt x="26379" y="204219"/>
                  </a:lnTo>
                  <a:lnTo>
                    <a:pt x="26442" y="202883"/>
                  </a:lnTo>
                  <a:lnTo>
                    <a:pt x="26495" y="201500"/>
                  </a:lnTo>
                  <a:lnTo>
                    <a:pt x="26543" y="200102"/>
                  </a:lnTo>
                  <a:lnTo>
                    <a:pt x="26575" y="198689"/>
                  </a:lnTo>
                  <a:lnTo>
                    <a:pt x="26607" y="197245"/>
                  </a:lnTo>
                  <a:lnTo>
                    <a:pt x="26623" y="195785"/>
                  </a:lnTo>
                  <a:lnTo>
                    <a:pt x="26633" y="194295"/>
                  </a:lnTo>
                  <a:lnTo>
                    <a:pt x="26633" y="192789"/>
                  </a:lnTo>
                  <a:lnTo>
                    <a:pt x="26623" y="1912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93075" y="-12743925"/>
              <a:ext cx="264050" cy="4530925"/>
            </a:xfrm>
            <a:custGeom>
              <a:avLst/>
              <a:gdLst/>
              <a:ahLst/>
              <a:cxnLst/>
              <a:rect l="l" t="t" r="r" b="b"/>
              <a:pathLst>
                <a:path w="10562" h="181237" extrusionOk="0">
                  <a:moveTo>
                    <a:pt x="6308" y="1"/>
                  </a:moveTo>
                  <a:lnTo>
                    <a:pt x="6297" y="31"/>
                  </a:lnTo>
                  <a:lnTo>
                    <a:pt x="6504" y="2873"/>
                  </a:lnTo>
                  <a:lnTo>
                    <a:pt x="6504" y="2873"/>
                  </a:lnTo>
                  <a:lnTo>
                    <a:pt x="6308" y="1"/>
                  </a:lnTo>
                  <a:close/>
                  <a:moveTo>
                    <a:pt x="8557" y="37363"/>
                  </a:moveTo>
                  <a:lnTo>
                    <a:pt x="8721" y="40712"/>
                  </a:lnTo>
                  <a:lnTo>
                    <a:pt x="8880" y="44061"/>
                  </a:lnTo>
                  <a:lnTo>
                    <a:pt x="9029" y="47410"/>
                  </a:lnTo>
                  <a:lnTo>
                    <a:pt x="9177" y="50760"/>
                  </a:lnTo>
                  <a:lnTo>
                    <a:pt x="9315" y="54109"/>
                  </a:lnTo>
                  <a:lnTo>
                    <a:pt x="9448" y="57458"/>
                  </a:lnTo>
                  <a:lnTo>
                    <a:pt x="9580" y="60822"/>
                  </a:lnTo>
                  <a:lnTo>
                    <a:pt x="9702" y="64187"/>
                  </a:lnTo>
                  <a:lnTo>
                    <a:pt x="9819" y="67536"/>
                  </a:lnTo>
                  <a:lnTo>
                    <a:pt x="9936" y="70900"/>
                  </a:lnTo>
                  <a:lnTo>
                    <a:pt x="10042" y="74265"/>
                  </a:lnTo>
                  <a:lnTo>
                    <a:pt x="10148" y="77629"/>
                  </a:lnTo>
                  <a:lnTo>
                    <a:pt x="10244" y="81009"/>
                  </a:lnTo>
                  <a:lnTo>
                    <a:pt x="10339" y="84374"/>
                  </a:lnTo>
                  <a:lnTo>
                    <a:pt x="10424" y="87738"/>
                  </a:lnTo>
                  <a:lnTo>
                    <a:pt x="10509" y="91118"/>
                  </a:lnTo>
                  <a:lnTo>
                    <a:pt x="10562" y="91087"/>
                  </a:lnTo>
                  <a:lnTo>
                    <a:pt x="10551" y="89689"/>
                  </a:lnTo>
                  <a:lnTo>
                    <a:pt x="10535" y="88260"/>
                  </a:lnTo>
                  <a:lnTo>
                    <a:pt x="10514" y="86801"/>
                  </a:lnTo>
                  <a:lnTo>
                    <a:pt x="10488" y="85295"/>
                  </a:lnTo>
                  <a:lnTo>
                    <a:pt x="10461" y="83774"/>
                  </a:lnTo>
                  <a:lnTo>
                    <a:pt x="10424" y="82223"/>
                  </a:lnTo>
                  <a:lnTo>
                    <a:pt x="10387" y="80640"/>
                  </a:lnTo>
                  <a:lnTo>
                    <a:pt x="10350" y="79043"/>
                  </a:lnTo>
                  <a:lnTo>
                    <a:pt x="10254" y="75770"/>
                  </a:lnTo>
                  <a:lnTo>
                    <a:pt x="10143" y="72406"/>
                  </a:lnTo>
                  <a:lnTo>
                    <a:pt x="10021" y="68980"/>
                  </a:lnTo>
                  <a:lnTo>
                    <a:pt x="9888" y="65508"/>
                  </a:lnTo>
                  <a:lnTo>
                    <a:pt x="9750" y="61990"/>
                  </a:lnTo>
                  <a:lnTo>
                    <a:pt x="9596" y="58441"/>
                  </a:lnTo>
                  <a:lnTo>
                    <a:pt x="9437" y="54892"/>
                  </a:lnTo>
                  <a:lnTo>
                    <a:pt x="9268" y="51328"/>
                  </a:lnTo>
                  <a:lnTo>
                    <a:pt x="9098" y="47795"/>
                  </a:lnTo>
                  <a:lnTo>
                    <a:pt x="8917" y="44276"/>
                  </a:lnTo>
                  <a:lnTo>
                    <a:pt x="8737" y="40789"/>
                  </a:lnTo>
                  <a:lnTo>
                    <a:pt x="8557" y="37363"/>
                  </a:lnTo>
                  <a:close/>
                  <a:moveTo>
                    <a:pt x="1375" y="179900"/>
                  </a:moveTo>
                  <a:lnTo>
                    <a:pt x="1041" y="180207"/>
                  </a:lnTo>
                  <a:lnTo>
                    <a:pt x="701" y="180484"/>
                  </a:lnTo>
                  <a:lnTo>
                    <a:pt x="356" y="180745"/>
                  </a:lnTo>
                  <a:lnTo>
                    <a:pt x="1" y="181006"/>
                  </a:lnTo>
                  <a:lnTo>
                    <a:pt x="218" y="181098"/>
                  </a:lnTo>
                  <a:lnTo>
                    <a:pt x="431" y="181175"/>
                  </a:lnTo>
                  <a:lnTo>
                    <a:pt x="643" y="181221"/>
                  </a:lnTo>
                  <a:lnTo>
                    <a:pt x="855" y="181237"/>
                  </a:lnTo>
                  <a:lnTo>
                    <a:pt x="1083" y="181206"/>
                  </a:lnTo>
                  <a:lnTo>
                    <a:pt x="1311" y="181160"/>
                  </a:lnTo>
                  <a:lnTo>
                    <a:pt x="1539" y="181083"/>
                  </a:lnTo>
                  <a:lnTo>
                    <a:pt x="1757" y="180960"/>
                  </a:lnTo>
                  <a:lnTo>
                    <a:pt x="1868" y="180883"/>
                  </a:lnTo>
                  <a:lnTo>
                    <a:pt x="1979" y="180791"/>
                  </a:lnTo>
                  <a:lnTo>
                    <a:pt x="2086" y="180699"/>
                  </a:lnTo>
                  <a:lnTo>
                    <a:pt x="2192" y="180607"/>
                  </a:lnTo>
                  <a:lnTo>
                    <a:pt x="2298" y="180499"/>
                  </a:lnTo>
                  <a:lnTo>
                    <a:pt x="2398" y="180376"/>
                  </a:lnTo>
                  <a:lnTo>
                    <a:pt x="2499" y="180253"/>
                  </a:lnTo>
                  <a:lnTo>
                    <a:pt x="2600" y="180115"/>
                  </a:lnTo>
                  <a:lnTo>
                    <a:pt x="2292" y="180084"/>
                  </a:lnTo>
                  <a:lnTo>
                    <a:pt x="1990" y="180038"/>
                  </a:lnTo>
                  <a:lnTo>
                    <a:pt x="1682" y="179977"/>
                  </a:lnTo>
                  <a:lnTo>
                    <a:pt x="1375" y="17990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735650" y="-12743925"/>
              <a:ext cx="5175" cy="71850"/>
            </a:xfrm>
            <a:custGeom>
              <a:avLst/>
              <a:gdLst/>
              <a:ahLst/>
              <a:cxnLst/>
              <a:rect l="l" t="t" r="r" b="b"/>
              <a:pathLst>
                <a:path w="207" h="2874" fill="none" extrusionOk="0">
                  <a:moveTo>
                    <a:pt x="207" y="2873"/>
                  </a:moveTo>
                  <a:lnTo>
                    <a:pt x="207" y="2873"/>
                  </a:lnTo>
                  <a:lnTo>
                    <a:pt x="11" y="1"/>
                  </a:lnTo>
                  <a:lnTo>
                    <a:pt x="11" y="1"/>
                  </a:lnTo>
                  <a:lnTo>
                    <a:pt x="0" y="31"/>
                  </a:lnTo>
                  <a:lnTo>
                    <a:pt x="0" y="31"/>
                  </a:lnTo>
                  <a:lnTo>
                    <a:pt x="207" y="28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679175" y="-11809850"/>
              <a:ext cx="50150" cy="1343875"/>
            </a:xfrm>
            <a:custGeom>
              <a:avLst/>
              <a:gdLst/>
              <a:ahLst/>
              <a:cxnLst/>
              <a:rect l="l" t="t" r="r" b="b"/>
              <a:pathLst>
                <a:path w="2006" h="53755" fill="none" extrusionOk="0">
                  <a:moveTo>
                    <a:pt x="1953" y="53755"/>
                  </a:moveTo>
                  <a:lnTo>
                    <a:pt x="1953" y="53755"/>
                  </a:lnTo>
                  <a:lnTo>
                    <a:pt x="2006" y="53724"/>
                  </a:lnTo>
                  <a:lnTo>
                    <a:pt x="2006" y="53724"/>
                  </a:lnTo>
                  <a:lnTo>
                    <a:pt x="1995" y="52326"/>
                  </a:lnTo>
                  <a:lnTo>
                    <a:pt x="1979" y="50897"/>
                  </a:lnTo>
                  <a:lnTo>
                    <a:pt x="1958" y="49438"/>
                  </a:lnTo>
                  <a:lnTo>
                    <a:pt x="1932" y="47932"/>
                  </a:lnTo>
                  <a:lnTo>
                    <a:pt x="1905" y="46411"/>
                  </a:lnTo>
                  <a:lnTo>
                    <a:pt x="1868" y="44860"/>
                  </a:lnTo>
                  <a:lnTo>
                    <a:pt x="1831" y="43277"/>
                  </a:lnTo>
                  <a:lnTo>
                    <a:pt x="1794" y="41680"/>
                  </a:lnTo>
                  <a:lnTo>
                    <a:pt x="1698" y="38407"/>
                  </a:lnTo>
                  <a:lnTo>
                    <a:pt x="1587" y="35043"/>
                  </a:lnTo>
                  <a:lnTo>
                    <a:pt x="1465" y="31617"/>
                  </a:lnTo>
                  <a:lnTo>
                    <a:pt x="1332" y="28145"/>
                  </a:lnTo>
                  <a:lnTo>
                    <a:pt x="1194" y="24627"/>
                  </a:lnTo>
                  <a:lnTo>
                    <a:pt x="1040" y="21078"/>
                  </a:lnTo>
                  <a:lnTo>
                    <a:pt x="881" y="17529"/>
                  </a:lnTo>
                  <a:lnTo>
                    <a:pt x="712" y="13965"/>
                  </a:lnTo>
                  <a:lnTo>
                    <a:pt x="542" y="10432"/>
                  </a:lnTo>
                  <a:lnTo>
                    <a:pt x="361" y="6913"/>
                  </a:lnTo>
                  <a:lnTo>
                    <a:pt x="181" y="3426"/>
                  </a:lnTo>
                  <a:lnTo>
                    <a:pt x="1" y="0"/>
                  </a:lnTo>
                  <a:lnTo>
                    <a:pt x="1" y="0"/>
                  </a:lnTo>
                  <a:lnTo>
                    <a:pt x="165" y="3349"/>
                  </a:lnTo>
                  <a:lnTo>
                    <a:pt x="324" y="6698"/>
                  </a:lnTo>
                  <a:lnTo>
                    <a:pt x="473" y="10047"/>
                  </a:lnTo>
                  <a:lnTo>
                    <a:pt x="621" y="13397"/>
                  </a:lnTo>
                  <a:lnTo>
                    <a:pt x="759" y="16746"/>
                  </a:lnTo>
                  <a:lnTo>
                    <a:pt x="892" y="20095"/>
                  </a:lnTo>
                  <a:lnTo>
                    <a:pt x="1024" y="23459"/>
                  </a:lnTo>
                  <a:lnTo>
                    <a:pt x="1146" y="26824"/>
                  </a:lnTo>
                  <a:lnTo>
                    <a:pt x="1263" y="30173"/>
                  </a:lnTo>
                  <a:lnTo>
                    <a:pt x="1380" y="33537"/>
                  </a:lnTo>
                  <a:lnTo>
                    <a:pt x="1486" y="36902"/>
                  </a:lnTo>
                  <a:lnTo>
                    <a:pt x="1592" y="40266"/>
                  </a:lnTo>
                  <a:lnTo>
                    <a:pt x="1688" y="43646"/>
                  </a:lnTo>
                  <a:lnTo>
                    <a:pt x="1783" y="47011"/>
                  </a:lnTo>
                  <a:lnTo>
                    <a:pt x="1868" y="50375"/>
                  </a:lnTo>
                  <a:lnTo>
                    <a:pt x="1953" y="537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4"/>
            <p:cNvSpPr/>
            <p:nvPr/>
          </p:nvSpPr>
          <p:spPr>
            <a:xfrm>
              <a:off x="-893075" y="-8246425"/>
              <a:ext cx="65025" cy="33425"/>
            </a:xfrm>
            <a:custGeom>
              <a:avLst/>
              <a:gdLst/>
              <a:ahLst/>
              <a:cxnLst/>
              <a:rect l="l" t="t" r="r" b="b"/>
              <a:pathLst>
                <a:path w="2601" h="1337" fill="none" extrusionOk="0">
                  <a:moveTo>
                    <a:pt x="855" y="1337"/>
                  </a:moveTo>
                  <a:lnTo>
                    <a:pt x="855" y="1337"/>
                  </a:lnTo>
                  <a:lnTo>
                    <a:pt x="1083" y="1306"/>
                  </a:lnTo>
                  <a:lnTo>
                    <a:pt x="1311" y="1260"/>
                  </a:lnTo>
                  <a:lnTo>
                    <a:pt x="1539" y="1183"/>
                  </a:lnTo>
                  <a:lnTo>
                    <a:pt x="1757" y="1060"/>
                  </a:lnTo>
                  <a:lnTo>
                    <a:pt x="1868" y="983"/>
                  </a:lnTo>
                  <a:lnTo>
                    <a:pt x="1979" y="891"/>
                  </a:lnTo>
                  <a:lnTo>
                    <a:pt x="2086" y="799"/>
                  </a:lnTo>
                  <a:lnTo>
                    <a:pt x="2192" y="707"/>
                  </a:lnTo>
                  <a:lnTo>
                    <a:pt x="2298" y="599"/>
                  </a:lnTo>
                  <a:lnTo>
                    <a:pt x="2398" y="476"/>
                  </a:lnTo>
                  <a:lnTo>
                    <a:pt x="2499" y="353"/>
                  </a:lnTo>
                  <a:lnTo>
                    <a:pt x="2600" y="215"/>
                  </a:lnTo>
                  <a:lnTo>
                    <a:pt x="2600" y="215"/>
                  </a:lnTo>
                  <a:lnTo>
                    <a:pt x="2292" y="184"/>
                  </a:lnTo>
                  <a:lnTo>
                    <a:pt x="1990" y="138"/>
                  </a:lnTo>
                  <a:lnTo>
                    <a:pt x="1682" y="77"/>
                  </a:lnTo>
                  <a:lnTo>
                    <a:pt x="1375" y="0"/>
                  </a:lnTo>
                  <a:lnTo>
                    <a:pt x="1375" y="0"/>
                  </a:lnTo>
                  <a:lnTo>
                    <a:pt x="1041" y="307"/>
                  </a:lnTo>
                  <a:lnTo>
                    <a:pt x="701" y="584"/>
                  </a:lnTo>
                  <a:lnTo>
                    <a:pt x="356" y="845"/>
                  </a:lnTo>
                  <a:lnTo>
                    <a:pt x="1" y="1106"/>
                  </a:lnTo>
                  <a:lnTo>
                    <a:pt x="1" y="1106"/>
                  </a:lnTo>
                  <a:lnTo>
                    <a:pt x="218" y="1198"/>
                  </a:lnTo>
                  <a:lnTo>
                    <a:pt x="431" y="1275"/>
                  </a:lnTo>
                  <a:lnTo>
                    <a:pt x="643" y="1321"/>
                  </a:lnTo>
                  <a:lnTo>
                    <a:pt x="855" y="13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4"/>
            <p:cNvSpPr/>
            <p:nvPr/>
          </p:nvSpPr>
          <p:spPr>
            <a:xfrm>
              <a:off x="-1013075" y="-12743150"/>
              <a:ext cx="382725" cy="4524400"/>
            </a:xfrm>
            <a:custGeom>
              <a:avLst/>
              <a:gdLst/>
              <a:ahLst/>
              <a:cxnLst/>
              <a:rect l="l" t="t" r="r" b="b"/>
              <a:pathLst>
                <a:path w="15309" h="180976" extrusionOk="0">
                  <a:moveTo>
                    <a:pt x="11097" y="0"/>
                  </a:moveTo>
                  <a:lnTo>
                    <a:pt x="10864" y="538"/>
                  </a:lnTo>
                  <a:lnTo>
                    <a:pt x="10636" y="1106"/>
                  </a:lnTo>
                  <a:lnTo>
                    <a:pt x="10413" y="1675"/>
                  </a:lnTo>
                  <a:lnTo>
                    <a:pt x="10195" y="2259"/>
                  </a:lnTo>
                  <a:lnTo>
                    <a:pt x="9983" y="2842"/>
                  </a:lnTo>
                  <a:lnTo>
                    <a:pt x="9776" y="3457"/>
                  </a:lnTo>
                  <a:lnTo>
                    <a:pt x="9575" y="4056"/>
                  </a:lnTo>
                  <a:lnTo>
                    <a:pt x="9379" y="4686"/>
                  </a:lnTo>
                  <a:lnTo>
                    <a:pt x="9188" y="5316"/>
                  </a:lnTo>
                  <a:lnTo>
                    <a:pt x="8997" y="5946"/>
                  </a:lnTo>
                  <a:lnTo>
                    <a:pt x="8816" y="6606"/>
                  </a:lnTo>
                  <a:lnTo>
                    <a:pt x="8636" y="7267"/>
                  </a:lnTo>
                  <a:lnTo>
                    <a:pt x="8461" y="7928"/>
                  </a:lnTo>
                  <a:lnTo>
                    <a:pt x="8291" y="8603"/>
                  </a:lnTo>
                  <a:lnTo>
                    <a:pt x="8127" y="9279"/>
                  </a:lnTo>
                  <a:lnTo>
                    <a:pt x="7968" y="9971"/>
                  </a:lnTo>
                  <a:lnTo>
                    <a:pt x="7808" y="10677"/>
                  </a:lnTo>
                  <a:lnTo>
                    <a:pt x="7660" y="11384"/>
                  </a:lnTo>
                  <a:lnTo>
                    <a:pt x="7511" y="12091"/>
                  </a:lnTo>
                  <a:lnTo>
                    <a:pt x="7368" y="12813"/>
                  </a:lnTo>
                  <a:lnTo>
                    <a:pt x="7230" y="13550"/>
                  </a:lnTo>
                  <a:lnTo>
                    <a:pt x="7092" y="14288"/>
                  </a:lnTo>
                  <a:lnTo>
                    <a:pt x="6960" y="15025"/>
                  </a:lnTo>
                  <a:lnTo>
                    <a:pt x="6832" y="15778"/>
                  </a:lnTo>
                  <a:lnTo>
                    <a:pt x="6710" y="16531"/>
                  </a:lnTo>
                  <a:lnTo>
                    <a:pt x="6594" y="17299"/>
                  </a:lnTo>
                  <a:lnTo>
                    <a:pt x="6477" y="18067"/>
                  </a:lnTo>
                  <a:lnTo>
                    <a:pt x="6366" y="18851"/>
                  </a:lnTo>
                  <a:lnTo>
                    <a:pt x="6254" y="19634"/>
                  </a:lnTo>
                  <a:lnTo>
                    <a:pt x="6154" y="20418"/>
                  </a:lnTo>
                  <a:lnTo>
                    <a:pt x="6053" y="21201"/>
                  </a:lnTo>
                  <a:lnTo>
                    <a:pt x="5952" y="22000"/>
                  </a:lnTo>
                  <a:lnTo>
                    <a:pt x="5857" y="22814"/>
                  </a:lnTo>
                  <a:lnTo>
                    <a:pt x="5766" y="23613"/>
                  </a:lnTo>
                  <a:lnTo>
                    <a:pt x="5681" y="24427"/>
                  </a:lnTo>
                  <a:lnTo>
                    <a:pt x="5597" y="25241"/>
                  </a:lnTo>
                  <a:lnTo>
                    <a:pt x="5517" y="26071"/>
                  </a:lnTo>
                  <a:lnTo>
                    <a:pt x="5437" y="26901"/>
                  </a:lnTo>
                  <a:lnTo>
                    <a:pt x="5363" y="27730"/>
                  </a:lnTo>
                  <a:lnTo>
                    <a:pt x="5294" y="28560"/>
                  </a:lnTo>
                  <a:lnTo>
                    <a:pt x="5162" y="30234"/>
                  </a:lnTo>
                  <a:lnTo>
                    <a:pt x="5040" y="31924"/>
                  </a:lnTo>
                  <a:lnTo>
                    <a:pt x="4928" y="33630"/>
                  </a:lnTo>
                  <a:lnTo>
                    <a:pt x="4827" y="35350"/>
                  </a:lnTo>
                  <a:lnTo>
                    <a:pt x="4737" y="37071"/>
                  </a:lnTo>
                  <a:lnTo>
                    <a:pt x="4652" y="38807"/>
                  </a:lnTo>
                  <a:lnTo>
                    <a:pt x="4583" y="40543"/>
                  </a:lnTo>
                  <a:lnTo>
                    <a:pt x="4520" y="42279"/>
                  </a:lnTo>
                  <a:lnTo>
                    <a:pt x="4467" y="44030"/>
                  </a:lnTo>
                  <a:lnTo>
                    <a:pt x="4419" y="45782"/>
                  </a:lnTo>
                  <a:lnTo>
                    <a:pt x="4382" y="47518"/>
                  </a:lnTo>
                  <a:lnTo>
                    <a:pt x="4350" y="49269"/>
                  </a:lnTo>
                  <a:lnTo>
                    <a:pt x="4324" y="51020"/>
                  </a:lnTo>
                  <a:lnTo>
                    <a:pt x="4308" y="52772"/>
                  </a:lnTo>
                  <a:lnTo>
                    <a:pt x="4292" y="54523"/>
                  </a:lnTo>
                  <a:lnTo>
                    <a:pt x="4286" y="56259"/>
                  </a:lnTo>
                  <a:lnTo>
                    <a:pt x="4281" y="58026"/>
                  </a:lnTo>
                  <a:lnTo>
                    <a:pt x="4281" y="59777"/>
                  </a:lnTo>
                  <a:lnTo>
                    <a:pt x="4292" y="63280"/>
                  </a:lnTo>
                  <a:lnTo>
                    <a:pt x="4308" y="66783"/>
                  </a:lnTo>
                  <a:lnTo>
                    <a:pt x="4329" y="70301"/>
                  </a:lnTo>
                  <a:lnTo>
                    <a:pt x="4355" y="73804"/>
                  </a:lnTo>
                  <a:lnTo>
                    <a:pt x="4371" y="77306"/>
                  </a:lnTo>
                  <a:lnTo>
                    <a:pt x="4377" y="80809"/>
                  </a:lnTo>
                  <a:lnTo>
                    <a:pt x="4377" y="82560"/>
                  </a:lnTo>
                  <a:lnTo>
                    <a:pt x="4371" y="84312"/>
                  </a:lnTo>
                  <a:lnTo>
                    <a:pt x="4361" y="86063"/>
                  </a:lnTo>
                  <a:lnTo>
                    <a:pt x="4345" y="87815"/>
                  </a:lnTo>
                  <a:lnTo>
                    <a:pt x="4324" y="89551"/>
                  </a:lnTo>
                  <a:lnTo>
                    <a:pt x="4297" y="91302"/>
                  </a:lnTo>
                  <a:lnTo>
                    <a:pt x="4265" y="93038"/>
                  </a:lnTo>
                  <a:lnTo>
                    <a:pt x="4223" y="94774"/>
                  </a:lnTo>
                  <a:lnTo>
                    <a:pt x="4170" y="96510"/>
                  </a:lnTo>
                  <a:lnTo>
                    <a:pt x="4111" y="98246"/>
                  </a:lnTo>
                  <a:lnTo>
                    <a:pt x="4042" y="99982"/>
                  </a:lnTo>
                  <a:lnTo>
                    <a:pt x="3968" y="101718"/>
                  </a:lnTo>
                  <a:lnTo>
                    <a:pt x="3878" y="103439"/>
                  </a:lnTo>
                  <a:lnTo>
                    <a:pt x="3783" y="105175"/>
                  </a:lnTo>
                  <a:lnTo>
                    <a:pt x="3666" y="106957"/>
                  </a:lnTo>
                  <a:lnTo>
                    <a:pt x="3539" y="108739"/>
                  </a:lnTo>
                  <a:lnTo>
                    <a:pt x="3401" y="110521"/>
                  </a:lnTo>
                  <a:lnTo>
                    <a:pt x="3257" y="112303"/>
                  </a:lnTo>
                  <a:lnTo>
                    <a:pt x="3104" y="114085"/>
                  </a:lnTo>
                  <a:lnTo>
                    <a:pt x="2944" y="115852"/>
                  </a:lnTo>
                  <a:lnTo>
                    <a:pt x="2780" y="117634"/>
                  </a:lnTo>
                  <a:lnTo>
                    <a:pt x="2610" y="119401"/>
                  </a:lnTo>
                  <a:lnTo>
                    <a:pt x="2260" y="122934"/>
                  </a:lnTo>
                  <a:lnTo>
                    <a:pt x="1910" y="126468"/>
                  </a:lnTo>
                  <a:lnTo>
                    <a:pt x="1560" y="130001"/>
                  </a:lnTo>
                  <a:lnTo>
                    <a:pt x="1390" y="131768"/>
                  </a:lnTo>
                  <a:lnTo>
                    <a:pt x="1226" y="133535"/>
                  </a:lnTo>
                  <a:lnTo>
                    <a:pt x="1067" y="135301"/>
                  </a:lnTo>
                  <a:lnTo>
                    <a:pt x="913" y="137068"/>
                  </a:lnTo>
                  <a:lnTo>
                    <a:pt x="770" y="138835"/>
                  </a:lnTo>
                  <a:lnTo>
                    <a:pt x="632" y="140602"/>
                  </a:lnTo>
                  <a:lnTo>
                    <a:pt x="504" y="142368"/>
                  </a:lnTo>
                  <a:lnTo>
                    <a:pt x="393" y="144135"/>
                  </a:lnTo>
                  <a:lnTo>
                    <a:pt x="340" y="145026"/>
                  </a:lnTo>
                  <a:lnTo>
                    <a:pt x="287" y="145917"/>
                  </a:lnTo>
                  <a:lnTo>
                    <a:pt x="245" y="146808"/>
                  </a:lnTo>
                  <a:lnTo>
                    <a:pt x="202" y="147699"/>
                  </a:lnTo>
                  <a:lnTo>
                    <a:pt x="160" y="148575"/>
                  </a:lnTo>
                  <a:lnTo>
                    <a:pt x="128" y="149466"/>
                  </a:lnTo>
                  <a:lnTo>
                    <a:pt x="96" y="150357"/>
                  </a:lnTo>
                  <a:lnTo>
                    <a:pt x="70" y="151248"/>
                  </a:lnTo>
                  <a:lnTo>
                    <a:pt x="43" y="152139"/>
                  </a:lnTo>
                  <a:lnTo>
                    <a:pt x="27" y="153045"/>
                  </a:lnTo>
                  <a:lnTo>
                    <a:pt x="11" y="153937"/>
                  </a:lnTo>
                  <a:lnTo>
                    <a:pt x="6" y="154828"/>
                  </a:lnTo>
                  <a:lnTo>
                    <a:pt x="1" y="155719"/>
                  </a:lnTo>
                  <a:lnTo>
                    <a:pt x="1" y="156625"/>
                  </a:lnTo>
                  <a:lnTo>
                    <a:pt x="6" y="157516"/>
                  </a:lnTo>
                  <a:lnTo>
                    <a:pt x="16" y="158423"/>
                  </a:lnTo>
                  <a:lnTo>
                    <a:pt x="32" y="159314"/>
                  </a:lnTo>
                  <a:lnTo>
                    <a:pt x="54" y="160220"/>
                  </a:lnTo>
                  <a:lnTo>
                    <a:pt x="80" y="161111"/>
                  </a:lnTo>
                  <a:lnTo>
                    <a:pt x="112" y="162017"/>
                  </a:lnTo>
                  <a:lnTo>
                    <a:pt x="165" y="163170"/>
                  </a:lnTo>
                  <a:lnTo>
                    <a:pt x="223" y="164306"/>
                  </a:lnTo>
                  <a:lnTo>
                    <a:pt x="260" y="164875"/>
                  </a:lnTo>
                  <a:lnTo>
                    <a:pt x="303" y="165459"/>
                  </a:lnTo>
                  <a:lnTo>
                    <a:pt x="345" y="166027"/>
                  </a:lnTo>
                  <a:lnTo>
                    <a:pt x="393" y="166580"/>
                  </a:lnTo>
                  <a:lnTo>
                    <a:pt x="441" y="167149"/>
                  </a:lnTo>
                  <a:lnTo>
                    <a:pt x="494" y="167717"/>
                  </a:lnTo>
                  <a:lnTo>
                    <a:pt x="552" y="168270"/>
                  </a:lnTo>
                  <a:lnTo>
                    <a:pt x="611" y="168823"/>
                  </a:lnTo>
                  <a:lnTo>
                    <a:pt x="674" y="169361"/>
                  </a:lnTo>
                  <a:lnTo>
                    <a:pt x="743" y="169914"/>
                  </a:lnTo>
                  <a:lnTo>
                    <a:pt x="817" y="170452"/>
                  </a:lnTo>
                  <a:lnTo>
                    <a:pt x="892" y="170974"/>
                  </a:lnTo>
                  <a:lnTo>
                    <a:pt x="971" y="171512"/>
                  </a:lnTo>
                  <a:lnTo>
                    <a:pt x="1056" y="172019"/>
                  </a:lnTo>
                  <a:lnTo>
                    <a:pt x="1146" y="172526"/>
                  </a:lnTo>
                  <a:lnTo>
                    <a:pt x="1236" y="173033"/>
                  </a:lnTo>
                  <a:lnTo>
                    <a:pt x="1337" y="173524"/>
                  </a:lnTo>
                  <a:lnTo>
                    <a:pt x="1438" y="174016"/>
                  </a:lnTo>
                  <a:lnTo>
                    <a:pt x="1544" y="174492"/>
                  </a:lnTo>
                  <a:lnTo>
                    <a:pt x="1656" y="174953"/>
                  </a:lnTo>
                  <a:lnTo>
                    <a:pt x="1772" y="175414"/>
                  </a:lnTo>
                  <a:lnTo>
                    <a:pt x="1894" y="175844"/>
                  </a:lnTo>
                  <a:lnTo>
                    <a:pt x="2016" y="176290"/>
                  </a:lnTo>
                  <a:lnTo>
                    <a:pt x="2149" y="176704"/>
                  </a:lnTo>
                  <a:lnTo>
                    <a:pt x="2287" y="177104"/>
                  </a:lnTo>
                  <a:lnTo>
                    <a:pt x="2425" y="177503"/>
                  </a:lnTo>
                  <a:lnTo>
                    <a:pt x="2573" y="177887"/>
                  </a:lnTo>
                  <a:lnTo>
                    <a:pt x="2727" y="178256"/>
                  </a:lnTo>
                  <a:lnTo>
                    <a:pt x="2838" y="178517"/>
                  </a:lnTo>
                  <a:lnTo>
                    <a:pt x="2955" y="178748"/>
                  </a:lnTo>
                  <a:lnTo>
                    <a:pt x="3072" y="178993"/>
                  </a:lnTo>
                  <a:lnTo>
                    <a:pt x="3194" y="179209"/>
                  </a:lnTo>
                  <a:lnTo>
                    <a:pt x="3316" y="179424"/>
                  </a:lnTo>
                  <a:lnTo>
                    <a:pt x="3443" y="179623"/>
                  </a:lnTo>
                  <a:lnTo>
                    <a:pt x="3570" y="179808"/>
                  </a:lnTo>
                  <a:lnTo>
                    <a:pt x="3703" y="179977"/>
                  </a:lnTo>
                  <a:lnTo>
                    <a:pt x="3836" y="180146"/>
                  </a:lnTo>
                  <a:lnTo>
                    <a:pt x="3968" y="180299"/>
                  </a:lnTo>
                  <a:lnTo>
                    <a:pt x="4106" y="180438"/>
                  </a:lnTo>
                  <a:lnTo>
                    <a:pt x="4244" y="180576"/>
                  </a:lnTo>
                  <a:lnTo>
                    <a:pt x="4382" y="180683"/>
                  </a:lnTo>
                  <a:lnTo>
                    <a:pt x="4520" y="180791"/>
                  </a:lnTo>
                  <a:lnTo>
                    <a:pt x="4663" y="180883"/>
                  </a:lnTo>
                  <a:lnTo>
                    <a:pt x="4801" y="180975"/>
                  </a:lnTo>
                  <a:lnTo>
                    <a:pt x="5156" y="180714"/>
                  </a:lnTo>
                  <a:lnTo>
                    <a:pt x="5501" y="180453"/>
                  </a:lnTo>
                  <a:lnTo>
                    <a:pt x="5841" y="180176"/>
                  </a:lnTo>
                  <a:lnTo>
                    <a:pt x="6175" y="179869"/>
                  </a:lnTo>
                  <a:lnTo>
                    <a:pt x="5888" y="179762"/>
                  </a:lnTo>
                  <a:lnTo>
                    <a:pt x="5602" y="179639"/>
                  </a:lnTo>
                  <a:lnTo>
                    <a:pt x="5321" y="179500"/>
                  </a:lnTo>
                  <a:lnTo>
                    <a:pt x="5040" y="179331"/>
                  </a:lnTo>
                  <a:lnTo>
                    <a:pt x="4769" y="179132"/>
                  </a:lnTo>
                  <a:lnTo>
                    <a:pt x="4499" y="178901"/>
                  </a:lnTo>
                  <a:lnTo>
                    <a:pt x="4239" y="178640"/>
                  </a:lnTo>
                  <a:lnTo>
                    <a:pt x="4106" y="178502"/>
                  </a:lnTo>
                  <a:lnTo>
                    <a:pt x="3979" y="178348"/>
                  </a:lnTo>
                  <a:lnTo>
                    <a:pt x="3857" y="178179"/>
                  </a:lnTo>
                  <a:lnTo>
                    <a:pt x="3735" y="178010"/>
                  </a:lnTo>
                  <a:lnTo>
                    <a:pt x="3613" y="177841"/>
                  </a:lnTo>
                  <a:lnTo>
                    <a:pt x="3491" y="177641"/>
                  </a:lnTo>
                  <a:lnTo>
                    <a:pt x="3374" y="177457"/>
                  </a:lnTo>
                  <a:lnTo>
                    <a:pt x="3257" y="177242"/>
                  </a:lnTo>
                  <a:lnTo>
                    <a:pt x="3146" y="177027"/>
                  </a:lnTo>
                  <a:lnTo>
                    <a:pt x="3035" y="176797"/>
                  </a:lnTo>
                  <a:lnTo>
                    <a:pt x="2929" y="176566"/>
                  </a:lnTo>
                  <a:lnTo>
                    <a:pt x="2822" y="176305"/>
                  </a:lnTo>
                  <a:lnTo>
                    <a:pt x="2722" y="176059"/>
                  </a:lnTo>
                  <a:lnTo>
                    <a:pt x="2621" y="175783"/>
                  </a:lnTo>
                  <a:lnTo>
                    <a:pt x="2520" y="175506"/>
                  </a:lnTo>
                  <a:lnTo>
                    <a:pt x="2425" y="175199"/>
                  </a:lnTo>
                  <a:lnTo>
                    <a:pt x="2334" y="174907"/>
                  </a:lnTo>
                  <a:lnTo>
                    <a:pt x="2244" y="174584"/>
                  </a:lnTo>
                  <a:lnTo>
                    <a:pt x="2133" y="174139"/>
                  </a:lnTo>
                  <a:lnTo>
                    <a:pt x="2027" y="173678"/>
                  </a:lnTo>
                  <a:lnTo>
                    <a:pt x="1926" y="173202"/>
                  </a:lnTo>
                  <a:lnTo>
                    <a:pt x="1841" y="172725"/>
                  </a:lnTo>
                  <a:lnTo>
                    <a:pt x="1756" y="172234"/>
                  </a:lnTo>
                  <a:lnTo>
                    <a:pt x="1687" y="171727"/>
                  </a:lnTo>
                  <a:lnTo>
                    <a:pt x="1618" y="171220"/>
                  </a:lnTo>
                  <a:lnTo>
                    <a:pt x="1560" y="170713"/>
                  </a:lnTo>
                  <a:lnTo>
                    <a:pt x="1507" y="170175"/>
                  </a:lnTo>
                  <a:lnTo>
                    <a:pt x="1465" y="169653"/>
                  </a:lnTo>
                  <a:lnTo>
                    <a:pt x="1422" y="169115"/>
                  </a:lnTo>
                  <a:lnTo>
                    <a:pt x="1390" y="168577"/>
                  </a:lnTo>
                  <a:lnTo>
                    <a:pt x="1364" y="168024"/>
                  </a:lnTo>
                  <a:lnTo>
                    <a:pt x="1343" y="167471"/>
                  </a:lnTo>
                  <a:lnTo>
                    <a:pt x="1327" y="166918"/>
                  </a:lnTo>
                  <a:lnTo>
                    <a:pt x="1316" y="166350"/>
                  </a:lnTo>
                  <a:lnTo>
                    <a:pt x="1305" y="165781"/>
                  </a:lnTo>
                  <a:lnTo>
                    <a:pt x="1305" y="165213"/>
                  </a:lnTo>
                  <a:lnTo>
                    <a:pt x="1305" y="164644"/>
                  </a:lnTo>
                  <a:lnTo>
                    <a:pt x="1311" y="164076"/>
                  </a:lnTo>
                  <a:lnTo>
                    <a:pt x="1321" y="163492"/>
                  </a:lnTo>
                  <a:lnTo>
                    <a:pt x="1337" y="162924"/>
                  </a:lnTo>
                  <a:lnTo>
                    <a:pt x="1369" y="161772"/>
                  </a:lnTo>
                  <a:lnTo>
                    <a:pt x="1412" y="160619"/>
                  </a:lnTo>
                  <a:lnTo>
                    <a:pt x="1465" y="159467"/>
                  </a:lnTo>
                  <a:lnTo>
                    <a:pt x="1523" y="158346"/>
                  </a:lnTo>
                  <a:lnTo>
                    <a:pt x="1587" y="157224"/>
                  </a:lnTo>
                  <a:lnTo>
                    <a:pt x="1778" y="153921"/>
                  </a:lnTo>
                  <a:lnTo>
                    <a:pt x="1974" y="150603"/>
                  </a:lnTo>
                  <a:lnTo>
                    <a:pt x="2181" y="147284"/>
                  </a:lnTo>
                  <a:lnTo>
                    <a:pt x="2292" y="145625"/>
                  </a:lnTo>
                  <a:lnTo>
                    <a:pt x="2398" y="143966"/>
                  </a:lnTo>
                  <a:lnTo>
                    <a:pt x="2515" y="142307"/>
                  </a:lnTo>
                  <a:lnTo>
                    <a:pt x="2632" y="140663"/>
                  </a:lnTo>
                  <a:lnTo>
                    <a:pt x="2754" y="139004"/>
                  </a:lnTo>
                  <a:lnTo>
                    <a:pt x="2881" y="137360"/>
                  </a:lnTo>
                  <a:lnTo>
                    <a:pt x="3019" y="135731"/>
                  </a:lnTo>
                  <a:lnTo>
                    <a:pt x="3157" y="134088"/>
                  </a:lnTo>
                  <a:lnTo>
                    <a:pt x="3300" y="132475"/>
                  </a:lnTo>
                  <a:lnTo>
                    <a:pt x="3454" y="130846"/>
                  </a:lnTo>
                  <a:lnTo>
                    <a:pt x="3613" y="129248"/>
                  </a:lnTo>
                  <a:lnTo>
                    <a:pt x="3783" y="127635"/>
                  </a:lnTo>
                  <a:lnTo>
                    <a:pt x="3958" y="126053"/>
                  </a:lnTo>
                  <a:lnTo>
                    <a:pt x="4138" y="124470"/>
                  </a:lnTo>
                  <a:lnTo>
                    <a:pt x="4334" y="122903"/>
                  </a:lnTo>
                  <a:lnTo>
                    <a:pt x="4536" y="121352"/>
                  </a:lnTo>
                  <a:lnTo>
                    <a:pt x="4748" y="119800"/>
                  </a:lnTo>
                  <a:lnTo>
                    <a:pt x="4971" y="118279"/>
                  </a:lnTo>
                  <a:lnTo>
                    <a:pt x="5204" y="116758"/>
                  </a:lnTo>
                  <a:lnTo>
                    <a:pt x="5448" y="115253"/>
                  </a:lnTo>
                  <a:lnTo>
                    <a:pt x="5570" y="114515"/>
                  </a:lnTo>
                  <a:lnTo>
                    <a:pt x="5703" y="113778"/>
                  </a:lnTo>
                  <a:lnTo>
                    <a:pt x="5835" y="113040"/>
                  </a:lnTo>
                  <a:lnTo>
                    <a:pt x="5968" y="112303"/>
                  </a:lnTo>
                  <a:lnTo>
                    <a:pt x="6106" y="111581"/>
                  </a:lnTo>
                  <a:lnTo>
                    <a:pt x="6249" y="110859"/>
                  </a:lnTo>
                  <a:lnTo>
                    <a:pt x="6392" y="110137"/>
                  </a:lnTo>
                  <a:lnTo>
                    <a:pt x="6541" y="109430"/>
                  </a:lnTo>
                  <a:lnTo>
                    <a:pt x="6695" y="108724"/>
                  </a:lnTo>
                  <a:lnTo>
                    <a:pt x="6848" y="108017"/>
                  </a:lnTo>
                  <a:lnTo>
                    <a:pt x="7008" y="107310"/>
                  </a:lnTo>
                  <a:lnTo>
                    <a:pt x="7167" y="106619"/>
                  </a:lnTo>
                  <a:lnTo>
                    <a:pt x="7352" y="105866"/>
                  </a:lnTo>
                  <a:lnTo>
                    <a:pt x="7543" y="105129"/>
                  </a:lnTo>
                  <a:lnTo>
                    <a:pt x="7734" y="104422"/>
                  </a:lnTo>
                  <a:lnTo>
                    <a:pt x="7936" y="103715"/>
                  </a:lnTo>
                  <a:lnTo>
                    <a:pt x="8148" y="103024"/>
                  </a:lnTo>
                  <a:lnTo>
                    <a:pt x="8360" y="102348"/>
                  </a:lnTo>
                  <a:lnTo>
                    <a:pt x="8578" y="101703"/>
                  </a:lnTo>
                  <a:lnTo>
                    <a:pt x="8800" y="101057"/>
                  </a:lnTo>
                  <a:lnTo>
                    <a:pt x="9028" y="100443"/>
                  </a:lnTo>
                  <a:lnTo>
                    <a:pt x="9267" y="99828"/>
                  </a:lnTo>
                  <a:lnTo>
                    <a:pt x="9506" y="99245"/>
                  </a:lnTo>
                  <a:lnTo>
                    <a:pt x="9750" y="98676"/>
                  </a:lnTo>
                  <a:lnTo>
                    <a:pt x="9994" y="98123"/>
                  </a:lnTo>
                  <a:lnTo>
                    <a:pt x="10248" y="97585"/>
                  </a:lnTo>
                  <a:lnTo>
                    <a:pt x="10503" y="97078"/>
                  </a:lnTo>
                  <a:lnTo>
                    <a:pt x="10763" y="96571"/>
                  </a:lnTo>
                  <a:lnTo>
                    <a:pt x="11028" y="96095"/>
                  </a:lnTo>
                  <a:lnTo>
                    <a:pt x="11293" y="95634"/>
                  </a:lnTo>
                  <a:lnTo>
                    <a:pt x="11564" y="95189"/>
                  </a:lnTo>
                  <a:lnTo>
                    <a:pt x="11840" y="94759"/>
                  </a:lnTo>
                  <a:lnTo>
                    <a:pt x="12116" y="94344"/>
                  </a:lnTo>
                  <a:lnTo>
                    <a:pt x="12397" y="93960"/>
                  </a:lnTo>
                  <a:lnTo>
                    <a:pt x="12678" y="93576"/>
                  </a:lnTo>
                  <a:lnTo>
                    <a:pt x="12964" y="93222"/>
                  </a:lnTo>
                  <a:lnTo>
                    <a:pt x="13251" y="92900"/>
                  </a:lnTo>
                  <a:lnTo>
                    <a:pt x="13537" y="92577"/>
                  </a:lnTo>
                  <a:lnTo>
                    <a:pt x="13829" y="92285"/>
                  </a:lnTo>
                  <a:lnTo>
                    <a:pt x="14121" y="92009"/>
                  </a:lnTo>
                  <a:lnTo>
                    <a:pt x="14418" y="91748"/>
                  </a:lnTo>
                  <a:lnTo>
                    <a:pt x="14715" y="91502"/>
                  </a:lnTo>
                  <a:lnTo>
                    <a:pt x="15012" y="91287"/>
                  </a:lnTo>
                  <a:lnTo>
                    <a:pt x="15309" y="91087"/>
                  </a:lnTo>
                  <a:lnTo>
                    <a:pt x="15224" y="87707"/>
                  </a:lnTo>
                  <a:lnTo>
                    <a:pt x="15139" y="84343"/>
                  </a:lnTo>
                  <a:lnTo>
                    <a:pt x="15044" y="80978"/>
                  </a:lnTo>
                  <a:lnTo>
                    <a:pt x="14948" y="77598"/>
                  </a:lnTo>
                  <a:lnTo>
                    <a:pt x="14842" y="74234"/>
                  </a:lnTo>
                  <a:lnTo>
                    <a:pt x="14736" y="70869"/>
                  </a:lnTo>
                  <a:lnTo>
                    <a:pt x="14619" y="67505"/>
                  </a:lnTo>
                  <a:lnTo>
                    <a:pt x="14502" y="64156"/>
                  </a:lnTo>
                  <a:lnTo>
                    <a:pt x="14380" y="60791"/>
                  </a:lnTo>
                  <a:lnTo>
                    <a:pt x="14248" y="57427"/>
                  </a:lnTo>
                  <a:lnTo>
                    <a:pt x="14115" y="54078"/>
                  </a:lnTo>
                  <a:lnTo>
                    <a:pt x="13977" y="50729"/>
                  </a:lnTo>
                  <a:lnTo>
                    <a:pt x="13829" y="47379"/>
                  </a:lnTo>
                  <a:lnTo>
                    <a:pt x="13680" y="44030"/>
                  </a:lnTo>
                  <a:lnTo>
                    <a:pt x="13521" y="40681"/>
                  </a:lnTo>
                  <a:lnTo>
                    <a:pt x="13357" y="37332"/>
                  </a:lnTo>
                  <a:lnTo>
                    <a:pt x="13044" y="31648"/>
                  </a:lnTo>
                  <a:lnTo>
                    <a:pt x="12736" y="26225"/>
                  </a:lnTo>
                  <a:lnTo>
                    <a:pt x="12439" y="21124"/>
                  </a:lnTo>
                  <a:lnTo>
                    <a:pt x="12158" y="16423"/>
                  </a:lnTo>
                  <a:lnTo>
                    <a:pt x="11898" y="12183"/>
                  </a:lnTo>
                  <a:lnTo>
                    <a:pt x="11665" y="8450"/>
                  </a:lnTo>
                  <a:lnTo>
                    <a:pt x="11463" y="5316"/>
                  </a:lnTo>
                  <a:lnTo>
                    <a:pt x="11304" y="2842"/>
                  </a:lnTo>
                  <a:lnTo>
                    <a:pt x="11097"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4"/>
            <p:cNvSpPr/>
            <p:nvPr/>
          </p:nvSpPr>
          <p:spPr>
            <a:xfrm>
              <a:off x="-1013075" y="-12743150"/>
              <a:ext cx="382725" cy="4524400"/>
            </a:xfrm>
            <a:custGeom>
              <a:avLst/>
              <a:gdLst/>
              <a:ahLst/>
              <a:cxnLst/>
              <a:rect l="l" t="t" r="r" b="b"/>
              <a:pathLst>
                <a:path w="15309" h="180976" fill="none" extrusionOk="0">
                  <a:moveTo>
                    <a:pt x="4801" y="180975"/>
                  </a:moveTo>
                  <a:lnTo>
                    <a:pt x="4801" y="180975"/>
                  </a:lnTo>
                  <a:lnTo>
                    <a:pt x="5156" y="180714"/>
                  </a:lnTo>
                  <a:lnTo>
                    <a:pt x="5501" y="180453"/>
                  </a:lnTo>
                  <a:lnTo>
                    <a:pt x="5841" y="180176"/>
                  </a:lnTo>
                  <a:lnTo>
                    <a:pt x="6175" y="179869"/>
                  </a:lnTo>
                  <a:lnTo>
                    <a:pt x="6175" y="179869"/>
                  </a:lnTo>
                  <a:lnTo>
                    <a:pt x="5888" y="179762"/>
                  </a:lnTo>
                  <a:lnTo>
                    <a:pt x="5602" y="179639"/>
                  </a:lnTo>
                  <a:lnTo>
                    <a:pt x="5321" y="179500"/>
                  </a:lnTo>
                  <a:lnTo>
                    <a:pt x="5040" y="179331"/>
                  </a:lnTo>
                  <a:lnTo>
                    <a:pt x="4769" y="179132"/>
                  </a:lnTo>
                  <a:lnTo>
                    <a:pt x="4499" y="178901"/>
                  </a:lnTo>
                  <a:lnTo>
                    <a:pt x="4239" y="178640"/>
                  </a:lnTo>
                  <a:lnTo>
                    <a:pt x="4106" y="178502"/>
                  </a:lnTo>
                  <a:lnTo>
                    <a:pt x="3979" y="178348"/>
                  </a:lnTo>
                  <a:lnTo>
                    <a:pt x="3857" y="178179"/>
                  </a:lnTo>
                  <a:lnTo>
                    <a:pt x="3735" y="178010"/>
                  </a:lnTo>
                  <a:lnTo>
                    <a:pt x="3613" y="177841"/>
                  </a:lnTo>
                  <a:lnTo>
                    <a:pt x="3491" y="177641"/>
                  </a:lnTo>
                  <a:lnTo>
                    <a:pt x="3374" y="177457"/>
                  </a:lnTo>
                  <a:lnTo>
                    <a:pt x="3257" y="177242"/>
                  </a:lnTo>
                  <a:lnTo>
                    <a:pt x="3146" y="177027"/>
                  </a:lnTo>
                  <a:lnTo>
                    <a:pt x="3035" y="176797"/>
                  </a:lnTo>
                  <a:lnTo>
                    <a:pt x="2929" y="176566"/>
                  </a:lnTo>
                  <a:lnTo>
                    <a:pt x="2822" y="176305"/>
                  </a:lnTo>
                  <a:lnTo>
                    <a:pt x="2722" y="176059"/>
                  </a:lnTo>
                  <a:lnTo>
                    <a:pt x="2621" y="175783"/>
                  </a:lnTo>
                  <a:lnTo>
                    <a:pt x="2520" y="175506"/>
                  </a:lnTo>
                  <a:lnTo>
                    <a:pt x="2425" y="175199"/>
                  </a:lnTo>
                  <a:lnTo>
                    <a:pt x="2334" y="174907"/>
                  </a:lnTo>
                  <a:lnTo>
                    <a:pt x="2244" y="174584"/>
                  </a:lnTo>
                  <a:lnTo>
                    <a:pt x="2244" y="174584"/>
                  </a:lnTo>
                  <a:lnTo>
                    <a:pt x="2133" y="174139"/>
                  </a:lnTo>
                  <a:lnTo>
                    <a:pt x="2027" y="173678"/>
                  </a:lnTo>
                  <a:lnTo>
                    <a:pt x="1926" y="173202"/>
                  </a:lnTo>
                  <a:lnTo>
                    <a:pt x="1841" y="172725"/>
                  </a:lnTo>
                  <a:lnTo>
                    <a:pt x="1756" y="172234"/>
                  </a:lnTo>
                  <a:lnTo>
                    <a:pt x="1687" y="171727"/>
                  </a:lnTo>
                  <a:lnTo>
                    <a:pt x="1618" y="171220"/>
                  </a:lnTo>
                  <a:lnTo>
                    <a:pt x="1560" y="170713"/>
                  </a:lnTo>
                  <a:lnTo>
                    <a:pt x="1507" y="170175"/>
                  </a:lnTo>
                  <a:lnTo>
                    <a:pt x="1465" y="169653"/>
                  </a:lnTo>
                  <a:lnTo>
                    <a:pt x="1422" y="169115"/>
                  </a:lnTo>
                  <a:lnTo>
                    <a:pt x="1390" y="168577"/>
                  </a:lnTo>
                  <a:lnTo>
                    <a:pt x="1364" y="168024"/>
                  </a:lnTo>
                  <a:lnTo>
                    <a:pt x="1343" y="167471"/>
                  </a:lnTo>
                  <a:lnTo>
                    <a:pt x="1327" y="166918"/>
                  </a:lnTo>
                  <a:lnTo>
                    <a:pt x="1316" y="166350"/>
                  </a:lnTo>
                  <a:lnTo>
                    <a:pt x="1305" y="165781"/>
                  </a:lnTo>
                  <a:lnTo>
                    <a:pt x="1305" y="165213"/>
                  </a:lnTo>
                  <a:lnTo>
                    <a:pt x="1305" y="164644"/>
                  </a:lnTo>
                  <a:lnTo>
                    <a:pt x="1311" y="164076"/>
                  </a:lnTo>
                  <a:lnTo>
                    <a:pt x="1321" y="163492"/>
                  </a:lnTo>
                  <a:lnTo>
                    <a:pt x="1337" y="162924"/>
                  </a:lnTo>
                  <a:lnTo>
                    <a:pt x="1369" y="161772"/>
                  </a:lnTo>
                  <a:lnTo>
                    <a:pt x="1412" y="160619"/>
                  </a:lnTo>
                  <a:lnTo>
                    <a:pt x="1465" y="159467"/>
                  </a:lnTo>
                  <a:lnTo>
                    <a:pt x="1523" y="158346"/>
                  </a:lnTo>
                  <a:lnTo>
                    <a:pt x="1587" y="157224"/>
                  </a:lnTo>
                  <a:lnTo>
                    <a:pt x="1587" y="157224"/>
                  </a:lnTo>
                  <a:lnTo>
                    <a:pt x="1778" y="153921"/>
                  </a:lnTo>
                  <a:lnTo>
                    <a:pt x="1974" y="150603"/>
                  </a:lnTo>
                  <a:lnTo>
                    <a:pt x="2181" y="147284"/>
                  </a:lnTo>
                  <a:lnTo>
                    <a:pt x="2292" y="145625"/>
                  </a:lnTo>
                  <a:lnTo>
                    <a:pt x="2398" y="143966"/>
                  </a:lnTo>
                  <a:lnTo>
                    <a:pt x="2515" y="142307"/>
                  </a:lnTo>
                  <a:lnTo>
                    <a:pt x="2632" y="140663"/>
                  </a:lnTo>
                  <a:lnTo>
                    <a:pt x="2754" y="139004"/>
                  </a:lnTo>
                  <a:lnTo>
                    <a:pt x="2881" y="137360"/>
                  </a:lnTo>
                  <a:lnTo>
                    <a:pt x="3019" y="135731"/>
                  </a:lnTo>
                  <a:lnTo>
                    <a:pt x="3157" y="134088"/>
                  </a:lnTo>
                  <a:lnTo>
                    <a:pt x="3300" y="132475"/>
                  </a:lnTo>
                  <a:lnTo>
                    <a:pt x="3454" y="130846"/>
                  </a:lnTo>
                  <a:lnTo>
                    <a:pt x="3613" y="129248"/>
                  </a:lnTo>
                  <a:lnTo>
                    <a:pt x="3783" y="127635"/>
                  </a:lnTo>
                  <a:lnTo>
                    <a:pt x="3958" y="126053"/>
                  </a:lnTo>
                  <a:lnTo>
                    <a:pt x="4138" y="124470"/>
                  </a:lnTo>
                  <a:lnTo>
                    <a:pt x="4334" y="122903"/>
                  </a:lnTo>
                  <a:lnTo>
                    <a:pt x="4536" y="121352"/>
                  </a:lnTo>
                  <a:lnTo>
                    <a:pt x="4748" y="119800"/>
                  </a:lnTo>
                  <a:lnTo>
                    <a:pt x="4971" y="118279"/>
                  </a:lnTo>
                  <a:lnTo>
                    <a:pt x="5204" y="116758"/>
                  </a:lnTo>
                  <a:lnTo>
                    <a:pt x="5448" y="115253"/>
                  </a:lnTo>
                  <a:lnTo>
                    <a:pt x="5570" y="114515"/>
                  </a:lnTo>
                  <a:lnTo>
                    <a:pt x="5703" y="113778"/>
                  </a:lnTo>
                  <a:lnTo>
                    <a:pt x="5835" y="113040"/>
                  </a:lnTo>
                  <a:lnTo>
                    <a:pt x="5968" y="112303"/>
                  </a:lnTo>
                  <a:lnTo>
                    <a:pt x="6106" y="111581"/>
                  </a:lnTo>
                  <a:lnTo>
                    <a:pt x="6249" y="110859"/>
                  </a:lnTo>
                  <a:lnTo>
                    <a:pt x="6392" y="110137"/>
                  </a:lnTo>
                  <a:lnTo>
                    <a:pt x="6541" y="109430"/>
                  </a:lnTo>
                  <a:lnTo>
                    <a:pt x="6695" y="108724"/>
                  </a:lnTo>
                  <a:lnTo>
                    <a:pt x="6848" y="108017"/>
                  </a:lnTo>
                  <a:lnTo>
                    <a:pt x="7008" y="107310"/>
                  </a:lnTo>
                  <a:lnTo>
                    <a:pt x="7167" y="106619"/>
                  </a:lnTo>
                  <a:lnTo>
                    <a:pt x="7167" y="106619"/>
                  </a:lnTo>
                  <a:lnTo>
                    <a:pt x="7352" y="105866"/>
                  </a:lnTo>
                  <a:lnTo>
                    <a:pt x="7543" y="105129"/>
                  </a:lnTo>
                  <a:lnTo>
                    <a:pt x="7734" y="104422"/>
                  </a:lnTo>
                  <a:lnTo>
                    <a:pt x="7936" y="103715"/>
                  </a:lnTo>
                  <a:lnTo>
                    <a:pt x="8148" y="103024"/>
                  </a:lnTo>
                  <a:lnTo>
                    <a:pt x="8360" y="102348"/>
                  </a:lnTo>
                  <a:lnTo>
                    <a:pt x="8578" y="101703"/>
                  </a:lnTo>
                  <a:lnTo>
                    <a:pt x="8800" y="101057"/>
                  </a:lnTo>
                  <a:lnTo>
                    <a:pt x="9028" y="100443"/>
                  </a:lnTo>
                  <a:lnTo>
                    <a:pt x="9267" y="99828"/>
                  </a:lnTo>
                  <a:lnTo>
                    <a:pt x="9506" y="99245"/>
                  </a:lnTo>
                  <a:lnTo>
                    <a:pt x="9750" y="98676"/>
                  </a:lnTo>
                  <a:lnTo>
                    <a:pt x="9994" y="98123"/>
                  </a:lnTo>
                  <a:lnTo>
                    <a:pt x="10248" y="97585"/>
                  </a:lnTo>
                  <a:lnTo>
                    <a:pt x="10503" y="97078"/>
                  </a:lnTo>
                  <a:lnTo>
                    <a:pt x="10763" y="96571"/>
                  </a:lnTo>
                  <a:lnTo>
                    <a:pt x="11028" y="96095"/>
                  </a:lnTo>
                  <a:lnTo>
                    <a:pt x="11293" y="95634"/>
                  </a:lnTo>
                  <a:lnTo>
                    <a:pt x="11564" y="95189"/>
                  </a:lnTo>
                  <a:lnTo>
                    <a:pt x="11840" y="94759"/>
                  </a:lnTo>
                  <a:lnTo>
                    <a:pt x="12116" y="94344"/>
                  </a:lnTo>
                  <a:lnTo>
                    <a:pt x="12397" y="93960"/>
                  </a:lnTo>
                  <a:lnTo>
                    <a:pt x="12678" y="93576"/>
                  </a:lnTo>
                  <a:lnTo>
                    <a:pt x="12964" y="93222"/>
                  </a:lnTo>
                  <a:lnTo>
                    <a:pt x="13251" y="92900"/>
                  </a:lnTo>
                  <a:lnTo>
                    <a:pt x="13537" y="92577"/>
                  </a:lnTo>
                  <a:lnTo>
                    <a:pt x="13829" y="92285"/>
                  </a:lnTo>
                  <a:lnTo>
                    <a:pt x="14121" y="92009"/>
                  </a:lnTo>
                  <a:lnTo>
                    <a:pt x="14418" y="91748"/>
                  </a:lnTo>
                  <a:lnTo>
                    <a:pt x="14715" y="91502"/>
                  </a:lnTo>
                  <a:lnTo>
                    <a:pt x="15012" y="91287"/>
                  </a:lnTo>
                  <a:lnTo>
                    <a:pt x="15309" y="91087"/>
                  </a:lnTo>
                  <a:lnTo>
                    <a:pt x="15309" y="91087"/>
                  </a:lnTo>
                  <a:lnTo>
                    <a:pt x="15224" y="87707"/>
                  </a:lnTo>
                  <a:lnTo>
                    <a:pt x="15139" y="84343"/>
                  </a:lnTo>
                  <a:lnTo>
                    <a:pt x="15044" y="80978"/>
                  </a:lnTo>
                  <a:lnTo>
                    <a:pt x="14948" y="77598"/>
                  </a:lnTo>
                  <a:lnTo>
                    <a:pt x="14842" y="74234"/>
                  </a:lnTo>
                  <a:lnTo>
                    <a:pt x="14736" y="70869"/>
                  </a:lnTo>
                  <a:lnTo>
                    <a:pt x="14619" y="67505"/>
                  </a:lnTo>
                  <a:lnTo>
                    <a:pt x="14502" y="64156"/>
                  </a:lnTo>
                  <a:lnTo>
                    <a:pt x="14380" y="60791"/>
                  </a:lnTo>
                  <a:lnTo>
                    <a:pt x="14248" y="57427"/>
                  </a:lnTo>
                  <a:lnTo>
                    <a:pt x="14115" y="54078"/>
                  </a:lnTo>
                  <a:lnTo>
                    <a:pt x="13977" y="50729"/>
                  </a:lnTo>
                  <a:lnTo>
                    <a:pt x="13829" y="47379"/>
                  </a:lnTo>
                  <a:lnTo>
                    <a:pt x="13680" y="44030"/>
                  </a:lnTo>
                  <a:lnTo>
                    <a:pt x="13521" y="40681"/>
                  </a:lnTo>
                  <a:lnTo>
                    <a:pt x="13357" y="37332"/>
                  </a:lnTo>
                  <a:lnTo>
                    <a:pt x="13357" y="37332"/>
                  </a:lnTo>
                  <a:lnTo>
                    <a:pt x="13044" y="31648"/>
                  </a:lnTo>
                  <a:lnTo>
                    <a:pt x="12736" y="26225"/>
                  </a:lnTo>
                  <a:lnTo>
                    <a:pt x="12439" y="21124"/>
                  </a:lnTo>
                  <a:lnTo>
                    <a:pt x="12158" y="16423"/>
                  </a:lnTo>
                  <a:lnTo>
                    <a:pt x="11898" y="12183"/>
                  </a:lnTo>
                  <a:lnTo>
                    <a:pt x="11665" y="8450"/>
                  </a:lnTo>
                  <a:lnTo>
                    <a:pt x="11463" y="5316"/>
                  </a:lnTo>
                  <a:lnTo>
                    <a:pt x="11304" y="2842"/>
                  </a:lnTo>
                  <a:lnTo>
                    <a:pt x="11304" y="2842"/>
                  </a:lnTo>
                  <a:lnTo>
                    <a:pt x="11097" y="0"/>
                  </a:lnTo>
                  <a:lnTo>
                    <a:pt x="11097" y="0"/>
                  </a:lnTo>
                  <a:lnTo>
                    <a:pt x="10864" y="538"/>
                  </a:lnTo>
                  <a:lnTo>
                    <a:pt x="10636" y="1106"/>
                  </a:lnTo>
                  <a:lnTo>
                    <a:pt x="10413" y="1675"/>
                  </a:lnTo>
                  <a:lnTo>
                    <a:pt x="10195" y="2259"/>
                  </a:lnTo>
                  <a:lnTo>
                    <a:pt x="9983" y="2842"/>
                  </a:lnTo>
                  <a:lnTo>
                    <a:pt x="9776" y="3457"/>
                  </a:lnTo>
                  <a:lnTo>
                    <a:pt x="9575" y="4056"/>
                  </a:lnTo>
                  <a:lnTo>
                    <a:pt x="9379" y="4686"/>
                  </a:lnTo>
                  <a:lnTo>
                    <a:pt x="9188" y="5316"/>
                  </a:lnTo>
                  <a:lnTo>
                    <a:pt x="8997" y="5946"/>
                  </a:lnTo>
                  <a:lnTo>
                    <a:pt x="8816" y="6606"/>
                  </a:lnTo>
                  <a:lnTo>
                    <a:pt x="8636" y="7267"/>
                  </a:lnTo>
                  <a:lnTo>
                    <a:pt x="8461" y="7928"/>
                  </a:lnTo>
                  <a:lnTo>
                    <a:pt x="8291" y="8603"/>
                  </a:lnTo>
                  <a:lnTo>
                    <a:pt x="8127" y="9279"/>
                  </a:lnTo>
                  <a:lnTo>
                    <a:pt x="7968" y="9971"/>
                  </a:lnTo>
                  <a:lnTo>
                    <a:pt x="7808" y="10677"/>
                  </a:lnTo>
                  <a:lnTo>
                    <a:pt x="7660" y="11384"/>
                  </a:lnTo>
                  <a:lnTo>
                    <a:pt x="7511" y="12091"/>
                  </a:lnTo>
                  <a:lnTo>
                    <a:pt x="7368" y="12813"/>
                  </a:lnTo>
                  <a:lnTo>
                    <a:pt x="7230" y="13550"/>
                  </a:lnTo>
                  <a:lnTo>
                    <a:pt x="7092" y="14288"/>
                  </a:lnTo>
                  <a:lnTo>
                    <a:pt x="6960" y="15025"/>
                  </a:lnTo>
                  <a:lnTo>
                    <a:pt x="6832" y="15778"/>
                  </a:lnTo>
                  <a:lnTo>
                    <a:pt x="6710" y="16531"/>
                  </a:lnTo>
                  <a:lnTo>
                    <a:pt x="6594" y="17299"/>
                  </a:lnTo>
                  <a:lnTo>
                    <a:pt x="6477" y="18067"/>
                  </a:lnTo>
                  <a:lnTo>
                    <a:pt x="6366" y="18851"/>
                  </a:lnTo>
                  <a:lnTo>
                    <a:pt x="6254" y="19634"/>
                  </a:lnTo>
                  <a:lnTo>
                    <a:pt x="6154" y="20418"/>
                  </a:lnTo>
                  <a:lnTo>
                    <a:pt x="6053" y="21201"/>
                  </a:lnTo>
                  <a:lnTo>
                    <a:pt x="5952" y="22000"/>
                  </a:lnTo>
                  <a:lnTo>
                    <a:pt x="5857" y="22814"/>
                  </a:lnTo>
                  <a:lnTo>
                    <a:pt x="5766" y="23613"/>
                  </a:lnTo>
                  <a:lnTo>
                    <a:pt x="5681" y="24427"/>
                  </a:lnTo>
                  <a:lnTo>
                    <a:pt x="5597" y="25241"/>
                  </a:lnTo>
                  <a:lnTo>
                    <a:pt x="5517" y="26071"/>
                  </a:lnTo>
                  <a:lnTo>
                    <a:pt x="5437" y="26901"/>
                  </a:lnTo>
                  <a:lnTo>
                    <a:pt x="5363" y="27730"/>
                  </a:lnTo>
                  <a:lnTo>
                    <a:pt x="5294" y="28560"/>
                  </a:lnTo>
                  <a:lnTo>
                    <a:pt x="5162" y="30234"/>
                  </a:lnTo>
                  <a:lnTo>
                    <a:pt x="5040" y="31924"/>
                  </a:lnTo>
                  <a:lnTo>
                    <a:pt x="4928" y="33630"/>
                  </a:lnTo>
                  <a:lnTo>
                    <a:pt x="4827" y="35350"/>
                  </a:lnTo>
                  <a:lnTo>
                    <a:pt x="4737" y="37071"/>
                  </a:lnTo>
                  <a:lnTo>
                    <a:pt x="4652" y="38807"/>
                  </a:lnTo>
                  <a:lnTo>
                    <a:pt x="4583" y="40543"/>
                  </a:lnTo>
                  <a:lnTo>
                    <a:pt x="4520" y="42279"/>
                  </a:lnTo>
                  <a:lnTo>
                    <a:pt x="4467" y="44030"/>
                  </a:lnTo>
                  <a:lnTo>
                    <a:pt x="4419" y="45782"/>
                  </a:lnTo>
                  <a:lnTo>
                    <a:pt x="4382" y="47518"/>
                  </a:lnTo>
                  <a:lnTo>
                    <a:pt x="4350" y="49269"/>
                  </a:lnTo>
                  <a:lnTo>
                    <a:pt x="4350" y="49269"/>
                  </a:lnTo>
                  <a:lnTo>
                    <a:pt x="4324" y="51020"/>
                  </a:lnTo>
                  <a:lnTo>
                    <a:pt x="4308" y="52772"/>
                  </a:lnTo>
                  <a:lnTo>
                    <a:pt x="4292" y="54523"/>
                  </a:lnTo>
                  <a:lnTo>
                    <a:pt x="4286" y="56259"/>
                  </a:lnTo>
                  <a:lnTo>
                    <a:pt x="4281" y="58026"/>
                  </a:lnTo>
                  <a:lnTo>
                    <a:pt x="4281" y="59777"/>
                  </a:lnTo>
                  <a:lnTo>
                    <a:pt x="4292" y="63280"/>
                  </a:lnTo>
                  <a:lnTo>
                    <a:pt x="4308" y="66783"/>
                  </a:lnTo>
                  <a:lnTo>
                    <a:pt x="4329" y="70301"/>
                  </a:lnTo>
                  <a:lnTo>
                    <a:pt x="4355" y="73804"/>
                  </a:lnTo>
                  <a:lnTo>
                    <a:pt x="4371" y="77306"/>
                  </a:lnTo>
                  <a:lnTo>
                    <a:pt x="4377" y="80809"/>
                  </a:lnTo>
                  <a:lnTo>
                    <a:pt x="4377" y="82560"/>
                  </a:lnTo>
                  <a:lnTo>
                    <a:pt x="4371" y="84312"/>
                  </a:lnTo>
                  <a:lnTo>
                    <a:pt x="4361" y="86063"/>
                  </a:lnTo>
                  <a:lnTo>
                    <a:pt x="4345" y="87815"/>
                  </a:lnTo>
                  <a:lnTo>
                    <a:pt x="4324" y="89551"/>
                  </a:lnTo>
                  <a:lnTo>
                    <a:pt x="4297" y="91302"/>
                  </a:lnTo>
                  <a:lnTo>
                    <a:pt x="4265" y="93038"/>
                  </a:lnTo>
                  <a:lnTo>
                    <a:pt x="4223" y="94774"/>
                  </a:lnTo>
                  <a:lnTo>
                    <a:pt x="4170" y="96510"/>
                  </a:lnTo>
                  <a:lnTo>
                    <a:pt x="4111" y="98246"/>
                  </a:lnTo>
                  <a:lnTo>
                    <a:pt x="4042" y="99982"/>
                  </a:lnTo>
                  <a:lnTo>
                    <a:pt x="3968" y="101718"/>
                  </a:lnTo>
                  <a:lnTo>
                    <a:pt x="3878" y="103439"/>
                  </a:lnTo>
                  <a:lnTo>
                    <a:pt x="3783" y="105175"/>
                  </a:lnTo>
                  <a:lnTo>
                    <a:pt x="3783" y="105175"/>
                  </a:lnTo>
                  <a:lnTo>
                    <a:pt x="3666" y="106957"/>
                  </a:lnTo>
                  <a:lnTo>
                    <a:pt x="3539" y="108739"/>
                  </a:lnTo>
                  <a:lnTo>
                    <a:pt x="3401" y="110521"/>
                  </a:lnTo>
                  <a:lnTo>
                    <a:pt x="3257" y="112303"/>
                  </a:lnTo>
                  <a:lnTo>
                    <a:pt x="3104" y="114085"/>
                  </a:lnTo>
                  <a:lnTo>
                    <a:pt x="2944" y="115852"/>
                  </a:lnTo>
                  <a:lnTo>
                    <a:pt x="2780" y="117634"/>
                  </a:lnTo>
                  <a:lnTo>
                    <a:pt x="2610" y="119401"/>
                  </a:lnTo>
                  <a:lnTo>
                    <a:pt x="2260" y="122934"/>
                  </a:lnTo>
                  <a:lnTo>
                    <a:pt x="1910" y="126468"/>
                  </a:lnTo>
                  <a:lnTo>
                    <a:pt x="1560" y="130001"/>
                  </a:lnTo>
                  <a:lnTo>
                    <a:pt x="1390" y="131768"/>
                  </a:lnTo>
                  <a:lnTo>
                    <a:pt x="1226" y="133535"/>
                  </a:lnTo>
                  <a:lnTo>
                    <a:pt x="1067" y="135301"/>
                  </a:lnTo>
                  <a:lnTo>
                    <a:pt x="913" y="137068"/>
                  </a:lnTo>
                  <a:lnTo>
                    <a:pt x="770" y="138835"/>
                  </a:lnTo>
                  <a:lnTo>
                    <a:pt x="632" y="140602"/>
                  </a:lnTo>
                  <a:lnTo>
                    <a:pt x="504" y="142368"/>
                  </a:lnTo>
                  <a:lnTo>
                    <a:pt x="393" y="144135"/>
                  </a:lnTo>
                  <a:lnTo>
                    <a:pt x="340" y="145026"/>
                  </a:lnTo>
                  <a:lnTo>
                    <a:pt x="287" y="145917"/>
                  </a:lnTo>
                  <a:lnTo>
                    <a:pt x="245" y="146808"/>
                  </a:lnTo>
                  <a:lnTo>
                    <a:pt x="202" y="147699"/>
                  </a:lnTo>
                  <a:lnTo>
                    <a:pt x="160" y="148575"/>
                  </a:lnTo>
                  <a:lnTo>
                    <a:pt x="128" y="149466"/>
                  </a:lnTo>
                  <a:lnTo>
                    <a:pt x="96" y="150357"/>
                  </a:lnTo>
                  <a:lnTo>
                    <a:pt x="70" y="151248"/>
                  </a:lnTo>
                  <a:lnTo>
                    <a:pt x="43" y="152139"/>
                  </a:lnTo>
                  <a:lnTo>
                    <a:pt x="27" y="153045"/>
                  </a:lnTo>
                  <a:lnTo>
                    <a:pt x="11" y="153937"/>
                  </a:lnTo>
                  <a:lnTo>
                    <a:pt x="6" y="154828"/>
                  </a:lnTo>
                  <a:lnTo>
                    <a:pt x="1" y="155719"/>
                  </a:lnTo>
                  <a:lnTo>
                    <a:pt x="1" y="156625"/>
                  </a:lnTo>
                  <a:lnTo>
                    <a:pt x="6" y="157516"/>
                  </a:lnTo>
                  <a:lnTo>
                    <a:pt x="16" y="158423"/>
                  </a:lnTo>
                  <a:lnTo>
                    <a:pt x="32" y="159314"/>
                  </a:lnTo>
                  <a:lnTo>
                    <a:pt x="54" y="160220"/>
                  </a:lnTo>
                  <a:lnTo>
                    <a:pt x="80" y="161111"/>
                  </a:lnTo>
                  <a:lnTo>
                    <a:pt x="112" y="162017"/>
                  </a:lnTo>
                  <a:lnTo>
                    <a:pt x="112" y="162017"/>
                  </a:lnTo>
                  <a:lnTo>
                    <a:pt x="165" y="163170"/>
                  </a:lnTo>
                  <a:lnTo>
                    <a:pt x="223" y="164306"/>
                  </a:lnTo>
                  <a:lnTo>
                    <a:pt x="260" y="164875"/>
                  </a:lnTo>
                  <a:lnTo>
                    <a:pt x="303" y="165459"/>
                  </a:lnTo>
                  <a:lnTo>
                    <a:pt x="345" y="166027"/>
                  </a:lnTo>
                  <a:lnTo>
                    <a:pt x="393" y="166580"/>
                  </a:lnTo>
                  <a:lnTo>
                    <a:pt x="441" y="167149"/>
                  </a:lnTo>
                  <a:lnTo>
                    <a:pt x="494" y="167717"/>
                  </a:lnTo>
                  <a:lnTo>
                    <a:pt x="552" y="168270"/>
                  </a:lnTo>
                  <a:lnTo>
                    <a:pt x="611" y="168823"/>
                  </a:lnTo>
                  <a:lnTo>
                    <a:pt x="674" y="169361"/>
                  </a:lnTo>
                  <a:lnTo>
                    <a:pt x="743" y="169914"/>
                  </a:lnTo>
                  <a:lnTo>
                    <a:pt x="817" y="170452"/>
                  </a:lnTo>
                  <a:lnTo>
                    <a:pt x="892" y="170974"/>
                  </a:lnTo>
                  <a:lnTo>
                    <a:pt x="971" y="171512"/>
                  </a:lnTo>
                  <a:lnTo>
                    <a:pt x="1056" y="172019"/>
                  </a:lnTo>
                  <a:lnTo>
                    <a:pt x="1146" y="172526"/>
                  </a:lnTo>
                  <a:lnTo>
                    <a:pt x="1236" y="173033"/>
                  </a:lnTo>
                  <a:lnTo>
                    <a:pt x="1337" y="173524"/>
                  </a:lnTo>
                  <a:lnTo>
                    <a:pt x="1438" y="174016"/>
                  </a:lnTo>
                  <a:lnTo>
                    <a:pt x="1544" y="174492"/>
                  </a:lnTo>
                  <a:lnTo>
                    <a:pt x="1656" y="174953"/>
                  </a:lnTo>
                  <a:lnTo>
                    <a:pt x="1772" y="175414"/>
                  </a:lnTo>
                  <a:lnTo>
                    <a:pt x="1894" y="175844"/>
                  </a:lnTo>
                  <a:lnTo>
                    <a:pt x="2016" y="176290"/>
                  </a:lnTo>
                  <a:lnTo>
                    <a:pt x="2149" y="176704"/>
                  </a:lnTo>
                  <a:lnTo>
                    <a:pt x="2287" y="177104"/>
                  </a:lnTo>
                  <a:lnTo>
                    <a:pt x="2425" y="177503"/>
                  </a:lnTo>
                  <a:lnTo>
                    <a:pt x="2573" y="177887"/>
                  </a:lnTo>
                  <a:lnTo>
                    <a:pt x="2727" y="178256"/>
                  </a:lnTo>
                  <a:lnTo>
                    <a:pt x="2727" y="178256"/>
                  </a:lnTo>
                  <a:lnTo>
                    <a:pt x="2838" y="178517"/>
                  </a:lnTo>
                  <a:lnTo>
                    <a:pt x="2955" y="178748"/>
                  </a:lnTo>
                  <a:lnTo>
                    <a:pt x="3072" y="178993"/>
                  </a:lnTo>
                  <a:lnTo>
                    <a:pt x="3194" y="179209"/>
                  </a:lnTo>
                  <a:lnTo>
                    <a:pt x="3316" y="179424"/>
                  </a:lnTo>
                  <a:lnTo>
                    <a:pt x="3443" y="179623"/>
                  </a:lnTo>
                  <a:lnTo>
                    <a:pt x="3570" y="179808"/>
                  </a:lnTo>
                  <a:lnTo>
                    <a:pt x="3703" y="179977"/>
                  </a:lnTo>
                  <a:lnTo>
                    <a:pt x="3836" y="180146"/>
                  </a:lnTo>
                  <a:lnTo>
                    <a:pt x="3968" y="180299"/>
                  </a:lnTo>
                  <a:lnTo>
                    <a:pt x="4106" y="180438"/>
                  </a:lnTo>
                  <a:lnTo>
                    <a:pt x="4244" y="180576"/>
                  </a:lnTo>
                  <a:lnTo>
                    <a:pt x="4382" y="180683"/>
                  </a:lnTo>
                  <a:lnTo>
                    <a:pt x="4520" y="180791"/>
                  </a:lnTo>
                  <a:lnTo>
                    <a:pt x="4663" y="180883"/>
                  </a:lnTo>
                  <a:lnTo>
                    <a:pt x="4801" y="18097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4"/>
            <p:cNvSpPr/>
            <p:nvPr/>
          </p:nvSpPr>
          <p:spPr>
            <a:xfrm>
              <a:off x="-1020900" y="-14221450"/>
              <a:ext cx="183025" cy="4111525"/>
            </a:xfrm>
            <a:custGeom>
              <a:avLst/>
              <a:gdLst/>
              <a:ahLst/>
              <a:cxnLst/>
              <a:rect l="l" t="t" r="r" b="b"/>
              <a:pathLst>
                <a:path w="7321" h="164461" extrusionOk="0">
                  <a:moveTo>
                    <a:pt x="1" y="0"/>
                  </a:moveTo>
                  <a:lnTo>
                    <a:pt x="6" y="431"/>
                  </a:lnTo>
                  <a:lnTo>
                    <a:pt x="17" y="845"/>
                  </a:lnTo>
                  <a:lnTo>
                    <a:pt x="32" y="1260"/>
                  </a:lnTo>
                  <a:lnTo>
                    <a:pt x="59" y="1675"/>
                  </a:lnTo>
                  <a:lnTo>
                    <a:pt x="303" y="6453"/>
                  </a:lnTo>
                  <a:lnTo>
                    <a:pt x="711" y="14119"/>
                  </a:lnTo>
                  <a:lnTo>
                    <a:pt x="1247" y="24059"/>
                  </a:lnTo>
                  <a:lnTo>
                    <a:pt x="1555" y="29866"/>
                  </a:lnTo>
                  <a:lnTo>
                    <a:pt x="1878" y="36180"/>
                  </a:lnTo>
                  <a:lnTo>
                    <a:pt x="2223" y="42955"/>
                  </a:lnTo>
                  <a:lnTo>
                    <a:pt x="2584" y="50130"/>
                  </a:lnTo>
                  <a:lnTo>
                    <a:pt x="2950" y="57673"/>
                  </a:lnTo>
                  <a:lnTo>
                    <a:pt x="3326" y="65539"/>
                  </a:lnTo>
                  <a:lnTo>
                    <a:pt x="3708" y="73712"/>
                  </a:lnTo>
                  <a:lnTo>
                    <a:pt x="4085" y="82115"/>
                  </a:lnTo>
                  <a:lnTo>
                    <a:pt x="4456" y="90519"/>
                  </a:lnTo>
                  <a:lnTo>
                    <a:pt x="4801" y="98692"/>
                  </a:lnTo>
                  <a:lnTo>
                    <a:pt x="5125" y="106588"/>
                  </a:lnTo>
                  <a:lnTo>
                    <a:pt x="5427" y="114147"/>
                  </a:lnTo>
                  <a:lnTo>
                    <a:pt x="5708" y="121352"/>
                  </a:lnTo>
                  <a:lnTo>
                    <a:pt x="5968" y="128158"/>
                  </a:lnTo>
                  <a:lnTo>
                    <a:pt x="6207" y="134503"/>
                  </a:lnTo>
                  <a:lnTo>
                    <a:pt x="6419" y="140371"/>
                  </a:lnTo>
                  <a:lnTo>
                    <a:pt x="7039" y="157962"/>
                  </a:lnTo>
                  <a:lnTo>
                    <a:pt x="7225" y="162786"/>
                  </a:lnTo>
                  <a:lnTo>
                    <a:pt x="7236" y="163201"/>
                  </a:lnTo>
                  <a:lnTo>
                    <a:pt x="7252" y="163631"/>
                  </a:lnTo>
                  <a:lnTo>
                    <a:pt x="7278" y="164046"/>
                  </a:lnTo>
                  <a:lnTo>
                    <a:pt x="7315" y="164460"/>
                  </a:lnTo>
                  <a:lnTo>
                    <a:pt x="7321" y="164061"/>
                  </a:lnTo>
                  <a:lnTo>
                    <a:pt x="7321" y="163677"/>
                  </a:lnTo>
                  <a:lnTo>
                    <a:pt x="7315" y="163293"/>
                  </a:lnTo>
                  <a:lnTo>
                    <a:pt x="7305" y="162893"/>
                  </a:lnTo>
                  <a:lnTo>
                    <a:pt x="7193" y="158085"/>
                  </a:lnTo>
                  <a:lnTo>
                    <a:pt x="7103" y="154582"/>
                  </a:lnTo>
                  <a:lnTo>
                    <a:pt x="6992" y="150434"/>
                  </a:lnTo>
                  <a:lnTo>
                    <a:pt x="6854" y="145687"/>
                  </a:lnTo>
                  <a:lnTo>
                    <a:pt x="6689" y="140341"/>
                  </a:lnTo>
                  <a:lnTo>
                    <a:pt x="6504" y="134472"/>
                  </a:lnTo>
                  <a:lnTo>
                    <a:pt x="6292" y="128112"/>
                  </a:lnTo>
                  <a:lnTo>
                    <a:pt x="6053" y="121306"/>
                  </a:lnTo>
                  <a:lnTo>
                    <a:pt x="5793" y="114101"/>
                  </a:lnTo>
                  <a:lnTo>
                    <a:pt x="5650" y="110352"/>
                  </a:lnTo>
                  <a:lnTo>
                    <a:pt x="5501" y="106511"/>
                  </a:lnTo>
                  <a:lnTo>
                    <a:pt x="5347" y="102609"/>
                  </a:lnTo>
                  <a:lnTo>
                    <a:pt x="5188" y="98615"/>
                  </a:lnTo>
                  <a:lnTo>
                    <a:pt x="5018" y="94559"/>
                  </a:lnTo>
                  <a:lnTo>
                    <a:pt x="4849" y="90442"/>
                  </a:lnTo>
                  <a:lnTo>
                    <a:pt x="4668" y="86263"/>
                  </a:lnTo>
                  <a:lnTo>
                    <a:pt x="4483" y="82023"/>
                  </a:lnTo>
                  <a:lnTo>
                    <a:pt x="4292" y="77783"/>
                  </a:lnTo>
                  <a:lnTo>
                    <a:pt x="4101" y="73604"/>
                  </a:lnTo>
                  <a:lnTo>
                    <a:pt x="3905" y="69502"/>
                  </a:lnTo>
                  <a:lnTo>
                    <a:pt x="3714" y="65446"/>
                  </a:lnTo>
                  <a:lnTo>
                    <a:pt x="3517" y="61467"/>
                  </a:lnTo>
                  <a:lnTo>
                    <a:pt x="3326" y="57581"/>
                  </a:lnTo>
                  <a:lnTo>
                    <a:pt x="2945" y="50037"/>
                  </a:lnTo>
                  <a:lnTo>
                    <a:pt x="2568" y="42863"/>
                  </a:lnTo>
                  <a:lnTo>
                    <a:pt x="2202" y="36103"/>
                  </a:lnTo>
                  <a:lnTo>
                    <a:pt x="1852" y="29804"/>
                  </a:lnTo>
                  <a:lnTo>
                    <a:pt x="1518" y="23982"/>
                  </a:lnTo>
                  <a:lnTo>
                    <a:pt x="1210" y="18651"/>
                  </a:lnTo>
                  <a:lnTo>
                    <a:pt x="929" y="13919"/>
                  </a:lnTo>
                  <a:lnTo>
                    <a:pt x="674" y="9833"/>
                  </a:lnTo>
                  <a:lnTo>
                    <a:pt x="457" y="6391"/>
                  </a:lnTo>
                  <a:lnTo>
                    <a:pt x="282" y="3718"/>
                  </a:lnTo>
                  <a:lnTo>
                    <a:pt x="133" y="1629"/>
                  </a:lnTo>
                  <a:lnTo>
                    <a:pt x="112" y="1214"/>
                  </a:lnTo>
                  <a:lnTo>
                    <a:pt x="80" y="815"/>
                  </a:lnTo>
                  <a:lnTo>
                    <a:pt x="43" y="40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4"/>
            <p:cNvSpPr/>
            <p:nvPr/>
          </p:nvSpPr>
          <p:spPr>
            <a:xfrm>
              <a:off x="-980450" y="-10488650"/>
              <a:ext cx="955600" cy="2247625"/>
            </a:xfrm>
            <a:custGeom>
              <a:avLst/>
              <a:gdLst/>
              <a:ahLst/>
              <a:cxnLst/>
              <a:rect l="l" t="t" r="r" b="b"/>
              <a:pathLst>
                <a:path w="38224" h="89905" extrusionOk="0">
                  <a:moveTo>
                    <a:pt x="16672" y="0"/>
                  </a:moveTo>
                  <a:lnTo>
                    <a:pt x="16401" y="31"/>
                  </a:lnTo>
                  <a:lnTo>
                    <a:pt x="16125" y="62"/>
                  </a:lnTo>
                  <a:lnTo>
                    <a:pt x="15855" y="108"/>
                  </a:lnTo>
                  <a:lnTo>
                    <a:pt x="15579" y="185"/>
                  </a:lnTo>
                  <a:lnTo>
                    <a:pt x="15309" y="262"/>
                  </a:lnTo>
                  <a:lnTo>
                    <a:pt x="15033" y="369"/>
                  </a:lnTo>
                  <a:lnTo>
                    <a:pt x="14762" y="492"/>
                  </a:lnTo>
                  <a:lnTo>
                    <a:pt x="14486" y="615"/>
                  </a:lnTo>
                  <a:lnTo>
                    <a:pt x="14216" y="769"/>
                  </a:lnTo>
                  <a:lnTo>
                    <a:pt x="13945" y="938"/>
                  </a:lnTo>
                  <a:lnTo>
                    <a:pt x="13675" y="1122"/>
                  </a:lnTo>
                  <a:lnTo>
                    <a:pt x="13404" y="1322"/>
                  </a:lnTo>
                  <a:lnTo>
                    <a:pt x="13134" y="1537"/>
                  </a:lnTo>
                  <a:lnTo>
                    <a:pt x="12869" y="1783"/>
                  </a:lnTo>
                  <a:lnTo>
                    <a:pt x="12603" y="2028"/>
                  </a:lnTo>
                  <a:lnTo>
                    <a:pt x="12338" y="2290"/>
                  </a:lnTo>
                  <a:lnTo>
                    <a:pt x="12073" y="2566"/>
                  </a:lnTo>
                  <a:lnTo>
                    <a:pt x="11813" y="2873"/>
                  </a:lnTo>
                  <a:lnTo>
                    <a:pt x="11553" y="3181"/>
                  </a:lnTo>
                  <a:lnTo>
                    <a:pt x="11293" y="3503"/>
                  </a:lnTo>
                  <a:lnTo>
                    <a:pt x="11039" y="3841"/>
                  </a:lnTo>
                  <a:lnTo>
                    <a:pt x="10784" y="4210"/>
                  </a:lnTo>
                  <a:lnTo>
                    <a:pt x="10535" y="4579"/>
                  </a:lnTo>
                  <a:lnTo>
                    <a:pt x="10285" y="4963"/>
                  </a:lnTo>
                  <a:lnTo>
                    <a:pt x="10036" y="5362"/>
                  </a:lnTo>
                  <a:lnTo>
                    <a:pt x="9792" y="5792"/>
                  </a:lnTo>
                  <a:lnTo>
                    <a:pt x="9553" y="6222"/>
                  </a:lnTo>
                  <a:lnTo>
                    <a:pt x="9315" y="6668"/>
                  </a:lnTo>
                  <a:lnTo>
                    <a:pt x="9081" y="7129"/>
                  </a:lnTo>
                  <a:lnTo>
                    <a:pt x="8848" y="7605"/>
                  </a:lnTo>
                  <a:lnTo>
                    <a:pt x="8620" y="8097"/>
                  </a:lnTo>
                  <a:lnTo>
                    <a:pt x="8397" y="8604"/>
                  </a:lnTo>
                  <a:lnTo>
                    <a:pt x="8174" y="9126"/>
                  </a:lnTo>
                  <a:lnTo>
                    <a:pt x="7957" y="9664"/>
                  </a:lnTo>
                  <a:lnTo>
                    <a:pt x="7745" y="10201"/>
                  </a:lnTo>
                  <a:lnTo>
                    <a:pt x="7538" y="10770"/>
                  </a:lnTo>
                  <a:lnTo>
                    <a:pt x="7331" y="11338"/>
                  </a:lnTo>
                  <a:lnTo>
                    <a:pt x="7135" y="11937"/>
                  </a:lnTo>
                  <a:lnTo>
                    <a:pt x="6938" y="12537"/>
                  </a:lnTo>
                  <a:lnTo>
                    <a:pt x="6747" y="13151"/>
                  </a:lnTo>
                  <a:lnTo>
                    <a:pt x="6557" y="13781"/>
                  </a:lnTo>
                  <a:lnTo>
                    <a:pt x="6376" y="14426"/>
                  </a:lnTo>
                  <a:lnTo>
                    <a:pt x="6201" y="15087"/>
                  </a:lnTo>
                  <a:lnTo>
                    <a:pt x="6031" y="15763"/>
                  </a:lnTo>
                  <a:lnTo>
                    <a:pt x="5862" y="16439"/>
                  </a:lnTo>
                  <a:lnTo>
                    <a:pt x="5703" y="17130"/>
                  </a:lnTo>
                  <a:lnTo>
                    <a:pt x="5543" y="17837"/>
                  </a:lnTo>
                  <a:lnTo>
                    <a:pt x="5390" y="18544"/>
                  </a:lnTo>
                  <a:lnTo>
                    <a:pt x="5236" y="19250"/>
                  </a:lnTo>
                  <a:lnTo>
                    <a:pt x="5087" y="19957"/>
                  </a:lnTo>
                  <a:lnTo>
                    <a:pt x="4944" y="20679"/>
                  </a:lnTo>
                  <a:lnTo>
                    <a:pt x="4801" y="21401"/>
                  </a:lnTo>
                  <a:lnTo>
                    <a:pt x="4663" y="22123"/>
                  </a:lnTo>
                  <a:lnTo>
                    <a:pt x="4530" y="22860"/>
                  </a:lnTo>
                  <a:lnTo>
                    <a:pt x="4398" y="23598"/>
                  </a:lnTo>
                  <a:lnTo>
                    <a:pt x="4265" y="24335"/>
                  </a:lnTo>
                  <a:lnTo>
                    <a:pt x="4143" y="25073"/>
                  </a:lnTo>
                  <a:lnTo>
                    <a:pt x="3899" y="26578"/>
                  </a:lnTo>
                  <a:lnTo>
                    <a:pt x="3666" y="28099"/>
                  </a:lnTo>
                  <a:lnTo>
                    <a:pt x="3443" y="29620"/>
                  </a:lnTo>
                  <a:lnTo>
                    <a:pt x="3231" y="31172"/>
                  </a:lnTo>
                  <a:lnTo>
                    <a:pt x="3029" y="32723"/>
                  </a:lnTo>
                  <a:lnTo>
                    <a:pt x="2833" y="34290"/>
                  </a:lnTo>
                  <a:lnTo>
                    <a:pt x="2653" y="35873"/>
                  </a:lnTo>
                  <a:lnTo>
                    <a:pt x="2478" y="37455"/>
                  </a:lnTo>
                  <a:lnTo>
                    <a:pt x="2308" y="39068"/>
                  </a:lnTo>
                  <a:lnTo>
                    <a:pt x="2149" y="40666"/>
                  </a:lnTo>
                  <a:lnTo>
                    <a:pt x="1995" y="42295"/>
                  </a:lnTo>
                  <a:lnTo>
                    <a:pt x="1852" y="43908"/>
                  </a:lnTo>
                  <a:lnTo>
                    <a:pt x="1714" y="45551"/>
                  </a:lnTo>
                  <a:lnTo>
                    <a:pt x="1576" y="47180"/>
                  </a:lnTo>
                  <a:lnTo>
                    <a:pt x="1449" y="48824"/>
                  </a:lnTo>
                  <a:lnTo>
                    <a:pt x="1327" y="50483"/>
                  </a:lnTo>
                  <a:lnTo>
                    <a:pt x="1210" y="52127"/>
                  </a:lnTo>
                  <a:lnTo>
                    <a:pt x="1093" y="53786"/>
                  </a:lnTo>
                  <a:lnTo>
                    <a:pt x="987" y="55445"/>
                  </a:lnTo>
                  <a:lnTo>
                    <a:pt x="876" y="57104"/>
                  </a:lnTo>
                  <a:lnTo>
                    <a:pt x="669" y="60423"/>
                  </a:lnTo>
                  <a:lnTo>
                    <a:pt x="473" y="63741"/>
                  </a:lnTo>
                  <a:lnTo>
                    <a:pt x="282" y="67044"/>
                  </a:lnTo>
                  <a:lnTo>
                    <a:pt x="218" y="68166"/>
                  </a:lnTo>
                  <a:lnTo>
                    <a:pt x="160" y="69287"/>
                  </a:lnTo>
                  <a:lnTo>
                    <a:pt x="107" y="70439"/>
                  </a:lnTo>
                  <a:lnTo>
                    <a:pt x="64" y="71592"/>
                  </a:lnTo>
                  <a:lnTo>
                    <a:pt x="32" y="72744"/>
                  </a:lnTo>
                  <a:lnTo>
                    <a:pt x="16" y="73312"/>
                  </a:lnTo>
                  <a:lnTo>
                    <a:pt x="6" y="73896"/>
                  </a:lnTo>
                  <a:lnTo>
                    <a:pt x="0" y="74464"/>
                  </a:lnTo>
                  <a:lnTo>
                    <a:pt x="0" y="75033"/>
                  </a:lnTo>
                  <a:lnTo>
                    <a:pt x="0" y="75601"/>
                  </a:lnTo>
                  <a:lnTo>
                    <a:pt x="11" y="76170"/>
                  </a:lnTo>
                  <a:lnTo>
                    <a:pt x="22" y="76738"/>
                  </a:lnTo>
                  <a:lnTo>
                    <a:pt x="38" y="77291"/>
                  </a:lnTo>
                  <a:lnTo>
                    <a:pt x="59" y="77844"/>
                  </a:lnTo>
                  <a:lnTo>
                    <a:pt x="85" y="78397"/>
                  </a:lnTo>
                  <a:lnTo>
                    <a:pt x="117" y="78935"/>
                  </a:lnTo>
                  <a:lnTo>
                    <a:pt x="160" y="79473"/>
                  </a:lnTo>
                  <a:lnTo>
                    <a:pt x="202" y="79995"/>
                  </a:lnTo>
                  <a:lnTo>
                    <a:pt x="255" y="80533"/>
                  </a:lnTo>
                  <a:lnTo>
                    <a:pt x="313" y="81040"/>
                  </a:lnTo>
                  <a:lnTo>
                    <a:pt x="382" y="81547"/>
                  </a:lnTo>
                  <a:lnTo>
                    <a:pt x="451" y="82054"/>
                  </a:lnTo>
                  <a:lnTo>
                    <a:pt x="536" y="82545"/>
                  </a:lnTo>
                  <a:lnTo>
                    <a:pt x="621" y="83022"/>
                  </a:lnTo>
                  <a:lnTo>
                    <a:pt x="722" y="83498"/>
                  </a:lnTo>
                  <a:lnTo>
                    <a:pt x="828" y="83959"/>
                  </a:lnTo>
                  <a:lnTo>
                    <a:pt x="939" y="84404"/>
                  </a:lnTo>
                  <a:lnTo>
                    <a:pt x="1083" y="84896"/>
                  </a:lnTo>
                  <a:lnTo>
                    <a:pt x="1231" y="85357"/>
                  </a:lnTo>
                  <a:lnTo>
                    <a:pt x="1385" y="85787"/>
                  </a:lnTo>
                  <a:lnTo>
                    <a:pt x="1544" y="86202"/>
                  </a:lnTo>
                  <a:lnTo>
                    <a:pt x="1714" y="86586"/>
                  </a:lnTo>
                  <a:lnTo>
                    <a:pt x="1883" y="86939"/>
                  </a:lnTo>
                  <a:lnTo>
                    <a:pt x="2064" y="87262"/>
                  </a:lnTo>
                  <a:lnTo>
                    <a:pt x="2249" y="87569"/>
                  </a:lnTo>
                  <a:lnTo>
                    <a:pt x="2440" y="87846"/>
                  </a:lnTo>
                  <a:lnTo>
                    <a:pt x="2631" y="88107"/>
                  </a:lnTo>
                  <a:lnTo>
                    <a:pt x="2833" y="88353"/>
                  </a:lnTo>
                  <a:lnTo>
                    <a:pt x="3034" y="88568"/>
                  </a:lnTo>
                  <a:lnTo>
                    <a:pt x="3241" y="88767"/>
                  </a:lnTo>
                  <a:lnTo>
                    <a:pt x="3454" y="88936"/>
                  </a:lnTo>
                  <a:lnTo>
                    <a:pt x="3666" y="89105"/>
                  </a:lnTo>
                  <a:lnTo>
                    <a:pt x="3883" y="89244"/>
                  </a:lnTo>
                  <a:lnTo>
                    <a:pt x="4101" y="89366"/>
                  </a:lnTo>
                  <a:lnTo>
                    <a:pt x="4323" y="89474"/>
                  </a:lnTo>
                  <a:lnTo>
                    <a:pt x="4546" y="89566"/>
                  </a:lnTo>
                  <a:lnTo>
                    <a:pt x="4774" y="89658"/>
                  </a:lnTo>
                  <a:lnTo>
                    <a:pt x="5002" y="89720"/>
                  </a:lnTo>
                  <a:lnTo>
                    <a:pt x="5230" y="89781"/>
                  </a:lnTo>
                  <a:lnTo>
                    <a:pt x="5459" y="89827"/>
                  </a:lnTo>
                  <a:lnTo>
                    <a:pt x="5687" y="89858"/>
                  </a:lnTo>
                  <a:lnTo>
                    <a:pt x="6148" y="89904"/>
                  </a:lnTo>
                  <a:lnTo>
                    <a:pt x="6604" y="89904"/>
                  </a:lnTo>
                  <a:lnTo>
                    <a:pt x="7055" y="89889"/>
                  </a:lnTo>
                  <a:lnTo>
                    <a:pt x="7506" y="89858"/>
                  </a:lnTo>
                  <a:lnTo>
                    <a:pt x="30028" y="87661"/>
                  </a:lnTo>
                  <a:lnTo>
                    <a:pt x="30118" y="87584"/>
                  </a:lnTo>
                  <a:lnTo>
                    <a:pt x="30378" y="87339"/>
                  </a:lnTo>
                  <a:lnTo>
                    <a:pt x="30781" y="86939"/>
                  </a:lnTo>
                  <a:lnTo>
                    <a:pt x="31030" y="86678"/>
                  </a:lnTo>
                  <a:lnTo>
                    <a:pt x="31306" y="86371"/>
                  </a:lnTo>
                  <a:lnTo>
                    <a:pt x="31603" y="86033"/>
                  </a:lnTo>
                  <a:lnTo>
                    <a:pt x="31927" y="85649"/>
                  </a:lnTo>
                  <a:lnTo>
                    <a:pt x="32266" y="85219"/>
                  </a:lnTo>
                  <a:lnTo>
                    <a:pt x="32616" y="84758"/>
                  </a:lnTo>
                  <a:lnTo>
                    <a:pt x="32982" y="84251"/>
                  </a:lnTo>
                  <a:lnTo>
                    <a:pt x="33359" y="83698"/>
                  </a:lnTo>
                  <a:lnTo>
                    <a:pt x="33741" y="83098"/>
                  </a:lnTo>
                  <a:lnTo>
                    <a:pt x="34123" y="82469"/>
                  </a:lnTo>
                  <a:lnTo>
                    <a:pt x="34314" y="82131"/>
                  </a:lnTo>
                  <a:lnTo>
                    <a:pt x="34505" y="81793"/>
                  </a:lnTo>
                  <a:lnTo>
                    <a:pt x="34696" y="81439"/>
                  </a:lnTo>
                  <a:lnTo>
                    <a:pt x="34887" y="81071"/>
                  </a:lnTo>
                  <a:lnTo>
                    <a:pt x="35078" y="80702"/>
                  </a:lnTo>
                  <a:lnTo>
                    <a:pt x="35263" y="80318"/>
                  </a:lnTo>
                  <a:lnTo>
                    <a:pt x="35449" y="79918"/>
                  </a:lnTo>
                  <a:lnTo>
                    <a:pt x="35629" y="79519"/>
                  </a:lnTo>
                  <a:lnTo>
                    <a:pt x="35804" y="79104"/>
                  </a:lnTo>
                  <a:lnTo>
                    <a:pt x="35985" y="78674"/>
                  </a:lnTo>
                  <a:lnTo>
                    <a:pt x="36154" y="78228"/>
                  </a:lnTo>
                  <a:lnTo>
                    <a:pt x="36319" y="77783"/>
                  </a:lnTo>
                  <a:lnTo>
                    <a:pt x="36483" y="77322"/>
                  </a:lnTo>
                  <a:lnTo>
                    <a:pt x="36642" y="76846"/>
                  </a:lnTo>
                  <a:lnTo>
                    <a:pt x="36796" y="76369"/>
                  </a:lnTo>
                  <a:lnTo>
                    <a:pt x="36939" y="75878"/>
                  </a:lnTo>
                  <a:lnTo>
                    <a:pt x="37083" y="75371"/>
                  </a:lnTo>
                  <a:lnTo>
                    <a:pt x="37215" y="74864"/>
                  </a:lnTo>
                  <a:lnTo>
                    <a:pt x="37343" y="74342"/>
                  </a:lnTo>
                  <a:lnTo>
                    <a:pt x="37465" y="73804"/>
                  </a:lnTo>
                  <a:lnTo>
                    <a:pt x="37576" y="73266"/>
                  </a:lnTo>
                  <a:lnTo>
                    <a:pt x="37682" y="72698"/>
                  </a:lnTo>
                  <a:lnTo>
                    <a:pt x="37783" y="72129"/>
                  </a:lnTo>
                  <a:lnTo>
                    <a:pt x="37868" y="71561"/>
                  </a:lnTo>
                  <a:lnTo>
                    <a:pt x="37947" y="70962"/>
                  </a:lnTo>
                  <a:lnTo>
                    <a:pt x="38022" y="70363"/>
                  </a:lnTo>
                  <a:lnTo>
                    <a:pt x="38080" y="69763"/>
                  </a:lnTo>
                  <a:lnTo>
                    <a:pt x="38128" y="69134"/>
                  </a:lnTo>
                  <a:lnTo>
                    <a:pt x="38170" y="68504"/>
                  </a:lnTo>
                  <a:lnTo>
                    <a:pt x="38197" y="67858"/>
                  </a:lnTo>
                  <a:lnTo>
                    <a:pt x="38218" y="67198"/>
                  </a:lnTo>
                  <a:lnTo>
                    <a:pt x="38223" y="66537"/>
                  </a:lnTo>
                  <a:lnTo>
                    <a:pt x="38218" y="66199"/>
                  </a:lnTo>
                  <a:lnTo>
                    <a:pt x="38212" y="65846"/>
                  </a:lnTo>
                  <a:lnTo>
                    <a:pt x="38207" y="65493"/>
                  </a:lnTo>
                  <a:lnTo>
                    <a:pt x="38191" y="65124"/>
                  </a:lnTo>
                  <a:lnTo>
                    <a:pt x="38159" y="64371"/>
                  </a:lnTo>
                  <a:lnTo>
                    <a:pt x="38112" y="63572"/>
                  </a:lnTo>
                  <a:lnTo>
                    <a:pt x="38048" y="62743"/>
                  </a:lnTo>
                  <a:lnTo>
                    <a:pt x="37974" y="61898"/>
                  </a:lnTo>
                  <a:lnTo>
                    <a:pt x="37889" y="61007"/>
                  </a:lnTo>
                  <a:lnTo>
                    <a:pt x="37788" y="60100"/>
                  </a:lnTo>
                  <a:lnTo>
                    <a:pt x="37677" y="59163"/>
                  </a:lnTo>
                  <a:lnTo>
                    <a:pt x="37555" y="58195"/>
                  </a:lnTo>
                  <a:lnTo>
                    <a:pt x="37422" y="57197"/>
                  </a:lnTo>
                  <a:lnTo>
                    <a:pt x="37274" y="56183"/>
                  </a:lnTo>
                  <a:lnTo>
                    <a:pt x="37120" y="55153"/>
                  </a:lnTo>
                  <a:lnTo>
                    <a:pt x="36950" y="54109"/>
                  </a:lnTo>
                  <a:lnTo>
                    <a:pt x="36775" y="53033"/>
                  </a:lnTo>
                  <a:lnTo>
                    <a:pt x="36589" y="51942"/>
                  </a:lnTo>
                  <a:lnTo>
                    <a:pt x="36393" y="50821"/>
                  </a:lnTo>
                  <a:lnTo>
                    <a:pt x="36186" y="49699"/>
                  </a:lnTo>
                  <a:lnTo>
                    <a:pt x="35969" y="48563"/>
                  </a:lnTo>
                  <a:lnTo>
                    <a:pt x="35746" y="47410"/>
                  </a:lnTo>
                  <a:lnTo>
                    <a:pt x="35513" y="46258"/>
                  </a:lnTo>
                  <a:lnTo>
                    <a:pt x="35274" y="45075"/>
                  </a:lnTo>
                  <a:lnTo>
                    <a:pt x="35025" y="43892"/>
                  </a:lnTo>
                  <a:lnTo>
                    <a:pt x="34770" y="42709"/>
                  </a:lnTo>
                  <a:lnTo>
                    <a:pt x="34505" y="41511"/>
                  </a:lnTo>
                  <a:lnTo>
                    <a:pt x="34234" y="40313"/>
                  </a:lnTo>
                  <a:lnTo>
                    <a:pt x="33958" y="39099"/>
                  </a:lnTo>
                  <a:lnTo>
                    <a:pt x="33672" y="37885"/>
                  </a:lnTo>
                  <a:lnTo>
                    <a:pt x="33386" y="36687"/>
                  </a:lnTo>
                  <a:lnTo>
                    <a:pt x="33089" y="35473"/>
                  </a:lnTo>
                  <a:lnTo>
                    <a:pt x="32786" y="34260"/>
                  </a:lnTo>
                  <a:lnTo>
                    <a:pt x="32479" y="33046"/>
                  </a:lnTo>
                  <a:lnTo>
                    <a:pt x="32166" y="31848"/>
                  </a:lnTo>
                  <a:lnTo>
                    <a:pt x="31853" y="30649"/>
                  </a:lnTo>
                  <a:lnTo>
                    <a:pt x="31529" y="29451"/>
                  </a:lnTo>
                  <a:lnTo>
                    <a:pt x="31206" y="28268"/>
                  </a:lnTo>
                  <a:lnTo>
                    <a:pt x="30877" y="27085"/>
                  </a:lnTo>
                  <a:lnTo>
                    <a:pt x="30542" y="25918"/>
                  </a:lnTo>
                  <a:lnTo>
                    <a:pt x="30208" y="24765"/>
                  </a:lnTo>
                  <a:lnTo>
                    <a:pt x="29869" y="23613"/>
                  </a:lnTo>
                  <a:lnTo>
                    <a:pt x="29524" y="22476"/>
                  </a:lnTo>
                  <a:lnTo>
                    <a:pt x="29179" y="21355"/>
                  </a:lnTo>
                  <a:lnTo>
                    <a:pt x="28834" y="20264"/>
                  </a:lnTo>
                  <a:lnTo>
                    <a:pt x="28484" y="19173"/>
                  </a:lnTo>
                  <a:lnTo>
                    <a:pt x="28134" y="18113"/>
                  </a:lnTo>
                  <a:lnTo>
                    <a:pt x="27784" y="17069"/>
                  </a:lnTo>
                  <a:lnTo>
                    <a:pt x="27434" y="16039"/>
                  </a:lnTo>
                  <a:lnTo>
                    <a:pt x="27079" y="15041"/>
                  </a:lnTo>
                  <a:lnTo>
                    <a:pt x="26729" y="14058"/>
                  </a:lnTo>
                  <a:lnTo>
                    <a:pt x="26373" y="13105"/>
                  </a:lnTo>
                  <a:lnTo>
                    <a:pt x="26018" y="12168"/>
                  </a:lnTo>
                  <a:lnTo>
                    <a:pt x="25668" y="11277"/>
                  </a:lnTo>
                  <a:lnTo>
                    <a:pt x="25312" y="10401"/>
                  </a:lnTo>
                  <a:lnTo>
                    <a:pt x="24962" y="9556"/>
                  </a:lnTo>
                  <a:lnTo>
                    <a:pt x="24612" y="8742"/>
                  </a:lnTo>
                  <a:lnTo>
                    <a:pt x="24268" y="7958"/>
                  </a:lnTo>
                  <a:lnTo>
                    <a:pt x="23917" y="7221"/>
                  </a:lnTo>
                  <a:lnTo>
                    <a:pt x="23573" y="6514"/>
                  </a:lnTo>
                  <a:lnTo>
                    <a:pt x="23233" y="5838"/>
                  </a:lnTo>
                  <a:lnTo>
                    <a:pt x="22894" y="5193"/>
                  </a:lnTo>
                  <a:lnTo>
                    <a:pt x="22560" y="4594"/>
                  </a:lnTo>
                  <a:lnTo>
                    <a:pt x="22225" y="4041"/>
                  </a:lnTo>
                  <a:lnTo>
                    <a:pt x="21896" y="3519"/>
                  </a:lnTo>
                  <a:lnTo>
                    <a:pt x="21573" y="3042"/>
                  </a:lnTo>
                  <a:lnTo>
                    <a:pt x="21334" y="2720"/>
                  </a:lnTo>
                  <a:lnTo>
                    <a:pt x="21096" y="2412"/>
                  </a:lnTo>
                  <a:lnTo>
                    <a:pt x="20852" y="2121"/>
                  </a:lnTo>
                  <a:lnTo>
                    <a:pt x="20602" y="1859"/>
                  </a:lnTo>
                  <a:lnTo>
                    <a:pt x="20353" y="1614"/>
                  </a:lnTo>
                  <a:lnTo>
                    <a:pt x="20104" y="1383"/>
                  </a:lnTo>
                  <a:lnTo>
                    <a:pt x="19849" y="1168"/>
                  </a:lnTo>
                  <a:lnTo>
                    <a:pt x="19594" y="968"/>
                  </a:lnTo>
                  <a:lnTo>
                    <a:pt x="19335" y="799"/>
                  </a:lnTo>
                  <a:lnTo>
                    <a:pt x="19075" y="630"/>
                  </a:lnTo>
                  <a:lnTo>
                    <a:pt x="18815" y="492"/>
                  </a:lnTo>
                  <a:lnTo>
                    <a:pt x="18549" y="369"/>
                  </a:lnTo>
                  <a:lnTo>
                    <a:pt x="18284" y="262"/>
                  </a:lnTo>
                  <a:lnTo>
                    <a:pt x="18019" y="185"/>
                  </a:lnTo>
                  <a:lnTo>
                    <a:pt x="17754" y="108"/>
                  </a:lnTo>
                  <a:lnTo>
                    <a:pt x="17483" y="62"/>
                  </a:lnTo>
                  <a:lnTo>
                    <a:pt x="17213" y="31"/>
                  </a:lnTo>
                  <a:lnTo>
                    <a:pt x="169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4"/>
            <p:cNvSpPr/>
            <p:nvPr/>
          </p:nvSpPr>
          <p:spPr>
            <a:xfrm>
              <a:off x="-980450" y="-10488650"/>
              <a:ext cx="955600" cy="2247625"/>
            </a:xfrm>
            <a:custGeom>
              <a:avLst/>
              <a:gdLst/>
              <a:ahLst/>
              <a:cxnLst/>
              <a:rect l="l" t="t" r="r" b="b"/>
              <a:pathLst>
                <a:path w="38224" h="89905" fill="none" extrusionOk="0">
                  <a:moveTo>
                    <a:pt x="21573" y="3042"/>
                  </a:moveTo>
                  <a:lnTo>
                    <a:pt x="21573" y="3042"/>
                  </a:lnTo>
                  <a:lnTo>
                    <a:pt x="21334" y="2720"/>
                  </a:lnTo>
                  <a:lnTo>
                    <a:pt x="21096" y="2412"/>
                  </a:lnTo>
                  <a:lnTo>
                    <a:pt x="20852" y="2121"/>
                  </a:lnTo>
                  <a:lnTo>
                    <a:pt x="20602" y="1859"/>
                  </a:lnTo>
                  <a:lnTo>
                    <a:pt x="20353" y="1614"/>
                  </a:lnTo>
                  <a:lnTo>
                    <a:pt x="20104" y="1383"/>
                  </a:lnTo>
                  <a:lnTo>
                    <a:pt x="19849" y="1168"/>
                  </a:lnTo>
                  <a:lnTo>
                    <a:pt x="19594" y="968"/>
                  </a:lnTo>
                  <a:lnTo>
                    <a:pt x="19335" y="799"/>
                  </a:lnTo>
                  <a:lnTo>
                    <a:pt x="19075" y="630"/>
                  </a:lnTo>
                  <a:lnTo>
                    <a:pt x="18815" y="492"/>
                  </a:lnTo>
                  <a:lnTo>
                    <a:pt x="18549" y="369"/>
                  </a:lnTo>
                  <a:lnTo>
                    <a:pt x="18284" y="262"/>
                  </a:lnTo>
                  <a:lnTo>
                    <a:pt x="18019" y="185"/>
                  </a:lnTo>
                  <a:lnTo>
                    <a:pt x="17754" y="108"/>
                  </a:lnTo>
                  <a:lnTo>
                    <a:pt x="17483" y="62"/>
                  </a:lnTo>
                  <a:lnTo>
                    <a:pt x="17213" y="31"/>
                  </a:lnTo>
                  <a:lnTo>
                    <a:pt x="16942" y="0"/>
                  </a:lnTo>
                  <a:lnTo>
                    <a:pt x="16672" y="0"/>
                  </a:lnTo>
                  <a:lnTo>
                    <a:pt x="16401" y="31"/>
                  </a:lnTo>
                  <a:lnTo>
                    <a:pt x="16125" y="62"/>
                  </a:lnTo>
                  <a:lnTo>
                    <a:pt x="15855" y="108"/>
                  </a:lnTo>
                  <a:lnTo>
                    <a:pt x="15579" y="185"/>
                  </a:lnTo>
                  <a:lnTo>
                    <a:pt x="15309" y="262"/>
                  </a:lnTo>
                  <a:lnTo>
                    <a:pt x="15033" y="369"/>
                  </a:lnTo>
                  <a:lnTo>
                    <a:pt x="14762" y="492"/>
                  </a:lnTo>
                  <a:lnTo>
                    <a:pt x="14486" y="615"/>
                  </a:lnTo>
                  <a:lnTo>
                    <a:pt x="14216" y="769"/>
                  </a:lnTo>
                  <a:lnTo>
                    <a:pt x="13945" y="938"/>
                  </a:lnTo>
                  <a:lnTo>
                    <a:pt x="13675" y="1122"/>
                  </a:lnTo>
                  <a:lnTo>
                    <a:pt x="13404" y="1322"/>
                  </a:lnTo>
                  <a:lnTo>
                    <a:pt x="13134" y="1537"/>
                  </a:lnTo>
                  <a:lnTo>
                    <a:pt x="12869" y="1783"/>
                  </a:lnTo>
                  <a:lnTo>
                    <a:pt x="12603" y="2028"/>
                  </a:lnTo>
                  <a:lnTo>
                    <a:pt x="12338" y="2290"/>
                  </a:lnTo>
                  <a:lnTo>
                    <a:pt x="12073" y="2566"/>
                  </a:lnTo>
                  <a:lnTo>
                    <a:pt x="11813" y="2873"/>
                  </a:lnTo>
                  <a:lnTo>
                    <a:pt x="11553" y="3181"/>
                  </a:lnTo>
                  <a:lnTo>
                    <a:pt x="11293" y="3503"/>
                  </a:lnTo>
                  <a:lnTo>
                    <a:pt x="11039" y="3841"/>
                  </a:lnTo>
                  <a:lnTo>
                    <a:pt x="10784" y="4210"/>
                  </a:lnTo>
                  <a:lnTo>
                    <a:pt x="10535" y="4579"/>
                  </a:lnTo>
                  <a:lnTo>
                    <a:pt x="10285" y="4963"/>
                  </a:lnTo>
                  <a:lnTo>
                    <a:pt x="10036" y="5362"/>
                  </a:lnTo>
                  <a:lnTo>
                    <a:pt x="9792" y="5792"/>
                  </a:lnTo>
                  <a:lnTo>
                    <a:pt x="9553" y="6222"/>
                  </a:lnTo>
                  <a:lnTo>
                    <a:pt x="9315" y="6668"/>
                  </a:lnTo>
                  <a:lnTo>
                    <a:pt x="9081" y="7129"/>
                  </a:lnTo>
                  <a:lnTo>
                    <a:pt x="8848" y="7605"/>
                  </a:lnTo>
                  <a:lnTo>
                    <a:pt x="8620" y="8097"/>
                  </a:lnTo>
                  <a:lnTo>
                    <a:pt x="8397" y="8604"/>
                  </a:lnTo>
                  <a:lnTo>
                    <a:pt x="8174" y="9126"/>
                  </a:lnTo>
                  <a:lnTo>
                    <a:pt x="7957" y="9664"/>
                  </a:lnTo>
                  <a:lnTo>
                    <a:pt x="7745" y="10201"/>
                  </a:lnTo>
                  <a:lnTo>
                    <a:pt x="7538" y="10770"/>
                  </a:lnTo>
                  <a:lnTo>
                    <a:pt x="7331" y="11338"/>
                  </a:lnTo>
                  <a:lnTo>
                    <a:pt x="7135" y="11937"/>
                  </a:lnTo>
                  <a:lnTo>
                    <a:pt x="6938" y="12537"/>
                  </a:lnTo>
                  <a:lnTo>
                    <a:pt x="6747" y="13151"/>
                  </a:lnTo>
                  <a:lnTo>
                    <a:pt x="6557" y="13781"/>
                  </a:lnTo>
                  <a:lnTo>
                    <a:pt x="6376" y="14426"/>
                  </a:lnTo>
                  <a:lnTo>
                    <a:pt x="6201" y="15087"/>
                  </a:lnTo>
                  <a:lnTo>
                    <a:pt x="6031" y="15763"/>
                  </a:lnTo>
                  <a:lnTo>
                    <a:pt x="5862" y="16439"/>
                  </a:lnTo>
                  <a:lnTo>
                    <a:pt x="5862" y="16439"/>
                  </a:lnTo>
                  <a:lnTo>
                    <a:pt x="5703" y="17130"/>
                  </a:lnTo>
                  <a:lnTo>
                    <a:pt x="5543" y="17837"/>
                  </a:lnTo>
                  <a:lnTo>
                    <a:pt x="5390" y="18544"/>
                  </a:lnTo>
                  <a:lnTo>
                    <a:pt x="5236" y="19250"/>
                  </a:lnTo>
                  <a:lnTo>
                    <a:pt x="5087" y="19957"/>
                  </a:lnTo>
                  <a:lnTo>
                    <a:pt x="4944" y="20679"/>
                  </a:lnTo>
                  <a:lnTo>
                    <a:pt x="4801" y="21401"/>
                  </a:lnTo>
                  <a:lnTo>
                    <a:pt x="4663" y="22123"/>
                  </a:lnTo>
                  <a:lnTo>
                    <a:pt x="4530" y="22860"/>
                  </a:lnTo>
                  <a:lnTo>
                    <a:pt x="4398" y="23598"/>
                  </a:lnTo>
                  <a:lnTo>
                    <a:pt x="4265" y="24335"/>
                  </a:lnTo>
                  <a:lnTo>
                    <a:pt x="4143" y="25073"/>
                  </a:lnTo>
                  <a:lnTo>
                    <a:pt x="3899" y="26578"/>
                  </a:lnTo>
                  <a:lnTo>
                    <a:pt x="3666" y="28099"/>
                  </a:lnTo>
                  <a:lnTo>
                    <a:pt x="3443" y="29620"/>
                  </a:lnTo>
                  <a:lnTo>
                    <a:pt x="3231" y="31172"/>
                  </a:lnTo>
                  <a:lnTo>
                    <a:pt x="3029" y="32723"/>
                  </a:lnTo>
                  <a:lnTo>
                    <a:pt x="2833" y="34290"/>
                  </a:lnTo>
                  <a:lnTo>
                    <a:pt x="2653" y="35873"/>
                  </a:lnTo>
                  <a:lnTo>
                    <a:pt x="2478" y="37455"/>
                  </a:lnTo>
                  <a:lnTo>
                    <a:pt x="2308" y="39068"/>
                  </a:lnTo>
                  <a:lnTo>
                    <a:pt x="2149" y="40666"/>
                  </a:lnTo>
                  <a:lnTo>
                    <a:pt x="1995" y="42295"/>
                  </a:lnTo>
                  <a:lnTo>
                    <a:pt x="1852" y="43908"/>
                  </a:lnTo>
                  <a:lnTo>
                    <a:pt x="1714" y="45551"/>
                  </a:lnTo>
                  <a:lnTo>
                    <a:pt x="1576" y="47180"/>
                  </a:lnTo>
                  <a:lnTo>
                    <a:pt x="1449" y="48824"/>
                  </a:lnTo>
                  <a:lnTo>
                    <a:pt x="1327" y="50483"/>
                  </a:lnTo>
                  <a:lnTo>
                    <a:pt x="1210" y="52127"/>
                  </a:lnTo>
                  <a:lnTo>
                    <a:pt x="1093" y="53786"/>
                  </a:lnTo>
                  <a:lnTo>
                    <a:pt x="987" y="55445"/>
                  </a:lnTo>
                  <a:lnTo>
                    <a:pt x="876" y="57104"/>
                  </a:lnTo>
                  <a:lnTo>
                    <a:pt x="669" y="60423"/>
                  </a:lnTo>
                  <a:lnTo>
                    <a:pt x="473" y="63741"/>
                  </a:lnTo>
                  <a:lnTo>
                    <a:pt x="282" y="67044"/>
                  </a:lnTo>
                  <a:lnTo>
                    <a:pt x="282" y="67044"/>
                  </a:lnTo>
                  <a:lnTo>
                    <a:pt x="218" y="68166"/>
                  </a:lnTo>
                  <a:lnTo>
                    <a:pt x="160" y="69287"/>
                  </a:lnTo>
                  <a:lnTo>
                    <a:pt x="107" y="70439"/>
                  </a:lnTo>
                  <a:lnTo>
                    <a:pt x="64" y="71592"/>
                  </a:lnTo>
                  <a:lnTo>
                    <a:pt x="32" y="72744"/>
                  </a:lnTo>
                  <a:lnTo>
                    <a:pt x="16" y="73312"/>
                  </a:lnTo>
                  <a:lnTo>
                    <a:pt x="6" y="73896"/>
                  </a:lnTo>
                  <a:lnTo>
                    <a:pt x="0" y="74464"/>
                  </a:lnTo>
                  <a:lnTo>
                    <a:pt x="0" y="75033"/>
                  </a:lnTo>
                  <a:lnTo>
                    <a:pt x="0" y="75601"/>
                  </a:lnTo>
                  <a:lnTo>
                    <a:pt x="11" y="76170"/>
                  </a:lnTo>
                  <a:lnTo>
                    <a:pt x="22" y="76738"/>
                  </a:lnTo>
                  <a:lnTo>
                    <a:pt x="38" y="77291"/>
                  </a:lnTo>
                  <a:lnTo>
                    <a:pt x="59" y="77844"/>
                  </a:lnTo>
                  <a:lnTo>
                    <a:pt x="85" y="78397"/>
                  </a:lnTo>
                  <a:lnTo>
                    <a:pt x="117" y="78935"/>
                  </a:lnTo>
                  <a:lnTo>
                    <a:pt x="160" y="79473"/>
                  </a:lnTo>
                  <a:lnTo>
                    <a:pt x="202" y="79995"/>
                  </a:lnTo>
                  <a:lnTo>
                    <a:pt x="255" y="80533"/>
                  </a:lnTo>
                  <a:lnTo>
                    <a:pt x="313" y="81040"/>
                  </a:lnTo>
                  <a:lnTo>
                    <a:pt x="382" y="81547"/>
                  </a:lnTo>
                  <a:lnTo>
                    <a:pt x="451" y="82054"/>
                  </a:lnTo>
                  <a:lnTo>
                    <a:pt x="536" y="82545"/>
                  </a:lnTo>
                  <a:lnTo>
                    <a:pt x="621" y="83022"/>
                  </a:lnTo>
                  <a:lnTo>
                    <a:pt x="722" y="83498"/>
                  </a:lnTo>
                  <a:lnTo>
                    <a:pt x="828" y="83959"/>
                  </a:lnTo>
                  <a:lnTo>
                    <a:pt x="939" y="84404"/>
                  </a:lnTo>
                  <a:lnTo>
                    <a:pt x="939" y="84404"/>
                  </a:lnTo>
                  <a:lnTo>
                    <a:pt x="1083" y="84896"/>
                  </a:lnTo>
                  <a:lnTo>
                    <a:pt x="1231" y="85357"/>
                  </a:lnTo>
                  <a:lnTo>
                    <a:pt x="1385" y="85787"/>
                  </a:lnTo>
                  <a:lnTo>
                    <a:pt x="1544" y="86202"/>
                  </a:lnTo>
                  <a:lnTo>
                    <a:pt x="1714" y="86586"/>
                  </a:lnTo>
                  <a:lnTo>
                    <a:pt x="1883" y="86939"/>
                  </a:lnTo>
                  <a:lnTo>
                    <a:pt x="2064" y="87262"/>
                  </a:lnTo>
                  <a:lnTo>
                    <a:pt x="2249" y="87569"/>
                  </a:lnTo>
                  <a:lnTo>
                    <a:pt x="2440" y="87846"/>
                  </a:lnTo>
                  <a:lnTo>
                    <a:pt x="2631" y="88107"/>
                  </a:lnTo>
                  <a:lnTo>
                    <a:pt x="2833" y="88353"/>
                  </a:lnTo>
                  <a:lnTo>
                    <a:pt x="3034" y="88568"/>
                  </a:lnTo>
                  <a:lnTo>
                    <a:pt x="3241" y="88767"/>
                  </a:lnTo>
                  <a:lnTo>
                    <a:pt x="3454" y="88936"/>
                  </a:lnTo>
                  <a:lnTo>
                    <a:pt x="3666" y="89105"/>
                  </a:lnTo>
                  <a:lnTo>
                    <a:pt x="3883" y="89244"/>
                  </a:lnTo>
                  <a:lnTo>
                    <a:pt x="4101" y="89366"/>
                  </a:lnTo>
                  <a:lnTo>
                    <a:pt x="4323" y="89474"/>
                  </a:lnTo>
                  <a:lnTo>
                    <a:pt x="4546" y="89566"/>
                  </a:lnTo>
                  <a:lnTo>
                    <a:pt x="4774" y="89658"/>
                  </a:lnTo>
                  <a:lnTo>
                    <a:pt x="5002" y="89720"/>
                  </a:lnTo>
                  <a:lnTo>
                    <a:pt x="5230" y="89781"/>
                  </a:lnTo>
                  <a:lnTo>
                    <a:pt x="5459" y="89827"/>
                  </a:lnTo>
                  <a:lnTo>
                    <a:pt x="5687" y="89858"/>
                  </a:lnTo>
                  <a:lnTo>
                    <a:pt x="6148" y="89904"/>
                  </a:lnTo>
                  <a:lnTo>
                    <a:pt x="6604" y="89904"/>
                  </a:lnTo>
                  <a:lnTo>
                    <a:pt x="7055" y="89889"/>
                  </a:lnTo>
                  <a:lnTo>
                    <a:pt x="7506" y="89858"/>
                  </a:lnTo>
                  <a:lnTo>
                    <a:pt x="30028" y="87661"/>
                  </a:lnTo>
                  <a:lnTo>
                    <a:pt x="30028" y="87661"/>
                  </a:lnTo>
                  <a:lnTo>
                    <a:pt x="30118" y="87584"/>
                  </a:lnTo>
                  <a:lnTo>
                    <a:pt x="30378" y="87339"/>
                  </a:lnTo>
                  <a:lnTo>
                    <a:pt x="30781" y="86939"/>
                  </a:lnTo>
                  <a:lnTo>
                    <a:pt x="31030" y="86678"/>
                  </a:lnTo>
                  <a:lnTo>
                    <a:pt x="31306" y="86371"/>
                  </a:lnTo>
                  <a:lnTo>
                    <a:pt x="31603" y="86033"/>
                  </a:lnTo>
                  <a:lnTo>
                    <a:pt x="31927" y="85649"/>
                  </a:lnTo>
                  <a:lnTo>
                    <a:pt x="32266" y="85219"/>
                  </a:lnTo>
                  <a:lnTo>
                    <a:pt x="32616" y="84758"/>
                  </a:lnTo>
                  <a:lnTo>
                    <a:pt x="32982" y="84251"/>
                  </a:lnTo>
                  <a:lnTo>
                    <a:pt x="33359" y="83698"/>
                  </a:lnTo>
                  <a:lnTo>
                    <a:pt x="33741" y="83098"/>
                  </a:lnTo>
                  <a:lnTo>
                    <a:pt x="34123" y="82469"/>
                  </a:lnTo>
                  <a:lnTo>
                    <a:pt x="34314" y="82131"/>
                  </a:lnTo>
                  <a:lnTo>
                    <a:pt x="34505" y="81793"/>
                  </a:lnTo>
                  <a:lnTo>
                    <a:pt x="34696" y="81439"/>
                  </a:lnTo>
                  <a:lnTo>
                    <a:pt x="34887" y="81071"/>
                  </a:lnTo>
                  <a:lnTo>
                    <a:pt x="35078" y="80702"/>
                  </a:lnTo>
                  <a:lnTo>
                    <a:pt x="35263" y="80318"/>
                  </a:lnTo>
                  <a:lnTo>
                    <a:pt x="35449" y="79918"/>
                  </a:lnTo>
                  <a:lnTo>
                    <a:pt x="35629" y="79519"/>
                  </a:lnTo>
                  <a:lnTo>
                    <a:pt x="35804" y="79104"/>
                  </a:lnTo>
                  <a:lnTo>
                    <a:pt x="35985" y="78674"/>
                  </a:lnTo>
                  <a:lnTo>
                    <a:pt x="36154" y="78228"/>
                  </a:lnTo>
                  <a:lnTo>
                    <a:pt x="36319" y="77783"/>
                  </a:lnTo>
                  <a:lnTo>
                    <a:pt x="36483" y="77322"/>
                  </a:lnTo>
                  <a:lnTo>
                    <a:pt x="36642" y="76846"/>
                  </a:lnTo>
                  <a:lnTo>
                    <a:pt x="36796" y="76369"/>
                  </a:lnTo>
                  <a:lnTo>
                    <a:pt x="36939" y="75878"/>
                  </a:lnTo>
                  <a:lnTo>
                    <a:pt x="37083" y="75371"/>
                  </a:lnTo>
                  <a:lnTo>
                    <a:pt x="37215" y="74864"/>
                  </a:lnTo>
                  <a:lnTo>
                    <a:pt x="37343" y="74342"/>
                  </a:lnTo>
                  <a:lnTo>
                    <a:pt x="37465" y="73804"/>
                  </a:lnTo>
                  <a:lnTo>
                    <a:pt x="37576" y="73266"/>
                  </a:lnTo>
                  <a:lnTo>
                    <a:pt x="37682" y="72698"/>
                  </a:lnTo>
                  <a:lnTo>
                    <a:pt x="37783" y="72129"/>
                  </a:lnTo>
                  <a:lnTo>
                    <a:pt x="37868" y="71561"/>
                  </a:lnTo>
                  <a:lnTo>
                    <a:pt x="37947" y="70962"/>
                  </a:lnTo>
                  <a:lnTo>
                    <a:pt x="38022" y="70363"/>
                  </a:lnTo>
                  <a:lnTo>
                    <a:pt x="38080" y="69763"/>
                  </a:lnTo>
                  <a:lnTo>
                    <a:pt x="38128" y="69134"/>
                  </a:lnTo>
                  <a:lnTo>
                    <a:pt x="38170" y="68504"/>
                  </a:lnTo>
                  <a:lnTo>
                    <a:pt x="38197" y="67858"/>
                  </a:lnTo>
                  <a:lnTo>
                    <a:pt x="38218" y="67198"/>
                  </a:lnTo>
                  <a:lnTo>
                    <a:pt x="38223" y="66537"/>
                  </a:lnTo>
                  <a:lnTo>
                    <a:pt x="38223" y="66537"/>
                  </a:lnTo>
                  <a:lnTo>
                    <a:pt x="38218" y="66199"/>
                  </a:lnTo>
                  <a:lnTo>
                    <a:pt x="38212" y="65846"/>
                  </a:lnTo>
                  <a:lnTo>
                    <a:pt x="38207" y="65493"/>
                  </a:lnTo>
                  <a:lnTo>
                    <a:pt x="38191" y="65124"/>
                  </a:lnTo>
                  <a:lnTo>
                    <a:pt x="38159" y="64371"/>
                  </a:lnTo>
                  <a:lnTo>
                    <a:pt x="38112" y="63572"/>
                  </a:lnTo>
                  <a:lnTo>
                    <a:pt x="38048" y="62743"/>
                  </a:lnTo>
                  <a:lnTo>
                    <a:pt x="37974" y="61898"/>
                  </a:lnTo>
                  <a:lnTo>
                    <a:pt x="37889" y="61007"/>
                  </a:lnTo>
                  <a:lnTo>
                    <a:pt x="37788" y="60100"/>
                  </a:lnTo>
                  <a:lnTo>
                    <a:pt x="37677" y="59163"/>
                  </a:lnTo>
                  <a:lnTo>
                    <a:pt x="37555" y="58195"/>
                  </a:lnTo>
                  <a:lnTo>
                    <a:pt x="37422" y="57197"/>
                  </a:lnTo>
                  <a:lnTo>
                    <a:pt x="37274" y="56183"/>
                  </a:lnTo>
                  <a:lnTo>
                    <a:pt x="37120" y="55153"/>
                  </a:lnTo>
                  <a:lnTo>
                    <a:pt x="36950" y="54109"/>
                  </a:lnTo>
                  <a:lnTo>
                    <a:pt x="36775" y="53033"/>
                  </a:lnTo>
                  <a:lnTo>
                    <a:pt x="36589" y="51942"/>
                  </a:lnTo>
                  <a:lnTo>
                    <a:pt x="36393" y="50821"/>
                  </a:lnTo>
                  <a:lnTo>
                    <a:pt x="36186" y="49699"/>
                  </a:lnTo>
                  <a:lnTo>
                    <a:pt x="35969" y="48563"/>
                  </a:lnTo>
                  <a:lnTo>
                    <a:pt x="35746" y="47410"/>
                  </a:lnTo>
                  <a:lnTo>
                    <a:pt x="35513" y="46258"/>
                  </a:lnTo>
                  <a:lnTo>
                    <a:pt x="35274" y="45075"/>
                  </a:lnTo>
                  <a:lnTo>
                    <a:pt x="35025" y="43892"/>
                  </a:lnTo>
                  <a:lnTo>
                    <a:pt x="34770" y="42709"/>
                  </a:lnTo>
                  <a:lnTo>
                    <a:pt x="34505" y="41511"/>
                  </a:lnTo>
                  <a:lnTo>
                    <a:pt x="34234" y="40313"/>
                  </a:lnTo>
                  <a:lnTo>
                    <a:pt x="33958" y="39099"/>
                  </a:lnTo>
                  <a:lnTo>
                    <a:pt x="33672" y="37885"/>
                  </a:lnTo>
                  <a:lnTo>
                    <a:pt x="33386" y="36687"/>
                  </a:lnTo>
                  <a:lnTo>
                    <a:pt x="33089" y="35473"/>
                  </a:lnTo>
                  <a:lnTo>
                    <a:pt x="32786" y="34260"/>
                  </a:lnTo>
                  <a:lnTo>
                    <a:pt x="32479" y="33046"/>
                  </a:lnTo>
                  <a:lnTo>
                    <a:pt x="32166" y="31848"/>
                  </a:lnTo>
                  <a:lnTo>
                    <a:pt x="31853" y="30649"/>
                  </a:lnTo>
                  <a:lnTo>
                    <a:pt x="31529" y="29451"/>
                  </a:lnTo>
                  <a:lnTo>
                    <a:pt x="31206" y="28268"/>
                  </a:lnTo>
                  <a:lnTo>
                    <a:pt x="30877" y="27085"/>
                  </a:lnTo>
                  <a:lnTo>
                    <a:pt x="30542" y="25918"/>
                  </a:lnTo>
                  <a:lnTo>
                    <a:pt x="30208" y="24765"/>
                  </a:lnTo>
                  <a:lnTo>
                    <a:pt x="29869" y="23613"/>
                  </a:lnTo>
                  <a:lnTo>
                    <a:pt x="29524" y="22476"/>
                  </a:lnTo>
                  <a:lnTo>
                    <a:pt x="29179" y="21355"/>
                  </a:lnTo>
                  <a:lnTo>
                    <a:pt x="28834" y="20264"/>
                  </a:lnTo>
                  <a:lnTo>
                    <a:pt x="28484" y="19173"/>
                  </a:lnTo>
                  <a:lnTo>
                    <a:pt x="28134" y="18113"/>
                  </a:lnTo>
                  <a:lnTo>
                    <a:pt x="27784" y="17069"/>
                  </a:lnTo>
                  <a:lnTo>
                    <a:pt x="27434" y="16039"/>
                  </a:lnTo>
                  <a:lnTo>
                    <a:pt x="27079" y="15041"/>
                  </a:lnTo>
                  <a:lnTo>
                    <a:pt x="26729" y="14058"/>
                  </a:lnTo>
                  <a:lnTo>
                    <a:pt x="26373" y="13105"/>
                  </a:lnTo>
                  <a:lnTo>
                    <a:pt x="26018" y="12168"/>
                  </a:lnTo>
                  <a:lnTo>
                    <a:pt x="25668" y="11277"/>
                  </a:lnTo>
                  <a:lnTo>
                    <a:pt x="25312" y="10401"/>
                  </a:lnTo>
                  <a:lnTo>
                    <a:pt x="24962" y="9556"/>
                  </a:lnTo>
                  <a:lnTo>
                    <a:pt x="24612" y="8742"/>
                  </a:lnTo>
                  <a:lnTo>
                    <a:pt x="24268" y="7958"/>
                  </a:lnTo>
                  <a:lnTo>
                    <a:pt x="23917" y="7221"/>
                  </a:lnTo>
                  <a:lnTo>
                    <a:pt x="23573" y="6514"/>
                  </a:lnTo>
                  <a:lnTo>
                    <a:pt x="23233" y="5838"/>
                  </a:lnTo>
                  <a:lnTo>
                    <a:pt x="22894" y="5193"/>
                  </a:lnTo>
                  <a:lnTo>
                    <a:pt x="22560" y="4594"/>
                  </a:lnTo>
                  <a:lnTo>
                    <a:pt x="22225" y="4041"/>
                  </a:lnTo>
                  <a:lnTo>
                    <a:pt x="21896" y="3519"/>
                  </a:lnTo>
                  <a:lnTo>
                    <a:pt x="21573" y="30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4"/>
            <p:cNvSpPr/>
            <p:nvPr/>
          </p:nvSpPr>
          <p:spPr>
            <a:xfrm>
              <a:off x="-1215950" y="-19232825"/>
              <a:ext cx="471300" cy="4915775"/>
            </a:xfrm>
            <a:custGeom>
              <a:avLst/>
              <a:gdLst/>
              <a:ahLst/>
              <a:cxnLst/>
              <a:rect l="l" t="t" r="r" b="b"/>
              <a:pathLst>
                <a:path w="18852" h="196631" extrusionOk="0">
                  <a:moveTo>
                    <a:pt x="10874" y="0"/>
                  </a:moveTo>
                  <a:lnTo>
                    <a:pt x="10725" y="16"/>
                  </a:lnTo>
                  <a:lnTo>
                    <a:pt x="10582" y="16"/>
                  </a:lnTo>
                  <a:lnTo>
                    <a:pt x="10439" y="46"/>
                  </a:lnTo>
                  <a:lnTo>
                    <a:pt x="10296" y="77"/>
                  </a:lnTo>
                  <a:lnTo>
                    <a:pt x="10152" y="123"/>
                  </a:lnTo>
                  <a:lnTo>
                    <a:pt x="10009" y="185"/>
                  </a:lnTo>
                  <a:lnTo>
                    <a:pt x="9866" y="261"/>
                  </a:lnTo>
                  <a:lnTo>
                    <a:pt x="9728" y="338"/>
                  </a:lnTo>
                  <a:lnTo>
                    <a:pt x="9590" y="430"/>
                  </a:lnTo>
                  <a:lnTo>
                    <a:pt x="9452" y="538"/>
                  </a:lnTo>
                  <a:lnTo>
                    <a:pt x="9320" y="661"/>
                  </a:lnTo>
                  <a:lnTo>
                    <a:pt x="9182" y="799"/>
                  </a:lnTo>
                  <a:lnTo>
                    <a:pt x="9049" y="937"/>
                  </a:lnTo>
                  <a:lnTo>
                    <a:pt x="8922" y="1091"/>
                  </a:lnTo>
                  <a:lnTo>
                    <a:pt x="8789" y="1260"/>
                  </a:lnTo>
                  <a:lnTo>
                    <a:pt x="8667" y="1444"/>
                  </a:lnTo>
                  <a:lnTo>
                    <a:pt x="8540" y="1644"/>
                  </a:lnTo>
                  <a:lnTo>
                    <a:pt x="8418" y="1859"/>
                  </a:lnTo>
                  <a:lnTo>
                    <a:pt x="8296" y="2074"/>
                  </a:lnTo>
                  <a:lnTo>
                    <a:pt x="8179" y="2320"/>
                  </a:lnTo>
                  <a:lnTo>
                    <a:pt x="8063" y="2566"/>
                  </a:lnTo>
                  <a:lnTo>
                    <a:pt x="7951" y="2827"/>
                  </a:lnTo>
                  <a:lnTo>
                    <a:pt x="7840" y="3119"/>
                  </a:lnTo>
                  <a:lnTo>
                    <a:pt x="7734" y="3411"/>
                  </a:lnTo>
                  <a:lnTo>
                    <a:pt x="7628" y="3718"/>
                  </a:lnTo>
                  <a:lnTo>
                    <a:pt x="7511" y="4071"/>
                  </a:lnTo>
                  <a:lnTo>
                    <a:pt x="7400" y="4456"/>
                  </a:lnTo>
                  <a:lnTo>
                    <a:pt x="7299" y="4840"/>
                  </a:lnTo>
                  <a:lnTo>
                    <a:pt x="7198" y="5239"/>
                  </a:lnTo>
                  <a:lnTo>
                    <a:pt x="7108" y="5638"/>
                  </a:lnTo>
                  <a:lnTo>
                    <a:pt x="7018" y="6053"/>
                  </a:lnTo>
                  <a:lnTo>
                    <a:pt x="6933" y="6468"/>
                  </a:lnTo>
                  <a:lnTo>
                    <a:pt x="6853" y="6898"/>
                  </a:lnTo>
                  <a:lnTo>
                    <a:pt x="6779" y="7328"/>
                  </a:lnTo>
                  <a:lnTo>
                    <a:pt x="6710" y="7774"/>
                  </a:lnTo>
                  <a:lnTo>
                    <a:pt x="6641" y="8219"/>
                  </a:lnTo>
                  <a:lnTo>
                    <a:pt x="6583" y="8680"/>
                  </a:lnTo>
                  <a:lnTo>
                    <a:pt x="6524" y="9141"/>
                  </a:lnTo>
                  <a:lnTo>
                    <a:pt x="6466" y="9602"/>
                  </a:lnTo>
                  <a:lnTo>
                    <a:pt x="6418" y="10078"/>
                  </a:lnTo>
                  <a:lnTo>
                    <a:pt x="6370" y="10555"/>
                  </a:lnTo>
                  <a:lnTo>
                    <a:pt x="6323" y="11046"/>
                  </a:lnTo>
                  <a:lnTo>
                    <a:pt x="6280" y="11522"/>
                  </a:lnTo>
                  <a:lnTo>
                    <a:pt x="6206" y="12506"/>
                  </a:lnTo>
                  <a:lnTo>
                    <a:pt x="6142" y="13489"/>
                  </a:lnTo>
                  <a:lnTo>
                    <a:pt x="6084" y="14488"/>
                  </a:lnTo>
                  <a:lnTo>
                    <a:pt x="6031" y="15486"/>
                  </a:lnTo>
                  <a:lnTo>
                    <a:pt x="5989" y="16485"/>
                  </a:lnTo>
                  <a:lnTo>
                    <a:pt x="5909" y="18482"/>
                  </a:lnTo>
                  <a:lnTo>
                    <a:pt x="170" y="171420"/>
                  </a:lnTo>
                  <a:lnTo>
                    <a:pt x="90" y="173601"/>
                  </a:lnTo>
                  <a:lnTo>
                    <a:pt x="58" y="174707"/>
                  </a:lnTo>
                  <a:lnTo>
                    <a:pt x="32" y="175798"/>
                  </a:lnTo>
                  <a:lnTo>
                    <a:pt x="11" y="176904"/>
                  </a:lnTo>
                  <a:lnTo>
                    <a:pt x="0" y="178010"/>
                  </a:lnTo>
                  <a:lnTo>
                    <a:pt x="0" y="179116"/>
                  </a:lnTo>
                  <a:lnTo>
                    <a:pt x="5" y="179654"/>
                  </a:lnTo>
                  <a:lnTo>
                    <a:pt x="16" y="180207"/>
                  </a:lnTo>
                  <a:lnTo>
                    <a:pt x="27" y="180745"/>
                  </a:lnTo>
                  <a:lnTo>
                    <a:pt x="42" y="181283"/>
                  </a:lnTo>
                  <a:lnTo>
                    <a:pt x="58" y="181820"/>
                  </a:lnTo>
                  <a:lnTo>
                    <a:pt x="85" y="182358"/>
                  </a:lnTo>
                  <a:lnTo>
                    <a:pt x="111" y="182880"/>
                  </a:lnTo>
                  <a:lnTo>
                    <a:pt x="149" y="183418"/>
                  </a:lnTo>
                  <a:lnTo>
                    <a:pt x="186" y="183940"/>
                  </a:lnTo>
                  <a:lnTo>
                    <a:pt x="228" y="184447"/>
                  </a:lnTo>
                  <a:lnTo>
                    <a:pt x="276" y="184970"/>
                  </a:lnTo>
                  <a:lnTo>
                    <a:pt x="329" y="185477"/>
                  </a:lnTo>
                  <a:lnTo>
                    <a:pt x="387" y="185984"/>
                  </a:lnTo>
                  <a:lnTo>
                    <a:pt x="456" y="186475"/>
                  </a:lnTo>
                  <a:lnTo>
                    <a:pt x="525" y="186967"/>
                  </a:lnTo>
                  <a:lnTo>
                    <a:pt x="605" y="187458"/>
                  </a:lnTo>
                  <a:lnTo>
                    <a:pt x="690" y="187935"/>
                  </a:lnTo>
                  <a:lnTo>
                    <a:pt x="785" y="188411"/>
                  </a:lnTo>
                  <a:lnTo>
                    <a:pt x="886" y="188841"/>
                  </a:lnTo>
                  <a:lnTo>
                    <a:pt x="992" y="189271"/>
                  </a:lnTo>
                  <a:lnTo>
                    <a:pt x="1109" y="189686"/>
                  </a:lnTo>
                  <a:lnTo>
                    <a:pt x="1220" y="190085"/>
                  </a:lnTo>
                  <a:lnTo>
                    <a:pt x="1342" y="190485"/>
                  </a:lnTo>
                  <a:lnTo>
                    <a:pt x="1464" y="190854"/>
                  </a:lnTo>
                  <a:lnTo>
                    <a:pt x="1591" y="191238"/>
                  </a:lnTo>
                  <a:lnTo>
                    <a:pt x="1719" y="191591"/>
                  </a:lnTo>
                  <a:lnTo>
                    <a:pt x="1851" y="191944"/>
                  </a:lnTo>
                  <a:lnTo>
                    <a:pt x="1989" y="192282"/>
                  </a:lnTo>
                  <a:lnTo>
                    <a:pt x="2127" y="192605"/>
                  </a:lnTo>
                  <a:lnTo>
                    <a:pt x="2270" y="192928"/>
                  </a:lnTo>
                  <a:lnTo>
                    <a:pt x="2413" y="193220"/>
                  </a:lnTo>
                  <a:lnTo>
                    <a:pt x="2562" y="193511"/>
                  </a:lnTo>
                  <a:lnTo>
                    <a:pt x="2711" y="193788"/>
                  </a:lnTo>
                  <a:lnTo>
                    <a:pt x="2864" y="194064"/>
                  </a:lnTo>
                  <a:lnTo>
                    <a:pt x="3018" y="194310"/>
                  </a:lnTo>
                  <a:lnTo>
                    <a:pt x="3177" y="194556"/>
                  </a:lnTo>
                  <a:lnTo>
                    <a:pt x="3336" y="194787"/>
                  </a:lnTo>
                  <a:lnTo>
                    <a:pt x="3501" y="195002"/>
                  </a:lnTo>
                  <a:lnTo>
                    <a:pt x="3665" y="195201"/>
                  </a:lnTo>
                  <a:lnTo>
                    <a:pt x="3830" y="195386"/>
                  </a:lnTo>
                  <a:lnTo>
                    <a:pt x="3999" y="195555"/>
                  </a:lnTo>
                  <a:lnTo>
                    <a:pt x="4169" y="195724"/>
                  </a:lnTo>
                  <a:lnTo>
                    <a:pt x="4344" y="195862"/>
                  </a:lnTo>
                  <a:lnTo>
                    <a:pt x="4519" y="196000"/>
                  </a:lnTo>
                  <a:lnTo>
                    <a:pt x="4694" y="196123"/>
                  </a:lnTo>
                  <a:lnTo>
                    <a:pt x="4869" y="196231"/>
                  </a:lnTo>
                  <a:lnTo>
                    <a:pt x="5050" y="196323"/>
                  </a:lnTo>
                  <a:lnTo>
                    <a:pt x="5230" y="196400"/>
                  </a:lnTo>
                  <a:lnTo>
                    <a:pt x="5410" y="196461"/>
                  </a:lnTo>
                  <a:lnTo>
                    <a:pt x="5591" y="196507"/>
                  </a:lnTo>
                  <a:lnTo>
                    <a:pt x="5951" y="196569"/>
                  </a:lnTo>
                  <a:lnTo>
                    <a:pt x="6312" y="196599"/>
                  </a:lnTo>
                  <a:lnTo>
                    <a:pt x="6673" y="196630"/>
                  </a:lnTo>
                  <a:lnTo>
                    <a:pt x="7034" y="196630"/>
                  </a:lnTo>
                  <a:lnTo>
                    <a:pt x="7394" y="196599"/>
                  </a:lnTo>
                  <a:lnTo>
                    <a:pt x="7750" y="196569"/>
                  </a:lnTo>
                  <a:lnTo>
                    <a:pt x="8110" y="196507"/>
                  </a:lnTo>
                  <a:lnTo>
                    <a:pt x="8471" y="196430"/>
                  </a:lnTo>
                  <a:lnTo>
                    <a:pt x="8826" y="196323"/>
                  </a:lnTo>
                  <a:lnTo>
                    <a:pt x="9187" y="196200"/>
                  </a:lnTo>
                  <a:lnTo>
                    <a:pt x="9542" y="196062"/>
                  </a:lnTo>
                  <a:lnTo>
                    <a:pt x="9898" y="195908"/>
                  </a:lnTo>
                  <a:lnTo>
                    <a:pt x="10253" y="195724"/>
                  </a:lnTo>
                  <a:lnTo>
                    <a:pt x="10609" y="195524"/>
                  </a:lnTo>
                  <a:lnTo>
                    <a:pt x="10959" y="195309"/>
                  </a:lnTo>
                  <a:lnTo>
                    <a:pt x="11309" y="195078"/>
                  </a:lnTo>
                  <a:lnTo>
                    <a:pt x="11643" y="195294"/>
                  </a:lnTo>
                  <a:lnTo>
                    <a:pt x="11871" y="195247"/>
                  </a:lnTo>
                  <a:lnTo>
                    <a:pt x="12094" y="195171"/>
                  </a:lnTo>
                  <a:lnTo>
                    <a:pt x="12317" y="195063"/>
                  </a:lnTo>
                  <a:lnTo>
                    <a:pt x="12534" y="194925"/>
                  </a:lnTo>
                  <a:lnTo>
                    <a:pt x="12752" y="194771"/>
                  </a:lnTo>
                  <a:lnTo>
                    <a:pt x="12964" y="194571"/>
                  </a:lnTo>
                  <a:lnTo>
                    <a:pt x="13171" y="194356"/>
                  </a:lnTo>
                  <a:lnTo>
                    <a:pt x="13377" y="194126"/>
                  </a:lnTo>
                  <a:lnTo>
                    <a:pt x="13584" y="193849"/>
                  </a:lnTo>
                  <a:lnTo>
                    <a:pt x="13781" y="193558"/>
                  </a:lnTo>
                  <a:lnTo>
                    <a:pt x="13977" y="193250"/>
                  </a:lnTo>
                  <a:lnTo>
                    <a:pt x="14173" y="192912"/>
                  </a:lnTo>
                  <a:lnTo>
                    <a:pt x="14359" y="192559"/>
                  </a:lnTo>
                  <a:lnTo>
                    <a:pt x="14544" y="192190"/>
                  </a:lnTo>
                  <a:lnTo>
                    <a:pt x="14725" y="191791"/>
                  </a:lnTo>
                  <a:lnTo>
                    <a:pt x="14900" y="191376"/>
                  </a:lnTo>
                  <a:lnTo>
                    <a:pt x="15075" y="190946"/>
                  </a:lnTo>
                  <a:lnTo>
                    <a:pt x="15245" y="190500"/>
                  </a:lnTo>
                  <a:lnTo>
                    <a:pt x="15409" y="190024"/>
                  </a:lnTo>
                  <a:lnTo>
                    <a:pt x="15563" y="189548"/>
                  </a:lnTo>
                  <a:lnTo>
                    <a:pt x="15722" y="189056"/>
                  </a:lnTo>
                  <a:lnTo>
                    <a:pt x="15870" y="188549"/>
                  </a:lnTo>
                  <a:lnTo>
                    <a:pt x="16014" y="188027"/>
                  </a:lnTo>
                  <a:lnTo>
                    <a:pt x="16152" y="187489"/>
                  </a:lnTo>
                  <a:lnTo>
                    <a:pt x="16284" y="186936"/>
                  </a:lnTo>
                  <a:lnTo>
                    <a:pt x="16411" y="186383"/>
                  </a:lnTo>
                  <a:lnTo>
                    <a:pt x="16533" y="185815"/>
                  </a:lnTo>
                  <a:lnTo>
                    <a:pt x="16650" y="185246"/>
                  </a:lnTo>
                  <a:lnTo>
                    <a:pt x="16762" y="184647"/>
                  </a:lnTo>
                  <a:lnTo>
                    <a:pt x="16868" y="184063"/>
                  </a:lnTo>
                  <a:lnTo>
                    <a:pt x="16968" y="183464"/>
                  </a:lnTo>
                  <a:lnTo>
                    <a:pt x="17059" y="182865"/>
                  </a:lnTo>
                  <a:lnTo>
                    <a:pt x="17149" y="182250"/>
                  </a:lnTo>
                  <a:lnTo>
                    <a:pt x="17228" y="181636"/>
                  </a:lnTo>
                  <a:lnTo>
                    <a:pt x="17308" y="181021"/>
                  </a:lnTo>
                  <a:lnTo>
                    <a:pt x="17382" y="180407"/>
                  </a:lnTo>
                  <a:lnTo>
                    <a:pt x="17451" y="179777"/>
                  </a:lnTo>
                  <a:lnTo>
                    <a:pt x="17515" y="179147"/>
                  </a:lnTo>
                  <a:lnTo>
                    <a:pt x="17573" y="178517"/>
                  </a:lnTo>
                  <a:lnTo>
                    <a:pt x="17631" y="177887"/>
                  </a:lnTo>
                  <a:lnTo>
                    <a:pt x="17684" y="177242"/>
                  </a:lnTo>
                  <a:lnTo>
                    <a:pt x="17732" y="176612"/>
                  </a:lnTo>
                  <a:lnTo>
                    <a:pt x="17780" y="175967"/>
                  </a:lnTo>
                  <a:lnTo>
                    <a:pt x="17822" y="175322"/>
                  </a:lnTo>
                  <a:lnTo>
                    <a:pt x="17897" y="174016"/>
                  </a:lnTo>
                  <a:lnTo>
                    <a:pt x="17960" y="172710"/>
                  </a:lnTo>
                  <a:lnTo>
                    <a:pt x="18013" y="171404"/>
                  </a:lnTo>
                  <a:lnTo>
                    <a:pt x="18061" y="170083"/>
                  </a:lnTo>
                  <a:lnTo>
                    <a:pt x="18098" y="168762"/>
                  </a:lnTo>
                  <a:lnTo>
                    <a:pt x="18130" y="167441"/>
                  </a:lnTo>
                  <a:lnTo>
                    <a:pt x="18151" y="166119"/>
                  </a:lnTo>
                  <a:lnTo>
                    <a:pt x="18172" y="164798"/>
                  </a:lnTo>
                  <a:lnTo>
                    <a:pt x="18210" y="162156"/>
                  </a:lnTo>
                  <a:lnTo>
                    <a:pt x="18401" y="146117"/>
                  </a:lnTo>
                  <a:lnTo>
                    <a:pt x="18491" y="138097"/>
                  </a:lnTo>
                  <a:lnTo>
                    <a:pt x="18576" y="130063"/>
                  </a:lnTo>
                  <a:lnTo>
                    <a:pt x="18650" y="122043"/>
                  </a:lnTo>
                  <a:lnTo>
                    <a:pt x="18719" y="114024"/>
                  </a:lnTo>
                  <a:lnTo>
                    <a:pt x="18745" y="109999"/>
                  </a:lnTo>
                  <a:lnTo>
                    <a:pt x="18772" y="105989"/>
                  </a:lnTo>
                  <a:lnTo>
                    <a:pt x="18798" y="101979"/>
                  </a:lnTo>
                  <a:lnTo>
                    <a:pt x="18814" y="97970"/>
                  </a:lnTo>
                  <a:lnTo>
                    <a:pt x="18830" y="93960"/>
                  </a:lnTo>
                  <a:lnTo>
                    <a:pt x="18841" y="89950"/>
                  </a:lnTo>
                  <a:lnTo>
                    <a:pt x="18846" y="85925"/>
                  </a:lnTo>
                  <a:lnTo>
                    <a:pt x="18851" y="81915"/>
                  </a:lnTo>
                  <a:lnTo>
                    <a:pt x="18846" y="77906"/>
                  </a:lnTo>
                  <a:lnTo>
                    <a:pt x="18841" y="73896"/>
                  </a:lnTo>
                  <a:lnTo>
                    <a:pt x="18825" y="69886"/>
                  </a:lnTo>
                  <a:lnTo>
                    <a:pt x="18804" y="65876"/>
                  </a:lnTo>
                  <a:lnTo>
                    <a:pt x="18782" y="61867"/>
                  </a:lnTo>
                  <a:lnTo>
                    <a:pt x="18751" y="57857"/>
                  </a:lnTo>
                  <a:lnTo>
                    <a:pt x="18714" y="53847"/>
                  </a:lnTo>
                  <a:lnTo>
                    <a:pt x="18666" y="49838"/>
                  </a:lnTo>
                  <a:lnTo>
                    <a:pt x="18618" y="45828"/>
                  </a:lnTo>
                  <a:lnTo>
                    <a:pt x="18560" y="41818"/>
                  </a:lnTo>
                  <a:lnTo>
                    <a:pt x="18491" y="37808"/>
                  </a:lnTo>
                  <a:lnTo>
                    <a:pt x="18422" y="33814"/>
                  </a:lnTo>
                  <a:lnTo>
                    <a:pt x="18385" y="32063"/>
                  </a:lnTo>
                  <a:lnTo>
                    <a:pt x="18348" y="30311"/>
                  </a:lnTo>
                  <a:lnTo>
                    <a:pt x="18300" y="28560"/>
                  </a:lnTo>
                  <a:lnTo>
                    <a:pt x="18241" y="26809"/>
                  </a:lnTo>
                  <a:lnTo>
                    <a:pt x="18204" y="25933"/>
                  </a:lnTo>
                  <a:lnTo>
                    <a:pt x="18172" y="25057"/>
                  </a:lnTo>
                  <a:lnTo>
                    <a:pt x="18130" y="24181"/>
                  </a:lnTo>
                  <a:lnTo>
                    <a:pt x="18088" y="23306"/>
                  </a:lnTo>
                  <a:lnTo>
                    <a:pt x="18040" y="22445"/>
                  </a:lnTo>
                  <a:lnTo>
                    <a:pt x="17987" y="21585"/>
                  </a:lnTo>
                  <a:lnTo>
                    <a:pt x="17928" y="20725"/>
                  </a:lnTo>
                  <a:lnTo>
                    <a:pt x="17870" y="19880"/>
                  </a:lnTo>
                  <a:lnTo>
                    <a:pt x="17801" y="19035"/>
                  </a:lnTo>
                  <a:lnTo>
                    <a:pt x="17727" y="18190"/>
                  </a:lnTo>
                  <a:lnTo>
                    <a:pt x="17647" y="17360"/>
                  </a:lnTo>
                  <a:lnTo>
                    <a:pt x="17568" y="16531"/>
                  </a:lnTo>
                  <a:lnTo>
                    <a:pt x="17472" y="15717"/>
                  </a:lnTo>
                  <a:lnTo>
                    <a:pt x="17377" y="14902"/>
                  </a:lnTo>
                  <a:lnTo>
                    <a:pt x="17271" y="14103"/>
                  </a:lnTo>
                  <a:lnTo>
                    <a:pt x="17159" y="13320"/>
                  </a:lnTo>
                  <a:lnTo>
                    <a:pt x="17043" y="12536"/>
                  </a:lnTo>
                  <a:lnTo>
                    <a:pt x="16915" y="11768"/>
                  </a:lnTo>
                  <a:lnTo>
                    <a:pt x="16783" y="11000"/>
                  </a:lnTo>
                  <a:lnTo>
                    <a:pt x="16640" y="10263"/>
                  </a:lnTo>
                  <a:lnTo>
                    <a:pt x="16491" y="9525"/>
                  </a:lnTo>
                  <a:lnTo>
                    <a:pt x="16327" y="8803"/>
                  </a:lnTo>
                  <a:lnTo>
                    <a:pt x="16162" y="8097"/>
                  </a:lnTo>
                  <a:lnTo>
                    <a:pt x="15982" y="7405"/>
                  </a:lnTo>
                  <a:lnTo>
                    <a:pt x="15886" y="7067"/>
                  </a:lnTo>
                  <a:lnTo>
                    <a:pt x="15791" y="6745"/>
                  </a:lnTo>
                  <a:lnTo>
                    <a:pt x="15695" y="6407"/>
                  </a:lnTo>
                  <a:lnTo>
                    <a:pt x="15589" y="6084"/>
                  </a:lnTo>
                  <a:lnTo>
                    <a:pt x="15483" y="5777"/>
                  </a:lnTo>
                  <a:lnTo>
                    <a:pt x="15377" y="5469"/>
                  </a:lnTo>
                  <a:lnTo>
                    <a:pt x="15266" y="5178"/>
                  </a:lnTo>
                  <a:lnTo>
                    <a:pt x="15154" y="4886"/>
                  </a:lnTo>
                  <a:lnTo>
                    <a:pt x="15038" y="4594"/>
                  </a:lnTo>
                  <a:lnTo>
                    <a:pt x="14921" y="4317"/>
                  </a:lnTo>
                  <a:lnTo>
                    <a:pt x="14799" y="4041"/>
                  </a:lnTo>
                  <a:lnTo>
                    <a:pt x="14677" y="3780"/>
                  </a:lnTo>
                  <a:lnTo>
                    <a:pt x="14550" y="3518"/>
                  </a:lnTo>
                  <a:lnTo>
                    <a:pt x="14422" y="3273"/>
                  </a:lnTo>
                  <a:lnTo>
                    <a:pt x="14295" y="3042"/>
                  </a:lnTo>
                  <a:lnTo>
                    <a:pt x="14162" y="2812"/>
                  </a:lnTo>
                  <a:lnTo>
                    <a:pt x="14030" y="2581"/>
                  </a:lnTo>
                  <a:lnTo>
                    <a:pt x="13897" y="2366"/>
                  </a:lnTo>
                  <a:lnTo>
                    <a:pt x="13759" y="2166"/>
                  </a:lnTo>
                  <a:lnTo>
                    <a:pt x="13627" y="1967"/>
                  </a:lnTo>
                  <a:lnTo>
                    <a:pt x="13484" y="1782"/>
                  </a:lnTo>
                  <a:lnTo>
                    <a:pt x="13346" y="1598"/>
                  </a:lnTo>
                  <a:lnTo>
                    <a:pt x="13208" y="1429"/>
                  </a:lnTo>
                  <a:lnTo>
                    <a:pt x="13064" y="1260"/>
                  </a:lnTo>
                  <a:lnTo>
                    <a:pt x="12921" y="1106"/>
                  </a:lnTo>
                  <a:lnTo>
                    <a:pt x="12778" y="968"/>
                  </a:lnTo>
                  <a:lnTo>
                    <a:pt x="12630" y="830"/>
                  </a:lnTo>
                  <a:lnTo>
                    <a:pt x="12486" y="707"/>
                  </a:lnTo>
                  <a:lnTo>
                    <a:pt x="12343" y="584"/>
                  </a:lnTo>
                  <a:lnTo>
                    <a:pt x="12195" y="492"/>
                  </a:lnTo>
                  <a:lnTo>
                    <a:pt x="12046" y="384"/>
                  </a:lnTo>
                  <a:lnTo>
                    <a:pt x="11903" y="308"/>
                  </a:lnTo>
                  <a:lnTo>
                    <a:pt x="11754" y="231"/>
                  </a:lnTo>
                  <a:lnTo>
                    <a:pt x="11606" y="169"/>
                  </a:lnTo>
                  <a:lnTo>
                    <a:pt x="11457" y="108"/>
                  </a:lnTo>
                  <a:lnTo>
                    <a:pt x="11314" y="77"/>
                  </a:lnTo>
                  <a:lnTo>
                    <a:pt x="11166" y="46"/>
                  </a:lnTo>
                  <a:lnTo>
                    <a:pt x="11017" y="16"/>
                  </a:lnTo>
                  <a:lnTo>
                    <a:pt x="10874" y="0"/>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4"/>
            <p:cNvSpPr/>
            <p:nvPr/>
          </p:nvSpPr>
          <p:spPr>
            <a:xfrm>
              <a:off x="-1215950" y="-19232825"/>
              <a:ext cx="471300" cy="4915775"/>
            </a:xfrm>
            <a:custGeom>
              <a:avLst/>
              <a:gdLst/>
              <a:ahLst/>
              <a:cxnLst/>
              <a:rect l="l" t="t" r="r" b="b"/>
              <a:pathLst>
                <a:path w="18852" h="196631" fill="none" extrusionOk="0">
                  <a:moveTo>
                    <a:pt x="11643" y="195294"/>
                  </a:moveTo>
                  <a:lnTo>
                    <a:pt x="11643" y="195294"/>
                  </a:lnTo>
                  <a:lnTo>
                    <a:pt x="11871" y="195247"/>
                  </a:lnTo>
                  <a:lnTo>
                    <a:pt x="12094" y="195171"/>
                  </a:lnTo>
                  <a:lnTo>
                    <a:pt x="12317" y="195063"/>
                  </a:lnTo>
                  <a:lnTo>
                    <a:pt x="12534" y="194925"/>
                  </a:lnTo>
                  <a:lnTo>
                    <a:pt x="12752" y="194771"/>
                  </a:lnTo>
                  <a:lnTo>
                    <a:pt x="12964" y="194571"/>
                  </a:lnTo>
                  <a:lnTo>
                    <a:pt x="13171" y="194356"/>
                  </a:lnTo>
                  <a:lnTo>
                    <a:pt x="13377" y="194126"/>
                  </a:lnTo>
                  <a:lnTo>
                    <a:pt x="13584" y="193849"/>
                  </a:lnTo>
                  <a:lnTo>
                    <a:pt x="13781" y="193558"/>
                  </a:lnTo>
                  <a:lnTo>
                    <a:pt x="13977" y="193250"/>
                  </a:lnTo>
                  <a:lnTo>
                    <a:pt x="14173" y="192912"/>
                  </a:lnTo>
                  <a:lnTo>
                    <a:pt x="14359" y="192559"/>
                  </a:lnTo>
                  <a:lnTo>
                    <a:pt x="14544" y="192190"/>
                  </a:lnTo>
                  <a:lnTo>
                    <a:pt x="14725" y="191791"/>
                  </a:lnTo>
                  <a:lnTo>
                    <a:pt x="14900" y="191376"/>
                  </a:lnTo>
                  <a:lnTo>
                    <a:pt x="15075" y="190946"/>
                  </a:lnTo>
                  <a:lnTo>
                    <a:pt x="15245" y="190500"/>
                  </a:lnTo>
                  <a:lnTo>
                    <a:pt x="15409" y="190024"/>
                  </a:lnTo>
                  <a:lnTo>
                    <a:pt x="15563" y="189548"/>
                  </a:lnTo>
                  <a:lnTo>
                    <a:pt x="15722" y="189056"/>
                  </a:lnTo>
                  <a:lnTo>
                    <a:pt x="15870" y="188549"/>
                  </a:lnTo>
                  <a:lnTo>
                    <a:pt x="16014" y="188027"/>
                  </a:lnTo>
                  <a:lnTo>
                    <a:pt x="16152" y="187489"/>
                  </a:lnTo>
                  <a:lnTo>
                    <a:pt x="16284" y="186936"/>
                  </a:lnTo>
                  <a:lnTo>
                    <a:pt x="16411" y="186383"/>
                  </a:lnTo>
                  <a:lnTo>
                    <a:pt x="16533" y="185815"/>
                  </a:lnTo>
                  <a:lnTo>
                    <a:pt x="16650" y="185246"/>
                  </a:lnTo>
                  <a:lnTo>
                    <a:pt x="16762" y="184647"/>
                  </a:lnTo>
                  <a:lnTo>
                    <a:pt x="16868" y="184063"/>
                  </a:lnTo>
                  <a:lnTo>
                    <a:pt x="16968" y="183464"/>
                  </a:lnTo>
                  <a:lnTo>
                    <a:pt x="17059" y="182865"/>
                  </a:lnTo>
                  <a:lnTo>
                    <a:pt x="17059" y="182865"/>
                  </a:lnTo>
                  <a:lnTo>
                    <a:pt x="17149" y="182250"/>
                  </a:lnTo>
                  <a:lnTo>
                    <a:pt x="17228" y="181636"/>
                  </a:lnTo>
                  <a:lnTo>
                    <a:pt x="17308" y="181021"/>
                  </a:lnTo>
                  <a:lnTo>
                    <a:pt x="17382" y="180407"/>
                  </a:lnTo>
                  <a:lnTo>
                    <a:pt x="17451" y="179777"/>
                  </a:lnTo>
                  <a:lnTo>
                    <a:pt x="17515" y="179147"/>
                  </a:lnTo>
                  <a:lnTo>
                    <a:pt x="17573" y="178517"/>
                  </a:lnTo>
                  <a:lnTo>
                    <a:pt x="17631" y="177887"/>
                  </a:lnTo>
                  <a:lnTo>
                    <a:pt x="17684" y="177242"/>
                  </a:lnTo>
                  <a:lnTo>
                    <a:pt x="17732" y="176612"/>
                  </a:lnTo>
                  <a:lnTo>
                    <a:pt x="17780" y="175967"/>
                  </a:lnTo>
                  <a:lnTo>
                    <a:pt x="17822" y="175322"/>
                  </a:lnTo>
                  <a:lnTo>
                    <a:pt x="17897" y="174016"/>
                  </a:lnTo>
                  <a:lnTo>
                    <a:pt x="17960" y="172710"/>
                  </a:lnTo>
                  <a:lnTo>
                    <a:pt x="18013" y="171404"/>
                  </a:lnTo>
                  <a:lnTo>
                    <a:pt x="18061" y="170083"/>
                  </a:lnTo>
                  <a:lnTo>
                    <a:pt x="18098" y="168762"/>
                  </a:lnTo>
                  <a:lnTo>
                    <a:pt x="18130" y="167441"/>
                  </a:lnTo>
                  <a:lnTo>
                    <a:pt x="18151" y="166119"/>
                  </a:lnTo>
                  <a:lnTo>
                    <a:pt x="18172" y="164798"/>
                  </a:lnTo>
                  <a:lnTo>
                    <a:pt x="18210" y="162156"/>
                  </a:lnTo>
                  <a:lnTo>
                    <a:pt x="18210" y="162156"/>
                  </a:lnTo>
                  <a:lnTo>
                    <a:pt x="18401" y="146117"/>
                  </a:lnTo>
                  <a:lnTo>
                    <a:pt x="18491" y="138097"/>
                  </a:lnTo>
                  <a:lnTo>
                    <a:pt x="18576" y="130063"/>
                  </a:lnTo>
                  <a:lnTo>
                    <a:pt x="18650" y="122043"/>
                  </a:lnTo>
                  <a:lnTo>
                    <a:pt x="18719" y="114024"/>
                  </a:lnTo>
                  <a:lnTo>
                    <a:pt x="18745" y="109999"/>
                  </a:lnTo>
                  <a:lnTo>
                    <a:pt x="18772" y="105989"/>
                  </a:lnTo>
                  <a:lnTo>
                    <a:pt x="18798" y="101979"/>
                  </a:lnTo>
                  <a:lnTo>
                    <a:pt x="18814" y="97970"/>
                  </a:lnTo>
                  <a:lnTo>
                    <a:pt x="18830" y="93960"/>
                  </a:lnTo>
                  <a:lnTo>
                    <a:pt x="18841" y="89950"/>
                  </a:lnTo>
                  <a:lnTo>
                    <a:pt x="18846" y="85925"/>
                  </a:lnTo>
                  <a:lnTo>
                    <a:pt x="18851" y="81915"/>
                  </a:lnTo>
                  <a:lnTo>
                    <a:pt x="18846" y="77906"/>
                  </a:lnTo>
                  <a:lnTo>
                    <a:pt x="18841" y="73896"/>
                  </a:lnTo>
                  <a:lnTo>
                    <a:pt x="18825" y="69886"/>
                  </a:lnTo>
                  <a:lnTo>
                    <a:pt x="18804" y="65876"/>
                  </a:lnTo>
                  <a:lnTo>
                    <a:pt x="18782" y="61867"/>
                  </a:lnTo>
                  <a:lnTo>
                    <a:pt x="18751" y="57857"/>
                  </a:lnTo>
                  <a:lnTo>
                    <a:pt x="18714" y="53847"/>
                  </a:lnTo>
                  <a:lnTo>
                    <a:pt x="18666" y="49838"/>
                  </a:lnTo>
                  <a:lnTo>
                    <a:pt x="18618" y="45828"/>
                  </a:lnTo>
                  <a:lnTo>
                    <a:pt x="18560" y="41818"/>
                  </a:lnTo>
                  <a:lnTo>
                    <a:pt x="18491" y="37808"/>
                  </a:lnTo>
                  <a:lnTo>
                    <a:pt x="18422" y="33814"/>
                  </a:lnTo>
                  <a:lnTo>
                    <a:pt x="18422" y="33814"/>
                  </a:lnTo>
                  <a:lnTo>
                    <a:pt x="18385" y="32063"/>
                  </a:lnTo>
                  <a:lnTo>
                    <a:pt x="18348" y="30311"/>
                  </a:lnTo>
                  <a:lnTo>
                    <a:pt x="18300" y="28560"/>
                  </a:lnTo>
                  <a:lnTo>
                    <a:pt x="18241" y="26809"/>
                  </a:lnTo>
                  <a:lnTo>
                    <a:pt x="18204" y="25933"/>
                  </a:lnTo>
                  <a:lnTo>
                    <a:pt x="18172" y="25057"/>
                  </a:lnTo>
                  <a:lnTo>
                    <a:pt x="18130" y="24181"/>
                  </a:lnTo>
                  <a:lnTo>
                    <a:pt x="18088" y="23306"/>
                  </a:lnTo>
                  <a:lnTo>
                    <a:pt x="18040" y="22445"/>
                  </a:lnTo>
                  <a:lnTo>
                    <a:pt x="17987" y="21585"/>
                  </a:lnTo>
                  <a:lnTo>
                    <a:pt x="17928" y="20725"/>
                  </a:lnTo>
                  <a:lnTo>
                    <a:pt x="17870" y="19880"/>
                  </a:lnTo>
                  <a:lnTo>
                    <a:pt x="17801" y="19035"/>
                  </a:lnTo>
                  <a:lnTo>
                    <a:pt x="17727" y="18190"/>
                  </a:lnTo>
                  <a:lnTo>
                    <a:pt x="17647" y="17360"/>
                  </a:lnTo>
                  <a:lnTo>
                    <a:pt x="17568" y="16531"/>
                  </a:lnTo>
                  <a:lnTo>
                    <a:pt x="17472" y="15717"/>
                  </a:lnTo>
                  <a:lnTo>
                    <a:pt x="17377" y="14902"/>
                  </a:lnTo>
                  <a:lnTo>
                    <a:pt x="17271" y="14103"/>
                  </a:lnTo>
                  <a:lnTo>
                    <a:pt x="17159" y="13320"/>
                  </a:lnTo>
                  <a:lnTo>
                    <a:pt x="17043" y="12536"/>
                  </a:lnTo>
                  <a:lnTo>
                    <a:pt x="16915" y="11768"/>
                  </a:lnTo>
                  <a:lnTo>
                    <a:pt x="16783" y="11000"/>
                  </a:lnTo>
                  <a:lnTo>
                    <a:pt x="16640" y="10263"/>
                  </a:lnTo>
                  <a:lnTo>
                    <a:pt x="16491" y="9525"/>
                  </a:lnTo>
                  <a:lnTo>
                    <a:pt x="16327" y="8803"/>
                  </a:lnTo>
                  <a:lnTo>
                    <a:pt x="16162" y="8097"/>
                  </a:lnTo>
                  <a:lnTo>
                    <a:pt x="15982" y="7405"/>
                  </a:lnTo>
                  <a:lnTo>
                    <a:pt x="15982" y="7405"/>
                  </a:lnTo>
                  <a:lnTo>
                    <a:pt x="15886" y="7067"/>
                  </a:lnTo>
                  <a:lnTo>
                    <a:pt x="15791" y="6745"/>
                  </a:lnTo>
                  <a:lnTo>
                    <a:pt x="15695" y="6407"/>
                  </a:lnTo>
                  <a:lnTo>
                    <a:pt x="15589" y="6084"/>
                  </a:lnTo>
                  <a:lnTo>
                    <a:pt x="15483" y="5777"/>
                  </a:lnTo>
                  <a:lnTo>
                    <a:pt x="15377" y="5469"/>
                  </a:lnTo>
                  <a:lnTo>
                    <a:pt x="15266" y="5178"/>
                  </a:lnTo>
                  <a:lnTo>
                    <a:pt x="15154" y="4886"/>
                  </a:lnTo>
                  <a:lnTo>
                    <a:pt x="15038" y="4594"/>
                  </a:lnTo>
                  <a:lnTo>
                    <a:pt x="14921" y="4317"/>
                  </a:lnTo>
                  <a:lnTo>
                    <a:pt x="14799" y="4041"/>
                  </a:lnTo>
                  <a:lnTo>
                    <a:pt x="14677" y="3780"/>
                  </a:lnTo>
                  <a:lnTo>
                    <a:pt x="14550" y="3518"/>
                  </a:lnTo>
                  <a:lnTo>
                    <a:pt x="14422" y="3273"/>
                  </a:lnTo>
                  <a:lnTo>
                    <a:pt x="14295" y="3042"/>
                  </a:lnTo>
                  <a:lnTo>
                    <a:pt x="14162" y="2812"/>
                  </a:lnTo>
                  <a:lnTo>
                    <a:pt x="14030" y="2581"/>
                  </a:lnTo>
                  <a:lnTo>
                    <a:pt x="13897" y="2366"/>
                  </a:lnTo>
                  <a:lnTo>
                    <a:pt x="13759" y="2166"/>
                  </a:lnTo>
                  <a:lnTo>
                    <a:pt x="13627" y="1967"/>
                  </a:lnTo>
                  <a:lnTo>
                    <a:pt x="13484" y="1782"/>
                  </a:lnTo>
                  <a:lnTo>
                    <a:pt x="13346" y="1598"/>
                  </a:lnTo>
                  <a:lnTo>
                    <a:pt x="13208" y="1429"/>
                  </a:lnTo>
                  <a:lnTo>
                    <a:pt x="13064" y="1260"/>
                  </a:lnTo>
                  <a:lnTo>
                    <a:pt x="12921" y="1106"/>
                  </a:lnTo>
                  <a:lnTo>
                    <a:pt x="12778" y="968"/>
                  </a:lnTo>
                  <a:lnTo>
                    <a:pt x="12630" y="830"/>
                  </a:lnTo>
                  <a:lnTo>
                    <a:pt x="12486" y="707"/>
                  </a:lnTo>
                  <a:lnTo>
                    <a:pt x="12343" y="584"/>
                  </a:lnTo>
                  <a:lnTo>
                    <a:pt x="12195" y="492"/>
                  </a:lnTo>
                  <a:lnTo>
                    <a:pt x="12046" y="384"/>
                  </a:lnTo>
                  <a:lnTo>
                    <a:pt x="11903" y="308"/>
                  </a:lnTo>
                  <a:lnTo>
                    <a:pt x="11754" y="231"/>
                  </a:lnTo>
                  <a:lnTo>
                    <a:pt x="11606" y="169"/>
                  </a:lnTo>
                  <a:lnTo>
                    <a:pt x="11457" y="108"/>
                  </a:lnTo>
                  <a:lnTo>
                    <a:pt x="11314" y="77"/>
                  </a:lnTo>
                  <a:lnTo>
                    <a:pt x="11166" y="46"/>
                  </a:lnTo>
                  <a:lnTo>
                    <a:pt x="11017" y="16"/>
                  </a:lnTo>
                  <a:lnTo>
                    <a:pt x="10874" y="0"/>
                  </a:lnTo>
                  <a:lnTo>
                    <a:pt x="10725" y="16"/>
                  </a:lnTo>
                  <a:lnTo>
                    <a:pt x="10582" y="16"/>
                  </a:lnTo>
                  <a:lnTo>
                    <a:pt x="10439" y="46"/>
                  </a:lnTo>
                  <a:lnTo>
                    <a:pt x="10296" y="77"/>
                  </a:lnTo>
                  <a:lnTo>
                    <a:pt x="10152" y="123"/>
                  </a:lnTo>
                  <a:lnTo>
                    <a:pt x="10009" y="185"/>
                  </a:lnTo>
                  <a:lnTo>
                    <a:pt x="9866" y="261"/>
                  </a:lnTo>
                  <a:lnTo>
                    <a:pt x="9728" y="338"/>
                  </a:lnTo>
                  <a:lnTo>
                    <a:pt x="9590" y="430"/>
                  </a:lnTo>
                  <a:lnTo>
                    <a:pt x="9452" y="538"/>
                  </a:lnTo>
                  <a:lnTo>
                    <a:pt x="9320" y="661"/>
                  </a:lnTo>
                  <a:lnTo>
                    <a:pt x="9182" y="799"/>
                  </a:lnTo>
                  <a:lnTo>
                    <a:pt x="9049" y="937"/>
                  </a:lnTo>
                  <a:lnTo>
                    <a:pt x="8922" y="1091"/>
                  </a:lnTo>
                  <a:lnTo>
                    <a:pt x="8789" y="1260"/>
                  </a:lnTo>
                  <a:lnTo>
                    <a:pt x="8667" y="1444"/>
                  </a:lnTo>
                  <a:lnTo>
                    <a:pt x="8540" y="1644"/>
                  </a:lnTo>
                  <a:lnTo>
                    <a:pt x="8418" y="1859"/>
                  </a:lnTo>
                  <a:lnTo>
                    <a:pt x="8296" y="2074"/>
                  </a:lnTo>
                  <a:lnTo>
                    <a:pt x="8179" y="2320"/>
                  </a:lnTo>
                  <a:lnTo>
                    <a:pt x="8063" y="2566"/>
                  </a:lnTo>
                  <a:lnTo>
                    <a:pt x="7951" y="2827"/>
                  </a:lnTo>
                  <a:lnTo>
                    <a:pt x="7840" y="3119"/>
                  </a:lnTo>
                  <a:lnTo>
                    <a:pt x="7734" y="3411"/>
                  </a:lnTo>
                  <a:lnTo>
                    <a:pt x="7628" y="3718"/>
                  </a:lnTo>
                  <a:lnTo>
                    <a:pt x="7628" y="3718"/>
                  </a:lnTo>
                  <a:lnTo>
                    <a:pt x="7511" y="4071"/>
                  </a:lnTo>
                  <a:lnTo>
                    <a:pt x="7400" y="4456"/>
                  </a:lnTo>
                  <a:lnTo>
                    <a:pt x="7299" y="4840"/>
                  </a:lnTo>
                  <a:lnTo>
                    <a:pt x="7198" y="5239"/>
                  </a:lnTo>
                  <a:lnTo>
                    <a:pt x="7108" y="5638"/>
                  </a:lnTo>
                  <a:lnTo>
                    <a:pt x="7018" y="6053"/>
                  </a:lnTo>
                  <a:lnTo>
                    <a:pt x="6933" y="6468"/>
                  </a:lnTo>
                  <a:lnTo>
                    <a:pt x="6853" y="6898"/>
                  </a:lnTo>
                  <a:lnTo>
                    <a:pt x="6779" y="7328"/>
                  </a:lnTo>
                  <a:lnTo>
                    <a:pt x="6710" y="7774"/>
                  </a:lnTo>
                  <a:lnTo>
                    <a:pt x="6641" y="8219"/>
                  </a:lnTo>
                  <a:lnTo>
                    <a:pt x="6583" y="8680"/>
                  </a:lnTo>
                  <a:lnTo>
                    <a:pt x="6524" y="9141"/>
                  </a:lnTo>
                  <a:lnTo>
                    <a:pt x="6466" y="9602"/>
                  </a:lnTo>
                  <a:lnTo>
                    <a:pt x="6418" y="10078"/>
                  </a:lnTo>
                  <a:lnTo>
                    <a:pt x="6370" y="10555"/>
                  </a:lnTo>
                  <a:lnTo>
                    <a:pt x="6323" y="11046"/>
                  </a:lnTo>
                  <a:lnTo>
                    <a:pt x="6280" y="11522"/>
                  </a:lnTo>
                  <a:lnTo>
                    <a:pt x="6206" y="12506"/>
                  </a:lnTo>
                  <a:lnTo>
                    <a:pt x="6142" y="13489"/>
                  </a:lnTo>
                  <a:lnTo>
                    <a:pt x="6084" y="14488"/>
                  </a:lnTo>
                  <a:lnTo>
                    <a:pt x="6031" y="15486"/>
                  </a:lnTo>
                  <a:lnTo>
                    <a:pt x="5989" y="16485"/>
                  </a:lnTo>
                  <a:lnTo>
                    <a:pt x="5909" y="18482"/>
                  </a:lnTo>
                  <a:lnTo>
                    <a:pt x="170" y="171420"/>
                  </a:lnTo>
                  <a:lnTo>
                    <a:pt x="170" y="171420"/>
                  </a:lnTo>
                  <a:lnTo>
                    <a:pt x="90" y="173601"/>
                  </a:lnTo>
                  <a:lnTo>
                    <a:pt x="58" y="174707"/>
                  </a:lnTo>
                  <a:lnTo>
                    <a:pt x="32" y="175798"/>
                  </a:lnTo>
                  <a:lnTo>
                    <a:pt x="11" y="176904"/>
                  </a:lnTo>
                  <a:lnTo>
                    <a:pt x="0" y="178010"/>
                  </a:lnTo>
                  <a:lnTo>
                    <a:pt x="0" y="179116"/>
                  </a:lnTo>
                  <a:lnTo>
                    <a:pt x="5" y="179654"/>
                  </a:lnTo>
                  <a:lnTo>
                    <a:pt x="16" y="180207"/>
                  </a:lnTo>
                  <a:lnTo>
                    <a:pt x="27" y="180745"/>
                  </a:lnTo>
                  <a:lnTo>
                    <a:pt x="42" y="181283"/>
                  </a:lnTo>
                  <a:lnTo>
                    <a:pt x="58" y="181820"/>
                  </a:lnTo>
                  <a:lnTo>
                    <a:pt x="85" y="182358"/>
                  </a:lnTo>
                  <a:lnTo>
                    <a:pt x="111" y="182880"/>
                  </a:lnTo>
                  <a:lnTo>
                    <a:pt x="149" y="183418"/>
                  </a:lnTo>
                  <a:lnTo>
                    <a:pt x="186" y="183940"/>
                  </a:lnTo>
                  <a:lnTo>
                    <a:pt x="228" y="184447"/>
                  </a:lnTo>
                  <a:lnTo>
                    <a:pt x="276" y="184970"/>
                  </a:lnTo>
                  <a:lnTo>
                    <a:pt x="329" y="185477"/>
                  </a:lnTo>
                  <a:lnTo>
                    <a:pt x="387" y="185984"/>
                  </a:lnTo>
                  <a:lnTo>
                    <a:pt x="456" y="186475"/>
                  </a:lnTo>
                  <a:lnTo>
                    <a:pt x="525" y="186967"/>
                  </a:lnTo>
                  <a:lnTo>
                    <a:pt x="605" y="187458"/>
                  </a:lnTo>
                  <a:lnTo>
                    <a:pt x="690" y="187935"/>
                  </a:lnTo>
                  <a:lnTo>
                    <a:pt x="785" y="188411"/>
                  </a:lnTo>
                  <a:lnTo>
                    <a:pt x="785" y="188411"/>
                  </a:lnTo>
                  <a:lnTo>
                    <a:pt x="886" y="188841"/>
                  </a:lnTo>
                  <a:lnTo>
                    <a:pt x="992" y="189271"/>
                  </a:lnTo>
                  <a:lnTo>
                    <a:pt x="1109" y="189686"/>
                  </a:lnTo>
                  <a:lnTo>
                    <a:pt x="1220" y="190085"/>
                  </a:lnTo>
                  <a:lnTo>
                    <a:pt x="1342" y="190485"/>
                  </a:lnTo>
                  <a:lnTo>
                    <a:pt x="1464" y="190854"/>
                  </a:lnTo>
                  <a:lnTo>
                    <a:pt x="1591" y="191238"/>
                  </a:lnTo>
                  <a:lnTo>
                    <a:pt x="1719" y="191591"/>
                  </a:lnTo>
                  <a:lnTo>
                    <a:pt x="1851" y="191944"/>
                  </a:lnTo>
                  <a:lnTo>
                    <a:pt x="1989" y="192282"/>
                  </a:lnTo>
                  <a:lnTo>
                    <a:pt x="2127" y="192605"/>
                  </a:lnTo>
                  <a:lnTo>
                    <a:pt x="2270" y="192928"/>
                  </a:lnTo>
                  <a:lnTo>
                    <a:pt x="2413" y="193220"/>
                  </a:lnTo>
                  <a:lnTo>
                    <a:pt x="2562" y="193511"/>
                  </a:lnTo>
                  <a:lnTo>
                    <a:pt x="2711" y="193788"/>
                  </a:lnTo>
                  <a:lnTo>
                    <a:pt x="2864" y="194064"/>
                  </a:lnTo>
                  <a:lnTo>
                    <a:pt x="3018" y="194310"/>
                  </a:lnTo>
                  <a:lnTo>
                    <a:pt x="3177" y="194556"/>
                  </a:lnTo>
                  <a:lnTo>
                    <a:pt x="3336" y="194787"/>
                  </a:lnTo>
                  <a:lnTo>
                    <a:pt x="3501" y="195002"/>
                  </a:lnTo>
                  <a:lnTo>
                    <a:pt x="3665" y="195201"/>
                  </a:lnTo>
                  <a:lnTo>
                    <a:pt x="3830" y="195386"/>
                  </a:lnTo>
                  <a:lnTo>
                    <a:pt x="3999" y="195555"/>
                  </a:lnTo>
                  <a:lnTo>
                    <a:pt x="4169" y="195724"/>
                  </a:lnTo>
                  <a:lnTo>
                    <a:pt x="4344" y="195862"/>
                  </a:lnTo>
                  <a:lnTo>
                    <a:pt x="4519" y="196000"/>
                  </a:lnTo>
                  <a:lnTo>
                    <a:pt x="4694" y="196123"/>
                  </a:lnTo>
                  <a:lnTo>
                    <a:pt x="4869" y="196231"/>
                  </a:lnTo>
                  <a:lnTo>
                    <a:pt x="5050" y="196323"/>
                  </a:lnTo>
                  <a:lnTo>
                    <a:pt x="5230" y="196400"/>
                  </a:lnTo>
                  <a:lnTo>
                    <a:pt x="5410" y="196461"/>
                  </a:lnTo>
                  <a:lnTo>
                    <a:pt x="5591" y="196507"/>
                  </a:lnTo>
                  <a:lnTo>
                    <a:pt x="5591" y="196507"/>
                  </a:lnTo>
                  <a:lnTo>
                    <a:pt x="5951" y="196569"/>
                  </a:lnTo>
                  <a:lnTo>
                    <a:pt x="6312" y="196599"/>
                  </a:lnTo>
                  <a:lnTo>
                    <a:pt x="6673" y="196630"/>
                  </a:lnTo>
                  <a:lnTo>
                    <a:pt x="7034" y="196630"/>
                  </a:lnTo>
                  <a:lnTo>
                    <a:pt x="7394" y="196599"/>
                  </a:lnTo>
                  <a:lnTo>
                    <a:pt x="7750" y="196569"/>
                  </a:lnTo>
                  <a:lnTo>
                    <a:pt x="8110" y="196507"/>
                  </a:lnTo>
                  <a:lnTo>
                    <a:pt x="8471" y="196430"/>
                  </a:lnTo>
                  <a:lnTo>
                    <a:pt x="8826" y="196323"/>
                  </a:lnTo>
                  <a:lnTo>
                    <a:pt x="9187" y="196200"/>
                  </a:lnTo>
                  <a:lnTo>
                    <a:pt x="9542" y="196062"/>
                  </a:lnTo>
                  <a:lnTo>
                    <a:pt x="9898" y="195908"/>
                  </a:lnTo>
                  <a:lnTo>
                    <a:pt x="10253" y="195724"/>
                  </a:lnTo>
                  <a:lnTo>
                    <a:pt x="10609" y="195524"/>
                  </a:lnTo>
                  <a:lnTo>
                    <a:pt x="10959" y="195309"/>
                  </a:lnTo>
                  <a:lnTo>
                    <a:pt x="11309" y="195078"/>
                  </a:lnTo>
                  <a:lnTo>
                    <a:pt x="11643" y="1952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4"/>
            <p:cNvSpPr/>
            <p:nvPr/>
          </p:nvSpPr>
          <p:spPr>
            <a:xfrm>
              <a:off x="-917600" y="-19380325"/>
              <a:ext cx="91800" cy="4985675"/>
            </a:xfrm>
            <a:custGeom>
              <a:avLst/>
              <a:gdLst/>
              <a:ahLst/>
              <a:cxnLst/>
              <a:rect l="l" t="t" r="r" b="b"/>
              <a:pathLst>
                <a:path w="3672" h="199427" extrusionOk="0">
                  <a:moveTo>
                    <a:pt x="2690" y="1"/>
                  </a:moveTo>
                  <a:lnTo>
                    <a:pt x="2679" y="124"/>
                  </a:lnTo>
                  <a:lnTo>
                    <a:pt x="2674" y="247"/>
                  </a:lnTo>
                  <a:lnTo>
                    <a:pt x="2674" y="385"/>
                  </a:lnTo>
                  <a:lnTo>
                    <a:pt x="2679" y="508"/>
                  </a:lnTo>
                  <a:lnTo>
                    <a:pt x="2679" y="2044"/>
                  </a:lnTo>
                  <a:lnTo>
                    <a:pt x="2743" y="4579"/>
                  </a:lnTo>
                  <a:lnTo>
                    <a:pt x="2817" y="7882"/>
                  </a:lnTo>
                  <a:lnTo>
                    <a:pt x="2913" y="12092"/>
                  </a:lnTo>
                  <a:lnTo>
                    <a:pt x="2960" y="14504"/>
                  </a:lnTo>
                  <a:lnTo>
                    <a:pt x="3013" y="17115"/>
                  </a:lnTo>
                  <a:lnTo>
                    <a:pt x="3061" y="19911"/>
                  </a:lnTo>
                  <a:lnTo>
                    <a:pt x="3109" y="22892"/>
                  </a:lnTo>
                  <a:lnTo>
                    <a:pt x="3157" y="26041"/>
                  </a:lnTo>
                  <a:lnTo>
                    <a:pt x="3199" y="29375"/>
                  </a:lnTo>
                  <a:lnTo>
                    <a:pt x="3236" y="32862"/>
                  </a:lnTo>
                  <a:lnTo>
                    <a:pt x="3268" y="36503"/>
                  </a:lnTo>
                  <a:lnTo>
                    <a:pt x="3289" y="40298"/>
                  </a:lnTo>
                  <a:lnTo>
                    <a:pt x="3300" y="44246"/>
                  </a:lnTo>
                  <a:lnTo>
                    <a:pt x="3311" y="48317"/>
                  </a:lnTo>
                  <a:lnTo>
                    <a:pt x="3311" y="52527"/>
                  </a:lnTo>
                  <a:lnTo>
                    <a:pt x="3305" y="56859"/>
                  </a:lnTo>
                  <a:lnTo>
                    <a:pt x="3295" y="61299"/>
                  </a:lnTo>
                  <a:lnTo>
                    <a:pt x="3273" y="65862"/>
                  </a:lnTo>
                  <a:lnTo>
                    <a:pt x="3252" y="70532"/>
                  </a:lnTo>
                  <a:lnTo>
                    <a:pt x="3226" y="75295"/>
                  </a:lnTo>
                  <a:lnTo>
                    <a:pt x="3194" y="80149"/>
                  </a:lnTo>
                  <a:lnTo>
                    <a:pt x="3120" y="90104"/>
                  </a:lnTo>
                  <a:lnTo>
                    <a:pt x="3029" y="100367"/>
                  </a:lnTo>
                  <a:lnTo>
                    <a:pt x="2382" y="171405"/>
                  </a:lnTo>
                  <a:lnTo>
                    <a:pt x="2388" y="172741"/>
                  </a:lnTo>
                  <a:lnTo>
                    <a:pt x="2377" y="174093"/>
                  </a:lnTo>
                  <a:lnTo>
                    <a:pt x="2361" y="175430"/>
                  </a:lnTo>
                  <a:lnTo>
                    <a:pt x="2335" y="176766"/>
                  </a:lnTo>
                  <a:lnTo>
                    <a:pt x="2292" y="178103"/>
                  </a:lnTo>
                  <a:lnTo>
                    <a:pt x="2250" y="179424"/>
                  </a:lnTo>
                  <a:lnTo>
                    <a:pt x="2191" y="180761"/>
                  </a:lnTo>
                  <a:lnTo>
                    <a:pt x="2122" y="182082"/>
                  </a:lnTo>
                  <a:lnTo>
                    <a:pt x="2048" y="183403"/>
                  </a:lnTo>
                  <a:lnTo>
                    <a:pt x="1963" y="184709"/>
                  </a:lnTo>
                  <a:lnTo>
                    <a:pt x="1868" y="186030"/>
                  </a:lnTo>
                  <a:lnTo>
                    <a:pt x="1762" y="187336"/>
                  </a:lnTo>
                  <a:lnTo>
                    <a:pt x="1645" y="188627"/>
                  </a:lnTo>
                  <a:lnTo>
                    <a:pt x="1523" y="189917"/>
                  </a:lnTo>
                  <a:lnTo>
                    <a:pt x="1390" y="191208"/>
                  </a:lnTo>
                  <a:lnTo>
                    <a:pt x="1247" y="192483"/>
                  </a:lnTo>
                  <a:lnTo>
                    <a:pt x="1152" y="193159"/>
                  </a:lnTo>
                  <a:lnTo>
                    <a:pt x="1056" y="193819"/>
                  </a:lnTo>
                  <a:lnTo>
                    <a:pt x="950" y="194480"/>
                  </a:lnTo>
                  <a:lnTo>
                    <a:pt x="844" y="195141"/>
                  </a:lnTo>
                  <a:lnTo>
                    <a:pt x="733" y="195786"/>
                  </a:lnTo>
                  <a:lnTo>
                    <a:pt x="611" y="196431"/>
                  </a:lnTo>
                  <a:lnTo>
                    <a:pt x="489" y="197061"/>
                  </a:lnTo>
                  <a:lnTo>
                    <a:pt x="361" y="197691"/>
                  </a:lnTo>
                  <a:lnTo>
                    <a:pt x="80" y="198966"/>
                  </a:lnTo>
                  <a:lnTo>
                    <a:pt x="38" y="199196"/>
                  </a:lnTo>
                  <a:lnTo>
                    <a:pt x="1" y="199427"/>
                  </a:lnTo>
                  <a:lnTo>
                    <a:pt x="6" y="199411"/>
                  </a:lnTo>
                  <a:lnTo>
                    <a:pt x="32" y="199350"/>
                  </a:lnTo>
                  <a:lnTo>
                    <a:pt x="64" y="199227"/>
                  </a:lnTo>
                  <a:lnTo>
                    <a:pt x="112" y="199043"/>
                  </a:lnTo>
                  <a:lnTo>
                    <a:pt x="430" y="197829"/>
                  </a:lnTo>
                  <a:lnTo>
                    <a:pt x="574" y="197215"/>
                  </a:lnTo>
                  <a:lnTo>
                    <a:pt x="706" y="196585"/>
                  </a:lnTo>
                  <a:lnTo>
                    <a:pt x="833" y="195939"/>
                  </a:lnTo>
                  <a:lnTo>
                    <a:pt x="955" y="195294"/>
                  </a:lnTo>
                  <a:lnTo>
                    <a:pt x="1072" y="194649"/>
                  </a:lnTo>
                  <a:lnTo>
                    <a:pt x="1184" y="193988"/>
                  </a:lnTo>
                  <a:lnTo>
                    <a:pt x="1290" y="193312"/>
                  </a:lnTo>
                  <a:lnTo>
                    <a:pt x="1390" y="192636"/>
                  </a:lnTo>
                  <a:lnTo>
                    <a:pt x="1544" y="191361"/>
                  </a:lnTo>
                  <a:lnTo>
                    <a:pt x="1687" y="190071"/>
                  </a:lnTo>
                  <a:lnTo>
                    <a:pt x="1825" y="188765"/>
                  </a:lnTo>
                  <a:lnTo>
                    <a:pt x="1947" y="187474"/>
                  </a:lnTo>
                  <a:lnTo>
                    <a:pt x="2064" y="186153"/>
                  </a:lnTo>
                  <a:lnTo>
                    <a:pt x="2170" y="184847"/>
                  </a:lnTo>
                  <a:lnTo>
                    <a:pt x="2266" y="183526"/>
                  </a:lnTo>
                  <a:lnTo>
                    <a:pt x="2350" y="182190"/>
                  </a:lnTo>
                  <a:lnTo>
                    <a:pt x="2425" y="180853"/>
                  </a:lnTo>
                  <a:lnTo>
                    <a:pt x="2488" y="179516"/>
                  </a:lnTo>
                  <a:lnTo>
                    <a:pt x="2541" y="178180"/>
                  </a:lnTo>
                  <a:lnTo>
                    <a:pt x="2589" y="176828"/>
                  </a:lnTo>
                  <a:lnTo>
                    <a:pt x="2621" y="175491"/>
                  </a:lnTo>
                  <a:lnTo>
                    <a:pt x="2647" y="174139"/>
                  </a:lnTo>
                  <a:lnTo>
                    <a:pt x="2663" y="172788"/>
                  </a:lnTo>
                  <a:lnTo>
                    <a:pt x="2663" y="171420"/>
                  </a:lnTo>
                  <a:lnTo>
                    <a:pt x="2823" y="156549"/>
                  </a:lnTo>
                  <a:lnTo>
                    <a:pt x="3008" y="139496"/>
                  </a:lnTo>
                  <a:lnTo>
                    <a:pt x="3210" y="120646"/>
                  </a:lnTo>
                  <a:lnTo>
                    <a:pt x="3427" y="100413"/>
                  </a:lnTo>
                  <a:lnTo>
                    <a:pt x="3475" y="95236"/>
                  </a:lnTo>
                  <a:lnTo>
                    <a:pt x="3523" y="90135"/>
                  </a:lnTo>
                  <a:lnTo>
                    <a:pt x="3565" y="85111"/>
                  </a:lnTo>
                  <a:lnTo>
                    <a:pt x="3597" y="80149"/>
                  </a:lnTo>
                  <a:lnTo>
                    <a:pt x="3623" y="75295"/>
                  </a:lnTo>
                  <a:lnTo>
                    <a:pt x="3645" y="70517"/>
                  </a:lnTo>
                  <a:lnTo>
                    <a:pt x="3661" y="65846"/>
                  </a:lnTo>
                  <a:lnTo>
                    <a:pt x="3671" y="61284"/>
                  </a:lnTo>
                  <a:lnTo>
                    <a:pt x="3671" y="56828"/>
                  </a:lnTo>
                  <a:lnTo>
                    <a:pt x="3666" y="52496"/>
                  </a:lnTo>
                  <a:lnTo>
                    <a:pt x="3655" y="48287"/>
                  </a:lnTo>
                  <a:lnTo>
                    <a:pt x="3634" y="44200"/>
                  </a:lnTo>
                  <a:lnTo>
                    <a:pt x="3602" y="40267"/>
                  </a:lnTo>
                  <a:lnTo>
                    <a:pt x="3565" y="36472"/>
                  </a:lnTo>
                  <a:lnTo>
                    <a:pt x="3523" y="32816"/>
                  </a:lnTo>
                  <a:lnTo>
                    <a:pt x="3470" y="29329"/>
                  </a:lnTo>
                  <a:lnTo>
                    <a:pt x="3417" y="25995"/>
                  </a:lnTo>
                  <a:lnTo>
                    <a:pt x="3358" y="22846"/>
                  </a:lnTo>
                  <a:lnTo>
                    <a:pt x="3300" y="19865"/>
                  </a:lnTo>
                  <a:lnTo>
                    <a:pt x="3236" y="17069"/>
                  </a:lnTo>
                  <a:lnTo>
                    <a:pt x="3173" y="14457"/>
                  </a:lnTo>
                  <a:lnTo>
                    <a:pt x="3104" y="12045"/>
                  </a:lnTo>
                  <a:lnTo>
                    <a:pt x="3040" y="9833"/>
                  </a:lnTo>
                  <a:lnTo>
                    <a:pt x="2976" y="7836"/>
                  </a:lnTo>
                  <a:lnTo>
                    <a:pt x="2913" y="6039"/>
                  </a:lnTo>
                  <a:lnTo>
                    <a:pt x="2854" y="4472"/>
                  </a:lnTo>
                  <a:lnTo>
                    <a:pt x="2759" y="2029"/>
                  </a:lnTo>
                  <a:lnTo>
                    <a:pt x="2690" y="508"/>
                  </a:lnTo>
                  <a:lnTo>
                    <a:pt x="2690" y="247"/>
                  </a:lnTo>
                  <a:lnTo>
                    <a:pt x="26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4"/>
            <p:cNvSpPr/>
            <p:nvPr/>
          </p:nvSpPr>
          <p:spPr>
            <a:xfrm>
              <a:off x="-917600" y="-19380325"/>
              <a:ext cx="91800" cy="4985675"/>
            </a:xfrm>
            <a:custGeom>
              <a:avLst/>
              <a:gdLst/>
              <a:ahLst/>
              <a:cxnLst/>
              <a:rect l="l" t="t" r="r" b="b"/>
              <a:pathLst>
                <a:path w="3672" h="199427" fill="none" extrusionOk="0">
                  <a:moveTo>
                    <a:pt x="2690" y="1"/>
                  </a:moveTo>
                  <a:lnTo>
                    <a:pt x="2690" y="1"/>
                  </a:lnTo>
                  <a:lnTo>
                    <a:pt x="2690" y="247"/>
                  </a:lnTo>
                  <a:lnTo>
                    <a:pt x="2690" y="508"/>
                  </a:lnTo>
                  <a:lnTo>
                    <a:pt x="2759" y="2029"/>
                  </a:lnTo>
                  <a:lnTo>
                    <a:pt x="2759" y="2029"/>
                  </a:lnTo>
                  <a:lnTo>
                    <a:pt x="2854" y="4472"/>
                  </a:lnTo>
                  <a:lnTo>
                    <a:pt x="2913" y="6039"/>
                  </a:lnTo>
                  <a:lnTo>
                    <a:pt x="2976" y="7836"/>
                  </a:lnTo>
                  <a:lnTo>
                    <a:pt x="2976" y="7836"/>
                  </a:lnTo>
                  <a:lnTo>
                    <a:pt x="3040" y="9833"/>
                  </a:lnTo>
                  <a:lnTo>
                    <a:pt x="3104" y="12045"/>
                  </a:lnTo>
                  <a:lnTo>
                    <a:pt x="3173" y="14457"/>
                  </a:lnTo>
                  <a:lnTo>
                    <a:pt x="3236" y="17069"/>
                  </a:lnTo>
                  <a:lnTo>
                    <a:pt x="3300" y="19865"/>
                  </a:lnTo>
                  <a:lnTo>
                    <a:pt x="3358" y="22846"/>
                  </a:lnTo>
                  <a:lnTo>
                    <a:pt x="3417" y="25995"/>
                  </a:lnTo>
                  <a:lnTo>
                    <a:pt x="3470" y="29329"/>
                  </a:lnTo>
                  <a:lnTo>
                    <a:pt x="3470" y="29329"/>
                  </a:lnTo>
                  <a:lnTo>
                    <a:pt x="3523" y="32816"/>
                  </a:lnTo>
                  <a:lnTo>
                    <a:pt x="3565" y="36472"/>
                  </a:lnTo>
                  <a:lnTo>
                    <a:pt x="3602" y="40267"/>
                  </a:lnTo>
                  <a:lnTo>
                    <a:pt x="3634" y="44200"/>
                  </a:lnTo>
                  <a:lnTo>
                    <a:pt x="3655" y="48287"/>
                  </a:lnTo>
                  <a:lnTo>
                    <a:pt x="3666" y="52496"/>
                  </a:lnTo>
                  <a:lnTo>
                    <a:pt x="3671" y="56828"/>
                  </a:lnTo>
                  <a:lnTo>
                    <a:pt x="3671" y="61284"/>
                  </a:lnTo>
                  <a:lnTo>
                    <a:pt x="3661" y="65846"/>
                  </a:lnTo>
                  <a:lnTo>
                    <a:pt x="3645" y="70517"/>
                  </a:lnTo>
                  <a:lnTo>
                    <a:pt x="3623" y="75295"/>
                  </a:lnTo>
                  <a:lnTo>
                    <a:pt x="3597" y="80149"/>
                  </a:lnTo>
                  <a:lnTo>
                    <a:pt x="3565" y="85111"/>
                  </a:lnTo>
                  <a:lnTo>
                    <a:pt x="3523" y="90135"/>
                  </a:lnTo>
                  <a:lnTo>
                    <a:pt x="3475" y="95236"/>
                  </a:lnTo>
                  <a:lnTo>
                    <a:pt x="3427" y="100413"/>
                  </a:lnTo>
                  <a:lnTo>
                    <a:pt x="3427" y="100413"/>
                  </a:lnTo>
                  <a:lnTo>
                    <a:pt x="3210" y="120646"/>
                  </a:lnTo>
                  <a:lnTo>
                    <a:pt x="3008" y="139496"/>
                  </a:lnTo>
                  <a:lnTo>
                    <a:pt x="2823" y="156549"/>
                  </a:lnTo>
                  <a:lnTo>
                    <a:pt x="2663" y="171420"/>
                  </a:lnTo>
                  <a:lnTo>
                    <a:pt x="2663" y="171420"/>
                  </a:lnTo>
                  <a:lnTo>
                    <a:pt x="2663" y="172788"/>
                  </a:lnTo>
                  <a:lnTo>
                    <a:pt x="2647" y="174139"/>
                  </a:lnTo>
                  <a:lnTo>
                    <a:pt x="2621" y="175491"/>
                  </a:lnTo>
                  <a:lnTo>
                    <a:pt x="2589" y="176828"/>
                  </a:lnTo>
                  <a:lnTo>
                    <a:pt x="2541" y="178180"/>
                  </a:lnTo>
                  <a:lnTo>
                    <a:pt x="2488" y="179516"/>
                  </a:lnTo>
                  <a:lnTo>
                    <a:pt x="2425" y="180853"/>
                  </a:lnTo>
                  <a:lnTo>
                    <a:pt x="2350" y="182190"/>
                  </a:lnTo>
                  <a:lnTo>
                    <a:pt x="2266" y="183526"/>
                  </a:lnTo>
                  <a:lnTo>
                    <a:pt x="2170" y="184847"/>
                  </a:lnTo>
                  <a:lnTo>
                    <a:pt x="2064" y="186153"/>
                  </a:lnTo>
                  <a:lnTo>
                    <a:pt x="1947" y="187474"/>
                  </a:lnTo>
                  <a:lnTo>
                    <a:pt x="1825" y="188765"/>
                  </a:lnTo>
                  <a:lnTo>
                    <a:pt x="1687" y="190071"/>
                  </a:lnTo>
                  <a:lnTo>
                    <a:pt x="1544" y="191361"/>
                  </a:lnTo>
                  <a:lnTo>
                    <a:pt x="1390" y="192636"/>
                  </a:lnTo>
                  <a:lnTo>
                    <a:pt x="1390" y="192636"/>
                  </a:lnTo>
                  <a:lnTo>
                    <a:pt x="1290" y="193312"/>
                  </a:lnTo>
                  <a:lnTo>
                    <a:pt x="1184" y="193988"/>
                  </a:lnTo>
                  <a:lnTo>
                    <a:pt x="1072" y="194649"/>
                  </a:lnTo>
                  <a:lnTo>
                    <a:pt x="955" y="195294"/>
                  </a:lnTo>
                  <a:lnTo>
                    <a:pt x="833" y="195939"/>
                  </a:lnTo>
                  <a:lnTo>
                    <a:pt x="706" y="196585"/>
                  </a:lnTo>
                  <a:lnTo>
                    <a:pt x="574" y="197215"/>
                  </a:lnTo>
                  <a:lnTo>
                    <a:pt x="430" y="197829"/>
                  </a:lnTo>
                  <a:lnTo>
                    <a:pt x="112" y="199043"/>
                  </a:lnTo>
                  <a:lnTo>
                    <a:pt x="112" y="199043"/>
                  </a:lnTo>
                  <a:lnTo>
                    <a:pt x="64" y="199227"/>
                  </a:lnTo>
                  <a:lnTo>
                    <a:pt x="32" y="199350"/>
                  </a:lnTo>
                  <a:lnTo>
                    <a:pt x="6" y="199411"/>
                  </a:lnTo>
                  <a:lnTo>
                    <a:pt x="1" y="199427"/>
                  </a:lnTo>
                  <a:lnTo>
                    <a:pt x="1" y="199427"/>
                  </a:lnTo>
                  <a:lnTo>
                    <a:pt x="38" y="199196"/>
                  </a:lnTo>
                  <a:lnTo>
                    <a:pt x="80" y="198966"/>
                  </a:lnTo>
                  <a:lnTo>
                    <a:pt x="361" y="197691"/>
                  </a:lnTo>
                  <a:lnTo>
                    <a:pt x="361" y="197691"/>
                  </a:lnTo>
                  <a:lnTo>
                    <a:pt x="489" y="197061"/>
                  </a:lnTo>
                  <a:lnTo>
                    <a:pt x="611" y="196431"/>
                  </a:lnTo>
                  <a:lnTo>
                    <a:pt x="733" y="195786"/>
                  </a:lnTo>
                  <a:lnTo>
                    <a:pt x="844" y="195141"/>
                  </a:lnTo>
                  <a:lnTo>
                    <a:pt x="950" y="194480"/>
                  </a:lnTo>
                  <a:lnTo>
                    <a:pt x="1056" y="193819"/>
                  </a:lnTo>
                  <a:lnTo>
                    <a:pt x="1152" y="193159"/>
                  </a:lnTo>
                  <a:lnTo>
                    <a:pt x="1247" y="192483"/>
                  </a:lnTo>
                  <a:lnTo>
                    <a:pt x="1247" y="192483"/>
                  </a:lnTo>
                  <a:lnTo>
                    <a:pt x="1390" y="191208"/>
                  </a:lnTo>
                  <a:lnTo>
                    <a:pt x="1523" y="189917"/>
                  </a:lnTo>
                  <a:lnTo>
                    <a:pt x="1645" y="188627"/>
                  </a:lnTo>
                  <a:lnTo>
                    <a:pt x="1762" y="187336"/>
                  </a:lnTo>
                  <a:lnTo>
                    <a:pt x="1868" y="186030"/>
                  </a:lnTo>
                  <a:lnTo>
                    <a:pt x="1963" y="184709"/>
                  </a:lnTo>
                  <a:lnTo>
                    <a:pt x="2048" y="183403"/>
                  </a:lnTo>
                  <a:lnTo>
                    <a:pt x="2122" y="182082"/>
                  </a:lnTo>
                  <a:lnTo>
                    <a:pt x="2191" y="180761"/>
                  </a:lnTo>
                  <a:lnTo>
                    <a:pt x="2250" y="179424"/>
                  </a:lnTo>
                  <a:lnTo>
                    <a:pt x="2292" y="178103"/>
                  </a:lnTo>
                  <a:lnTo>
                    <a:pt x="2335" y="176766"/>
                  </a:lnTo>
                  <a:lnTo>
                    <a:pt x="2361" y="175430"/>
                  </a:lnTo>
                  <a:lnTo>
                    <a:pt x="2377" y="174093"/>
                  </a:lnTo>
                  <a:lnTo>
                    <a:pt x="2388" y="172741"/>
                  </a:lnTo>
                  <a:lnTo>
                    <a:pt x="2382" y="171405"/>
                  </a:lnTo>
                  <a:lnTo>
                    <a:pt x="2382" y="171405"/>
                  </a:lnTo>
                  <a:lnTo>
                    <a:pt x="3029" y="100367"/>
                  </a:lnTo>
                  <a:lnTo>
                    <a:pt x="3029" y="100367"/>
                  </a:lnTo>
                  <a:lnTo>
                    <a:pt x="3120" y="90104"/>
                  </a:lnTo>
                  <a:lnTo>
                    <a:pt x="3194" y="80149"/>
                  </a:lnTo>
                  <a:lnTo>
                    <a:pt x="3226" y="75295"/>
                  </a:lnTo>
                  <a:lnTo>
                    <a:pt x="3252" y="70532"/>
                  </a:lnTo>
                  <a:lnTo>
                    <a:pt x="3273" y="65862"/>
                  </a:lnTo>
                  <a:lnTo>
                    <a:pt x="3295" y="61299"/>
                  </a:lnTo>
                  <a:lnTo>
                    <a:pt x="3305" y="56859"/>
                  </a:lnTo>
                  <a:lnTo>
                    <a:pt x="3311" y="52527"/>
                  </a:lnTo>
                  <a:lnTo>
                    <a:pt x="3311" y="48317"/>
                  </a:lnTo>
                  <a:lnTo>
                    <a:pt x="3300" y="44246"/>
                  </a:lnTo>
                  <a:lnTo>
                    <a:pt x="3289" y="40298"/>
                  </a:lnTo>
                  <a:lnTo>
                    <a:pt x="3268" y="36503"/>
                  </a:lnTo>
                  <a:lnTo>
                    <a:pt x="3236" y="32862"/>
                  </a:lnTo>
                  <a:lnTo>
                    <a:pt x="3199" y="29375"/>
                  </a:lnTo>
                  <a:lnTo>
                    <a:pt x="3199" y="29375"/>
                  </a:lnTo>
                  <a:lnTo>
                    <a:pt x="3157" y="26041"/>
                  </a:lnTo>
                  <a:lnTo>
                    <a:pt x="3109" y="22892"/>
                  </a:lnTo>
                  <a:lnTo>
                    <a:pt x="3061" y="19911"/>
                  </a:lnTo>
                  <a:lnTo>
                    <a:pt x="3013" y="17115"/>
                  </a:lnTo>
                  <a:lnTo>
                    <a:pt x="2960" y="14504"/>
                  </a:lnTo>
                  <a:lnTo>
                    <a:pt x="2913" y="12092"/>
                  </a:lnTo>
                  <a:lnTo>
                    <a:pt x="2817" y="7882"/>
                  </a:lnTo>
                  <a:lnTo>
                    <a:pt x="2817" y="7882"/>
                  </a:lnTo>
                  <a:lnTo>
                    <a:pt x="2743" y="4579"/>
                  </a:lnTo>
                  <a:lnTo>
                    <a:pt x="2679" y="2044"/>
                  </a:lnTo>
                  <a:lnTo>
                    <a:pt x="2679" y="508"/>
                  </a:lnTo>
                  <a:lnTo>
                    <a:pt x="2679" y="508"/>
                  </a:lnTo>
                  <a:lnTo>
                    <a:pt x="2674" y="385"/>
                  </a:lnTo>
                  <a:lnTo>
                    <a:pt x="2674" y="247"/>
                  </a:lnTo>
                  <a:lnTo>
                    <a:pt x="2679" y="124"/>
                  </a:lnTo>
                  <a:lnTo>
                    <a:pt x="269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4"/>
            <p:cNvSpPr/>
            <p:nvPr/>
          </p:nvSpPr>
          <p:spPr>
            <a:xfrm>
              <a:off x="-1103775" y="-19524350"/>
              <a:ext cx="321200" cy="758200"/>
            </a:xfrm>
            <a:custGeom>
              <a:avLst/>
              <a:gdLst/>
              <a:ahLst/>
              <a:cxnLst/>
              <a:rect l="l" t="t" r="r" b="b"/>
              <a:pathLst>
                <a:path w="12848" h="30328" extrusionOk="0">
                  <a:moveTo>
                    <a:pt x="0" y="1"/>
                  </a:moveTo>
                  <a:lnTo>
                    <a:pt x="1136" y="15948"/>
                  </a:lnTo>
                  <a:lnTo>
                    <a:pt x="1157" y="16455"/>
                  </a:lnTo>
                  <a:lnTo>
                    <a:pt x="1183" y="16946"/>
                  </a:lnTo>
                  <a:lnTo>
                    <a:pt x="1210" y="17438"/>
                  </a:lnTo>
                  <a:lnTo>
                    <a:pt x="1247" y="17929"/>
                  </a:lnTo>
                  <a:lnTo>
                    <a:pt x="1289" y="18421"/>
                  </a:lnTo>
                  <a:lnTo>
                    <a:pt x="1337" y="18897"/>
                  </a:lnTo>
                  <a:lnTo>
                    <a:pt x="1385" y="19373"/>
                  </a:lnTo>
                  <a:lnTo>
                    <a:pt x="1438" y="19850"/>
                  </a:lnTo>
                  <a:lnTo>
                    <a:pt x="1502" y="20311"/>
                  </a:lnTo>
                  <a:lnTo>
                    <a:pt x="1565" y="20771"/>
                  </a:lnTo>
                  <a:lnTo>
                    <a:pt x="1634" y="21232"/>
                  </a:lnTo>
                  <a:lnTo>
                    <a:pt x="1708" y="21678"/>
                  </a:lnTo>
                  <a:lnTo>
                    <a:pt x="1783" y="22123"/>
                  </a:lnTo>
                  <a:lnTo>
                    <a:pt x="1868" y="22554"/>
                  </a:lnTo>
                  <a:lnTo>
                    <a:pt x="1952" y="22968"/>
                  </a:lnTo>
                  <a:lnTo>
                    <a:pt x="2043" y="23399"/>
                  </a:lnTo>
                  <a:lnTo>
                    <a:pt x="2138" y="23798"/>
                  </a:lnTo>
                  <a:lnTo>
                    <a:pt x="2239" y="24213"/>
                  </a:lnTo>
                  <a:lnTo>
                    <a:pt x="2340" y="24597"/>
                  </a:lnTo>
                  <a:lnTo>
                    <a:pt x="2446" y="24981"/>
                  </a:lnTo>
                  <a:lnTo>
                    <a:pt x="2557" y="25365"/>
                  </a:lnTo>
                  <a:lnTo>
                    <a:pt x="2674" y="25734"/>
                  </a:lnTo>
                  <a:lnTo>
                    <a:pt x="2791" y="26087"/>
                  </a:lnTo>
                  <a:lnTo>
                    <a:pt x="2913" y="26440"/>
                  </a:lnTo>
                  <a:lnTo>
                    <a:pt x="3040" y="26778"/>
                  </a:lnTo>
                  <a:lnTo>
                    <a:pt x="3172" y="27101"/>
                  </a:lnTo>
                  <a:lnTo>
                    <a:pt x="3305" y="27424"/>
                  </a:lnTo>
                  <a:lnTo>
                    <a:pt x="3438" y="27731"/>
                  </a:lnTo>
                  <a:lnTo>
                    <a:pt x="3581" y="28023"/>
                  </a:lnTo>
                  <a:lnTo>
                    <a:pt x="3724" y="28299"/>
                  </a:lnTo>
                  <a:lnTo>
                    <a:pt x="3873" y="28576"/>
                  </a:lnTo>
                  <a:lnTo>
                    <a:pt x="4021" y="28837"/>
                  </a:lnTo>
                  <a:lnTo>
                    <a:pt x="4228" y="29067"/>
                  </a:lnTo>
                  <a:lnTo>
                    <a:pt x="4440" y="29267"/>
                  </a:lnTo>
                  <a:lnTo>
                    <a:pt x="4652" y="29467"/>
                  </a:lnTo>
                  <a:lnTo>
                    <a:pt x="4864" y="29636"/>
                  </a:lnTo>
                  <a:lnTo>
                    <a:pt x="5077" y="29774"/>
                  </a:lnTo>
                  <a:lnTo>
                    <a:pt x="5294" y="29912"/>
                  </a:lnTo>
                  <a:lnTo>
                    <a:pt x="5506" y="30020"/>
                  </a:lnTo>
                  <a:lnTo>
                    <a:pt x="5724" y="30127"/>
                  </a:lnTo>
                  <a:lnTo>
                    <a:pt x="5941" y="30204"/>
                  </a:lnTo>
                  <a:lnTo>
                    <a:pt x="6159" y="30250"/>
                  </a:lnTo>
                  <a:lnTo>
                    <a:pt x="6376" y="30296"/>
                  </a:lnTo>
                  <a:lnTo>
                    <a:pt x="6594" y="30312"/>
                  </a:lnTo>
                  <a:lnTo>
                    <a:pt x="6811" y="30327"/>
                  </a:lnTo>
                  <a:lnTo>
                    <a:pt x="7029" y="30296"/>
                  </a:lnTo>
                  <a:lnTo>
                    <a:pt x="7246" y="30266"/>
                  </a:lnTo>
                  <a:lnTo>
                    <a:pt x="7464" y="30220"/>
                  </a:lnTo>
                  <a:lnTo>
                    <a:pt x="7676" y="30143"/>
                  </a:lnTo>
                  <a:lnTo>
                    <a:pt x="7893" y="30051"/>
                  </a:lnTo>
                  <a:lnTo>
                    <a:pt x="8105" y="29943"/>
                  </a:lnTo>
                  <a:lnTo>
                    <a:pt x="8318" y="29820"/>
                  </a:lnTo>
                  <a:lnTo>
                    <a:pt x="8530" y="29682"/>
                  </a:lnTo>
                  <a:lnTo>
                    <a:pt x="8742" y="29528"/>
                  </a:lnTo>
                  <a:lnTo>
                    <a:pt x="8949" y="29344"/>
                  </a:lnTo>
                  <a:lnTo>
                    <a:pt x="9156" y="29144"/>
                  </a:lnTo>
                  <a:lnTo>
                    <a:pt x="9363" y="28929"/>
                  </a:lnTo>
                  <a:lnTo>
                    <a:pt x="9569" y="28699"/>
                  </a:lnTo>
                  <a:lnTo>
                    <a:pt x="9771" y="28453"/>
                  </a:lnTo>
                  <a:lnTo>
                    <a:pt x="9967" y="28176"/>
                  </a:lnTo>
                  <a:lnTo>
                    <a:pt x="10169" y="27885"/>
                  </a:lnTo>
                  <a:lnTo>
                    <a:pt x="10360" y="27593"/>
                  </a:lnTo>
                  <a:lnTo>
                    <a:pt x="10556" y="27270"/>
                  </a:lnTo>
                  <a:lnTo>
                    <a:pt x="10742" y="26932"/>
                  </a:lnTo>
                  <a:lnTo>
                    <a:pt x="10853" y="26655"/>
                  </a:lnTo>
                  <a:lnTo>
                    <a:pt x="10959" y="26379"/>
                  </a:lnTo>
                  <a:lnTo>
                    <a:pt x="11060" y="26087"/>
                  </a:lnTo>
                  <a:lnTo>
                    <a:pt x="11161" y="25795"/>
                  </a:lnTo>
                  <a:lnTo>
                    <a:pt x="11261" y="25503"/>
                  </a:lnTo>
                  <a:lnTo>
                    <a:pt x="11357" y="25196"/>
                  </a:lnTo>
                  <a:lnTo>
                    <a:pt x="11447" y="24873"/>
                  </a:lnTo>
                  <a:lnTo>
                    <a:pt x="11537" y="24566"/>
                  </a:lnTo>
                  <a:lnTo>
                    <a:pt x="11622" y="24244"/>
                  </a:lnTo>
                  <a:lnTo>
                    <a:pt x="11707" y="23906"/>
                  </a:lnTo>
                  <a:lnTo>
                    <a:pt x="11792" y="23568"/>
                  </a:lnTo>
                  <a:lnTo>
                    <a:pt x="11866" y="23230"/>
                  </a:lnTo>
                  <a:lnTo>
                    <a:pt x="11946" y="22892"/>
                  </a:lnTo>
                  <a:lnTo>
                    <a:pt x="12015" y="22538"/>
                  </a:lnTo>
                  <a:lnTo>
                    <a:pt x="12084" y="22185"/>
                  </a:lnTo>
                  <a:lnTo>
                    <a:pt x="12153" y="21816"/>
                  </a:lnTo>
                  <a:lnTo>
                    <a:pt x="12216" y="21463"/>
                  </a:lnTo>
                  <a:lnTo>
                    <a:pt x="12275" y="21094"/>
                  </a:lnTo>
                  <a:lnTo>
                    <a:pt x="12333" y="20710"/>
                  </a:lnTo>
                  <a:lnTo>
                    <a:pt x="12386" y="20341"/>
                  </a:lnTo>
                  <a:lnTo>
                    <a:pt x="12439" y="19957"/>
                  </a:lnTo>
                  <a:lnTo>
                    <a:pt x="12487" y="19573"/>
                  </a:lnTo>
                  <a:lnTo>
                    <a:pt x="12534" y="19189"/>
                  </a:lnTo>
                  <a:lnTo>
                    <a:pt x="12572" y="18790"/>
                  </a:lnTo>
                  <a:lnTo>
                    <a:pt x="12614" y="18390"/>
                  </a:lnTo>
                  <a:lnTo>
                    <a:pt x="12646" y="17991"/>
                  </a:lnTo>
                  <a:lnTo>
                    <a:pt x="12678" y="17591"/>
                  </a:lnTo>
                  <a:lnTo>
                    <a:pt x="12710" y="17192"/>
                  </a:lnTo>
                  <a:lnTo>
                    <a:pt x="12731" y="16792"/>
                  </a:lnTo>
                  <a:lnTo>
                    <a:pt x="12752" y="16378"/>
                  </a:lnTo>
                  <a:lnTo>
                    <a:pt x="12773" y="15963"/>
                  </a:lnTo>
                  <a:lnTo>
                    <a:pt x="12784" y="15548"/>
                  </a:lnTo>
                  <a:lnTo>
                    <a:pt x="12810" y="14719"/>
                  </a:lnTo>
                  <a:lnTo>
                    <a:pt x="12826" y="13889"/>
                  </a:lnTo>
                  <a:lnTo>
                    <a:pt x="12837" y="13075"/>
                  </a:lnTo>
                  <a:lnTo>
                    <a:pt x="12847" y="12245"/>
                  </a:lnTo>
                  <a:lnTo>
                    <a:pt x="12847" y="11415"/>
                  </a:lnTo>
                  <a:lnTo>
                    <a:pt x="12847" y="10586"/>
                  </a:lnTo>
                  <a:lnTo>
                    <a:pt x="12842" y="9756"/>
                  </a:lnTo>
                  <a:lnTo>
                    <a:pt x="12832" y="8927"/>
                  </a:lnTo>
                  <a:lnTo>
                    <a:pt x="12816" y="8097"/>
                  </a:lnTo>
                  <a:lnTo>
                    <a:pt x="12794" y="7283"/>
                  </a:lnTo>
                  <a:lnTo>
                    <a:pt x="12768" y="6453"/>
                  </a:lnTo>
                  <a:lnTo>
                    <a:pt x="12741" y="5624"/>
                  </a:lnTo>
                  <a:lnTo>
                    <a:pt x="12704" y="4809"/>
                  </a:lnTo>
                  <a:lnTo>
                    <a:pt x="12667" y="3980"/>
                  </a:lnTo>
                  <a:lnTo>
                    <a:pt x="12619" y="3166"/>
                  </a:lnTo>
                  <a:lnTo>
                    <a:pt x="12572" y="2351"/>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4"/>
            <p:cNvSpPr/>
            <p:nvPr/>
          </p:nvSpPr>
          <p:spPr>
            <a:xfrm>
              <a:off x="-1103775" y="-19524350"/>
              <a:ext cx="321200" cy="758200"/>
            </a:xfrm>
            <a:custGeom>
              <a:avLst/>
              <a:gdLst/>
              <a:ahLst/>
              <a:cxnLst/>
              <a:rect l="l" t="t" r="r" b="b"/>
              <a:pathLst>
                <a:path w="12848" h="30328" fill="none" extrusionOk="0">
                  <a:moveTo>
                    <a:pt x="12572" y="2351"/>
                  </a:moveTo>
                  <a:lnTo>
                    <a:pt x="12572" y="2351"/>
                  </a:lnTo>
                  <a:lnTo>
                    <a:pt x="12619" y="3166"/>
                  </a:lnTo>
                  <a:lnTo>
                    <a:pt x="12667" y="3980"/>
                  </a:lnTo>
                  <a:lnTo>
                    <a:pt x="12704" y="4809"/>
                  </a:lnTo>
                  <a:lnTo>
                    <a:pt x="12741" y="5624"/>
                  </a:lnTo>
                  <a:lnTo>
                    <a:pt x="12768" y="6453"/>
                  </a:lnTo>
                  <a:lnTo>
                    <a:pt x="12794" y="7283"/>
                  </a:lnTo>
                  <a:lnTo>
                    <a:pt x="12816" y="8097"/>
                  </a:lnTo>
                  <a:lnTo>
                    <a:pt x="12832" y="8927"/>
                  </a:lnTo>
                  <a:lnTo>
                    <a:pt x="12842" y="9756"/>
                  </a:lnTo>
                  <a:lnTo>
                    <a:pt x="12847" y="10586"/>
                  </a:lnTo>
                  <a:lnTo>
                    <a:pt x="12847" y="11415"/>
                  </a:lnTo>
                  <a:lnTo>
                    <a:pt x="12847" y="12245"/>
                  </a:lnTo>
                  <a:lnTo>
                    <a:pt x="12837" y="13075"/>
                  </a:lnTo>
                  <a:lnTo>
                    <a:pt x="12826" y="13889"/>
                  </a:lnTo>
                  <a:lnTo>
                    <a:pt x="12810" y="14719"/>
                  </a:lnTo>
                  <a:lnTo>
                    <a:pt x="12784" y="15548"/>
                  </a:lnTo>
                  <a:lnTo>
                    <a:pt x="12784" y="15548"/>
                  </a:lnTo>
                  <a:lnTo>
                    <a:pt x="12773" y="15963"/>
                  </a:lnTo>
                  <a:lnTo>
                    <a:pt x="12752" y="16378"/>
                  </a:lnTo>
                  <a:lnTo>
                    <a:pt x="12731" y="16792"/>
                  </a:lnTo>
                  <a:lnTo>
                    <a:pt x="12710" y="17192"/>
                  </a:lnTo>
                  <a:lnTo>
                    <a:pt x="12678" y="17591"/>
                  </a:lnTo>
                  <a:lnTo>
                    <a:pt x="12646" y="17991"/>
                  </a:lnTo>
                  <a:lnTo>
                    <a:pt x="12614" y="18390"/>
                  </a:lnTo>
                  <a:lnTo>
                    <a:pt x="12572" y="18790"/>
                  </a:lnTo>
                  <a:lnTo>
                    <a:pt x="12534" y="19189"/>
                  </a:lnTo>
                  <a:lnTo>
                    <a:pt x="12487" y="19573"/>
                  </a:lnTo>
                  <a:lnTo>
                    <a:pt x="12439" y="19957"/>
                  </a:lnTo>
                  <a:lnTo>
                    <a:pt x="12386" y="20341"/>
                  </a:lnTo>
                  <a:lnTo>
                    <a:pt x="12333" y="20710"/>
                  </a:lnTo>
                  <a:lnTo>
                    <a:pt x="12275" y="21094"/>
                  </a:lnTo>
                  <a:lnTo>
                    <a:pt x="12216" y="21463"/>
                  </a:lnTo>
                  <a:lnTo>
                    <a:pt x="12153" y="21816"/>
                  </a:lnTo>
                  <a:lnTo>
                    <a:pt x="12084" y="22185"/>
                  </a:lnTo>
                  <a:lnTo>
                    <a:pt x="12015" y="22538"/>
                  </a:lnTo>
                  <a:lnTo>
                    <a:pt x="11946" y="22892"/>
                  </a:lnTo>
                  <a:lnTo>
                    <a:pt x="11866" y="23230"/>
                  </a:lnTo>
                  <a:lnTo>
                    <a:pt x="11792" y="23568"/>
                  </a:lnTo>
                  <a:lnTo>
                    <a:pt x="11707" y="23906"/>
                  </a:lnTo>
                  <a:lnTo>
                    <a:pt x="11622" y="24244"/>
                  </a:lnTo>
                  <a:lnTo>
                    <a:pt x="11537" y="24566"/>
                  </a:lnTo>
                  <a:lnTo>
                    <a:pt x="11447" y="24873"/>
                  </a:lnTo>
                  <a:lnTo>
                    <a:pt x="11357" y="25196"/>
                  </a:lnTo>
                  <a:lnTo>
                    <a:pt x="11261" y="25503"/>
                  </a:lnTo>
                  <a:lnTo>
                    <a:pt x="11161" y="25795"/>
                  </a:lnTo>
                  <a:lnTo>
                    <a:pt x="11060" y="26087"/>
                  </a:lnTo>
                  <a:lnTo>
                    <a:pt x="10959" y="26379"/>
                  </a:lnTo>
                  <a:lnTo>
                    <a:pt x="10853" y="26655"/>
                  </a:lnTo>
                  <a:lnTo>
                    <a:pt x="10742" y="26932"/>
                  </a:lnTo>
                  <a:lnTo>
                    <a:pt x="10742" y="26932"/>
                  </a:lnTo>
                  <a:lnTo>
                    <a:pt x="10556" y="27270"/>
                  </a:lnTo>
                  <a:lnTo>
                    <a:pt x="10360" y="27593"/>
                  </a:lnTo>
                  <a:lnTo>
                    <a:pt x="10169" y="27885"/>
                  </a:lnTo>
                  <a:lnTo>
                    <a:pt x="9967" y="28176"/>
                  </a:lnTo>
                  <a:lnTo>
                    <a:pt x="9771" y="28453"/>
                  </a:lnTo>
                  <a:lnTo>
                    <a:pt x="9569" y="28699"/>
                  </a:lnTo>
                  <a:lnTo>
                    <a:pt x="9363" y="28929"/>
                  </a:lnTo>
                  <a:lnTo>
                    <a:pt x="9156" y="29144"/>
                  </a:lnTo>
                  <a:lnTo>
                    <a:pt x="8949" y="29344"/>
                  </a:lnTo>
                  <a:lnTo>
                    <a:pt x="8742" y="29528"/>
                  </a:lnTo>
                  <a:lnTo>
                    <a:pt x="8530" y="29682"/>
                  </a:lnTo>
                  <a:lnTo>
                    <a:pt x="8318" y="29820"/>
                  </a:lnTo>
                  <a:lnTo>
                    <a:pt x="8105" y="29943"/>
                  </a:lnTo>
                  <a:lnTo>
                    <a:pt x="7893" y="30051"/>
                  </a:lnTo>
                  <a:lnTo>
                    <a:pt x="7676" y="30143"/>
                  </a:lnTo>
                  <a:lnTo>
                    <a:pt x="7464" y="30220"/>
                  </a:lnTo>
                  <a:lnTo>
                    <a:pt x="7246" y="30266"/>
                  </a:lnTo>
                  <a:lnTo>
                    <a:pt x="7029" y="30296"/>
                  </a:lnTo>
                  <a:lnTo>
                    <a:pt x="6811" y="30327"/>
                  </a:lnTo>
                  <a:lnTo>
                    <a:pt x="6594" y="30312"/>
                  </a:lnTo>
                  <a:lnTo>
                    <a:pt x="6376" y="30296"/>
                  </a:lnTo>
                  <a:lnTo>
                    <a:pt x="6159" y="30250"/>
                  </a:lnTo>
                  <a:lnTo>
                    <a:pt x="5941" y="30204"/>
                  </a:lnTo>
                  <a:lnTo>
                    <a:pt x="5724" y="30127"/>
                  </a:lnTo>
                  <a:lnTo>
                    <a:pt x="5506" y="30020"/>
                  </a:lnTo>
                  <a:lnTo>
                    <a:pt x="5294" y="29912"/>
                  </a:lnTo>
                  <a:lnTo>
                    <a:pt x="5077" y="29774"/>
                  </a:lnTo>
                  <a:lnTo>
                    <a:pt x="4864" y="29636"/>
                  </a:lnTo>
                  <a:lnTo>
                    <a:pt x="4652" y="29467"/>
                  </a:lnTo>
                  <a:lnTo>
                    <a:pt x="4440" y="29267"/>
                  </a:lnTo>
                  <a:lnTo>
                    <a:pt x="4228" y="29067"/>
                  </a:lnTo>
                  <a:lnTo>
                    <a:pt x="4021" y="28837"/>
                  </a:lnTo>
                  <a:lnTo>
                    <a:pt x="4021" y="28837"/>
                  </a:lnTo>
                  <a:lnTo>
                    <a:pt x="3873" y="28576"/>
                  </a:lnTo>
                  <a:lnTo>
                    <a:pt x="3724" y="28299"/>
                  </a:lnTo>
                  <a:lnTo>
                    <a:pt x="3581" y="28023"/>
                  </a:lnTo>
                  <a:lnTo>
                    <a:pt x="3438" y="27731"/>
                  </a:lnTo>
                  <a:lnTo>
                    <a:pt x="3305" y="27424"/>
                  </a:lnTo>
                  <a:lnTo>
                    <a:pt x="3172" y="27101"/>
                  </a:lnTo>
                  <a:lnTo>
                    <a:pt x="3040" y="26778"/>
                  </a:lnTo>
                  <a:lnTo>
                    <a:pt x="2913" y="26440"/>
                  </a:lnTo>
                  <a:lnTo>
                    <a:pt x="2791" y="26087"/>
                  </a:lnTo>
                  <a:lnTo>
                    <a:pt x="2674" y="25734"/>
                  </a:lnTo>
                  <a:lnTo>
                    <a:pt x="2557" y="25365"/>
                  </a:lnTo>
                  <a:lnTo>
                    <a:pt x="2446" y="24981"/>
                  </a:lnTo>
                  <a:lnTo>
                    <a:pt x="2340" y="24597"/>
                  </a:lnTo>
                  <a:lnTo>
                    <a:pt x="2239" y="24213"/>
                  </a:lnTo>
                  <a:lnTo>
                    <a:pt x="2138" y="23798"/>
                  </a:lnTo>
                  <a:lnTo>
                    <a:pt x="2043" y="23399"/>
                  </a:lnTo>
                  <a:lnTo>
                    <a:pt x="1952" y="22968"/>
                  </a:lnTo>
                  <a:lnTo>
                    <a:pt x="1868" y="22554"/>
                  </a:lnTo>
                  <a:lnTo>
                    <a:pt x="1783" y="22123"/>
                  </a:lnTo>
                  <a:lnTo>
                    <a:pt x="1708" y="21678"/>
                  </a:lnTo>
                  <a:lnTo>
                    <a:pt x="1634" y="21232"/>
                  </a:lnTo>
                  <a:lnTo>
                    <a:pt x="1565" y="20771"/>
                  </a:lnTo>
                  <a:lnTo>
                    <a:pt x="1502" y="20311"/>
                  </a:lnTo>
                  <a:lnTo>
                    <a:pt x="1438" y="19850"/>
                  </a:lnTo>
                  <a:lnTo>
                    <a:pt x="1385" y="19373"/>
                  </a:lnTo>
                  <a:lnTo>
                    <a:pt x="1337" y="18897"/>
                  </a:lnTo>
                  <a:lnTo>
                    <a:pt x="1289" y="18421"/>
                  </a:lnTo>
                  <a:lnTo>
                    <a:pt x="1247" y="17929"/>
                  </a:lnTo>
                  <a:lnTo>
                    <a:pt x="1210" y="17438"/>
                  </a:lnTo>
                  <a:lnTo>
                    <a:pt x="1183" y="16946"/>
                  </a:lnTo>
                  <a:lnTo>
                    <a:pt x="1157" y="16455"/>
                  </a:lnTo>
                  <a:lnTo>
                    <a:pt x="1136" y="15948"/>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4"/>
            <p:cNvSpPr/>
            <p:nvPr/>
          </p:nvSpPr>
          <p:spPr>
            <a:xfrm>
              <a:off x="-1351661" y="-19693725"/>
              <a:ext cx="573550" cy="247000"/>
            </a:xfrm>
            <a:custGeom>
              <a:avLst/>
              <a:gdLst/>
              <a:ahLst/>
              <a:cxnLst/>
              <a:rect l="l" t="t" r="r" b="b"/>
              <a:pathLst>
                <a:path w="22942" h="9880" extrusionOk="0">
                  <a:moveTo>
                    <a:pt x="4515" y="1"/>
                  </a:moveTo>
                  <a:lnTo>
                    <a:pt x="3671" y="16"/>
                  </a:lnTo>
                  <a:lnTo>
                    <a:pt x="2897" y="47"/>
                  </a:lnTo>
                  <a:lnTo>
                    <a:pt x="2197" y="108"/>
                  </a:lnTo>
                  <a:lnTo>
                    <a:pt x="1576" y="185"/>
                  </a:lnTo>
                  <a:lnTo>
                    <a:pt x="1300" y="216"/>
                  </a:lnTo>
                  <a:lnTo>
                    <a:pt x="1046" y="277"/>
                  </a:lnTo>
                  <a:lnTo>
                    <a:pt x="818" y="323"/>
                  </a:lnTo>
                  <a:lnTo>
                    <a:pt x="616" y="385"/>
                  </a:lnTo>
                  <a:lnTo>
                    <a:pt x="441" y="462"/>
                  </a:lnTo>
                  <a:lnTo>
                    <a:pt x="292" y="539"/>
                  </a:lnTo>
                  <a:lnTo>
                    <a:pt x="176" y="615"/>
                  </a:lnTo>
                  <a:lnTo>
                    <a:pt x="86" y="707"/>
                  </a:lnTo>
                  <a:lnTo>
                    <a:pt x="54" y="754"/>
                  </a:lnTo>
                  <a:lnTo>
                    <a:pt x="27" y="800"/>
                  </a:lnTo>
                  <a:lnTo>
                    <a:pt x="11" y="846"/>
                  </a:lnTo>
                  <a:lnTo>
                    <a:pt x="1" y="892"/>
                  </a:lnTo>
                  <a:lnTo>
                    <a:pt x="1" y="953"/>
                  </a:lnTo>
                  <a:lnTo>
                    <a:pt x="1" y="999"/>
                  </a:lnTo>
                  <a:lnTo>
                    <a:pt x="11" y="1122"/>
                  </a:lnTo>
                  <a:lnTo>
                    <a:pt x="38" y="1245"/>
                  </a:lnTo>
                  <a:lnTo>
                    <a:pt x="75" y="1368"/>
                  </a:lnTo>
                  <a:lnTo>
                    <a:pt x="123" y="1491"/>
                  </a:lnTo>
                  <a:lnTo>
                    <a:pt x="186" y="1629"/>
                  </a:lnTo>
                  <a:lnTo>
                    <a:pt x="261" y="1768"/>
                  </a:lnTo>
                  <a:lnTo>
                    <a:pt x="351" y="1906"/>
                  </a:lnTo>
                  <a:lnTo>
                    <a:pt x="446" y="2059"/>
                  </a:lnTo>
                  <a:lnTo>
                    <a:pt x="552" y="2213"/>
                  </a:lnTo>
                  <a:lnTo>
                    <a:pt x="796" y="2520"/>
                  </a:lnTo>
                  <a:lnTo>
                    <a:pt x="1077" y="2843"/>
                  </a:lnTo>
                  <a:lnTo>
                    <a:pt x="1390" y="3181"/>
                  </a:lnTo>
                  <a:lnTo>
                    <a:pt x="1735" y="3534"/>
                  </a:lnTo>
                  <a:lnTo>
                    <a:pt x="2101" y="3888"/>
                  </a:lnTo>
                  <a:lnTo>
                    <a:pt x="2488" y="4241"/>
                  </a:lnTo>
                  <a:lnTo>
                    <a:pt x="2897" y="4594"/>
                  </a:lnTo>
                  <a:lnTo>
                    <a:pt x="3321" y="4963"/>
                  </a:lnTo>
                  <a:lnTo>
                    <a:pt x="3756" y="5316"/>
                  </a:lnTo>
                  <a:lnTo>
                    <a:pt x="4647" y="6023"/>
                  </a:lnTo>
                  <a:lnTo>
                    <a:pt x="5538" y="6714"/>
                  </a:lnTo>
                  <a:lnTo>
                    <a:pt x="6403" y="7360"/>
                  </a:lnTo>
                  <a:lnTo>
                    <a:pt x="7214" y="7943"/>
                  </a:lnTo>
                  <a:lnTo>
                    <a:pt x="7941" y="8450"/>
                  </a:lnTo>
                  <a:lnTo>
                    <a:pt x="9029" y="9203"/>
                  </a:lnTo>
                  <a:lnTo>
                    <a:pt x="9442" y="9480"/>
                  </a:lnTo>
                  <a:lnTo>
                    <a:pt x="22554" y="9879"/>
                  </a:lnTo>
                  <a:lnTo>
                    <a:pt x="22942" y="1337"/>
                  </a:lnTo>
                  <a:lnTo>
                    <a:pt x="21966" y="1230"/>
                  </a:lnTo>
                  <a:lnTo>
                    <a:pt x="19388" y="953"/>
                  </a:lnTo>
                  <a:lnTo>
                    <a:pt x="17664" y="784"/>
                  </a:lnTo>
                  <a:lnTo>
                    <a:pt x="15738" y="600"/>
                  </a:lnTo>
                  <a:lnTo>
                    <a:pt x="13675" y="431"/>
                  </a:lnTo>
                  <a:lnTo>
                    <a:pt x="11548" y="277"/>
                  </a:lnTo>
                  <a:lnTo>
                    <a:pt x="9416" y="139"/>
                  </a:lnTo>
                  <a:lnTo>
                    <a:pt x="8371" y="93"/>
                  </a:lnTo>
                  <a:lnTo>
                    <a:pt x="7352" y="47"/>
                  </a:lnTo>
                  <a:lnTo>
                    <a:pt x="6360" y="16"/>
                  </a:lnTo>
                  <a:lnTo>
                    <a:pt x="5411"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4"/>
            <p:cNvSpPr/>
            <p:nvPr/>
          </p:nvSpPr>
          <p:spPr>
            <a:xfrm>
              <a:off x="-744400" y="-10489025"/>
              <a:ext cx="170550" cy="2196150"/>
            </a:xfrm>
            <a:custGeom>
              <a:avLst/>
              <a:gdLst/>
              <a:ahLst/>
              <a:cxnLst/>
              <a:rect l="l" t="t" r="r" b="b"/>
              <a:pathLst>
                <a:path w="6822" h="87846" extrusionOk="0">
                  <a:moveTo>
                    <a:pt x="6821" y="0"/>
                  </a:moveTo>
                  <a:lnTo>
                    <a:pt x="6710" y="323"/>
                  </a:lnTo>
                  <a:lnTo>
                    <a:pt x="6599" y="645"/>
                  </a:lnTo>
                  <a:lnTo>
                    <a:pt x="6492" y="983"/>
                  </a:lnTo>
                  <a:lnTo>
                    <a:pt x="6386" y="1321"/>
                  </a:lnTo>
                  <a:lnTo>
                    <a:pt x="6286" y="1675"/>
                  </a:lnTo>
                  <a:lnTo>
                    <a:pt x="6190" y="2028"/>
                  </a:lnTo>
                  <a:lnTo>
                    <a:pt x="6095" y="2381"/>
                  </a:lnTo>
                  <a:lnTo>
                    <a:pt x="5999" y="2750"/>
                  </a:lnTo>
                  <a:lnTo>
                    <a:pt x="5766" y="3580"/>
                  </a:lnTo>
                  <a:lnTo>
                    <a:pt x="5538" y="4440"/>
                  </a:lnTo>
                  <a:lnTo>
                    <a:pt x="5326" y="5316"/>
                  </a:lnTo>
                  <a:lnTo>
                    <a:pt x="5119" y="6207"/>
                  </a:lnTo>
                  <a:lnTo>
                    <a:pt x="4838" y="7374"/>
                  </a:lnTo>
                  <a:lnTo>
                    <a:pt x="4567" y="8573"/>
                  </a:lnTo>
                  <a:lnTo>
                    <a:pt x="4312" y="9771"/>
                  </a:lnTo>
                  <a:lnTo>
                    <a:pt x="4063" y="11000"/>
                  </a:lnTo>
                  <a:lnTo>
                    <a:pt x="3501" y="13888"/>
                  </a:lnTo>
                  <a:lnTo>
                    <a:pt x="3363" y="14656"/>
                  </a:lnTo>
                  <a:lnTo>
                    <a:pt x="3225" y="15455"/>
                  </a:lnTo>
                  <a:lnTo>
                    <a:pt x="3092" y="16269"/>
                  </a:lnTo>
                  <a:lnTo>
                    <a:pt x="2955" y="17099"/>
                  </a:lnTo>
                  <a:lnTo>
                    <a:pt x="2811" y="17944"/>
                  </a:lnTo>
                  <a:lnTo>
                    <a:pt x="2673" y="18804"/>
                  </a:lnTo>
                  <a:lnTo>
                    <a:pt x="2535" y="19695"/>
                  </a:lnTo>
                  <a:lnTo>
                    <a:pt x="2408" y="20602"/>
                  </a:lnTo>
                  <a:lnTo>
                    <a:pt x="2154" y="22476"/>
                  </a:lnTo>
                  <a:lnTo>
                    <a:pt x="1888" y="24396"/>
                  </a:lnTo>
                  <a:lnTo>
                    <a:pt x="1761" y="25472"/>
                  </a:lnTo>
                  <a:lnTo>
                    <a:pt x="1639" y="26547"/>
                  </a:lnTo>
                  <a:lnTo>
                    <a:pt x="1522" y="27638"/>
                  </a:lnTo>
                  <a:lnTo>
                    <a:pt x="1406" y="28729"/>
                  </a:lnTo>
                  <a:lnTo>
                    <a:pt x="1300" y="29820"/>
                  </a:lnTo>
                  <a:lnTo>
                    <a:pt x="1194" y="30910"/>
                  </a:lnTo>
                  <a:lnTo>
                    <a:pt x="1093" y="32001"/>
                  </a:lnTo>
                  <a:lnTo>
                    <a:pt x="992" y="33107"/>
                  </a:lnTo>
                  <a:lnTo>
                    <a:pt x="902" y="34198"/>
                  </a:lnTo>
                  <a:lnTo>
                    <a:pt x="812" y="35304"/>
                  </a:lnTo>
                  <a:lnTo>
                    <a:pt x="727" y="36426"/>
                  </a:lnTo>
                  <a:lnTo>
                    <a:pt x="647" y="37532"/>
                  </a:lnTo>
                  <a:lnTo>
                    <a:pt x="573" y="38638"/>
                  </a:lnTo>
                  <a:lnTo>
                    <a:pt x="499" y="39759"/>
                  </a:lnTo>
                  <a:lnTo>
                    <a:pt x="435" y="40881"/>
                  </a:lnTo>
                  <a:lnTo>
                    <a:pt x="371" y="42002"/>
                  </a:lnTo>
                  <a:lnTo>
                    <a:pt x="318" y="43124"/>
                  </a:lnTo>
                  <a:lnTo>
                    <a:pt x="265" y="44245"/>
                  </a:lnTo>
                  <a:lnTo>
                    <a:pt x="223" y="45367"/>
                  </a:lnTo>
                  <a:lnTo>
                    <a:pt x="180" y="46504"/>
                  </a:lnTo>
                  <a:lnTo>
                    <a:pt x="143" y="47625"/>
                  </a:lnTo>
                  <a:lnTo>
                    <a:pt x="111" y="48762"/>
                  </a:lnTo>
                  <a:lnTo>
                    <a:pt x="80" y="49883"/>
                  </a:lnTo>
                  <a:lnTo>
                    <a:pt x="58" y="51020"/>
                  </a:lnTo>
                  <a:lnTo>
                    <a:pt x="37" y="52157"/>
                  </a:lnTo>
                  <a:lnTo>
                    <a:pt x="21" y="53279"/>
                  </a:lnTo>
                  <a:lnTo>
                    <a:pt x="11" y="54416"/>
                  </a:lnTo>
                  <a:lnTo>
                    <a:pt x="0" y="55552"/>
                  </a:lnTo>
                  <a:lnTo>
                    <a:pt x="0" y="56689"/>
                  </a:lnTo>
                  <a:lnTo>
                    <a:pt x="0" y="57811"/>
                  </a:lnTo>
                  <a:lnTo>
                    <a:pt x="5" y="58948"/>
                  </a:lnTo>
                  <a:lnTo>
                    <a:pt x="16" y="60084"/>
                  </a:lnTo>
                  <a:lnTo>
                    <a:pt x="58" y="62158"/>
                  </a:lnTo>
                  <a:lnTo>
                    <a:pt x="101" y="64156"/>
                  </a:lnTo>
                  <a:lnTo>
                    <a:pt x="127" y="65139"/>
                  </a:lnTo>
                  <a:lnTo>
                    <a:pt x="159" y="66107"/>
                  </a:lnTo>
                  <a:lnTo>
                    <a:pt x="191" y="67044"/>
                  </a:lnTo>
                  <a:lnTo>
                    <a:pt x="233" y="67981"/>
                  </a:lnTo>
                  <a:lnTo>
                    <a:pt x="265" y="68841"/>
                  </a:lnTo>
                  <a:lnTo>
                    <a:pt x="302" y="69686"/>
                  </a:lnTo>
                  <a:lnTo>
                    <a:pt x="345" y="70547"/>
                  </a:lnTo>
                  <a:lnTo>
                    <a:pt x="393" y="71392"/>
                  </a:lnTo>
                  <a:lnTo>
                    <a:pt x="440" y="72252"/>
                  </a:lnTo>
                  <a:lnTo>
                    <a:pt x="493" y="73097"/>
                  </a:lnTo>
                  <a:lnTo>
                    <a:pt x="546" y="73942"/>
                  </a:lnTo>
                  <a:lnTo>
                    <a:pt x="605" y="74787"/>
                  </a:lnTo>
                  <a:lnTo>
                    <a:pt x="700" y="76185"/>
                  </a:lnTo>
                  <a:lnTo>
                    <a:pt x="801" y="77567"/>
                  </a:lnTo>
                  <a:lnTo>
                    <a:pt x="918" y="78950"/>
                  </a:lnTo>
                  <a:lnTo>
                    <a:pt x="1045" y="80317"/>
                  </a:lnTo>
                  <a:lnTo>
                    <a:pt x="1135" y="81362"/>
                  </a:lnTo>
                  <a:lnTo>
                    <a:pt x="1236" y="82407"/>
                  </a:lnTo>
                  <a:lnTo>
                    <a:pt x="1347" y="83421"/>
                  </a:lnTo>
                  <a:lnTo>
                    <a:pt x="1464" y="84435"/>
                  </a:lnTo>
                  <a:lnTo>
                    <a:pt x="1560" y="85310"/>
                  </a:lnTo>
                  <a:lnTo>
                    <a:pt x="1660" y="86171"/>
                  </a:lnTo>
                  <a:lnTo>
                    <a:pt x="1777" y="87016"/>
                  </a:lnTo>
                  <a:lnTo>
                    <a:pt x="1904" y="87845"/>
                  </a:lnTo>
                  <a:lnTo>
                    <a:pt x="1835" y="86954"/>
                  </a:lnTo>
                  <a:lnTo>
                    <a:pt x="1750" y="86063"/>
                  </a:lnTo>
                  <a:lnTo>
                    <a:pt x="1655" y="85172"/>
                  </a:lnTo>
                  <a:lnTo>
                    <a:pt x="1549" y="84312"/>
                  </a:lnTo>
                  <a:lnTo>
                    <a:pt x="1464" y="83421"/>
                  </a:lnTo>
                  <a:lnTo>
                    <a:pt x="1374" y="82422"/>
                  </a:lnTo>
                  <a:lnTo>
                    <a:pt x="1289" y="81347"/>
                  </a:lnTo>
                  <a:lnTo>
                    <a:pt x="1199" y="80164"/>
                  </a:lnTo>
                  <a:lnTo>
                    <a:pt x="1103" y="78904"/>
                  </a:lnTo>
                  <a:lnTo>
                    <a:pt x="1008" y="77552"/>
                  </a:lnTo>
                  <a:lnTo>
                    <a:pt x="912" y="76123"/>
                  </a:lnTo>
                  <a:lnTo>
                    <a:pt x="817" y="74633"/>
                  </a:lnTo>
                  <a:lnTo>
                    <a:pt x="774" y="73850"/>
                  </a:lnTo>
                  <a:lnTo>
                    <a:pt x="732" y="73051"/>
                  </a:lnTo>
                  <a:lnTo>
                    <a:pt x="658" y="71392"/>
                  </a:lnTo>
                  <a:lnTo>
                    <a:pt x="584" y="69671"/>
                  </a:lnTo>
                  <a:lnTo>
                    <a:pt x="499" y="67873"/>
                  </a:lnTo>
                  <a:lnTo>
                    <a:pt x="462" y="66952"/>
                  </a:lnTo>
                  <a:lnTo>
                    <a:pt x="430" y="66015"/>
                  </a:lnTo>
                  <a:lnTo>
                    <a:pt x="403" y="65047"/>
                  </a:lnTo>
                  <a:lnTo>
                    <a:pt x="382" y="64079"/>
                  </a:lnTo>
                  <a:lnTo>
                    <a:pt x="350" y="62097"/>
                  </a:lnTo>
                  <a:lnTo>
                    <a:pt x="318" y="60069"/>
                  </a:lnTo>
                  <a:lnTo>
                    <a:pt x="313" y="58948"/>
                  </a:lnTo>
                  <a:lnTo>
                    <a:pt x="313" y="57826"/>
                  </a:lnTo>
                  <a:lnTo>
                    <a:pt x="313" y="56705"/>
                  </a:lnTo>
                  <a:lnTo>
                    <a:pt x="318" y="55583"/>
                  </a:lnTo>
                  <a:lnTo>
                    <a:pt x="329" y="54462"/>
                  </a:lnTo>
                  <a:lnTo>
                    <a:pt x="345" y="53340"/>
                  </a:lnTo>
                  <a:lnTo>
                    <a:pt x="361" y="52219"/>
                  </a:lnTo>
                  <a:lnTo>
                    <a:pt x="382" y="51097"/>
                  </a:lnTo>
                  <a:lnTo>
                    <a:pt x="408" y="49976"/>
                  </a:lnTo>
                  <a:lnTo>
                    <a:pt x="440" y="48854"/>
                  </a:lnTo>
                  <a:lnTo>
                    <a:pt x="477" y="47748"/>
                  </a:lnTo>
                  <a:lnTo>
                    <a:pt x="515" y="46627"/>
                  </a:lnTo>
                  <a:lnTo>
                    <a:pt x="557" y="45520"/>
                  </a:lnTo>
                  <a:lnTo>
                    <a:pt x="599" y="44399"/>
                  </a:lnTo>
                  <a:lnTo>
                    <a:pt x="652" y="43293"/>
                  </a:lnTo>
                  <a:lnTo>
                    <a:pt x="706" y="42171"/>
                  </a:lnTo>
                  <a:lnTo>
                    <a:pt x="769" y="41065"/>
                  </a:lnTo>
                  <a:lnTo>
                    <a:pt x="838" y="39959"/>
                  </a:lnTo>
                  <a:lnTo>
                    <a:pt x="912" y="38853"/>
                  </a:lnTo>
                  <a:lnTo>
                    <a:pt x="987" y="37762"/>
                  </a:lnTo>
                  <a:lnTo>
                    <a:pt x="1072" y="36656"/>
                  </a:lnTo>
                  <a:lnTo>
                    <a:pt x="1156" y="35565"/>
                  </a:lnTo>
                  <a:lnTo>
                    <a:pt x="1241" y="34474"/>
                  </a:lnTo>
                  <a:lnTo>
                    <a:pt x="1337" y="33384"/>
                  </a:lnTo>
                  <a:lnTo>
                    <a:pt x="1432" y="32293"/>
                  </a:lnTo>
                  <a:lnTo>
                    <a:pt x="1533" y="31218"/>
                  </a:lnTo>
                  <a:lnTo>
                    <a:pt x="1639" y="30127"/>
                  </a:lnTo>
                  <a:lnTo>
                    <a:pt x="1750" y="29051"/>
                  </a:lnTo>
                  <a:lnTo>
                    <a:pt x="1862" y="27976"/>
                  </a:lnTo>
                  <a:lnTo>
                    <a:pt x="1979" y="26901"/>
                  </a:lnTo>
                  <a:lnTo>
                    <a:pt x="2101" y="25841"/>
                  </a:lnTo>
                  <a:lnTo>
                    <a:pt x="2223" y="24780"/>
                  </a:lnTo>
                  <a:lnTo>
                    <a:pt x="2477" y="22875"/>
                  </a:lnTo>
                  <a:lnTo>
                    <a:pt x="2726" y="21017"/>
                  </a:lnTo>
                  <a:lnTo>
                    <a:pt x="2848" y="20126"/>
                  </a:lnTo>
                  <a:lnTo>
                    <a:pt x="2976" y="19234"/>
                  </a:lnTo>
                  <a:lnTo>
                    <a:pt x="3108" y="18374"/>
                  </a:lnTo>
                  <a:lnTo>
                    <a:pt x="3241" y="17529"/>
                  </a:lnTo>
                  <a:lnTo>
                    <a:pt x="3310" y="17145"/>
                  </a:lnTo>
                  <a:lnTo>
                    <a:pt x="3374" y="16730"/>
                  </a:lnTo>
                  <a:lnTo>
                    <a:pt x="3496" y="15901"/>
                  </a:lnTo>
                  <a:lnTo>
                    <a:pt x="3623" y="15086"/>
                  </a:lnTo>
                  <a:lnTo>
                    <a:pt x="3692" y="14687"/>
                  </a:lnTo>
                  <a:lnTo>
                    <a:pt x="3761" y="14303"/>
                  </a:lnTo>
                  <a:lnTo>
                    <a:pt x="4037" y="12844"/>
                  </a:lnTo>
                  <a:lnTo>
                    <a:pt x="4297" y="11415"/>
                  </a:lnTo>
                  <a:lnTo>
                    <a:pt x="4424" y="10739"/>
                  </a:lnTo>
                  <a:lnTo>
                    <a:pt x="4551" y="10078"/>
                  </a:lnTo>
                  <a:lnTo>
                    <a:pt x="4678" y="9433"/>
                  </a:lnTo>
                  <a:lnTo>
                    <a:pt x="4806" y="8834"/>
                  </a:lnTo>
                  <a:lnTo>
                    <a:pt x="5055" y="7666"/>
                  </a:lnTo>
                  <a:lnTo>
                    <a:pt x="5294" y="6575"/>
                  </a:lnTo>
                  <a:lnTo>
                    <a:pt x="5490" y="5669"/>
                  </a:lnTo>
                  <a:lnTo>
                    <a:pt x="5692" y="4763"/>
                  </a:lnTo>
                  <a:lnTo>
                    <a:pt x="5904" y="3887"/>
                  </a:lnTo>
                  <a:lnTo>
                    <a:pt x="6121" y="3011"/>
                  </a:lnTo>
                  <a:lnTo>
                    <a:pt x="6217" y="2658"/>
                  </a:lnTo>
                  <a:lnTo>
                    <a:pt x="6312" y="2289"/>
                  </a:lnTo>
                  <a:lnTo>
                    <a:pt x="6402" y="1920"/>
                  </a:lnTo>
                  <a:lnTo>
                    <a:pt x="6492" y="1552"/>
                  </a:lnTo>
                  <a:lnTo>
                    <a:pt x="6577" y="1168"/>
                  </a:lnTo>
                  <a:lnTo>
                    <a:pt x="6662" y="784"/>
                  </a:lnTo>
                  <a:lnTo>
                    <a:pt x="6742" y="400"/>
                  </a:lnTo>
                  <a:lnTo>
                    <a:pt x="682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4"/>
            <p:cNvSpPr/>
            <p:nvPr/>
          </p:nvSpPr>
          <p:spPr>
            <a:xfrm>
              <a:off x="-966125" y="-11536775"/>
              <a:ext cx="16075" cy="45325"/>
            </a:xfrm>
            <a:custGeom>
              <a:avLst/>
              <a:gdLst/>
              <a:ahLst/>
              <a:cxnLst/>
              <a:rect l="l" t="t" r="r" b="b"/>
              <a:pathLst>
                <a:path w="643" h="1813" extrusionOk="0">
                  <a:moveTo>
                    <a:pt x="324" y="0"/>
                  </a:moveTo>
                  <a:lnTo>
                    <a:pt x="292" y="15"/>
                  </a:lnTo>
                  <a:lnTo>
                    <a:pt x="260" y="15"/>
                  </a:lnTo>
                  <a:lnTo>
                    <a:pt x="228" y="46"/>
                  </a:lnTo>
                  <a:lnTo>
                    <a:pt x="170" y="108"/>
                  </a:lnTo>
                  <a:lnTo>
                    <a:pt x="117" y="215"/>
                  </a:lnTo>
                  <a:lnTo>
                    <a:pt x="75" y="338"/>
                  </a:lnTo>
                  <a:lnTo>
                    <a:pt x="43" y="492"/>
                  </a:lnTo>
                  <a:lnTo>
                    <a:pt x="16" y="645"/>
                  </a:lnTo>
                  <a:lnTo>
                    <a:pt x="6" y="830"/>
                  </a:lnTo>
                  <a:lnTo>
                    <a:pt x="0" y="922"/>
                  </a:lnTo>
                  <a:lnTo>
                    <a:pt x="6" y="1014"/>
                  </a:lnTo>
                  <a:lnTo>
                    <a:pt x="16" y="1152"/>
                  </a:lnTo>
                  <a:lnTo>
                    <a:pt x="37" y="1291"/>
                  </a:lnTo>
                  <a:lnTo>
                    <a:pt x="53" y="1383"/>
                  </a:lnTo>
                  <a:lnTo>
                    <a:pt x="75" y="1460"/>
                  </a:lnTo>
                  <a:lnTo>
                    <a:pt x="96" y="1536"/>
                  </a:lnTo>
                  <a:lnTo>
                    <a:pt x="122" y="1598"/>
                  </a:lnTo>
                  <a:lnTo>
                    <a:pt x="175" y="1690"/>
                  </a:lnTo>
                  <a:lnTo>
                    <a:pt x="234" y="1767"/>
                  </a:lnTo>
                  <a:lnTo>
                    <a:pt x="297" y="1798"/>
                  </a:lnTo>
                  <a:lnTo>
                    <a:pt x="361" y="1813"/>
                  </a:lnTo>
                  <a:lnTo>
                    <a:pt x="393" y="1798"/>
                  </a:lnTo>
                  <a:lnTo>
                    <a:pt x="425" y="1767"/>
                  </a:lnTo>
                  <a:lnTo>
                    <a:pt x="456" y="1736"/>
                  </a:lnTo>
                  <a:lnTo>
                    <a:pt x="488" y="1690"/>
                  </a:lnTo>
                  <a:lnTo>
                    <a:pt x="520" y="1659"/>
                  </a:lnTo>
                  <a:lnTo>
                    <a:pt x="552" y="1567"/>
                  </a:lnTo>
                  <a:lnTo>
                    <a:pt x="573" y="1490"/>
                  </a:lnTo>
                  <a:lnTo>
                    <a:pt x="594" y="1398"/>
                  </a:lnTo>
                  <a:lnTo>
                    <a:pt x="616" y="1291"/>
                  </a:lnTo>
                  <a:lnTo>
                    <a:pt x="626" y="1183"/>
                  </a:lnTo>
                  <a:lnTo>
                    <a:pt x="637" y="1076"/>
                  </a:lnTo>
                  <a:lnTo>
                    <a:pt x="642" y="968"/>
                  </a:lnTo>
                  <a:lnTo>
                    <a:pt x="637" y="845"/>
                  </a:lnTo>
                  <a:lnTo>
                    <a:pt x="632" y="753"/>
                  </a:lnTo>
                  <a:lnTo>
                    <a:pt x="626" y="661"/>
                  </a:lnTo>
                  <a:lnTo>
                    <a:pt x="605" y="492"/>
                  </a:lnTo>
                  <a:lnTo>
                    <a:pt x="568" y="338"/>
                  </a:lnTo>
                  <a:lnTo>
                    <a:pt x="525" y="215"/>
                  </a:lnTo>
                  <a:lnTo>
                    <a:pt x="472" y="123"/>
                  </a:lnTo>
                  <a:lnTo>
                    <a:pt x="419" y="46"/>
                  </a:lnTo>
                  <a:lnTo>
                    <a:pt x="356" y="15"/>
                  </a:lnTo>
                  <a:lnTo>
                    <a:pt x="3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a:off x="-966125" y="-11536775"/>
              <a:ext cx="16075" cy="45325"/>
            </a:xfrm>
            <a:custGeom>
              <a:avLst/>
              <a:gdLst/>
              <a:ahLst/>
              <a:cxnLst/>
              <a:rect l="l" t="t" r="r" b="b"/>
              <a:pathLst>
                <a:path w="643" h="1813" fill="none" extrusionOk="0">
                  <a:moveTo>
                    <a:pt x="488" y="1690"/>
                  </a:moveTo>
                  <a:lnTo>
                    <a:pt x="488" y="1690"/>
                  </a:lnTo>
                  <a:lnTo>
                    <a:pt x="456" y="1736"/>
                  </a:lnTo>
                  <a:lnTo>
                    <a:pt x="425" y="1767"/>
                  </a:lnTo>
                  <a:lnTo>
                    <a:pt x="393" y="1798"/>
                  </a:lnTo>
                  <a:lnTo>
                    <a:pt x="361" y="1813"/>
                  </a:lnTo>
                  <a:lnTo>
                    <a:pt x="297" y="1798"/>
                  </a:lnTo>
                  <a:lnTo>
                    <a:pt x="234" y="1767"/>
                  </a:lnTo>
                  <a:lnTo>
                    <a:pt x="175" y="1690"/>
                  </a:lnTo>
                  <a:lnTo>
                    <a:pt x="122" y="1598"/>
                  </a:lnTo>
                  <a:lnTo>
                    <a:pt x="96" y="1536"/>
                  </a:lnTo>
                  <a:lnTo>
                    <a:pt x="75" y="1460"/>
                  </a:lnTo>
                  <a:lnTo>
                    <a:pt x="53" y="1383"/>
                  </a:lnTo>
                  <a:lnTo>
                    <a:pt x="37" y="1291"/>
                  </a:lnTo>
                  <a:lnTo>
                    <a:pt x="37" y="1291"/>
                  </a:lnTo>
                  <a:lnTo>
                    <a:pt x="16" y="1152"/>
                  </a:lnTo>
                  <a:lnTo>
                    <a:pt x="6" y="1014"/>
                  </a:lnTo>
                  <a:lnTo>
                    <a:pt x="6" y="1014"/>
                  </a:lnTo>
                  <a:lnTo>
                    <a:pt x="0" y="922"/>
                  </a:lnTo>
                  <a:lnTo>
                    <a:pt x="6" y="830"/>
                  </a:lnTo>
                  <a:lnTo>
                    <a:pt x="16" y="645"/>
                  </a:lnTo>
                  <a:lnTo>
                    <a:pt x="43" y="492"/>
                  </a:lnTo>
                  <a:lnTo>
                    <a:pt x="75" y="338"/>
                  </a:lnTo>
                  <a:lnTo>
                    <a:pt x="117" y="215"/>
                  </a:lnTo>
                  <a:lnTo>
                    <a:pt x="170" y="108"/>
                  </a:lnTo>
                  <a:lnTo>
                    <a:pt x="228" y="46"/>
                  </a:lnTo>
                  <a:lnTo>
                    <a:pt x="260" y="15"/>
                  </a:lnTo>
                  <a:lnTo>
                    <a:pt x="292" y="15"/>
                  </a:lnTo>
                  <a:lnTo>
                    <a:pt x="292" y="15"/>
                  </a:lnTo>
                  <a:lnTo>
                    <a:pt x="324" y="0"/>
                  </a:lnTo>
                  <a:lnTo>
                    <a:pt x="356" y="15"/>
                  </a:lnTo>
                  <a:lnTo>
                    <a:pt x="419" y="46"/>
                  </a:lnTo>
                  <a:lnTo>
                    <a:pt x="472" y="123"/>
                  </a:lnTo>
                  <a:lnTo>
                    <a:pt x="525" y="215"/>
                  </a:lnTo>
                  <a:lnTo>
                    <a:pt x="568" y="338"/>
                  </a:lnTo>
                  <a:lnTo>
                    <a:pt x="605" y="492"/>
                  </a:lnTo>
                  <a:lnTo>
                    <a:pt x="626" y="661"/>
                  </a:lnTo>
                  <a:lnTo>
                    <a:pt x="632" y="753"/>
                  </a:lnTo>
                  <a:lnTo>
                    <a:pt x="637" y="845"/>
                  </a:lnTo>
                  <a:lnTo>
                    <a:pt x="637" y="845"/>
                  </a:lnTo>
                  <a:lnTo>
                    <a:pt x="642" y="968"/>
                  </a:lnTo>
                  <a:lnTo>
                    <a:pt x="637" y="1076"/>
                  </a:lnTo>
                  <a:lnTo>
                    <a:pt x="626" y="1183"/>
                  </a:lnTo>
                  <a:lnTo>
                    <a:pt x="616" y="1291"/>
                  </a:lnTo>
                  <a:lnTo>
                    <a:pt x="594" y="1398"/>
                  </a:lnTo>
                  <a:lnTo>
                    <a:pt x="573" y="1490"/>
                  </a:lnTo>
                  <a:lnTo>
                    <a:pt x="552" y="1567"/>
                  </a:lnTo>
                  <a:lnTo>
                    <a:pt x="520" y="16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4"/>
            <p:cNvSpPr/>
            <p:nvPr/>
          </p:nvSpPr>
          <p:spPr>
            <a:xfrm>
              <a:off x="-1013475" y="-12713575"/>
              <a:ext cx="15550" cy="46500"/>
            </a:xfrm>
            <a:custGeom>
              <a:avLst/>
              <a:gdLst/>
              <a:ahLst/>
              <a:cxnLst/>
              <a:rect l="l" t="t" r="r" b="b"/>
              <a:pathLst>
                <a:path w="622" h="1860" extrusionOk="0">
                  <a:moveTo>
                    <a:pt x="335" y="0"/>
                  </a:moveTo>
                  <a:lnTo>
                    <a:pt x="292" y="16"/>
                  </a:lnTo>
                  <a:lnTo>
                    <a:pt x="255" y="31"/>
                  </a:lnTo>
                  <a:lnTo>
                    <a:pt x="218" y="62"/>
                  </a:lnTo>
                  <a:lnTo>
                    <a:pt x="181" y="92"/>
                  </a:lnTo>
                  <a:lnTo>
                    <a:pt x="149" y="154"/>
                  </a:lnTo>
                  <a:lnTo>
                    <a:pt x="123" y="200"/>
                  </a:lnTo>
                  <a:lnTo>
                    <a:pt x="96" y="261"/>
                  </a:lnTo>
                  <a:lnTo>
                    <a:pt x="59" y="400"/>
                  </a:lnTo>
                  <a:lnTo>
                    <a:pt x="27" y="569"/>
                  </a:lnTo>
                  <a:lnTo>
                    <a:pt x="11" y="738"/>
                  </a:lnTo>
                  <a:lnTo>
                    <a:pt x="1" y="907"/>
                  </a:lnTo>
                  <a:lnTo>
                    <a:pt x="6" y="1091"/>
                  </a:lnTo>
                  <a:lnTo>
                    <a:pt x="22" y="1260"/>
                  </a:lnTo>
                  <a:lnTo>
                    <a:pt x="38" y="1352"/>
                  </a:lnTo>
                  <a:lnTo>
                    <a:pt x="54" y="1429"/>
                  </a:lnTo>
                  <a:lnTo>
                    <a:pt x="70" y="1506"/>
                  </a:lnTo>
                  <a:lnTo>
                    <a:pt x="91" y="1567"/>
                  </a:lnTo>
                  <a:lnTo>
                    <a:pt x="139" y="1690"/>
                  </a:lnTo>
                  <a:lnTo>
                    <a:pt x="192" y="1782"/>
                  </a:lnTo>
                  <a:lnTo>
                    <a:pt x="250" y="1828"/>
                  </a:lnTo>
                  <a:lnTo>
                    <a:pt x="314" y="1859"/>
                  </a:lnTo>
                  <a:lnTo>
                    <a:pt x="372" y="1844"/>
                  </a:lnTo>
                  <a:lnTo>
                    <a:pt x="436" y="1798"/>
                  </a:lnTo>
                  <a:lnTo>
                    <a:pt x="462" y="1752"/>
                  </a:lnTo>
                  <a:lnTo>
                    <a:pt x="494" y="1705"/>
                  </a:lnTo>
                  <a:lnTo>
                    <a:pt x="515" y="1644"/>
                  </a:lnTo>
                  <a:lnTo>
                    <a:pt x="552" y="1521"/>
                  </a:lnTo>
                  <a:lnTo>
                    <a:pt x="584" y="1398"/>
                  </a:lnTo>
                  <a:lnTo>
                    <a:pt x="595" y="1306"/>
                  </a:lnTo>
                  <a:lnTo>
                    <a:pt x="605" y="1214"/>
                  </a:lnTo>
                  <a:lnTo>
                    <a:pt x="616" y="1122"/>
                  </a:lnTo>
                  <a:lnTo>
                    <a:pt x="621" y="1030"/>
                  </a:lnTo>
                  <a:lnTo>
                    <a:pt x="621" y="845"/>
                  </a:lnTo>
                  <a:lnTo>
                    <a:pt x="611" y="661"/>
                  </a:lnTo>
                  <a:lnTo>
                    <a:pt x="584" y="492"/>
                  </a:lnTo>
                  <a:lnTo>
                    <a:pt x="547" y="323"/>
                  </a:lnTo>
                  <a:lnTo>
                    <a:pt x="526" y="261"/>
                  </a:lnTo>
                  <a:lnTo>
                    <a:pt x="505" y="185"/>
                  </a:lnTo>
                  <a:lnTo>
                    <a:pt x="478" y="138"/>
                  </a:lnTo>
                  <a:lnTo>
                    <a:pt x="446" y="77"/>
                  </a:lnTo>
                  <a:lnTo>
                    <a:pt x="409" y="46"/>
                  </a:lnTo>
                  <a:lnTo>
                    <a:pt x="372" y="16"/>
                  </a:lnTo>
                  <a:lnTo>
                    <a:pt x="3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p:nvPr/>
          </p:nvSpPr>
          <p:spPr>
            <a:xfrm>
              <a:off x="-1013475" y="-12713575"/>
              <a:ext cx="15550" cy="46500"/>
            </a:xfrm>
            <a:custGeom>
              <a:avLst/>
              <a:gdLst/>
              <a:ahLst/>
              <a:cxnLst/>
              <a:rect l="l" t="t" r="r" b="b"/>
              <a:pathLst>
                <a:path w="622" h="1860" fill="none" extrusionOk="0">
                  <a:moveTo>
                    <a:pt x="494" y="1705"/>
                  </a:moveTo>
                  <a:lnTo>
                    <a:pt x="494" y="1705"/>
                  </a:lnTo>
                  <a:lnTo>
                    <a:pt x="462" y="1752"/>
                  </a:lnTo>
                  <a:lnTo>
                    <a:pt x="436" y="1798"/>
                  </a:lnTo>
                  <a:lnTo>
                    <a:pt x="372" y="1844"/>
                  </a:lnTo>
                  <a:lnTo>
                    <a:pt x="314" y="1859"/>
                  </a:lnTo>
                  <a:lnTo>
                    <a:pt x="250" y="1828"/>
                  </a:lnTo>
                  <a:lnTo>
                    <a:pt x="192" y="1782"/>
                  </a:lnTo>
                  <a:lnTo>
                    <a:pt x="139" y="1690"/>
                  </a:lnTo>
                  <a:lnTo>
                    <a:pt x="91" y="1567"/>
                  </a:lnTo>
                  <a:lnTo>
                    <a:pt x="70" y="1506"/>
                  </a:lnTo>
                  <a:lnTo>
                    <a:pt x="54" y="1429"/>
                  </a:lnTo>
                  <a:lnTo>
                    <a:pt x="54" y="1429"/>
                  </a:lnTo>
                  <a:lnTo>
                    <a:pt x="38" y="1352"/>
                  </a:lnTo>
                  <a:lnTo>
                    <a:pt x="22" y="1260"/>
                  </a:lnTo>
                  <a:lnTo>
                    <a:pt x="6" y="1091"/>
                  </a:lnTo>
                  <a:lnTo>
                    <a:pt x="1" y="907"/>
                  </a:lnTo>
                  <a:lnTo>
                    <a:pt x="11" y="738"/>
                  </a:lnTo>
                  <a:lnTo>
                    <a:pt x="27" y="569"/>
                  </a:lnTo>
                  <a:lnTo>
                    <a:pt x="59" y="400"/>
                  </a:lnTo>
                  <a:lnTo>
                    <a:pt x="96" y="261"/>
                  </a:lnTo>
                  <a:lnTo>
                    <a:pt x="123" y="200"/>
                  </a:lnTo>
                  <a:lnTo>
                    <a:pt x="149" y="154"/>
                  </a:lnTo>
                  <a:lnTo>
                    <a:pt x="149" y="154"/>
                  </a:lnTo>
                  <a:lnTo>
                    <a:pt x="181" y="92"/>
                  </a:lnTo>
                  <a:lnTo>
                    <a:pt x="218" y="62"/>
                  </a:lnTo>
                  <a:lnTo>
                    <a:pt x="255" y="31"/>
                  </a:lnTo>
                  <a:lnTo>
                    <a:pt x="292" y="16"/>
                  </a:lnTo>
                  <a:lnTo>
                    <a:pt x="335" y="0"/>
                  </a:lnTo>
                  <a:lnTo>
                    <a:pt x="372" y="16"/>
                  </a:lnTo>
                  <a:lnTo>
                    <a:pt x="409" y="46"/>
                  </a:lnTo>
                  <a:lnTo>
                    <a:pt x="446" y="77"/>
                  </a:lnTo>
                  <a:lnTo>
                    <a:pt x="446" y="77"/>
                  </a:lnTo>
                  <a:lnTo>
                    <a:pt x="478" y="138"/>
                  </a:lnTo>
                  <a:lnTo>
                    <a:pt x="505" y="185"/>
                  </a:lnTo>
                  <a:lnTo>
                    <a:pt x="526" y="261"/>
                  </a:lnTo>
                  <a:lnTo>
                    <a:pt x="547" y="323"/>
                  </a:lnTo>
                  <a:lnTo>
                    <a:pt x="584" y="492"/>
                  </a:lnTo>
                  <a:lnTo>
                    <a:pt x="611" y="661"/>
                  </a:lnTo>
                  <a:lnTo>
                    <a:pt x="621" y="845"/>
                  </a:lnTo>
                  <a:lnTo>
                    <a:pt x="621" y="1030"/>
                  </a:lnTo>
                  <a:lnTo>
                    <a:pt x="616" y="1122"/>
                  </a:lnTo>
                  <a:lnTo>
                    <a:pt x="605" y="1214"/>
                  </a:lnTo>
                  <a:lnTo>
                    <a:pt x="595" y="1306"/>
                  </a:lnTo>
                  <a:lnTo>
                    <a:pt x="584" y="1398"/>
                  </a:lnTo>
                  <a:lnTo>
                    <a:pt x="584" y="1398"/>
                  </a:lnTo>
                  <a:lnTo>
                    <a:pt x="552" y="1521"/>
                  </a:lnTo>
                  <a:lnTo>
                    <a:pt x="515" y="16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4"/>
            <p:cNvSpPr/>
            <p:nvPr/>
          </p:nvSpPr>
          <p:spPr>
            <a:xfrm>
              <a:off x="-917200" y="-10335800"/>
              <a:ext cx="15675" cy="46125"/>
            </a:xfrm>
            <a:custGeom>
              <a:avLst/>
              <a:gdLst/>
              <a:ahLst/>
              <a:cxnLst/>
              <a:rect l="l" t="t" r="r" b="b"/>
              <a:pathLst>
                <a:path w="627" h="1845" extrusionOk="0">
                  <a:moveTo>
                    <a:pt x="298" y="1"/>
                  </a:moveTo>
                  <a:lnTo>
                    <a:pt x="255" y="16"/>
                  </a:lnTo>
                  <a:lnTo>
                    <a:pt x="218" y="47"/>
                  </a:lnTo>
                  <a:lnTo>
                    <a:pt x="181" y="93"/>
                  </a:lnTo>
                  <a:lnTo>
                    <a:pt x="144" y="155"/>
                  </a:lnTo>
                  <a:lnTo>
                    <a:pt x="117" y="201"/>
                  </a:lnTo>
                  <a:lnTo>
                    <a:pt x="91" y="277"/>
                  </a:lnTo>
                  <a:lnTo>
                    <a:pt x="54" y="416"/>
                  </a:lnTo>
                  <a:lnTo>
                    <a:pt x="27" y="569"/>
                  </a:lnTo>
                  <a:lnTo>
                    <a:pt x="6" y="738"/>
                  </a:lnTo>
                  <a:lnTo>
                    <a:pt x="1" y="923"/>
                  </a:lnTo>
                  <a:lnTo>
                    <a:pt x="6" y="1092"/>
                  </a:lnTo>
                  <a:lnTo>
                    <a:pt x="27" y="1276"/>
                  </a:lnTo>
                  <a:lnTo>
                    <a:pt x="38" y="1353"/>
                  </a:lnTo>
                  <a:lnTo>
                    <a:pt x="59" y="1430"/>
                  </a:lnTo>
                  <a:lnTo>
                    <a:pt x="75" y="1506"/>
                  </a:lnTo>
                  <a:lnTo>
                    <a:pt x="96" y="1583"/>
                  </a:lnTo>
                  <a:lnTo>
                    <a:pt x="149" y="1691"/>
                  </a:lnTo>
                  <a:lnTo>
                    <a:pt x="202" y="1768"/>
                  </a:lnTo>
                  <a:lnTo>
                    <a:pt x="260" y="1829"/>
                  </a:lnTo>
                  <a:lnTo>
                    <a:pt x="324" y="1844"/>
                  </a:lnTo>
                  <a:lnTo>
                    <a:pt x="382" y="1829"/>
                  </a:lnTo>
                  <a:lnTo>
                    <a:pt x="441" y="1768"/>
                  </a:lnTo>
                  <a:lnTo>
                    <a:pt x="473" y="1737"/>
                  </a:lnTo>
                  <a:lnTo>
                    <a:pt x="499" y="1691"/>
                  </a:lnTo>
                  <a:lnTo>
                    <a:pt x="520" y="1645"/>
                  </a:lnTo>
                  <a:lnTo>
                    <a:pt x="558" y="1522"/>
                  </a:lnTo>
                  <a:lnTo>
                    <a:pt x="589" y="1384"/>
                  </a:lnTo>
                  <a:lnTo>
                    <a:pt x="605" y="1307"/>
                  </a:lnTo>
                  <a:lnTo>
                    <a:pt x="616" y="1215"/>
                  </a:lnTo>
                  <a:lnTo>
                    <a:pt x="621" y="1122"/>
                  </a:lnTo>
                  <a:lnTo>
                    <a:pt x="626" y="1015"/>
                  </a:lnTo>
                  <a:lnTo>
                    <a:pt x="626" y="831"/>
                  </a:lnTo>
                  <a:lnTo>
                    <a:pt x="616" y="646"/>
                  </a:lnTo>
                  <a:lnTo>
                    <a:pt x="589" y="477"/>
                  </a:lnTo>
                  <a:lnTo>
                    <a:pt x="558" y="324"/>
                  </a:lnTo>
                  <a:lnTo>
                    <a:pt x="536" y="247"/>
                  </a:lnTo>
                  <a:lnTo>
                    <a:pt x="510" y="185"/>
                  </a:lnTo>
                  <a:lnTo>
                    <a:pt x="483" y="124"/>
                  </a:lnTo>
                  <a:lnTo>
                    <a:pt x="457" y="78"/>
                  </a:lnTo>
                  <a:lnTo>
                    <a:pt x="414" y="32"/>
                  </a:lnTo>
                  <a:lnTo>
                    <a:pt x="3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4"/>
            <p:cNvSpPr/>
            <p:nvPr/>
          </p:nvSpPr>
          <p:spPr>
            <a:xfrm>
              <a:off x="-917200" y="-10335800"/>
              <a:ext cx="15675" cy="46125"/>
            </a:xfrm>
            <a:custGeom>
              <a:avLst/>
              <a:gdLst/>
              <a:ahLst/>
              <a:cxnLst/>
              <a:rect l="l" t="t" r="r" b="b"/>
              <a:pathLst>
                <a:path w="627" h="1845" fill="none" extrusionOk="0">
                  <a:moveTo>
                    <a:pt x="499" y="1691"/>
                  </a:moveTo>
                  <a:lnTo>
                    <a:pt x="499" y="1691"/>
                  </a:lnTo>
                  <a:lnTo>
                    <a:pt x="473" y="1737"/>
                  </a:lnTo>
                  <a:lnTo>
                    <a:pt x="441" y="1768"/>
                  </a:lnTo>
                  <a:lnTo>
                    <a:pt x="382" y="1829"/>
                  </a:lnTo>
                  <a:lnTo>
                    <a:pt x="324" y="1844"/>
                  </a:lnTo>
                  <a:lnTo>
                    <a:pt x="260" y="1829"/>
                  </a:lnTo>
                  <a:lnTo>
                    <a:pt x="202" y="1768"/>
                  </a:lnTo>
                  <a:lnTo>
                    <a:pt x="149" y="1691"/>
                  </a:lnTo>
                  <a:lnTo>
                    <a:pt x="96" y="1583"/>
                  </a:lnTo>
                  <a:lnTo>
                    <a:pt x="75" y="1506"/>
                  </a:lnTo>
                  <a:lnTo>
                    <a:pt x="59" y="1430"/>
                  </a:lnTo>
                  <a:lnTo>
                    <a:pt x="59" y="1430"/>
                  </a:lnTo>
                  <a:lnTo>
                    <a:pt x="38" y="1353"/>
                  </a:lnTo>
                  <a:lnTo>
                    <a:pt x="27" y="1276"/>
                  </a:lnTo>
                  <a:lnTo>
                    <a:pt x="6" y="1092"/>
                  </a:lnTo>
                  <a:lnTo>
                    <a:pt x="1" y="923"/>
                  </a:lnTo>
                  <a:lnTo>
                    <a:pt x="6" y="738"/>
                  </a:lnTo>
                  <a:lnTo>
                    <a:pt x="27" y="569"/>
                  </a:lnTo>
                  <a:lnTo>
                    <a:pt x="54" y="416"/>
                  </a:lnTo>
                  <a:lnTo>
                    <a:pt x="91" y="277"/>
                  </a:lnTo>
                  <a:lnTo>
                    <a:pt x="117" y="201"/>
                  </a:lnTo>
                  <a:lnTo>
                    <a:pt x="144" y="155"/>
                  </a:lnTo>
                  <a:lnTo>
                    <a:pt x="144" y="155"/>
                  </a:lnTo>
                  <a:lnTo>
                    <a:pt x="181" y="93"/>
                  </a:lnTo>
                  <a:lnTo>
                    <a:pt x="218" y="47"/>
                  </a:lnTo>
                  <a:lnTo>
                    <a:pt x="255" y="16"/>
                  </a:lnTo>
                  <a:lnTo>
                    <a:pt x="298" y="1"/>
                  </a:lnTo>
                  <a:lnTo>
                    <a:pt x="335" y="1"/>
                  </a:lnTo>
                  <a:lnTo>
                    <a:pt x="377" y="1"/>
                  </a:lnTo>
                  <a:lnTo>
                    <a:pt x="414" y="32"/>
                  </a:lnTo>
                  <a:lnTo>
                    <a:pt x="457" y="78"/>
                  </a:lnTo>
                  <a:lnTo>
                    <a:pt x="457" y="78"/>
                  </a:lnTo>
                  <a:lnTo>
                    <a:pt x="483" y="124"/>
                  </a:lnTo>
                  <a:lnTo>
                    <a:pt x="510" y="185"/>
                  </a:lnTo>
                  <a:lnTo>
                    <a:pt x="536" y="247"/>
                  </a:lnTo>
                  <a:lnTo>
                    <a:pt x="558" y="324"/>
                  </a:lnTo>
                  <a:lnTo>
                    <a:pt x="589" y="477"/>
                  </a:lnTo>
                  <a:lnTo>
                    <a:pt x="616" y="646"/>
                  </a:lnTo>
                  <a:lnTo>
                    <a:pt x="626" y="831"/>
                  </a:lnTo>
                  <a:lnTo>
                    <a:pt x="626" y="1015"/>
                  </a:lnTo>
                  <a:lnTo>
                    <a:pt x="621" y="1122"/>
                  </a:lnTo>
                  <a:lnTo>
                    <a:pt x="616" y="1215"/>
                  </a:lnTo>
                  <a:lnTo>
                    <a:pt x="605" y="1307"/>
                  </a:lnTo>
                  <a:lnTo>
                    <a:pt x="589" y="1384"/>
                  </a:lnTo>
                  <a:lnTo>
                    <a:pt x="589" y="1384"/>
                  </a:lnTo>
                  <a:lnTo>
                    <a:pt x="558" y="1522"/>
                  </a:lnTo>
                  <a:lnTo>
                    <a:pt x="520" y="1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916925" y="-15424375"/>
              <a:ext cx="15400" cy="44575"/>
            </a:xfrm>
            <a:custGeom>
              <a:avLst/>
              <a:gdLst/>
              <a:ahLst/>
              <a:cxnLst/>
              <a:rect l="l" t="t" r="r" b="b"/>
              <a:pathLst>
                <a:path w="616" h="1783" extrusionOk="0">
                  <a:moveTo>
                    <a:pt x="292" y="1"/>
                  </a:moveTo>
                  <a:lnTo>
                    <a:pt x="260" y="16"/>
                  </a:lnTo>
                  <a:lnTo>
                    <a:pt x="228" y="47"/>
                  </a:lnTo>
                  <a:lnTo>
                    <a:pt x="196" y="78"/>
                  </a:lnTo>
                  <a:lnTo>
                    <a:pt x="143" y="170"/>
                  </a:lnTo>
                  <a:lnTo>
                    <a:pt x="96" y="277"/>
                  </a:lnTo>
                  <a:lnTo>
                    <a:pt x="53" y="416"/>
                  </a:lnTo>
                  <a:lnTo>
                    <a:pt x="27" y="585"/>
                  </a:lnTo>
                  <a:lnTo>
                    <a:pt x="16" y="677"/>
                  </a:lnTo>
                  <a:lnTo>
                    <a:pt x="11" y="769"/>
                  </a:lnTo>
                  <a:lnTo>
                    <a:pt x="5" y="861"/>
                  </a:lnTo>
                  <a:lnTo>
                    <a:pt x="0" y="953"/>
                  </a:lnTo>
                  <a:lnTo>
                    <a:pt x="16" y="1138"/>
                  </a:lnTo>
                  <a:lnTo>
                    <a:pt x="27" y="1230"/>
                  </a:lnTo>
                  <a:lnTo>
                    <a:pt x="43" y="1307"/>
                  </a:lnTo>
                  <a:lnTo>
                    <a:pt x="64" y="1383"/>
                  </a:lnTo>
                  <a:lnTo>
                    <a:pt x="80" y="1460"/>
                  </a:lnTo>
                  <a:lnTo>
                    <a:pt x="106" y="1537"/>
                  </a:lnTo>
                  <a:lnTo>
                    <a:pt x="127" y="1583"/>
                  </a:lnTo>
                  <a:lnTo>
                    <a:pt x="181" y="1691"/>
                  </a:lnTo>
                  <a:lnTo>
                    <a:pt x="239" y="1752"/>
                  </a:lnTo>
                  <a:lnTo>
                    <a:pt x="303" y="1783"/>
                  </a:lnTo>
                  <a:lnTo>
                    <a:pt x="366" y="1783"/>
                  </a:lnTo>
                  <a:lnTo>
                    <a:pt x="398" y="1768"/>
                  </a:lnTo>
                  <a:lnTo>
                    <a:pt x="430" y="1737"/>
                  </a:lnTo>
                  <a:lnTo>
                    <a:pt x="456" y="1706"/>
                  </a:lnTo>
                  <a:lnTo>
                    <a:pt x="488" y="1660"/>
                  </a:lnTo>
                  <a:lnTo>
                    <a:pt x="509" y="1614"/>
                  </a:lnTo>
                  <a:lnTo>
                    <a:pt x="547" y="1491"/>
                  </a:lnTo>
                  <a:lnTo>
                    <a:pt x="578" y="1368"/>
                  </a:lnTo>
                  <a:lnTo>
                    <a:pt x="594" y="1276"/>
                  </a:lnTo>
                  <a:lnTo>
                    <a:pt x="605" y="1184"/>
                  </a:lnTo>
                  <a:lnTo>
                    <a:pt x="610" y="1092"/>
                  </a:lnTo>
                  <a:lnTo>
                    <a:pt x="615" y="999"/>
                  </a:lnTo>
                  <a:lnTo>
                    <a:pt x="615" y="815"/>
                  </a:lnTo>
                  <a:lnTo>
                    <a:pt x="605" y="631"/>
                  </a:lnTo>
                  <a:lnTo>
                    <a:pt x="578" y="462"/>
                  </a:lnTo>
                  <a:lnTo>
                    <a:pt x="547" y="293"/>
                  </a:lnTo>
                  <a:lnTo>
                    <a:pt x="525" y="231"/>
                  </a:lnTo>
                  <a:lnTo>
                    <a:pt x="499" y="170"/>
                  </a:lnTo>
                  <a:lnTo>
                    <a:pt x="472" y="108"/>
                  </a:lnTo>
                  <a:lnTo>
                    <a:pt x="446" y="47"/>
                  </a:lnTo>
                  <a:lnTo>
                    <a:pt x="3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916925" y="-15424375"/>
              <a:ext cx="15400" cy="44575"/>
            </a:xfrm>
            <a:custGeom>
              <a:avLst/>
              <a:gdLst/>
              <a:ahLst/>
              <a:cxnLst/>
              <a:rect l="l" t="t" r="r" b="b"/>
              <a:pathLst>
                <a:path w="616" h="1783" fill="none" extrusionOk="0">
                  <a:moveTo>
                    <a:pt x="488" y="1660"/>
                  </a:moveTo>
                  <a:lnTo>
                    <a:pt x="488" y="1660"/>
                  </a:lnTo>
                  <a:lnTo>
                    <a:pt x="456" y="1706"/>
                  </a:lnTo>
                  <a:lnTo>
                    <a:pt x="430" y="1737"/>
                  </a:lnTo>
                  <a:lnTo>
                    <a:pt x="398" y="1768"/>
                  </a:lnTo>
                  <a:lnTo>
                    <a:pt x="366" y="1783"/>
                  </a:lnTo>
                  <a:lnTo>
                    <a:pt x="303" y="1783"/>
                  </a:lnTo>
                  <a:lnTo>
                    <a:pt x="239" y="1752"/>
                  </a:lnTo>
                  <a:lnTo>
                    <a:pt x="181" y="1691"/>
                  </a:lnTo>
                  <a:lnTo>
                    <a:pt x="127" y="1583"/>
                  </a:lnTo>
                  <a:lnTo>
                    <a:pt x="106" y="1537"/>
                  </a:lnTo>
                  <a:lnTo>
                    <a:pt x="80" y="1460"/>
                  </a:lnTo>
                  <a:lnTo>
                    <a:pt x="64" y="1383"/>
                  </a:lnTo>
                  <a:lnTo>
                    <a:pt x="43" y="1307"/>
                  </a:lnTo>
                  <a:lnTo>
                    <a:pt x="43" y="1307"/>
                  </a:lnTo>
                  <a:lnTo>
                    <a:pt x="27" y="1230"/>
                  </a:lnTo>
                  <a:lnTo>
                    <a:pt x="16" y="1138"/>
                  </a:lnTo>
                  <a:lnTo>
                    <a:pt x="0" y="953"/>
                  </a:lnTo>
                  <a:lnTo>
                    <a:pt x="0" y="953"/>
                  </a:lnTo>
                  <a:lnTo>
                    <a:pt x="5" y="861"/>
                  </a:lnTo>
                  <a:lnTo>
                    <a:pt x="11" y="769"/>
                  </a:lnTo>
                  <a:lnTo>
                    <a:pt x="16" y="677"/>
                  </a:lnTo>
                  <a:lnTo>
                    <a:pt x="27" y="585"/>
                  </a:lnTo>
                  <a:lnTo>
                    <a:pt x="53" y="416"/>
                  </a:lnTo>
                  <a:lnTo>
                    <a:pt x="96" y="277"/>
                  </a:lnTo>
                  <a:lnTo>
                    <a:pt x="143" y="170"/>
                  </a:lnTo>
                  <a:lnTo>
                    <a:pt x="196" y="78"/>
                  </a:lnTo>
                  <a:lnTo>
                    <a:pt x="228" y="47"/>
                  </a:lnTo>
                  <a:lnTo>
                    <a:pt x="260" y="16"/>
                  </a:lnTo>
                  <a:lnTo>
                    <a:pt x="292" y="1"/>
                  </a:lnTo>
                  <a:lnTo>
                    <a:pt x="324" y="1"/>
                  </a:lnTo>
                  <a:lnTo>
                    <a:pt x="324" y="1"/>
                  </a:lnTo>
                  <a:lnTo>
                    <a:pt x="382" y="1"/>
                  </a:lnTo>
                  <a:lnTo>
                    <a:pt x="446" y="47"/>
                  </a:lnTo>
                  <a:lnTo>
                    <a:pt x="446" y="47"/>
                  </a:lnTo>
                  <a:lnTo>
                    <a:pt x="472" y="108"/>
                  </a:lnTo>
                  <a:lnTo>
                    <a:pt x="499" y="170"/>
                  </a:lnTo>
                  <a:lnTo>
                    <a:pt x="525" y="231"/>
                  </a:lnTo>
                  <a:lnTo>
                    <a:pt x="547" y="293"/>
                  </a:lnTo>
                  <a:lnTo>
                    <a:pt x="578" y="462"/>
                  </a:lnTo>
                  <a:lnTo>
                    <a:pt x="605" y="631"/>
                  </a:lnTo>
                  <a:lnTo>
                    <a:pt x="615" y="815"/>
                  </a:lnTo>
                  <a:lnTo>
                    <a:pt x="615" y="999"/>
                  </a:lnTo>
                  <a:lnTo>
                    <a:pt x="610" y="1092"/>
                  </a:lnTo>
                  <a:lnTo>
                    <a:pt x="605" y="1184"/>
                  </a:lnTo>
                  <a:lnTo>
                    <a:pt x="594" y="1276"/>
                  </a:lnTo>
                  <a:lnTo>
                    <a:pt x="578" y="1368"/>
                  </a:lnTo>
                  <a:lnTo>
                    <a:pt x="578" y="1368"/>
                  </a:lnTo>
                  <a:lnTo>
                    <a:pt x="547" y="1491"/>
                  </a:lnTo>
                  <a:lnTo>
                    <a:pt x="509" y="1614"/>
                  </a:lnTo>
                  <a:lnTo>
                    <a:pt x="488" y="16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81775" y="-19236275"/>
              <a:ext cx="303050" cy="100650"/>
            </a:xfrm>
            <a:custGeom>
              <a:avLst/>
              <a:gdLst/>
              <a:ahLst/>
              <a:cxnLst/>
              <a:rect l="l" t="t" r="r" b="b"/>
              <a:pathLst>
                <a:path w="12122" h="4026" extrusionOk="0">
                  <a:moveTo>
                    <a:pt x="7098" y="0"/>
                  </a:moveTo>
                  <a:lnTo>
                    <a:pt x="6822" y="15"/>
                  </a:lnTo>
                  <a:lnTo>
                    <a:pt x="6552" y="31"/>
                  </a:lnTo>
                  <a:lnTo>
                    <a:pt x="6276" y="61"/>
                  </a:lnTo>
                  <a:lnTo>
                    <a:pt x="6005" y="108"/>
                  </a:lnTo>
                  <a:lnTo>
                    <a:pt x="5730" y="169"/>
                  </a:lnTo>
                  <a:lnTo>
                    <a:pt x="5459" y="230"/>
                  </a:lnTo>
                  <a:lnTo>
                    <a:pt x="5189" y="307"/>
                  </a:lnTo>
                  <a:lnTo>
                    <a:pt x="4913" y="384"/>
                  </a:lnTo>
                  <a:lnTo>
                    <a:pt x="4642" y="476"/>
                  </a:lnTo>
                  <a:lnTo>
                    <a:pt x="4372" y="584"/>
                  </a:lnTo>
                  <a:lnTo>
                    <a:pt x="4101" y="691"/>
                  </a:lnTo>
                  <a:lnTo>
                    <a:pt x="3831" y="814"/>
                  </a:lnTo>
                  <a:lnTo>
                    <a:pt x="3565" y="953"/>
                  </a:lnTo>
                  <a:lnTo>
                    <a:pt x="3295" y="1106"/>
                  </a:lnTo>
                  <a:lnTo>
                    <a:pt x="3024" y="1260"/>
                  </a:lnTo>
                  <a:lnTo>
                    <a:pt x="2759" y="1413"/>
                  </a:lnTo>
                  <a:lnTo>
                    <a:pt x="2494" y="1598"/>
                  </a:lnTo>
                  <a:lnTo>
                    <a:pt x="2229" y="1782"/>
                  </a:lnTo>
                  <a:lnTo>
                    <a:pt x="1964" y="1982"/>
                  </a:lnTo>
                  <a:lnTo>
                    <a:pt x="1698" y="2182"/>
                  </a:lnTo>
                  <a:lnTo>
                    <a:pt x="1476" y="2335"/>
                  </a:lnTo>
                  <a:lnTo>
                    <a:pt x="1258" y="2504"/>
                  </a:lnTo>
                  <a:lnTo>
                    <a:pt x="1041" y="2704"/>
                  </a:lnTo>
                  <a:lnTo>
                    <a:pt x="828" y="2934"/>
                  </a:lnTo>
                  <a:lnTo>
                    <a:pt x="616" y="3165"/>
                  </a:lnTo>
                  <a:lnTo>
                    <a:pt x="409" y="3441"/>
                  </a:lnTo>
                  <a:lnTo>
                    <a:pt x="203" y="3718"/>
                  </a:lnTo>
                  <a:lnTo>
                    <a:pt x="1" y="4025"/>
                  </a:lnTo>
                  <a:lnTo>
                    <a:pt x="1" y="4025"/>
                  </a:lnTo>
                  <a:lnTo>
                    <a:pt x="749" y="3564"/>
                  </a:lnTo>
                  <a:lnTo>
                    <a:pt x="1502" y="3134"/>
                  </a:lnTo>
                  <a:lnTo>
                    <a:pt x="2255" y="2735"/>
                  </a:lnTo>
                  <a:lnTo>
                    <a:pt x="3008" y="2366"/>
                  </a:lnTo>
                  <a:lnTo>
                    <a:pt x="3762" y="2028"/>
                  </a:lnTo>
                  <a:lnTo>
                    <a:pt x="4520" y="1736"/>
                  </a:lnTo>
                  <a:lnTo>
                    <a:pt x="5279" y="1475"/>
                  </a:lnTo>
                  <a:lnTo>
                    <a:pt x="6043" y="1260"/>
                  </a:lnTo>
                  <a:lnTo>
                    <a:pt x="6801" y="1214"/>
                  </a:lnTo>
                  <a:lnTo>
                    <a:pt x="7565" y="1198"/>
                  </a:lnTo>
                  <a:lnTo>
                    <a:pt x="8323" y="1229"/>
                  </a:lnTo>
                  <a:lnTo>
                    <a:pt x="9082" y="1291"/>
                  </a:lnTo>
                  <a:lnTo>
                    <a:pt x="9846" y="1383"/>
                  </a:lnTo>
                  <a:lnTo>
                    <a:pt x="10604" y="1521"/>
                  </a:lnTo>
                  <a:lnTo>
                    <a:pt x="11363" y="1690"/>
                  </a:lnTo>
                  <a:lnTo>
                    <a:pt x="12121" y="1890"/>
                  </a:lnTo>
                  <a:lnTo>
                    <a:pt x="11909" y="1659"/>
                  </a:lnTo>
                  <a:lnTo>
                    <a:pt x="11692" y="1444"/>
                  </a:lnTo>
                  <a:lnTo>
                    <a:pt x="11474" y="1260"/>
                  </a:lnTo>
                  <a:lnTo>
                    <a:pt x="11257" y="1091"/>
                  </a:lnTo>
                  <a:lnTo>
                    <a:pt x="11034" y="953"/>
                  </a:lnTo>
                  <a:lnTo>
                    <a:pt x="10811" y="830"/>
                  </a:lnTo>
                  <a:lnTo>
                    <a:pt x="10588" y="737"/>
                  </a:lnTo>
                  <a:lnTo>
                    <a:pt x="10366" y="661"/>
                  </a:lnTo>
                  <a:lnTo>
                    <a:pt x="10095" y="553"/>
                  </a:lnTo>
                  <a:lnTo>
                    <a:pt x="9824" y="446"/>
                  </a:lnTo>
                  <a:lnTo>
                    <a:pt x="9549" y="353"/>
                  </a:lnTo>
                  <a:lnTo>
                    <a:pt x="9278" y="277"/>
                  </a:lnTo>
                  <a:lnTo>
                    <a:pt x="9008" y="200"/>
                  </a:lnTo>
                  <a:lnTo>
                    <a:pt x="8737" y="138"/>
                  </a:lnTo>
                  <a:lnTo>
                    <a:pt x="8461" y="92"/>
                  </a:lnTo>
                  <a:lnTo>
                    <a:pt x="8191" y="46"/>
                  </a:lnTo>
                  <a:lnTo>
                    <a:pt x="7915" y="15"/>
                  </a:lnTo>
                  <a:lnTo>
                    <a:pt x="764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757400" y="-16664150"/>
              <a:ext cx="11300" cy="1206400"/>
            </a:xfrm>
            <a:custGeom>
              <a:avLst/>
              <a:gdLst/>
              <a:ahLst/>
              <a:cxnLst/>
              <a:rect l="l" t="t" r="r" b="b"/>
              <a:pathLst>
                <a:path w="452" h="48256" fill="none" extrusionOk="0">
                  <a:moveTo>
                    <a:pt x="0" y="48255"/>
                  </a:moveTo>
                  <a:lnTo>
                    <a:pt x="0" y="48255"/>
                  </a:lnTo>
                  <a:lnTo>
                    <a:pt x="59" y="45244"/>
                  </a:lnTo>
                  <a:lnTo>
                    <a:pt x="106" y="42218"/>
                  </a:lnTo>
                  <a:lnTo>
                    <a:pt x="154" y="39207"/>
                  </a:lnTo>
                  <a:lnTo>
                    <a:pt x="196" y="36195"/>
                  </a:lnTo>
                  <a:lnTo>
                    <a:pt x="239" y="33184"/>
                  </a:lnTo>
                  <a:lnTo>
                    <a:pt x="276" y="30173"/>
                  </a:lnTo>
                  <a:lnTo>
                    <a:pt x="308" y="27147"/>
                  </a:lnTo>
                  <a:lnTo>
                    <a:pt x="334" y="24136"/>
                  </a:lnTo>
                  <a:lnTo>
                    <a:pt x="361" y="21124"/>
                  </a:lnTo>
                  <a:lnTo>
                    <a:pt x="382" y="18098"/>
                  </a:lnTo>
                  <a:lnTo>
                    <a:pt x="414" y="12076"/>
                  </a:lnTo>
                  <a:lnTo>
                    <a:pt x="435" y="6038"/>
                  </a:lnTo>
                  <a:lnTo>
                    <a:pt x="451" y="0"/>
                  </a:lnTo>
                  <a:lnTo>
                    <a:pt x="451" y="0"/>
                  </a:lnTo>
                  <a:lnTo>
                    <a:pt x="414" y="6038"/>
                  </a:lnTo>
                  <a:lnTo>
                    <a:pt x="372" y="12076"/>
                  </a:lnTo>
                  <a:lnTo>
                    <a:pt x="318" y="18098"/>
                  </a:lnTo>
                  <a:lnTo>
                    <a:pt x="265" y="24136"/>
                  </a:lnTo>
                  <a:lnTo>
                    <a:pt x="202" y="30158"/>
                  </a:lnTo>
                  <a:lnTo>
                    <a:pt x="138" y="36195"/>
                  </a:lnTo>
                  <a:lnTo>
                    <a:pt x="0" y="48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25675" y="-17567500"/>
              <a:ext cx="279700" cy="3086825"/>
            </a:xfrm>
            <a:custGeom>
              <a:avLst/>
              <a:gdLst/>
              <a:ahLst/>
              <a:cxnLst/>
              <a:rect l="l" t="t" r="r" b="b"/>
              <a:pathLst>
                <a:path w="11188" h="123473" extrusionOk="0">
                  <a:moveTo>
                    <a:pt x="4737" y="85726"/>
                  </a:moveTo>
                  <a:lnTo>
                    <a:pt x="4796" y="85772"/>
                  </a:lnTo>
                  <a:lnTo>
                    <a:pt x="4822" y="85833"/>
                  </a:lnTo>
                  <a:lnTo>
                    <a:pt x="4849" y="85895"/>
                  </a:lnTo>
                  <a:lnTo>
                    <a:pt x="4875" y="85956"/>
                  </a:lnTo>
                  <a:lnTo>
                    <a:pt x="4897" y="86018"/>
                  </a:lnTo>
                  <a:lnTo>
                    <a:pt x="4928" y="86187"/>
                  </a:lnTo>
                  <a:lnTo>
                    <a:pt x="4955" y="86356"/>
                  </a:lnTo>
                  <a:lnTo>
                    <a:pt x="4965" y="86540"/>
                  </a:lnTo>
                  <a:lnTo>
                    <a:pt x="4965" y="86724"/>
                  </a:lnTo>
                  <a:lnTo>
                    <a:pt x="4960" y="86817"/>
                  </a:lnTo>
                  <a:lnTo>
                    <a:pt x="4955" y="86909"/>
                  </a:lnTo>
                  <a:lnTo>
                    <a:pt x="4944" y="87001"/>
                  </a:lnTo>
                  <a:lnTo>
                    <a:pt x="4928" y="87093"/>
                  </a:lnTo>
                  <a:lnTo>
                    <a:pt x="4897" y="87216"/>
                  </a:lnTo>
                  <a:lnTo>
                    <a:pt x="4859" y="87339"/>
                  </a:lnTo>
                  <a:lnTo>
                    <a:pt x="4838" y="87385"/>
                  </a:lnTo>
                  <a:lnTo>
                    <a:pt x="4801" y="87446"/>
                  </a:lnTo>
                  <a:lnTo>
                    <a:pt x="4759" y="87477"/>
                  </a:lnTo>
                  <a:lnTo>
                    <a:pt x="4716" y="87508"/>
                  </a:lnTo>
                  <a:lnTo>
                    <a:pt x="4637" y="87508"/>
                  </a:lnTo>
                  <a:lnTo>
                    <a:pt x="4594" y="87477"/>
                  </a:lnTo>
                  <a:lnTo>
                    <a:pt x="4552" y="87431"/>
                  </a:lnTo>
                  <a:lnTo>
                    <a:pt x="4515" y="87385"/>
                  </a:lnTo>
                  <a:lnTo>
                    <a:pt x="4477" y="87324"/>
                  </a:lnTo>
                  <a:lnTo>
                    <a:pt x="4446" y="87231"/>
                  </a:lnTo>
                  <a:lnTo>
                    <a:pt x="4419" y="87139"/>
                  </a:lnTo>
                  <a:lnTo>
                    <a:pt x="4393" y="87032"/>
                  </a:lnTo>
                  <a:lnTo>
                    <a:pt x="4377" y="86955"/>
                  </a:lnTo>
                  <a:lnTo>
                    <a:pt x="4366" y="86863"/>
                  </a:lnTo>
                  <a:lnTo>
                    <a:pt x="4350" y="86678"/>
                  </a:lnTo>
                  <a:lnTo>
                    <a:pt x="4355" y="86586"/>
                  </a:lnTo>
                  <a:lnTo>
                    <a:pt x="4361" y="86494"/>
                  </a:lnTo>
                  <a:lnTo>
                    <a:pt x="4366" y="86402"/>
                  </a:lnTo>
                  <a:lnTo>
                    <a:pt x="4377" y="86310"/>
                  </a:lnTo>
                  <a:lnTo>
                    <a:pt x="4403" y="86141"/>
                  </a:lnTo>
                  <a:lnTo>
                    <a:pt x="4446" y="86002"/>
                  </a:lnTo>
                  <a:lnTo>
                    <a:pt x="4493" y="85895"/>
                  </a:lnTo>
                  <a:lnTo>
                    <a:pt x="4546" y="85803"/>
                  </a:lnTo>
                  <a:lnTo>
                    <a:pt x="4578" y="85772"/>
                  </a:lnTo>
                  <a:lnTo>
                    <a:pt x="4610" y="85741"/>
                  </a:lnTo>
                  <a:lnTo>
                    <a:pt x="4642" y="85726"/>
                  </a:lnTo>
                  <a:close/>
                  <a:moveTo>
                    <a:pt x="7496" y="10970"/>
                  </a:moveTo>
                  <a:lnTo>
                    <a:pt x="7230" y="12091"/>
                  </a:lnTo>
                  <a:lnTo>
                    <a:pt x="6976" y="13228"/>
                  </a:lnTo>
                  <a:lnTo>
                    <a:pt x="6726" y="14381"/>
                  </a:lnTo>
                  <a:lnTo>
                    <a:pt x="6488" y="15548"/>
                  </a:lnTo>
                  <a:lnTo>
                    <a:pt x="6260" y="16731"/>
                  </a:lnTo>
                  <a:lnTo>
                    <a:pt x="6042" y="17945"/>
                  </a:lnTo>
                  <a:lnTo>
                    <a:pt x="5830" y="19158"/>
                  </a:lnTo>
                  <a:lnTo>
                    <a:pt x="5623" y="20387"/>
                  </a:lnTo>
                  <a:lnTo>
                    <a:pt x="5427" y="21632"/>
                  </a:lnTo>
                  <a:lnTo>
                    <a:pt x="5241" y="22892"/>
                  </a:lnTo>
                  <a:lnTo>
                    <a:pt x="5066" y="24151"/>
                  </a:lnTo>
                  <a:lnTo>
                    <a:pt x="4891" y="25426"/>
                  </a:lnTo>
                  <a:lnTo>
                    <a:pt x="4732" y="26717"/>
                  </a:lnTo>
                  <a:lnTo>
                    <a:pt x="4578" y="28007"/>
                  </a:lnTo>
                  <a:lnTo>
                    <a:pt x="4430" y="29298"/>
                  </a:lnTo>
                  <a:lnTo>
                    <a:pt x="4292" y="30604"/>
                  </a:lnTo>
                  <a:lnTo>
                    <a:pt x="4180" y="31725"/>
                  </a:lnTo>
                  <a:lnTo>
                    <a:pt x="4069" y="32862"/>
                  </a:lnTo>
                  <a:lnTo>
                    <a:pt x="3968" y="33984"/>
                  </a:lnTo>
                  <a:lnTo>
                    <a:pt x="3867" y="35120"/>
                  </a:lnTo>
                  <a:lnTo>
                    <a:pt x="3772" y="36257"/>
                  </a:lnTo>
                  <a:lnTo>
                    <a:pt x="3687" y="37394"/>
                  </a:lnTo>
                  <a:lnTo>
                    <a:pt x="3602" y="38531"/>
                  </a:lnTo>
                  <a:lnTo>
                    <a:pt x="3517" y="39683"/>
                  </a:lnTo>
                  <a:lnTo>
                    <a:pt x="3443" y="40820"/>
                  </a:lnTo>
                  <a:lnTo>
                    <a:pt x="3369" y="41972"/>
                  </a:lnTo>
                  <a:lnTo>
                    <a:pt x="3300" y="43109"/>
                  </a:lnTo>
                  <a:lnTo>
                    <a:pt x="3231" y="44261"/>
                  </a:lnTo>
                  <a:lnTo>
                    <a:pt x="3167" y="45414"/>
                  </a:lnTo>
                  <a:lnTo>
                    <a:pt x="3109" y="46566"/>
                  </a:lnTo>
                  <a:lnTo>
                    <a:pt x="2998" y="48886"/>
                  </a:lnTo>
                  <a:lnTo>
                    <a:pt x="2902" y="51205"/>
                  </a:lnTo>
                  <a:lnTo>
                    <a:pt x="2807" y="53525"/>
                  </a:lnTo>
                  <a:lnTo>
                    <a:pt x="2727" y="55845"/>
                  </a:lnTo>
                  <a:lnTo>
                    <a:pt x="2648" y="58180"/>
                  </a:lnTo>
                  <a:lnTo>
                    <a:pt x="2579" y="60500"/>
                  </a:lnTo>
                  <a:lnTo>
                    <a:pt x="2515" y="62835"/>
                  </a:lnTo>
                  <a:lnTo>
                    <a:pt x="2388" y="67490"/>
                  </a:lnTo>
                  <a:lnTo>
                    <a:pt x="2255" y="72160"/>
                  </a:lnTo>
                  <a:lnTo>
                    <a:pt x="2191" y="74496"/>
                  </a:lnTo>
                  <a:lnTo>
                    <a:pt x="2117" y="76831"/>
                  </a:lnTo>
                  <a:lnTo>
                    <a:pt x="2038" y="79166"/>
                  </a:lnTo>
                  <a:lnTo>
                    <a:pt x="1953" y="81486"/>
                  </a:lnTo>
                  <a:lnTo>
                    <a:pt x="1862" y="83805"/>
                  </a:lnTo>
                  <a:lnTo>
                    <a:pt x="1762" y="86125"/>
                  </a:lnTo>
                  <a:lnTo>
                    <a:pt x="1645" y="88445"/>
                  </a:lnTo>
                  <a:lnTo>
                    <a:pt x="1587" y="89597"/>
                  </a:lnTo>
                  <a:lnTo>
                    <a:pt x="1518" y="90750"/>
                  </a:lnTo>
                  <a:lnTo>
                    <a:pt x="1454" y="91902"/>
                  </a:lnTo>
                  <a:lnTo>
                    <a:pt x="1380" y="93054"/>
                  </a:lnTo>
                  <a:lnTo>
                    <a:pt x="1306" y="94206"/>
                  </a:lnTo>
                  <a:lnTo>
                    <a:pt x="1226" y="95343"/>
                  </a:lnTo>
                  <a:lnTo>
                    <a:pt x="1141" y="96480"/>
                  </a:lnTo>
                  <a:lnTo>
                    <a:pt x="1056" y="97617"/>
                  </a:lnTo>
                  <a:lnTo>
                    <a:pt x="966" y="98754"/>
                  </a:lnTo>
                  <a:lnTo>
                    <a:pt x="865" y="99890"/>
                  </a:lnTo>
                  <a:lnTo>
                    <a:pt x="764" y="101027"/>
                  </a:lnTo>
                  <a:lnTo>
                    <a:pt x="658" y="102149"/>
                  </a:lnTo>
                  <a:lnTo>
                    <a:pt x="547" y="103270"/>
                  </a:lnTo>
                  <a:lnTo>
                    <a:pt x="436" y="104392"/>
                  </a:lnTo>
                  <a:lnTo>
                    <a:pt x="367" y="104868"/>
                  </a:lnTo>
                  <a:lnTo>
                    <a:pt x="308" y="105344"/>
                  </a:lnTo>
                  <a:lnTo>
                    <a:pt x="250" y="105821"/>
                  </a:lnTo>
                  <a:lnTo>
                    <a:pt x="202" y="106312"/>
                  </a:lnTo>
                  <a:lnTo>
                    <a:pt x="160" y="106804"/>
                  </a:lnTo>
                  <a:lnTo>
                    <a:pt x="117" y="107295"/>
                  </a:lnTo>
                  <a:lnTo>
                    <a:pt x="86" y="107802"/>
                  </a:lnTo>
                  <a:lnTo>
                    <a:pt x="59" y="108294"/>
                  </a:lnTo>
                  <a:lnTo>
                    <a:pt x="38" y="108801"/>
                  </a:lnTo>
                  <a:lnTo>
                    <a:pt x="17" y="109308"/>
                  </a:lnTo>
                  <a:lnTo>
                    <a:pt x="6" y="109815"/>
                  </a:lnTo>
                  <a:lnTo>
                    <a:pt x="1" y="110322"/>
                  </a:lnTo>
                  <a:lnTo>
                    <a:pt x="1" y="110829"/>
                  </a:lnTo>
                  <a:lnTo>
                    <a:pt x="6" y="111336"/>
                  </a:lnTo>
                  <a:lnTo>
                    <a:pt x="17" y="111843"/>
                  </a:lnTo>
                  <a:lnTo>
                    <a:pt x="32" y="112350"/>
                  </a:lnTo>
                  <a:lnTo>
                    <a:pt x="64" y="112749"/>
                  </a:lnTo>
                  <a:lnTo>
                    <a:pt x="101" y="113133"/>
                  </a:lnTo>
                  <a:lnTo>
                    <a:pt x="149" y="113502"/>
                  </a:lnTo>
                  <a:lnTo>
                    <a:pt x="202" y="113871"/>
                  </a:lnTo>
                  <a:lnTo>
                    <a:pt x="261" y="114224"/>
                  </a:lnTo>
                  <a:lnTo>
                    <a:pt x="324" y="114577"/>
                  </a:lnTo>
                  <a:lnTo>
                    <a:pt x="393" y="114915"/>
                  </a:lnTo>
                  <a:lnTo>
                    <a:pt x="467" y="115238"/>
                  </a:lnTo>
                  <a:lnTo>
                    <a:pt x="547" y="115561"/>
                  </a:lnTo>
                  <a:lnTo>
                    <a:pt x="632" y="115868"/>
                  </a:lnTo>
                  <a:lnTo>
                    <a:pt x="722" y="116175"/>
                  </a:lnTo>
                  <a:lnTo>
                    <a:pt x="812" y="116467"/>
                  </a:lnTo>
                  <a:lnTo>
                    <a:pt x="913" y="116759"/>
                  </a:lnTo>
                  <a:lnTo>
                    <a:pt x="1014" y="117035"/>
                  </a:lnTo>
                  <a:lnTo>
                    <a:pt x="1120" y="117312"/>
                  </a:lnTo>
                  <a:lnTo>
                    <a:pt x="1226" y="117573"/>
                  </a:lnTo>
                  <a:lnTo>
                    <a:pt x="1337" y="117819"/>
                  </a:lnTo>
                  <a:lnTo>
                    <a:pt x="1454" y="118080"/>
                  </a:lnTo>
                  <a:lnTo>
                    <a:pt x="1571" y="118311"/>
                  </a:lnTo>
                  <a:lnTo>
                    <a:pt x="1687" y="118556"/>
                  </a:lnTo>
                  <a:lnTo>
                    <a:pt x="1937" y="119002"/>
                  </a:lnTo>
                  <a:lnTo>
                    <a:pt x="2186" y="119432"/>
                  </a:lnTo>
                  <a:lnTo>
                    <a:pt x="2441" y="119831"/>
                  </a:lnTo>
                  <a:lnTo>
                    <a:pt x="2701" y="120216"/>
                  </a:lnTo>
                  <a:lnTo>
                    <a:pt x="2960" y="120584"/>
                  </a:lnTo>
                  <a:lnTo>
                    <a:pt x="3220" y="120938"/>
                  </a:lnTo>
                  <a:lnTo>
                    <a:pt x="3448" y="121214"/>
                  </a:lnTo>
                  <a:lnTo>
                    <a:pt x="3677" y="121506"/>
                  </a:lnTo>
                  <a:lnTo>
                    <a:pt x="3910" y="121767"/>
                  </a:lnTo>
                  <a:lnTo>
                    <a:pt x="4149" y="122028"/>
                  </a:lnTo>
                  <a:lnTo>
                    <a:pt x="4387" y="122274"/>
                  </a:lnTo>
                  <a:lnTo>
                    <a:pt x="4631" y="122505"/>
                  </a:lnTo>
                  <a:lnTo>
                    <a:pt x="4875" y="122720"/>
                  </a:lnTo>
                  <a:lnTo>
                    <a:pt x="5119" y="122904"/>
                  </a:lnTo>
                  <a:lnTo>
                    <a:pt x="5241" y="122182"/>
                  </a:lnTo>
                  <a:lnTo>
                    <a:pt x="5353" y="121460"/>
                  </a:lnTo>
                  <a:lnTo>
                    <a:pt x="5464" y="120707"/>
                  </a:lnTo>
                  <a:lnTo>
                    <a:pt x="5570" y="119970"/>
                  </a:lnTo>
                  <a:lnTo>
                    <a:pt x="5713" y="118695"/>
                  </a:lnTo>
                  <a:lnTo>
                    <a:pt x="5846" y="117404"/>
                  </a:lnTo>
                  <a:lnTo>
                    <a:pt x="5968" y="116114"/>
                  </a:lnTo>
                  <a:lnTo>
                    <a:pt x="6085" y="114823"/>
                  </a:lnTo>
                  <a:lnTo>
                    <a:pt x="6191" y="113517"/>
                  </a:lnTo>
                  <a:lnTo>
                    <a:pt x="6286" y="112196"/>
                  </a:lnTo>
                  <a:lnTo>
                    <a:pt x="6371" y="110890"/>
                  </a:lnTo>
                  <a:lnTo>
                    <a:pt x="6445" y="109569"/>
                  </a:lnTo>
                  <a:lnTo>
                    <a:pt x="6514" y="108248"/>
                  </a:lnTo>
                  <a:lnTo>
                    <a:pt x="6573" y="106911"/>
                  </a:lnTo>
                  <a:lnTo>
                    <a:pt x="6615" y="105590"/>
                  </a:lnTo>
                  <a:lnTo>
                    <a:pt x="6658" y="104253"/>
                  </a:lnTo>
                  <a:lnTo>
                    <a:pt x="6684" y="102917"/>
                  </a:lnTo>
                  <a:lnTo>
                    <a:pt x="6700" y="101580"/>
                  </a:lnTo>
                  <a:lnTo>
                    <a:pt x="6711" y="100228"/>
                  </a:lnTo>
                  <a:lnTo>
                    <a:pt x="6705" y="98892"/>
                  </a:lnTo>
                  <a:lnTo>
                    <a:pt x="7352" y="27854"/>
                  </a:lnTo>
                  <a:lnTo>
                    <a:pt x="7427" y="19312"/>
                  </a:lnTo>
                  <a:lnTo>
                    <a:pt x="7496" y="10970"/>
                  </a:lnTo>
                  <a:close/>
                  <a:moveTo>
                    <a:pt x="11134" y="1"/>
                  </a:moveTo>
                  <a:lnTo>
                    <a:pt x="10906" y="508"/>
                  </a:lnTo>
                  <a:lnTo>
                    <a:pt x="10678" y="1015"/>
                  </a:lnTo>
                  <a:lnTo>
                    <a:pt x="10461" y="1537"/>
                  </a:lnTo>
                  <a:lnTo>
                    <a:pt x="10243" y="2075"/>
                  </a:lnTo>
                  <a:lnTo>
                    <a:pt x="10026" y="2628"/>
                  </a:lnTo>
                  <a:lnTo>
                    <a:pt x="9819" y="3181"/>
                  </a:lnTo>
                  <a:lnTo>
                    <a:pt x="9612" y="3749"/>
                  </a:lnTo>
                  <a:lnTo>
                    <a:pt x="9405" y="4333"/>
                  </a:lnTo>
                  <a:lnTo>
                    <a:pt x="9209" y="4932"/>
                  </a:lnTo>
                  <a:lnTo>
                    <a:pt x="9013" y="5531"/>
                  </a:lnTo>
                  <a:lnTo>
                    <a:pt x="8816" y="6131"/>
                  </a:lnTo>
                  <a:lnTo>
                    <a:pt x="8631" y="6761"/>
                  </a:lnTo>
                  <a:lnTo>
                    <a:pt x="8445" y="7390"/>
                  </a:lnTo>
                  <a:lnTo>
                    <a:pt x="8265" y="8020"/>
                  </a:lnTo>
                  <a:lnTo>
                    <a:pt x="8084" y="8666"/>
                  </a:lnTo>
                  <a:lnTo>
                    <a:pt x="7909" y="9326"/>
                  </a:lnTo>
                  <a:lnTo>
                    <a:pt x="7878" y="13874"/>
                  </a:lnTo>
                  <a:lnTo>
                    <a:pt x="7840" y="18482"/>
                  </a:lnTo>
                  <a:lnTo>
                    <a:pt x="7798" y="23168"/>
                  </a:lnTo>
                  <a:lnTo>
                    <a:pt x="7750" y="27900"/>
                  </a:lnTo>
                  <a:lnTo>
                    <a:pt x="7533" y="48133"/>
                  </a:lnTo>
                  <a:lnTo>
                    <a:pt x="7331" y="66983"/>
                  </a:lnTo>
                  <a:lnTo>
                    <a:pt x="7146" y="84036"/>
                  </a:lnTo>
                  <a:lnTo>
                    <a:pt x="6986" y="98907"/>
                  </a:lnTo>
                  <a:lnTo>
                    <a:pt x="6986" y="100275"/>
                  </a:lnTo>
                  <a:lnTo>
                    <a:pt x="6970" y="101626"/>
                  </a:lnTo>
                  <a:lnTo>
                    <a:pt x="6944" y="102978"/>
                  </a:lnTo>
                  <a:lnTo>
                    <a:pt x="6912" y="104315"/>
                  </a:lnTo>
                  <a:lnTo>
                    <a:pt x="6864" y="105667"/>
                  </a:lnTo>
                  <a:lnTo>
                    <a:pt x="6811" y="107003"/>
                  </a:lnTo>
                  <a:lnTo>
                    <a:pt x="6748" y="108340"/>
                  </a:lnTo>
                  <a:lnTo>
                    <a:pt x="6673" y="109677"/>
                  </a:lnTo>
                  <a:lnTo>
                    <a:pt x="6589" y="111013"/>
                  </a:lnTo>
                  <a:lnTo>
                    <a:pt x="6493" y="112334"/>
                  </a:lnTo>
                  <a:lnTo>
                    <a:pt x="6387" y="113640"/>
                  </a:lnTo>
                  <a:lnTo>
                    <a:pt x="6270" y="114961"/>
                  </a:lnTo>
                  <a:lnTo>
                    <a:pt x="6148" y="116252"/>
                  </a:lnTo>
                  <a:lnTo>
                    <a:pt x="6010" y="117558"/>
                  </a:lnTo>
                  <a:lnTo>
                    <a:pt x="5867" y="118848"/>
                  </a:lnTo>
                  <a:lnTo>
                    <a:pt x="5713" y="120123"/>
                  </a:lnTo>
                  <a:lnTo>
                    <a:pt x="5602" y="120845"/>
                  </a:lnTo>
                  <a:lnTo>
                    <a:pt x="5491" y="121583"/>
                  </a:lnTo>
                  <a:lnTo>
                    <a:pt x="5369" y="122290"/>
                  </a:lnTo>
                  <a:lnTo>
                    <a:pt x="5241" y="122996"/>
                  </a:lnTo>
                  <a:lnTo>
                    <a:pt x="5406" y="123104"/>
                  </a:lnTo>
                  <a:lnTo>
                    <a:pt x="5570" y="123196"/>
                  </a:lnTo>
                  <a:lnTo>
                    <a:pt x="5735" y="123273"/>
                  </a:lnTo>
                  <a:lnTo>
                    <a:pt x="5899" y="123350"/>
                  </a:lnTo>
                  <a:lnTo>
                    <a:pt x="6063" y="123411"/>
                  </a:lnTo>
                  <a:lnTo>
                    <a:pt x="6228" y="123442"/>
                  </a:lnTo>
                  <a:lnTo>
                    <a:pt x="6392" y="123472"/>
                  </a:lnTo>
                  <a:lnTo>
                    <a:pt x="6551" y="123472"/>
                  </a:lnTo>
                  <a:lnTo>
                    <a:pt x="6758" y="123457"/>
                  </a:lnTo>
                  <a:lnTo>
                    <a:pt x="6960" y="123426"/>
                  </a:lnTo>
                  <a:lnTo>
                    <a:pt x="7156" y="123350"/>
                  </a:lnTo>
                  <a:lnTo>
                    <a:pt x="7352" y="123242"/>
                  </a:lnTo>
                  <a:lnTo>
                    <a:pt x="7549" y="123104"/>
                  </a:lnTo>
                  <a:lnTo>
                    <a:pt x="7644" y="123012"/>
                  </a:lnTo>
                  <a:lnTo>
                    <a:pt x="7740" y="122919"/>
                  </a:lnTo>
                  <a:lnTo>
                    <a:pt x="7830" y="122812"/>
                  </a:lnTo>
                  <a:lnTo>
                    <a:pt x="7920" y="122704"/>
                  </a:lnTo>
                  <a:lnTo>
                    <a:pt x="8015" y="122581"/>
                  </a:lnTo>
                  <a:lnTo>
                    <a:pt x="8106" y="122459"/>
                  </a:lnTo>
                  <a:lnTo>
                    <a:pt x="8206" y="122105"/>
                  </a:lnTo>
                  <a:lnTo>
                    <a:pt x="8307" y="121752"/>
                  </a:lnTo>
                  <a:lnTo>
                    <a:pt x="8408" y="121383"/>
                  </a:lnTo>
                  <a:lnTo>
                    <a:pt x="8503" y="121014"/>
                  </a:lnTo>
                  <a:lnTo>
                    <a:pt x="8689" y="120262"/>
                  </a:lnTo>
                  <a:lnTo>
                    <a:pt x="8864" y="119493"/>
                  </a:lnTo>
                  <a:lnTo>
                    <a:pt x="9023" y="118710"/>
                  </a:lnTo>
                  <a:lnTo>
                    <a:pt x="9177" y="117896"/>
                  </a:lnTo>
                  <a:lnTo>
                    <a:pt x="9320" y="117082"/>
                  </a:lnTo>
                  <a:lnTo>
                    <a:pt x="9448" y="116252"/>
                  </a:lnTo>
                  <a:lnTo>
                    <a:pt x="9527" y="115699"/>
                  </a:lnTo>
                  <a:lnTo>
                    <a:pt x="9601" y="115146"/>
                  </a:lnTo>
                  <a:lnTo>
                    <a:pt x="9676" y="114593"/>
                  </a:lnTo>
                  <a:lnTo>
                    <a:pt x="9745" y="114024"/>
                  </a:lnTo>
                  <a:lnTo>
                    <a:pt x="9808" y="113471"/>
                  </a:lnTo>
                  <a:lnTo>
                    <a:pt x="9867" y="112903"/>
                  </a:lnTo>
                  <a:lnTo>
                    <a:pt x="9925" y="112334"/>
                  </a:lnTo>
                  <a:lnTo>
                    <a:pt x="9978" y="111751"/>
                  </a:lnTo>
                  <a:lnTo>
                    <a:pt x="10020" y="110644"/>
                  </a:lnTo>
                  <a:lnTo>
                    <a:pt x="10132" y="107357"/>
                  </a:lnTo>
                  <a:lnTo>
                    <a:pt x="10238" y="104085"/>
                  </a:lnTo>
                  <a:lnTo>
                    <a:pt x="10333" y="100797"/>
                  </a:lnTo>
                  <a:lnTo>
                    <a:pt x="10429" y="97509"/>
                  </a:lnTo>
                  <a:lnTo>
                    <a:pt x="10514" y="94237"/>
                  </a:lnTo>
                  <a:lnTo>
                    <a:pt x="10588" y="90949"/>
                  </a:lnTo>
                  <a:lnTo>
                    <a:pt x="10662" y="87662"/>
                  </a:lnTo>
                  <a:lnTo>
                    <a:pt x="10731" y="84389"/>
                  </a:lnTo>
                  <a:lnTo>
                    <a:pt x="10869" y="72329"/>
                  </a:lnTo>
                  <a:lnTo>
                    <a:pt x="10933" y="66292"/>
                  </a:lnTo>
                  <a:lnTo>
                    <a:pt x="10996" y="60270"/>
                  </a:lnTo>
                  <a:lnTo>
                    <a:pt x="11049" y="54232"/>
                  </a:lnTo>
                  <a:lnTo>
                    <a:pt x="11103" y="48210"/>
                  </a:lnTo>
                  <a:lnTo>
                    <a:pt x="11145" y="42172"/>
                  </a:lnTo>
                  <a:lnTo>
                    <a:pt x="11182" y="36134"/>
                  </a:lnTo>
                  <a:lnTo>
                    <a:pt x="11187" y="31618"/>
                  </a:lnTo>
                  <a:lnTo>
                    <a:pt x="11187" y="27101"/>
                  </a:lnTo>
                  <a:lnTo>
                    <a:pt x="11177" y="18068"/>
                  </a:lnTo>
                  <a:lnTo>
                    <a:pt x="11156" y="9034"/>
                  </a:lnTo>
                  <a:lnTo>
                    <a:pt x="11134"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916925" y="-15424375"/>
              <a:ext cx="15400" cy="44575"/>
            </a:xfrm>
            <a:custGeom>
              <a:avLst/>
              <a:gdLst/>
              <a:ahLst/>
              <a:cxnLst/>
              <a:rect l="l" t="t" r="r" b="b"/>
              <a:pathLst>
                <a:path w="616" h="1783" fill="none" extrusionOk="0">
                  <a:moveTo>
                    <a:pt x="329" y="1"/>
                  </a:moveTo>
                  <a:lnTo>
                    <a:pt x="329" y="1"/>
                  </a:lnTo>
                  <a:lnTo>
                    <a:pt x="387" y="1"/>
                  </a:lnTo>
                  <a:lnTo>
                    <a:pt x="446" y="47"/>
                  </a:lnTo>
                  <a:lnTo>
                    <a:pt x="446" y="47"/>
                  </a:lnTo>
                  <a:lnTo>
                    <a:pt x="472" y="108"/>
                  </a:lnTo>
                  <a:lnTo>
                    <a:pt x="499" y="170"/>
                  </a:lnTo>
                  <a:lnTo>
                    <a:pt x="525" y="231"/>
                  </a:lnTo>
                  <a:lnTo>
                    <a:pt x="547" y="293"/>
                  </a:lnTo>
                  <a:lnTo>
                    <a:pt x="578" y="462"/>
                  </a:lnTo>
                  <a:lnTo>
                    <a:pt x="605" y="631"/>
                  </a:lnTo>
                  <a:lnTo>
                    <a:pt x="615" y="815"/>
                  </a:lnTo>
                  <a:lnTo>
                    <a:pt x="615" y="999"/>
                  </a:lnTo>
                  <a:lnTo>
                    <a:pt x="610" y="1092"/>
                  </a:lnTo>
                  <a:lnTo>
                    <a:pt x="605" y="1184"/>
                  </a:lnTo>
                  <a:lnTo>
                    <a:pt x="594" y="1276"/>
                  </a:lnTo>
                  <a:lnTo>
                    <a:pt x="578" y="1368"/>
                  </a:lnTo>
                  <a:lnTo>
                    <a:pt x="578" y="1368"/>
                  </a:lnTo>
                  <a:lnTo>
                    <a:pt x="547" y="1491"/>
                  </a:lnTo>
                  <a:lnTo>
                    <a:pt x="509" y="1614"/>
                  </a:lnTo>
                  <a:lnTo>
                    <a:pt x="488" y="1660"/>
                  </a:lnTo>
                  <a:lnTo>
                    <a:pt x="488" y="1660"/>
                  </a:lnTo>
                  <a:lnTo>
                    <a:pt x="451" y="1721"/>
                  </a:lnTo>
                  <a:lnTo>
                    <a:pt x="409" y="1752"/>
                  </a:lnTo>
                  <a:lnTo>
                    <a:pt x="366" y="1783"/>
                  </a:lnTo>
                  <a:lnTo>
                    <a:pt x="329" y="1783"/>
                  </a:lnTo>
                  <a:lnTo>
                    <a:pt x="329" y="1783"/>
                  </a:lnTo>
                  <a:lnTo>
                    <a:pt x="287" y="1783"/>
                  </a:lnTo>
                  <a:lnTo>
                    <a:pt x="244" y="1752"/>
                  </a:lnTo>
                  <a:lnTo>
                    <a:pt x="202" y="1706"/>
                  </a:lnTo>
                  <a:lnTo>
                    <a:pt x="165" y="1660"/>
                  </a:lnTo>
                  <a:lnTo>
                    <a:pt x="127" y="1599"/>
                  </a:lnTo>
                  <a:lnTo>
                    <a:pt x="96" y="1506"/>
                  </a:lnTo>
                  <a:lnTo>
                    <a:pt x="69" y="1414"/>
                  </a:lnTo>
                  <a:lnTo>
                    <a:pt x="43" y="1307"/>
                  </a:lnTo>
                  <a:lnTo>
                    <a:pt x="43" y="1307"/>
                  </a:lnTo>
                  <a:lnTo>
                    <a:pt x="27" y="1230"/>
                  </a:lnTo>
                  <a:lnTo>
                    <a:pt x="16" y="1138"/>
                  </a:lnTo>
                  <a:lnTo>
                    <a:pt x="0" y="953"/>
                  </a:lnTo>
                  <a:lnTo>
                    <a:pt x="0" y="953"/>
                  </a:lnTo>
                  <a:lnTo>
                    <a:pt x="5" y="861"/>
                  </a:lnTo>
                  <a:lnTo>
                    <a:pt x="11" y="769"/>
                  </a:lnTo>
                  <a:lnTo>
                    <a:pt x="16" y="677"/>
                  </a:lnTo>
                  <a:lnTo>
                    <a:pt x="27" y="585"/>
                  </a:lnTo>
                  <a:lnTo>
                    <a:pt x="53" y="416"/>
                  </a:lnTo>
                  <a:lnTo>
                    <a:pt x="96" y="277"/>
                  </a:lnTo>
                  <a:lnTo>
                    <a:pt x="143" y="170"/>
                  </a:lnTo>
                  <a:lnTo>
                    <a:pt x="196" y="78"/>
                  </a:lnTo>
                  <a:lnTo>
                    <a:pt x="228" y="47"/>
                  </a:lnTo>
                  <a:lnTo>
                    <a:pt x="260" y="16"/>
                  </a:lnTo>
                  <a:lnTo>
                    <a:pt x="292" y="1"/>
                  </a:lnTo>
                  <a:lnTo>
                    <a:pt x="324" y="1"/>
                  </a:lnTo>
                  <a:lnTo>
                    <a:pt x="324" y="1"/>
                  </a:lnTo>
                  <a:lnTo>
                    <a:pt x="32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4"/>
            <p:cNvSpPr/>
            <p:nvPr/>
          </p:nvSpPr>
          <p:spPr>
            <a:xfrm>
              <a:off x="-1025675" y="-17293275"/>
              <a:ext cx="187400" cy="2798400"/>
            </a:xfrm>
            <a:custGeom>
              <a:avLst/>
              <a:gdLst/>
              <a:ahLst/>
              <a:cxnLst/>
              <a:rect l="l" t="t" r="r" b="b"/>
              <a:pathLst>
                <a:path w="7496" h="111936" fill="none" extrusionOk="0">
                  <a:moveTo>
                    <a:pt x="5119" y="111935"/>
                  </a:moveTo>
                  <a:lnTo>
                    <a:pt x="5119" y="111935"/>
                  </a:lnTo>
                  <a:lnTo>
                    <a:pt x="5241" y="111213"/>
                  </a:lnTo>
                  <a:lnTo>
                    <a:pt x="5353" y="110491"/>
                  </a:lnTo>
                  <a:lnTo>
                    <a:pt x="5464" y="109738"/>
                  </a:lnTo>
                  <a:lnTo>
                    <a:pt x="5570" y="109001"/>
                  </a:lnTo>
                  <a:lnTo>
                    <a:pt x="5570" y="109001"/>
                  </a:lnTo>
                  <a:lnTo>
                    <a:pt x="5713" y="107726"/>
                  </a:lnTo>
                  <a:lnTo>
                    <a:pt x="5846" y="106435"/>
                  </a:lnTo>
                  <a:lnTo>
                    <a:pt x="5968" y="105145"/>
                  </a:lnTo>
                  <a:lnTo>
                    <a:pt x="6085" y="103854"/>
                  </a:lnTo>
                  <a:lnTo>
                    <a:pt x="6191" y="102548"/>
                  </a:lnTo>
                  <a:lnTo>
                    <a:pt x="6286" y="101227"/>
                  </a:lnTo>
                  <a:lnTo>
                    <a:pt x="6371" y="99921"/>
                  </a:lnTo>
                  <a:lnTo>
                    <a:pt x="6445" y="98600"/>
                  </a:lnTo>
                  <a:lnTo>
                    <a:pt x="6514" y="97279"/>
                  </a:lnTo>
                  <a:lnTo>
                    <a:pt x="6573" y="95942"/>
                  </a:lnTo>
                  <a:lnTo>
                    <a:pt x="6615" y="94621"/>
                  </a:lnTo>
                  <a:lnTo>
                    <a:pt x="6658" y="93284"/>
                  </a:lnTo>
                  <a:lnTo>
                    <a:pt x="6684" y="91948"/>
                  </a:lnTo>
                  <a:lnTo>
                    <a:pt x="6700" y="90611"/>
                  </a:lnTo>
                  <a:lnTo>
                    <a:pt x="6711" y="89259"/>
                  </a:lnTo>
                  <a:lnTo>
                    <a:pt x="6705" y="87923"/>
                  </a:lnTo>
                  <a:lnTo>
                    <a:pt x="6705" y="87923"/>
                  </a:lnTo>
                  <a:lnTo>
                    <a:pt x="7352" y="16885"/>
                  </a:lnTo>
                  <a:lnTo>
                    <a:pt x="7352" y="16885"/>
                  </a:lnTo>
                  <a:lnTo>
                    <a:pt x="7427" y="8343"/>
                  </a:lnTo>
                  <a:lnTo>
                    <a:pt x="7496" y="1"/>
                  </a:lnTo>
                  <a:lnTo>
                    <a:pt x="7496" y="1"/>
                  </a:lnTo>
                  <a:lnTo>
                    <a:pt x="7230" y="1122"/>
                  </a:lnTo>
                  <a:lnTo>
                    <a:pt x="6976" y="2259"/>
                  </a:lnTo>
                  <a:lnTo>
                    <a:pt x="6726" y="3412"/>
                  </a:lnTo>
                  <a:lnTo>
                    <a:pt x="6488" y="4579"/>
                  </a:lnTo>
                  <a:lnTo>
                    <a:pt x="6260" y="5762"/>
                  </a:lnTo>
                  <a:lnTo>
                    <a:pt x="6042" y="6976"/>
                  </a:lnTo>
                  <a:lnTo>
                    <a:pt x="5830" y="8189"/>
                  </a:lnTo>
                  <a:lnTo>
                    <a:pt x="5623" y="9418"/>
                  </a:lnTo>
                  <a:lnTo>
                    <a:pt x="5427" y="10663"/>
                  </a:lnTo>
                  <a:lnTo>
                    <a:pt x="5241" y="11923"/>
                  </a:lnTo>
                  <a:lnTo>
                    <a:pt x="5066" y="13182"/>
                  </a:lnTo>
                  <a:lnTo>
                    <a:pt x="4891" y="14457"/>
                  </a:lnTo>
                  <a:lnTo>
                    <a:pt x="4732" y="15748"/>
                  </a:lnTo>
                  <a:lnTo>
                    <a:pt x="4578" y="17038"/>
                  </a:lnTo>
                  <a:lnTo>
                    <a:pt x="4430" y="18329"/>
                  </a:lnTo>
                  <a:lnTo>
                    <a:pt x="4292" y="19635"/>
                  </a:lnTo>
                  <a:lnTo>
                    <a:pt x="4292" y="19635"/>
                  </a:lnTo>
                  <a:lnTo>
                    <a:pt x="4180" y="20756"/>
                  </a:lnTo>
                  <a:lnTo>
                    <a:pt x="4069" y="21893"/>
                  </a:lnTo>
                  <a:lnTo>
                    <a:pt x="3968" y="23015"/>
                  </a:lnTo>
                  <a:lnTo>
                    <a:pt x="3867" y="24151"/>
                  </a:lnTo>
                  <a:lnTo>
                    <a:pt x="3772" y="25288"/>
                  </a:lnTo>
                  <a:lnTo>
                    <a:pt x="3687" y="26425"/>
                  </a:lnTo>
                  <a:lnTo>
                    <a:pt x="3602" y="27562"/>
                  </a:lnTo>
                  <a:lnTo>
                    <a:pt x="3517" y="28714"/>
                  </a:lnTo>
                  <a:lnTo>
                    <a:pt x="3443" y="29851"/>
                  </a:lnTo>
                  <a:lnTo>
                    <a:pt x="3369" y="31003"/>
                  </a:lnTo>
                  <a:lnTo>
                    <a:pt x="3300" y="32140"/>
                  </a:lnTo>
                  <a:lnTo>
                    <a:pt x="3231" y="33292"/>
                  </a:lnTo>
                  <a:lnTo>
                    <a:pt x="3167" y="34445"/>
                  </a:lnTo>
                  <a:lnTo>
                    <a:pt x="3109" y="35597"/>
                  </a:lnTo>
                  <a:lnTo>
                    <a:pt x="2998" y="37917"/>
                  </a:lnTo>
                  <a:lnTo>
                    <a:pt x="2902" y="40236"/>
                  </a:lnTo>
                  <a:lnTo>
                    <a:pt x="2807" y="42556"/>
                  </a:lnTo>
                  <a:lnTo>
                    <a:pt x="2727" y="44876"/>
                  </a:lnTo>
                  <a:lnTo>
                    <a:pt x="2648" y="47211"/>
                  </a:lnTo>
                  <a:lnTo>
                    <a:pt x="2579" y="49531"/>
                  </a:lnTo>
                  <a:lnTo>
                    <a:pt x="2515" y="51866"/>
                  </a:lnTo>
                  <a:lnTo>
                    <a:pt x="2388" y="56521"/>
                  </a:lnTo>
                  <a:lnTo>
                    <a:pt x="2388" y="56521"/>
                  </a:lnTo>
                  <a:lnTo>
                    <a:pt x="2255" y="61191"/>
                  </a:lnTo>
                  <a:lnTo>
                    <a:pt x="2191" y="63527"/>
                  </a:lnTo>
                  <a:lnTo>
                    <a:pt x="2117" y="65862"/>
                  </a:lnTo>
                  <a:lnTo>
                    <a:pt x="2038" y="68197"/>
                  </a:lnTo>
                  <a:lnTo>
                    <a:pt x="1953" y="70517"/>
                  </a:lnTo>
                  <a:lnTo>
                    <a:pt x="1862" y="72836"/>
                  </a:lnTo>
                  <a:lnTo>
                    <a:pt x="1762" y="75156"/>
                  </a:lnTo>
                  <a:lnTo>
                    <a:pt x="1645" y="77476"/>
                  </a:lnTo>
                  <a:lnTo>
                    <a:pt x="1587" y="78628"/>
                  </a:lnTo>
                  <a:lnTo>
                    <a:pt x="1518" y="79781"/>
                  </a:lnTo>
                  <a:lnTo>
                    <a:pt x="1454" y="80933"/>
                  </a:lnTo>
                  <a:lnTo>
                    <a:pt x="1380" y="82085"/>
                  </a:lnTo>
                  <a:lnTo>
                    <a:pt x="1306" y="83237"/>
                  </a:lnTo>
                  <a:lnTo>
                    <a:pt x="1226" y="84374"/>
                  </a:lnTo>
                  <a:lnTo>
                    <a:pt x="1141" y="85511"/>
                  </a:lnTo>
                  <a:lnTo>
                    <a:pt x="1056" y="86648"/>
                  </a:lnTo>
                  <a:lnTo>
                    <a:pt x="966" y="87785"/>
                  </a:lnTo>
                  <a:lnTo>
                    <a:pt x="865" y="88921"/>
                  </a:lnTo>
                  <a:lnTo>
                    <a:pt x="764" y="90058"/>
                  </a:lnTo>
                  <a:lnTo>
                    <a:pt x="658" y="91180"/>
                  </a:lnTo>
                  <a:lnTo>
                    <a:pt x="547" y="92301"/>
                  </a:lnTo>
                  <a:lnTo>
                    <a:pt x="436" y="93423"/>
                  </a:lnTo>
                  <a:lnTo>
                    <a:pt x="436" y="93423"/>
                  </a:lnTo>
                  <a:lnTo>
                    <a:pt x="367" y="93899"/>
                  </a:lnTo>
                  <a:lnTo>
                    <a:pt x="308" y="94375"/>
                  </a:lnTo>
                  <a:lnTo>
                    <a:pt x="250" y="94852"/>
                  </a:lnTo>
                  <a:lnTo>
                    <a:pt x="202" y="95343"/>
                  </a:lnTo>
                  <a:lnTo>
                    <a:pt x="160" y="95835"/>
                  </a:lnTo>
                  <a:lnTo>
                    <a:pt x="117" y="96326"/>
                  </a:lnTo>
                  <a:lnTo>
                    <a:pt x="86" y="96833"/>
                  </a:lnTo>
                  <a:lnTo>
                    <a:pt x="59" y="97325"/>
                  </a:lnTo>
                  <a:lnTo>
                    <a:pt x="38" y="97832"/>
                  </a:lnTo>
                  <a:lnTo>
                    <a:pt x="17" y="98339"/>
                  </a:lnTo>
                  <a:lnTo>
                    <a:pt x="6" y="98846"/>
                  </a:lnTo>
                  <a:lnTo>
                    <a:pt x="1" y="99353"/>
                  </a:lnTo>
                  <a:lnTo>
                    <a:pt x="1" y="99860"/>
                  </a:lnTo>
                  <a:lnTo>
                    <a:pt x="6" y="100367"/>
                  </a:lnTo>
                  <a:lnTo>
                    <a:pt x="17" y="100874"/>
                  </a:lnTo>
                  <a:lnTo>
                    <a:pt x="32" y="101381"/>
                  </a:lnTo>
                  <a:lnTo>
                    <a:pt x="32" y="101381"/>
                  </a:lnTo>
                  <a:lnTo>
                    <a:pt x="64" y="101780"/>
                  </a:lnTo>
                  <a:lnTo>
                    <a:pt x="101" y="102164"/>
                  </a:lnTo>
                  <a:lnTo>
                    <a:pt x="149" y="102533"/>
                  </a:lnTo>
                  <a:lnTo>
                    <a:pt x="202" y="102902"/>
                  </a:lnTo>
                  <a:lnTo>
                    <a:pt x="261" y="103255"/>
                  </a:lnTo>
                  <a:lnTo>
                    <a:pt x="324" y="103608"/>
                  </a:lnTo>
                  <a:lnTo>
                    <a:pt x="393" y="103946"/>
                  </a:lnTo>
                  <a:lnTo>
                    <a:pt x="467" y="104269"/>
                  </a:lnTo>
                  <a:lnTo>
                    <a:pt x="547" y="104592"/>
                  </a:lnTo>
                  <a:lnTo>
                    <a:pt x="632" y="104899"/>
                  </a:lnTo>
                  <a:lnTo>
                    <a:pt x="722" y="105206"/>
                  </a:lnTo>
                  <a:lnTo>
                    <a:pt x="812" y="105498"/>
                  </a:lnTo>
                  <a:lnTo>
                    <a:pt x="913" y="105790"/>
                  </a:lnTo>
                  <a:lnTo>
                    <a:pt x="1014" y="106066"/>
                  </a:lnTo>
                  <a:lnTo>
                    <a:pt x="1120" y="106343"/>
                  </a:lnTo>
                  <a:lnTo>
                    <a:pt x="1226" y="106604"/>
                  </a:lnTo>
                  <a:lnTo>
                    <a:pt x="1337" y="106850"/>
                  </a:lnTo>
                  <a:lnTo>
                    <a:pt x="1454" y="107111"/>
                  </a:lnTo>
                  <a:lnTo>
                    <a:pt x="1571" y="107342"/>
                  </a:lnTo>
                  <a:lnTo>
                    <a:pt x="1687" y="107587"/>
                  </a:lnTo>
                  <a:lnTo>
                    <a:pt x="1937" y="108033"/>
                  </a:lnTo>
                  <a:lnTo>
                    <a:pt x="2186" y="108463"/>
                  </a:lnTo>
                  <a:lnTo>
                    <a:pt x="2441" y="108862"/>
                  </a:lnTo>
                  <a:lnTo>
                    <a:pt x="2701" y="109247"/>
                  </a:lnTo>
                  <a:lnTo>
                    <a:pt x="2960" y="109615"/>
                  </a:lnTo>
                  <a:lnTo>
                    <a:pt x="3220" y="109969"/>
                  </a:lnTo>
                  <a:lnTo>
                    <a:pt x="3220" y="109969"/>
                  </a:lnTo>
                  <a:lnTo>
                    <a:pt x="3448" y="110245"/>
                  </a:lnTo>
                  <a:lnTo>
                    <a:pt x="3677" y="110537"/>
                  </a:lnTo>
                  <a:lnTo>
                    <a:pt x="3910" y="110798"/>
                  </a:lnTo>
                  <a:lnTo>
                    <a:pt x="4149" y="111059"/>
                  </a:lnTo>
                  <a:lnTo>
                    <a:pt x="4387" y="111305"/>
                  </a:lnTo>
                  <a:lnTo>
                    <a:pt x="4631" y="111536"/>
                  </a:lnTo>
                  <a:lnTo>
                    <a:pt x="4875" y="111751"/>
                  </a:lnTo>
                  <a:lnTo>
                    <a:pt x="5119" y="1119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894650" y="-17567500"/>
              <a:ext cx="148675" cy="3086825"/>
            </a:xfrm>
            <a:custGeom>
              <a:avLst/>
              <a:gdLst/>
              <a:ahLst/>
              <a:cxnLst/>
              <a:rect l="l" t="t" r="r" b="b"/>
              <a:pathLst>
                <a:path w="5947" h="123473" fill="none" extrusionOk="0">
                  <a:moveTo>
                    <a:pt x="1310" y="123472"/>
                  </a:moveTo>
                  <a:lnTo>
                    <a:pt x="1310" y="123472"/>
                  </a:lnTo>
                  <a:lnTo>
                    <a:pt x="1517" y="123457"/>
                  </a:lnTo>
                  <a:lnTo>
                    <a:pt x="1719" y="123426"/>
                  </a:lnTo>
                  <a:lnTo>
                    <a:pt x="1915" y="123350"/>
                  </a:lnTo>
                  <a:lnTo>
                    <a:pt x="2111" y="123242"/>
                  </a:lnTo>
                  <a:lnTo>
                    <a:pt x="2308" y="123104"/>
                  </a:lnTo>
                  <a:lnTo>
                    <a:pt x="2403" y="123012"/>
                  </a:lnTo>
                  <a:lnTo>
                    <a:pt x="2499" y="122919"/>
                  </a:lnTo>
                  <a:lnTo>
                    <a:pt x="2589" y="122812"/>
                  </a:lnTo>
                  <a:lnTo>
                    <a:pt x="2679" y="122704"/>
                  </a:lnTo>
                  <a:lnTo>
                    <a:pt x="2774" y="122581"/>
                  </a:lnTo>
                  <a:lnTo>
                    <a:pt x="2865" y="122459"/>
                  </a:lnTo>
                  <a:lnTo>
                    <a:pt x="2865" y="122459"/>
                  </a:lnTo>
                  <a:lnTo>
                    <a:pt x="2965" y="122105"/>
                  </a:lnTo>
                  <a:lnTo>
                    <a:pt x="3066" y="121752"/>
                  </a:lnTo>
                  <a:lnTo>
                    <a:pt x="3167" y="121383"/>
                  </a:lnTo>
                  <a:lnTo>
                    <a:pt x="3262" y="121014"/>
                  </a:lnTo>
                  <a:lnTo>
                    <a:pt x="3448" y="120262"/>
                  </a:lnTo>
                  <a:lnTo>
                    <a:pt x="3623" y="119493"/>
                  </a:lnTo>
                  <a:lnTo>
                    <a:pt x="3782" y="118710"/>
                  </a:lnTo>
                  <a:lnTo>
                    <a:pt x="3936" y="117896"/>
                  </a:lnTo>
                  <a:lnTo>
                    <a:pt x="4079" y="117082"/>
                  </a:lnTo>
                  <a:lnTo>
                    <a:pt x="4207" y="116252"/>
                  </a:lnTo>
                  <a:lnTo>
                    <a:pt x="4207" y="116252"/>
                  </a:lnTo>
                  <a:lnTo>
                    <a:pt x="4286" y="115699"/>
                  </a:lnTo>
                  <a:lnTo>
                    <a:pt x="4360" y="115146"/>
                  </a:lnTo>
                  <a:lnTo>
                    <a:pt x="4435" y="114593"/>
                  </a:lnTo>
                  <a:lnTo>
                    <a:pt x="4504" y="114024"/>
                  </a:lnTo>
                  <a:lnTo>
                    <a:pt x="4567" y="113471"/>
                  </a:lnTo>
                  <a:lnTo>
                    <a:pt x="4626" y="112903"/>
                  </a:lnTo>
                  <a:lnTo>
                    <a:pt x="4684" y="112334"/>
                  </a:lnTo>
                  <a:lnTo>
                    <a:pt x="4737" y="111751"/>
                  </a:lnTo>
                  <a:lnTo>
                    <a:pt x="4737" y="111751"/>
                  </a:lnTo>
                  <a:lnTo>
                    <a:pt x="4779" y="110644"/>
                  </a:lnTo>
                  <a:lnTo>
                    <a:pt x="4779" y="110644"/>
                  </a:lnTo>
                  <a:lnTo>
                    <a:pt x="4891" y="107357"/>
                  </a:lnTo>
                  <a:lnTo>
                    <a:pt x="4997" y="104085"/>
                  </a:lnTo>
                  <a:lnTo>
                    <a:pt x="5092" y="100797"/>
                  </a:lnTo>
                  <a:lnTo>
                    <a:pt x="5188" y="97509"/>
                  </a:lnTo>
                  <a:lnTo>
                    <a:pt x="5273" y="94237"/>
                  </a:lnTo>
                  <a:lnTo>
                    <a:pt x="5347" y="90949"/>
                  </a:lnTo>
                  <a:lnTo>
                    <a:pt x="5421" y="87662"/>
                  </a:lnTo>
                  <a:lnTo>
                    <a:pt x="5490" y="84389"/>
                  </a:lnTo>
                  <a:lnTo>
                    <a:pt x="5490" y="84389"/>
                  </a:lnTo>
                  <a:lnTo>
                    <a:pt x="5628" y="72329"/>
                  </a:lnTo>
                  <a:lnTo>
                    <a:pt x="5692" y="66292"/>
                  </a:lnTo>
                  <a:lnTo>
                    <a:pt x="5755" y="60270"/>
                  </a:lnTo>
                  <a:lnTo>
                    <a:pt x="5808" y="54232"/>
                  </a:lnTo>
                  <a:lnTo>
                    <a:pt x="5862" y="48210"/>
                  </a:lnTo>
                  <a:lnTo>
                    <a:pt x="5904" y="42172"/>
                  </a:lnTo>
                  <a:lnTo>
                    <a:pt x="5941" y="36134"/>
                  </a:lnTo>
                  <a:lnTo>
                    <a:pt x="5941" y="36134"/>
                  </a:lnTo>
                  <a:lnTo>
                    <a:pt x="5946" y="31618"/>
                  </a:lnTo>
                  <a:lnTo>
                    <a:pt x="5946" y="27101"/>
                  </a:lnTo>
                  <a:lnTo>
                    <a:pt x="5936" y="18068"/>
                  </a:lnTo>
                  <a:lnTo>
                    <a:pt x="5915" y="9034"/>
                  </a:lnTo>
                  <a:lnTo>
                    <a:pt x="5893" y="1"/>
                  </a:lnTo>
                  <a:lnTo>
                    <a:pt x="5893" y="1"/>
                  </a:lnTo>
                  <a:lnTo>
                    <a:pt x="5665" y="508"/>
                  </a:lnTo>
                  <a:lnTo>
                    <a:pt x="5437" y="1015"/>
                  </a:lnTo>
                  <a:lnTo>
                    <a:pt x="5220" y="1537"/>
                  </a:lnTo>
                  <a:lnTo>
                    <a:pt x="5002" y="2075"/>
                  </a:lnTo>
                  <a:lnTo>
                    <a:pt x="4785" y="2628"/>
                  </a:lnTo>
                  <a:lnTo>
                    <a:pt x="4578" y="3181"/>
                  </a:lnTo>
                  <a:lnTo>
                    <a:pt x="4371" y="3749"/>
                  </a:lnTo>
                  <a:lnTo>
                    <a:pt x="4164" y="4333"/>
                  </a:lnTo>
                  <a:lnTo>
                    <a:pt x="3968" y="4932"/>
                  </a:lnTo>
                  <a:lnTo>
                    <a:pt x="3772" y="5531"/>
                  </a:lnTo>
                  <a:lnTo>
                    <a:pt x="3575" y="6131"/>
                  </a:lnTo>
                  <a:lnTo>
                    <a:pt x="3390" y="6761"/>
                  </a:lnTo>
                  <a:lnTo>
                    <a:pt x="3204" y="7390"/>
                  </a:lnTo>
                  <a:lnTo>
                    <a:pt x="3024" y="8020"/>
                  </a:lnTo>
                  <a:lnTo>
                    <a:pt x="2843" y="8666"/>
                  </a:lnTo>
                  <a:lnTo>
                    <a:pt x="2668" y="9326"/>
                  </a:lnTo>
                  <a:lnTo>
                    <a:pt x="2668" y="9326"/>
                  </a:lnTo>
                  <a:lnTo>
                    <a:pt x="2637" y="13874"/>
                  </a:lnTo>
                  <a:lnTo>
                    <a:pt x="2599" y="18482"/>
                  </a:lnTo>
                  <a:lnTo>
                    <a:pt x="2557" y="23168"/>
                  </a:lnTo>
                  <a:lnTo>
                    <a:pt x="2509" y="27900"/>
                  </a:lnTo>
                  <a:lnTo>
                    <a:pt x="2509" y="27900"/>
                  </a:lnTo>
                  <a:lnTo>
                    <a:pt x="2292" y="48133"/>
                  </a:lnTo>
                  <a:lnTo>
                    <a:pt x="2090" y="66983"/>
                  </a:lnTo>
                  <a:lnTo>
                    <a:pt x="1905" y="84036"/>
                  </a:lnTo>
                  <a:lnTo>
                    <a:pt x="1745" y="98907"/>
                  </a:lnTo>
                  <a:lnTo>
                    <a:pt x="1745" y="98907"/>
                  </a:lnTo>
                  <a:lnTo>
                    <a:pt x="1745" y="100275"/>
                  </a:lnTo>
                  <a:lnTo>
                    <a:pt x="1729" y="101626"/>
                  </a:lnTo>
                  <a:lnTo>
                    <a:pt x="1703" y="102978"/>
                  </a:lnTo>
                  <a:lnTo>
                    <a:pt x="1671" y="104315"/>
                  </a:lnTo>
                  <a:lnTo>
                    <a:pt x="1623" y="105667"/>
                  </a:lnTo>
                  <a:lnTo>
                    <a:pt x="1570" y="107003"/>
                  </a:lnTo>
                  <a:lnTo>
                    <a:pt x="1507" y="108340"/>
                  </a:lnTo>
                  <a:lnTo>
                    <a:pt x="1432" y="109677"/>
                  </a:lnTo>
                  <a:lnTo>
                    <a:pt x="1348" y="111013"/>
                  </a:lnTo>
                  <a:lnTo>
                    <a:pt x="1252" y="112334"/>
                  </a:lnTo>
                  <a:lnTo>
                    <a:pt x="1146" y="113640"/>
                  </a:lnTo>
                  <a:lnTo>
                    <a:pt x="1029" y="114961"/>
                  </a:lnTo>
                  <a:lnTo>
                    <a:pt x="907" y="116252"/>
                  </a:lnTo>
                  <a:lnTo>
                    <a:pt x="769" y="117558"/>
                  </a:lnTo>
                  <a:lnTo>
                    <a:pt x="626" y="118848"/>
                  </a:lnTo>
                  <a:lnTo>
                    <a:pt x="472" y="120123"/>
                  </a:lnTo>
                  <a:lnTo>
                    <a:pt x="472" y="120123"/>
                  </a:lnTo>
                  <a:lnTo>
                    <a:pt x="361" y="120845"/>
                  </a:lnTo>
                  <a:lnTo>
                    <a:pt x="250" y="121583"/>
                  </a:lnTo>
                  <a:lnTo>
                    <a:pt x="128" y="122290"/>
                  </a:lnTo>
                  <a:lnTo>
                    <a:pt x="0" y="122996"/>
                  </a:lnTo>
                  <a:lnTo>
                    <a:pt x="0" y="122996"/>
                  </a:lnTo>
                  <a:lnTo>
                    <a:pt x="165" y="123104"/>
                  </a:lnTo>
                  <a:lnTo>
                    <a:pt x="329" y="123196"/>
                  </a:lnTo>
                  <a:lnTo>
                    <a:pt x="494" y="123273"/>
                  </a:lnTo>
                  <a:lnTo>
                    <a:pt x="658" y="123350"/>
                  </a:lnTo>
                  <a:lnTo>
                    <a:pt x="822" y="123411"/>
                  </a:lnTo>
                  <a:lnTo>
                    <a:pt x="987" y="123442"/>
                  </a:lnTo>
                  <a:lnTo>
                    <a:pt x="1151" y="123472"/>
                  </a:lnTo>
                  <a:lnTo>
                    <a:pt x="1310" y="1234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745875" y="-17585150"/>
              <a:ext cx="825" cy="14225"/>
            </a:xfrm>
            <a:custGeom>
              <a:avLst/>
              <a:gdLst/>
              <a:ahLst/>
              <a:cxnLst/>
              <a:rect l="l" t="t" r="r" b="b"/>
              <a:pathLst>
                <a:path w="33" h="569" extrusionOk="0">
                  <a:moveTo>
                    <a:pt x="1" y="0"/>
                  </a:moveTo>
                  <a:lnTo>
                    <a:pt x="6" y="569"/>
                  </a:lnTo>
                  <a:lnTo>
                    <a:pt x="33" y="507"/>
                  </a:lnTo>
                  <a:lnTo>
                    <a:pt x="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4"/>
            <p:cNvSpPr/>
            <p:nvPr/>
          </p:nvSpPr>
          <p:spPr>
            <a:xfrm>
              <a:off x="-745875" y="-17585150"/>
              <a:ext cx="825" cy="14225"/>
            </a:xfrm>
            <a:custGeom>
              <a:avLst/>
              <a:gdLst/>
              <a:ahLst/>
              <a:cxnLst/>
              <a:rect l="l" t="t" r="r" b="b"/>
              <a:pathLst>
                <a:path w="33" h="569" fill="none" extrusionOk="0">
                  <a:moveTo>
                    <a:pt x="6" y="569"/>
                  </a:moveTo>
                  <a:lnTo>
                    <a:pt x="6" y="569"/>
                  </a:lnTo>
                  <a:lnTo>
                    <a:pt x="33" y="507"/>
                  </a:lnTo>
                  <a:lnTo>
                    <a:pt x="1" y="0"/>
                  </a:lnTo>
                  <a:lnTo>
                    <a:pt x="1" y="0"/>
                  </a:lnTo>
                  <a:lnTo>
                    <a:pt x="6" y="5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4"/>
            <p:cNvSpPr/>
            <p:nvPr/>
          </p:nvSpPr>
          <p:spPr>
            <a:xfrm>
              <a:off x="-747450" y="-17611650"/>
              <a:ext cx="1750" cy="44175"/>
            </a:xfrm>
            <a:custGeom>
              <a:avLst/>
              <a:gdLst/>
              <a:ahLst/>
              <a:cxnLst/>
              <a:rect l="l" t="t" r="r" b="b"/>
              <a:pathLst>
                <a:path w="70" h="1767" extrusionOk="0">
                  <a:moveTo>
                    <a:pt x="0" y="0"/>
                  </a:moveTo>
                  <a:lnTo>
                    <a:pt x="5" y="1767"/>
                  </a:lnTo>
                  <a:lnTo>
                    <a:pt x="69" y="1629"/>
                  </a:lnTo>
                  <a:lnTo>
                    <a:pt x="64" y="1060"/>
                  </a:lnTo>
                  <a:lnTo>
                    <a:pt x="0" y="0"/>
                  </a:lnTo>
                  <a:close/>
                </a:path>
              </a:pathLst>
            </a:custGeom>
            <a:solidFill>
              <a:srgbClr val="CCAE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747450" y="-17611650"/>
              <a:ext cx="1750" cy="44175"/>
            </a:xfrm>
            <a:custGeom>
              <a:avLst/>
              <a:gdLst/>
              <a:ahLst/>
              <a:cxnLst/>
              <a:rect l="l" t="t" r="r" b="b"/>
              <a:pathLst>
                <a:path w="70" h="1767" fill="none" extrusionOk="0">
                  <a:moveTo>
                    <a:pt x="5" y="1767"/>
                  </a:moveTo>
                  <a:lnTo>
                    <a:pt x="5" y="1767"/>
                  </a:lnTo>
                  <a:lnTo>
                    <a:pt x="69" y="1629"/>
                  </a:lnTo>
                  <a:lnTo>
                    <a:pt x="69" y="1629"/>
                  </a:lnTo>
                  <a:lnTo>
                    <a:pt x="64" y="1060"/>
                  </a:lnTo>
                  <a:lnTo>
                    <a:pt x="0" y="0"/>
                  </a:lnTo>
                  <a:lnTo>
                    <a:pt x="0" y="0"/>
                  </a:lnTo>
                  <a:lnTo>
                    <a:pt x="5" y="17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9450" y="-14860550"/>
              <a:ext cx="466400" cy="1350800"/>
            </a:xfrm>
            <a:custGeom>
              <a:avLst/>
              <a:gdLst/>
              <a:ahLst/>
              <a:cxnLst/>
              <a:rect l="l" t="t" r="r" b="b"/>
              <a:pathLst>
                <a:path w="18656" h="54032" extrusionOk="0">
                  <a:moveTo>
                    <a:pt x="9330" y="1"/>
                  </a:moveTo>
                  <a:lnTo>
                    <a:pt x="9086" y="16"/>
                  </a:lnTo>
                  <a:lnTo>
                    <a:pt x="8848" y="47"/>
                  </a:lnTo>
                  <a:lnTo>
                    <a:pt x="8609" y="77"/>
                  </a:lnTo>
                  <a:lnTo>
                    <a:pt x="8376" y="139"/>
                  </a:lnTo>
                  <a:lnTo>
                    <a:pt x="8142" y="216"/>
                  </a:lnTo>
                  <a:lnTo>
                    <a:pt x="7909" y="323"/>
                  </a:lnTo>
                  <a:lnTo>
                    <a:pt x="7676" y="431"/>
                  </a:lnTo>
                  <a:lnTo>
                    <a:pt x="7447" y="554"/>
                  </a:lnTo>
                  <a:lnTo>
                    <a:pt x="7219" y="692"/>
                  </a:lnTo>
                  <a:lnTo>
                    <a:pt x="6997" y="861"/>
                  </a:lnTo>
                  <a:lnTo>
                    <a:pt x="6774" y="1030"/>
                  </a:lnTo>
                  <a:lnTo>
                    <a:pt x="6556" y="1214"/>
                  </a:lnTo>
                  <a:lnTo>
                    <a:pt x="6339" y="1429"/>
                  </a:lnTo>
                  <a:lnTo>
                    <a:pt x="6121" y="1644"/>
                  </a:lnTo>
                  <a:lnTo>
                    <a:pt x="5909" y="1875"/>
                  </a:lnTo>
                  <a:lnTo>
                    <a:pt x="5697" y="2136"/>
                  </a:lnTo>
                  <a:lnTo>
                    <a:pt x="5490" y="2397"/>
                  </a:lnTo>
                  <a:lnTo>
                    <a:pt x="5283" y="2674"/>
                  </a:lnTo>
                  <a:lnTo>
                    <a:pt x="5082" y="2966"/>
                  </a:lnTo>
                  <a:lnTo>
                    <a:pt x="4880" y="3273"/>
                  </a:lnTo>
                  <a:lnTo>
                    <a:pt x="4684" y="3580"/>
                  </a:lnTo>
                  <a:lnTo>
                    <a:pt x="4493" y="3918"/>
                  </a:lnTo>
                  <a:lnTo>
                    <a:pt x="4302" y="4256"/>
                  </a:lnTo>
                  <a:lnTo>
                    <a:pt x="4111" y="4625"/>
                  </a:lnTo>
                  <a:lnTo>
                    <a:pt x="3931" y="4994"/>
                  </a:lnTo>
                  <a:lnTo>
                    <a:pt x="3745" y="5378"/>
                  </a:lnTo>
                  <a:lnTo>
                    <a:pt x="3570" y="5762"/>
                  </a:lnTo>
                  <a:lnTo>
                    <a:pt x="3395" y="6176"/>
                  </a:lnTo>
                  <a:lnTo>
                    <a:pt x="3225" y="6591"/>
                  </a:lnTo>
                  <a:lnTo>
                    <a:pt x="3055" y="7021"/>
                  </a:lnTo>
                  <a:lnTo>
                    <a:pt x="2891" y="7467"/>
                  </a:lnTo>
                  <a:lnTo>
                    <a:pt x="2732" y="7912"/>
                  </a:lnTo>
                  <a:lnTo>
                    <a:pt x="2578" y="8389"/>
                  </a:lnTo>
                  <a:lnTo>
                    <a:pt x="2424" y="8850"/>
                  </a:lnTo>
                  <a:lnTo>
                    <a:pt x="2276" y="9341"/>
                  </a:lnTo>
                  <a:lnTo>
                    <a:pt x="2133" y="9833"/>
                  </a:lnTo>
                  <a:lnTo>
                    <a:pt x="1989" y="10340"/>
                  </a:lnTo>
                  <a:lnTo>
                    <a:pt x="1851" y="10862"/>
                  </a:lnTo>
                  <a:lnTo>
                    <a:pt x="1724" y="11384"/>
                  </a:lnTo>
                  <a:lnTo>
                    <a:pt x="1592" y="11922"/>
                  </a:lnTo>
                  <a:lnTo>
                    <a:pt x="1470" y="12460"/>
                  </a:lnTo>
                  <a:lnTo>
                    <a:pt x="1353" y="13013"/>
                  </a:lnTo>
                  <a:lnTo>
                    <a:pt x="1236" y="13581"/>
                  </a:lnTo>
                  <a:lnTo>
                    <a:pt x="1125" y="14150"/>
                  </a:lnTo>
                  <a:lnTo>
                    <a:pt x="1019" y="14718"/>
                  </a:lnTo>
                  <a:lnTo>
                    <a:pt x="923" y="15302"/>
                  </a:lnTo>
                  <a:lnTo>
                    <a:pt x="822" y="15901"/>
                  </a:lnTo>
                  <a:lnTo>
                    <a:pt x="732" y="16500"/>
                  </a:lnTo>
                  <a:lnTo>
                    <a:pt x="647" y="17115"/>
                  </a:lnTo>
                  <a:lnTo>
                    <a:pt x="568" y="17729"/>
                  </a:lnTo>
                  <a:lnTo>
                    <a:pt x="488" y="18359"/>
                  </a:lnTo>
                  <a:lnTo>
                    <a:pt x="419" y="18989"/>
                  </a:lnTo>
                  <a:lnTo>
                    <a:pt x="356" y="19619"/>
                  </a:lnTo>
                  <a:lnTo>
                    <a:pt x="292" y="20264"/>
                  </a:lnTo>
                  <a:lnTo>
                    <a:pt x="239" y="20925"/>
                  </a:lnTo>
                  <a:lnTo>
                    <a:pt x="191" y="21570"/>
                  </a:lnTo>
                  <a:lnTo>
                    <a:pt x="149" y="22246"/>
                  </a:lnTo>
                  <a:lnTo>
                    <a:pt x="106" y="22907"/>
                  </a:lnTo>
                  <a:lnTo>
                    <a:pt x="74" y="23583"/>
                  </a:lnTo>
                  <a:lnTo>
                    <a:pt x="48" y="24259"/>
                  </a:lnTo>
                  <a:lnTo>
                    <a:pt x="27" y="24950"/>
                  </a:lnTo>
                  <a:lnTo>
                    <a:pt x="11" y="25626"/>
                  </a:lnTo>
                  <a:lnTo>
                    <a:pt x="6" y="26317"/>
                  </a:lnTo>
                  <a:lnTo>
                    <a:pt x="0" y="27024"/>
                  </a:lnTo>
                  <a:lnTo>
                    <a:pt x="6" y="27715"/>
                  </a:lnTo>
                  <a:lnTo>
                    <a:pt x="11" y="28407"/>
                  </a:lnTo>
                  <a:lnTo>
                    <a:pt x="27" y="29098"/>
                  </a:lnTo>
                  <a:lnTo>
                    <a:pt x="48" y="29789"/>
                  </a:lnTo>
                  <a:lnTo>
                    <a:pt x="74" y="30465"/>
                  </a:lnTo>
                  <a:lnTo>
                    <a:pt x="106" y="31141"/>
                  </a:lnTo>
                  <a:lnTo>
                    <a:pt x="149" y="31802"/>
                  </a:lnTo>
                  <a:lnTo>
                    <a:pt x="191" y="32462"/>
                  </a:lnTo>
                  <a:lnTo>
                    <a:pt x="239" y="33123"/>
                  </a:lnTo>
                  <a:lnTo>
                    <a:pt x="292" y="33768"/>
                  </a:lnTo>
                  <a:lnTo>
                    <a:pt x="356" y="34413"/>
                  </a:lnTo>
                  <a:lnTo>
                    <a:pt x="419" y="35059"/>
                  </a:lnTo>
                  <a:lnTo>
                    <a:pt x="488" y="35689"/>
                  </a:lnTo>
                  <a:lnTo>
                    <a:pt x="568" y="36318"/>
                  </a:lnTo>
                  <a:lnTo>
                    <a:pt x="647" y="36933"/>
                  </a:lnTo>
                  <a:lnTo>
                    <a:pt x="732" y="37532"/>
                  </a:lnTo>
                  <a:lnTo>
                    <a:pt x="822" y="38147"/>
                  </a:lnTo>
                  <a:lnTo>
                    <a:pt x="923" y="38730"/>
                  </a:lnTo>
                  <a:lnTo>
                    <a:pt x="1019" y="39314"/>
                  </a:lnTo>
                  <a:lnTo>
                    <a:pt x="1125" y="39898"/>
                  </a:lnTo>
                  <a:lnTo>
                    <a:pt x="1236" y="40466"/>
                  </a:lnTo>
                  <a:lnTo>
                    <a:pt x="1353" y="41035"/>
                  </a:lnTo>
                  <a:lnTo>
                    <a:pt x="1470" y="41588"/>
                  </a:lnTo>
                  <a:lnTo>
                    <a:pt x="1592" y="42126"/>
                  </a:lnTo>
                  <a:lnTo>
                    <a:pt x="1724" y="42663"/>
                  </a:lnTo>
                  <a:lnTo>
                    <a:pt x="1851" y="43186"/>
                  </a:lnTo>
                  <a:lnTo>
                    <a:pt x="1989" y="43708"/>
                  </a:lnTo>
                  <a:lnTo>
                    <a:pt x="2133" y="44200"/>
                  </a:lnTo>
                  <a:lnTo>
                    <a:pt x="2276" y="44707"/>
                  </a:lnTo>
                  <a:lnTo>
                    <a:pt x="2424" y="45183"/>
                  </a:lnTo>
                  <a:lnTo>
                    <a:pt x="2578" y="45659"/>
                  </a:lnTo>
                  <a:lnTo>
                    <a:pt x="2732" y="46120"/>
                  </a:lnTo>
                  <a:lnTo>
                    <a:pt x="2891" y="46581"/>
                  </a:lnTo>
                  <a:lnTo>
                    <a:pt x="3055" y="47026"/>
                  </a:lnTo>
                  <a:lnTo>
                    <a:pt x="3225" y="47457"/>
                  </a:lnTo>
                  <a:lnTo>
                    <a:pt x="3395" y="47871"/>
                  </a:lnTo>
                  <a:lnTo>
                    <a:pt x="3570" y="48271"/>
                  </a:lnTo>
                  <a:lnTo>
                    <a:pt x="3745" y="48670"/>
                  </a:lnTo>
                  <a:lnTo>
                    <a:pt x="3931" y="49054"/>
                  </a:lnTo>
                  <a:lnTo>
                    <a:pt x="4111" y="49423"/>
                  </a:lnTo>
                  <a:lnTo>
                    <a:pt x="4302" y="49776"/>
                  </a:lnTo>
                  <a:lnTo>
                    <a:pt x="4493" y="50130"/>
                  </a:lnTo>
                  <a:lnTo>
                    <a:pt x="4684" y="50452"/>
                  </a:lnTo>
                  <a:lnTo>
                    <a:pt x="4880" y="50775"/>
                  </a:lnTo>
                  <a:lnTo>
                    <a:pt x="5082" y="51082"/>
                  </a:lnTo>
                  <a:lnTo>
                    <a:pt x="5283" y="51374"/>
                  </a:lnTo>
                  <a:lnTo>
                    <a:pt x="5490" y="51651"/>
                  </a:lnTo>
                  <a:lnTo>
                    <a:pt x="5697" y="51912"/>
                  </a:lnTo>
                  <a:lnTo>
                    <a:pt x="5909" y="52158"/>
                  </a:lnTo>
                  <a:lnTo>
                    <a:pt x="6121" y="52403"/>
                  </a:lnTo>
                  <a:lnTo>
                    <a:pt x="6339" y="52619"/>
                  </a:lnTo>
                  <a:lnTo>
                    <a:pt x="6556" y="52818"/>
                  </a:lnTo>
                  <a:lnTo>
                    <a:pt x="6774" y="53018"/>
                  </a:lnTo>
                  <a:lnTo>
                    <a:pt x="6997" y="53187"/>
                  </a:lnTo>
                  <a:lnTo>
                    <a:pt x="7219" y="53341"/>
                  </a:lnTo>
                  <a:lnTo>
                    <a:pt x="7447" y="53494"/>
                  </a:lnTo>
                  <a:lnTo>
                    <a:pt x="7676" y="53617"/>
                  </a:lnTo>
                  <a:lnTo>
                    <a:pt x="7909" y="53725"/>
                  </a:lnTo>
                  <a:lnTo>
                    <a:pt x="8142" y="53817"/>
                  </a:lnTo>
                  <a:lnTo>
                    <a:pt x="8376" y="53894"/>
                  </a:lnTo>
                  <a:lnTo>
                    <a:pt x="8609" y="53955"/>
                  </a:lnTo>
                  <a:lnTo>
                    <a:pt x="8848" y="54001"/>
                  </a:lnTo>
                  <a:lnTo>
                    <a:pt x="9086" y="54032"/>
                  </a:lnTo>
                  <a:lnTo>
                    <a:pt x="9569" y="54032"/>
                  </a:lnTo>
                  <a:lnTo>
                    <a:pt x="9808" y="54001"/>
                  </a:lnTo>
                  <a:lnTo>
                    <a:pt x="10047" y="53955"/>
                  </a:lnTo>
                  <a:lnTo>
                    <a:pt x="10280" y="53894"/>
                  </a:lnTo>
                  <a:lnTo>
                    <a:pt x="10519" y="53817"/>
                  </a:lnTo>
                  <a:lnTo>
                    <a:pt x="10747" y="53725"/>
                  </a:lnTo>
                  <a:lnTo>
                    <a:pt x="10980" y="53617"/>
                  </a:lnTo>
                  <a:lnTo>
                    <a:pt x="11208" y="53494"/>
                  </a:lnTo>
                  <a:lnTo>
                    <a:pt x="11436" y="53341"/>
                  </a:lnTo>
                  <a:lnTo>
                    <a:pt x="11659" y="53187"/>
                  </a:lnTo>
                  <a:lnTo>
                    <a:pt x="11882" y="53018"/>
                  </a:lnTo>
                  <a:lnTo>
                    <a:pt x="12105" y="52818"/>
                  </a:lnTo>
                  <a:lnTo>
                    <a:pt x="12322" y="52619"/>
                  </a:lnTo>
                  <a:lnTo>
                    <a:pt x="12534" y="52403"/>
                  </a:lnTo>
                  <a:lnTo>
                    <a:pt x="12746" y="52158"/>
                  </a:lnTo>
                  <a:lnTo>
                    <a:pt x="12959" y="51912"/>
                  </a:lnTo>
                  <a:lnTo>
                    <a:pt x="13165" y="51651"/>
                  </a:lnTo>
                  <a:lnTo>
                    <a:pt x="13372" y="51374"/>
                  </a:lnTo>
                  <a:lnTo>
                    <a:pt x="13574" y="51082"/>
                  </a:lnTo>
                  <a:lnTo>
                    <a:pt x="13775" y="50775"/>
                  </a:lnTo>
                  <a:lnTo>
                    <a:pt x="13972" y="50452"/>
                  </a:lnTo>
                  <a:lnTo>
                    <a:pt x="14163" y="50130"/>
                  </a:lnTo>
                  <a:lnTo>
                    <a:pt x="14354" y="49776"/>
                  </a:lnTo>
                  <a:lnTo>
                    <a:pt x="14545" y="49423"/>
                  </a:lnTo>
                  <a:lnTo>
                    <a:pt x="14730" y="49054"/>
                  </a:lnTo>
                  <a:lnTo>
                    <a:pt x="14911" y="48670"/>
                  </a:lnTo>
                  <a:lnTo>
                    <a:pt x="15086" y="48271"/>
                  </a:lnTo>
                  <a:lnTo>
                    <a:pt x="15261" y="47871"/>
                  </a:lnTo>
                  <a:lnTo>
                    <a:pt x="15430" y="47457"/>
                  </a:lnTo>
                  <a:lnTo>
                    <a:pt x="15600" y="47026"/>
                  </a:lnTo>
                  <a:lnTo>
                    <a:pt x="15765" y="46581"/>
                  </a:lnTo>
                  <a:lnTo>
                    <a:pt x="15924" y="46120"/>
                  </a:lnTo>
                  <a:lnTo>
                    <a:pt x="16083" y="45659"/>
                  </a:lnTo>
                  <a:lnTo>
                    <a:pt x="16231" y="45183"/>
                  </a:lnTo>
                  <a:lnTo>
                    <a:pt x="16380" y="44707"/>
                  </a:lnTo>
                  <a:lnTo>
                    <a:pt x="16528" y="44200"/>
                  </a:lnTo>
                  <a:lnTo>
                    <a:pt x="16666" y="43708"/>
                  </a:lnTo>
                  <a:lnTo>
                    <a:pt x="16804" y="43186"/>
                  </a:lnTo>
                  <a:lnTo>
                    <a:pt x="16937" y="42663"/>
                  </a:lnTo>
                  <a:lnTo>
                    <a:pt x="17064" y="42126"/>
                  </a:lnTo>
                  <a:lnTo>
                    <a:pt x="17186" y="41588"/>
                  </a:lnTo>
                  <a:lnTo>
                    <a:pt x="17308" y="41035"/>
                  </a:lnTo>
                  <a:lnTo>
                    <a:pt x="17419" y="40466"/>
                  </a:lnTo>
                  <a:lnTo>
                    <a:pt x="17531" y="39898"/>
                  </a:lnTo>
                  <a:lnTo>
                    <a:pt x="17637" y="39314"/>
                  </a:lnTo>
                  <a:lnTo>
                    <a:pt x="17738" y="38730"/>
                  </a:lnTo>
                  <a:lnTo>
                    <a:pt x="17833" y="38147"/>
                  </a:lnTo>
                  <a:lnTo>
                    <a:pt x="17923" y="37532"/>
                  </a:lnTo>
                  <a:lnTo>
                    <a:pt x="18008" y="36933"/>
                  </a:lnTo>
                  <a:lnTo>
                    <a:pt x="18088" y="36318"/>
                  </a:lnTo>
                  <a:lnTo>
                    <a:pt x="18167" y="35689"/>
                  </a:lnTo>
                  <a:lnTo>
                    <a:pt x="18236" y="35059"/>
                  </a:lnTo>
                  <a:lnTo>
                    <a:pt x="18300" y="34413"/>
                  </a:lnTo>
                  <a:lnTo>
                    <a:pt x="18364" y="33768"/>
                  </a:lnTo>
                  <a:lnTo>
                    <a:pt x="18417" y="33123"/>
                  </a:lnTo>
                  <a:lnTo>
                    <a:pt x="18464" y="32462"/>
                  </a:lnTo>
                  <a:lnTo>
                    <a:pt x="18512" y="31802"/>
                  </a:lnTo>
                  <a:lnTo>
                    <a:pt x="18549" y="31141"/>
                  </a:lnTo>
                  <a:lnTo>
                    <a:pt x="18581" y="30465"/>
                  </a:lnTo>
                  <a:lnTo>
                    <a:pt x="18608" y="29789"/>
                  </a:lnTo>
                  <a:lnTo>
                    <a:pt x="18629" y="29098"/>
                  </a:lnTo>
                  <a:lnTo>
                    <a:pt x="18645" y="28407"/>
                  </a:lnTo>
                  <a:lnTo>
                    <a:pt x="18655" y="27715"/>
                  </a:lnTo>
                  <a:lnTo>
                    <a:pt x="18655" y="27024"/>
                  </a:lnTo>
                  <a:lnTo>
                    <a:pt x="18655" y="26317"/>
                  </a:lnTo>
                  <a:lnTo>
                    <a:pt x="18645" y="25626"/>
                  </a:lnTo>
                  <a:lnTo>
                    <a:pt x="18629" y="24950"/>
                  </a:lnTo>
                  <a:lnTo>
                    <a:pt x="18608" y="24259"/>
                  </a:lnTo>
                  <a:lnTo>
                    <a:pt x="18581" y="23583"/>
                  </a:lnTo>
                  <a:lnTo>
                    <a:pt x="18549" y="22907"/>
                  </a:lnTo>
                  <a:lnTo>
                    <a:pt x="18512" y="22246"/>
                  </a:lnTo>
                  <a:lnTo>
                    <a:pt x="18464" y="21570"/>
                  </a:lnTo>
                  <a:lnTo>
                    <a:pt x="18417" y="20925"/>
                  </a:lnTo>
                  <a:lnTo>
                    <a:pt x="18364" y="20264"/>
                  </a:lnTo>
                  <a:lnTo>
                    <a:pt x="18300" y="19619"/>
                  </a:lnTo>
                  <a:lnTo>
                    <a:pt x="18236" y="18989"/>
                  </a:lnTo>
                  <a:lnTo>
                    <a:pt x="18167" y="18359"/>
                  </a:lnTo>
                  <a:lnTo>
                    <a:pt x="18088" y="17729"/>
                  </a:lnTo>
                  <a:lnTo>
                    <a:pt x="18008" y="17115"/>
                  </a:lnTo>
                  <a:lnTo>
                    <a:pt x="17923" y="16500"/>
                  </a:lnTo>
                  <a:lnTo>
                    <a:pt x="17833" y="15901"/>
                  </a:lnTo>
                  <a:lnTo>
                    <a:pt x="17738" y="15302"/>
                  </a:lnTo>
                  <a:lnTo>
                    <a:pt x="17637" y="14718"/>
                  </a:lnTo>
                  <a:lnTo>
                    <a:pt x="17531" y="14150"/>
                  </a:lnTo>
                  <a:lnTo>
                    <a:pt x="17419" y="13581"/>
                  </a:lnTo>
                  <a:lnTo>
                    <a:pt x="17308" y="13013"/>
                  </a:lnTo>
                  <a:lnTo>
                    <a:pt x="17186" y="12460"/>
                  </a:lnTo>
                  <a:lnTo>
                    <a:pt x="17064" y="11922"/>
                  </a:lnTo>
                  <a:lnTo>
                    <a:pt x="16937" y="11384"/>
                  </a:lnTo>
                  <a:lnTo>
                    <a:pt x="16804" y="10862"/>
                  </a:lnTo>
                  <a:lnTo>
                    <a:pt x="16666" y="10340"/>
                  </a:lnTo>
                  <a:lnTo>
                    <a:pt x="16528" y="9833"/>
                  </a:lnTo>
                  <a:lnTo>
                    <a:pt x="16380" y="9341"/>
                  </a:lnTo>
                  <a:lnTo>
                    <a:pt x="16231" y="8850"/>
                  </a:lnTo>
                  <a:lnTo>
                    <a:pt x="16083" y="8389"/>
                  </a:lnTo>
                  <a:lnTo>
                    <a:pt x="15924" y="7912"/>
                  </a:lnTo>
                  <a:lnTo>
                    <a:pt x="15765" y="7467"/>
                  </a:lnTo>
                  <a:lnTo>
                    <a:pt x="15600" y="7021"/>
                  </a:lnTo>
                  <a:lnTo>
                    <a:pt x="15430" y="6591"/>
                  </a:lnTo>
                  <a:lnTo>
                    <a:pt x="15261" y="6176"/>
                  </a:lnTo>
                  <a:lnTo>
                    <a:pt x="15086" y="5762"/>
                  </a:lnTo>
                  <a:lnTo>
                    <a:pt x="14911" y="5378"/>
                  </a:lnTo>
                  <a:lnTo>
                    <a:pt x="14730" y="4994"/>
                  </a:lnTo>
                  <a:lnTo>
                    <a:pt x="14545" y="4625"/>
                  </a:lnTo>
                  <a:lnTo>
                    <a:pt x="14354" y="4256"/>
                  </a:lnTo>
                  <a:lnTo>
                    <a:pt x="14163" y="3918"/>
                  </a:lnTo>
                  <a:lnTo>
                    <a:pt x="13972" y="3580"/>
                  </a:lnTo>
                  <a:lnTo>
                    <a:pt x="13775" y="3273"/>
                  </a:lnTo>
                  <a:lnTo>
                    <a:pt x="13574" y="2966"/>
                  </a:lnTo>
                  <a:lnTo>
                    <a:pt x="13372" y="2674"/>
                  </a:lnTo>
                  <a:lnTo>
                    <a:pt x="13165" y="2397"/>
                  </a:lnTo>
                  <a:lnTo>
                    <a:pt x="12959" y="2136"/>
                  </a:lnTo>
                  <a:lnTo>
                    <a:pt x="12746" y="1875"/>
                  </a:lnTo>
                  <a:lnTo>
                    <a:pt x="12534" y="1644"/>
                  </a:lnTo>
                  <a:lnTo>
                    <a:pt x="12322" y="1429"/>
                  </a:lnTo>
                  <a:lnTo>
                    <a:pt x="12105" y="1214"/>
                  </a:lnTo>
                  <a:lnTo>
                    <a:pt x="11882" y="1030"/>
                  </a:lnTo>
                  <a:lnTo>
                    <a:pt x="11659" y="861"/>
                  </a:lnTo>
                  <a:lnTo>
                    <a:pt x="11436" y="692"/>
                  </a:lnTo>
                  <a:lnTo>
                    <a:pt x="11208" y="554"/>
                  </a:lnTo>
                  <a:lnTo>
                    <a:pt x="10980" y="431"/>
                  </a:lnTo>
                  <a:lnTo>
                    <a:pt x="10747" y="323"/>
                  </a:lnTo>
                  <a:lnTo>
                    <a:pt x="10519" y="216"/>
                  </a:lnTo>
                  <a:lnTo>
                    <a:pt x="10280" y="139"/>
                  </a:lnTo>
                  <a:lnTo>
                    <a:pt x="10047" y="77"/>
                  </a:lnTo>
                  <a:lnTo>
                    <a:pt x="9808" y="47"/>
                  </a:lnTo>
                  <a:lnTo>
                    <a:pt x="9569" y="16"/>
                  </a:lnTo>
                  <a:lnTo>
                    <a:pt x="933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4"/>
            <p:cNvSpPr/>
            <p:nvPr/>
          </p:nvSpPr>
          <p:spPr>
            <a:xfrm>
              <a:off x="-1246325" y="-14327075"/>
              <a:ext cx="446775" cy="239300"/>
            </a:xfrm>
            <a:custGeom>
              <a:avLst/>
              <a:gdLst/>
              <a:ahLst/>
              <a:cxnLst/>
              <a:rect l="l" t="t" r="r" b="b"/>
              <a:pathLst>
                <a:path w="17871" h="9572" extrusionOk="0">
                  <a:moveTo>
                    <a:pt x="7819" y="1"/>
                  </a:moveTo>
                  <a:lnTo>
                    <a:pt x="7607" y="16"/>
                  </a:lnTo>
                  <a:lnTo>
                    <a:pt x="7395" y="47"/>
                  </a:lnTo>
                  <a:lnTo>
                    <a:pt x="7182" y="77"/>
                  </a:lnTo>
                  <a:lnTo>
                    <a:pt x="6970" y="124"/>
                  </a:lnTo>
                  <a:lnTo>
                    <a:pt x="6758" y="185"/>
                  </a:lnTo>
                  <a:lnTo>
                    <a:pt x="6551" y="246"/>
                  </a:lnTo>
                  <a:lnTo>
                    <a:pt x="6339" y="323"/>
                  </a:lnTo>
                  <a:lnTo>
                    <a:pt x="6132" y="415"/>
                  </a:lnTo>
                  <a:lnTo>
                    <a:pt x="5920" y="523"/>
                  </a:lnTo>
                  <a:lnTo>
                    <a:pt x="5713" y="631"/>
                  </a:lnTo>
                  <a:lnTo>
                    <a:pt x="5506" y="738"/>
                  </a:lnTo>
                  <a:lnTo>
                    <a:pt x="5299" y="876"/>
                  </a:lnTo>
                  <a:lnTo>
                    <a:pt x="5092" y="1015"/>
                  </a:lnTo>
                  <a:lnTo>
                    <a:pt x="4886" y="1168"/>
                  </a:lnTo>
                  <a:lnTo>
                    <a:pt x="4684" y="1322"/>
                  </a:lnTo>
                  <a:lnTo>
                    <a:pt x="4477" y="1506"/>
                  </a:lnTo>
                  <a:lnTo>
                    <a:pt x="4276" y="1675"/>
                  </a:lnTo>
                  <a:lnTo>
                    <a:pt x="4074" y="1875"/>
                  </a:lnTo>
                  <a:lnTo>
                    <a:pt x="3872" y="2075"/>
                  </a:lnTo>
                  <a:lnTo>
                    <a:pt x="3676" y="2290"/>
                  </a:lnTo>
                  <a:lnTo>
                    <a:pt x="3475" y="2505"/>
                  </a:lnTo>
                  <a:lnTo>
                    <a:pt x="3278" y="2735"/>
                  </a:lnTo>
                  <a:lnTo>
                    <a:pt x="3082" y="2981"/>
                  </a:lnTo>
                  <a:lnTo>
                    <a:pt x="2891" y="3227"/>
                  </a:lnTo>
                  <a:lnTo>
                    <a:pt x="2695" y="3503"/>
                  </a:lnTo>
                  <a:lnTo>
                    <a:pt x="2504" y="3765"/>
                  </a:lnTo>
                  <a:lnTo>
                    <a:pt x="2313" y="4056"/>
                  </a:lnTo>
                  <a:lnTo>
                    <a:pt x="2127" y="4348"/>
                  </a:lnTo>
                  <a:lnTo>
                    <a:pt x="1905" y="4717"/>
                  </a:lnTo>
                  <a:lnTo>
                    <a:pt x="1687" y="5116"/>
                  </a:lnTo>
                  <a:lnTo>
                    <a:pt x="1475" y="5531"/>
                  </a:lnTo>
                  <a:lnTo>
                    <a:pt x="1268" y="5977"/>
                  </a:lnTo>
                  <a:lnTo>
                    <a:pt x="1067" y="6438"/>
                  </a:lnTo>
                  <a:lnTo>
                    <a:pt x="865" y="6899"/>
                  </a:lnTo>
                  <a:lnTo>
                    <a:pt x="674" y="7390"/>
                  </a:lnTo>
                  <a:lnTo>
                    <a:pt x="488" y="7913"/>
                  </a:lnTo>
                  <a:lnTo>
                    <a:pt x="414" y="8082"/>
                  </a:lnTo>
                  <a:lnTo>
                    <a:pt x="345" y="8281"/>
                  </a:lnTo>
                  <a:lnTo>
                    <a:pt x="281" y="8481"/>
                  </a:lnTo>
                  <a:lnTo>
                    <a:pt x="218" y="8681"/>
                  </a:lnTo>
                  <a:lnTo>
                    <a:pt x="159" y="8896"/>
                  </a:lnTo>
                  <a:lnTo>
                    <a:pt x="101" y="9111"/>
                  </a:lnTo>
                  <a:lnTo>
                    <a:pt x="48" y="9341"/>
                  </a:lnTo>
                  <a:lnTo>
                    <a:pt x="0" y="9572"/>
                  </a:lnTo>
                  <a:lnTo>
                    <a:pt x="271" y="8957"/>
                  </a:lnTo>
                  <a:lnTo>
                    <a:pt x="541" y="8358"/>
                  </a:lnTo>
                  <a:lnTo>
                    <a:pt x="817" y="7774"/>
                  </a:lnTo>
                  <a:lnTo>
                    <a:pt x="1098" y="7206"/>
                  </a:lnTo>
                  <a:lnTo>
                    <a:pt x="1385" y="6653"/>
                  </a:lnTo>
                  <a:lnTo>
                    <a:pt x="1677" y="6130"/>
                  </a:lnTo>
                  <a:lnTo>
                    <a:pt x="1968" y="5608"/>
                  </a:lnTo>
                  <a:lnTo>
                    <a:pt x="2265" y="5116"/>
                  </a:lnTo>
                  <a:lnTo>
                    <a:pt x="2451" y="4840"/>
                  </a:lnTo>
                  <a:lnTo>
                    <a:pt x="2637" y="4594"/>
                  </a:lnTo>
                  <a:lnTo>
                    <a:pt x="2828" y="4348"/>
                  </a:lnTo>
                  <a:lnTo>
                    <a:pt x="3018" y="4118"/>
                  </a:lnTo>
                  <a:lnTo>
                    <a:pt x="3209" y="3887"/>
                  </a:lnTo>
                  <a:lnTo>
                    <a:pt x="3400" y="3657"/>
                  </a:lnTo>
                  <a:lnTo>
                    <a:pt x="3591" y="3457"/>
                  </a:lnTo>
                  <a:lnTo>
                    <a:pt x="3788" y="3258"/>
                  </a:lnTo>
                  <a:lnTo>
                    <a:pt x="3984" y="3058"/>
                  </a:lnTo>
                  <a:lnTo>
                    <a:pt x="4180" y="2889"/>
                  </a:lnTo>
                  <a:lnTo>
                    <a:pt x="4376" y="2705"/>
                  </a:lnTo>
                  <a:lnTo>
                    <a:pt x="4573" y="2551"/>
                  </a:lnTo>
                  <a:lnTo>
                    <a:pt x="4774" y="2397"/>
                  </a:lnTo>
                  <a:lnTo>
                    <a:pt x="4976" y="2244"/>
                  </a:lnTo>
                  <a:lnTo>
                    <a:pt x="5172" y="2105"/>
                  </a:lnTo>
                  <a:lnTo>
                    <a:pt x="5374" y="1982"/>
                  </a:lnTo>
                  <a:lnTo>
                    <a:pt x="5575" y="1875"/>
                  </a:lnTo>
                  <a:lnTo>
                    <a:pt x="5782" y="1767"/>
                  </a:lnTo>
                  <a:lnTo>
                    <a:pt x="5984" y="1660"/>
                  </a:lnTo>
                  <a:lnTo>
                    <a:pt x="6185" y="1583"/>
                  </a:lnTo>
                  <a:lnTo>
                    <a:pt x="6392" y="1491"/>
                  </a:lnTo>
                  <a:lnTo>
                    <a:pt x="6594" y="1429"/>
                  </a:lnTo>
                  <a:lnTo>
                    <a:pt x="6800" y="1368"/>
                  </a:lnTo>
                  <a:lnTo>
                    <a:pt x="7007" y="1322"/>
                  </a:lnTo>
                  <a:lnTo>
                    <a:pt x="7214" y="1276"/>
                  </a:lnTo>
                  <a:lnTo>
                    <a:pt x="7416" y="1245"/>
                  </a:lnTo>
                  <a:lnTo>
                    <a:pt x="7623" y="1230"/>
                  </a:lnTo>
                  <a:lnTo>
                    <a:pt x="7829" y="1214"/>
                  </a:lnTo>
                  <a:lnTo>
                    <a:pt x="8243" y="1214"/>
                  </a:lnTo>
                  <a:lnTo>
                    <a:pt x="8450" y="1230"/>
                  </a:lnTo>
                  <a:lnTo>
                    <a:pt x="8657" y="1260"/>
                  </a:lnTo>
                  <a:lnTo>
                    <a:pt x="9076" y="1353"/>
                  </a:lnTo>
                  <a:lnTo>
                    <a:pt x="9490" y="1445"/>
                  </a:lnTo>
                  <a:lnTo>
                    <a:pt x="9903" y="1568"/>
                  </a:lnTo>
                  <a:lnTo>
                    <a:pt x="10317" y="1706"/>
                  </a:lnTo>
                  <a:lnTo>
                    <a:pt x="10731" y="1875"/>
                  </a:lnTo>
                  <a:lnTo>
                    <a:pt x="11139" y="2044"/>
                  </a:lnTo>
                  <a:lnTo>
                    <a:pt x="11553" y="2228"/>
                  </a:lnTo>
                  <a:lnTo>
                    <a:pt x="11962" y="2443"/>
                  </a:lnTo>
                  <a:lnTo>
                    <a:pt x="12370" y="2658"/>
                  </a:lnTo>
                  <a:lnTo>
                    <a:pt x="12773" y="2904"/>
                  </a:lnTo>
                  <a:lnTo>
                    <a:pt x="13181" y="3165"/>
                  </a:lnTo>
                  <a:lnTo>
                    <a:pt x="13585" y="3442"/>
                  </a:lnTo>
                  <a:lnTo>
                    <a:pt x="13988" y="3734"/>
                  </a:lnTo>
                  <a:lnTo>
                    <a:pt x="14391" y="4041"/>
                  </a:lnTo>
                  <a:lnTo>
                    <a:pt x="14794" y="4364"/>
                  </a:lnTo>
                  <a:lnTo>
                    <a:pt x="15192" y="4717"/>
                  </a:lnTo>
                  <a:lnTo>
                    <a:pt x="15521" y="5040"/>
                  </a:lnTo>
                  <a:lnTo>
                    <a:pt x="15855" y="5332"/>
                  </a:lnTo>
                  <a:lnTo>
                    <a:pt x="16184" y="5623"/>
                  </a:lnTo>
                  <a:lnTo>
                    <a:pt x="16518" y="5900"/>
                  </a:lnTo>
                  <a:lnTo>
                    <a:pt x="16857" y="6146"/>
                  </a:lnTo>
                  <a:lnTo>
                    <a:pt x="17192" y="6376"/>
                  </a:lnTo>
                  <a:lnTo>
                    <a:pt x="17531" y="6607"/>
                  </a:lnTo>
                  <a:lnTo>
                    <a:pt x="17870" y="6806"/>
                  </a:lnTo>
                  <a:lnTo>
                    <a:pt x="17711" y="6545"/>
                  </a:lnTo>
                  <a:lnTo>
                    <a:pt x="17542" y="6299"/>
                  </a:lnTo>
                  <a:lnTo>
                    <a:pt x="17367" y="6100"/>
                  </a:lnTo>
                  <a:lnTo>
                    <a:pt x="17192" y="5931"/>
                  </a:lnTo>
                  <a:lnTo>
                    <a:pt x="16815" y="5516"/>
                  </a:lnTo>
                  <a:lnTo>
                    <a:pt x="16369" y="5040"/>
                  </a:lnTo>
                  <a:lnTo>
                    <a:pt x="15855" y="4502"/>
                  </a:lnTo>
                  <a:lnTo>
                    <a:pt x="15277" y="3949"/>
                  </a:lnTo>
                  <a:lnTo>
                    <a:pt x="14874" y="3549"/>
                  </a:lnTo>
                  <a:lnTo>
                    <a:pt x="14470" y="3165"/>
                  </a:lnTo>
                  <a:lnTo>
                    <a:pt x="14067" y="2812"/>
                  </a:lnTo>
                  <a:lnTo>
                    <a:pt x="13664" y="2474"/>
                  </a:lnTo>
                  <a:lnTo>
                    <a:pt x="13256" y="2167"/>
                  </a:lnTo>
                  <a:lnTo>
                    <a:pt x="12847" y="1860"/>
                  </a:lnTo>
                  <a:lnTo>
                    <a:pt x="12434" y="1598"/>
                  </a:lnTo>
                  <a:lnTo>
                    <a:pt x="12020" y="1337"/>
                  </a:lnTo>
                  <a:lnTo>
                    <a:pt x="11606" y="1107"/>
                  </a:lnTo>
                  <a:lnTo>
                    <a:pt x="11192" y="892"/>
                  </a:lnTo>
                  <a:lnTo>
                    <a:pt x="10773" y="692"/>
                  </a:lnTo>
                  <a:lnTo>
                    <a:pt x="10354" y="523"/>
                  </a:lnTo>
                  <a:lnTo>
                    <a:pt x="9935" y="369"/>
                  </a:lnTo>
                  <a:lnTo>
                    <a:pt x="9516" y="246"/>
                  </a:lnTo>
                  <a:lnTo>
                    <a:pt x="9097" y="139"/>
                  </a:lnTo>
                  <a:lnTo>
                    <a:pt x="8673" y="47"/>
                  </a:lnTo>
                  <a:lnTo>
                    <a:pt x="8461" y="16"/>
                  </a:lnTo>
                  <a:lnTo>
                    <a:pt x="824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4"/>
            <p:cNvSpPr/>
            <p:nvPr/>
          </p:nvSpPr>
          <p:spPr>
            <a:xfrm>
              <a:off x="1394925" y="-3503525"/>
              <a:ext cx="536950" cy="1135350"/>
            </a:xfrm>
            <a:custGeom>
              <a:avLst/>
              <a:gdLst/>
              <a:ahLst/>
              <a:cxnLst/>
              <a:rect l="l" t="t" r="r" b="b"/>
              <a:pathLst>
                <a:path w="21478" h="45414" extrusionOk="0">
                  <a:moveTo>
                    <a:pt x="8891" y="1"/>
                  </a:moveTo>
                  <a:lnTo>
                    <a:pt x="1" y="8558"/>
                  </a:lnTo>
                  <a:lnTo>
                    <a:pt x="81" y="9495"/>
                  </a:lnTo>
                  <a:lnTo>
                    <a:pt x="303" y="11968"/>
                  </a:lnTo>
                  <a:lnTo>
                    <a:pt x="457" y="13627"/>
                  </a:lnTo>
                  <a:lnTo>
                    <a:pt x="632" y="15486"/>
                  </a:lnTo>
                  <a:lnTo>
                    <a:pt x="828" y="17484"/>
                  </a:lnTo>
                  <a:lnTo>
                    <a:pt x="1041" y="19558"/>
                  </a:lnTo>
                  <a:lnTo>
                    <a:pt x="1263" y="21632"/>
                  </a:lnTo>
                  <a:lnTo>
                    <a:pt x="1375" y="22661"/>
                  </a:lnTo>
                  <a:lnTo>
                    <a:pt x="1491" y="23659"/>
                  </a:lnTo>
                  <a:lnTo>
                    <a:pt x="1608" y="24643"/>
                  </a:lnTo>
                  <a:lnTo>
                    <a:pt x="1725" y="25580"/>
                  </a:lnTo>
                  <a:lnTo>
                    <a:pt x="1842" y="26471"/>
                  </a:lnTo>
                  <a:lnTo>
                    <a:pt x="1958" y="27316"/>
                  </a:lnTo>
                  <a:lnTo>
                    <a:pt x="2075" y="28115"/>
                  </a:lnTo>
                  <a:lnTo>
                    <a:pt x="2186" y="28837"/>
                  </a:lnTo>
                  <a:lnTo>
                    <a:pt x="2298" y="29482"/>
                  </a:lnTo>
                  <a:lnTo>
                    <a:pt x="2409" y="30035"/>
                  </a:lnTo>
                  <a:lnTo>
                    <a:pt x="2462" y="30281"/>
                  </a:lnTo>
                  <a:lnTo>
                    <a:pt x="2515" y="30511"/>
                  </a:lnTo>
                  <a:lnTo>
                    <a:pt x="2568" y="30711"/>
                  </a:lnTo>
                  <a:lnTo>
                    <a:pt x="2616" y="30880"/>
                  </a:lnTo>
                  <a:lnTo>
                    <a:pt x="2669" y="31034"/>
                  </a:lnTo>
                  <a:lnTo>
                    <a:pt x="2717" y="31157"/>
                  </a:lnTo>
                  <a:lnTo>
                    <a:pt x="2765" y="31249"/>
                  </a:lnTo>
                  <a:lnTo>
                    <a:pt x="2812" y="31310"/>
                  </a:lnTo>
                  <a:lnTo>
                    <a:pt x="2865" y="31356"/>
                  </a:lnTo>
                  <a:lnTo>
                    <a:pt x="2934" y="31387"/>
                  </a:lnTo>
                  <a:lnTo>
                    <a:pt x="3019" y="31418"/>
                  </a:lnTo>
                  <a:lnTo>
                    <a:pt x="3115" y="31433"/>
                  </a:lnTo>
                  <a:lnTo>
                    <a:pt x="3353" y="31464"/>
                  </a:lnTo>
                  <a:lnTo>
                    <a:pt x="3640" y="31448"/>
                  </a:lnTo>
                  <a:lnTo>
                    <a:pt x="3974" y="31402"/>
                  </a:lnTo>
                  <a:lnTo>
                    <a:pt x="4350" y="31341"/>
                  </a:lnTo>
                  <a:lnTo>
                    <a:pt x="4764" y="31249"/>
                  </a:lnTo>
                  <a:lnTo>
                    <a:pt x="5215" y="31141"/>
                  </a:lnTo>
                  <a:lnTo>
                    <a:pt x="5692" y="31018"/>
                  </a:lnTo>
                  <a:lnTo>
                    <a:pt x="6196" y="30880"/>
                  </a:lnTo>
                  <a:lnTo>
                    <a:pt x="7268" y="30542"/>
                  </a:lnTo>
                  <a:lnTo>
                    <a:pt x="8398" y="30173"/>
                  </a:lnTo>
                  <a:lnTo>
                    <a:pt x="9543" y="29774"/>
                  </a:lnTo>
                  <a:lnTo>
                    <a:pt x="10678" y="29359"/>
                  </a:lnTo>
                  <a:lnTo>
                    <a:pt x="11771" y="28960"/>
                  </a:lnTo>
                  <a:lnTo>
                    <a:pt x="13691" y="28207"/>
                  </a:lnTo>
                  <a:lnTo>
                    <a:pt x="15033" y="27669"/>
                  </a:lnTo>
                  <a:lnTo>
                    <a:pt x="15543" y="27469"/>
                  </a:lnTo>
                  <a:lnTo>
                    <a:pt x="16147" y="29897"/>
                  </a:lnTo>
                  <a:lnTo>
                    <a:pt x="17516" y="35427"/>
                  </a:lnTo>
                  <a:lnTo>
                    <a:pt x="18285" y="38500"/>
                  </a:lnTo>
                  <a:lnTo>
                    <a:pt x="19001" y="41327"/>
                  </a:lnTo>
                  <a:lnTo>
                    <a:pt x="19314" y="42556"/>
                  </a:lnTo>
                  <a:lnTo>
                    <a:pt x="19584" y="43585"/>
                  </a:lnTo>
                  <a:lnTo>
                    <a:pt x="19797" y="44399"/>
                  </a:lnTo>
                  <a:lnTo>
                    <a:pt x="19950" y="44937"/>
                  </a:lnTo>
                  <a:lnTo>
                    <a:pt x="20009" y="45106"/>
                  </a:lnTo>
                  <a:lnTo>
                    <a:pt x="20035" y="45168"/>
                  </a:lnTo>
                  <a:lnTo>
                    <a:pt x="20067" y="45229"/>
                  </a:lnTo>
                  <a:lnTo>
                    <a:pt x="20099" y="45290"/>
                  </a:lnTo>
                  <a:lnTo>
                    <a:pt x="20136" y="45337"/>
                  </a:lnTo>
                  <a:lnTo>
                    <a:pt x="20200" y="45383"/>
                  </a:lnTo>
                  <a:lnTo>
                    <a:pt x="20274" y="45413"/>
                  </a:lnTo>
                  <a:lnTo>
                    <a:pt x="20343" y="45398"/>
                  </a:lnTo>
                  <a:lnTo>
                    <a:pt x="20417" y="45367"/>
                  </a:lnTo>
                  <a:lnTo>
                    <a:pt x="20486" y="45290"/>
                  </a:lnTo>
                  <a:lnTo>
                    <a:pt x="20560" y="45198"/>
                  </a:lnTo>
                  <a:lnTo>
                    <a:pt x="20635" y="45060"/>
                  </a:lnTo>
                  <a:lnTo>
                    <a:pt x="20709" y="44922"/>
                  </a:lnTo>
                  <a:lnTo>
                    <a:pt x="20783" y="44753"/>
                  </a:lnTo>
                  <a:lnTo>
                    <a:pt x="20852" y="44553"/>
                  </a:lnTo>
                  <a:lnTo>
                    <a:pt x="20921" y="44353"/>
                  </a:lnTo>
                  <a:lnTo>
                    <a:pt x="20990" y="44123"/>
                  </a:lnTo>
                  <a:lnTo>
                    <a:pt x="21054" y="43892"/>
                  </a:lnTo>
                  <a:lnTo>
                    <a:pt x="21117" y="43631"/>
                  </a:lnTo>
                  <a:lnTo>
                    <a:pt x="21176" y="43370"/>
                  </a:lnTo>
                  <a:lnTo>
                    <a:pt x="21229" y="43094"/>
                  </a:lnTo>
                  <a:lnTo>
                    <a:pt x="21282" y="42817"/>
                  </a:lnTo>
                  <a:lnTo>
                    <a:pt x="21324" y="42525"/>
                  </a:lnTo>
                  <a:lnTo>
                    <a:pt x="21367" y="42233"/>
                  </a:lnTo>
                  <a:lnTo>
                    <a:pt x="21404" y="41957"/>
                  </a:lnTo>
                  <a:lnTo>
                    <a:pt x="21430" y="41665"/>
                  </a:lnTo>
                  <a:lnTo>
                    <a:pt x="21451" y="41373"/>
                  </a:lnTo>
                  <a:lnTo>
                    <a:pt x="21467" y="41081"/>
                  </a:lnTo>
                  <a:lnTo>
                    <a:pt x="21478" y="40804"/>
                  </a:lnTo>
                  <a:lnTo>
                    <a:pt x="21478" y="40528"/>
                  </a:lnTo>
                  <a:lnTo>
                    <a:pt x="21473" y="40267"/>
                  </a:lnTo>
                  <a:lnTo>
                    <a:pt x="21457" y="40006"/>
                  </a:lnTo>
                  <a:lnTo>
                    <a:pt x="21430" y="39760"/>
                  </a:lnTo>
                  <a:lnTo>
                    <a:pt x="21398" y="39545"/>
                  </a:lnTo>
                  <a:lnTo>
                    <a:pt x="21356" y="39268"/>
                  </a:lnTo>
                  <a:lnTo>
                    <a:pt x="21292" y="38884"/>
                  </a:lnTo>
                  <a:lnTo>
                    <a:pt x="21139" y="37809"/>
                  </a:lnTo>
                  <a:lnTo>
                    <a:pt x="20698" y="34659"/>
                  </a:lnTo>
                  <a:lnTo>
                    <a:pt x="20417" y="32724"/>
                  </a:lnTo>
                  <a:lnTo>
                    <a:pt x="20109" y="30619"/>
                  </a:lnTo>
                  <a:lnTo>
                    <a:pt x="19775" y="28407"/>
                  </a:lnTo>
                  <a:lnTo>
                    <a:pt x="19600" y="27285"/>
                  </a:lnTo>
                  <a:lnTo>
                    <a:pt x="19420" y="26148"/>
                  </a:lnTo>
                  <a:lnTo>
                    <a:pt x="19240" y="25027"/>
                  </a:lnTo>
                  <a:lnTo>
                    <a:pt x="19049" y="23921"/>
                  </a:lnTo>
                  <a:lnTo>
                    <a:pt x="18863" y="22830"/>
                  </a:lnTo>
                  <a:lnTo>
                    <a:pt x="18672" y="21754"/>
                  </a:lnTo>
                  <a:lnTo>
                    <a:pt x="18476" y="20725"/>
                  </a:lnTo>
                  <a:lnTo>
                    <a:pt x="18285" y="19742"/>
                  </a:lnTo>
                  <a:lnTo>
                    <a:pt x="18089" y="18805"/>
                  </a:lnTo>
                  <a:lnTo>
                    <a:pt x="17898" y="17929"/>
                  </a:lnTo>
                  <a:lnTo>
                    <a:pt x="17707" y="17115"/>
                  </a:lnTo>
                  <a:lnTo>
                    <a:pt x="17611" y="16746"/>
                  </a:lnTo>
                  <a:lnTo>
                    <a:pt x="17516" y="16377"/>
                  </a:lnTo>
                  <a:lnTo>
                    <a:pt x="17420" y="16039"/>
                  </a:lnTo>
                  <a:lnTo>
                    <a:pt x="17325" y="15732"/>
                  </a:lnTo>
                  <a:lnTo>
                    <a:pt x="17235" y="15425"/>
                  </a:lnTo>
                  <a:lnTo>
                    <a:pt x="17139" y="15164"/>
                  </a:lnTo>
                  <a:lnTo>
                    <a:pt x="17049" y="14918"/>
                  </a:lnTo>
                  <a:lnTo>
                    <a:pt x="16959" y="14688"/>
                  </a:lnTo>
                  <a:lnTo>
                    <a:pt x="16874" y="14488"/>
                  </a:lnTo>
                  <a:lnTo>
                    <a:pt x="16784" y="14319"/>
                  </a:lnTo>
                  <a:lnTo>
                    <a:pt x="16699" y="14181"/>
                  </a:lnTo>
                  <a:lnTo>
                    <a:pt x="16614" y="14073"/>
                  </a:lnTo>
                  <a:lnTo>
                    <a:pt x="16529" y="13981"/>
                  </a:lnTo>
                  <a:lnTo>
                    <a:pt x="16444" y="13935"/>
                  </a:lnTo>
                  <a:lnTo>
                    <a:pt x="16062" y="13873"/>
                  </a:lnTo>
                  <a:lnTo>
                    <a:pt x="15680" y="13827"/>
                  </a:lnTo>
                  <a:lnTo>
                    <a:pt x="15299" y="13781"/>
                  </a:lnTo>
                  <a:lnTo>
                    <a:pt x="14911" y="13750"/>
                  </a:lnTo>
                  <a:lnTo>
                    <a:pt x="14529" y="13735"/>
                  </a:lnTo>
                  <a:lnTo>
                    <a:pt x="14147" y="13720"/>
                  </a:lnTo>
                  <a:lnTo>
                    <a:pt x="13766" y="13720"/>
                  </a:lnTo>
                  <a:lnTo>
                    <a:pt x="13378" y="13735"/>
                  </a:lnTo>
                  <a:lnTo>
                    <a:pt x="12996" y="13750"/>
                  </a:lnTo>
                  <a:lnTo>
                    <a:pt x="12615" y="13781"/>
                  </a:lnTo>
                  <a:lnTo>
                    <a:pt x="12233" y="13827"/>
                  </a:lnTo>
                  <a:lnTo>
                    <a:pt x="11845" y="13873"/>
                  </a:lnTo>
                  <a:lnTo>
                    <a:pt x="11464" y="13935"/>
                  </a:lnTo>
                  <a:lnTo>
                    <a:pt x="11082" y="14012"/>
                  </a:lnTo>
                  <a:lnTo>
                    <a:pt x="10700" y="14088"/>
                  </a:lnTo>
                  <a:lnTo>
                    <a:pt x="10318" y="14181"/>
                  </a:lnTo>
                  <a:lnTo>
                    <a:pt x="8891"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0100" y="-6230450"/>
              <a:ext cx="1484975" cy="2713900"/>
            </a:xfrm>
            <a:custGeom>
              <a:avLst/>
              <a:gdLst/>
              <a:ahLst/>
              <a:cxnLst/>
              <a:rect l="l" t="t" r="r" b="b"/>
              <a:pathLst>
                <a:path w="59399" h="108556" extrusionOk="0">
                  <a:moveTo>
                    <a:pt x="37221" y="1"/>
                  </a:moveTo>
                  <a:lnTo>
                    <a:pt x="36961" y="16"/>
                  </a:lnTo>
                  <a:lnTo>
                    <a:pt x="36701" y="62"/>
                  </a:lnTo>
                  <a:lnTo>
                    <a:pt x="36447" y="109"/>
                  </a:lnTo>
                  <a:lnTo>
                    <a:pt x="36187" y="170"/>
                  </a:lnTo>
                  <a:lnTo>
                    <a:pt x="35927" y="247"/>
                  </a:lnTo>
                  <a:lnTo>
                    <a:pt x="35672" y="324"/>
                  </a:lnTo>
                  <a:lnTo>
                    <a:pt x="35417" y="431"/>
                  </a:lnTo>
                  <a:lnTo>
                    <a:pt x="35158" y="539"/>
                  </a:lnTo>
                  <a:lnTo>
                    <a:pt x="34908" y="662"/>
                  </a:lnTo>
                  <a:lnTo>
                    <a:pt x="34654" y="784"/>
                  </a:lnTo>
                  <a:lnTo>
                    <a:pt x="34404" y="938"/>
                  </a:lnTo>
                  <a:lnTo>
                    <a:pt x="34155" y="1076"/>
                  </a:lnTo>
                  <a:lnTo>
                    <a:pt x="33906" y="1245"/>
                  </a:lnTo>
                  <a:lnTo>
                    <a:pt x="33656" y="1414"/>
                  </a:lnTo>
                  <a:lnTo>
                    <a:pt x="33412" y="1583"/>
                  </a:lnTo>
                  <a:lnTo>
                    <a:pt x="32670" y="2152"/>
                  </a:lnTo>
                  <a:lnTo>
                    <a:pt x="31901" y="2766"/>
                  </a:lnTo>
                  <a:lnTo>
                    <a:pt x="31105" y="3412"/>
                  </a:lnTo>
                  <a:lnTo>
                    <a:pt x="30288" y="4103"/>
                  </a:lnTo>
                  <a:lnTo>
                    <a:pt x="29455" y="4810"/>
                  </a:lnTo>
                  <a:lnTo>
                    <a:pt x="28607" y="5562"/>
                  </a:lnTo>
                  <a:lnTo>
                    <a:pt x="27748" y="6331"/>
                  </a:lnTo>
                  <a:lnTo>
                    <a:pt x="26883" y="7129"/>
                  </a:lnTo>
                  <a:lnTo>
                    <a:pt x="26018" y="7944"/>
                  </a:lnTo>
                  <a:lnTo>
                    <a:pt x="25148" y="8758"/>
                  </a:lnTo>
                  <a:lnTo>
                    <a:pt x="24289" y="9603"/>
                  </a:lnTo>
                  <a:lnTo>
                    <a:pt x="23435" y="10448"/>
                  </a:lnTo>
                  <a:lnTo>
                    <a:pt x="22592" y="11293"/>
                  </a:lnTo>
                  <a:lnTo>
                    <a:pt x="21764" y="12138"/>
                  </a:lnTo>
                  <a:lnTo>
                    <a:pt x="20958" y="12967"/>
                  </a:lnTo>
                  <a:lnTo>
                    <a:pt x="20173" y="13797"/>
                  </a:lnTo>
                  <a:lnTo>
                    <a:pt x="18815" y="15256"/>
                  </a:lnTo>
                  <a:lnTo>
                    <a:pt x="17505" y="16624"/>
                  </a:lnTo>
                  <a:lnTo>
                    <a:pt x="16248" y="17929"/>
                  </a:lnTo>
                  <a:lnTo>
                    <a:pt x="15028" y="19174"/>
                  </a:lnTo>
                  <a:lnTo>
                    <a:pt x="13840" y="20357"/>
                  </a:lnTo>
                  <a:lnTo>
                    <a:pt x="12673" y="21524"/>
                  </a:lnTo>
                  <a:lnTo>
                    <a:pt x="10387" y="23767"/>
                  </a:lnTo>
                  <a:lnTo>
                    <a:pt x="8095" y="26010"/>
                  </a:lnTo>
                  <a:lnTo>
                    <a:pt x="6928" y="27147"/>
                  </a:lnTo>
                  <a:lnTo>
                    <a:pt x="5745" y="28330"/>
                  </a:lnTo>
                  <a:lnTo>
                    <a:pt x="4525" y="29544"/>
                  </a:lnTo>
                  <a:lnTo>
                    <a:pt x="3268" y="30834"/>
                  </a:lnTo>
                  <a:lnTo>
                    <a:pt x="1958" y="32171"/>
                  </a:lnTo>
                  <a:lnTo>
                    <a:pt x="600" y="33600"/>
                  </a:lnTo>
                  <a:lnTo>
                    <a:pt x="510" y="33707"/>
                  </a:lnTo>
                  <a:lnTo>
                    <a:pt x="425" y="33830"/>
                  </a:lnTo>
                  <a:lnTo>
                    <a:pt x="346" y="33999"/>
                  </a:lnTo>
                  <a:lnTo>
                    <a:pt x="271" y="34168"/>
                  </a:lnTo>
                  <a:lnTo>
                    <a:pt x="213" y="34368"/>
                  </a:lnTo>
                  <a:lnTo>
                    <a:pt x="155" y="34568"/>
                  </a:lnTo>
                  <a:lnTo>
                    <a:pt x="112" y="34783"/>
                  </a:lnTo>
                  <a:lnTo>
                    <a:pt x="75" y="34998"/>
                  </a:lnTo>
                  <a:lnTo>
                    <a:pt x="43" y="35228"/>
                  </a:lnTo>
                  <a:lnTo>
                    <a:pt x="22" y="35474"/>
                  </a:lnTo>
                  <a:lnTo>
                    <a:pt x="6" y="35720"/>
                  </a:lnTo>
                  <a:lnTo>
                    <a:pt x="1" y="35966"/>
                  </a:lnTo>
                  <a:lnTo>
                    <a:pt x="1" y="36211"/>
                  </a:lnTo>
                  <a:lnTo>
                    <a:pt x="11" y="36442"/>
                  </a:lnTo>
                  <a:lnTo>
                    <a:pt x="33" y="36688"/>
                  </a:lnTo>
                  <a:lnTo>
                    <a:pt x="59" y="36918"/>
                  </a:lnTo>
                  <a:lnTo>
                    <a:pt x="91" y="37148"/>
                  </a:lnTo>
                  <a:lnTo>
                    <a:pt x="133" y="37379"/>
                  </a:lnTo>
                  <a:lnTo>
                    <a:pt x="186" y="37579"/>
                  </a:lnTo>
                  <a:lnTo>
                    <a:pt x="245" y="37778"/>
                  </a:lnTo>
                  <a:lnTo>
                    <a:pt x="5077" y="72283"/>
                  </a:lnTo>
                  <a:lnTo>
                    <a:pt x="34373" y="43263"/>
                  </a:lnTo>
                  <a:lnTo>
                    <a:pt x="50492" y="108555"/>
                  </a:lnTo>
                  <a:lnTo>
                    <a:pt x="59398" y="103701"/>
                  </a:lnTo>
                  <a:lnTo>
                    <a:pt x="59159" y="100797"/>
                  </a:lnTo>
                  <a:lnTo>
                    <a:pt x="58905" y="97909"/>
                  </a:lnTo>
                  <a:lnTo>
                    <a:pt x="58650" y="95005"/>
                  </a:lnTo>
                  <a:lnTo>
                    <a:pt x="58385" y="92102"/>
                  </a:lnTo>
                  <a:lnTo>
                    <a:pt x="58114" y="89198"/>
                  </a:lnTo>
                  <a:lnTo>
                    <a:pt x="57833" y="86294"/>
                  </a:lnTo>
                  <a:lnTo>
                    <a:pt x="57542" y="83391"/>
                  </a:lnTo>
                  <a:lnTo>
                    <a:pt x="57245" y="80487"/>
                  </a:lnTo>
                  <a:lnTo>
                    <a:pt x="56937" y="77599"/>
                  </a:lnTo>
                  <a:lnTo>
                    <a:pt x="56619" y="74711"/>
                  </a:lnTo>
                  <a:lnTo>
                    <a:pt x="56295" y="71838"/>
                  </a:lnTo>
                  <a:lnTo>
                    <a:pt x="55956" y="68965"/>
                  </a:lnTo>
                  <a:lnTo>
                    <a:pt x="55611" y="66108"/>
                  </a:lnTo>
                  <a:lnTo>
                    <a:pt x="55250" y="63250"/>
                  </a:lnTo>
                  <a:lnTo>
                    <a:pt x="54884" y="60423"/>
                  </a:lnTo>
                  <a:lnTo>
                    <a:pt x="54693" y="59010"/>
                  </a:lnTo>
                  <a:lnTo>
                    <a:pt x="54502" y="57597"/>
                  </a:lnTo>
                  <a:lnTo>
                    <a:pt x="54306" y="56198"/>
                  </a:lnTo>
                  <a:lnTo>
                    <a:pt x="54110" y="54800"/>
                  </a:lnTo>
                  <a:lnTo>
                    <a:pt x="53908" y="53402"/>
                  </a:lnTo>
                  <a:lnTo>
                    <a:pt x="53707" y="52004"/>
                  </a:lnTo>
                  <a:lnTo>
                    <a:pt x="53500" y="50622"/>
                  </a:lnTo>
                  <a:lnTo>
                    <a:pt x="53288" y="49239"/>
                  </a:lnTo>
                  <a:lnTo>
                    <a:pt x="53075" y="47872"/>
                  </a:lnTo>
                  <a:lnTo>
                    <a:pt x="52858" y="46489"/>
                  </a:lnTo>
                  <a:lnTo>
                    <a:pt x="52640" y="45137"/>
                  </a:lnTo>
                  <a:lnTo>
                    <a:pt x="52418" y="43770"/>
                  </a:lnTo>
                  <a:lnTo>
                    <a:pt x="52190" y="42418"/>
                  </a:lnTo>
                  <a:lnTo>
                    <a:pt x="51962" y="41066"/>
                  </a:lnTo>
                  <a:lnTo>
                    <a:pt x="51728" y="39729"/>
                  </a:lnTo>
                  <a:lnTo>
                    <a:pt x="51489" y="38393"/>
                  </a:lnTo>
                  <a:lnTo>
                    <a:pt x="51251" y="37072"/>
                  </a:lnTo>
                  <a:lnTo>
                    <a:pt x="51007" y="35750"/>
                  </a:lnTo>
                  <a:lnTo>
                    <a:pt x="50757" y="34429"/>
                  </a:lnTo>
                  <a:lnTo>
                    <a:pt x="50508" y="33123"/>
                  </a:lnTo>
                  <a:lnTo>
                    <a:pt x="50254" y="31833"/>
                  </a:lnTo>
                  <a:lnTo>
                    <a:pt x="49994" y="30542"/>
                  </a:lnTo>
                  <a:lnTo>
                    <a:pt x="49734" y="29252"/>
                  </a:lnTo>
                  <a:lnTo>
                    <a:pt x="49469" y="27977"/>
                  </a:lnTo>
                  <a:lnTo>
                    <a:pt x="49198" y="26702"/>
                  </a:lnTo>
                  <a:lnTo>
                    <a:pt x="48922" y="25442"/>
                  </a:lnTo>
                  <a:lnTo>
                    <a:pt x="48646" y="24198"/>
                  </a:lnTo>
                  <a:lnTo>
                    <a:pt x="48365" y="22953"/>
                  </a:lnTo>
                  <a:lnTo>
                    <a:pt x="48079" y="21724"/>
                  </a:lnTo>
                  <a:lnTo>
                    <a:pt x="47787" y="20495"/>
                  </a:lnTo>
                  <a:lnTo>
                    <a:pt x="47495" y="19281"/>
                  </a:lnTo>
                  <a:lnTo>
                    <a:pt x="47193" y="18083"/>
                  </a:lnTo>
                  <a:lnTo>
                    <a:pt x="46891" y="16885"/>
                  </a:lnTo>
                  <a:lnTo>
                    <a:pt x="46588" y="15687"/>
                  </a:lnTo>
                  <a:lnTo>
                    <a:pt x="46323" y="14688"/>
                  </a:lnTo>
                  <a:lnTo>
                    <a:pt x="46053" y="13674"/>
                  </a:lnTo>
                  <a:lnTo>
                    <a:pt x="45777" y="12675"/>
                  </a:lnTo>
                  <a:lnTo>
                    <a:pt x="45496" y="11692"/>
                  </a:lnTo>
                  <a:lnTo>
                    <a:pt x="45209" y="10724"/>
                  </a:lnTo>
                  <a:lnTo>
                    <a:pt x="44917" y="9772"/>
                  </a:lnTo>
                  <a:lnTo>
                    <a:pt x="44615" y="8850"/>
                  </a:lnTo>
                  <a:lnTo>
                    <a:pt x="44461" y="8389"/>
                  </a:lnTo>
                  <a:lnTo>
                    <a:pt x="44307" y="7944"/>
                  </a:lnTo>
                  <a:lnTo>
                    <a:pt x="44148" y="7513"/>
                  </a:lnTo>
                  <a:lnTo>
                    <a:pt x="43989" y="7083"/>
                  </a:lnTo>
                  <a:lnTo>
                    <a:pt x="43830" y="6653"/>
                  </a:lnTo>
                  <a:lnTo>
                    <a:pt x="43666" y="6254"/>
                  </a:lnTo>
                  <a:lnTo>
                    <a:pt x="43496" y="5839"/>
                  </a:lnTo>
                  <a:lnTo>
                    <a:pt x="43326" y="5455"/>
                  </a:lnTo>
                  <a:lnTo>
                    <a:pt x="43156" y="5071"/>
                  </a:lnTo>
                  <a:lnTo>
                    <a:pt x="42981" y="4702"/>
                  </a:lnTo>
                  <a:lnTo>
                    <a:pt x="42806" y="4349"/>
                  </a:lnTo>
                  <a:lnTo>
                    <a:pt x="42626" y="4011"/>
                  </a:lnTo>
                  <a:lnTo>
                    <a:pt x="42440" y="3673"/>
                  </a:lnTo>
                  <a:lnTo>
                    <a:pt x="42255" y="3350"/>
                  </a:lnTo>
                  <a:lnTo>
                    <a:pt x="42069" y="3058"/>
                  </a:lnTo>
                  <a:lnTo>
                    <a:pt x="41873" y="2766"/>
                  </a:lnTo>
                  <a:lnTo>
                    <a:pt x="41682" y="2490"/>
                  </a:lnTo>
                  <a:lnTo>
                    <a:pt x="41480" y="2229"/>
                  </a:lnTo>
                  <a:lnTo>
                    <a:pt x="41247" y="1937"/>
                  </a:lnTo>
                  <a:lnTo>
                    <a:pt x="41008" y="1676"/>
                  </a:lnTo>
                  <a:lnTo>
                    <a:pt x="40764" y="1430"/>
                  </a:lnTo>
                  <a:lnTo>
                    <a:pt x="40520" y="1215"/>
                  </a:lnTo>
                  <a:lnTo>
                    <a:pt x="40276" y="1015"/>
                  </a:lnTo>
                  <a:lnTo>
                    <a:pt x="40027" y="831"/>
                  </a:lnTo>
                  <a:lnTo>
                    <a:pt x="39778" y="662"/>
                  </a:lnTo>
                  <a:lnTo>
                    <a:pt x="39528" y="523"/>
                  </a:lnTo>
                  <a:lnTo>
                    <a:pt x="39274" y="400"/>
                  </a:lnTo>
                  <a:lnTo>
                    <a:pt x="39019" y="293"/>
                  </a:lnTo>
                  <a:lnTo>
                    <a:pt x="38764" y="201"/>
                  </a:lnTo>
                  <a:lnTo>
                    <a:pt x="38510" y="124"/>
                  </a:lnTo>
                  <a:lnTo>
                    <a:pt x="38255" y="62"/>
                  </a:lnTo>
                  <a:lnTo>
                    <a:pt x="37995" y="32"/>
                  </a:lnTo>
                  <a:lnTo>
                    <a:pt x="37735"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53075" y="-5410050"/>
              <a:ext cx="248550" cy="1382675"/>
            </a:xfrm>
            <a:custGeom>
              <a:avLst/>
              <a:gdLst/>
              <a:ahLst/>
              <a:cxnLst/>
              <a:rect l="l" t="t" r="r" b="b"/>
              <a:pathLst>
                <a:path w="9942" h="55307" extrusionOk="0">
                  <a:moveTo>
                    <a:pt x="3608" y="0"/>
                  </a:moveTo>
                  <a:lnTo>
                    <a:pt x="3465" y="16"/>
                  </a:lnTo>
                  <a:lnTo>
                    <a:pt x="3321" y="46"/>
                  </a:lnTo>
                  <a:lnTo>
                    <a:pt x="3178" y="108"/>
                  </a:lnTo>
                  <a:lnTo>
                    <a:pt x="3035" y="200"/>
                  </a:lnTo>
                  <a:lnTo>
                    <a:pt x="2897" y="323"/>
                  </a:lnTo>
                  <a:lnTo>
                    <a:pt x="2754" y="476"/>
                  </a:lnTo>
                  <a:lnTo>
                    <a:pt x="2611" y="661"/>
                  </a:lnTo>
                  <a:lnTo>
                    <a:pt x="2473" y="876"/>
                  </a:lnTo>
                  <a:lnTo>
                    <a:pt x="2335" y="1122"/>
                  </a:lnTo>
                  <a:lnTo>
                    <a:pt x="2192" y="1414"/>
                  </a:lnTo>
                  <a:lnTo>
                    <a:pt x="2059" y="1736"/>
                  </a:lnTo>
                  <a:lnTo>
                    <a:pt x="1921" y="2090"/>
                  </a:lnTo>
                  <a:lnTo>
                    <a:pt x="1789" y="2474"/>
                  </a:lnTo>
                  <a:lnTo>
                    <a:pt x="1709" y="2750"/>
                  </a:lnTo>
                  <a:lnTo>
                    <a:pt x="1629" y="3027"/>
                  </a:lnTo>
                  <a:lnTo>
                    <a:pt x="1555" y="3303"/>
                  </a:lnTo>
                  <a:lnTo>
                    <a:pt x="1481" y="3595"/>
                  </a:lnTo>
                  <a:lnTo>
                    <a:pt x="1412" y="3887"/>
                  </a:lnTo>
                  <a:lnTo>
                    <a:pt x="1343" y="4179"/>
                  </a:lnTo>
                  <a:lnTo>
                    <a:pt x="1285" y="4486"/>
                  </a:lnTo>
                  <a:lnTo>
                    <a:pt x="1221" y="4793"/>
                  </a:lnTo>
                  <a:lnTo>
                    <a:pt x="1168" y="5101"/>
                  </a:lnTo>
                  <a:lnTo>
                    <a:pt x="1110" y="5423"/>
                  </a:lnTo>
                  <a:lnTo>
                    <a:pt x="1062" y="5746"/>
                  </a:lnTo>
                  <a:lnTo>
                    <a:pt x="1014" y="6084"/>
                  </a:lnTo>
                  <a:lnTo>
                    <a:pt x="972" y="6406"/>
                  </a:lnTo>
                  <a:lnTo>
                    <a:pt x="929" y="6744"/>
                  </a:lnTo>
                  <a:lnTo>
                    <a:pt x="892" y="7082"/>
                  </a:lnTo>
                  <a:lnTo>
                    <a:pt x="860" y="7436"/>
                  </a:lnTo>
                  <a:lnTo>
                    <a:pt x="786" y="8173"/>
                  </a:lnTo>
                  <a:lnTo>
                    <a:pt x="717" y="8926"/>
                  </a:lnTo>
                  <a:lnTo>
                    <a:pt x="653" y="9679"/>
                  </a:lnTo>
                  <a:lnTo>
                    <a:pt x="590" y="10447"/>
                  </a:lnTo>
                  <a:lnTo>
                    <a:pt x="531" y="11200"/>
                  </a:lnTo>
                  <a:lnTo>
                    <a:pt x="473" y="11952"/>
                  </a:lnTo>
                  <a:lnTo>
                    <a:pt x="420" y="12721"/>
                  </a:lnTo>
                  <a:lnTo>
                    <a:pt x="372" y="13473"/>
                  </a:lnTo>
                  <a:lnTo>
                    <a:pt x="325" y="14242"/>
                  </a:lnTo>
                  <a:lnTo>
                    <a:pt x="282" y="14994"/>
                  </a:lnTo>
                  <a:lnTo>
                    <a:pt x="240" y="15762"/>
                  </a:lnTo>
                  <a:lnTo>
                    <a:pt x="203" y="16531"/>
                  </a:lnTo>
                  <a:lnTo>
                    <a:pt x="139" y="18052"/>
                  </a:lnTo>
                  <a:lnTo>
                    <a:pt x="86" y="19588"/>
                  </a:lnTo>
                  <a:lnTo>
                    <a:pt x="43" y="21124"/>
                  </a:lnTo>
                  <a:lnTo>
                    <a:pt x="17" y="22660"/>
                  </a:lnTo>
                  <a:lnTo>
                    <a:pt x="6" y="24197"/>
                  </a:lnTo>
                  <a:lnTo>
                    <a:pt x="1" y="25733"/>
                  </a:lnTo>
                  <a:lnTo>
                    <a:pt x="12" y="27254"/>
                  </a:lnTo>
                  <a:lnTo>
                    <a:pt x="38" y="28790"/>
                  </a:lnTo>
                  <a:lnTo>
                    <a:pt x="75" y="30327"/>
                  </a:lnTo>
                  <a:lnTo>
                    <a:pt x="123" y="31847"/>
                  </a:lnTo>
                  <a:lnTo>
                    <a:pt x="181" y="33368"/>
                  </a:lnTo>
                  <a:lnTo>
                    <a:pt x="256" y="34889"/>
                  </a:lnTo>
                  <a:lnTo>
                    <a:pt x="340" y="36395"/>
                  </a:lnTo>
                  <a:lnTo>
                    <a:pt x="441" y="37900"/>
                  </a:lnTo>
                  <a:lnTo>
                    <a:pt x="547" y="39406"/>
                  </a:lnTo>
                  <a:lnTo>
                    <a:pt x="675" y="40896"/>
                  </a:lnTo>
                  <a:lnTo>
                    <a:pt x="807" y="42386"/>
                  </a:lnTo>
                  <a:lnTo>
                    <a:pt x="956" y="43861"/>
                  </a:lnTo>
                  <a:lnTo>
                    <a:pt x="1115" y="45336"/>
                  </a:lnTo>
                  <a:lnTo>
                    <a:pt x="1290" y="46796"/>
                  </a:lnTo>
                  <a:lnTo>
                    <a:pt x="1380" y="47518"/>
                  </a:lnTo>
                  <a:lnTo>
                    <a:pt x="1470" y="48240"/>
                  </a:lnTo>
                  <a:lnTo>
                    <a:pt x="1571" y="48962"/>
                  </a:lnTo>
                  <a:lnTo>
                    <a:pt x="1667" y="49668"/>
                  </a:lnTo>
                  <a:lnTo>
                    <a:pt x="1773" y="50390"/>
                  </a:lnTo>
                  <a:lnTo>
                    <a:pt x="1879" y="51097"/>
                  </a:lnTo>
                  <a:lnTo>
                    <a:pt x="1985" y="51804"/>
                  </a:lnTo>
                  <a:lnTo>
                    <a:pt x="2101" y="52511"/>
                  </a:lnTo>
                  <a:lnTo>
                    <a:pt x="2213" y="53217"/>
                  </a:lnTo>
                  <a:lnTo>
                    <a:pt x="2330" y="53909"/>
                  </a:lnTo>
                  <a:lnTo>
                    <a:pt x="2452" y="54615"/>
                  </a:lnTo>
                  <a:lnTo>
                    <a:pt x="2579" y="55307"/>
                  </a:lnTo>
                  <a:lnTo>
                    <a:pt x="2833" y="55061"/>
                  </a:lnTo>
                  <a:lnTo>
                    <a:pt x="3088" y="54815"/>
                  </a:lnTo>
                  <a:lnTo>
                    <a:pt x="3332" y="54538"/>
                  </a:lnTo>
                  <a:lnTo>
                    <a:pt x="3581" y="54247"/>
                  </a:lnTo>
                  <a:lnTo>
                    <a:pt x="3820" y="53939"/>
                  </a:lnTo>
                  <a:lnTo>
                    <a:pt x="4059" y="53632"/>
                  </a:lnTo>
                  <a:lnTo>
                    <a:pt x="4292" y="53294"/>
                  </a:lnTo>
                  <a:lnTo>
                    <a:pt x="4520" y="52941"/>
                  </a:lnTo>
                  <a:lnTo>
                    <a:pt x="4748" y="52572"/>
                  </a:lnTo>
                  <a:lnTo>
                    <a:pt x="4966" y="52188"/>
                  </a:lnTo>
                  <a:lnTo>
                    <a:pt x="5189" y="51788"/>
                  </a:lnTo>
                  <a:lnTo>
                    <a:pt x="5401" y="51389"/>
                  </a:lnTo>
                  <a:lnTo>
                    <a:pt x="5608" y="50959"/>
                  </a:lnTo>
                  <a:lnTo>
                    <a:pt x="5814" y="50513"/>
                  </a:lnTo>
                  <a:lnTo>
                    <a:pt x="6016" y="50068"/>
                  </a:lnTo>
                  <a:lnTo>
                    <a:pt x="6212" y="49607"/>
                  </a:lnTo>
                  <a:lnTo>
                    <a:pt x="6403" y="49131"/>
                  </a:lnTo>
                  <a:lnTo>
                    <a:pt x="6589" y="48639"/>
                  </a:lnTo>
                  <a:lnTo>
                    <a:pt x="6775" y="48132"/>
                  </a:lnTo>
                  <a:lnTo>
                    <a:pt x="6955" y="47610"/>
                  </a:lnTo>
                  <a:lnTo>
                    <a:pt x="7125" y="47087"/>
                  </a:lnTo>
                  <a:lnTo>
                    <a:pt x="7294" y="46550"/>
                  </a:lnTo>
                  <a:lnTo>
                    <a:pt x="7459" y="46012"/>
                  </a:lnTo>
                  <a:lnTo>
                    <a:pt x="7618" y="45444"/>
                  </a:lnTo>
                  <a:lnTo>
                    <a:pt x="7777" y="44875"/>
                  </a:lnTo>
                  <a:lnTo>
                    <a:pt x="7926" y="44291"/>
                  </a:lnTo>
                  <a:lnTo>
                    <a:pt x="8069" y="43708"/>
                  </a:lnTo>
                  <a:lnTo>
                    <a:pt x="8212" y="43108"/>
                  </a:lnTo>
                  <a:lnTo>
                    <a:pt x="8345" y="42494"/>
                  </a:lnTo>
                  <a:lnTo>
                    <a:pt x="8477" y="41879"/>
                  </a:lnTo>
                  <a:lnTo>
                    <a:pt x="8599" y="41250"/>
                  </a:lnTo>
                  <a:lnTo>
                    <a:pt x="8721" y="40620"/>
                  </a:lnTo>
                  <a:lnTo>
                    <a:pt x="8838" y="39974"/>
                  </a:lnTo>
                  <a:lnTo>
                    <a:pt x="8944" y="39329"/>
                  </a:lnTo>
                  <a:lnTo>
                    <a:pt x="9050" y="38669"/>
                  </a:lnTo>
                  <a:lnTo>
                    <a:pt x="9146" y="38008"/>
                  </a:lnTo>
                  <a:lnTo>
                    <a:pt x="9241" y="37332"/>
                  </a:lnTo>
                  <a:lnTo>
                    <a:pt x="9326" y="36656"/>
                  </a:lnTo>
                  <a:lnTo>
                    <a:pt x="9411" y="35965"/>
                  </a:lnTo>
                  <a:lnTo>
                    <a:pt x="9485" y="35273"/>
                  </a:lnTo>
                  <a:lnTo>
                    <a:pt x="9554" y="34582"/>
                  </a:lnTo>
                  <a:lnTo>
                    <a:pt x="9623" y="33875"/>
                  </a:lnTo>
                  <a:lnTo>
                    <a:pt x="9681" y="33169"/>
                  </a:lnTo>
                  <a:lnTo>
                    <a:pt x="9734" y="32462"/>
                  </a:lnTo>
                  <a:lnTo>
                    <a:pt x="9782" y="31740"/>
                  </a:lnTo>
                  <a:lnTo>
                    <a:pt x="9819" y="31018"/>
                  </a:lnTo>
                  <a:lnTo>
                    <a:pt x="9856" y="30296"/>
                  </a:lnTo>
                  <a:lnTo>
                    <a:pt x="9883" y="29574"/>
                  </a:lnTo>
                  <a:lnTo>
                    <a:pt x="9909" y="28836"/>
                  </a:lnTo>
                  <a:lnTo>
                    <a:pt x="9925" y="28099"/>
                  </a:lnTo>
                  <a:lnTo>
                    <a:pt x="9936" y="27361"/>
                  </a:lnTo>
                  <a:lnTo>
                    <a:pt x="9941" y="26624"/>
                  </a:lnTo>
                  <a:lnTo>
                    <a:pt x="9936" y="25887"/>
                  </a:lnTo>
                  <a:lnTo>
                    <a:pt x="9931" y="25134"/>
                  </a:lnTo>
                  <a:lnTo>
                    <a:pt x="9915" y="24396"/>
                  </a:lnTo>
                  <a:lnTo>
                    <a:pt x="9893" y="23644"/>
                  </a:lnTo>
                  <a:lnTo>
                    <a:pt x="9867" y="22891"/>
                  </a:lnTo>
                  <a:lnTo>
                    <a:pt x="9830" y="22153"/>
                  </a:lnTo>
                  <a:lnTo>
                    <a:pt x="9787" y="21401"/>
                  </a:lnTo>
                  <a:lnTo>
                    <a:pt x="9740" y="20648"/>
                  </a:lnTo>
                  <a:lnTo>
                    <a:pt x="9687" y="19895"/>
                  </a:lnTo>
                  <a:lnTo>
                    <a:pt x="9623" y="19158"/>
                  </a:lnTo>
                  <a:lnTo>
                    <a:pt x="9554" y="18405"/>
                  </a:lnTo>
                  <a:lnTo>
                    <a:pt x="9480" y="17652"/>
                  </a:lnTo>
                  <a:lnTo>
                    <a:pt x="9421" y="17130"/>
                  </a:lnTo>
                  <a:lnTo>
                    <a:pt x="9363" y="16607"/>
                  </a:lnTo>
                  <a:lnTo>
                    <a:pt x="9299" y="16085"/>
                  </a:lnTo>
                  <a:lnTo>
                    <a:pt x="9230" y="15563"/>
                  </a:lnTo>
                  <a:lnTo>
                    <a:pt x="9161" y="15040"/>
                  </a:lnTo>
                  <a:lnTo>
                    <a:pt x="9087" y="14533"/>
                  </a:lnTo>
                  <a:lnTo>
                    <a:pt x="9008" y="14026"/>
                  </a:lnTo>
                  <a:lnTo>
                    <a:pt x="8928" y="13535"/>
                  </a:lnTo>
                  <a:lnTo>
                    <a:pt x="8843" y="13028"/>
                  </a:lnTo>
                  <a:lnTo>
                    <a:pt x="8758" y="12552"/>
                  </a:lnTo>
                  <a:lnTo>
                    <a:pt x="8668" y="12060"/>
                  </a:lnTo>
                  <a:lnTo>
                    <a:pt x="8578" y="11584"/>
                  </a:lnTo>
                  <a:lnTo>
                    <a:pt x="8483" y="11108"/>
                  </a:lnTo>
                  <a:lnTo>
                    <a:pt x="8382" y="10631"/>
                  </a:lnTo>
                  <a:lnTo>
                    <a:pt x="8281" y="10170"/>
                  </a:lnTo>
                  <a:lnTo>
                    <a:pt x="8175" y="9710"/>
                  </a:lnTo>
                  <a:lnTo>
                    <a:pt x="8069" y="9249"/>
                  </a:lnTo>
                  <a:lnTo>
                    <a:pt x="7957" y="8803"/>
                  </a:lnTo>
                  <a:lnTo>
                    <a:pt x="7846" y="8358"/>
                  </a:lnTo>
                  <a:lnTo>
                    <a:pt x="7729" y="7927"/>
                  </a:lnTo>
                  <a:lnTo>
                    <a:pt x="7613" y="7497"/>
                  </a:lnTo>
                  <a:lnTo>
                    <a:pt x="7491" y="7067"/>
                  </a:lnTo>
                  <a:lnTo>
                    <a:pt x="7369" y="6652"/>
                  </a:lnTo>
                  <a:lnTo>
                    <a:pt x="7241" y="6237"/>
                  </a:lnTo>
                  <a:lnTo>
                    <a:pt x="7109" y="5823"/>
                  </a:lnTo>
                  <a:lnTo>
                    <a:pt x="6976" y="5423"/>
                  </a:lnTo>
                  <a:lnTo>
                    <a:pt x="6843" y="5039"/>
                  </a:lnTo>
                  <a:lnTo>
                    <a:pt x="6706" y="4655"/>
                  </a:lnTo>
                  <a:lnTo>
                    <a:pt x="6568" y="4271"/>
                  </a:lnTo>
                  <a:lnTo>
                    <a:pt x="6424" y="3902"/>
                  </a:lnTo>
                  <a:lnTo>
                    <a:pt x="6281" y="3534"/>
                  </a:lnTo>
                  <a:lnTo>
                    <a:pt x="6133" y="3180"/>
                  </a:lnTo>
                  <a:lnTo>
                    <a:pt x="5899" y="2658"/>
                  </a:lnTo>
                  <a:lnTo>
                    <a:pt x="5777" y="2397"/>
                  </a:lnTo>
                  <a:lnTo>
                    <a:pt x="5655" y="2151"/>
                  </a:lnTo>
                  <a:lnTo>
                    <a:pt x="5528" y="1905"/>
                  </a:lnTo>
                  <a:lnTo>
                    <a:pt x="5401" y="1675"/>
                  </a:lnTo>
                  <a:lnTo>
                    <a:pt x="5273" y="1444"/>
                  </a:lnTo>
                  <a:lnTo>
                    <a:pt x="5141" y="1245"/>
                  </a:lnTo>
                  <a:lnTo>
                    <a:pt x="5008" y="1045"/>
                  </a:lnTo>
                  <a:lnTo>
                    <a:pt x="4870" y="860"/>
                  </a:lnTo>
                  <a:lnTo>
                    <a:pt x="4738" y="691"/>
                  </a:lnTo>
                  <a:lnTo>
                    <a:pt x="4600" y="538"/>
                  </a:lnTo>
                  <a:lnTo>
                    <a:pt x="4457" y="400"/>
                  </a:lnTo>
                  <a:lnTo>
                    <a:pt x="4319" y="277"/>
                  </a:lnTo>
                  <a:lnTo>
                    <a:pt x="4181" y="185"/>
                  </a:lnTo>
                  <a:lnTo>
                    <a:pt x="4038" y="108"/>
                  </a:lnTo>
                  <a:lnTo>
                    <a:pt x="3894" y="46"/>
                  </a:lnTo>
                  <a:lnTo>
                    <a:pt x="375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4"/>
            <p:cNvSpPr/>
            <p:nvPr/>
          </p:nvSpPr>
          <p:spPr>
            <a:xfrm>
              <a:off x="93400" y="-5365500"/>
              <a:ext cx="136600" cy="1185275"/>
            </a:xfrm>
            <a:custGeom>
              <a:avLst/>
              <a:gdLst/>
              <a:ahLst/>
              <a:cxnLst/>
              <a:rect l="l" t="t" r="r" b="b"/>
              <a:pathLst>
                <a:path w="5464" h="47411" extrusionOk="0">
                  <a:moveTo>
                    <a:pt x="2276" y="0"/>
                  </a:moveTo>
                  <a:lnTo>
                    <a:pt x="2186" y="62"/>
                  </a:lnTo>
                  <a:lnTo>
                    <a:pt x="2090" y="169"/>
                  </a:lnTo>
                  <a:lnTo>
                    <a:pt x="2000" y="277"/>
                  </a:lnTo>
                  <a:lnTo>
                    <a:pt x="1915" y="400"/>
                  </a:lnTo>
                  <a:lnTo>
                    <a:pt x="1830" y="553"/>
                  </a:lnTo>
                  <a:lnTo>
                    <a:pt x="1751" y="722"/>
                  </a:lnTo>
                  <a:lnTo>
                    <a:pt x="1677" y="891"/>
                  </a:lnTo>
                  <a:lnTo>
                    <a:pt x="1602" y="1091"/>
                  </a:lnTo>
                  <a:lnTo>
                    <a:pt x="1507" y="1368"/>
                  </a:lnTo>
                  <a:lnTo>
                    <a:pt x="1417" y="1644"/>
                  </a:lnTo>
                  <a:lnTo>
                    <a:pt x="1327" y="1936"/>
                  </a:lnTo>
                  <a:lnTo>
                    <a:pt x="1242" y="2243"/>
                  </a:lnTo>
                  <a:lnTo>
                    <a:pt x="1157" y="2550"/>
                  </a:lnTo>
                  <a:lnTo>
                    <a:pt x="1077" y="2858"/>
                  </a:lnTo>
                  <a:lnTo>
                    <a:pt x="1003" y="3180"/>
                  </a:lnTo>
                  <a:lnTo>
                    <a:pt x="934" y="3503"/>
                  </a:lnTo>
                  <a:lnTo>
                    <a:pt x="865" y="3841"/>
                  </a:lnTo>
                  <a:lnTo>
                    <a:pt x="801" y="4179"/>
                  </a:lnTo>
                  <a:lnTo>
                    <a:pt x="743" y="4532"/>
                  </a:lnTo>
                  <a:lnTo>
                    <a:pt x="690" y="4886"/>
                  </a:lnTo>
                  <a:lnTo>
                    <a:pt x="637" y="5239"/>
                  </a:lnTo>
                  <a:lnTo>
                    <a:pt x="589" y="5608"/>
                  </a:lnTo>
                  <a:lnTo>
                    <a:pt x="547" y="5976"/>
                  </a:lnTo>
                  <a:lnTo>
                    <a:pt x="510" y="6345"/>
                  </a:lnTo>
                  <a:lnTo>
                    <a:pt x="451" y="6960"/>
                  </a:lnTo>
                  <a:lnTo>
                    <a:pt x="404" y="7574"/>
                  </a:lnTo>
                  <a:lnTo>
                    <a:pt x="351" y="8189"/>
                  </a:lnTo>
                  <a:lnTo>
                    <a:pt x="308" y="8819"/>
                  </a:lnTo>
                  <a:lnTo>
                    <a:pt x="266" y="9433"/>
                  </a:lnTo>
                  <a:lnTo>
                    <a:pt x="223" y="10048"/>
                  </a:lnTo>
                  <a:lnTo>
                    <a:pt x="191" y="10677"/>
                  </a:lnTo>
                  <a:lnTo>
                    <a:pt x="154" y="11292"/>
                  </a:lnTo>
                  <a:lnTo>
                    <a:pt x="128" y="11922"/>
                  </a:lnTo>
                  <a:lnTo>
                    <a:pt x="101" y="12536"/>
                  </a:lnTo>
                  <a:lnTo>
                    <a:pt x="75" y="13166"/>
                  </a:lnTo>
                  <a:lnTo>
                    <a:pt x="59" y="13796"/>
                  </a:lnTo>
                  <a:lnTo>
                    <a:pt x="27" y="15056"/>
                  </a:lnTo>
                  <a:lnTo>
                    <a:pt x="6" y="16300"/>
                  </a:lnTo>
                  <a:lnTo>
                    <a:pt x="0" y="17560"/>
                  </a:lnTo>
                  <a:lnTo>
                    <a:pt x="6" y="18190"/>
                  </a:lnTo>
                  <a:lnTo>
                    <a:pt x="6" y="18820"/>
                  </a:lnTo>
                  <a:lnTo>
                    <a:pt x="16" y="19450"/>
                  </a:lnTo>
                  <a:lnTo>
                    <a:pt x="27" y="20080"/>
                  </a:lnTo>
                  <a:lnTo>
                    <a:pt x="43" y="20709"/>
                  </a:lnTo>
                  <a:lnTo>
                    <a:pt x="59" y="21339"/>
                  </a:lnTo>
                  <a:lnTo>
                    <a:pt x="80" y="21969"/>
                  </a:lnTo>
                  <a:lnTo>
                    <a:pt x="107" y="22584"/>
                  </a:lnTo>
                  <a:lnTo>
                    <a:pt x="133" y="23214"/>
                  </a:lnTo>
                  <a:lnTo>
                    <a:pt x="165" y="23843"/>
                  </a:lnTo>
                  <a:lnTo>
                    <a:pt x="197" y="24458"/>
                  </a:lnTo>
                  <a:lnTo>
                    <a:pt x="234" y="25088"/>
                  </a:lnTo>
                  <a:lnTo>
                    <a:pt x="276" y="25702"/>
                  </a:lnTo>
                  <a:lnTo>
                    <a:pt x="319" y="26332"/>
                  </a:lnTo>
                  <a:lnTo>
                    <a:pt x="409" y="27561"/>
                  </a:lnTo>
                  <a:lnTo>
                    <a:pt x="515" y="28790"/>
                  </a:lnTo>
                  <a:lnTo>
                    <a:pt x="626" y="30004"/>
                  </a:lnTo>
                  <a:lnTo>
                    <a:pt x="754" y="31202"/>
                  </a:lnTo>
                  <a:lnTo>
                    <a:pt x="892" y="32401"/>
                  </a:lnTo>
                  <a:lnTo>
                    <a:pt x="1040" y="33584"/>
                  </a:lnTo>
                  <a:lnTo>
                    <a:pt x="1199" y="34751"/>
                  </a:lnTo>
                  <a:lnTo>
                    <a:pt x="1369" y="35903"/>
                  </a:lnTo>
                  <a:lnTo>
                    <a:pt x="1555" y="37040"/>
                  </a:lnTo>
                  <a:lnTo>
                    <a:pt x="1746" y="38162"/>
                  </a:lnTo>
                  <a:lnTo>
                    <a:pt x="1952" y="39283"/>
                  </a:lnTo>
                  <a:lnTo>
                    <a:pt x="2165" y="40374"/>
                  </a:lnTo>
                  <a:lnTo>
                    <a:pt x="2393" y="41449"/>
                  </a:lnTo>
                  <a:lnTo>
                    <a:pt x="2626" y="42509"/>
                  </a:lnTo>
                  <a:lnTo>
                    <a:pt x="2875" y="43539"/>
                  </a:lnTo>
                  <a:lnTo>
                    <a:pt x="3130" y="44568"/>
                  </a:lnTo>
                  <a:lnTo>
                    <a:pt x="3507" y="46012"/>
                  </a:lnTo>
                  <a:lnTo>
                    <a:pt x="3560" y="46196"/>
                  </a:lnTo>
                  <a:lnTo>
                    <a:pt x="3613" y="46350"/>
                  </a:lnTo>
                  <a:lnTo>
                    <a:pt x="3666" y="46504"/>
                  </a:lnTo>
                  <a:lnTo>
                    <a:pt x="3729" y="46657"/>
                  </a:lnTo>
                  <a:lnTo>
                    <a:pt x="3788" y="46780"/>
                  </a:lnTo>
                  <a:lnTo>
                    <a:pt x="3857" y="46903"/>
                  </a:lnTo>
                  <a:lnTo>
                    <a:pt x="3926" y="47011"/>
                  </a:lnTo>
                  <a:lnTo>
                    <a:pt x="3995" y="47088"/>
                  </a:lnTo>
                  <a:lnTo>
                    <a:pt x="4058" y="47164"/>
                  </a:lnTo>
                  <a:lnTo>
                    <a:pt x="4122" y="47226"/>
                  </a:lnTo>
                  <a:lnTo>
                    <a:pt x="4186" y="47287"/>
                  </a:lnTo>
                  <a:lnTo>
                    <a:pt x="4249" y="47333"/>
                  </a:lnTo>
                  <a:lnTo>
                    <a:pt x="4313" y="47364"/>
                  </a:lnTo>
                  <a:lnTo>
                    <a:pt x="4377" y="47379"/>
                  </a:lnTo>
                  <a:lnTo>
                    <a:pt x="4445" y="47395"/>
                  </a:lnTo>
                  <a:lnTo>
                    <a:pt x="4514" y="47410"/>
                  </a:lnTo>
                  <a:lnTo>
                    <a:pt x="4567" y="47379"/>
                  </a:lnTo>
                  <a:lnTo>
                    <a:pt x="4626" y="47349"/>
                  </a:lnTo>
                  <a:lnTo>
                    <a:pt x="4679" y="47303"/>
                  </a:lnTo>
                  <a:lnTo>
                    <a:pt x="4732" y="47241"/>
                  </a:lnTo>
                  <a:lnTo>
                    <a:pt x="4785" y="47180"/>
                  </a:lnTo>
                  <a:lnTo>
                    <a:pt x="4838" y="47103"/>
                  </a:lnTo>
                  <a:lnTo>
                    <a:pt x="4891" y="47026"/>
                  </a:lnTo>
                  <a:lnTo>
                    <a:pt x="4939" y="46934"/>
                  </a:lnTo>
                  <a:lnTo>
                    <a:pt x="5050" y="46688"/>
                  </a:lnTo>
                  <a:lnTo>
                    <a:pt x="5162" y="46396"/>
                  </a:lnTo>
                  <a:lnTo>
                    <a:pt x="5262" y="46104"/>
                  </a:lnTo>
                  <a:lnTo>
                    <a:pt x="5352" y="45782"/>
                  </a:lnTo>
                  <a:lnTo>
                    <a:pt x="5390" y="45659"/>
                  </a:lnTo>
                  <a:lnTo>
                    <a:pt x="5416" y="45567"/>
                  </a:lnTo>
                  <a:lnTo>
                    <a:pt x="5437" y="45474"/>
                  </a:lnTo>
                  <a:lnTo>
                    <a:pt x="5448" y="45413"/>
                  </a:lnTo>
                  <a:lnTo>
                    <a:pt x="5459" y="45305"/>
                  </a:lnTo>
                  <a:lnTo>
                    <a:pt x="5464" y="45275"/>
                  </a:lnTo>
                  <a:lnTo>
                    <a:pt x="5453" y="45259"/>
                  </a:lnTo>
                  <a:lnTo>
                    <a:pt x="5443" y="45275"/>
                  </a:lnTo>
                  <a:lnTo>
                    <a:pt x="5416" y="45336"/>
                  </a:lnTo>
                  <a:lnTo>
                    <a:pt x="5305" y="45613"/>
                  </a:lnTo>
                  <a:lnTo>
                    <a:pt x="5220" y="45797"/>
                  </a:lnTo>
                  <a:lnTo>
                    <a:pt x="5124" y="46028"/>
                  </a:lnTo>
                  <a:lnTo>
                    <a:pt x="5008" y="46273"/>
                  </a:lnTo>
                  <a:lnTo>
                    <a:pt x="4875" y="46519"/>
                  </a:lnTo>
                  <a:lnTo>
                    <a:pt x="4833" y="46596"/>
                  </a:lnTo>
                  <a:lnTo>
                    <a:pt x="4785" y="46657"/>
                  </a:lnTo>
                  <a:lnTo>
                    <a:pt x="4737" y="46703"/>
                  </a:lnTo>
                  <a:lnTo>
                    <a:pt x="4689" y="46750"/>
                  </a:lnTo>
                  <a:lnTo>
                    <a:pt x="4642" y="46780"/>
                  </a:lnTo>
                  <a:lnTo>
                    <a:pt x="4594" y="46796"/>
                  </a:lnTo>
                  <a:lnTo>
                    <a:pt x="4546" y="46811"/>
                  </a:lnTo>
                  <a:lnTo>
                    <a:pt x="4445" y="46811"/>
                  </a:lnTo>
                  <a:lnTo>
                    <a:pt x="4398" y="46796"/>
                  </a:lnTo>
                  <a:lnTo>
                    <a:pt x="4350" y="46780"/>
                  </a:lnTo>
                  <a:lnTo>
                    <a:pt x="4302" y="46750"/>
                  </a:lnTo>
                  <a:lnTo>
                    <a:pt x="4255" y="46703"/>
                  </a:lnTo>
                  <a:lnTo>
                    <a:pt x="4207" y="46657"/>
                  </a:lnTo>
                  <a:lnTo>
                    <a:pt x="4159" y="46596"/>
                  </a:lnTo>
                  <a:lnTo>
                    <a:pt x="4117" y="46519"/>
                  </a:lnTo>
                  <a:lnTo>
                    <a:pt x="4058" y="46473"/>
                  </a:lnTo>
                  <a:lnTo>
                    <a:pt x="4000" y="46396"/>
                  </a:lnTo>
                  <a:lnTo>
                    <a:pt x="3947" y="46304"/>
                  </a:lnTo>
                  <a:lnTo>
                    <a:pt x="3899" y="46181"/>
                  </a:lnTo>
                  <a:lnTo>
                    <a:pt x="3846" y="46058"/>
                  </a:lnTo>
                  <a:lnTo>
                    <a:pt x="3804" y="45920"/>
                  </a:lnTo>
                  <a:lnTo>
                    <a:pt x="3756" y="45766"/>
                  </a:lnTo>
                  <a:lnTo>
                    <a:pt x="3713" y="45613"/>
                  </a:lnTo>
                  <a:lnTo>
                    <a:pt x="3623" y="45259"/>
                  </a:lnTo>
                  <a:lnTo>
                    <a:pt x="3538" y="44875"/>
                  </a:lnTo>
                  <a:lnTo>
                    <a:pt x="3448" y="44476"/>
                  </a:lnTo>
                  <a:lnTo>
                    <a:pt x="3358" y="44076"/>
                  </a:lnTo>
                  <a:lnTo>
                    <a:pt x="3119" y="43062"/>
                  </a:lnTo>
                  <a:lnTo>
                    <a:pt x="2886" y="42018"/>
                  </a:lnTo>
                  <a:lnTo>
                    <a:pt x="2669" y="40973"/>
                  </a:lnTo>
                  <a:lnTo>
                    <a:pt x="2456" y="39898"/>
                  </a:lnTo>
                  <a:lnTo>
                    <a:pt x="2255" y="38807"/>
                  </a:lnTo>
                  <a:lnTo>
                    <a:pt x="2064" y="37716"/>
                  </a:lnTo>
                  <a:lnTo>
                    <a:pt x="1883" y="36610"/>
                  </a:lnTo>
                  <a:lnTo>
                    <a:pt x="1714" y="35473"/>
                  </a:lnTo>
                  <a:lnTo>
                    <a:pt x="1549" y="34336"/>
                  </a:lnTo>
                  <a:lnTo>
                    <a:pt x="1401" y="33199"/>
                  </a:lnTo>
                  <a:lnTo>
                    <a:pt x="1258" y="32032"/>
                  </a:lnTo>
                  <a:lnTo>
                    <a:pt x="1125" y="30864"/>
                  </a:lnTo>
                  <a:lnTo>
                    <a:pt x="1008" y="29681"/>
                  </a:lnTo>
                  <a:lnTo>
                    <a:pt x="897" y="28498"/>
                  </a:lnTo>
                  <a:lnTo>
                    <a:pt x="796" y="27300"/>
                  </a:lnTo>
                  <a:lnTo>
                    <a:pt x="706" y="26086"/>
                  </a:lnTo>
                  <a:lnTo>
                    <a:pt x="626" y="24873"/>
                  </a:lnTo>
                  <a:lnTo>
                    <a:pt x="557" y="23659"/>
                  </a:lnTo>
                  <a:lnTo>
                    <a:pt x="499" y="22445"/>
                  </a:lnTo>
                  <a:lnTo>
                    <a:pt x="451" y="21216"/>
                  </a:lnTo>
                  <a:lnTo>
                    <a:pt x="414" y="20003"/>
                  </a:lnTo>
                  <a:lnTo>
                    <a:pt x="393" y="18774"/>
                  </a:lnTo>
                  <a:lnTo>
                    <a:pt x="377" y="17545"/>
                  </a:lnTo>
                  <a:lnTo>
                    <a:pt x="377" y="16316"/>
                  </a:lnTo>
                  <a:lnTo>
                    <a:pt x="388" y="15087"/>
                  </a:lnTo>
                  <a:lnTo>
                    <a:pt x="409" y="13873"/>
                  </a:lnTo>
                  <a:lnTo>
                    <a:pt x="441" y="12644"/>
                  </a:lnTo>
                  <a:lnTo>
                    <a:pt x="483" y="11415"/>
                  </a:lnTo>
                  <a:lnTo>
                    <a:pt x="542" y="10201"/>
                  </a:lnTo>
                  <a:lnTo>
                    <a:pt x="605" y="8988"/>
                  </a:lnTo>
                  <a:lnTo>
                    <a:pt x="685" y="7774"/>
                  </a:lnTo>
                  <a:lnTo>
                    <a:pt x="775" y="6576"/>
                  </a:lnTo>
                  <a:lnTo>
                    <a:pt x="807" y="6207"/>
                  </a:lnTo>
                  <a:lnTo>
                    <a:pt x="844" y="5869"/>
                  </a:lnTo>
                  <a:lnTo>
                    <a:pt x="881" y="5516"/>
                  </a:lnTo>
                  <a:lnTo>
                    <a:pt x="923" y="5162"/>
                  </a:lnTo>
                  <a:lnTo>
                    <a:pt x="971" y="4824"/>
                  </a:lnTo>
                  <a:lnTo>
                    <a:pt x="1024" y="4486"/>
                  </a:lnTo>
                  <a:lnTo>
                    <a:pt x="1077" y="4164"/>
                  </a:lnTo>
                  <a:lnTo>
                    <a:pt x="1136" y="3826"/>
                  </a:lnTo>
                  <a:lnTo>
                    <a:pt x="1194" y="3503"/>
                  </a:lnTo>
                  <a:lnTo>
                    <a:pt x="1258" y="3196"/>
                  </a:lnTo>
                  <a:lnTo>
                    <a:pt x="1327" y="2888"/>
                  </a:lnTo>
                  <a:lnTo>
                    <a:pt x="1396" y="2581"/>
                  </a:lnTo>
                  <a:lnTo>
                    <a:pt x="1470" y="2274"/>
                  </a:lnTo>
                  <a:lnTo>
                    <a:pt x="1544" y="1982"/>
                  </a:lnTo>
                  <a:lnTo>
                    <a:pt x="1624" y="1706"/>
                  </a:lnTo>
                  <a:lnTo>
                    <a:pt x="1708" y="1429"/>
                  </a:lnTo>
                  <a:lnTo>
                    <a:pt x="1830" y="1076"/>
                  </a:lnTo>
                  <a:lnTo>
                    <a:pt x="1937" y="784"/>
                  </a:lnTo>
                  <a:lnTo>
                    <a:pt x="2037" y="538"/>
                  </a:lnTo>
                  <a:lnTo>
                    <a:pt x="2117" y="338"/>
                  </a:lnTo>
                  <a:lnTo>
                    <a:pt x="2239" y="77"/>
                  </a:lnTo>
                  <a:lnTo>
                    <a:pt x="2276"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4"/>
            <p:cNvSpPr/>
            <p:nvPr/>
          </p:nvSpPr>
          <p:spPr>
            <a:xfrm>
              <a:off x="963825" y="-6147850"/>
              <a:ext cx="197875" cy="996300"/>
            </a:xfrm>
            <a:custGeom>
              <a:avLst/>
              <a:gdLst/>
              <a:ahLst/>
              <a:cxnLst/>
              <a:rect l="l" t="t" r="r" b="b"/>
              <a:pathLst>
                <a:path w="7915" h="39852" extrusionOk="0">
                  <a:moveTo>
                    <a:pt x="7915" y="0"/>
                  </a:moveTo>
                  <a:lnTo>
                    <a:pt x="7756" y="138"/>
                  </a:lnTo>
                  <a:lnTo>
                    <a:pt x="7602" y="307"/>
                  </a:lnTo>
                  <a:lnTo>
                    <a:pt x="7448" y="492"/>
                  </a:lnTo>
                  <a:lnTo>
                    <a:pt x="7299" y="722"/>
                  </a:lnTo>
                  <a:lnTo>
                    <a:pt x="7098" y="1029"/>
                  </a:lnTo>
                  <a:lnTo>
                    <a:pt x="6896" y="1337"/>
                  </a:lnTo>
                  <a:lnTo>
                    <a:pt x="6700" y="1659"/>
                  </a:lnTo>
                  <a:lnTo>
                    <a:pt x="6504" y="1982"/>
                  </a:lnTo>
                  <a:lnTo>
                    <a:pt x="6308" y="2320"/>
                  </a:lnTo>
                  <a:lnTo>
                    <a:pt x="6117" y="2673"/>
                  </a:lnTo>
                  <a:lnTo>
                    <a:pt x="5926" y="3042"/>
                  </a:lnTo>
                  <a:lnTo>
                    <a:pt x="5740" y="3411"/>
                  </a:lnTo>
                  <a:lnTo>
                    <a:pt x="5496" y="3902"/>
                  </a:lnTo>
                  <a:lnTo>
                    <a:pt x="5257" y="4394"/>
                  </a:lnTo>
                  <a:lnTo>
                    <a:pt x="5024" y="4916"/>
                  </a:lnTo>
                  <a:lnTo>
                    <a:pt x="4796" y="5438"/>
                  </a:lnTo>
                  <a:lnTo>
                    <a:pt x="4568" y="5992"/>
                  </a:lnTo>
                  <a:lnTo>
                    <a:pt x="4350" y="6545"/>
                  </a:lnTo>
                  <a:lnTo>
                    <a:pt x="4133" y="7113"/>
                  </a:lnTo>
                  <a:lnTo>
                    <a:pt x="3926" y="7697"/>
                  </a:lnTo>
                  <a:lnTo>
                    <a:pt x="3719" y="8296"/>
                  </a:lnTo>
                  <a:lnTo>
                    <a:pt x="3518" y="8895"/>
                  </a:lnTo>
                  <a:lnTo>
                    <a:pt x="3321" y="9525"/>
                  </a:lnTo>
                  <a:lnTo>
                    <a:pt x="3130" y="10155"/>
                  </a:lnTo>
                  <a:lnTo>
                    <a:pt x="2939" y="10800"/>
                  </a:lnTo>
                  <a:lnTo>
                    <a:pt x="2759" y="11461"/>
                  </a:lnTo>
                  <a:lnTo>
                    <a:pt x="2584" y="12121"/>
                  </a:lnTo>
                  <a:lnTo>
                    <a:pt x="2414" y="12797"/>
                  </a:lnTo>
                  <a:lnTo>
                    <a:pt x="2244" y="13489"/>
                  </a:lnTo>
                  <a:lnTo>
                    <a:pt x="2085" y="14195"/>
                  </a:lnTo>
                  <a:lnTo>
                    <a:pt x="1932" y="14902"/>
                  </a:lnTo>
                  <a:lnTo>
                    <a:pt x="1778" y="15624"/>
                  </a:lnTo>
                  <a:lnTo>
                    <a:pt x="1634" y="16346"/>
                  </a:lnTo>
                  <a:lnTo>
                    <a:pt x="1497" y="17084"/>
                  </a:lnTo>
                  <a:lnTo>
                    <a:pt x="1359" y="17836"/>
                  </a:lnTo>
                  <a:lnTo>
                    <a:pt x="1231" y="18589"/>
                  </a:lnTo>
                  <a:lnTo>
                    <a:pt x="1109" y="19357"/>
                  </a:lnTo>
                  <a:lnTo>
                    <a:pt x="993" y="20141"/>
                  </a:lnTo>
                  <a:lnTo>
                    <a:pt x="881" y="20924"/>
                  </a:lnTo>
                  <a:lnTo>
                    <a:pt x="780" y="21708"/>
                  </a:lnTo>
                  <a:lnTo>
                    <a:pt x="680" y="22507"/>
                  </a:lnTo>
                  <a:lnTo>
                    <a:pt x="590" y="23321"/>
                  </a:lnTo>
                  <a:lnTo>
                    <a:pt x="499" y="24135"/>
                  </a:lnTo>
                  <a:lnTo>
                    <a:pt x="420" y="24949"/>
                  </a:lnTo>
                  <a:lnTo>
                    <a:pt x="335" y="25902"/>
                  </a:lnTo>
                  <a:lnTo>
                    <a:pt x="261" y="26854"/>
                  </a:lnTo>
                  <a:lnTo>
                    <a:pt x="192" y="27822"/>
                  </a:lnTo>
                  <a:lnTo>
                    <a:pt x="139" y="28790"/>
                  </a:lnTo>
                  <a:lnTo>
                    <a:pt x="91" y="29758"/>
                  </a:lnTo>
                  <a:lnTo>
                    <a:pt x="54" y="30741"/>
                  </a:lnTo>
                  <a:lnTo>
                    <a:pt x="27" y="31709"/>
                  </a:lnTo>
                  <a:lnTo>
                    <a:pt x="11" y="32692"/>
                  </a:lnTo>
                  <a:lnTo>
                    <a:pt x="1" y="33353"/>
                  </a:lnTo>
                  <a:lnTo>
                    <a:pt x="1" y="34013"/>
                  </a:lnTo>
                  <a:lnTo>
                    <a:pt x="1" y="34674"/>
                  </a:lnTo>
                  <a:lnTo>
                    <a:pt x="6" y="35335"/>
                  </a:lnTo>
                  <a:lnTo>
                    <a:pt x="22" y="35980"/>
                  </a:lnTo>
                  <a:lnTo>
                    <a:pt x="38" y="36641"/>
                  </a:lnTo>
                  <a:lnTo>
                    <a:pt x="64" y="37301"/>
                  </a:lnTo>
                  <a:lnTo>
                    <a:pt x="96" y="37946"/>
                  </a:lnTo>
                  <a:lnTo>
                    <a:pt x="96" y="38192"/>
                  </a:lnTo>
                  <a:lnTo>
                    <a:pt x="107" y="38438"/>
                  </a:lnTo>
                  <a:lnTo>
                    <a:pt x="117" y="38684"/>
                  </a:lnTo>
                  <a:lnTo>
                    <a:pt x="128" y="38914"/>
                  </a:lnTo>
                  <a:lnTo>
                    <a:pt x="149" y="39145"/>
                  </a:lnTo>
                  <a:lnTo>
                    <a:pt x="171" y="39390"/>
                  </a:lnTo>
                  <a:lnTo>
                    <a:pt x="192" y="39621"/>
                  </a:lnTo>
                  <a:lnTo>
                    <a:pt x="224" y="39851"/>
                  </a:lnTo>
                  <a:lnTo>
                    <a:pt x="229" y="39836"/>
                  </a:lnTo>
                  <a:lnTo>
                    <a:pt x="234" y="39805"/>
                  </a:lnTo>
                  <a:lnTo>
                    <a:pt x="245" y="39713"/>
                  </a:lnTo>
                  <a:lnTo>
                    <a:pt x="250" y="39559"/>
                  </a:lnTo>
                  <a:lnTo>
                    <a:pt x="250" y="39344"/>
                  </a:lnTo>
                  <a:lnTo>
                    <a:pt x="250" y="38730"/>
                  </a:lnTo>
                  <a:lnTo>
                    <a:pt x="245" y="37916"/>
                  </a:lnTo>
                  <a:lnTo>
                    <a:pt x="239" y="36902"/>
                  </a:lnTo>
                  <a:lnTo>
                    <a:pt x="245" y="35688"/>
                  </a:lnTo>
                  <a:lnTo>
                    <a:pt x="250" y="35012"/>
                  </a:lnTo>
                  <a:lnTo>
                    <a:pt x="261" y="34290"/>
                  </a:lnTo>
                  <a:lnTo>
                    <a:pt x="271" y="33537"/>
                  </a:lnTo>
                  <a:lnTo>
                    <a:pt x="293" y="32738"/>
                  </a:lnTo>
                  <a:lnTo>
                    <a:pt x="324" y="31786"/>
                  </a:lnTo>
                  <a:lnTo>
                    <a:pt x="361" y="30833"/>
                  </a:lnTo>
                  <a:lnTo>
                    <a:pt x="409" y="29896"/>
                  </a:lnTo>
                  <a:lnTo>
                    <a:pt x="468" y="28959"/>
                  </a:lnTo>
                  <a:lnTo>
                    <a:pt x="531" y="28022"/>
                  </a:lnTo>
                  <a:lnTo>
                    <a:pt x="600" y="27085"/>
                  </a:lnTo>
                  <a:lnTo>
                    <a:pt x="680" y="26163"/>
                  </a:lnTo>
                  <a:lnTo>
                    <a:pt x="770" y="25241"/>
                  </a:lnTo>
                  <a:lnTo>
                    <a:pt x="892" y="24120"/>
                  </a:lnTo>
                  <a:lnTo>
                    <a:pt x="1019" y="23014"/>
                  </a:lnTo>
                  <a:lnTo>
                    <a:pt x="1162" y="21923"/>
                  </a:lnTo>
                  <a:lnTo>
                    <a:pt x="1316" y="20847"/>
                  </a:lnTo>
                  <a:lnTo>
                    <a:pt x="1475" y="19787"/>
                  </a:lnTo>
                  <a:lnTo>
                    <a:pt x="1650" y="18743"/>
                  </a:lnTo>
                  <a:lnTo>
                    <a:pt x="1836" y="17698"/>
                  </a:lnTo>
                  <a:lnTo>
                    <a:pt x="2032" y="16684"/>
                  </a:lnTo>
                  <a:lnTo>
                    <a:pt x="2218" y="15762"/>
                  </a:lnTo>
                  <a:lnTo>
                    <a:pt x="2420" y="14871"/>
                  </a:lnTo>
                  <a:lnTo>
                    <a:pt x="2621" y="13996"/>
                  </a:lnTo>
                  <a:lnTo>
                    <a:pt x="2833" y="13120"/>
                  </a:lnTo>
                  <a:lnTo>
                    <a:pt x="3051" y="12275"/>
                  </a:lnTo>
                  <a:lnTo>
                    <a:pt x="3279" y="11445"/>
                  </a:lnTo>
                  <a:lnTo>
                    <a:pt x="3512" y="10616"/>
                  </a:lnTo>
                  <a:lnTo>
                    <a:pt x="3751" y="9817"/>
                  </a:lnTo>
                  <a:lnTo>
                    <a:pt x="4000" y="9033"/>
                  </a:lnTo>
                  <a:lnTo>
                    <a:pt x="4249" y="8265"/>
                  </a:lnTo>
                  <a:lnTo>
                    <a:pt x="4509" y="7528"/>
                  </a:lnTo>
                  <a:lnTo>
                    <a:pt x="4780" y="6790"/>
                  </a:lnTo>
                  <a:lnTo>
                    <a:pt x="5050" y="6084"/>
                  </a:lnTo>
                  <a:lnTo>
                    <a:pt x="5332" y="5392"/>
                  </a:lnTo>
                  <a:lnTo>
                    <a:pt x="5613" y="4716"/>
                  </a:lnTo>
                  <a:lnTo>
                    <a:pt x="5904" y="4071"/>
                  </a:lnTo>
                  <a:lnTo>
                    <a:pt x="6127" y="3595"/>
                  </a:lnTo>
                  <a:lnTo>
                    <a:pt x="6334" y="3149"/>
                  </a:lnTo>
                  <a:lnTo>
                    <a:pt x="6727" y="2351"/>
                  </a:lnTo>
                  <a:lnTo>
                    <a:pt x="7071" y="1675"/>
                  </a:lnTo>
                  <a:lnTo>
                    <a:pt x="7363" y="1122"/>
                  </a:lnTo>
                  <a:lnTo>
                    <a:pt x="7772" y="353"/>
                  </a:lnTo>
                  <a:lnTo>
                    <a:pt x="7878" y="123"/>
                  </a:lnTo>
                  <a:lnTo>
                    <a:pt x="7909" y="46"/>
                  </a:lnTo>
                  <a:lnTo>
                    <a:pt x="7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271900" y="-5383950"/>
              <a:ext cx="697250" cy="759350"/>
            </a:xfrm>
            <a:custGeom>
              <a:avLst/>
              <a:gdLst/>
              <a:ahLst/>
              <a:cxnLst/>
              <a:rect l="l" t="t" r="r" b="b"/>
              <a:pathLst>
                <a:path w="27890" h="30374" extrusionOk="0">
                  <a:moveTo>
                    <a:pt x="27869" y="1"/>
                  </a:moveTo>
                  <a:lnTo>
                    <a:pt x="27816" y="32"/>
                  </a:lnTo>
                  <a:lnTo>
                    <a:pt x="27720" y="93"/>
                  </a:lnTo>
                  <a:lnTo>
                    <a:pt x="27593" y="201"/>
                  </a:lnTo>
                  <a:lnTo>
                    <a:pt x="27243" y="523"/>
                  </a:lnTo>
                  <a:lnTo>
                    <a:pt x="26771" y="984"/>
                  </a:lnTo>
                  <a:lnTo>
                    <a:pt x="26177" y="1583"/>
                  </a:lnTo>
                  <a:lnTo>
                    <a:pt x="25471" y="2290"/>
                  </a:lnTo>
                  <a:lnTo>
                    <a:pt x="23758" y="4072"/>
                  </a:lnTo>
                  <a:lnTo>
                    <a:pt x="21689" y="6254"/>
                  </a:lnTo>
                  <a:lnTo>
                    <a:pt x="19313" y="8788"/>
                  </a:lnTo>
                  <a:lnTo>
                    <a:pt x="16687" y="11615"/>
                  </a:lnTo>
                  <a:lnTo>
                    <a:pt x="13876" y="14657"/>
                  </a:lnTo>
                  <a:lnTo>
                    <a:pt x="11070" y="17730"/>
                  </a:lnTo>
                  <a:lnTo>
                    <a:pt x="8455" y="20602"/>
                  </a:lnTo>
                  <a:lnTo>
                    <a:pt x="6089" y="23230"/>
                  </a:lnTo>
                  <a:lnTo>
                    <a:pt x="4037" y="25549"/>
                  </a:lnTo>
                  <a:lnTo>
                    <a:pt x="2345" y="27485"/>
                  </a:lnTo>
                  <a:lnTo>
                    <a:pt x="1650" y="28284"/>
                  </a:lnTo>
                  <a:lnTo>
                    <a:pt x="1072" y="28975"/>
                  </a:lnTo>
                  <a:lnTo>
                    <a:pt x="605" y="29528"/>
                  </a:lnTo>
                  <a:lnTo>
                    <a:pt x="271" y="29958"/>
                  </a:lnTo>
                  <a:lnTo>
                    <a:pt x="149" y="30112"/>
                  </a:lnTo>
                  <a:lnTo>
                    <a:pt x="64" y="30235"/>
                  </a:lnTo>
                  <a:lnTo>
                    <a:pt x="16" y="30312"/>
                  </a:lnTo>
                  <a:lnTo>
                    <a:pt x="5" y="30343"/>
                  </a:lnTo>
                  <a:lnTo>
                    <a:pt x="0" y="30358"/>
                  </a:lnTo>
                  <a:lnTo>
                    <a:pt x="5" y="30373"/>
                  </a:lnTo>
                  <a:lnTo>
                    <a:pt x="21" y="30373"/>
                  </a:lnTo>
                  <a:lnTo>
                    <a:pt x="80" y="30358"/>
                  </a:lnTo>
                  <a:lnTo>
                    <a:pt x="170" y="30296"/>
                  </a:lnTo>
                  <a:lnTo>
                    <a:pt x="297" y="30189"/>
                  </a:lnTo>
                  <a:lnTo>
                    <a:pt x="647" y="29866"/>
                  </a:lnTo>
                  <a:lnTo>
                    <a:pt x="1119" y="29405"/>
                  </a:lnTo>
                  <a:lnTo>
                    <a:pt x="1713" y="28822"/>
                  </a:lnTo>
                  <a:lnTo>
                    <a:pt x="2419" y="28100"/>
                  </a:lnTo>
                  <a:lnTo>
                    <a:pt x="4132" y="26317"/>
                  </a:lnTo>
                  <a:lnTo>
                    <a:pt x="6201" y="24136"/>
                  </a:lnTo>
                  <a:lnTo>
                    <a:pt x="8577" y="21586"/>
                  </a:lnTo>
                  <a:lnTo>
                    <a:pt x="11203" y="18759"/>
                  </a:lnTo>
                  <a:lnTo>
                    <a:pt x="14014" y="15717"/>
                  </a:lnTo>
                  <a:lnTo>
                    <a:pt x="16825" y="12644"/>
                  </a:lnTo>
                  <a:lnTo>
                    <a:pt x="19440" y="9772"/>
                  </a:lnTo>
                  <a:lnTo>
                    <a:pt x="21806" y="7145"/>
                  </a:lnTo>
                  <a:lnTo>
                    <a:pt x="23859" y="4825"/>
                  </a:lnTo>
                  <a:lnTo>
                    <a:pt x="25551" y="2904"/>
                  </a:lnTo>
                  <a:lnTo>
                    <a:pt x="26246" y="2090"/>
                  </a:lnTo>
                  <a:lnTo>
                    <a:pt x="26824" y="1414"/>
                  </a:lnTo>
                  <a:lnTo>
                    <a:pt x="27285" y="846"/>
                  </a:lnTo>
                  <a:lnTo>
                    <a:pt x="27625" y="431"/>
                  </a:lnTo>
                  <a:lnTo>
                    <a:pt x="27741" y="262"/>
                  </a:lnTo>
                  <a:lnTo>
                    <a:pt x="27826" y="139"/>
                  </a:lnTo>
                  <a:lnTo>
                    <a:pt x="27879" y="47"/>
                  </a:lnTo>
                  <a:lnTo>
                    <a:pt x="27890" y="32"/>
                  </a:lnTo>
                  <a:lnTo>
                    <a:pt x="278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097500" y="-6040700"/>
              <a:ext cx="425025" cy="2415075"/>
            </a:xfrm>
            <a:custGeom>
              <a:avLst/>
              <a:gdLst/>
              <a:ahLst/>
              <a:cxnLst/>
              <a:rect l="l" t="t" r="r" b="b"/>
              <a:pathLst>
                <a:path w="17001" h="96603" extrusionOk="0">
                  <a:moveTo>
                    <a:pt x="0" y="0"/>
                  </a:moveTo>
                  <a:lnTo>
                    <a:pt x="0" y="31"/>
                  </a:lnTo>
                  <a:lnTo>
                    <a:pt x="6" y="77"/>
                  </a:lnTo>
                  <a:lnTo>
                    <a:pt x="43" y="261"/>
                  </a:lnTo>
                  <a:lnTo>
                    <a:pt x="202" y="953"/>
                  </a:lnTo>
                  <a:lnTo>
                    <a:pt x="839" y="3549"/>
                  </a:lnTo>
                  <a:lnTo>
                    <a:pt x="1061" y="4409"/>
                  </a:lnTo>
                  <a:lnTo>
                    <a:pt x="1305" y="5393"/>
                  </a:lnTo>
                  <a:lnTo>
                    <a:pt x="1841" y="7620"/>
                  </a:lnTo>
                  <a:lnTo>
                    <a:pt x="2138" y="8865"/>
                  </a:lnTo>
                  <a:lnTo>
                    <a:pt x="2456" y="10201"/>
                  </a:lnTo>
                  <a:lnTo>
                    <a:pt x="2785" y="11615"/>
                  </a:lnTo>
                  <a:lnTo>
                    <a:pt x="3125" y="13120"/>
                  </a:lnTo>
                  <a:lnTo>
                    <a:pt x="3485" y="14687"/>
                  </a:lnTo>
                  <a:lnTo>
                    <a:pt x="3857" y="16331"/>
                  </a:lnTo>
                  <a:lnTo>
                    <a:pt x="4233" y="18067"/>
                  </a:lnTo>
                  <a:lnTo>
                    <a:pt x="4626" y="19864"/>
                  </a:lnTo>
                  <a:lnTo>
                    <a:pt x="5024" y="21754"/>
                  </a:lnTo>
                  <a:lnTo>
                    <a:pt x="5427" y="23690"/>
                  </a:lnTo>
                  <a:lnTo>
                    <a:pt x="5840" y="25718"/>
                  </a:lnTo>
                  <a:lnTo>
                    <a:pt x="6254" y="27792"/>
                  </a:lnTo>
                  <a:lnTo>
                    <a:pt x="6673" y="29943"/>
                  </a:lnTo>
                  <a:lnTo>
                    <a:pt x="7103" y="32155"/>
                  </a:lnTo>
                  <a:lnTo>
                    <a:pt x="7533" y="34413"/>
                  </a:lnTo>
                  <a:lnTo>
                    <a:pt x="7968" y="36733"/>
                  </a:lnTo>
                  <a:lnTo>
                    <a:pt x="8402" y="39099"/>
                  </a:lnTo>
                  <a:lnTo>
                    <a:pt x="8837" y="41511"/>
                  </a:lnTo>
                  <a:lnTo>
                    <a:pt x="9272" y="43938"/>
                  </a:lnTo>
                  <a:lnTo>
                    <a:pt x="9713" y="46412"/>
                  </a:lnTo>
                  <a:lnTo>
                    <a:pt x="10137" y="48931"/>
                  </a:lnTo>
                  <a:lnTo>
                    <a:pt x="10556" y="51420"/>
                  </a:lnTo>
                  <a:lnTo>
                    <a:pt x="10959" y="53878"/>
                  </a:lnTo>
                  <a:lnTo>
                    <a:pt x="11352" y="56321"/>
                  </a:lnTo>
                  <a:lnTo>
                    <a:pt x="11734" y="58702"/>
                  </a:lnTo>
                  <a:lnTo>
                    <a:pt x="12105" y="61052"/>
                  </a:lnTo>
                  <a:lnTo>
                    <a:pt x="12460" y="63372"/>
                  </a:lnTo>
                  <a:lnTo>
                    <a:pt x="12800" y="65631"/>
                  </a:lnTo>
                  <a:lnTo>
                    <a:pt x="13129" y="67843"/>
                  </a:lnTo>
                  <a:lnTo>
                    <a:pt x="13447" y="69994"/>
                  </a:lnTo>
                  <a:lnTo>
                    <a:pt x="13749" y="72098"/>
                  </a:lnTo>
                  <a:lnTo>
                    <a:pt x="14041" y="74142"/>
                  </a:lnTo>
                  <a:lnTo>
                    <a:pt x="14317" y="76108"/>
                  </a:lnTo>
                  <a:lnTo>
                    <a:pt x="14582" y="78013"/>
                  </a:lnTo>
                  <a:lnTo>
                    <a:pt x="14831" y="79841"/>
                  </a:lnTo>
                  <a:lnTo>
                    <a:pt x="15065" y="81608"/>
                  </a:lnTo>
                  <a:lnTo>
                    <a:pt x="15298" y="83313"/>
                  </a:lnTo>
                  <a:lnTo>
                    <a:pt x="15510" y="84942"/>
                  </a:lnTo>
                  <a:lnTo>
                    <a:pt x="15712" y="86463"/>
                  </a:lnTo>
                  <a:lnTo>
                    <a:pt x="15892" y="87891"/>
                  </a:lnTo>
                  <a:lnTo>
                    <a:pt x="16205" y="90457"/>
                  </a:lnTo>
                  <a:lnTo>
                    <a:pt x="16470" y="92608"/>
                  </a:lnTo>
                  <a:lnTo>
                    <a:pt x="16852" y="95604"/>
                  </a:lnTo>
                  <a:lnTo>
                    <a:pt x="16879" y="95865"/>
                  </a:lnTo>
                  <a:lnTo>
                    <a:pt x="16916" y="96126"/>
                  </a:lnTo>
                  <a:lnTo>
                    <a:pt x="16953" y="96372"/>
                  </a:lnTo>
                  <a:lnTo>
                    <a:pt x="17001" y="96602"/>
                  </a:lnTo>
                  <a:lnTo>
                    <a:pt x="17001" y="96264"/>
                  </a:lnTo>
                  <a:lnTo>
                    <a:pt x="16985" y="95911"/>
                  </a:lnTo>
                  <a:lnTo>
                    <a:pt x="16964" y="95573"/>
                  </a:lnTo>
                  <a:lnTo>
                    <a:pt x="16926" y="95250"/>
                  </a:lnTo>
                  <a:lnTo>
                    <a:pt x="16783" y="93868"/>
                  </a:lnTo>
                  <a:lnTo>
                    <a:pt x="16613" y="92208"/>
                  </a:lnTo>
                  <a:lnTo>
                    <a:pt x="16380" y="90058"/>
                  </a:lnTo>
                  <a:lnTo>
                    <a:pt x="16088" y="87492"/>
                  </a:lnTo>
                  <a:lnTo>
                    <a:pt x="15924" y="86048"/>
                  </a:lnTo>
                  <a:lnTo>
                    <a:pt x="15738" y="84527"/>
                  </a:lnTo>
                  <a:lnTo>
                    <a:pt x="15542" y="82914"/>
                  </a:lnTo>
                  <a:lnTo>
                    <a:pt x="15330" y="81209"/>
                  </a:lnTo>
                  <a:lnTo>
                    <a:pt x="15043" y="78950"/>
                  </a:lnTo>
                  <a:lnTo>
                    <a:pt x="14746" y="76707"/>
                  </a:lnTo>
                  <a:lnTo>
                    <a:pt x="14449" y="74464"/>
                  </a:lnTo>
                  <a:lnTo>
                    <a:pt x="14142" y="72221"/>
                  </a:lnTo>
                  <a:lnTo>
                    <a:pt x="13834" y="69994"/>
                  </a:lnTo>
                  <a:lnTo>
                    <a:pt x="13516" y="67766"/>
                  </a:lnTo>
                  <a:lnTo>
                    <a:pt x="13198" y="65538"/>
                  </a:lnTo>
                  <a:lnTo>
                    <a:pt x="12869" y="63326"/>
                  </a:lnTo>
                  <a:lnTo>
                    <a:pt x="12540" y="61129"/>
                  </a:lnTo>
                  <a:lnTo>
                    <a:pt x="12200" y="58917"/>
                  </a:lnTo>
                  <a:lnTo>
                    <a:pt x="11861" y="56735"/>
                  </a:lnTo>
                  <a:lnTo>
                    <a:pt x="11511" y="54554"/>
                  </a:lnTo>
                  <a:lnTo>
                    <a:pt x="11161" y="52372"/>
                  </a:lnTo>
                  <a:lnTo>
                    <a:pt x="10800" y="50191"/>
                  </a:lnTo>
                  <a:lnTo>
                    <a:pt x="10434" y="48040"/>
                  </a:lnTo>
                  <a:lnTo>
                    <a:pt x="10068" y="45874"/>
                  </a:lnTo>
                  <a:lnTo>
                    <a:pt x="9628" y="43385"/>
                  </a:lnTo>
                  <a:lnTo>
                    <a:pt x="9193" y="40912"/>
                  </a:lnTo>
                  <a:lnTo>
                    <a:pt x="8753" y="38500"/>
                  </a:lnTo>
                  <a:lnTo>
                    <a:pt x="8318" y="36134"/>
                  </a:lnTo>
                  <a:lnTo>
                    <a:pt x="7883" y="33814"/>
                  </a:lnTo>
                  <a:lnTo>
                    <a:pt x="7448" y="31556"/>
                  </a:lnTo>
                  <a:lnTo>
                    <a:pt x="7007" y="29359"/>
                  </a:lnTo>
                  <a:lnTo>
                    <a:pt x="6790" y="28299"/>
                  </a:lnTo>
                  <a:lnTo>
                    <a:pt x="6572" y="27239"/>
                  </a:lnTo>
                  <a:lnTo>
                    <a:pt x="6143" y="25180"/>
                  </a:lnTo>
                  <a:lnTo>
                    <a:pt x="5718" y="23183"/>
                  </a:lnTo>
                  <a:lnTo>
                    <a:pt x="5299" y="21247"/>
                  </a:lnTo>
                  <a:lnTo>
                    <a:pt x="4896" y="19373"/>
                  </a:lnTo>
                  <a:lnTo>
                    <a:pt x="4499" y="17575"/>
                  </a:lnTo>
                  <a:lnTo>
                    <a:pt x="4106" y="15855"/>
                  </a:lnTo>
                  <a:lnTo>
                    <a:pt x="3724" y="14211"/>
                  </a:lnTo>
                  <a:lnTo>
                    <a:pt x="3353" y="12659"/>
                  </a:lnTo>
                  <a:lnTo>
                    <a:pt x="3178" y="11907"/>
                  </a:lnTo>
                  <a:lnTo>
                    <a:pt x="3003" y="11169"/>
                  </a:lnTo>
                  <a:lnTo>
                    <a:pt x="2658" y="9771"/>
                  </a:lnTo>
                  <a:lnTo>
                    <a:pt x="2016" y="7252"/>
                  </a:lnTo>
                  <a:lnTo>
                    <a:pt x="1724" y="6099"/>
                  </a:lnTo>
                  <a:lnTo>
                    <a:pt x="1454" y="5055"/>
                  </a:lnTo>
                  <a:lnTo>
                    <a:pt x="1199" y="4102"/>
                  </a:lnTo>
                  <a:lnTo>
                    <a:pt x="961" y="3257"/>
                  </a:lnTo>
                  <a:lnTo>
                    <a:pt x="260" y="814"/>
                  </a:lnTo>
                  <a:lnTo>
                    <a:pt x="202" y="599"/>
                  </a:lnTo>
                  <a:lnTo>
                    <a:pt x="138" y="400"/>
                  </a:lnTo>
                  <a:lnTo>
                    <a:pt x="75" y="20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4"/>
            <p:cNvSpPr/>
            <p:nvPr/>
          </p:nvSpPr>
          <p:spPr>
            <a:xfrm>
              <a:off x="821675" y="-5354375"/>
              <a:ext cx="15550" cy="46125"/>
            </a:xfrm>
            <a:custGeom>
              <a:avLst/>
              <a:gdLst/>
              <a:ahLst/>
              <a:cxnLst/>
              <a:rect l="l" t="t" r="r" b="b"/>
              <a:pathLst>
                <a:path w="622" h="1845" extrusionOk="0">
                  <a:moveTo>
                    <a:pt x="260" y="1"/>
                  </a:moveTo>
                  <a:lnTo>
                    <a:pt x="218" y="31"/>
                  </a:lnTo>
                  <a:lnTo>
                    <a:pt x="181" y="62"/>
                  </a:lnTo>
                  <a:lnTo>
                    <a:pt x="144" y="124"/>
                  </a:lnTo>
                  <a:lnTo>
                    <a:pt x="144" y="170"/>
                  </a:lnTo>
                  <a:lnTo>
                    <a:pt x="117" y="216"/>
                  </a:lnTo>
                  <a:lnTo>
                    <a:pt x="91" y="293"/>
                  </a:lnTo>
                  <a:lnTo>
                    <a:pt x="70" y="354"/>
                  </a:lnTo>
                  <a:lnTo>
                    <a:pt x="54" y="431"/>
                  </a:lnTo>
                  <a:lnTo>
                    <a:pt x="22" y="600"/>
                  </a:lnTo>
                  <a:lnTo>
                    <a:pt x="6" y="769"/>
                  </a:lnTo>
                  <a:lnTo>
                    <a:pt x="1" y="953"/>
                  </a:lnTo>
                  <a:lnTo>
                    <a:pt x="6" y="1138"/>
                  </a:lnTo>
                  <a:lnTo>
                    <a:pt x="16" y="1230"/>
                  </a:lnTo>
                  <a:lnTo>
                    <a:pt x="27" y="1307"/>
                  </a:lnTo>
                  <a:lnTo>
                    <a:pt x="43" y="1399"/>
                  </a:lnTo>
                  <a:lnTo>
                    <a:pt x="59" y="1476"/>
                  </a:lnTo>
                  <a:lnTo>
                    <a:pt x="96" y="1614"/>
                  </a:lnTo>
                  <a:lnTo>
                    <a:pt x="144" y="1721"/>
                  </a:lnTo>
                  <a:lnTo>
                    <a:pt x="170" y="1768"/>
                  </a:lnTo>
                  <a:lnTo>
                    <a:pt x="202" y="1798"/>
                  </a:lnTo>
                  <a:lnTo>
                    <a:pt x="266" y="1844"/>
                  </a:lnTo>
                  <a:lnTo>
                    <a:pt x="324" y="1844"/>
                  </a:lnTo>
                  <a:lnTo>
                    <a:pt x="388" y="1814"/>
                  </a:lnTo>
                  <a:lnTo>
                    <a:pt x="441" y="1752"/>
                  </a:lnTo>
                  <a:lnTo>
                    <a:pt x="494" y="1660"/>
                  </a:lnTo>
                  <a:lnTo>
                    <a:pt x="542" y="1537"/>
                  </a:lnTo>
                  <a:lnTo>
                    <a:pt x="563" y="1460"/>
                  </a:lnTo>
                  <a:lnTo>
                    <a:pt x="579" y="1383"/>
                  </a:lnTo>
                  <a:lnTo>
                    <a:pt x="595" y="1291"/>
                  </a:lnTo>
                  <a:lnTo>
                    <a:pt x="605" y="1214"/>
                  </a:lnTo>
                  <a:lnTo>
                    <a:pt x="616" y="1030"/>
                  </a:lnTo>
                  <a:lnTo>
                    <a:pt x="621" y="846"/>
                  </a:lnTo>
                  <a:lnTo>
                    <a:pt x="611" y="677"/>
                  </a:lnTo>
                  <a:lnTo>
                    <a:pt x="589" y="508"/>
                  </a:lnTo>
                  <a:lnTo>
                    <a:pt x="552" y="354"/>
                  </a:lnTo>
                  <a:lnTo>
                    <a:pt x="510" y="231"/>
                  </a:lnTo>
                  <a:lnTo>
                    <a:pt x="489" y="170"/>
                  </a:lnTo>
                  <a:lnTo>
                    <a:pt x="457" y="124"/>
                  </a:lnTo>
                  <a:lnTo>
                    <a:pt x="420" y="62"/>
                  </a:lnTo>
                  <a:lnTo>
                    <a:pt x="382" y="31"/>
                  </a:lnTo>
                  <a:lnTo>
                    <a:pt x="3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4"/>
            <p:cNvSpPr/>
            <p:nvPr/>
          </p:nvSpPr>
          <p:spPr>
            <a:xfrm>
              <a:off x="821675" y="-5354375"/>
              <a:ext cx="15550" cy="46125"/>
            </a:xfrm>
            <a:custGeom>
              <a:avLst/>
              <a:gdLst/>
              <a:ahLst/>
              <a:cxnLst/>
              <a:rect l="l" t="t" r="r" b="b"/>
              <a:pathLst>
                <a:path w="622" h="1845" fill="none" extrusionOk="0">
                  <a:moveTo>
                    <a:pt x="144" y="170"/>
                  </a:moveTo>
                  <a:lnTo>
                    <a:pt x="144" y="170"/>
                  </a:lnTo>
                  <a:lnTo>
                    <a:pt x="117" y="216"/>
                  </a:lnTo>
                  <a:lnTo>
                    <a:pt x="91" y="293"/>
                  </a:lnTo>
                  <a:lnTo>
                    <a:pt x="70" y="354"/>
                  </a:lnTo>
                  <a:lnTo>
                    <a:pt x="54" y="431"/>
                  </a:lnTo>
                  <a:lnTo>
                    <a:pt x="22" y="600"/>
                  </a:lnTo>
                  <a:lnTo>
                    <a:pt x="6" y="769"/>
                  </a:lnTo>
                  <a:lnTo>
                    <a:pt x="1" y="953"/>
                  </a:lnTo>
                  <a:lnTo>
                    <a:pt x="6" y="1138"/>
                  </a:lnTo>
                  <a:lnTo>
                    <a:pt x="16" y="1230"/>
                  </a:lnTo>
                  <a:lnTo>
                    <a:pt x="27" y="1307"/>
                  </a:lnTo>
                  <a:lnTo>
                    <a:pt x="43" y="1399"/>
                  </a:lnTo>
                  <a:lnTo>
                    <a:pt x="59" y="1476"/>
                  </a:lnTo>
                  <a:lnTo>
                    <a:pt x="59" y="1476"/>
                  </a:lnTo>
                  <a:lnTo>
                    <a:pt x="96" y="1614"/>
                  </a:lnTo>
                  <a:lnTo>
                    <a:pt x="144" y="1721"/>
                  </a:lnTo>
                  <a:lnTo>
                    <a:pt x="144" y="1721"/>
                  </a:lnTo>
                  <a:lnTo>
                    <a:pt x="170" y="1768"/>
                  </a:lnTo>
                  <a:lnTo>
                    <a:pt x="202" y="1798"/>
                  </a:lnTo>
                  <a:lnTo>
                    <a:pt x="266" y="1844"/>
                  </a:lnTo>
                  <a:lnTo>
                    <a:pt x="324" y="1844"/>
                  </a:lnTo>
                  <a:lnTo>
                    <a:pt x="388" y="1814"/>
                  </a:lnTo>
                  <a:lnTo>
                    <a:pt x="441" y="1752"/>
                  </a:lnTo>
                  <a:lnTo>
                    <a:pt x="494" y="1660"/>
                  </a:lnTo>
                  <a:lnTo>
                    <a:pt x="542" y="1537"/>
                  </a:lnTo>
                  <a:lnTo>
                    <a:pt x="563" y="1460"/>
                  </a:lnTo>
                  <a:lnTo>
                    <a:pt x="579" y="1383"/>
                  </a:lnTo>
                  <a:lnTo>
                    <a:pt x="579" y="1383"/>
                  </a:lnTo>
                  <a:lnTo>
                    <a:pt x="595" y="1291"/>
                  </a:lnTo>
                  <a:lnTo>
                    <a:pt x="605" y="1214"/>
                  </a:lnTo>
                  <a:lnTo>
                    <a:pt x="616" y="1030"/>
                  </a:lnTo>
                  <a:lnTo>
                    <a:pt x="621" y="846"/>
                  </a:lnTo>
                  <a:lnTo>
                    <a:pt x="611" y="677"/>
                  </a:lnTo>
                  <a:lnTo>
                    <a:pt x="589" y="508"/>
                  </a:lnTo>
                  <a:lnTo>
                    <a:pt x="552" y="354"/>
                  </a:lnTo>
                  <a:lnTo>
                    <a:pt x="510" y="231"/>
                  </a:lnTo>
                  <a:lnTo>
                    <a:pt x="489" y="170"/>
                  </a:lnTo>
                  <a:lnTo>
                    <a:pt x="457" y="124"/>
                  </a:lnTo>
                  <a:lnTo>
                    <a:pt x="457" y="124"/>
                  </a:lnTo>
                  <a:lnTo>
                    <a:pt x="420" y="62"/>
                  </a:lnTo>
                  <a:lnTo>
                    <a:pt x="382" y="31"/>
                  </a:lnTo>
                  <a:lnTo>
                    <a:pt x="340" y="1"/>
                  </a:lnTo>
                  <a:lnTo>
                    <a:pt x="303" y="1"/>
                  </a:lnTo>
                  <a:lnTo>
                    <a:pt x="260" y="1"/>
                  </a:lnTo>
                  <a:lnTo>
                    <a:pt x="218" y="31"/>
                  </a:lnTo>
                  <a:lnTo>
                    <a:pt x="181" y="62"/>
                  </a:lnTo>
                  <a:lnTo>
                    <a:pt x="144" y="1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31050" y="-5618600"/>
              <a:ext cx="15925" cy="45725"/>
            </a:xfrm>
            <a:custGeom>
              <a:avLst/>
              <a:gdLst/>
              <a:ahLst/>
              <a:cxnLst/>
              <a:rect l="l" t="t" r="r" b="b"/>
              <a:pathLst>
                <a:path w="637" h="1829" extrusionOk="0">
                  <a:moveTo>
                    <a:pt x="271" y="0"/>
                  </a:moveTo>
                  <a:lnTo>
                    <a:pt x="229" y="31"/>
                  </a:lnTo>
                  <a:lnTo>
                    <a:pt x="191" y="62"/>
                  </a:lnTo>
                  <a:lnTo>
                    <a:pt x="160" y="108"/>
                  </a:lnTo>
                  <a:lnTo>
                    <a:pt x="128" y="154"/>
                  </a:lnTo>
                  <a:lnTo>
                    <a:pt x="107" y="215"/>
                  </a:lnTo>
                  <a:lnTo>
                    <a:pt x="64" y="353"/>
                  </a:lnTo>
                  <a:lnTo>
                    <a:pt x="32" y="507"/>
                  </a:lnTo>
                  <a:lnTo>
                    <a:pt x="11" y="661"/>
                  </a:lnTo>
                  <a:lnTo>
                    <a:pt x="0" y="845"/>
                  </a:lnTo>
                  <a:lnTo>
                    <a:pt x="0" y="1014"/>
                  </a:lnTo>
                  <a:lnTo>
                    <a:pt x="16" y="1198"/>
                  </a:lnTo>
                  <a:lnTo>
                    <a:pt x="27" y="1291"/>
                  </a:lnTo>
                  <a:lnTo>
                    <a:pt x="43" y="1367"/>
                  </a:lnTo>
                  <a:lnTo>
                    <a:pt x="59" y="1444"/>
                  </a:lnTo>
                  <a:lnTo>
                    <a:pt x="80" y="1521"/>
                  </a:lnTo>
                  <a:lnTo>
                    <a:pt x="122" y="1644"/>
                  </a:lnTo>
                  <a:lnTo>
                    <a:pt x="176" y="1736"/>
                  </a:lnTo>
                  <a:lnTo>
                    <a:pt x="234" y="1798"/>
                  </a:lnTo>
                  <a:lnTo>
                    <a:pt x="298" y="1828"/>
                  </a:lnTo>
                  <a:lnTo>
                    <a:pt x="356" y="1828"/>
                  </a:lnTo>
                  <a:lnTo>
                    <a:pt x="420" y="1782"/>
                  </a:lnTo>
                  <a:lnTo>
                    <a:pt x="446" y="1751"/>
                  </a:lnTo>
                  <a:lnTo>
                    <a:pt x="478" y="1705"/>
                  </a:lnTo>
                  <a:lnTo>
                    <a:pt x="510" y="1644"/>
                  </a:lnTo>
                  <a:lnTo>
                    <a:pt x="541" y="1567"/>
                  </a:lnTo>
                  <a:lnTo>
                    <a:pt x="568" y="1475"/>
                  </a:lnTo>
                  <a:lnTo>
                    <a:pt x="589" y="1383"/>
                  </a:lnTo>
                  <a:lnTo>
                    <a:pt x="610" y="1275"/>
                  </a:lnTo>
                  <a:lnTo>
                    <a:pt x="621" y="1168"/>
                  </a:lnTo>
                  <a:lnTo>
                    <a:pt x="632" y="1060"/>
                  </a:lnTo>
                  <a:lnTo>
                    <a:pt x="637" y="937"/>
                  </a:lnTo>
                  <a:lnTo>
                    <a:pt x="632" y="845"/>
                  </a:lnTo>
                  <a:lnTo>
                    <a:pt x="632" y="753"/>
                  </a:lnTo>
                  <a:lnTo>
                    <a:pt x="621" y="661"/>
                  </a:lnTo>
                  <a:lnTo>
                    <a:pt x="610" y="569"/>
                  </a:lnTo>
                  <a:lnTo>
                    <a:pt x="579" y="415"/>
                  </a:lnTo>
                  <a:lnTo>
                    <a:pt x="541" y="277"/>
                  </a:lnTo>
                  <a:lnTo>
                    <a:pt x="494" y="154"/>
                  </a:lnTo>
                  <a:lnTo>
                    <a:pt x="435" y="77"/>
                  </a:lnTo>
                  <a:lnTo>
                    <a:pt x="404" y="46"/>
                  </a:lnTo>
                  <a:lnTo>
                    <a:pt x="377" y="15"/>
                  </a:lnTo>
                  <a:lnTo>
                    <a:pt x="3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131050" y="-5618600"/>
              <a:ext cx="15925" cy="45725"/>
            </a:xfrm>
            <a:custGeom>
              <a:avLst/>
              <a:gdLst/>
              <a:ahLst/>
              <a:cxnLst/>
              <a:rect l="l" t="t" r="r" b="b"/>
              <a:pathLst>
                <a:path w="637" h="1829" fill="none" extrusionOk="0">
                  <a:moveTo>
                    <a:pt x="160" y="108"/>
                  </a:moveTo>
                  <a:lnTo>
                    <a:pt x="160" y="108"/>
                  </a:lnTo>
                  <a:lnTo>
                    <a:pt x="128" y="154"/>
                  </a:lnTo>
                  <a:lnTo>
                    <a:pt x="107" y="215"/>
                  </a:lnTo>
                  <a:lnTo>
                    <a:pt x="64" y="353"/>
                  </a:lnTo>
                  <a:lnTo>
                    <a:pt x="32" y="507"/>
                  </a:lnTo>
                  <a:lnTo>
                    <a:pt x="11" y="661"/>
                  </a:lnTo>
                  <a:lnTo>
                    <a:pt x="0" y="845"/>
                  </a:lnTo>
                  <a:lnTo>
                    <a:pt x="0" y="1014"/>
                  </a:lnTo>
                  <a:lnTo>
                    <a:pt x="16" y="1198"/>
                  </a:lnTo>
                  <a:lnTo>
                    <a:pt x="27" y="1291"/>
                  </a:lnTo>
                  <a:lnTo>
                    <a:pt x="43" y="1367"/>
                  </a:lnTo>
                  <a:lnTo>
                    <a:pt x="43" y="1367"/>
                  </a:lnTo>
                  <a:lnTo>
                    <a:pt x="59" y="1444"/>
                  </a:lnTo>
                  <a:lnTo>
                    <a:pt x="80" y="1521"/>
                  </a:lnTo>
                  <a:lnTo>
                    <a:pt x="122" y="1644"/>
                  </a:lnTo>
                  <a:lnTo>
                    <a:pt x="176" y="1736"/>
                  </a:lnTo>
                  <a:lnTo>
                    <a:pt x="234" y="1798"/>
                  </a:lnTo>
                  <a:lnTo>
                    <a:pt x="298" y="1828"/>
                  </a:lnTo>
                  <a:lnTo>
                    <a:pt x="356" y="1828"/>
                  </a:lnTo>
                  <a:lnTo>
                    <a:pt x="420" y="1782"/>
                  </a:lnTo>
                  <a:lnTo>
                    <a:pt x="446" y="1751"/>
                  </a:lnTo>
                  <a:lnTo>
                    <a:pt x="478" y="1705"/>
                  </a:lnTo>
                  <a:lnTo>
                    <a:pt x="478" y="1705"/>
                  </a:lnTo>
                  <a:lnTo>
                    <a:pt x="510" y="1644"/>
                  </a:lnTo>
                  <a:lnTo>
                    <a:pt x="541" y="1567"/>
                  </a:lnTo>
                  <a:lnTo>
                    <a:pt x="568" y="1475"/>
                  </a:lnTo>
                  <a:lnTo>
                    <a:pt x="589" y="1383"/>
                  </a:lnTo>
                  <a:lnTo>
                    <a:pt x="610" y="1275"/>
                  </a:lnTo>
                  <a:lnTo>
                    <a:pt x="621" y="1168"/>
                  </a:lnTo>
                  <a:lnTo>
                    <a:pt x="632" y="1060"/>
                  </a:lnTo>
                  <a:lnTo>
                    <a:pt x="637" y="937"/>
                  </a:lnTo>
                  <a:lnTo>
                    <a:pt x="637" y="937"/>
                  </a:lnTo>
                  <a:lnTo>
                    <a:pt x="632" y="845"/>
                  </a:lnTo>
                  <a:lnTo>
                    <a:pt x="632" y="753"/>
                  </a:lnTo>
                  <a:lnTo>
                    <a:pt x="621" y="661"/>
                  </a:lnTo>
                  <a:lnTo>
                    <a:pt x="610" y="569"/>
                  </a:lnTo>
                  <a:lnTo>
                    <a:pt x="579" y="415"/>
                  </a:lnTo>
                  <a:lnTo>
                    <a:pt x="541" y="277"/>
                  </a:lnTo>
                  <a:lnTo>
                    <a:pt x="494" y="154"/>
                  </a:lnTo>
                  <a:lnTo>
                    <a:pt x="435" y="77"/>
                  </a:lnTo>
                  <a:lnTo>
                    <a:pt x="404" y="46"/>
                  </a:lnTo>
                  <a:lnTo>
                    <a:pt x="377" y="15"/>
                  </a:lnTo>
                  <a:lnTo>
                    <a:pt x="340" y="0"/>
                  </a:lnTo>
                  <a:lnTo>
                    <a:pt x="308" y="0"/>
                  </a:lnTo>
                  <a:lnTo>
                    <a:pt x="308" y="0"/>
                  </a:lnTo>
                  <a:lnTo>
                    <a:pt x="271" y="0"/>
                  </a:lnTo>
                  <a:lnTo>
                    <a:pt x="229" y="31"/>
                  </a:lnTo>
                  <a:lnTo>
                    <a:pt x="191" y="62"/>
                  </a:lnTo>
                  <a:lnTo>
                    <a:pt x="160" y="1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1272550" y="-4980275"/>
              <a:ext cx="15925" cy="45350"/>
            </a:xfrm>
            <a:custGeom>
              <a:avLst/>
              <a:gdLst/>
              <a:ahLst/>
              <a:cxnLst/>
              <a:rect l="l" t="t" r="r" b="b"/>
              <a:pathLst>
                <a:path w="637" h="1814" extrusionOk="0">
                  <a:moveTo>
                    <a:pt x="260" y="0"/>
                  </a:moveTo>
                  <a:lnTo>
                    <a:pt x="223" y="31"/>
                  </a:lnTo>
                  <a:lnTo>
                    <a:pt x="191" y="46"/>
                  </a:lnTo>
                  <a:lnTo>
                    <a:pt x="154" y="92"/>
                  </a:lnTo>
                  <a:lnTo>
                    <a:pt x="127" y="139"/>
                  </a:lnTo>
                  <a:lnTo>
                    <a:pt x="106" y="200"/>
                  </a:lnTo>
                  <a:lnTo>
                    <a:pt x="64" y="338"/>
                  </a:lnTo>
                  <a:lnTo>
                    <a:pt x="32" y="492"/>
                  </a:lnTo>
                  <a:lnTo>
                    <a:pt x="11" y="661"/>
                  </a:lnTo>
                  <a:lnTo>
                    <a:pt x="0" y="830"/>
                  </a:lnTo>
                  <a:lnTo>
                    <a:pt x="0" y="1014"/>
                  </a:lnTo>
                  <a:lnTo>
                    <a:pt x="16" y="1183"/>
                  </a:lnTo>
                  <a:lnTo>
                    <a:pt x="27" y="1275"/>
                  </a:lnTo>
                  <a:lnTo>
                    <a:pt x="43" y="1352"/>
                  </a:lnTo>
                  <a:lnTo>
                    <a:pt x="58" y="1429"/>
                  </a:lnTo>
                  <a:lnTo>
                    <a:pt x="80" y="1506"/>
                  </a:lnTo>
                  <a:lnTo>
                    <a:pt x="122" y="1629"/>
                  </a:lnTo>
                  <a:lnTo>
                    <a:pt x="175" y="1721"/>
                  </a:lnTo>
                  <a:lnTo>
                    <a:pt x="234" y="1782"/>
                  </a:lnTo>
                  <a:lnTo>
                    <a:pt x="297" y="1813"/>
                  </a:lnTo>
                  <a:lnTo>
                    <a:pt x="356" y="1813"/>
                  </a:lnTo>
                  <a:lnTo>
                    <a:pt x="419" y="1767"/>
                  </a:lnTo>
                  <a:lnTo>
                    <a:pt x="446" y="1736"/>
                  </a:lnTo>
                  <a:lnTo>
                    <a:pt x="478" y="1690"/>
                  </a:lnTo>
                  <a:lnTo>
                    <a:pt x="509" y="1629"/>
                  </a:lnTo>
                  <a:lnTo>
                    <a:pt x="541" y="1552"/>
                  </a:lnTo>
                  <a:lnTo>
                    <a:pt x="568" y="1475"/>
                  </a:lnTo>
                  <a:lnTo>
                    <a:pt x="589" y="1383"/>
                  </a:lnTo>
                  <a:lnTo>
                    <a:pt x="605" y="1275"/>
                  </a:lnTo>
                  <a:lnTo>
                    <a:pt x="621" y="1183"/>
                  </a:lnTo>
                  <a:lnTo>
                    <a:pt x="631" y="1060"/>
                  </a:lnTo>
                  <a:lnTo>
                    <a:pt x="637" y="953"/>
                  </a:lnTo>
                  <a:lnTo>
                    <a:pt x="631" y="861"/>
                  </a:lnTo>
                  <a:lnTo>
                    <a:pt x="626" y="753"/>
                  </a:lnTo>
                  <a:lnTo>
                    <a:pt x="621" y="661"/>
                  </a:lnTo>
                  <a:lnTo>
                    <a:pt x="605" y="584"/>
                  </a:lnTo>
                  <a:lnTo>
                    <a:pt x="573" y="415"/>
                  </a:lnTo>
                  <a:lnTo>
                    <a:pt x="536" y="277"/>
                  </a:lnTo>
                  <a:lnTo>
                    <a:pt x="483" y="154"/>
                  </a:lnTo>
                  <a:lnTo>
                    <a:pt x="424" y="62"/>
                  </a:lnTo>
                  <a:lnTo>
                    <a:pt x="393" y="31"/>
                  </a:lnTo>
                  <a:lnTo>
                    <a:pt x="361" y="16"/>
                  </a:lnTo>
                  <a:lnTo>
                    <a:pt x="3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a:off x="1272550" y="-4980275"/>
              <a:ext cx="15925" cy="45350"/>
            </a:xfrm>
            <a:custGeom>
              <a:avLst/>
              <a:gdLst/>
              <a:ahLst/>
              <a:cxnLst/>
              <a:rect l="l" t="t" r="r" b="b"/>
              <a:pathLst>
                <a:path w="637" h="1814" fill="none" extrusionOk="0">
                  <a:moveTo>
                    <a:pt x="154" y="92"/>
                  </a:moveTo>
                  <a:lnTo>
                    <a:pt x="154" y="92"/>
                  </a:lnTo>
                  <a:lnTo>
                    <a:pt x="127" y="139"/>
                  </a:lnTo>
                  <a:lnTo>
                    <a:pt x="106" y="200"/>
                  </a:lnTo>
                  <a:lnTo>
                    <a:pt x="64" y="338"/>
                  </a:lnTo>
                  <a:lnTo>
                    <a:pt x="32" y="492"/>
                  </a:lnTo>
                  <a:lnTo>
                    <a:pt x="11" y="661"/>
                  </a:lnTo>
                  <a:lnTo>
                    <a:pt x="0" y="830"/>
                  </a:lnTo>
                  <a:lnTo>
                    <a:pt x="0" y="1014"/>
                  </a:lnTo>
                  <a:lnTo>
                    <a:pt x="16" y="1183"/>
                  </a:lnTo>
                  <a:lnTo>
                    <a:pt x="27" y="1275"/>
                  </a:lnTo>
                  <a:lnTo>
                    <a:pt x="43" y="1352"/>
                  </a:lnTo>
                  <a:lnTo>
                    <a:pt x="43" y="1352"/>
                  </a:lnTo>
                  <a:lnTo>
                    <a:pt x="58" y="1429"/>
                  </a:lnTo>
                  <a:lnTo>
                    <a:pt x="80" y="1506"/>
                  </a:lnTo>
                  <a:lnTo>
                    <a:pt x="122" y="1629"/>
                  </a:lnTo>
                  <a:lnTo>
                    <a:pt x="175" y="1721"/>
                  </a:lnTo>
                  <a:lnTo>
                    <a:pt x="234" y="1782"/>
                  </a:lnTo>
                  <a:lnTo>
                    <a:pt x="297" y="1813"/>
                  </a:lnTo>
                  <a:lnTo>
                    <a:pt x="356" y="1813"/>
                  </a:lnTo>
                  <a:lnTo>
                    <a:pt x="419" y="1767"/>
                  </a:lnTo>
                  <a:lnTo>
                    <a:pt x="446" y="1736"/>
                  </a:lnTo>
                  <a:lnTo>
                    <a:pt x="478" y="1690"/>
                  </a:lnTo>
                  <a:lnTo>
                    <a:pt x="478" y="1690"/>
                  </a:lnTo>
                  <a:lnTo>
                    <a:pt x="509" y="1629"/>
                  </a:lnTo>
                  <a:lnTo>
                    <a:pt x="541" y="1552"/>
                  </a:lnTo>
                  <a:lnTo>
                    <a:pt x="568" y="1475"/>
                  </a:lnTo>
                  <a:lnTo>
                    <a:pt x="589" y="1383"/>
                  </a:lnTo>
                  <a:lnTo>
                    <a:pt x="605" y="1275"/>
                  </a:lnTo>
                  <a:lnTo>
                    <a:pt x="621" y="1183"/>
                  </a:lnTo>
                  <a:lnTo>
                    <a:pt x="631" y="1060"/>
                  </a:lnTo>
                  <a:lnTo>
                    <a:pt x="637" y="953"/>
                  </a:lnTo>
                  <a:lnTo>
                    <a:pt x="637" y="953"/>
                  </a:lnTo>
                  <a:lnTo>
                    <a:pt x="631" y="861"/>
                  </a:lnTo>
                  <a:lnTo>
                    <a:pt x="626" y="753"/>
                  </a:lnTo>
                  <a:lnTo>
                    <a:pt x="621" y="661"/>
                  </a:lnTo>
                  <a:lnTo>
                    <a:pt x="605" y="584"/>
                  </a:lnTo>
                  <a:lnTo>
                    <a:pt x="573" y="415"/>
                  </a:lnTo>
                  <a:lnTo>
                    <a:pt x="536" y="277"/>
                  </a:lnTo>
                  <a:lnTo>
                    <a:pt x="483" y="154"/>
                  </a:lnTo>
                  <a:lnTo>
                    <a:pt x="424" y="62"/>
                  </a:lnTo>
                  <a:lnTo>
                    <a:pt x="393" y="31"/>
                  </a:lnTo>
                  <a:lnTo>
                    <a:pt x="361" y="16"/>
                  </a:lnTo>
                  <a:lnTo>
                    <a:pt x="329" y="0"/>
                  </a:lnTo>
                  <a:lnTo>
                    <a:pt x="297" y="0"/>
                  </a:lnTo>
                  <a:lnTo>
                    <a:pt x="297" y="0"/>
                  </a:lnTo>
                  <a:lnTo>
                    <a:pt x="260" y="0"/>
                  </a:lnTo>
                  <a:lnTo>
                    <a:pt x="223" y="31"/>
                  </a:lnTo>
                  <a:lnTo>
                    <a:pt x="191" y="46"/>
                  </a:lnTo>
                  <a:lnTo>
                    <a:pt x="154" y="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639350" y="-5167700"/>
              <a:ext cx="15925" cy="45325"/>
            </a:xfrm>
            <a:custGeom>
              <a:avLst/>
              <a:gdLst/>
              <a:ahLst/>
              <a:cxnLst/>
              <a:rect l="l" t="t" r="r" b="b"/>
              <a:pathLst>
                <a:path w="637" h="1813" extrusionOk="0">
                  <a:moveTo>
                    <a:pt x="255" y="0"/>
                  </a:moveTo>
                  <a:lnTo>
                    <a:pt x="223" y="16"/>
                  </a:lnTo>
                  <a:lnTo>
                    <a:pt x="191" y="46"/>
                  </a:lnTo>
                  <a:lnTo>
                    <a:pt x="159" y="92"/>
                  </a:lnTo>
                  <a:lnTo>
                    <a:pt x="133" y="138"/>
                  </a:lnTo>
                  <a:lnTo>
                    <a:pt x="106" y="200"/>
                  </a:lnTo>
                  <a:lnTo>
                    <a:pt x="64" y="338"/>
                  </a:lnTo>
                  <a:lnTo>
                    <a:pt x="32" y="492"/>
                  </a:lnTo>
                  <a:lnTo>
                    <a:pt x="11" y="645"/>
                  </a:lnTo>
                  <a:lnTo>
                    <a:pt x="0" y="830"/>
                  </a:lnTo>
                  <a:lnTo>
                    <a:pt x="0" y="999"/>
                  </a:lnTo>
                  <a:lnTo>
                    <a:pt x="16" y="1183"/>
                  </a:lnTo>
                  <a:lnTo>
                    <a:pt x="27" y="1260"/>
                  </a:lnTo>
                  <a:lnTo>
                    <a:pt x="43" y="1352"/>
                  </a:lnTo>
                  <a:lnTo>
                    <a:pt x="59" y="1429"/>
                  </a:lnTo>
                  <a:lnTo>
                    <a:pt x="80" y="1506"/>
                  </a:lnTo>
                  <a:lnTo>
                    <a:pt x="127" y="1629"/>
                  </a:lnTo>
                  <a:lnTo>
                    <a:pt x="181" y="1721"/>
                  </a:lnTo>
                  <a:lnTo>
                    <a:pt x="239" y="1782"/>
                  </a:lnTo>
                  <a:lnTo>
                    <a:pt x="297" y="1813"/>
                  </a:lnTo>
                  <a:lnTo>
                    <a:pt x="361" y="1813"/>
                  </a:lnTo>
                  <a:lnTo>
                    <a:pt x="419" y="1767"/>
                  </a:lnTo>
                  <a:lnTo>
                    <a:pt x="451" y="1736"/>
                  </a:lnTo>
                  <a:lnTo>
                    <a:pt x="478" y="1690"/>
                  </a:lnTo>
                  <a:lnTo>
                    <a:pt x="515" y="1629"/>
                  </a:lnTo>
                  <a:lnTo>
                    <a:pt x="541" y="1552"/>
                  </a:lnTo>
                  <a:lnTo>
                    <a:pt x="568" y="1460"/>
                  </a:lnTo>
                  <a:lnTo>
                    <a:pt x="594" y="1367"/>
                  </a:lnTo>
                  <a:lnTo>
                    <a:pt x="610" y="1260"/>
                  </a:lnTo>
                  <a:lnTo>
                    <a:pt x="626" y="1152"/>
                  </a:lnTo>
                  <a:lnTo>
                    <a:pt x="631" y="1045"/>
                  </a:lnTo>
                  <a:lnTo>
                    <a:pt x="637" y="922"/>
                  </a:lnTo>
                  <a:lnTo>
                    <a:pt x="637" y="830"/>
                  </a:lnTo>
                  <a:lnTo>
                    <a:pt x="631" y="738"/>
                  </a:lnTo>
                  <a:lnTo>
                    <a:pt x="621" y="645"/>
                  </a:lnTo>
                  <a:lnTo>
                    <a:pt x="605" y="553"/>
                  </a:lnTo>
                  <a:lnTo>
                    <a:pt x="573" y="384"/>
                  </a:lnTo>
                  <a:lnTo>
                    <a:pt x="531" y="246"/>
                  </a:lnTo>
                  <a:lnTo>
                    <a:pt x="483" y="138"/>
                  </a:lnTo>
                  <a:lnTo>
                    <a:pt x="425" y="62"/>
                  </a:lnTo>
                  <a:lnTo>
                    <a:pt x="393" y="31"/>
                  </a:lnTo>
                  <a:lnTo>
                    <a:pt x="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639350" y="-5167700"/>
              <a:ext cx="15925" cy="45325"/>
            </a:xfrm>
            <a:custGeom>
              <a:avLst/>
              <a:gdLst/>
              <a:ahLst/>
              <a:cxnLst/>
              <a:rect l="l" t="t" r="r" b="b"/>
              <a:pathLst>
                <a:path w="637" h="1813" fill="none" extrusionOk="0">
                  <a:moveTo>
                    <a:pt x="159" y="92"/>
                  </a:moveTo>
                  <a:lnTo>
                    <a:pt x="159" y="92"/>
                  </a:lnTo>
                  <a:lnTo>
                    <a:pt x="133" y="138"/>
                  </a:lnTo>
                  <a:lnTo>
                    <a:pt x="106" y="200"/>
                  </a:lnTo>
                  <a:lnTo>
                    <a:pt x="64" y="338"/>
                  </a:lnTo>
                  <a:lnTo>
                    <a:pt x="32" y="492"/>
                  </a:lnTo>
                  <a:lnTo>
                    <a:pt x="11" y="645"/>
                  </a:lnTo>
                  <a:lnTo>
                    <a:pt x="0" y="830"/>
                  </a:lnTo>
                  <a:lnTo>
                    <a:pt x="0" y="999"/>
                  </a:lnTo>
                  <a:lnTo>
                    <a:pt x="16" y="1183"/>
                  </a:lnTo>
                  <a:lnTo>
                    <a:pt x="27" y="1260"/>
                  </a:lnTo>
                  <a:lnTo>
                    <a:pt x="43" y="1352"/>
                  </a:lnTo>
                  <a:lnTo>
                    <a:pt x="43" y="1352"/>
                  </a:lnTo>
                  <a:lnTo>
                    <a:pt x="59" y="1429"/>
                  </a:lnTo>
                  <a:lnTo>
                    <a:pt x="80" y="1506"/>
                  </a:lnTo>
                  <a:lnTo>
                    <a:pt x="127" y="1629"/>
                  </a:lnTo>
                  <a:lnTo>
                    <a:pt x="181" y="1721"/>
                  </a:lnTo>
                  <a:lnTo>
                    <a:pt x="239" y="1782"/>
                  </a:lnTo>
                  <a:lnTo>
                    <a:pt x="297" y="1813"/>
                  </a:lnTo>
                  <a:lnTo>
                    <a:pt x="361" y="1813"/>
                  </a:lnTo>
                  <a:lnTo>
                    <a:pt x="419" y="1767"/>
                  </a:lnTo>
                  <a:lnTo>
                    <a:pt x="451" y="1736"/>
                  </a:lnTo>
                  <a:lnTo>
                    <a:pt x="478" y="1690"/>
                  </a:lnTo>
                  <a:lnTo>
                    <a:pt x="478" y="1690"/>
                  </a:lnTo>
                  <a:lnTo>
                    <a:pt x="515" y="1629"/>
                  </a:lnTo>
                  <a:lnTo>
                    <a:pt x="541" y="1552"/>
                  </a:lnTo>
                  <a:lnTo>
                    <a:pt x="568" y="1460"/>
                  </a:lnTo>
                  <a:lnTo>
                    <a:pt x="594" y="1367"/>
                  </a:lnTo>
                  <a:lnTo>
                    <a:pt x="610" y="1260"/>
                  </a:lnTo>
                  <a:lnTo>
                    <a:pt x="626" y="1152"/>
                  </a:lnTo>
                  <a:lnTo>
                    <a:pt x="631" y="1045"/>
                  </a:lnTo>
                  <a:lnTo>
                    <a:pt x="637" y="922"/>
                  </a:lnTo>
                  <a:lnTo>
                    <a:pt x="637" y="922"/>
                  </a:lnTo>
                  <a:lnTo>
                    <a:pt x="637" y="830"/>
                  </a:lnTo>
                  <a:lnTo>
                    <a:pt x="631" y="738"/>
                  </a:lnTo>
                  <a:lnTo>
                    <a:pt x="621" y="645"/>
                  </a:lnTo>
                  <a:lnTo>
                    <a:pt x="605" y="553"/>
                  </a:lnTo>
                  <a:lnTo>
                    <a:pt x="573" y="384"/>
                  </a:lnTo>
                  <a:lnTo>
                    <a:pt x="531" y="246"/>
                  </a:lnTo>
                  <a:lnTo>
                    <a:pt x="483" y="138"/>
                  </a:lnTo>
                  <a:lnTo>
                    <a:pt x="425" y="62"/>
                  </a:lnTo>
                  <a:lnTo>
                    <a:pt x="393" y="31"/>
                  </a:lnTo>
                  <a:lnTo>
                    <a:pt x="361" y="0"/>
                  </a:lnTo>
                  <a:lnTo>
                    <a:pt x="324" y="0"/>
                  </a:lnTo>
                  <a:lnTo>
                    <a:pt x="292" y="0"/>
                  </a:lnTo>
                  <a:lnTo>
                    <a:pt x="292" y="0"/>
                  </a:lnTo>
                  <a:lnTo>
                    <a:pt x="255" y="0"/>
                  </a:lnTo>
                  <a:lnTo>
                    <a:pt x="223" y="16"/>
                  </a:lnTo>
                  <a:lnTo>
                    <a:pt x="191" y="46"/>
                  </a:lnTo>
                  <a:lnTo>
                    <a:pt x="159" y="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425850" y="-5002550"/>
              <a:ext cx="15525" cy="44575"/>
            </a:xfrm>
            <a:custGeom>
              <a:avLst/>
              <a:gdLst/>
              <a:ahLst/>
              <a:cxnLst/>
              <a:rect l="l" t="t" r="r" b="b"/>
              <a:pathLst>
                <a:path w="621" h="1783" extrusionOk="0">
                  <a:moveTo>
                    <a:pt x="319" y="0"/>
                  </a:moveTo>
                  <a:lnTo>
                    <a:pt x="281" y="16"/>
                  </a:lnTo>
                  <a:lnTo>
                    <a:pt x="250" y="31"/>
                  </a:lnTo>
                  <a:lnTo>
                    <a:pt x="218" y="62"/>
                  </a:lnTo>
                  <a:lnTo>
                    <a:pt x="186" y="108"/>
                  </a:lnTo>
                  <a:lnTo>
                    <a:pt x="159" y="154"/>
                  </a:lnTo>
                  <a:lnTo>
                    <a:pt x="106" y="277"/>
                  </a:lnTo>
                  <a:lnTo>
                    <a:pt x="64" y="415"/>
                  </a:lnTo>
                  <a:lnTo>
                    <a:pt x="48" y="492"/>
                  </a:lnTo>
                  <a:lnTo>
                    <a:pt x="32" y="584"/>
                  </a:lnTo>
                  <a:lnTo>
                    <a:pt x="22" y="676"/>
                  </a:lnTo>
                  <a:lnTo>
                    <a:pt x="11" y="768"/>
                  </a:lnTo>
                  <a:lnTo>
                    <a:pt x="6" y="861"/>
                  </a:lnTo>
                  <a:lnTo>
                    <a:pt x="0" y="968"/>
                  </a:lnTo>
                  <a:lnTo>
                    <a:pt x="16" y="1122"/>
                  </a:lnTo>
                  <a:lnTo>
                    <a:pt x="37" y="1260"/>
                  </a:lnTo>
                  <a:lnTo>
                    <a:pt x="53" y="1352"/>
                  </a:lnTo>
                  <a:lnTo>
                    <a:pt x="75" y="1429"/>
                  </a:lnTo>
                  <a:lnTo>
                    <a:pt x="96" y="1490"/>
                  </a:lnTo>
                  <a:lnTo>
                    <a:pt x="122" y="1567"/>
                  </a:lnTo>
                  <a:lnTo>
                    <a:pt x="175" y="1659"/>
                  </a:lnTo>
                  <a:lnTo>
                    <a:pt x="234" y="1736"/>
                  </a:lnTo>
                  <a:lnTo>
                    <a:pt x="297" y="1767"/>
                  </a:lnTo>
                  <a:lnTo>
                    <a:pt x="361" y="1782"/>
                  </a:lnTo>
                  <a:lnTo>
                    <a:pt x="393" y="1767"/>
                  </a:lnTo>
                  <a:lnTo>
                    <a:pt x="425" y="1736"/>
                  </a:lnTo>
                  <a:lnTo>
                    <a:pt x="456" y="1705"/>
                  </a:lnTo>
                  <a:lnTo>
                    <a:pt x="488" y="1659"/>
                  </a:lnTo>
                  <a:lnTo>
                    <a:pt x="520" y="1598"/>
                  </a:lnTo>
                  <a:lnTo>
                    <a:pt x="557" y="1475"/>
                  </a:lnTo>
                  <a:lnTo>
                    <a:pt x="584" y="1337"/>
                  </a:lnTo>
                  <a:lnTo>
                    <a:pt x="600" y="1260"/>
                  </a:lnTo>
                  <a:lnTo>
                    <a:pt x="610" y="1168"/>
                  </a:lnTo>
                  <a:lnTo>
                    <a:pt x="616" y="1076"/>
                  </a:lnTo>
                  <a:lnTo>
                    <a:pt x="621" y="968"/>
                  </a:lnTo>
                  <a:lnTo>
                    <a:pt x="621" y="784"/>
                  </a:lnTo>
                  <a:lnTo>
                    <a:pt x="605" y="599"/>
                  </a:lnTo>
                  <a:lnTo>
                    <a:pt x="584" y="430"/>
                  </a:lnTo>
                  <a:lnTo>
                    <a:pt x="547" y="277"/>
                  </a:lnTo>
                  <a:lnTo>
                    <a:pt x="525" y="215"/>
                  </a:lnTo>
                  <a:lnTo>
                    <a:pt x="499" y="154"/>
                  </a:lnTo>
                  <a:lnTo>
                    <a:pt x="472" y="92"/>
                  </a:lnTo>
                  <a:lnTo>
                    <a:pt x="441" y="46"/>
                  </a:lnTo>
                  <a:lnTo>
                    <a:pt x="398" y="16"/>
                  </a:lnTo>
                  <a:lnTo>
                    <a:pt x="3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425850" y="-5002550"/>
              <a:ext cx="15525" cy="44575"/>
            </a:xfrm>
            <a:custGeom>
              <a:avLst/>
              <a:gdLst/>
              <a:ahLst/>
              <a:cxnLst/>
              <a:rect l="l" t="t" r="r" b="b"/>
              <a:pathLst>
                <a:path w="621" h="1783" fill="none" extrusionOk="0">
                  <a:moveTo>
                    <a:pt x="488" y="1659"/>
                  </a:moveTo>
                  <a:lnTo>
                    <a:pt x="488" y="1659"/>
                  </a:lnTo>
                  <a:lnTo>
                    <a:pt x="456" y="1705"/>
                  </a:lnTo>
                  <a:lnTo>
                    <a:pt x="425" y="1736"/>
                  </a:lnTo>
                  <a:lnTo>
                    <a:pt x="393" y="1767"/>
                  </a:lnTo>
                  <a:lnTo>
                    <a:pt x="361" y="1782"/>
                  </a:lnTo>
                  <a:lnTo>
                    <a:pt x="297" y="1767"/>
                  </a:lnTo>
                  <a:lnTo>
                    <a:pt x="234" y="1736"/>
                  </a:lnTo>
                  <a:lnTo>
                    <a:pt x="175" y="1659"/>
                  </a:lnTo>
                  <a:lnTo>
                    <a:pt x="122" y="1567"/>
                  </a:lnTo>
                  <a:lnTo>
                    <a:pt x="96" y="1490"/>
                  </a:lnTo>
                  <a:lnTo>
                    <a:pt x="75" y="1429"/>
                  </a:lnTo>
                  <a:lnTo>
                    <a:pt x="53" y="1352"/>
                  </a:lnTo>
                  <a:lnTo>
                    <a:pt x="37" y="1260"/>
                  </a:lnTo>
                  <a:lnTo>
                    <a:pt x="37" y="1260"/>
                  </a:lnTo>
                  <a:lnTo>
                    <a:pt x="16" y="1122"/>
                  </a:lnTo>
                  <a:lnTo>
                    <a:pt x="0" y="968"/>
                  </a:lnTo>
                  <a:lnTo>
                    <a:pt x="0" y="968"/>
                  </a:lnTo>
                  <a:lnTo>
                    <a:pt x="6" y="861"/>
                  </a:lnTo>
                  <a:lnTo>
                    <a:pt x="11" y="768"/>
                  </a:lnTo>
                  <a:lnTo>
                    <a:pt x="22" y="676"/>
                  </a:lnTo>
                  <a:lnTo>
                    <a:pt x="32" y="584"/>
                  </a:lnTo>
                  <a:lnTo>
                    <a:pt x="48" y="492"/>
                  </a:lnTo>
                  <a:lnTo>
                    <a:pt x="64" y="415"/>
                  </a:lnTo>
                  <a:lnTo>
                    <a:pt x="106" y="277"/>
                  </a:lnTo>
                  <a:lnTo>
                    <a:pt x="159" y="154"/>
                  </a:lnTo>
                  <a:lnTo>
                    <a:pt x="186" y="108"/>
                  </a:lnTo>
                  <a:lnTo>
                    <a:pt x="218" y="62"/>
                  </a:lnTo>
                  <a:lnTo>
                    <a:pt x="250" y="31"/>
                  </a:lnTo>
                  <a:lnTo>
                    <a:pt x="281" y="16"/>
                  </a:lnTo>
                  <a:lnTo>
                    <a:pt x="319" y="0"/>
                  </a:lnTo>
                  <a:lnTo>
                    <a:pt x="350" y="0"/>
                  </a:lnTo>
                  <a:lnTo>
                    <a:pt x="350" y="0"/>
                  </a:lnTo>
                  <a:lnTo>
                    <a:pt x="398" y="16"/>
                  </a:lnTo>
                  <a:lnTo>
                    <a:pt x="441" y="46"/>
                  </a:lnTo>
                  <a:lnTo>
                    <a:pt x="441" y="46"/>
                  </a:lnTo>
                  <a:lnTo>
                    <a:pt x="472" y="92"/>
                  </a:lnTo>
                  <a:lnTo>
                    <a:pt x="499" y="154"/>
                  </a:lnTo>
                  <a:lnTo>
                    <a:pt x="525" y="215"/>
                  </a:lnTo>
                  <a:lnTo>
                    <a:pt x="547" y="277"/>
                  </a:lnTo>
                  <a:lnTo>
                    <a:pt x="584" y="430"/>
                  </a:lnTo>
                  <a:lnTo>
                    <a:pt x="605" y="599"/>
                  </a:lnTo>
                  <a:lnTo>
                    <a:pt x="621" y="784"/>
                  </a:lnTo>
                  <a:lnTo>
                    <a:pt x="621" y="968"/>
                  </a:lnTo>
                  <a:lnTo>
                    <a:pt x="616" y="1076"/>
                  </a:lnTo>
                  <a:lnTo>
                    <a:pt x="610" y="1168"/>
                  </a:lnTo>
                  <a:lnTo>
                    <a:pt x="600" y="1260"/>
                  </a:lnTo>
                  <a:lnTo>
                    <a:pt x="584" y="1337"/>
                  </a:lnTo>
                  <a:lnTo>
                    <a:pt x="584" y="1337"/>
                  </a:lnTo>
                  <a:lnTo>
                    <a:pt x="557" y="1475"/>
                  </a:lnTo>
                  <a:lnTo>
                    <a:pt x="520" y="15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1298125" y="-3644850"/>
              <a:ext cx="359800" cy="493550"/>
            </a:xfrm>
            <a:custGeom>
              <a:avLst/>
              <a:gdLst/>
              <a:ahLst/>
              <a:cxnLst/>
              <a:rect l="l" t="t" r="r" b="b"/>
              <a:pathLst>
                <a:path w="14392" h="19742" extrusionOk="0">
                  <a:moveTo>
                    <a:pt x="12047" y="0"/>
                  </a:moveTo>
                  <a:lnTo>
                    <a:pt x="12066" y="3"/>
                  </a:lnTo>
                  <a:lnTo>
                    <a:pt x="12066" y="3"/>
                  </a:lnTo>
                  <a:lnTo>
                    <a:pt x="12079" y="0"/>
                  </a:lnTo>
                  <a:close/>
                  <a:moveTo>
                    <a:pt x="12066" y="3"/>
                  </a:moveTo>
                  <a:lnTo>
                    <a:pt x="11506" y="138"/>
                  </a:lnTo>
                  <a:lnTo>
                    <a:pt x="10938" y="277"/>
                  </a:lnTo>
                  <a:lnTo>
                    <a:pt x="10365" y="430"/>
                  </a:lnTo>
                  <a:lnTo>
                    <a:pt x="9798" y="599"/>
                  </a:lnTo>
                  <a:lnTo>
                    <a:pt x="9230" y="784"/>
                  </a:lnTo>
                  <a:lnTo>
                    <a:pt x="8663" y="968"/>
                  </a:lnTo>
                  <a:lnTo>
                    <a:pt x="8095" y="1183"/>
                  </a:lnTo>
                  <a:lnTo>
                    <a:pt x="7528" y="1413"/>
                  </a:lnTo>
                  <a:lnTo>
                    <a:pt x="6960" y="1644"/>
                  </a:lnTo>
                  <a:lnTo>
                    <a:pt x="6398" y="1905"/>
                  </a:lnTo>
                  <a:lnTo>
                    <a:pt x="5830" y="2166"/>
                  </a:lnTo>
                  <a:lnTo>
                    <a:pt x="5268" y="2458"/>
                  </a:lnTo>
                  <a:lnTo>
                    <a:pt x="4706" y="2750"/>
                  </a:lnTo>
                  <a:lnTo>
                    <a:pt x="4143" y="3057"/>
                  </a:lnTo>
                  <a:lnTo>
                    <a:pt x="3581" y="3380"/>
                  </a:lnTo>
                  <a:lnTo>
                    <a:pt x="3024" y="3718"/>
                  </a:lnTo>
                  <a:lnTo>
                    <a:pt x="2796" y="3856"/>
                  </a:lnTo>
                  <a:lnTo>
                    <a:pt x="2568" y="4010"/>
                  </a:lnTo>
                  <a:lnTo>
                    <a:pt x="2340" y="4194"/>
                  </a:lnTo>
                  <a:lnTo>
                    <a:pt x="2112" y="4378"/>
                  </a:lnTo>
                  <a:lnTo>
                    <a:pt x="1884" y="4594"/>
                  </a:lnTo>
                  <a:lnTo>
                    <a:pt x="1666" y="4824"/>
                  </a:lnTo>
                  <a:lnTo>
                    <a:pt x="1449" y="5101"/>
                  </a:lnTo>
                  <a:lnTo>
                    <a:pt x="1343" y="5239"/>
                  </a:lnTo>
                  <a:lnTo>
                    <a:pt x="1242" y="5392"/>
                  </a:lnTo>
                  <a:lnTo>
                    <a:pt x="1141" y="5546"/>
                  </a:lnTo>
                  <a:lnTo>
                    <a:pt x="1046" y="5715"/>
                  </a:lnTo>
                  <a:lnTo>
                    <a:pt x="950" y="5884"/>
                  </a:lnTo>
                  <a:lnTo>
                    <a:pt x="855" y="6068"/>
                  </a:lnTo>
                  <a:lnTo>
                    <a:pt x="770" y="6268"/>
                  </a:lnTo>
                  <a:lnTo>
                    <a:pt x="685" y="6468"/>
                  </a:lnTo>
                  <a:lnTo>
                    <a:pt x="600" y="6668"/>
                  </a:lnTo>
                  <a:lnTo>
                    <a:pt x="526" y="6898"/>
                  </a:lnTo>
                  <a:lnTo>
                    <a:pt x="452" y="7128"/>
                  </a:lnTo>
                  <a:lnTo>
                    <a:pt x="383" y="7359"/>
                  </a:lnTo>
                  <a:lnTo>
                    <a:pt x="319" y="7620"/>
                  </a:lnTo>
                  <a:lnTo>
                    <a:pt x="261" y="7881"/>
                  </a:lnTo>
                  <a:lnTo>
                    <a:pt x="208" y="8158"/>
                  </a:lnTo>
                  <a:lnTo>
                    <a:pt x="155" y="8434"/>
                  </a:lnTo>
                  <a:lnTo>
                    <a:pt x="112" y="8742"/>
                  </a:lnTo>
                  <a:lnTo>
                    <a:pt x="75" y="9049"/>
                  </a:lnTo>
                  <a:lnTo>
                    <a:pt x="38" y="9525"/>
                  </a:lnTo>
                  <a:lnTo>
                    <a:pt x="17" y="10001"/>
                  </a:lnTo>
                  <a:lnTo>
                    <a:pt x="1" y="10462"/>
                  </a:lnTo>
                  <a:lnTo>
                    <a:pt x="1" y="10938"/>
                  </a:lnTo>
                  <a:lnTo>
                    <a:pt x="11" y="11415"/>
                  </a:lnTo>
                  <a:lnTo>
                    <a:pt x="38" y="11876"/>
                  </a:lnTo>
                  <a:lnTo>
                    <a:pt x="70" y="12336"/>
                  </a:lnTo>
                  <a:lnTo>
                    <a:pt x="112" y="12782"/>
                  </a:lnTo>
                  <a:lnTo>
                    <a:pt x="171" y="13228"/>
                  </a:lnTo>
                  <a:lnTo>
                    <a:pt x="234" y="13658"/>
                  </a:lnTo>
                  <a:lnTo>
                    <a:pt x="309" y="14072"/>
                  </a:lnTo>
                  <a:lnTo>
                    <a:pt x="393" y="14472"/>
                  </a:lnTo>
                  <a:lnTo>
                    <a:pt x="489" y="14856"/>
                  </a:lnTo>
                  <a:lnTo>
                    <a:pt x="595" y="15225"/>
                  </a:lnTo>
                  <a:lnTo>
                    <a:pt x="712" y="15563"/>
                  </a:lnTo>
                  <a:lnTo>
                    <a:pt x="834" y="15885"/>
                  </a:lnTo>
                  <a:lnTo>
                    <a:pt x="966" y="16177"/>
                  </a:lnTo>
                  <a:lnTo>
                    <a:pt x="1104" y="16454"/>
                  </a:lnTo>
                  <a:lnTo>
                    <a:pt x="1242" y="16715"/>
                  </a:lnTo>
                  <a:lnTo>
                    <a:pt x="1385" y="16961"/>
                  </a:lnTo>
                  <a:lnTo>
                    <a:pt x="1528" y="17191"/>
                  </a:lnTo>
                  <a:lnTo>
                    <a:pt x="1672" y="17422"/>
                  </a:lnTo>
                  <a:lnTo>
                    <a:pt x="1820" y="17621"/>
                  </a:lnTo>
                  <a:lnTo>
                    <a:pt x="1969" y="17821"/>
                  </a:lnTo>
                  <a:lnTo>
                    <a:pt x="2123" y="18005"/>
                  </a:lnTo>
                  <a:lnTo>
                    <a:pt x="2276" y="18174"/>
                  </a:lnTo>
                  <a:lnTo>
                    <a:pt x="2430" y="18328"/>
                  </a:lnTo>
                  <a:lnTo>
                    <a:pt x="2589" y="18466"/>
                  </a:lnTo>
                  <a:lnTo>
                    <a:pt x="2748" y="18589"/>
                  </a:lnTo>
                  <a:lnTo>
                    <a:pt x="2908" y="18697"/>
                  </a:lnTo>
                  <a:lnTo>
                    <a:pt x="3072" y="18804"/>
                  </a:lnTo>
                  <a:lnTo>
                    <a:pt x="3236" y="18881"/>
                  </a:lnTo>
                  <a:lnTo>
                    <a:pt x="3486" y="19019"/>
                  </a:lnTo>
                  <a:lnTo>
                    <a:pt x="3735" y="19158"/>
                  </a:lnTo>
                  <a:lnTo>
                    <a:pt x="3990" y="19265"/>
                  </a:lnTo>
                  <a:lnTo>
                    <a:pt x="4239" y="19373"/>
                  </a:lnTo>
                  <a:lnTo>
                    <a:pt x="4494" y="19465"/>
                  </a:lnTo>
                  <a:lnTo>
                    <a:pt x="4743" y="19542"/>
                  </a:lnTo>
                  <a:lnTo>
                    <a:pt x="4997" y="19618"/>
                  </a:lnTo>
                  <a:lnTo>
                    <a:pt x="5247" y="19665"/>
                  </a:lnTo>
                  <a:lnTo>
                    <a:pt x="5501" y="19711"/>
                  </a:lnTo>
                  <a:lnTo>
                    <a:pt x="5756" y="19726"/>
                  </a:lnTo>
                  <a:lnTo>
                    <a:pt x="6005" y="19741"/>
                  </a:lnTo>
                  <a:lnTo>
                    <a:pt x="6260" y="19741"/>
                  </a:lnTo>
                  <a:lnTo>
                    <a:pt x="6515" y="19726"/>
                  </a:lnTo>
                  <a:lnTo>
                    <a:pt x="6764" y="19711"/>
                  </a:lnTo>
                  <a:lnTo>
                    <a:pt x="7018" y="19665"/>
                  </a:lnTo>
                  <a:lnTo>
                    <a:pt x="7273" y="19618"/>
                  </a:lnTo>
                  <a:lnTo>
                    <a:pt x="7522" y="19557"/>
                  </a:lnTo>
                  <a:lnTo>
                    <a:pt x="7772" y="19480"/>
                  </a:lnTo>
                  <a:lnTo>
                    <a:pt x="8026" y="19388"/>
                  </a:lnTo>
                  <a:lnTo>
                    <a:pt x="8276" y="19296"/>
                  </a:lnTo>
                  <a:lnTo>
                    <a:pt x="8525" y="19173"/>
                  </a:lnTo>
                  <a:lnTo>
                    <a:pt x="8774" y="19050"/>
                  </a:lnTo>
                  <a:lnTo>
                    <a:pt x="9023" y="18912"/>
                  </a:lnTo>
                  <a:lnTo>
                    <a:pt x="9273" y="18758"/>
                  </a:lnTo>
                  <a:lnTo>
                    <a:pt x="9517" y="18589"/>
                  </a:lnTo>
                  <a:lnTo>
                    <a:pt x="9766" y="18405"/>
                  </a:lnTo>
                  <a:lnTo>
                    <a:pt x="10010" y="18220"/>
                  </a:lnTo>
                  <a:lnTo>
                    <a:pt x="10254" y="18021"/>
                  </a:lnTo>
                  <a:lnTo>
                    <a:pt x="10498" y="17806"/>
                  </a:lnTo>
                  <a:lnTo>
                    <a:pt x="10737" y="17575"/>
                  </a:lnTo>
                  <a:lnTo>
                    <a:pt x="10981" y="17329"/>
                  </a:lnTo>
                  <a:lnTo>
                    <a:pt x="11219" y="17084"/>
                  </a:lnTo>
                  <a:lnTo>
                    <a:pt x="11389" y="16915"/>
                  </a:lnTo>
                  <a:lnTo>
                    <a:pt x="11559" y="16715"/>
                  </a:lnTo>
                  <a:lnTo>
                    <a:pt x="11729" y="16515"/>
                  </a:lnTo>
                  <a:lnTo>
                    <a:pt x="11893" y="16315"/>
                  </a:lnTo>
                  <a:lnTo>
                    <a:pt x="12052" y="16085"/>
                  </a:lnTo>
                  <a:lnTo>
                    <a:pt x="12211" y="15839"/>
                  </a:lnTo>
                  <a:lnTo>
                    <a:pt x="12370" y="15578"/>
                  </a:lnTo>
                  <a:lnTo>
                    <a:pt x="12524" y="15317"/>
                  </a:lnTo>
                  <a:lnTo>
                    <a:pt x="12673" y="15025"/>
                  </a:lnTo>
                  <a:lnTo>
                    <a:pt x="12821" y="14733"/>
                  </a:lnTo>
                  <a:lnTo>
                    <a:pt x="12970" y="14426"/>
                  </a:lnTo>
                  <a:lnTo>
                    <a:pt x="13108" y="14088"/>
                  </a:lnTo>
                  <a:lnTo>
                    <a:pt x="13246" y="13765"/>
                  </a:lnTo>
                  <a:lnTo>
                    <a:pt x="13384" y="13412"/>
                  </a:lnTo>
                  <a:lnTo>
                    <a:pt x="13516" y="13043"/>
                  </a:lnTo>
                  <a:lnTo>
                    <a:pt x="13643" y="12674"/>
                  </a:lnTo>
                  <a:lnTo>
                    <a:pt x="13765" y="12275"/>
                  </a:lnTo>
                  <a:lnTo>
                    <a:pt x="13877" y="11860"/>
                  </a:lnTo>
                  <a:lnTo>
                    <a:pt x="13978" y="11415"/>
                  </a:lnTo>
                  <a:lnTo>
                    <a:pt x="14068" y="10969"/>
                  </a:lnTo>
                  <a:lnTo>
                    <a:pt x="14147" y="10493"/>
                  </a:lnTo>
                  <a:lnTo>
                    <a:pt x="14211" y="10017"/>
                  </a:lnTo>
                  <a:lnTo>
                    <a:pt x="14269" y="9525"/>
                  </a:lnTo>
                  <a:lnTo>
                    <a:pt x="14317" y="9033"/>
                  </a:lnTo>
                  <a:lnTo>
                    <a:pt x="14354" y="8526"/>
                  </a:lnTo>
                  <a:lnTo>
                    <a:pt x="14375" y="8004"/>
                  </a:lnTo>
                  <a:lnTo>
                    <a:pt x="14391" y="7482"/>
                  </a:lnTo>
                  <a:lnTo>
                    <a:pt x="14391" y="6975"/>
                  </a:lnTo>
                  <a:lnTo>
                    <a:pt x="14375" y="6452"/>
                  </a:lnTo>
                  <a:lnTo>
                    <a:pt x="14354" y="5930"/>
                  </a:lnTo>
                  <a:lnTo>
                    <a:pt x="14317" y="5408"/>
                  </a:lnTo>
                  <a:lnTo>
                    <a:pt x="14269" y="4885"/>
                  </a:lnTo>
                  <a:lnTo>
                    <a:pt x="14243" y="4624"/>
                  </a:lnTo>
                  <a:lnTo>
                    <a:pt x="14211" y="4363"/>
                  </a:lnTo>
                  <a:lnTo>
                    <a:pt x="14174" y="4102"/>
                  </a:lnTo>
                  <a:lnTo>
                    <a:pt x="14137" y="3856"/>
                  </a:lnTo>
                  <a:lnTo>
                    <a:pt x="14094" y="3610"/>
                  </a:lnTo>
                  <a:lnTo>
                    <a:pt x="14047" y="3380"/>
                  </a:lnTo>
                  <a:lnTo>
                    <a:pt x="13999" y="3149"/>
                  </a:lnTo>
                  <a:lnTo>
                    <a:pt x="13946" y="2919"/>
                  </a:lnTo>
                  <a:lnTo>
                    <a:pt x="13893" y="2704"/>
                  </a:lnTo>
                  <a:lnTo>
                    <a:pt x="13834" y="2489"/>
                  </a:lnTo>
                  <a:lnTo>
                    <a:pt x="13776" y="2289"/>
                  </a:lnTo>
                  <a:lnTo>
                    <a:pt x="13712" y="2089"/>
                  </a:lnTo>
                  <a:lnTo>
                    <a:pt x="13649" y="1905"/>
                  </a:lnTo>
                  <a:lnTo>
                    <a:pt x="13580" y="1721"/>
                  </a:lnTo>
                  <a:lnTo>
                    <a:pt x="13511" y="1552"/>
                  </a:lnTo>
                  <a:lnTo>
                    <a:pt x="13437" y="1383"/>
                  </a:lnTo>
                  <a:lnTo>
                    <a:pt x="13362" y="1229"/>
                  </a:lnTo>
                  <a:lnTo>
                    <a:pt x="13288" y="1075"/>
                  </a:lnTo>
                  <a:lnTo>
                    <a:pt x="13209" y="937"/>
                  </a:lnTo>
                  <a:lnTo>
                    <a:pt x="13129" y="814"/>
                  </a:lnTo>
                  <a:lnTo>
                    <a:pt x="13044" y="691"/>
                  </a:lnTo>
                  <a:lnTo>
                    <a:pt x="12959" y="568"/>
                  </a:lnTo>
                  <a:lnTo>
                    <a:pt x="12874" y="476"/>
                  </a:lnTo>
                  <a:lnTo>
                    <a:pt x="12789" y="384"/>
                  </a:lnTo>
                  <a:lnTo>
                    <a:pt x="12699" y="292"/>
                  </a:lnTo>
                  <a:lnTo>
                    <a:pt x="12609" y="230"/>
                  </a:lnTo>
                  <a:lnTo>
                    <a:pt x="12519" y="154"/>
                  </a:lnTo>
                  <a:lnTo>
                    <a:pt x="12429" y="108"/>
                  </a:lnTo>
                  <a:lnTo>
                    <a:pt x="12333" y="62"/>
                  </a:lnTo>
                  <a:lnTo>
                    <a:pt x="12238" y="31"/>
                  </a:lnTo>
                  <a:lnTo>
                    <a:pt x="12142" y="15"/>
                  </a:lnTo>
                  <a:lnTo>
                    <a:pt x="12066" y="3"/>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4"/>
            <p:cNvSpPr/>
            <p:nvPr/>
          </p:nvSpPr>
          <p:spPr>
            <a:xfrm>
              <a:off x="1298125" y="-3644850"/>
              <a:ext cx="359800" cy="493550"/>
            </a:xfrm>
            <a:custGeom>
              <a:avLst/>
              <a:gdLst/>
              <a:ahLst/>
              <a:cxnLst/>
              <a:rect l="l" t="t" r="r" b="b"/>
              <a:pathLst>
                <a:path w="14392" h="19742" fill="none" extrusionOk="0">
                  <a:moveTo>
                    <a:pt x="12079" y="0"/>
                  </a:moveTo>
                  <a:lnTo>
                    <a:pt x="12079" y="0"/>
                  </a:lnTo>
                  <a:lnTo>
                    <a:pt x="11506" y="138"/>
                  </a:lnTo>
                  <a:lnTo>
                    <a:pt x="10938" y="277"/>
                  </a:lnTo>
                  <a:lnTo>
                    <a:pt x="10365" y="430"/>
                  </a:lnTo>
                  <a:lnTo>
                    <a:pt x="9798" y="599"/>
                  </a:lnTo>
                  <a:lnTo>
                    <a:pt x="9230" y="784"/>
                  </a:lnTo>
                  <a:lnTo>
                    <a:pt x="8663" y="968"/>
                  </a:lnTo>
                  <a:lnTo>
                    <a:pt x="8095" y="1183"/>
                  </a:lnTo>
                  <a:lnTo>
                    <a:pt x="7528" y="1413"/>
                  </a:lnTo>
                  <a:lnTo>
                    <a:pt x="6960" y="1644"/>
                  </a:lnTo>
                  <a:lnTo>
                    <a:pt x="6398" y="1905"/>
                  </a:lnTo>
                  <a:lnTo>
                    <a:pt x="5830" y="2166"/>
                  </a:lnTo>
                  <a:lnTo>
                    <a:pt x="5268" y="2458"/>
                  </a:lnTo>
                  <a:lnTo>
                    <a:pt x="4706" y="2750"/>
                  </a:lnTo>
                  <a:lnTo>
                    <a:pt x="4143" y="3057"/>
                  </a:lnTo>
                  <a:lnTo>
                    <a:pt x="3581" y="3380"/>
                  </a:lnTo>
                  <a:lnTo>
                    <a:pt x="3024" y="3718"/>
                  </a:lnTo>
                  <a:lnTo>
                    <a:pt x="3024" y="3718"/>
                  </a:lnTo>
                  <a:lnTo>
                    <a:pt x="2796" y="3856"/>
                  </a:lnTo>
                  <a:lnTo>
                    <a:pt x="2568" y="4010"/>
                  </a:lnTo>
                  <a:lnTo>
                    <a:pt x="2340" y="4194"/>
                  </a:lnTo>
                  <a:lnTo>
                    <a:pt x="2112" y="4378"/>
                  </a:lnTo>
                  <a:lnTo>
                    <a:pt x="1884" y="4594"/>
                  </a:lnTo>
                  <a:lnTo>
                    <a:pt x="1666" y="4824"/>
                  </a:lnTo>
                  <a:lnTo>
                    <a:pt x="1449" y="5101"/>
                  </a:lnTo>
                  <a:lnTo>
                    <a:pt x="1343" y="5239"/>
                  </a:lnTo>
                  <a:lnTo>
                    <a:pt x="1242" y="5392"/>
                  </a:lnTo>
                  <a:lnTo>
                    <a:pt x="1141" y="5546"/>
                  </a:lnTo>
                  <a:lnTo>
                    <a:pt x="1046" y="5715"/>
                  </a:lnTo>
                  <a:lnTo>
                    <a:pt x="950" y="5884"/>
                  </a:lnTo>
                  <a:lnTo>
                    <a:pt x="855" y="6068"/>
                  </a:lnTo>
                  <a:lnTo>
                    <a:pt x="770" y="6268"/>
                  </a:lnTo>
                  <a:lnTo>
                    <a:pt x="685" y="6468"/>
                  </a:lnTo>
                  <a:lnTo>
                    <a:pt x="600" y="6668"/>
                  </a:lnTo>
                  <a:lnTo>
                    <a:pt x="526" y="6898"/>
                  </a:lnTo>
                  <a:lnTo>
                    <a:pt x="452" y="7128"/>
                  </a:lnTo>
                  <a:lnTo>
                    <a:pt x="383" y="7359"/>
                  </a:lnTo>
                  <a:lnTo>
                    <a:pt x="319" y="7620"/>
                  </a:lnTo>
                  <a:lnTo>
                    <a:pt x="261" y="7881"/>
                  </a:lnTo>
                  <a:lnTo>
                    <a:pt x="208" y="8158"/>
                  </a:lnTo>
                  <a:lnTo>
                    <a:pt x="155" y="8434"/>
                  </a:lnTo>
                  <a:lnTo>
                    <a:pt x="112" y="8742"/>
                  </a:lnTo>
                  <a:lnTo>
                    <a:pt x="75" y="9049"/>
                  </a:lnTo>
                  <a:lnTo>
                    <a:pt x="75" y="9049"/>
                  </a:lnTo>
                  <a:lnTo>
                    <a:pt x="38" y="9525"/>
                  </a:lnTo>
                  <a:lnTo>
                    <a:pt x="17" y="10001"/>
                  </a:lnTo>
                  <a:lnTo>
                    <a:pt x="1" y="10462"/>
                  </a:lnTo>
                  <a:lnTo>
                    <a:pt x="1" y="10938"/>
                  </a:lnTo>
                  <a:lnTo>
                    <a:pt x="11" y="11415"/>
                  </a:lnTo>
                  <a:lnTo>
                    <a:pt x="38" y="11876"/>
                  </a:lnTo>
                  <a:lnTo>
                    <a:pt x="70" y="12336"/>
                  </a:lnTo>
                  <a:lnTo>
                    <a:pt x="112" y="12782"/>
                  </a:lnTo>
                  <a:lnTo>
                    <a:pt x="171" y="13228"/>
                  </a:lnTo>
                  <a:lnTo>
                    <a:pt x="234" y="13658"/>
                  </a:lnTo>
                  <a:lnTo>
                    <a:pt x="309" y="14072"/>
                  </a:lnTo>
                  <a:lnTo>
                    <a:pt x="393" y="14472"/>
                  </a:lnTo>
                  <a:lnTo>
                    <a:pt x="489" y="14856"/>
                  </a:lnTo>
                  <a:lnTo>
                    <a:pt x="595" y="15225"/>
                  </a:lnTo>
                  <a:lnTo>
                    <a:pt x="712" y="15563"/>
                  </a:lnTo>
                  <a:lnTo>
                    <a:pt x="834" y="15885"/>
                  </a:lnTo>
                  <a:lnTo>
                    <a:pt x="834" y="15885"/>
                  </a:lnTo>
                  <a:lnTo>
                    <a:pt x="966" y="16177"/>
                  </a:lnTo>
                  <a:lnTo>
                    <a:pt x="1104" y="16454"/>
                  </a:lnTo>
                  <a:lnTo>
                    <a:pt x="1242" y="16715"/>
                  </a:lnTo>
                  <a:lnTo>
                    <a:pt x="1385" y="16961"/>
                  </a:lnTo>
                  <a:lnTo>
                    <a:pt x="1528" y="17191"/>
                  </a:lnTo>
                  <a:lnTo>
                    <a:pt x="1672" y="17422"/>
                  </a:lnTo>
                  <a:lnTo>
                    <a:pt x="1820" y="17621"/>
                  </a:lnTo>
                  <a:lnTo>
                    <a:pt x="1969" y="17821"/>
                  </a:lnTo>
                  <a:lnTo>
                    <a:pt x="2123" y="18005"/>
                  </a:lnTo>
                  <a:lnTo>
                    <a:pt x="2276" y="18174"/>
                  </a:lnTo>
                  <a:lnTo>
                    <a:pt x="2430" y="18328"/>
                  </a:lnTo>
                  <a:lnTo>
                    <a:pt x="2589" y="18466"/>
                  </a:lnTo>
                  <a:lnTo>
                    <a:pt x="2748" y="18589"/>
                  </a:lnTo>
                  <a:lnTo>
                    <a:pt x="2908" y="18697"/>
                  </a:lnTo>
                  <a:lnTo>
                    <a:pt x="3072" y="18804"/>
                  </a:lnTo>
                  <a:lnTo>
                    <a:pt x="3236" y="18881"/>
                  </a:lnTo>
                  <a:lnTo>
                    <a:pt x="3236" y="18881"/>
                  </a:lnTo>
                  <a:lnTo>
                    <a:pt x="3486" y="19019"/>
                  </a:lnTo>
                  <a:lnTo>
                    <a:pt x="3735" y="19158"/>
                  </a:lnTo>
                  <a:lnTo>
                    <a:pt x="3990" y="19265"/>
                  </a:lnTo>
                  <a:lnTo>
                    <a:pt x="4239" y="19373"/>
                  </a:lnTo>
                  <a:lnTo>
                    <a:pt x="4494" y="19465"/>
                  </a:lnTo>
                  <a:lnTo>
                    <a:pt x="4743" y="19542"/>
                  </a:lnTo>
                  <a:lnTo>
                    <a:pt x="4997" y="19618"/>
                  </a:lnTo>
                  <a:lnTo>
                    <a:pt x="5247" y="19665"/>
                  </a:lnTo>
                  <a:lnTo>
                    <a:pt x="5501" y="19711"/>
                  </a:lnTo>
                  <a:lnTo>
                    <a:pt x="5756" y="19726"/>
                  </a:lnTo>
                  <a:lnTo>
                    <a:pt x="6005" y="19741"/>
                  </a:lnTo>
                  <a:lnTo>
                    <a:pt x="6260" y="19741"/>
                  </a:lnTo>
                  <a:lnTo>
                    <a:pt x="6515" y="19726"/>
                  </a:lnTo>
                  <a:lnTo>
                    <a:pt x="6764" y="19711"/>
                  </a:lnTo>
                  <a:lnTo>
                    <a:pt x="7018" y="19665"/>
                  </a:lnTo>
                  <a:lnTo>
                    <a:pt x="7273" y="19618"/>
                  </a:lnTo>
                  <a:lnTo>
                    <a:pt x="7522" y="19557"/>
                  </a:lnTo>
                  <a:lnTo>
                    <a:pt x="7772" y="19480"/>
                  </a:lnTo>
                  <a:lnTo>
                    <a:pt x="8026" y="19388"/>
                  </a:lnTo>
                  <a:lnTo>
                    <a:pt x="8276" y="19296"/>
                  </a:lnTo>
                  <a:lnTo>
                    <a:pt x="8525" y="19173"/>
                  </a:lnTo>
                  <a:lnTo>
                    <a:pt x="8774" y="19050"/>
                  </a:lnTo>
                  <a:lnTo>
                    <a:pt x="9023" y="18912"/>
                  </a:lnTo>
                  <a:lnTo>
                    <a:pt x="9273" y="18758"/>
                  </a:lnTo>
                  <a:lnTo>
                    <a:pt x="9517" y="18589"/>
                  </a:lnTo>
                  <a:lnTo>
                    <a:pt x="9766" y="18405"/>
                  </a:lnTo>
                  <a:lnTo>
                    <a:pt x="10010" y="18220"/>
                  </a:lnTo>
                  <a:lnTo>
                    <a:pt x="10254" y="18021"/>
                  </a:lnTo>
                  <a:lnTo>
                    <a:pt x="10498" y="17806"/>
                  </a:lnTo>
                  <a:lnTo>
                    <a:pt x="10737" y="17575"/>
                  </a:lnTo>
                  <a:lnTo>
                    <a:pt x="10981" y="17329"/>
                  </a:lnTo>
                  <a:lnTo>
                    <a:pt x="11219" y="17084"/>
                  </a:lnTo>
                  <a:lnTo>
                    <a:pt x="11219" y="17084"/>
                  </a:lnTo>
                  <a:lnTo>
                    <a:pt x="11389" y="16915"/>
                  </a:lnTo>
                  <a:lnTo>
                    <a:pt x="11559" y="16715"/>
                  </a:lnTo>
                  <a:lnTo>
                    <a:pt x="11729" y="16515"/>
                  </a:lnTo>
                  <a:lnTo>
                    <a:pt x="11893" y="16315"/>
                  </a:lnTo>
                  <a:lnTo>
                    <a:pt x="12052" y="16085"/>
                  </a:lnTo>
                  <a:lnTo>
                    <a:pt x="12211" y="15839"/>
                  </a:lnTo>
                  <a:lnTo>
                    <a:pt x="12370" y="15578"/>
                  </a:lnTo>
                  <a:lnTo>
                    <a:pt x="12524" y="15317"/>
                  </a:lnTo>
                  <a:lnTo>
                    <a:pt x="12673" y="15025"/>
                  </a:lnTo>
                  <a:lnTo>
                    <a:pt x="12821" y="14733"/>
                  </a:lnTo>
                  <a:lnTo>
                    <a:pt x="12970" y="14426"/>
                  </a:lnTo>
                  <a:lnTo>
                    <a:pt x="13108" y="14088"/>
                  </a:lnTo>
                  <a:lnTo>
                    <a:pt x="13246" y="13765"/>
                  </a:lnTo>
                  <a:lnTo>
                    <a:pt x="13384" y="13412"/>
                  </a:lnTo>
                  <a:lnTo>
                    <a:pt x="13516" y="13043"/>
                  </a:lnTo>
                  <a:lnTo>
                    <a:pt x="13643" y="12674"/>
                  </a:lnTo>
                  <a:lnTo>
                    <a:pt x="13643" y="12674"/>
                  </a:lnTo>
                  <a:lnTo>
                    <a:pt x="13765" y="12275"/>
                  </a:lnTo>
                  <a:lnTo>
                    <a:pt x="13877" y="11860"/>
                  </a:lnTo>
                  <a:lnTo>
                    <a:pt x="13978" y="11415"/>
                  </a:lnTo>
                  <a:lnTo>
                    <a:pt x="14068" y="10969"/>
                  </a:lnTo>
                  <a:lnTo>
                    <a:pt x="14147" y="10493"/>
                  </a:lnTo>
                  <a:lnTo>
                    <a:pt x="14211" y="10017"/>
                  </a:lnTo>
                  <a:lnTo>
                    <a:pt x="14269" y="9525"/>
                  </a:lnTo>
                  <a:lnTo>
                    <a:pt x="14317" y="9033"/>
                  </a:lnTo>
                  <a:lnTo>
                    <a:pt x="14354" y="8526"/>
                  </a:lnTo>
                  <a:lnTo>
                    <a:pt x="14375" y="8004"/>
                  </a:lnTo>
                  <a:lnTo>
                    <a:pt x="14391" y="7482"/>
                  </a:lnTo>
                  <a:lnTo>
                    <a:pt x="14391" y="6975"/>
                  </a:lnTo>
                  <a:lnTo>
                    <a:pt x="14375" y="6452"/>
                  </a:lnTo>
                  <a:lnTo>
                    <a:pt x="14354" y="5930"/>
                  </a:lnTo>
                  <a:lnTo>
                    <a:pt x="14317" y="5408"/>
                  </a:lnTo>
                  <a:lnTo>
                    <a:pt x="14269" y="4885"/>
                  </a:lnTo>
                  <a:lnTo>
                    <a:pt x="14269" y="4885"/>
                  </a:lnTo>
                  <a:lnTo>
                    <a:pt x="14243" y="4624"/>
                  </a:lnTo>
                  <a:lnTo>
                    <a:pt x="14211" y="4363"/>
                  </a:lnTo>
                  <a:lnTo>
                    <a:pt x="14174" y="4102"/>
                  </a:lnTo>
                  <a:lnTo>
                    <a:pt x="14137" y="3856"/>
                  </a:lnTo>
                  <a:lnTo>
                    <a:pt x="14094" y="3610"/>
                  </a:lnTo>
                  <a:lnTo>
                    <a:pt x="14047" y="3380"/>
                  </a:lnTo>
                  <a:lnTo>
                    <a:pt x="13999" y="3149"/>
                  </a:lnTo>
                  <a:lnTo>
                    <a:pt x="13946" y="2919"/>
                  </a:lnTo>
                  <a:lnTo>
                    <a:pt x="13893" y="2704"/>
                  </a:lnTo>
                  <a:lnTo>
                    <a:pt x="13834" y="2489"/>
                  </a:lnTo>
                  <a:lnTo>
                    <a:pt x="13776" y="2289"/>
                  </a:lnTo>
                  <a:lnTo>
                    <a:pt x="13712" y="2089"/>
                  </a:lnTo>
                  <a:lnTo>
                    <a:pt x="13649" y="1905"/>
                  </a:lnTo>
                  <a:lnTo>
                    <a:pt x="13580" y="1721"/>
                  </a:lnTo>
                  <a:lnTo>
                    <a:pt x="13511" y="1552"/>
                  </a:lnTo>
                  <a:lnTo>
                    <a:pt x="13437" y="1383"/>
                  </a:lnTo>
                  <a:lnTo>
                    <a:pt x="13362" y="1229"/>
                  </a:lnTo>
                  <a:lnTo>
                    <a:pt x="13288" y="1075"/>
                  </a:lnTo>
                  <a:lnTo>
                    <a:pt x="13209" y="937"/>
                  </a:lnTo>
                  <a:lnTo>
                    <a:pt x="13129" y="814"/>
                  </a:lnTo>
                  <a:lnTo>
                    <a:pt x="13044" y="691"/>
                  </a:lnTo>
                  <a:lnTo>
                    <a:pt x="12959" y="568"/>
                  </a:lnTo>
                  <a:lnTo>
                    <a:pt x="12874" y="476"/>
                  </a:lnTo>
                  <a:lnTo>
                    <a:pt x="12789" y="384"/>
                  </a:lnTo>
                  <a:lnTo>
                    <a:pt x="12699" y="292"/>
                  </a:lnTo>
                  <a:lnTo>
                    <a:pt x="12609" y="230"/>
                  </a:lnTo>
                  <a:lnTo>
                    <a:pt x="12519" y="154"/>
                  </a:lnTo>
                  <a:lnTo>
                    <a:pt x="12429" y="108"/>
                  </a:lnTo>
                  <a:lnTo>
                    <a:pt x="12333" y="62"/>
                  </a:lnTo>
                  <a:lnTo>
                    <a:pt x="12238" y="31"/>
                  </a:lnTo>
                  <a:lnTo>
                    <a:pt x="12142" y="15"/>
                  </a:lnTo>
                  <a:lnTo>
                    <a:pt x="1204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4"/>
            <p:cNvSpPr/>
            <p:nvPr/>
          </p:nvSpPr>
          <p:spPr>
            <a:xfrm>
              <a:off x="1309800" y="-3514650"/>
              <a:ext cx="341350" cy="285375"/>
            </a:xfrm>
            <a:custGeom>
              <a:avLst/>
              <a:gdLst/>
              <a:ahLst/>
              <a:cxnLst/>
              <a:rect l="l" t="t" r="r" b="b"/>
              <a:pathLst>
                <a:path w="13654" h="11415" extrusionOk="0">
                  <a:moveTo>
                    <a:pt x="13638" y="0"/>
                  </a:moveTo>
                  <a:lnTo>
                    <a:pt x="13611" y="46"/>
                  </a:lnTo>
                  <a:lnTo>
                    <a:pt x="13569" y="123"/>
                  </a:lnTo>
                  <a:lnTo>
                    <a:pt x="13516" y="246"/>
                  </a:lnTo>
                  <a:lnTo>
                    <a:pt x="13378" y="599"/>
                  </a:lnTo>
                  <a:lnTo>
                    <a:pt x="13187" y="1091"/>
                  </a:lnTo>
                  <a:lnTo>
                    <a:pt x="12954" y="1675"/>
                  </a:lnTo>
                  <a:lnTo>
                    <a:pt x="12667" y="2366"/>
                  </a:lnTo>
                  <a:lnTo>
                    <a:pt x="12508" y="2735"/>
                  </a:lnTo>
                  <a:lnTo>
                    <a:pt x="12333" y="3119"/>
                  </a:lnTo>
                  <a:lnTo>
                    <a:pt x="12147" y="3518"/>
                  </a:lnTo>
                  <a:lnTo>
                    <a:pt x="11951" y="3933"/>
                  </a:lnTo>
                  <a:lnTo>
                    <a:pt x="11681" y="4471"/>
                  </a:lnTo>
                  <a:lnTo>
                    <a:pt x="11405" y="4993"/>
                  </a:lnTo>
                  <a:lnTo>
                    <a:pt x="11129" y="5485"/>
                  </a:lnTo>
                  <a:lnTo>
                    <a:pt x="10848" y="5961"/>
                  </a:lnTo>
                  <a:lnTo>
                    <a:pt x="10561" y="6406"/>
                  </a:lnTo>
                  <a:lnTo>
                    <a:pt x="10270" y="6837"/>
                  </a:lnTo>
                  <a:lnTo>
                    <a:pt x="9978" y="7236"/>
                  </a:lnTo>
                  <a:lnTo>
                    <a:pt x="9681" y="7605"/>
                  </a:lnTo>
                  <a:lnTo>
                    <a:pt x="9379" y="7958"/>
                  </a:lnTo>
                  <a:lnTo>
                    <a:pt x="9076" y="8281"/>
                  </a:lnTo>
                  <a:lnTo>
                    <a:pt x="8774" y="8588"/>
                  </a:lnTo>
                  <a:lnTo>
                    <a:pt x="8466" y="8864"/>
                  </a:lnTo>
                  <a:lnTo>
                    <a:pt x="8159" y="9126"/>
                  </a:lnTo>
                  <a:lnTo>
                    <a:pt x="7846" y="9356"/>
                  </a:lnTo>
                  <a:lnTo>
                    <a:pt x="7533" y="9556"/>
                  </a:lnTo>
                  <a:lnTo>
                    <a:pt x="7214" y="9740"/>
                  </a:lnTo>
                  <a:lnTo>
                    <a:pt x="6896" y="9894"/>
                  </a:lnTo>
                  <a:lnTo>
                    <a:pt x="6578" y="10017"/>
                  </a:lnTo>
                  <a:lnTo>
                    <a:pt x="6260" y="10124"/>
                  </a:lnTo>
                  <a:lnTo>
                    <a:pt x="5941" y="10201"/>
                  </a:lnTo>
                  <a:lnTo>
                    <a:pt x="5618" y="10262"/>
                  </a:lnTo>
                  <a:lnTo>
                    <a:pt x="5294" y="10278"/>
                  </a:lnTo>
                  <a:lnTo>
                    <a:pt x="4971" y="10293"/>
                  </a:lnTo>
                  <a:lnTo>
                    <a:pt x="4652" y="10262"/>
                  </a:lnTo>
                  <a:lnTo>
                    <a:pt x="4329" y="10216"/>
                  </a:lnTo>
                  <a:lnTo>
                    <a:pt x="4005" y="10140"/>
                  </a:lnTo>
                  <a:lnTo>
                    <a:pt x="3682" y="10032"/>
                  </a:lnTo>
                  <a:lnTo>
                    <a:pt x="3358" y="9909"/>
                  </a:lnTo>
                  <a:lnTo>
                    <a:pt x="3035" y="9756"/>
                  </a:lnTo>
                  <a:lnTo>
                    <a:pt x="2716" y="9587"/>
                  </a:lnTo>
                  <a:lnTo>
                    <a:pt x="2398" y="9371"/>
                  </a:lnTo>
                  <a:lnTo>
                    <a:pt x="2075" y="9141"/>
                  </a:lnTo>
                  <a:lnTo>
                    <a:pt x="1836" y="8957"/>
                  </a:lnTo>
                  <a:lnTo>
                    <a:pt x="1608" y="8757"/>
                  </a:lnTo>
                  <a:lnTo>
                    <a:pt x="1199" y="8388"/>
                  </a:lnTo>
                  <a:lnTo>
                    <a:pt x="844" y="8035"/>
                  </a:lnTo>
                  <a:lnTo>
                    <a:pt x="547" y="7712"/>
                  </a:lnTo>
                  <a:lnTo>
                    <a:pt x="144" y="7267"/>
                  </a:lnTo>
                  <a:lnTo>
                    <a:pt x="38" y="7175"/>
                  </a:lnTo>
                  <a:lnTo>
                    <a:pt x="11" y="7159"/>
                  </a:lnTo>
                  <a:lnTo>
                    <a:pt x="6" y="7175"/>
                  </a:lnTo>
                  <a:lnTo>
                    <a:pt x="1" y="7190"/>
                  </a:lnTo>
                  <a:lnTo>
                    <a:pt x="107" y="7451"/>
                  </a:lnTo>
                  <a:lnTo>
                    <a:pt x="213" y="7712"/>
                  </a:lnTo>
                  <a:lnTo>
                    <a:pt x="329" y="7927"/>
                  </a:lnTo>
                  <a:lnTo>
                    <a:pt x="451" y="8127"/>
                  </a:lnTo>
                  <a:lnTo>
                    <a:pt x="637" y="8388"/>
                  </a:lnTo>
                  <a:lnTo>
                    <a:pt x="823" y="8649"/>
                  </a:lnTo>
                  <a:lnTo>
                    <a:pt x="1008" y="8895"/>
                  </a:lnTo>
                  <a:lnTo>
                    <a:pt x="1199" y="9126"/>
                  </a:lnTo>
                  <a:lnTo>
                    <a:pt x="1390" y="9341"/>
                  </a:lnTo>
                  <a:lnTo>
                    <a:pt x="1581" y="9540"/>
                  </a:lnTo>
                  <a:lnTo>
                    <a:pt x="1772" y="9725"/>
                  </a:lnTo>
                  <a:lnTo>
                    <a:pt x="1969" y="9909"/>
                  </a:lnTo>
                  <a:lnTo>
                    <a:pt x="2297" y="10201"/>
                  </a:lnTo>
                  <a:lnTo>
                    <a:pt x="2626" y="10447"/>
                  </a:lnTo>
                  <a:lnTo>
                    <a:pt x="2955" y="10677"/>
                  </a:lnTo>
                  <a:lnTo>
                    <a:pt x="3289" y="10877"/>
                  </a:lnTo>
                  <a:lnTo>
                    <a:pt x="3618" y="11031"/>
                  </a:lnTo>
                  <a:lnTo>
                    <a:pt x="3952" y="11169"/>
                  </a:lnTo>
                  <a:lnTo>
                    <a:pt x="4286" y="11276"/>
                  </a:lnTo>
                  <a:lnTo>
                    <a:pt x="4621" y="11353"/>
                  </a:lnTo>
                  <a:lnTo>
                    <a:pt x="4955" y="11399"/>
                  </a:lnTo>
                  <a:lnTo>
                    <a:pt x="5289" y="11415"/>
                  </a:lnTo>
                  <a:lnTo>
                    <a:pt x="5623" y="11399"/>
                  </a:lnTo>
                  <a:lnTo>
                    <a:pt x="5952" y="11353"/>
                  </a:lnTo>
                  <a:lnTo>
                    <a:pt x="6286" y="11292"/>
                  </a:lnTo>
                  <a:lnTo>
                    <a:pt x="6615" y="11184"/>
                  </a:lnTo>
                  <a:lnTo>
                    <a:pt x="6944" y="11061"/>
                  </a:lnTo>
                  <a:lnTo>
                    <a:pt x="7273" y="10908"/>
                  </a:lnTo>
                  <a:lnTo>
                    <a:pt x="7602" y="10723"/>
                  </a:lnTo>
                  <a:lnTo>
                    <a:pt x="7925" y="10508"/>
                  </a:lnTo>
                  <a:lnTo>
                    <a:pt x="8243" y="10262"/>
                  </a:lnTo>
                  <a:lnTo>
                    <a:pt x="8562" y="9986"/>
                  </a:lnTo>
                  <a:lnTo>
                    <a:pt x="8880" y="9694"/>
                  </a:lnTo>
                  <a:lnTo>
                    <a:pt x="9193" y="9371"/>
                  </a:lnTo>
                  <a:lnTo>
                    <a:pt x="9506" y="9003"/>
                  </a:lnTo>
                  <a:lnTo>
                    <a:pt x="9814" y="8634"/>
                  </a:lnTo>
                  <a:lnTo>
                    <a:pt x="10116" y="8219"/>
                  </a:lnTo>
                  <a:lnTo>
                    <a:pt x="10413" y="7774"/>
                  </a:lnTo>
                  <a:lnTo>
                    <a:pt x="10710" y="7313"/>
                  </a:lnTo>
                  <a:lnTo>
                    <a:pt x="11002" y="6821"/>
                  </a:lnTo>
                  <a:lnTo>
                    <a:pt x="11288" y="6299"/>
                  </a:lnTo>
                  <a:lnTo>
                    <a:pt x="11569" y="5761"/>
                  </a:lnTo>
                  <a:lnTo>
                    <a:pt x="11845" y="5193"/>
                  </a:lnTo>
                  <a:lnTo>
                    <a:pt x="12121" y="4594"/>
                  </a:lnTo>
                  <a:lnTo>
                    <a:pt x="12275" y="4225"/>
                  </a:lnTo>
                  <a:lnTo>
                    <a:pt x="12429" y="3841"/>
                  </a:lnTo>
                  <a:lnTo>
                    <a:pt x="12582" y="3457"/>
                  </a:lnTo>
                  <a:lnTo>
                    <a:pt x="12731" y="3057"/>
                  </a:lnTo>
                  <a:lnTo>
                    <a:pt x="12874" y="2658"/>
                  </a:lnTo>
                  <a:lnTo>
                    <a:pt x="13017" y="2243"/>
                  </a:lnTo>
                  <a:lnTo>
                    <a:pt x="13161" y="1828"/>
                  </a:lnTo>
                  <a:lnTo>
                    <a:pt x="13298" y="1398"/>
                  </a:lnTo>
                  <a:lnTo>
                    <a:pt x="13352" y="1244"/>
                  </a:lnTo>
                  <a:lnTo>
                    <a:pt x="13399" y="1091"/>
                  </a:lnTo>
                  <a:lnTo>
                    <a:pt x="13452" y="922"/>
                  </a:lnTo>
                  <a:lnTo>
                    <a:pt x="13495" y="753"/>
                  </a:lnTo>
                  <a:lnTo>
                    <a:pt x="13537" y="569"/>
                  </a:lnTo>
                  <a:lnTo>
                    <a:pt x="13580" y="400"/>
                  </a:lnTo>
                  <a:lnTo>
                    <a:pt x="13617" y="200"/>
                  </a:lnTo>
                  <a:lnTo>
                    <a:pt x="13654" y="15"/>
                  </a:lnTo>
                  <a:lnTo>
                    <a:pt x="1364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531975" y="-19167550"/>
              <a:ext cx="446900" cy="4926925"/>
            </a:xfrm>
            <a:custGeom>
              <a:avLst/>
              <a:gdLst/>
              <a:ahLst/>
              <a:cxnLst/>
              <a:rect l="l" t="t" r="r" b="b"/>
              <a:pathLst>
                <a:path w="17876" h="197077" extrusionOk="0">
                  <a:moveTo>
                    <a:pt x="7522" y="1"/>
                  </a:moveTo>
                  <a:lnTo>
                    <a:pt x="7373" y="16"/>
                  </a:lnTo>
                  <a:lnTo>
                    <a:pt x="7230" y="32"/>
                  </a:lnTo>
                  <a:lnTo>
                    <a:pt x="7082" y="62"/>
                  </a:lnTo>
                  <a:lnTo>
                    <a:pt x="6938" y="93"/>
                  </a:lnTo>
                  <a:lnTo>
                    <a:pt x="6795" y="139"/>
                  </a:lnTo>
                  <a:lnTo>
                    <a:pt x="6652" y="201"/>
                  </a:lnTo>
                  <a:lnTo>
                    <a:pt x="6509" y="278"/>
                  </a:lnTo>
                  <a:lnTo>
                    <a:pt x="6371" y="370"/>
                  </a:lnTo>
                  <a:lnTo>
                    <a:pt x="6233" y="462"/>
                  </a:lnTo>
                  <a:lnTo>
                    <a:pt x="6095" y="569"/>
                  </a:lnTo>
                  <a:lnTo>
                    <a:pt x="5957" y="692"/>
                  </a:lnTo>
                  <a:lnTo>
                    <a:pt x="5825" y="815"/>
                  </a:lnTo>
                  <a:lnTo>
                    <a:pt x="5692" y="969"/>
                  </a:lnTo>
                  <a:lnTo>
                    <a:pt x="5559" y="1122"/>
                  </a:lnTo>
                  <a:lnTo>
                    <a:pt x="5432" y="1291"/>
                  </a:lnTo>
                  <a:lnTo>
                    <a:pt x="5305" y="1476"/>
                  </a:lnTo>
                  <a:lnTo>
                    <a:pt x="5177" y="1676"/>
                  </a:lnTo>
                  <a:lnTo>
                    <a:pt x="5055" y="1875"/>
                  </a:lnTo>
                  <a:lnTo>
                    <a:pt x="4933" y="2090"/>
                  </a:lnTo>
                  <a:lnTo>
                    <a:pt x="4817" y="2336"/>
                  </a:lnTo>
                  <a:lnTo>
                    <a:pt x="4700" y="2582"/>
                  </a:lnTo>
                  <a:lnTo>
                    <a:pt x="4589" y="2843"/>
                  </a:lnTo>
                  <a:lnTo>
                    <a:pt x="4477" y="3104"/>
                  </a:lnTo>
                  <a:lnTo>
                    <a:pt x="4371" y="3396"/>
                  </a:lnTo>
                  <a:lnTo>
                    <a:pt x="4265" y="3703"/>
                  </a:lnTo>
                  <a:lnTo>
                    <a:pt x="4164" y="4011"/>
                  </a:lnTo>
                  <a:lnTo>
                    <a:pt x="4064" y="4333"/>
                  </a:lnTo>
                  <a:lnTo>
                    <a:pt x="3957" y="4717"/>
                  </a:lnTo>
                  <a:lnTo>
                    <a:pt x="3857" y="5117"/>
                  </a:lnTo>
                  <a:lnTo>
                    <a:pt x="3761" y="5516"/>
                  </a:lnTo>
                  <a:lnTo>
                    <a:pt x="3671" y="5931"/>
                  </a:lnTo>
                  <a:lnTo>
                    <a:pt x="3586" y="6346"/>
                  </a:lnTo>
                  <a:lnTo>
                    <a:pt x="3507" y="6776"/>
                  </a:lnTo>
                  <a:lnTo>
                    <a:pt x="3432" y="7206"/>
                  </a:lnTo>
                  <a:lnTo>
                    <a:pt x="3358" y="7652"/>
                  </a:lnTo>
                  <a:lnTo>
                    <a:pt x="3294" y="8097"/>
                  </a:lnTo>
                  <a:lnTo>
                    <a:pt x="3236" y="8558"/>
                  </a:lnTo>
                  <a:lnTo>
                    <a:pt x="3178" y="9019"/>
                  </a:lnTo>
                  <a:lnTo>
                    <a:pt x="3125" y="9480"/>
                  </a:lnTo>
                  <a:lnTo>
                    <a:pt x="3077" y="9956"/>
                  </a:lnTo>
                  <a:lnTo>
                    <a:pt x="3029" y="10417"/>
                  </a:lnTo>
                  <a:lnTo>
                    <a:pt x="2992" y="10909"/>
                  </a:lnTo>
                  <a:lnTo>
                    <a:pt x="2950" y="11385"/>
                  </a:lnTo>
                  <a:lnTo>
                    <a:pt x="2918" y="11877"/>
                  </a:lnTo>
                  <a:lnTo>
                    <a:pt x="2886" y="12368"/>
                  </a:lnTo>
                  <a:lnTo>
                    <a:pt x="2828" y="13351"/>
                  </a:lnTo>
                  <a:lnTo>
                    <a:pt x="2785" y="14350"/>
                  </a:lnTo>
                  <a:lnTo>
                    <a:pt x="2748" y="15364"/>
                  </a:lnTo>
                  <a:lnTo>
                    <a:pt x="2716" y="16362"/>
                  </a:lnTo>
                  <a:lnTo>
                    <a:pt x="2690" y="17361"/>
                  </a:lnTo>
                  <a:lnTo>
                    <a:pt x="2653" y="19358"/>
                  </a:lnTo>
                  <a:lnTo>
                    <a:pt x="1353" y="96188"/>
                  </a:lnTo>
                  <a:lnTo>
                    <a:pt x="48" y="173033"/>
                  </a:lnTo>
                  <a:lnTo>
                    <a:pt x="27" y="174124"/>
                  </a:lnTo>
                  <a:lnTo>
                    <a:pt x="16" y="175215"/>
                  </a:lnTo>
                  <a:lnTo>
                    <a:pt x="6" y="176321"/>
                  </a:lnTo>
                  <a:lnTo>
                    <a:pt x="1" y="177427"/>
                  </a:lnTo>
                  <a:lnTo>
                    <a:pt x="1" y="178533"/>
                  </a:lnTo>
                  <a:lnTo>
                    <a:pt x="16" y="179639"/>
                  </a:lnTo>
                  <a:lnTo>
                    <a:pt x="38" y="180730"/>
                  </a:lnTo>
                  <a:lnTo>
                    <a:pt x="54" y="181283"/>
                  </a:lnTo>
                  <a:lnTo>
                    <a:pt x="75" y="181821"/>
                  </a:lnTo>
                  <a:lnTo>
                    <a:pt x="96" y="182359"/>
                  </a:lnTo>
                  <a:lnTo>
                    <a:pt x="123" y="182896"/>
                  </a:lnTo>
                  <a:lnTo>
                    <a:pt x="154" y="183434"/>
                  </a:lnTo>
                  <a:lnTo>
                    <a:pt x="191" y="183956"/>
                  </a:lnTo>
                  <a:lnTo>
                    <a:pt x="229" y="184494"/>
                  </a:lnTo>
                  <a:lnTo>
                    <a:pt x="271" y="185001"/>
                  </a:lnTo>
                  <a:lnTo>
                    <a:pt x="324" y="185523"/>
                  </a:lnTo>
                  <a:lnTo>
                    <a:pt x="377" y="186030"/>
                  </a:lnTo>
                  <a:lnTo>
                    <a:pt x="435" y="186537"/>
                  </a:lnTo>
                  <a:lnTo>
                    <a:pt x="499" y="187044"/>
                  </a:lnTo>
                  <a:lnTo>
                    <a:pt x="568" y="187536"/>
                  </a:lnTo>
                  <a:lnTo>
                    <a:pt x="648" y="188012"/>
                  </a:lnTo>
                  <a:lnTo>
                    <a:pt x="727" y="188488"/>
                  </a:lnTo>
                  <a:lnTo>
                    <a:pt x="817" y="188965"/>
                  </a:lnTo>
                  <a:lnTo>
                    <a:pt x="913" y="189426"/>
                  </a:lnTo>
                  <a:lnTo>
                    <a:pt x="1014" y="189886"/>
                  </a:lnTo>
                  <a:lnTo>
                    <a:pt x="1125" y="190301"/>
                  </a:lnTo>
                  <a:lnTo>
                    <a:pt x="1242" y="190701"/>
                  </a:lnTo>
                  <a:lnTo>
                    <a:pt x="1358" y="191085"/>
                  </a:lnTo>
                  <a:lnTo>
                    <a:pt x="1480" y="191453"/>
                  </a:lnTo>
                  <a:lnTo>
                    <a:pt x="1608" y="191822"/>
                  </a:lnTo>
                  <a:lnTo>
                    <a:pt x="1735" y="192176"/>
                  </a:lnTo>
                  <a:lnTo>
                    <a:pt x="1868" y="192529"/>
                  </a:lnTo>
                  <a:lnTo>
                    <a:pt x="2000" y="192852"/>
                  </a:lnTo>
                  <a:lnTo>
                    <a:pt x="2138" y="193174"/>
                  </a:lnTo>
                  <a:lnTo>
                    <a:pt x="2281" y="193481"/>
                  </a:lnTo>
                  <a:lnTo>
                    <a:pt x="2425" y="193789"/>
                  </a:lnTo>
                  <a:lnTo>
                    <a:pt x="2568" y="194065"/>
                  </a:lnTo>
                  <a:lnTo>
                    <a:pt x="2722" y="194342"/>
                  </a:lnTo>
                  <a:lnTo>
                    <a:pt x="2870" y="194603"/>
                  </a:lnTo>
                  <a:lnTo>
                    <a:pt x="3024" y="194849"/>
                  </a:lnTo>
                  <a:lnTo>
                    <a:pt x="3178" y="195094"/>
                  </a:lnTo>
                  <a:lnTo>
                    <a:pt x="3337" y="195310"/>
                  </a:lnTo>
                  <a:lnTo>
                    <a:pt x="3496" y="195525"/>
                  </a:lnTo>
                  <a:lnTo>
                    <a:pt x="3660" y="195724"/>
                  </a:lnTo>
                  <a:lnTo>
                    <a:pt x="3825" y="195909"/>
                  </a:lnTo>
                  <a:lnTo>
                    <a:pt x="3989" y="196093"/>
                  </a:lnTo>
                  <a:lnTo>
                    <a:pt x="4159" y="196247"/>
                  </a:lnTo>
                  <a:lnTo>
                    <a:pt x="4329" y="196385"/>
                  </a:lnTo>
                  <a:lnTo>
                    <a:pt x="4499" y="196523"/>
                  </a:lnTo>
                  <a:lnTo>
                    <a:pt x="4674" y="196646"/>
                  </a:lnTo>
                  <a:lnTo>
                    <a:pt x="4843" y="196754"/>
                  </a:lnTo>
                  <a:lnTo>
                    <a:pt x="5018" y="196846"/>
                  </a:lnTo>
                  <a:lnTo>
                    <a:pt x="5199" y="196923"/>
                  </a:lnTo>
                  <a:lnTo>
                    <a:pt x="5374" y="196984"/>
                  </a:lnTo>
                  <a:lnTo>
                    <a:pt x="5554" y="197030"/>
                  </a:lnTo>
                  <a:lnTo>
                    <a:pt x="5729" y="197061"/>
                  </a:lnTo>
                  <a:lnTo>
                    <a:pt x="5909" y="197076"/>
                  </a:lnTo>
                  <a:lnTo>
                    <a:pt x="6270" y="197076"/>
                  </a:lnTo>
                  <a:lnTo>
                    <a:pt x="6631" y="197061"/>
                  </a:lnTo>
                  <a:lnTo>
                    <a:pt x="6992" y="197015"/>
                  </a:lnTo>
                  <a:lnTo>
                    <a:pt x="7352" y="196953"/>
                  </a:lnTo>
                  <a:lnTo>
                    <a:pt x="7713" y="196861"/>
                  </a:lnTo>
                  <a:lnTo>
                    <a:pt x="8068" y="196769"/>
                  </a:lnTo>
                  <a:lnTo>
                    <a:pt x="8429" y="196646"/>
                  </a:lnTo>
                  <a:lnTo>
                    <a:pt x="8784" y="196508"/>
                  </a:lnTo>
                  <a:lnTo>
                    <a:pt x="9140" y="196339"/>
                  </a:lnTo>
                  <a:lnTo>
                    <a:pt x="9495" y="196155"/>
                  </a:lnTo>
                  <a:lnTo>
                    <a:pt x="9845" y="195955"/>
                  </a:lnTo>
                  <a:lnTo>
                    <a:pt x="10201" y="195740"/>
                  </a:lnTo>
                  <a:lnTo>
                    <a:pt x="10551" y="195494"/>
                  </a:lnTo>
                  <a:lnTo>
                    <a:pt x="10901" y="195233"/>
                  </a:lnTo>
                  <a:lnTo>
                    <a:pt x="11246" y="194956"/>
                  </a:lnTo>
                  <a:lnTo>
                    <a:pt x="11590" y="194664"/>
                  </a:lnTo>
                  <a:lnTo>
                    <a:pt x="11988" y="194879"/>
                  </a:lnTo>
                  <a:lnTo>
                    <a:pt x="12211" y="194787"/>
                  </a:lnTo>
                  <a:lnTo>
                    <a:pt x="12434" y="194680"/>
                  </a:lnTo>
                  <a:lnTo>
                    <a:pt x="12651" y="194526"/>
                  </a:lnTo>
                  <a:lnTo>
                    <a:pt x="12869" y="194357"/>
                  </a:lnTo>
                  <a:lnTo>
                    <a:pt x="13081" y="194157"/>
                  </a:lnTo>
                  <a:lnTo>
                    <a:pt x="13288" y="193927"/>
                  </a:lnTo>
                  <a:lnTo>
                    <a:pt x="13495" y="193681"/>
                  </a:lnTo>
                  <a:lnTo>
                    <a:pt x="13696" y="193405"/>
                  </a:lnTo>
                  <a:lnTo>
                    <a:pt x="13892" y="193097"/>
                  </a:lnTo>
                  <a:lnTo>
                    <a:pt x="14089" y="192775"/>
                  </a:lnTo>
                  <a:lnTo>
                    <a:pt x="14280" y="192437"/>
                  </a:lnTo>
                  <a:lnTo>
                    <a:pt x="14460" y="192068"/>
                  </a:lnTo>
                  <a:lnTo>
                    <a:pt x="14646" y="191684"/>
                  </a:lnTo>
                  <a:lnTo>
                    <a:pt x="14821" y="191269"/>
                  </a:lnTo>
                  <a:lnTo>
                    <a:pt x="14996" y="190839"/>
                  </a:lnTo>
                  <a:lnTo>
                    <a:pt x="15160" y="190393"/>
                  </a:lnTo>
                  <a:lnTo>
                    <a:pt x="15325" y="189933"/>
                  </a:lnTo>
                  <a:lnTo>
                    <a:pt x="15484" y="189456"/>
                  </a:lnTo>
                  <a:lnTo>
                    <a:pt x="15638" y="188965"/>
                  </a:lnTo>
                  <a:lnTo>
                    <a:pt x="15786" y="188458"/>
                  </a:lnTo>
                  <a:lnTo>
                    <a:pt x="15929" y="187951"/>
                  </a:lnTo>
                  <a:lnTo>
                    <a:pt x="16067" y="187413"/>
                  </a:lnTo>
                  <a:lnTo>
                    <a:pt x="16200" y="186860"/>
                  </a:lnTo>
                  <a:lnTo>
                    <a:pt x="16327" y="186307"/>
                  </a:lnTo>
                  <a:lnTo>
                    <a:pt x="16449" y="185738"/>
                  </a:lnTo>
                  <a:lnTo>
                    <a:pt x="16566" y="185170"/>
                  </a:lnTo>
                  <a:lnTo>
                    <a:pt x="16677" y="184571"/>
                  </a:lnTo>
                  <a:lnTo>
                    <a:pt x="16778" y="183987"/>
                  </a:lnTo>
                  <a:lnTo>
                    <a:pt x="16879" y="183388"/>
                  </a:lnTo>
                  <a:lnTo>
                    <a:pt x="16969" y="182773"/>
                  </a:lnTo>
                  <a:lnTo>
                    <a:pt x="17059" y="182159"/>
                  </a:lnTo>
                  <a:lnTo>
                    <a:pt x="17139" y="181544"/>
                  </a:lnTo>
                  <a:lnTo>
                    <a:pt x="17213" y="180930"/>
                  </a:lnTo>
                  <a:lnTo>
                    <a:pt x="17282" y="180300"/>
                  </a:lnTo>
                  <a:lnTo>
                    <a:pt x="17345" y="179670"/>
                  </a:lnTo>
                  <a:lnTo>
                    <a:pt x="17404" y="179040"/>
                  </a:lnTo>
                  <a:lnTo>
                    <a:pt x="17462" y="178410"/>
                  </a:lnTo>
                  <a:lnTo>
                    <a:pt x="17510" y="177765"/>
                  </a:lnTo>
                  <a:lnTo>
                    <a:pt x="17558" y="177135"/>
                  </a:lnTo>
                  <a:lnTo>
                    <a:pt x="17600" y="176490"/>
                  </a:lnTo>
                  <a:lnTo>
                    <a:pt x="17643" y="175845"/>
                  </a:lnTo>
                  <a:lnTo>
                    <a:pt x="17674" y="175200"/>
                  </a:lnTo>
                  <a:lnTo>
                    <a:pt x="17706" y="174539"/>
                  </a:lnTo>
                  <a:lnTo>
                    <a:pt x="17738" y="173894"/>
                  </a:lnTo>
                  <a:lnTo>
                    <a:pt x="17786" y="172588"/>
                  </a:lnTo>
                  <a:lnTo>
                    <a:pt x="17823" y="171267"/>
                  </a:lnTo>
                  <a:lnTo>
                    <a:pt x="17849" y="169945"/>
                  </a:lnTo>
                  <a:lnTo>
                    <a:pt x="17865" y="168624"/>
                  </a:lnTo>
                  <a:lnTo>
                    <a:pt x="17876" y="167288"/>
                  </a:lnTo>
                  <a:lnTo>
                    <a:pt x="17876" y="165966"/>
                  </a:lnTo>
                  <a:lnTo>
                    <a:pt x="17876" y="164630"/>
                  </a:lnTo>
                  <a:lnTo>
                    <a:pt x="17871" y="163309"/>
                  </a:lnTo>
                  <a:lnTo>
                    <a:pt x="17860" y="160666"/>
                  </a:lnTo>
                  <a:lnTo>
                    <a:pt x="17722" y="144627"/>
                  </a:lnTo>
                  <a:lnTo>
                    <a:pt x="17648" y="136593"/>
                  </a:lnTo>
                  <a:lnTo>
                    <a:pt x="17574" y="128573"/>
                  </a:lnTo>
                  <a:lnTo>
                    <a:pt x="17483" y="120554"/>
                  </a:lnTo>
                  <a:lnTo>
                    <a:pt x="17388" y="112519"/>
                  </a:lnTo>
                  <a:lnTo>
                    <a:pt x="17335" y="108509"/>
                  </a:lnTo>
                  <a:lnTo>
                    <a:pt x="17282" y="104499"/>
                  </a:lnTo>
                  <a:lnTo>
                    <a:pt x="17218" y="100490"/>
                  </a:lnTo>
                  <a:lnTo>
                    <a:pt x="17160" y="96480"/>
                  </a:lnTo>
                  <a:lnTo>
                    <a:pt x="17091" y="92470"/>
                  </a:lnTo>
                  <a:lnTo>
                    <a:pt x="17022" y="88476"/>
                  </a:lnTo>
                  <a:lnTo>
                    <a:pt x="16948" y="84466"/>
                  </a:lnTo>
                  <a:lnTo>
                    <a:pt x="16868" y="80457"/>
                  </a:lnTo>
                  <a:lnTo>
                    <a:pt x="16783" y="76447"/>
                  </a:lnTo>
                  <a:lnTo>
                    <a:pt x="16693" y="72452"/>
                  </a:lnTo>
                  <a:lnTo>
                    <a:pt x="16598" y="68443"/>
                  </a:lnTo>
                  <a:lnTo>
                    <a:pt x="16497" y="64448"/>
                  </a:lnTo>
                  <a:lnTo>
                    <a:pt x="16391" y="60454"/>
                  </a:lnTo>
                  <a:lnTo>
                    <a:pt x="16274" y="56444"/>
                  </a:lnTo>
                  <a:lnTo>
                    <a:pt x="16157" y="52450"/>
                  </a:lnTo>
                  <a:lnTo>
                    <a:pt x="16030" y="48456"/>
                  </a:lnTo>
                  <a:lnTo>
                    <a:pt x="15897" y="44461"/>
                  </a:lnTo>
                  <a:lnTo>
                    <a:pt x="15760" y="40467"/>
                  </a:lnTo>
                  <a:lnTo>
                    <a:pt x="15611" y="36488"/>
                  </a:lnTo>
                  <a:lnTo>
                    <a:pt x="15457" y="32494"/>
                  </a:lnTo>
                  <a:lnTo>
                    <a:pt x="15388" y="30773"/>
                  </a:lnTo>
                  <a:lnTo>
                    <a:pt x="15309" y="29022"/>
                  </a:lnTo>
                  <a:lnTo>
                    <a:pt x="15224" y="27285"/>
                  </a:lnTo>
                  <a:lnTo>
                    <a:pt x="15134" y="25549"/>
                  </a:lnTo>
                  <a:lnTo>
                    <a:pt x="15081" y="24674"/>
                  </a:lnTo>
                  <a:lnTo>
                    <a:pt x="15028" y="23813"/>
                  </a:lnTo>
                  <a:lnTo>
                    <a:pt x="14969" y="22953"/>
                  </a:lnTo>
                  <a:lnTo>
                    <a:pt x="14906" y="22093"/>
                  </a:lnTo>
                  <a:lnTo>
                    <a:pt x="14842" y="21233"/>
                  </a:lnTo>
                  <a:lnTo>
                    <a:pt x="14773" y="20372"/>
                  </a:lnTo>
                  <a:lnTo>
                    <a:pt x="14699" y="19527"/>
                  </a:lnTo>
                  <a:lnTo>
                    <a:pt x="14619" y="18698"/>
                  </a:lnTo>
                  <a:lnTo>
                    <a:pt x="14534" y="17853"/>
                  </a:lnTo>
                  <a:lnTo>
                    <a:pt x="14444" y="17023"/>
                  </a:lnTo>
                  <a:lnTo>
                    <a:pt x="14349" y="16209"/>
                  </a:lnTo>
                  <a:lnTo>
                    <a:pt x="14248" y="15395"/>
                  </a:lnTo>
                  <a:lnTo>
                    <a:pt x="14142" y="14596"/>
                  </a:lnTo>
                  <a:lnTo>
                    <a:pt x="14025" y="13812"/>
                  </a:lnTo>
                  <a:lnTo>
                    <a:pt x="13908" y="13029"/>
                  </a:lnTo>
                  <a:lnTo>
                    <a:pt x="13781" y="12245"/>
                  </a:lnTo>
                  <a:lnTo>
                    <a:pt x="13643" y="11492"/>
                  </a:lnTo>
                  <a:lnTo>
                    <a:pt x="13505" y="10740"/>
                  </a:lnTo>
                  <a:lnTo>
                    <a:pt x="13351" y="10002"/>
                  </a:lnTo>
                  <a:lnTo>
                    <a:pt x="13198" y="9280"/>
                  </a:lnTo>
                  <a:lnTo>
                    <a:pt x="13033" y="8573"/>
                  </a:lnTo>
                  <a:lnTo>
                    <a:pt x="12858" y="7882"/>
                  </a:lnTo>
                  <a:lnTo>
                    <a:pt x="12672" y="7206"/>
                  </a:lnTo>
                  <a:lnTo>
                    <a:pt x="12481" y="6530"/>
                  </a:lnTo>
                  <a:lnTo>
                    <a:pt x="12381" y="6208"/>
                  </a:lnTo>
                  <a:lnTo>
                    <a:pt x="12280" y="5900"/>
                  </a:lnTo>
                  <a:lnTo>
                    <a:pt x="12174" y="5578"/>
                  </a:lnTo>
                  <a:lnTo>
                    <a:pt x="12062" y="5286"/>
                  </a:lnTo>
                  <a:lnTo>
                    <a:pt x="11951" y="4979"/>
                  </a:lnTo>
                  <a:lnTo>
                    <a:pt x="11840" y="4702"/>
                  </a:lnTo>
                  <a:lnTo>
                    <a:pt x="11723" y="4410"/>
                  </a:lnTo>
                  <a:lnTo>
                    <a:pt x="11601" y="4134"/>
                  </a:lnTo>
                  <a:lnTo>
                    <a:pt x="11479" y="3872"/>
                  </a:lnTo>
                  <a:lnTo>
                    <a:pt x="11357" y="3611"/>
                  </a:lnTo>
                  <a:lnTo>
                    <a:pt x="11230" y="3365"/>
                  </a:lnTo>
                  <a:lnTo>
                    <a:pt x="11102" y="3120"/>
                  </a:lnTo>
                  <a:lnTo>
                    <a:pt x="10975" y="2889"/>
                  </a:lnTo>
                  <a:lnTo>
                    <a:pt x="10842" y="2659"/>
                  </a:lnTo>
                  <a:lnTo>
                    <a:pt x="10710" y="2444"/>
                  </a:lnTo>
                  <a:lnTo>
                    <a:pt x="10572" y="2244"/>
                  </a:lnTo>
                  <a:lnTo>
                    <a:pt x="10434" y="2044"/>
                  </a:lnTo>
                  <a:lnTo>
                    <a:pt x="10296" y="1845"/>
                  </a:lnTo>
                  <a:lnTo>
                    <a:pt x="10158" y="1660"/>
                  </a:lnTo>
                  <a:lnTo>
                    <a:pt x="10015" y="1491"/>
                  </a:lnTo>
                  <a:lnTo>
                    <a:pt x="9877" y="1322"/>
                  </a:lnTo>
                  <a:lnTo>
                    <a:pt x="9734" y="1169"/>
                  </a:lnTo>
                  <a:lnTo>
                    <a:pt x="9585" y="1030"/>
                  </a:lnTo>
                  <a:lnTo>
                    <a:pt x="9442" y="892"/>
                  </a:lnTo>
                  <a:lnTo>
                    <a:pt x="9299" y="754"/>
                  </a:lnTo>
                  <a:lnTo>
                    <a:pt x="9150" y="646"/>
                  </a:lnTo>
                  <a:lnTo>
                    <a:pt x="9002" y="539"/>
                  </a:lnTo>
                  <a:lnTo>
                    <a:pt x="8853" y="431"/>
                  </a:lnTo>
                  <a:lnTo>
                    <a:pt x="8705" y="339"/>
                  </a:lnTo>
                  <a:lnTo>
                    <a:pt x="8562" y="262"/>
                  </a:lnTo>
                  <a:lnTo>
                    <a:pt x="8413" y="201"/>
                  </a:lnTo>
                  <a:lnTo>
                    <a:pt x="8265" y="139"/>
                  </a:lnTo>
                  <a:lnTo>
                    <a:pt x="8116" y="93"/>
                  </a:lnTo>
                  <a:lnTo>
                    <a:pt x="7968" y="62"/>
                  </a:lnTo>
                  <a:lnTo>
                    <a:pt x="7819" y="32"/>
                  </a:lnTo>
                  <a:lnTo>
                    <a:pt x="7670" y="16"/>
                  </a:lnTo>
                  <a:lnTo>
                    <a:pt x="7522"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531975" y="-19167550"/>
              <a:ext cx="446900" cy="4926925"/>
            </a:xfrm>
            <a:custGeom>
              <a:avLst/>
              <a:gdLst/>
              <a:ahLst/>
              <a:cxnLst/>
              <a:rect l="l" t="t" r="r" b="b"/>
              <a:pathLst>
                <a:path w="17876" h="197077" fill="none" extrusionOk="0">
                  <a:moveTo>
                    <a:pt x="11988" y="194879"/>
                  </a:moveTo>
                  <a:lnTo>
                    <a:pt x="11988" y="194879"/>
                  </a:lnTo>
                  <a:lnTo>
                    <a:pt x="12211" y="194787"/>
                  </a:lnTo>
                  <a:lnTo>
                    <a:pt x="12434" y="194680"/>
                  </a:lnTo>
                  <a:lnTo>
                    <a:pt x="12651" y="194526"/>
                  </a:lnTo>
                  <a:lnTo>
                    <a:pt x="12869" y="194357"/>
                  </a:lnTo>
                  <a:lnTo>
                    <a:pt x="13081" y="194157"/>
                  </a:lnTo>
                  <a:lnTo>
                    <a:pt x="13288" y="193927"/>
                  </a:lnTo>
                  <a:lnTo>
                    <a:pt x="13495" y="193681"/>
                  </a:lnTo>
                  <a:lnTo>
                    <a:pt x="13696" y="193405"/>
                  </a:lnTo>
                  <a:lnTo>
                    <a:pt x="13892" y="193097"/>
                  </a:lnTo>
                  <a:lnTo>
                    <a:pt x="14089" y="192775"/>
                  </a:lnTo>
                  <a:lnTo>
                    <a:pt x="14280" y="192437"/>
                  </a:lnTo>
                  <a:lnTo>
                    <a:pt x="14460" y="192068"/>
                  </a:lnTo>
                  <a:lnTo>
                    <a:pt x="14646" y="191684"/>
                  </a:lnTo>
                  <a:lnTo>
                    <a:pt x="14821" y="191269"/>
                  </a:lnTo>
                  <a:lnTo>
                    <a:pt x="14996" y="190839"/>
                  </a:lnTo>
                  <a:lnTo>
                    <a:pt x="15160" y="190393"/>
                  </a:lnTo>
                  <a:lnTo>
                    <a:pt x="15325" y="189933"/>
                  </a:lnTo>
                  <a:lnTo>
                    <a:pt x="15484" y="189456"/>
                  </a:lnTo>
                  <a:lnTo>
                    <a:pt x="15638" y="188965"/>
                  </a:lnTo>
                  <a:lnTo>
                    <a:pt x="15786" y="188458"/>
                  </a:lnTo>
                  <a:lnTo>
                    <a:pt x="15929" y="187951"/>
                  </a:lnTo>
                  <a:lnTo>
                    <a:pt x="16067" y="187413"/>
                  </a:lnTo>
                  <a:lnTo>
                    <a:pt x="16200" y="186860"/>
                  </a:lnTo>
                  <a:lnTo>
                    <a:pt x="16327" y="186307"/>
                  </a:lnTo>
                  <a:lnTo>
                    <a:pt x="16449" y="185738"/>
                  </a:lnTo>
                  <a:lnTo>
                    <a:pt x="16566" y="185170"/>
                  </a:lnTo>
                  <a:lnTo>
                    <a:pt x="16677" y="184571"/>
                  </a:lnTo>
                  <a:lnTo>
                    <a:pt x="16778" y="183987"/>
                  </a:lnTo>
                  <a:lnTo>
                    <a:pt x="16879" y="183388"/>
                  </a:lnTo>
                  <a:lnTo>
                    <a:pt x="16969" y="182773"/>
                  </a:lnTo>
                  <a:lnTo>
                    <a:pt x="17059" y="182159"/>
                  </a:lnTo>
                  <a:lnTo>
                    <a:pt x="17139" y="181544"/>
                  </a:lnTo>
                  <a:lnTo>
                    <a:pt x="17139" y="181544"/>
                  </a:lnTo>
                  <a:lnTo>
                    <a:pt x="17213" y="180930"/>
                  </a:lnTo>
                  <a:lnTo>
                    <a:pt x="17282" y="180300"/>
                  </a:lnTo>
                  <a:lnTo>
                    <a:pt x="17345" y="179670"/>
                  </a:lnTo>
                  <a:lnTo>
                    <a:pt x="17404" y="179040"/>
                  </a:lnTo>
                  <a:lnTo>
                    <a:pt x="17462" y="178410"/>
                  </a:lnTo>
                  <a:lnTo>
                    <a:pt x="17510" y="177765"/>
                  </a:lnTo>
                  <a:lnTo>
                    <a:pt x="17558" y="177135"/>
                  </a:lnTo>
                  <a:lnTo>
                    <a:pt x="17600" y="176490"/>
                  </a:lnTo>
                  <a:lnTo>
                    <a:pt x="17643" y="175845"/>
                  </a:lnTo>
                  <a:lnTo>
                    <a:pt x="17674" y="175200"/>
                  </a:lnTo>
                  <a:lnTo>
                    <a:pt x="17706" y="174539"/>
                  </a:lnTo>
                  <a:lnTo>
                    <a:pt x="17738" y="173894"/>
                  </a:lnTo>
                  <a:lnTo>
                    <a:pt x="17786" y="172588"/>
                  </a:lnTo>
                  <a:lnTo>
                    <a:pt x="17823" y="171267"/>
                  </a:lnTo>
                  <a:lnTo>
                    <a:pt x="17849" y="169945"/>
                  </a:lnTo>
                  <a:lnTo>
                    <a:pt x="17865" y="168624"/>
                  </a:lnTo>
                  <a:lnTo>
                    <a:pt x="17876" y="167288"/>
                  </a:lnTo>
                  <a:lnTo>
                    <a:pt x="17876" y="165966"/>
                  </a:lnTo>
                  <a:lnTo>
                    <a:pt x="17876" y="164630"/>
                  </a:lnTo>
                  <a:lnTo>
                    <a:pt x="17871" y="163309"/>
                  </a:lnTo>
                  <a:lnTo>
                    <a:pt x="17860" y="160666"/>
                  </a:lnTo>
                  <a:lnTo>
                    <a:pt x="17860" y="160666"/>
                  </a:lnTo>
                  <a:lnTo>
                    <a:pt x="17722" y="144627"/>
                  </a:lnTo>
                  <a:lnTo>
                    <a:pt x="17648" y="136593"/>
                  </a:lnTo>
                  <a:lnTo>
                    <a:pt x="17574" y="128573"/>
                  </a:lnTo>
                  <a:lnTo>
                    <a:pt x="17483" y="120554"/>
                  </a:lnTo>
                  <a:lnTo>
                    <a:pt x="17388" y="112519"/>
                  </a:lnTo>
                  <a:lnTo>
                    <a:pt x="17335" y="108509"/>
                  </a:lnTo>
                  <a:lnTo>
                    <a:pt x="17282" y="104499"/>
                  </a:lnTo>
                  <a:lnTo>
                    <a:pt x="17218" y="100490"/>
                  </a:lnTo>
                  <a:lnTo>
                    <a:pt x="17160" y="96480"/>
                  </a:lnTo>
                  <a:lnTo>
                    <a:pt x="17091" y="92470"/>
                  </a:lnTo>
                  <a:lnTo>
                    <a:pt x="17022" y="88476"/>
                  </a:lnTo>
                  <a:lnTo>
                    <a:pt x="16948" y="84466"/>
                  </a:lnTo>
                  <a:lnTo>
                    <a:pt x="16868" y="80457"/>
                  </a:lnTo>
                  <a:lnTo>
                    <a:pt x="16783" y="76447"/>
                  </a:lnTo>
                  <a:lnTo>
                    <a:pt x="16693" y="72452"/>
                  </a:lnTo>
                  <a:lnTo>
                    <a:pt x="16598" y="68443"/>
                  </a:lnTo>
                  <a:lnTo>
                    <a:pt x="16497" y="64448"/>
                  </a:lnTo>
                  <a:lnTo>
                    <a:pt x="16391" y="60454"/>
                  </a:lnTo>
                  <a:lnTo>
                    <a:pt x="16274" y="56444"/>
                  </a:lnTo>
                  <a:lnTo>
                    <a:pt x="16157" y="52450"/>
                  </a:lnTo>
                  <a:lnTo>
                    <a:pt x="16030" y="48456"/>
                  </a:lnTo>
                  <a:lnTo>
                    <a:pt x="15897" y="44461"/>
                  </a:lnTo>
                  <a:lnTo>
                    <a:pt x="15760" y="40467"/>
                  </a:lnTo>
                  <a:lnTo>
                    <a:pt x="15611" y="36488"/>
                  </a:lnTo>
                  <a:lnTo>
                    <a:pt x="15457" y="32494"/>
                  </a:lnTo>
                  <a:lnTo>
                    <a:pt x="15457" y="32494"/>
                  </a:lnTo>
                  <a:lnTo>
                    <a:pt x="15388" y="30773"/>
                  </a:lnTo>
                  <a:lnTo>
                    <a:pt x="15309" y="29022"/>
                  </a:lnTo>
                  <a:lnTo>
                    <a:pt x="15224" y="27285"/>
                  </a:lnTo>
                  <a:lnTo>
                    <a:pt x="15134" y="25549"/>
                  </a:lnTo>
                  <a:lnTo>
                    <a:pt x="15081" y="24674"/>
                  </a:lnTo>
                  <a:lnTo>
                    <a:pt x="15028" y="23813"/>
                  </a:lnTo>
                  <a:lnTo>
                    <a:pt x="14969" y="22953"/>
                  </a:lnTo>
                  <a:lnTo>
                    <a:pt x="14906" y="22093"/>
                  </a:lnTo>
                  <a:lnTo>
                    <a:pt x="14842" y="21233"/>
                  </a:lnTo>
                  <a:lnTo>
                    <a:pt x="14773" y="20372"/>
                  </a:lnTo>
                  <a:lnTo>
                    <a:pt x="14699" y="19527"/>
                  </a:lnTo>
                  <a:lnTo>
                    <a:pt x="14619" y="18698"/>
                  </a:lnTo>
                  <a:lnTo>
                    <a:pt x="14534" y="17853"/>
                  </a:lnTo>
                  <a:lnTo>
                    <a:pt x="14444" y="17023"/>
                  </a:lnTo>
                  <a:lnTo>
                    <a:pt x="14349" y="16209"/>
                  </a:lnTo>
                  <a:lnTo>
                    <a:pt x="14248" y="15395"/>
                  </a:lnTo>
                  <a:lnTo>
                    <a:pt x="14142" y="14596"/>
                  </a:lnTo>
                  <a:lnTo>
                    <a:pt x="14025" y="13812"/>
                  </a:lnTo>
                  <a:lnTo>
                    <a:pt x="13908" y="13029"/>
                  </a:lnTo>
                  <a:lnTo>
                    <a:pt x="13781" y="12245"/>
                  </a:lnTo>
                  <a:lnTo>
                    <a:pt x="13643" y="11492"/>
                  </a:lnTo>
                  <a:lnTo>
                    <a:pt x="13505" y="10740"/>
                  </a:lnTo>
                  <a:lnTo>
                    <a:pt x="13351" y="10002"/>
                  </a:lnTo>
                  <a:lnTo>
                    <a:pt x="13198" y="9280"/>
                  </a:lnTo>
                  <a:lnTo>
                    <a:pt x="13033" y="8573"/>
                  </a:lnTo>
                  <a:lnTo>
                    <a:pt x="12858" y="7882"/>
                  </a:lnTo>
                  <a:lnTo>
                    <a:pt x="12672" y="7206"/>
                  </a:lnTo>
                  <a:lnTo>
                    <a:pt x="12481" y="6530"/>
                  </a:lnTo>
                  <a:lnTo>
                    <a:pt x="12481" y="6530"/>
                  </a:lnTo>
                  <a:lnTo>
                    <a:pt x="12381" y="6208"/>
                  </a:lnTo>
                  <a:lnTo>
                    <a:pt x="12280" y="5900"/>
                  </a:lnTo>
                  <a:lnTo>
                    <a:pt x="12174" y="5578"/>
                  </a:lnTo>
                  <a:lnTo>
                    <a:pt x="12062" y="5286"/>
                  </a:lnTo>
                  <a:lnTo>
                    <a:pt x="11951" y="4979"/>
                  </a:lnTo>
                  <a:lnTo>
                    <a:pt x="11840" y="4702"/>
                  </a:lnTo>
                  <a:lnTo>
                    <a:pt x="11723" y="4410"/>
                  </a:lnTo>
                  <a:lnTo>
                    <a:pt x="11601" y="4134"/>
                  </a:lnTo>
                  <a:lnTo>
                    <a:pt x="11479" y="3872"/>
                  </a:lnTo>
                  <a:lnTo>
                    <a:pt x="11357" y="3611"/>
                  </a:lnTo>
                  <a:lnTo>
                    <a:pt x="11230" y="3365"/>
                  </a:lnTo>
                  <a:lnTo>
                    <a:pt x="11102" y="3120"/>
                  </a:lnTo>
                  <a:lnTo>
                    <a:pt x="10975" y="2889"/>
                  </a:lnTo>
                  <a:lnTo>
                    <a:pt x="10842" y="2659"/>
                  </a:lnTo>
                  <a:lnTo>
                    <a:pt x="10710" y="2444"/>
                  </a:lnTo>
                  <a:lnTo>
                    <a:pt x="10572" y="2244"/>
                  </a:lnTo>
                  <a:lnTo>
                    <a:pt x="10434" y="2044"/>
                  </a:lnTo>
                  <a:lnTo>
                    <a:pt x="10296" y="1845"/>
                  </a:lnTo>
                  <a:lnTo>
                    <a:pt x="10158" y="1660"/>
                  </a:lnTo>
                  <a:lnTo>
                    <a:pt x="10015" y="1491"/>
                  </a:lnTo>
                  <a:lnTo>
                    <a:pt x="9877" y="1322"/>
                  </a:lnTo>
                  <a:lnTo>
                    <a:pt x="9734" y="1169"/>
                  </a:lnTo>
                  <a:lnTo>
                    <a:pt x="9585" y="1030"/>
                  </a:lnTo>
                  <a:lnTo>
                    <a:pt x="9442" y="892"/>
                  </a:lnTo>
                  <a:lnTo>
                    <a:pt x="9299" y="754"/>
                  </a:lnTo>
                  <a:lnTo>
                    <a:pt x="9150" y="646"/>
                  </a:lnTo>
                  <a:lnTo>
                    <a:pt x="9002" y="539"/>
                  </a:lnTo>
                  <a:lnTo>
                    <a:pt x="8853" y="431"/>
                  </a:lnTo>
                  <a:lnTo>
                    <a:pt x="8705" y="339"/>
                  </a:lnTo>
                  <a:lnTo>
                    <a:pt x="8562" y="262"/>
                  </a:lnTo>
                  <a:lnTo>
                    <a:pt x="8413" y="201"/>
                  </a:lnTo>
                  <a:lnTo>
                    <a:pt x="8265" y="139"/>
                  </a:lnTo>
                  <a:lnTo>
                    <a:pt x="8116" y="93"/>
                  </a:lnTo>
                  <a:lnTo>
                    <a:pt x="7968" y="62"/>
                  </a:lnTo>
                  <a:lnTo>
                    <a:pt x="7819" y="32"/>
                  </a:lnTo>
                  <a:lnTo>
                    <a:pt x="7670" y="16"/>
                  </a:lnTo>
                  <a:lnTo>
                    <a:pt x="7522" y="1"/>
                  </a:lnTo>
                  <a:lnTo>
                    <a:pt x="7373" y="16"/>
                  </a:lnTo>
                  <a:lnTo>
                    <a:pt x="7230" y="32"/>
                  </a:lnTo>
                  <a:lnTo>
                    <a:pt x="7082" y="62"/>
                  </a:lnTo>
                  <a:lnTo>
                    <a:pt x="6938" y="93"/>
                  </a:lnTo>
                  <a:lnTo>
                    <a:pt x="6795" y="139"/>
                  </a:lnTo>
                  <a:lnTo>
                    <a:pt x="6652" y="201"/>
                  </a:lnTo>
                  <a:lnTo>
                    <a:pt x="6509" y="278"/>
                  </a:lnTo>
                  <a:lnTo>
                    <a:pt x="6371" y="370"/>
                  </a:lnTo>
                  <a:lnTo>
                    <a:pt x="6233" y="462"/>
                  </a:lnTo>
                  <a:lnTo>
                    <a:pt x="6095" y="569"/>
                  </a:lnTo>
                  <a:lnTo>
                    <a:pt x="5957" y="692"/>
                  </a:lnTo>
                  <a:lnTo>
                    <a:pt x="5825" y="815"/>
                  </a:lnTo>
                  <a:lnTo>
                    <a:pt x="5692" y="969"/>
                  </a:lnTo>
                  <a:lnTo>
                    <a:pt x="5559" y="1122"/>
                  </a:lnTo>
                  <a:lnTo>
                    <a:pt x="5432" y="1291"/>
                  </a:lnTo>
                  <a:lnTo>
                    <a:pt x="5305" y="1476"/>
                  </a:lnTo>
                  <a:lnTo>
                    <a:pt x="5177" y="1676"/>
                  </a:lnTo>
                  <a:lnTo>
                    <a:pt x="5055" y="1875"/>
                  </a:lnTo>
                  <a:lnTo>
                    <a:pt x="4933" y="2090"/>
                  </a:lnTo>
                  <a:lnTo>
                    <a:pt x="4817" y="2336"/>
                  </a:lnTo>
                  <a:lnTo>
                    <a:pt x="4700" y="2582"/>
                  </a:lnTo>
                  <a:lnTo>
                    <a:pt x="4589" y="2843"/>
                  </a:lnTo>
                  <a:lnTo>
                    <a:pt x="4477" y="3104"/>
                  </a:lnTo>
                  <a:lnTo>
                    <a:pt x="4371" y="3396"/>
                  </a:lnTo>
                  <a:lnTo>
                    <a:pt x="4265" y="3703"/>
                  </a:lnTo>
                  <a:lnTo>
                    <a:pt x="4164" y="4011"/>
                  </a:lnTo>
                  <a:lnTo>
                    <a:pt x="4064" y="4333"/>
                  </a:lnTo>
                  <a:lnTo>
                    <a:pt x="4064" y="4333"/>
                  </a:lnTo>
                  <a:lnTo>
                    <a:pt x="3957" y="4717"/>
                  </a:lnTo>
                  <a:lnTo>
                    <a:pt x="3857" y="5117"/>
                  </a:lnTo>
                  <a:lnTo>
                    <a:pt x="3761" y="5516"/>
                  </a:lnTo>
                  <a:lnTo>
                    <a:pt x="3671" y="5931"/>
                  </a:lnTo>
                  <a:lnTo>
                    <a:pt x="3586" y="6346"/>
                  </a:lnTo>
                  <a:lnTo>
                    <a:pt x="3507" y="6776"/>
                  </a:lnTo>
                  <a:lnTo>
                    <a:pt x="3432" y="7206"/>
                  </a:lnTo>
                  <a:lnTo>
                    <a:pt x="3358" y="7652"/>
                  </a:lnTo>
                  <a:lnTo>
                    <a:pt x="3294" y="8097"/>
                  </a:lnTo>
                  <a:lnTo>
                    <a:pt x="3236" y="8558"/>
                  </a:lnTo>
                  <a:lnTo>
                    <a:pt x="3178" y="9019"/>
                  </a:lnTo>
                  <a:lnTo>
                    <a:pt x="3125" y="9480"/>
                  </a:lnTo>
                  <a:lnTo>
                    <a:pt x="3077" y="9956"/>
                  </a:lnTo>
                  <a:lnTo>
                    <a:pt x="3029" y="10417"/>
                  </a:lnTo>
                  <a:lnTo>
                    <a:pt x="2992" y="10909"/>
                  </a:lnTo>
                  <a:lnTo>
                    <a:pt x="2950" y="11385"/>
                  </a:lnTo>
                  <a:lnTo>
                    <a:pt x="2918" y="11877"/>
                  </a:lnTo>
                  <a:lnTo>
                    <a:pt x="2886" y="12368"/>
                  </a:lnTo>
                  <a:lnTo>
                    <a:pt x="2828" y="13351"/>
                  </a:lnTo>
                  <a:lnTo>
                    <a:pt x="2785" y="14350"/>
                  </a:lnTo>
                  <a:lnTo>
                    <a:pt x="2748" y="15364"/>
                  </a:lnTo>
                  <a:lnTo>
                    <a:pt x="2716" y="16362"/>
                  </a:lnTo>
                  <a:lnTo>
                    <a:pt x="2690" y="17361"/>
                  </a:lnTo>
                  <a:lnTo>
                    <a:pt x="2653" y="19358"/>
                  </a:lnTo>
                  <a:lnTo>
                    <a:pt x="2653" y="19358"/>
                  </a:lnTo>
                  <a:lnTo>
                    <a:pt x="1353" y="96188"/>
                  </a:lnTo>
                  <a:lnTo>
                    <a:pt x="48" y="173033"/>
                  </a:lnTo>
                  <a:lnTo>
                    <a:pt x="48" y="173033"/>
                  </a:lnTo>
                  <a:lnTo>
                    <a:pt x="27" y="174124"/>
                  </a:lnTo>
                  <a:lnTo>
                    <a:pt x="16" y="175215"/>
                  </a:lnTo>
                  <a:lnTo>
                    <a:pt x="6" y="176321"/>
                  </a:lnTo>
                  <a:lnTo>
                    <a:pt x="1" y="177427"/>
                  </a:lnTo>
                  <a:lnTo>
                    <a:pt x="1" y="178533"/>
                  </a:lnTo>
                  <a:lnTo>
                    <a:pt x="16" y="179639"/>
                  </a:lnTo>
                  <a:lnTo>
                    <a:pt x="38" y="180730"/>
                  </a:lnTo>
                  <a:lnTo>
                    <a:pt x="54" y="181283"/>
                  </a:lnTo>
                  <a:lnTo>
                    <a:pt x="75" y="181821"/>
                  </a:lnTo>
                  <a:lnTo>
                    <a:pt x="96" y="182359"/>
                  </a:lnTo>
                  <a:lnTo>
                    <a:pt x="123" y="182896"/>
                  </a:lnTo>
                  <a:lnTo>
                    <a:pt x="154" y="183434"/>
                  </a:lnTo>
                  <a:lnTo>
                    <a:pt x="191" y="183956"/>
                  </a:lnTo>
                  <a:lnTo>
                    <a:pt x="229" y="184494"/>
                  </a:lnTo>
                  <a:lnTo>
                    <a:pt x="271" y="185001"/>
                  </a:lnTo>
                  <a:lnTo>
                    <a:pt x="324" y="185523"/>
                  </a:lnTo>
                  <a:lnTo>
                    <a:pt x="377" y="186030"/>
                  </a:lnTo>
                  <a:lnTo>
                    <a:pt x="435" y="186537"/>
                  </a:lnTo>
                  <a:lnTo>
                    <a:pt x="499" y="187044"/>
                  </a:lnTo>
                  <a:lnTo>
                    <a:pt x="568" y="187536"/>
                  </a:lnTo>
                  <a:lnTo>
                    <a:pt x="648" y="188012"/>
                  </a:lnTo>
                  <a:lnTo>
                    <a:pt x="727" y="188488"/>
                  </a:lnTo>
                  <a:lnTo>
                    <a:pt x="817" y="188965"/>
                  </a:lnTo>
                  <a:lnTo>
                    <a:pt x="913" y="189426"/>
                  </a:lnTo>
                  <a:lnTo>
                    <a:pt x="1014" y="189886"/>
                  </a:lnTo>
                  <a:lnTo>
                    <a:pt x="1014" y="189886"/>
                  </a:lnTo>
                  <a:lnTo>
                    <a:pt x="1125" y="190301"/>
                  </a:lnTo>
                  <a:lnTo>
                    <a:pt x="1242" y="190701"/>
                  </a:lnTo>
                  <a:lnTo>
                    <a:pt x="1358" y="191085"/>
                  </a:lnTo>
                  <a:lnTo>
                    <a:pt x="1480" y="191453"/>
                  </a:lnTo>
                  <a:lnTo>
                    <a:pt x="1608" y="191822"/>
                  </a:lnTo>
                  <a:lnTo>
                    <a:pt x="1735" y="192176"/>
                  </a:lnTo>
                  <a:lnTo>
                    <a:pt x="1868" y="192529"/>
                  </a:lnTo>
                  <a:lnTo>
                    <a:pt x="2000" y="192852"/>
                  </a:lnTo>
                  <a:lnTo>
                    <a:pt x="2138" y="193174"/>
                  </a:lnTo>
                  <a:lnTo>
                    <a:pt x="2281" y="193481"/>
                  </a:lnTo>
                  <a:lnTo>
                    <a:pt x="2425" y="193789"/>
                  </a:lnTo>
                  <a:lnTo>
                    <a:pt x="2568" y="194065"/>
                  </a:lnTo>
                  <a:lnTo>
                    <a:pt x="2722" y="194342"/>
                  </a:lnTo>
                  <a:lnTo>
                    <a:pt x="2870" y="194603"/>
                  </a:lnTo>
                  <a:lnTo>
                    <a:pt x="3024" y="194849"/>
                  </a:lnTo>
                  <a:lnTo>
                    <a:pt x="3178" y="195094"/>
                  </a:lnTo>
                  <a:lnTo>
                    <a:pt x="3337" y="195310"/>
                  </a:lnTo>
                  <a:lnTo>
                    <a:pt x="3496" y="195525"/>
                  </a:lnTo>
                  <a:lnTo>
                    <a:pt x="3660" y="195724"/>
                  </a:lnTo>
                  <a:lnTo>
                    <a:pt x="3825" y="195909"/>
                  </a:lnTo>
                  <a:lnTo>
                    <a:pt x="3989" y="196093"/>
                  </a:lnTo>
                  <a:lnTo>
                    <a:pt x="4159" y="196247"/>
                  </a:lnTo>
                  <a:lnTo>
                    <a:pt x="4329" y="196385"/>
                  </a:lnTo>
                  <a:lnTo>
                    <a:pt x="4499" y="196523"/>
                  </a:lnTo>
                  <a:lnTo>
                    <a:pt x="4674" y="196646"/>
                  </a:lnTo>
                  <a:lnTo>
                    <a:pt x="4843" y="196754"/>
                  </a:lnTo>
                  <a:lnTo>
                    <a:pt x="5018" y="196846"/>
                  </a:lnTo>
                  <a:lnTo>
                    <a:pt x="5199" y="196923"/>
                  </a:lnTo>
                  <a:lnTo>
                    <a:pt x="5374" y="196984"/>
                  </a:lnTo>
                  <a:lnTo>
                    <a:pt x="5554" y="197030"/>
                  </a:lnTo>
                  <a:lnTo>
                    <a:pt x="5729" y="197061"/>
                  </a:lnTo>
                  <a:lnTo>
                    <a:pt x="5909" y="197076"/>
                  </a:lnTo>
                  <a:lnTo>
                    <a:pt x="5909" y="197076"/>
                  </a:lnTo>
                  <a:lnTo>
                    <a:pt x="6270" y="197076"/>
                  </a:lnTo>
                  <a:lnTo>
                    <a:pt x="6631" y="197061"/>
                  </a:lnTo>
                  <a:lnTo>
                    <a:pt x="6992" y="197015"/>
                  </a:lnTo>
                  <a:lnTo>
                    <a:pt x="7352" y="196953"/>
                  </a:lnTo>
                  <a:lnTo>
                    <a:pt x="7713" y="196861"/>
                  </a:lnTo>
                  <a:lnTo>
                    <a:pt x="8068" y="196769"/>
                  </a:lnTo>
                  <a:lnTo>
                    <a:pt x="8429" y="196646"/>
                  </a:lnTo>
                  <a:lnTo>
                    <a:pt x="8784" y="196508"/>
                  </a:lnTo>
                  <a:lnTo>
                    <a:pt x="9140" y="196339"/>
                  </a:lnTo>
                  <a:lnTo>
                    <a:pt x="9495" y="196155"/>
                  </a:lnTo>
                  <a:lnTo>
                    <a:pt x="9845" y="195955"/>
                  </a:lnTo>
                  <a:lnTo>
                    <a:pt x="10201" y="195740"/>
                  </a:lnTo>
                  <a:lnTo>
                    <a:pt x="10551" y="195494"/>
                  </a:lnTo>
                  <a:lnTo>
                    <a:pt x="10901" y="195233"/>
                  </a:lnTo>
                  <a:lnTo>
                    <a:pt x="11246" y="194956"/>
                  </a:lnTo>
                  <a:lnTo>
                    <a:pt x="11590" y="19466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4"/>
            <p:cNvSpPr/>
            <p:nvPr/>
          </p:nvSpPr>
          <p:spPr>
            <a:xfrm>
              <a:off x="-584100" y="-14237200"/>
              <a:ext cx="665725" cy="6044950"/>
            </a:xfrm>
            <a:custGeom>
              <a:avLst/>
              <a:gdLst/>
              <a:ahLst/>
              <a:cxnLst/>
              <a:rect l="l" t="t" r="r" b="b"/>
              <a:pathLst>
                <a:path w="26629" h="241798" extrusionOk="0">
                  <a:moveTo>
                    <a:pt x="10047" y="1"/>
                  </a:moveTo>
                  <a:lnTo>
                    <a:pt x="9904" y="16"/>
                  </a:lnTo>
                  <a:lnTo>
                    <a:pt x="9755" y="31"/>
                  </a:lnTo>
                  <a:lnTo>
                    <a:pt x="9612" y="47"/>
                  </a:lnTo>
                  <a:lnTo>
                    <a:pt x="9469" y="93"/>
                  </a:lnTo>
                  <a:lnTo>
                    <a:pt x="9326" y="139"/>
                  </a:lnTo>
                  <a:lnTo>
                    <a:pt x="9183" y="185"/>
                  </a:lnTo>
                  <a:lnTo>
                    <a:pt x="9039" y="262"/>
                  </a:lnTo>
                  <a:lnTo>
                    <a:pt x="8896" y="339"/>
                  </a:lnTo>
                  <a:lnTo>
                    <a:pt x="8758" y="431"/>
                  </a:lnTo>
                  <a:lnTo>
                    <a:pt x="8620" y="523"/>
                  </a:lnTo>
                  <a:lnTo>
                    <a:pt x="8477" y="630"/>
                  </a:lnTo>
                  <a:lnTo>
                    <a:pt x="8345" y="753"/>
                  </a:lnTo>
                  <a:lnTo>
                    <a:pt x="8207" y="892"/>
                  </a:lnTo>
                  <a:lnTo>
                    <a:pt x="8074" y="1030"/>
                  </a:lnTo>
                  <a:lnTo>
                    <a:pt x="7936" y="1184"/>
                  </a:lnTo>
                  <a:lnTo>
                    <a:pt x="7804" y="1353"/>
                  </a:lnTo>
                  <a:lnTo>
                    <a:pt x="7676" y="1537"/>
                  </a:lnTo>
                  <a:lnTo>
                    <a:pt x="7544" y="1721"/>
                  </a:lnTo>
                  <a:lnTo>
                    <a:pt x="7416" y="1936"/>
                  </a:lnTo>
                  <a:lnTo>
                    <a:pt x="7294" y="2136"/>
                  </a:lnTo>
                  <a:lnTo>
                    <a:pt x="7167" y="2366"/>
                  </a:lnTo>
                  <a:lnTo>
                    <a:pt x="7045" y="2612"/>
                  </a:lnTo>
                  <a:lnTo>
                    <a:pt x="6923" y="2858"/>
                  </a:lnTo>
                  <a:lnTo>
                    <a:pt x="6727" y="3304"/>
                  </a:lnTo>
                  <a:lnTo>
                    <a:pt x="6536" y="3780"/>
                  </a:lnTo>
                  <a:lnTo>
                    <a:pt x="6355" y="4287"/>
                  </a:lnTo>
                  <a:lnTo>
                    <a:pt x="6180" y="4809"/>
                  </a:lnTo>
                  <a:lnTo>
                    <a:pt x="6016" y="5347"/>
                  </a:lnTo>
                  <a:lnTo>
                    <a:pt x="5862" y="5900"/>
                  </a:lnTo>
                  <a:lnTo>
                    <a:pt x="5714" y="6468"/>
                  </a:lnTo>
                  <a:lnTo>
                    <a:pt x="5576" y="7068"/>
                  </a:lnTo>
                  <a:lnTo>
                    <a:pt x="5448" y="7682"/>
                  </a:lnTo>
                  <a:lnTo>
                    <a:pt x="5321" y="8297"/>
                  </a:lnTo>
                  <a:lnTo>
                    <a:pt x="5204" y="8942"/>
                  </a:lnTo>
                  <a:lnTo>
                    <a:pt x="5098" y="9587"/>
                  </a:lnTo>
                  <a:lnTo>
                    <a:pt x="4992" y="10263"/>
                  </a:lnTo>
                  <a:lnTo>
                    <a:pt x="4897" y="10939"/>
                  </a:lnTo>
                  <a:lnTo>
                    <a:pt x="4807" y="11630"/>
                  </a:lnTo>
                  <a:lnTo>
                    <a:pt x="4722" y="12322"/>
                  </a:lnTo>
                  <a:lnTo>
                    <a:pt x="4642" y="13028"/>
                  </a:lnTo>
                  <a:lnTo>
                    <a:pt x="4573" y="13750"/>
                  </a:lnTo>
                  <a:lnTo>
                    <a:pt x="4504" y="14472"/>
                  </a:lnTo>
                  <a:lnTo>
                    <a:pt x="4435" y="15210"/>
                  </a:lnTo>
                  <a:lnTo>
                    <a:pt x="4377" y="15947"/>
                  </a:lnTo>
                  <a:lnTo>
                    <a:pt x="4324" y="16685"/>
                  </a:lnTo>
                  <a:lnTo>
                    <a:pt x="4271" y="17422"/>
                  </a:lnTo>
                  <a:lnTo>
                    <a:pt x="4223" y="18175"/>
                  </a:lnTo>
                  <a:lnTo>
                    <a:pt x="4181" y="18928"/>
                  </a:lnTo>
                  <a:lnTo>
                    <a:pt x="4138" y="19680"/>
                  </a:lnTo>
                  <a:lnTo>
                    <a:pt x="4064" y="21171"/>
                  </a:lnTo>
                  <a:lnTo>
                    <a:pt x="4000" y="22676"/>
                  </a:lnTo>
                  <a:lnTo>
                    <a:pt x="3942" y="24151"/>
                  </a:lnTo>
                  <a:lnTo>
                    <a:pt x="3719" y="29543"/>
                  </a:lnTo>
                  <a:lnTo>
                    <a:pt x="3507" y="34951"/>
                  </a:lnTo>
                  <a:lnTo>
                    <a:pt x="3305" y="40344"/>
                  </a:lnTo>
                  <a:lnTo>
                    <a:pt x="3104" y="45751"/>
                  </a:lnTo>
                  <a:lnTo>
                    <a:pt x="2908" y="51159"/>
                  </a:lnTo>
                  <a:lnTo>
                    <a:pt x="2722" y="56567"/>
                  </a:lnTo>
                  <a:lnTo>
                    <a:pt x="2542" y="61975"/>
                  </a:lnTo>
                  <a:lnTo>
                    <a:pt x="2367" y="67382"/>
                  </a:lnTo>
                  <a:lnTo>
                    <a:pt x="2197" y="72790"/>
                  </a:lnTo>
                  <a:lnTo>
                    <a:pt x="2032" y="78198"/>
                  </a:lnTo>
                  <a:lnTo>
                    <a:pt x="1873" y="83605"/>
                  </a:lnTo>
                  <a:lnTo>
                    <a:pt x="1725" y="89029"/>
                  </a:lnTo>
                  <a:lnTo>
                    <a:pt x="1582" y="94436"/>
                  </a:lnTo>
                  <a:lnTo>
                    <a:pt x="1444" y="99859"/>
                  </a:lnTo>
                  <a:lnTo>
                    <a:pt x="1311" y="105283"/>
                  </a:lnTo>
                  <a:lnTo>
                    <a:pt x="1184" y="110690"/>
                  </a:lnTo>
                  <a:lnTo>
                    <a:pt x="1062" y="116113"/>
                  </a:lnTo>
                  <a:lnTo>
                    <a:pt x="950" y="121536"/>
                  </a:lnTo>
                  <a:lnTo>
                    <a:pt x="844" y="126960"/>
                  </a:lnTo>
                  <a:lnTo>
                    <a:pt x="744" y="132383"/>
                  </a:lnTo>
                  <a:lnTo>
                    <a:pt x="648" y="137806"/>
                  </a:lnTo>
                  <a:lnTo>
                    <a:pt x="558" y="143229"/>
                  </a:lnTo>
                  <a:lnTo>
                    <a:pt x="473" y="148667"/>
                  </a:lnTo>
                  <a:lnTo>
                    <a:pt x="399" y="154090"/>
                  </a:lnTo>
                  <a:lnTo>
                    <a:pt x="324" y="159514"/>
                  </a:lnTo>
                  <a:lnTo>
                    <a:pt x="261" y="164952"/>
                  </a:lnTo>
                  <a:lnTo>
                    <a:pt x="202" y="170375"/>
                  </a:lnTo>
                  <a:lnTo>
                    <a:pt x="149" y="175814"/>
                  </a:lnTo>
                  <a:lnTo>
                    <a:pt x="107" y="181237"/>
                  </a:lnTo>
                  <a:lnTo>
                    <a:pt x="65" y="186675"/>
                  </a:lnTo>
                  <a:lnTo>
                    <a:pt x="33" y="192098"/>
                  </a:lnTo>
                  <a:lnTo>
                    <a:pt x="6" y="197537"/>
                  </a:lnTo>
                  <a:lnTo>
                    <a:pt x="1" y="198028"/>
                  </a:lnTo>
                  <a:lnTo>
                    <a:pt x="1" y="198628"/>
                  </a:lnTo>
                  <a:lnTo>
                    <a:pt x="1" y="199442"/>
                  </a:lnTo>
                  <a:lnTo>
                    <a:pt x="6" y="200440"/>
                  </a:lnTo>
                  <a:lnTo>
                    <a:pt x="22" y="201623"/>
                  </a:lnTo>
                  <a:lnTo>
                    <a:pt x="49" y="202975"/>
                  </a:lnTo>
                  <a:lnTo>
                    <a:pt x="86" y="204450"/>
                  </a:lnTo>
                  <a:lnTo>
                    <a:pt x="134" y="206079"/>
                  </a:lnTo>
                  <a:lnTo>
                    <a:pt x="165" y="206923"/>
                  </a:lnTo>
                  <a:lnTo>
                    <a:pt x="202" y="207815"/>
                  </a:lnTo>
                  <a:lnTo>
                    <a:pt x="240" y="208706"/>
                  </a:lnTo>
                  <a:lnTo>
                    <a:pt x="287" y="209643"/>
                  </a:lnTo>
                  <a:lnTo>
                    <a:pt x="335" y="210580"/>
                  </a:lnTo>
                  <a:lnTo>
                    <a:pt x="393" y="211548"/>
                  </a:lnTo>
                  <a:lnTo>
                    <a:pt x="452" y="212531"/>
                  </a:lnTo>
                  <a:lnTo>
                    <a:pt x="521" y="213530"/>
                  </a:lnTo>
                  <a:lnTo>
                    <a:pt x="595" y="214528"/>
                  </a:lnTo>
                  <a:lnTo>
                    <a:pt x="675" y="215542"/>
                  </a:lnTo>
                  <a:lnTo>
                    <a:pt x="759" y="216571"/>
                  </a:lnTo>
                  <a:lnTo>
                    <a:pt x="855" y="217601"/>
                  </a:lnTo>
                  <a:lnTo>
                    <a:pt x="956" y="218645"/>
                  </a:lnTo>
                  <a:lnTo>
                    <a:pt x="1062" y="219675"/>
                  </a:lnTo>
                  <a:lnTo>
                    <a:pt x="1178" y="220719"/>
                  </a:lnTo>
                  <a:lnTo>
                    <a:pt x="1306" y="221749"/>
                  </a:lnTo>
                  <a:lnTo>
                    <a:pt x="1438" y="222778"/>
                  </a:lnTo>
                  <a:lnTo>
                    <a:pt x="1582" y="223807"/>
                  </a:lnTo>
                  <a:lnTo>
                    <a:pt x="1730" y="224821"/>
                  </a:lnTo>
                  <a:lnTo>
                    <a:pt x="1895" y="225835"/>
                  </a:lnTo>
                  <a:lnTo>
                    <a:pt x="2064" y="226818"/>
                  </a:lnTo>
                  <a:lnTo>
                    <a:pt x="2245" y="227802"/>
                  </a:lnTo>
                  <a:lnTo>
                    <a:pt x="2430" y="228770"/>
                  </a:lnTo>
                  <a:lnTo>
                    <a:pt x="2632" y="229722"/>
                  </a:lnTo>
                  <a:lnTo>
                    <a:pt x="2738" y="230183"/>
                  </a:lnTo>
                  <a:lnTo>
                    <a:pt x="2844" y="230644"/>
                  </a:lnTo>
                  <a:lnTo>
                    <a:pt x="2950" y="231089"/>
                  </a:lnTo>
                  <a:lnTo>
                    <a:pt x="3067" y="231550"/>
                  </a:lnTo>
                  <a:lnTo>
                    <a:pt x="3178" y="231980"/>
                  </a:lnTo>
                  <a:lnTo>
                    <a:pt x="3295" y="232426"/>
                  </a:lnTo>
                  <a:lnTo>
                    <a:pt x="3417" y="232856"/>
                  </a:lnTo>
                  <a:lnTo>
                    <a:pt x="3539" y="233271"/>
                  </a:lnTo>
                  <a:lnTo>
                    <a:pt x="3666" y="233686"/>
                  </a:lnTo>
                  <a:lnTo>
                    <a:pt x="3799" y="234100"/>
                  </a:lnTo>
                  <a:lnTo>
                    <a:pt x="3931" y="234500"/>
                  </a:lnTo>
                  <a:lnTo>
                    <a:pt x="4064" y="234899"/>
                  </a:lnTo>
                  <a:lnTo>
                    <a:pt x="4202" y="235283"/>
                  </a:lnTo>
                  <a:lnTo>
                    <a:pt x="4345" y="235652"/>
                  </a:lnTo>
                  <a:lnTo>
                    <a:pt x="4488" y="236021"/>
                  </a:lnTo>
                  <a:lnTo>
                    <a:pt x="4637" y="236390"/>
                  </a:lnTo>
                  <a:lnTo>
                    <a:pt x="4791" y="236728"/>
                  </a:lnTo>
                  <a:lnTo>
                    <a:pt x="4945" y="237081"/>
                  </a:lnTo>
                  <a:lnTo>
                    <a:pt x="5104" y="237403"/>
                  </a:lnTo>
                  <a:lnTo>
                    <a:pt x="5263" y="237726"/>
                  </a:lnTo>
                  <a:lnTo>
                    <a:pt x="5427" y="238033"/>
                  </a:lnTo>
                  <a:lnTo>
                    <a:pt x="5597" y="238341"/>
                  </a:lnTo>
                  <a:lnTo>
                    <a:pt x="5767" y="238633"/>
                  </a:lnTo>
                  <a:lnTo>
                    <a:pt x="5942" y="238909"/>
                  </a:lnTo>
                  <a:lnTo>
                    <a:pt x="6117" y="239170"/>
                  </a:lnTo>
                  <a:lnTo>
                    <a:pt x="6302" y="239431"/>
                  </a:lnTo>
                  <a:lnTo>
                    <a:pt x="6483" y="239677"/>
                  </a:lnTo>
                  <a:lnTo>
                    <a:pt x="6674" y="239908"/>
                  </a:lnTo>
                  <a:lnTo>
                    <a:pt x="6865" y="240123"/>
                  </a:lnTo>
                  <a:lnTo>
                    <a:pt x="7061" y="240338"/>
                  </a:lnTo>
                  <a:lnTo>
                    <a:pt x="7262" y="240538"/>
                  </a:lnTo>
                  <a:lnTo>
                    <a:pt x="7464" y="240707"/>
                  </a:lnTo>
                  <a:lnTo>
                    <a:pt x="7671" y="240876"/>
                  </a:lnTo>
                  <a:lnTo>
                    <a:pt x="7883" y="241045"/>
                  </a:lnTo>
                  <a:lnTo>
                    <a:pt x="8095" y="241183"/>
                  </a:lnTo>
                  <a:lnTo>
                    <a:pt x="8318" y="241306"/>
                  </a:lnTo>
                  <a:lnTo>
                    <a:pt x="8541" y="241429"/>
                  </a:lnTo>
                  <a:lnTo>
                    <a:pt x="8764" y="241521"/>
                  </a:lnTo>
                  <a:lnTo>
                    <a:pt x="8997" y="241613"/>
                  </a:lnTo>
                  <a:lnTo>
                    <a:pt x="9230" y="241674"/>
                  </a:lnTo>
                  <a:lnTo>
                    <a:pt x="9469" y="241736"/>
                  </a:lnTo>
                  <a:lnTo>
                    <a:pt x="9708" y="241767"/>
                  </a:lnTo>
                  <a:lnTo>
                    <a:pt x="9957" y="241797"/>
                  </a:lnTo>
                  <a:lnTo>
                    <a:pt x="10206" y="241797"/>
                  </a:lnTo>
                  <a:lnTo>
                    <a:pt x="10710" y="241782"/>
                  </a:lnTo>
                  <a:lnTo>
                    <a:pt x="11204" y="241751"/>
                  </a:lnTo>
                  <a:lnTo>
                    <a:pt x="11692" y="241690"/>
                  </a:lnTo>
                  <a:lnTo>
                    <a:pt x="12169" y="241598"/>
                  </a:lnTo>
                  <a:lnTo>
                    <a:pt x="12641" y="241475"/>
                  </a:lnTo>
                  <a:lnTo>
                    <a:pt x="13108" y="241336"/>
                  </a:lnTo>
                  <a:lnTo>
                    <a:pt x="13569" y="241167"/>
                  </a:lnTo>
                  <a:lnTo>
                    <a:pt x="14020" y="240968"/>
                  </a:lnTo>
                  <a:lnTo>
                    <a:pt x="14460" y="240753"/>
                  </a:lnTo>
                  <a:lnTo>
                    <a:pt x="14901" y="240507"/>
                  </a:lnTo>
                  <a:lnTo>
                    <a:pt x="15325" y="240246"/>
                  </a:lnTo>
                  <a:lnTo>
                    <a:pt x="15749" y="239954"/>
                  </a:lnTo>
                  <a:lnTo>
                    <a:pt x="16163" y="239631"/>
                  </a:lnTo>
                  <a:lnTo>
                    <a:pt x="16571" y="239278"/>
                  </a:lnTo>
                  <a:lnTo>
                    <a:pt x="16969" y="238909"/>
                  </a:lnTo>
                  <a:lnTo>
                    <a:pt x="17362" y="238525"/>
                  </a:lnTo>
                  <a:lnTo>
                    <a:pt x="17744" y="238095"/>
                  </a:lnTo>
                  <a:lnTo>
                    <a:pt x="18120" y="237649"/>
                  </a:lnTo>
                  <a:lnTo>
                    <a:pt x="18486" y="237188"/>
                  </a:lnTo>
                  <a:lnTo>
                    <a:pt x="18847" y="236697"/>
                  </a:lnTo>
                  <a:lnTo>
                    <a:pt x="19202" y="236174"/>
                  </a:lnTo>
                  <a:lnTo>
                    <a:pt x="19547" y="235637"/>
                  </a:lnTo>
                  <a:lnTo>
                    <a:pt x="19881" y="235068"/>
                  </a:lnTo>
                  <a:lnTo>
                    <a:pt x="20216" y="234469"/>
                  </a:lnTo>
                  <a:lnTo>
                    <a:pt x="20534" y="233855"/>
                  </a:lnTo>
                  <a:lnTo>
                    <a:pt x="20847" y="233209"/>
                  </a:lnTo>
                  <a:lnTo>
                    <a:pt x="21154" y="232549"/>
                  </a:lnTo>
                  <a:lnTo>
                    <a:pt x="21451" y="231857"/>
                  </a:lnTo>
                  <a:lnTo>
                    <a:pt x="21743" y="231135"/>
                  </a:lnTo>
                  <a:lnTo>
                    <a:pt x="22024" y="230398"/>
                  </a:lnTo>
                  <a:lnTo>
                    <a:pt x="22300" y="229645"/>
                  </a:lnTo>
                  <a:lnTo>
                    <a:pt x="22565" y="228846"/>
                  </a:lnTo>
                  <a:lnTo>
                    <a:pt x="22820" y="228047"/>
                  </a:lnTo>
                  <a:lnTo>
                    <a:pt x="23069" y="227203"/>
                  </a:lnTo>
                  <a:lnTo>
                    <a:pt x="23313" y="226342"/>
                  </a:lnTo>
                  <a:lnTo>
                    <a:pt x="23547" y="225467"/>
                  </a:lnTo>
                  <a:lnTo>
                    <a:pt x="23769" y="224560"/>
                  </a:lnTo>
                  <a:lnTo>
                    <a:pt x="23987" y="223623"/>
                  </a:lnTo>
                  <a:lnTo>
                    <a:pt x="24194" y="222670"/>
                  </a:lnTo>
                  <a:lnTo>
                    <a:pt x="24395" y="221703"/>
                  </a:lnTo>
                  <a:lnTo>
                    <a:pt x="24586" y="220689"/>
                  </a:lnTo>
                  <a:lnTo>
                    <a:pt x="24772" y="219675"/>
                  </a:lnTo>
                  <a:lnTo>
                    <a:pt x="24947" y="218615"/>
                  </a:lnTo>
                  <a:lnTo>
                    <a:pt x="25111" y="217555"/>
                  </a:lnTo>
                  <a:lnTo>
                    <a:pt x="25271" y="216448"/>
                  </a:lnTo>
                  <a:lnTo>
                    <a:pt x="25419" y="215327"/>
                  </a:lnTo>
                  <a:lnTo>
                    <a:pt x="25562" y="214190"/>
                  </a:lnTo>
                  <a:lnTo>
                    <a:pt x="25695" y="213023"/>
                  </a:lnTo>
                  <a:lnTo>
                    <a:pt x="25817" y="211840"/>
                  </a:lnTo>
                  <a:lnTo>
                    <a:pt x="25934" y="210626"/>
                  </a:lnTo>
                  <a:lnTo>
                    <a:pt x="26040" y="209397"/>
                  </a:lnTo>
                  <a:lnTo>
                    <a:pt x="26135" y="208137"/>
                  </a:lnTo>
                  <a:lnTo>
                    <a:pt x="26225" y="206847"/>
                  </a:lnTo>
                  <a:lnTo>
                    <a:pt x="26305" y="205556"/>
                  </a:lnTo>
                  <a:lnTo>
                    <a:pt x="26379" y="204220"/>
                  </a:lnTo>
                  <a:lnTo>
                    <a:pt x="26443" y="202868"/>
                  </a:lnTo>
                  <a:lnTo>
                    <a:pt x="26496" y="201500"/>
                  </a:lnTo>
                  <a:lnTo>
                    <a:pt x="26538" y="200102"/>
                  </a:lnTo>
                  <a:lnTo>
                    <a:pt x="26575" y="198689"/>
                  </a:lnTo>
                  <a:lnTo>
                    <a:pt x="26602" y="197245"/>
                  </a:lnTo>
                  <a:lnTo>
                    <a:pt x="26623" y="195785"/>
                  </a:lnTo>
                  <a:lnTo>
                    <a:pt x="26628" y="194311"/>
                  </a:lnTo>
                  <a:lnTo>
                    <a:pt x="26628" y="192790"/>
                  </a:lnTo>
                  <a:lnTo>
                    <a:pt x="26623" y="191269"/>
                  </a:lnTo>
                  <a:lnTo>
                    <a:pt x="26575" y="186230"/>
                  </a:lnTo>
                  <a:lnTo>
                    <a:pt x="26517" y="181191"/>
                  </a:lnTo>
                  <a:lnTo>
                    <a:pt x="26448" y="176152"/>
                  </a:lnTo>
                  <a:lnTo>
                    <a:pt x="26374" y="171128"/>
                  </a:lnTo>
                  <a:lnTo>
                    <a:pt x="26289" y="166089"/>
                  </a:lnTo>
                  <a:lnTo>
                    <a:pt x="26199" y="161050"/>
                  </a:lnTo>
                  <a:lnTo>
                    <a:pt x="26093" y="156026"/>
                  </a:lnTo>
                  <a:lnTo>
                    <a:pt x="25981" y="151003"/>
                  </a:lnTo>
                  <a:lnTo>
                    <a:pt x="25854" y="145963"/>
                  </a:lnTo>
                  <a:lnTo>
                    <a:pt x="25721" y="140940"/>
                  </a:lnTo>
                  <a:lnTo>
                    <a:pt x="25573" y="135916"/>
                  </a:lnTo>
                  <a:lnTo>
                    <a:pt x="25414" y="130908"/>
                  </a:lnTo>
                  <a:lnTo>
                    <a:pt x="25249" y="125900"/>
                  </a:lnTo>
                  <a:lnTo>
                    <a:pt x="25069" y="120891"/>
                  </a:lnTo>
                  <a:lnTo>
                    <a:pt x="24873" y="115883"/>
                  </a:lnTo>
                  <a:lnTo>
                    <a:pt x="24671" y="110875"/>
                  </a:lnTo>
                  <a:lnTo>
                    <a:pt x="24565" y="108386"/>
                  </a:lnTo>
                  <a:lnTo>
                    <a:pt x="24454" y="105882"/>
                  </a:lnTo>
                  <a:lnTo>
                    <a:pt x="24342" y="103393"/>
                  </a:lnTo>
                  <a:lnTo>
                    <a:pt x="24226" y="100889"/>
                  </a:lnTo>
                  <a:lnTo>
                    <a:pt x="24104" y="98400"/>
                  </a:lnTo>
                  <a:lnTo>
                    <a:pt x="23982" y="95911"/>
                  </a:lnTo>
                  <a:lnTo>
                    <a:pt x="23854" y="93422"/>
                  </a:lnTo>
                  <a:lnTo>
                    <a:pt x="23727" y="90934"/>
                  </a:lnTo>
                  <a:lnTo>
                    <a:pt x="23594" y="88445"/>
                  </a:lnTo>
                  <a:lnTo>
                    <a:pt x="23456" y="85956"/>
                  </a:lnTo>
                  <a:lnTo>
                    <a:pt x="23319" y="83483"/>
                  </a:lnTo>
                  <a:lnTo>
                    <a:pt x="23175" y="80994"/>
                  </a:lnTo>
                  <a:lnTo>
                    <a:pt x="23027" y="78520"/>
                  </a:lnTo>
                  <a:lnTo>
                    <a:pt x="22878" y="76047"/>
                  </a:lnTo>
                  <a:lnTo>
                    <a:pt x="22724" y="73573"/>
                  </a:lnTo>
                  <a:lnTo>
                    <a:pt x="22565" y="71100"/>
                  </a:lnTo>
                  <a:lnTo>
                    <a:pt x="22406" y="68627"/>
                  </a:lnTo>
                  <a:lnTo>
                    <a:pt x="22242" y="66153"/>
                  </a:lnTo>
                  <a:lnTo>
                    <a:pt x="22072" y="63680"/>
                  </a:lnTo>
                  <a:lnTo>
                    <a:pt x="21902" y="61222"/>
                  </a:lnTo>
                  <a:lnTo>
                    <a:pt x="21722" y="58748"/>
                  </a:lnTo>
                  <a:lnTo>
                    <a:pt x="21547" y="56290"/>
                  </a:lnTo>
                  <a:lnTo>
                    <a:pt x="21361" y="53832"/>
                  </a:lnTo>
                  <a:lnTo>
                    <a:pt x="21176" y="51374"/>
                  </a:lnTo>
                  <a:lnTo>
                    <a:pt x="20985" y="48916"/>
                  </a:lnTo>
                  <a:lnTo>
                    <a:pt x="20788" y="46473"/>
                  </a:lnTo>
                  <a:lnTo>
                    <a:pt x="20587" y="44015"/>
                  </a:lnTo>
                  <a:lnTo>
                    <a:pt x="20385" y="41573"/>
                  </a:lnTo>
                  <a:lnTo>
                    <a:pt x="20178" y="39130"/>
                  </a:lnTo>
                  <a:lnTo>
                    <a:pt x="19966" y="36687"/>
                  </a:lnTo>
                  <a:lnTo>
                    <a:pt x="19754" y="34244"/>
                  </a:lnTo>
                  <a:lnTo>
                    <a:pt x="19537" y="31817"/>
                  </a:lnTo>
                  <a:lnTo>
                    <a:pt x="19377" y="30127"/>
                  </a:lnTo>
                  <a:lnTo>
                    <a:pt x="19218" y="28453"/>
                  </a:lnTo>
                  <a:lnTo>
                    <a:pt x="19054" y="26778"/>
                  </a:lnTo>
                  <a:lnTo>
                    <a:pt x="18879" y="25104"/>
                  </a:lnTo>
                  <a:lnTo>
                    <a:pt x="18699" y="23429"/>
                  </a:lnTo>
                  <a:lnTo>
                    <a:pt x="18598" y="22615"/>
                  </a:lnTo>
                  <a:lnTo>
                    <a:pt x="18502" y="21785"/>
                  </a:lnTo>
                  <a:lnTo>
                    <a:pt x="18396" y="20971"/>
                  </a:lnTo>
                  <a:lnTo>
                    <a:pt x="18290" y="20157"/>
                  </a:lnTo>
                  <a:lnTo>
                    <a:pt x="18184" y="19342"/>
                  </a:lnTo>
                  <a:lnTo>
                    <a:pt x="18067" y="18544"/>
                  </a:lnTo>
                  <a:lnTo>
                    <a:pt x="17951" y="17745"/>
                  </a:lnTo>
                  <a:lnTo>
                    <a:pt x="17829" y="16961"/>
                  </a:lnTo>
                  <a:lnTo>
                    <a:pt x="17701" y="16178"/>
                  </a:lnTo>
                  <a:lnTo>
                    <a:pt x="17569" y="15410"/>
                  </a:lnTo>
                  <a:lnTo>
                    <a:pt x="17436" y="14641"/>
                  </a:lnTo>
                  <a:lnTo>
                    <a:pt x="17293" y="13889"/>
                  </a:lnTo>
                  <a:lnTo>
                    <a:pt x="17144" y="13151"/>
                  </a:lnTo>
                  <a:lnTo>
                    <a:pt x="16996" y="12414"/>
                  </a:lnTo>
                  <a:lnTo>
                    <a:pt x="16837" y="11692"/>
                  </a:lnTo>
                  <a:lnTo>
                    <a:pt x="16672" y="10985"/>
                  </a:lnTo>
                  <a:lnTo>
                    <a:pt x="16503" y="10294"/>
                  </a:lnTo>
                  <a:lnTo>
                    <a:pt x="16327" y="9602"/>
                  </a:lnTo>
                  <a:lnTo>
                    <a:pt x="16142" y="8926"/>
                  </a:lnTo>
                  <a:lnTo>
                    <a:pt x="15956" y="8266"/>
                  </a:lnTo>
                  <a:lnTo>
                    <a:pt x="15760" y="7621"/>
                  </a:lnTo>
                  <a:lnTo>
                    <a:pt x="15553" y="6991"/>
                  </a:lnTo>
                  <a:lnTo>
                    <a:pt x="15341" y="6376"/>
                  </a:lnTo>
                  <a:lnTo>
                    <a:pt x="15123" y="5792"/>
                  </a:lnTo>
                  <a:lnTo>
                    <a:pt x="14890" y="5224"/>
                  </a:lnTo>
                  <a:lnTo>
                    <a:pt x="14651" y="4686"/>
                  </a:lnTo>
                  <a:lnTo>
                    <a:pt x="14407" y="4164"/>
                  </a:lnTo>
                  <a:lnTo>
                    <a:pt x="14158" y="3672"/>
                  </a:lnTo>
                  <a:lnTo>
                    <a:pt x="13898" y="3211"/>
                  </a:lnTo>
                  <a:lnTo>
                    <a:pt x="13633" y="2781"/>
                  </a:lnTo>
                  <a:lnTo>
                    <a:pt x="13362" y="2366"/>
                  </a:lnTo>
                  <a:lnTo>
                    <a:pt x="13087" y="1982"/>
                  </a:lnTo>
                  <a:lnTo>
                    <a:pt x="12811" y="1644"/>
                  </a:lnTo>
                  <a:lnTo>
                    <a:pt x="12524" y="1322"/>
                  </a:lnTo>
                  <a:lnTo>
                    <a:pt x="12238" y="1030"/>
                  </a:lnTo>
                  <a:lnTo>
                    <a:pt x="11951" y="784"/>
                  </a:lnTo>
                  <a:lnTo>
                    <a:pt x="11660" y="569"/>
                  </a:lnTo>
                  <a:lnTo>
                    <a:pt x="11368" y="385"/>
                  </a:lnTo>
                  <a:lnTo>
                    <a:pt x="11076" y="231"/>
                  </a:lnTo>
                  <a:lnTo>
                    <a:pt x="10779" y="123"/>
                  </a:lnTo>
                  <a:lnTo>
                    <a:pt x="10636" y="77"/>
                  </a:lnTo>
                  <a:lnTo>
                    <a:pt x="10487" y="47"/>
                  </a:lnTo>
                  <a:lnTo>
                    <a:pt x="10339" y="16"/>
                  </a:lnTo>
                  <a:lnTo>
                    <a:pt x="10196"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4"/>
            <p:cNvSpPr/>
            <p:nvPr/>
          </p:nvSpPr>
          <p:spPr>
            <a:xfrm>
              <a:off x="-584100" y="-14237200"/>
              <a:ext cx="665725" cy="6044950"/>
            </a:xfrm>
            <a:custGeom>
              <a:avLst/>
              <a:gdLst/>
              <a:ahLst/>
              <a:cxnLst/>
              <a:rect l="l" t="t" r="r" b="b"/>
              <a:pathLst>
                <a:path w="26629" h="241798" fill="none" extrusionOk="0">
                  <a:moveTo>
                    <a:pt x="26623" y="191269"/>
                  </a:moveTo>
                  <a:lnTo>
                    <a:pt x="26623" y="191269"/>
                  </a:lnTo>
                  <a:lnTo>
                    <a:pt x="26575" y="186230"/>
                  </a:lnTo>
                  <a:lnTo>
                    <a:pt x="26517" y="181191"/>
                  </a:lnTo>
                  <a:lnTo>
                    <a:pt x="26448" y="176152"/>
                  </a:lnTo>
                  <a:lnTo>
                    <a:pt x="26374" y="171128"/>
                  </a:lnTo>
                  <a:lnTo>
                    <a:pt x="26289" y="166089"/>
                  </a:lnTo>
                  <a:lnTo>
                    <a:pt x="26199" y="161050"/>
                  </a:lnTo>
                  <a:lnTo>
                    <a:pt x="26093" y="156026"/>
                  </a:lnTo>
                  <a:lnTo>
                    <a:pt x="25981" y="151003"/>
                  </a:lnTo>
                  <a:lnTo>
                    <a:pt x="25854" y="145963"/>
                  </a:lnTo>
                  <a:lnTo>
                    <a:pt x="25721" y="140940"/>
                  </a:lnTo>
                  <a:lnTo>
                    <a:pt x="25573" y="135916"/>
                  </a:lnTo>
                  <a:lnTo>
                    <a:pt x="25414" y="130908"/>
                  </a:lnTo>
                  <a:lnTo>
                    <a:pt x="25249" y="125900"/>
                  </a:lnTo>
                  <a:lnTo>
                    <a:pt x="25069" y="120891"/>
                  </a:lnTo>
                  <a:lnTo>
                    <a:pt x="24873" y="115883"/>
                  </a:lnTo>
                  <a:lnTo>
                    <a:pt x="24671" y="110875"/>
                  </a:lnTo>
                  <a:lnTo>
                    <a:pt x="24565" y="108386"/>
                  </a:lnTo>
                  <a:lnTo>
                    <a:pt x="24454" y="105882"/>
                  </a:lnTo>
                  <a:lnTo>
                    <a:pt x="24342" y="103393"/>
                  </a:lnTo>
                  <a:lnTo>
                    <a:pt x="24226" y="100889"/>
                  </a:lnTo>
                  <a:lnTo>
                    <a:pt x="24104" y="98400"/>
                  </a:lnTo>
                  <a:lnTo>
                    <a:pt x="23982" y="95911"/>
                  </a:lnTo>
                  <a:lnTo>
                    <a:pt x="23854" y="93422"/>
                  </a:lnTo>
                  <a:lnTo>
                    <a:pt x="23727" y="90934"/>
                  </a:lnTo>
                  <a:lnTo>
                    <a:pt x="23594" y="88445"/>
                  </a:lnTo>
                  <a:lnTo>
                    <a:pt x="23456" y="85956"/>
                  </a:lnTo>
                  <a:lnTo>
                    <a:pt x="23319" y="83483"/>
                  </a:lnTo>
                  <a:lnTo>
                    <a:pt x="23175" y="80994"/>
                  </a:lnTo>
                  <a:lnTo>
                    <a:pt x="23027" y="78520"/>
                  </a:lnTo>
                  <a:lnTo>
                    <a:pt x="22878" y="76047"/>
                  </a:lnTo>
                  <a:lnTo>
                    <a:pt x="22724" y="73573"/>
                  </a:lnTo>
                  <a:lnTo>
                    <a:pt x="22565" y="71100"/>
                  </a:lnTo>
                  <a:lnTo>
                    <a:pt x="22406" y="68627"/>
                  </a:lnTo>
                  <a:lnTo>
                    <a:pt x="22242" y="66153"/>
                  </a:lnTo>
                  <a:lnTo>
                    <a:pt x="22072" y="63680"/>
                  </a:lnTo>
                  <a:lnTo>
                    <a:pt x="21902" y="61222"/>
                  </a:lnTo>
                  <a:lnTo>
                    <a:pt x="21722" y="58748"/>
                  </a:lnTo>
                  <a:lnTo>
                    <a:pt x="21547" y="56290"/>
                  </a:lnTo>
                  <a:lnTo>
                    <a:pt x="21361" y="53832"/>
                  </a:lnTo>
                  <a:lnTo>
                    <a:pt x="21176" y="51374"/>
                  </a:lnTo>
                  <a:lnTo>
                    <a:pt x="20985" y="48916"/>
                  </a:lnTo>
                  <a:lnTo>
                    <a:pt x="20788" y="46473"/>
                  </a:lnTo>
                  <a:lnTo>
                    <a:pt x="20587" y="44015"/>
                  </a:lnTo>
                  <a:lnTo>
                    <a:pt x="20385" y="41573"/>
                  </a:lnTo>
                  <a:lnTo>
                    <a:pt x="20178" y="39130"/>
                  </a:lnTo>
                  <a:lnTo>
                    <a:pt x="19966" y="36687"/>
                  </a:lnTo>
                  <a:lnTo>
                    <a:pt x="19754" y="34244"/>
                  </a:lnTo>
                  <a:lnTo>
                    <a:pt x="19537" y="31817"/>
                  </a:lnTo>
                  <a:lnTo>
                    <a:pt x="19537" y="31817"/>
                  </a:lnTo>
                  <a:lnTo>
                    <a:pt x="19377" y="30127"/>
                  </a:lnTo>
                  <a:lnTo>
                    <a:pt x="19218" y="28453"/>
                  </a:lnTo>
                  <a:lnTo>
                    <a:pt x="19054" y="26778"/>
                  </a:lnTo>
                  <a:lnTo>
                    <a:pt x="18879" y="25104"/>
                  </a:lnTo>
                  <a:lnTo>
                    <a:pt x="18699" y="23429"/>
                  </a:lnTo>
                  <a:lnTo>
                    <a:pt x="18598" y="22615"/>
                  </a:lnTo>
                  <a:lnTo>
                    <a:pt x="18502" y="21785"/>
                  </a:lnTo>
                  <a:lnTo>
                    <a:pt x="18396" y="20971"/>
                  </a:lnTo>
                  <a:lnTo>
                    <a:pt x="18290" y="20157"/>
                  </a:lnTo>
                  <a:lnTo>
                    <a:pt x="18184" y="19342"/>
                  </a:lnTo>
                  <a:lnTo>
                    <a:pt x="18067" y="18544"/>
                  </a:lnTo>
                  <a:lnTo>
                    <a:pt x="17951" y="17745"/>
                  </a:lnTo>
                  <a:lnTo>
                    <a:pt x="17829" y="16961"/>
                  </a:lnTo>
                  <a:lnTo>
                    <a:pt x="17701" y="16178"/>
                  </a:lnTo>
                  <a:lnTo>
                    <a:pt x="17569" y="15410"/>
                  </a:lnTo>
                  <a:lnTo>
                    <a:pt x="17436" y="14641"/>
                  </a:lnTo>
                  <a:lnTo>
                    <a:pt x="17293" y="13889"/>
                  </a:lnTo>
                  <a:lnTo>
                    <a:pt x="17144" y="13151"/>
                  </a:lnTo>
                  <a:lnTo>
                    <a:pt x="16996" y="12414"/>
                  </a:lnTo>
                  <a:lnTo>
                    <a:pt x="16837" y="11692"/>
                  </a:lnTo>
                  <a:lnTo>
                    <a:pt x="16672" y="10985"/>
                  </a:lnTo>
                  <a:lnTo>
                    <a:pt x="16503" y="10294"/>
                  </a:lnTo>
                  <a:lnTo>
                    <a:pt x="16327" y="9602"/>
                  </a:lnTo>
                  <a:lnTo>
                    <a:pt x="16142" y="8926"/>
                  </a:lnTo>
                  <a:lnTo>
                    <a:pt x="15956" y="8266"/>
                  </a:lnTo>
                  <a:lnTo>
                    <a:pt x="15760" y="7621"/>
                  </a:lnTo>
                  <a:lnTo>
                    <a:pt x="15553" y="6991"/>
                  </a:lnTo>
                  <a:lnTo>
                    <a:pt x="15553" y="6991"/>
                  </a:lnTo>
                  <a:lnTo>
                    <a:pt x="15341" y="6376"/>
                  </a:lnTo>
                  <a:lnTo>
                    <a:pt x="15123" y="5792"/>
                  </a:lnTo>
                  <a:lnTo>
                    <a:pt x="14890" y="5224"/>
                  </a:lnTo>
                  <a:lnTo>
                    <a:pt x="14651" y="4686"/>
                  </a:lnTo>
                  <a:lnTo>
                    <a:pt x="14407" y="4164"/>
                  </a:lnTo>
                  <a:lnTo>
                    <a:pt x="14158" y="3672"/>
                  </a:lnTo>
                  <a:lnTo>
                    <a:pt x="13898" y="3211"/>
                  </a:lnTo>
                  <a:lnTo>
                    <a:pt x="13633" y="2781"/>
                  </a:lnTo>
                  <a:lnTo>
                    <a:pt x="13362" y="2366"/>
                  </a:lnTo>
                  <a:lnTo>
                    <a:pt x="13087" y="1982"/>
                  </a:lnTo>
                  <a:lnTo>
                    <a:pt x="12811" y="1644"/>
                  </a:lnTo>
                  <a:lnTo>
                    <a:pt x="12524" y="1322"/>
                  </a:lnTo>
                  <a:lnTo>
                    <a:pt x="12238" y="1030"/>
                  </a:lnTo>
                  <a:lnTo>
                    <a:pt x="11951" y="784"/>
                  </a:lnTo>
                  <a:lnTo>
                    <a:pt x="11660" y="569"/>
                  </a:lnTo>
                  <a:lnTo>
                    <a:pt x="11368" y="385"/>
                  </a:lnTo>
                  <a:lnTo>
                    <a:pt x="11076" y="231"/>
                  </a:lnTo>
                  <a:lnTo>
                    <a:pt x="10779" y="123"/>
                  </a:lnTo>
                  <a:lnTo>
                    <a:pt x="10636" y="77"/>
                  </a:lnTo>
                  <a:lnTo>
                    <a:pt x="10487" y="47"/>
                  </a:lnTo>
                  <a:lnTo>
                    <a:pt x="10339" y="16"/>
                  </a:lnTo>
                  <a:lnTo>
                    <a:pt x="10196" y="1"/>
                  </a:lnTo>
                  <a:lnTo>
                    <a:pt x="10047" y="1"/>
                  </a:lnTo>
                  <a:lnTo>
                    <a:pt x="9904" y="16"/>
                  </a:lnTo>
                  <a:lnTo>
                    <a:pt x="9755" y="31"/>
                  </a:lnTo>
                  <a:lnTo>
                    <a:pt x="9612" y="47"/>
                  </a:lnTo>
                  <a:lnTo>
                    <a:pt x="9469" y="93"/>
                  </a:lnTo>
                  <a:lnTo>
                    <a:pt x="9326" y="139"/>
                  </a:lnTo>
                  <a:lnTo>
                    <a:pt x="9183" y="185"/>
                  </a:lnTo>
                  <a:lnTo>
                    <a:pt x="9039" y="262"/>
                  </a:lnTo>
                  <a:lnTo>
                    <a:pt x="8896" y="339"/>
                  </a:lnTo>
                  <a:lnTo>
                    <a:pt x="8758" y="431"/>
                  </a:lnTo>
                  <a:lnTo>
                    <a:pt x="8620" y="523"/>
                  </a:lnTo>
                  <a:lnTo>
                    <a:pt x="8477" y="630"/>
                  </a:lnTo>
                  <a:lnTo>
                    <a:pt x="8345" y="753"/>
                  </a:lnTo>
                  <a:lnTo>
                    <a:pt x="8207" y="892"/>
                  </a:lnTo>
                  <a:lnTo>
                    <a:pt x="8074" y="1030"/>
                  </a:lnTo>
                  <a:lnTo>
                    <a:pt x="7936" y="1184"/>
                  </a:lnTo>
                  <a:lnTo>
                    <a:pt x="7804" y="1353"/>
                  </a:lnTo>
                  <a:lnTo>
                    <a:pt x="7676" y="1537"/>
                  </a:lnTo>
                  <a:lnTo>
                    <a:pt x="7544" y="1721"/>
                  </a:lnTo>
                  <a:lnTo>
                    <a:pt x="7416" y="1936"/>
                  </a:lnTo>
                  <a:lnTo>
                    <a:pt x="7294" y="2136"/>
                  </a:lnTo>
                  <a:lnTo>
                    <a:pt x="7167" y="2366"/>
                  </a:lnTo>
                  <a:lnTo>
                    <a:pt x="7045" y="2612"/>
                  </a:lnTo>
                  <a:lnTo>
                    <a:pt x="6923" y="2858"/>
                  </a:lnTo>
                  <a:lnTo>
                    <a:pt x="6923" y="2858"/>
                  </a:lnTo>
                  <a:lnTo>
                    <a:pt x="6727" y="3304"/>
                  </a:lnTo>
                  <a:lnTo>
                    <a:pt x="6536" y="3780"/>
                  </a:lnTo>
                  <a:lnTo>
                    <a:pt x="6355" y="4287"/>
                  </a:lnTo>
                  <a:lnTo>
                    <a:pt x="6180" y="4809"/>
                  </a:lnTo>
                  <a:lnTo>
                    <a:pt x="6016" y="5347"/>
                  </a:lnTo>
                  <a:lnTo>
                    <a:pt x="5862" y="5900"/>
                  </a:lnTo>
                  <a:lnTo>
                    <a:pt x="5714" y="6468"/>
                  </a:lnTo>
                  <a:lnTo>
                    <a:pt x="5576" y="7068"/>
                  </a:lnTo>
                  <a:lnTo>
                    <a:pt x="5448" y="7682"/>
                  </a:lnTo>
                  <a:lnTo>
                    <a:pt x="5321" y="8297"/>
                  </a:lnTo>
                  <a:lnTo>
                    <a:pt x="5204" y="8942"/>
                  </a:lnTo>
                  <a:lnTo>
                    <a:pt x="5098" y="9587"/>
                  </a:lnTo>
                  <a:lnTo>
                    <a:pt x="4992" y="10263"/>
                  </a:lnTo>
                  <a:lnTo>
                    <a:pt x="4897" y="10939"/>
                  </a:lnTo>
                  <a:lnTo>
                    <a:pt x="4807" y="11630"/>
                  </a:lnTo>
                  <a:lnTo>
                    <a:pt x="4722" y="12322"/>
                  </a:lnTo>
                  <a:lnTo>
                    <a:pt x="4642" y="13028"/>
                  </a:lnTo>
                  <a:lnTo>
                    <a:pt x="4573" y="13750"/>
                  </a:lnTo>
                  <a:lnTo>
                    <a:pt x="4504" y="14472"/>
                  </a:lnTo>
                  <a:lnTo>
                    <a:pt x="4435" y="15210"/>
                  </a:lnTo>
                  <a:lnTo>
                    <a:pt x="4377" y="15947"/>
                  </a:lnTo>
                  <a:lnTo>
                    <a:pt x="4324" y="16685"/>
                  </a:lnTo>
                  <a:lnTo>
                    <a:pt x="4271" y="17422"/>
                  </a:lnTo>
                  <a:lnTo>
                    <a:pt x="4223" y="18175"/>
                  </a:lnTo>
                  <a:lnTo>
                    <a:pt x="4181" y="18928"/>
                  </a:lnTo>
                  <a:lnTo>
                    <a:pt x="4138" y="19680"/>
                  </a:lnTo>
                  <a:lnTo>
                    <a:pt x="4064" y="21171"/>
                  </a:lnTo>
                  <a:lnTo>
                    <a:pt x="4000" y="22676"/>
                  </a:lnTo>
                  <a:lnTo>
                    <a:pt x="3942" y="24151"/>
                  </a:lnTo>
                  <a:lnTo>
                    <a:pt x="3942" y="24151"/>
                  </a:lnTo>
                  <a:lnTo>
                    <a:pt x="3719" y="29543"/>
                  </a:lnTo>
                  <a:lnTo>
                    <a:pt x="3507" y="34951"/>
                  </a:lnTo>
                  <a:lnTo>
                    <a:pt x="3305" y="40344"/>
                  </a:lnTo>
                  <a:lnTo>
                    <a:pt x="3104" y="45751"/>
                  </a:lnTo>
                  <a:lnTo>
                    <a:pt x="2908" y="51159"/>
                  </a:lnTo>
                  <a:lnTo>
                    <a:pt x="2722" y="56567"/>
                  </a:lnTo>
                  <a:lnTo>
                    <a:pt x="2542" y="61975"/>
                  </a:lnTo>
                  <a:lnTo>
                    <a:pt x="2367" y="67382"/>
                  </a:lnTo>
                  <a:lnTo>
                    <a:pt x="2197" y="72790"/>
                  </a:lnTo>
                  <a:lnTo>
                    <a:pt x="2032" y="78198"/>
                  </a:lnTo>
                  <a:lnTo>
                    <a:pt x="1873" y="83605"/>
                  </a:lnTo>
                  <a:lnTo>
                    <a:pt x="1725" y="89029"/>
                  </a:lnTo>
                  <a:lnTo>
                    <a:pt x="1582" y="94436"/>
                  </a:lnTo>
                  <a:lnTo>
                    <a:pt x="1444" y="99859"/>
                  </a:lnTo>
                  <a:lnTo>
                    <a:pt x="1311" y="105283"/>
                  </a:lnTo>
                  <a:lnTo>
                    <a:pt x="1184" y="110690"/>
                  </a:lnTo>
                  <a:lnTo>
                    <a:pt x="1062" y="116113"/>
                  </a:lnTo>
                  <a:lnTo>
                    <a:pt x="950" y="121536"/>
                  </a:lnTo>
                  <a:lnTo>
                    <a:pt x="844" y="126960"/>
                  </a:lnTo>
                  <a:lnTo>
                    <a:pt x="744" y="132383"/>
                  </a:lnTo>
                  <a:lnTo>
                    <a:pt x="648" y="137806"/>
                  </a:lnTo>
                  <a:lnTo>
                    <a:pt x="558" y="143229"/>
                  </a:lnTo>
                  <a:lnTo>
                    <a:pt x="473" y="148667"/>
                  </a:lnTo>
                  <a:lnTo>
                    <a:pt x="399" y="154090"/>
                  </a:lnTo>
                  <a:lnTo>
                    <a:pt x="324" y="159514"/>
                  </a:lnTo>
                  <a:lnTo>
                    <a:pt x="261" y="164952"/>
                  </a:lnTo>
                  <a:lnTo>
                    <a:pt x="202" y="170375"/>
                  </a:lnTo>
                  <a:lnTo>
                    <a:pt x="149" y="175814"/>
                  </a:lnTo>
                  <a:lnTo>
                    <a:pt x="107" y="181237"/>
                  </a:lnTo>
                  <a:lnTo>
                    <a:pt x="65" y="186675"/>
                  </a:lnTo>
                  <a:lnTo>
                    <a:pt x="33" y="192098"/>
                  </a:lnTo>
                  <a:lnTo>
                    <a:pt x="6" y="197537"/>
                  </a:lnTo>
                  <a:lnTo>
                    <a:pt x="6" y="197537"/>
                  </a:lnTo>
                  <a:lnTo>
                    <a:pt x="1" y="198028"/>
                  </a:lnTo>
                  <a:lnTo>
                    <a:pt x="1" y="198628"/>
                  </a:lnTo>
                  <a:lnTo>
                    <a:pt x="1" y="199442"/>
                  </a:lnTo>
                  <a:lnTo>
                    <a:pt x="6" y="200440"/>
                  </a:lnTo>
                  <a:lnTo>
                    <a:pt x="22" y="201623"/>
                  </a:lnTo>
                  <a:lnTo>
                    <a:pt x="49" y="202975"/>
                  </a:lnTo>
                  <a:lnTo>
                    <a:pt x="86" y="204450"/>
                  </a:lnTo>
                  <a:lnTo>
                    <a:pt x="134" y="206079"/>
                  </a:lnTo>
                  <a:lnTo>
                    <a:pt x="165" y="206923"/>
                  </a:lnTo>
                  <a:lnTo>
                    <a:pt x="202" y="207815"/>
                  </a:lnTo>
                  <a:lnTo>
                    <a:pt x="240" y="208706"/>
                  </a:lnTo>
                  <a:lnTo>
                    <a:pt x="287" y="209643"/>
                  </a:lnTo>
                  <a:lnTo>
                    <a:pt x="335" y="210580"/>
                  </a:lnTo>
                  <a:lnTo>
                    <a:pt x="393" y="211548"/>
                  </a:lnTo>
                  <a:lnTo>
                    <a:pt x="452" y="212531"/>
                  </a:lnTo>
                  <a:lnTo>
                    <a:pt x="521" y="213530"/>
                  </a:lnTo>
                  <a:lnTo>
                    <a:pt x="595" y="214528"/>
                  </a:lnTo>
                  <a:lnTo>
                    <a:pt x="675" y="215542"/>
                  </a:lnTo>
                  <a:lnTo>
                    <a:pt x="759" y="216571"/>
                  </a:lnTo>
                  <a:lnTo>
                    <a:pt x="855" y="217601"/>
                  </a:lnTo>
                  <a:lnTo>
                    <a:pt x="956" y="218645"/>
                  </a:lnTo>
                  <a:lnTo>
                    <a:pt x="1062" y="219675"/>
                  </a:lnTo>
                  <a:lnTo>
                    <a:pt x="1178" y="220719"/>
                  </a:lnTo>
                  <a:lnTo>
                    <a:pt x="1306" y="221749"/>
                  </a:lnTo>
                  <a:lnTo>
                    <a:pt x="1438" y="222778"/>
                  </a:lnTo>
                  <a:lnTo>
                    <a:pt x="1582" y="223807"/>
                  </a:lnTo>
                  <a:lnTo>
                    <a:pt x="1730" y="224821"/>
                  </a:lnTo>
                  <a:lnTo>
                    <a:pt x="1895" y="225835"/>
                  </a:lnTo>
                  <a:lnTo>
                    <a:pt x="2064" y="226818"/>
                  </a:lnTo>
                  <a:lnTo>
                    <a:pt x="2245" y="227802"/>
                  </a:lnTo>
                  <a:lnTo>
                    <a:pt x="2430" y="228770"/>
                  </a:lnTo>
                  <a:lnTo>
                    <a:pt x="2632" y="229722"/>
                  </a:lnTo>
                  <a:lnTo>
                    <a:pt x="2738" y="230183"/>
                  </a:lnTo>
                  <a:lnTo>
                    <a:pt x="2844" y="230644"/>
                  </a:lnTo>
                  <a:lnTo>
                    <a:pt x="2950" y="231089"/>
                  </a:lnTo>
                  <a:lnTo>
                    <a:pt x="3067" y="231550"/>
                  </a:lnTo>
                  <a:lnTo>
                    <a:pt x="3178" y="231980"/>
                  </a:lnTo>
                  <a:lnTo>
                    <a:pt x="3295" y="232426"/>
                  </a:lnTo>
                  <a:lnTo>
                    <a:pt x="3417" y="232856"/>
                  </a:lnTo>
                  <a:lnTo>
                    <a:pt x="3539" y="233271"/>
                  </a:lnTo>
                  <a:lnTo>
                    <a:pt x="3666" y="233686"/>
                  </a:lnTo>
                  <a:lnTo>
                    <a:pt x="3799" y="234100"/>
                  </a:lnTo>
                  <a:lnTo>
                    <a:pt x="3931" y="234500"/>
                  </a:lnTo>
                  <a:lnTo>
                    <a:pt x="4064" y="234899"/>
                  </a:lnTo>
                  <a:lnTo>
                    <a:pt x="4202" y="235283"/>
                  </a:lnTo>
                  <a:lnTo>
                    <a:pt x="4345" y="235652"/>
                  </a:lnTo>
                  <a:lnTo>
                    <a:pt x="4488" y="236021"/>
                  </a:lnTo>
                  <a:lnTo>
                    <a:pt x="4637" y="236390"/>
                  </a:lnTo>
                  <a:lnTo>
                    <a:pt x="4791" y="236728"/>
                  </a:lnTo>
                  <a:lnTo>
                    <a:pt x="4945" y="237081"/>
                  </a:lnTo>
                  <a:lnTo>
                    <a:pt x="5104" y="237403"/>
                  </a:lnTo>
                  <a:lnTo>
                    <a:pt x="5263" y="237726"/>
                  </a:lnTo>
                  <a:lnTo>
                    <a:pt x="5427" y="238033"/>
                  </a:lnTo>
                  <a:lnTo>
                    <a:pt x="5597" y="238341"/>
                  </a:lnTo>
                  <a:lnTo>
                    <a:pt x="5767" y="238633"/>
                  </a:lnTo>
                  <a:lnTo>
                    <a:pt x="5942" y="238909"/>
                  </a:lnTo>
                  <a:lnTo>
                    <a:pt x="6117" y="239170"/>
                  </a:lnTo>
                  <a:lnTo>
                    <a:pt x="6302" y="239431"/>
                  </a:lnTo>
                  <a:lnTo>
                    <a:pt x="6483" y="239677"/>
                  </a:lnTo>
                  <a:lnTo>
                    <a:pt x="6674" y="239908"/>
                  </a:lnTo>
                  <a:lnTo>
                    <a:pt x="6865" y="240123"/>
                  </a:lnTo>
                  <a:lnTo>
                    <a:pt x="7061" y="240338"/>
                  </a:lnTo>
                  <a:lnTo>
                    <a:pt x="7262" y="240538"/>
                  </a:lnTo>
                  <a:lnTo>
                    <a:pt x="7464" y="240707"/>
                  </a:lnTo>
                  <a:lnTo>
                    <a:pt x="7671" y="240876"/>
                  </a:lnTo>
                  <a:lnTo>
                    <a:pt x="7883" y="241045"/>
                  </a:lnTo>
                  <a:lnTo>
                    <a:pt x="8095" y="241183"/>
                  </a:lnTo>
                  <a:lnTo>
                    <a:pt x="8318" y="241306"/>
                  </a:lnTo>
                  <a:lnTo>
                    <a:pt x="8541" y="241429"/>
                  </a:lnTo>
                  <a:lnTo>
                    <a:pt x="8764" y="241521"/>
                  </a:lnTo>
                  <a:lnTo>
                    <a:pt x="8997" y="241613"/>
                  </a:lnTo>
                  <a:lnTo>
                    <a:pt x="9230" y="241674"/>
                  </a:lnTo>
                  <a:lnTo>
                    <a:pt x="9469" y="241736"/>
                  </a:lnTo>
                  <a:lnTo>
                    <a:pt x="9708" y="241767"/>
                  </a:lnTo>
                  <a:lnTo>
                    <a:pt x="9957" y="241797"/>
                  </a:lnTo>
                  <a:lnTo>
                    <a:pt x="10206" y="241797"/>
                  </a:lnTo>
                  <a:lnTo>
                    <a:pt x="10206" y="241797"/>
                  </a:lnTo>
                  <a:lnTo>
                    <a:pt x="10710" y="241782"/>
                  </a:lnTo>
                  <a:lnTo>
                    <a:pt x="11204" y="241751"/>
                  </a:lnTo>
                  <a:lnTo>
                    <a:pt x="11692" y="241690"/>
                  </a:lnTo>
                  <a:lnTo>
                    <a:pt x="12169" y="241598"/>
                  </a:lnTo>
                  <a:lnTo>
                    <a:pt x="12641" y="241475"/>
                  </a:lnTo>
                  <a:lnTo>
                    <a:pt x="13108" y="241336"/>
                  </a:lnTo>
                  <a:lnTo>
                    <a:pt x="13569" y="241167"/>
                  </a:lnTo>
                  <a:lnTo>
                    <a:pt x="14020" y="240968"/>
                  </a:lnTo>
                  <a:lnTo>
                    <a:pt x="14460" y="240753"/>
                  </a:lnTo>
                  <a:lnTo>
                    <a:pt x="14901" y="240507"/>
                  </a:lnTo>
                  <a:lnTo>
                    <a:pt x="15325" y="240246"/>
                  </a:lnTo>
                  <a:lnTo>
                    <a:pt x="15749" y="239954"/>
                  </a:lnTo>
                  <a:lnTo>
                    <a:pt x="16163" y="239631"/>
                  </a:lnTo>
                  <a:lnTo>
                    <a:pt x="16571" y="239278"/>
                  </a:lnTo>
                  <a:lnTo>
                    <a:pt x="16969" y="238909"/>
                  </a:lnTo>
                  <a:lnTo>
                    <a:pt x="17362" y="238525"/>
                  </a:lnTo>
                  <a:lnTo>
                    <a:pt x="17744" y="238095"/>
                  </a:lnTo>
                  <a:lnTo>
                    <a:pt x="18120" y="237649"/>
                  </a:lnTo>
                  <a:lnTo>
                    <a:pt x="18486" y="237188"/>
                  </a:lnTo>
                  <a:lnTo>
                    <a:pt x="18847" y="236697"/>
                  </a:lnTo>
                  <a:lnTo>
                    <a:pt x="19202" y="236174"/>
                  </a:lnTo>
                  <a:lnTo>
                    <a:pt x="19547" y="235637"/>
                  </a:lnTo>
                  <a:lnTo>
                    <a:pt x="19881" y="235068"/>
                  </a:lnTo>
                  <a:lnTo>
                    <a:pt x="20216" y="234469"/>
                  </a:lnTo>
                  <a:lnTo>
                    <a:pt x="20534" y="233855"/>
                  </a:lnTo>
                  <a:lnTo>
                    <a:pt x="20847" y="233209"/>
                  </a:lnTo>
                  <a:lnTo>
                    <a:pt x="21154" y="232549"/>
                  </a:lnTo>
                  <a:lnTo>
                    <a:pt x="21451" y="231857"/>
                  </a:lnTo>
                  <a:lnTo>
                    <a:pt x="21743" y="231135"/>
                  </a:lnTo>
                  <a:lnTo>
                    <a:pt x="22024" y="230398"/>
                  </a:lnTo>
                  <a:lnTo>
                    <a:pt x="22300" y="229645"/>
                  </a:lnTo>
                  <a:lnTo>
                    <a:pt x="22565" y="228846"/>
                  </a:lnTo>
                  <a:lnTo>
                    <a:pt x="22820" y="228047"/>
                  </a:lnTo>
                  <a:lnTo>
                    <a:pt x="23069" y="227203"/>
                  </a:lnTo>
                  <a:lnTo>
                    <a:pt x="23313" y="226342"/>
                  </a:lnTo>
                  <a:lnTo>
                    <a:pt x="23547" y="225467"/>
                  </a:lnTo>
                  <a:lnTo>
                    <a:pt x="23769" y="224560"/>
                  </a:lnTo>
                  <a:lnTo>
                    <a:pt x="23987" y="223623"/>
                  </a:lnTo>
                  <a:lnTo>
                    <a:pt x="24194" y="222670"/>
                  </a:lnTo>
                  <a:lnTo>
                    <a:pt x="24395" y="221703"/>
                  </a:lnTo>
                  <a:lnTo>
                    <a:pt x="24586" y="220689"/>
                  </a:lnTo>
                  <a:lnTo>
                    <a:pt x="24772" y="219675"/>
                  </a:lnTo>
                  <a:lnTo>
                    <a:pt x="24947" y="218615"/>
                  </a:lnTo>
                  <a:lnTo>
                    <a:pt x="25111" y="217555"/>
                  </a:lnTo>
                  <a:lnTo>
                    <a:pt x="25271" y="216448"/>
                  </a:lnTo>
                  <a:lnTo>
                    <a:pt x="25419" y="215327"/>
                  </a:lnTo>
                  <a:lnTo>
                    <a:pt x="25562" y="214190"/>
                  </a:lnTo>
                  <a:lnTo>
                    <a:pt x="25695" y="213023"/>
                  </a:lnTo>
                  <a:lnTo>
                    <a:pt x="25817" y="211840"/>
                  </a:lnTo>
                  <a:lnTo>
                    <a:pt x="25934" y="210626"/>
                  </a:lnTo>
                  <a:lnTo>
                    <a:pt x="26040" y="209397"/>
                  </a:lnTo>
                  <a:lnTo>
                    <a:pt x="26135" y="208137"/>
                  </a:lnTo>
                  <a:lnTo>
                    <a:pt x="26225" y="206847"/>
                  </a:lnTo>
                  <a:lnTo>
                    <a:pt x="26305" y="205556"/>
                  </a:lnTo>
                  <a:lnTo>
                    <a:pt x="26379" y="204220"/>
                  </a:lnTo>
                  <a:lnTo>
                    <a:pt x="26443" y="202868"/>
                  </a:lnTo>
                  <a:lnTo>
                    <a:pt x="26496" y="201500"/>
                  </a:lnTo>
                  <a:lnTo>
                    <a:pt x="26538" y="200102"/>
                  </a:lnTo>
                  <a:lnTo>
                    <a:pt x="26575" y="198689"/>
                  </a:lnTo>
                  <a:lnTo>
                    <a:pt x="26602" y="197245"/>
                  </a:lnTo>
                  <a:lnTo>
                    <a:pt x="26623" y="195785"/>
                  </a:lnTo>
                  <a:lnTo>
                    <a:pt x="26628" y="194311"/>
                  </a:lnTo>
                  <a:lnTo>
                    <a:pt x="26628" y="192790"/>
                  </a:lnTo>
                  <a:lnTo>
                    <a:pt x="26623" y="1912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4"/>
            <p:cNvSpPr/>
            <p:nvPr/>
          </p:nvSpPr>
          <p:spPr>
            <a:xfrm>
              <a:off x="-146350" y="-13635750"/>
              <a:ext cx="198800" cy="5079000"/>
            </a:xfrm>
            <a:custGeom>
              <a:avLst/>
              <a:gdLst/>
              <a:ahLst/>
              <a:cxnLst/>
              <a:rect l="l" t="t" r="r" b="b"/>
              <a:pathLst>
                <a:path w="7952" h="203160" extrusionOk="0">
                  <a:moveTo>
                    <a:pt x="96" y="1"/>
                  </a:moveTo>
                  <a:lnTo>
                    <a:pt x="85" y="16"/>
                  </a:lnTo>
                  <a:lnTo>
                    <a:pt x="69" y="47"/>
                  </a:lnTo>
                  <a:lnTo>
                    <a:pt x="59" y="93"/>
                  </a:lnTo>
                  <a:lnTo>
                    <a:pt x="53" y="170"/>
                  </a:lnTo>
                  <a:lnTo>
                    <a:pt x="32" y="339"/>
                  </a:lnTo>
                  <a:lnTo>
                    <a:pt x="22" y="585"/>
                  </a:lnTo>
                  <a:lnTo>
                    <a:pt x="11" y="877"/>
                  </a:lnTo>
                  <a:lnTo>
                    <a:pt x="6" y="1245"/>
                  </a:lnTo>
                  <a:lnTo>
                    <a:pt x="0" y="1660"/>
                  </a:lnTo>
                  <a:lnTo>
                    <a:pt x="0" y="2152"/>
                  </a:lnTo>
                  <a:lnTo>
                    <a:pt x="11" y="3304"/>
                  </a:lnTo>
                  <a:lnTo>
                    <a:pt x="37" y="4687"/>
                  </a:lnTo>
                  <a:lnTo>
                    <a:pt x="75" y="6300"/>
                  </a:lnTo>
                  <a:lnTo>
                    <a:pt x="122" y="8143"/>
                  </a:lnTo>
                  <a:lnTo>
                    <a:pt x="186" y="10202"/>
                  </a:lnTo>
                  <a:lnTo>
                    <a:pt x="260" y="12460"/>
                  </a:lnTo>
                  <a:lnTo>
                    <a:pt x="350" y="14934"/>
                  </a:lnTo>
                  <a:lnTo>
                    <a:pt x="451" y="17607"/>
                  </a:lnTo>
                  <a:lnTo>
                    <a:pt x="563" y="20464"/>
                  </a:lnTo>
                  <a:lnTo>
                    <a:pt x="685" y="23521"/>
                  </a:lnTo>
                  <a:lnTo>
                    <a:pt x="823" y="26763"/>
                  </a:lnTo>
                  <a:lnTo>
                    <a:pt x="971" y="30174"/>
                  </a:lnTo>
                  <a:lnTo>
                    <a:pt x="1295" y="37486"/>
                  </a:lnTo>
                  <a:lnTo>
                    <a:pt x="1650" y="45398"/>
                  </a:lnTo>
                  <a:lnTo>
                    <a:pt x="2451" y="62835"/>
                  </a:lnTo>
                  <a:lnTo>
                    <a:pt x="2875" y="72268"/>
                  </a:lnTo>
                  <a:lnTo>
                    <a:pt x="3310" y="82100"/>
                  </a:lnTo>
                  <a:lnTo>
                    <a:pt x="3528" y="87155"/>
                  </a:lnTo>
                  <a:lnTo>
                    <a:pt x="3745" y="92286"/>
                  </a:lnTo>
                  <a:lnTo>
                    <a:pt x="3968" y="97494"/>
                  </a:lnTo>
                  <a:lnTo>
                    <a:pt x="4180" y="102779"/>
                  </a:lnTo>
                  <a:lnTo>
                    <a:pt x="4398" y="108048"/>
                  </a:lnTo>
                  <a:lnTo>
                    <a:pt x="4599" y="113272"/>
                  </a:lnTo>
                  <a:lnTo>
                    <a:pt x="4795" y="118418"/>
                  </a:lnTo>
                  <a:lnTo>
                    <a:pt x="4986" y="123488"/>
                  </a:lnTo>
                  <a:lnTo>
                    <a:pt x="5347" y="133335"/>
                  </a:lnTo>
                  <a:lnTo>
                    <a:pt x="5522" y="138113"/>
                  </a:lnTo>
                  <a:lnTo>
                    <a:pt x="5702" y="142784"/>
                  </a:lnTo>
                  <a:lnTo>
                    <a:pt x="5872" y="147331"/>
                  </a:lnTo>
                  <a:lnTo>
                    <a:pt x="5957" y="149559"/>
                  </a:lnTo>
                  <a:lnTo>
                    <a:pt x="6031" y="151756"/>
                  </a:lnTo>
                  <a:lnTo>
                    <a:pt x="6106" y="153922"/>
                  </a:lnTo>
                  <a:lnTo>
                    <a:pt x="6169" y="156042"/>
                  </a:lnTo>
                  <a:lnTo>
                    <a:pt x="6228" y="158131"/>
                  </a:lnTo>
                  <a:lnTo>
                    <a:pt x="6281" y="160174"/>
                  </a:lnTo>
                  <a:lnTo>
                    <a:pt x="6323" y="162202"/>
                  </a:lnTo>
                  <a:lnTo>
                    <a:pt x="6360" y="164169"/>
                  </a:lnTo>
                  <a:lnTo>
                    <a:pt x="6381" y="166105"/>
                  </a:lnTo>
                  <a:lnTo>
                    <a:pt x="6397" y="168010"/>
                  </a:lnTo>
                  <a:lnTo>
                    <a:pt x="6397" y="169868"/>
                  </a:lnTo>
                  <a:lnTo>
                    <a:pt x="6387" y="171681"/>
                  </a:lnTo>
                  <a:lnTo>
                    <a:pt x="6381" y="172572"/>
                  </a:lnTo>
                  <a:lnTo>
                    <a:pt x="6365" y="173463"/>
                  </a:lnTo>
                  <a:lnTo>
                    <a:pt x="6350" y="174339"/>
                  </a:lnTo>
                  <a:lnTo>
                    <a:pt x="6334" y="175199"/>
                  </a:lnTo>
                  <a:lnTo>
                    <a:pt x="6307" y="176536"/>
                  </a:lnTo>
                  <a:lnTo>
                    <a:pt x="6270" y="177888"/>
                  </a:lnTo>
                  <a:lnTo>
                    <a:pt x="6222" y="179224"/>
                  </a:lnTo>
                  <a:lnTo>
                    <a:pt x="6164" y="180561"/>
                  </a:lnTo>
                  <a:lnTo>
                    <a:pt x="6090" y="181882"/>
                  </a:lnTo>
                  <a:lnTo>
                    <a:pt x="6010" y="183203"/>
                  </a:lnTo>
                  <a:lnTo>
                    <a:pt x="5915" y="184525"/>
                  </a:lnTo>
                  <a:lnTo>
                    <a:pt x="5814" y="185831"/>
                  </a:lnTo>
                  <a:lnTo>
                    <a:pt x="5697" y="187136"/>
                  </a:lnTo>
                  <a:lnTo>
                    <a:pt x="5570" y="188427"/>
                  </a:lnTo>
                  <a:lnTo>
                    <a:pt x="5432" y="189702"/>
                  </a:lnTo>
                  <a:lnTo>
                    <a:pt x="5283" y="190977"/>
                  </a:lnTo>
                  <a:lnTo>
                    <a:pt x="5124" y="192237"/>
                  </a:lnTo>
                  <a:lnTo>
                    <a:pt x="4949" y="193497"/>
                  </a:lnTo>
                  <a:lnTo>
                    <a:pt x="4769" y="194741"/>
                  </a:lnTo>
                  <a:lnTo>
                    <a:pt x="4578" y="195970"/>
                  </a:lnTo>
                  <a:lnTo>
                    <a:pt x="4281" y="197522"/>
                  </a:lnTo>
                  <a:lnTo>
                    <a:pt x="4016" y="198950"/>
                  </a:lnTo>
                  <a:lnTo>
                    <a:pt x="3952" y="199288"/>
                  </a:lnTo>
                  <a:lnTo>
                    <a:pt x="3888" y="199596"/>
                  </a:lnTo>
                  <a:lnTo>
                    <a:pt x="3766" y="200164"/>
                  </a:lnTo>
                  <a:lnTo>
                    <a:pt x="3655" y="200686"/>
                  </a:lnTo>
                  <a:lnTo>
                    <a:pt x="3602" y="200917"/>
                  </a:lnTo>
                  <a:lnTo>
                    <a:pt x="3560" y="201163"/>
                  </a:lnTo>
                  <a:lnTo>
                    <a:pt x="3469" y="201578"/>
                  </a:lnTo>
                  <a:lnTo>
                    <a:pt x="3400" y="201946"/>
                  </a:lnTo>
                  <a:lnTo>
                    <a:pt x="3342" y="202253"/>
                  </a:lnTo>
                  <a:lnTo>
                    <a:pt x="3294" y="202530"/>
                  </a:lnTo>
                  <a:lnTo>
                    <a:pt x="3262" y="202760"/>
                  </a:lnTo>
                  <a:lnTo>
                    <a:pt x="3247" y="202929"/>
                  </a:lnTo>
                  <a:lnTo>
                    <a:pt x="3247" y="203068"/>
                  </a:lnTo>
                  <a:lnTo>
                    <a:pt x="3247" y="203098"/>
                  </a:lnTo>
                  <a:lnTo>
                    <a:pt x="3257" y="203129"/>
                  </a:lnTo>
                  <a:lnTo>
                    <a:pt x="3262" y="203160"/>
                  </a:lnTo>
                  <a:lnTo>
                    <a:pt x="3278" y="203160"/>
                  </a:lnTo>
                  <a:lnTo>
                    <a:pt x="3310" y="203145"/>
                  </a:lnTo>
                  <a:lnTo>
                    <a:pt x="3358" y="203083"/>
                  </a:lnTo>
                  <a:lnTo>
                    <a:pt x="3416" y="202976"/>
                  </a:lnTo>
                  <a:lnTo>
                    <a:pt x="3485" y="202837"/>
                  </a:lnTo>
                  <a:lnTo>
                    <a:pt x="3565" y="202653"/>
                  </a:lnTo>
                  <a:lnTo>
                    <a:pt x="3650" y="202438"/>
                  </a:lnTo>
                  <a:lnTo>
                    <a:pt x="3750" y="202177"/>
                  </a:lnTo>
                  <a:lnTo>
                    <a:pt x="3862" y="201885"/>
                  </a:lnTo>
                  <a:lnTo>
                    <a:pt x="4026" y="201439"/>
                  </a:lnTo>
                  <a:lnTo>
                    <a:pt x="4191" y="200963"/>
                  </a:lnTo>
                  <a:lnTo>
                    <a:pt x="4345" y="200487"/>
                  </a:lnTo>
                  <a:lnTo>
                    <a:pt x="4493" y="199995"/>
                  </a:lnTo>
                  <a:lnTo>
                    <a:pt x="5252" y="197153"/>
                  </a:lnTo>
                  <a:lnTo>
                    <a:pt x="5384" y="196538"/>
                  </a:lnTo>
                  <a:lnTo>
                    <a:pt x="5511" y="195924"/>
                  </a:lnTo>
                  <a:lnTo>
                    <a:pt x="5633" y="195294"/>
                  </a:lnTo>
                  <a:lnTo>
                    <a:pt x="5750" y="194680"/>
                  </a:lnTo>
                  <a:lnTo>
                    <a:pt x="5867" y="194034"/>
                  </a:lnTo>
                  <a:lnTo>
                    <a:pt x="5984" y="193404"/>
                  </a:lnTo>
                  <a:lnTo>
                    <a:pt x="6095" y="192759"/>
                  </a:lnTo>
                  <a:lnTo>
                    <a:pt x="6201" y="192114"/>
                  </a:lnTo>
                  <a:lnTo>
                    <a:pt x="6302" y="191469"/>
                  </a:lnTo>
                  <a:lnTo>
                    <a:pt x="6403" y="190823"/>
                  </a:lnTo>
                  <a:lnTo>
                    <a:pt x="6498" y="190163"/>
                  </a:lnTo>
                  <a:lnTo>
                    <a:pt x="6594" y="189502"/>
                  </a:lnTo>
                  <a:lnTo>
                    <a:pt x="6684" y="188842"/>
                  </a:lnTo>
                  <a:lnTo>
                    <a:pt x="6769" y="188166"/>
                  </a:lnTo>
                  <a:lnTo>
                    <a:pt x="6853" y="187490"/>
                  </a:lnTo>
                  <a:lnTo>
                    <a:pt x="6933" y="186814"/>
                  </a:lnTo>
                  <a:lnTo>
                    <a:pt x="7007" y="186138"/>
                  </a:lnTo>
                  <a:lnTo>
                    <a:pt x="7082" y="185462"/>
                  </a:lnTo>
                  <a:lnTo>
                    <a:pt x="7151" y="184770"/>
                  </a:lnTo>
                  <a:lnTo>
                    <a:pt x="7219" y="184079"/>
                  </a:lnTo>
                  <a:lnTo>
                    <a:pt x="7283" y="183388"/>
                  </a:lnTo>
                  <a:lnTo>
                    <a:pt x="7341" y="182697"/>
                  </a:lnTo>
                  <a:lnTo>
                    <a:pt x="7395" y="182005"/>
                  </a:lnTo>
                  <a:lnTo>
                    <a:pt x="7448" y="181298"/>
                  </a:lnTo>
                  <a:lnTo>
                    <a:pt x="7495" y="180607"/>
                  </a:lnTo>
                  <a:lnTo>
                    <a:pt x="7543" y="179900"/>
                  </a:lnTo>
                  <a:lnTo>
                    <a:pt x="7585" y="179194"/>
                  </a:lnTo>
                  <a:lnTo>
                    <a:pt x="7623" y="178487"/>
                  </a:lnTo>
                  <a:lnTo>
                    <a:pt x="7654" y="177780"/>
                  </a:lnTo>
                  <a:lnTo>
                    <a:pt x="7686" y="177058"/>
                  </a:lnTo>
                  <a:lnTo>
                    <a:pt x="7713" y="176352"/>
                  </a:lnTo>
                  <a:lnTo>
                    <a:pt x="7734" y="175630"/>
                  </a:lnTo>
                  <a:lnTo>
                    <a:pt x="7776" y="174739"/>
                  </a:lnTo>
                  <a:lnTo>
                    <a:pt x="7808" y="173817"/>
                  </a:lnTo>
                  <a:lnTo>
                    <a:pt x="7840" y="172895"/>
                  </a:lnTo>
                  <a:lnTo>
                    <a:pt x="7867" y="171958"/>
                  </a:lnTo>
                  <a:lnTo>
                    <a:pt x="7888" y="171021"/>
                  </a:lnTo>
                  <a:lnTo>
                    <a:pt x="7904" y="170068"/>
                  </a:lnTo>
                  <a:lnTo>
                    <a:pt x="7920" y="169100"/>
                  </a:lnTo>
                  <a:lnTo>
                    <a:pt x="7936" y="168132"/>
                  </a:lnTo>
                  <a:lnTo>
                    <a:pt x="7941" y="167149"/>
                  </a:lnTo>
                  <a:lnTo>
                    <a:pt x="7946" y="166166"/>
                  </a:lnTo>
                  <a:lnTo>
                    <a:pt x="7951" y="164153"/>
                  </a:lnTo>
                  <a:lnTo>
                    <a:pt x="7941" y="162110"/>
                  </a:lnTo>
                  <a:lnTo>
                    <a:pt x="7925" y="160036"/>
                  </a:lnTo>
                  <a:lnTo>
                    <a:pt x="7898" y="157916"/>
                  </a:lnTo>
                  <a:lnTo>
                    <a:pt x="7861" y="155781"/>
                  </a:lnTo>
                  <a:lnTo>
                    <a:pt x="7819" y="153615"/>
                  </a:lnTo>
                  <a:lnTo>
                    <a:pt x="7771" y="151418"/>
                  </a:lnTo>
                  <a:lnTo>
                    <a:pt x="7718" y="149190"/>
                  </a:lnTo>
                  <a:lnTo>
                    <a:pt x="7660" y="146932"/>
                  </a:lnTo>
                  <a:lnTo>
                    <a:pt x="7532" y="142354"/>
                  </a:lnTo>
                  <a:lnTo>
                    <a:pt x="7395" y="137668"/>
                  </a:lnTo>
                  <a:lnTo>
                    <a:pt x="7251" y="132859"/>
                  </a:lnTo>
                  <a:lnTo>
                    <a:pt x="7103" y="127958"/>
                  </a:lnTo>
                  <a:lnTo>
                    <a:pt x="6938" y="122966"/>
                  </a:lnTo>
                  <a:lnTo>
                    <a:pt x="6769" y="117880"/>
                  </a:lnTo>
                  <a:lnTo>
                    <a:pt x="6583" y="112703"/>
                  </a:lnTo>
                  <a:lnTo>
                    <a:pt x="6381" y="107464"/>
                  </a:lnTo>
                  <a:lnTo>
                    <a:pt x="6169" y="102149"/>
                  </a:lnTo>
                  <a:lnTo>
                    <a:pt x="5952" y="96849"/>
                  </a:lnTo>
                  <a:lnTo>
                    <a:pt x="5724" y="91625"/>
                  </a:lnTo>
                  <a:lnTo>
                    <a:pt x="5490" y="86479"/>
                  </a:lnTo>
                  <a:lnTo>
                    <a:pt x="5252" y="81424"/>
                  </a:lnTo>
                  <a:lnTo>
                    <a:pt x="5013" y="76447"/>
                  </a:lnTo>
                  <a:lnTo>
                    <a:pt x="4764" y="71577"/>
                  </a:lnTo>
                  <a:lnTo>
                    <a:pt x="4520" y="66814"/>
                  </a:lnTo>
                  <a:lnTo>
                    <a:pt x="4270" y="62175"/>
                  </a:lnTo>
                  <a:lnTo>
                    <a:pt x="4021" y="57627"/>
                  </a:lnTo>
                  <a:lnTo>
                    <a:pt x="3777" y="53218"/>
                  </a:lnTo>
                  <a:lnTo>
                    <a:pt x="3528" y="48947"/>
                  </a:lnTo>
                  <a:lnTo>
                    <a:pt x="3289" y="44799"/>
                  </a:lnTo>
                  <a:lnTo>
                    <a:pt x="3050" y="40789"/>
                  </a:lnTo>
                  <a:lnTo>
                    <a:pt x="2817" y="36933"/>
                  </a:lnTo>
                  <a:lnTo>
                    <a:pt x="2371" y="29682"/>
                  </a:lnTo>
                  <a:lnTo>
                    <a:pt x="2164" y="26333"/>
                  </a:lnTo>
                  <a:lnTo>
                    <a:pt x="1958" y="23137"/>
                  </a:lnTo>
                  <a:lnTo>
                    <a:pt x="1761" y="20126"/>
                  </a:lnTo>
                  <a:lnTo>
                    <a:pt x="1576" y="17300"/>
                  </a:lnTo>
                  <a:lnTo>
                    <a:pt x="1395" y="14657"/>
                  </a:lnTo>
                  <a:lnTo>
                    <a:pt x="1226" y="12230"/>
                  </a:lnTo>
                  <a:lnTo>
                    <a:pt x="1061" y="9987"/>
                  </a:lnTo>
                  <a:lnTo>
                    <a:pt x="907" y="7959"/>
                  </a:lnTo>
                  <a:lnTo>
                    <a:pt x="769" y="6146"/>
                  </a:lnTo>
                  <a:lnTo>
                    <a:pt x="637" y="4548"/>
                  </a:lnTo>
                  <a:lnTo>
                    <a:pt x="515" y="3196"/>
                  </a:lnTo>
                  <a:lnTo>
                    <a:pt x="409" y="2060"/>
                  </a:lnTo>
                  <a:lnTo>
                    <a:pt x="356" y="1583"/>
                  </a:lnTo>
                  <a:lnTo>
                    <a:pt x="313" y="1168"/>
                  </a:lnTo>
                  <a:lnTo>
                    <a:pt x="266" y="815"/>
                  </a:lnTo>
                  <a:lnTo>
                    <a:pt x="228" y="523"/>
                  </a:lnTo>
                  <a:lnTo>
                    <a:pt x="191" y="308"/>
                  </a:lnTo>
                  <a:lnTo>
                    <a:pt x="154" y="139"/>
                  </a:lnTo>
                  <a:lnTo>
                    <a:pt x="128" y="47"/>
                  </a:lnTo>
                  <a:lnTo>
                    <a:pt x="112" y="16"/>
                  </a:lnTo>
                  <a:lnTo>
                    <a:pt x="101" y="1"/>
                  </a:lnTo>
                  <a:close/>
                </a:path>
              </a:pathLst>
            </a:custGeom>
            <a:solidFill>
              <a:srgbClr val="FFE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4"/>
            <p:cNvSpPr/>
            <p:nvPr/>
          </p:nvSpPr>
          <p:spPr>
            <a:xfrm>
              <a:off x="-146350" y="-13635750"/>
              <a:ext cx="198800" cy="5079000"/>
            </a:xfrm>
            <a:custGeom>
              <a:avLst/>
              <a:gdLst/>
              <a:ahLst/>
              <a:cxnLst/>
              <a:rect l="l" t="t" r="r" b="b"/>
              <a:pathLst>
                <a:path w="7952" h="203160" fill="none" extrusionOk="0">
                  <a:moveTo>
                    <a:pt x="3278" y="203160"/>
                  </a:moveTo>
                  <a:lnTo>
                    <a:pt x="3278" y="203160"/>
                  </a:lnTo>
                  <a:lnTo>
                    <a:pt x="3310" y="203145"/>
                  </a:lnTo>
                  <a:lnTo>
                    <a:pt x="3358" y="203083"/>
                  </a:lnTo>
                  <a:lnTo>
                    <a:pt x="3416" y="202976"/>
                  </a:lnTo>
                  <a:lnTo>
                    <a:pt x="3485" y="202837"/>
                  </a:lnTo>
                  <a:lnTo>
                    <a:pt x="3565" y="202653"/>
                  </a:lnTo>
                  <a:lnTo>
                    <a:pt x="3650" y="202438"/>
                  </a:lnTo>
                  <a:lnTo>
                    <a:pt x="3750" y="202177"/>
                  </a:lnTo>
                  <a:lnTo>
                    <a:pt x="3862" y="201885"/>
                  </a:lnTo>
                  <a:lnTo>
                    <a:pt x="3862" y="201885"/>
                  </a:lnTo>
                  <a:lnTo>
                    <a:pt x="4026" y="201439"/>
                  </a:lnTo>
                  <a:lnTo>
                    <a:pt x="4191" y="200963"/>
                  </a:lnTo>
                  <a:lnTo>
                    <a:pt x="4345" y="200487"/>
                  </a:lnTo>
                  <a:lnTo>
                    <a:pt x="4493" y="199995"/>
                  </a:lnTo>
                  <a:lnTo>
                    <a:pt x="5252" y="197153"/>
                  </a:lnTo>
                  <a:lnTo>
                    <a:pt x="5252" y="197153"/>
                  </a:lnTo>
                  <a:lnTo>
                    <a:pt x="5384" y="196538"/>
                  </a:lnTo>
                  <a:lnTo>
                    <a:pt x="5511" y="195924"/>
                  </a:lnTo>
                  <a:lnTo>
                    <a:pt x="5633" y="195294"/>
                  </a:lnTo>
                  <a:lnTo>
                    <a:pt x="5750" y="194680"/>
                  </a:lnTo>
                  <a:lnTo>
                    <a:pt x="5867" y="194034"/>
                  </a:lnTo>
                  <a:lnTo>
                    <a:pt x="5984" y="193404"/>
                  </a:lnTo>
                  <a:lnTo>
                    <a:pt x="6095" y="192759"/>
                  </a:lnTo>
                  <a:lnTo>
                    <a:pt x="6201" y="192114"/>
                  </a:lnTo>
                  <a:lnTo>
                    <a:pt x="6302" y="191469"/>
                  </a:lnTo>
                  <a:lnTo>
                    <a:pt x="6403" y="190823"/>
                  </a:lnTo>
                  <a:lnTo>
                    <a:pt x="6498" y="190163"/>
                  </a:lnTo>
                  <a:lnTo>
                    <a:pt x="6594" y="189502"/>
                  </a:lnTo>
                  <a:lnTo>
                    <a:pt x="6684" y="188842"/>
                  </a:lnTo>
                  <a:lnTo>
                    <a:pt x="6769" y="188166"/>
                  </a:lnTo>
                  <a:lnTo>
                    <a:pt x="6853" y="187490"/>
                  </a:lnTo>
                  <a:lnTo>
                    <a:pt x="6933" y="186814"/>
                  </a:lnTo>
                  <a:lnTo>
                    <a:pt x="7007" y="186138"/>
                  </a:lnTo>
                  <a:lnTo>
                    <a:pt x="7082" y="185462"/>
                  </a:lnTo>
                  <a:lnTo>
                    <a:pt x="7151" y="184770"/>
                  </a:lnTo>
                  <a:lnTo>
                    <a:pt x="7219" y="184079"/>
                  </a:lnTo>
                  <a:lnTo>
                    <a:pt x="7283" y="183388"/>
                  </a:lnTo>
                  <a:lnTo>
                    <a:pt x="7341" y="182697"/>
                  </a:lnTo>
                  <a:lnTo>
                    <a:pt x="7395" y="182005"/>
                  </a:lnTo>
                  <a:lnTo>
                    <a:pt x="7448" y="181298"/>
                  </a:lnTo>
                  <a:lnTo>
                    <a:pt x="7495" y="180607"/>
                  </a:lnTo>
                  <a:lnTo>
                    <a:pt x="7543" y="179900"/>
                  </a:lnTo>
                  <a:lnTo>
                    <a:pt x="7585" y="179194"/>
                  </a:lnTo>
                  <a:lnTo>
                    <a:pt x="7623" y="178487"/>
                  </a:lnTo>
                  <a:lnTo>
                    <a:pt x="7654" y="177780"/>
                  </a:lnTo>
                  <a:lnTo>
                    <a:pt x="7686" y="177058"/>
                  </a:lnTo>
                  <a:lnTo>
                    <a:pt x="7713" y="176352"/>
                  </a:lnTo>
                  <a:lnTo>
                    <a:pt x="7734" y="175630"/>
                  </a:lnTo>
                  <a:lnTo>
                    <a:pt x="7734" y="175630"/>
                  </a:lnTo>
                  <a:lnTo>
                    <a:pt x="7776" y="174739"/>
                  </a:lnTo>
                  <a:lnTo>
                    <a:pt x="7808" y="173817"/>
                  </a:lnTo>
                  <a:lnTo>
                    <a:pt x="7840" y="172895"/>
                  </a:lnTo>
                  <a:lnTo>
                    <a:pt x="7867" y="171958"/>
                  </a:lnTo>
                  <a:lnTo>
                    <a:pt x="7888" y="171021"/>
                  </a:lnTo>
                  <a:lnTo>
                    <a:pt x="7904" y="170068"/>
                  </a:lnTo>
                  <a:lnTo>
                    <a:pt x="7920" y="169100"/>
                  </a:lnTo>
                  <a:lnTo>
                    <a:pt x="7936" y="168132"/>
                  </a:lnTo>
                  <a:lnTo>
                    <a:pt x="7941" y="167149"/>
                  </a:lnTo>
                  <a:lnTo>
                    <a:pt x="7946" y="166166"/>
                  </a:lnTo>
                  <a:lnTo>
                    <a:pt x="7951" y="164153"/>
                  </a:lnTo>
                  <a:lnTo>
                    <a:pt x="7941" y="162110"/>
                  </a:lnTo>
                  <a:lnTo>
                    <a:pt x="7925" y="160036"/>
                  </a:lnTo>
                  <a:lnTo>
                    <a:pt x="7898" y="157916"/>
                  </a:lnTo>
                  <a:lnTo>
                    <a:pt x="7861" y="155781"/>
                  </a:lnTo>
                  <a:lnTo>
                    <a:pt x="7819" y="153615"/>
                  </a:lnTo>
                  <a:lnTo>
                    <a:pt x="7771" y="151418"/>
                  </a:lnTo>
                  <a:lnTo>
                    <a:pt x="7718" y="149190"/>
                  </a:lnTo>
                  <a:lnTo>
                    <a:pt x="7660" y="146932"/>
                  </a:lnTo>
                  <a:lnTo>
                    <a:pt x="7532" y="142354"/>
                  </a:lnTo>
                  <a:lnTo>
                    <a:pt x="7532" y="142354"/>
                  </a:lnTo>
                  <a:lnTo>
                    <a:pt x="7395" y="137668"/>
                  </a:lnTo>
                  <a:lnTo>
                    <a:pt x="7251" y="132859"/>
                  </a:lnTo>
                  <a:lnTo>
                    <a:pt x="7103" y="127958"/>
                  </a:lnTo>
                  <a:lnTo>
                    <a:pt x="6938" y="122966"/>
                  </a:lnTo>
                  <a:lnTo>
                    <a:pt x="6769" y="117880"/>
                  </a:lnTo>
                  <a:lnTo>
                    <a:pt x="6583" y="112703"/>
                  </a:lnTo>
                  <a:lnTo>
                    <a:pt x="6381" y="107464"/>
                  </a:lnTo>
                  <a:lnTo>
                    <a:pt x="6169" y="102149"/>
                  </a:lnTo>
                  <a:lnTo>
                    <a:pt x="6169" y="102149"/>
                  </a:lnTo>
                  <a:lnTo>
                    <a:pt x="5952" y="96849"/>
                  </a:lnTo>
                  <a:lnTo>
                    <a:pt x="5724" y="91625"/>
                  </a:lnTo>
                  <a:lnTo>
                    <a:pt x="5490" y="86479"/>
                  </a:lnTo>
                  <a:lnTo>
                    <a:pt x="5252" y="81424"/>
                  </a:lnTo>
                  <a:lnTo>
                    <a:pt x="5013" y="76447"/>
                  </a:lnTo>
                  <a:lnTo>
                    <a:pt x="4764" y="71577"/>
                  </a:lnTo>
                  <a:lnTo>
                    <a:pt x="4520" y="66814"/>
                  </a:lnTo>
                  <a:lnTo>
                    <a:pt x="4270" y="62175"/>
                  </a:lnTo>
                  <a:lnTo>
                    <a:pt x="4021" y="57627"/>
                  </a:lnTo>
                  <a:lnTo>
                    <a:pt x="3777" y="53218"/>
                  </a:lnTo>
                  <a:lnTo>
                    <a:pt x="3528" y="48947"/>
                  </a:lnTo>
                  <a:lnTo>
                    <a:pt x="3289" y="44799"/>
                  </a:lnTo>
                  <a:lnTo>
                    <a:pt x="3050" y="40789"/>
                  </a:lnTo>
                  <a:lnTo>
                    <a:pt x="2817" y="36933"/>
                  </a:lnTo>
                  <a:lnTo>
                    <a:pt x="2371" y="29682"/>
                  </a:lnTo>
                  <a:lnTo>
                    <a:pt x="2371" y="29682"/>
                  </a:lnTo>
                  <a:lnTo>
                    <a:pt x="2164" y="26333"/>
                  </a:lnTo>
                  <a:lnTo>
                    <a:pt x="1958" y="23137"/>
                  </a:lnTo>
                  <a:lnTo>
                    <a:pt x="1761" y="20126"/>
                  </a:lnTo>
                  <a:lnTo>
                    <a:pt x="1576" y="17300"/>
                  </a:lnTo>
                  <a:lnTo>
                    <a:pt x="1395" y="14657"/>
                  </a:lnTo>
                  <a:lnTo>
                    <a:pt x="1226" y="12230"/>
                  </a:lnTo>
                  <a:lnTo>
                    <a:pt x="1061" y="9987"/>
                  </a:lnTo>
                  <a:lnTo>
                    <a:pt x="907" y="7959"/>
                  </a:lnTo>
                  <a:lnTo>
                    <a:pt x="769" y="6146"/>
                  </a:lnTo>
                  <a:lnTo>
                    <a:pt x="637" y="4548"/>
                  </a:lnTo>
                  <a:lnTo>
                    <a:pt x="515" y="3196"/>
                  </a:lnTo>
                  <a:lnTo>
                    <a:pt x="409" y="2060"/>
                  </a:lnTo>
                  <a:lnTo>
                    <a:pt x="356" y="1583"/>
                  </a:lnTo>
                  <a:lnTo>
                    <a:pt x="313" y="1168"/>
                  </a:lnTo>
                  <a:lnTo>
                    <a:pt x="266" y="815"/>
                  </a:lnTo>
                  <a:lnTo>
                    <a:pt x="228" y="523"/>
                  </a:lnTo>
                  <a:lnTo>
                    <a:pt x="191" y="308"/>
                  </a:lnTo>
                  <a:lnTo>
                    <a:pt x="154" y="139"/>
                  </a:lnTo>
                  <a:lnTo>
                    <a:pt x="128" y="47"/>
                  </a:lnTo>
                  <a:lnTo>
                    <a:pt x="112" y="16"/>
                  </a:lnTo>
                  <a:lnTo>
                    <a:pt x="101" y="1"/>
                  </a:lnTo>
                  <a:lnTo>
                    <a:pt x="101" y="1"/>
                  </a:lnTo>
                  <a:lnTo>
                    <a:pt x="96" y="1"/>
                  </a:lnTo>
                  <a:lnTo>
                    <a:pt x="96" y="1"/>
                  </a:lnTo>
                  <a:lnTo>
                    <a:pt x="85" y="16"/>
                  </a:lnTo>
                  <a:lnTo>
                    <a:pt x="69" y="47"/>
                  </a:lnTo>
                  <a:lnTo>
                    <a:pt x="59" y="93"/>
                  </a:lnTo>
                  <a:lnTo>
                    <a:pt x="53" y="170"/>
                  </a:lnTo>
                  <a:lnTo>
                    <a:pt x="32" y="339"/>
                  </a:lnTo>
                  <a:lnTo>
                    <a:pt x="22" y="585"/>
                  </a:lnTo>
                  <a:lnTo>
                    <a:pt x="11" y="877"/>
                  </a:lnTo>
                  <a:lnTo>
                    <a:pt x="6" y="1245"/>
                  </a:lnTo>
                  <a:lnTo>
                    <a:pt x="0" y="1660"/>
                  </a:lnTo>
                  <a:lnTo>
                    <a:pt x="0" y="2152"/>
                  </a:lnTo>
                  <a:lnTo>
                    <a:pt x="11" y="3304"/>
                  </a:lnTo>
                  <a:lnTo>
                    <a:pt x="37" y="4687"/>
                  </a:lnTo>
                  <a:lnTo>
                    <a:pt x="75" y="6300"/>
                  </a:lnTo>
                  <a:lnTo>
                    <a:pt x="122" y="8143"/>
                  </a:lnTo>
                  <a:lnTo>
                    <a:pt x="186" y="10202"/>
                  </a:lnTo>
                  <a:lnTo>
                    <a:pt x="260" y="12460"/>
                  </a:lnTo>
                  <a:lnTo>
                    <a:pt x="350" y="14934"/>
                  </a:lnTo>
                  <a:lnTo>
                    <a:pt x="451" y="17607"/>
                  </a:lnTo>
                  <a:lnTo>
                    <a:pt x="563" y="20464"/>
                  </a:lnTo>
                  <a:lnTo>
                    <a:pt x="685" y="23521"/>
                  </a:lnTo>
                  <a:lnTo>
                    <a:pt x="823" y="26763"/>
                  </a:lnTo>
                  <a:lnTo>
                    <a:pt x="971" y="30174"/>
                  </a:lnTo>
                  <a:lnTo>
                    <a:pt x="971" y="30174"/>
                  </a:lnTo>
                  <a:lnTo>
                    <a:pt x="1295" y="37486"/>
                  </a:lnTo>
                  <a:lnTo>
                    <a:pt x="1650" y="45398"/>
                  </a:lnTo>
                  <a:lnTo>
                    <a:pt x="2451" y="62835"/>
                  </a:lnTo>
                  <a:lnTo>
                    <a:pt x="2875" y="72268"/>
                  </a:lnTo>
                  <a:lnTo>
                    <a:pt x="3310" y="82100"/>
                  </a:lnTo>
                  <a:lnTo>
                    <a:pt x="3528" y="87155"/>
                  </a:lnTo>
                  <a:lnTo>
                    <a:pt x="3745" y="92286"/>
                  </a:lnTo>
                  <a:lnTo>
                    <a:pt x="3968" y="97494"/>
                  </a:lnTo>
                  <a:lnTo>
                    <a:pt x="4180" y="102779"/>
                  </a:lnTo>
                  <a:lnTo>
                    <a:pt x="4180" y="102779"/>
                  </a:lnTo>
                  <a:lnTo>
                    <a:pt x="4398" y="108048"/>
                  </a:lnTo>
                  <a:lnTo>
                    <a:pt x="4599" y="113272"/>
                  </a:lnTo>
                  <a:lnTo>
                    <a:pt x="4795" y="118418"/>
                  </a:lnTo>
                  <a:lnTo>
                    <a:pt x="4986" y="123488"/>
                  </a:lnTo>
                  <a:lnTo>
                    <a:pt x="5347" y="133335"/>
                  </a:lnTo>
                  <a:lnTo>
                    <a:pt x="5522" y="138113"/>
                  </a:lnTo>
                  <a:lnTo>
                    <a:pt x="5702" y="142784"/>
                  </a:lnTo>
                  <a:lnTo>
                    <a:pt x="5702" y="142784"/>
                  </a:lnTo>
                  <a:lnTo>
                    <a:pt x="5872" y="147331"/>
                  </a:lnTo>
                  <a:lnTo>
                    <a:pt x="5957" y="149559"/>
                  </a:lnTo>
                  <a:lnTo>
                    <a:pt x="6031" y="151756"/>
                  </a:lnTo>
                  <a:lnTo>
                    <a:pt x="6106" y="153922"/>
                  </a:lnTo>
                  <a:lnTo>
                    <a:pt x="6169" y="156042"/>
                  </a:lnTo>
                  <a:lnTo>
                    <a:pt x="6228" y="158131"/>
                  </a:lnTo>
                  <a:lnTo>
                    <a:pt x="6281" y="160174"/>
                  </a:lnTo>
                  <a:lnTo>
                    <a:pt x="6323" y="162202"/>
                  </a:lnTo>
                  <a:lnTo>
                    <a:pt x="6360" y="164169"/>
                  </a:lnTo>
                  <a:lnTo>
                    <a:pt x="6381" y="166105"/>
                  </a:lnTo>
                  <a:lnTo>
                    <a:pt x="6397" y="168010"/>
                  </a:lnTo>
                  <a:lnTo>
                    <a:pt x="6397" y="169868"/>
                  </a:lnTo>
                  <a:lnTo>
                    <a:pt x="6387" y="171681"/>
                  </a:lnTo>
                  <a:lnTo>
                    <a:pt x="6381" y="172572"/>
                  </a:lnTo>
                  <a:lnTo>
                    <a:pt x="6365" y="173463"/>
                  </a:lnTo>
                  <a:lnTo>
                    <a:pt x="6350" y="174339"/>
                  </a:lnTo>
                  <a:lnTo>
                    <a:pt x="6334" y="175199"/>
                  </a:lnTo>
                  <a:lnTo>
                    <a:pt x="6334" y="175199"/>
                  </a:lnTo>
                  <a:lnTo>
                    <a:pt x="6307" y="176536"/>
                  </a:lnTo>
                  <a:lnTo>
                    <a:pt x="6270" y="177888"/>
                  </a:lnTo>
                  <a:lnTo>
                    <a:pt x="6222" y="179224"/>
                  </a:lnTo>
                  <a:lnTo>
                    <a:pt x="6164" y="180561"/>
                  </a:lnTo>
                  <a:lnTo>
                    <a:pt x="6090" y="181882"/>
                  </a:lnTo>
                  <a:lnTo>
                    <a:pt x="6010" y="183203"/>
                  </a:lnTo>
                  <a:lnTo>
                    <a:pt x="5915" y="184525"/>
                  </a:lnTo>
                  <a:lnTo>
                    <a:pt x="5814" y="185831"/>
                  </a:lnTo>
                  <a:lnTo>
                    <a:pt x="5697" y="187136"/>
                  </a:lnTo>
                  <a:lnTo>
                    <a:pt x="5570" y="188427"/>
                  </a:lnTo>
                  <a:lnTo>
                    <a:pt x="5432" y="189702"/>
                  </a:lnTo>
                  <a:lnTo>
                    <a:pt x="5283" y="190977"/>
                  </a:lnTo>
                  <a:lnTo>
                    <a:pt x="5124" y="192237"/>
                  </a:lnTo>
                  <a:lnTo>
                    <a:pt x="4949" y="193497"/>
                  </a:lnTo>
                  <a:lnTo>
                    <a:pt x="4769" y="194741"/>
                  </a:lnTo>
                  <a:lnTo>
                    <a:pt x="4578" y="195970"/>
                  </a:lnTo>
                  <a:lnTo>
                    <a:pt x="4578" y="195970"/>
                  </a:lnTo>
                  <a:lnTo>
                    <a:pt x="4281" y="197522"/>
                  </a:lnTo>
                  <a:lnTo>
                    <a:pt x="4016" y="198950"/>
                  </a:lnTo>
                  <a:lnTo>
                    <a:pt x="4016" y="198950"/>
                  </a:lnTo>
                  <a:lnTo>
                    <a:pt x="3952" y="199288"/>
                  </a:lnTo>
                  <a:lnTo>
                    <a:pt x="3888" y="199596"/>
                  </a:lnTo>
                  <a:lnTo>
                    <a:pt x="3766" y="200164"/>
                  </a:lnTo>
                  <a:lnTo>
                    <a:pt x="3655" y="200686"/>
                  </a:lnTo>
                  <a:lnTo>
                    <a:pt x="3602" y="200917"/>
                  </a:lnTo>
                  <a:lnTo>
                    <a:pt x="3560" y="201163"/>
                  </a:lnTo>
                  <a:lnTo>
                    <a:pt x="3560" y="201163"/>
                  </a:lnTo>
                  <a:lnTo>
                    <a:pt x="3469" y="201578"/>
                  </a:lnTo>
                  <a:lnTo>
                    <a:pt x="3400" y="201946"/>
                  </a:lnTo>
                  <a:lnTo>
                    <a:pt x="3342" y="202253"/>
                  </a:lnTo>
                  <a:lnTo>
                    <a:pt x="3294" y="202530"/>
                  </a:lnTo>
                  <a:lnTo>
                    <a:pt x="3262" y="202760"/>
                  </a:lnTo>
                  <a:lnTo>
                    <a:pt x="3247" y="202929"/>
                  </a:lnTo>
                  <a:lnTo>
                    <a:pt x="3247" y="203068"/>
                  </a:lnTo>
                  <a:lnTo>
                    <a:pt x="3247" y="203098"/>
                  </a:lnTo>
                  <a:lnTo>
                    <a:pt x="3257" y="203129"/>
                  </a:lnTo>
                  <a:lnTo>
                    <a:pt x="3257" y="203129"/>
                  </a:lnTo>
                  <a:lnTo>
                    <a:pt x="3262" y="203160"/>
                  </a:lnTo>
                  <a:lnTo>
                    <a:pt x="3278" y="2031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p:nvPr/>
          </p:nvSpPr>
          <p:spPr>
            <a:xfrm>
              <a:off x="-292225" y="-14224150"/>
              <a:ext cx="209950" cy="5990800"/>
            </a:xfrm>
            <a:custGeom>
              <a:avLst/>
              <a:gdLst/>
              <a:ahLst/>
              <a:cxnLst/>
              <a:rect l="l" t="t" r="r" b="b"/>
              <a:pathLst>
                <a:path w="8398" h="239632" extrusionOk="0">
                  <a:moveTo>
                    <a:pt x="6" y="1"/>
                  </a:moveTo>
                  <a:lnTo>
                    <a:pt x="1" y="308"/>
                  </a:lnTo>
                  <a:lnTo>
                    <a:pt x="6" y="615"/>
                  </a:lnTo>
                  <a:lnTo>
                    <a:pt x="59" y="1430"/>
                  </a:lnTo>
                  <a:lnTo>
                    <a:pt x="128" y="2474"/>
                  </a:lnTo>
                  <a:lnTo>
                    <a:pt x="335" y="5485"/>
                  </a:lnTo>
                  <a:lnTo>
                    <a:pt x="621" y="9480"/>
                  </a:lnTo>
                  <a:lnTo>
                    <a:pt x="971" y="14565"/>
                  </a:lnTo>
                  <a:lnTo>
                    <a:pt x="1162" y="17469"/>
                  </a:lnTo>
                  <a:lnTo>
                    <a:pt x="1369" y="20618"/>
                  </a:lnTo>
                  <a:lnTo>
                    <a:pt x="1587" y="23982"/>
                  </a:lnTo>
                  <a:lnTo>
                    <a:pt x="1815" y="27577"/>
                  </a:lnTo>
                  <a:lnTo>
                    <a:pt x="2048" y="31387"/>
                  </a:lnTo>
                  <a:lnTo>
                    <a:pt x="2292" y="35397"/>
                  </a:lnTo>
                  <a:lnTo>
                    <a:pt x="2536" y="39622"/>
                  </a:lnTo>
                  <a:lnTo>
                    <a:pt x="2780" y="44031"/>
                  </a:lnTo>
                  <a:lnTo>
                    <a:pt x="3029" y="48624"/>
                  </a:lnTo>
                  <a:lnTo>
                    <a:pt x="3273" y="53387"/>
                  </a:lnTo>
                  <a:lnTo>
                    <a:pt x="3517" y="58334"/>
                  </a:lnTo>
                  <a:lnTo>
                    <a:pt x="3767" y="63434"/>
                  </a:lnTo>
                  <a:lnTo>
                    <a:pt x="4005" y="68704"/>
                  </a:lnTo>
                  <a:lnTo>
                    <a:pt x="4244" y="74096"/>
                  </a:lnTo>
                  <a:lnTo>
                    <a:pt x="4483" y="79642"/>
                  </a:lnTo>
                  <a:lnTo>
                    <a:pt x="4716" y="85326"/>
                  </a:lnTo>
                  <a:lnTo>
                    <a:pt x="4939" y="91134"/>
                  </a:lnTo>
                  <a:lnTo>
                    <a:pt x="5162" y="97048"/>
                  </a:lnTo>
                  <a:lnTo>
                    <a:pt x="5379" y="103071"/>
                  </a:lnTo>
                  <a:lnTo>
                    <a:pt x="5586" y="109200"/>
                  </a:lnTo>
                  <a:lnTo>
                    <a:pt x="5788" y="115422"/>
                  </a:lnTo>
                  <a:lnTo>
                    <a:pt x="5984" y="121737"/>
                  </a:lnTo>
                  <a:lnTo>
                    <a:pt x="6175" y="128051"/>
                  </a:lnTo>
                  <a:lnTo>
                    <a:pt x="6355" y="134288"/>
                  </a:lnTo>
                  <a:lnTo>
                    <a:pt x="6525" y="140433"/>
                  </a:lnTo>
                  <a:lnTo>
                    <a:pt x="6695" y="146471"/>
                  </a:lnTo>
                  <a:lnTo>
                    <a:pt x="7008" y="158223"/>
                  </a:lnTo>
                  <a:lnTo>
                    <a:pt x="7305" y="169500"/>
                  </a:lnTo>
                  <a:lnTo>
                    <a:pt x="7580" y="180208"/>
                  </a:lnTo>
                  <a:lnTo>
                    <a:pt x="7846" y="190347"/>
                  </a:lnTo>
                  <a:lnTo>
                    <a:pt x="7915" y="192606"/>
                  </a:lnTo>
                  <a:lnTo>
                    <a:pt x="7973" y="194879"/>
                  </a:lnTo>
                  <a:lnTo>
                    <a:pt x="8015" y="197153"/>
                  </a:lnTo>
                  <a:lnTo>
                    <a:pt x="8047" y="199411"/>
                  </a:lnTo>
                  <a:lnTo>
                    <a:pt x="8068" y="201685"/>
                  </a:lnTo>
                  <a:lnTo>
                    <a:pt x="8079" y="203959"/>
                  </a:lnTo>
                  <a:lnTo>
                    <a:pt x="8079" y="206233"/>
                  </a:lnTo>
                  <a:lnTo>
                    <a:pt x="8063" y="208506"/>
                  </a:lnTo>
                  <a:lnTo>
                    <a:pt x="8053" y="209428"/>
                  </a:lnTo>
                  <a:lnTo>
                    <a:pt x="8031" y="210365"/>
                  </a:lnTo>
                  <a:lnTo>
                    <a:pt x="8010" y="211287"/>
                  </a:lnTo>
                  <a:lnTo>
                    <a:pt x="7978" y="212224"/>
                  </a:lnTo>
                  <a:lnTo>
                    <a:pt x="7941" y="213146"/>
                  </a:lnTo>
                  <a:lnTo>
                    <a:pt x="7899" y="214068"/>
                  </a:lnTo>
                  <a:lnTo>
                    <a:pt x="7851" y="214989"/>
                  </a:lnTo>
                  <a:lnTo>
                    <a:pt x="7798" y="215911"/>
                  </a:lnTo>
                  <a:lnTo>
                    <a:pt x="7740" y="216833"/>
                  </a:lnTo>
                  <a:lnTo>
                    <a:pt x="7676" y="217739"/>
                  </a:lnTo>
                  <a:lnTo>
                    <a:pt x="7602" y="218646"/>
                  </a:lnTo>
                  <a:lnTo>
                    <a:pt x="7527" y="219552"/>
                  </a:lnTo>
                  <a:lnTo>
                    <a:pt x="7443" y="220459"/>
                  </a:lnTo>
                  <a:lnTo>
                    <a:pt x="7352" y="221350"/>
                  </a:lnTo>
                  <a:lnTo>
                    <a:pt x="7262" y="222241"/>
                  </a:lnTo>
                  <a:lnTo>
                    <a:pt x="7161" y="223132"/>
                  </a:lnTo>
                  <a:lnTo>
                    <a:pt x="7082" y="223792"/>
                  </a:lnTo>
                  <a:lnTo>
                    <a:pt x="6997" y="224453"/>
                  </a:lnTo>
                  <a:lnTo>
                    <a:pt x="6907" y="225114"/>
                  </a:lnTo>
                  <a:lnTo>
                    <a:pt x="6811" y="225759"/>
                  </a:lnTo>
                  <a:lnTo>
                    <a:pt x="6711" y="226404"/>
                  </a:lnTo>
                  <a:lnTo>
                    <a:pt x="6610" y="227034"/>
                  </a:lnTo>
                  <a:lnTo>
                    <a:pt x="6504" y="227664"/>
                  </a:lnTo>
                  <a:lnTo>
                    <a:pt x="6392" y="228294"/>
                  </a:lnTo>
                  <a:lnTo>
                    <a:pt x="6276" y="228908"/>
                  </a:lnTo>
                  <a:lnTo>
                    <a:pt x="6154" y="229523"/>
                  </a:lnTo>
                  <a:lnTo>
                    <a:pt x="6032" y="230122"/>
                  </a:lnTo>
                  <a:lnTo>
                    <a:pt x="5899" y="230721"/>
                  </a:lnTo>
                  <a:lnTo>
                    <a:pt x="5766" y="231305"/>
                  </a:lnTo>
                  <a:lnTo>
                    <a:pt x="5634" y="231889"/>
                  </a:lnTo>
                  <a:lnTo>
                    <a:pt x="5491" y="232457"/>
                  </a:lnTo>
                  <a:lnTo>
                    <a:pt x="5347" y="233025"/>
                  </a:lnTo>
                  <a:lnTo>
                    <a:pt x="5215" y="233502"/>
                  </a:lnTo>
                  <a:lnTo>
                    <a:pt x="5082" y="233963"/>
                  </a:lnTo>
                  <a:lnTo>
                    <a:pt x="4944" y="234423"/>
                  </a:lnTo>
                  <a:lnTo>
                    <a:pt x="4806" y="234869"/>
                  </a:lnTo>
                  <a:lnTo>
                    <a:pt x="4663" y="235314"/>
                  </a:lnTo>
                  <a:lnTo>
                    <a:pt x="4520" y="235745"/>
                  </a:lnTo>
                  <a:lnTo>
                    <a:pt x="4371" y="236175"/>
                  </a:lnTo>
                  <a:lnTo>
                    <a:pt x="4223" y="236590"/>
                  </a:lnTo>
                  <a:lnTo>
                    <a:pt x="4069" y="237004"/>
                  </a:lnTo>
                  <a:lnTo>
                    <a:pt x="3915" y="237404"/>
                  </a:lnTo>
                  <a:lnTo>
                    <a:pt x="3756" y="237788"/>
                  </a:lnTo>
                  <a:lnTo>
                    <a:pt x="3597" y="238172"/>
                  </a:lnTo>
                  <a:lnTo>
                    <a:pt x="3433" y="238556"/>
                  </a:lnTo>
                  <a:lnTo>
                    <a:pt x="3268" y="238925"/>
                  </a:lnTo>
                  <a:lnTo>
                    <a:pt x="3098" y="239278"/>
                  </a:lnTo>
                  <a:lnTo>
                    <a:pt x="2929" y="239631"/>
                  </a:lnTo>
                  <a:lnTo>
                    <a:pt x="2929" y="239631"/>
                  </a:lnTo>
                  <a:lnTo>
                    <a:pt x="3125" y="239340"/>
                  </a:lnTo>
                  <a:lnTo>
                    <a:pt x="3316" y="239017"/>
                  </a:lnTo>
                  <a:lnTo>
                    <a:pt x="3507" y="238679"/>
                  </a:lnTo>
                  <a:lnTo>
                    <a:pt x="3687" y="238310"/>
                  </a:lnTo>
                  <a:lnTo>
                    <a:pt x="3942" y="237773"/>
                  </a:lnTo>
                  <a:lnTo>
                    <a:pt x="4180" y="237204"/>
                  </a:lnTo>
                  <a:lnTo>
                    <a:pt x="4419" y="236620"/>
                  </a:lnTo>
                  <a:lnTo>
                    <a:pt x="4647" y="236006"/>
                  </a:lnTo>
                  <a:lnTo>
                    <a:pt x="4870" y="235376"/>
                  </a:lnTo>
                  <a:lnTo>
                    <a:pt x="5082" y="234715"/>
                  </a:lnTo>
                  <a:lnTo>
                    <a:pt x="5289" y="234039"/>
                  </a:lnTo>
                  <a:lnTo>
                    <a:pt x="5491" y="233333"/>
                  </a:lnTo>
                  <a:lnTo>
                    <a:pt x="5639" y="232764"/>
                  </a:lnTo>
                  <a:lnTo>
                    <a:pt x="5788" y="232196"/>
                  </a:lnTo>
                  <a:lnTo>
                    <a:pt x="5931" y="231612"/>
                  </a:lnTo>
                  <a:lnTo>
                    <a:pt x="6069" y="231028"/>
                  </a:lnTo>
                  <a:lnTo>
                    <a:pt x="6201" y="230429"/>
                  </a:lnTo>
                  <a:lnTo>
                    <a:pt x="6334" y="229815"/>
                  </a:lnTo>
                  <a:lnTo>
                    <a:pt x="6461" y="229200"/>
                  </a:lnTo>
                  <a:lnTo>
                    <a:pt x="6578" y="228586"/>
                  </a:lnTo>
                  <a:lnTo>
                    <a:pt x="6695" y="227956"/>
                  </a:lnTo>
                  <a:lnTo>
                    <a:pt x="6811" y="227310"/>
                  </a:lnTo>
                  <a:lnTo>
                    <a:pt x="6917" y="226681"/>
                  </a:lnTo>
                  <a:lnTo>
                    <a:pt x="7018" y="226020"/>
                  </a:lnTo>
                  <a:lnTo>
                    <a:pt x="7119" y="225375"/>
                  </a:lnTo>
                  <a:lnTo>
                    <a:pt x="7214" y="224714"/>
                  </a:lnTo>
                  <a:lnTo>
                    <a:pt x="7305" y="224038"/>
                  </a:lnTo>
                  <a:lnTo>
                    <a:pt x="7389" y="223378"/>
                  </a:lnTo>
                  <a:lnTo>
                    <a:pt x="7496" y="222471"/>
                  </a:lnTo>
                  <a:lnTo>
                    <a:pt x="7596" y="221580"/>
                  </a:lnTo>
                  <a:lnTo>
                    <a:pt x="7692" y="220674"/>
                  </a:lnTo>
                  <a:lnTo>
                    <a:pt x="7777" y="219752"/>
                  </a:lnTo>
                  <a:lnTo>
                    <a:pt x="7862" y="218845"/>
                  </a:lnTo>
                  <a:lnTo>
                    <a:pt x="7936" y="217924"/>
                  </a:lnTo>
                  <a:lnTo>
                    <a:pt x="8010" y="217002"/>
                  </a:lnTo>
                  <a:lnTo>
                    <a:pt x="8074" y="216080"/>
                  </a:lnTo>
                  <a:lnTo>
                    <a:pt x="8132" y="215143"/>
                  </a:lnTo>
                  <a:lnTo>
                    <a:pt x="8185" y="214221"/>
                  </a:lnTo>
                  <a:lnTo>
                    <a:pt x="8228" y="213284"/>
                  </a:lnTo>
                  <a:lnTo>
                    <a:pt x="8270" y="212347"/>
                  </a:lnTo>
                  <a:lnTo>
                    <a:pt x="8302" y="211394"/>
                  </a:lnTo>
                  <a:lnTo>
                    <a:pt x="8328" y="210457"/>
                  </a:lnTo>
                  <a:lnTo>
                    <a:pt x="8355" y="209505"/>
                  </a:lnTo>
                  <a:lnTo>
                    <a:pt x="8371" y="208568"/>
                  </a:lnTo>
                  <a:lnTo>
                    <a:pt x="8387" y="206279"/>
                  </a:lnTo>
                  <a:lnTo>
                    <a:pt x="8397" y="203990"/>
                  </a:lnTo>
                  <a:lnTo>
                    <a:pt x="8392" y="201716"/>
                  </a:lnTo>
                  <a:lnTo>
                    <a:pt x="8376" y="199427"/>
                  </a:lnTo>
                  <a:lnTo>
                    <a:pt x="8350" y="197138"/>
                  </a:lnTo>
                  <a:lnTo>
                    <a:pt x="8307" y="194864"/>
                  </a:lnTo>
                  <a:lnTo>
                    <a:pt x="8259" y="192590"/>
                  </a:lnTo>
                  <a:lnTo>
                    <a:pt x="8196" y="190301"/>
                  </a:lnTo>
                  <a:lnTo>
                    <a:pt x="7946" y="180177"/>
                  </a:lnTo>
                  <a:lnTo>
                    <a:pt x="7687" y="169454"/>
                  </a:lnTo>
                  <a:lnTo>
                    <a:pt x="7405" y="158162"/>
                  </a:lnTo>
                  <a:lnTo>
                    <a:pt x="7257" y="152324"/>
                  </a:lnTo>
                  <a:lnTo>
                    <a:pt x="7103" y="146394"/>
                  </a:lnTo>
                  <a:lnTo>
                    <a:pt x="6939" y="140341"/>
                  </a:lnTo>
                  <a:lnTo>
                    <a:pt x="6769" y="134196"/>
                  </a:lnTo>
                  <a:lnTo>
                    <a:pt x="6589" y="127959"/>
                  </a:lnTo>
                  <a:lnTo>
                    <a:pt x="6403" y="121644"/>
                  </a:lnTo>
                  <a:lnTo>
                    <a:pt x="6207" y="115330"/>
                  </a:lnTo>
                  <a:lnTo>
                    <a:pt x="6005" y="109108"/>
                  </a:lnTo>
                  <a:lnTo>
                    <a:pt x="5793" y="102978"/>
                  </a:lnTo>
                  <a:lnTo>
                    <a:pt x="5575" y="96956"/>
                  </a:lnTo>
                  <a:lnTo>
                    <a:pt x="5353" y="91026"/>
                  </a:lnTo>
                  <a:lnTo>
                    <a:pt x="5119" y="85234"/>
                  </a:lnTo>
                  <a:lnTo>
                    <a:pt x="4881" y="79550"/>
                  </a:lnTo>
                  <a:lnTo>
                    <a:pt x="4637" y="74019"/>
                  </a:lnTo>
                  <a:lnTo>
                    <a:pt x="4393" y="68612"/>
                  </a:lnTo>
                  <a:lnTo>
                    <a:pt x="4143" y="63342"/>
                  </a:lnTo>
                  <a:lnTo>
                    <a:pt x="3889" y="58242"/>
                  </a:lnTo>
                  <a:lnTo>
                    <a:pt x="3634" y="53295"/>
                  </a:lnTo>
                  <a:lnTo>
                    <a:pt x="3374" y="48532"/>
                  </a:lnTo>
                  <a:lnTo>
                    <a:pt x="3120" y="43923"/>
                  </a:lnTo>
                  <a:lnTo>
                    <a:pt x="2860" y="39514"/>
                  </a:lnTo>
                  <a:lnTo>
                    <a:pt x="2605" y="35289"/>
                  </a:lnTo>
                  <a:lnTo>
                    <a:pt x="2345" y="31280"/>
                  </a:lnTo>
                  <a:lnTo>
                    <a:pt x="2091" y="27485"/>
                  </a:lnTo>
                  <a:lnTo>
                    <a:pt x="1852" y="23890"/>
                  </a:lnTo>
                  <a:lnTo>
                    <a:pt x="1618" y="20526"/>
                  </a:lnTo>
                  <a:lnTo>
                    <a:pt x="1396" y="17392"/>
                  </a:lnTo>
                  <a:lnTo>
                    <a:pt x="1183" y="14488"/>
                  </a:lnTo>
                  <a:lnTo>
                    <a:pt x="987" y="11830"/>
                  </a:lnTo>
                  <a:lnTo>
                    <a:pt x="802" y="9418"/>
                  </a:lnTo>
                  <a:lnTo>
                    <a:pt x="234" y="2428"/>
                  </a:lnTo>
                  <a:lnTo>
                    <a:pt x="75" y="615"/>
                  </a:lnTo>
                  <a:lnTo>
                    <a:pt x="43" y="308"/>
                  </a:lnTo>
                  <a:lnTo>
                    <a:pt x="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a:off x="-239700" y="-18995475"/>
              <a:ext cx="87675" cy="4558200"/>
            </a:xfrm>
            <a:custGeom>
              <a:avLst/>
              <a:gdLst/>
              <a:ahLst/>
              <a:cxnLst/>
              <a:rect l="l" t="t" r="r" b="b"/>
              <a:pathLst>
                <a:path w="3507" h="182328" extrusionOk="0">
                  <a:moveTo>
                    <a:pt x="0" y="1"/>
                  </a:moveTo>
                  <a:lnTo>
                    <a:pt x="16" y="477"/>
                  </a:lnTo>
                  <a:lnTo>
                    <a:pt x="43" y="938"/>
                  </a:lnTo>
                  <a:lnTo>
                    <a:pt x="69" y="1399"/>
                  </a:lnTo>
                  <a:lnTo>
                    <a:pt x="101" y="1859"/>
                  </a:lnTo>
                  <a:lnTo>
                    <a:pt x="165" y="4179"/>
                  </a:lnTo>
                  <a:lnTo>
                    <a:pt x="249" y="7160"/>
                  </a:lnTo>
                  <a:lnTo>
                    <a:pt x="509" y="15625"/>
                  </a:lnTo>
                  <a:lnTo>
                    <a:pt x="844" y="26671"/>
                  </a:lnTo>
                  <a:lnTo>
                    <a:pt x="1029" y="33123"/>
                  </a:lnTo>
                  <a:lnTo>
                    <a:pt x="1225" y="40128"/>
                  </a:lnTo>
                  <a:lnTo>
                    <a:pt x="1427" y="47641"/>
                  </a:lnTo>
                  <a:lnTo>
                    <a:pt x="1629" y="55599"/>
                  </a:lnTo>
                  <a:lnTo>
                    <a:pt x="1830" y="63956"/>
                  </a:lnTo>
                  <a:lnTo>
                    <a:pt x="1931" y="68289"/>
                  </a:lnTo>
                  <a:lnTo>
                    <a:pt x="2026" y="72682"/>
                  </a:lnTo>
                  <a:lnTo>
                    <a:pt x="2122" y="77184"/>
                  </a:lnTo>
                  <a:lnTo>
                    <a:pt x="2217" y="81747"/>
                  </a:lnTo>
                  <a:lnTo>
                    <a:pt x="2313" y="86371"/>
                  </a:lnTo>
                  <a:lnTo>
                    <a:pt x="2403" y="91072"/>
                  </a:lnTo>
                  <a:lnTo>
                    <a:pt x="2488" y="95758"/>
                  </a:lnTo>
                  <a:lnTo>
                    <a:pt x="2567" y="100397"/>
                  </a:lnTo>
                  <a:lnTo>
                    <a:pt x="2642" y="104960"/>
                  </a:lnTo>
                  <a:lnTo>
                    <a:pt x="2716" y="109446"/>
                  </a:lnTo>
                  <a:lnTo>
                    <a:pt x="2780" y="113870"/>
                  </a:lnTo>
                  <a:lnTo>
                    <a:pt x="2843" y="118187"/>
                  </a:lnTo>
                  <a:lnTo>
                    <a:pt x="2955" y="126576"/>
                  </a:lnTo>
                  <a:lnTo>
                    <a:pt x="3050" y="134549"/>
                  </a:lnTo>
                  <a:lnTo>
                    <a:pt x="3135" y="142077"/>
                  </a:lnTo>
                  <a:lnTo>
                    <a:pt x="3204" y="149113"/>
                  </a:lnTo>
                  <a:lnTo>
                    <a:pt x="3257" y="155596"/>
                  </a:lnTo>
                  <a:lnTo>
                    <a:pt x="3305" y="161434"/>
                  </a:lnTo>
                  <a:lnTo>
                    <a:pt x="3347" y="166673"/>
                  </a:lnTo>
                  <a:lnTo>
                    <a:pt x="3384" y="171251"/>
                  </a:lnTo>
                  <a:lnTo>
                    <a:pt x="3395" y="173279"/>
                  </a:lnTo>
                  <a:lnTo>
                    <a:pt x="3395" y="175153"/>
                  </a:lnTo>
                  <a:lnTo>
                    <a:pt x="3421" y="176735"/>
                  </a:lnTo>
                  <a:lnTo>
                    <a:pt x="3437" y="178164"/>
                  </a:lnTo>
                  <a:lnTo>
                    <a:pt x="3443" y="179393"/>
                  </a:lnTo>
                  <a:lnTo>
                    <a:pt x="3443" y="180469"/>
                  </a:lnTo>
                  <a:lnTo>
                    <a:pt x="3443" y="180929"/>
                  </a:lnTo>
                  <a:lnTo>
                    <a:pt x="3448" y="181406"/>
                  </a:lnTo>
                  <a:lnTo>
                    <a:pt x="3464" y="181867"/>
                  </a:lnTo>
                  <a:lnTo>
                    <a:pt x="3485" y="182327"/>
                  </a:lnTo>
                  <a:lnTo>
                    <a:pt x="3501" y="181867"/>
                  </a:lnTo>
                  <a:lnTo>
                    <a:pt x="3501" y="181390"/>
                  </a:lnTo>
                  <a:lnTo>
                    <a:pt x="3501" y="180929"/>
                  </a:lnTo>
                  <a:lnTo>
                    <a:pt x="3485" y="180469"/>
                  </a:lnTo>
                  <a:lnTo>
                    <a:pt x="3485" y="175153"/>
                  </a:lnTo>
                  <a:lnTo>
                    <a:pt x="3496" y="173325"/>
                  </a:lnTo>
                  <a:lnTo>
                    <a:pt x="3501" y="171297"/>
                  </a:lnTo>
                  <a:lnTo>
                    <a:pt x="3506" y="169100"/>
                  </a:lnTo>
                  <a:lnTo>
                    <a:pt x="3501" y="166734"/>
                  </a:lnTo>
                  <a:lnTo>
                    <a:pt x="3490" y="161465"/>
                  </a:lnTo>
                  <a:lnTo>
                    <a:pt x="3485" y="155565"/>
                  </a:lnTo>
                  <a:lnTo>
                    <a:pt x="3453" y="149082"/>
                  </a:lnTo>
                  <a:lnTo>
                    <a:pt x="3400" y="142046"/>
                  </a:lnTo>
                  <a:lnTo>
                    <a:pt x="3337" y="134518"/>
                  </a:lnTo>
                  <a:lnTo>
                    <a:pt x="3299" y="130585"/>
                  </a:lnTo>
                  <a:lnTo>
                    <a:pt x="3257" y="126529"/>
                  </a:lnTo>
                  <a:lnTo>
                    <a:pt x="3209" y="122381"/>
                  </a:lnTo>
                  <a:lnTo>
                    <a:pt x="3156" y="118141"/>
                  </a:lnTo>
                  <a:lnTo>
                    <a:pt x="3098" y="113809"/>
                  </a:lnTo>
                  <a:lnTo>
                    <a:pt x="3034" y="109384"/>
                  </a:lnTo>
                  <a:lnTo>
                    <a:pt x="2965" y="104898"/>
                  </a:lnTo>
                  <a:lnTo>
                    <a:pt x="2891" y="100320"/>
                  </a:lnTo>
                  <a:lnTo>
                    <a:pt x="2811" y="95696"/>
                  </a:lnTo>
                  <a:lnTo>
                    <a:pt x="2727" y="90995"/>
                  </a:lnTo>
                  <a:lnTo>
                    <a:pt x="2636" y="86309"/>
                  </a:lnTo>
                  <a:lnTo>
                    <a:pt x="2541" y="81670"/>
                  </a:lnTo>
                  <a:lnTo>
                    <a:pt x="2445" y="77107"/>
                  </a:lnTo>
                  <a:lnTo>
                    <a:pt x="2345" y="72621"/>
                  </a:lnTo>
                  <a:lnTo>
                    <a:pt x="2244" y="68212"/>
                  </a:lnTo>
                  <a:lnTo>
                    <a:pt x="2138" y="63880"/>
                  </a:lnTo>
                  <a:lnTo>
                    <a:pt x="2032" y="59655"/>
                  </a:lnTo>
                  <a:lnTo>
                    <a:pt x="1920" y="55522"/>
                  </a:lnTo>
                  <a:lnTo>
                    <a:pt x="1814" y="51482"/>
                  </a:lnTo>
                  <a:lnTo>
                    <a:pt x="1703" y="47549"/>
                  </a:lnTo>
                  <a:lnTo>
                    <a:pt x="1591" y="43739"/>
                  </a:lnTo>
                  <a:lnTo>
                    <a:pt x="1480" y="40052"/>
                  </a:lnTo>
                  <a:lnTo>
                    <a:pt x="1374" y="36472"/>
                  </a:lnTo>
                  <a:lnTo>
                    <a:pt x="1263" y="33046"/>
                  </a:lnTo>
                  <a:lnTo>
                    <a:pt x="1156" y="29743"/>
                  </a:lnTo>
                  <a:lnTo>
                    <a:pt x="1050" y="26578"/>
                  </a:lnTo>
                  <a:lnTo>
                    <a:pt x="849" y="20710"/>
                  </a:lnTo>
                  <a:lnTo>
                    <a:pt x="663" y="15486"/>
                  </a:lnTo>
                  <a:lnTo>
                    <a:pt x="488" y="10939"/>
                  </a:lnTo>
                  <a:lnTo>
                    <a:pt x="334" y="7114"/>
                  </a:lnTo>
                  <a:lnTo>
                    <a:pt x="207" y="4149"/>
                  </a:lnTo>
                  <a:lnTo>
                    <a:pt x="106" y="1829"/>
                  </a:lnTo>
                  <a:lnTo>
                    <a:pt x="90" y="1368"/>
                  </a:lnTo>
                  <a:lnTo>
                    <a:pt x="69" y="907"/>
                  </a:lnTo>
                  <a:lnTo>
                    <a:pt x="37" y="46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p:nvPr/>
          </p:nvSpPr>
          <p:spPr>
            <a:xfrm>
              <a:off x="-531575" y="-14876300"/>
              <a:ext cx="466400" cy="1350800"/>
            </a:xfrm>
            <a:custGeom>
              <a:avLst/>
              <a:gdLst/>
              <a:ahLst/>
              <a:cxnLst/>
              <a:rect l="l" t="t" r="r" b="b"/>
              <a:pathLst>
                <a:path w="18656" h="54032" extrusionOk="0">
                  <a:moveTo>
                    <a:pt x="9087" y="1"/>
                  </a:moveTo>
                  <a:lnTo>
                    <a:pt x="8848" y="31"/>
                  </a:lnTo>
                  <a:lnTo>
                    <a:pt x="8609" y="78"/>
                  </a:lnTo>
                  <a:lnTo>
                    <a:pt x="8376" y="139"/>
                  </a:lnTo>
                  <a:lnTo>
                    <a:pt x="8142" y="216"/>
                  </a:lnTo>
                  <a:lnTo>
                    <a:pt x="7909" y="308"/>
                  </a:lnTo>
                  <a:lnTo>
                    <a:pt x="7676" y="415"/>
                  </a:lnTo>
                  <a:lnTo>
                    <a:pt x="7448" y="554"/>
                  </a:lnTo>
                  <a:lnTo>
                    <a:pt x="7220" y="692"/>
                  </a:lnTo>
                  <a:lnTo>
                    <a:pt x="6997" y="846"/>
                  </a:lnTo>
                  <a:lnTo>
                    <a:pt x="6774" y="1030"/>
                  </a:lnTo>
                  <a:lnTo>
                    <a:pt x="6557" y="1214"/>
                  </a:lnTo>
                  <a:lnTo>
                    <a:pt x="6339" y="1414"/>
                  </a:lnTo>
                  <a:lnTo>
                    <a:pt x="6122" y="1645"/>
                  </a:lnTo>
                  <a:lnTo>
                    <a:pt x="5909" y="1875"/>
                  </a:lnTo>
                  <a:lnTo>
                    <a:pt x="5697" y="2121"/>
                  </a:lnTo>
                  <a:lnTo>
                    <a:pt x="5490" y="2382"/>
                  </a:lnTo>
                  <a:lnTo>
                    <a:pt x="5283" y="2658"/>
                  </a:lnTo>
                  <a:lnTo>
                    <a:pt x="5082" y="2950"/>
                  </a:lnTo>
                  <a:lnTo>
                    <a:pt x="4880" y="3258"/>
                  </a:lnTo>
                  <a:lnTo>
                    <a:pt x="4684" y="3580"/>
                  </a:lnTo>
                  <a:lnTo>
                    <a:pt x="4493" y="3903"/>
                  </a:lnTo>
                  <a:lnTo>
                    <a:pt x="4302" y="4256"/>
                  </a:lnTo>
                  <a:lnTo>
                    <a:pt x="4111" y="4610"/>
                  </a:lnTo>
                  <a:lnTo>
                    <a:pt x="3931" y="4978"/>
                  </a:lnTo>
                  <a:lnTo>
                    <a:pt x="3745" y="5362"/>
                  </a:lnTo>
                  <a:lnTo>
                    <a:pt x="3570" y="5762"/>
                  </a:lnTo>
                  <a:lnTo>
                    <a:pt x="3395" y="6161"/>
                  </a:lnTo>
                  <a:lnTo>
                    <a:pt x="3225" y="6591"/>
                  </a:lnTo>
                  <a:lnTo>
                    <a:pt x="3056" y="7022"/>
                  </a:lnTo>
                  <a:lnTo>
                    <a:pt x="2891" y="7452"/>
                  </a:lnTo>
                  <a:lnTo>
                    <a:pt x="2732" y="7913"/>
                  </a:lnTo>
                  <a:lnTo>
                    <a:pt x="2578" y="8373"/>
                  </a:lnTo>
                  <a:lnTo>
                    <a:pt x="2424" y="8850"/>
                  </a:lnTo>
                  <a:lnTo>
                    <a:pt x="2276" y="9341"/>
                  </a:lnTo>
                  <a:lnTo>
                    <a:pt x="2133" y="9833"/>
                  </a:lnTo>
                  <a:lnTo>
                    <a:pt x="1990" y="10340"/>
                  </a:lnTo>
                  <a:lnTo>
                    <a:pt x="1852" y="10847"/>
                  </a:lnTo>
                  <a:lnTo>
                    <a:pt x="1724" y="11369"/>
                  </a:lnTo>
                  <a:lnTo>
                    <a:pt x="1592" y="11907"/>
                  </a:lnTo>
                  <a:lnTo>
                    <a:pt x="1470" y="12460"/>
                  </a:lnTo>
                  <a:lnTo>
                    <a:pt x="1353" y="12998"/>
                  </a:lnTo>
                  <a:lnTo>
                    <a:pt x="1236" y="13566"/>
                  </a:lnTo>
                  <a:lnTo>
                    <a:pt x="1125" y="14135"/>
                  </a:lnTo>
                  <a:lnTo>
                    <a:pt x="1019" y="14718"/>
                  </a:lnTo>
                  <a:lnTo>
                    <a:pt x="918" y="15302"/>
                  </a:lnTo>
                  <a:lnTo>
                    <a:pt x="823" y="15901"/>
                  </a:lnTo>
                  <a:lnTo>
                    <a:pt x="732" y="16500"/>
                  </a:lnTo>
                  <a:lnTo>
                    <a:pt x="648" y="17115"/>
                  </a:lnTo>
                  <a:lnTo>
                    <a:pt x="568" y="17729"/>
                  </a:lnTo>
                  <a:lnTo>
                    <a:pt x="488" y="18344"/>
                  </a:lnTo>
                  <a:lnTo>
                    <a:pt x="419" y="18974"/>
                  </a:lnTo>
                  <a:lnTo>
                    <a:pt x="356" y="19619"/>
                  </a:lnTo>
                  <a:lnTo>
                    <a:pt x="292" y="20264"/>
                  </a:lnTo>
                  <a:lnTo>
                    <a:pt x="239" y="20910"/>
                  </a:lnTo>
                  <a:lnTo>
                    <a:pt x="191" y="21570"/>
                  </a:lnTo>
                  <a:lnTo>
                    <a:pt x="149" y="22231"/>
                  </a:lnTo>
                  <a:lnTo>
                    <a:pt x="107" y="22907"/>
                  </a:lnTo>
                  <a:lnTo>
                    <a:pt x="75" y="23567"/>
                  </a:lnTo>
                  <a:lnTo>
                    <a:pt x="48" y="24259"/>
                  </a:lnTo>
                  <a:lnTo>
                    <a:pt x="27" y="24935"/>
                  </a:lnTo>
                  <a:lnTo>
                    <a:pt x="11" y="25626"/>
                  </a:lnTo>
                  <a:lnTo>
                    <a:pt x="6" y="26317"/>
                  </a:lnTo>
                  <a:lnTo>
                    <a:pt x="0" y="27009"/>
                  </a:lnTo>
                  <a:lnTo>
                    <a:pt x="6" y="27715"/>
                  </a:lnTo>
                  <a:lnTo>
                    <a:pt x="11" y="28407"/>
                  </a:lnTo>
                  <a:lnTo>
                    <a:pt x="27" y="29098"/>
                  </a:lnTo>
                  <a:lnTo>
                    <a:pt x="48" y="29774"/>
                  </a:lnTo>
                  <a:lnTo>
                    <a:pt x="75" y="30450"/>
                  </a:lnTo>
                  <a:lnTo>
                    <a:pt x="107" y="31126"/>
                  </a:lnTo>
                  <a:lnTo>
                    <a:pt x="149" y="31802"/>
                  </a:lnTo>
                  <a:lnTo>
                    <a:pt x="191" y="32463"/>
                  </a:lnTo>
                  <a:lnTo>
                    <a:pt x="239" y="33108"/>
                  </a:lnTo>
                  <a:lnTo>
                    <a:pt x="292" y="33768"/>
                  </a:lnTo>
                  <a:lnTo>
                    <a:pt x="356" y="34414"/>
                  </a:lnTo>
                  <a:lnTo>
                    <a:pt x="419" y="35043"/>
                  </a:lnTo>
                  <a:lnTo>
                    <a:pt x="488" y="35673"/>
                  </a:lnTo>
                  <a:lnTo>
                    <a:pt x="568" y="36303"/>
                  </a:lnTo>
                  <a:lnTo>
                    <a:pt x="648" y="36918"/>
                  </a:lnTo>
                  <a:lnTo>
                    <a:pt x="732" y="37532"/>
                  </a:lnTo>
                  <a:lnTo>
                    <a:pt x="823" y="38131"/>
                  </a:lnTo>
                  <a:lnTo>
                    <a:pt x="918" y="38731"/>
                  </a:lnTo>
                  <a:lnTo>
                    <a:pt x="1019" y="39314"/>
                  </a:lnTo>
                  <a:lnTo>
                    <a:pt x="1125" y="39898"/>
                  </a:lnTo>
                  <a:lnTo>
                    <a:pt x="1236" y="40467"/>
                  </a:lnTo>
                  <a:lnTo>
                    <a:pt x="1353" y="41020"/>
                  </a:lnTo>
                  <a:lnTo>
                    <a:pt x="1470" y="41573"/>
                  </a:lnTo>
                  <a:lnTo>
                    <a:pt x="1592" y="42126"/>
                  </a:lnTo>
                  <a:lnTo>
                    <a:pt x="1724" y="42648"/>
                  </a:lnTo>
                  <a:lnTo>
                    <a:pt x="1852" y="43186"/>
                  </a:lnTo>
                  <a:lnTo>
                    <a:pt x="1990" y="43693"/>
                  </a:lnTo>
                  <a:lnTo>
                    <a:pt x="2133" y="44200"/>
                  </a:lnTo>
                  <a:lnTo>
                    <a:pt x="2276" y="44691"/>
                  </a:lnTo>
                  <a:lnTo>
                    <a:pt x="2424" y="45183"/>
                  </a:lnTo>
                  <a:lnTo>
                    <a:pt x="2578" y="45659"/>
                  </a:lnTo>
                  <a:lnTo>
                    <a:pt x="2732" y="46120"/>
                  </a:lnTo>
                  <a:lnTo>
                    <a:pt x="2891" y="46566"/>
                  </a:lnTo>
                  <a:lnTo>
                    <a:pt x="3056" y="47011"/>
                  </a:lnTo>
                  <a:lnTo>
                    <a:pt x="3225" y="47441"/>
                  </a:lnTo>
                  <a:lnTo>
                    <a:pt x="3395" y="47856"/>
                  </a:lnTo>
                  <a:lnTo>
                    <a:pt x="3570" y="48271"/>
                  </a:lnTo>
                  <a:lnTo>
                    <a:pt x="3745" y="48670"/>
                  </a:lnTo>
                  <a:lnTo>
                    <a:pt x="3931" y="49039"/>
                  </a:lnTo>
                  <a:lnTo>
                    <a:pt x="4111" y="49423"/>
                  </a:lnTo>
                  <a:lnTo>
                    <a:pt x="4302" y="49777"/>
                  </a:lnTo>
                  <a:lnTo>
                    <a:pt x="4493" y="50114"/>
                  </a:lnTo>
                  <a:lnTo>
                    <a:pt x="4684" y="50452"/>
                  </a:lnTo>
                  <a:lnTo>
                    <a:pt x="4880" y="50775"/>
                  </a:lnTo>
                  <a:lnTo>
                    <a:pt x="5082" y="51082"/>
                  </a:lnTo>
                  <a:lnTo>
                    <a:pt x="5283" y="51359"/>
                  </a:lnTo>
                  <a:lnTo>
                    <a:pt x="5490" y="51651"/>
                  </a:lnTo>
                  <a:lnTo>
                    <a:pt x="5697" y="51912"/>
                  </a:lnTo>
                  <a:lnTo>
                    <a:pt x="5909" y="52158"/>
                  </a:lnTo>
                  <a:lnTo>
                    <a:pt x="6122" y="52388"/>
                  </a:lnTo>
                  <a:lnTo>
                    <a:pt x="6339" y="52603"/>
                  </a:lnTo>
                  <a:lnTo>
                    <a:pt x="6557" y="52818"/>
                  </a:lnTo>
                  <a:lnTo>
                    <a:pt x="6774" y="53003"/>
                  </a:lnTo>
                  <a:lnTo>
                    <a:pt x="6997" y="53187"/>
                  </a:lnTo>
                  <a:lnTo>
                    <a:pt x="7220" y="53341"/>
                  </a:lnTo>
                  <a:lnTo>
                    <a:pt x="7448" y="53479"/>
                  </a:lnTo>
                  <a:lnTo>
                    <a:pt x="7676" y="53602"/>
                  </a:lnTo>
                  <a:lnTo>
                    <a:pt x="7909" y="53725"/>
                  </a:lnTo>
                  <a:lnTo>
                    <a:pt x="8142" y="53817"/>
                  </a:lnTo>
                  <a:lnTo>
                    <a:pt x="8376" y="53894"/>
                  </a:lnTo>
                  <a:lnTo>
                    <a:pt x="8609" y="53955"/>
                  </a:lnTo>
                  <a:lnTo>
                    <a:pt x="8848" y="54001"/>
                  </a:lnTo>
                  <a:lnTo>
                    <a:pt x="9087" y="54017"/>
                  </a:lnTo>
                  <a:lnTo>
                    <a:pt x="9331" y="54032"/>
                  </a:lnTo>
                  <a:lnTo>
                    <a:pt x="9569" y="54017"/>
                  </a:lnTo>
                  <a:lnTo>
                    <a:pt x="9808" y="54001"/>
                  </a:lnTo>
                  <a:lnTo>
                    <a:pt x="10047" y="53955"/>
                  </a:lnTo>
                  <a:lnTo>
                    <a:pt x="10280" y="53894"/>
                  </a:lnTo>
                  <a:lnTo>
                    <a:pt x="10519" y="53817"/>
                  </a:lnTo>
                  <a:lnTo>
                    <a:pt x="10747" y="53725"/>
                  </a:lnTo>
                  <a:lnTo>
                    <a:pt x="10980" y="53602"/>
                  </a:lnTo>
                  <a:lnTo>
                    <a:pt x="11208" y="53479"/>
                  </a:lnTo>
                  <a:lnTo>
                    <a:pt x="11436" y="53341"/>
                  </a:lnTo>
                  <a:lnTo>
                    <a:pt x="11659" y="53187"/>
                  </a:lnTo>
                  <a:lnTo>
                    <a:pt x="11882" y="53003"/>
                  </a:lnTo>
                  <a:lnTo>
                    <a:pt x="12105" y="52818"/>
                  </a:lnTo>
                  <a:lnTo>
                    <a:pt x="12322" y="52603"/>
                  </a:lnTo>
                  <a:lnTo>
                    <a:pt x="12534" y="52388"/>
                  </a:lnTo>
                  <a:lnTo>
                    <a:pt x="12747" y="52158"/>
                  </a:lnTo>
                  <a:lnTo>
                    <a:pt x="12959" y="51912"/>
                  </a:lnTo>
                  <a:lnTo>
                    <a:pt x="13166" y="51651"/>
                  </a:lnTo>
                  <a:lnTo>
                    <a:pt x="13373" y="51359"/>
                  </a:lnTo>
                  <a:lnTo>
                    <a:pt x="13574" y="51082"/>
                  </a:lnTo>
                  <a:lnTo>
                    <a:pt x="13776" y="50775"/>
                  </a:lnTo>
                  <a:lnTo>
                    <a:pt x="13972" y="50452"/>
                  </a:lnTo>
                  <a:lnTo>
                    <a:pt x="14163" y="50114"/>
                  </a:lnTo>
                  <a:lnTo>
                    <a:pt x="14354" y="49777"/>
                  </a:lnTo>
                  <a:lnTo>
                    <a:pt x="14545" y="49423"/>
                  </a:lnTo>
                  <a:lnTo>
                    <a:pt x="14730" y="49039"/>
                  </a:lnTo>
                  <a:lnTo>
                    <a:pt x="14911" y="48670"/>
                  </a:lnTo>
                  <a:lnTo>
                    <a:pt x="15086" y="48271"/>
                  </a:lnTo>
                  <a:lnTo>
                    <a:pt x="15261" y="47856"/>
                  </a:lnTo>
                  <a:lnTo>
                    <a:pt x="15431" y="47441"/>
                  </a:lnTo>
                  <a:lnTo>
                    <a:pt x="15600" y="47011"/>
                  </a:lnTo>
                  <a:lnTo>
                    <a:pt x="15765" y="46566"/>
                  </a:lnTo>
                  <a:lnTo>
                    <a:pt x="15924" y="46120"/>
                  </a:lnTo>
                  <a:lnTo>
                    <a:pt x="16083" y="45659"/>
                  </a:lnTo>
                  <a:lnTo>
                    <a:pt x="16232" y="45183"/>
                  </a:lnTo>
                  <a:lnTo>
                    <a:pt x="16380" y="44691"/>
                  </a:lnTo>
                  <a:lnTo>
                    <a:pt x="16529" y="44200"/>
                  </a:lnTo>
                  <a:lnTo>
                    <a:pt x="16666" y="43693"/>
                  </a:lnTo>
                  <a:lnTo>
                    <a:pt x="16804" y="43186"/>
                  </a:lnTo>
                  <a:lnTo>
                    <a:pt x="16937" y="42648"/>
                  </a:lnTo>
                  <a:lnTo>
                    <a:pt x="17064" y="42126"/>
                  </a:lnTo>
                  <a:lnTo>
                    <a:pt x="17186" y="41573"/>
                  </a:lnTo>
                  <a:lnTo>
                    <a:pt x="17308" y="41020"/>
                  </a:lnTo>
                  <a:lnTo>
                    <a:pt x="17420" y="40467"/>
                  </a:lnTo>
                  <a:lnTo>
                    <a:pt x="17531" y="39898"/>
                  </a:lnTo>
                  <a:lnTo>
                    <a:pt x="17637" y="39314"/>
                  </a:lnTo>
                  <a:lnTo>
                    <a:pt x="17738" y="38731"/>
                  </a:lnTo>
                  <a:lnTo>
                    <a:pt x="17833" y="38131"/>
                  </a:lnTo>
                  <a:lnTo>
                    <a:pt x="17924" y="37532"/>
                  </a:lnTo>
                  <a:lnTo>
                    <a:pt x="18008" y="36918"/>
                  </a:lnTo>
                  <a:lnTo>
                    <a:pt x="18088" y="36303"/>
                  </a:lnTo>
                  <a:lnTo>
                    <a:pt x="18168" y="35673"/>
                  </a:lnTo>
                  <a:lnTo>
                    <a:pt x="18237" y="35043"/>
                  </a:lnTo>
                  <a:lnTo>
                    <a:pt x="18300" y="34414"/>
                  </a:lnTo>
                  <a:lnTo>
                    <a:pt x="18364" y="33768"/>
                  </a:lnTo>
                  <a:lnTo>
                    <a:pt x="18417" y="33108"/>
                  </a:lnTo>
                  <a:lnTo>
                    <a:pt x="18465" y="32463"/>
                  </a:lnTo>
                  <a:lnTo>
                    <a:pt x="18512" y="31802"/>
                  </a:lnTo>
                  <a:lnTo>
                    <a:pt x="18549" y="31126"/>
                  </a:lnTo>
                  <a:lnTo>
                    <a:pt x="18581" y="30450"/>
                  </a:lnTo>
                  <a:lnTo>
                    <a:pt x="18608" y="29774"/>
                  </a:lnTo>
                  <a:lnTo>
                    <a:pt x="18629" y="29098"/>
                  </a:lnTo>
                  <a:lnTo>
                    <a:pt x="18645" y="28407"/>
                  </a:lnTo>
                  <a:lnTo>
                    <a:pt x="18656" y="27715"/>
                  </a:lnTo>
                  <a:lnTo>
                    <a:pt x="18656" y="27009"/>
                  </a:lnTo>
                  <a:lnTo>
                    <a:pt x="18656" y="26317"/>
                  </a:lnTo>
                  <a:lnTo>
                    <a:pt x="18645" y="25626"/>
                  </a:lnTo>
                  <a:lnTo>
                    <a:pt x="18629" y="24935"/>
                  </a:lnTo>
                  <a:lnTo>
                    <a:pt x="18608" y="24259"/>
                  </a:lnTo>
                  <a:lnTo>
                    <a:pt x="18581" y="23567"/>
                  </a:lnTo>
                  <a:lnTo>
                    <a:pt x="18549" y="22907"/>
                  </a:lnTo>
                  <a:lnTo>
                    <a:pt x="18512" y="22231"/>
                  </a:lnTo>
                  <a:lnTo>
                    <a:pt x="18465" y="21570"/>
                  </a:lnTo>
                  <a:lnTo>
                    <a:pt x="18417" y="20910"/>
                  </a:lnTo>
                  <a:lnTo>
                    <a:pt x="18364" y="20264"/>
                  </a:lnTo>
                  <a:lnTo>
                    <a:pt x="18300" y="19619"/>
                  </a:lnTo>
                  <a:lnTo>
                    <a:pt x="18237" y="18974"/>
                  </a:lnTo>
                  <a:lnTo>
                    <a:pt x="18168" y="18344"/>
                  </a:lnTo>
                  <a:lnTo>
                    <a:pt x="18088" y="17729"/>
                  </a:lnTo>
                  <a:lnTo>
                    <a:pt x="18008" y="17115"/>
                  </a:lnTo>
                  <a:lnTo>
                    <a:pt x="17924" y="16500"/>
                  </a:lnTo>
                  <a:lnTo>
                    <a:pt x="17833" y="15901"/>
                  </a:lnTo>
                  <a:lnTo>
                    <a:pt x="17738" y="15302"/>
                  </a:lnTo>
                  <a:lnTo>
                    <a:pt x="17637" y="14718"/>
                  </a:lnTo>
                  <a:lnTo>
                    <a:pt x="17531" y="14135"/>
                  </a:lnTo>
                  <a:lnTo>
                    <a:pt x="17420" y="13566"/>
                  </a:lnTo>
                  <a:lnTo>
                    <a:pt x="17308" y="12998"/>
                  </a:lnTo>
                  <a:lnTo>
                    <a:pt x="17186" y="12460"/>
                  </a:lnTo>
                  <a:lnTo>
                    <a:pt x="17064" y="11907"/>
                  </a:lnTo>
                  <a:lnTo>
                    <a:pt x="16937" y="11369"/>
                  </a:lnTo>
                  <a:lnTo>
                    <a:pt x="16804" y="10847"/>
                  </a:lnTo>
                  <a:lnTo>
                    <a:pt x="16666" y="10340"/>
                  </a:lnTo>
                  <a:lnTo>
                    <a:pt x="16529" y="9833"/>
                  </a:lnTo>
                  <a:lnTo>
                    <a:pt x="16380" y="9341"/>
                  </a:lnTo>
                  <a:lnTo>
                    <a:pt x="16232" y="8850"/>
                  </a:lnTo>
                  <a:lnTo>
                    <a:pt x="16083" y="8373"/>
                  </a:lnTo>
                  <a:lnTo>
                    <a:pt x="15924" y="7913"/>
                  </a:lnTo>
                  <a:lnTo>
                    <a:pt x="15765" y="7452"/>
                  </a:lnTo>
                  <a:lnTo>
                    <a:pt x="15600" y="7022"/>
                  </a:lnTo>
                  <a:lnTo>
                    <a:pt x="15431" y="6591"/>
                  </a:lnTo>
                  <a:lnTo>
                    <a:pt x="15261" y="6161"/>
                  </a:lnTo>
                  <a:lnTo>
                    <a:pt x="15086" y="5762"/>
                  </a:lnTo>
                  <a:lnTo>
                    <a:pt x="14911" y="5362"/>
                  </a:lnTo>
                  <a:lnTo>
                    <a:pt x="14730" y="4978"/>
                  </a:lnTo>
                  <a:lnTo>
                    <a:pt x="14545" y="4610"/>
                  </a:lnTo>
                  <a:lnTo>
                    <a:pt x="14354" y="4256"/>
                  </a:lnTo>
                  <a:lnTo>
                    <a:pt x="14163" y="3903"/>
                  </a:lnTo>
                  <a:lnTo>
                    <a:pt x="13972" y="3580"/>
                  </a:lnTo>
                  <a:lnTo>
                    <a:pt x="13776" y="3258"/>
                  </a:lnTo>
                  <a:lnTo>
                    <a:pt x="13574" y="2950"/>
                  </a:lnTo>
                  <a:lnTo>
                    <a:pt x="13373" y="2658"/>
                  </a:lnTo>
                  <a:lnTo>
                    <a:pt x="13166" y="2382"/>
                  </a:lnTo>
                  <a:lnTo>
                    <a:pt x="12959" y="2121"/>
                  </a:lnTo>
                  <a:lnTo>
                    <a:pt x="12747" y="1875"/>
                  </a:lnTo>
                  <a:lnTo>
                    <a:pt x="12534" y="1645"/>
                  </a:lnTo>
                  <a:lnTo>
                    <a:pt x="12322" y="1414"/>
                  </a:lnTo>
                  <a:lnTo>
                    <a:pt x="12105" y="1214"/>
                  </a:lnTo>
                  <a:lnTo>
                    <a:pt x="11882" y="1030"/>
                  </a:lnTo>
                  <a:lnTo>
                    <a:pt x="11659" y="846"/>
                  </a:lnTo>
                  <a:lnTo>
                    <a:pt x="11436" y="692"/>
                  </a:lnTo>
                  <a:lnTo>
                    <a:pt x="11208" y="554"/>
                  </a:lnTo>
                  <a:lnTo>
                    <a:pt x="10980" y="415"/>
                  </a:lnTo>
                  <a:lnTo>
                    <a:pt x="10747" y="308"/>
                  </a:lnTo>
                  <a:lnTo>
                    <a:pt x="10519" y="216"/>
                  </a:lnTo>
                  <a:lnTo>
                    <a:pt x="10280" y="139"/>
                  </a:lnTo>
                  <a:lnTo>
                    <a:pt x="10047" y="78"/>
                  </a:lnTo>
                  <a:lnTo>
                    <a:pt x="9808" y="31"/>
                  </a:lnTo>
                  <a:lnTo>
                    <a:pt x="956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4"/>
            <p:cNvSpPr/>
            <p:nvPr/>
          </p:nvSpPr>
          <p:spPr>
            <a:xfrm>
              <a:off x="-469925" y="-19596550"/>
              <a:ext cx="307550" cy="828475"/>
            </a:xfrm>
            <a:custGeom>
              <a:avLst/>
              <a:gdLst/>
              <a:ahLst/>
              <a:cxnLst/>
              <a:rect l="l" t="t" r="r" b="b"/>
              <a:pathLst>
                <a:path w="12302" h="33139" extrusionOk="0">
                  <a:moveTo>
                    <a:pt x="1" y="1"/>
                  </a:moveTo>
                  <a:lnTo>
                    <a:pt x="314" y="16255"/>
                  </a:lnTo>
                  <a:lnTo>
                    <a:pt x="309" y="16762"/>
                  </a:lnTo>
                  <a:lnTo>
                    <a:pt x="309" y="17269"/>
                  </a:lnTo>
                  <a:lnTo>
                    <a:pt x="314" y="17775"/>
                  </a:lnTo>
                  <a:lnTo>
                    <a:pt x="324" y="18282"/>
                  </a:lnTo>
                  <a:lnTo>
                    <a:pt x="340" y="18774"/>
                  </a:lnTo>
                  <a:lnTo>
                    <a:pt x="362" y="19266"/>
                  </a:lnTo>
                  <a:lnTo>
                    <a:pt x="388" y="19757"/>
                  </a:lnTo>
                  <a:lnTo>
                    <a:pt x="420" y="20249"/>
                  </a:lnTo>
                  <a:lnTo>
                    <a:pt x="452" y="20741"/>
                  </a:lnTo>
                  <a:lnTo>
                    <a:pt x="494" y="21217"/>
                  </a:lnTo>
                  <a:lnTo>
                    <a:pt x="537" y="21693"/>
                  </a:lnTo>
                  <a:lnTo>
                    <a:pt x="590" y="22169"/>
                  </a:lnTo>
                  <a:lnTo>
                    <a:pt x="643" y="22646"/>
                  </a:lnTo>
                  <a:lnTo>
                    <a:pt x="701" y="23106"/>
                  </a:lnTo>
                  <a:lnTo>
                    <a:pt x="765" y="23567"/>
                  </a:lnTo>
                  <a:lnTo>
                    <a:pt x="834" y="24013"/>
                  </a:lnTo>
                  <a:lnTo>
                    <a:pt x="908" y="24458"/>
                  </a:lnTo>
                  <a:lnTo>
                    <a:pt x="988" y="24904"/>
                  </a:lnTo>
                  <a:lnTo>
                    <a:pt x="1067" y="25334"/>
                  </a:lnTo>
                  <a:lnTo>
                    <a:pt x="1152" y="25764"/>
                  </a:lnTo>
                  <a:lnTo>
                    <a:pt x="1247" y="26179"/>
                  </a:lnTo>
                  <a:lnTo>
                    <a:pt x="1338" y="26594"/>
                  </a:lnTo>
                  <a:lnTo>
                    <a:pt x="1438" y="26993"/>
                  </a:lnTo>
                  <a:lnTo>
                    <a:pt x="1544" y="27393"/>
                  </a:lnTo>
                  <a:lnTo>
                    <a:pt x="1651" y="27777"/>
                  </a:lnTo>
                  <a:lnTo>
                    <a:pt x="1762" y="28161"/>
                  </a:lnTo>
                  <a:lnTo>
                    <a:pt x="1879" y="28530"/>
                  </a:lnTo>
                  <a:lnTo>
                    <a:pt x="2001" y="28883"/>
                  </a:lnTo>
                  <a:lnTo>
                    <a:pt x="2123" y="29236"/>
                  </a:lnTo>
                  <a:lnTo>
                    <a:pt x="2250" y="29574"/>
                  </a:lnTo>
                  <a:lnTo>
                    <a:pt x="2383" y="29912"/>
                  </a:lnTo>
                  <a:lnTo>
                    <a:pt x="2515" y="30235"/>
                  </a:lnTo>
                  <a:lnTo>
                    <a:pt x="2706" y="30557"/>
                  </a:lnTo>
                  <a:lnTo>
                    <a:pt x="2897" y="30865"/>
                  </a:lnTo>
                  <a:lnTo>
                    <a:pt x="3088" y="31157"/>
                  </a:lnTo>
                  <a:lnTo>
                    <a:pt x="3290" y="31433"/>
                  </a:lnTo>
                  <a:lnTo>
                    <a:pt x="3486" y="31679"/>
                  </a:lnTo>
                  <a:lnTo>
                    <a:pt x="3687" y="31909"/>
                  </a:lnTo>
                  <a:lnTo>
                    <a:pt x="3894" y="32124"/>
                  </a:lnTo>
                  <a:lnTo>
                    <a:pt x="4101" y="32309"/>
                  </a:lnTo>
                  <a:lnTo>
                    <a:pt x="4313" y="32478"/>
                  </a:lnTo>
                  <a:lnTo>
                    <a:pt x="4525" y="32631"/>
                  </a:lnTo>
                  <a:lnTo>
                    <a:pt x="4738" y="32754"/>
                  </a:lnTo>
                  <a:lnTo>
                    <a:pt x="4950" y="32862"/>
                  </a:lnTo>
                  <a:lnTo>
                    <a:pt x="5167" y="32939"/>
                  </a:lnTo>
                  <a:lnTo>
                    <a:pt x="5385" y="33000"/>
                  </a:lnTo>
                  <a:lnTo>
                    <a:pt x="5602" y="33046"/>
                  </a:lnTo>
                  <a:lnTo>
                    <a:pt x="5820" y="33062"/>
                  </a:lnTo>
                  <a:lnTo>
                    <a:pt x="6042" y="33123"/>
                  </a:lnTo>
                  <a:lnTo>
                    <a:pt x="6265" y="33138"/>
                  </a:lnTo>
                  <a:lnTo>
                    <a:pt x="6488" y="33138"/>
                  </a:lnTo>
                  <a:lnTo>
                    <a:pt x="6711" y="33123"/>
                  </a:lnTo>
                  <a:lnTo>
                    <a:pt x="6928" y="33092"/>
                  </a:lnTo>
                  <a:lnTo>
                    <a:pt x="7151" y="33031"/>
                  </a:lnTo>
                  <a:lnTo>
                    <a:pt x="7369" y="32939"/>
                  </a:lnTo>
                  <a:lnTo>
                    <a:pt x="7586" y="32831"/>
                  </a:lnTo>
                  <a:lnTo>
                    <a:pt x="7803" y="32708"/>
                  </a:lnTo>
                  <a:lnTo>
                    <a:pt x="8016" y="32555"/>
                  </a:lnTo>
                  <a:lnTo>
                    <a:pt x="8233" y="32386"/>
                  </a:lnTo>
                  <a:lnTo>
                    <a:pt x="8440" y="32201"/>
                  </a:lnTo>
                  <a:lnTo>
                    <a:pt x="8652" y="31986"/>
                  </a:lnTo>
                  <a:lnTo>
                    <a:pt x="8859" y="31756"/>
                  </a:lnTo>
                  <a:lnTo>
                    <a:pt x="9061" y="31495"/>
                  </a:lnTo>
                  <a:lnTo>
                    <a:pt x="9262" y="31218"/>
                  </a:lnTo>
                  <a:lnTo>
                    <a:pt x="9384" y="31003"/>
                  </a:lnTo>
                  <a:lnTo>
                    <a:pt x="9501" y="30757"/>
                  </a:lnTo>
                  <a:lnTo>
                    <a:pt x="9618" y="30527"/>
                  </a:lnTo>
                  <a:lnTo>
                    <a:pt x="9734" y="30281"/>
                  </a:lnTo>
                  <a:lnTo>
                    <a:pt x="9846" y="30020"/>
                  </a:lnTo>
                  <a:lnTo>
                    <a:pt x="9952" y="29759"/>
                  </a:lnTo>
                  <a:lnTo>
                    <a:pt x="10058" y="29482"/>
                  </a:lnTo>
                  <a:lnTo>
                    <a:pt x="10164" y="29205"/>
                  </a:lnTo>
                  <a:lnTo>
                    <a:pt x="10265" y="28929"/>
                  </a:lnTo>
                  <a:lnTo>
                    <a:pt x="10365" y="28637"/>
                  </a:lnTo>
                  <a:lnTo>
                    <a:pt x="10466" y="28345"/>
                  </a:lnTo>
                  <a:lnTo>
                    <a:pt x="10556" y="28038"/>
                  </a:lnTo>
                  <a:lnTo>
                    <a:pt x="10652" y="27731"/>
                  </a:lnTo>
                  <a:lnTo>
                    <a:pt x="10742" y="27408"/>
                  </a:lnTo>
                  <a:lnTo>
                    <a:pt x="10827" y="27085"/>
                  </a:lnTo>
                  <a:lnTo>
                    <a:pt x="10912" y="26763"/>
                  </a:lnTo>
                  <a:lnTo>
                    <a:pt x="10991" y="26425"/>
                  </a:lnTo>
                  <a:lnTo>
                    <a:pt x="11071" y="26087"/>
                  </a:lnTo>
                  <a:lnTo>
                    <a:pt x="11145" y="25749"/>
                  </a:lnTo>
                  <a:lnTo>
                    <a:pt x="11219" y="25395"/>
                  </a:lnTo>
                  <a:lnTo>
                    <a:pt x="11288" y="25042"/>
                  </a:lnTo>
                  <a:lnTo>
                    <a:pt x="11357" y="24673"/>
                  </a:lnTo>
                  <a:lnTo>
                    <a:pt x="11421" y="24320"/>
                  </a:lnTo>
                  <a:lnTo>
                    <a:pt x="11485" y="23951"/>
                  </a:lnTo>
                  <a:lnTo>
                    <a:pt x="11543" y="23567"/>
                  </a:lnTo>
                  <a:lnTo>
                    <a:pt x="11596" y="23199"/>
                  </a:lnTo>
                  <a:lnTo>
                    <a:pt x="11649" y="22815"/>
                  </a:lnTo>
                  <a:lnTo>
                    <a:pt x="11697" y="22430"/>
                  </a:lnTo>
                  <a:lnTo>
                    <a:pt x="11745" y="22031"/>
                  </a:lnTo>
                  <a:lnTo>
                    <a:pt x="11787" y="21632"/>
                  </a:lnTo>
                  <a:lnTo>
                    <a:pt x="11824" y="21232"/>
                  </a:lnTo>
                  <a:lnTo>
                    <a:pt x="11861" y="20833"/>
                  </a:lnTo>
                  <a:lnTo>
                    <a:pt x="11898" y="20418"/>
                  </a:lnTo>
                  <a:lnTo>
                    <a:pt x="11936" y="19957"/>
                  </a:lnTo>
                  <a:lnTo>
                    <a:pt x="11973" y="19450"/>
                  </a:lnTo>
                  <a:lnTo>
                    <a:pt x="12004" y="18912"/>
                  </a:lnTo>
                  <a:lnTo>
                    <a:pt x="12036" y="18329"/>
                  </a:lnTo>
                  <a:lnTo>
                    <a:pt x="12063" y="17729"/>
                  </a:lnTo>
                  <a:lnTo>
                    <a:pt x="12116" y="16424"/>
                  </a:lnTo>
                  <a:lnTo>
                    <a:pt x="12158" y="15026"/>
                  </a:lnTo>
                  <a:lnTo>
                    <a:pt x="12195" y="13551"/>
                  </a:lnTo>
                  <a:lnTo>
                    <a:pt x="12222" y="12030"/>
                  </a:lnTo>
                  <a:lnTo>
                    <a:pt x="12248" y="10478"/>
                  </a:lnTo>
                  <a:lnTo>
                    <a:pt x="12264" y="8942"/>
                  </a:lnTo>
                  <a:lnTo>
                    <a:pt x="12280" y="7421"/>
                  </a:lnTo>
                  <a:lnTo>
                    <a:pt x="12296" y="4517"/>
                  </a:lnTo>
                  <a:lnTo>
                    <a:pt x="12302" y="1982"/>
                  </a:lnTo>
                  <a:lnTo>
                    <a:pt x="1230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4"/>
            <p:cNvSpPr/>
            <p:nvPr/>
          </p:nvSpPr>
          <p:spPr>
            <a:xfrm>
              <a:off x="-469925" y="-19596550"/>
              <a:ext cx="307550" cy="828475"/>
            </a:xfrm>
            <a:custGeom>
              <a:avLst/>
              <a:gdLst/>
              <a:ahLst/>
              <a:cxnLst/>
              <a:rect l="l" t="t" r="r" b="b"/>
              <a:pathLst>
                <a:path w="12302" h="33139" fill="none" extrusionOk="0">
                  <a:moveTo>
                    <a:pt x="12302" y="1"/>
                  </a:moveTo>
                  <a:lnTo>
                    <a:pt x="12302" y="1"/>
                  </a:lnTo>
                  <a:lnTo>
                    <a:pt x="12302" y="1982"/>
                  </a:lnTo>
                  <a:lnTo>
                    <a:pt x="12296" y="4517"/>
                  </a:lnTo>
                  <a:lnTo>
                    <a:pt x="12280" y="7421"/>
                  </a:lnTo>
                  <a:lnTo>
                    <a:pt x="12264" y="8942"/>
                  </a:lnTo>
                  <a:lnTo>
                    <a:pt x="12248" y="10478"/>
                  </a:lnTo>
                  <a:lnTo>
                    <a:pt x="12222" y="12030"/>
                  </a:lnTo>
                  <a:lnTo>
                    <a:pt x="12195" y="13551"/>
                  </a:lnTo>
                  <a:lnTo>
                    <a:pt x="12158" y="15026"/>
                  </a:lnTo>
                  <a:lnTo>
                    <a:pt x="12116" y="16424"/>
                  </a:lnTo>
                  <a:lnTo>
                    <a:pt x="12063" y="17729"/>
                  </a:lnTo>
                  <a:lnTo>
                    <a:pt x="12036" y="18329"/>
                  </a:lnTo>
                  <a:lnTo>
                    <a:pt x="12004" y="18912"/>
                  </a:lnTo>
                  <a:lnTo>
                    <a:pt x="11973" y="19450"/>
                  </a:lnTo>
                  <a:lnTo>
                    <a:pt x="11936" y="19957"/>
                  </a:lnTo>
                  <a:lnTo>
                    <a:pt x="11898" y="20418"/>
                  </a:lnTo>
                  <a:lnTo>
                    <a:pt x="11861" y="20833"/>
                  </a:lnTo>
                  <a:lnTo>
                    <a:pt x="11861" y="20833"/>
                  </a:lnTo>
                  <a:lnTo>
                    <a:pt x="11824" y="21232"/>
                  </a:lnTo>
                  <a:lnTo>
                    <a:pt x="11787" y="21632"/>
                  </a:lnTo>
                  <a:lnTo>
                    <a:pt x="11745" y="22031"/>
                  </a:lnTo>
                  <a:lnTo>
                    <a:pt x="11697" y="22430"/>
                  </a:lnTo>
                  <a:lnTo>
                    <a:pt x="11649" y="22815"/>
                  </a:lnTo>
                  <a:lnTo>
                    <a:pt x="11596" y="23199"/>
                  </a:lnTo>
                  <a:lnTo>
                    <a:pt x="11543" y="23567"/>
                  </a:lnTo>
                  <a:lnTo>
                    <a:pt x="11485" y="23951"/>
                  </a:lnTo>
                  <a:lnTo>
                    <a:pt x="11421" y="24320"/>
                  </a:lnTo>
                  <a:lnTo>
                    <a:pt x="11357" y="24673"/>
                  </a:lnTo>
                  <a:lnTo>
                    <a:pt x="11288" y="25042"/>
                  </a:lnTo>
                  <a:lnTo>
                    <a:pt x="11219" y="25395"/>
                  </a:lnTo>
                  <a:lnTo>
                    <a:pt x="11145" y="25749"/>
                  </a:lnTo>
                  <a:lnTo>
                    <a:pt x="11071" y="26087"/>
                  </a:lnTo>
                  <a:lnTo>
                    <a:pt x="10991" y="26425"/>
                  </a:lnTo>
                  <a:lnTo>
                    <a:pt x="10912" y="26763"/>
                  </a:lnTo>
                  <a:lnTo>
                    <a:pt x="10827" y="27085"/>
                  </a:lnTo>
                  <a:lnTo>
                    <a:pt x="10742" y="27408"/>
                  </a:lnTo>
                  <a:lnTo>
                    <a:pt x="10652" y="27731"/>
                  </a:lnTo>
                  <a:lnTo>
                    <a:pt x="10556" y="28038"/>
                  </a:lnTo>
                  <a:lnTo>
                    <a:pt x="10466" y="28345"/>
                  </a:lnTo>
                  <a:lnTo>
                    <a:pt x="10365" y="28637"/>
                  </a:lnTo>
                  <a:lnTo>
                    <a:pt x="10265" y="28929"/>
                  </a:lnTo>
                  <a:lnTo>
                    <a:pt x="10164" y="29205"/>
                  </a:lnTo>
                  <a:lnTo>
                    <a:pt x="10058" y="29482"/>
                  </a:lnTo>
                  <a:lnTo>
                    <a:pt x="9952" y="29759"/>
                  </a:lnTo>
                  <a:lnTo>
                    <a:pt x="9846" y="30020"/>
                  </a:lnTo>
                  <a:lnTo>
                    <a:pt x="9734" y="30281"/>
                  </a:lnTo>
                  <a:lnTo>
                    <a:pt x="9618" y="30527"/>
                  </a:lnTo>
                  <a:lnTo>
                    <a:pt x="9501" y="30757"/>
                  </a:lnTo>
                  <a:lnTo>
                    <a:pt x="9384" y="31003"/>
                  </a:lnTo>
                  <a:lnTo>
                    <a:pt x="9262" y="31218"/>
                  </a:lnTo>
                  <a:lnTo>
                    <a:pt x="9262" y="31218"/>
                  </a:lnTo>
                  <a:lnTo>
                    <a:pt x="9061" y="31495"/>
                  </a:lnTo>
                  <a:lnTo>
                    <a:pt x="8859" y="31756"/>
                  </a:lnTo>
                  <a:lnTo>
                    <a:pt x="8652" y="31986"/>
                  </a:lnTo>
                  <a:lnTo>
                    <a:pt x="8440" y="32201"/>
                  </a:lnTo>
                  <a:lnTo>
                    <a:pt x="8233" y="32386"/>
                  </a:lnTo>
                  <a:lnTo>
                    <a:pt x="8016" y="32555"/>
                  </a:lnTo>
                  <a:lnTo>
                    <a:pt x="7803" y="32708"/>
                  </a:lnTo>
                  <a:lnTo>
                    <a:pt x="7586" y="32831"/>
                  </a:lnTo>
                  <a:lnTo>
                    <a:pt x="7369" y="32939"/>
                  </a:lnTo>
                  <a:lnTo>
                    <a:pt x="7151" y="33031"/>
                  </a:lnTo>
                  <a:lnTo>
                    <a:pt x="6928" y="33092"/>
                  </a:lnTo>
                  <a:lnTo>
                    <a:pt x="6711" y="33123"/>
                  </a:lnTo>
                  <a:lnTo>
                    <a:pt x="6488" y="33138"/>
                  </a:lnTo>
                  <a:lnTo>
                    <a:pt x="6265" y="33138"/>
                  </a:lnTo>
                  <a:lnTo>
                    <a:pt x="6042" y="33123"/>
                  </a:lnTo>
                  <a:lnTo>
                    <a:pt x="5820" y="33062"/>
                  </a:lnTo>
                  <a:lnTo>
                    <a:pt x="5820" y="33062"/>
                  </a:lnTo>
                  <a:lnTo>
                    <a:pt x="5602" y="33046"/>
                  </a:lnTo>
                  <a:lnTo>
                    <a:pt x="5385" y="33000"/>
                  </a:lnTo>
                  <a:lnTo>
                    <a:pt x="5167" y="32939"/>
                  </a:lnTo>
                  <a:lnTo>
                    <a:pt x="4950" y="32862"/>
                  </a:lnTo>
                  <a:lnTo>
                    <a:pt x="4738" y="32754"/>
                  </a:lnTo>
                  <a:lnTo>
                    <a:pt x="4525" y="32631"/>
                  </a:lnTo>
                  <a:lnTo>
                    <a:pt x="4313" y="32478"/>
                  </a:lnTo>
                  <a:lnTo>
                    <a:pt x="4101" y="32309"/>
                  </a:lnTo>
                  <a:lnTo>
                    <a:pt x="3894" y="32124"/>
                  </a:lnTo>
                  <a:lnTo>
                    <a:pt x="3687" y="31909"/>
                  </a:lnTo>
                  <a:lnTo>
                    <a:pt x="3486" y="31679"/>
                  </a:lnTo>
                  <a:lnTo>
                    <a:pt x="3290" y="31433"/>
                  </a:lnTo>
                  <a:lnTo>
                    <a:pt x="3088" y="31157"/>
                  </a:lnTo>
                  <a:lnTo>
                    <a:pt x="2897" y="30865"/>
                  </a:lnTo>
                  <a:lnTo>
                    <a:pt x="2706" y="30557"/>
                  </a:lnTo>
                  <a:lnTo>
                    <a:pt x="2515" y="30235"/>
                  </a:lnTo>
                  <a:lnTo>
                    <a:pt x="2515" y="30235"/>
                  </a:lnTo>
                  <a:lnTo>
                    <a:pt x="2383" y="29912"/>
                  </a:lnTo>
                  <a:lnTo>
                    <a:pt x="2250" y="29574"/>
                  </a:lnTo>
                  <a:lnTo>
                    <a:pt x="2123" y="29236"/>
                  </a:lnTo>
                  <a:lnTo>
                    <a:pt x="2001" y="28883"/>
                  </a:lnTo>
                  <a:lnTo>
                    <a:pt x="1879" y="28530"/>
                  </a:lnTo>
                  <a:lnTo>
                    <a:pt x="1762" y="28161"/>
                  </a:lnTo>
                  <a:lnTo>
                    <a:pt x="1651" y="27777"/>
                  </a:lnTo>
                  <a:lnTo>
                    <a:pt x="1544" y="27393"/>
                  </a:lnTo>
                  <a:lnTo>
                    <a:pt x="1438" y="26993"/>
                  </a:lnTo>
                  <a:lnTo>
                    <a:pt x="1338" y="26594"/>
                  </a:lnTo>
                  <a:lnTo>
                    <a:pt x="1247" y="26179"/>
                  </a:lnTo>
                  <a:lnTo>
                    <a:pt x="1152" y="25764"/>
                  </a:lnTo>
                  <a:lnTo>
                    <a:pt x="1067" y="25334"/>
                  </a:lnTo>
                  <a:lnTo>
                    <a:pt x="988" y="24904"/>
                  </a:lnTo>
                  <a:lnTo>
                    <a:pt x="908" y="24458"/>
                  </a:lnTo>
                  <a:lnTo>
                    <a:pt x="834" y="24013"/>
                  </a:lnTo>
                  <a:lnTo>
                    <a:pt x="765" y="23567"/>
                  </a:lnTo>
                  <a:lnTo>
                    <a:pt x="701" y="23106"/>
                  </a:lnTo>
                  <a:lnTo>
                    <a:pt x="643" y="22646"/>
                  </a:lnTo>
                  <a:lnTo>
                    <a:pt x="590" y="22169"/>
                  </a:lnTo>
                  <a:lnTo>
                    <a:pt x="537" y="21693"/>
                  </a:lnTo>
                  <a:lnTo>
                    <a:pt x="494" y="21217"/>
                  </a:lnTo>
                  <a:lnTo>
                    <a:pt x="452" y="20741"/>
                  </a:lnTo>
                  <a:lnTo>
                    <a:pt x="420" y="20249"/>
                  </a:lnTo>
                  <a:lnTo>
                    <a:pt x="388" y="19757"/>
                  </a:lnTo>
                  <a:lnTo>
                    <a:pt x="362" y="19266"/>
                  </a:lnTo>
                  <a:lnTo>
                    <a:pt x="340" y="18774"/>
                  </a:lnTo>
                  <a:lnTo>
                    <a:pt x="324" y="18282"/>
                  </a:lnTo>
                  <a:lnTo>
                    <a:pt x="314" y="17775"/>
                  </a:lnTo>
                  <a:lnTo>
                    <a:pt x="309" y="17269"/>
                  </a:lnTo>
                  <a:lnTo>
                    <a:pt x="309" y="16762"/>
                  </a:lnTo>
                  <a:lnTo>
                    <a:pt x="314" y="16255"/>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4"/>
            <p:cNvSpPr/>
            <p:nvPr/>
          </p:nvSpPr>
          <p:spPr>
            <a:xfrm>
              <a:off x="-727397" y="-19689875"/>
              <a:ext cx="573550" cy="233150"/>
            </a:xfrm>
            <a:custGeom>
              <a:avLst/>
              <a:gdLst/>
              <a:ahLst/>
              <a:cxnLst/>
              <a:rect l="l" t="t" r="r" b="b"/>
              <a:pathLst>
                <a:path w="22942" h="9326" extrusionOk="0">
                  <a:moveTo>
                    <a:pt x="9410" y="0"/>
                  </a:moveTo>
                  <a:lnTo>
                    <a:pt x="8365" y="16"/>
                  </a:lnTo>
                  <a:lnTo>
                    <a:pt x="7342" y="31"/>
                  </a:lnTo>
                  <a:lnTo>
                    <a:pt x="6355" y="47"/>
                  </a:lnTo>
                  <a:lnTo>
                    <a:pt x="5406" y="93"/>
                  </a:lnTo>
                  <a:lnTo>
                    <a:pt x="4509" y="139"/>
                  </a:lnTo>
                  <a:lnTo>
                    <a:pt x="3666" y="200"/>
                  </a:lnTo>
                  <a:lnTo>
                    <a:pt x="2891" y="277"/>
                  </a:lnTo>
                  <a:lnTo>
                    <a:pt x="2191" y="369"/>
                  </a:lnTo>
                  <a:lnTo>
                    <a:pt x="1571" y="477"/>
                  </a:lnTo>
                  <a:lnTo>
                    <a:pt x="1295" y="538"/>
                  </a:lnTo>
                  <a:lnTo>
                    <a:pt x="1040" y="600"/>
                  </a:lnTo>
                  <a:lnTo>
                    <a:pt x="812" y="676"/>
                  </a:lnTo>
                  <a:lnTo>
                    <a:pt x="611" y="753"/>
                  </a:lnTo>
                  <a:lnTo>
                    <a:pt x="435" y="830"/>
                  </a:lnTo>
                  <a:lnTo>
                    <a:pt x="292" y="907"/>
                  </a:lnTo>
                  <a:lnTo>
                    <a:pt x="170" y="999"/>
                  </a:lnTo>
                  <a:lnTo>
                    <a:pt x="85" y="1091"/>
                  </a:lnTo>
                  <a:lnTo>
                    <a:pt x="54" y="1137"/>
                  </a:lnTo>
                  <a:lnTo>
                    <a:pt x="27" y="1183"/>
                  </a:lnTo>
                  <a:lnTo>
                    <a:pt x="11" y="1245"/>
                  </a:lnTo>
                  <a:lnTo>
                    <a:pt x="1" y="1291"/>
                  </a:lnTo>
                  <a:lnTo>
                    <a:pt x="1" y="1352"/>
                  </a:lnTo>
                  <a:lnTo>
                    <a:pt x="1" y="1398"/>
                  </a:lnTo>
                  <a:lnTo>
                    <a:pt x="6" y="1460"/>
                  </a:lnTo>
                  <a:lnTo>
                    <a:pt x="11" y="1521"/>
                  </a:lnTo>
                  <a:lnTo>
                    <a:pt x="38" y="1629"/>
                  </a:lnTo>
                  <a:lnTo>
                    <a:pt x="75" y="1752"/>
                  </a:lnTo>
                  <a:lnTo>
                    <a:pt x="128" y="1890"/>
                  </a:lnTo>
                  <a:lnTo>
                    <a:pt x="191" y="2013"/>
                  </a:lnTo>
                  <a:lnTo>
                    <a:pt x="266" y="2151"/>
                  </a:lnTo>
                  <a:lnTo>
                    <a:pt x="356" y="2290"/>
                  </a:lnTo>
                  <a:lnTo>
                    <a:pt x="451" y="2428"/>
                  </a:lnTo>
                  <a:lnTo>
                    <a:pt x="563" y="2581"/>
                  </a:lnTo>
                  <a:lnTo>
                    <a:pt x="807" y="2873"/>
                  </a:lnTo>
                  <a:lnTo>
                    <a:pt x="1088" y="3181"/>
                  </a:lnTo>
                  <a:lnTo>
                    <a:pt x="1406" y="3503"/>
                  </a:lnTo>
                  <a:lnTo>
                    <a:pt x="1751" y="3826"/>
                  </a:lnTo>
                  <a:lnTo>
                    <a:pt x="2117" y="4164"/>
                  </a:lnTo>
                  <a:lnTo>
                    <a:pt x="2509" y="4502"/>
                  </a:lnTo>
                  <a:lnTo>
                    <a:pt x="2923" y="4824"/>
                  </a:lnTo>
                  <a:lnTo>
                    <a:pt x="3348" y="5162"/>
                  </a:lnTo>
                  <a:lnTo>
                    <a:pt x="3782" y="5500"/>
                  </a:lnTo>
                  <a:lnTo>
                    <a:pt x="4679" y="6161"/>
                  </a:lnTo>
                  <a:lnTo>
                    <a:pt x="5575" y="6791"/>
                  </a:lnTo>
                  <a:lnTo>
                    <a:pt x="6440" y="7375"/>
                  </a:lnTo>
                  <a:lnTo>
                    <a:pt x="7257" y="7912"/>
                  </a:lnTo>
                  <a:lnTo>
                    <a:pt x="7983" y="8389"/>
                  </a:lnTo>
                  <a:lnTo>
                    <a:pt x="9081" y="9065"/>
                  </a:lnTo>
                  <a:lnTo>
                    <a:pt x="9495" y="9326"/>
                  </a:lnTo>
                  <a:lnTo>
                    <a:pt x="22613" y="8972"/>
                  </a:lnTo>
                  <a:lnTo>
                    <a:pt x="22942" y="431"/>
                  </a:lnTo>
                  <a:lnTo>
                    <a:pt x="21960" y="385"/>
                  </a:lnTo>
                  <a:lnTo>
                    <a:pt x="19382" y="246"/>
                  </a:lnTo>
                  <a:lnTo>
                    <a:pt x="17658" y="185"/>
                  </a:lnTo>
                  <a:lnTo>
                    <a:pt x="15733" y="108"/>
                  </a:lnTo>
                  <a:lnTo>
                    <a:pt x="13670" y="47"/>
                  </a:lnTo>
                  <a:lnTo>
                    <a:pt x="11543" y="16"/>
                  </a:lnTo>
                  <a:lnTo>
                    <a:pt x="9410" y="0"/>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4"/>
            <p:cNvSpPr/>
            <p:nvPr/>
          </p:nvSpPr>
          <p:spPr>
            <a:xfrm>
              <a:off x="-188800" y="-10616925"/>
              <a:ext cx="15950" cy="44950"/>
            </a:xfrm>
            <a:custGeom>
              <a:avLst/>
              <a:gdLst/>
              <a:ahLst/>
              <a:cxnLst/>
              <a:rect l="l" t="t" r="r" b="b"/>
              <a:pathLst>
                <a:path w="638" h="1798" extrusionOk="0">
                  <a:moveTo>
                    <a:pt x="287" y="0"/>
                  </a:moveTo>
                  <a:lnTo>
                    <a:pt x="256" y="16"/>
                  </a:lnTo>
                  <a:lnTo>
                    <a:pt x="224" y="31"/>
                  </a:lnTo>
                  <a:lnTo>
                    <a:pt x="165" y="108"/>
                  </a:lnTo>
                  <a:lnTo>
                    <a:pt x="118" y="200"/>
                  </a:lnTo>
                  <a:lnTo>
                    <a:pt x="75" y="323"/>
                  </a:lnTo>
                  <a:lnTo>
                    <a:pt x="38" y="477"/>
                  </a:lnTo>
                  <a:lnTo>
                    <a:pt x="12" y="646"/>
                  </a:lnTo>
                  <a:lnTo>
                    <a:pt x="1" y="815"/>
                  </a:lnTo>
                  <a:lnTo>
                    <a:pt x="1" y="907"/>
                  </a:lnTo>
                  <a:lnTo>
                    <a:pt x="1" y="999"/>
                  </a:lnTo>
                  <a:lnTo>
                    <a:pt x="12" y="1152"/>
                  </a:lnTo>
                  <a:lnTo>
                    <a:pt x="33" y="1291"/>
                  </a:lnTo>
                  <a:lnTo>
                    <a:pt x="54" y="1368"/>
                  </a:lnTo>
                  <a:lnTo>
                    <a:pt x="70" y="1444"/>
                  </a:lnTo>
                  <a:lnTo>
                    <a:pt x="96" y="1521"/>
                  </a:lnTo>
                  <a:lnTo>
                    <a:pt x="118" y="1583"/>
                  </a:lnTo>
                  <a:lnTo>
                    <a:pt x="171" y="1690"/>
                  </a:lnTo>
                  <a:lnTo>
                    <a:pt x="234" y="1752"/>
                  </a:lnTo>
                  <a:lnTo>
                    <a:pt x="293" y="1798"/>
                  </a:lnTo>
                  <a:lnTo>
                    <a:pt x="362" y="1798"/>
                  </a:lnTo>
                  <a:lnTo>
                    <a:pt x="393" y="1782"/>
                  </a:lnTo>
                  <a:lnTo>
                    <a:pt x="425" y="1767"/>
                  </a:lnTo>
                  <a:lnTo>
                    <a:pt x="457" y="1721"/>
                  </a:lnTo>
                  <a:lnTo>
                    <a:pt x="489" y="1690"/>
                  </a:lnTo>
                  <a:lnTo>
                    <a:pt x="515" y="1644"/>
                  </a:lnTo>
                  <a:lnTo>
                    <a:pt x="547" y="1567"/>
                  </a:lnTo>
                  <a:lnTo>
                    <a:pt x="574" y="1475"/>
                  </a:lnTo>
                  <a:lnTo>
                    <a:pt x="595" y="1383"/>
                  </a:lnTo>
                  <a:lnTo>
                    <a:pt x="611" y="1275"/>
                  </a:lnTo>
                  <a:lnTo>
                    <a:pt x="627" y="1168"/>
                  </a:lnTo>
                  <a:lnTo>
                    <a:pt x="632" y="1060"/>
                  </a:lnTo>
                  <a:lnTo>
                    <a:pt x="637" y="953"/>
                  </a:lnTo>
                  <a:lnTo>
                    <a:pt x="637" y="830"/>
                  </a:lnTo>
                  <a:lnTo>
                    <a:pt x="632" y="738"/>
                  </a:lnTo>
                  <a:lnTo>
                    <a:pt x="622" y="646"/>
                  </a:lnTo>
                  <a:lnTo>
                    <a:pt x="600" y="477"/>
                  </a:lnTo>
                  <a:lnTo>
                    <a:pt x="563" y="338"/>
                  </a:lnTo>
                  <a:lnTo>
                    <a:pt x="521" y="215"/>
                  </a:lnTo>
                  <a:lnTo>
                    <a:pt x="473" y="108"/>
                  </a:lnTo>
                  <a:lnTo>
                    <a:pt x="415" y="46"/>
                  </a:lnTo>
                  <a:lnTo>
                    <a:pt x="3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4"/>
            <p:cNvSpPr/>
            <p:nvPr/>
          </p:nvSpPr>
          <p:spPr>
            <a:xfrm>
              <a:off x="-188800" y="-10616925"/>
              <a:ext cx="15950" cy="44950"/>
            </a:xfrm>
            <a:custGeom>
              <a:avLst/>
              <a:gdLst/>
              <a:ahLst/>
              <a:cxnLst/>
              <a:rect l="l" t="t" r="r" b="b"/>
              <a:pathLst>
                <a:path w="638" h="1798" fill="none" extrusionOk="0">
                  <a:moveTo>
                    <a:pt x="489" y="1690"/>
                  </a:moveTo>
                  <a:lnTo>
                    <a:pt x="489" y="1690"/>
                  </a:lnTo>
                  <a:lnTo>
                    <a:pt x="457" y="1721"/>
                  </a:lnTo>
                  <a:lnTo>
                    <a:pt x="425" y="1767"/>
                  </a:lnTo>
                  <a:lnTo>
                    <a:pt x="393" y="1782"/>
                  </a:lnTo>
                  <a:lnTo>
                    <a:pt x="362" y="1798"/>
                  </a:lnTo>
                  <a:lnTo>
                    <a:pt x="293" y="1798"/>
                  </a:lnTo>
                  <a:lnTo>
                    <a:pt x="234" y="1752"/>
                  </a:lnTo>
                  <a:lnTo>
                    <a:pt x="171" y="1690"/>
                  </a:lnTo>
                  <a:lnTo>
                    <a:pt x="118" y="1583"/>
                  </a:lnTo>
                  <a:lnTo>
                    <a:pt x="96" y="1521"/>
                  </a:lnTo>
                  <a:lnTo>
                    <a:pt x="70" y="1444"/>
                  </a:lnTo>
                  <a:lnTo>
                    <a:pt x="54" y="1368"/>
                  </a:lnTo>
                  <a:lnTo>
                    <a:pt x="33" y="1291"/>
                  </a:lnTo>
                  <a:lnTo>
                    <a:pt x="33" y="1291"/>
                  </a:lnTo>
                  <a:lnTo>
                    <a:pt x="12" y="1152"/>
                  </a:lnTo>
                  <a:lnTo>
                    <a:pt x="1" y="999"/>
                  </a:lnTo>
                  <a:lnTo>
                    <a:pt x="1" y="999"/>
                  </a:lnTo>
                  <a:lnTo>
                    <a:pt x="1" y="907"/>
                  </a:lnTo>
                  <a:lnTo>
                    <a:pt x="1" y="815"/>
                  </a:lnTo>
                  <a:lnTo>
                    <a:pt x="12" y="646"/>
                  </a:lnTo>
                  <a:lnTo>
                    <a:pt x="38" y="477"/>
                  </a:lnTo>
                  <a:lnTo>
                    <a:pt x="75" y="323"/>
                  </a:lnTo>
                  <a:lnTo>
                    <a:pt x="118" y="200"/>
                  </a:lnTo>
                  <a:lnTo>
                    <a:pt x="165" y="108"/>
                  </a:lnTo>
                  <a:lnTo>
                    <a:pt x="224" y="31"/>
                  </a:lnTo>
                  <a:lnTo>
                    <a:pt x="256" y="16"/>
                  </a:lnTo>
                  <a:lnTo>
                    <a:pt x="287" y="0"/>
                  </a:lnTo>
                  <a:lnTo>
                    <a:pt x="287" y="0"/>
                  </a:lnTo>
                  <a:lnTo>
                    <a:pt x="319" y="0"/>
                  </a:lnTo>
                  <a:lnTo>
                    <a:pt x="351" y="0"/>
                  </a:lnTo>
                  <a:lnTo>
                    <a:pt x="415" y="46"/>
                  </a:lnTo>
                  <a:lnTo>
                    <a:pt x="473" y="108"/>
                  </a:lnTo>
                  <a:lnTo>
                    <a:pt x="521" y="215"/>
                  </a:lnTo>
                  <a:lnTo>
                    <a:pt x="563" y="338"/>
                  </a:lnTo>
                  <a:lnTo>
                    <a:pt x="600" y="477"/>
                  </a:lnTo>
                  <a:lnTo>
                    <a:pt x="622" y="646"/>
                  </a:lnTo>
                  <a:lnTo>
                    <a:pt x="632" y="738"/>
                  </a:lnTo>
                  <a:lnTo>
                    <a:pt x="637" y="830"/>
                  </a:lnTo>
                  <a:lnTo>
                    <a:pt x="637" y="830"/>
                  </a:lnTo>
                  <a:lnTo>
                    <a:pt x="637" y="953"/>
                  </a:lnTo>
                  <a:lnTo>
                    <a:pt x="632" y="1060"/>
                  </a:lnTo>
                  <a:lnTo>
                    <a:pt x="627" y="1168"/>
                  </a:lnTo>
                  <a:lnTo>
                    <a:pt x="611" y="1275"/>
                  </a:lnTo>
                  <a:lnTo>
                    <a:pt x="595" y="1383"/>
                  </a:lnTo>
                  <a:lnTo>
                    <a:pt x="574" y="1475"/>
                  </a:lnTo>
                  <a:lnTo>
                    <a:pt x="547" y="1567"/>
                  </a:lnTo>
                  <a:lnTo>
                    <a:pt x="515" y="16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4"/>
            <p:cNvSpPr/>
            <p:nvPr/>
          </p:nvSpPr>
          <p:spPr>
            <a:xfrm>
              <a:off x="-165325" y="-9602200"/>
              <a:ext cx="15550" cy="46100"/>
            </a:xfrm>
            <a:custGeom>
              <a:avLst/>
              <a:gdLst/>
              <a:ahLst/>
              <a:cxnLst/>
              <a:rect l="l" t="t" r="r" b="b"/>
              <a:pathLst>
                <a:path w="622" h="1844" extrusionOk="0">
                  <a:moveTo>
                    <a:pt x="293" y="0"/>
                  </a:moveTo>
                  <a:lnTo>
                    <a:pt x="250" y="15"/>
                  </a:lnTo>
                  <a:lnTo>
                    <a:pt x="213" y="46"/>
                  </a:lnTo>
                  <a:lnTo>
                    <a:pt x="176" y="92"/>
                  </a:lnTo>
                  <a:lnTo>
                    <a:pt x="139" y="154"/>
                  </a:lnTo>
                  <a:lnTo>
                    <a:pt x="112" y="215"/>
                  </a:lnTo>
                  <a:lnTo>
                    <a:pt x="91" y="277"/>
                  </a:lnTo>
                  <a:lnTo>
                    <a:pt x="49" y="415"/>
                  </a:lnTo>
                  <a:lnTo>
                    <a:pt x="22" y="568"/>
                  </a:lnTo>
                  <a:lnTo>
                    <a:pt x="6" y="753"/>
                  </a:lnTo>
                  <a:lnTo>
                    <a:pt x="1" y="922"/>
                  </a:lnTo>
                  <a:lnTo>
                    <a:pt x="6" y="1106"/>
                  </a:lnTo>
                  <a:lnTo>
                    <a:pt x="22" y="1275"/>
                  </a:lnTo>
                  <a:lnTo>
                    <a:pt x="38" y="1352"/>
                  </a:lnTo>
                  <a:lnTo>
                    <a:pt x="54" y="1444"/>
                  </a:lnTo>
                  <a:lnTo>
                    <a:pt x="75" y="1521"/>
                  </a:lnTo>
                  <a:lnTo>
                    <a:pt x="96" y="1582"/>
                  </a:lnTo>
                  <a:lnTo>
                    <a:pt x="144" y="1690"/>
                  </a:lnTo>
                  <a:lnTo>
                    <a:pt x="197" y="1782"/>
                  </a:lnTo>
                  <a:lnTo>
                    <a:pt x="255" y="1828"/>
                  </a:lnTo>
                  <a:lnTo>
                    <a:pt x="319" y="1844"/>
                  </a:lnTo>
                  <a:lnTo>
                    <a:pt x="377" y="1828"/>
                  </a:lnTo>
                  <a:lnTo>
                    <a:pt x="441" y="1782"/>
                  </a:lnTo>
                  <a:lnTo>
                    <a:pt x="468" y="1736"/>
                  </a:lnTo>
                  <a:lnTo>
                    <a:pt x="499" y="1690"/>
                  </a:lnTo>
                  <a:lnTo>
                    <a:pt x="521" y="1629"/>
                  </a:lnTo>
                  <a:lnTo>
                    <a:pt x="542" y="1552"/>
                  </a:lnTo>
                  <a:lnTo>
                    <a:pt x="563" y="1475"/>
                  </a:lnTo>
                  <a:lnTo>
                    <a:pt x="584" y="1398"/>
                  </a:lnTo>
                  <a:lnTo>
                    <a:pt x="595" y="1306"/>
                  </a:lnTo>
                  <a:lnTo>
                    <a:pt x="611" y="1214"/>
                  </a:lnTo>
                  <a:lnTo>
                    <a:pt x="616" y="1122"/>
                  </a:lnTo>
                  <a:lnTo>
                    <a:pt x="621" y="1029"/>
                  </a:lnTo>
                  <a:lnTo>
                    <a:pt x="621" y="845"/>
                  </a:lnTo>
                  <a:lnTo>
                    <a:pt x="611" y="661"/>
                  </a:lnTo>
                  <a:lnTo>
                    <a:pt x="590" y="492"/>
                  </a:lnTo>
                  <a:lnTo>
                    <a:pt x="552" y="338"/>
                  </a:lnTo>
                  <a:lnTo>
                    <a:pt x="531" y="261"/>
                  </a:lnTo>
                  <a:lnTo>
                    <a:pt x="505" y="200"/>
                  </a:lnTo>
                  <a:lnTo>
                    <a:pt x="478" y="138"/>
                  </a:lnTo>
                  <a:lnTo>
                    <a:pt x="452" y="77"/>
                  </a:lnTo>
                  <a:lnTo>
                    <a:pt x="415" y="46"/>
                  </a:lnTo>
                  <a:lnTo>
                    <a:pt x="372" y="15"/>
                  </a:lnTo>
                  <a:lnTo>
                    <a:pt x="3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4"/>
            <p:cNvSpPr/>
            <p:nvPr/>
          </p:nvSpPr>
          <p:spPr>
            <a:xfrm>
              <a:off x="-165325" y="-9602200"/>
              <a:ext cx="15550" cy="46100"/>
            </a:xfrm>
            <a:custGeom>
              <a:avLst/>
              <a:gdLst/>
              <a:ahLst/>
              <a:cxnLst/>
              <a:rect l="l" t="t" r="r" b="b"/>
              <a:pathLst>
                <a:path w="622" h="1844" fill="none" extrusionOk="0">
                  <a:moveTo>
                    <a:pt x="499" y="1690"/>
                  </a:moveTo>
                  <a:lnTo>
                    <a:pt x="499" y="1690"/>
                  </a:lnTo>
                  <a:lnTo>
                    <a:pt x="468" y="1736"/>
                  </a:lnTo>
                  <a:lnTo>
                    <a:pt x="441" y="1782"/>
                  </a:lnTo>
                  <a:lnTo>
                    <a:pt x="377" y="1828"/>
                  </a:lnTo>
                  <a:lnTo>
                    <a:pt x="319" y="1844"/>
                  </a:lnTo>
                  <a:lnTo>
                    <a:pt x="255" y="1828"/>
                  </a:lnTo>
                  <a:lnTo>
                    <a:pt x="197" y="1782"/>
                  </a:lnTo>
                  <a:lnTo>
                    <a:pt x="144" y="1690"/>
                  </a:lnTo>
                  <a:lnTo>
                    <a:pt x="96" y="1582"/>
                  </a:lnTo>
                  <a:lnTo>
                    <a:pt x="75" y="1521"/>
                  </a:lnTo>
                  <a:lnTo>
                    <a:pt x="54" y="1444"/>
                  </a:lnTo>
                  <a:lnTo>
                    <a:pt x="54" y="1444"/>
                  </a:lnTo>
                  <a:lnTo>
                    <a:pt x="38" y="1352"/>
                  </a:lnTo>
                  <a:lnTo>
                    <a:pt x="22" y="1275"/>
                  </a:lnTo>
                  <a:lnTo>
                    <a:pt x="6" y="1106"/>
                  </a:lnTo>
                  <a:lnTo>
                    <a:pt x="1" y="922"/>
                  </a:lnTo>
                  <a:lnTo>
                    <a:pt x="6" y="753"/>
                  </a:lnTo>
                  <a:lnTo>
                    <a:pt x="22" y="568"/>
                  </a:lnTo>
                  <a:lnTo>
                    <a:pt x="49" y="415"/>
                  </a:lnTo>
                  <a:lnTo>
                    <a:pt x="91" y="277"/>
                  </a:lnTo>
                  <a:lnTo>
                    <a:pt x="112" y="215"/>
                  </a:lnTo>
                  <a:lnTo>
                    <a:pt x="139" y="154"/>
                  </a:lnTo>
                  <a:lnTo>
                    <a:pt x="139" y="154"/>
                  </a:lnTo>
                  <a:lnTo>
                    <a:pt x="176" y="92"/>
                  </a:lnTo>
                  <a:lnTo>
                    <a:pt x="213" y="46"/>
                  </a:lnTo>
                  <a:lnTo>
                    <a:pt x="250" y="15"/>
                  </a:lnTo>
                  <a:lnTo>
                    <a:pt x="293" y="0"/>
                  </a:lnTo>
                  <a:lnTo>
                    <a:pt x="335" y="0"/>
                  </a:lnTo>
                  <a:lnTo>
                    <a:pt x="372" y="15"/>
                  </a:lnTo>
                  <a:lnTo>
                    <a:pt x="415" y="46"/>
                  </a:lnTo>
                  <a:lnTo>
                    <a:pt x="452" y="77"/>
                  </a:lnTo>
                  <a:lnTo>
                    <a:pt x="452" y="77"/>
                  </a:lnTo>
                  <a:lnTo>
                    <a:pt x="478" y="138"/>
                  </a:lnTo>
                  <a:lnTo>
                    <a:pt x="505" y="200"/>
                  </a:lnTo>
                  <a:lnTo>
                    <a:pt x="531" y="261"/>
                  </a:lnTo>
                  <a:lnTo>
                    <a:pt x="552" y="338"/>
                  </a:lnTo>
                  <a:lnTo>
                    <a:pt x="590" y="492"/>
                  </a:lnTo>
                  <a:lnTo>
                    <a:pt x="611" y="661"/>
                  </a:lnTo>
                  <a:lnTo>
                    <a:pt x="621" y="845"/>
                  </a:lnTo>
                  <a:lnTo>
                    <a:pt x="621" y="1029"/>
                  </a:lnTo>
                  <a:lnTo>
                    <a:pt x="616" y="1122"/>
                  </a:lnTo>
                  <a:lnTo>
                    <a:pt x="611" y="1214"/>
                  </a:lnTo>
                  <a:lnTo>
                    <a:pt x="595" y="1306"/>
                  </a:lnTo>
                  <a:lnTo>
                    <a:pt x="584" y="1398"/>
                  </a:lnTo>
                  <a:lnTo>
                    <a:pt x="584" y="1398"/>
                  </a:lnTo>
                  <a:lnTo>
                    <a:pt x="563" y="1475"/>
                  </a:lnTo>
                  <a:lnTo>
                    <a:pt x="542" y="1552"/>
                  </a:lnTo>
                  <a:lnTo>
                    <a:pt x="521" y="1629"/>
                  </a:lnTo>
                  <a:lnTo>
                    <a:pt x="499" y="1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4"/>
            <p:cNvSpPr/>
            <p:nvPr/>
          </p:nvSpPr>
          <p:spPr>
            <a:xfrm>
              <a:off x="-218100" y="-11862475"/>
              <a:ext cx="15550" cy="44575"/>
            </a:xfrm>
            <a:custGeom>
              <a:avLst/>
              <a:gdLst/>
              <a:ahLst/>
              <a:cxnLst/>
              <a:rect l="l" t="t" r="r" b="b"/>
              <a:pathLst>
                <a:path w="622" h="1783" extrusionOk="0">
                  <a:moveTo>
                    <a:pt x="351" y="0"/>
                  </a:moveTo>
                  <a:lnTo>
                    <a:pt x="319" y="16"/>
                  </a:lnTo>
                  <a:lnTo>
                    <a:pt x="282" y="16"/>
                  </a:lnTo>
                  <a:lnTo>
                    <a:pt x="250" y="46"/>
                  </a:lnTo>
                  <a:lnTo>
                    <a:pt x="218" y="77"/>
                  </a:lnTo>
                  <a:lnTo>
                    <a:pt x="186" y="123"/>
                  </a:lnTo>
                  <a:lnTo>
                    <a:pt x="160" y="169"/>
                  </a:lnTo>
                  <a:lnTo>
                    <a:pt x="107" y="277"/>
                  </a:lnTo>
                  <a:lnTo>
                    <a:pt x="64" y="431"/>
                  </a:lnTo>
                  <a:lnTo>
                    <a:pt x="48" y="507"/>
                  </a:lnTo>
                  <a:lnTo>
                    <a:pt x="33" y="584"/>
                  </a:lnTo>
                  <a:lnTo>
                    <a:pt x="22" y="676"/>
                  </a:lnTo>
                  <a:lnTo>
                    <a:pt x="11" y="769"/>
                  </a:lnTo>
                  <a:lnTo>
                    <a:pt x="6" y="876"/>
                  </a:lnTo>
                  <a:lnTo>
                    <a:pt x="1" y="968"/>
                  </a:lnTo>
                  <a:lnTo>
                    <a:pt x="17" y="1122"/>
                  </a:lnTo>
                  <a:lnTo>
                    <a:pt x="38" y="1276"/>
                  </a:lnTo>
                  <a:lnTo>
                    <a:pt x="54" y="1352"/>
                  </a:lnTo>
                  <a:lnTo>
                    <a:pt x="75" y="1444"/>
                  </a:lnTo>
                  <a:lnTo>
                    <a:pt x="96" y="1506"/>
                  </a:lnTo>
                  <a:lnTo>
                    <a:pt x="123" y="1567"/>
                  </a:lnTo>
                  <a:lnTo>
                    <a:pt x="176" y="1675"/>
                  </a:lnTo>
                  <a:lnTo>
                    <a:pt x="234" y="1752"/>
                  </a:lnTo>
                  <a:lnTo>
                    <a:pt x="298" y="1782"/>
                  </a:lnTo>
                  <a:lnTo>
                    <a:pt x="361" y="1782"/>
                  </a:lnTo>
                  <a:lnTo>
                    <a:pt x="393" y="1767"/>
                  </a:lnTo>
                  <a:lnTo>
                    <a:pt x="425" y="1752"/>
                  </a:lnTo>
                  <a:lnTo>
                    <a:pt x="457" y="1721"/>
                  </a:lnTo>
                  <a:lnTo>
                    <a:pt x="489" y="1675"/>
                  </a:lnTo>
                  <a:lnTo>
                    <a:pt x="521" y="1613"/>
                  </a:lnTo>
                  <a:lnTo>
                    <a:pt x="558" y="1491"/>
                  </a:lnTo>
                  <a:lnTo>
                    <a:pt x="584" y="1352"/>
                  </a:lnTo>
                  <a:lnTo>
                    <a:pt x="600" y="1260"/>
                  </a:lnTo>
                  <a:lnTo>
                    <a:pt x="611" y="1168"/>
                  </a:lnTo>
                  <a:lnTo>
                    <a:pt x="616" y="1076"/>
                  </a:lnTo>
                  <a:lnTo>
                    <a:pt x="621" y="984"/>
                  </a:lnTo>
                  <a:lnTo>
                    <a:pt x="621" y="799"/>
                  </a:lnTo>
                  <a:lnTo>
                    <a:pt x="605" y="615"/>
                  </a:lnTo>
                  <a:lnTo>
                    <a:pt x="584" y="446"/>
                  </a:lnTo>
                  <a:lnTo>
                    <a:pt x="547" y="292"/>
                  </a:lnTo>
                  <a:lnTo>
                    <a:pt x="526" y="215"/>
                  </a:lnTo>
                  <a:lnTo>
                    <a:pt x="499" y="154"/>
                  </a:lnTo>
                  <a:lnTo>
                    <a:pt x="473" y="93"/>
                  </a:lnTo>
                  <a:lnTo>
                    <a:pt x="441" y="46"/>
                  </a:lnTo>
                  <a:lnTo>
                    <a:pt x="399" y="16"/>
                  </a:lnTo>
                  <a:lnTo>
                    <a:pt x="3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4"/>
            <p:cNvSpPr/>
            <p:nvPr/>
          </p:nvSpPr>
          <p:spPr>
            <a:xfrm>
              <a:off x="-218100" y="-11862475"/>
              <a:ext cx="15550" cy="44575"/>
            </a:xfrm>
            <a:custGeom>
              <a:avLst/>
              <a:gdLst/>
              <a:ahLst/>
              <a:cxnLst/>
              <a:rect l="l" t="t" r="r" b="b"/>
              <a:pathLst>
                <a:path w="622" h="1783" fill="none" extrusionOk="0">
                  <a:moveTo>
                    <a:pt x="489" y="1675"/>
                  </a:moveTo>
                  <a:lnTo>
                    <a:pt x="489" y="1675"/>
                  </a:lnTo>
                  <a:lnTo>
                    <a:pt x="457" y="1721"/>
                  </a:lnTo>
                  <a:lnTo>
                    <a:pt x="425" y="1752"/>
                  </a:lnTo>
                  <a:lnTo>
                    <a:pt x="393" y="1767"/>
                  </a:lnTo>
                  <a:lnTo>
                    <a:pt x="361" y="1782"/>
                  </a:lnTo>
                  <a:lnTo>
                    <a:pt x="298" y="1782"/>
                  </a:lnTo>
                  <a:lnTo>
                    <a:pt x="234" y="1752"/>
                  </a:lnTo>
                  <a:lnTo>
                    <a:pt x="176" y="1675"/>
                  </a:lnTo>
                  <a:lnTo>
                    <a:pt x="123" y="1567"/>
                  </a:lnTo>
                  <a:lnTo>
                    <a:pt x="96" y="1506"/>
                  </a:lnTo>
                  <a:lnTo>
                    <a:pt x="75" y="1444"/>
                  </a:lnTo>
                  <a:lnTo>
                    <a:pt x="54" y="1352"/>
                  </a:lnTo>
                  <a:lnTo>
                    <a:pt x="38" y="1276"/>
                  </a:lnTo>
                  <a:lnTo>
                    <a:pt x="38" y="1276"/>
                  </a:lnTo>
                  <a:lnTo>
                    <a:pt x="17" y="1122"/>
                  </a:lnTo>
                  <a:lnTo>
                    <a:pt x="1" y="968"/>
                  </a:lnTo>
                  <a:lnTo>
                    <a:pt x="1" y="968"/>
                  </a:lnTo>
                  <a:lnTo>
                    <a:pt x="6" y="876"/>
                  </a:lnTo>
                  <a:lnTo>
                    <a:pt x="11" y="769"/>
                  </a:lnTo>
                  <a:lnTo>
                    <a:pt x="22" y="676"/>
                  </a:lnTo>
                  <a:lnTo>
                    <a:pt x="33" y="584"/>
                  </a:lnTo>
                  <a:lnTo>
                    <a:pt x="48" y="507"/>
                  </a:lnTo>
                  <a:lnTo>
                    <a:pt x="64" y="431"/>
                  </a:lnTo>
                  <a:lnTo>
                    <a:pt x="107" y="277"/>
                  </a:lnTo>
                  <a:lnTo>
                    <a:pt x="160" y="169"/>
                  </a:lnTo>
                  <a:lnTo>
                    <a:pt x="186" y="123"/>
                  </a:lnTo>
                  <a:lnTo>
                    <a:pt x="218" y="77"/>
                  </a:lnTo>
                  <a:lnTo>
                    <a:pt x="250" y="46"/>
                  </a:lnTo>
                  <a:lnTo>
                    <a:pt x="282" y="16"/>
                  </a:lnTo>
                  <a:lnTo>
                    <a:pt x="319" y="16"/>
                  </a:lnTo>
                  <a:lnTo>
                    <a:pt x="351" y="0"/>
                  </a:lnTo>
                  <a:lnTo>
                    <a:pt x="351" y="0"/>
                  </a:lnTo>
                  <a:lnTo>
                    <a:pt x="399" y="16"/>
                  </a:lnTo>
                  <a:lnTo>
                    <a:pt x="441" y="46"/>
                  </a:lnTo>
                  <a:lnTo>
                    <a:pt x="441" y="46"/>
                  </a:lnTo>
                  <a:lnTo>
                    <a:pt x="473" y="93"/>
                  </a:lnTo>
                  <a:lnTo>
                    <a:pt x="499" y="154"/>
                  </a:lnTo>
                  <a:lnTo>
                    <a:pt x="526" y="215"/>
                  </a:lnTo>
                  <a:lnTo>
                    <a:pt x="547" y="292"/>
                  </a:lnTo>
                  <a:lnTo>
                    <a:pt x="584" y="446"/>
                  </a:lnTo>
                  <a:lnTo>
                    <a:pt x="605" y="615"/>
                  </a:lnTo>
                  <a:lnTo>
                    <a:pt x="621" y="799"/>
                  </a:lnTo>
                  <a:lnTo>
                    <a:pt x="621" y="984"/>
                  </a:lnTo>
                  <a:lnTo>
                    <a:pt x="616" y="1076"/>
                  </a:lnTo>
                  <a:lnTo>
                    <a:pt x="611" y="1168"/>
                  </a:lnTo>
                  <a:lnTo>
                    <a:pt x="600" y="1260"/>
                  </a:lnTo>
                  <a:lnTo>
                    <a:pt x="584" y="1352"/>
                  </a:lnTo>
                  <a:lnTo>
                    <a:pt x="584" y="1352"/>
                  </a:lnTo>
                  <a:lnTo>
                    <a:pt x="558" y="1491"/>
                  </a:lnTo>
                  <a:lnTo>
                    <a:pt x="521" y="16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4"/>
            <p:cNvSpPr/>
            <p:nvPr/>
          </p:nvSpPr>
          <p:spPr>
            <a:xfrm>
              <a:off x="-277225" y="-13262425"/>
              <a:ext cx="15400" cy="44200"/>
            </a:xfrm>
            <a:custGeom>
              <a:avLst/>
              <a:gdLst/>
              <a:ahLst/>
              <a:cxnLst/>
              <a:rect l="l" t="t" r="r" b="b"/>
              <a:pathLst>
                <a:path w="616" h="1768" extrusionOk="0">
                  <a:moveTo>
                    <a:pt x="313" y="1"/>
                  </a:moveTo>
                  <a:lnTo>
                    <a:pt x="281" y="16"/>
                  </a:lnTo>
                  <a:lnTo>
                    <a:pt x="244" y="31"/>
                  </a:lnTo>
                  <a:lnTo>
                    <a:pt x="212" y="62"/>
                  </a:lnTo>
                  <a:lnTo>
                    <a:pt x="186" y="108"/>
                  </a:lnTo>
                  <a:lnTo>
                    <a:pt x="154" y="154"/>
                  </a:lnTo>
                  <a:lnTo>
                    <a:pt x="106" y="262"/>
                  </a:lnTo>
                  <a:lnTo>
                    <a:pt x="58" y="415"/>
                  </a:lnTo>
                  <a:lnTo>
                    <a:pt x="42" y="492"/>
                  </a:lnTo>
                  <a:lnTo>
                    <a:pt x="27" y="569"/>
                  </a:lnTo>
                  <a:lnTo>
                    <a:pt x="16" y="661"/>
                  </a:lnTo>
                  <a:lnTo>
                    <a:pt x="5" y="753"/>
                  </a:lnTo>
                  <a:lnTo>
                    <a:pt x="0" y="861"/>
                  </a:lnTo>
                  <a:lnTo>
                    <a:pt x="0" y="953"/>
                  </a:lnTo>
                  <a:lnTo>
                    <a:pt x="11" y="1107"/>
                  </a:lnTo>
                  <a:lnTo>
                    <a:pt x="32" y="1260"/>
                  </a:lnTo>
                  <a:lnTo>
                    <a:pt x="48" y="1337"/>
                  </a:lnTo>
                  <a:lnTo>
                    <a:pt x="69" y="1429"/>
                  </a:lnTo>
                  <a:lnTo>
                    <a:pt x="90" y="1491"/>
                  </a:lnTo>
                  <a:lnTo>
                    <a:pt x="117" y="1552"/>
                  </a:lnTo>
                  <a:lnTo>
                    <a:pt x="170" y="1660"/>
                  </a:lnTo>
                  <a:lnTo>
                    <a:pt x="228" y="1737"/>
                  </a:lnTo>
                  <a:lnTo>
                    <a:pt x="292" y="1767"/>
                  </a:lnTo>
                  <a:lnTo>
                    <a:pt x="355" y="1767"/>
                  </a:lnTo>
                  <a:lnTo>
                    <a:pt x="387" y="1752"/>
                  </a:lnTo>
                  <a:lnTo>
                    <a:pt x="419" y="1737"/>
                  </a:lnTo>
                  <a:lnTo>
                    <a:pt x="451" y="1706"/>
                  </a:lnTo>
                  <a:lnTo>
                    <a:pt x="483" y="1660"/>
                  </a:lnTo>
                  <a:lnTo>
                    <a:pt x="515" y="1598"/>
                  </a:lnTo>
                  <a:lnTo>
                    <a:pt x="552" y="1475"/>
                  </a:lnTo>
                  <a:lnTo>
                    <a:pt x="583" y="1337"/>
                  </a:lnTo>
                  <a:lnTo>
                    <a:pt x="594" y="1245"/>
                  </a:lnTo>
                  <a:lnTo>
                    <a:pt x="605" y="1153"/>
                  </a:lnTo>
                  <a:lnTo>
                    <a:pt x="615" y="1061"/>
                  </a:lnTo>
                  <a:lnTo>
                    <a:pt x="615" y="968"/>
                  </a:lnTo>
                  <a:lnTo>
                    <a:pt x="615" y="784"/>
                  </a:lnTo>
                  <a:lnTo>
                    <a:pt x="605" y="600"/>
                  </a:lnTo>
                  <a:lnTo>
                    <a:pt x="578" y="431"/>
                  </a:lnTo>
                  <a:lnTo>
                    <a:pt x="541" y="277"/>
                  </a:lnTo>
                  <a:lnTo>
                    <a:pt x="520" y="200"/>
                  </a:lnTo>
                  <a:lnTo>
                    <a:pt x="493" y="139"/>
                  </a:lnTo>
                  <a:lnTo>
                    <a:pt x="467" y="93"/>
                  </a:lnTo>
                  <a:lnTo>
                    <a:pt x="440" y="31"/>
                  </a:lnTo>
                  <a:lnTo>
                    <a:pt x="3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4"/>
            <p:cNvSpPr/>
            <p:nvPr/>
          </p:nvSpPr>
          <p:spPr>
            <a:xfrm>
              <a:off x="-277225" y="-13262425"/>
              <a:ext cx="15400" cy="44200"/>
            </a:xfrm>
            <a:custGeom>
              <a:avLst/>
              <a:gdLst/>
              <a:ahLst/>
              <a:cxnLst/>
              <a:rect l="l" t="t" r="r" b="b"/>
              <a:pathLst>
                <a:path w="616" h="1768" fill="none" extrusionOk="0">
                  <a:moveTo>
                    <a:pt x="483" y="1660"/>
                  </a:moveTo>
                  <a:lnTo>
                    <a:pt x="483" y="1660"/>
                  </a:lnTo>
                  <a:lnTo>
                    <a:pt x="451" y="1706"/>
                  </a:lnTo>
                  <a:lnTo>
                    <a:pt x="419" y="1737"/>
                  </a:lnTo>
                  <a:lnTo>
                    <a:pt x="387" y="1752"/>
                  </a:lnTo>
                  <a:lnTo>
                    <a:pt x="355" y="1767"/>
                  </a:lnTo>
                  <a:lnTo>
                    <a:pt x="292" y="1767"/>
                  </a:lnTo>
                  <a:lnTo>
                    <a:pt x="228" y="1737"/>
                  </a:lnTo>
                  <a:lnTo>
                    <a:pt x="170" y="1660"/>
                  </a:lnTo>
                  <a:lnTo>
                    <a:pt x="117" y="1552"/>
                  </a:lnTo>
                  <a:lnTo>
                    <a:pt x="90" y="1491"/>
                  </a:lnTo>
                  <a:lnTo>
                    <a:pt x="69" y="1429"/>
                  </a:lnTo>
                  <a:lnTo>
                    <a:pt x="48" y="1337"/>
                  </a:lnTo>
                  <a:lnTo>
                    <a:pt x="32" y="1260"/>
                  </a:lnTo>
                  <a:lnTo>
                    <a:pt x="32" y="1260"/>
                  </a:lnTo>
                  <a:lnTo>
                    <a:pt x="11" y="1107"/>
                  </a:lnTo>
                  <a:lnTo>
                    <a:pt x="0" y="953"/>
                  </a:lnTo>
                  <a:lnTo>
                    <a:pt x="0" y="953"/>
                  </a:lnTo>
                  <a:lnTo>
                    <a:pt x="0" y="861"/>
                  </a:lnTo>
                  <a:lnTo>
                    <a:pt x="5" y="753"/>
                  </a:lnTo>
                  <a:lnTo>
                    <a:pt x="16" y="661"/>
                  </a:lnTo>
                  <a:lnTo>
                    <a:pt x="27" y="569"/>
                  </a:lnTo>
                  <a:lnTo>
                    <a:pt x="42" y="492"/>
                  </a:lnTo>
                  <a:lnTo>
                    <a:pt x="58" y="415"/>
                  </a:lnTo>
                  <a:lnTo>
                    <a:pt x="106" y="262"/>
                  </a:lnTo>
                  <a:lnTo>
                    <a:pt x="154" y="154"/>
                  </a:lnTo>
                  <a:lnTo>
                    <a:pt x="186" y="108"/>
                  </a:lnTo>
                  <a:lnTo>
                    <a:pt x="212" y="62"/>
                  </a:lnTo>
                  <a:lnTo>
                    <a:pt x="244" y="31"/>
                  </a:lnTo>
                  <a:lnTo>
                    <a:pt x="281" y="16"/>
                  </a:lnTo>
                  <a:lnTo>
                    <a:pt x="313" y="1"/>
                  </a:lnTo>
                  <a:lnTo>
                    <a:pt x="350" y="1"/>
                  </a:lnTo>
                  <a:lnTo>
                    <a:pt x="350" y="1"/>
                  </a:lnTo>
                  <a:lnTo>
                    <a:pt x="393" y="1"/>
                  </a:lnTo>
                  <a:lnTo>
                    <a:pt x="440" y="31"/>
                  </a:lnTo>
                  <a:lnTo>
                    <a:pt x="440" y="31"/>
                  </a:lnTo>
                  <a:lnTo>
                    <a:pt x="467" y="93"/>
                  </a:lnTo>
                  <a:lnTo>
                    <a:pt x="493" y="139"/>
                  </a:lnTo>
                  <a:lnTo>
                    <a:pt x="520" y="200"/>
                  </a:lnTo>
                  <a:lnTo>
                    <a:pt x="541" y="277"/>
                  </a:lnTo>
                  <a:lnTo>
                    <a:pt x="578" y="431"/>
                  </a:lnTo>
                  <a:lnTo>
                    <a:pt x="605" y="600"/>
                  </a:lnTo>
                  <a:lnTo>
                    <a:pt x="615" y="784"/>
                  </a:lnTo>
                  <a:lnTo>
                    <a:pt x="615" y="968"/>
                  </a:lnTo>
                  <a:lnTo>
                    <a:pt x="615" y="1061"/>
                  </a:lnTo>
                  <a:lnTo>
                    <a:pt x="605" y="1153"/>
                  </a:lnTo>
                  <a:lnTo>
                    <a:pt x="594" y="1245"/>
                  </a:lnTo>
                  <a:lnTo>
                    <a:pt x="583" y="1337"/>
                  </a:lnTo>
                  <a:lnTo>
                    <a:pt x="583" y="1337"/>
                  </a:lnTo>
                  <a:lnTo>
                    <a:pt x="552" y="1475"/>
                  </a:lnTo>
                  <a:lnTo>
                    <a:pt x="515" y="15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210400" y="-15400550"/>
              <a:ext cx="15525" cy="46100"/>
            </a:xfrm>
            <a:custGeom>
              <a:avLst/>
              <a:gdLst/>
              <a:ahLst/>
              <a:cxnLst/>
              <a:rect l="l" t="t" r="r" b="b"/>
              <a:pathLst>
                <a:path w="621" h="1844" extrusionOk="0">
                  <a:moveTo>
                    <a:pt x="297" y="0"/>
                  </a:moveTo>
                  <a:lnTo>
                    <a:pt x="255" y="16"/>
                  </a:lnTo>
                  <a:lnTo>
                    <a:pt x="218" y="46"/>
                  </a:lnTo>
                  <a:lnTo>
                    <a:pt x="186" y="77"/>
                  </a:lnTo>
                  <a:lnTo>
                    <a:pt x="149" y="139"/>
                  </a:lnTo>
                  <a:lnTo>
                    <a:pt x="122" y="200"/>
                  </a:lnTo>
                  <a:lnTo>
                    <a:pt x="96" y="246"/>
                  </a:lnTo>
                  <a:lnTo>
                    <a:pt x="59" y="400"/>
                  </a:lnTo>
                  <a:lnTo>
                    <a:pt x="27" y="553"/>
                  </a:lnTo>
                  <a:lnTo>
                    <a:pt x="11" y="722"/>
                  </a:lnTo>
                  <a:lnTo>
                    <a:pt x="0" y="891"/>
                  </a:lnTo>
                  <a:lnTo>
                    <a:pt x="6" y="1076"/>
                  </a:lnTo>
                  <a:lnTo>
                    <a:pt x="22" y="1245"/>
                  </a:lnTo>
                  <a:lnTo>
                    <a:pt x="38" y="1337"/>
                  </a:lnTo>
                  <a:lnTo>
                    <a:pt x="53" y="1414"/>
                  </a:lnTo>
                  <a:lnTo>
                    <a:pt x="69" y="1491"/>
                  </a:lnTo>
                  <a:lnTo>
                    <a:pt x="91" y="1567"/>
                  </a:lnTo>
                  <a:lnTo>
                    <a:pt x="138" y="1675"/>
                  </a:lnTo>
                  <a:lnTo>
                    <a:pt x="191" y="1767"/>
                  </a:lnTo>
                  <a:lnTo>
                    <a:pt x="250" y="1813"/>
                  </a:lnTo>
                  <a:lnTo>
                    <a:pt x="313" y="1844"/>
                  </a:lnTo>
                  <a:lnTo>
                    <a:pt x="372" y="1829"/>
                  </a:lnTo>
                  <a:lnTo>
                    <a:pt x="435" y="1782"/>
                  </a:lnTo>
                  <a:lnTo>
                    <a:pt x="462" y="1736"/>
                  </a:lnTo>
                  <a:lnTo>
                    <a:pt x="494" y="1690"/>
                  </a:lnTo>
                  <a:lnTo>
                    <a:pt x="520" y="1629"/>
                  </a:lnTo>
                  <a:lnTo>
                    <a:pt x="547" y="1552"/>
                  </a:lnTo>
                  <a:lnTo>
                    <a:pt x="568" y="1460"/>
                  </a:lnTo>
                  <a:lnTo>
                    <a:pt x="584" y="1383"/>
                  </a:lnTo>
                  <a:lnTo>
                    <a:pt x="600" y="1291"/>
                  </a:lnTo>
                  <a:lnTo>
                    <a:pt x="610" y="1199"/>
                  </a:lnTo>
                  <a:lnTo>
                    <a:pt x="621" y="1106"/>
                  </a:lnTo>
                  <a:lnTo>
                    <a:pt x="621" y="1014"/>
                  </a:lnTo>
                  <a:lnTo>
                    <a:pt x="621" y="815"/>
                  </a:lnTo>
                  <a:lnTo>
                    <a:pt x="610" y="646"/>
                  </a:lnTo>
                  <a:lnTo>
                    <a:pt x="584" y="461"/>
                  </a:lnTo>
                  <a:lnTo>
                    <a:pt x="547" y="308"/>
                  </a:lnTo>
                  <a:lnTo>
                    <a:pt x="526" y="246"/>
                  </a:lnTo>
                  <a:lnTo>
                    <a:pt x="504" y="169"/>
                  </a:lnTo>
                  <a:lnTo>
                    <a:pt x="478" y="123"/>
                  </a:lnTo>
                  <a:lnTo>
                    <a:pt x="446" y="62"/>
                  </a:lnTo>
                  <a:lnTo>
                    <a:pt x="409" y="31"/>
                  </a:lnTo>
                  <a:lnTo>
                    <a:pt x="3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210400" y="-15400550"/>
              <a:ext cx="15525" cy="46100"/>
            </a:xfrm>
            <a:custGeom>
              <a:avLst/>
              <a:gdLst/>
              <a:ahLst/>
              <a:cxnLst/>
              <a:rect l="l" t="t" r="r" b="b"/>
              <a:pathLst>
                <a:path w="621" h="1844" fill="none" extrusionOk="0">
                  <a:moveTo>
                    <a:pt x="494" y="1690"/>
                  </a:moveTo>
                  <a:lnTo>
                    <a:pt x="494" y="1690"/>
                  </a:lnTo>
                  <a:lnTo>
                    <a:pt x="462" y="1736"/>
                  </a:lnTo>
                  <a:lnTo>
                    <a:pt x="435" y="1782"/>
                  </a:lnTo>
                  <a:lnTo>
                    <a:pt x="372" y="1829"/>
                  </a:lnTo>
                  <a:lnTo>
                    <a:pt x="313" y="1844"/>
                  </a:lnTo>
                  <a:lnTo>
                    <a:pt x="250" y="1813"/>
                  </a:lnTo>
                  <a:lnTo>
                    <a:pt x="191" y="1767"/>
                  </a:lnTo>
                  <a:lnTo>
                    <a:pt x="138" y="1675"/>
                  </a:lnTo>
                  <a:lnTo>
                    <a:pt x="91" y="1567"/>
                  </a:lnTo>
                  <a:lnTo>
                    <a:pt x="69" y="1491"/>
                  </a:lnTo>
                  <a:lnTo>
                    <a:pt x="53" y="1414"/>
                  </a:lnTo>
                  <a:lnTo>
                    <a:pt x="53" y="1414"/>
                  </a:lnTo>
                  <a:lnTo>
                    <a:pt x="38" y="1337"/>
                  </a:lnTo>
                  <a:lnTo>
                    <a:pt x="22" y="1245"/>
                  </a:lnTo>
                  <a:lnTo>
                    <a:pt x="6" y="1076"/>
                  </a:lnTo>
                  <a:lnTo>
                    <a:pt x="0" y="891"/>
                  </a:lnTo>
                  <a:lnTo>
                    <a:pt x="11" y="722"/>
                  </a:lnTo>
                  <a:lnTo>
                    <a:pt x="27" y="553"/>
                  </a:lnTo>
                  <a:lnTo>
                    <a:pt x="59" y="400"/>
                  </a:lnTo>
                  <a:lnTo>
                    <a:pt x="96" y="246"/>
                  </a:lnTo>
                  <a:lnTo>
                    <a:pt x="122" y="200"/>
                  </a:lnTo>
                  <a:lnTo>
                    <a:pt x="149" y="139"/>
                  </a:lnTo>
                  <a:lnTo>
                    <a:pt x="149" y="139"/>
                  </a:lnTo>
                  <a:lnTo>
                    <a:pt x="186" y="77"/>
                  </a:lnTo>
                  <a:lnTo>
                    <a:pt x="218" y="46"/>
                  </a:lnTo>
                  <a:lnTo>
                    <a:pt x="255" y="16"/>
                  </a:lnTo>
                  <a:lnTo>
                    <a:pt x="297" y="0"/>
                  </a:lnTo>
                  <a:lnTo>
                    <a:pt x="335" y="0"/>
                  </a:lnTo>
                  <a:lnTo>
                    <a:pt x="372" y="0"/>
                  </a:lnTo>
                  <a:lnTo>
                    <a:pt x="409" y="31"/>
                  </a:lnTo>
                  <a:lnTo>
                    <a:pt x="446" y="62"/>
                  </a:lnTo>
                  <a:lnTo>
                    <a:pt x="446" y="62"/>
                  </a:lnTo>
                  <a:lnTo>
                    <a:pt x="478" y="123"/>
                  </a:lnTo>
                  <a:lnTo>
                    <a:pt x="504" y="169"/>
                  </a:lnTo>
                  <a:lnTo>
                    <a:pt x="526" y="246"/>
                  </a:lnTo>
                  <a:lnTo>
                    <a:pt x="547" y="308"/>
                  </a:lnTo>
                  <a:lnTo>
                    <a:pt x="584" y="461"/>
                  </a:lnTo>
                  <a:lnTo>
                    <a:pt x="610" y="646"/>
                  </a:lnTo>
                  <a:lnTo>
                    <a:pt x="621" y="815"/>
                  </a:lnTo>
                  <a:lnTo>
                    <a:pt x="621" y="1014"/>
                  </a:lnTo>
                  <a:lnTo>
                    <a:pt x="621" y="1106"/>
                  </a:lnTo>
                  <a:lnTo>
                    <a:pt x="610" y="1199"/>
                  </a:lnTo>
                  <a:lnTo>
                    <a:pt x="600" y="1291"/>
                  </a:lnTo>
                  <a:lnTo>
                    <a:pt x="584" y="1383"/>
                  </a:lnTo>
                  <a:lnTo>
                    <a:pt x="584" y="1383"/>
                  </a:lnTo>
                  <a:lnTo>
                    <a:pt x="568" y="1460"/>
                  </a:lnTo>
                  <a:lnTo>
                    <a:pt x="547" y="1552"/>
                  </a:lnTo>
                  <a:lnTo>
                    <a:pt x="520" y="1629"/>
                  </a:lnTo>
                  <a:lnTo>
                    <a:pt x="494" y="1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4"/>
            <p:cNvSpPr/>
            <p:nvPr/>
          </p:nvSpPr>
          <p:spPr>
            <a:xfrm>
              <a:off x="-247525" y="-16504375"/>
              <a:ext cx="15675" cy="46500"/>
            </a:xfrm>
            <a:custGeom>
              <a:avLst/>
              <a:gdLst/>
              <a:ahLst/>
              <a:cxnLst/>
              <a:rect l="l" t="t" r="r" b="b"/>
              <a:pathLst>
                <a:path w="627" h="1860" extrusionOk="0">
                  <a:moveTo>
                    <a:pt x="292" y="0"/>
                  </a:moveTo>
                  <a:lnTo>
                    <a:pt x="249" y="31"/>
                  </a:lnTo>
                  <a:lnTo>
                    <a:pt x="212" y="62"/>
                  </a:lnTo>
                  <a:lnTo>
                    <a:pt x="175" y="108"/>
                  </a:lnTo>
                  <a:lnTo>
                    <a:pt x="138" y="169"/>
                  </a:lnTo>
                  <a:lnTo>
                    <a:pt x="112" y="215"/>
                  </a:lnTo>
                  <a:lnTo>
                    <a:pt x="90" y="277"/>
                  </a:lnTo>
                  <a:lnTo>
                    <a:pt x="48" y="431"/>
                  </a:lnTo>
                  <a:lnTo>
                    <a:pt x="21" y="584"/>
                  </a:lnTo>
                  <a:lnTo>
                    <a:pt x="5" y="753"/>
                  </a:lnTo>
                  <a:lnTo>
                    <a:pt x="0" y="922"/>
                  </a:lnTo>
                  <a:lnTo>
                    <a:pt x="5" y="1106"/>
                  </a:lnTo>
                  <a:lnTo>
                    <a:pt x="21" y="1275"/>
                  </a:lnTo>
                  <a:lnTo>
                    <a:pt x="37" y="1368"/>
                  </a:lnTo>
                  <a:lnTo>
                    <a:pt x="53" y="1444"/>
                  </a:lnTo>
                  <a:lnTo>
                    <a:pt x="74" y="1521"/>
                  </a:lnTo>
                  <a:lnTo>
                    <a:pt x="96" y="1583"/>
                  </a:lnTo>
                  <a:lnTo>
                    <a:pt x="143" y="1706"/>
                  </a:lnTo>
                  <a:lnTo>
                    <a:pt x="196" y="1782"/>
                  </a:lnTo>
                  <a:lnTo>
                    <a:pt x="255" y="1829"/>
                  </a:lnTo>
                  <a:lnTo>
                    <a:pt x="318" y="1859"/>
                  </a:lnTo>
                  <a:lnTo>
                    <a:pt x="377" y="1829"/>
                  </a:lnTo>
                  <a:lnTo>
                    <a:pt x="440" y="1782"/>
                  </a:lnTo>
                  <a:lnTo>
                    <a:pt x="467" y="1736"/>
                  </a:lnTo>
                  <a:lnTo>
                    <a:pt x="493" y="1690"/>
                  </a:lnTo>
                  <a:lnTo>
                    <a:pt x="525" y="1629"/>
                  </a:lnTo>
                  <a:lnTo>
                    <a:pt x="552" y="1537"/>
                  </a:lnTo>
                  <a:lnTo>
                    <a:pt x="573" y="1460"/>
                  </a:lnTo>
                  <a:lnTo>
                    <a:pt x="594" y="1368"/>
                  </a:lnTo>
                  <a:lnTo>
                    <a:pt x="605" y="1275"/>
                  </a:lnTo>
                  <a:lnTo>
                    <a:pt x="615" y="1183"/>
                  </a:lnTo>
                  <a:lnTo>
                    <a:pt x="626" y="1091"/>
                  </a:lnTo>
                  <a:lnTo>
                    <a:pt x="626" y="999"/>
                  </a:lnTo>
                  <a:lnTo>
                    <a:pt x="626" y="815"/>
                  </a:lnTo>
                  <a:lnTo>
                    <a:pt x="615" y="646"/>
                  </a:lnTo>
                  <a:lnTo>
                    <a:pt x="589" y="477"/>
                  </a:lnTo>
                  <a:lnTo>
                    <a:pt x="552" y="323"/>
                  </a:lnTo>
                  <a:lnTo>
                    <a:pt x="531" y="246"/>
                  </a:lnTo>
                  <a:lnTo>
                    <a:pt x="504" y="185"/>
                  </a:lnTo>
                  <a:lnTo>
                    <a:pt x="478" y="139"/>
                  </a:lnTo>
                  <a:lnTo>
                    <a:pt x="451" y="93"/>
                  </a:lnTo>
                  <a:lnTo>
                    <a:pt x="414" y="46"/>
                  </a:lnTo>
                  <a:lnTo>
                    <a:pt x="371" y="16"/>
                  </a:lnTo>
                  <a:lnTo>
                    <a:pt x="3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4"/>
            <p:cNvSpPr/>
            <p:nvPr/>
          </p:nvSpPr>
          <p:spPr>
            <a:xfrm>
              <a:off x="-247525" y="-16504375"/>
              <a:ext cx="15675" cy="46500"/>
            </a:xfrm>
            <a:custGeom>
              <a:avLst/>
              <a:gdLst/>
              <a:ahLst/>
              <a:cxnLst/>
              <a:rect l="l" t="t" r="r" b="b"/>
              <a:pathLst>
                <a:path w="627" h="1860" fill="none" extrusionOk="0">
                  <a:moveTo>
                    <a:pt x="493" y="1690"/>
                  </a:moveTo>
                  <a:lnTo>
                    <a:pt x="493" y="1690"/>
                  </a:lnTo>
                  <a:lnTo>
                    <a:pt x="467" y="1736"/>
                  </a:lnTo>
                  <a:lnTo>
                    <a:pt x="440" y="1782"/>
                  </a:lnTo>
                  <a:lnTo>
                    <a:pt x="377" y="1829"/>
                  </a:lnTo>
                  <a:lnTo>
                    <a:pt x="318" y="1859"/>
                  </a:lnTo>
                  <a:lnTo>
                    <a:pt x="255" y="1829"/>
                  </a:lnTo>
                  <a:lnTo>
                    <a:pt x="196" y="1782"/>
                  </a:lnTo>
                  <a:lnTo>
                    <a:pt x="143" y="1706"/>
                  </a:lnTo>
                  <a:lnTo>
                    <a:pt x="96" y="1583"/>
                  </a:lnTo>
                  <a:lnTo>
                    <a:pt x="74" y="1521"/>
                  </a:lnTo>
                  <a:lnTo>
                    <a:pt x="53" y="1444"/>
                  </a:lnTo>
                  <a:lnTo>
                    <a:pt x="53" y="1444"/>
                  </a:lnTo>
                  <a:lnTo>
                    <a:pt x="37" y="1368"/>
                  </a:lnTo>
                  <a:lnTo>
                    <a:pt x="21" y="1275"/>
                  </a:lnTo>
                  <a:lnTo>
                    <a:pt x="5" y="1106"/>
                  </a:lnTo>
                  <a:lnTo>
                    <a:pt x="0" y="922"/>
                  </a:lnTo>
                  <a:lnTo>
                    <a:pt x="5" y="753"/>
                  </a:lnTo>
                  <a:lnTo>
                    <a:pt x="21" y="584"/>
                  </a:lnTo>
                  <a:lnTo>
                    <a:pt x="48" y="431"/>
                  </a:lnTo>
                  <a:lnTo>
                    <a:pt x="90" y="277"/>
                  </a:lnTo>
                  <a:lnTo>
                    <a:pt x="112" y="215"/>
                  </a:lnTo>
                  <a:lnTo>
                    <a:pt x="138" y="169"/>
                  </a:lnTo>
                  <a:lnTo>
                    <a:pt x="138" y="169"/>
                  </a:lnTo>
                  <a:lnTo>
                    <a:pt x="175" y="108"/>
                  </a:lnTo>
                  <a:lnTo>
                    <a:pt x="212" y="62"/>
                  </a:lnTo>
                  <a:lnTo>
                    <a:pt x="249" y="31"/>
                  </a:lnTo>
                  <a:lnTo>
                    <a:pt x="292" y="0"/>
                  </a:lnTo>
                  <a:lnTo>
                    <a:pt x="334" y="0"/>
                  </a:lnTo>
                  <a:lnTo>
                    <a:pt x="371" y="16"/>
                  </a:lnTo>
                  <a:lnTo>
                    <a:pt x="414" y="46"/>
                  </a:lnTo>
                  <a:lnTo>
                    <a:pt x="451" y="93"/>
                  </a:lnTo>
                  <a:lnTo>
                    <a:pt x="451" y="93"/>
                  </a:lnTo>
                  <a:lnTo>
                    <a:pt x="478" y="139"/>
                  </a:lnTo>
                  <a:lnTo>
                    <a:pt x="504" y="185"/>
                  </a:lnTo>
                  <a:lnTo>
                    <a:pt x="531" y="246"/>
                  </a:lnTo>
                  <a:lnTo>
                    <a:pt x="552" y="323"/>
                  </a:lnTo>
                  <a:lnTo>
                    <a:pt x="589" y="477"/>
                  </a:lnTo>
                  <a:lnTo>
                    <a:pt x="615" y="646"/>
                  </a:lnTo>
                  <a:lnTo>
                    <a:pt x="626" y="815"/>
                  </a:lnTo>
                  <a:lnTo>
                    <a:pt x="626" y="999"/>
                  </a:lnTo>
                  <a:lnTo>
                    <a:pt x="626" y="1091"/>
                  </a:lnTo>
                  <a:lnTo>
                    <a:pt x="615" y="1183"/>
                  </a:lnTo>
                  <a:lnTo>
                    <a:pt x="605" y="1275"/>
                  </a:lnTo>
                  <a:lnTo>
                    <a:pt x="594" y="1368"/>
                  </a:lnTo>
                  <a:lnTo>
                    <a:pt x="594" y="1368"/>
                  </a:lnTo>
                  <a:lnTo>
                    <a:pt x="573" y="1460"/>
                  </a:lnTo>
                  <a:lnTo>
                    <a:pt x="552" y="1537"/>
                  </a:lnTo>
                  <a:lnTo>
                    <a:pt x="525" y="1629"/>
                  </a:lnTo>
                  <a:lnTo>
                    <a:pt x="493" y="1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4"/>
            <p:cNvSpPr/>
            <p:nvPr/>
          </p:nvSpPr>
          <p:spPr>
            <a:xfrm>
              <a:off x="-251900" y="-17741475"/>
              <a:ext cx="15525" cy="46100"/>
            </a:xfrm>
            <a:custGeom>
              <a:avLst/>
              <a:gdLst/>
              <a:ahLst/>
              <a:cxnLst/>
              <a:rect l="l" t="t" r="r" b="b"/>
              <a:pathLst>
                <a:path w="621" h="1844" extrusionOk="0">
                  <a:moveTo>
                    <a:pt x="292" y="0"/>
                  </a:moveTo>
                  <a:lnTo>
                    <a:pt x="255" y="16"/>
                  </a:lnTo>
                  <a:lnTo>
                    <a:pt x="218" y="47"/>
                  </a:lnTo>
                  <a:lnTo>
                    <a:pt x="180" y="93"/>
                  </a:lnTo>
                  <a:lnTo>
                    <a:pt x="143" y="139"/>
                  </a:lnTo>
                  <a:lnTo>
                    <a:pt x="117" y="200"/>
                  </a:lnTo>
                  <a:lnTo>
                    <a:pt x="96" y="262"/>
                  </a:lnTo>
                  <a:lnTo>
                    <a:pt x="53" y="400"/>
                  </a:lnTo>
                  <a:lnTo>
                    <a:pt x="27" y="554"/>
                  </a:lnTo>
                  <a:lnTo>
                    <a:pt x="5" y="722"/>
                  </a:lnTo>
                  <a:lnTo>
                    <a:pt x="0" y="891"/>
                  </a:lnTo>
                  <a:lnTo>
                    <a:pt x="0" y="1076"/>
                  </a:lnTo>
                  <a:lnTo>
                    <a:pt x="21" y="1245"/>
                  </a:lnTo>
                  <a:lnTo>
                    <a:pt x="32" y="1337"/>
                  </a:lnTo>
                  <a:lnTo>
                    <a:pt x="48" y="1414"/>
                  </a:lnTo>
                  <a:lnTo>
                    <a:pt x="69" y="1491"/>
                  </a:lnTo>
                  <a:lnTo>
                    <a:pt x="90" y="1567"/>
                  </a:lnTo>
                  <a:lnTo>
                    <a:pt x="138" y="1675"/>
                  </a:lnTo>
                  <a:lnTo>
                    <a:pt x="191" y="1767"/>
                  </a:lnTo>
                  <a:lnTo>
                    <a:pt x="249" y="1829"/>
                  </a:lnTo>
                  <a:lnTo>
                    <a:pt x="308" y="1844"/>
                  </a:lnTo>
                  <a:lnTo>
                    <a:pt x="371" y="1829"/>
                  </a:lnTo>
                  <a:lnTo>
                    <a:pt x="430" y="1783"/>
                  </a:lnTo>
                  <a:lnTo>
                    <a:pt x="462" y="1752"/>
                  </a:lnTo>
                  <a:lnTo>
                    <a:pt x="488" y="1706"/>
                  </a:lnTo>
                  <a:lnTo>
                    <a:pt x="515" y="1629"/>
                  </a:lnTo>
                  <a:lnTo>
                    <a:pt x="541" y="1552"/>
                  </a:lnTo>
                  <a:lnTo>
                    <a:pt x="562" y="1475"/>
                  </a:lnTo>
                  <a:lnTo>
                    <a:pt x="584" y="1383"/>
                  </a:lnTo>
                  <a:lnTo>
                    <a:pt x="600" y="1291"/>
                  </a:lnTo>
                  <a:lnTo>
                    <a:pt x="610" y="1199"/>
                  </a:lnTo>
                  <a:lnTo>
                    <a:pt x="615" y="1107"/>
                  </a:lnTo>
                  <a:lnTo>
                    <a:pt x="621" y="1014"/>
                  </a:lnTo>
                  <a:lnTo>
                    <a:pt x="621" y="830"/>
                  </a:lnTo>
                  <a:lnTo>
                    <a:pt x="605" y="646"/>
                  </a:lnTo>
                  <a:lnTo>
                    <a:pt x="584" y="477"/>
                  </a:lnTo>
                  <a:lnTo>
                    <a:pt x="546" y="308"/>
                  </a:lnTo>
                  <a:lnTo>
                    <a:pt x="525" y="246"/>
                  </a:lnTo>
                  <a:lnTo>
                    <a:pt x="499" y="185"/>
                  </a:lnTo>
                  <a:lnTo>
                    <a:pt x="472" y="123"/>
                  </a:lnTo>
                  <a:lnTo>
                    <a:pt x="446" y="77"/>
                  </a:lnTo>
                  <a:lnTo>
                    <a:pt x="409" y="31"/>
                  </a:lnTo>
                  <a:lnTo>
                    <a:pt x="366" y="16"/>
                  </a:lnTo>
                  <a:lnTo>
                    <a:pt x="3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4"/>
            <p:cNvSpPr/>
            <p:nvPr/>
          </p:nvSpPr>
          <p:spPr>
            <a:xfrm>
              <a:off x="-251900" y="-17741475"/>
              <a:ext cx="15525" cy="46100"/>
            </a:xfrm>
            <a:custGeom>
              <a:avLst/>
              <a:gdLst/>
              <a:ahLst/>
              <a:cxnLst/>
              <a:rect l="l" t="t" r="r" b="b"/>
              <a:pathLst>
                <a:path w="621" h="1844" fill="none" extrusionOk="0">
                  <a:moveTo>
                    <a:pt x="488" y="1706"/>
                  </a:moveTo>
                  <a:lnTo>
                    <a:pt x="488" y="1706"/>
                  </a:lnTo>
                  <a:lnTo>
                    <a:pt x="462" y="1752"/>
                  </a:lnTo>
                  <a:lnTo>
                    <a:pt x="430" y="1783"/>
                  </a:lnTo>
                  <a:lnTo>
                    <a:pt x="371" y="1829"/>
                  </a:lnTo>
                  <a:lnTo>
                    <a:pt x="308" y="1844"/>
                  </a:lnTo>
                  <a:lnTo>
                    <a:pt x="249" y="1829"/>
                  </a:lnTo>
                  <a:lnTo>
                    <a:pt x="191" y="1767"/>
                  </a:lnTo>
                  <a:lnTo>
                    <a:pt x="138" y="1675"/>
                  </a:lnTo>
                  <a:lnTo>
                    <a:pt x="90" y="1567"/>
                  </a:lnTo>
                  <a:lnTo>
                    <a:pt x="69" y="1491"/>
                  </a:lnTo>
                  <a:lnTo>
                    <a:pt x="48" y="1414"/>
                  </a:lnTo>
                  <a:lnTo>
                    <a:pt x="48" y="1414"/>
                  </a:lnTo>
                  <a:lnTo>
                    <a:pt x="32" y="1337"/>
                  </a:lnTo>
                  <a:lnTo>
                    <a:pt x="21" y="1245"/>
                  </a:lnTo>
                  <a:lnTo>
                    <a:pt x="0" y="1076"/>
                  </a:lnTo>
                  <a:lnTo>
                    <a:pt x="0" y="891"/>
                  </a:lnTo>
                  <a:lnTo>
                    <a:pt x="5" y="722"/>
                  </a:lnTo>
                  <a:lnTo>
                    <a:pt x="27" y="554"/>
                  </a:lnTo>
                  <a:lnTo>
                    <a:pt x="53" y="400"/>
                  </a:lnTo>
                  <a:lnTo>
                    <a:pt x="96" y="262"/>
                  </a:lnTo>
                  <a:lnTo>
                    <a:pt x="117" y="200"/>
                  </a:lnTo>
                  <a:lnTo>
                    <a:pt x="143" y="139"/>
                  </a:lnTo>
                  <a:lnTo>
                    <a:pt x="143" y="139"/>
                  </a:lnTo>
                  <a:lnTo>
                    <a:pt x="180" y="93"/>
                  </a:lnTo>
                  <a:lnTo>
                    <a:pt x="218" y="47"/>
                  </a:lnTo>
                  <a:lnTo>
                    <a:pt x="255" y="16"/>
                  </a:lnTo>
                  <a:lnTo>
                    <a:pt x="292" y="0"/>
                  </a:lnTo>
                  <a:lnTo>
                    <a:pt x="329" y="0"/>
                  </a:lnTo>
                  <a:lnTo>
                    <a:pt x="366" y="16"/>
                  </a:lnTo>
                  <a:lnTo>
                    <a:pt x="409" y="31"/>
                  </a:lnTo>
                  <a:lnTo>
                    <a:pt x="446" y="77"/>
                  </a:lnTo>
                  <a:lnTo>
                    <a:pt x="446" y="77"/>
                  </a:lnTo>
                  <a:lnTo>
                    <a:pt x="472" y="123"/>
                  </a:lnTo>
                  <a:lnTo>
                    <a:pt x="499" y="185"/>
                  </a:lnTo>
                  <a:lnTo>
                    <a:pt x="525" y="246"/>
                  </a:lnTo>
                  <a:lnTo>
                    <a:pt x="546" y="308"/>
                  </a:lnTo>
                  <a:lnTo>
                    <a:pt x="584" y="477"/>
                  </a:lnTo>
                  <a:lnTo>
                    <a:pt x="605" y="646"/>
                  </a:lnTo>
                  <a:lnTo>
                    <a:pt x="621" y="830"/>
                  </a:lnTo>
                  <a:lnTo>
                    <a:pt x="621" y="1014"/>
                  </a:lnTo>
                  <a:lnTo>
                    <a:pt x="615" y="1107"/>
                  </a:lnTo>
                  <a:lnTo>
                    <a:pt x="610" y="1199"/>
                  </a:lnTo>
                  <a:lnTo>
                    <a:pt x="600" y="1291"/>
                  </a:lnTo>
                  <a:lnTo>
                    <a:pt x="584" y="1383"/>
                  </a:lnTo>
                  <a:lnTo>
                    <a:pt x="584" y="1383"/>
                  </a:lnTo>
                  <a:lnTo>
                    <a:pt x="562" y="1475"/>
                  </a:lnTo>
                  <a:lnTo>
                    <a:pt x="541" y="1552"/>
                  </a:lnTo>
                  <a:lnTo>
                    <a:pt x="515" y="1629"/>
                  </a:lnTo>
                  <a:lnTo>
                    <a:pt x="488" y="17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4"/>
            <p:cNvSpPr/>
            <p:nvPr/>
          </p:nvSpPr>
          <p:spPr>
            <a:xfrm>
              <a:off x="-527075" y="-14338200"/>
              <a:ext cx="451425" cy="271550"/>
            </a:xfrm>
            <a:custGeom>
              <a:avLst/>
              <a:gdLst/>
              <a:ahLst/>
              <a:cxnLst/>
              <a:rect l="l" t="t" r="r" b="b"/>
              <a:pathLst>
                <a:path w="18057" h="10862" extrusionOk="0">
                  <a:moveTo>
                    <a:pt x="9161" y="0"/>
                  </a:moveTo>
                  <a:lnTo>
                    <a:pt x="8944" y="15"/>
                  </a:lnTo>
                  <a:lnTo>
                    <a:pt x="8726" y="31"/>
                  </a:lnTo>
                  <a:lnTo>
                    <a:pt x="8509" y="62"/>
                  </a:lnTo>
                  <a:lnTo>
                    <a:pt x="8291" y="108"/>
                  </a:lnTo>
                  <a:lnTo>
                    <a:pt x="8074" y="154"/>
                  </a:lnTo>
                  <a:lnTo>
                    <a:pt x="7856" y="215"/>
                  </a:lnTo>
                  <a:lnTo>
                    <a:pt x="7639" y="292"/>
                  </a:lnTo>
                  <a:lnTo>
                    <a:pt x="7421" y="369"/>
                  </a:lnTo>
                  <a:lnTo>
                    <a:pt x="7209" y="461"/>
                  </a:lnTo>
                  <a:lnTo>
                    <a:pt x="6992" y="553"/>
                  </a:lnTo>
                  <a:lnTo>
                    <a:pt x="6780" y="676"/>
                  </a:lnTo>
                  <a:lnTo>
                    <a:pt x="6562" y="784"/>
                  </a:lnTo>
                  <a:lnTo>
                    <a:pt x="6350" y="922"/>
                  </a:lnTo>
                  <a:lnTo>
                    <a:pt x="6138" y="1060"/>
                  </a:lnTo>
                  <a:lnTo>
                    <a:pt x="5926" y="1214"/>
                  </a:lnTo>
                  <a:lnTo>
                    <a:pt x="5713" y="1367"/>
                  </a:lnTo>
                  <a:lnTo>
                    <a:pt x="5501" y="1552"/>
                  </a:lnTo>
                  <a:lnTo>
                    <a:pt x="5289" y="1721"/>
                  </a:lnTo>
                  <a:lnTo>
                    <a:pt x="5082" y="1920"/>
                  </a:lnTo>
                  <a:lnTo>
                    <a:pt x="4875" y="2120"/>
                  </a:lnTo>
                  <a:lnTo>
                    <a:pt x="4663" y="2335"/>
                  </a:lnTo>
                  <a:lnTo>
                    <a:pt x="4456" y="2550"/>
                  </a:lnTo>
                  <a:lnTo>
                    <a:pt x="4255" y="2781"/>
                  </a:lnTo>
                  <a:lnTo>
                    <a:pt x="4048" y="3027"/>
                  </a:lnTo>
                  <a:lnTo>
                    <a:pt x="3846" y="3272"/>
                  </a:lnTo>
                  <a:lnTo>
                    <a:pt x="3639" y="3534"/>
                  </a:lnTo>
                  <a:lnTo>
                    <a:pt x="3438" y="3810"/>
                  </a:lnTo>
                  <a:lnTo>
                    <a:pt x="3242" y="4087"/>
                  </a:lnTo>
                  <a:lnTo>
                    <a:pt x="3040" y="4379"/>
                  </a:lnTo>
                  <a:lnTo>
                    <a:pt x="2844" y="4686"/>
                  </a:lnTo>
                  <a:lnTo>
                    <a:pt x="2648" y="4993"/>
                  </a:lnTo>
                  <a:lnTo>
                    <a:pt x="2451" y="5316"/>
                  </a:lnTo>
                  <a:lnTo>
                    <a:pt x="2260" y="5638"/>
                  </a:lnTo>
                  <a:lnTo>
                    <a:pt x="2032" y="6038"/>
                  </a:lnTo>
                  <a:lnTo>
                    <a:pt x="1810" y="6453"/>
                  </a:lnTo>
                  <a:lnTo>
                    <a:pt x="1587" y="6883"/>
                  </a:lnTo>
                  <a:lnTo>
                    <a:pt x="1375" y="7328"/>
                  </a:lnTo>
                  <a:lnTo>
                    <a:pt x="1157" y="7774"/>
                  </a:lnTo>
                  <a:lnTo>
                    <a:pt x="950" y="8250"/>
                  </a:lnTo>
                  <a:lnTo>
                    <a:pt x="743" y="8726"/>
                  </a:lnTo>
                  <a:lnTo>
                    <a:pt x="542" y="9233"/>
                  </a:lnTo>
                  <a:lnTo>
                    <a:pt x="414" y="9571"/>
                  </a:lnTo>
                  <a:lnTo>
                    <a:pt x="303" y="9894"/>
                  </a:lnTo>
                  <a:lnTo>
                    <a:pt x="208" y="10170"/>
                  </a:lnTo>
                  <a:lnTo>
                    <a:pt x="133" y="10401"/>
                  </a:lnTo>
                  <a:lnTo>
                    <a:pt x="33" y="10739"/>
                  </a:lnTo>
                  <a:lnTo>
                    <a:pt x="1" y="10862"/>
                  </a:lnTo>
                  <a:lnTo>
                    <a:pt x="22" y="10862"/>
                  </a:lnTo>
                  <a:lnTo>
                    <a:pt x="54" y="10816"/>
                  </a:lnTo>
                  <a:lnTo>
                    <a:pt x="107" y="10708"/>
                  </a:lnTo>
                  <a:lnTo>
                    <a:pt x="181" y="10570"/>
                  </a:lnTo>
                  <a:lnTo>
                    <a:pt x="637" y="9587"/>
                  </a:lnTo>
                  <a:lnTo>
                    <a:pt x="977" y="8895"/>
                  </a:lnTo>
                  <a:lnTo>
                    <a:pt x="1168" y="8511"/>
                  </a:lnTo>
                  <a:lnTo>
                    <a:pt x="1380" y="8112"/>
                  </a:lnTo>
                  <a:lnTo>
                    <a:pt x="1608" y="7682"/>
                  </a:lnTo>
                  <a:lnTo>
                    <a:pt x="1857" y="7236"/>
                  </a:lnTo>
                  <a:lnTo>
                    <a:pt x="2122" y="6791"/>
                  </a:lnTo>
                  <a:lnTo>
                    <a:pt x="2404" y="6330"/>
                  </a:lnTo>
                  <a:lnTo>
                    <a:pt x="2595" y="6022"/>
                  </a:lnTo>
                  <a:lnTo>
                    <a:pt x="2786" y="5730"/>
                  </a:lnTo>
                  <a:lnTo>
                    <a:pt x="2982" y="5439"/>
                  </a:lnTo>
                  <a:lnTo>
                    <a:pt x="3178" y="5162"/>
                  </a:lnTo>
                  <a:lnTo>
                    <a:pt x="3374" y="4901"/>
                  </a:lnTo>
                  <a:lnTo>
                    <a:pt x="3571" y="4640"/>
                  </a:lnTo>
                  <a:lnTo>
                    <a:pt x="3767" y="4394"/>
                  </a:lnTo>
                  <a:lnTo>
                    <a:pt x="3968" y="4148"/>
                  </a:lnTo>
                  <a:lnTo>
                    <a:pt x="4170" y="3918"/>
                  </a:lnTo>
                  <a:lnTo>
                    <a:pt x="4371" y="3703"/>
                  </a:lnTo>
                  <a:lnTo>
                    <a:pt x="4573" y="3488"/>
                  </a:lnTo>
                  <a:lnTo>
                    <a:pt x="4775" y="3288"/>
                  </a:lnTo>
                  <a:lnTo>
                    <a:pt x="4976" y="3088"/>
                  </a:lnTo>
                  <a:lnTo>
                    <a:pt x="5183" y="2904"/>
                  </a:lnTo>
                  <a:lnTo>
                    <a:pt x="5390" y="2735"/>
                  </a:lnTo>
                  <a:lnTo>
                    <a:pt x="5591" y="2566"/>
                  </a:lnTo>
                  <a:lnTo>
                    <a:pt x="5798" y="2412"/>
                  </a:lnTo>
                  <a:lnTo>
                    <a:pt x="6005" y="2258"/>
                  </a:lnTo>
                  <a:lnTo>
                    <a:pt x="6217" y="2120"/>
                  </a:lnTo>
                  <a:lnTo>
                    <a:pt x="6424" y="1997"/>
                  </a:lnTo>
                  <a:lnTo>
                    <a:pt x="6631" y="1874"/>
                  </a:lnTo>
                  <a:lnTo>
                    <a:pt x="6843" y="1767"/>
                  </a:lnTo>
                  <a:lnTo>
                    <a:pt x="7050" y="1659"/>
                  </a:lnTo>
                  <a:lnTo>
                    <a:pt x="7262" y="1567"/>
                  </a:lnTo>
                  <a:lnTo>
                    <a:pt x="7474" y="1490"/>
                  </a:lnTo>
                  <a:lnTo>
                    <a:pt x="7681" y="1414"/>
                  </a:lnTo>
                  <a:lnTo>
                    <a:pt x="7894" y="1337"/>
                  </a:lnTo>
                  <a:lnTo>
                    <a:pt x="8106" y="1291"/>
                  </a:lnTo>
                  <a:lnTo>
                    <a:pt x="8318" y="1245"/>
                  </a:lnTo>
                  <a:lnTo>
                    <a:pt x="8530" y="1198"/>
                  </a:lnTo>
                  <a:lnTo>
                    <a:pt x="8742" y="1168"/>
                  </a:lnTo>
                  <a:lnTo>
                    <a:pt x="8954" y="1152"/>
                  </a:lnTo>
                  <a:lnTo>
                    <a:pt x="9591" y="1152"/>
                  </a:lnTo>
                  <a:lnTo>
                    <a:pt x="9803" y="1168"/>
                  </a:lnTo>
                  <a:lnTo>
                    <a:pt x="10015" y="1198"/>
                  </a:lnTo>
                  <a:lnTo>
                    <a:pt x="10227" y="1229"/>
                  </a:lnTo>
                  <a:lnTo>
                    <a:pt x="10440" y="1275"/>
                  </a:lnTo>
                  <a:lnTo>
                    <a:pt x="10652" y="1337"/>
                  </a:lnTo>
                  <a:lnTo>
                    <a:pt x="10864" y="1398"/>
                  </a:lnTo>
                  <a:lnTo>
                    <a:pt x="11076" y="1475"/>
                  </a:lnTo>
                  <a:lnTo>
                    <a:pt x="11283" y="1552"/>
                  </a:lnTo>
                  <a:lnTo>
                    <a:pt x="11495" y="1644"/>
                  </a:lnTo>
                  <a:lnTo>
                    <a:pt x="11707" y="1751"/>
                  </a:lnTo>
                  <a:lnTo>
                    <a:pt x="11914" y="1859"/>
                  </a:lnTo>
                  <a:lnTo>
                    <a:pt x="12126" y="1982"/>
                  </a:lnTo>
                  <a:lnTo>
                    <a:pt x="12333" y="2105"/>
                  </a:lnTo>
                  <a:lnTo>
                    <a:pt x="12540" y="2243"/>
                  </a:lnTo>
                  <a:lnTo>
                    <a:pt x="12752" y="2397"/>
                  </a:lnTo>
                  <a:lnTo>
                    <a:pt x="12959" y="2550"/>
                  </a:lnTo>
                  <a:lnTo>
                    <a:pt x="13166" y="2719"/>
                  </a:lnTo>
                  <a:lnTo>
                    <a:pt x="13373" y="2888"/>
                  </a:lnTo>
                  <a:lnTo>
                    <a:pt x="13574" y="3073"/>
                  </a:lnTo>
                  <a:lnTo>
                    <a:pt x="13781" y="3272"/>
                  </a:lnTo>
                  <a:lnTo>
                    <a:pt x="13983" y="3472"/>
                  </a:lnTo>
                  <a:lnTo>
                    <a:pt x="14190" y="3687"/>
                  </a:lnTo>
                  <a:lnTo>
                    <a:pt x="14391" y="3902"/>
                  </a:lnTo>
                  <a:lnTo>
                    <a:pt x="14593" y="4133"/>
                  </a:lnTo>
                  <a:lnTo>
                    <a:pt x="14789" y="4379"/>
                  </a:lnTo>
                  <a:lnTo>
                    <a:pt x="14991" y="4624"/>
                  </a:lnTo>
                  <a:lnTo>
                    <a:pt x="15187" y="4886"/>
                  </a:lnTo>
                  <a:lnTo>
                    <a:pt x="15388" y="5147"/>
                  </a:lnTo>
                  <a:lnTo>
                    <a:pt x="15585" y="5423"/>
                  </a:lnTo>
                  <a:lnTo>
                    <a:pt x="15871" y="5853"/>
                  </a:lnTo>
                  <a:lnTo>
                    <a:pt x="16142" y="6268"/>
                  </a:lnTo>
                  <a:lnTo>
                    <a:pt x="16396" y="6668"/>
                  </a:lnTo>
                  <a:lnTo>
                    <a:pt x="16635" y="7052"/>
                  </a:lnTo>
                  <a:lnTo>
                    <a:pt x="16852" y="7436"/>
                  </a:lnTo>
                  <a:lnTo>
                    <a:pt x="17054" y="7789"/>
                  </a:lnTo>
                  <a:lnTo>
                    <a:pt x="17399" y="8434"/>
                  </a:lnTo>
                  <a:lnTo>
                    <a:pt x="17876" y="9341"/>
                  </a:lnTo>
                  <a:lnTo>
                    <a:pt x="17950" y="9479"/>
                  </a:lnTo>
                  <a:lnTo>
                    <a:pt x="18003" y="9571"/>
                  </a:lnTo>
                  <a:lnTo>
                    <a:pt x="18041" y="9617"/>
                  </a:lnTo>
                  <a:lnTo>
                    <a:pt x="18051" y="9617"/>
                  </a:lnTo>
                  <a:lnTo>
                    <a:pt x="18057" y="9602"/>
                  </a:lnTo>
                  <a:lnTo>
                    <a:pt x="17998" y="9387"/>
                  </a:lnTo>
                  <a:lnTo>
                    <a:pt x="17935" y="9172"/>
                  </a:lnTo>
                  <a:lnTo>
                    <a:pt x="17866" y="8972"/>
                  </a:lnTo>
                  <a:lnTo>
                    <a:pt x="17797" y="8772"/>
                  </a:lnTo>
                  <a:lnTo>
                    <a:pt x="17722" y="8573"/>
                  </a:lnTo>
                  <a:lnTo>
                    <a:pt x="17648" y="8404"/>
                  </a:lnTo>
                  <a:lnTo>
                    <a:pt x="17569" y="8235"/>
                  </a:lnTo>
                  <a:lnTo>
                    <a:pt x="17489" y="8066"/>
                  </a:lnTo>
                  <a:lnTo>
                    <a:pt x="17277" y="7589"/>
                  </a:lnTo>
                  <a:lnTo>
                    <a:pt x="17065" y="7144"/>
                  </a:lnTo>
                  <a:lnTo>
                    <a:pt x="16847" y="6698"/>
                  </a:lnTo>
                  <a:lnTo>
                    <a:pt x="16624" y="6268"/>
                  </a:lnTo>
                  <a:lnTo>
                    <a:pt x="16402" y="5853"/>
                  </a:lnTo>
                  <a:lnTo>
                    <a:pt x="16174" y="5454"/>
                  </a:lnTo>
                  <a:lnTo>
                    <a:pt x="15945" y="5070"/>
                  </a:lnTo>
                  <a:lnTo>
                    <a:pt x="15712" y="4701"/>
                  </a:lnTo>
                  <a:lnTo>
                    <a:pt x="15510" y="4394"/>
                  </a:lnTo>
                  <a:lnTo>
                    <a:pt x="15314" y="4102"/>
                  </a:lnTo>
                  <a:lnTo>
                    <a:pt x="15113" y="3825"/>
                  </a:lnTo>
                  <a:lnTo>
                    <a:pt x="14911" y="3549"/>
                  </a:lnTo>
                  <a:lnTo>
                    <a:pt x="14704" y="3288"/>
                  </a:lnTo>
                  <a:lnTo>
                    <a:pt x="14503" y="3027"/>
                  </a:lnTo>
                  <a:lnTo>
                    <a:pt x="14296" y="2781"/>
                  </a:lnTo>
                  <a:lnTo>
                    <a:pt x="14089" y="2550"/>
                  </a:lnTo>
                  <a:lnTo>
                    <a:pt x="13882" y="2335"/>
                  </a:lnTo>
                  <a:lnTo>
                    <a:pt x="13670" y="2120"/>
                  </a:lnTo>
                  <a:lnTo>
                    <a:pt x="13463" y="1920"/>
                  </a:lnTo>
                  <a:lnTo>
                    <a:pt x="13251" y="1721"/>
                  </a:lnTo>
                  <a:lnTo>
                    <a:pt x="13044" y="1552"/>
                  </a:lnTo>
                  <a:lnTo>
                    <a:pt x="12832" y="1367"/>
                  </a:lnTo>
                  <a:lnTo>
                    <a:pt x="12620" y="1214"/>
                  </a:lnTo>
                  <a:lnTo>
                    <a:pt x="12402" y="1060"/>
                  </a:lnTo>
                  <a:lnTo>
                    <a:pt x="12190" y="922"/>
                  </a:lnTo>
                  <a:lnTo>
                    <a:pt x="11978" y="784"/>
                  </a:lnTo>
                  <a:lnTo>
                    <a:pt x="11760" y="661"/>
                  </a:lnTo>
                  <a:lnTo>
                    <a:pt x="11548" y="553"/>
                  </a:lnTo>
                  <a:lnTo>
                    <a:pt x="11331" y="461"/>
                  </a:lnTo>
                  <a:lnTo>
                    <a:pt x="11113" y="369"/>
                  </a:lnTo>
                  <a:lnTo>
                    <a:pt x="10896" y="277"/>
                  </a:lnTo>
                  <a:lnTo>
                    <a:pt x="10684" y="215"/>
                  </a:lnTo>
                  <a:lnTo>
                    <a:pt x="10466" y="154"/>
                  </a:lnTo>
                  <a:lnTo>
                    <a:pt x="10249" y="108"/>
                  </a:lnTo>
                  <a:lnTo>
                    <a:pt x="10031" y="62"/>
                  </a:lnTo>
                  <a:lnTo>
                    <a:pt x="9814" y="31"/>
                  </a:lnTo>
                  <a:lnTo>
                    <a:pt x="9596" y="15"/>
                  </a:lnTo>
                  <a:lnTo>
                    <a:pt x="937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4"/>
            <p:cNvSpPr/>
            <p:nvPr/>
          </p:nvSpPr>
          <p:spPr>
            <a:xfrm>
              <a:off x="-460100" y="-19268925"/>
              <a:ext cx="295475" cy="96025"/>
            </a:xfrm>
            <a:custGeom>
              <a:avLst/>
              <a:gdLst/>
              <a:ahLst/>
              <a:cxnLst/>
              <a:rect l="l" t="t" r="r" b="b"/>
              <a:pathLst>
                <a:path w="11819" h="3841" extrusionOk="0">
                  <a:moveTo>
                    <a:pt x="6387" y="0"/>
                  </a:moveTo>
                  <a:lnTo>
                    <a:pt x="6122" y="16"/>
                  </a:lnTo>
                  <a:lnTo>
                    <a:pt x="5856" y="46"/>
                  </a:lnTo>
                  <a:lnTo>
                    <a:pt x="5586" y="92"/>
                  </a:lnTo>
                  <a:lnTo>
                    <a:pt x="5321" y="154"/>
                  </a:lnTo>
                  <a:lnTo>
                    <a:pt x="5055" y="215"/>
                  </a:lnTo>
                  <a:lnTo>
                    <a:pt x="4790" y="292"/>
                  </a:lnTo>
                  <a:lnTo>
                    <a:pt x="4525" y="369"/>
                  </a:lnTo>
                  <a:lnTo>
                    <a:pt x="4260" y="461"/>
                  </a:lnTo>
                  <a:lnTo>
                    <a:pt x="3995" y="569"/>
                  </a:lnTo>
                  <a:lnTo>
                    <a:pt x="3729" y="692"/>
                  </a:lnTo>
                  <a:lnTo>
                    <a:pt x="3469" y="814"/>
                  </a:lnTo>
                  <a:lnTo>
                    <a:pt x="3204" y="953"/>
                  </a:lnTo>
                  <a:lnTo>
                    <a:pt x="2944" y="1106"/>
                  </a:lnTo>
                  <a:lnTo>
                    <a:pt x="2684" y="1260"/>
                  </a:lnTo>
                  <a:lnTo>
                    <a:pt x="2424" y="1429"/>
                  </a:lnTo>
                  <a:lnTo>
                    <a:pt x="2165" y="1613"/>
                  </a:lnTo>
                  <a:lnTo>
                    <a:pt x="1905" y="1813"/>
                  </a:lnTo>
                  <a:lnTo>
                    <a:pt x="1645" y="2013"/>
                  </a:lnTo>
                  <a:lnTo>
                    <a:pt x="1433" y="2166"/>
                  </a:lnTo>
                  <a:lnTo>
                    <a:pt x="1215" y="2335"/>
                  </a:lnTo>
                  <a:lnTo>
                    <a:pt x="1008" y="2520"/>
                  </a:lnTo>
                  <a:lnTo>
                    <a:pt x="796" y="2735"/>
                  </a:lnTo>
                  <a:lnTo>
                    <a:pt x="595" y="2981"/>
                  </a:lnTo>
                  <a:lnTo>
                    <a:pt x="393" y="3242"/>
                  </a:lnTo>
                  <a:lnTo>
                    <a:pt x="191" y="3534"/>
                  </a:lnTo>
                  <a:lnTo>
                    <a:pt x="0" y="3841"/>
                  </a:lnTo>
                  <a:lnTo>
                    <a:pt x="361" y="3595"/>
                  </a:lnTo>
                  <a:lnTo>
                    <a:pt x="727" y="3380"/>
                  </a:lnTo>
                  <a:lnTo>
                    <a:pt x="1088" y="3150"/>
                  </a:lnTo>
                  <a:lnTo>
                    <a:pt x="1454" y="2950"/>
                  </a:lnTo>
                  <a:lnTo>
                    <a:pt x="1820" y="2750"/>
                  </a:lnTo>
                  <a:lnTo>
                    <a:pt x="2186" y="2566"/>
                  </a:lnTo>
                  <a:lnTo>
                    <a:pt x="2552" y="2381"/>
                  </a:lnTo>
                  <a:lnTo>
                    <a:pt x="2923" y="2212"/>
                  </a:lnTo>
                  <a:lnTo>
                    <a:pt x="3289" y="2059"/>
                  </a:lnTo>
                  <a:lnTo>
                    <a:pt x="3655" y="1905"/>
                  </a:lnTo>
                  <a:lnTo>
                    <a:pt x="4026" y="1767"/>
                  </a:lnTo>
                  <a:lnTo>
                    <a:pt x="4398" y="1629"/>
                  </a:lnTo>
                  <a:lnTo>
                    <a:pt x="4764" y="1506"/>
                  </a:lnTo>
                  <a:lnTo>
                    <a:pt x="5135" y="1398"/>
                  </a:lnTo>
                  <a:lnTo>
                    <a:pt x="5506" y="1291"/>
                  </a:lnTo>
                  <a:lnTo>
                    <a:pt x="5878" y="1198"/>
                  </a:lnTo>
                  <a:lnTo>
                    <a:pt x="6249" y="1183"/>
                  </a:lnTo>
                  <a:lnTo>
                    <a:pt x="6620" y="1183"/>
                  </a:lnTo>
                  <a:lnTo>
                    <a:pt x="6991" y="1198"/>
                  </a:lnTo>
                  <a:lnTo>
                    <a:pt x="7368" y="1214"/>
                  </a:lnTo>
                  <a:lnTo>
                    <a:pt x="7739" y="1245"/>
                  </a:lnTo>
                  <a:lnTo>
                    <a:pt x="8111" y="1291"/>
                  </a:lnTo>
                  <a:lnTo>
                    <a:pt x="8482" y="1337"/>
                  </a:lnTo>
                  <a:lnTo>
                    <a:pt x="8853" y="1398"/>
                  </a:lnTo>
                  <a:lnTo>
                    <a:pt x="9225" y="1460"/>
                  </a:lnTo>
                  <a:lnTo>
                    <a:pt x="9596" y="1536"/>
                  </a:lnTo>
                  <a:lnTo>
                    <a:pt x="9967" y="1629"/>
                  </a:lnTo>
                  <a:lnTo>
                    <a:pt x="10338" y="1721"/>
                  </a:lnTo>
                  <a:lnTo>
                    <a:pt x="10710" y="1828"/>
                  </a:lnTo>
                  <a:lnTo>
                    <a:pt x="11076" y="1951"/>
                  </a:lnTo>
                  <a:lnTo>
                    <a:pt x="11447" y="2074"/>
                  </a:lnTo>
                  <a:lnTo>
                    <a:pt x="11818" y="2212"/>
                  </a:lnTo>
                  <a:lnTo>
                    <a:pt x="11611" y="1967"/>
                  </a:lnTo>
                  <a:lnTo>
                    <a:pt x="11405" y="1736"/>
                  </a:lnTo>
                  <a:lnTo>
                    <a:pt x="11198" y="1536"/>
                  </a:lnTo>
                  <a:lnTo>
                    <a:pt x="10986" y="1352"/>
                  </a:lnTo>
                  <a:lnTo>
                    <a:pt x="10768" y="1183"/>
                  </a:lnTo>
                  <a:lnTo>
                    <a:pt x="10551" y="1045"/>
                  </a:lnTo>
                  <a:lnTo>
                    <a:pt x="10333" y="937"/>
                  </a:lnTo>
                  <a:lnTo>
                    <a:pt x="10116" y="845"/>
                  </a:lnTo>
                  <a:lnTo>
                    <a:pt x="9850" y="722"/>
                  </a:lnTo>
                  <a:lnTo>
                    <a:pt x="9585" y="599"/>
                  </a:lnTo>
                  <a:lnTo>
                    <a:pt x="9320" y="492"/>
                  </a:lnTo>
                  <a:lnTo>
                    <a:pt x="9055" y="400"/>
                  </a:lnTo>
                  <a:lnTo>
                    <a:pt x="8790" y="307"/>
                  </a:lnTo>
                  <a:lnTo>
                    <a:pt x="8524" y="231"/>
                  </a:lnTo>
                  <a:lnTo>
                    <a:pt x="8259" y="169"/>
                  </a:lnTo>
                  <a:lnTo>
                    <a:pt x="7994" y="108"/>
                  </a:lnTo>
                  <a:lnTo>
                    <a:pt x="7723" y="62"/>
                  </a:lnTo>
                  <a:lnTo>
                    <a:pt x="7458" y="31"/>
                  </a:lnTo>
                  <a:lnTo>
                    <a:pt x="7193" y="16"/>
                  </a:lnTo>
                  <a:lnTo>
                    <a:pt x="692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4"/>
            <p:cNvSpPr/>
            <p:nvPr/>
          </p:nvSpPr>
          <p:spPr>
            <a:xfrm>
              <a:off x="-706875" y="-1582775"/>
              <a:ext cx="190700" cy="329950"/>
            </a:xfrm>
            <a:custGeom>
              <a:avLst/>
              <a:gdLst/>
              <a:ahLst/>
              <a:cxnLst/>
              <a:rect l="l" t="t" r="r" b="b"/>
              <a:pathLst>
                <a:path w="7628" h="13198" extrusionOk="0">
                  <a:moveTo>
                    <a:pt x="3782" y="0"/>
                  </a:moveTo>
                  <a:lnTo>
                    <a:pt x="3591" y="31"/>
                  </a:lnTo>
                  <a:lnTo>
                    <a:pt x="3406" y="93"/>
                  </a:lnTo>
                  <a:lnTo>
                    <a:pt x="3220" y="185"/>
                  </a:lnTo>
                  <a:lnTo>
                    <a:pt x="3034" y="292"/>
                  </a:lnTo>
                  <a:lnTo>
                    <a:pt x="2854" y="431"/>
                  </a:lnTo>
                  <a:lnTo>
                    <a:pt x="2674" y="584"/>
                  </a:lnTo>
                  <a:lnTo>
                    <a:pt x="2493" y="769"/>
                  </a:lnTo>
                  <a:lnTo>
                    <a:pt x="2318" y="984"/>
                  </a:lnTo>
                  <a:lnTo>
                    <a:pt x="2148" y="1230"/>
                  </a:lnTo>
                  <a:lnTo>
                    <a:pt x="1979" y="1491"/>
                  </a:lnTo>
                  <a:lnTo>
                    <a:pt x="1814" y="1783"/>
                  </a:lnTo>
                  <a:lnTo>
                    <a:pt x="1655" y="2090"/>
                  </a:lnTo>
                  <a:lnTo>
                    <a:pt x="1496" y="2428"/>
                  </a:lnTo>
                  <a:lnTo>
                    <a:pt x="1342" y="2797"/>
                  </a:lnTo>
                  <a:lnTo>
                    <a:pt x="1199" y="3196"/>
                  </a:lnTo>
                  <a:lnTo>
                    <a:pt x="1056" y="3611"/>
                  </a:lnTo>
                  <a:lnTo>
                    <a:pt x="976" y="3857"/>
                  </a:lnTo>
                  <a:lnTo>
                    <a:pt x="902" y="4118"/>
                  </a:lnTo>
                  <a:lnTo>
                    <a:pt x="828" y="4394"/>
                  </a:lnTo>
                  <a:lnTo>
                    <a:pt x="759" y="4655"/>
                  </a:lnTo>
                  <a:lnTo>
                    <a:pt x="690" y="4947"/>
                  </a:lnTo>
                  <a:lnTo>
                    <a:pt x="626" y="5224"/>
                  </a:lnTo>
                  <a:lnTo>
                    <a:pt x="562" y="5516"/>
                  </a:lnTo>
                  <a:lnTo>
                    <a:pt x="504" y="5808"/>
                  </a:lnTo>
                  <a:lnTo>
                    <a:pt x="451" y="6100"/>
                  </a:lnTo>
                  <a:lnTo>
                    <a:pt x="398" y="6407"/>
                  </a:lnTo>
                  <a:lnTo>
                    <a:pt x="345" y="6714"/>
                  </a:lnTo>
                  <a:lnTo>
                    <a:pt x="303" y="7021"/>
                  </a:lnTo>
                  <a:lnTo>
                    <a:pt x="255" y="7344"/>
                  </a:lnTo>
                  <a:lnTo>
                    <a:pt x="218" y="7667"/>
                  </a:lnTo>
                  <a:lnTo>
                    <a:pt x="181" y="7989"/>
                  </a:lnTo>
                  <a:lnTo>
                    <a:pt x="149" y="8312"/>
                  </a:lnTo>
                  <a:lnTo>
                    <a:pt x="112" y="8619"/>
                  </a:lnTo>
                  <a:lnTo>
                    <a:pt x="80" y="8911"/>
                  </a:lnTo>
                  <a:lnTo>
                    <a:pt x="59" y="9218"/>
                  </a:lnTo>
                  <a:lnTo>
                    <a:pt x="37" y="9525"/>
                  </a:lnTo>
                  <a:lnTo>
                    <a:pt x="21" y="9833"/>
                  </a:lnTo>
                  <a:lnTo>
                    <a:pt x="5" y="10140"/>
                  </a:lnTo>
                  <a:lnTo>
                    <a:pt x="0" y="10447"/>
                  </a:lnTo>
                  <a:lnTo>
                    <a:pt x="0" y="10755"/>
                  </a:lnTo>
                  <a:lnTo>
                    <a:pt x="0" y="11062"/>
                  </a:lnTo>
                  <a:lnTo>
                    <a:pt x="5" y="11384"/>
                  </a:lnTo>
                  <a:lnTo>
                    <a:pt x="21" y="11692"/>
                  </a:lnTo>
                  <a:lnTo>
                    <a:pt x="37" y="11999"/>
                  </a:lnTo>
                  <a:lnTo>
                    <a:pt x="59" y="12306"/>
                  </a:lnTo>
                  <a:lnTo>
                    <a:pt x="80" y="12598"/>
                  </a:lnTo>
                  <a:lnTo>
                    <a:pt x="112" y="12905"/>
                  </a:lnTo>
                  <a:lnTo>
                    <a:pt x="149" y="13197"/>
                  </a:lnTo>
                  <a:lnTo>
                    <a:pt x="165" y="12613"/>
                  </a:lnTo>
                  <a:lnTo>
                    <a:pt x="186" y="12030"/>
                  </a:lnTo>
                  <a:lnTo>
                    <a:pt x="212" y="11446"/>
                  </a:lnTo>
                  <a:lnTo>
                    <a:pt x="239" y="10877"/>
                  </a:lnTo>
                  <a:lnTo>
                    <a:pt x="276" y="10294"/>
                  </a:lnTo>
                  <a:lnTo>
                    <a:pt x="318" y="9725"/>
                  </a:lnTo>
                  <a:lnTo>
                    <a:pt x="366" y="9141"/>
                  </a:lnTo>
                  <a:lnTo>
                    <a:pt x="419" y="8588"/>
                  </a:lnTo>
                  <a:lnTo>
                    <a:pt x="499" y="7989"/>
                  </a:lnTo>
                  <a:lnTo>
                    <a:pt x="589" y="7421"/>
                  </a:lnTo>
                  <a:lnTo>
                    <a:pt x="690" y="6868"/>
                  </a:lnTo>
                  <a:lnTo>
                    <a:pt x="796" y="6330"/>
                  </a:lnTo>
                  <a:lnTo>
                    <a:pt x="918" y="5808"/>
                  </a:lnTo>
                  <a:lnTo>
                    <a:pt x="1045" y="5301"/>
                  </a:lnTo>
                  <a:lnTo>
                    <a:pt x="1183" y="4824"/>
                  </a:lnTo>
                  <a:lnTo>
                    <a:pt x="1332" y="4364"/>
                  </a:lnTo>
                  <a:lnTo>
                    <a:pt x="1427" y="4087"/>
                  </a:lnTo>
                  <a:lnTo>
                    <a:pt x="1522" y="3841"/>
                  </a:lnTo>
                  <a:lnTo>
                    <a:pt x="1623" y="3595"/>
                  </a:lnTo>
                  <a:lnTo>
                    <a:pt x="1729" y="3365"/>
                  </a:lnTo>
                  <a:lnTo>
                    <a:pt x="1835" y="3135"/>
                  </a:lnTo>
                  <a:lnTo>
                    <a:pt x="1942" y="2919"/>
                  </a:lnTo>
                  <a:lnTo>
                    <a:pt x="2053" y="2720"/>
                  </a:lnTo>
                  <a:lnTo>
                    <a:pt x="2170" y="2535"/>
                  </a:lnTo>
                  <a:lnTo>
                    <a:pt x="2281" y="2366"/>
                  </a:lnTo>
                  <a:lnTo>
                    <a:pt x="2403" y="2197"/>
                  </a:lnTo>
                  <a:lnTo>
                    <a:pt x="2520" y="2044"/>
                  </a:lnTo>
                  <a:lnTo>
                    <a:pt x="2642" y="1905"/>
                  </a:lnTo>
                  <a:lnTo>
                    <a:pt x="2764" y="1783"/>
                  </a:lnTo>
                  <a:lnTo>
                    <a:pt x="2891" y="1660"/>
                  </a:lnTo>
                  <a:lnTo>
                    <a:pt x="3018" y="1567"/>
                  </a:lnTo>
                  <a:lnTo>
                    <a:pt x="3146" y="1475"/>
                  </a:lnTo>
                  <a:lnTo>
                    <a:pt x="3278" y="1399"/>
                  </a:lnTo>
                  <a:lnTo>
                    <a:pt x="3406" y="1322"/>
                  </a:lnTo>
                  <a:lnTo>
                    <a:pt x="3538" y="1276"/>
                  </a:lnTo>
                  <a:lnTo>
                    <a:pt x="3665" y="1230"/>
                  </a:lnTo>
                  <a:lnTo>
                    <a:pt x="3798" y="1199"/>
                  </a:lnTo>
                  <a:lnTo>
                    <a:pt x="3931" y="1183"/>
                  </a:lnTo>
                  <a:lnTo>
                    <a:pt x="4058" y="1183"/>
                  </a:lnTo>
                  <a:lnTo>
                    <a:pt x="4191" y="1199"/>
                  </a:lnTo>
                  <a:lnTo>
                    <a:pt x="4323" y="1230"/>
                  </a:lnTo>
                  <a:lnTo>
                    <a:pt x="4450" y="1260"/>
                  </a:lnTo>
                  <a:lnTo>
                    <a:pt x="4583" y="1322"/>
                  </a:lnTo>
                  <a:lnTo>
                    <a:pt x="4710" y="1383"/>
                  </a:lnTo>
                  <a:lnTo>
                    <a:pt x="4838" y="1460"/>
                  </a:lnTo>
                  <a:lnTo>
                    <a:pt x="4970" y="1552"/>
                  </a:lnTo>
                  <a:lnTo>
                    <a:pt x="5092" y="1660"/>
                  </a:lnTo>
                  <a:lnTo>
                    <a:pt x="5220" y="1783"/>
                  </a:lnTo>
                  <a:lnTo>
                    <a:pt x="5421" y="2013"/>
                  </a:lnTo>
                  <a:lnTo>
                    <a:pt x="5623" y="2274"/>
                  </a:lnTo>
                  <a:lnTo>
                    <a:pt x="5814" y="2551"/>
                  </a:lnTo>
                  <a:lnTo>
                    <a:pt x="5999" y="2873"/>
                  </a:lnTo>
                  <a:lnTo>
                    <a:pt x="6174" y="3227"/>
                  </a:lnTo>
                  <a:lnTo>
                    <a:pt x="6349" y="3611"/>
                  </a:lnTo>
                  <a:lnTo>
                    <a:pt x="6514" y="4010"/>
                  </a:lnTo>
                  <a:lnTo>
                    <a:pt x="6673" y="4440"/>
                  </a:lnTo>
                  <a:lnTo>
                    <a:pt x="6806" y="4886"/>
                  </a:lnTo>
                  <a:lnTo>
                    <a:pt x="6938" y="5347"/>
                  </a:lnTo>
                  <a:lnTo>
                    <a:pt x="7060" y="5808"/>
                  </a:lnTo>
                  <a:lnTo>
                    <a:pt x="7182" y="6284"/>
                  </a:lnTo>
                  <a:lnTo>
                    <a:pt x="7304" y="6776"/>
                  </a:lnTo>
                  <a:lnTo>
                    <a:pt x="7416" y="7267"/>
                  </a:lnTo>
                  <a:lnTo>
                    <a:pt x="7522" y="7759"/>
                  </a:lnTo>
                  <a:lnTo>
                    <a:pt x="7628" y="8266"/>
                  </a:lnTo>
                  <a:lnTo>
                    <a:pt x="7612" y="7958"/>
                  </a:lnTo>
                  <a:lnTo>
                    <a:pt x="7591" y="7651"/>
                  </a:lnTo>
                  <a:lnTo>
                    <a:pt x="7569" y="7344"/>
                  </a:lnTo>
                  <a:lnTo>
                    <a:pt x="7538" y="7037"/>
                  </a:lnTo>
                  <a:lnTo>
                    <a:pt x="7506" y="6745"/>
                  </a:lnTo>
                  <a:lnTo>
                    <a:pt x="7469" y="6453"/>
                  </a:lnTo>
                  <a:lnTo>
                    <a:pt x="7426" y="6161"/>
                  </a:lnTo>
                  <a:lnTo>
                    <a:pt x="7378" y="5884"/>
                  </a:lnTo>
                  <a:lnTo>
                    <a:pt x="7331" y="5608"/>
                  </a:lnTo>
                  <a:lnTo>
                    <a:pt x="7278" y="5331"/>
                  </a:lnTo>
                  <a:lnTo>
                    <a:pt x="7219" y="5070"/>
                  </a:lnTo>
                  <a:lnTo>
                    <a:pt x="7156" y="4824"/>
                  </a:lnTo>
                  <a:lnTo>
                    <a:pt x="7087" y="4563"/>
                  </a:lnTo>
                  <a:lnTo>
                    <a:pt x="7018" y="4333"/>
                  </a:lnTo>
                  <a:lnTo>
                    <a:pt x="6943" y="4102"/>
                  </a:lnTo>
                  <a:lnTo>
                    <a:pt x="6869" y="3872"/>
                  </a:lnTo>
                  <a:lnTo>
                    <a:pt x="6731" y="3442"/>
                  </a:lnTo>
                  <a:lnTo>
                    <a:pt x="6588" y="3027"/>
                  </a:lnTo>
                  <a:lnTo>
                    <a:pt x="6434" y="2643"/>
                  </a:lnTo>
                  <a:lnTo>
                    <a:pt x="6280" y="2290"/>
                  </a:lnTo>
                  <a:lnTo>
                    <a:pt x="6121" y="1952"/>
                  </a:lnTo>
                  <a:lnTo>
                    <a:pt x="5957" y="1644"/>
                  </a:lnTo>
                  <a:lnTo>
                    <a:pt x="5787" y="1368"/>
                  </a:lnTo>
                  <a:lnTo>
                    <a:pt x="5612" y="1107"/>
                  </a:lnTo>
                  <a:lnTo>
                    <a:pt x="5442" y="876"/>
                  </a:lnTo>
                  <a:lnTo>
                    <a:pt x="5262" y="676"/>
                  </a:lnTo>
                  <a:lnTo>
                    <a:pt x="5082" y="507"/>
                  </a:lnTo>
                  <a:lnTo>
                    <a:pt x="4901" y="354"/>
                  </a:lnTo>
                  <a:lnTo>
                    <a:pt x="4716" y="231"/>
                  </a:lnTo>
                  <a:lnTo>
                    <a:pt x="4530" y="139"/>
                  </a:lnTo>
                  <a:lnTo>
                    <a:pt x="4344" y="62"/>
                  </a:lnTo>
                  <a:lnTo>
                    <a:pt x="4153" y="16"/>
                  </a:lnTo>
                  <a:lnTo>
                    <a:pt x="39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26DFF"/>
        </a:solidFill>
        <a:effectLst/>
      </p:bgPr>
    </p:bg>
    <p:spTree>
      <p:nvGrpSpPr>
        <p:cNvPr id="1" name="Shape 796"/>
        <p:cNvGrpSpPr/>
        <p:nvPr/>
      </p:nvGrpSpPr>
      <p:grpSpPr>
        <a:xfrm>
          <a:off x="0" y="0"/>
          <a:ext cx="0" cy="0"/>
          <a:chOff x="0" y="0"/>
          <a:chExt cx="0" cy="0"/>
        </a:xfrm>
      </p:grpSpPr>
      <p:sp>
        <p:nvSpPr>
          <p:cNvPr id="16" name="TextBox 15">
            <a:extLst>
              <a:ext uri="{FF2B5EF4-FFF2-40B4-BE49-F238E27FC236}">
                <a16:creationId xmlns:a16="http://schemas.microsoft.com/office/drawing/2014/main" id="{19C5236A-1F7D-C2F5-EA40-BB889A731AE8}"/>
              </a:ext>
            </a:extLst>
          </p:cNvPr>
          <p:cNvSpPr txBox="1"/>
          <p:nvPr/>
        </p:nvSpPr>
        <p:spPr>
          <a:xfrm>
            <a:off x="1418254" y="0"/>
            <a:ext cx="11523306" cy="646331"/>
          </a:xfrm>
          <a:prstGeom prst="rect">
            <a:avLst/>
          </a:prstGeom>
          <a:noFill/>
        </p:spPr>
        <p:txBody>
          <a:bodyPr wrap="square" rtlCol="0">
            <a:spAutoFit/>
          </a:bodyPr>
          <a:lstStyle/>
          <a:p>
            <a:r>
              <a:rPr lang="en-US" sz="3600" b="1" dirty="0">
                <a:solidFill>
                  <a:schemeClr val="accent2">
                    <a:lumMod val="10000"/>
                  </a:schemeClr>
                </a:solidFill>
                <a:latin typeface="Advent Pro" panose="020B0604020202020204" charset="0"/>
              </a:rPr>
              <a:t>RAG (Retrieval Augmented Generation)</a:t>
            </a:r>
            <a:endParaRPr lang="en-US" sz="3600" b="1" dirty="0">
              <a:solidFill>
                <a:schemeClr val="accent2">
                  <a:lumMod val="10000"/>
                </a:schemeClr>
              </a:solidFill>
              <a:effectLst>
                <a:outerShdw blurRad="38100" dist="38100" dir="2700000" algn="tl">
                  <a:srgbClr val="000000">
                    <a:alpha val="43137"/>
                  </a:srgbClr>
                </a:outerShdw>
              </a:effectLst>
              <a:latin typeface="Advent Pro" panose="020B0604020202020204" charset="0"/>
            </a:endParaRPr>
          </a:p>
        </p:txBody>
      </p:sp>
      <p:sp>
        <p:nvSpPr>
          <p:cNvPr id="4" name="TextBox 3">
            <a:extLst>
              <a:ext uri="{FF2B5EF4-FFF2-40B4-BE49-F238E27FC236}">
                <a16:creationId xmlns:a16="http://schemas.microsoft.com/office/drawing/2014/main" id="{A6F8AF6A-0B89-88DE-F475-6062E3080DC2}"/>
              </a:ext>
            </a:extLst>
          </p:cNvPr>
          <p:cNvSpPr txBox="1"/>
          <p:nvPr/>
        </p:nvSpPr>
        <p:spPr>
          <a:xfrm>
            <a:off x="3508311" y="1775880"/>
            <a:ext cx="7763070" cy="1200329"/>
          </a:xfrm>
          <a:prstGeom prst="rect">
            <a:avLst/>
          </a:prstGeom>
          <a:noFill/>
        </p:spPr>
        <p:txBody>
          <a:bodyPr wrap="square" rtlCol="0">
            <a:spAutoFit/>
          </a:bodyPr>
          <a:lstStyle/>
          <a:p>
            <a:r>
              <a:rPr lang="en-US" sz="2400" dirty="0"/>
              <a:t>Indexing</a:t>
            </a:r>
          </a:p>
          <a:p>
            <a:r>
              <a:rPr lang="en-US" sz="2400" dirty="0"/>
              <a:t>Retrieval</a:t>
            </a:r>
          </a:p>
          <a:p>
            <a:r>
              <a:rPr lang="en-US" sz="2400" dirty="0"/>
              <a:t>Generation</a:t>
            </a:r>
          </a:p>
        </p:txBody>
      </p:sp>
      <p:sp>
        <p:nvSpPr>
          <p:cNvPr id="5" name="Flowchart: Decision 4">
            <a:extLst>
              <a:ext uri="{FF2B5EF4-FFF2-40B4-BE49-F238E27FC236}">
                <a16:creationId xmlns:a16="http://schemas.microsoft.com/office/drawing/2014/main" id="{21ACBCA2-32DC-C959-608C-94A62BDA6DF2}"/>
              </a:ext>
            </a:extLst>
          </p:cNvPr>
          <p:cNvSpPr/>
          <p:nvPr/>
        </p:nvSpPr>
        <p:spPr>
          <a:xfrm>
            <a:off x="3415005" y="2647947"/>
            <a:ext cx="186611" cy="177282"/>
          </a:xfrm>
          <a:prstGeom prst="flowChartDecision">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lowchart: Decision 5">
            <a:extLst>
              <a:ext uri="{FF2B5EF4-FFF2-40B4-BE49-F238E27FC236}">
                <a16:creationId xmlns:a16="http://schemas.microsoft.com/office/drawing/2014/main" id="{8CD24E2F-15EF-7D7D-4C3B-627BB97BF5DD}"/>
              </a:ext>
            </a:extLst>
          </p:cNvPr>
          <p:cNvSpPr/>
          <p:nvPr/>
        </p:nvSpPr>
        <p:spPr>
          <a:xfrm>
            <a:off x="3399435" y="2263804"/>
            <a:ext cx="186611" cy="177282"/>
          </a:xfrm>
          <a:prstGeom prst="flowChartDecision">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lowchart: Decision 6">
            <a:extLst>
              <a:ext uri="{FF2B5EF4-FFF2-40B4-BE49-F238E27FC236}">
                <a16:creationId xmlns:a16="http://schemas.microsoft.com/office/drawing/2014/main" id="{CFE597C7-96DF-7662-3018-26C04D4B3A12}"/>
              </a:ext>
            </a:extLst>
          </p:cNvPr>
          <p:cNvSpPr/>
          <p:nvPr/>
        </p:nvSpPr>
        <p:spPr>
          <a:xfrm>
            <a:off x="3415005" y="1893449"/>
            <a:ext cx="186611" cy="177282"/>
          </a:xfrm>
          <a:prstGeom prst="flowChartDecision">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1C1E30F-E5E3-5DAB-4335-939FC84683D1}"/>
              </a:ext>
            </a:extLst>
          </p:cNvPr>
          <p:cNvSpPr txBox="1"/>
          <p:nvPr/>
        </p:nvSpPr>
        <p:spPr>
          <a:xfrm>
            <a:off x="528725" y="2902085"/>
            <a:ext cx="7763070" cy="1815882"/>
          </a:xfrm>
          <a:prstGeom prst="rect">
            <a:avLst/>
          </a:prstGeom>
          <a:noFill/>
        </p:spPr>
        <p:txBody>
          <a:bodyPr wrap="square" rtlCol="0">
            <a:spAutoFit/>
          </a:bodyPr>
          <a:lstStyle/>
          <a:p>
            <a:pPr algn="ctr"/>
            <a:r>
              <a:rPr lang="en-US" sz="4000" b="1" dirty="0">
                <a:solidFill>
                  <a:schemeClr val="bg1"/>
                </a:solidFill>
                <a:latin typeface="Advent Pro" panose="020B0604020202020204" charset="0"/>
              </a:rPr>
              <a:t>Benefits of RAG</a:t>
            </a:r>
          </a:p>
          <a:p>
            <a:r>
              <a:rPr lang="en-US" sz="2400" dirty="0"/>
              <a:t>	Increased Accuracy</a:t>
            </a:r>
          </a:p>
          <a:p>
            <a:r>
              <a:rPr lang="en-US" sz="2400" dirty="0"/>
              <a:t>	Up-to-date Information</a:t>
            </a:r>
          </a:p>
          <a:p>
            <a:r>
              <a:rPr lang="en-US" sz="2400" dirty="0"/>
              <a:t>	Answer based on source</a:t>
            </a:r>
          </a:p>
        </p:txBody>
      </p:sp>
      <p:sp>
        <p:nvSpPr>
          <p:cNvPr id="9" name="TextBox 8">
            <a:extLst>
              <a:ext uri="{FF2B5EF4-FFF2-40B4-BE49-F238E27FC236}">
                <a16:creationId xmlns:a16="http://schemas.microsoft.com/office/drawing/2014/main" id="{BE992321-1998-EF94-26FD-939A3F5444AD}"/>
              </a:ext>
            </a:extLst>
          </p:cNvPr>
          <p:cNvSpPr txBox="1"/>
          <p:nvPr/>
        </p:nvSpPr>
        <p:spPr>
          <a:xfrm>
            <a:off x="901936" y="602476"/>
            <a:ext cx="8263830" cy="1200329"/>
          </a:xfrm>
          <a:prstGeom prst="rect">
            <a:avLst/>
          </a:prstGeom>
          <a:noFill/>
        </p:spPr>
        <p:txBody>
          <a:bodyPr wrap="square" rtlCol="0">
            <a:spAutoFit/>
          </a:bodyPr>
          <a:lstStyle/>
          <a:p>
            <a:r>
              <a:rPr lang="en-US" sz="2400" dirty="0"/>
              <a:t>Retrieval-augmented generation (RAG) is a technique for enhancing the accuracy and reliability of generative AI models with facts fetched from external sources</a:t>
            </a:r>
            <a:r>
              <a:rPr lang="en-US" sz="2000" dirty="0"/>
              <a:t>.</a:t>
            </a:r>
          </a:p>
        </p:txBody>
      </p:sp>
      <p:sp>
        <p:nvSpPr>
          <p:cNvPr id="10" name="Flowchart: Decision 9">
            <a:extLst>
              <a:ext uri="{FF2B5EF4-FFF2-40B4-BE49-F238E27FC236}">
                <a16:creationId xmlns:a16="http://schemas.microsoft.com/office/drawing/2014/main" id="{876D77FC-306E-69A6-9D0F-C0C4B61B2084}"/>
              </a:ext>
            </a:extLst>
          </p:cNvPr>
          <p:cNvSpPr/>
          <p:nvPr/>
        </p:nvSpPr>
        <p:spPr>
          <a:xfrm>
            <a:off x="1324948" y="3632744"/>
            <a:ext cx="186611" cy="177282"/>
          </a:xfrm>
          <a:prstGeom prst="flowChartDecision">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owchart: Decision 10">
            <a:extLst>
              <a:ext uri="{FF2B5EF4-FFF2-40B4-BE49-F238E27FC236}">
                <a16:creationId xmlns:a16="http://schemas.microsoft.com/office/drawing/2014/main" id="{5592040A-A95D-2FD8-64AF-14CA2CDFED7C}"/>
              </a:ext>
            </a:extLst>
          </p:cNvPr>
          <p:cNvSpPr/>
          <p:nvPr/>
        </p:nvSpPr>
        <p:spPr>
          <a:xfrm>
            <a:off x="1318723" y="4009080"/>
            <a:ext cx="186611" cy="177282"/>
          </a:xfrm>
          <a:prstGeom prst="flowChartDecision">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lowchart: Decision 11">
            <a:extLst>
              <a:ext uri="{FF2B5EF4-FFF2-40B4-BE49-F238E27FC236}">
                <a16:creationId xmlns:a16="http://schemas.microsoft.com/office/drawing/2014/main" id="{0B2766FA-F852-A541-F235-EB9B68262577}"/>
              </a:ext>
            </a:extLst>
          </p:cNvPr>
          <p:cNvSpPr/>
          <p:nvPr/>
        </p:nvSpPr>
        <p:spPr>
          <a:xfrm>
            <a:off x="1321835" y="4357417"/>
            <a:ext cx="186611" cy="177282"/>
          </a:xfrm>
          <a:prstGeom prst="flowChartDecision">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5295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26DFF"/>
        </a:solidFill>
        <a:effectLst/>
      </p:bgPr>
    </p:bg>
    <p:spTree>
      <p:nvGrpSpPr>
        <p:cNvPr id="1" name="Shape 796"/>
        <p:cNvGrpSpPr/>
        <p:nvPr/>
      </p:nvGrpSpPr>
      <p:grpSpPr>
        <a:xfrm>
          <a:off x="0" y="0"/>
          <a:ext cx="0" cy="0"/>
          <a:chOff x="0" y="0"/>
          <a:chExt cx="0" cy="0"/>
        </a:xfrm>
      </p:grpSpPr>
      <p:pic>
        <p:nvPicPr>
          <p:cNvPr id="1026" name="Picture 2">
            <a:extLst>
              <a:ext uri="{FF2B5EF4-FFF2-40B4-BE49-F238E27FC236}">
                <a16:creationId xmlns:a16="http://schemas.microsoft.com/office/drawing/2014/main" id="{9B3C9963-7F28-080D-C692-242C32F598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783771"/>
            <a:ext cx="9144000" cy="435040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9C5236A-1F7D-C2F5-EA40-BB889A731AE8}"/>
              </a:ext>
            </a:extLst>
          </p:cNvPr>
          <p:cNvSpPr txBox="1"/>
          <p:nvPr/>
        </p:nvSpPr>
        <p:spPr>
          <a:xfrm>
            <a:off x="1418254" y="-43855"/>
            <a:ext cx="11523306" cy="646331"/>
          </a:xfrm>
          <a:prstGeom prst="rect">
            <a:avLst/>
          </a:prstGeom>
          <a:noFill/>
        </p:spPr>
        <p:txBody>
          <a:bodyPr wrap="square" rtlCol="0">
            <a:spAutoFit/>
          </a:bodyPr>
          <a:lstStyle/>
          <a:p>
            <a:r>
              <a:rPr lang="en-US" sz="3600" b="1" dirty="0">
                <a:solidFill>
                  <a:schemeClr val="accent2">
                    <a:lumMod val="10000"/>
                  </a:schemeClr>
                </a:solidFill>
                <a:latin typeface="Advent Pro" panose="020B0604020202020204" charset="0"/>
              </a:rPr>
              <a:t>RAG (Retrieval Augmented Generation)</a:t>
            </a:r>
            <a:endParaRPr lang="en-US" sz="3600" b="1" dirty="0">
              <a:solidFill>
                <a:schemeClr val="accent2">
                  <a:lumMod val="10000"/>
                </a:schemeClr>
              </a:solidFill>
              <a:effectLst>
                <a:outerShdw blurRad="38100" dist="38100" dir="2700000" algn="tl">
                  <a:srgbClr val="000000">
                    <a:alpha val="43137"/>
                  </a:srgbClr>
                </a:outerShdw>
              </a:effectLst>
              <a:latin typeface="Advent Pro" panose="020B0604020202020204" charset="0"/>
            </a:endParaRPr>
          </a:p>
        </p:txBody>
      </p:sp>
    </p:spTree>
    <p:extLst>
      <p:ext uri="{BB962C8B-B14F-4D97-AF65-F5344CB8AC3E}">
        <p14:creationId xmlns:p14="http://schemas.microsoft.com/office/powerpoint/2010/main" val="42742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26DFF"/>
        </a:solidFill>
        <a:effectLst/>
      </p:bgPr>
    </p:bg>
    <p:spTree>
      <p:nvGrpSpPr>
        <p:cNvPr id="1" name="Shape 796"/>
        <p:cNvGrpSpPr/>
        <p:nvPr/>
      </p:nvGrpSpPr>
      <p:grpSpPr>
        <a:xfrm>
          <a:off x="0" y="0"/>
          <a:ext cx="0" cy="0"/>
          <a:chOff x="0" y="0"/>
          <a:chExt cx="0" cy="0"/>
        </a:xfrm>
      </p:grpSpPr>
      <p:pic>
        <p:nvPicPr>
          <p:cNvPr id="1026" name="Picture 2">
            <a:extLst>
              <a:ext uri="{FF2B5EF4-FFF2-40B4-BE49-F238E27FC236}">
                <a16:creationId xmlns:a16="http://schemas.microsoft.com/office/drawing/2014/main" id="{9B3C9963-7F28-080D-C692-242C32F598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783771"/>
            <a:ext cx="9144000" cy="435040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9C5236A-1F7D-C2F5-EA40-BB889A731AE8}"/>
              </a:ext>
            </a:extLst>
          </p:cNvPr>
          <p:cNvSpPr txBox="1"/>
          <p:nvPr/>
        </p:nvSpPr>
        <p:spPr>
          <a:xfrm>
            <a:off x="1418254" y="-43855"/>
            <a:ext cx="11523306" cy="646331"/>
          </a:xfrm>
          <a:prstGeom prst="rect">
            <a:avLst/>
          </a:prstGeom>
          <a:noFill/>
        </p:spPr>
        <p:txBody>
          <a:bodyPr wrap="square" rtlCol="0">
            <a:spAutoFit/>
          </a:bodyPr>
          <a:lstStyle/>
          <a:p>
            <a:r>
              <a:rPr lang="en-US" sz="3600" b="1" dirty="0">
                <a:solidFill>
                  <a:schemeClr val="accent2">
                    <a:lumMod val="10000"/>
                  </a:schemeClr>
                </a:solidFill>
                <a:latin typeface="Advent Pro" panose="020B0604020202020204" charset="0"/>
              </a:rPr>
              <a:t>RAG (Retrieval Augmented Generation)</a:t>
            </a:r>
            <a:endParaRPr lang="en-US" sz="3600" b="1" dirty="0">
              <a:solidFill>
                <a:schemeClr val="accent2">
                  <a:lumMod val="10000"/>
                </a:schemeClr>
              </a:solidFill>
              <a:effectLst>
                <a:outerShdw blurRad="38100" dist="38100" dir="2700000" algn="tl">
                  <a:srgbClr val="000000">
                    <a:alpha val="43137"/>
                  </a:srgbClr>
                </a:outerShdw>
              </a:effectLst>
              <a:latin typeface="Advent Pro" panose="020B0604020202020204" charset="0"/>
            </a:endParaRPr>
          </a:p>
        </p:txBody>
      </p:sp>
      <p:pic>
        <p:nvPicPr>
          <p:cNvPr id="2" name="Picture 1">
            <a:extLst>
              <a:ext uri="{FF2B5EF4-FFF2-40B4-BE49-F238E27FC236}">
                <a16:creationId xmlns:a16="http://schemas.microsoft.com/office/drawing/2014/main" id="{D3868B9B-7689-3C6D-6B51-C664EE54FA53}"/>
              </a:ext>
            </a:extLst>
          </p:cNvPr>
          <p:cNvPicPr>
            <a:picLocks noChangeAspect="1"/>
          </p:cNvPicPr>
          <p:nvPr/>
        </p:nvPicPr>
        <p:blipFill>
          <a:blip r:embed="rId4"/>
          <a:stretch>
            <a:fillRect/>
          </a:stretch>
        </p:blipFill>
        <p:spPr>
          <a:xfrm>
            <a:off x="0" y="793096"/>
            <a:ext cx="9143999" cy="4350404"/>
          </a:xfrm>
          <a:prstGeom prst="rect">
            <a:avLst/>
          </a:prstGeom>
        </p:spPr>
      </p:pic>
    </p:spTree>
    <p:extLst>
      <p:ext uri="{BB962C8B-B14F-4D97-AF65-F5344CB8AC3E}">
        <p14:creationId xmlns:p14="http://schemas.microsoft.com/office/powerpoint/2010/main" val="3423101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26DFF"/>
        </a:solidFill>
        <a:effectLst/>
      </p:bgPr>
    </p:bg>
    <p:spTree>
      <p:nvGrpSpPr>
        <p:cNvPr id="1" name="Shape 796"/>
        <p:cNvGrpSpPr/>
        <p:nvPr/>
      </p:nvGrpSpPr>
      <p:grpSpPr>
        <a:xfrm>
          <a:off x="0" y="0"/>
          <a:ext cx="0" cy="0"/>
          <a:chOff x="0" y="0"/>
          <a:chExt cx="0" cy="0"/>
        </a:xfrm>
      </p:grpSpPr>
      <p:pic>
        <p:nvPicPr>
          <p:cNvPr id="1026" name="Picture 2">
            <a:extLst>
              <a:ext uri="{FF2B5EF4-FFF2-40B4-BE49-F238E27FC236}">
                <a16:creationId xmlns:a16="http://schemas.microsoft.com/office/drawing/2014/main" id="{9B3C9963-7F28-080D-C692-242C32F598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783771"/>
            <a:ext cx="9144000" cy="435040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9C5236A-1F7D-C2F5-EA40-BB889A731AE8}"/>
              </a:ext>
            </a:extLst>
          </p:cNvPr>
          <p:cNvSpPr txBox="1"/>
          <p:nvPr/>
        </p:nvSpPr>
        <p:spPr>
          <a:xfrm>
            <a:off x="1418254" y="-43855"/>
            <a:ext cx="11523306" cy="646331"/>
          </a:xfrm>
          <a:prstGeom prst="rect">
            <a:avLst/>
          </a:prstGeom>
          <a:noFill/>
        </p:spPr>
        <p:txBody>
          <a:bodyPr wrap="square" rtlCol="0">
            <a:spAutoFit/>
          </a:bodyPr>
          <a:lstStyle/>
          <a:p>
            <a:r>
              <a:rPr lang="en-US" sz="3600" b="1" dirty="0">
                <a:solidFill>
                  <a:schemeClr val="accent2">
                    <a:lumMod val="10000"/>
                  </a:schemeClr>
                </a:solidFill>
                <a:latin typeface="Advent Pro" panose="020B0604020202020204" charset="0"/>
              </a:rPr>
              <a:t>RAG (Retrieval Augmented Generation)</a:t>
            </a:r>
            <a:endParaRPr lang="en-US" sz="3600" b="1" dirty="0">
              <a:solidFill>
                <a:schemeClr val="accent2">
                  <a:lumMod val="10000"/>
                </a:schemeClr>
              </a:solidFill>
              <a:effectLst>
                <a:outerShdw blurRad="38100" dist="38100" dir="2700000" algn="tl">
                  <a:srgbClr val="000000">
                    <a:alpha val="43137"/>
                  </a:srgbClr>
                </a:outerShdw>
              </a:effectLst>
              <a:latin typeface="Advent Pro" panose="020B0604020202020204" charset="0"/>
            </a:endParaRPr>
          </a:p>
        </p:txBody>
      </p:sp>
      <p:pic>
        <p:nvPicPr>
          <p:cNvPr id="2" name="Picture 1">
            <a:extLst>
              <a:ext uri="{FF2B5EF4-FFF2-40B4-BE49-F238E27FC236}">
                <a16:creationId xmlns:a16="http://schemas.microsoft.com/office/drawing/2014/main" id="{D3868B9B-7689-3C6D-6B51-C664EE54FA53}"/>
              </a:ext>
            </a:extLst>
          </p:cNvPr>
          <p:cNvPicPr>
            <a:picLocks noChangeAspect="1"/>
          </p:cNvPicPr>
          <p:nvPr/>
        </p:nvPicPr>
        <p:blipFill>
          <a:blip r:embed="rId4"/>
          <a:stretch>
            <a:fillRect/>
          </a:stretch>
        </p:blipFill>
        <p:spPr>
          <a:xfrm>
            <a:off x="0" y="793096"/>
            <a:ext cx="9143999" cy="4350404"/>
          </a:xfrm>
          <a:prstGeom prst="rect">
            <a:avLst/>
          </a:prstGeom>
        </p:spPr>
      </p:pic>
      <p:pic>
        <p:nvPicPr>
          <p:cNvPr id="3" name="Picture 2">
            <a:extLst>
              <a:ext uri="{FF2B5EF4-FFF2-40B4-BE49-F238E27FC236}">
                <a16:creationId xmlns:a16="http://schemas.microsoft.com/office/drawing/2014/main" id="{D64E864C-6E66-B0B3-94F6-8AA6B04451CD}"/>
              </a:ext>
            </a:extLst>
          </p:cNvPr>
          <p:cNvPicPr>
            <a:picLocks noChangeAspect="1"/>
          </p:cNvPicPr>
          <p:nvPr/>
        </p:nvPicPr>
        <p:blipFill>
          <a:blip r:embed="rId5"/>
          <a:stretch>
            <a:fillRect/>
          </a:stretch>
        </p:blipFill>
        <p:spPr>
          <a:xfrm>
            <a:off x="0" y="793096"/>
            <a:ext cx="9144000" cy="4341078"/>
          </a:xfrm>
          <a:prstGeom prst="rect">
            <a:avLst/>
          </a:prstGeom>
        </p:spPr>
      </p:pic>
    </p:spTree>
    <p:extLst>
      <p:ext uri="{BB962C8B-B14F-4D97-AF65-F5344CB8AC3E}">
        <p14:creationId xmlns:p14="http://schemas.microsoft.com/office/powerpoint/2010/main" val="160692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42"/>
          <p:cNvSpPr txBox="1">
            <a:spLocks noGrp="1"/>
          </p:cNvSpPr>
          <p:nvPr>
            <p:ph type="title"/>
          </p:nvPr>
        </p:nvSpPr>
        <p:spPr>
          <a:xfrm>
            <a:off x="899752" y="1382930"/>
            <a:ext cx="7550627" cy="2530114"/>
          </a:xfrm>
          <a:prstGeom prst="rect">
            <a:avLst/>
          </a:prstGeom>
        </p:spPr>
        <p:txBody>
          <a:bodyPr spcFirstLastPara="1" wrap="square" lIns="91425" tIns="91425" rIns="91425" bIns="91425" anchor="ctr" anchorCtr="0">
            <a:noAutofit/>
          </a:bodyPr>
          <a:lstStyle/>
          <a:p>
            <a:r>
              <a:rPr lang="en-US" sz="5400" spc="30" dirty="0">
                <a:solidFill>
                  <a:srgbClr val="2B2C30"/>
                </a:solidFill>
                <a:latin typeface="Playfair Display"/>
              </a:rPr>
              <a:t>LITERATURE SURVEY</a:t>
            </a:r>
            <a:br>
              <a:rPr lang="en-US" sz="5400" spc="30" dirty="0">
                <a:solidFill>
                  <a:srgbClr val="2B2C30"/>
                </a:solidFill>
                <a:latin typeface="Playfair Display"/>
              </a:rPr>
            </a:br>
            <a:endParaRPr sz="5400" dirty="0"/>
          </a:p>
        </p:txBody>
      </p:sp>
      <p:sp>
        <p:nvSpPr>
          <p:cNvPr id="812" name="Google Shape;812;p42"/>
          <p:cNvSpPr/>
          <p:nvPr/>
        </p:nvSpPr>
        <p:spPr>
          <a:xfrm rot="10800000">
            <a:off x="8575619" y="3954850"/>
            <a:ext cx="641513" cy="1230400"/>
          </a:xfrm>
          <a:custGeom>
            <a:avLst/>
            <a:gdLst/>
            <a:ahLst/>
            <a:cxnLst/>
            <a:rect l="l" t="t" r="r" b="b"/>
            <a:pathLst>
              <a:path w="119853" h="49216" extrusionOk="0">
                <a:moveTo>
                  <a:pt x="1" y="0"/>
                </a:moveTo>
                <a:lnTo>
                  <a:pt x="19881" y="12776"/>
                </a:lnTo>
                <a:lnTo>
                  <a:pt x="19692" y="12948"/>
                </a:lnTo>
                <a:lnTo>
                  <a:pt x="19529" y="13115"/>
                </a:lnTo>
                <a:lnTo>
                  <a:pt x="19421" y="13286"/>
                </a:lnTo>
                <a:lnTo>
                  <a:pt x="19367" y="13458"/>
                </a:lnTo>
                <a:lnTo>
                  <a:pt x="19367" y="13625"/>
                </a:lnTo>
                <a:lnTo>
                  <a:pt x="19394" y="13796"/>
                </a:lnTo>
                <a:lnTo>
                  <a:pt x="19475" y="13963"/>
                </a:lnTo>
                <a:lnTo>
                  <a:pt x="19583" y="14129"/>
                </a:lnTo>
                <a:lnTo>
                  <a:pt x="19719" y="14296"/>
                </a:lnTo>
                <a:lnTo>
                  <a:pt x="19935" y="14463"/>
                </a:lnTo>
                <a:lnTo>
                  <a:pt x="20152" y="14629"/>
                </a:lnTo>
                <a:lnTo>
                  <a:pt x="20423" y="14796"/>
                </a:lnTo>
                <a:lnTo>
                  <a:pt x="20721" y="14957"/>
                </a:lnTo>
                <a:lnTo>
                  <a:pt x="21046" y="15118"/>
                </a:lnTo>
                <a:lnTo>
                  <a:pt x="21398" y="15280"/>
                </a:lnTo>
                <a:lnTo>
                  <a:pt x="21777" y="15441"/>
                </a:lnTo>
                <a:lnTo>
                  <a:pt x="22210" y="15597"/>
                </a:lnTo>
                <a:lnTo>
                  <a:pt x="22644" y="15753"/>
                </a:lnTo>
                <a:lnTo>
                  <a:pt x="23104" y="15909"/>
                </a:lnTo>
                <a:lnTo>
                  <a:pt x="23592" y="16060"/>
                </a:lnTo>
                <a:lnTo>
                  <a:pt x="24106" y="16211"/>
                </a:lnTo>
                <a:lnTo>
                  <a:pt x="24648" y="16362"/>
                </a:lnTo>
                <a:lnTo>
                  <a:pt x="25190" y="16508"/>
                </a:lnTo>
                <a:lnTo>
                  <a:pt x="25759" y="16653"/>
                </a:lnTo>
                <a:lnTo>
                  <a:pt x="26327" y="16794"/>
                </a:lnTo>
                <a:lnTo>
                  <a:pt x="26923" y="16934"/>
                </a:lnTo>
                <a:lnTo>
                  <a:pt x="27546" y="17075"/>
                </a:lnTo>
                <a:lnTo>
                  <a:pt x="28169" y="17210"/>
                </a:lnTo>
                <a:lnTo>
                  <a:pt x="29442" y="17470"/>
                </a:lnTo>
                <a:lnTo>
                  <a:pt x="30742" y="17725"/>
                </a:lnTo>
                <a:lnTo>
                  <a:pt x="32070" y="17970"/>
                </a:lnTo>
                <a:lnTo>
                  <a:pt x="33424" y="18209"/>
                </a:lnTo>
                <a:lnTo>
                  <a:pt x="36132" y="18693"/>
                </a:lnTo>
                <a:lnTo>
                  <a:pt x="37514" y="18933"/>
                </a:lnTo>
                <a:lnTo>
                  <a:pt x="38868" y="19177"/>
                </a:lnTo>
                <a:lnTo>
                  <a:pt x="40195" y="19427"/>
                </a:lnTo>
                <a:lnTo>
                  <a:pt x="41495" y="19677"/>
                </a:lnTo>
                <a:lnTo>
                  <a:pt x="42741" y="19932"/>
                </a:lnTo>
                <a:lnTo>
                  <a:pt x="43960" y="20192"/>
                </a:lnTo>
                <a:lnTo>
                  <a:pt x="44556" y="20327"/>
                </a:lnTo>
                <a:lnTo>
                  <a:pt x="45125" y="20463"/>
                </a:lnTo>
                <a:lnTo>
                  <a:pt x="45666" y="20598"/>
                </a:lnTo>
                <a:lnTo>
                  <a:pt x="46208" y="20739"/>
                </a:lnTo>
                <a:lnTo>
                  <a:pt x="46723" y="20879"/>
                </a:lnTo>
                <a:lnTo>
                  <a:pt x="47210" y="21025"/>
                </a:lnTo>
                <a:lnTo>
                  <a:pt x="47698" y="21171"/>
                </a:lnTo>
                <a:lnTo>
                  <a:pt x="48158" y="21321"/>
                </a:lnTo>
                <a:lnTo>
                  <a:pt x="48592" y="21472"/>
                </a:lnTo>
                <a:lnTo>
                  <a:pt x="48998" y="21628"/>
                </a:lnTo>
                <a:lnTo>
                  <a:pt x="49377" y="21790"/>
                </a:lnTo>
                <a:lnTo>
                  <a:pt x="49729" y="21951"/>
                </a:lnTo>
                <a:lnTo>
                  <a:pt x="50000" y="22081"/>
                </a:lnTo>
                <a:lnTo>
                  <a:pt x="50244" y="22217"/>
                </a:lnTo>
                <a:lnTo>
                  <a:pt x="50488" y="22352"/>
                </a:lnTo>
                <a:lnTo>
                  <a:pt x="50704" y="22487"/>
                </a:lnTo>
                <a:lnTo>
                  <a:pt x="50894" y="22622"/>
                </a:lnTo>
                <a:lnTo>
                  <a:pt x="51083" y="22763"/>
                </a:lnTo>
                <a:lnTo>
                  <a:pt x="51381" y="23039"/>
                </a:lnTo>
                <a:lnTo>
                  <a:pt x="51652" y="23325"/>
                </a:lnTo>
                <a:lnTo>
                  <a:pt x="51842" y="23606"/>
                </a:lnTo>
                <a:lnTo>
                  <a:pt x="52004" y="23897"/>
                </a:lnTo>
                <a:lnTo>
                  <a:pt x="52113" y="24189"/>
                </a:lnTo>
                <a:lnTo>
                  <a:pt x="52194" y="24480"/>
                </a:lnTo>
                <a:lnTo>
                  <a:pt x="52248" y="24772"/>
                </a:lnTo>
                <a:lnTo>
                  <a:pt x="52302" y="25068"/>
                </a:lnTo>
                <a:lnTo>
                  <a:pt x="52302" y="25360"/>
                </a:lnTo>
                <a:lnTo>
                  <a:pt x="52302" y="25953"/>
                </a:lnTo>
                <a:lnTo>
                  <a:pt x="52329" y="26541"/>
                </a:lnTo>
                <a:lnTo>
                  <a:pt x="52329" y="26833"/>
                </a:lnTo>
                <a:lnTo>
                  <a:pt x="52383" y="27124"/>
                </a:lnTo>
                <a:lnTo>
                  <a:pt x="52438" y="27410"/>
                </a:lnTo>
                <a:lnTo>
                  <a:pt x="52519" y="27696"/>
                </a:lnTo>
                <a:lnTo>
                  <a:pt x="52654" y="27977"/>
                </a:lnTo>
                <a:lnTo>
                  <a:pt x="52817" y="28258"/>
                </a:lnTo>
                <a:lnTo>
                  <a:pt x="53034" y="28534"/>
                </a:lnTo>
                <a:lnTo>
                  <a:pt x="53277" y="28805"/>
                </a:lnTo>
                <a:lnTo>
                  <a:pt x="53440" y="28940"/>
                </a:lnTo>
                <a:lnTo>
                  <a:pt x="53602" y="29070"/>
                </a:lnTo>
                <a:lnTo>
                  <a:pt x="53792" y="29206"/>
                </a:lnTo>
                <a:lnTo>
                  <a:pt x="54009" y="29336"/>
                </a:lnTo>
                <a:lnTo>
                  <a:pt x="54225" y="29461"/>
                </a:lnTo>
                <a:lnTo>
                  <a:pt x="54469" y="29591"/>
                </a:lnTo>
                <a:lnTo>
                  <a:pt x="54713" y="29716"/>
                </a:lnTo>
                <a:lnTo>
                  <a:pt x="54984" y="29841"/>
                </a:lnTo>
                <a:lnTo>
                  <a:pt x="55282" y="29965"/>
                </a:lnTo>
                <a:lnTo>
                  <a:pt x="55607" y="30085"/>
                </a:lnTo>
                <a:lnTo>
                  <a:pt x="55959" y="30205"/>
                </a:lnTo>
                <a:lnTo>
                  <a:pt x="56311" y="30324"/>
                </a:lnTo>
                <a:lnTo>
                  <a:pt x="56690" y="30439"/>
                </a:lnTo>
                <a:lnTo>
                  <a:pt x="57096" y="30553"/>
                </a:lnTo>
                <a:lnTo>
                  <a:pt x="57557" y="30668"/>
                </a:lnTo>
                <a:lnTo>
                  <a:pt x="58017" y="30777"/>
                </a:lnTo>
                <a:lnTo>
                  <a:pt x="58559" y="30902"/>
                </a:lnTo>
                <a:lnTo>
                  <a:pt x="59155" y="31027"/>
                </a:lnTo>
                <a:lnTo>
                  <a:pt x="59778" y="31142"/>
                </a:lnTo>
                <a:lnTo>
                  <a:pt x="60428" y="31256"/>
                </a:lnTo>
                <a:lnTo>
                  <a:pt x="61078" y="31365"/>
                </a:lnTo>
                <a:lnTo>
                  <a:pt x="61755" y="31469"/>
                </a:lnTo>
                <a:lnTo>
                  <a:pt x="62432" y="31568"/>
                </a:lnTo>
                <a:lnTo>
                  <a:pt x="63136" y="31667"/>
                </a:lnTo>
                <a:lnTo>
                  <a:pt x="63868" y="31766"/>
                </a:lnTo>
                <a:lnTo>
                  <a:pt x="64599" y="31860"/>
                </a:lnTo>
                <a:lnTo>
                  <a:pt x="66089" y="32042"/>
                </a:lnTo>
                <a:lnTo>
                  <a:pt x="67605" y="32219"/>
                </a:lnTo>
                <a:lnTo>
                  <a:pt x="69122" y="32396"/>
                </a:lnTo>
                <a:lnTo>
                  <a:pt x="70612" y="32573"/>
                </a:lnTo>
                <a:lnTo>
                  <a:pt x="72102" y="32755"/>
                </a:lnTo>
                <a:lnTo>
                  <a:pt x="73564" y="32942"/>
                </a:lnTo>
                <a:lnTo>
                  <a:pt x="74268" y="33041"/>
                </a:lnTo>
                <a:lnTo>
                  <a:pt x="74973" y="33140"/>
                </a:lnTo>
                <a:lnTo>
                  <a:pt x="75623" y="33244"/>
                </a:lnTo>
                <a:lnTo>
                  <a:pt x="76300" y="33353"/>
                </a:lnTo>
                <a:lnTo>
                  <a:pt x="76923" y="33463"/>
                </a:lnTo>
                <a:lnTo>
                  <a:pt x="77546" y="33577"/>
                </a:lnTo>
                <a:lnTo>
                  <a:pt x="78142" y="33697"/>
                </a:lnTo>
                <a:lnTo>
                  <a:pt x="78710" y="33822"/>
                </a:lnTo>
                <a:lnTo>
                  <a:pt x="79252" y="33952"/>
                </a:lnTo>
                <a:lnTo>
                  <a:pt x="79767" y="34087"/>
                </a:lnTo>
                <a:lnTo>
                  <a:pt x="80200" y="34243"/>
                </a:lnTo>
                <a:lnTo>
                  <a:pt x="80633" y="34399"/>
                </a:lnTo>
                <a:lnTo>
                  <a:pt x="81040" y="34555"/>
                </a:lnTo>
                <a:lnTo>
                  <a:pt x="81419" y="34717"/>
                </a:lnTo>
                <a:lnTo>
                  <a:pt x="81798" y="34878"/>
                </a:lnTo>
                <a:lnTo>
                  <a:pt x="82123" y="35039"/>
                </a:lnTo>
                <a:lnTo>
                  <a:pt x="82475" y="35206"/>
                </a:lnTo>
                <a:lnTo>
                  <a:pt x="82773" y="35372"/>
                </a:lnTo>
                <a:lnTo>
                  <a:pt x="83071" y="35539"/>
                </a:lnTo>
                <a:lnTo>
                  <a:pt x="83342" y="35705"/>
                </a:lnTo>
                <a:lnTo>
                  <a:pt x="83586" y="35877"/>
                </a:lnTo>
                <a:lnTo>
                  <a:pt x="83802" y="36044"/>
                </a:lnTo>
                <a:lnTo>
                  <a:pt x="84019" y="36215"/>
                </a:lnTo>
                <a:lnTo>
                  <a:pt x="84209" y="36392"/>
                </a:lnTo>
                <a:lnTo>
                  <a:pt x="84371" y="36564"/>
                </a:lnTo>
                <a:lnTo>
                  <a:pt x="84507" y="36736"/>
                </a:lnTo>
                <a:lnTo>
                  <a:pt x="85075" y="37178"/>
                </a:lnTo>
                <a:lnTo>
                  <a:pt x="85644" y="37610"/>
                </a:lnTo>
                <a:lnTo>
                  <a:pt x="86294" y="38047"/>
                </a:lnTo>
                <a:lnTo>
                  <a:pt x="86944" y="38479"/>
                </a:lnTo>
                <a:lnTo>
                  <a:pt x="87649" y="38906"/>
                </a:lnTo>
                <a:lnTo>
                  <a:pt x="88380" y="39333"/>
                </a:lnTo>
                <a:lnTo>
                  <a:pt x="89165" y="39754"/>
                </a:lnTo>
                <a:lnTo>
                  <a:pt x="89978" y="40176"/>
                </a:lnTo>
                <a:lnTo>
                  <a:pt x="90818" y="40592"/>
                </a:lnTo>
                <a:lnTo>
                  <a:pt x="91711" y="41008"/>
                </a:lnTo>
                <a:lnTo>
                  <a:pt x="92632" y="41420"/>
                </a:lnTo>
                <a:lnTo>
                  <a:pt x="93580" y="41831"/>
                </a:lnTo>
                <a:lnTo>
                  <a:pt x="94582" y="42237"/>
                </a:lnTo>
                <a:lnTo>
                  <a:pt x="95585" y="42637"/>
                </a:lnTo>
                <a:lnTo>
                  <a:pt x="96668" y="43033"/>
                </a:lnTo>
                <a:lnTo>
                  <a:pt x="97751" y="43428"/>
                </a:lnTo>
                <a:lnTo>
                  <a:pt x="98862" y="43824"/>
                </a:lnTo>
                <a:lnTo>
                  <a:pt x="100027" y="44209"/>
                </a:lnTo>
                <a:lnTo>
                  <a:pt x="101218" y="44594"/>
                </a:lnTo>
                <a:lnTo>
                  <a:pt x="102464" y="44974"/>
                </a:lnTo>
                <a:lnTo>
                  <a:pt x="103710" y="45354"/>
                </a:lnTo>
                <a:lnTo>
                  <a:pt x="105010" y="45723"/>
                </a:lnTo>
                <a:lnTo>
                  <a:pt x="106337" y="46093"/>
                </a:lnTo>
                <a:lnTo>
                  <a:pt x="107692" y="46457"/>
                </a:lnTo>
                <a:lnTo>
                  <a:pt x="109073" y="46816"/>
                </a:lnTo>
                <a:lnTo>
                  <a:pt x="110509" y="47175"/>
                </a:lnTo>
                <a:lnTo>
                  <a:pt x="111971" y="47524"/>
                </a:lnTo>
                <a:lnTo>
                  <a:pt x="113461" y="47873"/>
                </a:lnTo>
                <a:lnTo>
                  <a:pt x="114978" y="48216"/>
                </a:lnTo>
                <a:lnTo>
                  <a:pt x="116522" y="48554"/>
                </a:lnTo>
                <a:lnTo>
                  <a:pt x="118092" y="48887"/>
                </a:lnTo>
                <a:lnTo>
                  <a:pt x="119690" y="49215"/>
                </a:lnTo>
                <a:lnTo>
                  <a:pt x="119772" y="48825"/>
                </a:lnTo>
                <a:lnTo>
                  <a:pt x="119826" y="48429"/>
                </a:lnTo>
                <a:lnTo>
                  <a:pt x="119853" y="48039"/>
                </a:lnTo>
                <a:lnTo>
                  <a:pt x="119826" y="47649"/>
                </a:lnTo>
                <a:lnTo>
                  <a:pt x="119772" y="47259"/>
                </a:lnTo>
                <a:lnTo>
                  <a:pt x="119663" y="46868"/>
                </a:lnTo>
                <a:lnTo>
                  <a:pt x="119555" y="46478"/>
                </a:lnTo>
                <a:lnTo>
                  <a:pt x="119393" y="46088"/>
                </a:lnTo>
                <a:lnTo>
                  <a:pt x="119203" y="45697"/>
                </a:lnTo>
                <a:lnTo>
                  <a:pt x="118959" y="45312"/>
                </a:lnTo>
                <a:lnTo>
                  <a:pt x="118715" y="44927"/>
                </a:lnTo>
                <a:lnTo>
                  <a:pt x="118417" y="44542"/>
                </a:lnTo>
                <a:lnTo>
                  <a:pt x="118092" y="44157"/>
                </a:lnTo>
                <a:lnTo>
                  <a:pt x="117740" y="43772"/>
                </a:lnTo>
                <a:lnTo>
                  <a:pt x="117334" y="43392"/>
                </a:lnTo>
                <a:lnTo>
                  <a:pt x="116928" y="43012"/>
                </a:lnTo>
                <a:lnTo>
                  <a:pt x="116467" y="42632"/>
                </a:lnTo>
                <a:lnTo>
                  <a:pt x="115953" y="42252"/>
                </a:lnTo>
                <a:lnTo>
                  <a:pt x="115438" y="41878"/>
                </a:lnTo>
                <a:lnTo>
                  <a:pt x="114896" y="41503"/>
                </a:lnTo>
                <a:lnTo>
                  <a:pt x="114301" y="41128"/>
                </a:lnTo>
                <a:lnTo>
                  <a:pt x="113678" y="40759"/>
                </a:lnTo>
                <a:lnTo>
                  <a:pt x="113027" y="40389"/>
                </a:lnTo>
                <a:lnTo>
                  <a:pt x="112323" y="40025"/>
                </a:lnTo>
                <a:lnTo>
                  <a:pt x="111619" y="39661"/>
                </a:lnTo>
                <a:lnTo>
                  <a:pt x="110861" y="39296"/>
                </a:lnTo>
                <a:lnTo>
                  <a:pt x="110075" y="38937"/>
                </a:lnTo>
                <a:lnTo>
                  <a:pt x="109263" y="38578"/>
                </a:lnTo>
                <a:lnTo>
                  <a:pt x="108396" y="38219"/>
                </a:lnTo>
                <a:lnTo>
                  <a:pt x="107529" y="37865"/>
                </a:lnTo>
                <a:lnTo>
                  <a:pt x="106608" y="37516"/>
                </a:lnTo>
                <a:lnTo>
                  <a:pt x="105687" y="37168"/>
                </a:lnTo>
                <a:lnTo>
                  <a:pt x="104116" y="36616"/>
                </a:lnTo>
                <a:lnTo>
                  <a:pt x="102491" y="36065"/>
                </a:lnTo>
                <a:lnTo>
                  <a:pt x="100920" y="35508"/>
                </a:lnTo>
                <a:lnTo>
                  <a:pt x="100162" y="35232"/>
                </a:lnTo>
                <a:lnTo>
                  <a:pt x="99431" y="34951"/>
                </a:lnTo>
                <a:lnTo>
                  <a:pt x="98726" y="34670"/>
                </a:lnTo>
                <a:lnTo>
                  <a:pt x="98076" y="34384"/>
                </a:lnTo>
                <a:lnTo>
                  <a:pt x="97453" y="34092"/>
                </a:lnTo>
                <a:lnTo>
                  <a:pt x="96885" y="33806"/>
                </a:lnTo>
                <a:lnTo>
                  <a:pt x="96641" y="33655"/>
                </a:lnTo>
                <a:lnTo>
                  <a:pt x="96397" y="33509"/>
                </a:lnTo>
                <a:lnTo>
                  <a:pt x="96180" y="33358"/>
                </a:lnTo>
                <a:lnTo>
                  <a:pt x="95964" y="33208"/>
                </a:lnTo>
                <a:lnTo>
                  <a:pt x="95774" y="33057"/>
                </a:lnTo>
                <a:lnTo>
                  <a:pt x="95612" y="32906"/>
                </a:lnTo>
                <a:lnTo>
                  <a:pt x="95449" y="32755"/>
                </a:lnTo>
                <a:lnTo>
                  <a:pt x="95341" y="32599"/>
                </a:lnTo>
                <a:lnTo>
                  <a:pt x="95151" y="32349"/>
                </a:lnTo>
                <a:lnTo>
                  <a:pt x="95016" y="32094"/>
                </a:lnTo>
                <a:lnTo>
                  <a:pt x="94935" y="31844"/>
                </a:lnTo>
                <a:lnTo>
                  <a:pt x="94907" y="31589"/>
                </a:lnTo>
                <a:lnTo>
                  <a:pt x="94907" y="31334"/>
                </a:lnTo>
                <a:lnTo>
                  <a:pt x="94962" y="31079"/>
                </a:lnTo>
                <a:lnTo>
                  <a:pt x="95043" y="30829"/>
                </a:lnTo>
                <a:lnTo>
                  <a:pt x="95178" y="30574"/>
                </a:lnTo>
                <a:lnTo>
                  <a:pt x="95314" y="30319"/>
                </a:lnTo>
                <a:lnTo>
                  <a:pt x="95476" y="30064"/>
                </a:lnTo>
                <a:lnTo>
                  <a:pt x="95666" y="29809"/>
                </a:lnTo>
                <a:lnTo>
                  <a:pt x="95882" y="29554"/>
                </a:lnTo>
                <a:lnTo>
                  <a:pt x="96316" y="29044"/>
                </a:lnTo>
                <a:lnTo>
                  <a:pt x="96776" y="28534"/>
                </a:lnTo>
                <a:lnTo>
                  <a:pt x="97210" y="28024"/>
                </a:lnTo>
                <a:lnTo>
                  <a:pt x="97589" y="27519"/>
                </a:lnTo>
                <a:lnTo>
                  <a:pt x="97778" y="27264"/>
                </a:lnTo>
                <a:lnTo>
                  <a:pt x="97914" y="27015"/>
                </a:lnTo>
                <a:lnTo>
                  <a:pt x="98049" y="26760"/>
                </a:lnTo>
                <a:lnTo>
                  <a:pt x="98131" y="26510"/>
                </a:lnTo>
                <a:lnTo>
                  <a:pt x="98185" y="26255"/>
                </a:lnTo>
                <a:lnTo>
                  <a:pt x="98185" y="26005"/>
                </a:lnTo>
                <a:lnTo>
                  <a:pt x="98158" y="25755"/>
                </a:lnTo>
                <a:lnTo>
                  <a:pt x="98103" y="25506"/>
                </a:lnTo>
                <a:lnTo>
                  <a:pt x="97968" y="25256"/>
                </a:lnTo>
                <a:lnTo>
                  <a:pt x="97806" y="25006"/>
                </a:lnTo>
                <a:lnTo>
                  <a:pt x="97562" y="24761"/>
                </a:lnTo>
                <a:lnTo>
                  <a:pt x="97264" y="24512"/>
                </a:lnTo>
                <a:lnTo>
                  <a:pt x="97074" y="24371"/>
                </a:lnTo>
                <a:lnTo>
                  <a:pt x="96858" y="24231"/>
                </a:lnTo>
                <a:lnTo>
                  <a:pt x="96614" y="24095"/>
                </a:lnTo>
                <a:lnTo>
                  <a:pt x="96370" y="23960"/>
                </a:lnTo>
                <a:lnTo>
                  <a:pt x="96099" y="23825"/>
                </a:lnTo>
                <a:lnTo>
                  <a:pt x="95801" y="23689"/>
                </a:lnTo>
                <a:lnTo>
                  <a:pt x="95503" y="23559"/>
                </a:lnTo>
                <a:lnTo>
                  <a:pt x="95178" y="23424"/>
                </a:lnTo>
                <a:lnTo>
                  <a:pt x="94501" y="23164"/>
                </a:lnTo>
                <a:lnTo>
                  <a:pt x="93770" y="22909"/>
                </a:lnTo>
                <a:lnTo>
                  <a:pt x="92984" y="22659"/>
                </a:lnTo>
                <a:lnTo>
                  <a:pt x="92172" y="22409"/>
                </a:lnTo>
                <a:lnTo>
                  <a:pt x="91305" y="22165"/>
                </a:lnTo>
                <a:lnTo>
                  <a:pt x="90438" y="21920"/>
                </a:lnTo>
                <a:lnTo>
                  <a:pt x="89517" y="21681"/>
                </a:lnTo>
                <a:lnTo>
                  <a:pt x="88597" y="21436"/>
                </a:lnTo>
                <a:lnTo>
                  <a:pt x="86701" y="20962"/>
                </a:lnTo>
                <a:lnTo>
                  <a:pt x="84778" y="20489"/>
                </a:lnTo>
                <a:lnTo>
                  <a:pt x="82936" y="20015"/>
                </a:lnTo>
                <a:lnTo>
                  <a:pt x="82015" y="19776"/>
                </a:lnTo>
                <a:lnTo>
                  <a:pt x="81148" y="19536"/>
                </a:lnTo>
                <a:lnTo>
                  <a:pt x="80281" y="19292"/>
                </a:lnTo>
                <a:lnTo>
                  <a:pt x="79469" y="19047"/>
                </a:lnTo>
                <a:lnTo>
                  <a:pt x="78710" y="18803"/>
                </a:lnTo>
                <a:lnTo>
                  <a:pt x="77979" y="18553"/>
                </a:lnTo>
                <a:lnTo>
                  <a:pt x="77329" y="18298"/>
                </a:lnTo>
                <a:lnTo>
                  <a:pt x="77004" y="18168"/>
                </a:lnTo>
                <a:lnTo>
                  <a:pt x="76706" y="18043"/>
                </a:lnTo>
                <a:lnTo>
                  <a:pt x="76435" y="17913"/>
                </a:lnTo>
                <a:lnTo>
                  <a:pt x="76164" y="17777"/>
                </a:lnTo>
                <a:lnTo>
                  <a:pt x="75921" y="17647"/>
                </a:lnTo>
                <a:lnTo>
                  <a:pt x="75704" y="17512"/>
                </a:lnTo>
                <a:lnTo>
                  <a:pt x="75487" y="17382"/>
                </a:lnTo>
                <a:lnTo>
                  <a:pt x="75298" y="17241"/>
                </a:lnTo>
                <a:lnTo>
                  <a:pt x="75135" y="17106"/>
                </a:lnTo>
                <a:lnTo>
                  <a:pt x="74973" y="16971"/>
                </a:lnTo>
                <a:lnTo>
                  <a:pt x="74864" y="16830"/>
                </a:lnTo>
                <a:lnTo>
                  <a:pt x="74756" y="16685"/>
                </a:lnTo>
                <a:lnTo>
                  <a:pt x="74675" y="16544"/>
                </a:lnTo>
                <a:lnTo>
                  <a:pt x="74621" y="16398"/>
                </a:lnTo>
                <a:lnTo>
                  <a:pt x="74593" y="16274"/>
                </a:lnTo>
                <a:lnTo>
                  <a:pt x="74593" y="16154"/>
                </a:lnTo>
                <a:lnTo>
                  <a:pt x="74593" y="16029"/>
                </a:lnTo>
                <a:lnTo>
                  <a:pt x="74621" y="15909"/>
                </a:lnTo>
                <a:lnTo>
                  <a:pt x="74729" y="15665"/>
                </a:lnTo>
                <a:lnTo>
                  <a:pt x="74864" y="15420"/>
                </a:lnTo>
                <a:lnTo>
                  <a:pt x="75081" y="15181"/>
                </a:lnTo>
                <a:lnTo>
                  <a:pt x="75352" y="14941"/>
                </a:lnTo>
                <a:lnTo>
                  <a:pt x="75650" y="14707"/>
                </a:lnTo>
                <a:lnTo>
                  <a:pt x="76002" y="14468"/>
                </a:lnTo>
                <a:lnTo>
                  <a:pt x="76408" y="14234"/>
                </a:lnTo>
                <a:lnTo>
                  <a:pt x="76814" y="13999"/>
                </a:lnTo>
                <a:lnTo>
                  <a:pt x="77275" y="13765"/>
                </a:lnTo>
                <a:lnTo>
                  <a:pt x="77735" y="13536"/>
                </a:lnTo>
                <a:lnTo>
                  <a:pt x="78710" y="13068"/>
                </a:lnTo>
                <a:lnTo>
                  <a:pt x="79740" y="12610"/>
                </a:lnTo>
                <a:lnTo>
                  <a:pt x="80769" y="12147"/>
                </a:lnTo>
                <a:lnTo>
                  <a:pt x="81744" y="11684"/>
                </a:lnTo>
                <a:lnTo>
                  <a:pt x="82204" y="11449"/>
                </a:lnTo>
                <a:lnTo>
                  <a:pt x="82638" y="11220"/>
                </a:lnTo>
                <a:lnTo>
                  <a:pt x="83071" y="10986"/>
                </a:lnTo>
                <a:lnTo>
                  <a:pt x="83450" y="10752"/>
                </a:lnTo>
                <a:lnTo>
                  <a:pt x="83775" y="10518"/>
                </a:lnTo>
                <a:lnTo>
                  <a:pt x="84073" y="10284"/>
                </a:lnTo>
                <a:lnTo>
                  <a:pt x="84317" y="10044"/>
                </a:lnTo>
                <a:lnTo>
                  <a:pt x="84534" y="9805"/>
                </a:lnTo>
                <a:lnTo>
                  <a:pt x="84669" y="9565"/>
                </a:lnTo>
                <a:lnTo>
                  <a:pt x="84750" y="9326"/>
                </a:lnTo>
                <a:lnTo>
                  <a:pt x="84778" y="9201"/>
                </a:lnTo>
                <a:lnTo>
                  <a:pt x="84778" y="9082"/>
                </a:lnTo>
                <a:lnTo>
                  <a:pt x="84750" y="8957"/>
                </a:lnTo>
                <a:lnTo>
                  <a:pt x="84723" y="8837"/>
                </a:lnTo>
                <a:lnTo>
                  <a:pt x="84561" y="8629"/>
                </a:lnTo>
                <a:lnTo>
                  <a:pt x="84371" y="8421"/>
                </a:lnTo>
                <a:lnTo>
                  <a:pt x="84155" y="8218"/>
                </a:lnTo>
                <a:lnTo>
                  <a:pt x="83911" y="8009"/>
                </a:lnTo>
                <a:lnTo>
                  <a:pt x="83613" y="7807"/>
                </a:lnTo>
                <a:lnTo>
                  <a:pt x="83315" y="7609"/>
                </a:lnTo>
                <a:lnTo>
                  <a:pt x="82963" y="7411"/>
                </a:lnTo>
                <a:lnTo>
                  <a:pt x="82611" y="7213"/>
                </a:lnTo>
                <a:lnTo>
                  <a:pt x="82204" y="7021"/>
                </a:lnTo>
                <a:lnTo>
                  <a:pt x="81771" y="6828"/>
                </a:lnTo>
                <a:lnTo>
                  <a:pt x="81311" y="6636"/>
                </a:lnTo>
                <a:lnTo>
                  <a:pt x="80796" y="6448"/>
                </a:lnTo>
                <a:lnTo>
                  <a:pt x="80281" y="6266"/>
                </a:lnTo>
                <a:lnTo>
                  <a:pt x="79740" y="6084"/>
                </a:lnTo>
                <a:lnTo>
                  <a:pt x="79144" y="5907"/>
                </a:lnTo>
                <a:lnTo>
                  <a:pt x="78548" y="5730"/>
                </a:lnTo>
                <a:lnTo>
                  <a:pt x="77546" y="5418"/>
                </a:lnTo>
                <a:lnTo>
                  <a:pt x="76489" y="5111"/>
                </a:lnTo>
                <a:lnTo>
                  <a:pt x="75433" y="4814"/>
                </a:lnTo>
                <a:lnTo>
                  <a:pt x="74323" y="4523"/>
                </a:lnTo>
                <a:lnTo>
                  <a:pt x="73185" y="4237"/>
                </a:lnTo>
                <a:lnTo>
                  <a:pt x="72020" y="3961"/>
                </a:lnTo>
                <a:lnTo>
                  <a:pt x="70829" y="3690"/>
                </a:lnTo>
                <a:lnTo>
                  <a:pt x="69583" y="3425"/>
                </a:lnTo>
                <a:lnTo>
                  <a:pt x="68337" y="3175"/>
                </a:lnTo>
                <a:lnTo>
                  <a:pt x="67037" y="2930"/>
                </a:lnTo>
                <a:lnTo>
                  <a:pt x="65682" y="2691"/>
                </a:lnTo>
                <a:lnTo>
                  <a:pt x="64328" y="2462"/>
                </a:lnTo>
                <a:lnTo>
                  <a:pt x="62920" y="2243"/>
                </a:lnTo>
                <a:lnTo>
                  <a:pt x="61484" y="2035"/>
                </a:lnTo>
                <a:lnTo>
                  <a:pt x="60022" y="1837"/>
                </a:lnTo>
                <a:lnTo>
                  <a:pt x="58505" y="1645"/>
                </a:lnTo>
                <a:lnTo>
                  <a:pt x="57719" y="1556"/>
                </a:lnTo>
                <a:lnTo>
                  <a:pt x="56934" y="1468"/>
                </a:lnTo>
                <a:lnTo>
                  <a:pt x="56148" y="1379"/>
                </a:lnTo>
                <a:lnTo>
                  <a:pt x="55363" y="1296"/>
                </a:lnTo>
                <a:lnTo>
                  <a:pt x="54550" y="1218"/>
                </a:lnTo>
                <a:lnTo>
                  <a:pt x="53738" y="1140"/>
                </a:lnTo>
                <a:lnTo>
                  <a:pt x="52898" y="1067"/>
                </a:lnTo>
                <a:lnTo>
                  <a:pt x="52058" y="994"/>
                </a:lnTo>
                <a:lnTo>
                  <a:pt x="51219" y="922"/>
                </a:lnTo>
                <a:lnTo>
                  <a:pt x="50352" y="854"/>
                </a:lnTo>
                <a:lnTo>
                  <a:pt x="49485" y="791"/>
                </a:lnTo>
                <a:lnTo>
                  <a:pt x="48619" y="729"/>
                </a:lnTo>
                <a:lnTo>
                  <a:pt x="47725" y="672"/>
                </a:lnTo>
                <a:lnTo>
                  <a:pt x="46804" y="620"/>
                </a:lnTo>
                <a:lnTo>
                  <a:pt x="45910" y="568"/>
                </a:lnTo>
                <a:lnTo>
                  <a:pt x="44989" y="516"/>
                </a:lnTo>
                <a:lnTo>
                  <a:pt x="44068" y="469"/>
                </a:lnTo>
                <a:lnTo>
                  <a:pt x="43120" y="427"/>
                </a:lnTo>
                <a:lnTo>
                  <a:pt x="42172" y="386"/>
                </a:lnTo>
                <a:lnTo>
                  <a:pt x="41197" y="349"/>
                </a:lnTo>
                <a:lnTo>
                  <a:pt x="40222" y="318"/>
                </a:lnTo>
                <a:lnTo>
                  <a:pt x="39247" y="287"/>
                </a:lnTo>
                <a:lnTo>
                  <a:pt x="38245" y="255"/>
                </a:lnTo>
                <a:lnTo>
                  <a:pt x="37243" y="235"/>
                </a:lnTo>
                <a:lnTo>
                  <a:pt x="36214" y="214"/>
                </a:lnTo>
                <a:lnTo>
                  <a:pt x="35184" y="193"/>
                </a:lnTo>
                <a:lnTo>
                  <a:pt x="34155" y="183"/>
                </a:lnTo>
                <a:lnTo>
                  <a:pt x="33099" y="172"/>
                </a:lnTo>
                <a:lnTo>
                  <a:pt x="32042" y="162"/>
                </a:lnTo>
                <a:lnTo>
                  <a:pt x="30959" y="157"/>
                </a:lnTo>
                <a:lnTo>
                  <a:pt x="29876" y="157"/>
                </a:lnTo>
                <a:lnTo>
                  <a:pt x="28765" y="16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p:nvPr/>
        </p:nvSpPr>
        <p:spPr>
          <a:xfrm rot="10016349">
            <a:off x="7948002" y="3449434"/>
            <a:ext cx="951990" cy="1825940"/>
          </a:xfrm>
          <a:custGeom>
            <a:avLst/>
            <a:gdLst/>
            <a:ahLst/>
            <a:cxnLst/>
            <a:rect l="l" t="t" r="r" b="b"/>
            <a:pathLst>
              <a:path w="119853" h="49216" extrusionOk="0">
                <a:moveTo>
                  <a:pt x="1" y="0"/>
                </a:moveTo>
                <a:lnTo>
                  <a:pt x="19881" y="12776"/>
                </a:lnTo>
                <a:lnTo>
                  <a:pt x="19692" y="12948"/>
                </a:lnTo>
                <a:lnTo>
                  <a:pt x="19529" y="13115"/>
                </a:lnTo>
                <a:lnTo>
                  <a:pt x="19421" y="13286"/>
                </a:lnTo>
                <a:lnTo>
                  <a:pt x="19367" y="13458"/>
                </a:lnTo>
                <a:lnTo>
                  <a:pt x="19367" y="13625"/>
                </a:lnTo>
                <a:lnTo>
                  <a:pt x="19394" y="13796"/>
                </a:lnTo>
                <a:lnTo>
                  <a:pt x="19475" y="13963"/>
                </a:lnTo>
                <a:lnTo>
                  <a:pt x="19583" y="14129"/>
                </a:lnTo>
                <a:lnTo>
                  <a:pt x="19719" y="14296"/>
                </a:lnTo>
                <a:lnTo>
                  <a:pt x="19935" y="14463"/>
                </a:lnTo>
                <a:lnTo>
                  <a:pt x="20152" y="14629"/>
                </a:lnTo>
                <a:lnTo>
                  <a:pt x="20423" y="14796"/>
                </a:lnTo>
                <a:lnTo>
                  <a:pt x="20721" y="14957"/>
                </a:lnTo>
                <a:lnTo>
                  <a:pt x="21046" y="15118"/>
                </a:lnTo>
                <a:lnTo>
                  <a:pt x="21398" y="15280"/>
                </a:lnTo>
                <a:lnTo>
                  <a:pt x="21777" y="15441"/>
                </a:lnTo>
                <a:lnTo>
                  <a:pt x="22210" y="15597"/>
                </a:lnTo>
                <a:lnTo>
                  <a:pt x="22644" y="15753"/>
                </a:lnTo>
                <a:lnTo>
                  <a:pt x="23104" y="15909"/>
                </a:lnTo>
                <a:lnTo>
                  <a:pt x="23592" y="16060"/>
                </a:lnTo>
                <a:lnTo>
                  <a:pt x="24106" y="16211"/>
                </a:lnTo>
                <a:lnTo>
                  <a:pt x="24648" y="16362"/>
                </a:lnTo>
                <a:lnTo>
                  <a:pt x="25190" y="16508"/>
                </a:lnTo>
                <a:lnTo>
                  <a:pt x="25759" y="16653"/>
                </a:lnTo>
                <a:lnTo>
                  <a:pt x="26327" y="16794"/>
                </a:lnTo>
                <a:lnTo>
                  <a:pt x="26923" y="16934"/>
                </a:lnTo>
                <a:lnTo>
                  <a:pt x="27546" y="17075"/>
                </a:lnTo>
                <a:lnTo>
                  <a:pt x="28169" y="17210"/>
                </a:lnTo>
                <a:lnTo>
                  <a:pt x="29442" y="17470"/>
                </a:lnTo>
                <a:lnTo>
                  <a:pt x="30742" y="17725"/>
                </a:lnTo>
                <a:lnTo>
                  <a:pt x="32070" y="17970"/>
                </a:lnTo>
                <a:lnTo>
                  <a:pt x="33424" y="18209"/>
                </a:lnTo>
                <a:lnTo>
                  <a:pt x="36132" y="18693"/>
                </a:lnTo>
                <a:lnTo>
                  <a:pt x="37514" y="18933"/>
                </a:lnTo>
                <a:lnTo>
                  <a:pt x="38868" y="19177"/>
                </a:lnTo>
                <a:lnTo>
                  <a:pt x="40195" y="19427"/>
                </a:lnTo>
                <a:lnTo>
                  <a:pt x="41495" y="19677"/>
                </a:lnTo>
                <a:lnTo>
                  <a:pt x="42741" y="19932"/>
                </a:lnTo>
                <a:lnTo>
                  <a:pt x="43960" y="20192"/>
                </a:lnTo>
                <a:lnTo>
                  <a:pt x="44556" y="20327"/>
                </a:lnTo>
                <a:lnTo>
                  <a:pt x="45125" y="20463"/>
                </a:lnTo>
                <a:lnTo>
                  <a:pt x="45666" y="20598"/>
                </a:lnTo>
                <a:lnTo>
                  <a:pt x="46208" y="20739"/>
                </a:lnTo>
                <a:lnTo>
                  <a:pt x="46723" y="20879"/>
                </a:lnTo>
                <a:lnTo>
                  <a:pt x="47210" y="21025"/>
                </a:lnTo>
                <a:lnTo>
                  <a:pt x="47698" y="21171"/>
                </a:lnTo>
                <a:lnTo>
                  <a:pt x="48158" y="21321"/>
                </a:lnTo>
                <a:lnTo>
                  <a:pt x="48592" y="21472"/>
                </a:lnTo>
                <a:lnTo>
                  <a:pt x="48998" y="21628"/>
                </a:lnTo>
                <a:lnTo>
                  <a:pt x="49377" y="21790"/>
                </a:lnTo>
                <a:lnTo>
                  <a:pt x="49729" y="21951"/>
                </a:lnTo>
                <a:lnTo>
                  <a:pt x="50000" y="22081"/>
                </a:lnTo>
                <a:lnTo>
                  <a:pt x="50244" y="22217"/>
                </a:lnTo>
                <a:lnTo>
                  <a:pt x="50488" y="22352"/>
                </a:lnTo>
                <a:lnTo>
                  <a:pt x="50704" y="22487"/>
                </a:lnTo>
                <a:lnTo>
                  <a:pt x="50894" y="22622"/>
                </a:lnTo>
                <a:lnTo>
                  <a:pt x="51083" y="22763"/>
                </a:lnTo>
                <a:lnTo>
                  <a:pt x="51381" y="23039"/>
                </a:lnTo>
                <a:lnTo>
                  <a:pt x="51652" y="23325"/>
                </a:lnTo>
                <a:lnTo>
                  <a:pt x="51842" y="23606"/>
                </a:lnTo>
                <a:lnTo>
                  <a:pt x="52004" y="23897"/>
                </a:lnTo>
                <a:lnTo>
                  <a:pt x="52113" y="24189"/>
                </a:lnTo>
                <a:lnTo>
                  <a:pt x="52194" y="24480"/>
                </a:lnTo>
                <a:lnTo>
                  <a:pt x="52248" y="24772"/>
                </a:lnTo>
                <a:lnTo>
                  <a:pt x="52302" y="25068"/>
                </a:lnTo>
                <a:lnTo>
                  <a:pt x="52302" y="25360"/>
                </a:lnTo>
                <a:lnTo>
                  <a:pt x="52302" y="25953"/>
                </a:lnTo>
                <a:lnTo>
                  <a:pt x="52329" y="26541"/>
                </a:lnTo>
                <a:lnTo>
                  <a:pt x="52329" y="26833"/>
                </a:lnTo>
                <a:lnTo>
                  <a:pt x="52383" y="27124"/>
                </a:lnTo>
                <a:lnTo>
                  <a:pt x="52438" y="27410"/>
                </a:lnTo>
                <a:lnTo>
                  <a:pt x="52519" y="27696"/>
                </a:lnTo>
                <a:lnTo>
                  <a:pt x="52654" y="27977"/>
                </a:lnTo>
                <a:lnTo>
                  <a:pt x="52817" y="28258"/>
                </a:lnTo>
                <a:lnTo>
                  <a:pt x="53034" y="28534"/>
                </a:lnTo>
                <a:lnTo>
                  <a:pt x="53277" y="28805"/>
                </a:lnTo>
                <a:lnTo>
                  <a:pt x="53440" y="28940"/>
                </a:lnTo>
                <a:lnTo>
                  <a:pt x="53602" y="29070"/>
                </a:lnTo>
                <a:lnTo>
                  <a:pt x="53792" y="29206"/>
                </a:lnTo>
                <a:lnTo>
                  <a:pt x="54009" y="29336"/>
                </a:lnTo>
                <a:lnTo>
                  <a:pt x="54225" y="29461"/>
                </a:lnTo>
                <a:lnTo>
                  <a:pt x="54469" y="29591"/>
                </a:lnTo>
                <a:lnTo>
                  <a:pt x="54713" y="29716"/>
                </a:lnTo>
                <a:lnTo>
                  <a:pt x="54984" y="29841"/>
                </a:lnTo>
                <a:lnTo>
                  <a:pt x="55282" y="29965"/>
                </a:lnTo>
                <a:lnTo>
                  <a:pt x="55607" y="30085"/>
                </a:lnTo>
                <a:lnTo>
                  <a:pt x="55959" y="30205"/>
                </a:lnTo>
                <a:lnTo>
                  <a:pt x="56311" y="30324"/>
                </a:lnTo>
                <a:lnTo>
                  <a:pt x="56690" y="30439"/>
                </a:lnTo>
                <a:lnTo>
                  <a:pt x="57096" y="30553"/>
                </a:lnTo>
                <a:lnTo>
                  <a:pt x="57557" y="30668"/>
                </a:lnTo>
                <a:lnTo>
                  <a:pt x="58017" y="30777"/>
                </a:lnTo>
                <a:lnTo>
                  <a:pt x="58559" y="30902"/>
                </a:lnTo>
                <a:lnTo>
                  <a:pt x="59155" y="31027"/>
                </a:lnTo>
                <a:lnTo>
                  <a:pt x="59778" y="31142"/>
                </a:lnTo>
                <a:lnTo>
                  <a:pt x="60428" y="31256"/>
                </a:lnTo>
                <a:lnTo>
                  <a:pt x="61078" y="31365"/>
                </a:lnTo>
                <a:lnTo>
                  <a:pt x="61755" y="31469"/>
                </a:lnTo>
                <a:lnTo>
                  <a:pt x="62432" y="31568"/>
                </a:lnTo>
                <a:lnTo>
                  <a:pt x="63136" y="31667"/>
                </a:lnTo>
                <a:lnTo>
                  <a:pt x="63868" y="31766"/>
                </a:lnTo>
                <a:lnTo>
                  <a:pt x="64599" y="31860"/>
                </a:lnTo>
                <a:lnTo>
                  <a:pt x="66089" y="32042"/>
                </a:lnTo>
                <a:lnTo>
                  <a:pt x="67605" y="32219"/>
                </a:lnTo>
                <a:lnTo>
                  <a:pt x="69122" y="32396"/>
                </a:lnTo>
                <a:lnTo>
                  <a:pt x="70612" y="32573"/>
                </a:lnTo>
                <a:lnTo>
                  <a:pt x="72102" y="32755"/>
                </a:lnTo>
                <a:lnTo>
                  <a:pt x="73564" y="32942"/>
                </a:lnTo>
                <a:lnTo>
                  <a:pt x="74268" y="33041"/>
                </a:lnTo>
                <a:lnTo>
                  <a:pt x="74973" y="33140"/>
                </a:lnTo>
                <a:lnTo>
                  <a:pt x="75623" y="33244"/>
                </a:lnTo>
                <a:lnTo>
                  <a:pt x="76300" y="33353"/>
                </a:lnTo>
                <a:lnTo>
                  <a:pt x="76923" y="33463"/>
                </a:lnTo>
                <a:lnTo>
                  <a:pt x="77546" y="33577"/>
                </a:lnTo>
                <a:lnTo>
                  <a:pt x="78142" y="33697"/>
                </a:lnTo>
                <a:lnTo>
                  <a:pt x="78710" y="33822"/>
                </a:lnTo>
                <a:lnTo>
                  <a:pt x="79252" y="33952"/>
                </a:lnTo>
                <a:lnTo>
                  <a:pt x="79767" y="34087"/>
                </a:lnTo>
                <a:lnTo>
                  <a:pt x="80200" y="34243"/>
                </a:lnTo>
                <a:lnTo>
                  <a:pt x="80633" y="34399"/>
                </a:lnTo>
                <a:lnTo>
                  <a:pt x="81040" y="34555"/>
                </a:lnTo>
                <a:lnTo>
                  <a:pt x="81419" y="34717"/>
                </a:lnTo>
                <a:lnTo>
                  <a:pt x="81798" y="34878"/>
                </a:lnTo>
                <a:lnTo>
                  <a:pt x="82123" y="35039"/>
                </a:lnTo>
                <a:lnTo>
                  <a:pt x="82475" y="35206"/>
                </a:lnTo>
                <a:lnTo>
                  <a:pt x="82773" y="35372"/>
                </a:lnTo>
                <a:lnTo>
                  <a:pt x="83071" y="35539"/>
                </a:lnTo>
                <a:lnTo>
                  <a:pt x="83342" y="35705"/>
                </a:lnTo>
                <a:lnTo>
                  <a:pt x="83586" y="35877"/>
                </a:lnTo>
                <a:lnTo>
                  <a:pt x="83802" y="36044"/>
                </a:lnTo>
                <a:lnTo>
                  <a:pt x="84019" y="36215"/>
                </a:lnTo>
                <a:lnTo>
                  <a:pt x="84209" y="36392"/>
                </a:lnTo>
                <a:lnTo>
                  <a:pt x="84371" y="36564"/>
                </a:lnTo>
                <a:lnTo>
                  <a:pt x="84507" y="36736"/>
                </a:lnTo>
                <a:lnTo>
                  <a:pt x="85075" y="37178"/>
                </a:lnTo>
                <a:lnTo>
                  <a:pt x="85644" y="37610"/>
                </a:lnTo>
                <a:lnTo>
                  <a:pt x="86294" y="38047"/>
                </a:lnTo>
                <a:lnTo>
                  <a:pt x="86944" y="38479"/>
                </a:lnTo>
                <a:lnTo>
                  <a:pt x="87649" y="38906"/>
                </a:lnTo>
                <a:lnTo>
                  <a:pt x="88380" y="39333"/>
                </a:lnTo>
                <a:lnTo>
                  <a:pt x="89165" y="39754"/>
                </a:lnTo>
                <a:lnTo>
                  <a:pt x="89978" y="40176"/>
                </a:lnTo>
                <a:lnTo>
                  <a:pt x="90818" y="40592"/>
                </a:lnTo>
                <a:lnTo>
                  <a:pt x="91711" y="41008"/>
                </a:lnTo>
                <a:lnTo>
                  <a:pt x="92632" y="41420"/>
                </a:lnTo>
                <a:lnTo>
                  <a:pt x="93580" y="41831"/>
                </a:lnTo>
                <a:lnTo>
                  <a:pt x="94582" y="42237"/>
                </a:lnTo>
                <a:lnTo>
                  <a:pt x="95585" y="42637"/>
                </a:lnTo>
                <a:lnTo>
                  <a:pt x="96668" y="43033"/>
                </a:lnTo>
                <a:lnTo>
                  <a:pt x="97751" y="43428"/>
                </a:lnTo>
                <a:lnTo>
                  <a:pt x="98862" y="43824"/>
                </a:lnTo>
                <a:lnTo>
                  <a:pt x="100027" y="44209"/>
                </a:lnTo>
                <a:lnTo>
                  <a:pt x="101218" y="44594"/>
                </a:lnTo>
                <a:lnTo>
                  <a:pt x="102464" y="44974"/>
                </a:lnTo>
                <a:lnTo>
                  <a:pt x="103710" y="45354"/>
                </a:lnTo>
                <a:lnTo>
                  <a:pt x="105010" y="45723"/>
                </a:lnTo>
                <a:lnTo>
                  <a:pt x="106337" y="46093"/>
                </a:lnTo>
                <a:lnTo>
                  <a:pt x="107692" y="46457"/>
                </a:lnTo>
                <a:lnTo>
                  <a:pt x="109073" y="46816"/>
                </a:lnTo>
                <a:lnTo>
                  <a:pt x="110509" y="47175"/>
                </a:lnTo>
                <a:lnTo>
                  <a:pt x="111971" y="47524"/>
                </a:lnTo>
                <a:lnTo>
                  <a:pt x="113461" y="47873"/>
                </a:lnTo>
                <a:lnTo>
                  <a:pt x="114978" y="48216"/>
                </a:lnTo>
                <a:lnTo>
                  <a:pt x="116522" y="48554"/>
                </a:lnTo>
                <a:lnTo>
                  <a:pt x="118092" y="48887"/>
                </a:lnTo>
                <a:lnTo>
                  <a:pt x="119690" y="49215"/>
                </a:lnTo>
                <a:lnTo>
                  <a:pt x="119772" y="48825"/>
                </a:lnTo>
                <a:lnTo>
                  <a:pt x="119826" y="48429"/>
                </a:lnTo>
                <a:lnTo>
                  <a:pt x="119853" y="48039"/>
                </a:lnTo>
                <a:lnTo>
                  <a:pt x="119826" y="47649"/>
                </a:lnTo>
                <a:lnTo>
                  <a:pt x="119772" y="47259"/>
                </a:lnTo>
                <a:lnTo>
                  <a:pt x="119663" y="46868"/>
                </a:lnTo>
                <a:lnTo>
                  <a:pt x="119555" y="46478"/>
                </a:lnTo>
                <a:lnTo>
                  <a:pt x="119393" y="46088"/>
                </a:lnTo>
                <a:lnTo>
                  <a:pt x="119203" y="45697"/>
                </a:lnTo>
                <a:lnTo>
                  <a:pt x="118959" y="45312"/>
                </a:lnTo>
                <a:lnTo>
                  <a:pt x="118715" y="44927"/>
                </a:lnTo>
                <a:lnTo>
                  <a:pt x="118417" y="44542"/>
                </a:lnTo>
                <a:lnTo>
                  <a:pt x="118092" y="44157"/>
                </a:lnTo>
                <a:lnTo>
                  <a:pt x="117740" y="43772"/>
                </a:lnTo>
                <a:lnTo>
                  <a:pt x="117334" y="43392"/>
                </a:lnTo>
                <a:lnTo>
                  <a:pt x="116928" y="43012"/>
                </a:lnTo>
                <a:lnTo>
                  <a:pt x="116467" y="42632"/>
                </a:lnTo>
                <a:lnTo>
                  <a:pt x="115953" y="42252"/>
                </a:lnTo>
                <a:lnTo>
                  <a:pt x="115438" y="41878"/>
                </a:lnTo>
                <a:lnTo>
                  <a:pt x="114896" y="41503"/>
                </a:lnTo>
                <a:lnTo>
                  <a:pt x="114301" y="41128"/>
                </a:lnTo>
                <a:lnTo>
                  <a:pt x="113678" y="40759"/>
                </a:lnTo>
                <a:lnTo>
                  <a:pt x="113027" y="40389"/>
                </a:lnTo>
                <a:lnTo>
                  <a:pt x="112323" y="40025"/>
                </a:lnTo>
                <a:lnTo>
                  <a:pt x="111619" y="39661"/>
                </a:lnTo>
                <a:lnTo>
                  <a:pt x="110861" y="39296"/>
                </a:lnTo>
                <a:lnTo>
                  <a:pt x="110075" y="38937"/>
                </a:lnTo>
                <a:lnTo>
                  <a:pt x="109263" y="38578"/>
                </a:lnTo>
                <a:lnTo>
                  <a:pt x="108396" y="38219"/>
                </a:lnTo>
                <a:lnTo>
                  <a:pt x="107529" y="37865"/>
                </a:lnTo>
                <a:lnTo>
                  <a:pt x="106608" y="37516"/>
                </a:lnTo>
                <a:lnTo>
                  <a:pt x="105687" y="37168"/>
                </a:lnTo>
                <a:lnTo>
                  <a:pt x="104116" y="36616"/>
                </a:lnTo>
                <a:lnTo>
                  <a:pt x="102491" y="36065"/>
                </a:lnTo>
                <a:lnTo>
                  <a:pt x="100920" y="35508"/>
                </a:lnTo>
                <a:lnTo>
                  <a:pt x="100162" y="35232"/>
                </a:lnTo>
                <a:lnTo>
                  <a:pt x="99431" y="34951"/>
                </a:lnTo>
                <a:lnTo>
                  <a:pt x="98726" y="34670"/>
                </a:lnTo>
                <a:lnTo>
                  <a:pt x="98076" y="34384"/>
                </a:lnTo>
                <a:lnTo>
                  <a:pt x="97453" y="34092"/>
                </a:lnTo>
                <a:lnTo>
                  <a:pt x="96885" y="33806"/>
                </a:lnTo>
                <a:lnTo>
                  <a:pt x="96641" y="33655"/>
                </a:lnTo>
                <a:lnTo>
                  <a:pt x="96397" y="33509"/>
                </a:lnTo>
                <a:lnTo>
                  <a:pt x="96180" y="33358"/>
                </a:lnTo>
                <a:lnTo>
                  <a:pt x="95964" y="33208"/>
                </a:lnTo>
                <a:lnTo>
                  <a:pt x="95774" y="33057"/>
                </a:lnTo>
                <a:lnTo>
                  <a:pt x="95612" y="32906"/>
                </a:lnTo>
                <a:lnTo>
                  <a:pt x="95449" y="32755"/>
                </a:lnTo>
                <a:lnTo>
                  <a:pt x="95341" y="32599"/>
                </a:lnTo>
                <a:lnTo>
                  <a:pt x="95151" y="32349"/>
                </a:lnTo>
                <a:lnTo>
                  <a:pt x="95016" y="32094"/>
                </a:lnTo>
                <a:lnTo>
                  <a:pt x="94935" y="31844"/>
                </a:lnTo>
                <a:lnTo>
                  <a:pt x="94907" y="31589"/>
                </a:lnTo>
                <a:lnTo>
                  <a:pt x="94907" y="31334"/>
                </a:lnTo>
                <a:lnTo>
                  <a:pt x="94962" y="31079"/>
                </a:lnTo>
                <a:lnTo>
                  <a:pt x="95043" y="30829"/>
                </a:lnTo>
                <a:lnTo>
                  <a:pt x="95178" y="30574"/>
                </a:lnTo>
                <a:lnTo>
                  <a:pt x="95314" y="30319"/>
                </a:lnTo>
                <a:lnTo>
                  <a:pt x="95476" y="30064"/>
                </a:lnTo>
                <a:lnTo>
                  <a:pt x="95666" y="29809"/>
                </a:lnTo>
                <a:lnTo>
                  <a:pt x="95882" y="29554"/>
                </a:lnTo>
                <a:lnTo>
                  <a:pt x="96316" y="29044"/>
                </a:lnTo>
                <a:lnTo>
                  <a:pt x="96776" y="28534"/>
                </a:lnTo>
                <a:lnTo>
                  <a:pt x="97210" y="28024"/>
                </a:lnTo>
                <a:lnTo>
                  <a:pt x="97589" y="27519"/>
                </a:lnTo>
                <a:lnTo>
                  <a:pt x="97778" y="27264"/>
                </a:lnTo>
                <a:lnTo>
                  <a:pt x="97914" y="27015"/>
                </a:lnTo>
                <a:lnTo>
                  <a:pt x="98049" y="26760"/>
                </a:lnTo>
                <a:lnTo>
                  <a:pt x="98131" y="26510"/>
                </a:lnTo>
                <a:lnTo>
                  <a:pt x="98185" y="26255"/>
                </a:lnTo>
                <a:lnTo>
                  <a:pt x="98185" y="26005"/>
                </a:lnTo>
                <a:lnTo>
                  <a:pt x="98158" y="25755"/>
                </a:lnTo>
                <a:lnTo>
                  <a:pt x="98103" y="25506"/>
                </a:lnTo>
                <a:lnTo>
                  <a:pt x="97968" y="25256"/>
                </a:lnTo>
                <a:lnTo>
                  <a:pt x="97806" y="25006"/>
                </a:lnTo>
                <a:lnTo>
                  <a:pt x="97562" y="24761"/>
                </a:lnTo>
                <a:lnTo>
                  <a:pt x="97264" y="24512"/>
                </a:lnTo>
                <a:lnTo>
                  <a:pt x="97074" y="24371"/>
                </a:lnTo>
                <a:lnTo>
                  <a:pt x="96858" y="24231"/>
                </a:lnTo>
                <a:lnTo>
                  <a:pt x="96614" y="24095"/>
                </a:lnTo>
                <a:lnTo>
                  <a:pt x="96370" y="23960"/>
                </a:lnTo>
                <a:lnTo>
                  <a:pt x="96099" y="23825"/>
                </a:lnTo>
                <a:lnTo>
                  <a:pt x="95801" y="23689"/>
                </a:lnTo>
                <a:lnTo>
                  <a:pt x="95503" y="23559"/>
                </a:lnTo>
                <a:lnTo>
                  <a:pt x="95178" y="23424"/>
                </a:lnTo>
                <a:lnTo>
                  <a:pt x="94501" y="23164"/>
                </a:lnTo>
                <a:lnTo>
                  <a:pt x="93770" y="22909"/>
                </a:lnTo>
                <a:lnTo>
                  <a:pt x="92984" y="22659"/>
                </a:lnTo>
                <a:lnTo>
                  <a:pt x="92172" y="22409"/>
                </a:lnTo>
                <a:lnTo>
                  <a:pt x="91305" y="22165"/>
                </a:lnTo>
                <a:lnTo>
                  <a:pt x="90438" y="21920"/>
                </a:lnTo>
                <a:lnTo>
                  <a:pt x="89517" y="21681"/>
                </a:lnTo>
                <a:lnTo>
                  <a:pt x="88597" y="21436"/>
                </a:lnTo>
                <a:lnTo>
                  <a:pt x="86701" y="20962"/>
                </a:lnTo>
                <a:lnTo>
                  <a:pt x="84778" y="20489"/>
                </a:lnTo>
                <a:lnTo>
                  <a:pt x="82936" y="20015"/>
                </a:lnTo>
                <a:lnTo>
                  <a:pt x="82015" y="19776"/>
                </a:lnTo>
                <a:lnTo>
                  <a:pt x="81148" y="19536"/>
                </a:lnTo>
                <a:lnTo>
                  <a:pt x="80281" y="19292"/>
                </a:lnTo>
                <a:lnTo>
                  <a:pt x="79469" y="19047"/>
                </a:lnTo>
                <a:lnTo>
                  <a:pt x="78710" y="18803"/>
                </a:lnTo>
                <a:lnTo>
                  <a:pt x="77979" y="18553"/>
                </a:lnTo>
                <a:lnTo>
                  <a:pt x="77329" y="18298"/>
                </a:lnTo>
                <a:lnTo>
                  <a:pt x="77004" y="18168"/>
                </a:lnTo>
                <a:lnTo>
                  <a:pt x="76706" y="18043"/>
                </a:lnTo>
                <a:lnTo>
                  <a:pt x="76435" y="17913"/>
                </a:lnTo>
                <a:lnTo>
                  <a:pt x="76164" y="17777"/>
                </a:lnTo>
                <a:lnTo>
                  <a:pt x="75921" y="17647"/>
                </a:lnTo>
                <a:lnTo>
                  <a:pt x="75704" y="17512"/>
                </a:lnTo>
                <a:lnTo>
                  <a:pt x="75487" y="17382"/>
                </a:lnTo>
                <a:lnTo>
                  <a:pt x="75298" y="17241"/>
                </a:lnTo>
                <a:lnTo>
                  <a:pt x="75135" y="17106"/>
                </a:lnTo>
                <a:lnTo>
                  <a:pt x="74973" y="16971"/>
                </a:lnTo>
                <a:lnTo>
                  <a:pt x="74864" y="16830"/>
                </a:lnTo>
                <a:lnTo>
                  <a:pt x="74756" y="16685"/>
                </a:lnTo>
                <a:lnTo>
                  <a:pt x="74675" y="16544"/>
                </a:lnTo>
                <a:lnTo>
                  <a:pt x="74621" y="16398"/>
                </a:lnTo>
                <a:lnTo>
                  <a:pt x="74593" y="16274"/>
                </a:lnTo>
                <a:lnTo>
                  <a:pt x="74593" y="16154"/>
                </a:lnTo>
                <a:lnTo>
                  <a:pt x="74593" y="16029"/>
                </a:lnTo>
                <a:lnTo>
                  <a:pt x="74621" y="15909"/>
                </a:lnTo>
                <a:lnTo>
                  <a:pt x="74729" y="15665"/>
                </a:lnTo>
                <a:lnTo>
                  <a:pt x="74864" y="15420"/>
                </a:lnTo>
                <a:lnTo>
                  <a:pt x="75081" y="15181"/>
                </a:lnTo>
                <a:lnTo>
                  <a:pt x="75352" y="14941"/>
                </a:lnTo>
                <a:lnTo>
                  <a:pt x="75650" y="14707"/>
                </a:lnTo>
                <a:lnTo>
                  <a:pt x="76002" y="14468"/>
                </a:lnTo>
                <a:lnTo>
                  <a:pt x="76408" y="14234"/>
                </a:lnTo>
                <a:lnTo>
                  <a:pt x="76814" y="13999"/>
                </a:lnTo>
                <a:lnTo>
                  <a:pt x="77275" y="13765"/>
                </a:lnTo>
                <a:lnTo>
                  <a:pt x="77735" y="13536"/>
                </a:lnTo>
                <a:lnTo>
                  <a:pt x="78710" y="13068"/>
                </a:lnTo>
                <a:lnTo>
                  <a:pt x="79740" y="12610"/>
                </a:lnTo>
                <a:lnTo>
                  <a:pt x="80769" y="12147"/>
                </a:lnTo>
                <a:lnTo>
                  <a:pt x="81744" y="11684"/>
                </a:lnTo>
                <a:lnTo>
                  <a:pt x="82204" y="11449"/>
                </a:lnTo>
                <a:lnTo>
                  <a:pt x="82638" y="11220"/>
                </a:lnTo>
                <a:lnTo>
                  <a:pt x="83071" y="10986"/>
                </a:lnTo>
                <a:lnTo>
                  <a:pt x="83450" y="10752"/>
                </a:lnTo>
                <a:lnTo>
                  <a:pt x="83775" y="10518"/>
                </a:lnTo>
                <a:lnTo>
                  <a:pt x="84073" y="10284"/>
                </a:lnTo>
                <a:lnTo>
                  <a:pt x="84317" y="10044"/>
                </a:lnTo>
                <a:lnTo>
                  <a:pt x="84534" y="9805"/>
                </a:lnTo>
                <a:lnTo>
                  <a:pt x="84669" y="9565"/>
                </a:lnTo>
                <a:lnTo>
                  <a:pt x="84750" y="9326"/>
                </a:lnTo>
                <a:lnTo>
                  <a:pt x="84778" y="9201"/>
                </a:lnTo>
                <a:lnTo>
                  <a:pt x="84778" y="9082"/>
                </a:lnTo>
                <a:lnTo>
                  <a:pt x="84750" y="8957"/>
                </a:lnTo>
                <a:lnTo>
                  <a:pt x="84723" y="8837"/>
                </a:lnTo>
                <a:lnTo>
                  <a:pt x="84561" y="8629"/>
                </a:lnTo>
                <a:lnTo>
                  <a:pt x="84371" y="8421"/>
                </a:lnTo>
                <a:lnTo>
                  <a:pt x="84155" y="8218"/>
                </a:lnTo>
                <a:lnTo>
                  <a:pt x="83911" y="8009"/>
                </a:lnTo>
                <a:lnTo>
                  <a:pt x="83613" y="7807"/>
                </a:lnTo>
                <a:lnTo>
                  <a:pt x="83315" y="7609"/>
                </a:lnTo>
                <a:lnTo>
                  <a:pt x="82963" y="7411"/>
                </a:lnTo>
                <a:lnTo>
                  <a:pt x="82611" y="7213"/>
                </a:lnTo>
                <a:lnTo>
                  <a:pt x="82204" y="7021"/>
                </a:lnTo>
                <a:lnTo>
                  <a:pt x="81771" y="6828"/>
                </a:lnTo>
                <a:lnTo>
                  <a:pt x="81311" y="6636"/>
                </a:lnTo>
                <a:lnTo>
                  <a:pt x="80796" y="6448"/>
                </a:lnTo>
                <a:lnTo>
                  <a:pt x="80281" y="6266"/>
                </a:lnTo>
                <a:lnTo>
                  <a:pt x="79740" y="6084"/>
                </a:lnTo>
                <a:lnTo>
                  <a:pt x="79144" y="5907"/>
                </a:lnTo>
                <a:lnTo>
                  <a:pt x="78548" y="5730"/>
                </a:lnTo>
                <a:lnTo>
                  <a:pt x="77546" y="5418"/>
                </a:lnTo>
                <a:lnTo>
                  <a:pt x="76489" y="5111"/>
                </a:lnTo>
                <a:lnTo>
                  <a:pt x="75433" y="4814"/>
                </a:lnTo>
                <a:lnTo>
                  <a:pt x="74323" y="4523"/>
                </a:lnTo>
                <a:lnTo>
                  <a:pt x="73185" y="4237"/>
                </a:lnTo>
                <a:lnTo>
                  <a:pt x="72020" y="3961"/>
                </a:lnTo>
                <a:lnTo>
                  <a:pt x="70829" y="3690"/>
                </a:lnTo>
                <a:lnTo>
                  <a:pt x="69583" y="3425"/>
                </a:lnTo>
                <a:lnTo>
                  <a:pt x="68337" y="3175"/>
                </a:lnTo>
                <a:lnTo>
                  <a:pt x="67037" y="2930"/>
                </a:lnTo>
                <a:lnTo>
                  <a:pt x="65682" y="2691"/>
                </a:lnTo>
                <a:lnTo>
                  <a:pt x="64328" y="2462"/>
                </a:lnTo>
                <a:lnTo>
                  <a:pt x="62920" y="2243"/>
                </a:lnTo>
                <a:lnTo>
                  <a:pt x="61484" y="2035"/>
                </a:lnTo>
                <a:lnTo>
                  <a:pt x="60022" y="1837"/>
                </a:lnTo>
                <a:lnTo>
                  <a:pt x="58505" y="1645"/>
                </a:lnTo>
                <a:lnTo>
                  <a:pt x="57719" y="1556"/>
                </a:lnTo>
                <a:lnTo>
                  <a:pt x="56934" y="1468"/>
                </a:lnTo>
                <a:lnTo>
                  <a:pt x="56148" y="1379"/>
                </a:lnTo>
                <a:lnTo>
                  <a:pt x="55363" y="1296"/>
                </a:lnTo>
                <a:lnTo>
                  <a:pt x="54550" y="1218"/>
                </a:lnTo>
                <a:lnTo>
                  <a:pt x="53738" y="1140"/>
                </a:lnTo>
                <a:lnTo>
                  <a:pt x="52898" y="1067"/>
                </a:lnTo>
                <a:lnTo>
                  <a:pt x="52058" y="994"/>
                </a:lnTo>
                <a:lnTo>
                  <a:pt x="51219" y="922"/>
                </a:lnTo>
                <a:lnTo>
                  <a:pt x="50352" y="854"/>
                </a:lnTo>
                <a:lnTo>
                  <a:pt x="49485" y="791"/>
                </a:lnTo>
                <a:lnTo>
                  <a:pt x="48619" y="729"/>
                </a:lnTo>
                <a:lnTo>
                  <a:pt x="47725" y="672"/>
                </a:lnTo>
                <a:lnTo>
                  <a:pt x="46804" y="620"/>
                </a:lnTo>
                <a:lnTo>
                  <a:pt x="45910" y="568"/>
                </a:lnTo>
                <a:lnTo>
                  <a:pt x="44989" y="516"/>
                </a:lnTo>
                <a:lnTo>
                  <a:pt x="44068" y="469"/>
                </a:lnTo>
                <a:lnTo>
                  <a:pt x="43120" y="427"/>
                </a:lnTo>
                <a:lnTo>
                  <a:pt x="42172" y="386"/>
                </a:lnTo>
                <a:lnTo>
                  <a:pt x="41197" y="349"/>
                </a:lnTo>
                <a:lnTo>
                  <a:pt x="40222" y="318"/>
                </a:lnTo>
                <a:lnTo>
                  <a:pt x="39247" y="287"/>
                </a:lnTo>
                <a:lnTo>
                  <a:pt x="38245" y="255"/>
                </a:lnTo>
                <a:lnTo>
                  <a:pt x="37243" y="235"/>
                </a:lnTo>
                <a:lnTo>
                  <a:pt x="36214" y="214"/>
                </a:lnTo>
                <a:lnTo>
                  <a:pt x="35184" y="193"/>
                </a:lnTo>
                <a:lnTo>
                  <a:pt x="34155" y="183"/>
                </a:lnTo>
                <a:lnTo>
                  <a:pt x="33099" y="172"/>
                </a:lnTo>
                <a:lnTo>
                  <a:pt x="32042" y="162"/>
                </a:lnTo>
                <a:lnTo>
                  <a:pt x="30959" y="157"/>
                </a:lnTo>
                <a:lnTo>
                  <a:pt x="29876" y="157"/>
                </a:lnTo>
                <a:lnTo>
                  <a:pt x="28765" y="16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785556" y="982699"/>
            <a:ext cx="557183" cy="557183"/>
          </a:xfrm>
          <a:custGeom>
            <a:avLst/>
            <a:gdLst/>
            <a:ahLst/>
            <a:cxnLst/>
            <a:rect l="l" t="t" r="r" b="b"/>
            <a:pathLst>
              <a:path w="28052" h="28052" extrusionOk="0">
                <a:moveTo>
                  <a:pt x="2736" y="11211"/>
                </a:moveTo>
                <a:lnTo>
                  <a:pt x="2736" y="11211"/>
                </a:lnTo>
                <a:lnTo>
                  <a:pt x="2950" y="10460"/>
                </a:lnTo>
                <a:lnTo>
                  <a:pt x="3219" y="9762"/>
                </a:lnTo>
                <a:lnTo>
                  <a:pt x="3487" y="9065"/>
                </a:lnTo>
                <a:lnTo>
                  <a:pt x="3862" y="8368"/>
                </a:lnTo>
                <a:lnTo>
                  <a:pt x="2307" y="5954"/>
                </a:lnTo>
                <a:lnTo>
                  <a:pt x="5578" y="2575"/>
                </a:lnTo>
                <a:lnTo>
                  <a:pt x="7992" y="4077"/>
                </a:lnTo>
                <a:lnTo>
                  <a:pt x="7992" y="4077"/>
                </a:lnTo>
                <a:lnTo>
                  <a:pt x="8689" y="3702"/>
                </a:lnTo>
                <a:lnTo>
                  <a:pt x="9386" y="3380"/>
                </a:lnTo>
                <a:lnTo>
                  <a:pt x="10084" y="3058"/>
                </a:lnTo>
                <a:lnTo>
                  <a:pt x="10835" y="2844"/>
                </a:lnTo>
                <a:lnTo>
                  <a:pt x="11425" y="55"/>
                </a:lnTo>
                <a:lnTo>
                  <a:pt x="16144" y="1"/>
                </a:lnTo>
                <a:lnTo>
                  <a:pt x="16788" y="2736"/>
                </a:lnTo>
                <a:lnTo>
                  <a:pt x="16788" y="2736"/>
                </a:lnTo>
                <a:lnTo>
                  <a:pt x="17539" y="2951"/>
                </a:lnTo>
                <a:lnTo>
                  <a:pt x="18290" y="3219"/>
                </a:lnTo>
                <a:lnTo>
                  <a:pt x="18987" y="3541"/>
                </a:lnTo>
                <a:lnTo>
                  <a:pt x="19684" y="3863"/>
                </a:lnTo>
                <a:lnTo>
                  <a:pt x="22044" y="2307"/>
                </a:lnTo>
                <a:lnTo>
                  <a:pt x="25423" y="5579"/>
                </a:lnTo>
                <a:lnTo>
                  <a:pt x="23975" y="8046"/>
                </a:lnTo>
                <a:lnTo>
                  <a:pt x="23975" y="8046"/>
                </a:lnTo>
                <a:lnTo>
                  <a:pt x="24350" y="8690"/>
                </a:lnTo>
                <a:lnTo>
                  <a:pt x="24672" y="9387"/>
                </a:lnTo>
                <a:lnTo>
                  <a:pt x="24940" y="10138"/>
                </a:lnTo>
                <a:lnTo>
                  <a:pt x="25209" y="10835"/>
                </a:lnTo>
                <a:lnTo>
                  <a:pt x="27944" y="11425"/>
                </a:lnTo>
                <a:lnTo>
                  <a:pt x="28051" y="16145"/>
                </a:lnTo>
                <a:lnTo>
                  <a:pt x="25262" y="16842"/>
                </a:lnTo>
                <a:lnTo>
                  <a:pt x="25262" y="16842"/>
                </a:lnTo>
                <a:lnTo>
                  <a:pt x="25048" y="17539"/>
                </a:lnTo>
                <a:lnTo>
                  <a:pt x="24833" y="18290"/>
                </a:lnTo>
                <a:lnTo>
                  <a:pt x="24511" y="18988"/>
                </a:lnTo>
                <a:lnTo>
                  <a:pt x="24136" y="19685"/>
                </a:lnTo>
                <a:lnTo>
                  <a:pt x="25691" y="22045"/>
                </a:lnTo>
                <a:lnTo>
                  <a:pt x="22420" y="25424"/>
                </a:lnTo>
                <a:lnTo>
                  <a:pt x="20006" y="23976"/>
                </a:lnTo>
                <a:lnTo>
                  <a:pt x="20006" y="23976"/>
                </a:lnTo>
                <a:lnTo>
                  <a:pt x="19309" y="24351"/>
                </a:lnTo>
                <a:lnTo>
                  <a:pt x="18612" y="24673"/>
                </a:lnTo>
                <a:lnTo>
                  <a:pt x="17914" y="24941"/>
                </a:lnTo>
                <a:lnTo>
                  <a:pt x="17163" y="25209"/>
                </a:lnTo>
                <a:lnTo>
                  <a:pt x="16573" y="27998"/>
                </a:lnTo>
                <a:lnTo>
                  <a:pt x="11854" y="28052"/>
                </a:lnTo>
                <a:lnTo>
                  <a:pt x="11210" y="25263"/>
                </a:lnTo>
                <a:lnTo>
                  <a:pt x="11210" y="25263"/>
                </a:lnTo>
                <a:lnTo>
                  <a:pt x="10459" y="25102"/>
                </a:lnTo>
                <a:lnTo>
                  <a:pt x="9762" y="24834"/>
                </a:lnTo>
                <a:lnTo>
                  <a:pt x="9011" y="24512"/>
                </a:lnTo>
                <a:lnTo>
                  <a:pt x="8367" y="24137"/>
                </a:lnTo>
                <a:lnTo>
                  <a:pt x="5954" y="25692"/>
                </a:lnTo>
                <a:lnTo>
                  <a:pt x="2575" y="22420"/>
                </a:lnTo>
                <a:lnTo>
                  <a:pt x="4077" y="20007"/>
                </a:lnTo>
                <a:lnTo>
                  <a:pt x="4077" y="20007"/>
                </a:lnTo>
                <a:lnTo>
                  <a:pt x="3701" y="19309"/>
                </a:lnTo>
                <a:lnTo>
                  <a:pt x="3379" y="18612"/>
                </a:lnTo>
                <a:lnTo>
                  <a:pt x="3058" y="17915"/>
                </a:lnTo>
                <a:lnTo>
                  <a:pt x="2843" y="17164"/>
                </a:lnTo>
                <a:lnTo>
                  <a:pt x="54" y="16574"/>
                </a:lnTo>
                <a:lnTo>
                  <a:pt x="0" y="11908"/>
                </a:lnTo>
                <a:lnTo>
                  <a:pt x="2736" y="11211"/>
                </a:lnTo>
                <a:lnTo>
                  <a:pt x="2736" y="11211"/>
                </a:lnTo>
                <a:close/>
                <a:moveTo>
                  <a:pt x="8904" y="13892"/>
                </a:moveTo>
                <a:lnTo>
                  <a:pt x="8904" y="13892"/>
                </a:lnTo>
                <a:lnTo>
                  <a:pt x="8957" y="14429"/>
                </a:lnTo>
                <a:lnTo>
                  <a:pt x="9011" y="14911"/>
                </a:lnTo>
                <a:lnTo>
                  <a:pt x="9172" y="15394"/>
                </a:lnTo>
                <a:lnTo>
                  <a:pt x="9333" y="15823"/>
                </a:lnTo>
                <a:lnTo>
                  <a:pt x="9547" y="16306"/>
                </a:lnTo>
                <a:lnTo>
                  <a:pt x="9816" y="16681"/>
                </a:lnTo>
                <a:lnTo>
                  <a:pt x="10137" y="17110"/>
                </a:lnTo>
                <a:lnTo>
                  <a:pt x="10459" y="17432"/>
                </a:lnTo>
                <a:lnTo>
                  <a:pt x="10835" y="17754"/>
                </a:lnTo>
                <a:lnTo>
                  <a:pt x="11210" y="18022"/>
                </a:lnTo>
                <a:lnTo>
                  <a:pt x="11639" y="18290"/>
                </a:lnTo>
                <a:lnTo>
                  <a:pt x="12068" y="18505"/>
                </a:lnTo>
                <a:lnTo>
                  <a:pt x="12551" y="18666"/>
                </a:lnTo>
                <a:lnTo>
                  <a:pt x="13034" y="18773"/>
                </a:lnTo>
                <a:lnTo>
                  <a:pt x="13516" y="18827"/>
                </a:lnTo>
                <a:lnTo>
                  <a:pt x="14053" y="18880"/>
                </a:lnTo>
                <a:lnTo>
                  <a:pt x="14053" y="18880"/>
                </a:lnTo>
                <a:lnTo>
                  <a:pt x="14589" y="18827"/>
                </a:lnTo>
                <a:lnTo>
                  <a:pt x="15072" y="18719"/>
                </a:lnTo>
                <a:lnTo>
                  <a:pt x="15554" y="18612"/>
                </a:lnTo>
                <a:lnTo>
                  <a:pt x="16037" y="18451"/>
                </a:lnTo>
                <a:lnTo>
                  <a:pt x="16466" y="18237"/>
                </a:lnTo>
                <a:lnTo>
                  <a:pt x="16842" y="17969"/>
                </a:lnTo>
                <a:lnTo>
                  <a:pt x="17271" y="17647"/>
                </a:lnTo>
                <a:lnTo>
                  <a:pt x="17593" y="17325"/>
                </a:lnTo>
                <a:lnTo>
                  <a:pt x="17914" y="16949"/>
                </a:lnTo>
                <a:lnTo>
                  <a:pt x="18236" y="16574"/>
                </a:lnTo>
                <a:lnTo>
                  <a:pt x="18451" y="16145"/>
                </a:lnTo>
                <a:lnTo>
                  <a:pt x="18665" y="15716"/>
                </a:lnTo>
                <a:lnTo>
                  <a:pt x="18826" y="15233"/>
                </a:lnTo>
                <a:lnTo>
                  <a:pt x="18933" y="14750"/>
                </a:lnTo>
                <a:lnTo>
                  <a:pt x="18987" y="14214"/>
                </a:lnTo>
                <a:lnTo>
                  <a:pt x="19041" y="13731"/>
                </a:lnTo>
                <a:lnTo>
                  <a:pt x="19041" y="13731"/>
                </a:lnTo>
                <a:lnTo>
                  <a:pt x="18987" y="13195"/>
                </a:lnTo>
                <a:lnTo>
                  <a:pt x="18933" y="12712"/>
                </a:lnTo>
                <a:lnTo>
                  <a:pt x="18772" y="12230"/>
                </a:lnTo>
                <a:lnTo>
                  <a:pt x="18612" y="11747"/>
                </a:lnTo>
                <a:lnTo>
                  <a:pt x="18397" y="11318"/>
                </a:lnTo>
                <a:lnTo>
                  <a:pt x="18129" y="10889"/>
                </a:lnTo>
                <a:lnTo>
                  <a:pt x="17807" y="10513"/>
                </a:lnTo>
                <a:lnTo>
                  <a:pt x="17485" y="10192"/>
                </a:lnTo>
                <a:lnTo>
                  <a:pt x="17110" y="9870"/>
                </a:lnTo>
                <a:lnTo>
                  <a:pt x="16734" y="9548"/>
                </a:lnTo>
                <a:lnTo>
                  <a:pt x="16305" y="9333"/>
                </a:lnTo>
                <a:lnTo>
                  <a:pt x="15876" y="9119"/>
                </a:lnTo>
                <a:lnTo>
                  <a:pt x="15394" y="8958"/>
                </a:lnTo>
                <a:lnTo>
                  <a:pt x="14911" y="8851"/>
                </a:lnTo>
                <a:lnTo>
                  <a:pt x="14428" y="8743"/>
                </a:lnTo>
                <a:lnTo>
                  <a:pt x="13892" y="8743"/>
                </a:lnTo>
                <a:lnTo>
                  <a:pt x="13892" y="8743"/>
                </a:lnTo>
                <a:lnTo>
                  <a:pt x="13892" y="8743"/>
                </a:lnTo>
                <a:lnTo>
                  <a:pt x="13355" y="8797"/>
                </a:lnTo>
                <a:lnTo>
                  <a:pt x="12873" y="8851"/>
                </a:lnTo>
                <a:lnTo>
                  <a:pt x="12390" y="9012"/>
                </a:lnTo>
                <a:lnTo>
                  <a:pt x="11961" y="9172"/>
                </a:lnTo>
                <a:lnTo>
                  <a:pt x="11478" y="9387"/>
                </a:lnTo>
                <a:lnTo>
                  <a:pt x="11103" y="9655"/>
                </a:lnTo>
                <a:lnTo>
                  <a:pt x="10727" y="9977"/>
                </a:lnTo>
                <a:lnTo>
                  <a:pt x="10352" y="10299"/>
                </a:lnTo>
                <a:lnTo>
                  <a:pt x="10030" y="10674"/>
                </a:lnTo>
                <a:lnTo>
                  <a:pt x="9762" y="11050"/>
                </a:lnTo>
                <a:lnTo>
                  <a:pt x="9494" y="11479"/>
                </a:lnTo>
                <a:lnTo>
                  <a:pt x="9279" y="11908"/>
                </a:lnTo>
                <a:lnTo>
                  <a:pt x="9118" y="12391"/>
                </a:lnTo>
                <a:lnTo>
                  <a:pt x="9011" y="12873"/>
                </a:lnTo>
                <a:lnTo>
                  <a:pt x="8957" y="13356"/>
                </a:lnTo>
                <a:lnTo>
                  <a:pt x="8957" y="13892"/>
                </a:lnTo>
                <a:lnTo>
                  <a:pt x="8904" y="138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rot="10529839">
            <a:off x="-100779" y="2444233"/>
            <a:ext cx="1016713" cy="2879570"/>
          </a:xfrm>
          <a:custGeom>
            <a:avLst/>
            <a:gdLst/>
            <a:ahLst/>
            <a:cxnLst/>
            <a:rect l="l" t="t" r="r" b="b"/>
            <a:pathLst>
              <a:path w="113217" h="68653" extrusionOk="0">
                <a:moveTo>
                  <a:pt x="98445" y="48"/>
                </a:moveTo>
                <a:lnTo>
                  <a:pt x="99160" y="152"/>
                </a:lnTo>
                <a:lnTo>
                  <a:pt x="99891" y="277"/>
                </a:lnTo>
                <a:lnTo>
                  <a:pt x="100622" y="402"/>
                </a:lnTo>
                <a:lnTo>
                  <a:pt x="101353" y="532"/>
                </a:lnTo>
                <a:lnTo>
                  <a:pt x="102031" y="667"/>
                </a:lnTo>
                <a:lnTo>
                  <a:pt x="102708" y="802"/>
                </a:lnTo>
                <a:lnTo>
                  <a:pt x="103358" y="943"/>
                </a:lnTo>
                <a:lnTo>
                  <a:pt x="104008" y="1089"/>
                </a:lnTo>
                <a:lnTo>
                  <a:pt x="104820" y="1307"/>
                </a:lnTo>
                <a:lnTo>
                  <a:pt x="105579" y="1536"/>
                </a:lnTo>
                <a:lnTo>
                  <a:pt x="106337" y="1765"/>
                </a:lnTo>
                <a:lnTo>
                  <a:pt x="107014" y="1999"/>
                </a:lnTo>
                <a:lnTo>
                  <a:pt x="107664" y="2234"/>
                </a:lnTo>
                <a:lnTo>
                  <a:pt x="108287" y="2478"/>
                </a:lnTo>
                <a:lnTo>
                  <a:pt x="108856" y="2723"/>
                </a:lnTo>
                <a:lnTo>
                  <a:pt x="109371" y="2973"/>
                </a:lnTo>
                <a:lnTo>
                  <a:pt x="109858" y="3222"/>
                </a:lnTo>
                <a:lnTo>
                  <a:pt x="110292" y="3477"/>
                </a:lnTo>
                <a:lnTo>
                  <a:pt x="110671" y="3737"/>
                </a:lnTo>
                <a:lnTo>
                  <a:pt x="111023" y="3998"/>
                </a:lnTo>
                <a:lnTo>
                  <a:pt x="111321" y="4263"/>
                </a:lnTo>
                <a:lnTo>
                  <a:pt x="111565" y="4529"/>
                </a:lnTo>
                <a:lnTo>
                  <a:pt x="111754" y="4794"/>
                </a:lnTo>
                <a:lnTo>
                  <a:pt x="111917" y="5065"/>
                </a:lnTo>
                <a:lnTo>
                  <a:pt x="112052" y="5257"/>
                </a:lnTo>
                <a:lnTo>
                  <a:pt x="112133" y="5450"/>
                </a:lnTo>
                <a:lnTo>
                  <a:pt x="112242" y="5647"/>
                </a:lnTo>
                <a:lnTo>
                  <a:pt x="112296" y="5840"/>
                </a:lnTo>
                <a:lnTo>
                  <a:pt x="112350" y="6038"/>
                </a:lnTo>
                <a:lnTo>
                  <a:pt x="112377" y="6230"/>
                </a:lnTo>
                <a:lnTo>
                  <a:pt x="112377" y="6423"/>
                </a:lnTo>
                <a:lnTo>
                  <a:pt x="112377" y="6621"/>
                </a:lnTo>
                <a:lnTo>
                  <a:pt x="112350" y="6813"/>
                </a:lnTo>
                <a:lnTo>
                  <a:pt x="112296" y="7011"/>
                </a:lnTo>
                <a:lnTo>
                  <a:pt x="112242" y="7203"/>
                </a:lnTo>
                <a:lnTo>
                  <a:pt x="112160" y="7401"/>
                </a:lnTo>
                <a:lnTo>
                  <a:pt x="112052" y="7594"/>
                </a:lnTo>
                <a:lnTo>
                  <a:pt x="111944" y="7786"/>
                </a:lnTo>
                <a:lnTo>
                  <a:pt x="111808" y="7984"/>
                </a:lnTo>
                <a:lnTo>
                  <a:pt x="111646" y="8177"/>
                </a:lnTo>
                <a:lnTo>
                  <a:pt x="111429" y="8395"/>
                </a:lnTo>
                <a:lnTo>
                  <a:pt x="111212" y="8609"/>
                </a:lnTo>
                <a:lnTo>
                  <a:pt x="110942" y="8827"/>
                </a:lnTo>
                <a:lnTo>
                  <a:pt x="110644" y="9040"/>
                </a:lnTo>
                <a:lnTo>
                  <a:pt x="110319" y="9254"/>
                </a:lnTo>
                <a:lnTo>
                  <a:pt x="109967" y="9467"/>
                </a:lnTo>
                <a:lnTo>
                  <a:pt x="109587" y="9675"/>
                </a:lnTo>
                <a:lnTo>
                  <a:pt x="109154" y="9883"/>
                </a:lnTo>
                <a:lnTo>
                  <a:pt x="108694" y="10102"/>
                </a:lnTo>
                <a:lnTo>
                  <a:pt x="108206" y="10315"/>
                </a:lnTo>
                <a:lnTo>
                  <a:pt x="107691" y="10534"/>
                </a:lnTo>
                <a:lnTo>
                  <a:pt x="107150" y="10753"/>
                </a:lnTo>
                <a:lnTo>
                  <a:pt x="106012" y="11190"/>
                </a:lnTo>
                <a:lnTo>
                  <a:pt x="104820" y="11632"/>
                </a:lnTo>
                <a:lnTo>
                  <a:pt x="103574" y="12080"/>
                </a:lnTo>
                <a:lnTo>
                  <a:pt x="102274" y="12532"/>
                </a:lnTo>
                <a:lnTo>
                  <a:pt x="99593" y="13459"/>
                </a:lnTo>
                <a:lnTo>
                  <a:pt x="98239" y="13932"/>
                </a:lnTo>
                <a:lnTo>
                  <a:pt x="96857" y="14416"/>
                </a:lnTo>
                <a:lnTo>
                  <a:pt x="95503" y="14911"/>
                </a:lnTo>
                <a:lnTo>
                  <a:pt x="94176" y="15421"/>
                </a:lnTo>
                <a:lnTo>
                  <a:pt x="93445" y="15691"/>
                </a:lnTo>
                <a:lnTo>
                  <a:pt x="92767" y="15967"/>
                </a:lnTo>
                <a:lnTo>
                  <a:pt x="92117" y="16243"/>
                </a:lnTo>
                <a:lnTo>
                  <a:pt x="91494" y="16524"/>
                </a:lnTo>
                <a:lnTo>
                  <a:pt x="90899" y="16805"/>
                </a:lnTo>
                <a:lnTo>
                  <a:pt x="90357" y="17091"/>
                </a:lnTo>
                <a:lnTo>
                  <a:pt x="89869" y="17383"/>
                </a:lnTo>
                <a:lnTo>
                  <a:pt x="89382" y="17669"/>
                </a:lnTo>
                <a:lnTo>
                  <a:pt x="88948" y="17960"/>
                </a:lnTo>
                <a:lnTo>
                  <a:pt x="88569" y="18257"/>
                </a:lnTo>
                <a:lnTo>
                  <a:pt x="88190" y="18553"/>
                </a:lnTo>
                <a:lnTo>
                  <a:pt x="87865" y="18850"/>
                </a:lnTo>
                <a:lnTo>
                  <a:pt x="87594" y="19152"/>
                </a:lnTo>
                <a:lnTo>
                  <a:pt x="87350" y="19449"/>
                </a:lnTo>
                <a:lnTo>
                  <a:pt x="87134" y="19750"/>
                </a:lnTo>
                <a:lnTo>
                  <a:pt x="86971" y="20057"/>
                </a:lnTo>
                <a:lnTo>
                  <a:pt x="86863" y="20375"/>
                </a:lnTo>
                <a:lnTo>
                  <a:pt x="86782" y="20698"/>
                </a:lnTo>
                <a:lnTo>
                  <a:pt x="86754" y="21025"/>
                </a:lnTo>
                <a:lnTo>
                  <a:pt x="86754" y="21348"/>
                </a:lnTo>
                <a:lnTo>
                  <a:pt x="86782" y="21676"/>
                </a:lnTo>
                <a:lnTo>
                  <a:pt x="86836" y="22004"/>
                </a:lnTo>
                <a:lnTo>
                  <a:pt x="86944" y="22665"/>
                </a:lnTo>
                <a:lnTo>
                  <a:pt x="87079" y="23331"/>
                </a:lnTo>
                <a:lnTo>
                  <a:pt x="87134" y="23664"/>
                </a:lnTo>
                <a:lnTo>
                  <a:pt x="87161" y="24002"/>
                </a:lnTo>
                <a:lnTo>
                  <a:pt x="87161" y="24335"/>
                </a:lnTo>
                <a:lnTo>
                  <a:pt x="87134" y="24673"/>
                </a:lnTo>
                <a:lnTo>
                  <a:pt x="87079" y="25012"/>
                </a:lnTo>
                <a:lnTo>
                  <a:pt x="86971" y="25355"/>
                </a:lnTo>
                <a:lnTo>
                  <a:pt x="86890" y="25527"/>
                </a:lnTo>
                <a:lnTo>
                  <a:pt x="86809" y="25704"/>
                </a:lnTo>
                <a:lnTo>
                  <a:pt x="86700" y="25876"/>
                </a:lnTo>
                <a:lnTo>
                  <a:pt x="86565" y="26047"/>
                </a:lnTo>
                <a:lnTo>
                  <a:pt x="86429" y="26219"/>
                </a:lnTo>
                <a:lnTo>
                  <a:pt x="86267" y="26391"/>
                </a:lnTo>
                <a:lnTo>
                  <a:pt x="86077" y="26557"/>
                </a:lnTo>
                <a:lnTo>
                  <a:pt x="85861" y="26729"/>
                </a:lnTo>
                <a:lnTo>
                  <a:pt x="85644" y="26896"/>
                </a:lnTo>
                <a:lnTo>
                  <a:pt x="85400" y="27062"/>
                </a:lnTo>
                <a:lnTo>
                  <a:pt x="85129" y="27229"/>
                </a:lnTo>
                <a:lnTo>
                  <a:pt x="84858" y="27395"/>
                </a:lnTo>
                <a:lnTo>
                  <a:pt x="84533" y="27556"/>
                </a:lnTo>
                <a:lnTo>
                  <a:pt x="84236" y="27723"/>
                </a:lnTo>
                <a:lnTo>
                  <a:pt x="83883" y="27884"/>
                </a:lnTo>
                <a:lnTo>
                  <a:pt x="83531" y="28040"/>
                </a:lnTo>
                <a:lnTo>
                  <a:pt x="82692" y="28368"/>
                </a:lnTo>
                <a:lnTo>
                  <a:pt x="81852" y="28696"/>
                </a:lnTo>
                <a:lnTo>
                  <a:pt x="80958" y="29014"/>
                </a:lnTo>
                <a:lnTo>
                  <a:pt x="80010" y="29331"/>
                </a:lnTo>
                <a:lnTo>
                  <a:pt x="79062" y="29643"/>
                </a:lnTo>
                <a:lnTo>
                  <a:pt x="78060" y="29950"/>
                </a:lnTo>
                <a:lnTo>
                  <a:pt x="77004" y="30252"/>
                </a:lnTo>
                <a:lnTo>
                  <a:pt x="75947" y="30554"/>
                </a:lnTo>
                <a:lnTo>
                  <a:pt x="73754" y="31173"/>
                </a:lnTo>
                <a:lnTo>
                  <a:pt x="71533" y="31798"/>
                </a:lnTo>
                <a:lnTo>
                  <a:pt x="70449" y="32120"/>
                </a:lnTo>
                <a:lnTo>
                  <a:pt x="69366" y="32443"/>
                </a:lnTo>
                <a:lnTo>
                  <a:pt x="68309" y="32771"/>
                </a:lnTo>
                <a:lnTo>
                  <a:pt x="67280" y="33109"/>
                </a:lnTo>
                <a:lnTo>
                  <a:pt x="66766" y="33281"/>
                </a:lnTo>
                <a:lnTo>
                  <a:pt x="66251" y="33458"/>
                </a:lnTo>
                <a:lnTo>
                  <a:pt x="65763" y="33635"/>
                </a:lnTo>
                <a:lnTo>
                  <a:pt x="65303" y="33812"/>
                </a:lnTo>
                <a:lnTo>
                  <a:pt x="64870" y="33994"/>
                </a:lnTo>
                <a:lnTo>
                  <a:pt x="64490" y="34176"/>
                </a:lnTo>
                <a:lnTo>
                  <a:pt x="64111" y="34363"/>
                </a:lnTo>
                <a:lnTo>
                  <a:pt x="63732" y="34551"/>
                </a:lnTo>
                <a:lnTo>
                  <a:pt x="63407" y="34738"/>
                </a:lnTo>
                <a:lnTo>
                  <a:pt x="63109" y="34931"/>
                </a:lnTo>
                <a:lnTo>
                  <a:pt x="62838" y="35123"/>
                </a:lnTo>
                <a:lnTo>
                  <a:pt x="62594" y="35316"/>
                </a:lnTo>
                <a:lnTo>
                  <a:pt x="62378" y="35508"/>
                </a:lnTo>
                <a:lnTo>
                  <a:pt x="62188" y="35706"/>
                </a:lnTo>
                <a:lnTo>
                  <a:pt x="62026" y="35904"/>
                </a:lnTo>
                <a:lnTo>
                  <a:pt x="61863" y="36102"/>
                </a:lnTo>
                <a:lnTo>
                  <a:pt x="61782" y="36310"/>
                </a:lnTo>
                <a:lnTo>
                  <a:pt x="61728" y="36518"/>
                </a:lnTo>
                <a:lnTo>
                  <a:pt x="61701" y="36721"/>
                </a:lnTo>
                <a:lnTo>
                  <a:pt x="61728" y="36924"/>
                </a:lnTo>
                <a:lnTo>
                  <a:pt x="61782" y="37127"/>
                </a:lnTo>
                <a:lnTo>
                  <a:pt x="61890" y="37335"/>
                </a:lnTo>
                <a:lnTo>
                  <a:pt x="61998" y="37533"/>
                </a:lnTo>
                <a:lnTo>
                  <a:pt x="62134" y="37736"/>
                </a:lnTo>
                <a:lnTo>
                  <a:pt x="62324" y="37939"/>
                </a:lnTo>
                <a:lnTo>
                  <a:pt x="62486" y="38142"/>
                </a:lnTo>
                <a:lnTo>
                  <a:pt x="62919" y="38542"/>
                </a:lnTo>
                <a:lnTo>
                  <a:pt x="63407" y="38943"/>
                </a:lnTo>
                <a:lnTo>
                  <a:pt x="63894" y="39338"/>
                </a:lnTo>
                <a:lnTo>
                  <a:pt x="64355" y="39739"/>
                </a:lnTo>
                <a:lnTo>
                  <a:pt x="64815" y="40140"/>
                </a:lnTo>
                <a:lnTo>
                  <a:pt x="65032" y="40338"/>
                </a:lnTo>
                <a:lnTo>
                  <a:pt x="65222" y="40535"/>
                </a:lnTo>
                <a:lnTo>
                  <a:pt x="65411" y="40738"/>
                </a:lnTo>
                <a:lnTo>
                  <a:pt x="65547" y="40936"/>
                </a:lnTo>
                <a:lnTo>
                  <a:pt x="65682" y="41139"/>
                </a:lnTo>
                <a:lnTo>
                  <a:pt x="65790" y="41337"/>
                </a:lnTo>
                <a:lnTo>
                  <a:pt x="65845" y="41540"/>
                </a:lnTo>
                <a:lnTo>
                  <a:pt x="65899" y="41743"/>
                </a:lnTo>
                <a:lnTo>
                  <a:pt x="65899" y="41946"/>
                </a:lnTo>
                <a:lnTo>
                  <a:pt x="65845" y="42143"/>
                </a:lnTo>
                <a:lnTo>
                  <a:pt x="65763" y="42352"/>
                </a:lnTo>
                <a:lnTo>
                  <a:pt x="65628" y="42555"/>
                </a:lnTo>
                <a:lnTo>
                  <a:pt x="65411" y="42758"/>
                </a:lnTo>
                <a:lnTo>
                  <a:pt x="65167" y="42961"/>
                </a:lnTo>
                <a:lnTo>
                  <a:pt x="64897" y="43163"/>
                </a:lnTo>
                <a:lnTo>
                  <a:pt x="64572" y="43361"/>
                </a:lnTo>
                <a:lnTo>
                  <a:pt x="64247" y="43559"/>
                </a:lnTo>
                <a:lnTo>
                  <a:pt x="63867" y="43757"/>
                </a:lnTo>
                <a:lnTo>
                  <a:pt x="63488" y="43949"/>
                </a:lnTo>
                <a:lnTo>
                  <a:pt x="63082" y="44142"/>
                </a:lnTo>
                <a:lnTo>
                  <a:pt x="62621" y="44329"/>
                </a:lnTo>
                <a:lnTo>
                  <a:pt x="62134" y="44517"/>
                </a:lnTo>
                <a:lnTo>
                  <a:pt x="61646" y="44699"/>
                </a:lnTo>
                <a:lnTo>
                  <a:pt x="61105" y="44881"/>
                </a:lnTo>
                <a:lnTo>
                  <a:pt x="60563" y="45063"/>
                </a:lnTo>
                <a:lnTo>
                  <a:pt x="59967" y="45235"/>
                </a:lnTo>
                <a:lnTo>
                  <a:pt x="59371" y="45412"/>
                </a:lnTo>
                <a:lnTo>
                  <a:pt x="58748" y="45578"/>
                </a:lnTo>
                <a:lnTo>
                  <a:pt x="57475" y="45932"/>
                </a:lnTo>
                <a:lnTo>
                  <a:pt x="56202" y="46286"/>
                </a:lnTo>
                <a:lnTo>
                  <a:pt x="53575" y="46983"/>
                </a:lnTo>
                <a:lnTo>
                  <a:pt x="52248" y="47342"/>
                </a:lnTo>
                <a:lnTo>
                  <a:pt x="50948" y="47701"/>
                </a:lnTo>
                <a:lnTo>
                  <a:pt x="49648" y="48066"/>
                </a:lnTo>
                <a:lnTo>
                  <a:pt x="49025" y="48253"/>
                </a:lnTo>
                <a:lnTo>
                  <a:pt x="48402" y="48440"/>
                </a:lnTo>
                <a:lnTo>
                  <a:pt x="47291" y="48841"/>
                </a:lnTo>
                <a:lnTo>
                  <a:pt x="46208" y="49242"/>
                </a:lnTo>
                <a:lnTo>
                  <a:pt x="45206" y="49653"/>
                </a:lnTo>
                <a:lnTo>
                  <a:pt x="44231" y="50064"/>
                </a:lnTo>
                <a:lnTo>
                  <a:pt x="43310" y="50480"/>
                </a:lnTo>
                <a:lnTo>
                  <a:pt x="42443" y="50897"/>
                </a:lnTo>
                <a:lnTo>
                  <a:pt x="41603" y="51323"/>
                </a:lnTo>
                <a:lnTo>
                  <a:pt x="40845" y="51750"/>
                </a:lnTo>
                <a:lnTo>
                  <a:pt x="40114" y="52177"/>
                </a:lnTo>
                <a:lnTo>
                  <a:pt x="39464" y="52609"/>
                </a:lnTo>
                <a:lnTo>
                  <a:pt x="38841" y="53046"/>
                </a:lnTo>
                <a:lnTo>
                  <a:pt x="38272" y="53483"/>
                </a:lnTo>
                <a:lnTo>
                  <a:pt x="37757" y="53925"/>
                </a:lnTo>
                <a:lnTo>
                  <a:pt x="37270" y="54368"/>
                </a:lnTo>
                <a:lnTo>
                  <a:pt x="36863" y="54815"/>
                </a:lnTo>
                <a:lnTo>
                  <a:pt x="36511" y="55263"/>
                </a:lnTo>
                <a:lnTo>
                  <a:pt x="35644" y="56163"/>
                </a:lnTo>
                <a:lnTo>
                  <a:pt x="34805" y="57069"/>
                </a:lnTo>
                <a:lnTo>
                  <a:pt x="33938" y="57979"/>
                </a:lnTo>
                <a:lnTo>
                  <a:pt x="33478" y="58432"/>
                </a:lnTo>
                <a:lnTo>
                  <a:pt x="33017" y="58885"/>
                </a:lnTo>
                <a:lnTo>
                  <a:pt x="32530" y="59338"/>
                </a:lnTo>
                <a:lnTo>
                  <a:pt x="31988" y="59790"/>
                </a:lnTo>
                <a:lnTo>
                  <a:pt x="31419" y="60238"/>
                </a:lnTo>
                <a:lnTo>
                  <a:pt x="30796" y="60686"/>
                </a:lnTo>
                <a:lnTo>
                  <a:pt x="30146" y="61133"/>
                </a:lnTo>
                <a:lnTo>
                  <a:pt x="29442" y="61581"/>
                </a:lnTo>
                <a:lnTo>
                  <a:pt x="28656" y="62023"/>
                </a:lnTo>
                <a:lnTo>
                  <a:pt x="28250" y="62242"/>
                </a:lnTo>
                <a:lnTo>
                  <a:pt x="27817" y="62460"/>
                </a:lnTo>
                <a:lnTo>
                  <a:pt x="27383" y="62684"/>
                </a:lnTo>
                <a:lnTo>
                  <a:pt x="26950" y="62902"/>
                </a:lnTo>
                <a:lnTo>
                  <a:pt x="26463" y="63116"/>
                </a:lnTo>
                <a:lnTo>
                  <a:pt x="25975" y="63334"/>
                </a:lnTo>
                <a:lnTo>
                  <a:pt x="25460" y="63548"/>
                </a:lnTo>
                <a:lnTo>
                  <a:pt x="24946" y="63761"/>
                </a:lnTo>
                <a:lnTo>
                  <a:pt x="24404" y="63969"/>
                </a:lnTo>
                <a:lnTo>
                  <a:pt x="23835" y="64177"/>
                </a:lnTo>
                <a:lnTo>
                  <a:pt x="23239" y="64386"/>
                </a:lnTo>
                <a:lnTo>
                  <a:pt x="22644" y="64589"/>
                </a:lnTo>
                <a:lnTo>
                  <a:pt x="22021" y="64792"/>
                </a:lnTo>
                <a:lnTo>
                  <a:pt x="21371" y="64995"/>
                </a:lnTo>
                <a:lnTo>
                  <a:pt x="20720" y="65192"/>
                </a:lnTo>
                <a:lnTo>
                  <a:pt x="20016" y="65385"/>
                </a:lnTo>
                <a:lnTo>
                  <a:pt x="19339" y="65583"/>
                </a:lnTo>
                <a:lnTo>
                  <a:pt x="18608" y="65770"/>
                </a:lnTo>
                <a:lnTo>
                  <a:pt x="17877" y="65962"/>
                </a:lnTo>
                <a:lnTo>
                  <a:pt x="17091" y="66145"/>
                </a:lnTo>
                <a:lnTo>
                  <a:pt x="16306" y="66327"/>
                </a:lnTo>
                <a:lnTo>
                  <a:pt x="15493" y="66498"/>
                </a:lnTo>
                <a:lnTo>
                  <a:pt x="14626" y="66670"/>
                </a:lnTo>
                <a:lnTo>
                  <a:pt x="13760" y="66837"/>
                </a:lnTo>
                <a:lnTo>
                  <a:pt x="12866" y="66993"/>
                </a:lnTo>
                <a:lnTo>
                  <a:pt x="11945" y="67149"/>
                </a:lnTo>
                <a:lnTo>
                  <a:pt x="10997" y="67300"/>
                </a:lnTo>
                <a:lnTo>
                  <a:pt x="10049" y="67446"/>
                </a:lnTo>
                <a:lnTo>
                  <a:pt x="9047" y="67586"/>
                </a:lnTo>
                <a:lnTo>
                  <a:pt x="8045" y="67721"/>
                </a:lnTo>
                <a:lnTo>
                  <a:pt x="7015" y="67852"/>
                </a:lnTo>
                <a:lnTo>
                  <a:pt x="5986" y="67971"/>
                </a:lnTo>
                <a:lnTo>
                  <a:pt x="5141" y="68065"/>
                </a:lnTo>
                <a:lnTo>
                  <a:pt x="4876" y="67633"/>
                </a:lnTo>
                <a:lnTo>
                  <a:pt x="4523" y="67154"/>
                </a:lnTo>
                <a:lnTo>
                  <a:pt x="4171" y="66670"/>
                </a:lnTo>
                <a:lnTo>
                  <a:pt x="3792" y="66191"/>
                </a:lnTo>
                <a:lnTo>
                  <a:pt x="3034" y="65239"/>
                </a:lnTo>
                <a:lnTo>
                  <a:pt x="2682" y="64766"/>
                </a:lnTo>
                <a:lnTo>
                  <a:pt x="2357" y="64297"/>
                </a:lnTo>
                <a:lnTo>
                  <a:pt x="2059" y="63824"/>
                </a:lnTo>
                <a:lnTo>
                  <a:pt x="1815" y="63355"/>
                </a:lnTo>
                <a:lnTo>
                  <a:pt x="1625" y="62882"/>
                </a:lnTo>
                <a:lnTo>
                  <a:pt x="1517" y="62413"/>
                </a:lnTo>
                <a:lnTo>
                  <a:pt x="1436" y="61940"/>
                </a:lnTo>
                <a:lnTo>
                  <a:pt x="1382" y="61466"/>
                </a:lnTo>
                <a:lnTo>
                  <a:pt x="1409" y="60993"/>
                </a:lnTo>
                <a:lnTo>
                  <a:pt x="1490" y="60519"/>
                </a:lnTo>
                <a:lnTo>
                  <a:pt x="1598" y="60056"/>
                </a:lnTo>
                <a:lnTo>
                  <a:pt x="1788" y="59593"/>
                </a:lnTo>
                <a:lnTo>
                  <a:pt x="2005" y="59135"/>
                </a:lnTo>
                <a:lnTo>
                  <a:pt x="2302" y="58672"/>
                </a:lnTo>
                <a:lnTo>
                  <a:pt x="2627" y="58453"/>
                </a:lnTo>
                <a:lnTo>
                  <a:pt x="2980" y="58229"/>
                </a:lnTo>
                <a:lnTo>
                  <a:pt x="3332" y="58011"/>
                </a:lnTo>
                <a:lnTo>
                  <a:pt x="3711" y="57797"/>
                </a:lnTo>
                <a:lnTo>
                  <a:pt x="4117" y="57579"/>
                </a:lnTo>
                <a:lnTo>
                  <a:pt x="4551" y="57365"/>
                </a:lnTo>
                <a:lnTo>
                  <a:pt x="5011" y="57157"/>
                </a:lnTo>
                <a:lnTo>
                  <a:pt x="5471" y="56944"/>
                </a:lnTo>
                <a:lnTo>
                  <a:pt x="6474" y="56517"/>
                </a:lnTo>
                <a:lnTo>
                  <a:pt x="7422" y="56090"/>
                </a:lnTo>
                <a:lnTo>
                  <a:pt x="8315" y="55664"/>
                </a:lnTo>
                <a:lnTo>
                  <a:pt x="9209" y="55226"/>
                </a:lnTo>
                <a:lnTo>
                  <a:pt x="10049" y="54795"/>
                </a:lnTo>
                <a:lnTo>
                  <a:pt x="10861" y="54357"/>
                </a:lnTo>
                <a:lnTo>
                  <a:pt x="11647" y="53915"/>
                </a:lnTo>
                <a:lnTo>
                  <a:pt x="12378" y="53473"/>
                </a:lnTo>
                <a:lnTo>
                  <a:pt x="12974" y="53030"/>
                </a:lnTo>
                <a:lnTo>
                  <a:pt x="13516" y="52588"/>
                </a:lnTo>
                <a:lnTo>
                  <a:pt x="14003" y="52140"/>
                </a:lnTo>
                <a:lnTo>
                  <a:pt x="14437" y="51688"/>
                </a:lnTo>
                <a:lnTo>
                  <a:pt x="14789" y="51235"/>
                </a:lnTo>
                <a:lnTo>
                  <a:pt x="15087" y="50782"/>
                </a:lnTo>
                <a:lnTo>
                  <a:pt x="15331" y="50329"/>
                </a:lnTo>
                <a:lnTo>
                  <a:pt x="15520" y="49872"/>
                </a:lnTo>
                <a:lnTo>
                  <a:pt x="16495" y="48092"/>
                </a:lnTo>
                <a:lnTo>
                  <a:pt x="17443" y="46333"/>
                </a:lnTo>
                <a:lnTo>
                  <a:pt x="17931" y="45464"/>
                </a:lnTo>
                <a:lnTo>
                  <a:pt x="18418" y="44595"/>
                </a:lnTo>
                <a:lnTo>
                  <a:pt x="18662" y="44163"/>
                </a:lnTo>
                <a:lnTo>
                  <a:pt x="18960" y="43736"/>
                </a:lnTo>
                <a:lnTo>
                  <a:pt x="19258" y="43309"/>
                </a:lnTo>
                <a:lnTo>
                  <a:pt x="19610" y="42888"/>
                </a:lnTo>
                <a:lnTo>
                  <a:pt x="19989" y="42466"/>
                </a:lnTo>
                <a:lnTo>
                  <a:pt x="20423" y="42055"/>
                </a:lnTo>
                <a:lnTo>
                  <a:pt x="20883" y="41644"/>
                </a:lnTo>
                <a:lnTo>
                  <a:pt x="21154" y="41436"/>
                </a:lnTo>
                <a:lnTo>
                  <a:pt x="21452" y="41233"/>
                </a:lnTo>
                <a:lnTo>
                  <a:pt x="21723" y="41035"/>
                </a:lnTo>
                <a:lnTo>
                  <a:pt x="22048" y="40832"/>
                </a:lnTo>
                <a:lnTo>
                  <a:pt x="22373" y="40634"/>
                </a:lnTo>
                <a:lnTo>
                  <a:pt x="22725" y="40437"/>
                </a:lnTo>
                <a:lnTo>
                  <a:pt x="23104" y="40239"/>
                </a:lnTo>
                <a:lnTo>
                  <a:pt x="23483" y="40046"/>
                </a:lnTo>
                <a:lnTo>
                  <a:pt x="23917" y="39848"/>
                </a:lnTo>
                <a:lnTo>
                  <a:pt x="24350" y="39661"/>
                </a:lnTo>
                <a:lnTo>
                  <a:pt x="24810" y="39474"/>
                </a:lnTo>
                <a:lnTo>
                  <a:pt x="25271" y="39286"/>
                </a:lnTo>
                <a:lnTo>
                  <a:pt x="26273" y="38917"/>
                </a:lnTo>
                <a:lnTo>
                  <a:pt x="27302" y="38553"/>
                </a:lnTo>
                <a:lnTo>
                  <a:pt x="28359" y="38188"/>
                </a:lnTo>
                <a:lnTo>
                  <a:pt x="29388" y="37824"/>
                </a:lnTo>
                <a:lnTo>
                  <a:pt x="30417" y="37460"/>
                </a:lnTo>
                <a:lnTo>
                  <a:pt x="31419" y="37090"/>
                </a:lnTo>
                <a:lnTo>
                  <a:pt x="31880" y="36903"/>
                </a:lnTo>
                <a:lnTo>
                  <a:pt x="32340" y="36710"/>
                </a:lnTo>
                <a:lnTo>
                  <a:pt x="32746" y="36523"/>
                </a:lnTo>
                <a:lnTo>
                  <a:pt x="33153" y="36331"/>
                </a:lnTo>
                <a:lnTo>
                  <a:pt x="33532" y="36138"/>
                </a:lnTo>
                <a:lnTo>
                  <a:pt x="33857" y="35940"/>
                </a:lnTo>
                <a:lnTo>
                  <a:pt x="34182" y="35748"/>
                </a:lnTo>
                <a:lnTo>
                  <a:pt x="34480" y="35550"/>
                </a:lnTo>
                <a:lnTo>
                  <a:pt x="34751" y="35352"/>
                </a:lnTo>
                <a:lnTo>
                  <a:pt x="35022" y="35149"/>
                </a:lnTo>
                <a:lnTo>
                  <a:pt x="35238" y="34951"/>
                </a:lnTo>
                <a:lnTo>
                  <a:pt x="35428" y="34748"/>
                </a:lnTo>
                <a:lnTo>
                  <a:pt x="35617" y="34546"/>
                </a:lnTo>
                <a:lnTo>
                  <a:pt x="35753" y="34343"/>
                </a:lnTo>
                <a:lnTo>
                  <a:pt x="35888" y="34134"/>
                </a:lnTo>
                <a:lnTo>
                  <a:pt x="35970" y="33931"/>
                </a:lnTo>
                <a:lnTo>
                  <a:pt x="36051" y="33723"/>
                </a:lnTo>
                <a:lnTo>
                  <a:pt x="36105" y="33520"/>
                </a:lnTo>
                <a:lnTo>
                  <a:pt x="36186" y="33120"/>
                </a:lnTo>
                <a:lnTo>
                  <a:pt x="36213" y="32724"/>
                </a:lnTo>
                <a:lnTo>
                  <a:pt x="36240" y="32329"/>
                </a:lnTo>
                <a:lnTo>
                  <a:pt x="36213" y="31933"/>
                </a:lnTo>
                <a:lnTo>
                  <a:pt x="36186" y="31147"/>
                </a:lnTo>
                <a:lnTo>
                  <a:pt x="36186" y="30762"/>
                </a:lnTo>
                <a:lnTo>
                  <a:pt x="36213" y="30372"/>
                </a:lnTo>
                <a:lnTo>
                  <a:pt x="36240" y="29992"/>
                </a:lnTo>
                <a:lnTo>
                  <a:pt x="36322" y="29612"/>
                </a:lnTo>
                <a:lnTo>
                  <a:pt x="36430" y="29232"/>
                </a:lnTo>
                <a:lnTo>
                  <a:pt x="36620" y="28863"/>
                </a:lnTo>
                <a:lnTo>
                  <a:pt x="36728" y="28675"/>
                </a:lnTo>
                <a:lnTo>
                  <a:pt x="36863" y="28493"/>
                </a:lnTo>
                <a:lnTo>
                  <a:pt x="37026" y="28306"/>
                </a:lnTo>
                <a:lnTo>
                  <a:pt x="37188" y="28124"/>
                </a:lnTo>
                <a:lnTo>
                  <a:pt x="37378" y="27947"/>
                </a:lnTo>
                <a:lnTo>
                  <a:pt x="37595" y="27765"/>
                </a:lnTo>
                <a:lnTo>
                  <a:pt x="37838" y="27588"/>
                </a:lnTo>
                <a:lnTo>
                  <a:pt x="38082" y="27406"/>
                </a:lnTo>
                <a:lnTo>
                  <a:pt x="38380" y="27229"/>
                </a:lnTo>
                <a:lnTo>
                  <a:pt x="38678" y="27057"/>
                </a:lnTo>
                <a:lnTo>
                  <a:pt x="39003" y="26880"/>
                </a:lnTo>
                <a:lnTo>
                  <a:pt x="39328" y="26708"/>
                </a:lnTo>
                <a:lnTo>
                  <a:pt x="40059" y="26370"/>
                </a:lnTo>
                <a:lnTo>
                  <a:pt x="40818" y="26037"/>
                </a:lnTo>
                <a:lnTo>
                  <a:pt x="41603" y="25709"/>
                </a:lnTo>
                <a:lnTo>
                  <a:pt x="42443" y="25381"/>
                </a:lnTo>
                <a:lnTo>
                  <a:pt x="43310" y="25059"/>
                </a:lnTo>
                <a:lnTo>
                  <a:pt x="44176" y="24736"/>
                </a:lnTo>
                <a:lnTo>
                  <a:pt x="45910" y="24101"/>
                </a:lnTo>
                <a:lnTo>
                  <a:pt x="46749" y="23778"/>
                </a:lnTo>
                <a:lnTo>
                  <a:pt x="47562" y="23456"/>
                </a:lnTo>
                <a:lnTo>
                  <a:pt x="48347" y="23133"/>
                </a:lnTo>
                <a:lnTo>
                  <a:pt x="49079" y="22810"/>
                </a:lnTo>
                <a:lnTo>
                  <a:pt x="49783" y="22483"/>
                </a:lnTo>
                <a:lnTo>
                  <a:pt x="50081" y="22316"/>
                </a:lnTo>
                <a:lnTo>
                  <a:pt x="50406" y="22149"/>
                </a:lnTo>
                <a:lnTo>
                  <a:pt x="50677" y="21983"/>
                </a:lnTo>
                <a:lnTo>
                  <a:pt x="50948" y="21811"/>
                </a:lnTo>
                <a:lnTo>
                  <a:pt x="51164" y="21645"/>
                </a:lnTo>
                <a:lnTo>
                  <a:pt x="51381" y="21473"/>
                </a:lnTo>
                <a:lnTo>
                  <a:pt x="51571" y="21306"/>
                </a:lnTo>
                <a:lnTo>
                  <a:pt x="51733" y="21135"/>
                </a:lnTo>
                <a:lnTo>
                  <a:pt x="51869" y="20963"/>
                </a:lnTo>
                <a:lnTo>
                  <a:pt x="51977" y="20796"/>
                </a:lnTo>
                <a:lnTo>
                  <a:pt x="52085" y="20625"/>
                </a:lnTo>
                <a:lnTo>
                  <a:pt x="52167" y="20453"/>
                </a:lnTo>
                <a:lnTo>
                  <a:pt x="52248" y="20286"/>
                </a:lnTo>
                <a:lnTo>
                  <a:pt x="52302" y="20115"/>
                </a:lnTo>
                <a:lnTo>
                  <a:pt x="52329" y="19776"/>
                </a:lnTo>
                <a:lnTo>
                  <a:pt x="52329" y="19438"/>
                </a:lnTo>
                <a:lnTo>
                  <a:pt x="52275" y="19100"/>
                </a:lnTo>
                <a:lnTo>
                  <a:pt x="52139" y="18767"/>
                </a:lnTo>
                <a:lnTo>
                  <a:pt x="52004" y="18439"/>
                </a:lnTo>
                <a:lnTo>
                  <a:pt x="51814" y="18111"/>
                </a:lnTo>
                <a:lnTo>
                  <a:pt x="51598" y="17788"/>
                </a:lnTo>
                <a:lnTo>
                  <a:pt x="51354" y="17471"/>
                </a:lnTo>
                <a:lnTo>
                  <a:pt x="50839" y="16852"/>
                </a:lnTo>
                <a:lnTo>
                  <a:pt x="50325" y="16238"/>
                </a:lnTo>
                <a:lnTo>
                  <a:pt x="49837" y="15624"/>
                </a:lnTo>
                <a:lnTo>
                  <a:pt x="49593" y="15322"/>
                </a:lnTo>
                <a:lnTo>
                  <a:pt x="49404" y="15015"/>
                </a:lnTo>
                <a:lnTo>
                  <a:pt x="49241" y="14708"/>
                </a:lnTo>
                <a:lnTo>
                  <a:pt x="49106" y="14406"/>
                </a:lnTo>
                <a:lnTo>
                  <a:pt x="48998" y="14104"/>
                </a:lnTo>
                <a:lnTo>
                  <a:pt x="48943" y="13807"/>
                </a:lnTo>
                <a:lnTo>
                  <a:pt x="48943" y="13511"/>
                </a:lnTo>
                <a:lnTo>
                  <a:pt x="48970" y="13214"/>
                </a:lnTo>
                <a:lnTo>
                  <a:pt x="49079" y="12928"/>
                </a:lnTo>
                <a:lnTo>
                  <a:pt x="49160" y="12787"/>
                </a:lnTo>
                <a:lnTo>
                  <a:pt x="49241" y="12642"/>
                </a:lnTo>
                <a:lnTo>
                  <a:pt x="49350" y="12501"/>
                </a:lnTo>
                <a:lnTo>
                  <a:pt x="49485" y="12366"/>
                </a:lnTo>
                <a:lnTo>
                  <a:pt x="49621" y="12225"/>
                </a:lnTo>
                <a:lnTo>
                  <a:pt x="49783" y="12090"/>
                </a:lnTo>
                <a:lnTo>
                  <a:pt x="49946" y="11955"/>
                </a:lnTo>
                <a:lnTo>
                  <a:pt x="50162" y="11819"/>
                </a:lnTo>
                <a:lnTo>
                  <a:pt x="50379" y="11689"/>
                </a:lnTo>
                <a:lnTo>
                  <a:pt x="50623" y="11559"/>
                </a:lnTo>
                <a:lnTo>
                  <a:pt x="50866" y="11429"/>
                </a:lnTo>
                <a:lnTo>
                  <a:pt x="51137" y="11304"/>
                </a:lnTo>
                <a:lnTo>
                  <a:pt x="51706" y="11054"/>
                </a:lnTo>
                <a:lnTo>
                  <a:pt x="52329" y="10815"/>
                </a:lnTo>
                <a:lnTo>
                  <a:pt x="52979" y="10576"/>
                </a:lnTo>
                <a:lnTo>
                  <a:pt x="53683" y="10341"/>
                </a:lnTo>
                <a:lnTo>
                  <a:pt x="54415" y="10112"/>
                </a:lnTo>
                <a:lnTo>
                  <a:pt x="55146" y="9883"/>
                </a:lnTo>
                <a:lnTo>
                  <a:pt x="55877" y="9660"/>
                </a:lnTo>
                <a:lnTo>
                  <a:pt x="57367" y="9217"/>
                </a:lnTo>
                <a:lnTo>
                  <a:pt x="58098" y="8999"/>
                </a:lnTo>
                <a:lnTo>
                  <a:pt x="58802" y="8780"/>
                </a:lnTo>
                <a:lnTo>
                  <a:pt x="59480" y="8562"/>
                </a:lnTo>
                <a:lnTo>
                  <a:pt x="60130" y="8338"/>
                </a:lnTo>
                <a:lnTo>
                  <a:pt x="60753" y="8125"/>
                </a:lnTo>
                <a:lnTo>
                  <a:pt x="61321" y="7901"/>
                </a:lnTo>
                <a:lnTo>
                  <a:pt x="61836" y="7677"/>
                </a:lnTo>
                <a:lnTo>
                  <a:pt x="62296" y="7443"/>
                </a:lnTo>
                <a:lnTo>
                  <a:pt x="62703" y="7209"/>
                </a:lnTo>
                <a:lnTo>
                  <a:pt x="63055" y="6974"/>
                </a:lnTo>
                <a:lnTo>
                  <a:pt x="63353" y="6730"/>
                </a:lnTo>
                <a:lnTo>
                  <a:pt x="63569" y="6485"/>
                </a:lnTo>
                <a:lnTo>
                  <a:pt x="63705" y="6261"/>
                </a:lnTo>
                <a:lnTo>
                  <a:pt x="63813" y="6032"/>
                </a:lnTo>
                <a:lnTo>
                  <a:pt x="63922" y="5809"/>
                </a:lnTo>
                <a:lnTo>
                  <a:pt x="63976" y="5580"/>
                </a:lnTo>
                <a:lnTo>
                  <a:pt x="64057" y="5351"/>
                </a:lnTo>
                <a:lnTo>
                  <a:pt x="64084" y="5127"/>
                </a:lnTo>
                <a:lnTo>
                  <a:pt x="64111" y="4898"/>
                </a:lnTo>
                <a:lnTo>
                  <a:pt x="64111" y="4669"/>
                </a:lnTo>
                <a:lnTo>
                  <a:pt x="64138" y="4466"/>
                </a:lnTo>
                <a:lnTo>
                  <a:pt x="64192" y="4263"/>
                </a:lnTo>
                <a:lnTo>
                  <a:pt x="64274" y="4060"/>
                </a:lnTo>
                <a:lnTo>
                  <a:pt x="64409" y="3857"/>
                </a:lnTo>
                <a:lnTo>
                  <a:pt x="64572" y="3659"/>
                </a:lnTo>
                <a:lnTo>
                  <a:pt x="64788" y="3456"/>
                </a:lnTo>
                <a:lnTo>
                  <a:pt x="65032" y="3259"/>
                </a:lnTo>
                <a:lnTo>
                  <a:pt x="65330" y="3061"/>
                </a:lnTo>
                <a:lnTo>
                  <a:pt x="65709" y="2894"/>
                </a:lnTo>
                <a:lnTo>
                  <a:pt x="66143" y="2733"/>
                </a:lnTo>
                <a:lnTo>
                  <a:pt x="66603" y="2572"/>
                </a:lnTo>
                <a:lnTo>
                  <a:pt x="67145" y="2421"/>
                </a:lnTo>
                <a:lnTo>
                  <a:pt x="67713" y="2280"/>
                </a:lnTo>
                <a:lnTo>
                  <a:pt x="68364" y="2140"/>
                </a:lnTo>
                <a:lnTo>
                  <a:pt x="69014" y="2010"/>
                </a:lnTo>
                <a:lnTo>
                  <a:pt x="69745" y="1890"/>
                </a:lnTo>
                <a:lnTo>
                  <a:pt x="70368" y="1791"/>
                </a:lnTo>
                <a:lnTo>
                  <a:pt x="71018" y="1698"/>
                </a:lnTo>
                <a:lnTo>
                  <a:pt x="71668" y="1604"/>
                </a:lnTo>
                <a:lnTo>
                  <a:pt x="72345" y="1515"/>
                </a:lnTo>
                <a:lnTo>
                  <a:pt x="73022" y="1427"/>
                </a:lnTo>
                <a:lnTo>
                  <a:pt x="73699" y="1344"/>
                </a:lnTo>
                <a:lnTo>
                  <a:pt x="74404" y="1260"/>
                </a:lnTo>
                <a:lnTo>
                  <a:pt x="75108" y="1182"/>
                </a:lnTo>
                <a:lnTo>
                  <a:pt x="75812" y="1109"/>
                </a:lnTo>
                <a:lnTo>
                  <a:pt x="76543" y="1037"/>
                </a:lnTo>
                <a:lnTo>
                  <a:pt x="77248" y="964"/>
                </a:lnTo>
                <a:lnTo>
                  <a:pt x="78006" y="896"/>
                </a:lnTo>
                <a:lnTo>
                  <a:pt x="78737" y="834"/>
                </a:lnTo>
                <a:lnTo>
                  <a:pt x="79496" y="771"/>
                </a:lnTo>
                <a:lnTo>
                  <a:pt x="80254" y="714"/>
                </a:lnTo>
                <a:lnTo>
                  <a:pt x="81012" y="657"/>
                </a:lnTo>
                <a:lnTo>
                  <a:pt x="82123" y="579"/>
                </a:lnTo>
                <a:lnTo>
                  <a:pt x="83260" y="501"/>
                </a:lnTo>
                <a:lnTo>
                  <a:pt x="84398" y="433"/>
                </a:lnTo>
                <a:lnTo>
                  <a:pt x="85536" y="370"/>
                </a:lnTo>
                <a:lnTo>
                  <a:pt x="86700" y="308"/>
                </a:lnTo>
                <a:lnTo>
                  <a:pt x="87865" y="256"/>
                </a:lnTo>
                <a:lnTo>
                  <a:pt x="89030" y="209"/>
                </a:lnTo>
                <a:lnTo>
                  <a:pt x="90221" y="168"/>
                </a:lnTo>
                <a:lnTo>
                  <a:pt x="91657" y="121"/>
                </a:lnTo>
                <a:lnTo>
                  <a:pt x="93120" y="89"/>
                </a:lnTo>
                <a:lnTo>
                  <a:pt x="94582" y="63"/>
                </a:lnTo>
                <a:lnTo>
                  <a:pt x="96072" y="48"/>
                </a:lnTo>
                <a:close/>
                <a:moveTo>
                  <a:pt x="94880" y="1"/>
                </a:moveTo>
                <a:lnTo>
                  <a:pt x="93905" y="11"/>
                </a:lnTo>
                <a:lnTo>
                  <a:pt x="92903" y="27"/>
                </a:lnTo>
                <a:lnTo>
                  <a:pt x="91901" y="53"/>
                </a:lnTo>
                <a:lnTo>
                  <a:pt x="90926" y="89"/>
                </a:lnTo>
                <a:lnTo>
                  <a:pt x="89734" y="126"/>
                </a:lnTo>
                <a:lnTo>
                  <a:pt x="88542" y="168"/>
                </a:lnTo>
                <a:lnTo>
                  <a:pt x="87377" y="220"/>
                </a:lnTo>
                <a:lnTo>
                  <a:pt x="86213" y="277"/>
                </a:lnTo>
                <a:lnTo>
                  <a:pt x="85021" y="334"/>
                </a:lnTo>
                <a:lnTo>
                  <a:pt x="83883" y="402"/>
                </a:lnTo>
                <a:lnTo>
                  <a:pt x="82719" y="475"/>
                </a:lnTo>
                <a:lnTo>
                  <a:pt x="81581" y="553"/>
                </a:lnTo>
                <a:lnTo>
                  <a:pt x="80823" y="605"/>
                </a:lnTo>
                <a:lnTo>
                  <a:pt x="80037" y="662"/>
                </a:lnTo>
                <a:lnTo>
                  <a:pt x="79279" y="724"/>
                </a:lnTo>
                <a:lnTo>
                  <a:pt x="78521" y="787"/>
                </a:lnTo>
                <a:lnTo>
                  <a:pt x="77762" y="854"/>
                </a:lnTo>
                <a:lnTo>
                  <a:pt x="77031" y="922"/>
                </a:lnTo>
                <a:lnTo>
                  <a:pt x="76300" y="995"/>
                </a:lnTo>
                <a:lnTo>
                  <a:pt x="75568" y="1073"/>
                </a:lnTo>
                <a:lnTo>
                  <a:pt x="74837" y="1151"/>
                </a:lnTo>
                <a:lnTo>
                  <a:pt x="74133" y="1229"/>
                </a:lnTo>
                <a:lnTo>
                  <a:pt x="73428" y="1312"/>
                </a:lnTo>
                <a:lnTo>
                  <a:pt x="72751" y="1401"/>
                </a:lnTo>
                <a:lnTo>
                  <a:pt x="72074" y="1489"/>
                </a:lnTo>
                <a:lnTo>
                  <a:pt x="71397" y="1583"/>
                </a:lnTo>
                <a:lnTo>
                  <a:pt x="70720" y="1677"/>
                </a:lnTo>
                <a:lnTo>
                  <a:pt x="70070" y="1776"/>
                </a:lnTo>
                <a:lnTo>
                  <a:pt x="69312" y="1906"/>
                </a:lnTo>
                <a:lnTo>
                  <a:pt x="68607" y="2041"/>
                </a:lnTo>
                <a:lnTo>
                  <a:pt x="67930" y="2181"/>
                </a:lnTo>
                <a:lnTo>
                  <a:pt x="67334" y="2332"/>
                </a:lnTo>
                <a:lnTo>
                  <a:pt x="66766" y="2494"/>
                </a:lnTo>
                <a:lnTo>
                  <a:pt x="66224" y="2655"/>
                </a:lnTo>
                <a:lnTo>
                  <a:pt x="65763" y="2827"/>
                </a:lnTo>
                <a:lnTo>
                  <a:pt x="65357" y="3004"/>
                </a:lnTo>
                <a:lnTo>
                  <a:pt x="65059" y="3207"/>
                </a:lnTo>
                <a:lnTo>
                  <a:pt x="64788" y="3410"/>
                </a:lnTo>
                <a:lnTo>
                  <a:pt x="64572" y="3613"/>
                </a:lnTo>
                <a:lnTo>
                  <a:pt x="64382" y="3821"/>
                </a:lnTo>
                <a:lnTo>
                  <a:pt x="64247" y="4029"/>
                </a:lnTo>
                <a:lnTo>
                  <a:pt x="64138" y="4237"/>
                </a:lnTo>
                <a:lnTo>
                  <a:pt x="64057" y="4445"/>
                </a:lnTo>
                <a:lnTo>
                  <a:pt x="64057" y="4659"/>
                </a:lnTo>
                <a:lnTo>
                  <a:pt x="63976" y="5106"/>
                </a:lnTo>
                <a:lnTo>
                  <a:pt x="63867" y="5554"/>
                </a:lnTo>
                <a:lnTo>
                  <a:pt x="63678" y="6001"/>
                </a:lnTo>
                <a:lnTo>
                  <a:pt x="63434" y="6449"/>
                </a:lnTo>
                <a:lnTo>
                  <a:pt x="63190" y="6683"/>
                </a:lnTo>
                <a:lnTo>
                  <a:pt x="62919" y="6917"/>
                </a:lnTo>
                <a:lnTo>
                  <a:pt x="62567" y="7146"/>
                </a:lnTo>
                <a:lnTo>
                  <a:pt x="62161" y="7370"/>
                </a:lnTo>
                <a:lnTo>
                  <a:pt x="61701" y="7594"/>
                </a:lnTo>
                <a:lnTo>
                  <a:pt x="61186" y="7812"/>
                </a:lnTo>
                <a:lnTo>
                  <a:pt x="60617" y="8026"/>
                </a:lnTo>
                <a:lnTo>
                  <a:pt x="59967" y="8234"/>
                </a:lnTo>
                <a:lnTo>
                  <a:pt x="59317" y="8447"/>
                </a:lnTo>
                <a:lnTo>
                  <a:pt x="58613" y="8661"/>
                </a:lnTo>
                <a:lnTo>
                  <a:pt x="57854" y="8879"/>
                </a:lnTo>
                <a:lnTo>
                  <a:pt x="57096" y="9092"/>
                </a:lnTo>
                <a:lnTo>
                  <a:pt x="55525" y="9530"/>
                </a:lnTo>
                <a:lnTo>
                  <a:pt x="54767" y="9753"/>
                </a:lnTo>
                <a:lnTo>
                  <a:pt x="53981" y="9977"/>
                </a:lnTo>
                <a:lnTo>
                  <a:pt x="53223" y="10211"/>
                </a:lnTo>
                <a:lnTo>
                  <a:pt x="52519" y="10446"/>
                </a:lnTo>
                <a:lnTo>
                  <a:pt x="51841" y="10690"/>
                </a:lnTo>
                <a:lnTo>
                  <a:pt x="51191" y="10940"/>
                </a:lnTo>
                <a:lnTo>
                  <a:pt x="50894" y="11070"/>
                </a:lnTo>
                <a:lnTo>
                  <a:pt x="50596" y="11200"/>
                </a:lnTo>
                <a:lnTo>
                  <a:pt x="50325" y="11330"/>
                </a:lnTo>
                <a:lnTo>
                  <a:pt x="50081" y="11466"/>
                </a:lnTo>
                <a:lnTo>
                  <a:pt x="49837" y="11601"/>
                </a:lnTo>
                <a:lnTo>
                  <a:pt x="49621" y="11741"/>
                </a:lnTo>
                <a:lnTo>
                  <a:pt x="49431" y="11887"/>
                </a:lnTo>
                <a:lnTo>
                  <a:pt x="49268" y="12028"/>
                </a:lnTo>
                <a:lnTo>
                  <a:pt x="49106" y="12173"/>
                </a:lnTo>
                <a:lnTo>
                  <a:pt x="48970" y="12324"/>
                </a:lnTo>
                <a:lnTo>
                  <a:pt x="48835" y="12470"/>
                </a:lnTo>
                <a:lnTo>
                  <a:pt x="48727" y="12616"/>
                </a:lnTo>
                <a:lnTo>
                  <a:pt x="48564" y="12912"/>
                </a:lnTo>
                <a:lnTo>
                  <a:pt x="48456" y="13209"/>
                </a:lnTo>
                <a:lnTo>
                  <a:pt x="48402" y="13511"/>
                </a:lnTo>
                <a:lnTo>
                  <a:pt x="48402" y="13813"/>
                </a:lnTo>
                <a:lnTo>
                  <a:pt x="48456" y="14114"/>
                </a:lnTo>
                <a:lnTo>
                  <a:pt x="48537" y="14416"/>
                </a:lnTo>
                <a:lnTo>
                  <a:pt x="48645" y="14723"/>
                </a:lnTo>
                <a:lnTo>
                  <a:pt x="48808" y="15025"/>
                </a:lnTo>
                <a:lnTo>
                  <a:pt x="48998" y="15332"/>
                </a:lnTo>
                <a:lnTo>
                  <a:pt x="49214" y="15644"/>
                </a:lnTo>
                <a:lnTo>
                  <a:pt x="49431" y="15951"/>
                </a:lnTo>
                <a:lnTo>
                  <a:pt x="49675" y="16264"/>
                </a:lnTo>
                <a:lnTo>
                  <a:pt x="50189" y="16883"/>
                </a:lnTo>
                <a:lnTo>
                  <a:pt x="50704" y="17513"/>
                </a:lnTo>
                <a:lnTo>
                  <a:pt x="50948" y="17830"/>
                </a:lnTo>
                <a:lnTo>
                  <a:pt x="51164" y="18153"/>
                </a:lnTo>
                <a:lnTo>
                  <a:pt x="51354" y="18475"/>
                </a:lnTo>
                <a:lnTo>
                  <a:pt x="51489" y="18803"/>
                </a:lnTo>
                <a:lnTo>
                  <a:pt x="51598" y="19126"/>
                </a:lnTo>
                <a:lnTo>
                  <a:pt x="51679" y="19454"/>
                </a:lnTo>
                <a:lnTo>
                  <a:pt x="51679" y="19782"/>
                </a:lnTo>
                <a:lnTo>
                  <a:pt x="51652" y="19948"/>
                </a:lnTo>
                <a:lnTo>
                  <a:pt x="51625" y="20115"/>
                </a:lnTo>
                <a:lnTo>
                  <a:pt x="51571" y="20276"/>
                </a:lnTo>
                <a:lnTo>
                  <a:pt x="51489" y="20443"/>
                </a:lnTo>
                <a:lnTo>
                  <a:pt x="51408" y="20609"/>
                </a:lnTo>
                <a:lnTo>
                  <a:pt x="51300" y="20770"/>
                </a:lnTo>
                <a:lnTo>
                  <a:pt x="51164" y="20937"/>
                </a:lnTo>
                <a:lnTo>
                  <a:pt x="51029" y="21098"/>
                </a:lnTo>
                <a:lnTo>
                  <a:pt x="50866" y="21265"/>
                </a:lnTo>
                <a:lnTo>
                  <a:pt x="50650" y="21431"/>
                </a:lnTo>
                <a:lnTo>
                  <a:pt x="50433" y="21593"/>
                </a:lnTo>
                <a:lnTo>
                  <a:pt x="50189" y="21754"/>
                </a:lnTo>
                <a:lnTo>
                  <a:pt x="49946" y="21920"/>
                </a:lnTo>
                <a:lnTo>
                  <a:pt x="49648" y="22082"/>
                </a:lnTo>
                <a:lnTo>
                  <a:pt x="48998" y="22404"/>
                </a:lnTo>
                <a:lnTo>
                  <a:pt x="48293" y="22727"/>
                </a:lnTo>
                <a:lnTo>
                  <a:pt x="47535" y="23045"/>
                </a:lnTo>
                <a:lnTo>
                  <a:pt x="46749" y="23362"/>
                </a:lnTo>
                <a:lnTo>
                  <a:pt x="45937" y="23679"/>
                </a:lnTo>
                <a:lnTo>
                  <a:pt x="45097" y="23997"/>
                </a:lnTo>
                <a:lnTo>
                  <a:pt x="43364" y="24632"/>
                </a:lnTo>
                <a:lnTo>
                  <a:pt x="42497" y="24954"/>
                </a:lnTo>
                <a:lnTo>
                  <a:pt x="41657" y="25277"/>
                </a:lnTo>
                <a:lnTo>
                  <a:pt x="40818" y="25610"/>
                </a:lnTo>
                <a:lnTo>
                  <a:pt x="40005" y="25943"/>
                </a:lnTo>
                <a:lnTo>
                  <a:pt x="39247" y="26281"/>
                </a:lnTo>
                <a:lnTo>
                  <a:pt x="38516" y="26625"/>
                </a:lnTo>
                <a:lnTo>
                  <a:pt x="38163" y="26802"/>
                </a:lnTo>
                <a:lnTo>
                  <a:pt x="37838" y="26979"/>
                </a:lnTo>
                <a:lnTo>
                  <a:pt x="37540" y="27161"/>
                </a:lnTo>
                <a:lnTo>
                  <a:pt x="37243" y="27343"/>
                </a:lnTo>
                <a:lnTo>
                  <a:pt x="36945" y="27525"/>
                </a:lnTo>
                <a:lnTo>
                  <a:pt x="36701" y="27707"/>
                </a:lnTo>
                <a:lnTo>
                  <a:pt x="36484" y="27895"/>
                </a:lnTo>
                <a:lnTo>
                  <a:pt x="36267" y="28082"/>
                </a:lnTo>
                <a:lnTo>
                  <a:pt x="36078" y="28269"/>
                </a:lnTo>
                <a:lnTo>
                  <a:pt x="35942" y="28457"/>
                </a:lnTo>
                <a:lnTo>
                  <a:pt x="35780" y="28644"/>
                </a:lnTo>
                <a:lnTo>
                  <a:pt x="35672" y="28837"/>
                </a:lnTo>
                <a:lnTo>
                  <a:pt x="35563" y="29024"/>
                </a:lnTo>
                <a:lnTo>
                  <a:pt x="35482" y="29217"/>
                </a:lnTo>
                <a:lnTo>
                  <a:pt x="35347" y="29602"/>
                </a:lnTo>
                <a:lnTo>
                  <a:pt x="35265" y="29987"/>
                </a:lnTo>
                <a:lnTo>
                  <a:pt x="35211" y="30377"/>
                </a:lnTo>
                <a:lnTo>
                  <a:pt x="35211" y="30773"/>
                </a:lnTo>
                <a:lnTo>
                  <a:pt x="35211" y="31163"/>
                </a:lnTo>
                <a:lnTo>
                  <a:pt x="35238" y="31949"/>
                </a:lnTo>
                <a:lnTo>
                  <a:pt x="35238" y="32344"/>
                </a:lnTo>
                <a:lnTo>
                  <a:pt x="35238" y="32740"/>
                </a:lnTo>
                <a:lnTo>
                  <a:pt x="35184" y="33135"/>
                </a:lnTo>
                <a:lnTo>
                  <a:pt x="35103" y="33526"/>
                </a:lnTo>
                <a:lnTo>
                  <a:pt x="35049" y="33723"/>
                </a:lnTo>
                <a:lnTo>
                  <a:pt x="34967" y="33921"/>
                </a:lnTo>
                <a:lnTo>
                  <a:pt x="34886" y="34119"/>
                </a:lnTo>
                <a:lnTo>
                  <a:pt x="34751" y="34317"/>
                </a:lnTo>
                <a:lnTo>
                  <a:pt x="34615" y="34514"/>
                </a:lnTo>
                <a:lnTo>
                  <a:pt x="34453" y="34707"/>
                </a:lnTo>
                <a:lnTo>
                  <a:pt x="34236" y="34905"/>
                </a:lnTo>
                <a:lnTo>
                  <a:pt x="34019" y="35097"/>
                </a:lnTo>
                <a:lnTo>
                  <a:pt x="33776" y="35290"/>
                </a:lnTo>
                <a:lnTo>
                  <a:pt x="33505" y="35482"/>
                </a:lnTo>
                <a:lnTo>
                  <a:pt x="33234" y="35670"/>
                </a:lnTo>
                <a:lnTo>
                  <a:pt x="32909" y="35862"/>
                </a:lnTo>
                <a:lnTo>
                  <a:pt x="32557" y="36050"/>
                </a:lnTo>
                <a:lnTo>
                  <a:pt x="32205" y="36232"/>
                </a:lnTo>
                <a:lnTo>
                  <a:pt x="31825" y="36419"/>
                </a:lnTo>
                <a:lnTo>
                  <a:pt x="31392" y="36601"/>
                </a:lnTo>
                <a:lnTo>
                  <a:pt x="30959" y="36783"/>
                </a:lnTo>
                <a:lnTo>
                  <a:pt x="30498" y="36965"/>
                </a:lnTo>
                <a:lnTo>
                  <a:pt x="29550" y="37330"/>
                </a:lnTo>
                <a:lnTo>
                  <a:pt x="28548" y="37694"/>
                </a:lnTo>
                <a:lnTo>
                  <a:pt x="27492" y="38053"/>
                </a:lnTo>
                <a:lnTo>
                  <a:pt x="26435" y="38423"/>
                </a:lnTo>
                <a:lnTo>
                  <a:pt x="25406" y="38787"/>
                </a:lnTo>
                <a:lnTo>
                  <a:pt x="24377" y="39162"/>
                </a:lnTo>
                <a:lnTo>
                  <a:pt x="23889" y="39354"/>
                </a:lnTo>
                <a:lnTo>
                  <a:pt x="23402" y="39547"/>
                </a:lnTo>
                <a:lnTo>
                  <a:pt x="22941" y="39744"/>
                </a:lnTo>
                <a:lnTo>
                  <a:pt x="22508" y="39942"/>
                </a:lnTo>
                <a:lnTo>
                  <a:pt x="22102" y="40140"/>
                </a:lnTo>
                <a:lnTo>
                  <a:pt x="21696" y="40343"/>
                </a:lnTo>
                <a:lnTo>
                  <a:pt x="21343" y="40546"/>
                </a:lnTo>
                <a:lnTo>
                  <a:pt x="20991" y="40749"/>
                </a:lnTo>
                <a:lnTo>
                  <a:pt x="20666" y="40952"/>
                </a:lnTo>
                <a:lnTo>
                  <a:pt x="20341" y="41160"/>
                </a:lnTo>
                <a:lnTo>
                  <a:pt x="20043" y="41363"/>
                </a:lnTo>
                <a:lnTo>
                  <a:pt x="19772" y="41576"/>
                </a:lnTo>
                <a:lnTo>
                  <a:pt x="19258" y="41993"/>
                </a:lnTo>
                <a:lnTo>
                  <a:pt x="18825" y="42419"/>
                </a:lnTo>
                <a:lnTo>
                  <a:pt x="18418" y="42846"/>
                </a:lnTo>
                <a:lnTo>
                  <a:pt x="18066" y="43273"/>
                </a:lnTo>
                <a:lnTo>
                  <a:pt x="17741" y="43705"/>
                </a:lnTo>
                <a:lnTo>
                  <a:pt x="17443" y="44137"/>
                </a:lnTo>
                <a:lnTo>
                  <a:pt x="17199" y="44574"/>
                </a:lnTo>
                <a:lnTo>
                  <a:pt x="16685" y="45443"/>
                </a:lnTo>
                <a:lnTo>
                  <a:pt x="16197" y="46317"/>
                </a:lnTo>
                <a:lnTo>
                  <a:pt x="14247" y="49856"/>
                </a:lnTo>
                <a:lnTo>
                  <a:pt x="14057" y="50303"/>
                </a:lnTo>
                <a:lnTo>
                  <a:pt x="13814" y="50751"/>
                </a:lnTo>
                <a:lnTo>
                  <a:pt x="13516" y="51199"/>
                </a:lnTo>
                <a:lnTo>
                  <a:pt x="13164" y="51641"/>
                </a:lnTo>
                <a:lnTo>
                  <a:pt x="12757" y="52083"/>
                </a:lnTo>
                <a:lnTo>
                  <a:pt x="12270" y="52520"/>
                </a:lnTo>
                <a:lnTo>
                  <a:pt x="11728" y="52958"/>
                </a:lnTo>
                <a:lnTo>
                  <a:pt x="11132" y="53395"/>
                </a:lnTo>
                <a:lnTo>
                  <a:pt x="10401" y="53832"/>
                </a:lnTo>
                <a:lnTo>
                  <a:pt x="9616" y="54269"/>
                </a:lnTo>
                <a:lnTo>
                  <a:pt x="8803" y="54701"/>
                </a:lnTo>
                <a:lnTo>
                  <a:pt x="7963" y="55133"/>
                </a:lnTo>
                <a:lnTo>
                  <a:pt x="7097" y="55560"/>
                </a:lnTo>
                <a:lnTo>
                  <a:pt x="6176" y="55986"/>
                </a:lnTo>
                <a:lnTo>
                  <a:pt x="5228" y="56413"/>
                </a:lnTo>
                <a:lnTo>
                  <a:pt x="4253" y="56829"/>
                </a:lnTo>
                <a:lnTo>
                  <a:pt x="3765" y="57048"/>
                </a:lnTo>
                <a:lnTo>
                  <a:pt x="3278" y="57266"/>
                </a:lnTo>
                <a:lnTo>
                  <a:pt x="2844" y="57490"/>
                </a:lnTo>
                <a:lnTo>
                  <a:pt x="2411" y="57714"/>
                </a:lnTo>
                <a:lnTo>
                  <a:pt x="2032" y="57938"/>
                </a:lnTo>
                <a:lnTo>
                  <a:pt x="1652" y="58162"/>
                </a:lnTo>
                <a:lnTo>
                  <a:pt x="1300" y="58391"/>
                </a:lnTo>
                <a:lnTo>
                  <a:pt x="975" y="58620"/>
                </a:lnTo>
                <a:lnTo>
                  <a:pt x="813" y="58859"/>
                </a:lnTo>
                <a:lnTo>
                  <a:pt x="650" y="59093"/>
                </a:lnTo>
                <a:lnTo>
                  <a:pt x="515" y="59332"/>
                </a:lnTo>
                <a:lnTo>
                  <a:pt x="406" y="59572"/>
                </a:lnTo>
                <a:lnTo>
                  <a:pt x="298" y="59811"/>
                </a:lnTo>
                <a:lnTo>
                  <a:pt x="217" y="60051"/>
                </a:lnTo>
                <a:lnTo>
                  <a:pt x="163" y="60290"/>
                </a:lnTo>
                <a:lnTo>
                  <a:pt x="109" y="60529"/>
                </a:lnTo>
                <a:lnTo>
                  <a:pt x="27" y="61008"/>
                </a:lnTo>
                <a:lnTo>
                  <a:pt x="0" y="61487"/>
                </a:lnTo>
                <a:lnTo>
                  <a:pt x="27" y="61966"/>
                </a:lnTo>
                <a:lnTo>
                  <a:pt x="109" y="62445"/>
                </a:lnTo>
                <a:lnTo>
                  <a:pt x="244" y="62923"/>
                </a:lnTo>
                <a:lnTo>
                  <a:pt x="434" y="63402"/>
                </a:lnTo>
                <a:lnTo>
                  <a:pt x="677" y="63881"/>
                </a:lnTo>
                <a:lnTo>
                  <a:pt x="975" y="64354"/>
                </a:lnTo>
                <a:lnTo>
                  <a:pt x="1300" y="64833"/>
                </a:lnTo>
                <a:lnTo>
                  <a:pt x="1652" y="65312"/>
                </a:lnTo>
                <a:lnTo>
                  <a:pt x="2411" y="66264"/>
                </a:lnTo>
                <a:lnTo>
                  <a:pt x="2790" y="66743"/>
                </a:lnTo>
                <a:lnTo>
                  <a:pt x="3142" y="67222"/>
                </a:lnTo>
                <a:lnTo>
                  <a:pt x="3494" y="67695"/>
                </a:lnTo>
                <a:lnTo>
                  <a:pt x="3792" y="68174"/>
                </a:lnTo>
                <a:lnTo>
                  <a:pt x="3792" y="68403"/>
                </a:lnTo>
                <a:lnTo>
                  <a:pt x="3792" y="68653"/>
                </a:lnTo>
                <a:lnTo>
                  <a:pt x="4957" y="68538"/>
                </a:lnTo>
                <a:lnTo>
                  <a:pt x="6094" y="68424"/>
                </a:lnTo>
                <a:lnTo>
                  <a:pt x="7205" y="68299"/>
                </a:lnTo>
                <a:lnTo>
                  <a:pt x="8315" y="68174"/>
                </a:lnTo>
                <a:lnTo>
                  <a:pt x="9372" y="68039"/>
                </a:lnTo>
                <a:lnTo>
                  <a:pt x="10428" y="67898"/>
                </a:lnTo>
                <a:lnTo>
                  <a:pt x="11457" y="67753"/>
                </a:lnTo>
                <a:lnTo>
                  <a:pt x="12459" y="67602"/>
                </a:lnTo>
                <a:lnTo>
                  <a:pt x="13462" y="67446"/>
                </a:lnTo>
                <a:lnTo>
                  <a:pt x="14410" y="67284"/>
                </a:lnTo>
                <a:lnTo>
                  <a:pt x="15358" y="67113"/>
                </a:lnTo>
                <a:lnTo>
                  <a:pt x="16251" y="66941"/>
                </a:lnTo>
                <a:lnTo>
                  <a:pt x="17145" y="66764"/>
                </a:lnTo>
                <a:lnTo>
                  <a:pt x="18012" y="66582"/>
                </a:lnTo>
                <a:lnTo>
                  <a:pt x="18825" y="66394"/>
                </a:lnTo>
                <a:lnTo>
                  <a:pt x="19637" y="66202"/>
                </a:lnTo>
                <a:lnTo>
                  <a:pt x="20395" y="66004"/>
                </a:lnTo>
                <a:lnTo>
                  <a:pt x="21154" y="65812"/>
                </a:lnTo>
                <a:lnTo>
                  <a:pt x="21858" y="65614"/>
                </a:lnTo>
                <a:lnTo>
                  <a:pt x="22562" y="65411"/>
                </a:lnTo>
                <a:lnTo>
                  <a:pt x="23239" y="65208"/>
                </a:lnTo>
                <a:lnTo>
                  <a:pt x="23889" y="65005"/>
                </a:lnTo>
                <a:lnTo>
                  <a:pt x="24540" y="64797"/>
                </a:lnTo>
                <a:lnTo>
                  <a:pt x="25135" y="64589"/>
                </a:lnTo>
                <a:lnTo>
                  <a:pt x="25731" y="64380"/>
                </a:lnTo>
                <a:lnTo>
                  <a:pt x="26327" y="64167"/>
                </a:lnTo>
                <a:lnTo>
                  <a:pt x="26896" y="63954"/>
                </a:lnTo>
                <a:lnTo>
                  <a:pt x="27438" y="63735"/>
                </a:lnTo>
                <a:lnTo>
                  <a:pt x="27952" y="63517"/>
                </a:lnTo>
                <a:lnTo>
                  <a:pt x="28440" y="63298"/>
                </a:lnTo>
                <a:lnTo>
                  <a:pt x="28927" y="63074"/>
                </a:lnTo>
                <a:lnTo>
                  <a:pt x="29388" y="62850"/>
                </a:lnTo>
                <a:lnTo>
                  <a:pt x="29821" y="62627"/>
                </a:lnTo>
                <a:lnTo>
                  <a:pt x="30255" y="62403"/>
                </a:lnTo>
                <a:lnTo>
                  <a:pt x="30688" y="62179"/>
                </a:lnTo>
                <a:lnTo>
                  <a:pt x="31067" y="61955"/>
                </a:lnTo>
                <a:lnTo>
                  <a:pt x="31473" y="61726"/>
                </a:lnTo>
                <a:lnTo>
                  <a:pt x="32205" y="61274"/>
                </a:lnTo>
                <a:lnTo>
                  <a:pt x="32855" y="60821"/>
                </a:lnTo>
                <a:lnTo>
                  <a:pt x="33478" y="60363"/>
                </a:lnTo>
                <a:lnTo>
                  <a:pt x="34074" y="59910"/>
                </a:lnTo>
                <a:lnTo>
                  <a:pt x="34588" y="59452"/>
                </a:lnTo>
                <a:lnTo>
                  <a:pt x="35103" y="58989"/>
                </a:lnTo>
                <a:lnTo>
                  <a:pt x="35563" y="58531"/>
                </a:lnTo>
                <a:lnTo>
                  <a:pt x="36024" y="58073"/>
                </a:lnTo>
                <a:lnTo>
                  <a:pt x="36890" y="57157"/>
                </a:lnTo>
                <a:lnTo>
                  <a:pt x="37730" y="56246"/>
                </a:lnTo>
                <a:lnTo>
                  <a:pt x="38570" y="55341"/>
                </a:lnTo>
                <a:lnTo>
                  <a:pt x="38922" y="54904"/>
                </a:lnTo>
                <a:lnTo>
                  <a:pt x="39328" y="54461"/>
                </a:lnTo>
                <a:lnTo>
                  <a:pt x="39789" y="54030"/>
                </a:lnTo>
                <a:lnTo>
                  <a:pt x="40303" y="53592"/>
                </a:lnTo>
                <a:lnTo>
                  <a:pt x="40845" y="53160"/>
                </a:lnTo>
                <a:lnTo>
                  <a:pt x="41468" y="52734"/>
                </a:lnTo>
                <a:lnTo>
                  <a:pt x="42118" y="52307"/>
                </a:lnTo>
                <a:lnTo>
                  <a:pt x="42822" y="51885"/>
                </a:lnTo>
                <a:lnTo>
                  <a:pt x="43580" y="51469"/>
                </a:lnTo>
                <a:lnTo>
                  <a:pt x="44393" y="51053"/>
                </a:lnTo>
                <a:lnTo>
                  <a:pt x="45233" y="50637"/>
                </a:lnTo>
                <a:lnTo>
                  <a:pt x="46154" y="50231"/>
                </a:lnTo>
                <a:lnTo>
                  <a:pt x="47102" y="49825"/>
                </a:lnTo>
                <a:lnTo>
                  <a:pt x="48077" y="49424"/>
                </a:lnTo>
                <a:lnTo>
                  <a:pt x="49133" y="49023"/>
                </a:lnTo>
                <a:lnTo>
                  <a:pt x="50216" y="48633"/>
                </a:lnTo>
                <a:lnTo>
                  <a:pt x="50812" y="48451"/>
                </a:lnTo>
                <a:lnTo>
                  <a:pt x="51435" y="48269"/>
                </a:lnTo>
                <a:lnTo>
                  <a:pt x="52681" y="47904"/>
                </a:lnTo>
                <a:lnTo>
                  <a:pt x="53954" y="47550"/>
                </a:lnTo>
                <a:lnTo>
                  <a:pt x="55281" y="47197"/>
                </a:lnTo>
                <a:lnTo>
                  <a:pt x="57936" y="46489"/>
                </a:lnTo>
                <a:lnTo>
                  <a:pt x="59263" y="46135"/>
                </a:lnTo>
                <a:lnTo>
                  <a:pt x="60563" y="45776"/>
                </a:lnTo>
                <a:lnTo>
                  <a:pt x="61213" y="45599"/>
                </a:lnTo>
                <a:lnTo>
                  <a:pt x="61836" y="45417"/>
                </a:lnTo>
                <a:lnTo>
                  <a:pt x="62432" y="45235"/>
                </a:lnTo>
                <a:lnTo>
                  <a:pt x="63001" y="45047"/>
                </a:lnTo>
                <a:lnTo>
                  <a:pt x="63542" y="44855"/>
                </a:lnTo>
                <a:lnTo>
                  <a:pt x="64057" y="44662"/>
                </a:lnTo>
                <a:lnTo>
                  <a:pt x="64545" y="44470"/>
                </a:lnTo>
                <a:lnTo>
                  <a:pt x="65005" y="44272"/>
                </a:lnTo>
                <a:lnTo>
                  <a:pt x="65438" y="44069"/>
                </a:lnTo>
                <a:lnTo>
                  <a:pt x="65845" y="43866"/>
                </a:lnTo>
                <a:lnTo>
                  <a:pt x="66224" y="43663"/>
                </a:lnTo>
                <a:lnTo>
                  <a:pt x="66549" y="43455"/>
                </a:lnTo>
                <a:lnTo>
                  <a:pt x="66874" y="43247"/>
                </a:lnTo>
                <a:lnTo>
                  <a:pt x="67145" y="43039"/>
                </a:lnTo>
                <a:lnTo>
                  <a:pt x="67416" y="42825"/>
                </a:lnTo>
                <a:lnTo>
                  <a:pt x="67632" y="42612"/>
                </a:lnTo>
                <a:lnTo>
                  <a:pt x="67768" y="42393"/>
                </a:lnTo>
                <a:lnTo>
                  <a:pt x="67849" y="42175"/>
                </a:lnTo>
                <a:lnTo>
                  <a:pt x="67876" y="41961"/>
                </a:lnTo>
                <a:lnTo>
                  <a:pt x="67876" y="41748"/>
                </a:lnTo>
                <a:lnTo>
                  <a:pt x="67849" y="41535"/>
                </a:lnTo>
                <a:lnTo>
                  <a:pt x="67768" y="41321"/>
                </a:lnTo>
                <a:lnTo>
                  <a:pt x="67659" y="41113"/>
                </a:lnTo>
                <a:lnTo>
                  <a:pt x="67524" y="40905"/>
                </a:lnTo>
                <a:lnTo>
                  <a:pt x="67388" y="40697"/>
                </a:lnTo>
                <a:lnTo>
                  <a:pt x="67199" y="40494"/>
                </a:lnTo>
                <a:lnTo>
                  <a:pt x="67009" y="40286"/>
                </a:lnTo>
                <a:lnTo>
                  <a:pt x="66793" y="40083"/>
                </a:lnTo>
                <a:lnTo>
                  <a:pt x="66332" y="39682"/>
                </a:lnTo>
                <a:lnTo>
                  <a:pt x="65845" y="39281"/>
                </a:lnTo>
                <a:lnTo>
                  <a:pt x="65330" y="38881"/>
                </a:lnTo>
                <a:lnTo>
                  <a:pt x="64870" y="38485"/>
                </a:lnTo>
                <a:lnTo>
                  <a:pt x="64436" y="38095"/>
                </a:lnTo>
                <a:lnTo>
                  <a:pt x="64247" y="37897"/>
                </a:lnTo>
                <a:lnTo>
                  <a:pt x="64084" y="37704"/>
                </a:lnTo>
                <a:lnTo>
                  <a:pt x="63922" y="37507"/>
                </a:lnTo>
                <a:lnTo>
                  <a:pt x="63813" y="37314"/>
                </a:lnTo>
                <a:lnTo>
                  <a:pt x="63732" y="37122"/>
                </a:lnTo>
                <a:lnTo>
                  <a:pt x="63651" y="36924"/>
                </a:lnTo>
                <a:lnTo>
                  <a:pt x="63624" y="36731"/>
                </a:lnTo>
                <a:lnTo>
                  <a:pt x="63651" y="36539"/>
                </a:lnTo>
                <a:lnTo>
                  <a:pt x="63705" y="36341"/>
                </a:lnTo>
                <a:lnTo>
                  <a:pt x="63813" y="36148"/>
                </a:lnTo>
                <a:lnTo>
                  <a:pt x="63949" y="35956"/>
                </a:lnTo>
                <a:lnTo>
                  <a:pt x="64111" y="35768"/>
                </a:lnTo>
                <a:lnTo>
                  <a:pt x="64274" y="35581"/>
                </a:lnTo>
                <a:lnTo>
                  <a:pt x="64490" y="35394"/>
                </a:lnTo>
                <a:lnTo>
                  <a:pt x="64734" y="35206"/>
                </a:lnTo>
                <a:lnTo>
                  <a:pt x="65005" y="35019"/>
                </a:lnTo>
                <a:lnTo>
                  <a:pt x="65276" y="34837"/>
                </a:lnTo>
                <a:lnTo>
                  <a:pt x="65601" y="34655"/>
                </a:lnTo>
                <a:lnTo>
                  <a:pt x="65926" y="34478"/>
                </a:lnTo>
                <a:lnTo>
                  <a:pt x="66305" y="34296"/>
                </a:lnTo>
                <a:lnTo>
                  <a:pt x="66684" y="34119"/>
                </a:lnTo>
                <a:lnTo>
                  <a:pt x="67091" y="33947"/>
                </a:lnTo>
                <a:lnTo>
                  <a:pt x="67524" y="33775"/>
                </a:lnTo>
                <a:lnTo>
                  <a:pt x="67984" y="33604"/>
                </a:lnTo>
                <a:lnTo>
                  <a:pt x="68472" y="33432"/>
                </a:lnTo>
                <a:lnTo>
                  <a:pt x="68986" y="33271"/>
                </a:lnTo>
                <a:lnTo>
                  <a:pt x="69962" y="32937"/>
                </a:lnTo>
                <a:lnTo>
                  <a:pt x="70991" y="32615"/>
                </a:lnTo>
                <a:lnTo>
                  <a:pt x="72047" y="32292"/>
                </a:lnTo>
                <a:lnTo>
                  <a:pt x="73131" y="31980"/>
                </a:lnTo>
                <a:lnTo>
                  <a:pt x="75324" y="31350"/>
                </a:lnTo>
                <a:lnTo>
                  <a:pt x="77518" y="30731"/>
                </a:lnTo>
                <a:lnTo>
                  <a:pt x="78602" y="30424"/>
                </a:lnTo>
                <a:lnTo>
                  <a:pt x="79658" y="30117"/>
                </a:lnTo>
                <a:lnTo>
                  <a:pt x="80660" y="29799"/>
                </a:lnTo>
                <a:lnTo>
                  <a:pt x="81635" y="29482"/>
                </a:lnTo>
                <a:lnTo>
                  <a:pt x="82583" y="29159"/>
                </a:lnTo>
                <a:lnTo>
                  <a:pt x="83477" y="28831"/>
                </a:lnTo>
                <a:lnTo>
                  <a:pt x="84344" y="28504"/>
                </a:lnTo>
                <a:lnTo>
                  <a:pt x="85184" y="28171"/>
                </a:lnTo>
                <a:lnTo>
                  <a:pt x="85536" y="28004"/>
                </a:lnTo>
                <a:lnTo>
                  <a:pt x="85888" y="27838"/>
                </a:lnTo>
                <a:lnTo>
                  <a:pt x="86213" y="27671"/>
                </a:lnTo>
                <a:lnTo>
                  <a:pt x="86538" y="27499"/>
                </a:lnTo>
                <a:lnTo>
                  <a:pt x="86809" y="27328"/>
                </a:lnTo>
                <a:lnTo>
                  <a:pt x="87079" y="27156"/>
                </a:lnTo>
                <a:lnTo>
                  <a:pt x="87323" y="26984"/>
                </a:lnTo>
                <a:lnTo>
                  <a:pt x="87540" y="26812"/>
                </a:lnTo>
                <a:lnTo>
                  <a:pt x="87757" y="26635"/>
                </a:lnTo>
                <a:lnTo>
                  <a:pt x="87946" y="26464"/>
                </a:lnTo>
                <a:lnTo>
                  <a:pt x="88109" y="26287"/>
                </a:lnTo>
                <a:lnTo>
                  <a:pt x="88244" y="26110"/>
                </a:lnTo>
                <a:lnTo>
                  <a:pt x="88380" y="25928"/>
                </a:lnTo>
                <a:lnTo>
                  <a:pt x="88488" y="25751"/>
                </a:lnTo>
                <a:lnTo>
                  <a:pt x="88569" y="25574"/>
                </a:lnTo>
                <a:lnTo>
                  <a:pt x="88623" y="25392"/>
                </a:lnTo>
                <a:lnTo>
                  <a:pt x="88732" y="25043"/>
                </a:lnTo>
                <a:lnTo>
                  <a:pt x="88786" y="24699"/>
                </a:lnTo>
                <a:lnTo>
                  <a:pt x="88813" y="24356"/>
                </a:lnTo>
                <a:lnTo>
                  <a:pt x="88786" y="24013"/>
                </a:lnTo>
                <a:lnTo>
                  <a:pt x="88759" y="23674"/>
                </a:lnTo>
                <a:lnTo>
                  <a:pt x="88705" y="23336"/>
                </a:lnTo>
                <a:lnTo>
                  <a:pt x="88596" y="22670"/>
                </a:lnTo>
                <a:lnTo>
                  <a:pt x="88461" y="22009"/>
                </a:lnTo>
                <a:lnTo>
                  <a:pt x="88407" y="21686"/>
                </a:lnTo>
                <a:lnTo>
                  <a:pt x="88407" y="21364"/>
                </a:lnTo>
                <a:lnTo>
                  <a:pt x="88407" y="21041"/>
                </a:lnTo>
                <a:lnTo>
                  <a:pt x="88434" y="20724"/>
                </a:lnTo>
                <a:lnTo>
                  <a:pt x="88515" y="20406"/>
                </a:lnTo>
                <a:lnTo>
                  <a:pt x="88623" y="20094"/>
                </a:lnTo>
                <a:lnTo>
                  <a:pt x="88786" y="19797"/>
                </a:lnTo>
                <a:lnTo>
                  <a:pt x="88975" y="19501"/>
                </a:lnTo>
                <a:lnTo>
                  <a:pt x="89192" y="19204"/>
                </a:lnTo>
                <a:lnTo>
                  <a:pt x="89463" y="18913"/>
                </a:lnTo>
                <a:lnTo>
                  <a:pt x="89761" y="18621"/>
                </a:lnTo>
                <a:lnTo>
                  <a:pt x="90113" y="18330"/>
                </a:lnTo>
                <a:lnTo>
                  <a:pt x="90492" y="18038"/>
                </a:lnTo>
                <a:lnTo>
                  <a:pt x="90899" y="17752"/>
                </a:lnTo>
                <a:lnTo>
                  <a:pt x="91359" y="17466"/>
                </a:lnTo>
                <a:lnTo>
                  <a:pt x="91846" y="17185"/>
                </a:lnTo>
                <a:lnTo>
                  <a:pt x="92361" y="16904"/>
                </a:lnTo>
                <a:lnTo>
                  <a:pt x="92930" y="16623"/>
                </a:lnTo>
                <a:lnTo>
                  <a:pt x="93526" y="16352"/>
                </a:lnTo>
                <a:lnTo>
                  <a:pt x="94149" y="16076"/>
                </a:lnTo>
                <a:lnTo>
                  <a:pt x="94826" y="15806"/>
                </a:lnTo>
                <a:lnTo>
                  <a:pt x="95503" y="15540"/>
                </a:lnTo>
                <a:lnTo>
                  <a:pt x="96830" y="15036"/>
                </a:lnTo>
                <a:lnTo>
                  <a:pt x="98157" y="14536"/>
                </a:lnTo>
                <a:lnTo>
                  <a:pt x="99485" y="14052"/>
                </a:lnTo>
                <a:lnTo>
                  <a:pt x="100839" y="13578"/>
                </a:lnTo>
                <a:lnTo>
                  <a:pt x="103439" y="12647"/>
                </a:lnTo>
                <a:lnTo>
                  <a:pt x="104685" y="12194"/>
                </a:lnTo>
                <a:lnTo>
                  <a:pt x="105850" y="11747"/>
                </a:lnTo>
                <a:lnTo>
                  <a:pt x="107041" y="11294"/>
                </a:lnTo>
                <a:lnTo>
                  <a:pt x="108152" y="10851"/>
                </a:lnTo>
                <a:lnTo>
                  <a:pt x="108694" y="10633"/>
                </a:lnTo>
                <a:lnTo>
                  <a:pt x="109208" y="10409"/>
                </a:lnTo>
                <a:lnTo>
                  <a:pt x="109696" y="10191"/>
                </a:lnTo>
                <a:lnTo>
                  <a:pt x="110156" y="9972"/>
                </a:lnTo>
                <a:lnTo>
                  <a:pt x="110590" y="9759"/>
                </a:lnTo>
                <a:lnTo>
                  <a:pt x="110969" y="9540"/>
                </a:lnTo>
                <a:lnTo>
                  <a:pt x="111321" y="9327"/>
                </a:lnTo>
                <a:lnTo>
                  <a:pt x="111646" y="9108"/>
                </a:lnTo>
                <a:lnTo>
                  <a:pt x="111944" y="8890"/>
                </a:lnTo>
                <a:lnTo>
                  <a:pt x="112215" y="8666"/>
                </a:lnTo>
                <a:lnTo>
                  <a:pt x="112431" y="8447"/>
                </a:lnTo>
                <a:lnTo>
                  <a:pt x="112648" y="8223"/>
                </a:lnTo>
                <a:lnTo>
                  <a:pt x="112783" y="8026"/>
                </a:lnTo>
                <a:lnTo>
                  <a:pt x="112892" y="7828"/>
                </a:lnTo>
                <a:lnTo>
                  <a:pt x="113000" y="7630"/>
                </a:lnTo>
                <a:lnTo>
                  <a:pt x="113081" y="7432"/>
                </a:lnTo>
                <a:lnTo>
                  <a:pt x="113136" y="7235"/>
                </a:lnTo>
                <a:lnTo>
                  <a:pt x="113190" y="7037"/>
                </a:lnTo>
                <a:lnTo>
                  <a:pt x="113217" y="6839"/>
                </a:lnTo>
                <a:lnTo>
                  <a:pt x="113217" y="6641"/>
                </a:lnTo>
                <a:lnTo>
                  <a:pt x="113217" y="6444"/>
                </a:lnTo>
                <a:lnTo>
                  <a:pt x="113190" y="6246"/>
                </a:lnTo>
                <a:lnTo>
                  <a:pt x="113136" y="6048"/>
                </a:lnTo>
                <a:lnTo>
                  <a:pt x="113081" y="5850"/>
                </a:lnTo>
                <a:lnTo>
                  <a:pt x="113000" y="5653"/>
                </a:lnTo>
                <a:lnTo>
                  <a:pt x="112892" y="5455"/>
                </a:lnTo>
                <a:lnTo>
                  <a:pt x="112783" y="5257"/>
                </a:lnTo>
                <a:lnTo>
                  <a:pt x="112648" y="5065"/>
                </a:lnTo>
                <a:lnTo>
                  <a:pt x="112486" y="4789"/>
                </a:lnTo>
                <a:lnTo>
                  <a:pt x="112242" y="4518"/>
                </a:lnTo>
                <a:lnTo>
                  <a:pt x="111971" y="4247"/>
                </a:lnTo>
                <a:lnTo>
                  <a:pt x="111646" y="3982"/>
                </a:lnTo>
                <a:lnTo>
                  <a:pt x="111294" y="3717"/>
                </a:lnTo>
                <a:lnTo>
                  <a:pt x="110887" y="3456"/>
                </a:lnTo>
                <a:lnTo>
                  <a:pt x="110427" y="3196"/>
                </a:lnTo>
                <a:lnTo>
                  <a:pt x="109912" y="2941"/>
                </a:lnTo>
                <a:lnTo>
                  <a:pt x="109371" y="2686"/>
                </a:lnTo>
                <a:lnTo>
                  <a:pt x="108775" y="2442"/>
                </a:lnTo>
                <a:lnTo>
                  <a:pt x="108125" y="2197"/>
                </a:lnTo>
                <a:lnTo>
                  <a:pt x="107448" y="1958"/>
                </a:lnTo>
                <a:lnTo>
                  <a:pt x="106716" y="1718"/>
                </a:lnTo>
                <a:lnTo>
                  <a:pt x="105931" y="1489"/>
                </a:lnTo>
                <a:lnTo>
                  <a:pt x="105118" y="1266"/>
                </a:lnTo>
                <a:lnTo>
                  <a:pt x="104279" y="1042"/>
                </a:lnTo>
                <a:lnTo>
                  <a:pt x="103737" y="912"/>
                </a:lnTo>
                <a:lnTo>
                  <a:pt x="103168" y="787"/>
                </a:lnTo>
                <a:lnTo>
                  <a:pt x="102572" y="672"/>
                </a:lnTo>
                <a:lnTo>
                  <a:pt x="101922" y="558"/>
                </a:lnTo>
                <a:lnTo>
                  <a:pt x="101489" y="475"/>
                </a:lnTo>
                <a:lnTo>
                  <a:pt x="101028" y="396"/>
                </a:lnTo>
                <a:lnTo>
                  <a:pt x="100541" y="324"/>
                </a:lnTo>
                <a:lnTo>
                  <a:pt x="100026" y="256"/>
                </a:lnTo>
                <a:lnTo>
                  <a:pt x="99322" y="157"/>
                </a:lnTo>
                <a:lnTo>
                  <a:pt x="98807" y="89"/>
                </a:lnTo>
                <a:lnTo>
                  <a:pt x="98461" y="48"/>
                </a:lnTo>
                <a:lnTo>
                  <a:pt x="98862" y="48"/>
                </a:lnTo>
                <a:lnTo>
                  <a:pt x="98377" y="38"/>
                </a:lnTo>
                <a:lnTo>
                  <a:pt x="98377" y="38"/>
                </a:lnTo>
                <a:lnTo>
                  <a:pt x="98374" y="37"/>
                </a:lnTo>
                <a:lnTo>
                  <a:pt x="98376" y="38"/>
                </a:lnTo>
                <a:lnTo>
                  <a:pt x="97859" y="27"/>
                </a:lnTo>
                <a:lnTo>
                  <a:pt x="96884" y="11"/>
                </a:lnTo>
                <a:lnTo>
                  <a:pt x="958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rot="10529839">
            <a:off x="34143" y="2581156"/>
            <a:ext cx="799266" cy="2738555"/>
          </a:xfrm>
          <a:custGeom>
            <a:avLst/>
            <a:gdLst/>
            <a:ahLst/>
            <a:cxnLst/>
            <a:rect l="l" t="t" r="r" b="b"/>
            <a:pathLst>
              <a:path w="89003" h="65291" extrusionOk="0">
                <a:moveTo>
                  <a:pt x="88975" y="0"/>
                </a:moveTo>
                <a:lnTo>
                  <a:pt x="88975" y="10"/>
                </a:lnTo>
                <a:lnTo>
                  <a:pt x="88948" y="42"/>
                </a:lnTo>
                <a:lnTo>
                  <a:pt x="88840" y="94"/>
                </a:lnTo>
                <a:lnTo>
                  <a:pt x="88677" y="167"/>
                </a:lnTo>
                <a:lnTo>
                  <a:pt x="87946" y="656"/>
                </a:lnTo>
                <a:lnTo>
                  <a:pt x="86808" y="1483"/>
                </a:lnTo>
                <a:lnTo>
                  <a:pt x="85292" y="2566"/>
                </a:lnTo>
                <a:lnTo>
                  <a:pt x="81229" y="5600"/>
                </a:lnTo>
                <a:lnTo>
                  <a:pt x="75893" y="9586"/>
                </a:lnTo>
                <a:lnTo>
                  <a:pt x="72778" y="11907"/>
                </a:lnTo>
                <a:lnTo>
                  <a:pt x="69474" y="14431"/>
                </a:lnTo>
                <a:lnTo>
                  <a:pt x="65899" y="17142"/>
                </a:lnTo>
                <a:lnTo>
                  <a:pt x="62080" y="20010"/>
                </a:lnTo>
                <a:lnTo>
                  <a:pt x="60129" y="21498"/>
                </a:lnTo>
                <a:lnTo>
                  <a:pt x="58179" y="23028"/>
                </a:lnTo>
                <a:lnTo>
                  <a:pt x="56229" y="24589"/>
                </a:lnTo>
                <a:lnTo>
                  <a:pt x="54252" y="26182"/>
                </a:lnTo>
                <a:lnTo>
                  <a:pt x="50216" y="29450"/>
                </a:lnTo>
                <a:lnTo>
                  <a:pt x="48158" y="31126"/>
                </a:lnTo>
                <a:lnTo>
                  <a:pt x="46018" y="32817"/>
                </a:lnTo>
                <a:lnTo>
                  <a:pt x="45097" y="33649"/>
                </a:lnTo>
                <a:lnTo>
                  <a:pt x="44230" y="34482"/>
                </a:lnTo>
                <a:lnTo>
                  <a:pt x="43418" y="35315"/>
                </a:lnTo>
                <a:lnTo>
                  <a:pt x="42659" y="36153"/>
                </a:lnTo>
                <a:lnTo>
                  <a:pt x="41955" y="36990"/>
                </a:lnTo>
                <a:lnTo>
                  <a:pt x="41305" y="37834"/>
                </a:lnTo>
                <a:lnTo>
                  <a:pt x="40736" y="38677"/>
                </a:lnTo>
                <a:lnTo>
                  <a:pt x="40195" y="39520"/>
                </a:lnTo>
                <a:lnTo>
                  <a:pt x="39951" y="39915"/>
                </a:lnTo>
                <a:lnTo>
                  <a:pt x="39599" y="40311"/>
                </a:lnTo>
                <a:lnTo>
                  <a:pt x="39220" y="40701"/>
                </a:lnTo>
                <a:lnTo>
                  <a:pt x="38759" y="41091"/>
                </a:lnTo>
                <a:lnTo>
                  <a:pt x="38244" y="41482"/>
                </a:lnTo>
                <a:lnTo>
                  <a:pt x="37649" y="41861"/>
                </a:lnTo>
                <a:lnTo>
                  <a:pt x="37026" y="42241"/>
                </a:lnTo>
                <a:lnTo>
                  <a:pt x="36321" y="42621"/>
                </a:lnTo>
                <a:lnTo>
                  <a:pt x="35536" y="42980"/>
                </a:lnTo>
                <a:lnTo>
                  <a:pt x="34696" y="43339"/>
                </a:lnTo>
                <a:lnTo>
                  <a:pt x="33830" y="43688"/>
                </a:lnTo>
                <a:lnTo>
                  <a:pt x="32963" y="44037"/>
                </a:lnTo>
                <a:lnTo>
                  <a:pt x="31175" y="44729"/>
                </a:lnTo>
                <a:lnTo>
                  <a:pt x="30281" y="45072"/>
                </a:lnTo>
                <a:lnTo>
                  <a:pt x="29415" y="45416"/>
                </a:lnTo>
                <a:lnTo>
                  <a:pt x="28629" y="45744"/>
                </a:lnTo>
                <a:lnTo>
                  <a:pt x="27844" y="46072"/>
                </a:lnTo>
                <a:lnTo>
                  <a:pt x="27112" y="46405"/>
                </a:lnTo>
                <a:lnTo>
                  <a:pt x="26408" y="46738"/>
                </a:lnTo>
                <a:lnTo>
                  <a:pt x="25731" y="47076"/>
                </a:lnTo>
                <a:lnTo>
                  <a:pt x="25081" y="47414"/>
                </a:lnTo>
                <a:lnTo>
                  <a:pt x="24458" y="47758"/>
                </a:lnTo>
                <a:lnTo>
                  <a:pt x="23889" y="48101"/>
                </a:lnTo>
                <a:lnTo>
                  <a:pt x="23348" y="48445"/>
                </a:lnTo>
                <a:lnTo>
                  <a:pt x="22806" y="48793"/>
                </a:lnTo>
                <a:lnTo>
                  <a:pt x="22345" y="49142"/>
                </a:lnTo>
                <a:lnTo>
                  <a:pt x="21885" y="49491"/>
                </a:lnTo>
                <a:lnTo>
                  <a:pt x="21452" y="49845"/>
                </a:lnTo>
                <a:lnTo>
                  <a:pt x="21072" y="50198"/>
                </a:lnTo>
                <a:lnTo>
                  <a:pt x="20720" y="50552"/>
                </a:lnTo>
                <a:lnTo>
                  <a:pt x="20395" y="50911"/>
                </a:lnTo>
                <a:lnTo>
                  <a:pt x="18960" y="52207"/>
                </a:lnTo>
                <a:lnTo>
                  <a:pt x="18228" y="52837"/>
                </a:lnTo>
                <a:lnTo>
                  <a:pt x="17524" y="53456"/>
                </a:lnTo>
                <a:lnTo>
                  <a:pt x="16793" y="54060"/>
                </a:lnTo>
                <a:lnTo>
                  <a:pt x="16062" y="54648"/>
                </a:lnTo>
                <a:lnTo>
                  <a:pt x="15330" y="55226"/>
                </a:lnTo>
                <a:lnTo>
                  <a:pt x="14572" y="55788"/>
                </a:lnTo>
                <a:lnTo>
                  <a:pt x="13786" y="56329"/>
                </a:lnTo>
                <a:lnTo>
                  <a:pt x="13001" y="56860"/>
                </a:lnTo>
                <a:lnTo>
                  <a:pt x="12188" y="57375"/>
                </a:lnTo>
                <a:lnTo>
                  <a:pt x="11403" y="57874"/>
                </a:lnTo>
                <a:lnTo>
                  <a:pt x="10590" y="58358"/>
                </a:lnTo>
                <a:lnTo>
                  <a:pt x="9778" y="58827"/>
                </a:lnTo>
                <a:lnTo>
                  <a:pt x="8965" y="59279"/>
                </a:lnTo>
                <a:lnTo>
                  <a:pt x="8153" y="59711"/>
                </a:lnTo>
                <a:lnTo>
                  <a:pt x="7340" y="60133"/>
                </a:lnTo>
                <a:lnTo>
                  <a:pt x="6500" y="60534"/>
                </a:lnTo>
                <a:lnTo>
                  <a:pt x="4902" y="61288"/>
                </a:lnTo>
                <a:lnTo>
                  <a:pt x="4171" y="61647"/>
                </a:lnTo>
                <a:lnTo>
                  <a:pt x="3521" y="61991"/>
                </a:lnTo>
                <a:lnTo>
                  <a:pt x="3223" y="62157"/>
                </a:lnTo>
                <a:lnTo>
                  <a:pt x="2952" y="62324"/>
                </a:lnTo>
                <a:lnTo>
                  <a:pt x="2709" y="62485"/>
                </a:lnTo>
                <a:lnTo>
                  <a:pt x="2492" y="62647"/>
                </a:lnTo>
                <a:lnTo>
                  <a:pt x="2113" y="62954"/>
                </a:lnTo>
                <a:lnTo>
                  <a:pt x="1815" y="63245"/>
                </a:lnTo>
                <a:lnTo>
                  <a:pt x="1544" y="63516"/>
                </a:lnTo>
                <a:lnTo>
                  <a:pt x="1300" y="63765"/>
                </a:lnTo>
                <a:lnTo>
                  <a:pt x="894" y="64213"/>
                </a:lnTo>
                <a:lnTo>
                  <a:pt x="569" y="64588"/>
                </a:lnTo>
                <a:lnTo>
                  <a:pt x="325" y="64863"/>
                </a:lnTo>
                <a:lnTo>
                  <a:pt x="108" y="65092"/>
                </a:lnTo>
                <a:lnTo>
                  <a:pt x="54" y="65139"/>
                </a:lnTo>
                <a:lnTo>
                  <a:pt x="27" y="65186"/>
                </a:lnTo>
                <a:lnTo>
                  <a:pt x="0" y="65238"/>
                </a:lnTo>
                <a:lnTo>
                  <a:pt x="27" y="65290"/>
                </a:lnTo>
                <a:lnTo>
                  <a:pt x="27" y="65280"/>
                </a:lnTo>
                <a:lnTo>
                  <a:pt x="54" y="65249"/>
                </a:lnTo>
                <a:lnTo>
                  <a:pt x="135" y="65197"/>
                </a:lnTo>
                <a:lnTo>
                  <a:pt x="298" y="65124"/>
                </a:lnTo>
                <a:lnTo>
                  <a:pt x="379" y="65077"/>
                </a:lnTo>
                <a:lnTo>
                  <a:pt x="460" y="65025"/>
                </a:lnTo>
                <a:lnTo>
                  <a:pt x="596" y="64905"/>
                </a:lnTo>
                <a:lnTo>
                  <a:pt x="731" y="64770"/>
                </a:lnTo>
                <a:lnTo>
                  <a:pt x="921" y="64624"/>
                </a:lnTo>
                <a:lnTo>
                  <a:pt x="1354" y="64260"/>
                </a:lnTo>
                <a:lnTo>
                  <a:pt x="1842" y="63812"/>
                </a:lnTo>
                <a:lnTo>
                  <a:pt x="2465" y="63292"/>
                </a:lnTo>
                <a:lnTo>
                  <a:pt x="2817" y="63006"/>
                </a:lnTo>
                <a:lnTo>
                  <a:pt x="3196" y="62704"/>
                </a:lnTo>
                <a:lnTo>
                  <a:pt x="3413" y="62553"/>
                </a:lnTo>
                <a:lnTo>
                  <a:pt x="3657" y="62392"/>
                </a:lnTo>
                <a:lnTo>
                  <a:pt x="3927" y="62230"/>
                </a:lnTo>
                <a:lnTo>
                  <a:pt x="4252" y="62069"/>
                </a:lnTo>
                <a:lnTo>
                  <a:pt x="4930" y="61731"/>
                </a:lnTo>
                <a:lnTo>
                  <a:pt x="5715" y="61382"/>
                </a:lnTo>
                <a:lnTo>
                  <a:pt x="7367" y="60633"/>
                </a:lnTo>
                <a:lnTo>
                  <a:pt x="8234" y="60232"/>
                </a:lnTo>
                <a:lnTo>
                  <a:pt x="8667" y="60024"/>
                </a:lnTo>
                <a:lnTo>
                  <a:pt x="9074" y="59810"/>
                </a:lnTo>
                <a:lnTo>
                  <a:pt x="9913" y="59373"/>
                </a:lnTo>
                <a:lnTo>
                  <a:pt x="10753" y="58920"/>
                </a:lnTo>
                <a:lnTo>
                  <a:pt x="11620" y="58452"/>
                </a:lnTo>
                <a:lnTo>
                  <a:pt x="12459" y="57968"/>
                </a:lnTo>
                <a:lnTo>
                  <a:pt x="13326" y="57468"/>
                </a:lnTo>
                <a:lnTo>
                  <a:pt x="14166" y="56953"/>
                </a:lnTo>
                <a:lnTo>
                  <a:pt x="14978" y="56422"/>
                </a:lnTo>
                <a:lnTo>
                  <a:pt x="15791" y="55876"/>
                </a:lnTo>
                <a:lnTo>
                  <a:pt x="16603" y="55314"/>
                </a:lnTo>
                <a:lnTo>
                  <a:pt x="17362" y="54742"/>
                </a:lnTo>
                <a:lnTo>
                  <a:pt x="18120" y="54148"/>
                </a:lnTo>
                <a:lnTo>
                  <a:pt x="18878" y="53545"/>
                </a:lnTo>
                <a:lnTo>
                  <a:pt x="19610" y="52925"/>
                </a:lnTo>
                <a:lnTo>
                  <a:pt x="20341" y="52296"/>
                </a:lnTo>
                <a:lnTo>
                  <a:pt x="21831" y="50995"/>
                </a:lnTo>
                <a:lnTo>
                  <a:pt x="22156" y="50646"/>
                </a:lnTo>
                <a:lnTo>
                  <a:pt x="22535" y="50297"/>
                </a:lnTo>
                <a:lnTo>
                  <a:pt x="22941" y="49949"/>
                </a:lnTo>
                <a:lnTo>
                  <a:pt x="23348" y="49600"/>
                </a:lnTo>
                <a:lnTo>
                  <a:pt x="23808" y="49256"/>
                </a:lnTo>
                <a:lnTo>
                  <a:pt x="24296" y="48913"/>
                </a:lnTo>
                <a:lnTo>
                  <a:pt x="24837" y="48570"/>
                </a:lnTo>
                <a:lnTo>
                  <a:pt x="25379" y="48231"/>
                </a:lnTo>
                <a:lnTo>
                  <a:pt x="25975" y="47893"/>
                </a:lnTo>
                <a:lnTo>
                  <a:pt x="26571" y="47555"/>
                </a:lnTo>
                <a:lnTo>
                  <a:pt x="27221" y="47222"/>
                </a:lnTo>
                <a:lnTo>
                  <a:pt x="27898" y="46889"/>
                </a:lnTo>
                <a:lnTo>
                  <a:pt x="28602" y="46561"/>
                </a:lnTo>
                <a:lnTo>
                  <a:pt x="29333" y="46233"/>
                </a:lnTo>
                <a:lnTo>
                  <a:pt x="30092" y="45910"/>
                </a:lnTo>
                <a:lnTo>
                  <a:pt x="30904" y="45588"/>
                </a:lnTo>
                <a:lnTo>
                  <a:pt x="32692" y="44906"/>
                </a:lnTo>
                <a:lnTo>
                  <a:pt x="33613" y="44562"/>
                </a:lnTo>
                <a:lnTo>
                  <a:pt x="34507" y="44214"/>
                </a:lnTo>
                <a:lnTo>
                  <a:pt x="35373" y="43860"/>
                </a:lnTo>
                <a:lnTo>
                  <a:pt x="36240" y="43506"/>
                </a:lnTo>
                <a:lnTo>
                  <a:pt x="37026" y="43142"/>
                </a:lnTo>
                <a:lnTo>
                  <a:pt x="37432" y="42960"/>
                </a:lnTo>
                <a:lnTo>
                  <a:pt x="37784" y="42772"/>
                </a:lnTo>
                <a:lnTo>
                  <a:pt x="38163" y="42580"/>
                </a:lnTo>
                <a:lnTo>
                  <a:pt x="38515" y="42387"/>
                </a:lnTo>
                <a:lnTo>
                  <a:pt x="38867" y="42189"/>
                </a:lnTo>
                <a:lnTo>
                  <a:pt x="39192" y="41997"/>
                </a:lnTo>
                <a:lnTo>
                  <a:pt x="39517" y="41799"/>
                </a:lnTo>
                <a:lnTo>
                  <a:pt x="39788" y="41601"/>
                </a:lnTo>
                <a:lnTo>
                  <a:pt x="40086" y="41404"/>
                </a:lnTo>
                <a:lnTo>
                  <a:pt x="40330" y="41206"/>
                </a:lnTo>
                <a:lnTo>
                  <a:pt x="40601" y="41008"/>
                </a:lnTo>
                <a:lnTo>
                  <a:pt x="40818" y="40805"/>
                </a:lnTo>
                <a:lnTo>
                  <a:pt x="41034" y="40607"/>
                </a:lnTo>
                <a:lnTo>
                  <a:pt x="41224" y="40404"/>
                </a:lnTo>
                <a:lnTo>
                  <a:pt x="41413" y="40201"/>
                </a:lnTo>
                <a:lnTo>
                  <a:pt x="41576" y="39998"/>
                </a:lnTo>
                <a:lnTo>
                  <a:pt x="41738" y="39795"/>
                </a:lnTo>
                <a:lnTo>
                  <a:pt x="41847" y="39593"/>
                </a:lnTo>
                <a:lnTo>
                  <a:pt x="42416" y="38749"/>
                </a:lnTo>
                <a:lnTo>
                  <a:pt x="43039" y="37906"/>
                </a:lnTo>
                <a:lnTo>
                  <a:pt x="43716" y="37069"/>
                </a:lnTo>
                <a:lnTo>
                  <a:pt x="44474" y="36231"/>
                </a:lnTo>
                <a:lnTo>
                  <a:pt x="45260" y="35393"/>
                </a:lnTo>
                <a:lnTo>
                  <a:pt x="46126" y="34560"/>
                </a:lnTo>
                <a:lnTo>
                  <a:pt x="47020" y="33728"/>
                </a:lnTo>
                <a:lnTo>
                  <a:pt x="47995" y="32895"/>
                </a:lnTo>
                <a:lnTo>
                  <a:pt x="63921" y="20088"/>
                </a:lnTo>
                <a:lnTo>
                  <a:pt x="71018" y="14514"/>
                </a:lnTo>
                <a:lnTo>
                  <a:pt x="77247" y="9643"/>
                </a:lnTo>
                <a:lnTo>
                  <a:pt x="79956" y="7525"/>
                </a:lnTo>
                <a:lnTo>
                  <a:pt x="82312" y="5636"/>
                </a:lnTo>
                <a:lnTo>
                  <a:pt x="86077" y="2597"/>
                </a:lnTo>
                <a:lnTo>
                  <a:pt x="87404" y="1504"/>
                </a:lnTo>
                <a:lnTo>
                  <a:pt x="88379" y="677"/>
                </a:lnTo>
                <a:lnTo>
                  <a:pt x="88704" y="401"/>
                </a:lnTo>
                <a:lnTo>
                  <a:pt x="88975" y="177"/>
                </a:lnTo>
                <a:lnTo>
                  <a:pt x="89002" y="130"/>
                </a:lnTo>
                <a:lnTo>
                  <a:pt x="89002" y="88"/>
                </a:lnTo>
                <a:lnTo>
                  <a:pt x="89002" y="47"/>
                </a:lnTo>
                <a:lnTo>
                  <a:pt x="889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rot="10800000" flipH="1">
            <a:off x="271307" y="3913100"/>
            <a:ext cx="641513" cy="1230400"/>
          </a:xfrm>
          <a:custGeom>
            <a:avLst/>
            <a:gdLst/>
            <a:ahLst/>
            <a:cxnLst/>
            <a:rect l="l" t="t" r="r" b="b"/>
            <a:pathLst>
              <a:path w="119853" h="49216" extrusionOk="0">
                <a:moveTo>
                  <a:pt x="1" y="0"/>
                </a:moveTo>
                <a:lnTo>
                  <a:pt x="19881" y="12776"/>
                </a:lnTo>
                <a:lnTo>
                  <a:pt x="19692" y="12948"/>
                </a:lnTo>
                <a:lnTo>
                  <a:pt x="19529" y="13115"/>
                </a:lnTo>
                <a:lnTo>
                  <a:pt x="19421" y="13286"/>
                </a:lnTo>
                <a:lnTo>
                  <a:pt x="19367" y="13458"/>
                </a:lnTo>
                <a:lnTo>
                  <a:pt x="19367" y="13625"/>
                </a:lnTo>
                <a:lnTo>
                  <a:pt x="19394" y="13796"/>
                </a:lnTo>
                <a:lnTo>
                  <a:pt x="19475" y="13963"/>
                </a:lnTo>
                <a:lnTo>
                  <a:pt x="19583" y="14129"/>
                </a:lnTo>
                <a:lnTo>
                  <a:pt x="19719" y="14296"/>
                </a:lnTo>
                <a:lnTo>
                  <a:pt x="19935" y="14463"/>
                </a:lnTo>
                <a:lnTo>
                  <a:pt x="20152" y="14629"/>
                </a:lnTo>
                <a:lnTo>
                  <a:pt x="20423" y="14796"/>
                </a:lnTo>
                <a:lnTo>
                  <a:pt x="20721" y="14957"/>
                </a:lnTo>
                <a:lnTo>
                  <a:pt x="21046" y="15118"/>
                </a:lnTo>
                <a:lnTo>
                  <a:pt x="21398" y="15280"/>
                </a:lnTo>
                <a:lnTo>
                  <a:pt x="21777" y="15441"/>
                </a:lnTo>
                <a:lnTo>
                  <a:pt x="22210" y="15597"/>
                </a:lnTo>
                <a:lnTo>
                  <a:pt x="22644" y="15753"/>
                </a:lnTo>
                <a:lnTo>
                  <a:pt x="23104" y="15909"/>
                </a:lnTo>
                <a:lnTo>
                  <a:pt x="23592" y="16060"/>
                </a:lnTo>
                <a:lnTo>
                  <a:pt x="24106" y="16211"/>
                </a:lnTo>
                <a:lnTo>
                  <a:pt x="24648" y="16362"/>
                </a:lnTo>
                <a:lnTo>
                  <a:pt x="25190" y="16508"/>
                </a:lnTo>
                <a:lnTo>
                  <a:pt x="25759" y="16653"/>
                </a:lnTo>
                <a:lnTo>
                  <a:pt x="26327" y="16794"/>
                </a:lnTo>
                <a:lnTo>
                  <a:pt x="26923" y="16934"/>
                </a:lnTo>
                <a:lnTo>
                  <a:pt x="27546" y="17075"/>
                </a:lnTo>
                <a:lnTo>
                  <a:pt x="28169" y="17210"/>
                </a:lnTo>
                <a:lnTo>
                  <a:pt x="29442" y="17470"/>
                </a:lnTo>
                <a:lnTo>
                  <a:pt x="30742" y="17725"/>
                </a:lnTo>
                <a:lnTo>
                  <a:pt x="32070" y="17970"/>
                </a:lnTo>
                <a:lnTo>
                  <a:pt x="33424" y="18209"/>
                </a:lnTo>
                <a:lnTo>
                  <a:pt x="36132" y="18693"/>
                </a:lnTo>
                <a:lnTo>
                  <a:pt x="37514" y="18933"/>
                </a:lnTo>
                <a:lnTo>
                  <a:pt x="38868" y="19177"/>
                </a:lnTo>
                <a:lnTo>
                  <a:pt x="40195" y="19427"/>
                </a:lnTo>
                <a:lnTo>
                  <a:pt x="41495" y="19677"/>
                </a:lnTo>
                <a:lnTo>
                  <a:pt x="42741" y="19932"/>
                </a:lnTo>
                <a:lnTo>
                  <a:pt x="43960" y="20192"/>
                </a:lnTo>
                <a:lnTo>
                  <a:pt x="44556" y="20327"/>
                </a:lnTo>
                <a:lnTo>
                  <a:pt x="45125" y="20463"/>
                </a:lnTo>
                <a:lnTo>
                  <a:pt x="45666" y="20598"/>
                </a:lnTo>
                <a:lnTo>
                  <a:pt x="46208" y="20739"/>
                </a:lnTo>
                <a:lnTo>
                  <a:pt x="46723" y="20879"/>
                </a:lnTo>
                <a:lnTo>
                  <a:pt x="47210" y="21025"/>
                </a:lnTo>
                <a:lnTo>
                  <a:pt x="47698" y="21171"/>
                </a:lnTo>
                <a:lnTo>
                  <a:pt x="48158" y="21321"/>
                </a:lnTo>
                <a:lnTo>
                  <a:pt x="48592" y="21472"/>
                </a:lnTo>
                <a:lnTo>
                  <a:pt x="48998" y="21628"/>
                </a:lnTo>
                <a:lnTo>
                  <a:pt x="49377" y="21790"/>
                </a:lnTo>
                <a:lnTo>
                  <a:pt x="49729" y="21951"/>
                </a:lnTo>
                <a:lnTo>
                  <a:pt x="50000" y="22081"/>
                </a:lnTo>
                <a:lnTo>
                  <a:pt x="50244" y="22217"/>
                </a:lnTo>
                <a:lnTo>
                  <a:pt x="50488" y="22352"/>
                </a:lnTo>
                <a:lnTo>
                  <a:pt x="50704" y="22487"/>
                </a:lnTo>
                <a:lnTo>
                  <a:pt x="50894" y="22622"/>
                </a:lnTo>
                <a:lnTo>
                  <a:pt x="51083" y="22763"/>
                </a:lnTo>
                <a:lnTo>
                  <a:pt x="51381" y="23039"/>
                </a:lnTo>
                <a:lnTo>
                  <a:pt x="51652" y="23325"/>
                </a:lnTo>
                <a:lnTo>
                  <a:pt x="51842" y="23606"/>
                </a:lnTo>
                <a:lnTo>
                  <a:pt x="52004" y="23897"/>
                </a:lnTo>
                <a:lnTo>
                  <a:pt x="52113" y="24189"/>
                </a:lnTo>
                <a:lnTo>
                  <a:pt x="52194" y="24480"/>
                </a:lnTo>
                <a:lnTo>
                  <a:pt x="52248" y="24772"/>
                </a:lnTo>
                <a:lnTo>
                  <a:pt x="52302" y="25068"/>
                </a:lnTo>
                <a:lnTo>
                  <a:pt x="52302" y="25360"/>
                </a:lnTo>
                <a:lnTo>
                  <a:pt x="52302" y="25953"/>
                </a:lnTo>
                <a:lnTo>
                  <a:pt x="52329" y="26541"/>
                </a:lnTo>
                <a:lnTo>
                  <a:pt x="52329" y="26833"/>
                </a:lnTo>
                <a:lnTo>
                  <a:pt x="52383" y="27124"/>
                </a:lnTo>
                <a:lnTo>
                  <a:pt x="52438" y="27410"/>
                </a:lnTo>
                <a:lnTo>
                  <a:pt x="52519" y="27696"/>
                </a:lnTo>
                <a:lnTo>
                  <a:pt x="52654" y="27977"/>
                </a:lnTo>
                <a:lnTo>
                  <a:pt x="52817" y="28258"/>
                </a:lnTo>
                <a:lnTo>
                  <a:pt x="53034" y="28534"/>
                </a:lnTo>
                <a:lnTo>
                  <a:pt x="53277" y="28805"/>
                </a:lnTo>
                <a:lnTo>
                  <a:pt x="53440" y="28940"/>
                </a:lnTo>
                <a:lnTo>
                  <a:pt x="53602" y="29070"/>
                </a:lnTo>
                <a:lnTo>
                  <a:pt x="53792" y="29206"/>
                </a:lnTo>
                <a:lnTo>
                  <a:pt x="54009" y="29336"/>
                </a:lnTo>
                <a:lnTo>
                  <a:pt x="54225" y="29461"/>
                </a:lnTo>
                <a:lnTo>
                  <a:pt x="54469" y="29591"/>
                </a:lnTo>
                <a:lnTo>
                  <a:pt x="54713" y="29716"/>
                </a:lnTo>
                <a:lnTo>
                  <a:pt x="54984" y="29841"/>
                </a:lnTo>
                <a:lnTo>
                  <a:pt x="55282" y="29965"/>
                </a:lnTo>
                <a:lnTo>
                  <a:pt x="55607" y="30085"/>
                </a:lnTo>
                <a:lnTo>
                  <a:pt x="55959" y="30205"/>
                </a:lnTo>
                <a:lnTo>
                  <a:pt x="56311" y="30324"/>
                </a:lnTo>
                <a:lnTo>
                  <a:pt x="56690" y="30439"/>
                </a:lnTo>
                <a:lnTo>
                  <a:pt x="57096" y="30553"/>
                </a:lnTo>
                <a:lnTo>
                  <a:pt x="57557" y="30668"/>
                </a:lnTo>
                <a:lnTo>
                  <a:pt x="58017" y="30777"/>
                </a:lnTo>
                <a:lnTo>
                  <a:pt x="58559" y="30902"/>
                </a:lnTo>
                <a:lnTo>
                  <a:pt x="59155" y="31027"/>
                </a:lnTo>
                <a:lnTo>
                  <a:pt x="59778" y="31142"/>
                </a:lnTo>
                <a:lnTo>
                  <a:pt x="60428" y="31256"/>
                </a:lnTo>
                <a:lnTo>
                  <a:pt x="61078" y="31365"/>
                </a:lnTo>
                <a:lnTo>
                  <a:pt x="61755" y="31469"/>
                </a:lnTo>
                <a:lnTo>
                  <a:pt x="62432" y="31568"/>
                </a:lnTo>
                <a:lnTo>
                  <a:pt x="63136" y="31667"/>
                </a:lnTo>
                <a:lnTo>
                  <a:pt x="63868" y="31766"/>
                </a:lnTo>
                <a:lnTo>
                  <a:pt x="64599" y="31860"/>
                </a:lnTo>
                <a:lnTo>
                  <a:pt x="66089" y="32042"/>
                </a:lnTo>
                <a:lnTo>
                  <a:pt x="67605" y="32219"/>
                </a:lnTo>
                <a:lnTo>
                  <a:pt x="69122" y="32396"/>
                </a:lnTo>
                <a:lnTo>
                  <a:pt x="70612" y="32573"/>
                </a:lnTo>
                <a:lnTo>
                  <a:pt x="72102" y="32755"/>
                </a:lnTo>
                <a:lnTo>
                  <a:pt x="73564" y="32942"/>
                </a:lnTo>
                <a:lnTo>
                  <a:pt x="74268" y="33041"/>
                </a:lnTo>
                <a:lnTo>
                  <a:pt x="74973" y="33140"/>
                </a:lnTo>
                <a:lnTo>
                  <a:pt x="75623" y="33244"/>
                </a:lnTo>
                <a:lnTo>
                  <a:pt x="76300" y="33353"/>
                </a:lnTo>
                <a:lnTo>
                  <a:pt x="76923" y="33463"/>
                </a:lnTo>
                <a:lnTo>
                  <a:pt x="77546" y="33577"/>
                </a:lnTo>
                <a:lnTo>
                  <a:pt x="78142" y="33697"/>
                </a:lnTo>
                <a:lnTo>
                  <a:pt x="78710" y="33822"/>
                </a:lnTo>
                <a:lnTo>
                  <a:pt x="79252" y="33952"/>
                </a:lnTo>
                <a:lnTo>
                  <a:pt x="79767" y="34087"/>
                </a:lnTo>
                <a:lnTo>
                  <a:pt x="80200" y="34243"/>
                </a:lnTo>
                <a:lnTo>
                  <a:pt x="80633" y="34399"/>
                </a:lnTo>
                <a:lnTo>
                  <a:pt x="81040" y="34555"/>
                </a:lnTo>
                <a:lnTo>
                  <a:pt x="81419" y="34717"/>
                </a:lnTo>
                <a:lnTo>
                  <a:pt x="81798" y="34878"/>
                </a:lnTo>
                <a:lnTo>
                  <a:pt x="82123" y="35039"/>
                </a:lnTo>
                <a:lnTo>
                  <a:pt x="82475" y="35206"/>
                </a:lnTo>
                <a:lnTo>
                  <a:pt x="82773" y="35372"/>
                </a:lnTo>
                <a:lnTo>
                  <a:pt x="83071" y="35539"/>
                </a:lnTo>
                <a:lnTo>
                  <a:pt x="83342" y="35705"/>
                </a:lnTo>
                <a:lnTo>
                  <a:pt x="83586" y="35877"/>
                </a:lnTo>
                <a:lnTo>
                  <a:pt x="83802" y="36044"/>
                </a:lnTo>
                <a:lnTo>
                  <a:pt x="84019" y="36215"/>
                </a:lnTo>
                <a:lnTo>
                  <a:pt x="84209" y="36392"/>
                </a:lnTo>
                <a:lnTo>
                  <a:pt x="84371" y="36564"/>
                </a:lnTo>
                <a:lnTo>
                  <a:pt x="84507" y="36736"/>
                </a:lnTo>
                <a:lnTo>
                  <a:pt x="85075" y="37178"/>
                </a:lnTo>
                <a:lnTo>
                  <a:pt x="85644" y="37610"/>
                </a:lnTo>
                <a:lnTo>
                  <a:pt x="86294" y="38047"/>
                </a:lnTo>
                <a:lnTo>
                  <a:pt x="86944" y="38479"/>
                </a:lnTo>
                <a:lnTo>
                  <a:pt x="87649" y="38906"/>
                </a:lnTo>
                <a:lnTo>
                  <a:pt x="88380" y="39333"/>
                </a:lnTo>
                <a:lnTo>
                  <a:pt x="89165" y="39754"/>
                </a:lnTo>
                <a:lnTo>
                  <a:pt x="89978" y="40176"/>
                </a:lnTo>
                <a:lnTo>
                  <a:pt x="90818" y="40592"/>
                </a:lnTo>
                <a:lnTo>
                  <a:pt x="91711" y="41008"/>
                </a:lnTo>
                <a:lnTo>
                  <a:pt x="92632" y="41420"/>
                </a:lnTo>
                <a:lnTo>
                  <a:pt x="93580" y="41831"/>
                </a:lnTo>
                <a:lnTo>
                  <a:pt x="94582" y="42237"/>
                </a:lnTo>
                <a:lnTo>
                  <a:pt x="95585" y="42637"/>
                </a:lnTo>
                <a:lnTo>
                  <a:pt x="96668" y="43033"/>
                </a:lnTo>
                <a:lnTo>
                  <a:pt x="97751" y="43428"/>
                </a:lnTo>
                <a:lnTo>
                  <a:pt x="98862" y="43824"/>
                </a:lnTo>
                <a:lnTo>
                  <a:pt x="100027" y="44209"/>
                </a:lnTo>
                <a:lnTo>
                  <a:pt x="101218" y="44594"/>
                </a:lnTo>
                <a:lnTo>
                  <a:pt x="102464" y="44974"/>
                </a:lnTo>
                <a:lnTo>
                  <a:pt x="103710" y="45354"/>
                </a:lnTo>
                <a:lnTo>
                  <a:pt x="105010" y="45723"/>
                </a:lnTo>
                <a:lnTo>
                  <a:pt x="106337" y="46093"/>
                </a:lnTo>
                <a:lnTo>
                  <a:pt x="107692" y="46457"/>
                </a:lnTo>
                <a:lnTo>
                  <a:pt x="109073" y="46816"/>
                </a:lnTo>
                <a:lnTo>
                  <a:pt x="110509" y="47175"/>
                </a:lnTo>
                <a:lnTo>
                  <a:pt x="111971" y="47524"/>
                </a:lnTo>
                <a:lnTo>
                  <a:pt x="113461" y="47873"/>
                </a:lnTo>
                <a:lnTo>
                  <a:pt x="114978" y="48216"/>
                </a:lnTo>
                <a:lnTo>
                  <a:pt x="116522" y="48554"/>
                </a:lnTo>
                <a:lnTo>
                  <a:pt x="118092" y="48887"/>
                </a:lnTo>
                <a:lnTo>
                  <a:pt x="119690" y="49215"/>
                </a:lnTo>
                <a:lnTo>
                  <a:pt x="119772" y="48825"/>
                </a:lnTo>
                <a:lnTo>
                  <a:pt x="119826" y="48429"/>
                </a:lnTo>
                <a:lnTo>
                  <a:pt x="119853" y="48039"/>
                </a:lnTo>
                <a:lnTo>
                  <a:pt x="119826" y="47649"/>
                </a:lnTo>
                <a:lnTo>
                  <a:pt x="119772" y="47259"/>
                </a:lnTo>
                <a:lnTo>
                  <a:pt x="119663" y="46868"/>
                </a:lnTo>
                <a:lnTo>
                  <a:pt x="119555" y="46478"/>
                </a:lnTo>
                <a:lnTo>
                  <a:pt x="119393" y="46088"/>
                </a:lnTo>
                <a:lnTo>
                  <a:pt x="119203" y="45697"/>
                </a:lnTo>
                <a:lnTo>
                  <a:pt x="118959" y="45312"/>
                </a:lnTo>
                <a:lnTo>
                  <a:pt x="118715" y="44927"/>
                </a:lnTo>
                <a:lnTo>
                  <a:pt x="118417" y="44542"/>
                </a:lnTo>
                <a:lnTo>
                  <a:pt x="118092" y="44157"/>
                </a:lnTo>
                <a:lnTo>
                  <a:pt x="117740" y="43772"/>
                </a:lnTo>
                <a:lnTo>
                  <a:pt x="117334" y="43392"/>
                </a:lnTo>
                <a:lnTo>
                  <a:pt x="116928" y="43012"/>
                </a:lnTo>
                <a:lnTo>
                  <a:pt x="116467" y="42632"/>
                </a:lnTo>
                <a:lnTo>
                  <a:pt x="115953" y="42252"/>
                </a:lnTo>
                <a:lnTo>
                  <a:pt x="115438" y="41878"/>
                </a:lnTo>
                <a:lnTo>
                  <a:pt x="114896" y="41503"/>
                </a:lnTo>
                <a:lnTo>
                  <a:pt x="114301" y="41128"/>
                </a:lnTo>
                <a:lnTo>
                  <a:pt x="113678" y="40759"/>
                </a:lnTo>
                <a:lnTo>
                  <a:pt x="113027" y="40389"/>
                </a:lnTo>
                <a:lnTo>
                  <a:pt x="112323" y="40025"/>
                </a:lnTo>
                <a:lnTo>
                  <a:pt x="111619" y="39661"/>
                </a:lnTo>
                <a:lnTo>
                  <a:pt x="110861" y="39296"/>
                </a:lnTo>
                <a:lnTo>
                  <a:pt x="110075" y="38937"/>
                </a:lnTo>
                <a:lnTo>
                  <a:pt x="109263" y="38578"/>
                </a:lnTo>
                <a:lnTo>
                  <a:pt x="108396" y="38219"/>
                </a:lnTo>
                <a:lnTo>
                  <a:pt x="107529" y="37865"/>
                </a:lnTo>
                <a:lnTo>
                  <a:pt x="106608" y="37516"/>
                </a:lnTo>
                <a:lnTo>
                  <a:pt x="105687" y="37168"/>
                </a:lnTo>
                <a:lnTo>
                  <a:pt x="104116" y="36616"/>
                </a:lnTo>
                <a:lnTo>
                  <a:pt x="102491" y="36065"/>
                </a:lnTo>
                <a:lnTo>
                  <a:pt x="100920" y="35508"/>
                </a:lnTo>
                <a:lnTo>
                  <a:pt x="100162" y="35232"/>
                </a:lnTo>
                <a:lnTo>
                  <a:pt x="99431" y="34951"/>
                </a:lnTo>
                <a:lnTo>
                  <a:pt x="98726" y="34670"/>
                </a:lnTo>
                <a:lnTo>
                  <a:pt x="98076" y="34384"/>
                </a:lnTo>
                <a:lnTo>
                  <a:pt x="97453" y="34092"/>
                </a:lnTo>
                <a:lnTo>
                  <a:pt x="96885" y="33806"/>
                </a:lnTo>
                <a:lnTo>
                  <a:pt x="96641" y="33655"/>
                </a:lnTo>
                <a:lnTo>
                  <a:pt x="96397" y="33509"/>
                </a:lnTo>
                <a:lnTo>
                  <a:pt x="96180" y="33358"/>
                </a:lnTo>
                <a:lnTo>
                  <a:pt x="95964" y="33208"/>
                </a:lnTo>
                <a:lnTo>
                  <a:pt x="95774" y="33057"/>
                </a:lnTo>
                <a:lnTo>
                  <a:pt x="95612" y="32906"/>
                </a:lnTo>
                <a:lnTo>
                  <a:pt x="95449" y="32755"/>
                </a:lnTo>
                <a:lnTo>
                  <a:pt x="95341" y="32599"/>
                </a:lnTo>
                <a:lnTo>
                  <a:pt x="95151" y="32349"/>
                </a:lnTo>
                <a:lnTo>
                  <a:pt x="95016" y="32094"/>
                </a:lnTo>
                <a:lnTo>
                  <a:pt x="94935" y="31844"/>
                </a:lnTo>
                <a:lnTo>
                  <a:pt x="94907" y="31589"/>
                </a:lnTo>
                <a:lnTo>
                  <a:pt x="94907" y="31334"/>
                </a:lnTo>
                <a:lnTo>
                  <a:pt x="94962" y="31079"/>
                </a:lnTo>
                <a:lnTo>
                  <a:pt x="95043" y="30829"/>
                </a:lnTo>
                <a:lnTo>
                  <a:pt x="95178" y="30574"/>
                </a:lnTo>
                <a:lnTo>
                  <a:pt x="95314" y="30319"/>
                </a:lnTo>
                <a:lnTo>
                  <a:pt x="95476" y="30064"/>
                </a:lnTo>
                <a:lnTo>
                  <a:pt x="95666" y="29809"/>
                </a:lnTo>
                <a:lnTo>
                  <a:pt x="95882" y="29554"/>
                </a:lnTo>
                <a:lnTo>
                  <a:pt x="96316" y="29044"/>
                </a:lnTo>
                <a:lnTo>
                  <a:pt x="96776" y="28534"/>
                </a:lnTo>
                <a:lnTo>
                  <a:pt x="97210" y="28024"/>
                </a:lnTo>
                <a:lnTo>
                  <a:pt x="97589" y="27519"/>
                </a:lnTo>
                <a:lnTo>
                  <a:pt x="97778" y="27264"/>
                </a:lnTo>
                <a:lnTo>
                  <a:pt x="97914" y="27015"/>
                </a:lnTo>
                <a:lnTo>
                  <a:pt x="98049" y="26760"/>
                </a:lnTo>
                <a:lnTo>
                  <a:pt x="98131" y="26510"/>
                </a:lnTo>
                <a:lnTo>
                  <a:pt x="98185" y="26255"/>
                </a:lnTo>
                <a:lnTo>
                  <a:pt x="98185" y="26005"/>
                </a:lnTo>
                <a:lnTo>
                  <a:pt x="98158" y="25755"/>
                </a:lnTo>
                <a:lnTo>
                  <a:pt x="98103" y="25506"/>
                </a:lnTo>
                <a:lnTo>
                  <a:pt x="97968" y="25256"/>
                </a:lnTo>
                <a:lnTo>
                  <a:pt x="97806" y="25006"/>
                </a:lnTo>
                <a:lnTo>
                  <a:pt x="97562" y="24761"/>
                </a:lnTo>
                <a:lnTo>
                  <a:pt x="97264" y="24512"/>
                </a:lnTo>
                <a:lnTo>
                  <a:pt x="97074" y="24371"/>
                </a:lnTo>
                <a:lnTo>
                  <a:pt x="96858" y="24231"/>
                </a:lnTo>
                <a:lnTo>
                  <a:pt x="96614" y="24095"/>
                </a:lnTo>
                <a:lnTo>
                  <a:pt x="96370" y="23960"/>
                </a:lnTo>
                <a:lnTo>
                  <a:pt x="96099" y="23825"/>
                </a:lnTo>
                <a:lnTo>
                  <a:pt x="95801" y="23689"/>
                </a:lnTo>
                <a:lnTo>
                  <a:pt x="95503" y="23559"/>
                </a:lnTo>
                <a:lnTo>
                  <a:pt x="95178" y="23424"/>
                </a:lnTo>
                <a:lnTo>
                  <a:pt x="94501" y="23164"/>
                </a:lnTo>
                <a:lnTo>
                  <a:pt x="93770" y="22909"/>
                </a:lnTo>
                <a:lnTo>
                  <a:pt x="92984" y="22659"/>
                </a:lnTo>
                <a:lnTo>
                  <a:pt x="92172" y="22409"/>
                </a:lnTo>
                <a:lnTo>
                  <a:pt x="91305" y="22165"/>
                </a:lnTo>
                <a:lnTo>
                  <a:pt x="90438" y="21920"/>
                </a:lnTo>
                <a:lnTo>
                  <a:pt x="89517" y="21681"/>
                </a:lnTo>
                <a:lnTo>
                  <a:pt x="88597" y="21436"/>
                </a:lnTo>
                <a:lnTo>
                  <a:pt x="86701" y="20962"/>
                </a:lnTo>
                <a:lnTo>
                  <a:pt x="84778" y="20489"/>
                </a:lnTo>
                <a:lnTo>
                  <a:pt x="82936" y="20015"/>
                </a:lnTo>
                <a:lnTo>
                  <a:pt x="82015" y="19776"/>
                </a:lnTo>
                <a:lnTo>
                  <a:pt x="81148" y="19536"/>
                </a:lnTo>
                <a:lnTo>
                  <a:pt x="80281" y="19292"/>
                </a:lnTo>
                <a:lnTo>
                  <a:pt x="79469" y="19047"/>
                </a:lnTo>
                <a:lnTo>
                  <a:pt x="78710" y="18803"/>
                </a:lnTo>
                <a:lnTo>
                  <a:pt x="77979" y="18553"/>
                </a:lnTo>
                <a:lnTo>
                  <a:pt x="77329" y="18298"/>
                </a:lnTo>
                <a:lnTo>
                  <a:pt x="77004" y="18168"/>
                </a:lnTo>
                <a:lnTo>
                  <a:pt x="76706" y="18043"/>
                </a:lnTo>
                <a:lnTo>
                  <a:pt x="76435" y="17913"/>
                </a:lnTo>
                <a:lnTo>
                  <a:pt x="76164" y="17777"/>
                </a:lnTo>
                <a:lnTo>
                  <a:pt x="75921" y="17647"/>
                </a:lnTo>
                <a:lnTo>
                  <a:pt x="75704" y="17512"/>
                </a:lnTo>
                <a:lnTo>
                  <a:pt x="75487" y="17382"/>
                </a:lnTo>
                <a:lnTo>
                  <a:pt x="75298" y="17241"/>
                </a:lnTo>
                <a:lnTo>
                  <a:pt x="75135" y="17106"/>
                </a:lnTo>
                <a:lnTo>
                  <a:pt x="74973" y="16971"/>
                </a:lnTo>
                <a:lnTo>
                  <a:pt x="74864" y="16830"/>
                </a:lnTo>
                <a:lnTo>
                  <a:pt x="74756" y="16685"/>
                </a:lnTo>
                <a:lnTo>
                  <a:pt x="74675" y="16544"/>
                </a:lnTo>
                <a:lnTo>
                  <a:pt x="74621" y="16398"/>
                </a:lnTo>
                <a:lnTo>
                  <a:pt x="74593" y="16274"/>
                </a:lnTo>
                <a:lnTo>
                  <a:pt x="74593" y="16154"/>
                </a:lnTo>
                <a:lnTo>
                  <a:pt x="74593" y="16029"/>
                </a:lnTo>
                <a:lnTo>
                  <a:pt x="74621" y="15909"/>
                </a:lnTo>
                <a:lnTo>
                  <a:pt x="74729" y="15665"/>
                </a:lnTo>
                <a:lnTo>
                  <a:pt x="74864" y="15420"/>
                </a:lnTo>
                <a:lnTo>
                  <a:pt x="75081" y="15181"/>
                </a:lnTo>
                <a:lnTo>
                  <a:pt x="75352" y="14941"/>
                </a:lnTo>
                <a:lnTo>
                  <a:pt x="75650" y="14707"/>
                </a:lnTo>
                <a:lnTo>
                  <a:pt x="76002" y="14468"/>
                </a:lnTo>
                <a:lnTo>
                  <a:pt x="76408" y="14234"/>
                </a:lnTo>
                <a:lnTo>
                  <a:pt x="76814" y="13999"/>
                </a:lnTo>
                <a:lnTo>
                  <a:pt x="77275" y="13765"/>
                </a:lnTo>
                <a:lnTo>
                  <a:pt x="77735" y="13536"/>
                </a:lnTo>
                <a:lnTo>
                  <a:pt x="78710" y="13068"/>
                </a:lnTo>
                <a:lnTo>
                  <a:pt x="79740" y="12610"/>
                </a:lnTo>
                <a:lnTo>
                  <a:pt x="80769" y="12147"/>
                </a:lnTo>
                <a:lnTo>
                  <a:pt x="81744" y="11684"/>
                </a:lnTo>
                <a:lnTo>
                  <a:pt x="82204" y="11449"/>
                </a:lnTo>
                <a:lnTo>
                  <a:pt x="82638" y="11220"/>
                </a:lnTo>
                <a:lnTo>
                  <a:pt x="83071" y="10986"/>
                </a:lnTo>
                <a:lnTo>
                  <a:pt x="83450" y="10752"/>
                </a:lnTo>
                <a:lnTo>
                  <a:pt x="83775" y="10518"/>
                </a:lnTo>
                <a:lnTo>
                  <a:pt x="84073" y="10284"/>
                </a:lnTo>
                <a:lnTo>
                  <a:pt x="84317" y="10044"/>
                </a:lnTo>
                <a:lnTo>
                  <a:pt x="84534" y="9805"/>
                </a:lnTo>
                <a:lnTo>
                  <a:pt x="84669" y="9565"/>
                </a:lnTo>
                <a:lnTo>
                  <a:pt x="84750" y="9326"/>
                </a:lnTo>
                <a:lnTo>
                  <a:pt x="84778" y="9201"/>
                </a:lnTo>
                <a:lnTo>
                  <a:pt x="84778" y="9082"/>
                </a:lnTo>
                <a:lnTo>
                  <a:pt x="84750" y="8957"/>
                </a:lnTo>
                <a:lnTo>
                  <a:pt x="84723" y="8837"/>
                </a:lnTo>
                <a:lnTo>
                  <a:pt x="84561" y="8629"/>
                </a:lnTo>
                <a:lnTo>
                  <a:pt x="84371" y="8421"/>
                </a:lnTo>
                <a:lnTo>
                  <a:pt x="84155" y="8218"/>
                </a:lnTo>
                <a:lnTo>
                  <a:pt x="83911" y="8009"/>
                </a:lnTo>
                <a:lnTo>
                  <a:pt x="83613" y="7807"/>
                </a:lnTo>
                <a:lnTo>
                  <a:pt x="83315" y="7609"/>
                </a:lnTo>
                <a:lnTo>
                  <a:pt x="82963" y="7411"/>
                </a:lnTo>
                <a:lnTo>
                  <a:pt x="82611" y="7213"/>
                </a:lnTo>
                <a:lnTo>
                  <a:pt x="82204" y="7021"/>
                </a:lnTo>
                <a:lnTo>
                  <a:pt x="81771" y="6828"/>
                </a:lnTo>
                <a:lnTo>
                  <a:pt x="81311" y="6636"/>
                </a:lnTo>
                <a:lnTo>
                  <a:pt x="80796" y="6448"/>
                </a:lnTo>
                <a:lnTo>
                  <a:pt x="80281" y="6266"/>
                </a:lnTo>
                <a:lnTo>
                  <a:pt x="79740" y="6084"/>
                </a:lnTo>
                <a:lnTo>
                  <a:pt x="79144" y="5907"/>
                </a:lnTo>
                <a:lnTo>
                  <a:pt x="78548" y="5730"/>
                </a:lnTo>
                <a:lnTo>
                  <a:pt x="77546" y="5418"/>
                </a:lnTo>
                <a:lnTo>
                  <a:pt x="76489" y="5111"/>
                </a:lnTo>
                <a:lnTo>
                  <a:pt x="75433" y="4814"/>
                </a:lnTo>
                <a:lnTo>
                  <a:pt x="74323" y="4523"/>
                </a:lnTo>
                <a:lnTo>
                  <a:pt x="73185" y="4237"/>
                </a:lnTo>
                <a:lnTo>
                  <a:pt x="72020" y="3961"/>
                </a:lnTo>
                <a:lnTo>
                  <a:pt x="70829" y="3690"/>
                </a:lnTo>
                <a:lnTo>
                  <a:pt x="69583" y="3425"/>
                </a:lnTo>
                <a:lnTo>
                  <a:pt x="68337" y="3175"/>
                </a:lnTo>
                <a:lnTo>
                  <a:pt x="67037" y="2930"/>
                </a:lnTo>
                <a:lnTo>
                  <a:pt x="65682" y="2691"/>
                </a:lnTo>
                <a:lnTo>
                  <a:pt x="64328" y="2462"/>
                </a:lnTo>
                <a:lnTo>
                  <a:pt x="62920" y="2243"/>
                </a:lnTo>
                <a:lnTo>
                  <a:pt x="61484" y="2035"/>
                </a:lnTo>
                <a:lnTo>
                  <a:pt x="60022" y="1837"/>
                </a:lnTo>
                <a:lnTo>
                  <a:pt x="58505" y="1645"/>
                </a:lnTo>
                <a:lnTo>
                  <a:pt x="57719" y="1556"/>
                </a:lnTo>
                <a:lnTo>
                  <a:pt x="56934" y="1468"/>
                </a:lnTo>
                <a:lnTo>
                  <a:pt x="56148" y="1379"/>
                </a:lnTo>
                <a:lnTo>
                  <a:pt x="55363" y="1296"/>
                </a:lnTo>
                <a:lnTo>
                  <a:pt x="54550" y="1218"/>
                </a:lnTo>
                <a:lnTo>
                  <a:pt x="53738" y="1140"/>
                </a:lnTo>
                <a:lnTo>
                  <a:pt x="52898" y="1067"/>
                </a:lnTo>
                <a:lnTo>
                  <a:pt x="52058" y="994"/>
                </a:lnTo>
                <a:lnTo>
                  <a:pt x="51219" y="922"/>
                </a:lnTo>
                <a:lnTo>
                  <a:pt x="50352" y="854"/>
                </a:lnTo>
                <a:lnTo>
                  <a:pt x="49485" y="791"/>
                </a:lnTo>
                <a:lnTo>
                  <a:pt x="48619" y="729"/>
                </a:lnTo>
                <a:lnTo>
                  <a:pt x="47725" y="672"/>
                </a:lnTo>
                <a:lnTo>
                  <a:pt x="46804" y="620"/>
                </a:lnTo>
                <a:lnTo>
                  <a:pt x="45910" y="568"/>
                </a:lnTo>
                <a:lnTo>
                  <a:pt x="44989" y="516"/>
                </a:lnTo>
                <a:lnTo>
                  <a:pt x="44068" y="469"/>
                </a:lnTo>
                <a:lnTo>
                  <a:pt x="43120" y="427"/>
                </a:lnTo>
                <a:lnTo>
                  <a:pt x="42172" y="386"/>
                </a:lnTo>
                <a:lnTo>
                  <a:pt x="41197" y="349"/>
                </a:lnTo>
                <a:lnTo>
                  <a:pt x="40222" y="318"/>
                </a:lnTo>
                <a:lnTo>
                  <a:pt x="39247" y="287"/>
                </a:lnTo>
                <a:lnTo>
                  <a:pt x="38245" y="255"/>
                </a:lnTo>
                <a:lnTo>
                  <a:pt x="37243" y="235"/>
                </a:lnTo>
                <a:lnTo>
                  <a:pt x="36214" y="214"/>
                </a:lnTo>
                <a:lnTo>
                  <a:pt x="35184" y="193"/>
                </a:lnTo>
                <a:lnTo>
                  <a:pt x="34155" y="183"/>
                </a:lnTo>
                <a:lnTo>
                  <a:pt x="33099" y="172"/>
                </a:lnTo>
                <a:lnTo>
                  <a:pt x="32042" y="162"/>
                </a:lnTo>
                <a:lnTo>
                  <a:pt x="30959" y="157"/>
                </a:lnTo>
                <a:lnTo>
                  <a:pt x="29876" y="157"/>
                </a:lnTo>
                <a:lnTo>
                  <a:pt x="28765" y="16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7171332" y="4389684"/>
            <a:ext cx="719280" cy="99438"/>
          </a:xfrm>
          <a:custGeom>
            <a:avLst/>
            <a:gdLst/>
            <a:ahLst/>
            <a:cxnLst/>
            <a:rect l="l" t="t" r="r" b="b"/>
            <a:pathLst>
              <a:path w="16579" h="2292" extrusionOk="0">
                <a:moveTo>
                  <a:pt x="1" y="1"/>
                </a:moveTo>
                <a:lnTo>
                  <a:pt x="1" y="2292"/>
                </a:lnTo>
                <a:lnTo>
                  <a:pt x="16578" y="2292"/>
                </a:lnTo>
                <a:lnTo>
                  <a:pt x="165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7171332" y="4568604"/>
            <a:ext cx="311114" cy="98310"/>
          </a:xfrm>
          <a:custGeom>
            <a:avLst/>
            <a:gdLst/>
            <a:ahLst/>
            <a:cxnLst/>
            <a:rect l="l" t="t" r="r" b="b"/>
            <a:pathLst>
              <a:path w="7171" h="2266" extrusionOk="0">
                <a:moveTo>
                  <a:pt x="1" y="1"/>
                </a:moveTo>
                <a:lnTo>
                  <a:pt x="1" y="2265"/>
                </a:lnTo>
                <a:lnTo>
                  <a:pt x="7171" y="2265"/>
                </a:lnTo>
                <a:lnTo>
                  <a:pt x="71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rot="-10529839" flipH="1">
            <a:off x="8535196" y="2444233"/>
            <a:ext cx="1016713" cy="2879570"/>
          </a:xfrm>
          <a:custGeom>
            <a:avLst/>
            <a:gdLst/>
            <a:ahLst/>
            <a:cxnLst/>
            <a:rect l="l" t="t" r="r" b="b"/>
            <a:pathLst>
              <a:path w="113217" h="68653" extrusionOk="0">
                <a:moveTo>
                  <a:pt x="98445" y="48"/>
                </a:moveTo>
                <a:lnTo>
                  <a:pt x="99160" y="152"/>
                </a:lnTo>
                <a:lnTo>
                  <a:pt x="99891" y="277"/>
                </a:lnTo>
                <a:lnTo>
                  <a:pt x="100622" y="402"/>
                </a:lnTo>
                <a:lnTo>
                  <a:pt x="101353" y="532"/>
                </a:lnTo>
                <a:lnTo>
                  <a:pt x="102031" y="667"/>
                </a:lnTo>
                <a:lnTo>
                  <a:pt x="102708" y="802"/>
                </a:lnTo>
                <a:lnTo>
                  <a:pt x="103358" y="943"/>
                </a:lnTo>
                <a:lnTo>
                  <a:pt x="104008" y="1089"/>
                </a:lnTo>
                <a:lnTo>
                  <a:pt x="104820" y="1307"/>
                </a:lnTo>
                <a:lnTo>
                  <a:pt x="105579" y="1536"/>
                </a:lnTo>
                <a:lnTo>
                  <a:pt x="106337" y="1765"/>
                </a:lnTo>
                <a:lnTo>
                  <a:pt x="107014" y="1999"/>
                </a:lnTo>
                <a:lnTo>
                  <a:pt x="107664" y="2234"/>
                </a:lnTo>
                <a:lnTo>
                  <a:pt x="108287" y="2478"/>
                </a:lnTo>
                <a:lnTo>
                  <a:pt x="108856" y="2723"/>
                </a:lnTo>
                <a:lnTo>
                  <a:pt x="109371" y="2973"/>
                </a:lnTo>
                <a:lnTo>
                  <a:pt x="109858" y="3222"/>
                </a:lnTo>
                <a:lnTo>
                  <a:pt x="110292" y="3477"/>
                </a:lnTo>
                <a:lnTo>
                  <a:pt x="110671" y="3737"/>
                </a:lnTo>
                <a:lnTo>
                  <a:pt x="111023" y="3998"/>
                </a:lnTo>
                <a:lnTo>
                  <a:pt x="111321" y="4263"/>
                </a:lnTo>
                <a:lnTo>
                  <a:pt x="111565" y="4529"/>
                </a:lnTo>
                <a:lnTo>
                  <a:pt x="111754" y="4794"/>
                </a:lnTo>
                <a:lnTo>
                  <a:pt x="111917" y="5065"/>
                </a:lnTo>
                <a:lnTo>
                  <a:pt x="112052" y="5257"/>
                </a:lnTo>
                <a:lnTo>
                  <a:pt x="112133" y="5450"/>
                </a:lnTo>
                <a:lnTo>
                  <a:pt x="112242" y="5647"/>
                </a:lnTo>
                <a:lnTo>
                  <a:pt x="112296" y="5840"/>
                </a:lnTo>
                <a:lnTo>
                  <a:pt x="112350" y="6038"/>
                </a:lnTo>
                <a:lnTo>
                  <a:pt x="112377" y="6230"/>
                </a:lnTo>
                <a:lnTo>
                  <a:pt x="112377" y="6423"/>
                </a:lnTo>
                <a:lnTo>
                  <a:pt x="112377" y="6621"/>
                </a:lnTo>
                <a:lnTo>
                  <a:pt x="112350" y="6813"/>
                </a:lnTo>
                <a:lnTo>
                  <a:pt x="112296" y="7011"/>
                </a:lnTo>
                <a:lnTo>
                  <a:pt x="112242" y="7203"/>
                </a:lnTo>
                <a:lnTo>
                  <a:pt x="112160" y="7401"/>
                </a:lnTo>
                <a:lnTo>
                  <a:pt x="112052" y="7594"/>
                </a:lnTo>
                <a:lnTo>
                  <a:pt x="111944" y="7786"/>
                </a:lnTo>
                <a:lnTo>
                  <a:pt x="111808" y="7984"/>
                </a:lnTo>
                <a:lnTo>
                  <a:pt x="111646" y="8177"/>
                </a:lnTo>
                <a:lnTo>
                  <a:pt x="111429" y="8395"/>
                </a:lnTo>
                <a:lnTo>
                  <a:pt x="111212" y="8609"/>
                </a:lnTo>
                <a:lnTo>
                  <a:pt x="110942" y="8827"/>
                </a:lnTo>
                <a:lnTo>
                  <a:pt x="110644" y="9040"/>
                </a:lnTo>
                <a:lnTo>
                  <a:pt x="110319" y="9254"/>
                </a:lnTo>
                <a:lnTo>
                  <a:pt x="109967" y="9467"/>
                </a:lnTo>
                <a:lnTo>
                  <a:pt x="109587" y="9675"/>
                </a:lnTo>
                <a:lnTo>
                  <a:pt x="109154" y="9883"/>
                </a:lnTo>
                <a:lnTo>
                  <a:pt x="108694" y="10102"/>
                </a:lnTo>
                <a:lnTo>
                  <a:pt x="108206" y="10315"/>
                </a:lnTo>
                <a:lnTo>
                  <a:pt x="107691" y="10534"/>
                </a:lnTo>
                <a:lnTo>
                  <a:pt x="107150" y="10753"/>
                </a:lnTo>
                <a:lnTo>
                  <a:pt x="106012" y="11190"/>
                </a:lnTo>
                <a:lnTo>
                  <a:pt x="104820" y="11632"/>
                </a:lnTo>
                <a:lnTo>
                  <a:pt x="103574" y="12080"/>
                </a:lnTo>
                <a:lnTo>
                  <a:pt x="102274" y="12532"/>
                </a:lnTo>
                <a:lnTo>
                  <a:pt x="99593" y="13459"/>
                </a:lnTo>
                <a:lnTo>
                  <a:pt x="98239" y="13932"/>
                </a:lnTo>
                <a:lnTo>
                  <a:pt x="96857" y="14416"/>
                </a:lnTo>
                <a:lnTo>
                  <a:pt x="95503" y="14911"/>
                </a:lnTo>
                <a:lnTo>
                  <a:pt x="94176" y="15421"/>
                </a:lnTo>
                <a:lnTo>
                  <a:pt x="93445" y="15691"/>
                </a:lnTo>
                <a:lnTo>
                  <a:pt x="92767" y="15967"/>
                </a:lnTo>
                <a:lnTo>
                  <a:pt x="92117" y="16243"/>
                </a:lnTo>
                <a:lnTo>
                  <a:pt x="91494" y="16524"/>
                </a:lnTo>
                <a:lnTo>
                  <a:pt x="90899" y="16805"/>
                </a:lnTo>
                <a:lnTo>
                  <a:pt x="90357" y="17091"/>
                </a:lnTo>
                <a:lnTo>
                  <a:pt x="89869" y="17383"/>
                </a:lnTo>
                <a:lnTo>
                  <a:pt x="89382" y="17669"/>
                </a:lnTo>
                <a:lnTo>
                  <a:pt x="88948" y="17960"/>
                </a:lnTo>
                <a:lnTo>
                  <a:pt x="88569" y="18257"/>
                </a:lnTo>
                <a:lnTo>
                  <a:pt x="88190" y="18553"/>
                </a:lnTo>
                <a:lnTo>
                  <a:pt x="87865" y="18850"/>
                </a:lnTo>
                <a:lnTo>
                  <a:pt x="87594" y="19152"/>
                </a:lnTo>
                <a:lnTo>
                  <a:pt x="87350" y="19449"/>
                </a:lnTo>
                <a:lnTo>
                  <a:pt x="87134" y="19750"/>
                </a:lnTo>
                <a:lnTo>
                  <a:pt x="86971" y="20057"/>
                </a:lnTo>
                <a:lnTo>
                  <a:pt x="86863" y="20375"/>
                </a:lnTo>
                <a:lnTo>
                  <a:pt x="86782" y="20698"/>
                </a:lnTo>
                <a:lnTo>
                  <a:pt x="86754" y="21025"/>
                </a:lnTo>
                <a:lnTo>
                  <a:pt x="86754" y="21348"/>
                </a:lnTo>
                <a:lnTo>
                  <a:pt x="86782" y="21676"/>
                </a:lnTo>
                <a:lnTo>
                  <a:pt x="86836" y="22004"/>
                </a:lnTo>
                <a:lnTo>
                  <a:pt x="86944" y="22665"/>
                </a:lnTo>
                <a:lnTo>
                  <a:pt x="87079" y="23331"/>
                </a:lnTo>
                <a:lnTo>
                  <a:pt x="87134" y="23664"/>
                </a:lnTo>
                <a:lnTo>
                  <a:pt x="87161" y="24002"/>
                </a:lnTo>
                <a:lnTo>
                  <a:pt x="87161" y="24335"/>
                </a:lnTo>
                <a:lnTo>
                  <a:pt x="87134" y="24673"/>
                </a:lnTo>
                <a:lnTo>
                  <a:pt x="87079" y="25012"/>
                </a:lnTo>
                <a:lnTo>
                  <a:pt x="86971" y="25355"/>
                </a:lnTo>
                <a:lnTo>
                  <a:pt x="86890" y="25527"/>
                </a:lnTo>
                <a:lnTo>
                  <a:pt x="86809" y="25704"/>
                </a:lnTo>
                <a:lnTo>
                  <a:pt x="86700" y="25876"/>
                </a:lnTo>
                <a:lnTo>
                  <a:pt x="86565" y="26047"/>
                </a:lnTo>
                <a:lnTo>
                  <a:pt x="86429" y="26219"/>
                </a:lnTo>
                <a:lnTo>
                  <a:pt x="86267" y="26391"/>
                </a:lnTo>
                <a:lnTo>
                  <a:pt x="86077" y="26557"/>
                </a:lnTo>
                <a:lnTo>
                  <a:pt x="85861" y="26729"/>
                </a:lnTo>
                <a:lnTo>
                  <a:pt x="85644" y="26896"/>
                </a:lnTo>
                <a:lnTo>
                  <a:pt x="85400" y="27062"/>
                </a:lnTo>
                <a:lnTo>
                  <a:pt x="85129" y="27229"/>
                </a:lnTo>
                <a:lnTo>
                  <a:pt x="84858" y="27395"/>
                </a:lnTo>
                <a:lnTo>
                  <a:pt x="84533" y="27556"/>
                </a:lnTo>
                <a:lnTo>
                  <a:pt x="84236" y="27723"/>
                </a:lnTo>
                <a:lnTo>
                  <a:pt x="83883" y="27884"/>
                </a:lnTo>
                <a:lnTo>
                  <a:pt x="83531" y="28040"/>
                </a:lnTo>
                <a:lnTo>
                  <a:pt x="82692" y="28368"/>
                </a:lnTo>
                <a:lnTo>
                  <a:pt x="81852" y="28696"/>
                </a:lnTo>
                <a:lnTo>
                  <a:pt x="80958" y="29014"/>
                </a:lnTo>
                <a:lnTo>
                  <a:pt x="80010" y="29331"/>
                </a:lnTo>
                <a:lnTo>
                  <a:pt x="79062" y="29643"/>
                </a:lnTo>
                <a:lnTo>
                  <a:pt x="78060" y="29950"/>
                </a:lnTo>
                <a:lnTo>
                  <a:pt x="77004" y="30252"/>
                </a:lnTo>
                <a:lnTo>
                  <a:pt x="75947" y="30554"/>
                </a:lnTo>
                <a:lnTo>
                  <a:pt x="73754" y="31173"/>
                </a:lnTo>
                <a:lnTo>
                  <a:pt x="71533" y="31798"/>
                </a:lnTo>
                <a:lnTo>
                  <a:pt x="70449" y="32120"/>
                </a:lnTo>
                <a:lnTo>
                  <a:pt x="69366" y="32443"/>
                </a:lnTo>
                <a:lnTo>
                  <a:pt x="68309" y="32771"/>
                </a:lnTo>
                <a:lnTo>
                  <a:pt x="67280" y="33109"/>
                </a:lnTo>
                <a:lnTo>
                  <a:pt x="66766" y="33281"/>
                </a:lnTo>
                <a:lnTo>
                  <a:pt x="66251" y="33458"/>
                </a:lnTo>
                <a:lnTo>
                  <a:pt x="65763" y="33635"/>
                </a:lnTo>
                <a:lnTo>
                  <a:pt x="65303" y="33812"/>
                </a:lnTo>
                <a:lnTo>
                  <a:pt x="64870" y="33994"/>
                </a:lnTo>
                <a:lnTo>
                  <a:pt x="64490" y="34176"/>
                </a:lnTo>
                <a:lnTo>
                  <a:pt x="64111" y="34363"/>
                </a:lnTo>
                <a:lnTo>
                  <a:pt x="63732" y="34551"/>
                </a:lnTo>
                <a:lnTo>
                  <a:pt x="63407" y="34738"/>
                </a:lnTo>
                <a:lnTo>
                  <a:pt x="63109" y="34931"/>
                </a:lnTo>
                <a:lnTo>
                  <a:pt x="62838" y="35123"/>
                </a:lnTo>
                <a:lnTo>
                  <a:pt x="62594" y="35316"/>
                </a:lnTo>
                <a:lnTo>
                  <a:pt x="62378" y="35508"/>
                </a:lnTo>
                <a:lnTo>
                  <a:pt x="62188" y="35706"/>
                </a:lnTo>
                <a:lnTo>
                  <a:pt x="62026" y="35904"/>
                </a:lnTo>
                <a:lnTo>
                  <a:pt x="61863" y="36102"/>
                </a:lnTo>
                <a:lnTo>
                  <a:pt x="61782" y="36310"/>
                </a:lnTo>
                <a:lnTo>
                  <a:pt x="61728" y="36518"/>
                </a:lnTo>
                <a:lnTo>
                  <a:pt x="61701" y="36721"/>
                </a:lnTo>
                <a:lnTo>
                  <a:pt x="61728" y="36924"/>
                </a:lnTo>
                <a:lnTo>
                  <a:pt x="61782" y="37127"/>
                </a:lnTo>
                <a:lnTo>
                  <a:pt x="61890" y="37335"/>
                </a:lnTo>
                <a:lnTo>
                  <a:pt x="61998" y="37533"/>
                </a:lnTo>
                <a:lnTo>
                  <a:pt x="62134" y="37736"/>
                </a:lnTo>
                <a:lnTo>
                  <a:pt x="62324" y="37939"/>
                </a:lnTo>
                <a:lnTo>
                  <a:pt x="62486" y="38142"/>
                </a:lnTo>
                <a:lnTo>
                  <a:pt x="62919" y="38542"/>
                </a:lnTo>
                <a:lnTo>
                  <a:pt x="63407" y="38943"/>
                </a:lnTo>
                <a:lnTo>
                  <a:pt x="63894" y="39338"/>
                </a:lnTo>
                <a:lnTo>
                  <a:pt x="64355" y="39739"/>
                </a:lnTo>
                <a:lnTo>
                  <a:pt x="64815" y="40140"/>
                </a:lnTo>
                <a:lnTo>
                  <a:pt x="65032" y="40338"/>
                </a:lnTo>
                <a:lnTo>
                  <a:pt x="65222" y="40535"/>
                </a:lnTo>
                <a:lnTo>
                  <a:pt x="65411" y="40738"/>
                </a:lnTo>
                <a:lnTo>
                  <a:pt x="65547" y="40936"/>
                </a:lnTo>
                <a:lnTo>
                  <a:pt x="65682" y="41139"/>
                </a:lnTo>
                <a:lnTo>
                  <a:pt x="65790" y="41337"/>
                </a:lnTo>
                <a:lnTo>
                  <a:pt x="65845" y="41540"/>
                </a:lnTo>
                <a:lnTo>
                  <a:pt x="65899" y="41743"/>
                </a:lnTo>
                <a:lnTo>
                  <a:pt x="65899" y="41946"/>
                </a:lnTo>
                <a:lnTo>
                  <a:pt x="65845" y="42143"/>
                </a:lnTo>
                <a:lnTo>
                  <a:pt x="65763" y="42352"/>
                </a:lnTo>
                <a:lnTo>
                  <a:pt x="65628" y="42555"/>
                </a:lnTo>
                <a:lnTo>
                  <a:pt x="65411" y="42758"/>
                </a:lnTo>
                <a:lnTo>
                  <a:pt x="65167" y="42961"/>
                </a:lnTo>
                <a:lnTo>
                  <a:pt x="64897" y="43163"/>
                </a:lnTo>
                <a:lnTo>
                  <a:pt x="64572" y="43361"/>
                </a:lnTo>
                <a:lnTo>
                  <a:pt x="64247" y="43559"/>
                </a:lnTo>
                <a:lnTo>
                  <a:pt x="63867" y="43757"/>
                </a:lnTo>
                <a:lnTo>
                  <a:pt x="63488" y="43949"/>
                </a:lnTo>
                <a:lnTo>
                  <a:pt x="63082" y="44142"/>
                </a:lnTo>
                <a:lnTo>
                  <a:pt x="62621" y="44329"/>
                </a:lnTo>
                <a:lnTo>
                  <a:pt x="62134" y="44517"/>
                </a:lnTo>
                <a:lnTo>
                  <a:pt x="61646" y="44699"/>
                </a:lnTo>
                <a:lnTo>
                  <a:pt x="61105" y="44881"/>
                </a:lnTo>
                <a:lnTo>
                  <a:pt x="60563" y="45063"/>
                </a:lnTo>
                <a:lnTo>
                  <a:pt x="59967" y="45235"/>
                </a:lnTo>
                <a:lnTo>
                  <a:pt x="59371" y="45412"/>
                </a:lnTo>
                <a:lnTo>
                  <a:pt x="58748" y="45578"/>
                </a:lnTo>
                <a:lnTo>
                  <a:pt x="57475" y="45932"/>
                </a:lnTo>
                <a:lnTo>
                  <a:pt x="56202" y="46286"/>
                </a:lnTo>
                <a:lnTo>
                  <a:pt x="53575" y="46983"/>
                </a:lnTo>
                <a:lnTo>
                  <a:pt x="52248" y="47342"/>
                </a:lnTo>
                <a:lnTo>
                  <a:pt x="50948" y="47701"/>
                </a:lnTo>
                <a:lnTo>
                  <a:pt x="49648" y="48066"/>
                </a:lnTo>
                <a:lnTo>
                  <a:pt x="49025" y="48253"/>
                </a:lnTo>
                <a:lnTo>
                  <a:pt x="48402" y="48440"/>
                </a:lnTo>
                <a:lnTo>
                  <a:pt x="47291" y="48841"/>
                </a:lnTo>
                <a:lnTo>
                  <a:pt x="46208" y="49242"/>
                </a:lnTo>
                <a:lnTo>
                  <a:pt x="45206" y="49653"/>
                </a:lnTo>
                <a:lnTo>
                  <a:pt x="44231" y="50064"/>
                </a:lnTo>
                <a:lnTo>
                  <a:pt x="43310" y="50480"/>
                </a:lnTo>
                <a:lnTo>
                  <a:pt x="42443" y="50897"/>
                </a:lnTo>
                <a:lnTo>
                  <a:pt x="41603" y="51323"/>
                </a:lnTo>
                <a:lnTo>
                  <a:pt x="40845" y="51750"/>
                </a:lnTo>
                <a:lnTo>
                  <a:pt x="40114" y="52177"/>
                </a:lnTo>
                <a:lnTo>
                  <a:pt x="39464" y="52609"/>
                </a:lnTo>
                <a:lnTo>
                  <a:pt x="38841" y="53046"/>
                </a:lnTo>
                <a:lnTo>
                  <a:pt x="38272" y="53483"/>
                </a:lnTo>
                <a:lnTo>
                  <a:pt x="37757" y="53925"/>
                </a:lnTo>
                <a:lnTo>
                  <a:pt x="37270" y="54368"/>
                </a:lnTo>
                <a:lnTo>
                  <a:pt x="36863" y="54815"/>
                </a:lnTo>
                <a:lnTo>
                  <a:pt x="36511" y="55263"/>
                </a:lnTo>
                <a:lnTo>
                  <a:pt x="35644" y="56163"/>
                </a:lnTo>
                <a:lnTo>
                  <a:pt x="34805" y="57069"/>
                </a:lnTo>
                <a:lnTo>
                  <a:pt x="33938" y="57979"/>
                </a:lnTo>
                <a:lnTo>
                  <a:pt x="33478" y="58432"/>
                </a:lnTo>
                <a:lnTo>
                  <a:pt x="33017" y="58885"/>
                </a:lnTo>
                <a:lnTo>
                  <a:pt x="32530" y="59338"/>
                </a:lnTo>
                <a:lnTo>
                  <a:pt x="31988" y="59790"/>
                </a:lnTo>
                <a:lnTo>
                  <a:pt x="31419" y="60238"/>
                </a:lnTo>
                <a:lnTo>
                  <a:pt x="30796" y="60686"/>
                </a:lnTo>
                <a:lnTo>
                  <a:pt x="30146" y="61133"/>
                </a:lnTo>
                <a:lnTo>
                  <a:pt x="29442" y="61581"/>
                </a:lnTo>
                <a:lnTo>
                  <a:pt x="28656" y="62023"/>
                </a:lnTo>
                <a:lnTo>
                  <a:pt x="28250" y="62242"/>
                </a:lnTo>
                <a:lnTo>
                  <a:pt x="27817" y="62460"/>
                </a:lnTo>
                <a:lnTo>
                  <a:pt x="27383" y="62684"/>
                </a:lnTo>
                <a:lnTo>
                  <a:pt x="26950" y="62902"/>
                </a:lnTo>
                <a:lnTo>
                  <a:pt x="26463" y="63116"/>
                </a:lnTo>
                <a:lnTo>
                  <a:pt x="25975" y="63334"/>
                </a:lnTo>
                <a:lnTo>
                  <a:pt x="25460" y="63548"/>
                </a:lnTo>
                <a:lnTo>
                  <a:pt x="24946" y="63761"/>
                </a:lnTo>
                <a:lnTo>
                  <a:pt x="24404" y="63969"/>
                </a:lnTo>
                <a:lnTo>
                  <a:pt x="23835" y="64177"/>
                </a:lnTo>
                <a:lnTo>
                  <a:pt x="23239" y="64386"/>
                </a:lnTo>
                <a:lnTo>
                  <a:pt x="22644" y="64589"/>
                </a:lnTo>
                <a:lnTo>
                  <a:pt x="22021" y="64792"/>
                </a:lnTo>
                <a:lnTo>
                  <a:pt x="21371" y="64995"/>
                </a:lnTo>
                <a:lnTo>
                  <a:pt x="20720" y="65192"/>
                </a:lnTo>
                <a:lnTo>
                  <a:pt x="20016" y="65385"/>
                </a:lnTo>
                <a:lnTo>
                  <a:pt x="19339" y="65583"/>
                </a:lnTo>
                <a:lnTo>
                  <a:pt x="18608" y="65770"/>
                </a:lnTo>
                <a:lnTo>
                  <a:pt x="17877" y="65962"/>
                </a:lnTo>
                <a:lnTo>
                  <a:pt x="17091" y="66145"/>
                </a:lnTo>
                <a:lnTo>
                  <a:pt x="16306" y="66327"/>
                </a:lnTo>
                <a:lnTo>
                  <a:pt x="15493" y="66498"/>
                </a:lnTo>
                <a:lnTo>
                  <a:pt x="14626" y="66670"/>
                </a:lnTo>
                <a:lnTo>
                  <a:pt x="13760" y="66837"/>
                </a:lnTo>
                <a:lnTo>
                  <a:pt x="12866" y="66993"/>
                </a:lnTo>
                <a:lnTo>
                  <a:pt x="11945" y="67149"/>
                </a:lnTo>
                <a:lnTo>
                  <a:pt x="10997" y="67300"/>
                </a:lnTo>
                <a:lnTo>
                  <a:pt x="10049" y="67446"/>
                </a:lnTo>
                <a:lnTo>
                  <a:pt x="9047" y="67586"/>
                </a:lnTo>
                <a:lnTo>
                  <a:pt x="8045" y="67721"/>
                </a:lnTo>
                <a:lnTo>
                  <a:pt x="7015" y="67852"/>
                </a:lnTo>
                <a:lnTo>
                  <a:pt x="5986" y="67971"/>
                </a:lnTo>
                <a:lnTo>
                  <a:pt x="5141" y="68065"/>
                </a:lnTo>
                <a:lnTo>
                  <a:pt x="4876" y="67633"/>
                </a:lnTo>
                <a:lnTo>
                  <a:pt x="4523" y="67154"/>
                </a:lnTo>
                <a:lnTo>
                  <a:pt x="4171" y="66670"/>
                </a:lnTo>
                <a:lnTo>
                  <a:pt x="3792" y="66191"/>
                </a:lnTo>
                <a:lnTo>
                  <a:pt x="3034" y="65239"/>
                </a:lnTo>
                <a:lnTo>
                  <a:pt x="2682" y="64766"/>
                </a:lnTo>
                <a:lnTo>
                  <a:pt x="2357" y="64297"/>
                </a:lnTo>
                <a:lnTo>
                  <a:pt x="2059" y="63824"/>
                </a:lnTo>
                <a:lnTo>
                  <a:pt x="1815" y="63355"/>
                </a:lnTo>
                <a:lnTo>
                  <a:pt x="1625" y="62882"/>
                </a:lnTo>
                <a:lnTo>
                  <a:pt x="1517" y="62413"/>
                </a:lnTo>
                <a:lnTo>
                  <a:pt x="1436" y="61940"/>
                </a:lnTo>
                <a:lnTo>
                  <a:pt x="1382" y="61466"/>
                </a:lnTo>
                <a:lnTo>
                  <a:pt x="1409" y="60993"/>
                </a:lnTo>
                <a:lnTo>
                  <a:pt x="1490" y="60519"/>
                </a:lnTo>
                <a:lnTo>
                  <a:pt x="1598" y="60056"/>
                </a:lnTo>
                <a:lnTo>
                  <a:pt x="1788" y="59593"/>
                </a:lnTo>
                <a:lnTo>
                  <a:pt x="2005" y="59135"/>
                </a:lnTo>
                <a:lnTo>
                  <a:pt x="2302" y="58672"/>
                </a:lnTo>
                <a:lnTo>
                  <a:pt x="2627" y="58453"/>
                </a:lnTo>
                <a:lnTo>
                  <a:pt x="2980" y="58229"/>
                </a:lnTo>
                <a:lnTo>
                  <a:pt x="3332" y="58011"/>
                </a:lnTo>
                <a:lnTo>
                  <a:pt x="3711" y="57797"/>
                </a:lnTo>
                <a:lnTo>
                  <a:pt x="4117" y="57579"/>
                </a:lnTo>
                <a:lnTo>
                  <a:pt x="4551" y="57365"/>
                </a:lnTo>
                <a:lnTo>
                  <a:pt x="5011" y="57157"/>
                </a:lnTo>
                <a:lnTo>
                  <a:pt x="5471" y="56944"/>
                </a:lnTo>
                <a:lnTo>
                  <a:pt x="6474" y="56517"/>
                </a:lnTo>
                <a:lnTo>
                  <a:pt x="7422" y="56090"/>
                </a:lnTo>
                <a:lnTo>
                  <a:pt x="8315" y="55664"/>
                </a:lnTo>
                <a:lnTo>
                  <a:pt x="9209" y="55226"/>
                </a:lnTo>
                <a:lnTo>
                  <a:pt x="10049" y="54795"/>
                </a:lnTo>
                <a:lnTo>
                  <a:pt x="10861" y="54357"/>
                </a:lnTo>
                <a:lnTo>
                  <a:pt x="11647" y="53915"/>
                </a:lnTo>
                <a:lnTo>
                  <a:pt x="12378" y="53473"/>
                </a:lnTo>
                <a:lnTo>
                  <a:pt x="12974" y="53030"/>
                </a:lnTo>
                <a:lnTo>
                  <a:pt x="13516" y="52588"/>
                </a:lnTo>
                <a:lnTo>
                  <a:pt x="14003" y="52140"/>
                </a:lnTo>
                <a:lnTo>
                  <a:pt x="14437" y="51688"/>
                </a:lnTo>
                <a:lnTo>
                  <a:pt x="14789" y="51235"/>
                </a:lnTo>
                <a:lnTo>
                  <a:pt x="15087" y="50782"/>
                </a:lnTo>
                <a:lnTo>
                  <a:pt x="15331" y="50329"/>
                </a:lnTo>
                <a:lnTo>
                  <a:pt x="15520" y="49872"/>
                </a:lnTo>
                <a:lnTo>
                  <a:pt x="16495" y="48092"/>
                </a:lnTo>
                <a:lnTo>
                  <a:pt x="17443" y="46333"/>
                </a:lnTo>
                <a:lnTo>
                  <a:pt x="17931" y="45464"/>
                </a:lnTo>
                <a:lnTo>
                  <a:pt x="18418" y="44595"/>
                </a:lnTo>
                <a:lnTo>
                  <a:pt x="18662" y="44163"/>
                </a:lnTo>
                <a:lnTo>
                  <a:pt x="18960" y="43736"/>
                </a:lnTo>
                <a:lnTo>
                  <a:pt x="19258" y="43309"/>
                </a:lnTo>
                <a:lnTo>
                  <a:pt x="19610" y="42888"/>
                </a:lnTo>
                <a:lnTo>
                  <a:pt x="19989" y="42466"/>
                </a:lnTo>
                <a:lnTo>
                  <a:pt x="20423" y="42055"/>
                </a:lnTo>
                <a:lnTo>
                  <a:pt x="20883" y="41644"/>
                </a:lnTo>
                <a:lnTo>
                  <a:pt x="21154" y="41436"/>
                </a:lnTo>
                <a:lnTo>
                  <a:pt x="21452" y="41233"/>
                </a:lnTo>
                <a:lnTo>
                  <a:pt x="21723" y="41035"/>
                </a:lnTo>
                <a:lnTo>
                  <a:pt x="22048" y="40832"/>
                </a:lnTo>
                <a:lnTo>
                  <a:pt x="22373" y="40634"/>
                </a:lnTo>
                <a:lnTo>
                  <a:pt x="22725" y="40437"/>
                </a:lnTo>
                <a:lnTo>
                  <a:pt x="23104" y="40239"/>
                </a:lnTo>
                <a:lnTo>
                  <a:pt x="23483" y="40046"/>
                </a:lnTo>
                <a:lnTo>
                  <a:pt x="23917" y="39848"/>
                </a:lnTo>
                <a:lnTo>
                  <a:pt x="24350" y="39661"/>
                </a:lnTo>
                <a:lnTo>
                  <a:pt x="24810" y="39474"/>
                </a:lnTo>
                <a:lnTo>
                  <a:pt x="25271" y="39286"/>
                </a:lnTo>
                <a:lnTo>
                  <a:pt x="26273" y="38917"/>
                </a:lnTo>
                <a:lnTo>
                  <a:pt x="27302" y="38553"/>
                </a:lnTo>
                <a:lnTo>
                  <a:pt x="28359" y="38188"/>
                </a:lnTo>
                <a:lnTo>
                  <a:pt x="29388" y="37824"/>
                </a:lnTo>
                <a:lnTo>
                  <a:pt x="30417" y="37460"/>
                </a:lnTo>
                <a:lnTo>
                  <a:pt x="31419" y="37090"/>
                </a:lnTo>
                <a:lnTo>
                  <a:pt x="31880" y="36903"/>
                </a:lnTo>
                <a:lnTo>
                  <a:pt x="32340" y="36710"/>
                </a:lnTo>
                <a:lnTo>
                  <a:pt x="32746" y="36523"/>
                </a:lnTo>
                <a:lnTo>
                  <a:pt x="33153" y="36331"/>
                </a:lnTo>
                <a:lnTo>
                  <a:pt x="33532" y="36138"/>
                </a:lnTo>
                <a:lnTo>
                  <a:pt x="33857" y="35940"/>
                </a:lnTo>
                <a:lnTo>
                  <a:pt x="34182" y="35748"/>
                </a:lnTo>
                <a:lnTo>
                  <a:pt x="34480" y="35550"/>
                </a:lnTo>
                <a:lnTo>
                  <a:pt x="34751" y="35352"/>
                </a:lnTo>
                <a:lnTo>
                  <a:pt x="35022" y="35149"/>
                </a:lnTo>
                <a:lnTo>
                  <a:pt x="35238" y="34951"/>
                </a:lnTo>
                <a:lnTo>
                  <a:pt x="35428" y="34748"/>
                </a:lnTo>
                <a:lnTo>
                  <a:pt x="35617" y="34546"/>
                </a:lnTo>
                <a:lnTo>
                  <a:pt x="35753" y="34343"/>
                </a:lnTo>
                <a:lnTo>
                  <a:pt x="35888" y="34134"/>
                </a:lnTo>
                <a:lnTo>
                  <a:pt x="35970" y="33931"/>
                </a:lnTo>
                <a:lnTo>
                  <a:pt x="36051" y="33723"/>
                </a:lnTo>
                <a:lnTo>
                  <a:pt x="36105" y="33520"/>
                </a:lnTo>
                <a:lnTo>
                  <a:pt x="36186" y="33120"/>
                </a:lnTo>
                <a:lnTo>
                  <a:pt x="36213" y="32724"/>
                </a:lnTo>
                <a:lnTo>
                  <a:pt x="36240" y="32329"/>
                </a:lnTo>
                <a:lnTo>
                  <a:pt x="36213" y="31933"/>
                </a:lnTo>
                <a:lnTo>
                  <a:pt x="36186" y="31147"/>
                </a:lnTo>
                <a:lnTo>
                  <a:pt x="36186" y="30762"/>
                </a:lnTo>
                <a:lnTo>
                  <a:pt x="36213" y="30372"/>
                </a:lnTo>
                <a:lnTo>
                  <a:pt x="36240" y="29992"/>
                </a:lnTo>
                <a:lnTo>
                  <a:pt x="36322" y="29612"/>
                </a:lnTo>
                <a:lnTo>
                  <a:pt x="36430" y="29232"/>
                </a:lnTo>
                <a:lnTo>
                  <a:pt x="36620" y="28863"/>
                </a:lnTo>
                <a:lnTo>
                  <a:pt x="36728" y="28675"/>
                </a:lnTo>
                <a:lnTo>
                  <a:pt x="36863" y="28493"/>
                </a:lnTo>
                <a:lnTo>
                  <a:pt x="37026" y="28306"/>
                </a:lnTo>
                <a:lnTo>
                  <a:pt x="37188" y="28124"/>
                </a:lnTo>
                <a:lnTo>
                  <a:pt x="37378" y="27947"/>
                </a:lnTo>
                <a:lnTo>
                  <a:pt x="37595" y="27765"/>
                </a:lnTo>
                <a:lnTo>
                  <a:pt x="37838" y="27588"/>
                </a:lnTo>
                <a:lnTo>
                  <a:pt x="38082" y="27406"/>
                </a:lnTo>
                <a:lnTo>
                  <a:pt x="38380" y="27229"/>
                </a:lnTo>
                <a:lnTo>
                  <a:pt x="38678" y="27057"/>
                </a:lnTo>
                <a:lnTo>
                  <a:pt x="39003" y="26880"/>
                </a:lnTo>
                <a:lnTo>
                  <a:pt x="39328" y="26708"/>
                </a:lnTo>
                <a:lnTo>
                  <a:pt x="40059" y="26370"/>
                </a:lnTo>
                <a:lnTo>
                  <a:pt x="40818" y="26037"/>
                </a:lnTo>
                <a:lnTo>
                  <a:pt x="41603" y="25709"/>
                </a:lnTo>
                <a:lnTo>
                  <a:pt x="42443" y="25381"/>
                </a:lnTo>
                <a:lnTo>
                  <a:pt x="43310" y="25059"/>
                </a:lnTo>
                <a:lnTo>
                  <a:pt x="44176" y="24736"/>
                </a:lnTo>
                <a:lnTo>
                  <a:pt x="45910" y="24101"/>
                </a:lnTo>
                <a:lnTo>
                  <a:pt x="46749" y="23778"/>
                </a:lnTo>
                <a:lnTo>
                  <a:pt x="47562" y="23456"/>
                </a:lnTo>
                <a:lnTo>
                  <a:pt x="48347" y="23133"/>
                </a:lnTo>
                <a:lnTo>
                  <a:pt x="49079" y="22810"/>
                </a:lnTo>
                <a:lnTo>
                  <a:pt x="49783" y="22483"/>
                </a:lnTo>
                <a:lnTo>
                  <a:pt x="50081" y="22316"/>
                </a:lnTo>
                <a:lnTo>
                  <a:pt x="50406" y="22149"/>
                </a:lnTo>
                <a:lnTo>
                  <a:pt x="50677" y="21983"/>
                </a:lnTo>
                <a:lnTo>
                  <a:pt x="50948" y="21811"/>
                </a:lnTo>
                <a:lnTo>
                  <a:pt x="51164" y="21645"/>
                </a:lnTo>
                <a:lnTo>
                  <a:pt x="51381" y="21473"/>
                </a:lnTo>
                <a:lnTo>
                  <a:pt x="51571" y="21306"/>
                </a:lnTo>
                <a:lnTo>
                  <a:pt x="51733" y="21135"/>
                </a:lnTo>
                <a:lnTo>
                  <a:pt x="51869" y="20963"/>
                </a:lnTo>
                <a:lnTo>
                  <a:pt x="51977" y="20796"/>
                </a:lnTo>
                <a:lnTo>
                  <a:pt x="52085" y="20625"/>
                </a:lnTo>
                <a:lnTo>
                  <a:pt x="52167" y="20453"/>
                </a:lnTo>
                <a:lnTo>
                  <a:pt x="52248" y="20286"/>
                </a:lnTo>
                <a:lnTo>
                  <a:pt x="52302" y="20115"/>
                </a:lnTo>
                <a:lnTo>
                  <a:pt x="52329" y="19776"/>
                </a:lnTo>
                <a:lnTo>
                  <a:pt x="52329" y="19438"/>
                </a:lnTo>
                <a:lnTo>
                  <a:pt x="52275" y="19100"/>
                </a:lnTo>
                <a:lnTo>
                  <a:pt x="52139" y="18767"/>
                </a:lnTo>
                <a:lnTo>
                  <a:pt x="52004" y="18439"/>
                </a:lnTo>
                <a:lnTo>
                  <a:pt x="51814" y="18111"/>
                </a:lnTo>
                <a:lnTo>
                  <a:pt x="51598" y="17788"/>
                </a:lnTo>
                <a:lnTo>
                  <a:pt x="51354" y="17471"/>
                </a:lnTo>
                <a:lnTo>
                  <a:pt x="50839" y="16852"/>
                </a:lnTo>
                <a:lnTo>
                  <a:pt x="50325" y="16238"/>
                </a:lnTo>
                <a:lnTo>
                  <a:pt x="49837" y="15624"/>
                </a:lnTo>
                <a:lnTo>
                  <a:pt x="49593" y="15322"/>
                </a:lnTo>
                <a:lnTo>
                  <a:pt x="49404" y="15015"/>
                </a:lnTo>
                <a:lnTo>
                  <a:pt x="49241" y="14708"/>
                </a:lnTo>
                <a:lnTo>
                  <a:pt x="49106" y="14406"/>
                </a:lnTo>
                <a:lnTo>
                  <a:pt x="48998" y="14104"/>
                </a:lnTo>
                <a:lnTo>
                  <a:pt x="48943" y="13807"/>
                </a:lnTo>
                <a:lnTo>
                  <a:pt x="48943" y="13511"/>
                </a:lnTo>
                <a:lnTo>
                  <a:pt x="48970" y="13214"/>
                </a:lnTo>
                <a:lnTo>
                  <a:pt x="49079" y="12928"/>
                </a:lnTo>
                <a:lnTo>
                  <a:pt x="49160" y="12787"/>
                </a:lnTo>
                <a:lnTo>
                  <a:pt x="49241" y="12642"/>
                </a:lnTo>
                <a:lnTo>
                  <a:pt x="49350" y="12501"/>
                </a:lnTo>
                <a:lnTo>
                  <a:pt x="49485" y="12366"/>
                </a:lnTo>
                <a:lnTo>
                  <a:pt x="49621" y="12225"/>
                </a:lnTo>
                <a:lnTo>
                  <a:pt x="49783" y="12090"/>
                </a:lnTo>
                <a:lnTo>
                  <a:pt x="49946" y="11955"/>
                </a:lnTo>
                <a:lnTo>
                  <a:pt x="50162" y="11819"/>
                </a:lnTo>
                <a:lnTo>
                  <a:pt x="50379" y="11689"/>
                </a:lnTo>
                <a:lnTo>
                  <a:pt x="50623" y="11559"/>
                </a:lnTo>
                <a:lnTo>
                  <a:pt x="50866" y="11429"/>
                </a:lnTo>
                <a:lnTo>
                  <a:pt x="51137" y="11304"/>
                </a:lnTo>
                <a:lnTo>
                  <a:pt x="51706" y="11054"/>
                </a:lnTo>
                <a:lnTo>
                  <a:pt x="52329" y="10815"/>
                </a:lnTo>
                <a:lnTo>
                  <a:pt x="52979" y="10576"/>
                </a:lnTo>
                <a:lnTo>
                  <a:pt x="53683" y="10341"/>
                </a:lnTo>
                <a:lnTo>
                  <a:pt x="54415" y="10112"/>
                </a:lnTo>
                <a:lnTo>
                  <a:pt x="55146" y="9883"/>
                </a:lnTo>
                <a:lnTo>
                  <a:pt x="55877" y="9660"/>
                </a:lnTo>
                <a:lnTo>
                  <a:pt x="57367" y="9217"/>
                </a:lnTo>
                <a:lnTo>
                  <a:pt x="58098" y="8999"/>
                </a:lnTo>
                <a:lnTo>
                  <a:pt x="58802" y="8780"/>
                </a:lnTo>
                <a:lnTo>
                  <a:pt x="59480" y="8562"/>
                </a:lnTo>
                <a:lnTo>
                  <a:pt x="60130" y="8338"/>
                </a:lnTo>
                <a:lnTo>
                  <a:pt x="60753" y="8125"/>
                </a:lnTo>
                <a:lnTo>
                  <a:pt x="61321" y="7901"/>
                </a:lnTo>
                <a:lnTo>
                  <a:pt x="61836" y="7677"/>
                </a:lnTo>
                <a:lnTo>
                  <a:pt x="62296" y="7443"/>
                </a:lnTo>
                <a:lnTo>
                  <a:pt x="62703" y="7209"/>
                </a:lnTo>
                <a:lnTo>
                  <a:pt x="63055" y="6974"/>
                </a:lnTo>
                <a:lnTo>
                  <a:pt x="63353" y="6730"/>
                </a:lnTo>
                <a:lnTo>
                  <a:pt x="63569" y="6485"/>
                </a:lnTo>
                <a:lnTo>
                  <a:pt x="63705" y="6261"/>
                </a:lnTo>
                <a:lnTo>
                  <a:pt x="63813" y="6032"/>
                </a:lnTo>
                <a:lnTo>
                  <a:pt x="63922" y="5809"/>
                </a:lnTo>
                <a:lnTo>
                  <a:pt x="63976" y="5580"/>
                </a:lnTo>
                <a:lnTo>
                  <a:pt x="64057" y="5351"/>
                </a:lnTo>
                <a:lnTo>
                  <a:pt x="64084" y="5127"/>
                </a:lnTo>
                <a:lnTo>
                  <a:pt x="64111" y="4898"/>
                </a:lnTo>
                <a:lnTo>
                  <a:pt x="64111" y="4669"/>
                </a:lnTo>
                <a:lnTo>
                  <a:pt x="64138" y="4466"/>
                </a:lnTo>
                <a:lnTo>
                  <a:pt x="64192" y="4263"/>
                </a:lnTo>
                <a:lnTo>
                  <a:pt x="64274" y="4060"/>
                </a:lnTo>
                <a:lnTo>
                  <a:pt x="64409" y="3857"/>
                </a:lnTo>
                <a:lnTo>
                  <a:pt x="64572" y="3659"/>
                </a:lnTo>
                <a:lnTo>
                  <a:pt x="64788" y="3456"/>
                </a:lnTo>
                <a:lnTo>
                  <a:pt x="65032" y="3259"/>
                </a:lnTo>
                <a:lnTo>
                  <a:pt x="65330" y="3061"/>
                </a:lnTo>
                <a:lnTo>
                  <a:pt x="65709" y="2894"/>
                </a:lnTo>
                <a:lnTo>
                  <a:pt x="66143" y="2733"/>
                </a:lnTo>
                <a:lnTo>
                  <a:pt x="66603" y="2572"/>
                </a:lnTo>
                <a:lnTo>
                  <a:pt x="67145" y="2421"/>
                </a:lnTo>
                <a:lnTo>
                  <a:pt x="67713" y="2280"/>
                </a:lnTo>
                <a:lnTo>
                  <a:pt x="68364" y="2140"/>
                </a:lnTo>
                <a:lnTo>
                  <a:pt x="69014" y="2010"/>
                </a:lnTo>
                <a:lnTo>
                  <a:pt x="69745" y="1890"/>
                </a:lnTo>
                <a:lnTo>
                  <a:pt x="70368" y="1791"/>
                </a:lnTo>
                <a:lnTo>
                  <a:pt x="71018" y="1698"/>
                </a:lnTo>
                <a:lnTo>
                  <a:pt x="71668" y="1604"/>
                </a:lnTo>
                <a:lnTo>
                  <a:pt x="72345" y="1515"/>
                </a:lnTo>
                <a:lnTo>
                  <a:pt x="73022" y="1427"/>
                </a:lnTo>
                <a:lnTo>
                  <a:pt x="73699" y="1344"/>
                </a:lnTo>
                <a:lnTo>
                  <a:pt x="74404" y="1260"/>
                </a:lnTo>
                <a:lnTo>
                  <a:pt x="75108" y="1182"/>
                </a:lnTo>
                <a:lnTo>
                  <a:pt x="75812" y="1109"/>
                </a:lnTo>
                <a:lnTo>
                  <a:pt x="76543" y="1037"/>
                </a:lnTo>
                <a:lnTo>
                  <a:pt x="77248" y="964"/>
                </a:lnTo>
                <a:lnTo>
                  <a:pt x="78006" y="896"/>
                </a:lnTo>
                <a:lnTo>
                  <a:pt x="78737" y="834"/>
                </a:lnTo>
                <a:lnTo>
                  <a:pt x="79496" y="771"/>
                </a:lnTo>
                <a:lnTo>
                  <a:pt x="80254" y="714"/>
                </a:lnTo>
                <a:lnTo>
                  <a:pt x="81012" y="657"/>
                </a:lnTo>
                <a:lnTo>
                  <a:pt x="82123" y="579"/>
                </a:lnTo>
                <a:lnTo>
                  <a:pt x="83260" y="501"/>
                </a:lnTo>
                <a:lnTo>
                  <a:pt x="84398" y="433"/>
                </a:lnTo>
                <a:lnTo>
                  <a:pt x="85536" y="370"/>
                </a:lnTo>
                <a:lnTo>
                  <a:pt x="86700" y="308"/>
                </a:lnTo>
                <a:lnTo>
                  <a:pt x="87865" y="256"/>
                </a:lnTo>
                <a:lnTo>
                  <a:pt x="89030" y="209"/>
                </a:lnTo>
                <a:lnTo>
                  <a:pt x="90221" y="168"/>
                </a:lnTo>
                <a:lnTo>
                  <a:pt x="91657" y="121"/>
                </a:lnTo>
                <a:lnTo>
                  <a:pt x="93120" y="89"/>
                </a:lnTo>
                <a:lnTo>
                  <a:pt x="94582" y="63"/>
                </a:lnTo>
                <a:lnTo>
                  <a:pt x="96072" y="48"/>
                </a:lnTo>
                <a:close/>
                <a:moveTo>
                  <a:pt x="94880" y="1"/>
                </a:moveTo>
                <a:lnTo>
                  <a:pt x="93905" y="11"/>
                </a:lnTo>
                <a:lnTo>
                  <a:pt x="92903" y="27"/>
                </a:lnTo>
                <a:lnTo>
                  <a:pt x="91901" y="53"/>
                </a:lnTo>
                <a:lnTo>
                  <a:pt x="90926" y="89"/>
                </a:lnTo>
                <a:lnTo>
                  <a:pt x="89734" y="126"/>
                </a:lnTo>
                <a:lnTo>
                  <a:pt x="88542" y="168"/>
                </a:lnTo>
                <a:lnTo>
                  <a:pt x="87377" y="220"/>
                </a:lnTo>
                <a:lnTo>
                  <a:pt x="86213" y="277"/>
                </a:lnTo>
                <a:lnTo>
                  <a:pt x="85021" y="334"/>
                </a:lnTo>
                <a:lnTo>
                  <a:pt x="83883" y="402"/>
                </a:lnTo>
                <a:lnTo>
                  <a:pt x="82719" y="475"/>
                </a:lnTo>
                <a:lnTo>
                  <a:pt x="81581" y="553"/>
                </a:lnTo>
                <a:lnTo>
                  <a:pt x="80823" y="605"/>
                </a:lnTo>
                <a:lnTo>
                  <a:pt x="80037" y="662"/>
                </a:lnTo>
                <a:lnTo>
                  <a:pt x="79279" y="724"/>
                </a:lnTo>
                <a:lnTo>
                  <a:pt x="78521" y="787"/>
                </a:lnTo>
                <a:lnTo>
                  <a:pt x="77762" y="854"/>
                </a:lnTo>
                <a:lnTo>
                  <a:pt x="77031" y="922"/>
                </a:lnTo>
                <a:lnTo>
                  <a:pt x="76300" y="995"/>
                </a:lnTo>
                <a:lnTo>
                  <a:pt x="75568" y="1073"/>
                </a:lnTo>
                <a:lnTo>
                  <a:pt x="74837" y="1151"/>
                </a:lnTo>
                <a:lnTo>
                  <a:pt x="74133" y="1229"/>
                </a:lnTo>
                <a:lnTo>
                  <a:pt x="73428" y="1312"/>
                </a:lnTo>
                <a:lnTo>
                  <a:pt x="72751" y="1401"/>
                </a:lnTo>
                <a:lnTo>
                  <a:pt x="72074" y="1489"/>
                </a:lnTo>
                <a:lnTo>
                  <a:pt x="71397" y="1583"/>
                </a:lnTo>
                <a:lnTo>
                  <a:pt x="70720" y="1677"/>
                </a:lnTo>
                <a:lnTo>
                  <a:pt x="70070" y="1776"/>
                </a:lnTo>
                <a:lnTo>
                  <a:pt x="69312" y="1906"/>
                </a:lnTo>
                <a:lnTo>
                  <a:pt x="68607" y="2041"/>
                </a:lnTo>
                <a:lnTo>
                  <a:pt x="67930" y="2181"/>
                </a:lnTo>
                <a:lnTo>
                  <a:pt x="67334" y="2332"/>
                </a:lnTo>
                <a:lnTo>
                  <a:pt x="66766" y="2494"/>
                </a:lnTo>
                <a:lnTo>
                  <a:pt x="66224" y="2655"/>
                </a:lnTo>
                <a:lnTo>
                  <a:pt x="65763" y="2827"/>
                </a:lnTo>
                <a:lnTo>
                  <a:pt x="65357" y="3004"/>
                </a:lnTo>
                <a:lnTo>
                  <a:pt x="65059" y="3207"/>
                </a:lnTo>
                <a:lnTo>
                  <a:pt x="64788" y="3410"/>
                </a:lnTo>
                <a:lnTo>
                  <a:pt x="64572" y="3613"/>
                </a:lnTo>
                <a:lnTo>
                  <a:pt x="64382" y="3821"/>
                </a:lnTo>
                <a:lnTo>
                  <a:pt x="64247" y="4029"/>
                </a:lnTo>
                <a:lnTo>
                  <a:pt x="64138" y="4237"/>
                </a:lnTo>
                <a:lnTo>
                  <a:pt x="64057" y="4445"/>
                </a:lnTo>
                <a:lnTo>
                  <a:pt x="64057" y="4659"/>
                </a:lnTo>
                <a:lnTo>
                  <a:pt x="63976" y="5106"/>
                </a:lnTo>
                <a:lnTo>
                  <a:pt x="63867" y="5554"/>
                </a:lnTo>
                <a:lnTo>
                  <a:pt x="63678" y="6001"/>
                </a:lnTo>
                <a:lnTo>
                  <a:pt x="63434" y="6449"/>
                </a:lnTo>
                <a:lnTo>
                  <a:pt x="63190" y="6683"/>
                </a:lnTo>
                <a:lnTo>
                  <a:pt x="62919" y="6917"/>
                </a:lnTo>
                <a:lnTo>
                  <a:pt x="62567" y="7146"/>
                </a:lnTo>
                <a:lnTo>
                  <a:pt x="62161" y="7370"/>
                </a:lnTo>
                <a:lnTo>
                  <a:pt x="61701" y="7594"/>
                </a:lnTo>
                <a:lnTo>
                  <a:pt x="61186" y="7812"/>
                </a:lnTo>
                <a:lnTo>
                  <a:pt x="60617" y="8026"/>
                </a:lnTo>
                <a:lnTo>
                  <a:pt x="59967" y="8234"/>
                </a:lnTo>
                <a:lnTo>
                  <a:pt x="59317" y="8447"/>
                </a:lnTo>
                <a:lnTo>
                  <a:pt x="58613" y="8661"/>
                </a:lnTo>
                <a:lnTo>
                  <a:pt x="57854" y="8879"/>
                </a:lnTo>
                <a:lnTo>
                  <a:pt x="57096" y="9092"/>
                </a:lnTo>
                <a:lnTo>
                  <a:pt x="55525" y="9530"/>
                </a:lnTo>
                <a:lnTo>
                  <a:pt x="54767" y="9753"/>
                </a:lnTo>
                <a:lnTo>
                  <a:pt x="53981" y="9977"/>
                </a:lnTo>
                <a:lnTo>
                  <a:pt x="53223" y="10211"/>
                </a:lnTo>
                <a:lnTo>
                  <a:pt x="52519" y="10446"/>
                </a:lnTo>
                <a:lnTo>
                  <a:pt x="51841" y="10690"/>
                </a:lnTo>
                <a:lnTo>
                  <a:pt x="51191" y="10940"/>
                </a:lnTo>
                <a:lnTo>
                  <a:pt x="50894" y="11070"/>
                </a:lnTo>
                <a:lnTo>
                  <a:pt x="50596" y="11200"/>
                </a:lnTo>
                <a:lnTo>
                  <a:pt x="50325" y="11330"/>
                </a:lnTo>
                <a:lnTo>
                  <a:pt x="50081" y="11466"/>
                </a:lnTo>
                <a:lnTo>
                  <a:pt x="49837" y="11601"/>
                </a:lnTo>
                <a:lnTo>
                  <a:pt x="49621" y="11741"/>
                </a:lnTo>
                <a:lnTo>
                  <a:pt x="49431" y="11887"/>
                </a:lnTo>
                <a:lnTo>
                  <a:pt x="49268" y="12028"/>
                </a:lnTo>
                <a:lnTo>
                  <a:pt x="49106" y="12173"/>
                </a:lnTo>
                <a:lnTo>
                  <a:pt x="48970" y="12324"/>
                </a:lnTo>
                <a:lnTo>
                  <a:pt x="48835" y="12470"/>
                </a:lnTo>
                <a:lnTo>
                  <a:pt x="48727" y="12616"/>
                </a:lnTo>
                <a:lnTo>
                  <a:pt x="48564" y="12912"/>
                </a:lnTo>
                <a:lnTo>
                  <a:pt x="48456" y="13209"/>
                </a:lnTo>
                <a:lnTo>
                  <a:pt x="48402" y="13511"/>
                </a:lnTo>
                <a:lnTo>
                  <a:pt x="48402" y="13813"/>
                </a:lnTo>
                <a:lnTo>
                  <a:pt x="48456" y="14114"/>
                </a:lnTo>
                <a:lnTo>
                  <a:pt x="48537" y="14416"/>
                </a:lnTo>
                <a:lnTo>
                  <a:pt x="48645" y="14723"/>
                </a:lnTo>
                <a:lnTo>
                  <a:pt x="48808" y="15025"/>
                </a:lnTo>
                <a:lnTo>
                  <a:pt x="48998" y="15332"/>
                </a:lnTo>
                <a:lnTo>
                  <a:pt x="49214" y="15644"/>
                </a:lnTo>
                <a:lnTo>
                  <a:pt x="49431" y="15951"/>
                </a:lnTo>
                <a:lnTo>
                  <a:pt x="49675" y="16264"/>
                </a:lnTo>
                <a:lnTo>
                  <a:pt x="50189" y="16883"/>
                </a:lnTo>
                <a:lnTo>
                  <a:pt x="50704" y="17513"/>
                </a:lnTo>
                <a:lnTo>
                  <a:pt x="50948" y="17830"/>
                </a:lnTo>
                <a:lnTo>
                  <a:pt x="51164" y="18153"/>
                </a:lnTo>
                <a:lnTo>
                  <a:pt x="51354" y="18475"/>
                </a:lnTo>
                <a:lnTo>
                  <a:pt x="51489" y="18803"/>
                </a:lnTo>
                <a:lnTo>
                  <a:pt x="51598" y="19126"/>
                </a:lnTo>
                <a:lnTo>
                  <a:pt x="51679" y="19454"/>
                </a:lnTo>
                <a:lnTo>
                  <a:pt x="51679" y="19782"/>
                </a:lnTo>
                <a:lnTo>
                  <a:pt x="51652" y="19948"/>
                </a:lnTo>
                <a:lnTo>
                  <a:pt x="51625" y="20115"/>
                </a:lnTo>
                <a:lnTo>
                  <a:pt x="51571" y="20276"/>
                </a:lnTo>
                <a:lnTo>
                  <a:pt x="51489" y="20443"/>
                </a:lnTo>
                <a:lnTo>
                  <a:pt x="51408" y="20609"/>
                </a:lnTo>
                <a:lnTo>
                  <a:pt x="51300" y="20770"/>
                </a:lnTo>
                <a:lnTo>
                  <a:pt x="51164" y="20937"/>
                </a:lnTo>
                <a:lnTo>
                  <a:pt x="51029" y="21098"/>
                </a:lnTo>
                <a:lnTo>
                  <a:pt x="50866" y="21265"/>
                </a:lnTo>
                <a:lnTo>
                  <a:pt x="50650" y="21431"/>
                </a:lnTo>
                <a:lnTo>
                  <a:pt x="50433" y="21593"/>
                </a:lnTo>
                <a:lnTo>
                  <a:pt x="50189" y="21754"/>
                </a:lnTo>
                <a:lnTo>
                  <a:pt x="49946" y="21920"/>
                </a:lnTo>
                <a:lnTo>
                  <a:pt x="49648" y="22082"/>
                </a:lnTo>
                <a:lnTo>
                  <a:pt x="48998" y="22404"/>
                </a:lnTo>
                <a:lnTo>
                  <a:pt x="48293" y="22727"/>
                </a:lnTo>
                <a:lnTo>
                  <a:pt x="47535" y="23045"/>
                </a:lnTo>
                <a:lnTo>
                  <a:pt x="46749" y="23362"/>
                </a:lnTo>
                <a:lnTo>
                  <a:pt x="45937" y="23679"/>
                </a:lnTo>
                <a:lnTo>
                  <a:pt x="45097" y="23997"/>
                </a:lnTo>
                <a:lnTo>
                  <a:pt x="43364" y="24632"/>
                </a:lnTo>
                <a:lnTo>
                  <a:pt x="42497" y="24954"/>
                </a:lnTo>
                <a:lnTo>
                  <a:pt x="41657" y="25277"/>
                </a:lnTo>
                <a:lnTo>
                  <a:pt x="40818" y="25610"/>
                </a:lnTo>
                <a:lnTo>
                  <a:pt x="40005" y="25943"/>
                </a:lnTo>
                <a:lnTo>
                  <a:pt x="39247" y="26281"/>
                </a:lnTo>
                <a:lnTo>
                  <a:pt x="38516" y="26625"/>
                </a:lnTo>
                <a:lnTo>
                  <a:pt x="38163" y="26802"/>
                </a:lnTo>
                <a:lnTo>
                  <a:pt x="37838" y="26979"/>
                </a:lnTo>
                <a:lnTo>
                  <a:pt x="37540" y="27161"/>
                </a:lnTo>
                <a:lnTo>
                  <a:pt x="37243" y="27343"/>
                </a:lnTo>
                <a:lnTo>
                  <a:pt x="36945" y="27525"/>
                </a:lnTo>
                <a:lnTo>
                  <a:pt x="36701" y="27707"/>
                </a:lnTo>
                <a:lnTo>
                  <a:pt x="36484" y="27895"/>
                </a:lnTo>
                <a:lnTo>
                  <a:pt x="36267" y="28082"/>
                </a:lnTo>
                <a:lnTo>
                  <a:pt x="36078" y="28269"/>
                </a:lnTo>
                <a:lnTo>
                  <a:pt x="35942" y="28457"/>
                </a:lnTo>
                <a:lnTo>
                  <a:pt x="35780" y="28644"/>
                </a:lnTo>
                <a:lnTo>
                  <a:pt x="35672" y="28837"/>
                </a:lnTo>
                <a:lnTo>
                  <a:pt x="35563" y="29024"/>
                </a:lnTo>
                <a:lnTo>
                  <a:pt x="35482" y="29217"/>
                </a:lnTo>
                <a:lnTo>
                  <a:pt x="35347" y="29602"/>
                </a:lnTo>
                <a:lnTo>
                  <a:pt x="35265" y="29987"/>
                </a:lnTo>
                <a:lnTo>
                  <a:pt x="35211" y="30377"/>
                </a:lnTo>
                <a:lnTo>
                  <a:pt x="35211" y="30773"/>
                </a:lnTo>
                <a:lnTo>
                  <a:pt x="35211" y="31163"/>
                </a:lnTo>
                <a:lnTo>
                  <a:pt x="35238" y="31949"/>
                </a:lnTo>
                <a:lnTo>
                  <a:pt x="35238" y="32344"/>
                </a:lnTo>
                <a:lnTo>
                  <a:pt x="35238" y="32740"/>
                </a:lnTo>
                <a:lnTo>
                  <a:pt x="35184" y="33135"/>
                </a:lnTo>
                <a:lnTo>
                  <a:pt x="35103" y="33526"/>
                </a:lnTo>
                <a:lnTo>
                  <a:pt x="35049" y="33723"/>
                </a:lnTo>
                <a:lnTo>
                  <a:pt x="34967" y="33921"/>
                </a:lnTo>
                <a:lnTo>
                  <a:pt x="34886" y="34119"/>
                </a:lnTo>
                <a:lnTo>
                  <a:pt x="34751" y="34317"/>
                </a:lnTo>
                <a:lnTo>
                  <a:pt x="34615" y="34514"/>
                </a:lnTo>
                <a:lnTo>
                  <a:pt x="34453" y="34707"/>
                </a:lnTo>
                <a:lnTo>
                  <a:pt x="34236" y="34905"/>
                </a:lnTo>
                <a:lnTo>
                  <a:pt x="34019" y="35097"/>
                </a:lnTo>
                <a:lnTo>
                  <a:pt x="33776" y="35290"/>
                </a:lnTo>
                <a:lnTo>
                  <a:pt x="33505" y="35482"/>
                </a:lnTo>
                <a:lnTo>
                  <a:pt x="33234" y="35670"/>
                </a:lnTo>
                <a:lnTo>
                  <a:pt x="32909" y="35862"/>
                </a:lnTo>
                <a:lnTo>
                  <a:pt x="32557" y="36050"/>
                </a:lnTo>
                <a:lnTo>
                  <a:pt x="32205" y="36232"/>
                </a:lnTo>
                <a:lnTo>
                  <a:pt x="31825" y="36419"/>
                </a:lnTo>
                <a:lnTo>
                  <a:pt x="31392" y="36601"/>
                </a:lnTo>
                <a:lnTo>
                  <a:pt x="30959" y="36783"/>
                </a:lnTo>
                <a:lnTo>
                  <a:pt x="30498" y="36965"/>
                </a:lnTo>
                <a:lnTo>
                  <a:pt x="29550" y="37330"/>
                </a:lnTo>
                <a:lnTo>
                  <a:pt x="28548" y="37694"/>
                </a:lnTo>
                <a:lnTo>
                  <a:pt x="27492" y="38053"/>
                </a:lnTo>
                <a:lnTo>
                  <a:pt x="26435" y="38423"/>
                </a:lnTo>
                <a:lnTo>
                  <a:pt x="25406" y="38787"/>
                </a:lnTo>
                <a:lnTo>
                  <a:pt x="24377" y="39162"/>
                </a:lnTo>
                <a:lnTo>
                  <a:pt x="23889" y="39354"/>
                </a:lnTo>
                <a:lnTo>
                  <a:pt x="23402" y="39547"/>
                </a:lnTo>
                <a:lnTo>
                  <a:pt x="22941" y="39744"/>
                </a:lnTo>
                <a:lnTo>
                  <a:pt x="22508" y="39942"/>
                </a:lnTo>
                <a:lnTo>
                  <a:pt x="22102" y="40140"/>
                </a:lnTo>
                <a:lnTo>
                  <a:pt x="21696" y="40343"/>
                </a:lnTo>
                <a:lnTo>
                  <a:pt x="21343" y="40546"/>
                </a:lnTo>
                <a:lnTo>
                  <a:pt x="20991" y="40749"/>
                </a:lnTo>
                <a:lnTo>
                  <a:pt x="20666" y="40952"/>
                </a:lnTo>
                <a:lnTo>
                  <a:pt x="20341" y="41160"/>
                </a:lnTo>
                <a:lnTo>
                  <a:pt x="20043" y="41363"/>
                </a:lnTo>
                <a:lnTo>
                  <a:pt x="19772" y="41576"/>
                </a:lnTo>
                <a:lnTo>
                  <a:pt x="19258" y="41993"/>
                </a:lnTo>
                <a:lnTo>
                  <a:pt x="18825" y="42419"/>
                </a:lnTo>
                <a:lnTo>
                  <a:pt x="18418" y="42846"/>
                </a:lnTo>
                <a:lnTo>
                  <a:pt x="18066" y="43273"/>
                </a:lnTo>
                <a:lnTo>
                  <a:pt x="17741" y="43705"/>
                </a:lnTo>
                <a:lnTo>
                  <a:pt x="17443" y="44137"/>
                </a:lnTo>
                <a:lnTo>
                  <a:pt x="17199" y="44574"/>
                </a:lnTo>
                <a:lnTo>
                  <a:pt x="16685" y="45443"/>
                </a:lnTo>
                <a:lnTo>
                  <a:pt x="16197" y="46317"/>
                </a:lnTo>
                <a:lnTo>
                  <a:pt x="14247" y="49856"/>
                </a:lnTo>
                <a:lnTo>
                  <a:pt x="14057" y="50303"/>
                </a:lnTo>
                <a:lnTo>
                  <a:pt x="13814" y="50751"/>
                </a:lnTo>
                <a:lnTo>
                  <a:pt x="13516" y="51199"/>
                </a:lnTo>
                <a:lnTo>
                  <a:pt x="13164" y="51641"/>
                </a:lnTo>
                <a:lnTo>
                  <a:pt x="12757" y="52083"/>
                </a:lnTo>
                <a:lnTo>
                  <a:pt x="12270" y="52520"/>
                </a:lnTo>
                <a:lnTo>
                  <a:pt x="11728" y="52958"/>
                </a:lnTo>
                <a:lnTo>
                  <a:pt x="11132" y="53395"/>
                </a:lnTo>
                <a:lnTo>
                  <a:pt x="10401" y="53832"/>
                </a:lnTo>
                <a:lnTo>
                  <a:pt x="9616" y="54269"/>
                </a:lnTo>
                <a:lnTo>
                  <a:pt x="8803" y="54701"/>
                </a:lnTo>
                <a:lnTo>
                  <a:pt x="7963" y="55133"/>
                </a:lnTo>
                <a:lnTo>
                  <a:pt x="7097" y="55560"/>
                </a:lnTo>
                <a:lnTo>
                  <a:pt x="6176" y="55986"/>
                </a:lnTo>
                <a:lnTo>
                  <a:pt x="5228" y="56413"/>
                </a:lnTo>
                <a:lnTo>
                  <a:pt x="4253" y="56829"/>
                </a:lnTo>
                <a:lnTo>
                  <a:pt x="3765" y="57048"/>
                </a:lnTo>
                <a:lnTo>
                  <a:pt x="3278" y="57266"/>
                </a:lnTo>
                <a:lnTo>
                  <a:pt x="2844" y="57490"/>
                </a:lnTo>
                <a:lnTo>
                  <a:pt x="2411" y="57714"/>
                </a:lnTo>
                <a:lnTo>
                  <a:pt x="2032" y="57938"/>
                </a:lnTo>
                <a:lnTo>
                  <a:pt x="1652" y="58162"/>
                </a:lnTo>
                <a:lnTo>
                  <a:pt x="1300" y="58391"/>
                </a:lnTo>
                <a:lnTo>
                  <a:pt x="975" y="58620"/>
                </a:lnTo>
                <a:lnTo>
                  <a:pt x="813" y="58859"/>
                </a:lnTo>
                <a:lnTo>
                  <a:pt x="650" y="59093"/>
                </a:lnTo>
                <a:lnTo>
                  <a:pt x="515" y="59332"/>
                </a:lnTo>
                <a:lnTo>
                  <a:pt x="406" y="59572"/>
                </a:lnTo>
                <a:lnTo>
                  <a:pt x="298" y="59811"/>
                </a:lnTo>
                <a:lnTo>
                  <a:pt x="217" y="60051"/>
                </a:lnTo>
                <a:lnTo>
                  <a:pt x="163" y="60290"/>
                </a:lnTo>
                <a:lnTo>
                  <a:pt x="109" y="60529"/>
                </a:lnTo>
                <a:lnTo>
                  <a:pt x="27" y="61008"/>
                </a:lnTo>
                <a:lnTo>
                  <a:pt x="0" y="61487"/>
                </a:lnTo>
                <a:lnTo>
                  <a:pt x="27" y="61966"/>
                </a:lnTo>
                <a:lnTo>
                  <a:pt x="109" y="62445"/>
                </a:lnTo>
                <a:lnTo>
                  <a:pt x="244" y="62923"/>
                </a:lnTo>
                <a:lnTo>
                  <a:pt x="434" y="63402"/>
                </a:lnTo>
                <a:lnTo>
                  <a:pt x="677" y="63881"/>
                </a:lnTo>
                <a:lnTo>
                  <a:pt x="975" y="64354"/>
                </a:lnTo>
                <a:lnTo>
                  <a:pt x="1300" y="64833"/>
                </a:lnTo>
                <a:lnTo>
                  <a:pt x="1652" y="65312"/>
                </a:lnTo>
                <a:lnTo>
                  <a:pt x="2411" y="66264"/>
                </a:lnTo>
                <a:lnTo>
                  <a:pt x="2790" y="66743"/>
                </a:lnTo>
                <a:lnTo>
                  <a:pt x="3142" y="67222"/>
                </a:lnTo>
                <a:lnTo>
                  <a:pt x="3494" y="67695"/>
                </a:lnTo>
                <a:lnTo>
                  <a:pt x="3792" y="68174"/>
                </a:lnTo>
                <a:lnTo>
                  <a:pt x="3792" y="68403"/>
                </a:lnTo>
                <a:lnTo>
                  <a:pt x="3792" y="68653"/>
                </a:lnTo>
                <a:lnTo>
                  <a:pt x="4957" y="68538"/>
                </a:lnTo>
                <a:lnTo>
                  <a:pt x="6094" y="68424"/>
                </a:lnTo>
                <a:lnTo>
                  <a:pt x="7205" y="68299"/>
                </a:lnTo>
                <a:lnTo>
                  <a:pt x="8315" y="68174"/>
                </a:lnTo>
                <a:lnTo>
                  <a:pt x="9372" y="68039"/>
                </a:lnTo>
                <a:lnTo>
                  <a:pt x="10428" y="67898"/>
                </a:lnTo>
                <a:lnTo>
                  <a:pt x="11457" y="67753"/>
                </a:lnTo>
                <a:lnTo>
                  <a:pt x="12459" y="67602"/>
                </a:lnTo>
                <a:lnTo>
                  <a:pt x="13462" y="67446"/>
                </a:lnTo>
                <a:lnTo>
                  <a:pt x="14410" y="67284"/>
                </a:lnTo>
                <a:lnTo>
                  <a:pt x="15358" y="67113"/>
                </a:lnTo>
                <a:lnTo>
                  <a:pt x="16251" y="66941"/>
                </a:lnTo>
                <a:lnTo>
                  <a:pt x="17145" y="66764"/>
                </a:lnTo>
                <a:lnTo>
                  <a:pt x="18012" y="66582"/>
                </a:lnTo>
                <a:lnTo>
                  <a:pt x="18825" y="66394"/>
                </a:lnTo>
                <a:lnTo>
                  <a:pt x="19637" y="66202"/>
                </a:lnTo>
                <a:lnTo>
                  <a:pt x="20395" y="66004"/>
                </a:lnTo>
                <a:lnTo>
                  <a:pt x="21154" y="65812"/>
                </a:lnTo>
                <a:lnTo>
                  <a:pt x="21858" y="65614"/>
                </a:lnTo>
                <a:lnTo>
                  <a:pt x="22562" y="65411"/>
                </a:lnTo>
                <a:lnTo>
                  <a:pt x="23239" y="65208"/>
                </a:lnTo>
                <a:lnTo>
                  <a:pt x="23889" y="65005"/>
                </a:lnTo>
                <a:lnTo>
                  <a:pt x="24540" y="64797"/>
                </a:lnTo>
                <a:lnTo>
                  <a:pt x="25135" y="64589"/>
                </a:lnTo>
                <a:lnTo>
                  <a:pt x="25731" y="64380"/>
                </a:lnTo>
                <a:lnTo>
                  <a:pt x="26327" y="64167"/>
                </a:lnTo>
                <a:lnTo>
                  <a:pt x="26896" y="63954"/>
                </a:lnTo>
                <a:lnTo>
                  <a:pt x="27438" y="63735"/>
                </a:lnTo>
                <a:lnTo>
                  <a:pt x="27952" y="63517"/>
                </a:lnTo>
                <a:lnTo>
                  <a:pt x="28440" y="63298"/>
                </a:lnTo>
                <a:lnTo>
                  <a:pt x="28927" y="63074"/>
                </a:lnTo>
                <a:lnTo>
                  <a:pt x="29388" y="62850"/>
                </a:lnTo>
                <a:lnTo>
                  <a:pt x="29821" y="62627"/>
                </a:lnTo>
                <a:lnTo>
                  <a:pt x="30255" y="62403"/>
                </a:lnTo>
                <a:lnTo>
                  <a:pt x="30688" y="62179"/>
                </a:lnTo>
                <a:lnTo>
                  <a:pt x="31067" y="61955"/>
                </a:lnTo>
                <a:lnTo>
                  <a:pt x="31473" y="61726"/>
                </a:lnTo>
                <a:lnTo>
                  <a:pt x="32205" y="61274"/>
                </a:lnTo>
                <a:lnTo>
                  <a:pt x="32855" y="60821"/>
                </a:lnTo>
                <a:lnTo>
                  <a:pt x="33478" y="60363"/>
                </a:lnTo>
                <a:lnTo>
                  <a:pt x="34074" y="59910"/>
                </a:lnTo>
                <a:lnTo>
                  <a:pt x="34588" y="59452"/>
                </a:lnTo>
                <a:lnTo>
                  <a:pt x="35103" y="58989"/>
                </a:lnTo>
                <a:lnTo>
                  <a:pt x="35563" y="58531"/>
                </a:lnTo>
                <a:lnTo>
                  <a:pt x="36024" y="58073"/>
                </a:lnTo>
                <a:lnTo>
                  <a:pt x="36890" y="57157"/>
                </a:lnTo>
                <a:lnTo>
                  <a:pt x="37730" y="56246"/>
                </a:lnTo>
                <a:lnTo>
                  <a:pt x="38570" y="55341"/>
                </a:lnTo>
                <a:lnTo>
                  <a:pt x="38922" y="54904"/>
                </a:lnTo>
                <a:lnTo>
                  <a:pt x="39328" y="54461"/>
                </a:lnTo>
                <a:lnTo>
                  <a:pt x="39789" y="54030"/>
                </a:lnTo>
                <a:lnTo>
                  <a:pt x="40303" y="53592"/>
                </a:lnTo>
                <a:lnTo>
                  <a:pt x="40845" y="53160"/>
                </a:lnTo>
                <a:lnTo>
                  <a:pt x="41468" y="52734"/>
                </a:lnTo>
                <a:lnTo>
                  <a:pt x="42118" y="52307"/>
                </a:lnTo>
                <a:lnTo>
                  <a:pt x="42822" y="51885"/>
                </a:lnTo>
                <a:lnTo>
                  <a:pt x="43580" y="51469"/>
                </a:lnTo>
                <a:lnTo>
                  <a:pt x="44393" y="51053"/>
                </a:lnTo>
                <a:lnTo>
                  <a:pt x="45233" y="50637"/>
                </a:lnTo>
                <a:lnTo>
                  <a:pt x="46154" y="50231"/>
                </a:lnTo>
                <a:lnTo>
                  <a:pt x="47102" y="49825"/>
                </a:lnTo>
                <a:lnTo>
                  <a:pt x="48077" y="49424"/>
                </a:lnTo>
                <a:lnTo>
                  <a:pt x="49133" y="49023"/>
                </a:lnTo>
                <a:lnTo>
                  <a:pt x="50216" y="48633"/>
                </a:lnTo>
                <a:lnTo>
                  <a:pt x="50812" y="48451"/>
                </a:lnTo>
                <a:lnTo>
                  <a:pt x="51435" y="48269"/>
                </a:lnTo>
                <a:lnTo>
                  <a:pt x="52681" y="47904"/>
                </a:lnTo>
                <a:lnTo>
                  <a:pt x="53954" y="47550"/>
                </a:lnTo>
                <a:lnTo>
                  <a:pt x="55281" y="47197"/>
                </a:lnTo>
                <a:lnTo>
                  <a:pt x="57936" y="46489"/>
                </a:lnTo>
                <a:lnTo>
                  <a:pt x="59263" y="46135"/>
                </a:lnTo>
                <a:lnTo>
                  <a:pt x="60563" y="45776"/>
                </a:lnTo>
                <a:lnTo>
                  <a:pt x="61213" y="45599"/>
                </a:lnTo>
                <a:lnTo>
                  <a:pt x="61836" y="45417"/>
                </a:lnTo>
                <a:lnTo>
                  <a:pt x="62432" y="45235"/>
                </a:lnTo>
                <a:lnTo>
                  <a:pt x="63001" y="45047"/>
                </a:lnTo>
                <a:lnTo>
                  <a:pt x="63542" y="44855"/>
                </a:lnTo>
                <a:lnTo>
                  <a:pt x="64057" y="44662"/>
                </a:lnTo>
                <a:lnTo>
                  <a:pt x="64545" y="44470"/>
                </a:lnTo>
                <a:lnTo>
                  <a:pt x="65005" y="44272"/>
                </a:lnTo>
                <a:lnTo>
                  <a:pt x="65438" y="44069"/>
                </a:lnTo>
                <a:lnTo>
                  <a:pt x="65845" y="43866"/>
                </a:lnTo>
                <a:lnTo>
                  <a:pt x="66224" y="43663"/>
                </a:lnTo>
                <a:lnTo>
                  <a:pt x="66549" y="43455"/>
                </a:lnTo>
                <a:lnTo>
                  <a:pt x="66874" y="43247"/>
                </a:lnTo>
                <a:lnTo>
                  <a:pt x="67145" y="43039"/>
                </a:lnTo>
                <a:lnTo>
                  <a:pt x="67416" y="42825"/>
                </a:lnTo>
                <a:lnTo>
                  <a:pt x="67632" y="42612"/>
                </a:lnTo>
                <a:lnTo>
                  <a:pt x="67768" y="42393"/>
                </a:lnTo>
                <a:lnTo>
                  <a:pt x="67849" y="42175"/>
                </a:lnTo>
                <a:lnTo>
                  <a:pt x="67876" y="41961"/>
                </a:lnTo>
                <a:lnTo>
                  <a:pt x="67876" y="41748"/>
                </a:lnTo>
                <a:lnTo>
                  <a:pt x="67849" y="41535"/>
                </a:lnTo>
                <a:lnTo>
                  <a:pt x="67768" y="41321"/>
                </a:lnTo>
                <a:lnTo>
                  <a:pt x="67659" y="41113"/>
                </a:lnTo>
                <a:lnTo>
                  <a:pt x="67524" y="40905"/>
                </a:lnTo>
                <a:lnTo>
                  <a:pt x="67388" y="40697"/>
                </a:lnTo>
                <a:lnTo>
                  <a:pt x="67199" y="40494"/>
                </a:lnTo>
                <a:lnTo>
                  <a:pt x="67009" y="40286"/>
                </a:lnTo>
                <a:lnTo>
                  <a:pt x="66793" y="40083"/>
                </a:lnTo>
                <a:lnTo>
                  <a:pt x="66332" y="39682"/>
                </a:lnTo>
                <a:lnTo>
                  <a:pt x="65845" y="39281"/>
                </a:lnTo>
                <a:lnTo>
                  <a:pt x="65330" y="38881"/>
                </a:lnTo>
                <a:lnTo>
                  <a:pt x="64870" y="38485"/>
                </a:lnTo>
                <a:lnTo>
                  <a:pt x="64436" y="38095"/>
                </a:lnTo>
                <a:lnTo>
                  <a:pt x="64247" y="37897"/>
                </a:lnTo>
                <a:lnTo>
                  <a:pt x="64084" y="37704"/>
                </a:lnTo>
                <a:lnTo>
                  <a:pt x="63922" y="37507"/>
                </a:lnTo>
                <a:lnTo>
                  <a:pt x="63813" y="37314"/>
                </a:lnTo>
                <a:lnTo>
                  <a:pt x="63732" y="37122"/>
                </a:lnTo>
                <a:lnTo>
                  <a:pt x="63651" y="36924"/>
                </a:lnTo>
                <a:lnTo>
                  <a:pt x="63624" y="36731"/>
                </a:lnTo>
                <a:lnTo>
                  <a:pt x="63651" y="36539"/>
                </a:lnTo>
                <a:lnTo>
                  <a:pt x="63705" y="36341"/>
                </a:lnTo>
                <a:lnTo>
                  <a:pt x="63813" y="36148"/>
                </a:lnTo>
                <a:lnTo>
                  <a:pt x="63949" y="35956"/>
                </a:lnTo>
                <a:lnTo>
                  <a:pt x="64111" y="35768"/>
                </a:lnTo>
                <a:lnTo>
                  <a:pt x="64274" y="35581"/>
                </a:lnTo>
                <a:lnTo>
                  <a:pt x="64490" y="35394"/>
                </a:lnTo>
                <a:lnTo>
                  <a:pt x="64734" y="35206"/>
                </a:lnTo>
                <a:lnTo>
                  <a:pt x="65005" y="35019"/>
                </a:lnTo>
                <a:lnTo>
                  <a:pt x="65276" y="34837"/>
                </a:lnTo>
                <a:lnTo>
                  <a:pt x="65601" y="34655"/>
                </a:lnTo>
                <a:lnTo>
                  <a:pt x="65926" y="34478"/>
                </a:lnTo>
                <a:lnTo>
                  <a:pt x="66305" y="34296"/>
                </a:lnTo>
                <a:lnTo>
                  <a:pt x="66684" y="34119"/>
                </a:lnTo>
                <a:lnTo>
                  <a:pt x="67091" y="33947"/>
                </a:lnTo>
                <a:lnTo>
                  <a:pt x="67524" y="33775"/>
                </a:lnTo>
                <a:lnTo>
                  <a:pt x="67984" y="33604"/>
                </a:lnTo>
                <a:lnTo>
                  <a:pt x="68472" y="33432"/>
                </a:lnTo>
                <a:lnTo>
                  <a:pt x="68986" y="33271"/>
                </a:lnTo>
                <a:lnTo>
                  <a:pt x="69962" y="32937"/>
                </a:lnTo>
                <a:lnTo>
                  <a:pt x="70991" y="32615"/>
                </a:lnTo>
                <a:lnTo>
                  <a:pt x="72047" y="32292"/>
                </a:lnTo>
                <a:lnTo>
                  <a:pt x="73131" y="31980"/>
                </a:lnTo>
                <a:lnTo>
                  <a:pt x="75324" y="31350"/>
                </a:lnTo>
                <a:lnTo>
                  <a:pt x="77518" y="30731"/>
                </a:lnTo>
                <a:lnTo>
                  <a:pt x="78602" y="30424"/>
                </a:lnTo>
                <a:lnTo>
                  <a:pt x="79658" y="30117"/>
                </a:lnTo>
                <a:lnTo>
                  <a:pt x="80660" y="29799"/>
                </a:lnTo>
                <a:lnTo>
                  <a:pt x="81635" y="29482"/>
                </a:lnTo>
                <a:lnTo>
                  <a:pt x="82583" y="29159"/>
                </a:lnTo>
                <a:lnTo>
                  <a:pt x="83477" y="28831"/>
                </a:lnTo>
                <a:lnTo>
                  <a:pt x="84344" y="28504"/>
                </a:lnTo>
                <a:lnTo>
                  <a:pt x="85184" y="28171"/>
                </a:lnTo>
                <a:lnTo>
                  <a:pt x="85536" y="28004"/>
                </a:lnTo>
                <a:lnTo>
                  <a:pt x="85888" y="27838"/>
                </a:lnTo>
                <a:lnTo>
                  <a:pt x="86213" y="27671"/>
                </a:lnTo>
                <a:lnTo>
                  <a:pt x="86538" y="27499"/>
                </a:lnTo>
                <a:lnTo>
                  <a:pt x="86809" y="27328"/>
                </a:lnTo>
                <a:lnTo>
                  <a:pt x="87079" y="27156"/>
                </a:lnTo>
                <a:lnTo>
                  <a:pt x="87323" y="26984"/>
                </a:lnTo>
                <a:lnTo>
                  <a:pt x="87540" y="26812"/>
                </a:lnTo>
                <a:lnTo>
                  <a:pt x="87757" y="26635"/>
                </a:lnTo>
                <a:lnTo>
                  <a:pt x="87946" y="26464"/>
                </a:lnTo>
                <a:lnTo>
                  <a:pt x="88109" y="26287"/>
                </a:lnTo>
                <a:lnTo>
                  <a:pt x="88244" y="26110"/>
                </a:lnTo>
                <a:lnTo>
                  <a:pt x="88380" y="25928"/>
                </a:lnTo>
                <a:lnTo>
                  <a:pt x="88488" y="25751"/>
                </a:lnTo>
                <a:lnTo>
                  <a:pt x="88569" y="25574"/>
                </a:lnTo>
                <a:lnTo>
                  <a:pt x="88623" y="25392"/>
                </a:lnTo>
                <a:lnTo>
                  <a:pt x="88732" y="25043"/>
                </a:lnTo>
                <a:lnTo>
                  <a:pt x="88786" y="24699"/>
                </a:lnTo>
                <a:lnTo>
                  <a:pt x="88813" y="24356"/>
                </a:lnTo>
                <a:lnTo>
                  <a:pt x="88786" y="24013"/>
                </a:lnTo>
                <a:lnTo>
                  <a:pt x="88759" y="23674"/>
                </a:lnTo>
                <a:lnTo>
                  <a:pt x="88705" y="23336"/>
                </a:lnTo>
                <a:lnTo>
                  <a:pt x="88596" y="22670"/>
                </a:lnTo>
                <a:lnTo>
                  <a:pt x="88461" y="22009"/>
                </a:lnTo>
                <a:lnTo>
                  <a:pt x="88407" y="21686"/>
                </a:lnTo>
                <a:lnTo>
                  <a:pt x="88407" y="21364"/>
                </a:lnTo>
                <a:lnTo>
                  <a:pt x="88407" y="21041"/>
                </a:lnTo>
                <a:lnTo>
                  <a:pt x="88434" y="20724"/>
                </a:lnTo>
                <a:lnTo>
                  <a:pt x="88515" y="20406"/>
                </a:lnTo>
                <a:lnTo>
                  <a:pt x="88623" y="20094"/>
                </a:lnTo>
                <a:lnTo>
                  <a:pt x="88786" y="19797"/>
                </a:lnTo>
                <a:lnTo>
                  <a:pt x="88975" y="19501"/>
                </a:lnTo>
                <a:lnTo>
                  <a:pt x="89192" y="19204"/>
                </a:lnTo>
                <a:lnTo>
                  <a:pt x="89463" y="18913"/>
                </a:lnTo>
                <a:lnTo>
                  <a:pt x="89761" y="18621"/>
                </a:lnTo>
                <a:lnTo>
                  <a:pt x="90113" y="18330"/>
                </a:lnTo>
                <a:lnTo>
                  <a:pt x="90492" y="18038"/>
                </a:lnTo>
                <a:lnTo>
                  <a:pt x="90899" y="17752"/>
                </a:lnTo>
                <a:lnTo>
                  <a:pt x="91359" y="17466"/>
                </a:lnTo>
                <a:lnTo>
                  <a:pt x="91846" y="17185"/>
                </a:lnTo>
                <a:lnTo>
                  <a:pt x="92361" y="16904"/>
                </a:lnTo>
                <a:lnTo>
                  <a:pt x="92930" y="16623"/>
                </a:lnTo>
                <a:lnTo>
                  <a:pt x="93526" y="16352"/>
                </a:lnTo>
                <a:lnTo>
                  <a:pt x="94149" y="16076"/>
                </a:lnTo>
                <a:lnTo>
                  <a:pt x="94826" y="15806"/>
                </a:lnTo>
                <a:lnTo>
                  <a:pt x="95503" y="15540"/>
                </a:lnTo>
                <a:lnTo>
                  <a:pt x="96830" y="15036"/>
                </a:lnTo>
                <a:lnTo>
                  <a:pt x="98157" y="14536"/>
                </a:lnTo>
                <a:lnTo>
                  <a:pt x="99485" y="14052"/>
                </a:lnTo>
                <a:lnTo>
                  <a:pt x="100839" y="13578"/>
                </a:lnTo>
                <a:lnTo>
                  <a:pt x="103439" y="12647"/>
                </a:lnTo>
                <a:lnTo>
                  <a:pt x="104685" y="12194"/>
                </a:lnTo>
                <a:lnTo>
                  <a:pt x="105850" y="11747"/>
                </a:lnTo>
                <a:lnTo>
                  <a:pt x="107041" y="11294"/>
                </a:lnTo>
                <a:lnTo>
                  <a:pt x="108152" y="10851"/>
                </a:lnTo>
                <a:lnTo>
                  <a:pt x="108694" y="10633"/>
                </a:lnTo>
                <a:lnTo>
                  <a:pt x="109208" y="10409"/>
                </a:lnTo>
                <a:lnTo>
                  <a:pt x="109696" y="10191"/>
                </a:lnTo>
                <a:lnTo>
                  <a:pt x="110156" y="9972"/>
                </a:lnTo>
                <a:lnTo>
                  <a:pt x="110590" y="9759"/>
                </a:lnTo>
                <a:lnTo>
                  <a:pt x="110969" y="9540"/>
                </a:lnTo>
                <a:lnTo>
                  <a:pt x="111321" y="9327"/>
                </a:lnTo>
                <a:lnTo>
                  <a:pt x="111646" y="9108"/>
                </a:lnTo>
                <a:lnTo>
                  <a:pt x="111944" y="8890"/>
                </a:lnTo>
                <a:lnTo>
                  <a:pt x="112215" y="8666"/>
                </a:lnTo>
                <a:lnTo>
                  <a:pt x="112431" y="8447"/>
                </a:lnTo>
                <a:lnTo>
                  <a:pt x="112648" y="8223"/>
                </a:lnTo>
                <a:lnTo>
                  <a:pt x="112783" y="8026"/>
                </a:lnTo>
                <a:lnTo>
                  <a:pt x="112892" y="7828"/>
                </a:lnTo>
                <a:lnTo>
                  <a:pt x="113000" y="7630"/>
                </a:lnTo>
                <a:lnTo>
                  <a:pt x="113081" y="7432"/>
                </a:lnTo>
                <a:lnTo>
                  <a:pt x="113136" y="7235"/>
                </a:lnTo>
                <a:lnTo>
                  <a:pt x="113190" y="7037"/>
                </a:lnTo>
                <a:lnTo>
                  <a:pt x="113217" y="6839"/>
                </a:lnTo>
                <a:lnTo>
                  <a:pt x="113217" y="6641"/>
                </a:lnTo>
                <a:lnTo>
                  <a:pt x="113217" y="6444"/>
                </a:lnTo>
                <a:lnTo>
                  <a:pt x="113190" y="6246"/>
                </a:lnTo>
                <a:lnTo>
                  <a:pt x="113136" y="6048"/>
                </a:lnTo>
                <a:lnTo>
                  <a:pt x="113081" y="5850"/>
                </a:lnTo>
                <a:lnTo>
                  <a:pt x="113000" y="5653"/>
                </a:lnTo>
                <a:lnTo>
                  <a:pt x="112892" y="5455"/>
                </a:lnTo>
                <a:lnTo>
                  <a:pt x="112783" y="5257"/>
                </a:lnTo>
                <a:lnTo>
                  <a:pt x="112648" y="5065"/>
                </a:lnTo>
                <a:lnTo>
                  <a:pt x="112486" y="4789"/>
                </a:lnTo>
                <a:lnTo>
                  <a:pt x="112242" y="4518"/>
                </a:lnTo>
                <a:lnTo>
                  <a:pt x="111971" y="4247"/>
                </a:lnTo>
                <a:lnTo>
                  <a:pt x="111646" y="3982"/>
                </a:lnTo>
                <a:lnTo>
                  <a:pt x="111294" y="3717"/>
                </a:lnTo>
                <a:lnTo>
                  <a:pt x="110887" y="3456"/>
                </a:lnTo>
                <a:lnTo>
                  <a:pt x="110427" y="3196"/>
                </a:lnTo>
                <a:lnTo>
                  <a:pt x="109912" y="2941"/>
                </a:lnTo>
                <a:lnTo>
                  <a:pt x="109371" y="2686"/>
                </a:lnTo>
                <a:lnTo>
                  <a:pt x="108775" y="2442"/>
                </a:lnTo>
                <a:lnTo>
                  <a:pt x="108125" y="2197"/>
                </a:lnTo>
                <a:lnTo>
                  <a:pt x="107448" y="1958"/>
                </a:lnTo>
                <a:lnTo>
                  <a:pt x="106716" y="1718"/>
                </a:lnTo>
                <a:lnTo>
                  <a:pt x="105931" y="1489"/>
                </a:lnTo>
                <a:lnTo>
                  <a:pt x="105118" y="1266"/>
                </a:lnTo>
                <a:lnTo>
                  <a:pt x="104279" y="1042"/>
                </a:lnTo>
                <a:lnTo>
                  <a:pt x="103737" y="912"/>
                </a:lnTo>
                <a:lnTo>
                  <a:pt x="103168" y="787"/>
                </a:lnTo>
                <a:lnTo>
                  <a:pt x="102572" y="672"/>
                </a:lnTo>
                <a:lnTo>
                  <a:pt x="101922" y="558"/>
                </a:lnTo>
                <a:lnTo>
                  <a:pt x="101489" y="475"/>
                </a:lnTo>
                <a:lnTo>
                  <a:pt x="101028" y="396"/>
                </a:lnTo>
                <a:lnTo>
                  <a:pt x="100541" y="324"/>
                </a:lnTo>
                <a:lnTo>
                  <a:pt x="100026" y="256"/>
                </a:lnTo>
                <a:lnTo>
                  <a:pt x="99322" y="157"/>
                </a:lnTo>
                <a:lnTo>
                  <a:pt x="98807" y="89"/>
                </a:lnTo>
                <a:lnTo>
                  <a:pt x="98461" y="48"/>
                </a:lnTo>
                <a:lnTo>
                  <a:pt x="98862" y="48"/>
                </a:lnTo>
                <a:lnTo>
                  <a:pt x="98377" y="38"/>
                </a:lnTo>
                <a:lnTo>
                  <a:pt x="98377" y="38"/>
                </a:lnTo>
                <a:lnTo>
                  <a:pt x="98374" y="37"/>
                </a:lnTo>
                <a:lnTo>
                  <a:pt x="98376" y="38"/>
                </a:lnTo>
                <a:lnTo>
                  <a:pt x="97859" y="27"/>
                </a:lnTo>
                <a:lnTo>
                  <a:pt x="96884" y="11"/>
                </a:lnTo>
                <a:lnTo>
                  <a:pt x="958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rot="-10529839" flipH="1">
            <a:off x="8617722" y="2581156"/>
            <a:ext cx="799266" cy="2738555"/>
          </a:xfrm>
          <a:custGeom>
            <a:avLst/>
            <a:gdLst/>
            <a:ahLst/>
            <a:cxnLst/>
            <a:rect l="l" t="t" r="r" b="b"/>
            <a:pathLst>
              <a:path w="89003" h="65291" extrusionOk="0">
                <a:moveTo>
                  <a:pt x="88975" y="0"/>
                </a:moveTo>
                <a:lnTo>
                  <a:pt x="88975" y="10"/>
                </a:lnTo>
                <a:lnTo>
                  <a:pt x="88948" y="42"/>
                </a:lnTo>
                <a:lnTo>
                  <a:pt x="88840" y="94"/>
                </a:lnTo>
                <a:lnTo>
                  <a:pt x="88677" y="167"/>
                </a:lnTo>
                <a:lnTo>
                  <a:pt x="87946" y="656"/>
                </a:lnTo>
                <a:lnTo>
                  <a:pt x="86808" y="1483"/>
                </a:lnTo>
                <a:lnTo>
                  <a:pt x="85292" y="2566"/>
                </a:lnTo>
                <a:lnTo>
                  <a:pt x="81229" y="5600"/>
                </a:lnTo>
                <a:lnTo>
                  <a:pt x="75893" y="9586"/>
                </a:lnTo>
                <a:lnTo>
                  <a:pt x="72778" y="11907"/>
                </a:lnTo>
                <a:lnTo>
                  <a:pt x="69474" y="14431"/>
                </a:lnTo>
                <a:lnTo>
                  <a:pt x="65899" y="17142"/>
                </a:lnTo>
                <a:lnTo>
                  <a:pt x="62080" y="20010"/>
                </a:lnTo>
                <a:lnTo>
                  <a:pt x="60129" y="21498"/>
                </a:lnTo>
                <a:lnTo>
                  <a:pt x="58179" y="23028"/>
                </a:lnTo>
                <a:lnTo>
                  <a:pt x="56229" y="24589"/>
                </a:lnTo>
                <a:lnTo>
                  <a:pt x="54252" y="26182"/>
                </a:lnTo>
                <a:lnTo>
                  <a:pt x="50216" y="29450"/>
                </a:lnTo>
                <a:lnTo>
                  <a:pt x="48158" y="31126"/>
                </a:lnTo>
                <a:lnTo>
                  <a:pt x="46018" y="32817"/>
                </a:lnTo>
                <a:lnTo>
                  <a:pt x="45097" y="33649"/>
                </a:lnTo>
                <a:lnTo>
                  <a:pt x="44230" y="34482"/>
                </a:lnTo>
                <a:lnTo>
                  <a:pt x="43418" y="35315"/>
                </a:lnTo>
                <a:lnTo>
                  <a:pt x="42659" y="36153"/>
                </a:lnTo>
                <a:lnTo>
                  <a:pt x="41955" y="36990"/>
                </a:lnTo>
                <a:lnTo>
                  <a:pt x="41305" y="37834"/>
                </a:lnTo>
                <a:lnTo>
                  <a:pt x="40736" y="38677"/>
                </a:lnTo>
                <a:lnTo>
                  <a:pt x="40195" y="39520"/>
                </a:lnTo>
                <a:lnTo>
                  <a:pt x="39951" y="39915"/>
                </a:lnTo>
                <a:lnTo>
                  <a:pt x="39599" y="40311"/>
                </a:lnTo>
                <a:lnTo>
                  <a:pt x="39220" y="40701"/>
                </a:lnTo>
                <a:lnTo>
                  <a:pt x="38759" y="41091"/>
                </a:lnTo>
                <a:lnTo>
                  <a:pt x="38244" y="41482"/>
                </a:lnTo>
                <a:lnTo>
                  <a:pt x="37649" y="41861"/>
                </a:lnTo>
                <a:lnTo>
                  <a:pt x="37026" y="42241"/>
                </a:lnTo>
                <a:lnTo>
                  <a:pt x="36321" y="42621"/>
                </a:lnTo>
                <a:lnTo>
                  <a:pt x="35536" y="42980"/>
                </a:lnTo>
                <a:lnTo>
                  <a:pt x="34696" y="43339"/>
                </a:lnTo>
                <a:lnTo>
                  <a:pt x="33830" y="43688"/>
                </a:lnTo>
                <a:lnTo>
                  <a:pt x="32963" y="44037"/>
                </a:lnTo>
                <a:lnTo>
                  <a:pt x="31175" y="44729"/>
                </a:lnTo>
                <a:lnTo>
                  <a:pt x="30281" y="45072"/>
                </a:lnTo>
                <a:lnTo>
                  <a:pt x="29415" y="45416"/>
                </a:lnTo>
                <a:lnTo>
                  <a:pt x="28629" y="45744"/>
                </a:lnTo>
                <a:lnTo>
                  <a:pt x="27844" y="46072"/>
                </a:lnTo>
                <a:lnTo>
                  <a:pt x="27112" y="46405"/>
                </a:lnTo>
                <a:lnTo>
                  <a:pt x="26408" y="46738"/>
                </a:lnTo>
                <a:lnTo>
                  <a:pt x="25731" y="47076"/>
                </a:lnTo>
                <a:lnTo>
                  <a:pt x="25081" y="47414"/>
                </a:lnTo>
                <a:lnTo>
                  <a:pt x="24458" y="47758"/>
                </a:lnTo>
                <a:lnTo>
                  <a:pt x="23889" y="48101"/>
                </a:lnTo>
                <a:lnTo>
                  <a:pt x="23348" y="48445"/>
                </a:lnTo>
                <a:lnTo>
                  <a:pt x="22806" y="48793"/>
                </a:lnTo>
                <a:lnTo>
                  <a:pt x="22345" y="49142"/>
                </a:lnTo>
                <a:lnTo>
                  <a:pt x="21885" y="49491"/>
                </a:lnTo>
                <a:lnTo>
                  <a:pt x="21452" y="49845"/>
                </a:lnTo>
                <a:lnTo>
                  <a:pt x="21072" y="50198"/>
                </a:lnTo>
                <a:lnTo>
                  <a:pt x="20720" y="50552"/>
                </a:lnTo>
                <a:lnTo>
                  <a:pt x="20395" y="50911"/>
                </a:lnTo>
                <a:lnTo>
                  <a:pt x="18960" y="52207"/>
                </a:lnTo>
                <a:lnTo>
                  <a:pt x="18228" y="52837"/>
                </a:lnTo>
                <a:lnTo>
                  <a:pt x="17524" y="53456"/>
                </a:lnTo>
                <a:lnTo>
                  <a:pt x="16793" y="54060"/>
                </a:lnTo>
                <a:lnTo>
                  <a:pt x="16062" y="54648"/>
                </a:lnTo>
                <a:lnTo>
                  <a:pt x="15330" y="55226"/>
                </a:lnTo>
                <a:lnTo>
                  <a:pt x="14572" y="55788"/>
                </a:lnTo>
                <a:lnTo>
                  <a:pt x="13786" y="56329"/>
                </a:lnTo>
                <a:lnTo>
                  <a:pt x="13001" y="56860"/>
                </a:lnTo>
                <a:lnTo>
                  <a:pt x="12188" y="57375"/>
                </a:lnTo>
                <a:lnTo>
                  <a:pt x="11403" y="57874"/>
                </a:lnTo>
                <a:lnTo>
                  <a:pt x="10590" y="58358"/>
                </a:lnTo>
                <a:lnTo>
                  <a:pt x="9778" y="58827"/>
                </a:lnTo>
                <a:lnTo>
                  <a:pt x="8965" y="59279"/>
                </a:lnTo>
                <a:lnTo>
                  <a:pt x="8153" y="59711"/>
                </a:lnTo>
                <a:lnTo>
                  <a:pt x="7340" y="60133"/>
                </a:lnTo>
                <a:lnTo>
                  <a:pt x="6500" y="60534"/>
                </a:lnTo>
                <a:lnTo>
                  <a:pt x="4902" y="61288"/>
                </a:lnTo>
                <a:lnTo>
                  <a:pt x="4171" y="61647"/>
                </a:lnTo>
                <a:lnTo>
                  <a:pt x="3521" y="61991"/>
                </a:lnTo>
                <a:lnTo>
                  <a:pt x="3223" y="62157"/>
                </a:lnTo>
                <a:lnTo>
                  <a:pt x="2952" y="62324"/>
                </a:lnTo>
                <a:lnTo>
                  <a:pt x="2709" y="62485"/>
                </a:lnTo>
                <a:lnTo>
                  <a:pt x="2492" y="62647"/>
                </a:lnTo>
                <a:lnTo>
                  <a:pt x="2113" y="62954"/>
                </a:lnTo>
                <a:lnTo>
                  <a:pt x="1815" y="63245"/>
                </a:lnTo>
                <a:lnTo>
                  <a:pt x="1544" y="63516"/>
                </a:lnTo>
                <a:lnTo>
                  <a:pt x="1300" y="63765"/>
                </a:lnTo>
                <a:lnTo>
                  <a:pt x="894" y="64213"/>
                </a:lnTo>
                <a:lnTo>
                  <a:pt x="569" y="64588"/>
                </a:lnTo>
                <a:lnTo>
                  <a:pt x="325" y="64863"/>
                </a:lnTo>
                <a:lnTo>
                  <a:pt x="108" y="65092"/>
                </a:lnTo>
                <a:lnTo>
                  <a:pt x="54" y="65139"/>
                </a:lnTo>
                <a:lnTo>
                  <a:pt x="27" y="65186"/>
                </a:lnTo>
                <a:lnTo>
                  <a:pt x="0" y="65238"/>
                </a:lnTo>
                <a:lnTo>
                  <a:pt x="27" y="65290"/>
                </a:lnTo>
                <a:lnTo>
                  <a:pt x="27" y="65280"/>
                </a:lnTo>
                <a:lnTo>
                  <a:pt x="54" y="65249"/>
                </a:lnTo>
                <a:lnTo>
                  <a:pt x="135" y="65197"/>
                </a:lnTo>
                <a:lnTo>
                  <a:pt x="298" y="65124"/>
                </a:lnTo>
                <a:lnTo>
                  <a:pt x="379" y="65077"/>
                </a:lnTo>
                <a:lnTo>
                  <a:pt x="460" y="65025"/>
                </a:lnTo>
                <a:lnTo>
                  <a:pt x="596" y="64905"/>
                </a:lnTo>
                <a:lnTo>
                  <a:pt x="731" y="64770"/>
                </a:lnTo>
                <a:lnTo>
                  <a:pt x="921" y="64624"/>
                </a:lnTo>
                <a:lnTo>
                  <a:pt x="1354" y="64260"/>
                </a:lnTo>
                <a:lnTo>
                  <a:pt x="1842" y="63812"/>
                </a:lnTo>
                <a:lnTo>
                  <a:pt x="2465" y="63292"/>
                </a:lnTo>
                <a:lnTo>
                  <a:pt x="2817" y="63006"/>
                </a:lnTo>
                <a:lnTo>
                  <a:pt x="3196" y="62704"/>
                </a:lnTo>
                <a:lnTo>
                  <a:pt x="3413" y="62553"/>
                </a:lnTo>
                <a:lnTo>
                  <a:pt x="3657" y="62392"/>
                </a:lnTo>
                <a:lnTo>
                  <a:pt x="3927" y="62230"/>
                </a:lnTo>
                <a:lnTo>
                  <a:pt x="4252" y="62069"/>
                </a:lnTo>
                <a:lnTo>
                  <a:pt x="4930" y="61731"/>
                </a:lnTo>
                <a:lnTo>
                  <a:pt x="5715" y="61382"/>
                </a:lnTo>
                <a:lnTo>
                  <a:pt x="7367" y="60633"/>
                </a:lnTo>
                <a:lnTo>
                  <a:pt x="8234" y="60232"/>
                </a:lnTo>
                <a:lnTo>
                  <a:pt x="8667" y="60024"/>
                </a:lnTo>
                <a:lnTo>
                  <a:pt x="9074" y="59810"/>
                </a:lnTo>
                <a:lnTo>
                  <a:pt x="9913" y="59373"/>
                </a:lnTo>
                <a:lnTo>
                  <a:pt x="10753" y="58920"/>
                </a:lnTo>
                <a:lnTo>
                  <a:pt x="11620" y="58452"/>
                </a:lnTo>
                <a:lnTo>
                  <a:pt x="12459" y="57968"/>
                </a:lnTo>
                <a:lnTo>
                  <a:pt x="13326" y="57468"/>
                </a:lnTo>
                <a:lnTo>
                  <a:pt x="14166" y="56953"/>
                </a:lnTo>
                <a:lnTo>
                  <a:pt x="14978" y="56422"/>
                </a:lnTo>
                <a:lnTo>
                  <a:pt x="15791" y="55876"/>
                </a:lnTo>
                <a:lnTo>
                  <a:pt x="16603" y="55314"/>
                </a:lnTo>
                <a:lnTo>
                  <a:pt x="17362" y="54742"/>
                </a:lnTo>
                <a:lnTo>
                  <a:pt x="18120" y="54148"/>
                </a:lnTo>
                <a:lnTo>
                  <a:pt x="18878" y="53545"/>
                </a:lnTo>
                <a:lnTo>
                  <a:pt x="19610" y="52925"/>
                </a:lnTo>
                <a:lnTo>
                  <a:pt x="20341" y="52296"/>
                </a:lnTo>
                <a:lnTo>
                  <a:pt x="21831" y="50995"/>
                </a:lnTo>
                <a:lnTo>
                  <a:pt x="22156" y="50646"/>
                </a:lnTo>
                <a:lnTo>
                  <a:pt x="22535" y="50297"/>
                </a:lnTo>
                <a:lnTo>
                  <a:pt x="22941" y="49949"/>
                </a:lnTo>
                <a:lnTo>
                  <a:pt x="23348" y="49600"/>
                </a:lnTo>
                <a:lnTo>
                  <a:pt x="23808" y="49256"/>
                </a:lnTo>
                <a:lnTo>
                  <a:pt x="24296" y="48913"/>
                </a:lnTo>
                <a:lnTo>
                  <a:pt x="24837" y="48570"/>
                </a:lnTo>
                <a:lnTo>
                  <a:pt x="25379" y="48231"/>
                </a:lnTo>
                <a:lnTo>
                  <a:pt x="25975" y="47893"/>
                </a:lnTo>
                <a:lnTo>
                  <a:pt x="26571" y="47555"/>
                </a:lnTo>
                <a:lnTo>
                  <a:pt x="27221" y="47222"/>
                </a:lnTo>
                <a:lnTo>
                  <a:pt x="27898" y="46889"/>
                </a:lnTo>
                <a:lnTo>
                  <a:pt x="28602" y="46561"/>
                </a:lnTo>
                <a:lnTo>
                  <a:pt x="29333" y="46233"/>
                </a:lnTo>
                <a:lnTo>
                  <a:pt x="30092" y="45910"/>
                </a:lnTo>
                <a:lnTo>
                  <a:pt x="30904" y="45588"/>
                </a:lnTo>
                <a:lnTo>
                  <a:pt x="32692" y="44906"/>
                </a:lnTo>
                <a:lnTo>
                  <a:pt x="33613" y="44562"/>
                </a:lnTo>
                <a:lnTo>
                  <a:pt x="34507" y="44214"/>
                </a:lnTo>
                <a:lnTo>
                  <a:pt x="35373" y="43860"/>
                </a:lnTo>
                <a:lnTo>
                  <a:pt x="36240" y="43506"/>
                </a:lnTo>
                <a:lnTo>
                  <a:pt x="37026" y="43142"/>
                </a:lnTo>
                <a:lnTo>
                  <a:pt x="37432" y="42960"/>
                </a:lnTo>
                <a:lnTo>
                  <a:pt x="37784" y="42772"/>
                </a:lnTo>
                <a:lnTo>
                  <a:pt x="38163" y="42580"/>
                </a:lnTo>
                <a:lnTo>
                  <a:pt x="38515" y="42387"/>
                </a:lnTo>
                <a:lnTo>
                  <a:pt x="38867" y="42189"/>
                </a:lnTo>
                <a:lnTo>
                  <a:pt x="39192" y="41997"/>
                </a:lnTo>
                <a:lnTo>
                  <a:pt x="39517" y="41799"/>
                </a:lnTo>
                <a:lnTo>
                  <a:pt x="39788" y="41601"/>
                </a:lnTo>
                <a:lnTo>
                  <a:pt x="40086" y="41404"/>
                </a:lnTo>
                <a:lnTo>
                  <a:pt x="40330" y="41206"/>
                </a:lnTo>
                <a:lnTo>
                  <a:pt x="40601" y="41008"/>
                </a:lnTo>
                <a:lnTo>
                  <a:pt x="40818" y="40805"/>
                </a:lnTo>
                <a:lnTo>
                  <a:pt x="41034" y="40607"/>
                </a:lnTo>
                <a:lnTo>
                  <a:pt x="41224" y="40404"/>
                </a:lnTo>
                <a:lnTo>
                  <a:pt x="41413" y="40201"/>
                </a:lnTo>
                <a:lnTo>
                  <a:pt x="41576" y="39998"/>
                </a:lnTo>
                <a:lnTo>
                  <a:pt x="41738" y="39795"/>
                </a:lnTo>
                <a:lnTo>
                  <a:pt x="41847" y="39593"/>
                </a:lnTo>
                <a:lnTo>
                  <a:pt x="42416" y="38749"/>
                </a:lnTo>
                <a:lnTo>
                  <a:pt x="43039" y="37906"/>
                </a:lnTo>
                <a:lnTo>
                  <a:pt x="43716" y="37069"/>
                </a:lnTo>
                <a:lnTo>
                  <a:pt x="44474" y="36231"/>
                </a:lnTo>
                <a:lnTo>
                  <a:pt x="45260" y="35393"/>
                </a:lnTo>
                <a:lnTo>
                  <a:pt x="46126" y="34560"/>
                </a:lnTo>
                <a:lnTo>
                  <a:pt x="47020" y="33728"/>
                </a:lnTo>
                <a:lnTo>
                  <a:pt x="47995" y="32895"/>
                </a:lnTo>
                <a:lnTo>
                  <a:pt x="63921" y="20088"/>
                </a:lnTo>
                <a:lnTo>
                  <a:pt x="71018" y="14514"/>
                </a:lnTo>
                <a:lnTo>
                  <a:pt x="77247" y="9643"/>
                </a:lnTo>
                <a:lnTo>
                  <a:pt x="79956" y="7525"/>
                </a:lnTo>
                <a:lnTo>
                  <a:pt x="82312" y="5636"/>
                </a:lnTo>
                <a:lnTo>
                  <a:pt x="86077" y="2597"/>
                </a:lnTo>
                <a:lnTo>
                  <a:pt x="87404" y="1504"/>
                </a:lnTo>
                <a:lnTo>
                  <a:pt x="88379" y="677"/>
                </a:lnTo>
                <a:lnTo>
                  <a:pt x="88704" y="401"/>
                </a:lnTo>
                <a:lnTo>
                  <a:pt x="88975" y="177"/>
                </a:lnTo>
                <a:lnTo>
                  <a:pt x="89002" y="130"/>
                </a:lnTo>
                <a:lnTo>
                  <a:pt x="89002" y="88"/>
                </a:lnTo>
                <a:lnTo>
                  <a:pt x="89002" y="47"/>
                </a:lnTo>
                <a:lnTo>
                  <a:pt x="889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7939804" y="261396"/>
            <a:ext cx="762804" cy="762804"/>
          </a:xfrm>
          <a:custGeom>
            <a:avLst/>
            <a:gdLst/>
            <a:ahLst/>
            <a:cxnLst/>
            <a:rect l="l" t="t" r="r" b="b"/>
            <a:pathLst>
              <a:path w="28052" h="28052" extrusionOk="0">
                <a:moveTo>
                  <a:pt x="2736" y="11211"/>
                </a:moveTo>
                <a:lnTo>
                  <a:pt x="2736" y="11211"/>
                </a:lnTo>
                <a:lnTo>
                  <a:pt x="2950" y="10460"/>
                </a:lnTo>
                <a:lnTo>
                  <a:pt x="3219" y="9762"/>
                </a:lnTo>
                <a:lnTo>
                  <a:pt x="3487" y="9065"/>
                </a:lnTo>
                <a:lnTo>
                  <a:pt x="3862" y="8368"/>
                </a:lnTo>
                <a:lnTo>
                  <a:pt x="2307" y="5954"/>
                </a:lnTo>
                <a:lnTo>
                  <a:pt x="5578" y="2575"/>
                </a:lnTo>
                <a:lnTo>
                  <a:pt x="7992" y="4077"/>
                </a:lnTo>
                <a:lnTo>
                  <a:pt x="7992" y="4077"/>
                </a:lnTo>
                <a:lnTo>
                  <a:pt x="8689" y="3702"/>
                </a:lnTo>
                <a:lnTo>
                  <a:pt x="9386" y="3380"/>
                </a:lnTo>
                <a:lnTo>
                  <a:pt x="10084" y="3058"/>
                </a:lnTo>
                <a:lnTo>
                  <a:pt x="10835" y="2844"/>
                </a:lnTo>
                <a:lnTo>
                  <a:pt x="11425" y="55"/>
                </a:lnTo>
                <a:lnTo>
                  <a:pt x="16144" y="1"/>
                </a:lnTo>
                <a:lnTo>
                  <a:pt x="16788" y="2736"/>
                </a:lnTo>
                <a:lnTo>
                  <a:pt x="16788" y="2736"/>
                </a:lnTo>
                <a:lnTo>
                  <a:pt x="17539" y="2951"/>
                </a:lnTo>
                <a:lnTo>
                  <a:pt x="18290" y="3219"/>
                </a:lnTo>
                <a:lnTo>
                  <a:pt x="18987" y="3541"/>
                </a:lnTo>
                <a:lnTo>
                  <a:pt x="19684" y="3863"/>
                </a:lnTo>
                <a:lnTo>
                  <a:pt x="22044" y="2307"/>
                </a:lnTo>
                <a:lnTo>
                  <a:pt x="25423" y="5579"/>
                </a:lnTo>
                <a:lnTo>
                  <a:pt x="23975" y="8046"/>
                </a:lnTo>
                <a:lnTo>
                  <a:pt x="23975" y="8046"/>
                </a:lnTo>
                <a:lnTo>
                  <a:pt x="24350" y="8690"/>
                </a:lnTo>
                <a:lnTo>
                  <a:pt x="24672" y="9387"/>
                </a:lnTo>
                <a:lnTo>
                  <a:pt x="24940" y="10138"/>
                </a:lnTo>
                <a:lnTo>
                  <a:pt x="25209" y="10835"/>
                </a:lnTo>
                <a:lnTo>
                  <a:pt x="27944" y="11425"/>
                </a:lnTo>
                <a:lnTo>
                  <a:pt x="28051" y="16145"/>
                </a:lnTo>
                <a:lnTo>
                  <a:pt x="25262" y="16842"/>
                </a:lnTo>
                <a:lnTo>
                  <a:pt x="25262" y="16842"/>
                </a:lnTo>
                <a:lnTo>
                  <a:pt x="25048" y="17539"/>
                </a:lnTo>
                <a:lnTo>
                  <a:pt x="24833" y="18290"/>
                </a:lnTo>
                <a:lnTo>
                  <a:pt x="24511" y="18988"/>
                </a:lnTo>
                <a:lnTo>
                  <a:pt x="24136" y="19685"/>
                </a:lnTo>
                <a:lnTo>
                  <a:pt x="25691" y="22045"/>
                </a:lnTo>
                <a:lnTo>
                  <a:pt x="22420" y="25424"/>
                </a:lnTo>
                <a:lnTo>
                  <a:pt x="20006" y="23976"/>
                </a:lnTo>
                <a:lnTo>
                  <a:pt x="20006" y="23976"/>
                </a:lnTo>
                <a:lnTo>
                  <a:pt x="19309" y="24351"/>
                </a:lnTo>
                <a:lnTo>
                  <a:pt x="18612" y="24673"/>
                </a:lnTo>
                <a:lnTo>
                  <a:pt x="17914" y="24941"/>
                </a:lnTo>
                <a:lnTo>
                  <a:pt x="17163" y="25209"/>
                </a:lnTo>
                <a:lnTo>
                  <a:pt x="16573" y="27998"/>
                </a:lnTo>
                <a:lnTo>
                  <a:pt x="11854" y="28052"/>
                </a:lnTo>
                <a:lnTo>
                  <a:pt x="11210" y="25263"/>
                </a:lnTo>
                <a:lnTo>
                  <a:pt x="11210" y="25263"/>
                </a:lnTo>
                <a:lnTo>
                  <a:pt x="10459" y="25102"/>
                </a:lnTo>
                <a:lnTo>
                  <a:pt x="9762" y="24834"/>
                </a:lnTo>
                <a:lnTo>
                  <a:pt x="9011" y="24512"/>
                </a:lnTo>
                <a:lnTo>
                  <a:pt x="8367" y="24137"/>
                </a:lnTo>
                <a:lnTo>
                  <a:pt x="5954" y="25692"/>
                </a:lnTo>
                <a:lnTo>
                  <a:pt x="2575" y="22420"/>
                </a:lnTo>
                <a:lnTo>
                  <a:pt x="4077" y="20007"/>
                </a:lnTo>
                <a:lnTo>
                  <a:pt x="4077" y="20007"/>
                </a:lnTo>
                <a:lnTo>
                  <a:pt x="3701" y="19309"/>
                </a:lnTo>
                <a:lnTo>
                  <a:pt x="3379" y="18612"/>
                </a:lnTo>
                <a:lnTo>
                  <a:pt x="3058" y="17915"/>
                </a:lnTo>
                <a:lnTo>
                  <a:pt x="2843" y="17164"/>
                </a:lnTo>
                <a:lnTo>
                  <a:pt x="54" y="16574"/>
                </a:lnTo>
                <a:lnTo>
                  <a:pt x="0" y="11908"/>
                </a:lnTo>
                <a:lnTo>
                  <a:pt x="2736" y="11211"/>
                </a:lnTo>
                <a:lnTo>
                  <a:pt x="2736" y="11211"/>
                </a:lnTo>
                <a:close/>
                <a:moveTo>
                  <a:pt x="8904" y="13892"/>
                </a:moveTo>
                <a:lnTo>
                  <a:pt x="8904" y="13892"/>
                </a:lnTo>
                <a:lnTo>
                  <a:pt x="8957" y="14429"/>
                </a:lnTo>
                <a:lnTo>
                  <a:pt x="9011" y="14911"/>
                </a:lnTo>
                <a:lnTo>
                  <a:pt x="9172" y="15394"/>
                </a:lnTo>
                <a:lnTo>
                  <a:pt x="9333" y="15823"/>
                </a:lnTo>
                <a:lnTo>
                  <a:pt x="9547" y="16306"/>
                </a:lnTo>
                <a:lnTo>
                  <a:pt x="9816" y="16681"/>
                </a:lnTo>
                <a:lnTo>
                  <a:pt x="10137" y="17110"/>
                </a:lnTo>
                <a:lnTo>
                  <a:pt x="10459" y="17432"/>
                </a:lnTo>
                <a:lnTo>
                  <a:pt x="10835" y="17754"/>
                </a:lnTo>
                <a:lnTo>
                  <a:pt x="11210" y="18022"/>
                </a:lnTo>
                <a:lnTo>
                  <a:pt x="11639" y="18290"/>
                </a:lnTo>
                <a:lnTo>
                  <a:pt x="12068" y="18505"/>
                </a:lnTo>
                <a:lnTo>
                  <a:pt x="12551" y="18666"/>
                </a:lnTo>
                <a:lnTo>
                  <a:pt x="13034" y="18773"/>
                </a:lnTo>
                <a:lnTo>
                  <a:pt x="13516" y="18827"/>
                </a:lnTo>
                <a:lnTo>
                  <a:pt x="14053" y="18880"/>
                </a:lnTo>
                <a:lnTo>
                  <a:pt x="14053" y="18880"/>
                </a:lnTo>
                <a:lnTo>
                  <a:pt x="14589" y="18827"/>
                </a:lnTo>
                <a:lnTo>
                  <a:pt x="15072" y="18719"/>
                </a:lnTo>
                <a:lnTo>
                  <a:pt x="15554" y="18612"/>
                </a:lnTo>
                <a:lnTo>
                  <a:pt x="16037" y="18451"/>
                </a:lnTo>
                <a:lnTo>
                  <a:pt x="16466" y="18237"/>
                </a:lnTo>
                <a:lnTo>
                  <a:pt x="16842" y="17969"/>
                </a:lnTo>
                <a:lnTo>
                  <a:pt x="17271" y="17647"/>
                </a:lnTo>
                <a:lnTo>
                  <a:pt x="17593" y="17325"/>
                </a:lnTo>
                <a:lnTo>
                  <a:pt x="17914" y="16949"/>
                </a:lnTo>
                <a:lnTo>
                  <a:pt x="18236" y="16574"/>
                </a:lnTo>
                <a:lnTo>
                  <a:pt x="18451" y="16145"/>
                </a:lnTo>
                <a:lnTo>
                  <a:pt x="18665" y="15716"/>
                </a:lnTo>
                <a:lnTo>
                  <a:pt x="18826" y="15233"/>
                </a:lnTo>
                <a:lnTo>
                  <a:pt x="18933" y="14750"/>
                </a:lnTo>
                <a:lnTo>
                  <a:pt x="18987" y="14214"/>
                </a:lnTo>
                <a:lnTo>
                  <a:pt x="19041" y="13731"/>
                </a:lnTo>
                <a:lnTo>
                  <a:pt x="19041" y="13731"/>
                </a:lnTo>
                <a:lnTo>
                  <a:pt x="18987" y="13195"/>
                </a:lnTo>
                <a:lnTo>
                  <a:pt x="18933" y="12712"/>
                </a:lnTo>
                <a:lnTo>
                  <a:pt x="18772" y="12230"/>
                </a:lnTo>
                <a:lnTo>
                  <a:pt x="18612" y="11747"/>
                </a:lnTo>
                <a:lnTo>
                  <a:pt x="18397" y="11318"/>
                </a:lnTo>
                <a:lnTo>
                  <a:pt x="18129" y="10889"/>
                </a:lnTo>
                <a:lnTo>
                  <a:pt x="17807" y="10513"/>
                </a:lnTo>
                <a:lnTo>
                  <a:pt x="17485" y="10192"/>
                </a:lnTo>
                <a:lnTo>
                  <a:pt x="17110" y="9870"/>
                </a:lnTo>
                <a:lnTo>
                  <a:pt x="16734" y="9548"/>
                </a:lnTo>
                <a:lnTo>
                  <a:pt x="16305" y="9333"/>
                </a:lnTo>
                <a:lnTo>
                  <a:pt x="15876" y="9119"/>
                </a:lnTo>
                <a:lnTo>
                  <a:pt x="15394" y="8958"/>
                </a:lnTo>
                <a:lnTo>
                  <a:pt x="14911" y="8851"/>
                </a:lnTo>
                <a:lnTo>
                  <a:pt x="14428" y="8743"/>
                </a:lnTo>
                <a:lnTo>
                  <a:pt x="13892" y="8743"/>
                </a:lnTo>
                <a:lnTo>
                  <a:pt x="13892" y="8743"/>
                </a:lnTo>
                <a:lnTo>
                  <a:pt x="13892" y="8743"/>
                </a:lnTo>
                <a:lnTo>
                  <a:pt x="13355" y="8797"/>
                </a:lnTo>
                <a:lnTo>
                  <a:pt x="12873" y="8851"/>
                </a:lnTo>
                <a:lnTo>
                  <a:pt x="12390" y="9012"/>
                </a:lnTo>
                <a:lnTo>
                  <a:pt x="11961" y="9172"/>
                </a:lnTo>
                <a:lnTo>
                  <a:pt x="11478" y="9387"/>
                </a:lnTo>
                <a:lnTo>
                  <a:pt x="11103" y="9655"/>
                </a:lnTo>
                <a:lnTo>
                  <a:pt x="10727" y="9977"/>
                </a:lnTo>
                <a:lnTo>
                  <a:pt x="10352" y="10299"/>
                </a:lnTo>
                <a:lnTo>
                  <a:pt x="10030" y="10674"/>
                </a:lnTo>
                <a:lnTo>
                  <a:pt x="9762" y="11050"/>
                </a:lnTo>
                <a:lnTo>
                  <a:pt x="9494" y="11479"/>
                </a:lnTo>
                <a:lnTo>
                  <a:pt x="9279" y="11908"/>
                </a:lnTo>
                <a:lnTo>
                  <a:pt x="9118" y="12391"/>
                </a:lnTo>
                <a:lnTo>
                  <a:pt x="9011" y="12873"/>
                </a:lnTo>
                <a:lnTo>
                  <a:pt x="8957" y="13356"/>
                </a:lnTo>
                <a:lnTo>
                  <a:pt x="8957" y="13892"/>
                </a:lnTo>
                <a:lnTo>
                  <a:pt x="8904" y="13892"/>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26DFF"/>
        </a:solidFill>
        <a:effectLst/>
      </p:bgPr>
    </p:bg>
    <p:spTree>
      <p:nvGrpSpPr>
        <p:cNvPr id="1" name="Shape 1128"/>
        <p:cNvGrpSpPr/>
        <p:nvPr/>
      </p:nvGrpSpPr>
      <p:grpSpPr>
        <a:xfrm>
          <a:off x="0" y="0"/>
          <a:ext cx="0" cy="0"/>
          <a:chOff x="0" y="0"/>
          <a:chExt cx="0" cy="0"/>
        </a:xfrm>
      </p:grpSpPr>
      <p:pic>
        <p:nvPicPr>
          <p:cNvPr id="7" name="Picture 6">
            <a:extLst>
              <a:ext uri="{FF2B5EF4-FFF2-40B4-BE49-F238E27FC236}">
                <a16:creationId xmlns:a16="http://schemas.microsoft.com/office/drawing/2014/main" id="{82088DEC-9496-0A70-E324-519BBE10E422}"/>
              </a:ext>
            </a:extLst>
          </p:cNvPr>
          <p:cNvPicPr>
            <a:picLocks noChangeAspect="1"/>
          </p:cNvPicPr>
          <p:nvPr/>
        </p:nvPicPr>
        <p:blipFill>
          <a:blip r:embed="rId3"/>
          <a:stretch>
            <a:fillRect/>
          </a:stretch>
        </p:blipFill>
        <p:spPr>
          <a:xfrm>
            <a:off x="317241" y="178448"/>
            <a:ext cx="8509518" cy="478660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26DFF"/>
        </a:solidFill>
        <a:effectLst/>
      </p:bgPr>
    </p:bg>
    <p:spTree>
      <p:nvGrpSpPr>
        <p:cNvPr id="1" name="Shape 1128"/>
        <p:cNvGrpSpPr/>
        <p:nvPr/>
      </p:nvGrpSpPr>
      <p:grpSpPr>
        <a:xfrm>
          <a:off x="0" y="0"/>
          <a:ext cx="0" cy="0"/>
          <a:chOff x="0" y="0"/>
          <a:chExt cx="0" cy="0"/>
        </a:xfrm>
      </p:grpSpPr>
      <p:pic>
        <p:nvPicPr>
          <p:cNvPr id="3" name="Picture 2">
            <a:extLst>
              <a:ext uri="{FF2B5EF4-FFF2-40B4-BE49-F238E27FC236}">
                <a16:creationId xmlns:a16="http://schemas.microsoft.com/office/drawing/2014/main" id="{0C88587C-8040-BEA5-9087-56425CDDC0E7}"/>
              </a:ext>
            </a:extLst>
          </p:cNvPr>
          <p:cNvPicPr>
            <a:picLocks noChangeAspect="1"/>
          </p:cNvPicPr>
          <p:nvPr/>
        </p:nvPicPr>
        <p:blipFill>
          <a:blip r:embed="rId3"/>
          <a:stretch>
            <a:fillRect/>
          </a:stretch>
        </p:blipFill>
        <p:spPr>
          <a:xfrm>
            <a:off x="261257" y="191569"/>
            <a:ext cx="8462866" cy="4760362"/>
          </a:xfrm>
          <a:prstGeom prst="rect">
            <a:avLst/>
          </a:prstGeom>
        </p:spPr>
      </p:pic>
    </p:spTree>
    <p:extLst>
      <p:ext uri="{BB962C8B-B14F-4D97-AF65-F5344CB8AC3E}">
        <p14:creationId xmlns:p14="http://schemas.microsoft.com/office/powerpoint/2010/main" val="486437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26DFF"/>
        </a:solidFill>
        <a:effectLst/>
      </p:bgPr>
    </p:bg>
    <p:spTree>
      <p:nvGrpSpPr>
        <p:cNvPr id="1" name="Shape 1128"/>
        <p:cNvGrpSpPr/>
        <p:nvPr/>
      </p:nvGrpSpPr>
      <p:grpSpPr>
        <a:xfrm>
          <a:off x="0" y="0"/>
          <a:ext cx="0" cy="0"/>
          <a:chOff x="0" y="0"/>
          <a:chExt cx="0" cy="0"/>
        </a:xfrm>
      </p:grpSpPr>
      <p:pic>
        <p:nvPicPr>
          <p:cNvPr id="2" name="Picture 1">
            <a:extLst>
              <a:ext uri="{FF2B5EF4-FFF2-40B4-BE49-F238E27FC236}">
                <a16:creationId xmlns:a16="http://schemas.microsoft.com/office/drawing/2014/main" id="{0D668DD9-3B88-0D85-18FD-60137E802E34}"/>
              </a:ext>
            </a:extLst>
          </p:cNvPr>
          <p:cNvPicPr>
            <a:picLocks noChangeAspect="1"/>
          </p:cNvPicPr>
          <p:nvPr/>
        </p:nvPicPr>
        <p:blipFill>
          <a:blip r:embed="rId3"/>
          <a:stretch>
            <a:fillRect/>
          </a:stretch>
        </p:blipFill>
        <p:spPr>
          <a:xfrm>
            <a:off x="302727" y="242596"/>
            <a:ext cx="8570685" cy="4730620"/>
          </a:xfrm>
          <a:prstGeom prst="rect">
            <a:avLst/>
          </a:prstGeom>
        </p:spPr>
      </p:pic>
    </p:spTree>
    <p:extLst>
      <p:ext uri="{BB962C8B-B14F-4D97-AF65-F5344CB8AC3E}">
        <p14:creationId xmlns:p14="http://schemas.microsoft.com/office/powerpoint/2010/main" val="3477530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26DFF"/>
        </a:solidFill>
        <a:effectLst/>
      </p:bgPr>
    </p:bg>
    <p:spTree>
      <p:nvGrpSpPr>
        <p:cNvPr id="1" name="Shape 1128"/>
        <p:cNvGrpSpPr/>
        <p:nvPr/>
      </p:nvGrpSpPr>
      <p:grpSpPr>
        <a:xfrm>
          <a:off x="0" y="0"/>
          <a:ext cx="0" cy="0"/>
          <a:chOff x="0" y="0"/>
          <a:chExt cx="0" cy="0"/>
        </a:xfrm>
      </p:grpSpPr>
      <p:pic>
        <p:nvPicPr>
          <p:cNvPr id="4" name="Picture 3">
            <a:extLst>
              <a:ext uri="{FF2B5EF4-FFF2-40B4-BE49-F238E27FC236}">
                <a16:creationId xmlns:a16="http://schemas.microsoft.com/office/drawing/2014/main" id="{6E2A1ACD-A478-9163-543C-25BFFD5FC717}"/>
              </a:ext>
            </a:extLst>
          </p:cNvPr>
          <p:cNvPicPr>
            <a:picLocks noChangeAspect="1"/>
          </p:cNvPicPr>
          <p:nvPr/>
        </p:nvPicPr>
        <p:blipFill>
          <a:blip r:embed="rId3"/>
          <a:stretch>
            <a:fillRect/>
          </a:stretch>
        </p:blipFill>
        <p:spPr>
          <a:xfrm>
            <a:off x="261424" y="169116"/>
            <a:ext cx="8621152" cy="4805268"/>
          </a:xfrm>
          <a:prstGeom prst="rect">
            <a:avLst/>
          </a:prstGeom>
        </p:spPr>
      </p:pic>
    </p:spTree>
    <p:extLst>
      <p:ext uri="{BB962C8B-B14F-4D97-AF65-F5344CB8AC3E}">
        <p14:creationId xmlns:p14="http://schemas.microsoft.com/office/powerpoint/2010/main" val="3875789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26DFF"/>
        </a:solidFill>
        <a:effectLst/>
      </p:bgPr>
    </p:bg>
    <p:spTree>
      <p:nvGrpSpPr>
        <p:cNvPr id="1" name="Shape 1128"/>
        <p:cNvGrpSpPr/>
        <p:nvPr/>
      </p:nvGrpSpPr>
      <p:grpSpPr>
        <a:xfrm>
          <a:off x="0" y="0"/>
          <a:ext cx="0" cy="0"/>
          <a:chOff x="0" y="0"/>
          <a:chExt cx="0" cy="0"/>
        </a:xfrm>
      </p:grpSpPr>
      <p:pic>
        <p:nvPicPr>
          <p:cNvPr id="4" name="Picture 3">
            <a:extLst>
              <a:ext uri="{FF2B5EF4-FFF2-40B4-BE49-F238E27FC236}">
                <a16:creationId xmlns:a16="http://schemas.microsoft.com/office/drawing/2014/main" id="{6E2A1ACD-A478-9163-543C-25BFFD5FC717}"/>
              </a:ext>
            </a:extLst>
          </p:cNvPr>
          <p:cNvPicPr>
            <a:picLocks noChangeAspect="1"/>
          </p:cNvPicPr>
          <p:nvPr/>
        </p:nvPicPr>
        <p:blipFill>
          <a:blip r:embed="rId3"/>
          <a:stretch>
            <a:fillRect/>
          </a:stretch>
        </p:blipFill>
        <p:spPr>
          <a:xfrm>
            <a:off x="261424" y="169116"/>
            <a:ext cx="8621152" cy="4805268"/>
          </a:xfrm>
          <a:prstGeom prst="rect">
            <a:avLst/>
          </a:prstGeom>
        </p:spPr>
      </p:pic>
      <p:pic>
        <p:nvPicPr>
          <p:cNvPr id="2" name="Picture 1">
            <a:extLst>
              <a:ext uri="{FF2B5EF4-FFF2-40B4-BE49-F238E27FC236}">
                <a16:creationId xmlns:a16="http://schemas.microsoft.com/office/drawing/2014/main" id="{687544F1-3F95-7BBA-88FB-4AD32B098231}"/>
              </a:ext>
            </a:extLst>
          </p:cNvPr>
          <p:cNvPicPr>
            <a:picLocks noChangeAspect="1"/>
          </p:cNvPicPr>
          <p:nvPr/>
        </p:nvPicPr>
        <p:blipFill rotWithShape="1">
          <a:blip r:embed="rId4"/>
          <a:srcRect t="2112"/>
          <a:stretch/>
        </p:blipFill>
        <p:spPr>
          <a:xfrm>
            <a:off x="261424" y="169116"/>
            <a:ext cx="8621152" cy="4805268"/>
          </a:xfrm>
          <a:prstGeom prst="rect">
            <a:avLst/>
          </a:prstGeom>
        </p:spPr>
      </p:pic>
    </p:spTree>
    <p:extLst>
      <p:ext uri="{BB962C8B-B14F-4D97-AF65-F5344CB8AC3E}">
        <p14:creationId xmlns:p14="http://schemas.microsoft.com/office/powerpoint/2010/main" val="1327095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8"/>
        <p:cNvGrpSpPr/>
        <p:nvPr/>
      </p:nvGrpSpPr>
      <p:grpSpPr>
        <a:xfrm>
          <a:off x="0" y="0"/>
          <a:ext cx="0" cy="0"/>
          <a:chOff x="0" y="0"/>
          <a:chExt cx="0" cy="0"/>
        </a:xfrm>
      </p:grpSpPr>
      <p:sp>
        <p:nvSpPr>
          <p:cNvPr id="509" name="Google Shape;509;p35"/>
          <p:cNvSpPr txBox="1">
            <a:spLocks noGrp="1"/>
          </p:cNvSpPr>
          <p:nvPr>
            <p:ph type="title"/>
          </p:nvPr>
        </p:nvSpPr>
        <p:spPr>
          <a:xfrm>
            <a:off x="720000" y="34934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ABOUT GROUP</a:t>
            </a:r>
            <a:endParaRPr dirty="0"/>
          </a:p>
        </p:txBody>
      </p:sp>
      <p:sp>
        <p:nvSpPr>
          <p:cNvPr id="510" name="Google Shape;510;p35"/>
          <p:cNvSpPr txBox="1">
            <a:spLocks noGrp="1"/>
          </p:cNvSpPr>
          <p:nvPr>
            <p:ph type="body" idx="1"/>
          </p:nvPr>
        </p:nvSpPr>
        <p:spPr>
          <a:xfrm>
            <a:off x="720000" y="1017725"/>
            <a:ext cx="7704000" cy="358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accent2">
                    <a:lumMod val="10000"/>
                  </a:schemeClr>
                </a:solidFill>
              </a:rPr>
              <a:t>                                          PROJECT ID</a:t>
            </a:r>
            <a:r>
              <a:rPr lang="en-US" sz="1600" dirty="0">
                <a:solidFill>
                  <a:schemeClr val="accent2">
                    <a:lumMod val="10000"/>
                  </a:schemeClr>
                </a:solidFill>
              </a:rPr>
              <a:t>  PG20CS25</a:t>
            </a:r>
            <a:r>
              <a:rPr lang="en-US" sz="2000" dirty="0">
                <a:solidFill>
                  <a:schemeClr val="accent2">
                    <a:lumMod val="10000"/>
                  </a:schemeClr>
                </a:solidFill>
              </a:rPr>
              <a:t>	</a:t>
            </a:r>
          </a:p>
          <a:p>
            <a:pPr marL="0" lvl="0" indent="0" algn="l" rtl="0">
              <a:spcBef>
                <a:spcPts val="0"/>
              </a:spcBef>
              <a:spcAft>
                <a:spcPts val="0"/>
              </a:spcAft>
              <a:buNone/>
            </a:pPr>
            <a:endParaRPr lang="en-US" sz="2000" dirty="0">
              <a:solidFill>
                <a:schemeClr val="accent2">
                  <a:lumMod val="10000"/>
                </a:schemeClr>
              </a:solidFill>
            </a:endParaRPr>
          </a:p>
          <a:p>
            <a:pPr marL="0" lvl="0" indent="0" algn="l" rtl="0">
              <a:spcBef>
                <a:spcPts val="0"/>
              </a:spcBef>
              <a:spcAft>
                <a:spcPts val="0"/>
              </a:spcAft>
              <a:buNone/>
            </a:pPr>
            <a:endParaRPr lang="en-US" b="1" dirty="0">
              <a:solidFill>
                <a:schemeClr val="accent2">
                  <a:lumMod val="10000"/>
                </a:schemeClr>
              </a:solidFill>
            </a:endParaRPr>
          </a:p>
          <a:p>
            <a:pPr marL="0" lvl="0" indent="0" algn="l" rtl="0">
              <a:spcBef>
                <a:spcPts val="0"/>
              </a:spcBef>
              <a:spcAft>
                <a:spcPts val="0"/>
              </a:spcAft>
              <a:buNone/>
            </a:pPr>
            <a:r>
              <a:rPr lang="en-US" sz="2000" b="1" dirty="0">
                <a:solidFill>
                  <a:schemeClr val="accent2">
                    <a:lumMod val="10000"/>
                  </a:schemeClr>
                </a:solidFill>
              </a:rPr>
              <a:t>PROJECT GUIDE </a:t>
            </a:r>
          </a:p>
          <a:p>
            <a:pPr marL="0" lvl="0" indent="0" algn="l" rtl="0">
              <a:spcBef>
                <a:spcPts val="0"/>
              </a:spcBef>
              <a:spcAft>
                <a:spcPts val="0"/>
              </a:spcAft>
              <a:buNone/>
            </a:pPr>
            <a:r>
              <a:rPr lang="en-US" b="1" dirty="0">
                <a:solidFill>
                  <a:schemeClr val="accent2">
                    <a:lumMod val="10000"/>
                  </a:schemeClr>
                </a:solidFill>
              </a:rPr>
              <a:t>	 </a:t>
            </a:r>
            <a:r>
              <a:rPr lang="en-US" sz="1800" dirty="0">
                <a:solidFill>
                  <a:schemeClr val="accent2">
                    <a:lumMod val="10000"/>
                  </a:schemeClr>
                </a:solidFill>
              </a:rPr>
              <a:t>Dr </a:t>
            </a:r>
            <a:r>
              <a:rPr lang="en-US" sz="1800" dirty="0" err="1">
                <a:solidFill>
                  <a:schemeClr val="accent2">
                    <a:lumMod val="10000"/>
                  </a:schemeClr>
                </a:solidFill>
              </a:rPr>
              <a:t>Anver</a:t>
            </a:r>
            <a:r>
              <a:rPr lang="en-US" sz="1800" dirty="0">
                <a:solidFill>
                  <a:schemeClr val="accent2">
                    <a:lumMod val="10000"/>
                  </a:schemeClr>
                </a:solidFill>
              </a:rPr>
              <a:t> SR</a:t>
            </a:r>
          </a:p>
          <a:p>
            <a:pPr marL="0" lvl="0" indent="0" algn="l" rtl="0">
              <a:spcBef>
                <a:spcPts val="0"/>
              </a:spcBef>
              <a:spcAft>
                <a:spcPts val="0"/>
              </a:spcAft>
              <a:buNone/>
            </a:pPr>
            <a:endParaRPr lang="en-US" dirty="0">
              <a:solidFill>
                <a:schemeClr val="accent2">
                  <a:lumMod val="10000"/>
                </a:schemeClr>
              </a:solidFill>
            </a:endParaRPr>
          </a:p>
          <a:p>
            <a:pPr marL="0" lvl="0" indent="0" algn="l" rtl="0">
              <a:spcBef>
                <a:spcPts val="0"/>
              </a:spcBef>
              <a:spcAft>
                <a:spcPts val="0"/>
              </a:spcAft>
              <a:buNone/>
            </a:pPr>
            <a:endParaRPr lang="en-US" dirty="0">
              <a:solidFill>
                <a:schemeClr val="accent2">
                  <a:lumMod val="10000"/>
                </a:schemeClr>
              </a:solidFill>
            </a:endParaRPr>
          </a:p>
          <a:p>
            <a:pPr marL="0" lvl="0" indent="0" algn="l" rtl="0">
              <a:spcBef>
                <a:spcPts val="0"/>
              </a:spcBef>
              <a:spcAft>
                <a:spcPts val="0"/>
              </a:spcAft>
              <a:buNone/>
            </a:pPr>
            <a:r>
              <a:rPr lang="en-US" sz="2000" b="1" dirty="0">
                <a:solidFill>
                  <a:schemeClr val="accent2">
                    <a:lumMod val="10000"/>
                  </a:schemeClr>
                </a:solidFill>
              </a:rPr>
              <a:t>TEAM MEMBERS:</a:t>
            </a:r>
          </a:p>
          <a:p>
            <a:pPr marL="0" lvl="0" indent="0" algn="l" rtl="0">
              <a:spcBef>
                <a:spcPts val="0"/>
              </a:spcBef>
              <a:spcAft>
                <a:spcPts val="0"/>
              </a:spcAft>
              <a:buNone/>
            </a:pPr>
            <a:r>
              <a:rPr lang="en-US" dirty="0">
                <a:solidFill>
                  <a:schemeClr val="accent2">
                    <a:lumMod val="10000"/>
                  </a:schemeClr>
                </a:solidFill>
              </a:rPr>
              <a:t>	</a:t>
            </a:r>
            <a:r>
              <a:rPr lang="en-US" sz="1400" dirty="0">
                <a:solidFill>
                  <a:schemeClr val="accent2">
                    <a:lumMod val="10000"/>
                  </a:schemeClr>
                </a:solidFill>
              </a:rPr>
              <a:t>        </a:t>
            </a:r>
          </a:p>
          <a:p>
            <a:pPr marL="0" lvl="0" indent="0" algn="l" rtl="0">
              <a:spcBef>
                <a:spcPts val="0"/>
              </a:spcBef>
              <a:spcAft>
                <a:spcPts val="0"/>
              </a:spcAft>
              <a:buNone/>
            </a:pPr>
            <a:r>
              <a:rPr lang="en-US" sz="1400" dirty="0">
                <a:solidFill>
                  <a:schemeClr val="accent2">
                    <a:lumMod val="10000"/>
                  </a:schemeClr>
                </a:solidFill>
              </a:rPr>
              <a:t>	</a:t>
            </a:r>
            <a:r>
              <a:rPr lang="en-US" sz="1600" dirty="0">
                <a:solidFill>
                  <a:schemeClr val="accent2">
                    <a:lumMod val="10000"/>
                  </a:schemeClr>
                </a:solidFill>
              </a:rPr>
              <a:t>HUBAIB P   KSD20CS056</a:t>
            </a:r>
          </a:p>
          <a:p>
            <a:pPr marL="0" lvl="0" indent="0" algn="l" rtl="0">
              <a:spcBef>
                <a:spcPts val="0"/>
              </a:spcBef>
              <a:spcAft>
                <a:spcPts val="0"/>
              </a:spcAft>
              <a:buNone/>
            </a:pPr>
            <a:r>
              <a:rPr lang="en-US" sz="1600" dirty="0">
                <a:solidFill>
                  <a:schemeClr val="accent2">
                    <a:lumMod val="10000"/>
                  </a:schemeClr>
                </a:solidFill>
              </a:rPr>
              <a:t>	SHAHEER  KSD20CS076</a:t>
            </a:r>
          </a:p>
          <a:p>
            <a:pPr marL="0" lvl="0" indent="0" algn="l" rtl="0">
              <a:spcBef>
                <a:spcPts val="0"/>
              </a:spcBef>
              <a:spcAft>
                <a:spcPts val="0"/>
              </a:spcAft>
              <a:buNone/>
            </a:pPr>
            <a:r>
              <a:rPr lang="en-US" sz="1600" dirty="0">
                <a:solidFill>
                  <a:schemeClr val="accent2">
                    <a:lumMod val="10000"/>
                  </a:schemeClr>
                </a:solidFill>
              </a:rPr>
              <a:t>	NANDANA KSD20CS077</a:t>
            </a:r>
          </a:p>
          <a:p>
            <a:pPr marL="0" lvl="0" indent="0" algn="l" rtl="0">
              <a:spcBef>
                <a:spcPts val="0"/>
              </a:spcBef>
              <a:spcAft>
                <a:spcPts val="0"/>
              </a:spcAft>
              <a:buNone/>
            </a:pPr>
            <a:r>
              <a:rPr lang="en-US" sz="1600" dirty="0">
                <a:solidFill>
                  <a:schemeClr val="accent2">
                    <a:lumMod val="10000"/>
                  </a:schemeClr>
                </a:solidFill>
              </a:rPr>
              <a:t>	JUNAID      KSD20CS065</a:t>
            </a:r>
          </a:p>
          <a:p>
            <a:pPr marL="0" lvl="0" indent="0" algn="l" rtl="0">
              <a:spcBef>
                <a:spcPts val="0"/>
              </a:spcBef>
              <a:spcAft>
                <a:spcPts val="0"/>
              </a:spcAft>
              <a:buNone/>
            </a:pPr>
            <a:endParaRPr lang="en-US" sz="1400" dirty="0">
              <a:solidFill>
                <a:schemeClr val="accent2">
                  <a:lumMod val="10000"/>
                </a:schemeClr>
              </a:solidFill>
            </a:endParaRPr>
          </a:p>
          <a:p>
            <a:pPr marL="0" lvl="0" indent="0" algn="l" rtl="0">
              <a:spcBef>
                <a:spcPts val="0"/>
              </a:spcBef>
              <a:spcAft>
                <a:spcPts val="0"/>
              </a:spcAft>
              <a:buNone/>
            </a:pPr>
            <a:endParaRPr dirty="0">
              <a:solidFill>
                <a:schemeClr val="accent2">
                  <a:lumMod val="1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26DFF"/>
        </a:solidFill>
        <a:effectLst/>
      </p:bgPr>
    </p:bg>
    <p:spTree>
      <p:nvGrpSpPr>
        <p:cNvPr id="1" name="Shape 1128"/>
        <p:cNvGrpSpPr/>
        <p:nvPr/>
      </p:nvGrpSpPr>
      <p:grpSpPr>
        <a:xfrm>
          <a:off x="0" y="0"/>
          <a:ext cx="0" cy="0"/>
          <a:chOff x="0" y="0"/>
          <a:chExt cx="0" cy="0"/>
        </a:xfrm>
      </p:grpSpPr>
      <p:pic>
        <p:nvPicPr>
          <p:cNvPr id="4" name="Picture 3">
            <a:extLst>
              <a:ext uri="{FF2B5EF4-FFF2-40B4-BE49-F238E27FC236}">
                <a16:creationId xmlns:a16="http://schemas.microsoft.com/office/drawing/2014/main" id="{6E2A1ACD-A478-9163-543C-25BFFD5FC717}"/>
              </a:ext>
            </a:extLst>
          </p:cNvPr>
          <p:cNvPicPr>
            <a:picLocks noChangeAspect="1"/>
          </p:cNvPicPr>
          <p:nvPr/>
        </p:nvPicPr>
        <p:blipFill>
          <a:blip r:embed="rId3"/>
          <a:stretch>
            <a:fillRect/>
          </a:stretch>
        </p:blipFill>
        <p:spPr>
          <a:xfrm>
            <a:off x="261424" y="169116"/>
            <a:ext cx="8621152" cy="4805268"/>
          </a:xfrm>
          <a:prstGeom prst="rect">
            <a:avLst/>
          </a:prstGeom>
        </p:spPr>
      </p:pic>
      <p:pic>
        <p:nvPicPr>
          <p:cNvPr id="2" name="Picture 1">
            <a:extLst>
              <a:ext uri="{FF2B5EF4-FFF2-40B4-BE49-F238E27FC236}">
                <a16:creationId xmlns:a16="http://schemas.microsoft.com/office/drawing/2014/main" id="{687544F1-3F95-7BBA-88FB-4AD32B098231}"/>
              </a:ext>
            </a:extLst>
          </p:cNvPr>
          <p:cNvPicPr>
            <a:picLocks noChangeAspect="1"/>
          </p:cNvPicPr>
          <p:nvPr/>
        </p:nvPicPr>
        <p:blipFill rotWithShape="1">
          <a:blip r:embed="rId4"/>
          <a:srcRect t="2112"/>
          <a:stretch/>
        </p:blipFill>
        <p:spPr>
          <a:xfrm>
            <a:off x="261424" y="169116"/>
            <a:ext cx="8621152" cy="4805268"/>
          </a:xfrm>
          <a:prstGeom prst="rect">
            <a:avLst/>
          </a:prstGeom>
        </p:spPr>
      </p:pic>
      <p:pic>
        <p:nvPicPr>
          <p:cNvPr id="3" name="Picture 2">
            <a:extLst>
              <a:ext uri="{FF2B5EF4-FFF2-40B4-BE49-F238E27FC236}">
                <a16:creationId xmlns:a16="http://schemas.microsoft.com/office/drawing/2014/main" id="{49F00FF6-9C98-E175-0905-98119760310A}"/>
              </a:ext>
            </a:extLst>
          </p:cNvPr>
          <p:cNvPicPr>
            <a:picLocks noChangeAspect="1"/>
          </p:cNvPicPr>
          <p:nvPr/>
        </p:nvPicPr>
        <p:blipFill>
          <a:blip r:embed="rId5"/>
          <a:stretch>
            <a:fillRect/>
          </a:stretch>
        </p:blipFill>
        <p:spPr>
          <a:xfrm>
            <a:off x="261424" y="169116"/>
            <a:ext cx="8621152" cy="4805268"/>
          </a:xfrm>
          <a:prstGeom prst="rect">
            <a:avLst/>
          </a:prstGeom>
        </p:spPr>
      </p:pic>
    </p:spTree>
    <p:extLst>
      <p:ext uri="{BB962C8B-B14F-4D97-AF65-F5344CB8AC3E}">
        <p14:creationId xmlns:p14="http://schemas.microsoft.com/office/powerpoint/2010/main" val="3874756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26DFF"/>
        </a:solidFill>
        <a:effectLst/>
      </p:bgPr>
    </p:bg>
    <p:spTree>
      <p:nvGrpSpPr>
        <p:cNvPr id="1" name="Shape 1128"/>
        <p:cNvGrpSpPr/>
        <p:nvPr/>
      </p:nvGrpSpPr>
      <p:grpSpPr>
        <a:xfrm>
          <a:off x="0" y="0"/>
          <a:ext cx="0" cy="0"/>
          <a:chOff x="0" y="0"/>
          <a:chExt cx="0" cy="0"/>
        </a:xfrm>
      </p:grpSpPr>
      <p:pic>
        <p:nvPicPr>
          <p:cNvPr id="4" name="Picture 3">
            <a:extLst>
              <a:ext uri="{FF2B5EF4-FFF2-40B4-BE49-F238E27FC236}">
                <a16:creationId xmlns:a16="http://schemas.microsoft.com/office/drawing/2014/main" id="{6E2A1ACD-A478-9163-543C-25BFFD5FC717}"/>
              </a:ext>
            </a:extLst>
          </p:cNvPr>
          <p:cNvPicPr>
            <a:picLocks noChangeAspect="1"/>
          </p:cNvPicPr>
          <p:nvPr/>
        </p:nvPicPr>
        <p:blipFill>
          <a:blip r:embed="rId3"/>
          <a:stretch>
            <a:fillRect/>
          </a:stretch>
        </p:blipFill>
        <p:spPr>
          <a:xfrm>
            <a:off x="261424" y="169116"/>
            <a:ext cx="8621152" cy="4805268"/>
          </a:xfrm>
          <a:prstGeom prst="rect">
            <a:avLst/>
          </a:prstGeom>
        </p:spPr>
      </p:pic>
      <p:pic>
        <p:nvPicPr>
          <p:cNvPr id="2" name="Picture 1">
            <a:extLst>
              <a:ext uri="{FF2B5EF4-FFF2-40B4-BE49-F238E27FC236}">
                <a16:creationId xmlns:a16="http://schemas.microsoft.com/office/drawing/2014/main" id="{687544F1-3F95-7BBA-88FB-4AD32B098231}"/>
              </a:ext>
            </a:extLst>
          </p:cNvPr>
          <p:cNvPicPr>
            <a:picLocks noChangeAspect="1"/>
          </p:cNvPicPr>
          <p:nvPr/>
        </p:nvPicPr>
        <p:blipFill rotWithShape="1">
          <a:blip r:embed="rId4"/>
          <a:srcRect t="2112"/>
          <a:stretch/>
        </p:blipFill>
        <p:spPr>
          <a:xfrm>
            <a:off x="261424" y="169116"/>
            <a:ext cx="8621152" cy="4805268"/>
          </a:xfrm>
          <a:prstGeom prst="rect">
            <a:avLst/>
          </a:prstGeom>
        </p:spPr>
      </p:pic>
      <p:pic>
        <p:nvPicPr>
          <p:cNvPr id="3" name="Picture 2">
            <a:extLst>
              <a:ext uri="{FF2B5EF4-FFF2-40B4-BE49-F238E27FC236}">
                <a16:creationId xmlns:a16="http://schemas.microsoft.com/office/drawing/2014/main" id="{49F00FF6-9C98-E175-0905-98119760310A}"/>
              </a:ext>
            </a:extLst>
          </p:cNvPr>
          <p:cNvPicPr>
            <a:picLocks noChangeAspect="1"/>
          </p:cNvPicPr>
          <p:nvPr/>
        </p:nvPicPr>
        <p:blipFill>
          <a:blip r:embed="rId5"/>
          <a:stretch>
            <a:fillRect/>
          </a:stretch>
        </p:blipFill>
        <p:spPr>
          <a:xfrm>
            <a:off x="261424" y="169116"/>
            <a:ext cx="8621152" cy="4805268"/>
          </a:xfrm>
          <a:prstGeom prst="rect">
            <a:avLst/>
          </a:prstGeom>
        </p:spPr>
      </p:pic>
      <p:pic>
        <p:nvPicPr>
          <p:cNvPr id="5" name="Picture 4">
            <a:extLst>
              <a:ext uri="{FF2B5EF4-FFF2-40B4-BE49-F238E27FC236}">
                <a16:creationId xmlns:a16="http://schemas.microsoft.com/office/drawing/2014/main" id="{66891DAA-DFC4-4170-1423-BCBEF2CBEFD4}"/>
              </a:ext>
            </a:extLst>
          </p:cNvPr>
          <p:cNvPicPr>
            <a:picLocks noChangeAspect="1"/>
          </p:cNvPicPr>
          <p:nvPr/>
        </p:nvPicPr>
        <p:blipFill>
          <a:blip r:embed="rId6"/>
          <a:stretch>
            <a:fillRect/>
          </a:stretch>
        </p:blipFill>
        <p:spPr>
          <a:xfrm>
            <a:off x="261424" y="169116"/>
            <a:ext cx="8621152" cy="4805268"/>
          </a:xfrm>
          <a:prstGeom prst="rect">
            <a:avLst/>
          </a:prstGeom>
        </p:spPr>
      </p:pic>
    </p:spTree>
    <p:extLst>
      <p:ext uri="{BB962C8B-B14F-4D97-AF65-F5344CB8AC3E}">
        <p14:creationId xmlns:p14="http://schemas.microsoft.com/office/powerpoint/2010/main" val="3889487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26DFF"/>
        </a:solidFill>
        <a:effectLst/>
      </p:bgPr>
    </p:bg>
    <p:spTree>
      <p:nvGrpSpPr>
        <p:cNvPr id="1" name="Shape 1128"/>
        <p:cNvGrpSpPr/>
        <p:nvPr/>
      </p:nvGrpSpPr>
      <p:grpSpPr>
        <a:xfrm>
          <a:off x="0" y="0"/>
          <a:ext cx="0" cy="0"/>
          <a:chOff x="0" y="0"/>
          <a:chExt cx="0" cy="0"/>
        </a:xfrm>
      </p:grpSpPr>
      <p:pic>
        <p:nvPicPr>
          <p:cNvPr id="4" name="Picture 3">
            <a:extLst>
              <a:ext uri="{FF2B5EF4-FFF2-40B4-BE49-F238E27FC236}">
                <a16:creationId xmlns:a16="http://schemas.microsoft.com/office/drawing/2014/main" id="{6E2A1ACD-A478-9163-543C-25BFFD5FC717}"/>
              </a:ext>
            </a:extLst>
          </p:cNvPr>
          <p:cNvPicPr>
            <a:picLocks noChangeAspect="1"/>
          </p:cNvPicPr>
          <p:nvPr/>
        </p:nvPicPr>
        <p:blipFill>
          <a:blip r:embed="rId3"/>
          <a:stretch>
            <a:fillRect/>
          </a:stretch>
        </p:blipFill>
        <p:spPr>
          <a:xfrm>
            <a:off x="261424" y="169116"/>
            <a:ext cx="8621152" cy="4805268"/>
          </a:xfrm>
          <a:prstGeom prst="rect">
            <a:avLst/>
          </a:prstGeom>
        </p:spPr>
      </p:pic>
      <p:pic>
        <p:nvPicPr>
          <p:cNvPr id="2" name="Picture 1">
            <a:extLst>
              <a:ext uri="{FF2B5EF4-FFF2-40B4-BE49-F238E27FC236}">
                <a16:creationId xmlns:a16="http://schemas.microsoft.com/office/drawing/2014/main" id="{687544F1-3F95-7BBA-88FB-4AD32B098231}"/>
              </a:ext>
            </a:extLst>
          </p:cNvPr>
          <p:cNvPicPr>
            <a:picLocks noChangeAspect="1"/>
          </p:cNvPicPr>
          <p:nvPr/>
        </p:nvPicPr>
        <p:blipFill rotWithShape="1">
          <a:blip r:embed="rId4"/>
          <a:srcRect t="2112"/>
          <a:stretch/>
        </p:blipFill>
        <p:spPr>
          <a:xfrm>
            <a:off x="261424" y="169116"/>
            <a:ext cx="8621152" cy="4805268"/>
          </a:xfrm>
          <a:prstGeom prst="rect">
            <a:avLst/>
          </a:prstGeom>
        </p:spPr>
      </p:pic>
      <p:pic>
        <p:nvPicPr>
          <p:cNvPr id="3" name="Picture 2">
            <a:extLst>
              <a:ext uri="{FF2B5EF4-FFF2-40B4-BE49-F238E27FC236}">
                <a16:creationId xmlns:a16="http://schemas.microsoft.com/office/drawing/2014/main" id="{49F00FF6-9C98-E175-0905-98119760310A}"/>
              </a:ext>
            </a:extLst>
          </p:cNvPr>
          <p:cNvPicPr>
            <a:picLocks noChangeAspect="1"/>
          </p:cNvPicPr>
          <p:nvPr/>
        </p:nvPicPr>
        <p:blipFill>
          <a:blip r:embed="rId5"/>
          <a:stretch>
            <a:fillRect/>
          </a:stretch>
        </p:blipFill>
        <p:spPr>
          <a:xfrm>
            <a:off x="261424" y="169116"/>
            <a:ext cx="8621152" cy="4805268"/>
          </a:xfrm>
          <a:prstGeom prst="rect">
            <a:avLst/>
          </a:prstGeom>
        </p:spPr>
      </p:pic>
      <p:pic>
        <p:nvPicPr>
          <p:cNvPr id="5" name="Picture 4">
            <a:extLst>
              <a:ext uri="{FF2B5EF4-FFF2-40B4-BE49-F238E27FC236}">
                <a16:creationId xmlns:a16="http://schemas.microsoft.com/office/drawing/2014/main" id="{66891DAA-DFC4-4170-1423-BCBEF2CBEFD4}"/>
              </a:ext>
            </a:extLst>
          </p:cNvPr>
          <p:cNvPicPr>
            <a:picLocks noChangeAspect="1"/>
          </p:cNvPicPr>
          <p:nvPr/>
        </p:nvPicPr>
        <p:blipFill>
          <a:blip r:embed="rId6"/>
          <a:stretch>
            <a:fillRect/>
          </a:stretch>
        </p:blipFill>
        <p:spPr>
          <a:xfrm>
            <a:off x="261424" y="169116"/>
            <a:ext cx="8621152" cy="4805268"/>
          </a:xfrm>
          <a:prstGeom prst="rect">
            <a:avLst/>
          </a:prstGeom>
        </p:spPr>
      </p:pic>
      <p:pic>
        <p:nvPicPr>
          <p:cNvPr id="6" name="Picture 5">
            <a:extLst>
              <a:ext uri="{FF2B5EF4-FFF2-40B4-BE49-F238E27FC236}">
                <a16:creationId xmlns:a16="http://schemas.microsoft.com/office/drawing/2014/main" id="{0FD7D0BB-7B8A-E9DF-FC2C-97424CFBB903}"/>
              </a:ext>
            </a:extLst>
          </p:cNvPr>
          <p:cNvPicPr>
            <a:picLocks noChangeAspect="1"/>
          </p:cNvPicPr>
          <p:nvPr/>
        </p:nvPicPr>
        <p:blipFill>
          <a:blip r:embed="rId7"/>
          <a:stretch>
            <a:fillRect/>
          </a:stretch>
        </p:blipFill>
        <p:spPr>
          <a:xfrm>
            <a:off x="261424" y="169116"/>
            <a:ext cx="8621152" cy="4805268"/>
          </a:xfrm>
          <a:prstGeom prst="rect">
            <a:avLst/>
          </a:prstGeom>
        </p:spPr>
      </p:pic>
    </p:spTree>
    <p:extLst>
      <p:ext uri="{BB962C8B-B14F-4D97-AF65-F5344CB8AC3E}">
        <p14:creationId xmlns:p14="http://schemas.microsoft.com/office/powerpoint/2010/main" val="167154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26DFF"/>
        </a:solidFill>
        <a:effectLst/>
      </p:bgPr>
    </p:bg>
    <p:spTree>
      <p:nvGrpSpPr>
        <p:cNvPr id="1" name="Shape 1128"/>
        <p:cNvGrpSpPr/>
        <p:nvPr/>
      </p:nvGrpSpPr>
      <p:grpSpPr>
        <a:xfrm>
          <a:off x="0" y="0"/>
          <a:ext cx="0" cy="0"/>
          <a:chOff x="0" y="0"/>
          <a:chExt cx="0" cy="0"/>
        </a:xfrm>
      </p:grpSpPr>
      <p:pic>
        <p:nvPicPr>
          <p:cNvPr id="4" name="Picture 3">
            <a:extLst>
              <a:ext uri="{FF2B5EF4-FFF2-40B4-BE49-F238E27FC236}">
                <a16:creationId xmlns:a16="http://schemas.microsoft.com/office/drawing/2014/main" id="{6E2A1ACD-A478-9163-543C-25BFFD5FC717}"/>
              </a:ext>
            </a:extLst>
          </p:cNvPr>
          <p:cNvPicPr>
            <a:picLocks noChangeAspect="1"/>
          </p:cNvPicPr>
          <p:nvPr/>
        </p:nvPicPr>
        <p:blipFill>
          <a:blip r:embed="rId3"/>
          <a:stretch>
            <a:fillRect/>
          </a:stretch>
        </p:blipFill>
        <p:spPr>
          <a:xfrm>
            <a:off x="261424" y="169116"/>
            <a:ext cx="8621152" cy="4805268"/>
          </a:xfrm>
          <a:prstGeom prst="rect">
            <a:avLst/>
          </a:prstGeom>
        </p:spPr>
      </p:pic>
      <p:pic>
        <p:nvPicPr>
          <p:cNvPr id="2" name="Picture 1">
            <a:extLst>
              <a:ext uri="{FF2B5EF4-FFF2-40B4-BE49-F238E27FC236}">
                <a16:creationId xmlns:a16="http://schemas.microsoft.com/office/drawing/2014/main" id="{687544F1-3F95-7BBA-88FB-4AD32B098231}"/>
              </a:ext>
            </a:extLst>
          </p:cNvPr>
          <p:cNvPicPr>
            <a:picLocks noChangeAspect="1"/>
          </p:cNvPicPr>
          <p:nvPr/>
        </p:nvPicPr>
        <p:blipFill rotWithShape="1">
          <a:blip r:embed="rId4"/>
          <a:srcRect t="2112"/>
          <a:stretch/>
        </p:blipFill>
        <p:spPr>
          <a:xfrm>
            <a:off x="261424" y="169116"/>
            <a:ext cx="8621152" cy="4805268"/>
          </a:xfrm>
          <a:prstGeom prst="rect">
            <a:avLst/>
          </a:prstGeom>
        </p:spPr>
      </p:pic>
      <p:pic>
        <p:nvPicPr>
          <p:cNvPr id="3" name="Picture 2">
            <a:extLst>
              <a:ext uri="{FF2B5EF4-FFF2-40B4-BE49-F238E27FC236}">
                <a16:creationId xmlns:a16="http://schemas.microsoft.com/office/drawing/2014/main" id="{49F00FF6-9C98-E175-0905-98119760310A}"/>
              </a:ext>
            </a:extLst>
          </p:cNvPr>
          <p:cNvPicPr>
            <a:picLocks noChangeAspect="1"/>
          </p:cNvPicPr>
          <p:nvPr/>
        </p:nvPicPr>
        <p:blipFill>
          <a:blip r:embed="rId5"/>
          <a:stretch>
            <a:fillRect/>
          </a:stretch>
        </p:blipFill>
        <p:spPr>
          <a:xfrm>
            <a:off x="261424" y="169116"/>
            <a:ext cx="8621152" cy="4805268"/>
          </a:xfrm>
          <a:prstGeom prst="rect">
            <a:avLst/>
          </a:prstGeom>
        </p:spPr>
      </p:pic>
      <p:pic>
        <p:nvPicPr>
          <p:cNvPr id="5" name="Picture 4">
            <a:extLst>
              <a:ext uri="{FF2B5EF4-FFF2-40B4-BE49-F238E27FC236}">
                <a16:creationId xmlns:a16="http://schemas.microsoft.com/office/drawing/2014/main" id="{66891DAA-DFC4-4170-1423-BCBEF2CBEFD4}"/>
              </a:ext>
            </a:extLst>
          </p:cNvPr>
          <p:cNvPicPr>
            <a:picLocks noChangeAspect="1"/>
          </p:cNvPicPr>
          <p:nvPr/>
        </p:nvPicPr>
        <p:blipFill>
          <a:blip r:embed="rId6"/>
          <a:stretch>
            <a:fillRect/>
          </a:stretch>
        </p:blipFill>
        <p:spPr>
          <a:xfrm>
            <a:off x="261424" y="169116"/>
            <a:ext cx="8621152" cy="4805268"/>
          </a:xfrm>
          <a:prstGeom prst="rect">
            <a:avLst/>
          </a:prstGeom>
        </p:spPr>
      </p:pic>
      <p:pic>
        <p:nvPicPr>
          <p:cNvPr id="6" name="Picture 5">
            <a:extLst>
              <a:ext uri="{FF2B5EF4-FFF2-40B4-BE49-F238E27FC236}">
                <a16:creationId xmlns:a16="http://schemas.microsoft.com/office/drawing/2014/main" id="{0FD7D0BB-7B8A-E9DF-FC2C-97424CFBB903}"/>
              </a:ext>
            </a:extLst>
          </p:cNvPr>
          <p:cNvPicPr>
            <a:picLocks noChangeAspect="1"/>
          </p:cNvPicPr>
          <p:nvPr/>
        </p:nvPicPr>
        <p:blipFill>
          <a:blip r:embed="rId7"/>
          <a:stretch>
            <a:fillRect/>
          </a:stretch>
        </p:blipFill>
        <p:spPr>
          <a:xfrm>
            <a:off x="261424" y="169116"/>
            <a:ext cx="8621152" cy="4805268"/>
          </a:xfrm>
          <a:prstGeom prst="rect">
            <a:avLst/>
          </a:prstGeom>
        </p:spPr>
      </p:pic>
      <p:pic>
        <p:nvPicPr>
          <p:cNvPr id="7" name="Picture 6">
            <a:extLst>
              <a:ext uri="{FF2B5EF4-FFF2-40B4-BE49-F238E27FC236}">
                <a16:creationId xmlns:a16="http://schemas.microsoft.com/office/drawing/2014/main" id="{B3569DF3-64A5-D4CB-E1D7-6258EB8FB424}"/>
              </a:ext>
            </a:extLst>
          </p:cNvPr>
          <p:cNvPicPr>
            <a:picLocks noChangeAspect="1"/>
          </p:cNvPicPr>
          <p:nvPr/>
        </p:nvPicPr>
        <p:blipFill>
          <a:blip r:embed="rId8"/>
          <a:stretch>
            <a:fillRect/>
          </a:stretch>
        </p:blipFill>
        <p:spPr>
          <a:xfrm>
            <a:off x="261422" y="169116"/>
            <a:ext cx="8621153" cy="4805268"/>
          </a:xfrm>
          <a:prstGeom prst="rect">
            <a:avLst/>
          </a:prstGeom>
        </p:spPr>
      </p:pic>
    </p:spTree>
    <p:extLst>
      <p:ext uri="{BB962C8B-B14F-4D97-AF65-F5344CB8AC3E}">
        <p14:creationId xmlns:p14="http://schemas.microsoft.com/office/powerpoint/2010/main" val="2233598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26DFF"/>
        </a:solidFill>
        <a:effectLst/>
      </p:bgPr>
    </p:bg>
    <p:spTree>
      <p:nvGrpSpPr>
        <p:cNvPr id="1" name="Shape 1128"/>
        <p:cNvGrpSpPr/>
        <p:nvPr/>
      </p:nvGrpSpPr>
      <p:grpSpPr>
        <a:xfrm>
          <a:off x="0" y="0"/>
          <a:ext cx="0" cy="0"/>
          <a:chOff x="0" y="0"/>
          <a:chExt cx="0" cy="0"/>
        </a:xfrm>
      </p:grpSpPr>
      <p:pic>
        <p:nvPicPr>
          <p:cNvPr id="4" name="Picture 3">
            <a:extLst>
              <a:ext uri="{FF2B5EF4-FFF2-40B4-BE49-F238E27FC236}">
                <a16:creationId xmlns:a16="http://schemas.microsoft.com/office/drawing/2014/main" id="{6E2A1ACD-A478-9163-543C-25BFFD5FC717}"/>
              </a:ext>
            </a:extLst>
          </p:cNvPr>
          <p:cNvPicPr>
            <a:picLocks noChangeAspect="1"/>
          </p:cNvPicPr>
          <p:nvPr/>
        </p:nvPicPr>
        <p:blipFill>
          <a:blip r:embed="rId3"/>
          <a:stretch>
            <a:fillRect/>
          </a:stretch>
        </p:blipFill>
        <p:spPr>
          <a:xfrm>
            <a:off x="261424" y="169116"/>
            <a:ext cx="8621152" cy="4805268"/>
          </a:xfrm>
          <a:prstGeom prst="rect">
            <a:avLst/>
          </a:prstGeom>
        </p:spPr>
      </p:pic>
      <p:pic>
        <p:nvPicPr>
          <p:cNvPr id="2" name="Picture 1">
            <a:extLst>
              <a:ext uri="{FF2B5EF4-FFF2-40B4-BE49-F238E27FC236}">
                <a16:creationId xmlns:a16="http://schemas.microsoft.com/office/drawing/2014/main" id="{687544F1-3F95-7BBA-88FB-4AD32B098231}"/>
              </a:ext>
            </a:extLst>
          </p:cNvPr>
          <p:cNvPicPr>
            <a:picLocks noChangeAspect="1"/>
          </p:cNvPicPr>
          <p:nvPr/>
        </p:nvPicPr>
        <p:blipFill rotWithShape="1">
          <a:blip r:embed="rId4"/>
          <a:srcRect t="2112"/>
          <a:stretch/>
        </p:blipFill>
        <p:spPr>
          <a:xfrm>
            <a:off x="261424" y="169116"/>
            <a:ext cx="8621152" cy="4805268"/>
          </a:xfrm>
          <a:prstGeom prst="rect">
            <a:avLst/>
          </a:prstGeom>
        </p:spPr>
      </p:pic>
      <p:pic>
        <p:nvPicPr>
          <p:cNvPr id="3" name="Picture 2">
            <a:extLst>
              <a:ext uri="{FF2B5EF4-FFF2-40B4-BE49-F238E27FC236}">
                <a16:creationId xmlns:a16="http://schemas.microsoft.com/office/drawing/2014/main" id="{49F00FF6-9C98-E175-0905-98119760310A}"/>
              </a:ext>
            </a:extLst>
          </p:cNvPr>
          <p:cNvPicPr>
            <a:picLocks noChangeAspect="1"/>
          </p:cNvPicPr>
          <p:nvPr/>
        </p:nvPicPr>
        <p:blipFill>
          <a:blip r:embed="rId5"/>
          <a:stretch>
            <a:fillRect/>
          </a:stretch>
        </p:blipFill>
        <p:spPr>
          <a:xfrm>
            <a:off x="261424" y="169116"/>
            <a:ext cx="8621152" cy="4805268"/>
          </a:xfrm>
          <a:prstGeom prst="rect">
            <a:avLst/>
          </a:prstGeom>
        </p:spPr>
      </p:pic>
      <p:pic>
        <p:nvPicPr>
          <p:cNvPr id="5" name="Picture 4">
            <a:extLst>
              <a:ext uri="{FF2B5EF4-FFF2-40B4-BE49-F238E27FC236}">
                <a16:creationId xmlns:a16="http://schemas.microsoft.com/office/drawing/2014/main" id="{66891DAA-DFC4-4170-1423-BCBEF2CBEFD4}"/>
              </a:ext>
            </a:extLst>
          </p:cNvPr>
          <p:cNvPicPr>
            <a:picLocks noChangeAspect="1"/>
          </p:cNvPicPr>
          <p:nvPr/>
        </p:nvPicPr>
        <p:blipFill>
          <a:blip r:embed="rId6"/>
          <a:stretch>
            <a:fillRect/>
          </a:stretch>
        </p:blipFill>
        <p:spPr>
          <a:xfrm>
            <a:off x="261424" y="169116"/>
            <a:ext cx="8621152" cy="4805268"/>
          </a:xfrm>
          <a:prstGeom prst="rect">
            <a:avLst/>
          </a:prstGeom>
        </p:spPr>
      </p:pic>
      <p:pic>
        <p:nvPicPr>
          <p:cNvPr id="6" name="Picture 5">
            <a:extLst>
              <a:ext uri="{FF2B5EF4-FFF2-40B4-BE49-F238E27FC236}">
                <a16:creationId xmlns:a16="http://schemas.microsoft.com/office/drawing/2014/main" id="{0FD7D0BB-7B8A-E9DF-FC2C-97424CFBB903}"/>
              </a:ext>
            </a:extLst>
          </p:cNvPr>
          <p:cNvPicPr>
            <a:picLocks noChangeAspect="1"/>
          </p:cNvPicPr>
          <p:nvPr/>
        </p:nvPicPr>
        <p:blipFill>
          <a:blip r:embed="rId7"/>
          <a:stretch>
            <a:fillRect/>
          </a:stretch>
        </p:blipFill>
        <p:spPr>
          <a:xfrm>
            <a:off x="261424" y="169116"/>
            <a:ext cx="8621152" cy="4805268"/>
          </a:xfrm>
          <a:prstGeom prst="rect">
            <a:avLst/>
          </a:prstGeom>
        </p:spPr>
      </p:pic>
      <p:pic>
        <p:nvPicPr>
          <p:cNvPr id="7" name="Picture 6">
            <a:extLst>
              <a:ext uri="{FF2B5EF4-FFF2-40B4-BE49-F238E27FC236}">
                <a16:creationId xmlns:a16="http://schemas.microsoft.com/office/drawing/2014/main" id="{B3569DF3-64A5-D4CB-E1D7-6258EB8FB424}"/>
              </a:ext>
            </a:extLst>
          </p:cNvPr>
          <p:cNvPicPr>
            <a:picLocks noChangeAspect="1"/>
          </p:cNvPicPr>
          <p:nvPr/>
        </p:nvPicPr>
        <p:blipFill>
          <a:blip r:embed="rId8"/>
          <a:stretch>
            <a:fillRect/>
          </a:stretch>
        </p:blipFill>
        <p:spPr>
          <a:xfrm>
            <a:off x="261422" y="169116"/>
            <a:ext cx="8621153" cy="4805268"/>
          </a:xfrm>
          <a:prstGeom prst="rect">
            <a:avLst/>
          </a:prstGeom>
        </p:spPr>
      </p:pic>
      <p:pic>
        <p:nvPicPr>
          <p:cNvPr id="8" name="Picture 7">
            <a:extLst>
              <a:ext uri="{FF2B5EF4-FFF2-40B4-BE49-F238E27FC236}">
                <a16:creationId xmlns:a16="http://schemas.microsoft.com/office/drawing/2014/main" id="{04F21D11-F0BC-49D9-E2F1-84751C180289}"/>
              </a:ext>
            </a:extLst>
          </p:cNvPr>
          <p:cNvPicPr>
            <a:picLocks noChangeAspect="1"/>
          </p:cNvPicPr>
          <p:nvPr/>
        </p:nvPicPr>
        <p:blipFill>
          <a:blip r:embed="rId9"/>
          <a:stretch>
            <a:fillRect/>
          </a:stretch>
        </p:blipFill>
        <p:spPr>
          <a:xfrm>
            <a:off x="261420" y="169116"/>
            <a:ext cx="8621153" cy="4805268"/>
          </a:xfrm>
          <a:prstGeom prst="rect">
            <a:avLst/>
          </a:prstGeom>
        </p:spPr>
      </p:pic>
    </p:spTree>
    <p:extLst>
      <p:ext uri="{BB962C8B-B14F-4D97-AF65-F5344CB8AC3E}">
        <p14:creationId xmlns:p14="http://schemas.microsoft.com/office/powerpoint/2010/main" val="2880485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grpSp>
        <p:nvGrpSpPr>
          <p:cNvPr id="1250" name="Google Shape;1250;p45"/>
          <p:cNvGrpSpPr/>
          <p:nvPr/>
        </p:nvGrpSpPr>
        <p:grpSpPr>
          <a:xfrm>
            <a:off x="4571998" y="1639230"/>
            <a:ext cx="3885561" cy="2289010"/>
            <a:chOff x="-143025" y="1446025"/>
            <a:chExt cx="4979573" cy="2933500"/>
          </a:xfrm>
        </p:grpSpPr>
        <p:sp>
          <p:nvSpPr>
            <p:cNvPr id="1251" name="Google Shape;1251;p45"/>
            <p:cNvSpPr/>
            <p:nvPr/>
          </p:nvSpPr>
          <p:spPr>
            <a:xfrm rot="10800000" flipH="1">
              <a:off x="1819888" y="2886661"/>
              <a:ext cx="1380977" cy="1031686"/>
            </a:xfrm>
            <a:custGeom>
              <a:avLst/>
              <a:gdLst/>
              <a:ahLst/>
              <a:cxnLst/>
              <a:rect l="l" t="t" r="r" b="b"/>
              <a:pathLst>
                <a:path w="65519" h="347077" extrusionOk="0">
                  <a:moveTo>
                    <a:pt x="2303" y="0"/>
                  </a:moveTo>
                  <a:lnTo>
                    <a:pt x="0" y="316661"/>
                  </a:lnTo>
                  <a:lnTo>
                    <a:pt x="63216" y="347077"/>
                  </a:lnTo>
                  <a:lnTo>
                    <a:pt x="65518" y="30360"/>
                  </a:lnTo>
                  <a:lnTo>
                    <a:pt x="230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5"/>
            <p:cNvSpPr/>
            <p:nvPr/>
          </p:nvSpPr>
          <p:spPr>
            <a:xfrm rot="10800000" flipH="1">
              <a:off x="1819888" y="2886661"/>
              <a:ext cx="1380977" cy="1031686"/>
            </a:xfrm>
            <a:custGeom>
              <a:avLst/>
              <a:gdLst/>
              <a:ahLst/>
              <a:cxnLst/>
              <a:rect l="l" t="t" r="r" b="b"/>
              <a:pathLst>
                <a:path w="65519" h="347077" fill="none" extrusionOk="0">
                  <a:moveTo>
                    <a:pt x="0" y="316661"/>
                  </a:moveTo>
                  <a:lnTo>
                    <a:pt x="63216" y="347077"/>
                  </a:lnTo>
                  <a:lnTo>
                    <a:pt x="65518" y="30360"/>
                  </a:lnTo>
                  <a:lnTo>
                    <a:pt x="2303" y="0"/>
                  </a:lnTo>
                  <a:lnTo>
                    <a:pt x="0" y="31666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5"/>
            <p:cNvSpPr/>
            <p:nvPr/>
          </p:nvSpPr>
          <p:spPr>
            <a:xfrm rot="10800000" flipH="1">
              <a:off x="1844867" y="3356602"/>
              <a:ext cx="1331592" cy="90739"/>
            </a:xfrm>
            <a:custGeom>
              <a:avLst/>
              <a:gdLst/>
              <a:ahLst/>
              <a:cxnLst/>
              <a:rect l="l" t="t" r="r" b="b"/>
              <a:pathLst>
                <a:path w="63176" h="30526" extrusionOk="0">
                  <a:moveTo>
                    <a:pt x="41" y="0"/>
                  </a:moveTo>
                  <a:lnTo>
                    <a:pt x="0" y="56"/>
                  </a:lnTo>
                  <a:lnTo>
                    <a:pt x="41" y="166"/>
                  </a:lnTo>
                  <a:lnTo>
                    <a:pt x="163" y="276"/>
                  </a:lnTo>
                  <a:lnTo>
                    <a:pt x="637" y="662"/>
                  </a:lnTo>
                  <a:lnTo>
                    <a:pt x="1416" y="1158"/>
                  </a:lnTo>
                  <a:lnTo>
                    <a:pt x="2472" y="1819"/>
                  </a:lnTo>
                  <a:lnTo>
                    <a:pt x="5384" y="3527"/>
                  </a:lnTo>
                  <a:lnTo>
                    <a:pt x="9237" y="5676"/>
                  </a:lnTo>
                  <a:lnTo>
                    <a:pt x="13910" y="8155"/>
                  </a:lnTo>
                  <a:lnTo>
                    <a:pt x="19280" y="10965"/>
                  </a:lnTo>
                  <a:lnTo>
                    <a:pt x="25205" y="13941"/>
                  </a:lnTo>
                  <a:lnTo>
                    <a:pt x="31578" y="17081"/>
                  </a:lnTo>
                  <a:lnTo>
                    <a:pt x="37943" y="20112"/>
                  </a:lnTo>
                  <a:lnTo>
                    <a:pt x="43875" y="22867"/>
                  </a:lnTo>
                  <a:lnTo>
                    <a:pt x="49239" y="25236"/>
                  </a:lnTo>
                  <a:lnTo>
                    <a:pt x="53918" y="27275"/>
                  </a:lnTo>
                  <a:lnTo>
                    <a:pt x="57771" y="28873"/>
                  </a:lnTo>
                  <a:lnTo>
                    <a:pt x="59356" y="29479"/>
                  </a:lnTo>
                  <a:lnTo>
                    <a:pt x="60690" y="29920"/>
                  </a:lnTo>
                  <a:lnTo>
                    <a:pt x="61753" y="30306"/>
                  </a:lnTo>
                  <a:lnTo>
                    <a:pt x="62532" y="30471"/>
                  </a:lnTo>
                  <a:lnTo>
                    <a:pt x="63013" y="30526"/>
                  </a:lnTo>
                  <a:lnTo>
                    <a:pt x="63135" y="30471"/>
                  </a:lnTo>
                  <a:lnTo>
                    <a:pt x="63168" y="30471"/>
                  </a:lnTo>
                  <a:lnTo>
                    <a:pt x="63175" y="30416"/>
                  </a:lnTo>
                  <a:lnTo>
                    <a:pt x="63168" y="30361"/>
                  </a:lnTo>
                  <a:lnTo>
                    <a:pt x="63135" y="30306"/>
                  </a:lnTo>
                  <a:lnTo>
                    <a:pt x="63013" y="30140"/>
                  </a:lnTo>
                  <a:lnTo>
                    <a:pt x="62532" y="29755"/>
                  </a:lnTo>
                  <a:lnTo>
                    <a:pt x="61760" y="29204"/>
                  </a:lnTo>
                  <a:lnTo>
                    <a:pt x="60697" y="28542"/>
                  </a:lnTo>
                  <a:lnTo>
                    <a:pt x="59363" y="27716"/>
                  </a:lnTo>
                  <a:lnTo>
                    <a:pt x="57785" y="26834"/>
                  </a:lnTo>
                  <a:lnTo>
                    <a:pt x="53932" y="24685"/>
                  </a:lnTo>
                  <a:lnTo>
                    <a:pt x="49259" y="22206"/>
                  </a:lnTo>
                  <a:lnTo>
                    <a:pt x="43896" y="19451"/>
                  </a:lnTo>
                  <a:lnTo>
                    <a:pt x="37963" y="16530"/>
                  </a:lnTo>
                  <a:lnTo>
                    <a:pt x="31598" y="13390"/>
                  </a:lnTo>
                  <a:lnTo>
                    <a:pt x="25232" y="10414"/>
                  </a:lnTo>
                  <a:lnTo>
                    <a:pt x="19307" y="7714"/>
                  </a:lnTo>
                  <a:lnTo>
                    <a:pt x="13937" y="5345"/>
                  </a:lnTo>
                  <a:lnTo>
                    <a:pt x="9264" y="3362"/>
                  </a:lnTo>
                  <a:lnTo>
                    <a:pt x="5404" y="1764"/>
                  </a:lnTo>
                  <a:lnTo>
                    <a:pt x="2486" y="662"/>
                  </a:lnTo>
                  <a:lnTo>
                    <a:pt x="1422" y="331"/>
                  </a:lnTo>
                  <a:lnTo>
                    <a:pt x="644" y="111"/>
                  </a:lnTo>
                  <a:lnTo>
                    <a:pt x="16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5"/>
            <p:cNvSpPr/>
            <p:nvPr/>
          </p:nvSpPr>
          <p:spPr>
            <a:xfrm rot="10800000" flipH="1">
              <a:off x="2462958" y="3626633"/>
              <a:ext cx="184302" cy="249613"/>
            </a:xfrm>
            <a:custGeom>
              <a:avLst/>
              <a:gdLst/>
              <a:ahLst/>
              <a:cxnLst/>
              <a:rect l="l" t="t" r="r" b="b"/>
              <a:pathLst>
                <a:path w="8744" h="83974" extrusionOk="0">
                  <a:moveTo>
                    <a:pt x="989" y="1"/>
                  </a:moveTo>
                  <a:lnTo>
                    <a:pt x="1" y="75268"/>
                  </a:lnTo>
                  <a:lnTo>
                    <a:pt x="7585" y="83974"/>
                  </a:lnTo>
                  <a:lnTo>
                    <a:pt x="8743" y="3748"/>
                  </a:lnTo>
                  <a:lnTo>
                    <a:pt x="98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5"/>
            <p:cNvSpPr/>
            <p:nvPr/>
          </p:nvSpPr>
          <p:spPr>
            <a:xfrm rot="10800000" flipH="1">
              <a:off x="2425984" y="2924462"/>
              <a:ext cx="184302" cy="249776"/>
            </a:xfrm>
            <a:custGeom>
              <a:avLst/>
              <a:gdLst/>
              <a:ahLst/>
              <a:cxnLst/>
              <a:rect l="l" t="t" r="r" b="b"/>
              <a:pathLst>
                <a:path w="8744" h="84029" extrusionOk="0">
                  <a:moveTo>
                    <a:pt x="1159" y="1"/>
                  </a:moveTo>
                  <a:lnTo>
                    <a:pt x="1" y="80282"/>
                  </a:lnTo>
                  <a:lnTo>
                    <a:pt x="7748" y="84028"/>
                  </a:lnTo>
                  <a:lnTo>
                    <a:pt x="8743" y="8817"/>
                  </a:lnTo>
                  <a:lnTo>
                    <a:pt x="115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5"/>
            <p:cNvSpPr/>
            <p:nvPr/>
          </p:nvSpPr>
          <p:spPr>
            <a:xfrm rot="10800000" flipH="1">
              <a:off x="1960066" y="3615642"/>
              <a:ext cx="172013" cy="197202"/>
            </a:xfrm>
            <a:custGeom>
              <a:avLst/>
              <a:gdLst/>
              <a:ahLst/>
              <a:cxnLst/>
              <a:rect l="l" t="t" r="r" b="b"/>
              <a:pathLst>
                <a:path w="8161" h="66342" extrusionOk="0">
                  <a:moveTo>
                    <a:pt x="454" y="1"/>
                  </a:moveTo>
                  <a:lnTo>
                    <a:pt x="0" y="62650"/>
                  </a:lnTo>
                  <a:lnTo>
                    <a:pt x="7700" y="66341"/>
                  </a:lnTo>
                  <a:lnTo>
                    <a:pt x="8160" y="3692"/>
                  </a:lnTo>
                  <a:lnTo>
                    <a:pt x="454"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5"/>
            <p:cNvSpPr/>
            <p:nvPr/>
          </p:nvSpPr>
          <p:spPr>
            <a:xfrm rot="10800000" flipH="1">
              <a:off x="1991032" y="3635454"/>
              <a:ext cx="105514" cy="156092"/>
            </a:xfrm>
            <a:custGeom>
              <a:avLst/>
              <a:gdLst/>
              <a:ahLst/>
              <a:cxnLst/>
              <a:rect l="l" t="t" r="r" b="b"/>
              <a:pathLst>
                <a:path w="5006" h="52512" extrusionOk="0">
                  <a:moveTo>
                    <a:pt x="1301" y="2843"/>
                  </a:moveTo>
                  <a:lnTo>
                    <a:pt x="1531" y="2921"/>
                  </a:lnTo>
                  <a:lnTo>
                    <a:pt x="2398" y="3197"/>
                  </a:lnTo>
                  <a:lnTo>
                    <a:pt x="3156" y="3362"/>
                  </a:lnTo>
                  <a:lnTo>
                    <a:pt x="3793" y="3472"/>
                  </a:lnTo>
                  <a:lnTo>
                    <a:pt x="3942" y="3637"/>
                  </a:lnTo>
                  <a:lnTo>
                    <a:pt x="4091" y="3693"/>
                  </a:lnTo>
                  <a:lnTo>
                    <a:pt x="4240" y="3748"/>
                  </a:lnTo>
                  <a:lnTo>
                    <a:pt x="4538" y="3748"/>
                  </a:lnTo>
                  <a:lnTo>
                    <a:pt x="4687" y="3693"/>
                  </a:lnTo>
                  <a:lnTo>
                    <a:pt x="4823" y="3642"/>
                  </a:lnTo>
                  <a:lnTo>
                    <a:pt x="4748" y="3803"/>
                  </a:lnTo>
                  <a:lnTo>
                    <a:pt x="4619" y="4188"/>
                  </a:lnTo>
                  <a:lnTo>
                    <a:pt x="4497" y="4574"/>
                  </a:lnTo>
                  <a:lnTo>
                    <a:pt x="4314" y="4960"/>
                  </a:lnTo>
                  <a:lnTo>
                    <a:pt x="4132" y="5235"/>
                  </a:lnTo>
                  <a:lnTo>
                    <a:pt x="3949" y="5456"/>
                  </a:lnTo>
                  <a:lnTo>
                    <a:pt x="3766" y="5566"/>
                  </a:lnTo>
                  <a:lnTo>
                    <a:pt x="3576" y="5621"/>
                  </a:lnTo>
                  <a:lnTo>
                    <a:pt x="3393" y="5566"/>
                  </a:lnTo>
                  <a:lnTo>
                    <a:pt x="3211" y="5401"/>
                  </a:lnTo>
                  <a:lnTo>
                    <a:pt x="3028" y="5180"/>
                  </a:lnTo>
                  <a:lnTo>
                    <a:pt x="2886" y="5180"/>
                  </a:lnTo>
                  <a:lnTo>
                    <a:pt x="2886" y="6282"/>
                  </a:lnTo>
                  <a:lnTo>
                    <a:pt x="2797" y="15815"/>
                  </a:lnTo>
                  <a:lnTo>
                    <a:pt x="2689" y="26614"/>
                  </a:lnTo>
                  <a:lnTo>
                    <a:pt x="2689" y="28102"/>
                  </a:lnTo>
                  <a:lnTo>
                    <a:pt x="2879" y="28102"/>
                  </a:lnTo>
                  <a:lnTo>
                    <a:pt x="2967" y="28157"/>
                  </a:lnTo>
                  <a:lnTo>
                    <a:pt x="3048" y="28212"/>
                  </a:lnTo>
                  <a:lnTo>
                    <a:pt x="3129" y="28377"/>
                  </a:lnTo>
                  <a:lnTo>
                    <a:pt x="3211" y="28543"/>
                  </a:lnTo>
                  <a:lnTo>
                    <a:pt x="3292" y="28708"/>
                  </a:lnTo>
                  <a:lnTo>
                    <a:pt x="3373" y="28984"/>
                  </a:lnTo>
                  <a:lnTo>
                    <a:pt x="3448" y="29259"/>
                  </a:lnTo>
                  <a:lnTo>
                    <a:pt x="3522" y="29590"/>
                  </a:lnTo>
                  <a:lnTo>
                    <a:pt x="3597" y="29920"/>
                  </a:lnTo>
                  <a:lnTo>
                    <a:pt x="3664" y="30306"/>
                  </a:lnTo>
                  <a:lnTo>
                    <a:pt x="3732" y="30692"/>
                  </a:lnTo>
                  <a:lnTo>
                    <a:pt x="3793" y="31132"/>
                  </a:lnTo>
                  <a:lnTo>
                    <a:pt x="3854" y="31628"/>
                  </a:lnTo>
                  <a:lnTo>
                    <a:pt x="3915" y="32124"/>
                  </a:lnTo>
                  <a:lnTo>
                    <a:pt x="3969" y="32675"/>
                  </a:lnTo>
                  <a:lnTo>
                    <a:pt x="4016" y="33226"/>
                  </a:lnTo>
                  <a:lnTo>
                    <a:pt x="4071" y="33887"/>
                  </a:lnTo>
                  <a:lnTo>
                    <a:pt x="4111" y="34549"/>
                  </a:lnTo>
                  <a:lnTo>
                    <a:pt x="4152" y="35265"/>
                  </a:lnTo>
                  <a:lnTo>
                    <a:pt x="4179" y="35926"/>
                  </a:lnTo>
                  <a:lnTo>
                    <a:pt x="4206" y="36642"/>
                  </a:lnTo>
                  <a:lnTo>
                    <a:pt x="4226" y="37414"/>
                  </a:lnTo>
                  <a:lnTo>
                    <a:pt x="4240" y="38130"/>
                  </a:lnTo>
                  <a:lnTo>
                    <a:pt x="4253" y="38846"/>
                  </a:lnTo>
                  <a:lnTo>
                    <a:pt x="4253" y="39618"/>
                  </a:lnTo>
                  <a:lnTo>
                    <a:pt x="4253" y="40334"/>
                  </a:lnTo>
                  <a:lnTo>
                    <a:pt x="4240" y="41106"/>
                  </a:lnTo>
                  <a:lnTo>
                    <a:pt x="4226" y="41822"/>
                  </a:lnTo>
                  <a:lnTo>
                    <a:pt x="4206" y="42538"/>
                  </a:lnTo>
                  <a:lnTo>
                    <a:pt x="4179" y="43310"/>
                  </a:lnTo>
                  <a:lnTo>
                    <a:pt x="4145" y="43971"/>
                  </a:lnTo>
                  <a:lnTo>
                    <a:pt x="4104" y="44687"/>
                  </a:lnTo>
                  <a:lnTo>
                    <a:pt x="3758" y="48759"/>
                  </a:lnTo>
                  <a:lnTo>
                    <a:pt x="3758" y="48759"/>
                  </a:lnTo>
                  <a:lnTo>
                    <a:pt x="1131" y="47464"/>
                  </a:lnTo>
                  <a:lnTo>
                    <a:pt x="1131" y="47464"/>
                  </a:lnTo>
                  <a:lnTo>
                    <a:pt x="1050" y="45734"/>
                  </a:lnTo>
                  <a:lnTo>
                    <a:pt x="915" y="42924"/>
                  </a:lnTo>
                  <a:lnTo>
                    <a:pt x="881" y="41822"/>
                  </a:lnTo>
                  <a:lnTo>
                    <a:pt x="861" y="40720"/>
                  </a:lnTo>
                  <a:lnTo>
                    <a:pt x="847" y="39618"/>
                  </a:lnTo>
                  <a:lnTo>
                    <a:pt x="854" y="38571"/>
                  </a:lnTo>
                  <a:lnTo>
                    <a:pt x="874" y="37469"/>
                  </a:lnTo>
                  <a:lnTo>
                    <a:pt x="901" y="36422"/>
                  </a:lnTo>
                  <a:lnTo>
                    <a:pt x="942" y="35430"/>
                  </a:lnTo>
                  <a:lnTo>
                    <a:pt x="996" y="34438"/>
                  </a:lnTo>
                  <a:lnTo>
                    <a:pt x="1064" y="33557"/>
                  </a:lnTo>
                  <a:lnTo>
                    <a:pt x="1138" y="32675"/>
                  </a:lnTo>
                  <a:lnTo>
                    <a:pt x="1226" y="31849"/>
                  </a:lnTo>
                  <a:lnTo>
                    <a:pt x="1321" y="31077"/>
                  </a:lnTo>
                  <a:lnTo>
                    <a:pt x="1423" y="30416"/>
                  </a:lnTo>
                  <a:lnTo>
                    <a:pt x="1538" y="29810"/>
                  </a:lnTo>
                  <a:lnTo>
                    <a:pt x="1660" y="29314"/>
                  </a:lnTo>
                  <a:lnTo>
                    <a:pt x="1795" y="28928"/>
                  </a:lnTo>
                  <a:lnTo>
                    <a:pt x="1931" y="28598"/>
                  </a:lnTo>
                  <a:lnTo>
                    <a:pt x="2080" y="28433"/>
                  </a:lnTo>
                  <a:lnTo>
                    <a:pt x="2222" y="28377"/>
                  </a:lnTo>
                  <a:lnTo>
                    <a:pt x="2371" y="28433"/>
                  </a:lnTo>
                  <a:lnTo>
                    <a:pt x="2594" y="28433"/>
                  </a:lnTo>
                  <a:lnTo>
                    <a:pt x="2594" y="26559"/>
                  </a:lnTo>
                  <a:lnTo>
                    <a:pt x="2655" y="16090"/>
                  </a:lnTo>
                  <a:lnTo>
                    <a:pt x="2723" y="6227"/>
                  </a:lnTo>
                  <a:lnTo>
                    <a:pt x="2723" y="4409"/>
                  </a:lnTo>
                  <a:lnTo>
                    <a:pt x="2256" y="4409"/>
                  </a:lnTo>
                  <a:lnTo>
                    <a:pt x="2134" y="4354"/>
                  </a:lnTo>
                  <a:lnTo>
                    <a:pt x="2012" y="4244"/>
                  </a:lnTo>
                  <a:lnTo>
                    <a:pt x="1890" y="4133"/>
                  </a:lnTo>
                  <a:lnTo>
                    <a:pt x="1775" y="3968"/>
                  </a:lnTo>
                  <a:lnTo>
                    <a:pt x="1653" y="3748"/>
                  </a:lnTo>
                  <a:lnTo>
                    <a:pt x="1538" y="3472"/>
                  </a:lnTo>
                  <a:lnTo>
                    <a:pt x="1423" y="3197"/>
                  </a:lnTo>
                  <a:lnTo>
                    <a:pt x="1308" y="2866"/>
                  </a:lnTo>
                  <a:lnTo>
                    <a:pt x="1301" y="2843"/>
                  </a:lnTo>
                  <a:close/>
                  <a:moveTo>
                    <a:pt x="1" y="1"/>
                  </a:moveTo>
                  <a:lnTo>
                    <a:pt x="461" y="2866"/>
                  </a:lnTo>
                  <a:lnTo>
                    <a:pt x="570" y="3527"/>
                  </a:lnTo>
                  <a:lnTo>
                    <a:pt x="691" y="4133"/>
                  </a:lnTo>
                  <a:lnTo>
                    <a:pt x="807" y="4739"/>
                  </a:lnTo>
                  <a:lnTo>
                    <a:pt x="928" y="5235"/>
                  </a:lnTo>
                  <a:lnTo>
                    <a:pt x="1050" y="5731"/>
                  </a:lnTo>
                  <a:lnTo>
                    <a:pt x="1179" y="6227"/>
                  </a:lnTo>
                  <a:lnTo>
                    <a:pt x="1308" y="6613"/>
                  </a:lnTo>
                  <a:lnTo>
                    <a:pt x="1436" y="6943"/>
                  </a:lnTo>
                  <a:lnTo>
                    <a:pt x="1565" y="7274"/>
                  </a:lnTo>
                  <a:lnTo>
                    <a:pt x="1700" y="7550"/>
                  </a:lnTo>
                  <a:lnTo>
                    <a:pt x="1836" y="7770"/>
                  </a:lnTo>
                  <a:lnTo>
                    <a:pt x="1971" y="7935"/>
                  </a:lnTo>
                  <a:lnTo>
                    <a:pt x="2107" y="8101"/>
                  </a:lnTo>
                  <a:lnTo>
                    <a:pt x="2249" y="8156"/>
                  </a:lnTo>
                  <a:lnTo>
                    <a:pt x="2302" y="8177"/>
                  </a:lnTo>
                  <a:lnTo>
                    <a:pt x="2302" y="8177"/>
                  </a:lnTo>
                  <a:lnTo>
                    <a:pt x="2162" y="25071"/>
                  </a:lnTo>
                  <a:lnTo>
                    <a:pt x="2053" y="25071"/>
                  </a:lnTo>
                  <a:lnTo>
                    <a:pt x="1944" y="25182"/>
                  </a:lnTo>
                  <a:lnTo>
                    <a:pt x="1836" y="25347"/>
                  </a:lnTo>
                  <a:lnTo>
                    <a:pt x="1728" y="25512"/>
                  </a:lnTo>
                  <a:lnTo>
                    <a:pt x="1626" y="25788"/>
                  </a:lnTo>
                  <a:lnTo>
                    <a:pt x="1524" y="26063"/>
                  </a:lnTo>
                  <a:lnTo>
                    <a:pt x="1423" y="26449"/>
                  </a:lnTo>
                  <a:lnTo>
                    <a:pt x="1328" y="26835"/>
                  </a:lnTo>
                  <a:lnTo>
                    <a:pt x="1233" y="27275"/>
                  </a:lnTo>
                  <a:lnTo>
                    <a:pt x="1138" y="27771"/>
                  </a:lnTo>
                  <a:lnTo>
                    <a:pt x="1050" y="28322"/>
                  </a:lnTo>
                  <a:lnTo>
                    <a:pt x="969" y="28928"/>
                  </a:lnTo>
                  <a:lnTo>
                    <a:pt x="888" y="29535"/>
                  </a:lnTo>
                  <a:lnTo>
                    <a:pt x="813" y="30196"/>
                  </a:lnTo>
                  <a:lnTo>
                    <a:pt x="739" y="30967"/>
                  </a:lnTo>
                  <a:lnTo>
                    <a:pt x="678" y="31739"/>
                  </a:lnTo>
                  <a:lnTo>
                    <a:pt x="617" y="32510"/>
                  </a:lnTo>
                  <a:lnTo>
                    <a:pt x="563" y="33336"/>
                  </a:lnTo>
                  <a:lnTo>
                    <a:pt x="515" y="34218"/>
                  </a:lnTo>
                  <a:lnTo>
                    <a:pt x="475" y="35100"/>
                  </a:lnTo>
                  <a:lnTo>
                    <a:pt x="441" y="35981"/>
                  </a:lnTo>
                  <a:lnTo>
                    <a:pt x="414" y="36863"/>
                  </a:lnTo>
                  <a:lnTo>
                    <a:pt x="393" y="37800"/>
                  </a:lnTo>
                  <a:lnTo>
                    <a:pt x="387" y="38681"/>
                  </a:lnTo>
                  <a:lnTo>
                    <a:pt x="380" y="39618"/>
                  </a:lnTo>
                  <a:lnTo>
                    <a:pt x="380" y="40555"/>
                  </a:lnTo>
                  <a:lnTo>
                    <a:pt x="387" y="41491"/>
                  </a:lnTo>
                  <a:lnTo>
                    <a:pt x="407" y="42428"/>
                  </a:lnTo>
                  <a:lnTo>
                    <a:pt x="427" y="43365"/>
                  </a:lnTo>
                  <a:lnTo>
                    <a:pt x="461" y="44246"/>
                  </a:lnTo>
                  <a:lnTo>
                    <a:pt x="597" y="47222"/>
                  </a:lnTo>
                  <a:lnTo>
                    <a:pt x="725" y="50032"/>
                  </a:lnTo>
                  <a:lnTo>
                    <a:pt x="779" y="51134"/>
                  </a:lnTo>
                  <a:lnTo>
                    <a:pt x="928" y="51134"/>
                  </a:lnTo>
                  <a:lnTo>
                    <a:pt x="3827" y="52511"/>
                  </a:lnTo>
                  <a:lnTo>
                    <a:pt x="3949" y="52511"/>
                  </a:lnTo>
                  <a:lnTo>
                    <a:pt x="4016" y="51630"/>
                  </a:lnTo>
                  <a:lnTo>
                    <a:pt x="4423" y="46726"/>
                  </a:lnTo>
                  <a:lnTo>
                    <a:pt x="4463" y="46065"/>
                  </a:lnTo>
                  <a:lnTo>
                    <a:pt x="4504" y="45403"/>
                  </a:lnTo>
                  <a:lnTo>
                    <a:pt x="4531" y="44687"/>
                  </a:lnTo>
                  <a:lnTo>
                    <a:pt x="4558" y="44026"/>
                  </a:lnTo>
                  <a:lnTo>
                    <a:pt x="4579" y="43310"/>
                  </a:lnTo>
                  <a:lnTo>
                    <a:pt x="4599" y="42648"/>
                  </a:lnTo>
                  <a:lnTo>
                    <a:pt x="4612" y="41932"/>
                  </a:lnTo>
                  <a:lnTo>
                    <a:pt x="4619" y="41216"/>
                  </a:lnTo>
                  <a:lnTo>
                    <a:pt x="4626" y="40555"/>
                  </a:lnTo>
                  <a:lnTo>
                    <a:pt x="4626" y="39838"/>
                  </a:lnTo>
                  <a:lnTo>
                    <a:pt x="4626" y="39122"/>
                  </a:lnTo>
                  <a:lnTo>
                    <a:pt x="4619" y="38461"/>
                  </a:lnTo>
                  <a:lnTo>
                    <a:pt x="4606" y="37744"/>
                  </a:lnTo>
                  <a:lnTo>
                    <a:pt x="4592" y="37083"/>
                  </a:lnTo>
                  <a:lnTo>
                    <a:pt x="4545" y="35761"/>
                  </a:lnTo>
                  <a:lnTo>
                    <a:pt x="4490" y="34438"/>
                  </a:lnTo>
                  <a:lnTo>
                    <a:pt x="4450" y="33832"/>
                  </a:lnTo>
                  <a:lnTo>
                    <a:pt x="4416" y="33171"/>
                  </a:lnTo>
                  <a:lnTo>
                    <a:pt x="4369" y="32565"/>
                  </a:lnTo>
                  <a:lnTo>
                    <a:pt x="4328" y="32014"/>
                  </a:lnTo>
                  <a:lnTo>
                    <a:pt x="4274" y="31408"/>
                  </a:lnTo>
                  <a:lnTo>
                    <a:pt x="4226" y="30857"/>
                  </a:lnTo>
                  <a:lnTo>
                    <a:pt x="4165" y="30361"/>
                  </a:lnTo>
                  <a:lnTo>
                    <a:pt x="4104" y="29865"/>
                  </a:lnTo>
                  <a:lnTo>
                    <a:pt x="4044" y="29369"/>
                  </a:lnTo>
                  <a:lnTo>
                    <a:pt x="3976" y="28873"/>
                  </a:lnTo>
                  <a:lnTo>
                    <a:pt x="3908" y="28433"/>
                  </a:lnTo>
                  <a:lnTo>
                    <a:pt x="3834" y="28047"/>
                  </a:lnTo>
                  <a:lnTo>
                    <a:pt x="3759" y="27661"/>
                  </a:lnTo>
                  <a:lnTo>
                    <a:pt x="3678" y="27275"/>
                  </a:lnTo>
                  <a:lnTo>
                    <a:pt x="3576" y="26890"/>
                  </a:lnTo>
                  <a:lnTo>
                    <a:pt x="3475" y="26559"/>
                  </a:lnTo>
                  <a:lnTo>
                    <a:pt x="3373" y="26284"/>
                  </a:lnTo>
                  <a:lnTo>
                    <a:pt x="3272" y="26063"/>
                  </a:lnTo>
                  <a:lnTo>
                    <a:pt x="3163" y="25843"/>
                  </a:lnTo>
                  <a:lnTo>
                    <a:pt x="3055" y="25733"/>
                  </a:lnTo>
                  <a:lnTo>
                    <a:pt x="3011" y="25710"/>
                  </a:lnTo>
                  <a:lnTo>
                    <a:pt x="3011" y="25710"/>
                  </a:lnTo>
                  <a:lnTo>
                    <a:pt x="3014" y="24300"/>
                  </a:lnTo>
                  <a:lnTo>
                    <a:pt x="3021" y="21545"/>
                  </a:lnTo>
                  <a:lnTo>
                    <a:pt x="3048" y="16310"/>
                  </a:lnTo>
                  <a:lnTo>
                    <a:pt x="3075" y="11407"/>
                  </a:lnTo>
                  <a:lnTo>
                    <a:pt x="3096" y="7831"/>
                  </a:lnTo>
                  <a:lnTo>
                    <a:pt x="3096" y="7831"/>
                  </a:lnTo>
                  <a:lnTo>
                    <a:pt x="3156" y="7880"/>
                  </a:lnTo>
                  <a:lnTo>
                    <a:pt x="3353" y="7990"/>
                  </a:lnTo>
                  <a:lnTo>
                    <a:pt x="3549" y="7935"/>
                  </a:lnTo>
                  <a:lnTo>
                    <a:pt x="3746" y="7770"/>
                  </a:lnTo>
                  <a:lnTo>
                    <a:pt x="3942" y="7550"/>
                  </a:lnTo>
                  <a:lnTo>
                    <a:pt x="4138" y="7219"/>
                  </a:lnTo>
                  <a:lnTo>
                    <a:pt x="4328" y="6723"/>
                  </a:lnTo>
                  <a:lnTo>
                    <a:pt x="4511" y="6172"/>
                  </a:lnTo>
                  <a:lnTo>
                    <a:pt x="4633" y="5621"/>
                  </a:lnTo>
                  <a:lnTo>
                    <a:pt x="4741" y="5125"/>
                  </a:lnTo>
                  <a:lnTo>
                    <a:pt x="4829" y="4684"/>
                  </a:lnTo>
                  <a:lnTo>
                    <a:pt x="4897" y="4299"/>
                  </a:lnTo>
                  <a:lnTo>
                    <a:pt x="4951" y="3968"/>
                  </a:lnTo>
                  <a:lnTo>
                    <a:pt x="4985" y="3637"/>
                  </a:lnTo>
                  <a:lnTo>
                    <a:pt x="5005" y="3417"/>
                  </a:lnTo>
                  <a:lnTo>
                    <a:pt x="5005" y="3197"/>
                  </a:lnTo>
                  <a:lnTo>
                    <a:pt x="4935" y="3376"/>
                  </a:lnTo>
                  <a:lnTo>
                    <a:pt x="4935" y="3376"/>
                  </a:lnTo>
                  <a:lnTo>
                    <a:pt x="4843" y="3197"/>
                  </a:lnTo>
                  <a:lnTo>
                    <a:pt x="4694" y="2976"/>
                  </a:lnTo>
                  <a:lnTo>
                    <a:pt x="4545" y="2756"/>
                  </a:lnTo>
                  <a:lnTo>
                    <a:pt x="4402" y="2535"/>
                  </a:lnTo>
                  <a:lnTo>
                    <a:pt x="4253" y="2425"/>
                  </a:lnTo>
                  <a:lnTo>
                    <a:pt x="4104" y="2260"/>
                  </a:lnTo>
                  <a:lnTo>
                    <a:pt x="3955" y="2205"/>
                  </a:lnTo>
                  <a:lnTo>
                    <a:pt x="3807" y="2150"/>
                  </a:lnTo>
                  <a:lnTo>
                    <a:pt x="3163" y="1654"/>
                  </a:lnTo>
                  <a:lnTo>
                    <a:pt x="2412" y="1103"/>
                  </a:lnTo>
                  <a:lnTo>
                    <a:pt x="1545" y="552"/>
                  </a:lnTo>
                  <a:lnTo>
                    <a:pt x="57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5"/>
            <p:cNvSpPr/>
            <p:nvPr/>
          </p:nvSpPr>
          <p:spPr>
            <a:xfrm rot="10800000" flipH="1">
              <a:off x="1497416" y="2798803"/>
              <a:ext cx="209848" cy="240770"/>
            </a:xfrm>
            <a:custGeom>
              <a:avLst/>
              <a:gdLst/>
              <a:ahLst/>
              <a:cxnLst/>
              <a:rect l="l" t="t" r="r" b="b"/>
              <a:pathLst>
                <a:path w="9956" h="80999" extrusionOk="0">
                  <a:moveTo>
                    <a:pt x="4748" y="1"/>
                  </a:moveTo>
                  <a:lnTo>
                    <a:pt x="4504" y="166"/>
                  </a:lnTo>
                  <a:lnTo>
                    <a:pt x="4260" y="387"/>
                  </a:lnTo>
                  <a:lnTo>
                    <a:pt x="4016" y="717"/>
                  </a:lnTo>
                  <a:lnTo>
                    <a:pt x="3786" y="1158"/>
                  </a:lnTo>
                  <a:lnTo>
                    <a:pt x="3549" y="1654"/>
                  </a:lnTo>
                  <a:lnTo>
                    <a:pt x="3326" y="2260"/>
                  </a:lnTo>
                  <a:lnTo>
                    <a:pt x="3095" y="2976"/>
                  </a:lnTo>
                  <a:lnTo>
                    <a:pt x="2879" y="3748"/>
                  </a:lnTo>
                  <a:lnTo>
                    <a:pt x="2662" y="4629"/>
                  </a:lnTo>
                  <a:lnTo>
                    <a:pt x="2459" y="5566"/>
                  </a:lnTo>
                  <a:lnTo>
                    <a:pt x="2256" y="6613"/>
                  </a:lnTo>
                  <a:lnTo>
                    <a:pt x="2059" y="7715"/>
                  </a:lnTo>
                  <a:lnTo>
                    <a:pt x="1870" y="8872"/>
                  </a:lnTo>
                  <a:lnTo>
                    <a:pt x="1680" y="10139"/>
                  </a:lnTo>
                  <a:lnTo>
                    <a:pt x="1511" y="11462"/>
                  </a:lnTo>
                  <a:lnTo>
                    <a:pt x="1341" y="12839"/>
                  </a:lnTo>
                  <a:lnTo>
                    <a:pt x="1179" y="14272"/>
                  </a:lnTo>
                  <a:lnTo>
                    <a:pt x="1030" y="15815"/>
                  </a:lnTo>
                  <a:lnTo>
                    <a:pt x="888" y="17413"/>
                  </a:lnTo>
                  <a:lnTo>
                    <a:pt x="752" y="19066"/>
                  </a:lnTo>
                  <a:lnTo>
                    <a:pt x="630" y="20774"/>
                  </a:lnTo>
                  <a:lnTo>
                    <a:pt x="515" y="22537"/>
                  </a:lnTo>
                  <a:lnTo>
                    <a:pt x="414" y="24355"/>
                  </a:lnTo>
                  <a:lnTo>
                    <a:pt x="319" y="26229"/>
                  </a:lnTo>
                  <a:lnTo>
                    <a:pt x="238" y="28157"/>
                  </a:lnTo>
                  <a:lnTo>
                    <a:pt x="163" y="30141"/>
                  </a:lnTo>
                  <a:lnTo>
                    <a:pt x="109" y="32179"/>
                  </a:lnTo>
                  <a:lnTo>
                    <a:pt x="61" y="34218"/>
                  </a:lnTo>
                  <a:lnTo>
                    <a:pt x="28" y="36257"/>
                  </a:lnTo>
                  <a:lnTo>
                    <a:pt x="7" y="38296"/>
                  </a:lnTo>
                  <a:lnTo>
                    <a:pt x="1" y="40334"/>
                  </a:lnTo>
                  <a:lnTo>
                    <a:pt x="7" y="42373"/>
                  </a:lnTo>
                  <a:lnTo>
                    <a:pt x="21" y="44357"/>
                  </a:lnTo>
                  <a:lnTo>
                    <a:pt x="48" y="46340"/>
                  </a:lnTo>
                  <a:lnTo>
                    <a:pt x="95" y="48269"/>
                  </a:lnTo>
                  <a:lnTo>
                    <a:pt x="143" y="50197"/>
                  </a:lnTo>
                  <a:lnTo>
                    <a:pt x="210" y="52071"/>
                  </a:lnTo>
                  <a:lnTo>
                    <a:pt x="285" y="53944"/>
                  </a:lnTo>
                  <a:lnTo>
                    <a:pt x="366" y="55762"/>
                  </a:lnTo>
                  <a:lnTo>
                    <a:pt x="461" y="57526"/>
                  </a:lnTo>
                  <a:lnTo>
                    <a:pt x="569" y="59289"/>
                  </a:lnTo>
                  <a:lnTo>
                    <a:pt x="684" y="60997"/>
                  </a:lnTo>
                  <a:lnTo>
                    <a:pt x="813" y="62650"/>
                  </a:lnTo>
                  <a:lnTo>
                    <a:pt x="949" y="64248"/>
                  </a:lnTo>
                  <a:lnTo>
                    <a:pt x="1091" y="65791"/>
                  </a:lnTo>
                  <a:lnTo>
                    <a:pt x="1247" y="67278"/>
                  </a:lnTo>
                  <a:lnTo>
                    <a:pt x="1409" y="68711"/>
                  </a:lnTo>
                  <a:lnTo>
                    <a:pt x="1578" y="70088"/>
                  </a:lnTo>
                  <a:lnTo>
                    <a:pt x="1761" y="71356"/>
                  </a:lnTo>
                  <a:lnTo>
                    <a:pt x="1944" y="72623"/>
                  </a:lnTo>
                  <a:lnTo>
                    <a:pt x="2140" y="73780"/>
                  </a:lnTo>
                  <a:lnTo>
                    <a:pt x="2344" y="74827"/>
                  </a:lnTo>
                  <a:lnTo>
                    <a:pt x="2554" y="75874"/>
                  </a:lnTo>
                  <a:lnTo>
                    <a:pt x="2770" y="76811"/>
                  </a:lnTo>
                  <a:lnTo>
                    <a:pt x="2994" y="77637"/>
                  </a:lnTo>
                  <a:lnTo>
                    <a:pt x="3231" y="78409"/>
                  </a:lnTo>
                  <a:lnTo>
                    <a:pt x="3468" y="79070"/>
                  </a:lnTo>
                  <a:lnTo>
                    <a:pt x="3712" y="79621"/>
                  </a:lnTo>
                  <a:lnTo>
                    <a:pt x="3955" y="80117"/>
                  </a:lnTo>
                  <a:lnTo>
                    <a:pt x="3962" y="80117"/>
                  </a:lnTo>
                  <a:lnTo>
                    <a:pt x="4213" y="80502"/>
                  </a:lnTo>
                  <a:lnTo>
                    <a:pt x="4470" y="80778"/>
                  </a:lnTo>
                  <a:lnTo>
                    <a:pt x="4714" y="80888"/>
                  </a:lnTo>
                  <a:lnTo>
                    <a:pt x="4964" y="80998"/>
                  </a:lnTo>
                  <a:lnTo>
                    <a:pt x="5215" y="80943"/>
                  </a:lnTo>
                  <a:lnTo>
                    <a:pt x="5459" y="80778"/>
                  </a:lnTo>
                  <a:lnTo>
                    <a:pt x="5702" y="80557"/>
                  </a:lnTo>
                  <a:lnTo>
                    <a:pt x="5939" y="80227"/>
                  </a:lnTo>
                  <a:lnTo>
                    <a:pt x="6176" y="79786"/>
                  </a:lnTo>
                  <a:lnTo>
                    <a:pt x="6407" y="79290"/>
                  </a:lnTo>
                  <a:lnTo>
                    <a:pt x="6637" y="78629"/>
                  </a:lnTo>
                  <a:lnTo>
                    <a:pt x="6860" y="77968"/>
                  </a:lnTo>
                  <a:lnTo>
                    <a:pt x="7077" y="77196"/>
                  </a:lnTo>
                  <a:lnTo>
                    <a:pt x="7294" y="76315"/>
                  </a:lnTo>
                  <a:lnTo>
                    <a:pt x="7497" y="75378"/>
                  </a:lnTo>
                  <a:lnTo>
                    <a:pt x="7700" y="74331"/>
                  </a:lnTo>
                  <a:lnTo>
                    <a:pt x="7897" y="73229"/>
                  </a:lnTo>
                  <a:lnTo>
                    <a:pt x="8086" y="72072"/>
                  </a:lnTo>
                  <a:lnTo>
                    <a:pt x="8269" y="70805"/>
                  </a:lnTo>
                  <a:lnTo>
                    <a:pt x="8445" y="69482"/>
                  </a:lnTo>
                  <a:lnTo>
                    <a:pt x="8614" y="68105"/>
                  </a:lnTo>
                  <a:lnTo>
                    <a:pt x="8777" y="66617"/>
                  </a:lnTo>
                  <a:lnTo>
                    <a:pt x="8926" y="65129"/>
                  </a:lnTo>
                  <a:lnTo>
                    <a:pt x="9068" y="63531"/>
                  </a:lnTo>
                  <a:lnTo>
                    <a:pt x="9204" y="61878"/>
                  </a:lnTo>
                  <a:lnTo>
                    <a:pt x="9325" y="60170"/>
                  </a:lnTo>
                  <a:lnTo>
                    <a:pt x="9441" y="58407"/>
                  </a:lnTo>
                  <a:lnTo>
                    <a:pt x="9542" y="56589"/>
                  </a:lnTo>
                  <a:lnTo>
                    <a:pt x="9637" y="54715"/>
                  </a:lnTo>
                  <a:lnTo>
                    <a:pt x="9718" y="52787"/>
                  </a:lnTo>
                  <a:lnTo>
                    <a:pt x="9786" y="50803"/>
                  </a:lnTo>
                  <a:lnTo>
                    <a:pt x="9847" y="48765"/>
                  </a:lnTo>
                  <a:lnTo>
                    <a:pt x="9894" y="46726"/>
                  </a:lnTo>
                  <a:lnTo>
                    <a:pt x="9928" y="44687"/>
                  </a:lnTo>
                  <a:lnTo>
                    <a:pt x="9948" y="42649"/>
                  </a:lnTo>
                  <a:lnTo>
                    <a:pt x="9955" y="40610"/>
                  </a:lnTo>
                  <a:lnTo>
                    <a:pt x="9948" y="38626"/>
                  </a:lnTo>
                  <a:lnTo>
                    <a:pt x="9928" y="36587"/>
                  </a:lnTo>
                  <a:lnTo>
                    <a:pt x="9901" y="34659"/>
                  </a:lnTo>
                  <a:lnTo>
                    <a:pt x="9860" y="32675"/>
                  </a:lnTo>
                  <a:lnTo>
                    <a:pt x="9806" y="30747"/>
                  </a:lnTo>
                  <a:lnTo>
                    <a:pt x="9745" y="28873"/>
                  </a:lnTo>
                  <a:lnTo>
                    <a:pt x="9671" y="27000"/>
                  </a:lnTo>
                  <a:lnTo>
                    <a:pt x="9583" y="25182"/>
                  </a:lnTo>
                  <a:lnTo>
                    <a:pt x="9488" y="23419"/>
                  </a:lnTo>
                  <a:lnTo>
                    <a:pt x="9386" y="21655"/>
                  </a:lnTo>
                  <a:lnTo>
                    <a:pt x="9264" y="19947"/>
                  </a:lnTo>
                  <a:lnTo>
                    <a:pt x="9143" y="18294"/>
                  </a:lnTo>
                  <a:lnTo>
                    <a:pt x="9007" y="16696"/>
                  </a:lnTo>
                  <a:lnTo>
                    <a:pt x="8858" y="15153"/>
                  </a:lnTo>
                  <a:lnTo>
                    <a:pt x="8709" y="13666"/>
                  </a:lnTo>
                  <a:lnTo>
                    <a:pt x="8547" y="12233"/>
                  </a:lnTo>
                  <a:lnTo>
                    <a:pt x="8371" y="10856"/>
                  </a:lnTo>
                  <a:lnTo>
                    <a:pt x="8195" y="9588"/>
                  </a:lnTo>
                  <a:lnTo>
                    <a:pt x="8005" y="8321"/>
                  </a:lnTo>
                  <a:lnTo>
                    <a:pt x="7809" y="7164"/>
                  </a:lnTo>
                  <a:lnTo>
                    <a:pt x="7605" y="6117"/>
                  </a:lnTo>
                  <a:lnTo>
                    <a:pt x="7395" y="5070"/>
                  </a:lnTo>
                  <a:lnTo>
                    <a:pt x="7179" y="4189"/>
                  </a:lnTo>
                  <a:lnTo>
                    <a:pt x="6955" y="3307"/>
                  </a:lnTo>
                  <a:lnTo>
                    <a:pt x="6725" y="2591"/>
                  </a:lnTo>
                  <a:lnTo>
                    <a:pt x="6488" y="1874"/>
                  </a:lnTo>
                  <a:lnTo>
                    <a:pt x="6244" y="1323"/>
                  </a:lnTo>
                  <a:lnTo>
                    <a:pt x="5994" y="827"/>
                  </a:lnTo>
                  <a:lnTo>
                    <a:pt x="5743" y="497"/>
                  </a:lnTo>
                  <a:lnTo>
                    <a:pt x="5493" y="221"/>
                  </a:lnTo>
                  <a:lnTo>
                    <a:pt x="5242" y="56"/>
                  </a:lnTo>
                  <a:lnTo>
                    <a:pt x="49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5"/>
            <p:cNvSpPr/>
            <p:nvPr/>
          </p:nvSpPr>
          <p:spPr>
            <a:xfrm rot="10800000" flipH="1">
              <a:off x="1574356" y="2978290"/>
              <a:ext cx="258937" cy="597163"/>
            </a:xfrm>
            <a:custGeom>
              <a:avLst/>
              <a:gdLst/>
              <a:ahLst/>
              <a:cxnLst/>
              <a:rect l="l" t="t" r="r" b="b"/>
              <a:pathLst>
                <a:path w="12285" h="200896" extrusionOk="0">
                  <a:moveTo>
                    <a:pt x="7890" y="0"/>
                  </a:moveTo>
                  <a:lnTo>
                    <a:pt x="1" y="188222"/>
                  </a:lnTo>
                  <a:lnTo>
                    <a:pt x="4280" y="200896"/>
                  </a:lnTo>
                  <a:lnTo>
                    <a:pt x="12285" y="13114"/>
                  </a:lnTo>
                  <a:lnTo>
                    <a:pt x="78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5"/>
            <p:cNvSpPr/>
            <p:nvPr/>
          </p:nvSpPr>
          <p:spPr>
            <a:xfrm rot="10800000" flipH="1">
              <a:off x="1719825" y="3490976"/>
              <a:ext cx="195283" cy="224061"/>
            </a:xfrm>
            <a:custGeom>
              <a:avLst/>
              <a:gdLst/>
              <a:ahLst/>
              <a:cxnLst/>
              <a:rect l="l" t="t" r="r" b="b"/>
              <a:pathLst>
                <a:path w="9265" h="75378" extrusionOk="0">
                  <a:moveTo>
                    <a:pt x="4646" y="1"/>
                  </a:moveTo>
                  <a:lnTo>
                    <a:pt x="4415" y="56"/>
                  </a:lnTo>
                  <a:lnTo>
                    <a:pt x="4185" y="166"/>
                  </a:lnTo>
                  <a:lnTo>
                    <a:pt x="3962" y="386"/>
                  </a:lnTo>
                  <a:lnTo>
                    <a:pt x="3738" y="717"/>
                  </a:lnTo>
                  <a:lnTo>
                    <a:pt x="3521" y="1103"/>
                  </a:lnTo>
                  <a:lnTo>
                    <a:pt x="3305" y="1543"/>
                  </a:lnTo>
                  <a:lnTo>
                    <a:pt x="3088" y="2150"/>
                  </a:lnTo>
                  <a:lnTo>
                    <a:pt x="2878" y="2756"/>
                  </a:lnTo>
                  <a:lnTo>
                    <a:pt x="2675" y="3527"/>
                  </a:lnTo>
                  <a:lnTo>
                    <a:pt x="2479" y="4298"/>
                  </a:lnTo>
                  <a:lnTo>
                    <a:pt x="2282" y="5180"/>
                  </a:lnTo>
                  <a:lnTo>
                    <a:pt x="2093" y="6117"/>
                  </a:lnTo>
                  <a:lnTo>
                    <a:pt x="1910" y="7164"/>
                  </a:lnTo>
                  <a:lnTo>
                    <a:pt x="1734" y="8266"/>
                  </a:lnTo>
                  <a:lnTo>
                    <a:pt x="1564" y="9423"/>
                  </a:lnTo>
                  <a:lnTo>
                    <a:pt x="1402" y="10635"/>
                  </a:lnTo>
                  <a:lnTo>
                    <a:pt x="1246" y="11957"/>
                  </a:lnTo>
                  <a:lnTo>
                    <a:pt x="1097" y="13335"/>
                  </a:lnTo>
                  <a:lnTo>
                    <a:pt x="955" y="14712"/>
                  </a:lnTo>
                  <a:lnTo>
                    <a:pt x="820" y="16200"/>
                  </a:lnTo>
                  <a:lnTo>
                    <a:pt x="698" y="17743"/>
                  </a:lnTo>
                  <a:lnTo>
                    <a:pt x="583" y="19341"/>
                  </a:lnTo>
                  <a:lnTo>
                    <a:pt x="474" y="20994"/>
                  </a:lnTo>
                  <a:lnTo>
                    <a:pt x="379" y="22702"/>
                  </a:lnTo>
                  <a:lnTo>
                    <a:pt x="291" y="24410"/>
                  </a:lnTo>
                  <a:lnTo>
                    <a:pt x="217" y="26228"/>
                  </a:lnTo>
                  <a:lnTo>
                    <a:pt x="149" y="28047"/>
                  </a:lnTo>
                  <a:lnTo>
                    <a:pt x="95" y="29975"/>
                  </a:lnTo>
                  <a:lnTo>
                    <a:pt x="54" y="31849"/>
                  </a:lnTo>
                  <a:lnTo>
                    <a:pt x="20" y="33777"/>
                  </a:lnTo>
                  <a:lnTo>
                    <a:pt x="7" y="35650"/>
                  </a:lnTo>
                  <a:lnTo>
                    <a:pt x="0" y="37524"/>
                  </a:lnTo>
                  <a:lnTo>
                    <a:pt x="0" y="39397"/>
                  </a:lnTo>
                  <a:lnTo>
                    <a:pt x="20" y="41271"/>
                  </a:lnTo>
                  <a:lnTo>
                    <a:pt x="48" y="43089"/>
                  </a:lnTo>
                  <a:lnTo>
                    <a:pt x="81" y="44907"/>
                  </a:lnTo>
                  <a:lnTo>
                    <a:pt x="136" y="46726"/>
                  </a:lnTo>
                  <a:lnTo>
                    <a:pt x="190" y="48489"/>
                  </a:lnTo>
                  <a:lnTo>
                    <a:pt x="264" y="50197"/>
                  </a:lnTo>
                  <a:lnTo>
                    <a:pt x="339" y="51905"/>
                  </a:lnTo>
                  <a:lnTo>
                    <a:pt x="434" y="53558"/>
                  </a:lnTo>
                  <a:lnTo>
                    <a:pt x="528" y="55156"/>
                  </a:lnTo>
                  <a:lnTo>
                    <a:pt x="637" y="56754"/>
                  </a:lnTo>
                  <a:lnTo>
                    <a:pt x="752" y="58297"/>
                  </a:lnTo>
                  <a:lnTo>
                    <a:pt x="880" y="59784"/>
                  </a:lnTo>
                  <a:lnTo>
                    <a:pt x="1016" y="61217"/>
                  </a:lnTo>
                  <a:lnTo>
                    <a:pt x="1158" y="62594"/>
                  </a:lnTo>
                  <a:lnTo>
                    <a:pt x="1307" y="63917"/>
                  </a:lnTo>
                  <a:lnTo>
                    <a:pt x="1470" y="65239"/>
                  </a:lnTo>
                  <a:lnTo>
                    <a:pt x="1632" y="66452"/>
                  </a:lnTo>
                  <a:lnTo>
                    <a:pt x="1808" y="67554"/>
                  </a:lnTo>
                  <a:lnTo>
                    <a:pt x="1991" y="68656"/>
                  </a:lnTo>
                  <a:lnTo>
                    <a:pt x="2181" y="69647"/>
                  </a:lnTo>
                  <a:lnTo>
                    <a:pt x="2377" y="70584"/>
                  </a:lnTo>
                  <a:lnTo>
                    <a:pt x="2580" y="71466"/>
                  </a:lnTo>
                  <a:lnTo>
                    <a:pt x="2790" y="72237"/>
                  </a:lnTo>
                  <a:lnTo>
                    <a:pt x="3000" y="72953"/>
                  </a:lnTo>
                  <a:lnTo>
                    <a:pt x="3224" y="73559"/>
                  </a:lnTo>
                  <a:lnTo>
                    <a:pt x="3447" y="74110"/>
                  </a:lnTo>
                  <a:lnTo>
                    <a:pt x="3684" y="74551"/>
                  </a:lnTo>
                  <a:lnTo>
                    <a:pt x="3921" y="74882"/>
                  </a:lnTo>
                  <a:lnTo>
                    <a:pt x="4151" y="75157"/>
                  </a:lnTo>
                  <a:lnTo>
                    <a:pt x="4388" y="75323"/>
                  </a:lnTo>
                  <a:lnTo>
                    <a:pt x="4619" y="75378"/>
                  </a:lnTo>
                  <a:lnTo>
                    <a:pt x="4849" y="75323"/>
                  </a:lnTo>
                  <a:lnTo>
                    <a:pt x="5072" y="75212"/>
                  </a:lnTo>
                  <a:lnTo>
                    <a:pt x="5303" y="74937"/>
                  </a:lnTo>
                  <a:lnTo>
                    <a:pt x="5526" y="74661"/>
                  </a:lnTo>
                  <a:lnTo>
                    <a:pt x="5743" y="74276"/>
                  </a:lnTo>
                  <a:lnTo>
                    <a:pt x="5959" y="73780"/>
                  </a:lnTo>
                  <a:lnTo>
                    <a:pt x="6169" y="73229"/>
                  </a:lnTo>
                  <a:lnTo>
                    <a:pt x="6379" y="72568"/>
                  </a:lnTo>
                  <a:lnTo>
                    <a:pt x="6582" y="71851"/>
                  </a:lnTo>
                  <a:lnTo>
                    <a:pt x="6786" y="71025"/>
                  </a:lnTo>
                  <a:lnTo>
                    <a:pt x="6975" y="70143"/>
                  </a:lnTo>
                  <a:lnTo>
                    <a:pt x="7165" y="69207"/>
                  </a:lnTo>
                  <a:lnTo>
                    <a:pt x="7348" y="68160"/>
                  </a:lnTo>
                  <a:lnTo>
                    <a:pt x="7524" y="67058"/>
                  </a:lnTo>
                  <a:lnTo>
                    <a:pt x="7693" y="65901"/>
                  </a:lnTo>
                  <a:lnTo>
                    <a:pt x="7856" y="64688"/>
                  </a:lnTo>
                  <a:lnTo>
                    <a:pt x="8018" y="63366"/>
                  </a:lnTo>
                  <a:lnTo>
                    <a:pt x="8167" y="62043"/>
                  </a:lnTo>
                  <a:lnTo>
                    <a:pt x="8302" y="60611"/>
                  </a:lnTo>
                  <a:lnTo>
                    <a:pt x="8438" y="59123"/>
                  </a:lnTo>
                  <a:lnTo>
                    <a:pt x="8560" y="57580"/>
                  </a:lnTo>
                  <a:lnTo>
                    <a:pt x="8675" y="55982"/>
                  </a:lnTo>
                  <a:lnTo>
                    <a:pt x="8783" y="54329"/>
                  </a:lnTo>
                  <a:lnTo>
                    <a:pt x="8878" y="52676"/>
                  </a:lnTo>
                  <a:lnTo>
                    <a:pt x="8966" y="50913"/>
                  </a:lnTo>
                  <a:lnTo>
                    <a:pt x="9041" y="49095"/>
                  </a:lnTo>
                  <a:lnTo>
                    <a:pt x="9108" y="47277"/>
                  </a:lnTo>
                  <a:lnTo>
                    <a:pt x="9162" y="45403"/>
                  </a:lnTo>
                  <a:lnTo>
                    <a:pt x="9203" y="43475"/>
                  </a:lnTo>
                  <a:lnTo>
                    <a:pt x="9237" y="41601"/>
                  </a:lnTo>
                  <a:lnTo>
                    <a:pt x="9257" y="39673"/>
                  </a:lnTo>
                  <a:lnTo>
                    <a:pt x="9264" y="37799"/>
                  </a:lnTo>
                  <a:lnTo>
                    <a:pt x="9257" y="35926"/>
                  </a:lnTo>
                  <a:lnTo>
                    <a:pt x="9237" y="34053"/>
                  </a:lnTo>
                  <a:lnTo>
                    <a:pt x="9210" y="32234"/>
                  </a:lnTo>
                  <a:lnTo>
                    <a:pt x="9176" y="30416"/>
                  </a:lnTo>
                  <a:lnTo>
                    <a:pt x="9129" y="28653"/>
                  </a:lnTo>
                  <a:lnTo>
                    <a:pt x="9068" y="26890"/>
                  </a:lnTo>
                  <a:lnTo>
                    <a:pt x="9000" y="25126"/>
                  </a:lnTo>
                  <a:lnTo>
                    <a:pt x="8919" y="23473"/>
                  </a:lnTo>
                  <a:lnTo>
                    <a:pt x="8831" y="21765"/>
                  </a:lnTo>
                  <a:lnTo>
                    <a:pt x="8729" y="20167"/>
                  </a:lnTo>
                  <a:lnTo>
                    <a:pt x="8621" y="18569"/>
                  </a:lnTo>
                  <a:lnTo>
                    <a:pt x="8506" y="17027"/>
                  </a:lnTo>
                  <a:lnTo>
                    <a:pt x="8377" y="15539"/>
                  </a:lnTo>
                  <a:lnTo>
                    <a:pt x="8242" y="14106"/>
                  </a:lnTo>
                  <a:lnTo>
                    <a:pt x="8099" y="12729"/>
                  </a:lnTo>
                  <a:lnTo>
                    <a:pt x="7950" y="11406"/>
                  </a:lnTo>
                  <a:lnTo>
                    <a:pt x="7788" y="10139"/>
                  </a:lnTo>
                  <a:lnTo>
                    <a:pt x="7625" y="8927"/>
                  </a:lnTo>
                  <a:lnTo>
                    <a:pt x="7449" y="7770"/>
                  </a:lnTo>
                  <a:lnTo>
                    <a:pt x="7266" y="6723"/>
                  </a:lnTo>
                  <a:lnTo>
                    <a:pt x="7077" y="5676"/>
                  </a:lnTo>
                  <a:lnTo>
                    <a:pt x="6880" y="4739"/>
                  </a:lnTo>
                  <a:lnTo>
                    <a:pt x="6677" y="3858"/>
                  </a:lnTo>
                  <a:lnTo>
                    <a:pt x="6474" y="3086"/>
                  </a:lnTo>
                  <a:lnTo>
                    <a:pt x="6257" y="2370"/>
                  </a:lnTo>
                  <a:lnTo>
                    <a:pt x="6034" y="1764"/>
                  </a:lnTo>
                  <a:lnTo>
                    <a:pt x="5810" y="1213"/>
                  </a:lnTo>
                  <a:lnTo>
                    <a:pt x="5580" y="772"/>
                  </a:lnTo>
                  <a:lnTo>
                    <a:pt x="5343" y="441"/>
                  </a:lnTo>
                  <a:lnTo>
                    <a:pt x="5106" y="221"/>
                  </a:lnTo>
                  <a:lnTo>
                    <a:pt x="4876" y="56"/>
                  </a:lnTo>
                  <a:lnTo>
                    <a:pt x="46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5"/>
            <p:cNvSpPr/>
            <p:nvPr/>
          </p:nvSpPr>
          <p:spPr>
            <a:xfrm rot="10800000" flipH="1">
              <a:off x="1719825" y="3490976"/>
              <a:ext cx="195283" cy="224061"/>
            </a:xfrm>
            <a:custGeom>
              <a:avLst/>
              <a:gdLst/>
              <a:ahLst/>
              <a:cxnLst/>
              <a:rect l="l" t="t" r="r" b="b"/>
              <a:pathLst>
                <a:path w="9265" h="75378" fill="none" extrusionOk="0">
                  <a:moveTo>
                    <a:pt x="9162" y="45403"/>
                  </a:moveTo>
                  <a:lnTo>
                    <a:pt x="9162" y="45403"/>
                  </a:lnTo>
                  <a:lnTo>
                    <a:pt x="9203" y="43475"/>
                  </a:lnTo>
                  <a:lnTo>
                    <a:pt x="9237" y="41601"/>
                  </a:lnTo>
                  <a:lnTo>
                    <a:pt x="9257" y="39673"/>
                  </a:lnTo>
                  <a:lnTo>
                    <a:pt x="9264" y="37799"/>
                  </a:lnTo>
                  <a:lnTo>
                    <a:pt x="9257" y="35926"/>
                  </a:lnTo>
                  <a:lnTo>
                    <a:pt x="9237" y="34053"/>
                  </a:lnTo>
                  <a:lnTo>
                    <a:pt x="9210" y="32234"/>
                  </a:lnTo>
                  <a:lnTo>
                    <a:pt x="9176" y="30416"/>
                  </a:lnTo>
                  <a:lnTo>
                    <a:pt x="9129" y="28653"/>
                  </a:lnTo>
                  <a:lnTo>
                    <a:pt x="9068" y="26890"/>
                  </a:lnTo>
                  <a:lnTo>
                    <a:pt x="9000" y="25126"/>
                  </a:lnTo>
                  <a:lnTo>
                    <a:pt x="8919" y="23473"/>
                  </a:lnTo>
                  <a:lnTo>
                    <a:pt x="8831" y="21765"/>
                  </a:lnTo>
                  <a:lnTo>
                    <a:pt x="8729" y="20167"/>
                  </a:lnTo>
                  <a:lnTo>
                    <a:pt x="8621" y="18569"/>
                  </a:lnTo>
                  <a:lnTo>
                    <a:pt x="8506" y="17027"/>
                  </a:lnTo>
                  <a:lnTo>
                    <a:pt x="8377" y="15539"/>
                  </a:lnTo>
                  <a:lnTo>
                    <a:pt x="8242" y="14106"/>
                  </a:lnTo>
                  <a:lnTo>
                    <a:pt x="8099" y="12729"/>
                  </a:lnTo>
                  <a:lnTo>
                    <a:pt x="7950" y="11406"/>
                  </a:lnTo>
                  <a:lnTo>
                    <a:pt x="7788" y="10139"/>
                  </a:lnTo>
                  <a:lnTo>
                    <a:pt x="7625" y="8927"/>
                  </a:lnTo>
                  <a:lnTo>
                    <a:pt x="7449" y="7770"/>
                  </a:lnTo>
                  <a:lnTo>
                    <a:pt x="7266" y="6723"/>
                  </a:lnTo>
                  <a:lnTo>
                    <a:pt x="7077" y="5676"/>
                  </a:lnTo>
                  <a:lnTo>
                    <a:pt x="6880" y="4739"/>
                  </a:lnTo>
                  <a:lnTo>
                    <a:pt x="6677" y="3858"/>
                  </a:lnTo>
                  <a:lnTo>
                    <a:pt x="6474" y="3086"/>
                  </a:lnTo>
                  <a:lnTo>
                    <a:pt x="6257" y="2370"/>
                  </a:lnTo>
                  <a:lnTo>
                    <a:pt x="6034" y="1764"/>
                  </a:lnTo>
                  <a:lnTo>
                    <a:pt x="5810" y="1213"/>
                  </a:lnTo>
                  <a:lnTo>
                    <a:pt x="5580" y="772"/>
                  </a:lnTo>
                  <a:lnTo>
                    <a:pt x="5580" y="772"/>
                  </a:lnTo>
                  <a:lnTo>
                    <a:pt x="5343" y="441"/>
                  </a:lnTo>
                  <a:lnTo>
                    <a:pt x="5106" y="221"/>
                  </a:lnTo>
                  <a:lnTo>
                    <a:pt x="4876" y="56"/>
                  </a:lnTo>
                  <a:lnTo>
                    <a:pt x="4646" y="1"/>
                  </a:lnTo>
                  <a:lnTo>
                    <a:pt x="4415" y="56"/>
                  </a:lnTo>
                  <a:lnTo>
                    <a:pt x="4185" y="166"/>
                  </a:lnTo>
                  <a:lnTo>
                    <a:pt x="3962" y="386"/>
                  </a:lnTo>
                  <a:lnTo>
                    <a:pt x="3738" y="717"/>
                  </a:lnTo>
                  <a:lnTo>
                    <a:pt x="3521" y="1103"/>
                  </a:lnTo>
                  <a:lnTo>
                    <a:pt x="3305" y="1543"/>
                  </a:lnTo>
                  <a:lnTo>
                    <a:pt x="3088" y="2150"/>
                  </a:lnTo>
                  <a:lnTo>
                    <a:pt x="2878" y="2756"/>
                  </a:lnTo>
                  <a:lnTo>
                    <a:pt x="2675" y="3527"/>
                  </a:lnTo>
                  <a:lnTo>
                    <a:pt x="2479" y="4298"/>
                  </a:lnTo>
                  <a:lnTo>
                    <a:pt x="2282" y="5180"/>
                  </a:lnTo>
                  <a:lnTo>
                    <a:pt x="2093" y="6117"/>
                  </a:lnTo>
                  <a:lnTo>
                    <a:pt x="1910" y="7164"/>
                  </a:lnTo>
                  <a:lnTo>
                    <a:pt x="1734" y="8266"/>
                  </a:lnTo>
                  <a:lnTo>
                    <a:pt x="1564" y="9423"/>
                  </a:lnTo>
                  <a:lnTo>
                    <a:pt x="1402" y="10635"/>
                  </a:lnTo>
                  <a:lnTo>
                    <a:pt x="1246" y="11957"/>
                  </a:lnTo>
                  <a:lnTo>
                    <a:pt x="1097" y="13335"/>
                  </a:lnTo>
                  <a:lnTo>
                    <a:pt x="955" y="14712"/>
                  </a:lnTo>
                  <a:lnTo>
                    <a:pt x="820" y="16200"/>
                  </a:lnTo>
                  <a:lnTo>
                    <a:pt x="698" y="17743"/>
                  </a:lnTo>
                  <a:lnTo>
                    <a:pt x="583" y="19341"/>
                  </a:lnTo>
                  <a:lnTo>
                    <a:pt x="474" y="20994"/>
                  </a:lnTo>
                  <a:lnTo>
                    <a:pt x="379" y="22702"/>
                  </a:lnTo>
                  <a:lnTo>
                    <a:pt x="291" y="24410"/>
                  </a:lnTo>
                  <a:lnTo>
                    <a:pt x="217" y="26228"/>
                  </a:lnTo>
                  <a:lnTo>
                    <a:pt x="149" y="28047"/>
                  </a:lnTo>
                  <a:lnTo>
                    <a:pt x="95" y="29975"/>
                  </a:lnTo>
                  <a:lnTo>
                    <a:pt x="95" y="29975"/>
                  </a:lnTo>
                  <a:lnTo>
                    <a:pt x="54" y="31849"/>
                  </a:lnTo>
                  <a:lnTo>
                    <a:pt x="20" y="33777"/>
                  </a:lnTo>
                  <a:lnTo>
                    <a:pt x="7" y="35650"/>
                  </a:lnTo>
                  <a:lnTo>
                    <a:pt x="0" y="37524"/>
                  </a:lnTo>
                  <a:lnTo>
                    <a:pt x="0" y="39397"/>
                  </a:lnTo>
                  <a:lnTo>
                    <a:pt x="20" y="41271"/>
                  </a:lnTo>
                  <a:lnTo>
                    <a:pt x="48" y="43089"/>
                  </a:lnTo>
                  <a:lnTo>
                    <a:pt x="81" y="44907"/>
                  </a:lnTo>
                  <a:lnTo>
                    <a:pt x="136" y="46726"/>
                  </a:lnTo>
                  <a:lnTo>
                    <a:pt x="190" y="48489"/>
                  </a:lnTo>
                  <a:lnTo>
                    <a:pt x="264" y="50197"/>
                  </a:lnTo>
                  <a:lnTo>
                    <a:pt x="339" y="51905"/>
                  </a:lnTo>
                  <a:lnTo>
                    <a:pt x="434" y="53558"/>
                  </a:lnTo>
                  <a:lnTo>
                    <a:pt x="528" y="55156"/>
                  </a:lnTo>
                  <a:lnTo>
                    <a:pt x="637" y="56754"/>
                  </a:lnTo>
                  <a:lnTo>
                    <a:pt x="752" y="58297"/>
                  </a:lnTo>
                  <a:lnTo>
                    <a:pt x="880" y="59784"/>
                  </a:lnTo>
                  <a:lnTo>
                    <a:pt x="1016" y="61217"/>
                  </a:lnTo>
                  <a:lnTo>
                    <a:pt x="1158" y="62594"/>
                  </a:lnTo>
                  <a:lnTo>
                    <a:pt x="1307" y="63917"/>
                  </a:lnTo>
                  <a:lnTo>
                    <a:pt x="1470" y="65239"/>
                  </a:lnTo>
                  <a:lnTo>
                    <a:pt x="1632" y="66452"/>
                  </a:lnTo>
                  <a:lnTo>
                    <a:pt x="1808" y="67554"/>
                  </a:lnTo>
                  <a:lnTo>
                    <a:pt x="1991" y="68656"/>
                  </a:lnTo>
                  <a:lnTo>
                    <a:pt x="2181" y="69647"/>
                  </a:lnTo>
                  <a:lnTo>
                    <a:pt x="2377" y="70584"/>
                  </a:lnTo>
                  <a:lnTo>
                    <a:pt x="2580" y="71466"/>
                  </a:lnTo>
                  <a:lnTo>
                    <a:pt x="2790" y="72237"/>
                  </a:lnTo>
                  <a:lnTo>
                    <a:pt x="3000" y="72953"/>
                  </a:lnTo>
                  <a:lnTo>
                    <a:pt x="3224" y="73559"/>
                  </a:lnTo>
                  <a:lnTo>
                    <a:pt x="3447" y="74110"/>
                  </a:lnTo>
                  <a:lnTo>
                    <a:pt x="3684" y="74551"/>
                  </a:lnTo>
                  <a:lnTo>
                    <a:pt x="3684" y="74551"/>
                  </a:lnTo>
                  <a:lnTo>
                    <a:pt x="3684" y="74551"/>
                  </a:lnTo>
                  <a:lnTo>
                    <a:pt x="3921" y="74882"/>
                  </a:lnTo>
                  <a:lnTo>
                    <a:pt x="4151" y="75157"/>
                  </a:lnTo>
                  <a:lnTo>
                    <a:pt x="4388" y="75323"/>
                  </a:lnTo>
                  <a:lnTo>
                    <a:pt x="4619" y="75378"/>
                  </a:lnTo>
                  <a:lnTo>
                    <a:pt x="4849" y="75323"/>
                  </a:lnTo>
                  <a:lnTo>
                    <a:pt x="5072" y="75212"/>
                  </a:lnTo>
                  <a:lnTo>
                    <a:pt x="5303" y="74937"/>
                  </a:lnTo>
                  <a:lnTo>
                    <a:pt x="5526" y="74661"/>
                  </a:lnTo>
                  <a:lnTo>
                    <a:pt x="5743" y="74276"/>
                  </a:lnTo>
                  <a:lnTo>
                    <a:pt x="5959" y="73780"/>
                  </a:lnTo>
                  <a:lnTo>
                    <a:pt x="6169" y="73229"/>
                  </a:lnTo>
                  <a:lnTo>
                    <a:pt x="6379" y="72568"/>
                  </a:lnTo>
                  <a:lnTo>
                    <a:pt x="6582" y="71851"/>
                  </a:lnTo>
                  <a:lnTo>
                    <a:pt x="6786" y="71025"/>
                  </a:lnTo>
                  <a:lnTo>
                    <a:pt x="6975" y="70143"/>
                  </a:lnTo>
                  <a:lnTo>
                    <a:pt x="7165" y="69207"/>
                  </a:lnTo>
                  <a:lnTo>
                    <a:pt x="7348" y="68160"/>
                  </a:lnTo>
                  <a:lnTo>
                    <a:pt x="7524" y="67058"/>
                  </a:lnTo>
                  <a:lnTo>
                    <a:pt x="7693" y="65901"/>
                  </a:lnTo>
                  <a:lnTo>
                    <a:pt x="7856" y="64688"/>
                  </a:lnTo>
                  <a:lnTo>
                    <a:pt x="8018" y="63366"/>
                  </a:lnTo>
                  <a:lnTo>
                    <a:pt x="8167" y="62043"/>
                  </a:lnTo>
                  <a:lnTo>
                    <a:pt x="8302" y="60611"/>
                  </a:lnTo>
                  <a:lnTo>
                    <a:pt x="8438" y="59123"/>
                  </a:lnTo>
                  <a:lnTo>
                    <a:pt x="8560" y="57580"/>
                  </a:lnTo>
                  <a:lnTo>
                    <a:pt x="8675" y="55982"/>
                  </a:lnTo>
                  <a:lnTo>
                    <a:pt x="8783" y="54329"/>
                  </a:lnTo>
                  <a:lnTo>
                    <a:pt x="8878" y="52676"/>
                  </a:lnTo>
                  <a:lnTo>
                    <a:pt x="8966" y="50913"/>
                  </a:lnTo>
                  <a:lnTo>
                    <a:pt x="9041" y="49095"/>
                  </a:lnTo>
                  <a:lnTo>
                    <a:pt x="9108" y="47277"/>
                  </a:lnTo>
                  <a:lnTo>
                    <a:pt x="9162" y="4540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5"/>
            <p:cNvSpPr/>
            <p:nvPr/>
          </p:nvSpPr>
          <p:spPr>
            <a:xfrm rot="10800000" flipH="1">
              <a:off x="1810887" y="3655129"/>
              <a:ext cx="57120" cy="213907"/>
            </a:xfrm>
            <a:custGeom>
              <a:avLst/>
              <a:gdLst/>
              <a:ahLst/>
              <a:cxnLst/>
              <a:rect l="l" t="t" r="r" b="b"/>
              <a:pathLst>
                <a:path w="2710" h="71962" extrusionOk="0">
                  <a:moveTo>
                    <a:pt x="515" y="0"/>
                  </a:moveTo>
                  <a:lnTo>
                    <a:pt x="1" y="70914"/>
                  </a:lnTo>
                  <a:lnTo>
                    <a:pt x="2195" y="71961"/>
                  </a:lnTo>
                  <a:lnTo>
                    <a:pt x="2709" y="1102"/>
                  </a:lnTo>
                  <a:lnTo>
                    <a:pt x="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5"/>
            <p:cNvSpPr/>
            <p:nvPr/>
          </p:nvSpPr>
          <p:spPr>
            <a:xfrm rot="10800000" flipH="1">
              <a:off x="1810887" y="3655129"/>
              <a:ext cx="57120" cy="213907"/>
            </a:xfrm>
            <a:custGeom>
              <a:avLst/>
              <a:gdLst/>
              <a:ahLst/>
              <a:cxnLst/>
              <a:rect l="l" t="t" r="r" b="b"/>
              <a:pathLst>
                <a:path w="2710" h="71962" fill="none" extrusionOk="0">
                  <a:moveTo>
                    <a:pt x="1" y="70914"/>
                  </a:moveTo>
                  <a:lnTo>
                    <a:pt x="2195" y="71961"/>
                  </a:lnTo>
                  <a:lnTo>
                    <a:pt x="2709" y="1102"/>
                  </a:lnTo>
                  <a:lnTo>
                    <a:pt x="515" y="0"/>
                  </a:lnTo>
                  <a:lnTo>
                    <a:pt x="1" y="709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5"/>
            <p:cNvSpPr/>
            <p:nvPr/>
          </p:nvSpPr>
          <p:spPr>
            <a:xfrm rot="10800000" flipH="1">
              <a:off x="1821174" y="3846939"/>
              <a:ext cx="178864" cy="83203"/>
            </a:xfrm>
            <a:custGeom>
              <a:avLst/>
              <a:gdLst/>
              <a:ahLst/>
              <a:cxnLst/>
              <a:rect l="l" t="t" r="r" b="b"/>
              <a:pathLst>
                <a:path w="8486" h="27991" extrusionOk="0">
                  <a:moveTo>
                    <a:pt x="169" y="0"/>
                  </a:moveTo>
                  <a:lnTo>
                    <a:pt x="0" y="24024"/>
                  </a:lnTo>
                  <a:lnTo>
                    <a:pt x="8309" y="27991"/>
                  </a:lnTo>
                  <a:lnTo>
                    <a:pt x="8485" y="4022"/>
                  </a:lnTo>
                  <a:lnTo>
                    <a:pt x="169" y="0"/>
                  </a:lnTo>
                  <a:close/>
                </a:path>
              </a:pathLst>
            </a:custGeom>
            <a:solidFill>
              <a:srgbClr val="5EC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5"/>
            <p:cNvSpPr/>
            <p:nvPr/>
          </p:nvSpPr>
          <p:spPr>
            <a:xfrm rot="10800000" flipH="1">
              <a:off x="1821174" y="3846939"/>
              <a:ext cx="178864" cy="83203"/>
            </a:xfrm>
            <a:custGeom>
              <a:avLst/>
              <a:gdLst/>
              <a:ahLst/>
              <a:cxnLst/>
              <a:rect l="l" t="t" r="r" b="b"/>
              <a:pathLst>
                <a:path w="8486" h="27991" fill="none" extrusionOk="0">
                  <a:moveTo>
                    <a:pt x="0" y="24024"/>
                  </a:moveTo>
                  <a:lnTo>
                    <a:pt x="8309" y="27991"/>
                  </a:lnTo>
                  <a:lnTo>
                    <a:pt x="8485" y="4022"/>
                  </a:lnTo>
                  <a:lnTo>
                    <a:pt x="169" y="0"/>
                  </a:lnTo>
                  <a:lnTo>
                    <a:pt x="0" y="240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5"/>
            <p:cNvSpPr/>
            <p:nvPr/>
          </p:nvSpPr>
          <p:spPr>
            <a:xfrm rot="10800000" flipH="1">
              <a:off x="1719825" y="3490976"/>
              <a:ext cx="195283" cy="224061"/>
            </a:xfrm>
            <a:custGeom>
              <a:avLst/>
              <a:gdLst/>
              <a:ahLst/>
              <a:cxnLst/>
              <a:rect l="l" t="t" r="r" b="b"/>
              <a:pathLst>
                <a:path w="9265" h="75378" fill="none" extrusionOk="0">
                  <a:moveTo>
                    <a:pt x="4632" y="75378"/>
                  </a:moveTo>
                  <a:lnTo>
                    <a:pt x="4632" y="75378"/>
                  </a:lnTo>
                  <a:lnTo>
                    <a:pt x="4402" y="75323"/>
                  </a:lnTo>
                  <a:lnTo>
                    <a:pt x="4165" y="75157"/>
                  </a:lnTo>
                  <a:lnTo>
                    <a:pt x="3921" y="74937"/>
                  </a:lnTo>
                  <a:lnTo>
                    <a:pt x="3684" y="74551"/>
                  </a:lnTo>
                  <a:lnTo>
                    <a:pt x="3684" y="74551"/>
                  </a:lnTo>
                  <a:lnTo>
                    <a:pt x="3684" y="74551"/>
                  </a:lnTo>
                  <a:lnTo>
                    <a:pt x="3481" y="74166"/>
                  </a:lnTo>
                  <a:lnTo>
                    <a:pt x="3278" y="73725"/>
                  </a:lnTo>
                  <a:lnTo>
                    <a:pt x="3088" y="73174"/>
                  </a:lnTo>
                  <a:lnTo>
                    <a:pt x="2898" y="72623"/>
                  </a:lnTo>
                  <a:lnTo>
                    <a:pt x="2709" y="71962"/>
                  </a:lnTo>
                  <a:lnTo>
                    <a:pt x="2533" y="71245"/>
                  </a:lnTo>
                  <a:lnTo>
                    <a:pt x="2357" y="70474"/>
                  </a:lnTo>
                  <a:lnTo>
                    <a:pt x="2181" y="69702"/>
                  </a:lnTo>
                  <a:lnTo>
                    <a:pt x="2018" y="68821"/>
                  </a:lnTo>
                  <a:lnTo>
                    <a:pt x="1856" y="67884"/>
                  </a:lnTo>
                  <a:lnTo>
                    <a:pt x="1707" y="66892"/>
                  </a:lnTo>
                  <a:lnTo>
                    <a:pt x="1558" y="65845"/>
                  </a:lnTo>
                  <a:lnTo>
                    <a:pt x="1409" y="64799"/>
                  </a:lnTo>
                  <a:lnTo>
                    <a:pt x="1273" y="63641"/>
                  </a:lnTo>
                  <a:lnTo>
                    <a:pt x="1145" y="62484"/>
                  </a:lnTo>
                  <a:lnTo>
                    <a:pt x="1023" y="61272"/>
                  </a:lnTo>
                  <a:lnTo>
                    <a:pt x="901" y="60005"/>
                  </a:lnTo>
                  <a:lnTo>
                    <a:pt x="792" y="58737"/>
                  </a:lnTo>
                  <a:lnTo>
                    <a:pt x="684" y="57415"/>
                  </a:lnTo>
                  <a:lnTo>
                    <a:pt x="589" y="56038"/>
                  </a:lnTo>
                  <a:lnTo>
                    <a:pt x="494" y="54660"/>
                  </a:lnTo>
                  <a:lnTo>
                    <a:pt x="413" y="53227"/>
                  </a:lnTo>
                  <a:lnTo>
                    <a:pt x="332" y="51740"/>
                  </a:lnTo>
                  <a:lnTo>
                    <a:pt x="264" y="50307"/>
                  </a:lnTo>
                  <a:lnTo>
                    <a:pt x="203" y="48764"/>
                  </a:lnTo>
                  <a:lnTo>
                    <a:pt x="149" y="47222"/>
                  </a:lnTo>
                  <a:lnTo>
                    <a:pt x="102" y="45679"/>
                  </a:lnTo>
                  <a:lnTo>
                    <a:pt x="68" y="44136"/>
                  </a:lnTo>
                  <a:lnTo>
                    <a:pt x="34" y="42538"/>
                  </a:lnTo>
                  <a:lnTo>
                    <a:pt x="14" y="40940"/>
                  </a:lnTo>
                  <a:lnTo>
                    <a:pt x="0" y="39287"/>
                  </a:lnTo>
                  <a:lnTo>
                    <a:pt x="0" y="37689"/>
                  </a:lnTo>
                  <a:lnTo>
                    <a:pt x="0" y="37689"/>
                  </a:lnTo>
                  <a:lnTo>
                    <a:pt x="7" y="35761"/>
                  </a:lnTo>
                  <a:lnTo>
                    <a:pt x="20" y="33832"/>
                  </a:lnTo>
                  <a:lnTo>
                    <a:pt x="54" y="31904"/>
                  </a:lnTo>
                  <a:lnTo>
                    <a:pt x="95" y="29975"/>
                  </a:lnTo>
                  <a:lnTo>
                    <a:pt x="95" y="29975"/>
                  </a:lnTo>
                  <a:lnTo>
                    <a:pt x="142" y="28377"/>
                  </a:lnTo>
                  <a:lnTo>
                    <a:pt x="197" y="26779"/>
                  </a:lnTo>
                  <a:lnTo>
                    <a:pt x="257" y="25237"/>
                  </a:lnTo>
                  <a:lnTo>
                    <a:pt x="325" y="23749"/>
                  </a:lnTo>
                  <a:lnTo>
                    <a:pt x="406" y="22261"/>
                  </a:lnTo>
                  <a:lnTo>
                    <a:pt x="488" y="20829"/>
                  </a:lnTo>
                  <a:lnTo>
                    <a:pt x="576" y="19451"/>
                  </a:lnTo>
                  <a:lnTo>
                    <a:pt x="671" y="18073"/>
                  </a:lnTo>
                  <a:lnTo>
                    <a:pt x="779" y="16751"/>
                  </a:lnTo>
                  <a:lnTo>
                    <a:pt x="887" y="15484"/>
                  </a:lnTo>
                  <a:lnTo>
                    <a:pt x="1002" y="14216"/>
                  </a:lnTo>
                  <a:lnTo>
                    <a:pt x="1124" y="13059"/>
                  </a:lnTo>
                  <a:lnTo>
                    <a:pt x="1253" y="11902"/>
                  </a:lnTo>
                  <a:lnTo>
                    <a:pt x="1382" y="10800"/>
                  </a:lnTo>
                  <a:lnTo>
                    <a:pt x="1524" y="9753"/>
                  </a:lnTo>
                  <a:lnTo>
                    <a:pt x="1666" y="8706"/>
                  </a:lnTo>
                  <a:lnTo>
                    <a:pt x="1815" y="7770"/>
                  </a:lnTo>
                  <a:lnTo>
                    <a:pt x="1964" y="6888"/>
                  </a:lnTo>
                  <a:lnTo>
                    <a:pt x="2120" y="6007"/>
                  </a:lnTo>
                  <a:lnTo>
                    <a:pt x="2282" y="5180"/>
                  </a:lnTo>
                  <a:lnTo>
                    <a:pt x="2445" y="4464"/>
                  </a:lnTo>
                  <a:lnTo>
                    <a:pt x="2614" y="3747"/>
                  </a:lnTo>
                  <a:lnTo>
                    <a:pt x="2783" y="3086"/>
                  </a:lnTo>
                  <a:lnTo>
                    <a:pt x="2959" y="2535"/>
                  </a:lnTo>
                  <a:lnTo>
                    <a:pt x="3142" y="1984"/>
                  </a:lnTo>
                  <a:lnTo>
                    <a:pt x="3318" y="1543"/>
                  </a:lnTo>
                  <a:lnTo>
                    <a:pt x="3508" y="1103"/>
                  </a:lnTo>
                  <a:lnTo>
                    <a:pt x="3691" y="772"/>
                  </a:lnTo>
                  <a:lnTo>
                    <a:pt x="3880" y="497"/>
                  </a:lnTo>
                  <a:lnTo>
                    <a:pt x="4070" y="276"/>
                  </a:lnTo>
                  <a:lnTo>
                    <a:pt x="4266" y="111"/>
                  </a:lnTo>
                  <a:lnTo>
                    <a:pt x="4456" y="1"/>
                  </a:lnTo>
                  <a:lnTo>
                    <a:pt x="4321" y="19120"/>
                  </a:lnTo>
                  <a:lnTo>
                    <a:pt x="6515" y="20167"/>
                  </a:lnTo>
                  <a:lnTo>
                    <a:pt x="6637" y="3692"/>
                  </a:lnTo>
                  <a:lnTo>
                    <a:pt x="6637" y="3692"/>
                  </a:lnTo>
                  <a:lnTo>
                    <a:pt x="6786" y="4298"/>
                  </a:lnTo>
                  <a:lnTo>
                    <a:pt x="6928" y="4960"/>
                  </a:lnTo>
                  <a:lnTo>
                    <a:pt x="7070" y="5621"/>
                  </a:lnTo>
                  <a:lnTo>
                    <a:pt x="7205" y="6392"/>
                  </a:lnTo>
                  <a:lnTo>
                    <a:pt x="7341" y="7109"/>
                  </a:lnTo>
                  <a:lnTo>
                    <a:pt x="7470" y="7935"/>
                  </a:lnTo>
                  <a:lnTo>
                    <a:pt x="7598" y="8762"/>
                  </a:lnTo>
                  <a:lnTo>
                    <a:pt x="7720" y="9588"/>
                  </a:lnTo>
                  <a:lnTo>
                    <a:pt x="7842" y="10525"/>
                  </a:lnTo>
                  <a:lnTo>
                    <a:pt x="7950" y="11461"/>
                  </a:lnTo>
                  <a:lnTo>
                    <a:pt x="8065" y="12398"/>
                  </a:lnTo>
                  <a:lnTo>
                    <a:pt x="8167" y="13390"/>
                  </a:lnTo>
                  <a:lnTo>
                    <a:pt x="8269" y="14382"/>
                  </a:lnTo>
                  <a:lnTo>
                    <a:pt x="8370" y="15429"/>
                  </a:lnTo>
                  <a:lnTo>
                    <a:pt x="8458" y="16531"/>
                  </a:lnTo>
                  <a:lnTo>
                    <a:pt x="8546" y="17578"/>
                  </a:lnTo>
                  <a:lnTo>
                    <a:pt x="8634" y="18735"/>
                  </a:lnTo>
                  <a:lnTo>
                    <a:pt x="8709" y="19892"/>
                  </a:lnTo>
                  <a:lnTo>
                    <a:pt x="8783" y="21049"/>
                  </a:lnTo>
                  <a:lnTo>
                    <a:pt x="8851" y="22206"/>
                  </a:lnTo>
                  <a:lnTo>
                    <a:pt x="8919" y="23418"/>
                  </a:lnTo>
                  <a:lnTo>
                    <a:pt x="8973" y="24630"/>
                  </a:lnTo>
                  <a:lnTo>
                    <a:pt x="9027" y="25898"/>
                  </a:lnTo>
                  <a:lnTo>
                    <a:pt x="9074" y="27165"/>
                  </a:lnTo>
                  <a:lnTo>
                    <a:pt x="9122" y="28432"/>
                  </a:lnTo>
                  <a:lnTo>
                    <a:pt x="9156" y="29700"/>
                  </a:lnTo>
                  <a:lnTo>
                    <a:pt x="9190" y="31022"/>
                  </a:lnTo>
                  <a:lnTo>
                    <a:pt x="9217" y="32344"/>
                  </a:lnTo>
                  <a:lnTo>
                    <a:pt x="9237" y="33667"/>
                  </a:lnTo>
                  <a:lnTo>
                    <a:pt x="9251" y="34989"/>
                  </a:lnTo>
                  <a:lnTo>
                    <a:pt x="9257" y="36312"/>
                  </a:lnTo>
                  <a:lnTo>
                    <a:pt x="9264" y="37689"/>
                  </a:lnTo>
                  <a:lnTo>
                    <a:pt x="9264" y="37689"/>
                  </a:lnTo>
                  <a:lnTo>
                    <a:pt x="9257" y="39618"/>
                  </a:lnTo>
                  <a:lnTo>
                    <a:pt x="9237" y="41491"/>
                  </a:lnTo>
                  <a:lnTo>
                    <a:pt x="9203" y="43475"/>
                  </a:lnTo>
                  <a:lnTo>
                    <a:pt x="9162" y="45403"/>
                  </a:lnTo>
                  <a:lnTo>
                    <a:pt x="9162" y="45403"/>
                  </a:lnTo>
                  <a:lnTo>
                    <a:pt x="9129" y="46671"/>
                  </a:lnTo>
                  <a:lnTo>
                    <a:pt x="9088" y="47938"/>
                  </a:lnTo>
                  <a:lnTo>
                    <a:pt x="9041" y="49205"/>
                  </a:lnTo>
                  <a:lnTo>
                    <a:pt x="8986" y="50417"/>
                  </a:lnTo>
                  <a:lnTo>
                    <a:pt x="8932" y="51630"/>
                  </a:lnTo>
                  <a:lnTo>
                    <a:pt x="8871" y="52787"/>
                  </a:lnTo>
                  <a:lnTo>
                    <a:pt x="8810" y="53944"/>
                  </a:lnTo>
                  <a:lnTo>
                    <a:pt x="8736" y="55046"/>
                  </a:lnTo>
                  <a:lnTo>
                    <a:pt x="8661" y="56203"/>
                  </a:lnTo>
                  <a:lnTo>
                    <a:pt x="8587" y="57250"/>
                  </a:lnTo>
                  <a:lnTo>
                    <a:pt x="8506" y="58297"/>
                  </a:lnTo>
                  <a:lnTo>
                    <a:pt x="8418" y="59344"/>
                  </a:lnTo>
                  <a:lnTo>
                    <a:pt x="8330" y="60335"/>
                  </a:lnTo>
                  <a:lnTo>
                    <a:pt x="8235" y="61327"/>
                  </a:lnTo>
                  <a:lnTo>
                    <a:pt x="8140" y="62264"/>
                  </a:lnTo>
                  <a:lnTo>
                    <a:pt x="8038" y="63201"/>
                  </a:lnTo>
                  <a:lnTo>
                    <a:pt x="7930" y="64082"/>
                  </a:lnTo>
                  <a:lnTo>
                    <a:pt x="7822" y="64964"/>
                  </a:lnTo>
                  <a:lnTo>
                    <a:pt x="7713" y="65790"/>
                  </a:lnTo>
                  <a:lnTo>
                    <a:pt x="7598" y="66617"/>
                  </a:lnTo>
                  <a:lnTo>
                    <a:pt x="7483" y="67388"/>
                  </a:lnTo>
                  <a:lnTo>
                    <a:pt x="7361" y="68105"/>
                  </a:lnTo>
                  <a:lnTo>
                    <a:pt x="7239" y="68821"/>
                  </a:lnTo>
                  <a:lnTo>
                    <a:pt x="7111" y="69482"/>
                  </a:lnTo>
                  <a:lnTo>
                    <a:pt x="6982" y="70143"/>
                  </a:lnTo>
                  <a:lnTo>
                    <a:pt x="6853" y="70749"/>
                  </a:lnTo>
                  <a:lnTo>
                    <a:pt x="6718" y="71300"/>
                  </a:lnTo>
                  <a:lnTo>
                    <a:pt x="6582" y="71851"/>
                  </a:lnTo>
                  <a:lnTo>
                    <a:pt x="6447" y="72347"/>
                  </a:lnTo>
                  <a:lnTo>
                    <a:pt x="6305" y="72788"/>
                  </a:lnTo>
                  <a:lnTo>
                    <a:pt x="6163" y="73229"/>
                  </a:lnTo>
                  <a:lnTo>
                    <a:pt x="6020" y="73615"/>
                  </a:lnTo>
                  <a:lnTo>
                    <a:pt x="6020" y="73615"/>
                  </a:lnTo>
                  <a:lnTo>
                    <a:pt x="5851" y="74000"/>
                  </a:lnTo>
                  <a:lnTo>
                    <a:pt x="5682" y="74386"/>
                  </a:lnTo>
                  <a:lnTo>
                    <a:pt x="5512" y="74661"/>
                  </a:lnTo>
                  <a:lnTo>
                    <a:pt x="5336" y="74937"/>
                  </a:lnTo>
                  <a:lnTo>
                    <a:pt x="5167" y="75102"/>
                  </a:lnTo>
                  <a:lnTo>
                    <a:pt x="4991" y="75268"/>
                  </a:lnTo>
                  <a:lnTo>
                    <a:pt x="4815" y="75323"/>
                  </a:lnTo>
                  <a:lnTo>
                    <a:pt x="4632" y="753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5"/>
            <p:cNvSpPr/>
            <p:nvPr/>
          </p:nvSpPr>
          <p:spPr>
            <a:xfrm rot="10800000" flipH="1">
              <a:off x="1821174" y="3846939"/>
              <a:ext cx="178864" cy="83203"/>
            </a:xfrm>
            <a:custGeom>
              <a:avLst/>
              <a:gdLst/>
              <a:ahLst/>
              <a:cxnLst/>
              <a:rect l="l" t="t" r="r" b="b"/>
              <a:pathLst>
                <a:path w="8486" h="27991" extrusionOk="0">
                  <a:moveTo>
                    <a:pt x="169" y="0"/>
                  </a:moveTo>
                  <a:lnTo>
                    <a:pt x="0" y="24024"/>
                  </a:lnTo>
                  <a:lnTo>
                    <a:pt x="2201" y="25071"/>
                  </a:lnTo>
                  <a:lnTo>
                    <a:pt x="8309" y="27991"/>
                  </a:lnTo>
                  <a:lnTo>
                    <a:pt x="8485" y="4022"/>
                  </a:lnTo>
                  <a:lnTo>
                    <a:pt x="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5"/>
            <p:cNvSpPr/>
            <p:nvPr/>
          </p:nvSpPr>
          <p:spPr>
            <a:xfrm rot="10800000" flipH="1">
              <a:off x="1554667" y="2264191"/>
              <a:ext cx="286190" cy="710995"/>
            </a:xfrm>
            <a:custGeom>
              <a:avLst/>
              <a:gdLst/>
              <a:ahLst/>
              <a:cxnLst/>
              <a:rect l="l" t="t" r="r" b="b"/>
              <a:pathLst>
                <a:path w="13578" h="239191" extrusionOk="0">
                  <a:moveTo>
                    <a:pt x="2228" y="0"/>
                  </a:moveTo>
                  <a:lnTo>
                    <a:pt x="2120" y="55"/>
                  </a:lnTo>
                  <a:lnTo>
                    <a:pt x="2011" y="111"/>
                  </a:lnTo>
                  <a:lnTo>
                    <a:pt x="1903" y="221"/>
                  </a:lnTo>
                  <a:lnTo>
                    <a:pt x="1788" y="386"/>
                  </a:lnTo>
                  <a:lnTo>
                    <a:pt x="1679" y="551"/>
                  </a:lnTo>
                  <a:lnTo>
                    <a:pt x="1571" y="827"/>
                  </a:lnTo>
                  <a:lnTo>
                    <a:pt x="1463" y="1102"/>
                  </a:lnTo>
                  <a:lnTo>
                    <a:pt x="1442" y="1157"/>
                  </a:lnTo>
                  <a:lnTo>
                    <a:pt x="1341" y="1488"/>
                  </a:lnTo>
                  <a:lnTo>
                    <a:pt x="1239" y="1874"/>
                  </a:lnTo>
                  <a:lnTo>
                    <a:pt x="1138" y="2315"/>
                  </a:lnTo>
                  <a:lnTo>
                    <a:pt x="1043" y="2755"/>
                  </a:lnTo>
                  <a:lnTo>
                    <a:pt x="948" y="3251"/>
                  </a:lnTo>
                  <a:lnTo>
                    <a:pt x="860" y="3802"/>
                  </a:lnTo>
                  <a:lnTo>
                    <a:pt x="779" y="4353"/>
                  </a:lnTo>
                  <a:lnTo>
                    <a:pt x="698" y="4904"/>
                  </a:lnTo>
                  <a:lnTo>
                    <a:pt x="623" y="5565"/>
                  </a:lnTo>
                  <a:lnTo>
                    <a:pt x="549" y="6172"/>
                  </a:lnTo>
                  <a:lnTo>
                    <a:pt x="481" y="6833"/>
                  </a:lnTo>
                  <a:lnTo>
                    <a:pt x="420" y="7549"/>
                  </a:lnTo>
                  <a:lnTo>
                    <a:pt x="359" y="8265"/>
                  </a:lnTo>
                  <a:lnTo>
                    <a:pt x="305" y="8982"/>
                  </a:lnTo>
                  <a:lnTo>
                    <a:pt x="251" y="9753"/>
                  </a:lnTo>
                  <a:lnTo>
                    <a:pt x="203" y="10524"/>
                  </a:lnTo>
                  <a:lnTo>
                    <a:pt x="163" y="11351"/>
                  </a:lnTo>
                  <a:lnTo>
                    <a:pt x="129" y="12122"/>
                  </a:lnTo>
                  <a:lnTo>
                    <a:pt x="95" y="12949"/>
                  </a:lnTo>
                  <a:lnTo>
                    <a:pt x="68" y="13775"/>
                  </a:lnTo>
                  <a:lnTo>
                    <a:pt x="41" y="14657"/>
                  </a:lnTo>
                  <a:lnTo>
                    <a:pt x="27" y="15483"/>
                  </a:lnTo>
                  <a:lnTo>
                    <a:pt x="14" y="16365"/>
                  </a:lnTo>
                  <a:lnTo>
                    <a:pt x="7" y="17247"/>
                  </a:lnTo>
                  <a:lnTo>
                    <a:pt x="0" y="18128"/>
                  </a:lnTo>
                  <a:lnTo>
                    <a:pt x="7" y="19010"/>
                  </a:lnTo>
                  <a:lnTo>
                    <a:pt x="14" y="19892"/>
                  </a:lnTo>
                  <a:lnTo>
                    <a:pt x="27" y="20773"/>
                  </a:lnTo>
                  <a:lnTo>
                    <a:pt x="47" y="21655"/>
                  </a:lnTo>
                  <a:lnTo>
                    <a:pt x="75" y="22536"/>
                  </a:lnTo>
                  <a:lnTo>
                    <a:pt x="108" y="23418"/>
                  </a:lnTo>
                  <a:lnTo>
                    <a:pt x="142" y="24300"/>
                  </a:lnTo>
                  <a:lnTo>
                    <a:pt x="9264" y="227289"/>
                  </a:lnTo>
                  <a:lnTo>
                    <a:pt x="9264" y="227344"/>
                  </a:lnTo>
                  <a:lnTo>
                    <a:pt x="9311" y="228170"/>
                  </a:lnTo>
                  <a:lnTo>
                    <a:pt x="9352" y="229052"/>
                  </a:lnTo>
                  <a:lnTo>
                    <a:pt x="9406" y="229823"/>
                  </a:lnTo>
                  <a:lnTo>
                    <a:pt x="9460" y="230595"/>
                  </a:lnTo>
                  <a:lnTo>
                    <a:pt x="9521" y="231366"/>
                  </a:lnTo>
                  <a:lnTo>
                    <a:pt x="9589" y="232083"/>
                  </a:lnTo>
                  <a:lnTo>
                    <a:pt x="9657" y="232799"/>
                  </a:lnTo>
                  <a:lnTo>
                    <a:pt x="9731" y="233460"/>
                  </a:lnTo>
                  <a:lnTo>
                    <a:pt x="9806" y="234066"/>
                  </a:lnTo>
                  <a:lnTo>
                    <a:pt x="9880" y="234672"/>
                  </a:lnTo>
                  <a:lnTo>
                    <a:pt x="9968" y="235223"/>
                  </a:lnTo>
                  <a:lnTo>
                    <a:pt x="10050" y="235774"/>
                  </a:lnTo>
                  <a:lnTo>
                    <a:pt x="10138" y="236215"/>
                  </a:lnTo>
                  <a:lnTo>
                    <a:pt x="10232" y="236711"/>
                  </a:lnTo>
                  <a:lnTo>
                    <a:pt x="10320" y="237097"/>
                  </a:lnTo>
                  <a:lnTo>
                    <a:pt x="10415" y="237482"/>
                  </a:lnTo>
                  <a:lnTo>
                    <a:pt x="10517" y="237868"/>
                  </a:lnTo>
                  <a:lnTo>
                    <a:pt x="10618" y="238144"/>
                  </a:lnTo>
                  <a:lnTo>
                    <a:pt x="10720" y="238419"/>
                  </a:lnTo>
                  <a:lnTo>
                    <a:pt x="10822" y="238639"/>
                  </a:lnTo>
                  <a:lnTo>
                    <a:pt x="10923" y="238860"/>
                  </a:lnTo>
                  <a:lnTo>
                    <a:pt x="11031" y="238970"/>
                  </a:lnTo>
                  <a:lnTo>
                    <a:pt x="11140" y="239080"/>
                  </a:lnTo>
                  <a:lnTo>
                    <a:pt x="11241" y="239135"/>
                  </a:lnTo>
                  <a:lnTo>
                    <a:pt x="11350" y="239190"/>
                  </a:lnTo>
                  <a:lnTo>
                    <a:pt x="11465" y="239135"/>
                  </a:lnTo>
                  <a:lnTo>
                    <a:pt x="11573" y="239080"/>
                  </a:lnTo>
                  <a:lnTo>
                    <a:pt x="11682" y="238970"/>
                  </a:lnTo>
                  <a:lnTo>
                    <a:pt x="11790" y="238805"/>
                  </a:lnTo>
                  <a:lnTo>
                    <a:pt x="11898" y="238584"/>
                  </a:lnTo>
                  <a:lnTo>
                    <a:pt x="12007" y="238364"/>
                  </a:lnTo>
                  <a:lnTo>
                    <a:pt x="12115" y="238033"/>
                  </a:lnTo>
                  <a:lnTo>
                    <a:pt x="12122" y="238033"/>
                  </a:lnTo>
                  <a:lnTo>
                    <a:pt x="12223" y="237703"/>
                  </a:lnTo>
                  <a:lnTo>
                    <a:pt x="12332" y="237317"/>
                  </a:lnTo>
                  <a:lnTo>
                    <a:pt x="12426" y="236931"/>
                  </a:lnTo>
                  <a:lnTo>
                    <a:pt x="12521" y="236435"/>
                  </a:lnTo>
                  <a:lnTo>
                    <a:pt x="12616" y="235940"/>
                  </a:lnTo>
                  <a:lnTo>
                    <a:pt x="12704" y="235444"/>
                  </a:lnTo>
                  <a:lnTo>
                    <a:pt x="12792" y="234893"/>
                  </a:lnTo>
                  <a:lnTo>
                    <a:pt x="12873" y="234287"/>
                  </a:lnTo>
                  <a:lnTo>
                    <a:pt x="12948" y="233680"/>
                  </a:lnTo>
                  <a:lnTo>
                    <a:pt x="13022" y="233019"/>
                  </a:lnTo>
                  <a:lnTo>
                    <a:pt x="13090" y="232358"/>
                  </a:lnTo>
                  <a:lnTo>
                    <a:pt x="13151" y="231697"/>
                  </a:lnTo>
                  <a:lnTo>
                    <a:pt x="13212" y="230925"/>
                  </a:lnTo>
                  <a:lnTo>
                    <a:pt x="13273" y="230209"/>
                  </a:lnTo>
                  <a:lnTo>
                    <a:pt x="13320" y="229438"/>
                  </a:lnTo>
                  <a:lnTo>
                    <a:pt x="13368" y="228666"/>
                  </a:lnTo>
                  <a:lnTo>
                    <a:pt x="13408" y="227895"/>
                  </a:lnTo>
                  <a:lnTo>
                    <a:pt x="13449" y="227068"/>
                  </a:lnTo>
                  <a:lnTo>
                    <a:pt x="13483" y="226242"/>
                  </a:lnTo>
                  <a:lnTo>
                    <a:pt x="13510" y="225415"/>
                  </a:lnTo>
                  <a:lnTo>
                    <a:pt x="13530" y="224534"/>
                  </a:lnTo>
                  <a:lnTo>
                    <a:pt x="13551" y="223707"/>
                  </a:lnTo>
                  <a:lnTo>
                    <a:pt x="13564" y="222826"/>
                  </a:lnTo>
                  <a:lnTo>
                    <a:pt x="13571" y="221944"/>
                  </a:lnTo>
                  <a:lnTo>
                    <a:pt x="13578" y="221063"/>
                  </a:lnTo>
                  <a:lnTo>
                    <a:pt x="13571" y="220181"/>
                  </a:lnTo>
                  <a:lnTo>
                    <a:pt x="13564" y="219299"/>
                  </a:lnTo>
                  <a:lnTo>
                    <a:pt x="13551" y="218418"/>
                  </a:lnTo>
                  <a:lnTo>
                    <a:pt x="13530" y="217536"/>
                  </a:lnTo>
                  <a:lnTo>
                    <a:pt x="13503" y="216654"/>
                  </a:lnTo>
                  <a:lnTo>
                    <a:pt x="13476" y="215718"/>
                  </a:lnTo>
                  <a:lnTo>
                    <a:pt x="13435" y="214836"/>
                  </a:lnTo>
                  <a:lnTo>
                    <a:pt x="4314" y="11847"/>
                  </a:lnTo>
                  <a:lnTo>
                    <a:pt x="4273" y="11020"/>
                  </a:lnTo>
                  <a:lnTo>
                    <a:pt x="4226" y="10139"/>
                  </a:lnTo>
                  <a:lnTo>
                    <a:pt x="4172" y="9367"/>
                  </a:lnTo>
                  <a:lnTo>
                    <a:pt x="4117" y="8596"/>
                  </a:lnTo>
                  <a:lnTo>
                    <a:pt x="4056" y="7825"/>
                  </a:lnTo>
                  <a:lnTo>
                    <a:pt x="3995" y="7108"/>
                  </a:lnTo>
                  <a:lnTo>
                    <a:pt x="3921" y="6392"/>
                  </a:lnTo>
                  <a:lnTo>
                    <a:pt x="3853" y="5731"/>
                  </a:lnTo>
                  <a:lnTo>
                    <a:pt x="3779" y="5125"/>
                  </a:lnTo>
                  <a:lnTo>
                    <a:pt x="3697" y="4519"/>
                  </a:lnTo>
                  <a:lnTo>
                    <a:pt x="3616" y="3968"/>
                  </a:lnTo>
                  <a:lnTo>
                    <a:pt x="3528" y="3472"/>
                  </a:lnTo>
                  <a:lnTo>
                    <a:pt x="3440" y="2976"/>
                  </a:lnTo>
                  <a:lnTo>
                    <a:pt x="3352" y="2480"/>
                  </a:lnTo>
                  <a:lnTo>
                    <a:pt x="3257" y="2094"/>
                  </a:lnTo>
                  <a:lnTo>
                    <a:pt x="3163" y="1708"/>
                  </a:lnTo>
                  <a:lnTo>
                    <a:pt x="3061" y="1378"/>
                  </a:lnTo>
                  <a:lnTo>
                    <a:pt x="2966" y="1047"/>
                  </a:lnTo>
                  <a:lnTo>
                    <a:pt x="2865" y="772"/>
                  </a:lnTo>
                  <a:lnTo>
                    <a:pt x="2763" y="551"/>
                  </a:lnTo>
                  <a:lnTo>
                    <a:pt x="2655" y="331"/>
                  </a:lnTo>
                  <a:lnTo>
                    <a:pt x="2553" y="221"/>
                  </a:lnTo>
                  <a:lnTo>
                    <a:pt x="2445" y="111"/>
                  </a:lnTo>
                  <a:lnTo>
                    <a:pt x="2336" y="55"/>
                  </a:lnTo>
                  <a:lnTo>
                    <a:pt x="22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5"/>
            <p:cNvSpPr/>
            <p:nvPr/>
          </p:nvSpPr>
          <p:spPr>
            <a:xfrm rot="10800000" flipH="1">
              <a:off x="1554667" y="2264191"/>
              <a:ext cx="286190" cy="710995"/>
            </a:xfrm>
            <a:custGeom>
              <a:avLst/>
              <a:gdLst/>
              <a:ahLst/>
              <a:cxnLst/>
              <a:rect l="l" t="t" r="r" b="b"/>
              <a:pathLst>
                <a:path w="13578" h="239191" fill="none" extrusionOk="0">
                  <a:moveTo>
                    <a:pt x="1463" y="1102"/>
                  </a:moveTo>
                  <a:lnTo>
                    <a:pt x="1463" y="1102"/>
                  </a:lnTo>
                  <a:lnTo>
                    <a:pt x="1571" y="827"/>
                  </a:lnTo>
                  <a:lnTo>
                    <a:pt x="1679" y="551"/>
                  </a:lnTo>
                  <a:lnTo>
                    <a:pt x="1788" y="386"/>
                  </a:lnTo>
                  <a:lnTo>
                    <a:pt x="1903" y="221"/>
                  </a:lnTo>
                  <a:lnTo>
                    <a:pt x="2011" y="111"/>
                  </a:lnTo>
                  <a:lnTo>
                    <a:pt x="2120" y="55"/>
                  </a:lnTo>
                  <a:lnTo>
                    <a:pt x="2228" y="0"/>
                  </a:lnTo>
                  <a:lnTo>
                    <a:pt x="2336" y="55"/>
                  </a:lnTo>
                  <a:lnTo>
                    <a:pt x="2445" y="111"/>
                  </a:lnTo>
                  <a:lnTo>
                    <a:pt x="2553" y="221"/>
                  </a:lnTo>
                  <a:lnTo>
                    <a:pt x="2655" y="331"/>
                  </a:lnTo>
                  <a:lnTo>
                    <a:pt x="2763" y="551"/>
                  </a:lnTo>
                  <a:lnTo>
                    <a:pt x="2865" y="772"/>
                  </a:lnTo>
                  <a:lnTo>
                    <a:pt x="2966" y="1047"/>
                  </a:lnTo>
                  <a:lnTo>
                    <a:pt x="3061" y="1378"/>
                  </a:lnTo>
                  <a:lnTo>
                    <a:pt x="3163" y="1708"/>
                  </a:lnTo>
                  <a:lnTo>
                    <a:pt x="3257" y="2094"/>
                  </a:lnTo>
                  <a:lnTo>
                    <a:pt x="3352" y="2480"/>
                  </a:lnTo>
                  <a:lnTo>
                    <a:pt x="3440" y="2976"/>
                  </a:lnTo>
                  <a:lnTo>
                    <a:pt x="3528" y="3472"/>
                  </a:lnTo>
                  <a:lnTo>
                    <a:pt x="3616" y="3968"/>
                  </a:lnTo>
                  <a:lnTo>
                    <a:pt x="3697" y="4519"/>
                  </a:lnTo>
                  <a:lnTo>
                    <a:pt x="3779" y="5125"/>
                  </a:lnTo>
                  <a:lnTo>
                    <a:pt x="3853" y="5731"/>
                  </a:lnTo>
                  <a:lnTo>
                    <a:pt x="3921" y="6392"/>
                  </a:lnTo>
                  <a:lnTo>
                    <a:pt x="3995" y="7108"/>
                  </a:lnTo>
                  <a:lnTo>
                    <a:pt x="4056" y="7825"/>
                  </a:lnTo>
                  <a:lnTo>
                    <a:pt x="4117" y="8596"/>
                  </a:lnTo>
                  <a:lnTo>
                    <a:pt x="4172" y="9367"/>
                  </a:lnTo>
                  <a:lnTo>
                    <a:pt x="4226" y="10139"/>
                  </a:lnTo>
                  <a:lnTo>
                    <a:pt x="4273" y="11020"/>
                  </a:lnTo>
                  <a:lnTo>
                    <a:pt x="4314" y="11847"/>
                  </a:lnTo>
                  <a:lnTo>
                    <a:pt x="13435" y="214836"/>
                  </a:lnTo>
                  <a:lnTo>
                    <a:pt x="13435" y="214836"/>
                  </a:lnTo>
                  <a:lnTo>
                    <a:pt x="13476" y="215718"/>
                  </a:lnTo>
                  <a:lnTo>
                    <a:pt x="13503" y="216654"/>
                  </a:lnTo>
                  <a:lnTo>
                    <a:pt x="13530" y="217536"/>
                  </a:lnTo>
                  <a:lnTo>
                    <a:pt x="13551" y="218418"/>
                  </a:lnTo>
                  <a:lnTo>
                    <a:pt x="13564" y="219299"/>
                  </a:lnTo>
                  <a:lnTo>
                    <a:pt x="13571" y="220181"/>
                  </a:lnTo>
                  <a:lnTo>
                    <a:pt x="13578" y="221063"/>
                  </a:lnTo>
                  <a:lnTo>
                    <a:pt x="13571" y="221944"/>
                  </a:lnTo>
                  <a:lnTo>
                    <a:pt x="13564" y="222826"/>
                  </a:lnTo>
                  <a:lnTo>
                    <a:pt x="13551" y="223707"/>
                  </a:lnTo>
                  <a:lnTo>
                    <a:pt x="13530" y="224534"/>
                  </a:lnTo>
                  <a:lnTo>
                    <a:pt x="13510" y="225415"/>
                  </a:lnTo>
                  <a:lnTo>
                    <a:pt x="13483" y="226242"/>
                  </a:lnTo>
                  <a:lnTo>
                    <a:pt x="13449" y="227068"/>
                  </a:lnTo>
                  <a:lnTo>
                    <a:pt x="13408" y="227895"/>
                  </a:lnTo>
                  <a:lnTo>
                    <a:pt x="13368" y="228666"/>
                  </a:lnTo>
                  <a:lnTo>
                    <a:pt x="13320" y="229438"/>
                  </a:lnTo>
                  <a:lnTo>
                    <a:pt x="13273" y="230209"/>
                  </a:lnTo>
                  <a:lnTo>
                    <a:pt x="13212" y="230925"/>
                  </a:lnTo>
                  <a:lnTo>
                    <a:pt x="13151" y="231697"/>
                  </a:lnTo>
                  <a:lnTo>
                    <a:pt x="13090" y="232358"/>
                  </a:lnTo>
                  <a:lnTo>
                    <a:pt x="13022" y="233019"/>
                  </a:lnTo>
                  <a:lnTo>
                    <a:pt x="12948" y="233680"/>
                  </a:lnTo>
                  <a:lnTo>
                    <a:pt x="12873" y="234287"/>
                  </a:lnTo>
                  <a:lnTo>
                    <a:pt x="12792" y="234893"/>
                  </a:lnTo>
                  <a:lnTo>
                    <a:pt x="12704" y="235444"/>
                  </a:lnTo>
                  <a:lnTo>
                    <a:pt x="12616" y="235940"/>
                  </a:lnTo>
                  <a:lnTo>
                    <a:pt x="12521" y="236435"/>
                  </a:lnTo>
                  <a:lnTo>
                    <a:pt x="12426" y="236931"/>
                  </a:lnTo>
                  <a:lnTo>
                    <a:pt x="12332" y="237317"/>
                  </a:lnTo>
                  <a:lnTo>
                    <a:pt x="12223" y="237703"/>
                  </a:lnTo>
                  <a:lnTo>
                    <a:pt x="12122" y="238033"/>
                  </a:lnTo>
                  <a:lnTo>
                    <a:pt x="12115" y="238033"/>
                  </a:lnTo>
                  <a:lnTo>
                    <a:pt x="12115" y="238033"/>
                  </a:lnTo>
                  <a:lnTo>
                    <a:pt x="12007" y="238364"/>
                  </a:lnTo>
                  <a:lnTo>
                    <a:pt x="11898" y="238584"/>
                  </a:lnTo>
                  <a:lnTo>
                    <a:pt x="11790" y="238805"/>
                  </a:lnTo>
                  <a:lnTo>
                    <a:pt x="11682" y="238970"/>
                  </a:lnTo>
                  <a:lnTo>
                    <a:pt x="11573" y="239080"/>
                  </a:lnTo>
                  <a:lnTo>
                    <a:pt x="11465" y="239135"/>
                  </a:lnTo>
                  <a:lnTo>
                    <a:pt x="11350" y="239190"/>
                  </a:lnTo>
                  <a:lnTo>
                    <a:pt x="11241" y="239135"/>
                  </a:lnTo>
                  <a:lnTo>
                    <a:pt x="11140" y="239080"/>
                  </a:lnTo>
                  <a:lnTo>
                    <a:pt x="11031" y="238970"/>
                  </a:lnTo>
                  <a:lnTo>
                    <a:pt x="10923" y="238860"/>
                  </a:lnTo>
                  <a:lnTo>
                    <a:pt x="10822" y="238639"/>
                  </a:lnTo>
                  <a:lnTo>
                    <a:pt x="10720" y="238419"/>
                  </a:lnTo>
                  <a:lnTo>
                    <a:pt x="10618" y="238144"/>
                  </a:lnTo>
                  <a:lnTo>
                    <a:pt x="10517" y="237868"/>
                  </a:lnTo>
                  <a:lnTo>
                    <a:pt x="10415" y="237482"/>
                  </a:lnTo>
                  <a:lnTo>
                    <a:pt x="10320" y="237097"/>
                  </a:lnTo>
                  <a:lnTo>
                    <a:pt x="10232" y="236711"/>
                  </a:lnTo>
                  <a:lnTo>
                    <a:pt x="10138" y="236215"/>
                  </a:lnTo>
                  <a:lnTo>
                    <a:pt x="10050" y="235774"/>
                  </a:lnTo>
                  <a:lnTo>
                    <a:pt x="9968" y="235223"/>
                  </a:lnTo>
                  <a:lnTo>
                    <a:pt x="9880" y="234672"/>
                  </a:lnTo>
                  <a:lnTo>
                    <a:pt x="9806" y="234066"/>
                  </a:lnTo>
                  <a:lnTo>
                    <a:pt x="9731" y="233460"/>
                  </a:lnTo>
                  <a:lnTo>
                    <a:pt x="9657" y="232799"/>
                  </a:lnTo>
                  <a:lnTo>
                    <a:pt x="9589" y="232083"/>
                  </a:lnTo>
                  <a:lnTo>
                    <a:pt x="9521" y="231366"/>
                  </a:lnTo>
                  <a:lnTo>
                    <a:pt x="9460" y="230595"/>
                  </a:lnTo>
                  <a:lnTo>
                    <a:pt x="9406" y="229823"/>
                  </a:lnTo>
                  <a:lnTo>
                    <a:pt x="9352" y="229052"/>
                  </a:lnTo>
                  <a:lnTo>
                    <a:pt x="9311" y="228170"/>
                  </a:lnTo>
                  <a:lnTo>
                    <a:pt x="9264" y="227344"/>
                  </a:lnTo>
                  <a:lnTo>
                    <a:pt x="9264" y="227289"/>
                  </a:lnTo>
                  <a:lnTo>
                    <a:pt x="142" y="24300"/>
                  </a:lnTo>
                  <a:lnTo>
                    <a:pt x="142" y="24300"/>
                  </a:lnTo>
                  <a:lnTo>
                    <a:pt x="108" y="23418"/>
                  </a:lnTo>
                  <a:lnTo>
                    <a:pt x="75" y="22536"/>
                  </a:lnTo>
                  <a:lnTo>
                    <a:pt x="47" y="21655"/>
                  </a:lnTo>
                  <a:lnTo>
                    <a:pt x="27" y="20773"/>
                  </a:lnTo>
                  <a:lnTo>
                    <a:pt x="14" y="19892"/>
                  </a:lnTo>
                  <a:lnTo>
                    <a:pt x="7" y="19010"/>
                  </a:lnTo>
                  <a:lnTo>
                    <a:pt x="0" y="18128"/>
                  </a:lnTo>
                  <a:lnTo>
                    <a:pt x="7" y="17247"/>
                  </a:lnTo>
                  <a:lnTo>
                    <a:pt x="14" y="16365"/>
                  </a:lnTo>
                  <a:lnTo>
                    <a:pt x="27" y="15483"/>
                  </a:lnTo>
                  <a:lnTo>
                    <a:pt x="41" y="14657"/>
                  </a:lnTo>
                  <a:lnTo>
                    <a:pt x="68" y="13775"/>
                  </a:lnTo>
                  <a:lnTo>
                    <a:pt x="95" y="12949"/>
                  </a:lnTo>
                  <a:lnTo>
                    <a:pt x="129" y="12122"/>
                  </a:lnTo>
                  <a:lnTo>
                    <a:pt x="163" y="11351"/>
                  </a:lnTo>
                  <a:lnTo>
                    <a:pt x="203" y="10524"/>
                  </a:lnTo>
                  <a:lnTo>
                    <a:pt x="251" y="9753"/>
                  </a:lnTo>
                  <a:lnTo>
                    <a:pt x="305" y="8982"/>
                  </a:lnTo>
                  <a:lnTo>
                    <a:pt x="359" y="8265"/>
                  </a:lnTo>
                  <a:lnTo>
                    <a:pt x="420" y="7549"/>
                  </a:lnTo>
                  <a:lnTo>
                    <a:pt x="481" y="6833"/>
                  </a:lnTo>
                  <a:lnTo>
                    <a:pt x="549" y="6172"/>
                  </a:lnTo>
                  <a:lnTo>
                    <a:pt x="623" y="5565"/>
                  </a:lnTo>
                  <a:lnTo>
                    <a:pt x="698" y="4904"/>
                  </a:lnTo>
                  <a:lnTo>
                    <a:pt x="779" y="4353"/>
                  </a:lnTo>
                  <a:lnTo>
                    <a:pt x="860" y="3802"/>
                  </a:lnTo>
                  <a:lnTo>
                    <a:pt x="948" y="3251"/>
                  </a:lnTo>
                  <a:lnTo>
                    <a:pt x="1043" y="2755"/>
                  </a:lnTo>
                  <a:lnTo>
                    <a:pt x="1138" y="2315"/>
                  </a:lnTo>
                  <a:lnTo>
                    <a:pt x="1239" y="1874"/>
                  </a:lnTo>
                  <a:lnTo>
                    <a:pt x="1341" y="1488"/>
                  </a:lnTo>
                  <a:lnTo>
                    <a:pt x="1442" y="1157"/>
                  </a:lnTo>
                  <a:lnTo>
                    <a:pt x="1442" y="1157"/>
                  </a:lnTo>
                  <a:lnTo>
                    <a:pt x="1463" y="110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5"/>
            <p:cNvSpPr/>
            <p:nvPr/>
          </p:nvSpPr>
          <p:spPr>
            <a:xfrm rot="10800000" flipH="1">
              <a:off x="3251201" y="1640666"/>
              <a:ext cx="618793" cy="116454"/>
            </a:xfrm>
            <a:custGeom>
              <a:avLst/>
              <a:gdLst/>
              <a:ahLst/>
              <a:cxnLst/>
              <a:rect l="l" t="t" r="r" b="b"/>
              <a:pathLst>
                <a:path w="29358" h="39177" extrusionOk="0">
                  <a:moveTo>
                    <a:pt x="16558" y="1"/>
                  </a:moveTo>
                  <a:lnTo>
                    <a:pt x="15976" y="56"/>
                  </a:lnTo>
                  <a:lnTo>
                    <a:pt x="15387" y="166"/>
                  </a:lnTo>
                  <a:lnTo>
                    <a:pt x="14804" y="331"/>
                  </a:lnTo>
                  <a:lnTo>
                    <a:pt x="14215" y="607"/>
                  </a:lnTo>
                  <a:lnTo>
                    <a:pt x="13633" y="882"/>
                  </a:lnTo>
                  <a:lnTo>
                    <a:pt x="13057" y="1213"/>
                  </a:lnTo>
                  <a:lnTo>
                    <a:pt x="12475" y="1654"/>
                  </a:lnTo>
                  <a:lnTo>
                    <a:pt x="11906" y="2094"/>
                  </a:lnTo>
                  <a:lnTo>
                    <a:pt x="11337" y="2590"/>
                  </a:lnTo>
                  <a:lnTo>
                    <a:pt x="10775" y="3086"/>
                  </a:lnTo>
                  <a:lnTo>
                    <a:pt x="10220" y="3692"/>
                  </a:lnTo>
                  <a:lnTo>
                    <a:pt x="9671" y="4298"/>
                  </a:lnTo>
                  <a:lnTo>
                    <a:pt x="9129" y="4905"/>
                  </a:lnTo>
                  <a:lnTo>
                    <a:pt x="8594" y="5566"/>
                  </a:lnTo>
                  <a:lnTo>
                    <a:pt x="8073" y="6282"/>
                  </a:lnTo>
                  <a:lnTo>
                    <a:pt x="7558" y="6998"/>
                  </a:lnTo>
                  <a:lnTo>
                    <a:pt x="7057" y="7770"/>
                  </a:lnTo>
                  <a:lnTo>
                    <a:pt x="6563" y="8541"/>
                  </a:lnTo>
                  <a:lnTo>
                    <a:pt x="6089" y="9313"/>
                  </a:lnTo>
                  <a:lnTo>
                    <a:pt x="5622" y="10084"/>
                  </a:lnTo>
                  <a:lnTo>
                    <a:pt x="5168" y="10910"/>
                  </a:lnTo>
                  <a:lnTo>
                    <a:pt x="4728" y="11737"/>
                  </a:lnTo>
                  <a:lnTo>
                    <a:pt x="4308" y="12563"/>
                  </a:lnTo>
                  <a:lnTo>
                    <a:pt x="3895" y="13390"/>
                  </a:lnTo>
                  <a:lnTo>
                    <a:pt x="3502" y="14217"/>
                  </a:lnTo>
                  <a:lnTo>
                    <a:pt x="3130" y="15043"/>
                  </a:lnTo>
                  <a:lnTo>
                    <a:pt x="2777" y="15870"/>
                  </a:lnTo>
                  <a:lnTo>
                    <a:pt x="2439" y="16696"/>
                  </a:lnTo>
                  <a:lnTo>
                    <a:pt x="2121" y="17467"/>
                  </a:lnTo>
                  <a:lnTo>
                    <a:pt x="1823" y="18294"/>
                  </a:lnTo>
                  <a:lnTo>
                    <a:pt x="1545" y="19065"/>
                  </a:lnTo>
                  <a:lnTo>
                    <a:pt x="1288" y="19782"/>
                  </a:lnTo>
                  <a:lnTo>
                    <a:pt x="1051" y="20553"/>
                  </a:lnTo>
                  <a:lnTo>
                    <a:pt x="841" y="21269"/>
                  </a:lnTo>
                  <a:lnTo>
                    <a:pt x="658" y="21931"/>
                  </a:lnTo>
                  <a:lnTo>
                    <a:pt x="495" y="22592"/>
                  </a:lnTo>
                  <a:lnTo>
                    <a:pt x="353" y="23198"/>
                  </a:lnTo>
                  <a:lnTo>
                    <a:pt x="245" y="23804"/>
                  </a:lnTo>
                  <a:lnTo>
                    <a:pt x="157" y="24355"/>
                  </a:lnTo>
                  <a:lnTo>
                    <a:pt x="89" y="24906"/>
                  </a:lnTo>
                  <a:lnTo>
                    <a:pt x="42" y="25402"/>
                  </a:lnTo>
                  <a:lnTo>
                    <a:pt x="8" y="25898"/>
                  </a:lnTo>
                  <a:lnTo>
                    <a:pt x="1" y="26118"/>
                  </a:lnTo>
                  <a:lnTo>
                    <a:pt x="1" y="26339"/>
                  </a:lnTo>
                  <a:lnTo>
                    <a:pt x="1" y="26559"/>
                  </a:lnTo>
                  <a:lnTo>
                    <a:pt x="8" y="26779"/>
                  </a:lnTo>
                  <a:lnTo>
                    <a:pt x="21" y="27000"/>
                  </a:lnTo>
                  <a:lnTo>
                    <a:pt x="35" y="27220"/>
                  </a:lnTo>
                  <a:lnTo>
                    <a:pt x="82" y="27606"/>
                  </a:lnTo>
                  <a:lnTo>
                    <a:pt x="143" y="27992"/>
                  </a:lnTo>
                  <a:lnTo>
                    <a:pt x="224" y="28377"/>
                  </a:lnTo>
                  <a:lnTo>
                    <a:pt x="319" y="28708"/>
                  </a:lnTo>
                  <a:lnTo>
                    <a:pt x="428" y="29038"/>
                  </a:lnTo>
                  <a:lnTo>
                    <a:pt x="556" y="29314"/>
                  </a:lnTo>
                  <a:lnTo>
                    <a:pt x="698" y="29589"/>
                  </a:lnTo>
                  <a:lnTo>
                    <a:pt x="854" y="29865"/>
                  </a:lnTo>
                  <a:lnTo>
                    <a:pt x="1030" y="30140"/>
                  </a:lnTo>
                  <a:lnTo>
                    <a:pt x="1409" y="30636"/>
                  </a:lnTo>
                  <a:lnTo>
                    <a:pt x="1850" y="31022"/>
                  </a:lnTo>
                  <a:lnTo>
                    <a:pt x="2337" y="31408"/>
                  </a:lnTo>
                  <a:lnTo>
                    <a:pt x="2865" y="31738"/>
                  </a:lnTo>
                  <a:lnTo>
                    <a:pt x="3441" y="32014"/>
                  </a:lnTo>
                  <a:lnTo>
                    <a:pt x="4051" y="32289"/>
                  </a:lnTo>
                  <a:lnTo>
                    <a:pt x="4701" y="32510"/>
                  </a:lnTo>
                  <a:lnTo>
                    <a:pt x="5385" y="32730"/>
                  </a:lnTo>
                  <a:lnTo>
                    <a:pt x="6827" y="33116"/>
                  </a:lnTo>
                  <a:lnTo>
                    <a:pt x="8364" y="33446"/>
                  </a:lnTo>
                  <a:lnTo>
                    <a:pt x="9962" y="33777"/>
                  </a:lnTo>
                  <a:lnTo>
                    <a:pt x="11594" y="34218"/>
                  </a:lnTo>
                  <a:lnTo>
                    <a:pt x="13240" y="34714"/>
                  </a:lnTo>
                  <a:lnTo>
                    <a:pt x="14053" y="34989"/>
                  </a:lnTo>
                  <a:lnTo>
                    <a:pt x="14865" y="35375"/>
                  </a:lnTo>
                  <a:lnTo>
                    <a:pt x="15664" y="35761"/>
                  </a:lnTo>
                  <a:lnTo>
                    <a:pt x="16443" y="36202"/>
                  </a:lnTo>
                  <a:lnTo>
                    <a:pt x="17208" y="36697"/>
                  </a:lnTo>
                  <a:lnTo>
                    <a:pt x="17953" y="37248"/>
                  </a:lnTo>
                  <a:lnTo>
                    <a:pt x="18671" y="37744"/>
                  </a:lnTo>
                  <a:lnTo>
                    <a:pt x="19369" y="38185"/>
                  </a:lnTo>
                  <a:lnTo>
                    <a:pt x="20039" y="38571"/>
                  </a:lnTo>
                  <a:lnTo>
                    <a:pt x="20682" y="38846"/>
                  </a:lnTo>
                  <a:lnTo>
                    <a:pt x="21305" y="39012"/>
                  </a:lnTo>
                  <a:lnTo>
                    <a:pt x="21901" y="39122"/>
                  </a:lnTo>
                  <a:lnTo>
                    <a:pt x="22477" y="39177"/>
                  </a:lnTo>
                  <a:lnTo>
                    <a:pt x="23025" y="39122"/>
                  </a:lnTo>
                  <a:lnTo>
                    <a:pt x="23554" y="39067"/>
                  </a:lnTo>
                  <a:lnTo>
                    <a:pt x="24055" y="38901"/>
                  </a:lnTo>
                  <a:lnTo>
                    <a:pt x="24529" y="38736"/>
                  </a:lnTo>
                  <a:lnTo>
                    <a:pt x="24982" y="38461"/>
                  </a:lnTo>
                  <a:lnTo>
                    <a:pt x="25416" y="38240"/>
                  </a:lnTo>
                  <a:lnTo>
                    <a:pt x="25822" y="37910"/>
                  </a:lnTo>
                  <a:lnTo>
                    <a:pt x="26208" y="37579"/>
                  </a:lnTo>
                  <a:lnTo>
                    <a:pt x="26574" y="37193"/>
                  </a:lnTo>
                  <a:lnTo>
                    <a:pt x="26912" y="36863"/>
                  </a:lnTo>
                  <a:lnTo>
                    <a:pt x="27224" y="36477"/>
                  </a:lnTo>
                  <a:lnTo>
                    <a:pt x="27522" y="36036"/>
                  </a:lnTo>
                  <a:lnTo>
                    <a:pt x="27793" y="35650"/>
                  </a:lnTo>
                  <a:lnTo>
                    <a:pt x="28267" y="34879"/>
                  </a:lnTo>
                  <a:lnTo>
                    <a:pt x="28653" y="34108"/>
                  </a:lnTo>
                  <a:lnTo>
                    <a:pt x="28951" y="33502"/>
                  </a:lnTo>
                  <a:lnTo>
                    <a:pt x="29161" y="32951"/>
                  </a:lnTo>
                  <a:lnTo>
                    <a:pt x="29330" y="32510"/>
                  </a:lnTo>
                  <a:lnTo>
                    <a:pt x="29357" y="29645"/>
                  </a:lnTo>
                  <a:lnTo>
                    <a:pt x="29195" y="28322"/>
                  </a:lnTo>
                  <a:lnTo>
                    <a:pt x="29032" y="27110"/>
                  </a:lnTo>
                  <a:lnTo>
                    <a:pt x="28863" y="25843"/>
                  </a:lnTo>
                  <a:lnTo>
                    <a:pt x="28687" y="24686"/>
                  </a:lnTo>
                  <a:lnTo>
                    <a:pt x="28504" y="23528"/>
                  </a:lnTo>
                  <a:lnTo>
                    <a:pt x="28321" y="22371"/>
                  </a:lnTo>
                  <a:lnTo>
                    <a:pt x="28131" y="21324"/>
                  </a:lnTo>
                  <a:lnTo>
                    <a:pt x="27942" y="20222"/>
                  </a:lnTo>
                  <a:lnTo>
                    <a:pt x="27745" y="19231"/>
                  </a:lnTo>
                  <a:lnTo>
                    <a:pt x="27542" y="18184"/>
                  </a:lnTo>
                  <a:lnTo>
                    <a:pt x="27339" y="17247"/>
                  </a:lnTo>
                  <a:lnTo>
                    <a:pt x="27129" y="16310"/>
                  </a:lnTo>
                  <a:lnTo>
                    <a:pt x="26912" y="15429"/>
                  </a:lnTo>
                  <a:lnTo>
                    <a:pt x="26696" y="14547"/>
                  </a:lnTo>
                  <a:lnTo>
                    <a:pt x="26479" y="13666"/>
                  </a:lnTo>
                  <a:lnTo>
                    <a:pt x="26256" y="12839"/>
                  </a:lnTo>
                  <a:lnTo>
                    <a:pt x="26025" y="12068"/>
                  </a:lnTo>
                  <a:lnTo>
                    <a:pt x="25795" y="11296"/>
                  </a:lnTo>
                  <a:lnTo>
                    <a:pt x="25558" y="10580"/>
                  </a:lnTo>
                  <a:lnTo>
                    <a:pt x="25321" y="9864"/>
                  </a:lnTo>
                  <a:lnTo>
                    <a:pt x="25084" y="9202"/>
                  </a:lnTo>
                  <a:lnTo>
                    <a:pt x="24840" y="8541"/>
                  </a:lnTo>
                  <a:lnTo>
                    <a:pt x="24339" y="7329"/>
                  </a:lnTo>
                  <a:lnTo>
                    <a:pt x="23831" y="6227"/>
                  </a:lnTo>
                  <a:lnTo>
                    <a:pt x="23317" y="5180"/>
                  </a:lnTo>
                  <a:lnTo>
                    <a:pt x="22788" y="4298"/>
                  </a:lnTo>
                  <a:lnTo>
                    <a:pt x="22253" y="3472"/>
                  </a:lnTo>
                  <a:lnTo>
                    <a:pt x="21712" y="2756"/>
                  </a:lnTo>
                  <a:lnTo>
                    <a:pt x="21156" y="2094"/>
                  </a:lnTo>
                  <a:lnTo>
                    <a:pt x="20601" y="1543"/>
                  </a:lnTo>
                  <a:lnTo>
                    <a:pt x="20032" y="1103"/>
                  </a:lnTo>
                  <a:lnTo>
                    <a:pt x="19463" y="717"/>
                  </a:lnTo>
                  <a:lnTo>
                    <a:pt x="18888" y="441"/>
                  </a:lnTo>
                  <a:lnTo>
                    <a:pt x="18312" y="221"/>
                  </a:lnTo>
                  <a:lnTo>
                    <a:pt x="17730" y="56"/>
                  </a:lnTo>
                  <a:lnTo>
                    <a:pt x="1714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5"/>
            <p:cNvSpPr/>
            <p:nvPr/>
          </p:nvSpPr>
          <p:spPr>
            <a:xfrm rot="10800000" flipH="1">
              <a:off x="3251201" y="1640666"/>
              <a:ext cx="618793" cy="116454"/>
            </a:xfrm>
            <a:custGeom>
              <a:avLst/>
              <a:gdLst/>
              <a:ahLst/>
              <a:cxnLst/>
              <a:rect l="l" t="t" r="r" b="b"/>
              <a:pathLst>
                <a:path w="29358" h="39177" fill="none" extrusionOk="0">
                  <a:moveTo>
                    <a:pt x="29330" y="32510"/>
                  </a:moveTo>
                  <a:lnTo>
                    <a:pt x="29330" y="32510"/>
                  </a:lnTo>
                  <a:lnTo>
                    <a:pt x="29161" y="32951"/>
                  </a:lnTo>
                  <a:lnTo>
                    <a:pt x="28951" y="33502"/>
                  </a:lnTo>
                  <a:lnTo>
                    <a:pt x="28653" y="34108"/>
                  </a:lnTo>
                  <a:lnTo>
                    <a:pt x="28267" y="34879"/>
                  </a:lnTo>
                  <a:lnTo>
                    <a:pt x="27793" y="35650"/>
                  </a:lnTo>
                  <a:lnTo>
                    <a:pt x="27522" y="36036"/>
                  </a:lnTo>
                  <a:lnTo>
                    <a:pt x="27224" y="36477"/>
                  </a:lnTo>
                  <a:lnTo>
                    <a:pt x="26912" y="36863"/>
                  </a:lnTo>
                  <a:lnTo>
                    <a:pt x="26574" y="37193"/>
                  </a:lnTo>
                  <a:lnTo>
                    <a:pt x="26208" y="37579"/>
                  </a:lnTo>
                  <a:lnTo>
                    <a:pt x="25822" y="37910"/>
                  </a:lnTo>
                  <a:lnTo>
                    <a:pt x="25416" y="38240"/>
                  </a:lnTo>
                  <a:lnTo>
                    <a:pt x="24982" y="38461"/>
                  </a:lnTo>
                  <a:lnTo>
                    <a:pt x="24529" y="38736"/>
                  </a:lnTo>
                  <a:lnTo>
                    <a:pt x="24055" y="38901"/>
                  </a:lnTo>
                  <a:lnTo>
                    <a:pt x="23554" y="39067"/>
                  </a:lnTo>
                  <a:lnTo>
                    <a:pt x="23025" y="39122"/>
                  </a:lnTo>
                  <a:lnTo>
                    <a:pt x="22477" y="39177"/>
                  </a:lnTo>
                  <a:lnTo>
                    <a:pt x="21901" y="39122"/>
                  </a:lnTo>
                  <a:lnTo>
                    <a:pt x="21305" y="39012"/>
                  </a:lnTo>
                  <a:lnTo>
                    <a:pt x="20682" y="38846"/>
                  </a:lnTo>
                  <a:lnTo>
                    <a:pt x="20039" y="38571"/>
                  </a:lnTo>
                  <a:lnTo>
                    <a:pt x="19369" y="38185"/>
                  </a:lnTo>
                  <a:lnTo>
                    <a:pt x="18671" y="37744"/>
                  </a:lnTo>
                  <a:lnTo>
                    <a:pt x="17953" y="37248"/>
                  </a:lnTo>
                  <a:lnTo>
                    <a:pt x="17953" y="37248"/>
                  </a:lnTo>
                  <a:lnTo>
                    <a:pt x="17208" y="36697"/>
                  </a:lnTo>
                  <a:lnTo>
                    <a:pt x="16443" y="36202"/>
                  </a:lnTo>
                  <a:lnTo>
                    <a:pt x="15664" y="35761"/>
                  </a:lnTo>
                  <a:lnTo>
                    <a:pt x="14865" y="35375"/>
                  </a:lnTo>
                  <a:lnTo>
                    <a:pt x="14053" y="34989"/>
                  </a:lnTo>
                  <a:lnTo>
                    <a:pt x="13240" y="34714"/>
                  </a:lnTo>
                  <a:lnTo>
                    <a:pt x="11594" y="34218"/>
                  </a:lnTo>
                  <a:lnTo>
                    <a:pt x="9962" y="33777"/>
                  </a:lnTo>
                  <a:lnTo>
                    <a:pt x="8364" y="33446"/>
                  </a:lnTo>
                  <a:lnTo>
                    <a:pt x="6827" y="33116"/>
                  </a:lnTo>
                  <a:lnTo>
                    <a:pt x="5385" y="32730"/>
                  </a:lnTo>
                  <a:lnTo>
                    <a:pt x="4701" y="32510"/>
                  </a:lnTo>
                  <a:lnTo>
                    <a:pt x="4051" y="32289"/>
                  </a:lnTo>
                  <a:lnTo>
                    <a:pt x="3441" y="32014"/>
                  </a:lnTo>
                  <a:lnTo>
                    <a:pt x="2865" y="31738"/>
                  </a:lnTo>
                  <a:lnTo>
                    <a:pt x="2337" y="31408"/>
                  </a:lnTo>
                  <a:lnTo>
                    <a:pt x="1850" y="31022"/>
                  </a:lnTo>
                  <a:lnTo>
                    <a:pt x="1409" y="30636"/>
                  </a:lnTo>
                  <a:lnTo>
                    <a:pt x="1030" y="30140"/>
                  </a:lnTo>
                  <a:lnTo>
                    <a:pt x="854" y="29865"/>
                  </a:lnTo>
                  <a:lnTo>
                    <a:pt x="698" y="29589"/>
                  </a:lnTo>
                  <a:lnTo>
                    <a:pt x="556" y="29314"/>
                  </a:lnTo>
                  <a:lnTo>
                    <a:pt x="428" y="29038"/>
                  </a:lnTo>
                  <a:lnTo>
                    <a:pt x="319" y="28708"/>
                  </a:lnTo>
                  <a:lnTo>
                    <a:pt x="224" y="28377"/>
                  </a:lnTo>
                  <a:lnTo>
                    <a:pt x="143" y="27992"/>
                  </a:lnTo>
                  <a:lnTo>
                    <a:pt x="82" y="27606"/>
                  </a:lnTo>
                  <a:lnTo>
                    <a:pt x="35" y="27220"/>
                  </a:lnTo>
                  <a:lnTo>
                    <a:pt x="21" y="27000"/>
                  </a:lnTo>
                  <a:lnTo>
                    <a:pt x="8" y="26779"/>
                  </a:lnTo>
                  <a:lnTo>
                    <a:pt x="1" y="26559"/>
                  </a:lnTo>
                  <a:lnTo>
                    <a:pt x="1" y="26339"/>
                  </a:lnTo>
                  <a:lnTo>
                    <a:pt x="1" y="26118"/>
                  </a:lnTo>
                  <a:lnTo>
                    <a:pt x="8" y="25898"/>
                  </a:lnTo>
                  <a:lnTo>
                    <a:pt x="42" y="25402"/>
                  </a:lnTo>
                  <a:lnTo>
                    <a:pt x="89" y="24906"/>
                  </a:lnTo>
                  <a:lnTo>
                    <a:pt x="157" y="24355"/>
                  </a:lnTo>
                  <a:lnTo>
                    <a:pt x="245" y="23804"/>
                  </a:lnTo>
                  <a:lnTo>
                    <a:pt x="245" y="23804"/>
                  </a:lnTo>
                  <a:lnTo>
                    <a:pt x="353" y="23198"/>
                  </a:lnTo>
                  <a:lnTo>
                    <a:pt x="495" y="22592"/>
                  </a:lnTo>
                  <a:lnTo>
                    <a:pt x="658" y="21931"/>
                  </a:lnTo>
                  <a:lnTo>
                    <a:pt x="841" y="21269"/>
                  </a:lnTo>
                  <a:lnTo>
                    <a:pt x="1051" y="20553"/>
                  </a:lnTo>
                  <a:lnTo>
                    <a:pt x="1288" y="19782"/>
                  </a:lnTo>
                  <a:lnTo>
                    <a:pt x="1545" y="19065"/>
                  </a:lnTo>
                  <a:lnTo>
                    <a:pt x="1823" y="18294"/>
                  </a:lnTo>
                  <a:lnTo>
                    <a:pt x="2121" y="17467"/>
                  </a:lnTo>
                  <a:lnTo>
                    <a:pt x="2439" y="16696"/>
                  </a:lnTo>
                  <a:lnTo>
                    <a:pt x="2777" y="15870"/>
                  </a:lnTo>
                  <a:lnTo>
                    <a:pt x="3130" y="15043"/>
                  </a:lnTo>
                  <a:lnTo>
                    <a:pt x="3502" y="14217"/>
                  </a:lnTo>
                  <a:lnTo>
                    <a:pt x="3895" y="13390"/>
                  </a:lnTo>
                  <a:lnTo>
                    <a:pt x="4308" y="12563"/>
                  </a:lnTo>
                  <a:lnTo>
                    <a:pt x="4728" y="11737"/>
                  </a:lnTo>
                  <a:lnTo>
                    <a:pt x="5168" y="10910"/>
                  </a:lnTo>
                  <a:lnTo>
                    <a:pt x="5622" y="10084"/>
                  </a:lnTo>
                  <a:lnTo>
                    <a:pt x="6089" y="9313"/>
                  </a:lnTo>
                  <a:lnTo>
                    <a:pt x="6563" y="8541"/>
                  </a:lnTo>
                  <a:lnTo>
                    <a:pt x="7057" y="7770"/>
                  </a:lnTo>
                  <a:lnTo>
                    <a:pt x="7558" y="6998"/>
                  </a:lnTo>
                  <a:lnTo>
                    <a:pt x="8073" y="6282"/>
                  </a:lnTo>
                  <a:lnTo>
                    <a:pt x="8594" y="5566"/>
                  </a:lnTo>
                  <a:lnTo>
                    <a:pt x="9129" y="4905"/>
                  </a:lnTo>
                  <a:lnTo>
                    <a:pt x="9671" y="4298"/>
                  </a:lnTo>
                  <a:lnTo>
                    <a:pt x="10220" y="3692"/>
                  </a:lnTo>
                  <a:lnTo>
                    <a:pt x="10775" y="3086"/>
                  </a:lnTo>
                  <a:lnTo>
                    <a:pt x="11337" y="2590"/>
                  </a:lnTo>
                  <a:lnTo>
                    <a:pt x="11906" y="2094"/>
                  </a:lnTo>
                  <a:lnTo>
                    <a:pt x="12475" y="1654"/>
                  </a:lnTo>
                  <a:lnTo>
                    <a:pt x="13057" y="1213"/>
                  </a:lnTo>
                  <a:lnTo>
                    <a:pt x="13633" y="882"/>
                  </a:lnTo>
                  <a:lnTo>
                    <a:pt x="14215" y="607"/>
                  </a:lnTo>
                  <a:lnTo>
                    <a:pt x="14804" y="331"/>
                  </a:lnTo>
                  <a:lnTo>
                    <a:pt x="15387" y="166"/>
                  </a:lnTo>
                  <a:lnTo>
                    <a:pt x="15976" y="56"/>
                  </a:lnTo>
                  <a:lnTo>
                    <a:pt x="16558" y="1"/>
                  </a:lnTo>
                  <a:lnTo>
                    <a:pt x="17147" y="1"/>
                  </a:lnTo>
                  <a:lnTo>
                    <a:pt x="17730" y="56"/>
                  </a:lnTo>
                  <a:lnTo>
                    <a:pt x="18312" y="221"/>
                  </a:lnTo>
                  <a:lnTo>
                    <a:pt x="18888" y="441"/>
                  </a:lnTo>
                  <a:lnTo>
                    <a:pt x="19463" y="717"/>
                  </a:lnTo>
                  <a:lnTo>
                    <a:pt x="20032" y="1103"/>
                  </a:lnTo>
                  <a:lnTo>
                    <a:pt x="20601" y="1543"/>
                  </a:lnTo>
                  <a:lnTo>
                    <a:pt x="21156" y="2094"/>
                  </a:lnTo>
                  <a:lnTo>
                    <a:pt x="21712" y="2756"/>
                  </a:lnTo>
                  <a:lnTo>
                    <a:pt x="22253" y="3472"/>
                  </a:lnTo>
                  <a:lnTo>
                    <a:pt x="22788" y="4298"/>
                  </a:lnTo>
                  <a:lnTo>
                    <a:pt x="23317" y="5180"/>
                  </a:lnTo>
                  <a:lnTo>
                    <a:pt x="23831" y="6227"/>
                  </a:lnTo>
                  <a:lnTo>
                    <a:pt x="24339" y="7329"/>
                  </a:lnTo>
                  <a:lnTo>
                    <a:pt x="24840" y="8541"/>
                  </a:lnTo>
                  <a:lnTo>
                    <a:pt x="25084" y="9202"/>
                  </a:lnTo>
                  <a:lnTo>
                    <a:pt x="25321" y="9864"/>
                  </a:lnTo>
                  <a:lnTo>
                    <a:pt x="25558" y="10580"/>
                  </a:lnTo>
                  <a:lnTo>
                    <a:pt x="25795" y="11296"/>
                  </a:lnTo>
                  <a:lnTo>
                    <a:pt x="26025" y="12068"/>
                  </a:lnTo>
                  <a:lnTo>
                    <a:pt x="26256" y="12839"/>
                  </a:lnTo>
                  <a:lnTo>
                    <a:pt x="26479" y="13666"/>
                  </a:lnTo>
                  <a:lnTo>
                    <a:pt x="26696" y="14547"/>
                  </a:lnTo>
                  <a:lnTo>
                    <a:pt x="26912" y="15429"/>
                  </a:lnTo>
                  <a:lnTo>
                    <a:pt x="27129" y="16310"/>
                  </a:lnTo>
                  <a:lnTo>
                    <a:pt x="27339" y="17247"/>
                  </a:lnTo>
                  <a:lnTo>
                    <a:pt x="27542" y="18184"/>
                  </a:lnTo>
                  <a:lnTo>
                    <a:pt x="27745" y="19231"/>
                  </a:lnTo>
                  <a:lnTo>
                    <a:pt x="27942" y="20222"/>
                  </a:lnTo>
                  <a:lnTo>
                    <a:pt x="28131" y="21324"/>
                  </a:lnTo>
                  <a:lnTo>
                    <a:pt x="28321" y="22371"/>
                  </a:lnTo>
                  <a:lnTo>
                    <a:pt x="28504" y="23528"/>
                  </a:lnTo>
                  <a:lnTo>
                    <a:pt x="28687" y="24686"/>
                  </a:lnTo>
                  <a:lnTo>
                    <a:pt x="28863" y="25843"/>
                  </a:lnTo>
                  <a:lnTo>
                    <a:pt x="29032" y="27110"/>
                  </a:lnTo>
                  <a:lnTo>
                    <a:pt x="29195" y="28322"/>
                  </a:lnTo>
                  <a:lnTo>
                    <a:pt x="29357" y="29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5"/>
            <p:cNvSpPr/>
            <p:nvPr/>
          </p:nvSpPr>
          <p:spPr>
            <a:xfrm rot="10800000" flipH="1">
              <a:off x="3920977" y="1623631"/>
              <a:ext cx="55413" cy="133816"/>
            </a:xfrm>
            <a:custGeom>
              <a:avLst/>
              <a:gdLst/>
              <a:ahLst/>
              <a:cxnLst/>
              <a:rect l="l" t="t" r="r" b="b"/>
              <a:pathLst>
                <a:path w="2629" h="45018" extrusionOk="0">
                  <a:moveTo>
                    <a:pt x="319" y="0"/>
                  </a:moveTo>
                  <a:lnTo>
                    <a:pt x="1" y="43915"/>
                  </a:lnTo>
                  <a:lnTo>
                    <a:pt x="2303" y="45017"/>
                  </a:lnTo>
                  <a:lnTo>
                    <a:pt x="2628" y="1102"/>
                  </a:lnTo>
                  <a:lnTo>
                    <a:pt x="31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5"/>
            <p:cNvSpPr/>
            <p:nvPr/>
          </p:nvSpPr>
          <p:spPr>
            <a:xfrm rot="10800000" flipH="1">
              <a:off x="3920977" y="1623631"/>
              <a:ext cx="55413" cy="133816"/>
            </a:xfrm>
            <a:custGeom>
              <a:avLst/>
              <a:gdLst/>
              <a:ahLst/>
              <a:cxnLst/>
              <a:rect l="l" t="t" r="r" b="b"/>
              <a:pathLst>
                <a:path w="2629" h="45018" fill="none" extrusionOk="0">
                  <a:moveTo>
                    <a:pt x="1" y="43915"/>
                  </a:moveTo>
                  <a:lnTo>
                    <a:pt x="2303" y="45017"/>
                  </a:lnTo>
                  <a:lnTo>
                    <a:pt x="2628" y="1102"/>
                  </a:lnTo>
                  <a:lnTo>
                    <a:pt x="319" y="0"/>
                  </a:lnTo>
                  <a:lnTo>
                    <a:pt x="1" y="439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rot="10800000" flipH="1">
              <a:off x="3860732" y="1603637"/>
              <a:ext cx="172456" cy="103514"/>
            </a:xfrm>
            <a:custGeom>
              <a:avLst/>
              <a:gdLst/>
              <a:ahLst/>
              <a:cxnLst/>
              <a:rect l="l" t="t" r="r" b="b"/>
              <a:pathLst>
                <a:path w="8182" h="34824" extrusionOk="0">
                  <a:moveTo>
                    <a:pt x="231" y="0"/>
                  </a:moveTo>
                  <a:lnTo>
                    <a:pt x="1" y="31022"/>
                  </a:lnTo>
                  <a:lnTo>
                    <a:pt x="7951" y="34824"/>
                  </a:lnTo>
                  <a:lnTo>
                    <a:pt x="8181" y="3802"/>
                  </a:lnTo>
                  <a:lnTo>
                    <a:pt x="23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5"/>
            <p:cNvSpPr/>
            <p:nvPr/>
          </p:nvSpPr>
          <p:spPr>
            <a:xfrm rot="10800000" flipH="1">
              <a:off x="4030759" y="1576123"/>
              <a:ext cx="616053" cy="140694"/>
            </a:xfrm>
            <a:custGeom>
              <a:avLst/>
              <a:gdLst/>
              <a:ahLst/>
              <a:cxnLst/>
              <a:rect l="l" t="t" r="r" b="b"/>
              <a:pathLst>
                <a:path w="29228" h="47332" extrusionOk="0">
                  <a:moveTo>
                    <a:pt x="8567" y="0"/>
                  </a:moveTo>
                  <a:lnTo>
                    <a:pt x="8005" y="111"/>
                  </a:lnTo>
                  <a:lnTo>
                    <a:pt x="7456" y="276"/>
                  </a:lnTo>
                  <a:lnTo>
                    <a:pt x="6914" y="606"/>
                  </a:lnTo>
                  <a:lnTo>
                    <a:pt x="6373" y="992"/>
                  </a:lnTo>
                  <a:lnTo>
                    <a:pt x="5844" y="1488"/>
                  </a:lnTo>
                  <a:lnTo>
                    <a:pt x="5323" y="2149"/>
                  </a:lnTo>
                  <a:lnTo>
                    <a:pt x="4815" y="2866"/>
                  </a:lnTo>
                  <a:lnTo>
                    <a:pt x="4564" y="3251"/>
                  </a:lnTo>
                  <a:lnTo>
                    <a:pt x="4314" y="3692"/>
                  </a:lnTo>
                  <a:lnTo>
                    <a:pt x="4070" y="4188"/>
                  </a:lnTo>
                  <a:lnTo>
                    <a:pt x="3826" y="4684"/>
                  </a:lnTo>
                  <a:lnTo>
                    <a:pt x="3583" y="5235"/>
                  </a:lnTo>
                  <a:lnTo>
                    <a:pt x="3345" y="5786"/>
                  </a:lnTo>
                  <a:lnTo>
                    <a:pt x="3115" y="6392"/>
                  </a:lnTo>
                  <a:lnTo>
                    <a:pt x="2878" y="6998"/>
                  </a:lnTo>
                  <a:lnTo>
                    <a:pt x="2655" y="7659"/>
                  </a:lnTo>
                  <a:lnTo>
                    <a:pt x="2431" y="8376"/>
                  </a:lnTo>
                  <a:lnTo>
                    <a:pt x="2208" y="9092"/>
                  </a:lnTo>
                  <a:lnTo>
                    <a:pt x="1991" y="9863"/>
                  </a:lnTo>
                  <a:lnTo>
                    <a:pt x="1774" y="10635"/>
                  </a:lnTo>
                  <a:lnTo>
                    <a:pt x="1564" y="11461"/>
                  </a:lnTo>
                  <a:lnTo>
                    <a:pt x="1355" y="12343"/>
                  </a:lnTo>
                  <a:lnTo>
                    <a:pt x="1151" y="13279"/>
                  </a:lnTo>
                  <a:lnTo>
                    <a:pt x="955" y="14216"/>
                  </a:lnTo>
                  <a:lnTo>
                    <a:pt x="759" y="15153"/>
                  </a:lnTo>
                  <a:lnTo>
                    <a:pt x="569" y="16200"/>
                  </a:lnTo>
                  <a:lnTo>
                    <a:pt x="379" y="17247"/>
                  </a:lnTo>
                  <a:lnTo>
                    <a:pt x="197" y="18349"/>
                  </a:lnTo>
                  <a:lnTo>
                    <a:pt x="21" y="19451"/>
                  </a:lnTo>
                  <a:lnTo>
                    <a:pt x="0" y="22426"/>
                  </a:lnTo>
                  <a:lnTo>
                    <a:pt x="163" y="23032"/>
                  </a:lnTo>
                  <a:lnTo>
                    <a:pt x="366" y="23693"/>
                  </a:lnTo>
                  <a:lnTo>
                    <a:pt x="657" y="24630"/>
                  </a:lnTo>
                  <a:lnTo>
                    <a:pt x="1030" y="25732"/>
                  </a:lnTo>
                  <a:lnTo>
                    <a:pt x="1490" y="26944"/>
                  </a:lnTo>
                  <a:lnTo>
                    <a:pt x="1754" y="27606"/>
                  </a:lnTo>
                  <a:lnTo>
                    <a:pt x="2039" y="28267"/>
                  </a:lnTo>
                  <a:lnTo>
                    <a:pt x="2343" y="28928"/>
                  </a:lnTo>
                  <a:lnTo>
                    <a:pt x="2675" y="29644"/>
                  </a:lnTo>
                  <a:lnTo>
                    <a:pt x="3034" y="30305"/>
                  </a:lnTo>
                  <a:lnTo>
                    <a:pt x="3406" y="31022"/>
                  </a:lnTo>
                  <a:lnTo>
                    <a:pt x="3806" y="31738"/>
                  </a:lnTo>
                  <a:lnTo>
                    <a:pt x="4233" y="32399"/>
                  </a:lnTo>
                  <a:lnTo>
                    <a:pt x="4680" y="33060"/>
                  </a:lnTo>
                  <a:lnTo>
                    <a:pt x="5154" y="33722"/>
                  </a:lnTo>
                  <a:lnTo>
                    <a:pt x="5648" y="34328"/>
                  </a:lnTo>
                  <a:lnTo>
                    <a:pt x="6169" y="34934"/>
                  </a:lnTo>
                  <a:lnTo>
                    <a:pt x="6718" y="35485"/>
                  </a:lnTo>
                  <a:lnTo>
                    <a:pt x="7287" y="35981"/>
                  </a:lnTo>
                  <a:lnTo>
                    <a:pt x="7883" y="36477"/>
                  </a:lnTo>
                  <a:lnTo>
                    <a:pt x="8499" y="36917"/>
                  </a:lnTo>
                  <a:lnTo>
                    <a:pt x="9142" y="37248"/>
                  </a:lnTo>
                  <a:lnTo>
                    <a:pt x="9813" y="37579"/>
                  </a:lnTo>
                  <a:lnTo>
                    <a:pt x="10510" y="37854"/>
                  </a:lnTo>
                  <a:lnTo>
                    <a:pt x="11235" y="38019"/>
                  </a:lnTo>
                  <a:lnTo>
                    <a:pt x="11980" y="38185"/>
                  </a:lnTo>
                  <a:lnTo>
                    <a:pt x="12745" y="38460"/>
                  </a:lnTo>
                  <a:lnTo>
                    <a:pt x="13530" y="38791"/>
                  </a:lnTo>
                  <a:lnTo>
                    <a:pt x="14329" y="39177"/>
                  </a:lnTo>
                  <a:lnTo>
                    <a:pt x="15135" y="39617"/>
                  </a:lnTo>
                  <a:lnTo>
                    <a:pt x="15948" y="40113"/>
                  </a:lnTo>
                  <a:lnTo>
                    <a:pt x="17587" y="41215"/>
                  </a:lnTo>
                  <a:lnTo>
                    <a:pt x="19219" y="42372"/>
                  </a:lnTo>
                  <a:lnTo>
                    <a:pt x="20810" y="43529"/>
                  </a:lnTo>
                  <a:lnTo>
                    <a:pt x="22341" y="44631"/>
                  </a:lnTo>
                  <a:lnTo>
                    <a:pt x="23783" y="45678"/>
                  </a:lnTo>
                  <a:lnTo>
                    <a:pt x="24460" y="46119"/>
                  </a:lnTo>
                  <a:lnTo>
                    <a:pt x="25110" y="46450"/>
                  </a:lnTo>
                  <a:lnTo>
                    <a:pt x="25720" y="46780"/>
                  </a:lnTo>
                  <a:lnTo>
                    <a:pt x="26295" y="47056"/>
                  </a:lnTo>
                  <a:lnTo>
                    <a:pt x="26830" y="47221"/>
                  </a:lnTo>
                  <a:lnTo>
                    <a:pt x="27318" y="47331"/>
                  </a:lnTo>
                  <a:lnTo>
                    <a:pt x="27758" y="47276"/>
                  </a:lnTo>
                  <a:lnTo>
                    <a:pt x="28144" y="47166"/>
                  </a:lnTo>
                  <a:lnTo>
                    <a:pt x="28320" y="47111"/>
                  </a:lnTo>
                  <a:lnTo>
                    <a:pt x="28483" y="46946"/>
                  </a:lnTo>
                  <a:lnTo>
                    <a:pt x="28625" y="46780"/>
                  </a:lnTo>
                  <a:lnTo>
                    <a:pt x="28760" y="46615"/>
                  </a:lnTo>
                  <a:lnTo>
                    <a:pt x="28876" y="46395"/>
                  </a:lnTo>
                  <a:lnTo>
                    <a:pt x="28970" y="46174"/>
                  </a:lnTo>
                  <a:lnTo>
                    <a:pt x="29058" y="45844"/>
                  </a:lnTo>
                  <a:lnTo>
                    <a:pt x="29126" y="45568"/>
                  </a:lnTo>
                  <a:lnTo>
                    <a:pt x="29173" y="45183"/>
                  </a:lnTo>
                  <a:lnTo>
                    <a:pt x="29194" y="45017"/>
                  </a:lnTo>
                  <a:lnTo>
                    <a:pt x="29207" y="44797"/>
                  </a:lnTo>
                  <a:lnTo>
                    <a:pt x="29221" y="44576"/>
                  </a:lnTo>
                  <a:lnTo>
                    <a:pt x="29221" y="44356"/>
                  </a:lnTo>
                  <a:lnTo>
                    <a:pt x="29228" y="44136"/>
                  </a:lnTo>
                  <a:lnTo>
                    <a:pt x="29221" y="43915"/>
                  </a:lnTo>
                  <a:lnTo>
                    <a:pt x="29201" y="43364"/>
                  </a:lnTo>
                  <a:lnTo>
                    <a:pt x="29160" y="42813"/>
                  </a:lnTo>
                  <a:lnTo>
                    <a:pt x="29099" y="42207"/>
                  </a:lnTo>
                  <a:lnTo>
                    <a:pt x="29024" y="41601"/>
                  </a:lnTo>
                  <a:lnTo>
                    <a:pt x="28923" y="40885"/>
                  </a:lnTo>
                  <a:lnTo>
                    <a:pt x="28794" y="40168"/>
                  </a:lnTo>
                  <a:lnTo>
                    <a:pt x="28638" y="39342"/>
                  </a:lnTo>
                  <a:lnTo>
                    <a:pt x="28462" y="38515"/>
                  </a:lnTo>
                  <a:lnTo>
                    <a:pt x="28266" y="37579"/>
                  </a:lnTo>
                  <a:lnTo>
                    <a:pt x="28043" y="36642"/>
                  </a:lnTo>
                  <a:lnTo>
                    <a:pt x="27806" y="35650"/>
                  </a:lnTo>
                  <a:lnTo>
                    <a:pt x="27541" y="34603"/>
                  </a:lnTo>
                  <a:lnTo>
                    <a:pt x="27250" y="33556"/>
                  </a:lnTo>
                  <a:lnTo>
                    <a:pt x="26952" y="32454"/>
                  </a:lnTo>
                  <a:lnTo>
                    <a:pt x="26627" y="31297"/>
                  </a:lnTo>
                  <a:lnTo>
                    <a:pt x="26282" y="30140"/>
                  </a:lnTo>
                  <a:lnTo>
                    <a:pt x="25923" y="28983"/>
                  </a:lnTo>
                  <a:lnTo>
                    <a:pt x="25551" y="27771"/>
                  </a:lnTo>
                  <a:lnTo>
                    <a:pt x="25151" y="26559"/>
                  </a:lnTo>
                  <a:lnTo>
                    <a:pt x="24745" y="25346"/>
                  </a:lnTo>
                  <a:lnTo>
                    <a:pt x="24325" y="24079"/>
                  </a:lnTo>
                  <a:lnTo>
                    <a:pt x="23885" y="22867"/>
                  </a:lnTo>
                  <a:lnTo>
                    <a:pt x="23431" y="21600"/>
                  </a:lnTo>
                  <a:lnTo>
                    <a:pt x="22964" y="20387"/>
                  </a:lnTo>
                  <a:lnTo>
                    <a:pt x="22490" y="19120"/>
                  </a:lnTo>
                  <a:lnTo>
                    <a:pt x="22002" y="17908"/>
                  </a:lnTo>
                  <a:lnTo>
                    <a:pt x="21501" y="16696"/>
                  </a:lnTo>
                  <a:lnTo>
                    <a:pt x="20993" y="15539"/>
                  </a:lnTo>
                  <a:lnTo>
                    <a:pt x="20472" y="14326"/>
                  </a:lnTo>
                  <a:lnTo>
                    <a:pt x="19943" y="13169"/>
                  </a:lnTo>
                  <a:lnTo>
                    <a:pt x="19408" y="12067"/>
                  </a:lnTo>
                  <a:lnTo>
                    <a:pt x="18867" y="10965"/>
                  </a:lnTo>
                  <a:lnTo>
                    <a:pt x="18311" y="9863"/>
                  </a:lnTo>
                  <a:lnTo>
                    <a:pt x="17756" y="8871"/>
                  </a:lnTo>
                  <a:lnTo>
                    <a:pt x="17194" y="7880"/>
                  </a:lnTo>
                  <a:lnTo>
                    <a:pt x="16625" y="6888"/>
                  </a:lnTo>
                  <a:lnTo>
                    <a:pt x="16056" y="6006"/>
                  </a:lnTo>
                  <a:lnTo>
                    <a:pt x="15481" y="5125"/>
                  </a:lnTo>
                  <a:lnTo>
                    <a:pt x="14905" y="4353"/>
                  </a:lnTo>
                  <a:lnTo>
                    <a:pt x="14323" y="3582"/>
                  </a:lnTo>
                  <a:lnTo>
                    <a:pt x="13740" y="2921"/>
                  </a:lnTo>
                  <a:lnTo>
                    <a:pt x="13158" y="2315"/>
                  </a:lnTo>
                  <a:lnTo>
                    <a:pt x="12582" y="1764"/>
                  </a:lnTo>
                  <a:lnTo>
                    <a:pt x="12000" y="1268"/>
                  </a:lnTo>
                  <a:lnTo>
                    <a:pt x="11418" y="827"/>
                  </a:lnTo>
                  <a:lnTo>
                    <a:pt x="10842" y="496"/>
                  </a:lnTo>
                  <a:lnTo>
                    <a:pt x="10266" y="276"/>
                  </a:lnTo>
                  <a:lnTo>
                    <a:pt x="9698" y="55"/>
                  </a:lnTo>
                  <a:lnTo>
                    <a:pt x="912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5"/>
            <p:cNvSpPr/>
            <p:nvPr/>
          </p:nvSpPr>
          <p:spPr>
            <a:xfrm rot="10800000" flipH="1">
              <a:off x="4030759" y="1576123"/>
              <a:ext cx="616053" cy="140694"/>
            </a:xfrm>
            <a:custGeom>
              <a:avLst/>
              <a:gdLst/>
              <a:ahLst/>
              <a:cxnLst/>
              <a:rect l="l" t="t" r="r" b="b"/>
              <a:pathLst>
                <a:path w="29228" h="47332" fill="none" extrusionOk="0">
                  <a:moveTo>
                    <a:pt x="0" y="22426"/>
                  </a:moveTo>
                  <a:lnTo>
                    <a:pt x="0" y="22426"/>
                  </a:lnTo>
                  <a:lnTo>
                    <a:pt x="163" y="23032"/>
                  </a:lnTo>
                  <a:lnTo>
                    <a:pt x="366" y="23693"/>
                  </a:lnTo>
                  <a:lnTo>
                    <a:pt x="657" y="24630"/>
                  </a:lnTo>
                  <a:lnTo>
                    <a:pt x="1030" y="25732"/>
                  </a:lnTo>
                  <a:lnTo>
                    <a:pt x="1490" y="26944"/>
                  </a:lnTo>
                  <a:lnTo>
                    <a:pt x="1754" y="27606"/>
                  </a:lnTo>
                  <a:lnTo>
                    <a:pt x="2039" y="28267"/>
                  </a:lnTo>
                  <a:lnTo>
                    <a:pt x="2343" y="28928"/>
                  </a:lnTo>
                  <a:lnTo>
                    <a:pt x="2675" y="29644"/>
                  </a:lnTo>
                  <a:lnTo>
                    <a:pt x="3034" y="30305"/>
                  </a:lnTo>
                  <a:lnTo>
                    <a:pt x="3406" y="31022"/>
                  </a:lnTo>
                  <a:lnTo>
                    <a:pt x="3806" y="31738"/>
                  </a:lnTo>
                  <a:lnTo>
                    <a:pt x="4233" y="32399"/>
                  </a:lnTo>
                  <a:lnTo>
                    <a:pt x="4680" y="33060"/>
                  </a:lnTo>
                  <a:lnTo>
                    <a:pt x="5154" y="33722"/>
                  </a:lnTo>
                  <a:lnTo>
                    <a:pt x="5648" y="34328"/>
                  </a:lnTo>
                  <a:lnTo>
                    <a:pt x="6169" y="34934"/>
                  </a:lnTo>
                  <a:lnTo>
                    <a:pt x="6718" y="35485"/>
                  </a:lnTo>
                  <a:lnTo>
                    <a:pt x="7287" y="35981"/>
                  </a:lnTo>
                  <a:lnTo>
                    <a:pt x="7883" y="36477"/>
                  </a:lnTo>
                  <a:lnTo>
                    <a:pt x="8499" y="36917"/>
                  </a:lnTo>
                  <a:lnTo>
                    <a:pt x="9142" y="37248"/>
                  </a:lnTo>
                  <a:lnTo>
                    <a:pt x="9813" y="37579"/>
                  </a:lnTo>
                  <a:lnTo>
                    <a:pt x="10510" y="37854"/>
                  </a:lnTo>
                  <a:lnTo>
                    <a:pt x="11235" y="38019"/>
                  </a:lnTo>
                  <a:lnTo>
                    <a:pt x="11235" y="38019"/>
                  </a:lnTo>
                  <a:lnTo>
                    <a:pt x="11980" y="38185"/>
                  </a:lnTo>
                  <a:lnTo>
                    <a:pt x="12745" y="38460"/>
                  </a:lnTo>
                  <a:lnTo>
                    <a:pt x="13530" y="38791"/>
                  </a:lnTo>
                  <a:lnTo>
                    <a:pt x="14329" y="39177"/>
                  </a:lnTo>
                  <a:lnTo>
                    <a:pt x="15135" y="39617"/>
                  </a:lnTo>
                  <a:lnTo>
                    <a:pt x="15948" y="40113"/>
                  </a:lnTo>
                  <a:lnTo>
                    <a:pt x="17587" y="41215"/>
                  </a:lnTo>
                  <a:lnTo>
                    <a:pt x="19219" y="42372"/>
                  </a:lnTo>
                  <a:lnTo>
                    <a:pt x="20810" y="43529"/>
                  </a:lnTo>
                  <a:lnTo>
                    <a:pt x="22341" y="44631"/>
                  </a:lnTo>
                  <a:lnTo>
                    <a:pt x="23783" y="45678"/>
                  </a:lnTo>
                  <a:lnTo>
                    <a:pt x="24460" y="46119"/>
                  </a:lnTo>
                  <a:lnTo>
                    <a:pt x="25110" y="46450"/>
                  </a:lnTo>
                  <a:lnTo>
                    <a:pt x="25720" y="46780"/>
                  </a:lnTo>
                  <a:lnTo>
                    <a:pt x="26295" y="47056"/>
                  </a:lnTo>
                  <a:lnTo>
                    <a:pt x="26830" y="47221"/>
                  </a:lnTo>
                  <a:lnTo>
                    <a:pt x="27318" y="47331"/>
                  </a:lnTo>
                  <a:lnTo>
                    <a:pt x="27758" y="47276"/>
                  </a:lnTo>
                  <a:lnTo>
                    <a:pt x="28144" y="47166"/>
                  </a:lnTo>
                  <a:lnTo>
                    <a:pt x="28320" y="47111"/>
                  </a:lnTo>
                  <a:lnTo>
                    <a:pt x="28483" y="46946"/>
                  </a:lnTo>
                  <a:lnTo>
                    <a:pt x="28625" y="46780"/>
                  </a:lnTo>
                  <a:lnTo>
                    <a:pt x="28760" y="46615"/>
                  </a:lnTo>
                  <a:lnTo>
                    <a:pt x="28876" y="46395"/>
                  </a:lnTo>
                  <a:lnTo>
                    <a:pt x="28970" y="46174"/>
                  </a:lnTo>
                  <a:lnTo>
                    <a:pt x="29058" y="45844"/>
                  </a:lnTo>
                  <a:lnTo>
                    <a:pt x="29126" y="45568"/>
                  </a:lnTo>
                  <a:lnTo>
                    <a:pt x="29173" y="45183"/>
                  </a:lnTo>
                  <a:lnTo>
                    <a:pt x="29194" y="45017"/>
                  </a:lnTo>
                  <a:lnTo>
                    <a:pt x="29207" y="44797"/>
                  </a:lnTo>
                  <a:lnTo>
                    <a:pt x="29221" y="44576"/>
                  </a:lnTo>
                  <a:lnTo>
                    <a:pt x="29221" y="44356"/>
                  </a:lnTo>
                  <a:lnTo>
                    <a:pt x="29228" y="44136"/>
                  </a:lnTo>
                  <a:lnTo>
                    <a:pt x="29221" y="43915"/>
                  </a:lnTo>
                  <a:lnTo>
                    <a:pt x="29201" y="43364"/>
                  </a:lnTo>
                  <a:lnTo>
                    <a:pt x="29160" y="42813"/>
                  </a:lnTo>
                  <a:lnTo>
                    <a:pt x="29099" y="42207"/>
                  </a:lnTo>
                  <a:lnTo>
                    <a:pt x="29024" y="41601"/>
                  </a:lnTo>
                  <a:lnTo>
                    <a:pt x="29024" y="41601"/>
                  </a:lnTo>
                  <a:lnTo>
                    <a:pt x="28923" y="40885"/>
                  </a:lnTo>
                  <a:lnTo>
                    <a:pt x="28794" y="40168"/>
                  </a:lnTo>
                  <a:lnTo>
                    <a:pt x="28638" y="39342"/>
                  </a:lnTo>
                  <a:lnTo>
                    <a:pt x="28462" y="38515"/>
                  </a:lnTo>
                  <a:lnTo>
                    <a:pt x="28266" y="37579"/>
                  </a:lnTo>
                  <a:lnTo>
                    <a:pt x="28043" y="36642"/>
                  </a:lnTo>
                  <a:lnTo>
                    <a:pt x="27806" y="35650"/>
                  </a:lnTo>
                  <a:lnTo>
                    <a:pt x="27541" y="34603"/>
                  </a:lnTo>
                  <a:lnTo>
                    <a:pt x="27250" y="33556"/>
                  </a:lnTo>
                  <a:lnTo>
                    <a:pt x="26952" y="32454"/>
                  </a:lnTo>
                  <a:lnTo>
                    <a:pt x="26627" y="31297"/>
                  </a:lnTo>
                  <a:lnTo>
                    <a:pt x="26282" y="30140"/>
                  </a:lnTo>
                  <a:lnTo>
                    <a:pt x="25923" y="28983"/>
                  </a:lnTo>
                  <a:lnTo>
                    <a:pt x="25551" y="27771"/>
                  </a:lnTo>
                  <a:lnTo>
                    <a:pt x="25151" y="26559"/>
                  </a:lnTo>
                  <a:lnTo>
                    <a:pt x="24745" y="25346"/>
                  </a:lnTo>
                  <a:lnTo>
                    <a:pt x="24325" y="24079"/>
                  </a:lnTo>
                  <a:lnTo>
                    <a:pt x="23885" y="22867"/>
                  </a:lnTo>
                  <a:lnTo>
                    <a:pt x="23431" y="21600"/>
                  </a:lnTo>
                  <a:lnTo>
                    <a:pt x="22964" y="20387"/>
                  </a:lnTo>
                  <a:lnTo>
                    <a:pt x="22490" y="19120"/>
                  </a:lnTo>
                  <a:lnTo>
                    <a:pt x="22002" y="17908"/>
                  </a:lnTo>
                  <a:lnTo>
                    <a:pt x="21501" y="16696"/>
                  </a:lnTo>
                  <a:lnTo>
                    <a:pt x="20993" y="15539"/>
                  </a:lnTo>
                  <a:lnTo>
                    <a:pt x="20472" y="14326"/>
                  </a:lnTo>
                  <a:lnTo>
                    <a:pt x="19943" y="13169"/>
                  </a:lnTo>
                  <a:lnTo>
                    <a:pt x="19408" y="12067"/>
                  </a:lnTo>
                  <a:lnTo>
                    <a:pt x="18867" y="10965"/>
                  </a:lnTo>
                  <a:lnTo>
                    <a:pt x="18311" y="9863"/>
                  </a:lnTo>
                  <a:lnTo>
                    <a:pt x="17756" y="8871"/>
                  </a:lnTo>
                  <a:lnTo>
                    <a:pt x="17194" y="7880"/>
                  </a:lnTo>
                  <a:lnTo>
                    <a:pt x="16625" y="6888"/>
                  </a:lnTo>
                  <a:lnTo>
                    <a:pt x="16056" y="6006"/>
                  </a:lnTo>
                  <a:lnTo>
                    <a:pt x="15481" y="5125"/>
                  </a:lnTo>
                  <a:lnTo>
                    <a:pt x="14905" y="4353"/>
                  </a:lnTo>
                  <a:lnTo>
                    <a:pt x="14323" y="3582"/>
                  </a:lnTo>
                  <a:lnTo>
                    <a:pt x="13740" y="2921"/>
                  </a:lnTo>
                  <a:lnTo>
                    <a:pt x="13158" y="2315"/>
                  </a:lnTo>
                  <a:lnTo>
                    <a:pt x="12582" y="1764"/>
                  </a:lnTo>
                  <a:lnTo>
                    <a:pt x="12000" y="1268"/>
                  </a:lnTo>
                  <a:lnTo>
                    <a:pt x="11418" y="827"/>
                  </a:lnTo>
                  <a:lnTo>
                    <a:pt x="10842" y="496"/>
                  </a:lnTo>
                  <a:lnTo>
                    <a:pt x="10266" y="276"/>
                  </a:lnTo>
                  <a:lnTo>
                    <a:pt x="9698" y="55"/>
                  </a:lnTo>
                  <a:lnTo>
                    <a:pt x="9129" y="0"/>
                  </a:lnTo>
                  <a:lnTo>
                    <a:pt x="8567" y="0"/>
                  </a:lnTo>
                  <a:lnTo>
                    <a:pt x="8005" y="111"/>
                  </a:lnTo>
                  <a:lnTo>
                    <a:pt x="7456" y="276"/>
                  </a:lnTo>
                  <a:lnTo>
                    <a:pt x="6914" y="606"/>
                  </a:lnTo>
                  <a:lnTo>
                    <a:pt x="6373" y="992"/>
                  </a:lnTo>
                  <a:lnTo>
                    <a:pt x="5844" y="1488"/>
                  </a:lnTo>
                  <a:lnTo>
                    <a:pt x="5323" y="2149"/>
                  </a:lnTo>
                  <a:lnTo>
                    <a:pt x="4815" y="2866"/>
                  </a:lnTo>
                  <a:lnTo>
                    <a:pt x="4564" y="3251"/>
                  </a:lnTo>
                  <a:lnTo>
                    <a:pt x="4314" y="3692"/>
                  </a:lnTo>
                  <a:lnTo>
                    <a:pt x="4070" y="4188"/>
                  </a:lnTo>
                  <a:lnTo>
                    <a:pt x="3826" y="4684"/>
                  </a:lnTo>
                  <a:lnTo>
                    <a:pt x="3583" y="5235"/>
                  </a:lnTo>
                  <a:lnTo>
                    <a:pt x="3345" y="5786"/>
                  </a:lnTo>
                  <a:lnTo>
                    <a:pt x="3115" y="6392"/>
                  </a:lnTo>
                  <a:lnTo>
                    <a:pt x="2878" y="6998"/>
                  </a:lnTo>
                  <a:lnTo>
                    <a:pt x="2655" y="7659"/>
                  </a:lnTo>
                  <a:lnTo>
                    <a:pt x="2431" y="8376"/>
                  </a:lnTo>
                  <a:lnTo>
                    <a:pt x="2208" y="9092"/>
                  </a:lnTo>
                  <a:lnTo>
                    <a:pt x="1991" y="9863"/>
                  </a:lnTo>
                  <a:lnTo>
                    <a:pt x="1774" y="10635"/>
                  </a:lnTo>
                  <a:lnTo>
                    <a:pt x="1564" y="11461"/>
                  </a:lnTo>
                  <a:lnTo>
                    <a:pt x="1355" y="12343"/>
                  </a:lnTo>
                  <a:lnTo>
                    <a:pt x="1151" y="13279"/>
                  </a:lnTo>
                  <a:lnTo>
                    <a:pt x="955" y="14216"/>
                  </a:lnTo>
                  <a:lnTo>
                    <a:pt x="759" y="15153"/>
                  </a:lnTo>
                  <a:lnTo>
                    <a:pt x="569" y="16200"/>
                  </a:lnTo>
                  <a:lnTo>
                    <a:pt x="379" y="17247"/>
                  </a:lnTo>
                  <a:lnTo>
                    <a:pt x="197" y="18349"/>
                  </a:lnTo>
                  <a:lnTo>
                    <a:pt x="21" y="194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5"/>
            <p:cNvSpPr/>
            <p:nvPr/>
          </p:nvSpPr>
          <p:spPr>
            <a:xfrm rot="10800000" flipH="1">
              <a:off x="3822768" y="1744939"/>
              <a:ext cx="291333" cy="417003"/>
            </a:xfrm>
            <a:custGeom>
              <a:avLst/>
              <a:gdLst/>
              <a:ahLst/>
              <a:cxnLst/>
              <a:rect l="l" t="t" r="r" b="b"/>
              <a:pathLst>
                <a:path w="13822" h="140287" extrusionOk="0">
                  <a:moveTo>
                    <a:pt x="3529" y="1"/>
                  </a:moveTo>
                  <a:lnTo>
                    <a:pt x="3373" y="111"/>
                  </a:lnTo>
                  <a:lnTo>
                    <a:pt x="3224" y="221"/>
                  </a:lnTo>
                  <a:lnTo>
                    <a:pt x="3075" y="442"/>
                  </a:lnTo>
                  <a:lnTo>
                    <a:pt x="2933" y="717"/>
                  </a:lnTo>
                  <a:lnTo>
                    <a:pt x="2791" y="1048"/>
                  </a:lnTo>
                  <a:lnTo>
                    <a:pt x="2648" y="1378"/>
                  </a:lnTo>
                  <a:lnTo>
                    <a:pt x="2513" y="1819"/>
                  </a:lnTo>
                  <a:lnTo>
                    <a:pt x="2377" y="2315"/>
                  </a:lnTo>
                  <a:lnTo>
                    <a:pt x="2242" y="2811"/>
                  </a:lnTo>
                  <a:lnTo>
                    <a:pt x="2120" y="3417"/>
                  </a:lnTo>
                  <a:lnTo>
                    <a:pt x="1991" y="4023"/>
                  </a:lnTo>
                  <a:lnTo>
                    <a:pt x="1876" y="4740"/>
                  </a:lnTo>
                  <a:lnTo>
                    <a:pt x="1761" y="5456"/>
                  </a:lnTo>
                  <a:lnTo>
                    <a:pt x="1646" y="6227"/>
                  </a:lnTo>
                  <a:lnTo>
                    <a:pt x="1545" y="6999"/>
                  </a:lnTo>
                  <a:lnTo>
                    <a:pt x="1443" y="7825"/>
                  </a:lnTo>
                  <a:lnTo>
                    <a:pt x="1348" y="8762"/>
                  </a:lnTo>
                  <a:lnTo>
                    <a:pt x="1253" y="9643"/>
                  </a:lnTo>
                  <a:lnTo>
                    <a:pt x="1165" y="10635"/>
                  </a:lnTo>
                  <a:lnTo>
                    <a:pt x="1091" y="11627"/>
                  </a:lnTo>
                  <a:lnTo>
                    <a:pt x="1016" y="12619"/>
                  </a:lnTo>
                  <a:lnTo>
                    <a:pt x="949" y="13721"/>
                  </a:lnTo>
                  <a:lnTo>
                    <a:pt x="881" y="14768"/>
                  </a:lnTo>
                  <a:lnTo>
                    <a:pt x="827" y="15925"/>
                  </a:lnTo>
                  <a:lnTo>
                    <a:pt x="779" y="17027"/>
                  </a:lnTo>
                  <a:lnTo>
                    <a:pt x="739" y="18239"/>
                  </a:lnTo>
                  <a:lnTo>
                    <a:pt x="698" y="19396"/>
                  </a:lnTo>
                  <a:lnTo>
                    <a:pt x="671" y="20664"/>
                  </a:lnTo>
                  <a:lnTo>
                    <a:pt x="651" y="21876"/>
                  </a:lnTo>
                  <a:lnTo>
                    <a:pt x="637" y="23143"/>
                  </a:lnTo>
                  <a:lnTo>
                    <a:pt x="1" y="110808"/>
                  </a:lnTo>
                  <a:lnTo>
                    <a:pt x="1" y="112075"/>
                  </a:lnTo>
                  <a:lnTo>
                    <a:pt x="1" y="113287"/>
                  </a:lnTo>
                  <a:lnTo>
                    <a:pt x="14" y="114554"/>
                  </a:lnTo>
                  <a:lnTo>
                    <a:pt x="28" y="115767"/>
                  </a:lnTo>
                  <a:lnTo>
                    <a:pt x="55" y="116979"/>
                  </a:lnTo>
                  <a:lnTo>
                    <a:pt x="89" y="118136"/>
                  </a:lnTo>
                  <a:lnTo>
                    <a:pt x="122" y="119293"/>
                  </a:lnTo>
                  <a:lnTo>
                    <a:pt x="170" y="120450"/>
                  </a:lnTo>
                  <a:lnTo>
                    <a:pt x="224" y="121552"/>
                  </a:lnTo>
                  <a:lnTo>
                    <a:pt x="285" y="122654"/>
                  </a:lnTo>
                  <a:lnTo>
                    <a:pt x="346" y="123756"/>
                  </a:lnTo>
                  <a:lnTo>
                    <a:pt x="420" y="124748"/>
                  </a:lnTo>
                  <a:lnTo>
                    <a:pt x="495" y="125740"/>
                  </a:lnTo>
                  <a:lnTo>
                    <a:pt x="576" y="126731"/>
                  </a:lnTo>
                  <a:lnTo>
                    <a:pt x="664" y="127668"/>
                  </a:lnTo>
                  <a:lnTo>
                    <a:pt x="759" y="128550"/>
                  </a:lnTo>
                  <a:lnTo>
                    <a:pt x="861" y="129431"/>
                  </a:lnTo>
                  <a:lnTo>
                    <a:pt x="962" y="130258"/>
                  </a:lnTo>
                  <a:lnTo>
                    <a:pt x="1071" y="131029"/>
                  </a:lnTo>
                  <a:lnTo>
                    <a:pt x="1186" y="131801"/>
                  </a:lnTo>
                  <a:lnTo>
                    <a:pt x="1301" y="132462"/>
                  </a:lnTo>
                  <a:lnTo>
                    <a:pt x="1423" y="133123"/>
                  </a:lnTo>
                  <a:lnTo>
                    <a:pt x="1551" y="133729"/>
                  </a:lnTo>
                  <a:lnTo>
                    <a:pt x="1680" y="134280"/>
                  </a:lnTo>
                  <a:lnTo>
                    <a:pt x="1815" y="134831"/>
                  </a:lnTo>
                  <a:lnTo>
                    <a:pt x="1951" y="135272"/>
                  </a:lnTo>
                  <a:lnTo>
                    <a:pt x="2093" y="135658"/>
                  </a:lnTo>
                  <a:lnTo>
                    <a:pt x="2235" y="135988"/>
                  </a:lnTo>
                  <a:lnTo>
                    <a:pt x="2384" y="136264"/>
                  </a:lnTo>
                  <a:lnTo>
                    <a:pt x="2533" y="136539"/>
                  </a:lnTo>
                  <a:lnTo>
                    <a:pt x="2689" y="136705"/>
                  </a:lnTo>
                  <a:lnTo>
                    <a:pt x="2845" y="136815"/>
                  </a:lnTo>
                  <a:lnTo>
                    <a:pt x="9982" y="140231"/>
                  </a:lnTo>
                  <a:lnTo>
                    <a:pt x="10138" y="140286"/>
                  </a:lnTo>
                  <a:lnTo>
                    <a:pt x="10294" y="140231"/>
                  </a:lnTo>
                  <a:lnTo>
                    <a:pt x="10443" y="140176"/>
                  </a:lnTo>
                  <a:lnTo>
                    <a:pt x="10599" y="140011"/>
                  </a:lnTo>
                  <a:lnTo>
                    <a:pt x="10741" y="139790"/>
                  </a:lnTo>
                  <a:lnTo>
                    <a:pt x="10890" y="139570"/>
                  </a:lnTo>
                  <a:lnTo>
                    <a:pt x="11032" y="139239"/>
                  </a:lnTo>
                  <a:lnTo>
                    <a:pt x="11174" y="138854"/>
                  </a:lnTo>
                  <a:lnTo>
                    <a:pt x="11310" y="138413"/>
                  </a:lnTo>
                  <a:lnTo>
                    <a:pt x="11445" y="137972"/>
                  </a:lnTo>
                  <a:lnTo>
                    <a:pt x="11574" y="137421"/>
                  </a:lnTo>
                  <a:lnTo>
                    <a:pt x="11702" y="136815"/>
                  </a:lnTo>
                  <a:lnTo>
                    <a:pt x="11824" y="136209"/>
                  </a:lnTo>
                  <a:lnTo>
                    <a:pt x="11946" y="135548"/>
                  </a:lnTo>
                  <a:lnTo>
                    <a:pt x="12061" y="134831"/>
                  </a:lnTo>
                  <a:lnTo>
                    <a:pt x="12170" y="134060"/>
                  </a:lnTo>
                  <a:lnTo>
                    <a:pt x="12278" y="133233"/>
                  </a:lnTo>
                  <a:lnTo>
                    <a:pt x="12380" y="132407"/>
                  </a:lnTo>
                  <a:lnTo>
                    <a:pt x="12474" y="131525"/>
                  </a:lnTo>
                  <a:lnTo>
                    <a:pt x="12562" y="130589"/>
                  </a:lnTo>
                  <a:lnTo>
                    <a:pt x="12650" y="129652"/>
                  </a:lnTo>
                  <a:lnTo>
                    <a:pt x="12732" y="128660"/>
                  </a:lnTo>
                  <a:lnTo>
                    <a:pt x="12806" y="127613"/>
                  </a:lnTo>
                  <a:lnTo>
                    <a:pt x="12874" y="126566"/>
                  </a:lnTo>
                  <a:lnTo>
                    <a:pt x="12935" y="125464"/>
                  </a:lnTo>
                  <a:lnTo>
                    <a:pt x="12989" y="124362"/>
                  </a:lnTo>
                  <a:lnTo>
                    <a:pt x="13043" y="123205"/>
                  </a:lnTo>
                  <a:lnTo>
                    <a:pt x="13084" y="122048"/>
                  </a:lnTo>
                  <a:lnTo>
                    <a:pt x="13118" y="120836"/>
                  </a:lnTo>
                  <a:lnTo>
                    <a:pt x="13145" y="119624"/>
                  </a:lnTo>
                  <a:lnTo>
                    <a:pt x="13165" y="118356"/>
                  </a:lnTo>
                  <a:lnTo>
                    <a:pt x="13179" y="117144"/>
                  </a:lnTo>
                  <a:lnTo>
                    <a:pt x="13815" y="29480"/>
                  </a:lnTo>
                  <a:lnTo>
                    <a:pt x="13822" y="28212"/>
                  </a:lnTo>
                  <a:lnTo>
                    <a:pt x="13822" y="26945"/>
                  </a:lnTo>
                  <a:lnTo>
                    <a:pt x="13808" y="25733"/>
                  </a:lnTo>
                  <a:lnTo>
                    <a:pt x="13788" y="24521"/>
                  </a:lnTo>
                  <a:lnTo>
                    <a:pt x="13768" y="23308"/>
                  </a:lnTo>
                  <a:lnTo>
                    <a:pt x="13734" y="22096"/>
                  </a:lnTo>
                  <a:lnTo>
                    <a:pt x="13693" y="20939"/>
                  </a:lnTo>
                  <a:lnTo>
                    <a:pt x="13646" y="19782"/>
                  </a:lnTo>
                  <a:lnTo>
                    <a:pt x="13598" y="18680"/>
                  </a:lnTo>
                  <a:lnTo>
                    <a:pt x="13538" y="17578"/>
                  </a:lnTo>
                  <a:lnTo>
                    <a:pt x="13470" y="16531"/>
                  </a:lnTo>
                  <a:lnTo>
                    <a:pt x="13402" y="15484"/>
                  </a:lnTo>
                  <a:lnTo>
                    <a:pt x="13321" y="14492"/>
                  </a:lnTo>
                  <a:lnTo>
                    <a:pt x="13240" y="13500"/>
                  </a:lnTo>
                  <a:lnTo>
                    <a:pt x="13152" y="12564"/>
                  </a:lnTo>
                  <a:lnTo>
                    <a:pt x="13057" y="11682"/>
                  </a:lnTo>
                  <a:lnTo>
                    <a:pt x="12962" y="10801"/>
                  </a:lnTo>
                  <a:lnTo>
                    <a:pt x="12854" y="9974"/>
                  </a:lnTo>
                  <a:lnTo>
                    <a:pt x="12745" y="9203"/>
                  </a:lnTo>
                  <a:lnTo>
                    <a:pt x="12637" y="8486"/>
                  </a:lnTo>
                  <a:lnTo>
                    <a:pt x="12515" y="7770"/>
                  </a:lnTo>
                  <a:lnTo>
                    <a:pt x="12393" y="7109"/>
                  </a:lnTo>
                  <a:lnTo>
                    <a:pt x="12264" y="6503"/>
                  </a:lnTo>
                  <a:lnTo>
                    <a:pt x="12136" y="5952"/>
                  </a:lnTo>
                  <a:lnTo>
                    <a:pt x="12000" y="5456"/>
                  </a:lnTo>
                  <a:lnTo>
                    <a:pt x="11865" y="5015"/>
                  </a:lnTo>
                  <a:lnTo>
                    <a:pt x="11723" y="4574"/>
                  </a:lnTo>
                  <a:lnTo>
                    <a:pt x="11580" y="4244"/>
                  </a:lnTo>
                  <a:lnTo>
                    <a:pt x="11431" y="3968"/>
                  </a:lnTo>
                  <a:lnTo>
                    <a:pt x="11283" y="3748"/>
                  </a:lnTo>
                  <a:lnTo>
                    <a:pt x="11134" y="3582"/>
                  </a:lnTo>
                  <a:lnTo>
                    <a:pt x="10978" y="3472"/>
                  </a:lnTo>
                  <a:lnTo>
                    <a:pt x="3833" y="56"/>
                  </a:lnTo>
                  <a:lnTo>
                    <a:pt x="3678" y="1"/>
                  </a:lnTo>
                  <a:close/>
                </a:path>
              </a:pathLst>
            </a:custGeom>
            <a:solidFill>
              <a:srgbClr val="5EC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p:cNvSpPr/>
            <p:nvPr/>
          </p:nvSpPr>
          <p:spPr>
            <a:xfrm rot="10800000" flipH="1">
              <a:off x="3822768" y="1744939"/>
              <a:ext cx="291333" cy="417003"/>
            </a:xfrm>
            <a:custGeom>
              <a:avLst/>
              <a:gdLst/>
              <a:ahLst/>
              <a:cxnLst/>
              <a:rect l="l" t="t" r="r" b="b"/>
              <a:pathLst>
                <a:path w="13822" h="140287" fill="none" extrusionOk="0">
                  <a:moveTo>
                    <a:pt x="2845" y="136815"/>
                  </a:moveTo>
                  <a:lnTo>
                    <a:pt x="9982" y="140231"/>
                  </a:lnTo>
                  <a:lnTo>
                    <a:pt x="9982" y="140231"/>
                  </a:lnTo>
                  <a:lnTo>
                    <a:pt x="10138" y="140286"/>
                  </a:lnTo>
                  <a:lnTo>
                    <a:pt x="10294" y="140231"/>
                  </a:lnTo>
                  <a:lnTo>
                    <a:pt x="10443" y="140176"/>
                  </a:lnTo>
                  <a:lnTo>
                    <a:pt x="10599" y="140011"/>
                  </a:lnTo>
                  <a:lnTo>
                    <a:pt x="10741" y="139790"/>
                  </a:lnTo>
                  <a:lnTo>
                    <a:pt x="10890" y="139570"/>
                  </a:lnTo>
                  <a:lnTo>
                    <a:pt x="11032" y="139239"/>
                  </a:lnTo>
                  <a:lnTo>
                    <a:pt x="11174" y="138854"/>
                  </a:lnTo>
                  <a:lnTo>
                    <a:pt x="11310" y="138413"/>
                  </a:lnTo>
                  <a:lnTo>
                    <a:pt x="11445" y="137972"/>
                  </a:lnTo>
                  <a:lnTo>
                    <a:pt x="11574" y="137421"/>
                  </a:lnTo>
                  <a:lnTo>
                    <a:pt x="11702" y="136815"/>
                  </a:lnTo>
                  <a:lnTo>
                    <a:pt x="11824" y="136209"/>
                  </a:lnTo>
                  <a:lnTo>
                    <a:pt x="11946" y="135548"/>
                  </a:lnTo>
                  <a:lnTo>
                    <a:pt x="12061" y="134831"/>
                  </a:lnTo>
                  <a:lnTo>
                    <a:pt x="12170" y="134060"/>
                  </a:lnTo>
                  <a:lnTo>
                    <a:pt x="12278" y="133233"/>
                  </a:lnTo>
                  <a:lnTo>
                    <a:pt x="12380" y="132407"/>
                  </a:lnTo>
                  <a:lnTo>
                    <a:pt x="12474" y="131525"/>
                  </a:lnTo>
                  <a:lnTo>
                    <a:pt x="12562" y="130589"/>
                  </a:lnTo>
                  <a:lnTo>
                    <a:pt x="12650" y="129652"/>
                  </a:lnTo>
                  <a:lnTo>
                    <a:pt x="12732" y="128660"/>
                  </a:lnTo>
                  <a:lnTo>
                    <a:pt x="12806" y="127613"/>
                  </a:lnTo>
                  <a:lnTo>
                    <a:pt x="12874" y="126566"/>
                  </a:lnTo>
                  <a:lnTo>
                    <a:pt x="12935" y="125464"/>
                  </a:lnTo>
                  <a:lnTo>
                    <a:pt x="12989" y="124362"/>
                  </a:lnTo>
                  <a:lnTo>
                    <a:pt x="13043" y="123205"/>
                  </a:lnTo>
                  <a:lnTo>
                    <a:pt x="13084" y="122048"/>
                  </a:lnTo>
                  <a:lnTo>
                    <a:pt x="13118" y="120836"/>
                  </a:lnTo>
                  <a:lnTo>
                    <a:pt x="13145" y="119624"/>
                  </a:lnTo>
                  <a:lnTo>
                    <a:pt x="13165" y="118356"/>
                  </a:lnTo>
                  <a:lnTo>
                    <a:pt x="13179" y="117144"/>
                  </a:lnTo>
                  <a:lnTo>
                    <a:pt x="13815" y="29480"/>
                  </a:lnTo>
                  <a:lnTo>
                    <a:pt x="13815" y="29480"/>
                  </a:lnTo>
                  <a:lnTo>
                    <a:pt x="13822" y="28212"/>
                  </a:lnTo>
                  <a:lnTo>
                    <a:pt x="13822" y="26945"/>
                  </a:lnTo>
                  <a:lnTo>
                    <a:pt x="13808" y="25733"/>
                  </a:lnTo>
                  <a:lnTo>
                    <a:pt x="13788" y="24521"/>
                  </a:lnTo>
                  <a:lnTo>
                    <a:pt x="13768" y="23308"/>
                  </a:lnTo>
                  <a:lnTo>
                    <a:pt x="13734" y="22096"/>
                  </a:lnTo>
                  <a:lnTo>
                    <a:pt x="13693" y="20939"/>
                  </a:lnTo>
                  <a:lnTo>
                    <a:pt x="13646" y="19782"/>
                  </a:lnTo>
                  <a:lnTo>
                    <a:pt x="13598" y="18680"/>
                  </a:lnTo>
                  <a:lnTo>
                    <a:pt x="13538" y="17578"/>
                  </a:lnTo>
                  <a:lnTo>
                    <a:pt x="13470" y="16531"/>
                  </a:lnTo>
                  <a:lnTo>
                    <a:pt x="13402" y="15484"/>
                  </a:lnTo>
                  <a:lnTo>
                    <a:pt x="13321" y="14492"/>
                  </a:lnTo>
                  <a:lnTo>
                    <a:pt x="13240" y="13500"/>
                  </a:lnTo>
                  <a:lnTo>
                    <a:pt x="13152" y="12564"/>
                  </a:lnTo>
                  <a:lnTo>
                    <a:pt x="13057" y="11682"/>
                  </a:lnTo>
                  <a:lnTo>
                    <a:pt x="12962" y="10801"/>
                  </a:lnTo>
                  <a:lnTo>
                    <a:pt x="12854" y="9974"/>
                  </a:lnTo>
                  <a:lnTo>
                    <a:pt x="12745" y="9203"/>
                  </a:lnTo>
                  <a:lnTo>
                    <a:pt x="12637" y="8486"/>
                  </a:lnTo>
                  <a:lnTo>
                    <a:pt x="12515" y="7770"/>
                  </a:lnTo>
                  <a:lnTo>
                    <a:pt x="12393" y="7109"/>
                  </a:lnTo>
                  <a:lnTo>
                    <a:pt x="12264" y="6503"/>
                  </a:lnTo>
                  <a:lnTo>
                    <a:pt x="12136" y="5952"/>
                  </a:lnTo>
                  <a:lnTo>
                    <a:pt x="12000" y="5456"/>
                  </a:lnTo>
                  <a:lnTo>
                    <a:pt x="11865" y="5015"/>
                  </a:lnTo>
                  <a:lnTo>
                    <a:pt x="11723" y="4574"/>
                  </a:lnTo>
                  <a:lnTo>
                    <a:pt x="11580" y="4244"/>
                  </a:lnTo>
                  <a:lnTo>
                    <a:pt x="11431" y="3968"/>
                  </a:lnTo>
                  <a:lnTo>
                    <a:pt x="11283" y="3748"/>
                  </a:lnTo>
                  <a:lnTo>
                    <a:pt x="11134" y="3582"/>
                  </a:lnTo>
                  <a:lnTo>
                    <a:pt x="10978" y="3472"/>
                  </a:lnTo>
                  <a:lnTo>
                    <a:pt x="3833" y="56"/>
                  </a:lnTo>
                  <a:lnTo>
                    <a:pt x="3833" y="56"/>
                  </a:lnTo>
                  <a:lnTo>
                    <a:pt x="3678" y="1"/>
                  </a:lnTo>
                  <a:lnTo>
                    <a:pt x="3529" y="1"/>
                  </a:lnTo>
                  <a:lnTo>
                    <a:pt x="3373" y="111"/>
                  </a:lnTo>
                  <a:lnTo>
                    <a:pt x="3224" y="221"/>
                  </a:lnTo>
                  <a:lnTo>
                    <a:pt x="3075" y="442"/>
                  </a:lnTo>
                  <a:lnTo>
                    <a:pt x="2933" y="717"/>
                  </a:lnTo>
                  <a:lnTo>
                    <a:pt x="2791" y="1048"/>
                  </a:lnTo>
                  <a:lnTo>
                    <a:pt x="2648" y="1378"/>
                  </a:lnTo>
                  <a:lnTo>
                    <a:pt x="2513" y="1819"/>
                  </a:lnTo>
                  <a:lnTo>
                    <a:pt x="2377" y="2315"/>
                  </a:lnTo>
                  <a:lnTo>
                    <a:pt x="2242" y="2811"/>
                  </a:lnTo>
                  <a:lnTo>
                    <a:pt x="2120" y="3417"/>
                  </a:lnTo>
                  <a:lnTo>
                    <a:pt x="1991" y="4023"/>
                  </a:lnTo>
                  <a:lnTo>
                    <a:pt x="1876" y="4740"/>
                  </a:lnTo>
                  <a:lnTo>
                    <a:pt x="1761" y="5456"/>
                  </a:lnTo>
                  <a:lnTo>
                    <a:pt x="1646" y="6227"/>
                  </a:lnTo>
                  <a:lnTo>
                    <a:pt x="1545" y="6999"/>
                  </a:lnTo>
                  <a:lnTo>
                    <a:pt x="1443" y="7825"/>
                  </a:lnTo>
                  <a:lnTo>
                    <a:pt x="1348" y="8762"/>
                  </a:lnTo>
                  <a:lnTo>
                    <a:pt x="1253" y="9643"/>
                  </a:lnTo>
                  <a:lnTo>
                    <a:pt x="1165" y="10635"/>
                  </a:lnTo>
                  <a:lnTo>
                    <a:pt x="1091" y="11627"/>
                  </a:lnTo>
                  <a:lnTo>
                    <a:pt x="1016" y="12619"/>
                  </a:lnTo>
                  <a:lnTo>
                    <a:pt x="949" y="13721"/>
                  </a:lnTo>
                  <a:lnTo>
                    <a:pt x="881" y="14768"/>
                  </a:lnTo>
                  <a:lnTo>
                    <a:pt x="827" y="15925"/>
                  </a:lnTo>
                  <a:lnTo>
                    <a:pt x="779" y="17027"/>
                  </a:lnTo>
                  <a:lnTo>
                    <a:pt x="739" y="18239"/>
                  </a:lnTo>
                  <a:lnTo>
                    <a:pt x="698" y="19396"/>
                  </a:lnTo>
                  <a:lnTo>
                    <a:pt x="671" y="20664"/>
                  </a:lnTo>
                  <a:lnTo>
                    <a:pt x="651" y="21876"/>
                  </a:lnTo>
                  <a:lnTo>
                    <a:pt x="637" y="23143"/>
                  </a:lnTo>
                  <a:lnTo>
                    <a:pt x="1" y="110808"/>
                  </a:lnTo>
                  <a:lnTo>
                    <a:pt x="1" y="110808"/>
                  </a:lnTo>
                  <a:lnTo>
                    <a:pt x="1" y="112075"/>
                  </a:lnTo>
                  <a:lnTo>
                    <a:pt x="1" y="113287"/>
                  </a:lnTo>
                  <a:lnTo>
                    <a:pt x="14" y="114554"/>
                  </a:lnTo>
                  <a:lnTo>
                    <a:pt x="28" y="115767"/>
                  </a:lnTo>
                  <a:lnTo>
                    <a:pt x="55" y="116979"/>
                  </a:lnTo>
                  <a:lnTo>
                    <a:pt x="89" y="118136"/>
                  </a:lnTo>
                  <a:lnTo>
                    <a:pt x="122" y="119293"/>
                  </a:lnTo>
                  <a:lnTo>
                    <a:pt x="170" y="120450"/>
                  </a:lnTo>
                  <a:lnTo>
                    <a:pt x="224" y="121552"/>
                  </a:lnTo>
                  <a:lnTo>
                    <a:pt x="285" y="122654"/>
                  </a:lnTo>
                  <a:lnTo>
                    <a:pt x="346" y="123756"/>
                  </a:lnTo>
                  <a:lnTo>
                    <a:pt x="420" y="124748"/>
                  </a:lnTo>
                  <a:lnTo>
                    <a:pt x="495" y="125740"/>
                  </a:lnTo>
                  <a:lnTo>
                    <a:pt x="576" y="126731"/>
                  </a:lnTo>
                  <a:lnTo>
                    <a:pt x="664" y="127668"/>
                  </a:lnTo>
                  <a:lnTo>
                    <a:pt x="759" y="128550"/>
                  </a:lnTo>
                  <a:lnTo>
                    <a:pt x="861" y="129431"/>
                  </a:lnTo>
                  <a:lnTo>
                    <a:pt x="962" y="130258"/>
                  </a:lnTo>
                  <a:lnTo>
                    <a:pt x="1071" y="131029"/>
                  </a:lnTo>
                  <a:lnTo>
                    <a:pt x="1186" y="131801"/>
                  </a:lnTo>
                  <a:lnTo>
                    <a:pt x="1301" y="132462"/>
                  </a:lnTo>
                  <a:lnTo>
                    <a:pt x="1423" y="133123"/>
                  </a:lnTo>
                  <a:lnTo>
                    <a:pt x="1551" y="133729"/>
                  </a:lnTo>
                  <a:lnTo>
                    <a:pt x="1680" y="134280"/>
                  </a:lnTo>
                  <a:lnTo>
                    <a:pt x="1815" y="134831"/>
                  </a:lnTo>
                  <a:lnTo>
                    <a:pt x="1951" y="135272"/>
                  </a:lnTo>
                  <a:lnTo>
                    <a:pt x="2093" y="135658"/>
                  </a:lnTo>
                  <a:lnTo>
                    <a:pt x="2235" y="135988"/>
                  </a:lnTo>
                  <a:lnTo>
                    <a:pt x="2384" y="136264"/>
                  </a:lnTo>
                  <a:lnTo>
                    <a:pt x="2533" y="136539"/>
                  </a:lnTo>
                  <a:lnTo>
                    <a:pt x="2689" y="136705"/>
                  </a:lnTo>
                  <a:lnTo>
                    <a:pt x="2845" y="1368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p:cNvSpPr/>
            <p:nvPr/>
          </p:nvSpPr>
          <p:spPr>
            <a:xfrm rot="10800000" flipH="1">
              <a:off x="3822768" y="1744939"/>
              <a:ext cx="291333" cy="417003"/>
            </a:xfrm>
            <a:custGeom>
              <a:avLst/>
              <a:gdLst/>
              <a:ahLst/>
              <a:cxnLst/>
              <a:rect l="l" t="t" r="r" b="b"/>
              <a:pathLst>
                <a:path w="13822" h="140287" extrusionOk="0">
                  <a:moveTo>
                    <a:pt x="3508" y="1"/>
                  </a:moveTo>
                  <a:lnTo>
                    <a:pt x="3359" y="111"/>
                  </a:lnTo>
                  <a:lnTo>
                    <a:pt x="3217" y="276"/>
                  </a:lnTo>
                  <a:lnTo>
                    <a:pt x="3075" y="442"/>
                  </a:lnTo>
                  <a:lnTo>
                    <a:pt x="2933" y="717"/>
                  </a:lnTo>
                  <a:lnTo>
                    <a:pt x="2797" y="993"/>
                  </a:lnTo>
                  <a:lnTo>
                    <a:pt x="2662" y="1378"/>
                  </a:lnTo>
                  <a:lnTo>
                    <a:pt x="2526" y="1764"/>
                  </a:lnTo>
                  <a:lnTo>
                    <a:pt x="2398" y="2205"/>
                  </a:lnTo>
                  <a:lnTo>
                    <a:pt x="2269" y="2701"/>
                  </a:lnTo>
                  <a:lnTo>
                    <a:pt x="2147" y="3252"/>
                  </a:lnTo>
                  <a:lnTo>
                    <a:pt x="2025" y="3858"/>
                  </a:lnTo>
                  <a:lnTo>
                    <a:pt x="1910" y="4519"/>
                  </a:lnTo>
                  <a:lnTo>
                    <a:pt x="1802" y="5180"/>
                  </a:lnTo>
                  <a:lnTo>
                    <a:pt x="1694" y="5897"/>
                  </a:lnTo>
                  <a:lnTo>
                    <a:pt x="1585" y="6668"/>
                  </a:lnTo>
                  <a:lnTo>
                    <a:pt x="1490" y="7439"/>
                  </a:lnTo>
                  <a:lnTo>
                    <a:pt x="1389" y="8321"/>
                  </a:lnTo>
                  <a:lnTo>
                    <a:pt x="1301" y="9148"/>
                  </a:lnTo>
                  <a:lnTo>
                    <a:pt x="1219" y="10084"/>
                  </a:lnTo>
                  <a:lnTo>
                    <a:pt x="1138" y="11021"/>
                  </a:lnTo>
                  <a:lnTo>
                    <a:pt x="1064" y="11958"/>
                  </a:lnTo>
                  <a:lnTo>
                    <a:pt x="989" y="13005"/>
                  </a:lnTo>
                  <a:lnTo>
                    <a:pt x="928" y="13996"/>
                  </a:lnTo>
                  <a:lnTo>
                    <a:pt x="867" y="15043"/>
                  </a:lnTo>
                  <a:lnTo>
                    <a:pt x="820" y="16145"/>
                  </a:lnTo>
                  <a:lnTo>
                    <a:pt x="773" y="17247"/>
                  </a:lnTo>
                  <a:lnTo>
                    <a:pt x="732" y="18404"/>
                  </a:lnTo>
                  <a:lnTo>
                    <a:pt x="698" y="19562"/>
                  </a:lnTo>
                  <a:lnTo>
                    <a:pt x="671" y="20719"/>
                  </a:lnTo>
                  <a:lnTo>
                    <a:pt x="651" y="21931"/>
                  </a:lnTo>
                  <a:lnTo>
                    <a:pt x="637" y="23143"/>
                  </a:lnTo>
                  <a:lnTo>
                    <a:pt x="1" y="110808"/>
                  </a:lnTo>
                  <a:lnTo>
                    <a:pt x="1" y="112295"/>
                  </a:lnTo>
                  <a:lnTo>
                    <a:pt x="1" y="113507"/>
                  </a:lnTo>
                  <a:lnTo>
                    <a:pt x="14" y="114665"/>
                  </a:lnTo>
                  <a:lnTo>
                    <a:pt x="28" y="115877"/>
                  </a:lnTo>
                  <a:lnTo>
                    <a:pt x="55" y="117034"/>
                  </a:lnTo>
                  <a:lnTo>
                    <a:pt x="89" y="118136"/>
                  </a:lnTo>
                  <a:lnTo>
                    <a:pt x="122" y="119293"/>
                  </a:lnTo>
                  <a:lnTo>
                    <a:pt x="170" y="120395"/>
                  </a:lnTo>
                  <a:lnTo>
                    <a:pt x="217" y="121442"/>
                  </a:lnTo>
                  <a:lnTo>
                    <a:pt x="271" y="122489"/>
                  </a:lnTo>
                  <a:lnTo>
                    <a:pt x="332" y="123536"/>
                  </a:lnTo>
                  <a:lnTo>
                    <a:pt x="400" y="124527"/>
                  </a:lnTo>
                  <a:lnTo>
                    <a:pt x="475" y="125519"/>
                  </a:lnTo>
                  <a:lnTo>
                    <a:pt x="556" y="126456"/>
                  </a:lnTo>
                  <a:lnTo>
                    <a:pt x="637" y="127393"/>
                  </a:lnTo>
                  <a:lnTo>
                    <a:pt x="725" y="128274"/>
                  </a:lnTo>
                  <a:lnTo>
                    <a:pt x="820" y="129101"/>
                  </a:lnTo>
                  <a:lnTo>
                    <a:pt x="915" y="129927"/>
                  </a:lnTo>
                  <a:lnTo>
                    <a:pt x="1023" y="130699"/>
                  </a:lnTo>
                  <a:lnTo>
                    <a:pt x="1125" y="131415"/>
                  </a:lnTo>
                  <a:lnTo>
                    <a:pt x="1240" y="132131"/>
                  </a:lnTo>
                  <a:lnTo>
                    <a:pt x="1355" y="132737"/>
                  </a:lnTo>
                  <a:lnTo>
                    <a:pt x="1470" y="133344"/>
                  </a:lnTo>
                  <a:lnTo>
                    <a:pt x="1592" y="133950"/>
                  </a:lnTo>
                  <a:lnTo>
                    <a:pt x="1721" y="134446"/>
                  </a:lnTo>
                  <a:lnTo>
                    <a:pt x="1849" y="134941"/>
                  </a:lnTo>
                  <a:lnTo>
                    <a:pt x="1985" y="135327"/>
                  </a:lnTo>
                  <a:lnTo>
                    <a:pt x="2120" y="135713"/>
                  </a:lnTo>
                  <a:lnTo>
                    <a:pt x="2262" y="136043"/>
                  </a:lnTo>
                  <a:lnTo>
                    <a:pt x="2405" y="136319"/>
                  </a:lnTo>
                  <a:lnTo>
                    <a:pt x="2547" y="136539"/>
                  </a:lnTo>
                  <a:lnTo>
                    <a:pt x="2696" y="136705"/>
                  </a:lnTo>
                  <a:lnTo>
                    <a:pt x="2845" y="136815"/>
                  </a:lnTo>
                  <a:lnTo>
                    <a:pt x="4971" y="137807"/>
                  </a:lnTo>
                  <a:lnTo>
                    <a:pt x="7274" y="138909"/>
                  </a:lnTo>
                  <a:lnTo>
                    <a:pt x="9982" y="140231"/>
                  </a:lnTo>
                  <a:lnTo>
                    <a:pt x="10165" y="140286"/>
                  </a:lnTo>
                  <a:lnTo>
                    <a:pt x="10314" y="140231"/>
                  </a:lnTo>
                  <a:lnTo>
                    <a:pt x="10456" y="140176"/>
                  </a:lnTo>
                  <a:lnTo>
                    <a:pt x="10605" y="140011"/>
                  </a:lnTo>
                  <a:lnTo>
                    <a:pt x="10748" y="139790"/>
                  </a:lnTo>
                  <a:lnTo>
                    <a:pt x="10890" y="139570"/>
                  </a:lnTo>
                  <a:lnTo>
                    <a:pt x="11025" y="139239"/>
                  </a:lnTo>
                  <a:lnTo>
                    <a:pt x="11161" y="138909"/>
                  </a:lnTo>
                  <a:lnTo>
                    <a:pt x="11296" y="138468"/>
                  </a:lnTo>
                  <a:lnTo>
                    <a:pt x="11425" y="138027"/>
                  </a:lnTo>
                  <a:lnTo>
                    <a:pt x="11547" y="137531"/>
                  </a:lnTo>
                  <a:lnTo>
                    <a:pt x="11675" y="136980"/>
                  </a:lnTo>
                  <a:lnTo>
                    <a:pt x="11790" y="136374"/>
                  </a:lnTo>
                  <a:lnTo>
                    <a:pt x="11906" y="135768"/>
                  </a:lnTo>
                  <a:lnTo>
                    <a:pt x="12021" y="135052"/>
                  </a:lnTo>
                  <a:lnTo>
                    <a:pt x="12129" y="134335"/>
                  </a:lnTo>
                  <a:lnTo>
                    <a:pt x="12231" y="133619"/>
                  </a:lnTo>
                  <a:lnTo>
                    <a:pt x="12332" y="132793"/>
                  </a:lnTo>
                  <a:lnTo>
                    <a:pt x="12427" y="131966"/>
                  </a:lnTo>
                  <a:lnTo>
                    <a:pt x="12515" y="131084"/>
                  </a:lnTo>
                  <a:lnTo>
                    <a:pt x="12603" y="130203"/>
                  </a:lnTo>
                  <a:lnTo>
                    <a:pt x="12684" y="129266"/>
                  </a:lnTo>
                  <a:lnTo>
                    <a:pt x="12759" y="128274"/>
                  </a:lnTo>
                  <a:lnTo>
                    <a:pt x="12827" y="127282"/>
                  </a:lnTo>
                  <a:lnTo>
                    <a:pt x="12894" y="126236"/>
                  </a:lnTo>
                  <a:lnTo>
                    <a:pt x="12948" y="125189"/>
                  </a:lnTo>
                  <a:lnTo>
                    <a:pt x="13003" y="124087"/>
                  </a:lnTo>
                  <a:lnTo>
                    <a:pt x="13050" y="122985"/>
                  </a:lnTo>
                  <a:lnTo>
                    <a:pt x="13091" y="121883"/>
                  </a:lnTo>
                  <a:lnTo>
                    <a:pt x="13124" y="120726"/>
                  </a:lnTo>
                  <a:lnTo>
                    <a:pt x="13152" y="119513"/>
                  </a:lnTo>
                  <a:lnTo>
                    <a:pt x="13165" y="118356"/>
                  </a:lnTo>
                  <a:lnTo>
                    <a:pt x="13179" y="117144"/>
                  </a:lnTo>
                  <a:lnTo>
                    <a:pt x="13815" y="29480"/>
                  </a:lnTo>
                  <a:lnTo>
                    <a:pt x="13822" y="27992"/>
                  </a:lnTo>
                  <a:lnTo>
                    <a:pt x="13815" y="26780"/>
                  </a:lnTo>
                  <a:lnTo>
                    <a:pt x="13808" y="25567"/>
                  </a:lnTo>
                  <a:lnTo>
                    <a:pt x="13788" y="24410"/>
                  </a:lnTo>
                  <a:lnTo>
                    <a:pt x="13768" y="23253"/>
                  </a:lnTo>
                  <a:lnTo>
                    <a:pt x="13734" y="22096"/>
                  </a:lnTo>
                  <a:lnTo>
                    <a:pt x="13693" y="20994"/>
                  </a:lnTo>
                  <a:lnTo>
                    <a:pt x="13653" y="19892"/>
                  </a:lnTo>
                  <a:lnTo>
                    <a:pt x="13605" y="18790"/>
                  </a:lnTo>
                  <a:lnTo>
                    <a:pt x="13544" y="17743"/>
                  </a:lnTo>
                  <a:lnTo>
                    <a:pt x="13483" y="16696"/>
                  </a:lnTo>
                  <a:lnTo>
                    <a:pt x="13416" y="15704"/>
                  </a:lnTo>
                  <a:lnTo>
                    <a:pt x="13341" y="14768"/>
                  </a:lnTo>
                  <a:lnTo>
                    <a:pt x="13267" y="13831"/>
                  </a:lnTo>
                  <a:lnTo>
                    <a:pt x="13185" y="12894"/>
                  </a:lnTo>
                  <a:lnTo>
                    <a:pt x="13091" y="12013"/>
                  </a:lnTo>
                  <a:lnTo>
                    <a:pt x="13003" y="11186"/>
                  </a:lnTo>
                  <a:lnTo>
                    <a:pt x="12901" y="10360"/>
                  </a:lnTo>
                  <a:lnTo>
                    <a:pt x="12799" y="9588"/>
                  </a:lnTo>
                  <a:lnTo>
                    <a:pt x="12691" y="8872"/>
                  </a:lnTo>
                  <a:lnTo>
                    <a:pt x="12583" y="8156"/>
                  </a:lnTo>
                  <a:lnTo>
                    <a:pt x="12468" y="7495"/>
                  </a:lnTo>
                  <a:lnTo>
                    <a:pt x="12346" y="6888"/>
                  </a:lnTo>
                  <a:lnTo>
                    <a:pt x="12224" y="6337"/>
                  </a:lnTo>
                  <a:lnTo>
                    <a:pt x="12095" y="5786"/>
                  </a:lnTo>
                  <a:lnTo>
                    <a:pt x="11966" y="5346"/>
                  </a:lnTo>
                  <a:lnTo>
                    <a:pt x="11838" y="4905"/>
                  </a:lnTo>
                  <a:lnTo>
                    <a:pt x="11696" y="4519"/>
                  </a:lnTo>
                  <a:lnTo>
                    <a:pt x="11560" y="4189"/>
                  </a:lnTo>
                  <a:lnTo>
                    <a:pt x="11418" y="3913"/>
                  </a:lnTo>
                  <a:lnTo>
                    <a:pt x="11276" y="3748"/>
                  </a:lnTo>
                  <a:lnTo>
                    <a:pt x="11127" y="3582"/>
                  </a:lnTo>
                  <a:lnTo>
                    <a:pt x="10978" y="3472"/>
                  </a:lnTo>
                  <a:lnTo>
                    <a:pt x="3833" y="56"/>
                  </a:lnTo>
                  <a:lnTo>
                    <a:pt x="36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p:cNvSpPr/>
            <p:nvPr/>
          </p:nvSpPr>
          <p:spPr>
            <a:xfrm rot="10800000" flipH="1">
              <a:off x="3822768" y="1744939"/>
              <a:ext cx="291333" cy="417003"/>
            </a:xfrm>
            <a:custGeom>
              <a:avLst/>
              <a:gdLst/>
              <a:ahLst/>
              <a:cxnLst/>
              <a:rect l="l" t="t" r="r" b="b"/>
              <a:pathLst>
                <a:path w="13822" h="140287" fill="none" extrusionOk="0">
                  <a:moveTo>
                    <a:pt x="10165" y="140286"/>
                  </a:moveTo>
                  <a:lnTo>
                    <a:pt x="10165" y="140286"/>
                  </a:lnTo>
                  <a:lnTo>
                    <a:pt x="9982" y="140231"/>
                  </a:lnTo>
                  <a:lnTo>
                    <a:pt x="7274" y="138909"/>
                  </a:lnTo>
                  <a:lnTo>
                    <a:pt x="4971" y="137807"/>
                  </a:lnTo>
                  <a:lnTo>
                    <a:pt x="2845" y="136815"/>
                  </a:lnTo>
                  <a:lnTo>
                    <a:pt x="2845" y="136815"/>
                  </a:lnTo>
                  <a:lnTo>
                    <a:pt x="2696" y="136705"/>
                  </a:lnTo>
                  <a:lnTo>
                    <a:pt x="2547" y="136539"/>
                  </a:lnTo>
                  <a:lnTo>
                    <a:pt x="2405" y="136319"/>
                  </a:lnTo>
                  <a:lnTo>
                    <a:pt x="2262" y="136043"/>
                  </a:lnTo>
                  <a:lnTo>
                    <a:pt x="2120" y="135713"/>
                  </a:lnTo>
                  <a:lnTo>
                    <a:pt x="1985" y="135327"/>
                  </a:lnTo>
                  <a:lnTo>
                    <a:pt x="1849" y="134941"/>
                  </a:lnTo>
                  <a:lnTo>
                    <a:pt x="1721" y="134446"/>
                  </a:lnTo>
                  <a:lnTo>
                    <a:pt x="1592" y="133950"/>
                  </a:lnTo>
                  <a:lnTo>
                    <a:pt x="1470" y="133344"/>
                  </a:lnTo>
                  <a:lnTo>
                    <a:pt x="1355" y="132737"/>
                  </a:lnTo>
                  <a:lnTo>
                    <a:pt x="1240" y="132131"/>
                  </a:lnTo>
                  <a:lnTo>
                    <a:pt x="1125" y="131415"/>
                  </a:lnTo>
                  <a:lnTo>
                    <a:pt x="1023" y="130699"/>
                  </a:lnTo>
                  <a:lnTo>
                    <a:pt x="915" y="129927"/>
                  </a:lnTo>
                  <a:lnTo>
                    <a:pt x="820" y="129101"/>
                  </a:lnTo>
                  <a:lnTo>
                    <a:pt x="725" y="128274"/>
                  </a:lnTo>
                  <a:lnTo>
                    <a:pt x="637" y="127393"/>
                  </a:lnTo>
                  <a:lnTo>
                    <a:pt x="556" y="126456"/>
                  </a:lnTo>
                  <a:lnTo>
                    <a:pt x="475" y="125519"/>
                  </a:lnTo>
                  <a:lnTo>
                    <a:pt x="400" y="124527"/>
                  </a:lnTo>
                  <a:lnTo>
                    <a:pt x="332" y="123536"/>
                  </a:lnTo>
                  <a:lnTo>
                    <a:pt x="271" y="122489"/>
                  </a:lnTo>
                  <a:lnTo>
                    <a:pt x="217" y="121442"/>
                  </a:lnTo>
                  <a:lnTo>
                    <a:pt x="170" y="120395"/>
                  </a:lnTo>
                  <a:lnTo>
                    <a:pt x="122" y="119293"/>
                  </a:lnTo>
                  <a:lnTo>
                    <a:pt x="89" y="118136"/>
                  </a:lnTo>
                  <a:lnTo>
                    <a:pt x="55" y="117034"/>
                  </a:lnTo>
                  <a:lnTo>
                    <a:pt x="28" y="115877"/>
                  </a:lnTo>
                  <a:lnTo>
                    <a:pt x="14" y="114665"/>
                  </a:lnTo>
                  <a:lnTo>
                    <a:pt x="1" y="113507"/>
                  </a:lnTo>
                  <a:lnTo>
                    <a:pt x="1" y="112295"/>
                  </a:lnTo>
                  <a:lnTo>
                    <a:pt x="1" y="112295"/>
                  </a:lnTo>
                  <a:lnTo>
                    <a:pt x="1" y="110808"/>
                  </a:lnTo>
                  <a:lnTo>
                    <a:pt x="637" y="23143"/>
                  </a:lnTo>
                  <a:lnTo>
                    <a:pt x="637" y="23143"/>
                  </a:lnTo>
                  <a:lnTo>
                    <a:pt x="651" y="21931"/>
                  </a:lnTo>
                  <a:lnTo>
                    <a:pt x="671" y="20719"/>
                  </a:lnTo>
                  <a:lnTo>
                    <a:pt x="698" y="19562"/>
                  </a:lnTo>
                  <a:lnTo>
                    <a:pt x="732" y="18404"/>
                  </a:lnTo>
                  <a:lnTo>
                    <a:pt x="773" y="17247"/>
                  </a:lnTo>
                  <a:lnTo>
                    <a:pt x="820" y="16145"/>
                  </a:lnTo>
                  <a:lnTo>
                    <a:pt x="867" y="15043"/>
                  </a:lnTo>
                  <a:lnTo>
                    <a:pt x="928" y="13996"/>
                  </a:lnTo>
                  <a:lnTo>
                    <a:pt x="989" y="13005"/>
                  </a:lnTo>
                  <a:lnTo>
                    <a:pt x="1064" y="11958"/>
                  </a:lnTo>
                  <a:lnTo>
                    <a:pt x="1138" y="11021"/>
                  </a:lnTo>
                  <a:lnTo>
                    <a:pt x="1219" y="10084"/>
                  </a:lnTo>
                  <a:lnTo>
                    <a:pt x="1301" y="9148"/>
                  </a:lnTo>
                  <a:lnTo>
                    <a:pt x="1389" y="8321"/>
                  </a:lnTo>
                  <a:lnTo>
                    <a:pt x="1490" y="7439"/>
                  </a:lnTo>
                  <a:lnTo>
                    <a:pt x="1585" y="6668"/>
                  </a:lnTo>
                  <a:lnTo>
                    <a:pt x="1694" y="5897"/>
                  </a:lnTo>
                  <a:lnTo>
                    <a:pt x="1802" y="5180"/>
                  </a:lnTo>
                  <a:lnTo>
                    <a:pt x="1910" y="4519"/>
                  </a:lnTo>
                  <a:lnTo>
                    <a:pt x="2025" y="3858"/>
                  </a:lnTo>
                  <a:lnTo>
                    <a:pt x="2147" y="3252"/>
                  </a:lnTo>
                  <a:lnTo>
                    <a:pt x="2269" y="2701"/>
                  </a:lnTo>
                  <a:lnTo>
                    <a:pt x="2398" y="2205"/>
                  </a:lnTo>
                  <a:lnTo>
                    <a:pt x="2526" y="1764"/>
                  </a:lnTo>
                  <a:lnTo>
                    <a:pt x="2662" y="1378"/>
                  </a:lnTo>
                  <a:lnTo>
                    <a:pt x="2797" y="993"/>
                  </a:lnTo>
                  <a:lnTo>
                    <a:pt x="2933" y="717"/>
                  </a:lnTo>
                  <a:lnTo>
                    <a:pt x="3075" y="442"/>
                  </a:lnTo>
                  <a:lnTo>
                    <a:pt x="3217" y="276"/>
                  </a:lnTo>
                  <a:lnTo>
                    <a:pt x="3359" y="111"/>
                  </a:lnTo>
                  <a:lnTo>
                    <a:pt x="3508" y="1"/>
                  </a:lnTo>
                  <a:lnTo>
                    <a:pt x="3657" y="1"/>
                  </a:lnTo>
                  <a:lnTo>
                    <a:pt x="3657" y="1"/>
                  </a:lnTo>
                  <a:lnTo>
                    <a:pt x="3833" y="56"/>
                  </a:lnTo>
                  <a:lnTo>
                    <a:pt x="10978" y="3472"/>
                  </a:lnTo>
                  <a:lnTo>
                    <a:pt x="10978" y="3472"/>
                  </a:lnTo>
                  <a:lnTo>
                    <a:pt x="11127" y="3582"/>
                  </a:lnTo>
                  <a:lnTo>
                    <a:pt x="11276" y="3748"/>
                  </a:lnTo>
                  <a:lnTo>
                    <a:pt x="11418" y="3913"/>
                  </a:lnTo>
                  <a:lnTo>
                    <a:pt x="11560" y="4189"/>
                  </a:lnTo>
                  <a:lnTo>
                    <a:pt x="11696" y="4519"/>
                  </a:lnTo>
                  <a:lnTo>
                    <a:pt x="11838" y="4905"/>
                  </a:lnTo>
                  <a:lnTo>
                    <a:pt x="11966" y="5346"/>
                  </a:lnTo>
                  <a:lnTo>
                    <a:pt x="12095" y="5786"/>
                  </a:lnTo>
                  <a:lnTo>
                    <a:pt x="12224" y="6337"/>
                  </a:lnTo>
                  <a:lnTo>
                    <a:pt x="12346" y="6888"/>
                  </a:lnTo>
                  <a:lnTo>
                    <a:pt x="12468" y="7495"/>
                  </a:lnTo>
                  <a:lnTo>
                    <a:pt x="12583" y="8156"/>
                  </a:lnTo>
                  <a:lnTo>
                    <a:pt x="12691" y="8872"/>
                  </a:lnTo>
                  <a:lnTo>
                    <a:pt x="12799" y="9588"/>
                  </a:lnTo>
                  <a:lnTo>
                    <a:pt x="12901" y="10360"/>
                  </a:lnTo>
                  <a:lnTo>
                    <a:pt x="13003" y="11186"/>
                  </a:lnTo>
                  <a:lnTo>
                    <a:pt x="13091" y="12013"/>
                  </a:lnTo>
                  <a:lnTo>
                    <a:pt x="13185" y="12894"/>
                  </a:lnTo>
                  <a:lnTo>
                    <a:pt x="13267" y="13831"/>
                  </a:lnTo>
                  <a:lnTo>
                    <a:pt x="13341" y="14768"/>
                  </a:lnTo>
                  <a:lnTo>
                    <a:pt x="13416" y="15704"/>
                  </a:lnTo>
                  <a:lnTo>
                    <a:pt x="13483" y="16696"/>
                  </a:lnTo>
                  <a:lnTo>
                    <a:pt x="13544" y="17743"/>
                  </a:lnTo>
                  <a:lnTo>
                    <a:pt x="13605" y="18790"/>
                  </a:lnTo>
                  <a:lnTo>
                    <a:pt x="13653" y="19892"/>
                  </a:lnTo>
                  <a:lnTo>
                    <a:pt x="13693" y="20994"/>
                  </a:lnTo>
                  <a:lnTo>
                    <a:pt x="13734" y="22096"/>
                  </a:lnTo>
                  <a:lnTo>
                    <a:pt x="13768" y="23253"/>
                  </a:lnTo>
                  <a:lnTo>
                    <a:pt x="13788" y="24410"/>
                  </a:lnTo>
                  <a:lnTo>
                    <a:pt x="13808" y="25567"/>
                  </a:lnTo>
                  <a:lnTo>
                    <a:pt x="13815" y="26780"/>
                  </a:lnTo>
                  <a:lnTo>
                    <a:pt x="13822" y="27992"/>
                  </a:lnTo>
                  <a:lnTo>
                    <a:pt x="13822" y="27992"/>
                  </a:lnTo>
                  <a:lnTo>
                    <a:pt x="13815" y="29480"/>
                  </a:lnTo>
                  <a:lnTo>
                    <a:pt x="13179" y="117144"/>
                  </a:lnTo>
                  <a:lnTo>
                    <a:pt x="13179" y="117144"/>
                  </a:lnTo>
                  <a:lnTo>
                    <a:pt x="13165" y="118356"/>
                  </a:lnTo>
                  <a:lnTo>
                    <a:pt x="13152" y="119513"/>
                  </a:lnTo>
                  <a:lnTo>
                    <a:pt x="13124" y="120726"/>
                  </a:lnTo>
                  <a:lnTo>
                    <a:pt x="13091" y="121883"/>
                  </a:lnTo>
                  <a:lnTo>
                    <a:pt x="13050" y="122985"/>
                  </a:lnTo>
                  <a:lnTo>
                    <a:pt x="13003" y="124087"/>
                  </a:lnTo>
                  <a:lnTo>
                    <a:pt x="12948" y="125189"/>
                  </a:lnTo>
                  <a:lnTo>
                    <a:pt x="12894" y="126236"/>
                  </a:lnTo>
                  <a:lnTo>
                    <a:pt x="12827" y="127282"/>
                  </a:lnTo>
                  <a:lnTo>
                    <a:pt x="12759" y="128274"/>
                  </a:lnTo>
                  <a:lnTo>
                    <a:pt x="12684" y="129266"/>
                  </a:lnTo>
                  <a:lnTo>
                    <a:pt x="12603" y="130203"/>
                  </a:lnTo>
                  <a:lnTo>
                    <a:pt x="12515" y="131084"/>
                  </a:lnTo>
                  <a:lnTo>
                    <a:pt x="12427" y="131966"/>
                  </a:lnTo>
                  <a:lnTo>
                    <a:pt x="12332" y="132793"/>
                  </a:lnTo>
                  <a:lnTo>
                    <a:pt x="12231" y="133619"/>
                  </a:lnTo>
                  <a:lnTo>
                    <a:pt x="12129" y="134335"/>
                  </a:lnTo>
                  <a:lnTo>
                    <a:pt x="12021" y="135052"/>
                  </a:lnTo>
                  <a:lnTo>
                    <a:pt x="11906" y="135768"/>
                  </a:lnTo>
                  <a:lnTo>
                    <a:pt x="11790" y="136374"/>
                  </a:lnTo>
                  <a:lnTo>
                    <a:pt x="11675" y="136980"/>
                  </a:lnTo>
                  <a:lnTo>
                    <a:pt x="11547" y="137531"/>
                  </a:lnTo>
                  <a:lnTo>
                    <a:pt x="11425" y="138027"/>
                  </a:lnTo>
                  <a:lnTo>
                    <a:pt x="11296" y="138468"/>
                  </a:lnTo>
                  <a:lnTo>
                    <a:pt x="11161" y="138909"/>
                  </a:lnTo>
                  <a:lnTo>
                    <a:pt x="11025" y="139239"/>
                  </a:lnTo>
                  <a:lnTo>
                    <a:pt x="10890" y="139570"/>
                  </a:lnTo>
                  <a:lnTo>
                    <a:pt x="10748" y="139790"/>
                  </a:lnTo>
                  <a:lnTo>
                    <a:pt x="10605" y="140011"/>
                  </a:lnTo>
                  <a:lnTo>
                    <a:pt x="10456" y="140176"/>
                  </a:lnTo>
                  <a:lnTo>
                    <a:pt x="10314" y="140231"/>
                  </a:lnTo>
                  <a:lnTo>
                    <a:pt x="10165" y="14028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p:cNvSpPr/>
            <p:nvPr/>
          </p:nvSpPr>
          <p:spPr>
            <a:xfrm rot="10800000" flipH="1">
              <a:off x="1491282" y="2131041"/>
              <a:ext cx="1919654" cy="249940"/>
            </a:xfrm>
            <a:custGeom>
              <a:avLst/>
              <a:gdLst/>
              <a:ahLst/>
              <a:cxnLst/>
              <a:rect l="l" t="t" r="r" b="b"/>
              <a:pathLst>
                <a:path w="91076" h="84084" extrusionOk="0">
                  <a:moveTo>
                    <a:pt x="292" y="1"/>
                  </a:moveTo>
                  <a:lnTo>
                    <a:pt x="0" y="40444"/>
                  </a:lnTo>
                  <a:lnTo>
                    <a:pt x="90784" y="84084"/>
                  </a:lnTo>
                  <a:lnTo>
                    <a:pt x="91075" y="43585"/>
                  </a:lnTo>
                  <a:lnTo>
                    <a:pt x="2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rot="10800000" flipH="1">
              <a:off x="1491282" y="2131041"/>
              <a:ext cx="1919654" cy="249940"/>
            </a:xfrm>
            <a:custGeom>
              <a:avLst/>
              <a:gdLst/>
              <a:ahLst/>
              <a:cxnLst/>
              <a:rect l="l" t="t" r="r" b="b"/>
              <a:pathLst>
                <a:path w="91076" h="84084" fill="none" extrusionOk="0">
                  <a:moveTo>
                    <a:pt x="0" y="40444"/>
                  </a:moveTo>
                  <a:lnTo>
                    <a:pt x="90784" y="84084"/>
                  </a:lnTo>
                  <a:lnTo>
                    <a:pt x="91075" y="43585"/>
                  </a:lnTo>
                  <a:lnTo>
                    <a:pt x="292" y="1"/>
                  </a:lnTo>
                  <a:lnTo>
                    <a:pt x="0" y="404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rot="10800000" flipH="1">
              <a:off x="1491282" y="2228985"/>
              <a:ext cx="491317" cy="151996"/>
            </a:xfrm>
            <a:custGeom>
              <a:avLst/>
              <a:gdLst/>
              <a:ahLst/>
              <a:cxnLst/>
              <a:rect l="l" t="t" r="r" b="b"/>
              <a:pathLst>
                <a:path w="23310" h="51134" fill="none" extrusionOk="0">
                  <a:moveTo>
                    <a:pt x="22158" y="51134"/>
                  </a:moveTo>
                  <a:lnTo>
                    <a:pt x="0" y="40444"/>
                  </a:lnTo>
                  <a:lnTo>
                    <a:pt x="292" y="1"/>
                  </a:lnTo>
                  <a:lnTo>
                    <a:pt x="23309" y="11021"/>
                  </a:lnTo>
                  <a:lnTo>
                    <a:pt x="23309" y="11021"/>
                  </a:lnTo>
                  <a:lnTo>
                    <a:pt x="23214" y="13445"/>
                  </a:lnTo>
                  <a:lnTo>
                    <a:pt x="23113" y="15870"/>
                  </a:lnTo>
                  <a:lnTo>
                    <a:pt x="23018" y="18294"/>
                  </a:lnTo>
                  <a:lnTo>
                    <a:pt x="22930" y="20719"/>
                  </a:lnTo>
                  <a:lnTo>
                    <a:pt x="22842" y="23198"/>
                  </a:lnTo>
                  <a:lnTo>
                    <a:pt x="22761" y="25678"/>
                  </a:lnTo>
                  <a:lnTo>
                    <a:pt x="22686" y="28157"/>
                  </a:lnTo>
                  <a:lnTo>
                    <a:pt x="22612" y="30637"/>
                  </a:lnTo>
                  <a:lnTo>
                    <a:pt x="22537" y="33171"/>
                  </a:lnTo>
                  <a:lnTo>
                    <a:pt x="22476" y="35706"/>
                  </a:lnTo>
                  <a:lnTo>
                    <a:pt x="22409" y="38240"/>
                  </a:lnTo>
                  <a:lnTo>
                    <a:pt x="22354" y="40775"/>
                  </a:lnTo>
                  <a:lnTo>
                    <a:pt x="22300" y="43365"/>
                  </a:lnTo>
                  <a:lnTo>
                    <a:pt x="22246" y="45955"/>
                  </a:lnTo>
                  <a:lnTo>
                    <a:pt x="22205" y="48544"/>
                  </a:lnTo>
                  <a:lnTo>
                    <a:pt x="22158" y="5113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5"/>
            <p:cNvSpPr/>
            <p:nvPr/>
          </p:nvSpPr>
          <p:spPr>
            <a:xfrm rot="10800000" flipH="1">
              <a:off x="2953011" y="2131015"/>
              <a:ext cx="458056" cy="151339"/>
            </a:xfrm>
            <a:custGeom>
              <a:avLst/>
              <a:gdLst/>
              <a:ahLst/>
              <a:cxnLst/>
              <a:rect l="l" t="t" r="r" b="b"/>
              <a:pathLst>
                <a:path w="21732" h="50913" fill="none" extrusionOk="0">
                  <a:moveTo>
                    <a:pt x="21440" y="50913"/>
                  </a:moveTo>
                  <a:lnTo>
                    <a:pt x="569" y="40885"/>
                  </a:lnTo>
                  <a:lnTo>
                    <a:pt x="569" y="40885"/>
                  </a:lnTo>
                  <a:lnTo>
                    <a:pt x="563" y="38295"/>
                  </a:lnTo>
                  <a:lnTo>
                    <a:pt x="556" y="35650"/>
                  </a:lnTo>
                  <a:lnTo>
                    <a:pt x="542" y="33060"/>
                  </a:lnTo>
                  <a:lnTo>
                    <a:pt x="522" y="30471"/>
                  </a:lnTo>
                  <a:lnTo>
                    <a:pt x="502" y="27881"/>
                  </a:lnTo>
                  <a:lnTo>
                    <a:pt x="481" y="25291"/>
                  </a:lnTo>
                  <a:lnTo>
                    <a:pt x="447" y="22702"/>
                  </a:lnTo>
                  <a:lnTo>
                    <a:pt x="414" y="20167"/>
                  </a:lnTo>
                  <a:lnTo>
                    <a:pt x="380" y="17577"/>
                  </a:lnTo>
                  <a:lnTo>
                    <a:pt x="339" y="15043"/>
                  </a:lnTo>
                  <a:lnTo>
                    <a:pt x="292" y="12508"/>
                  </a:lnTo>
                  <a:lnTo>
                    <a:pt x="244" y="9973"/>
                  </a:lnTo>
                  <a:lnTo>
                    <a:pt x="190" y="7494"/>
                  </a:lnTo>
                  <a:lnTo>
                    <a:pt x="129" y="4959"/>
                  </a:lnTo>
                  <a:lnTo>
                    <a:pt x="68" y="2480"/>
                  </a:lnTo>
                  <a:lnTo>
                    <a:pt x="0" y="0"/>
                  </a:lnTo>
                  <a:lnTo>
                    <a:pt x="9745" y="4684"/>
                  </a:lnTo>
                  <a:lnTo>
                    <a:pt x="9637" y="8761"/>
                  </a:lnTo>
                  <a:lnTo>
                    <a:pt x="9637" y="8761"/>
                  </a:lnTo>
                  <a:lnTo>
                    <a:pt x="9623" y="9643"/>
                  </a:lnTo>
                  <a:lnTo>
                    <a:pt x="9610" y="10469"/>
                  </a:lnTo>
                  <a:lnTo>
                    <a:pt x="9603" y="11351"/>
                  </a:lnTo>
                  <a:lnTo>
                    <a:pt x="9596" y="12177"/>
                  </a:lnTo>
                  <a:lnTo>
                    <a:pt x="9596" y="12177"/>
                  </a:lnTo>
                  <a:lnTo>
                    <a:pt x="9603" y="13004"/>
                  </a:lnTo>
                  <a:lnTo>
                    <a:pt x="9610" y="13775"/>
                  </a:lnTo>
                  <a:lnTo>
                    <a:pt x="9617" y="14547"/>
                  </a:lnTo>
                  <a:lnTo>
                    <a:pt x="9630" y="15318"/>
                  </a:lnTo>
                  <a:lnTo>
                    <a:pt x="9671" y="16806"/>
                  </a:lnTo>
                  <a:lnTo>
                    <a:pt x="9725" y="18238"/>
                  </a:lnTo>
                  <a:lnTo>
                    <a:pt x="9799" y="19671"/>
                  </a:lnTo>
                  <a:lnTo>
                    <a:pt x="9881" y="20993"/>
                  </a:lnTo>
                  <a:lnTo>
                    <a:pt x="9982" y="22316"/>
                  </a:lnTo>
                  <a:lnTo>
                    <a:pt x="10091" y="23528"/>
                  </a:lnTo>
                  <a:lnTo>
                    <a:pt x="10212" y="24630"/>
                  </a:lnTo>
                  <a:lnTo>
                    <a:pt x="10348" y="25677"/>
                  </a:lnTo>
                  <a:lnTo>
                    <a:pt x="10490" y="26669"/>
                  </a:lnTo>
                  <a:lnTo>
                    <a:pt x="10646" y="27550"/>
                  </a:lnTo>
                  <a:lnTo>
                    <a:pt x="10734" y="27936"/>
                  </a:lnTo>
                  <a:lnTo>
                    <a:pt x="10815" y="28267"/>
                  </a:lnTo>
                  <a:lnTo>
                    <a:pt x="10903" y="28597"/>
                  </a:lnTo>
                  <a:lnTo>
                    <a:pt x="10991" y="28928"/>
                  </a:lnTo>
                  <a:lnTo>
                    <a:pt x="11079" y="29203"/>
                  </a:lnTo>
                  <a:lnTo>
                    <a:pt x="11174" y="29479"/>
                  </a:lnTo>
                  <a:lnTo>
                    <a:pt x="11269" y="29644"/>
                  </a:lnTo>
                  <a:lnTo>
                    <a:pt x="11364" y="29865"/>
                  </a:lnTo>
                  <a:lnTo>
                    <a:pt x="11364" y="29865"/>
                  </a:lnTo>
                  <a:lnTo>
                    <a:pt x="11391" y="29920"/>
                  </a:lnTo>
                  <a:lnTo>
                    <a:pt x="11391" y="29920"/>
                  </a:lnTo>
                  <a:lnTo>
                    <a:pt x="11506" y="30030"/>
                  </a:lnTo>
                  <a:lnTo>
                    <a:pt x="11614" y="30195"/>
                  </a:lnTo>
                  <a:lnTo>
                    <a:pt x="11723" y="30250"/>
                  </a:lnTo>
                  <a:lnTo>
                    <a:pt x="11838" y="30250"/>
                  </a:lnTo>
                  <a:lnTo>
                    <a:pt x="11838" y="30250"/>
                  </a:lnTo>
                  <a:lnTo>
                    <a:pt x="11933" y="30250"/>
                  </a:lnTo>
                  <a:lnTo>
                    <a:pt x="12027" y="30195"/>
                  </a:lnTo>
                  <a:lnTo>
                    <a:pt x="12122" y="30085"/>
                  </a:lnTo>
                  <a:lnTo>
                    <a:pt x="12217" y="29975"/>
                  </a:lnTo>
                  <a:lnTo>
                    <a:pt x="12312" y="29865"/>
                  </a:lnTo>
                  <a:lnTo>
                    <a:pt x="12400" y="29644"/>
                  </a:lnTo>
                  <a:lnTo>
                    <a:pt x="12583" y="29203"/>
                  </a:lnTo>
                  <a:lnTo>
                    <a:pt x="12752" y="28652"/>
                  </a:lnTo>
                  <a:lnTo>
                    <a:pt x="12921" y="27936"/>
                  </a:lnTo>
                  <a:lnTo>
                    <a:pt x="13077" y="27165"/>
                  </a:lnTo>
                  <a:lnTo>
                    <a:pt x="13233" y="26228"/>
                  </a:lnTo>
                  <a:lnTo>
                    <a:pt x="13368" y="25236"/>
                  </a:lnTo>
                  <a:lnTo>
                    <a:pt x="13504" y="24134"/>
                  </a:lnTo>
                  <a:lnTo>
                    <a:pt x="13619" y="22922"/>
                  </a:lnTo>
                  <a:lnTo>
                    <a:pt x="13673" y="22316"/>
                  </a:lnTo>
                  <a:lnTo>
                    <a:pt x="13727" y="21655"/>
                  </a:lnTo>
                  <a:lnTo>
                    <a:pt x="13774" y="20993"/>
                  </a:lnTo>
                  <a:lnTo>
                    <a:pt x="13815" y="20332"/>
                  </a:lnTo>
                  <a:lnTo>
                    <a:pt x="13862" y="19616"/>
                  </a:lnTo>
                  <a:lnTo>
                    <a:pt x="13896" y="18900"/>
                  </a:lnTo>
                  <a:lnTo>
                    <a:pt x="13930" y="18128"/>
                  </a:lnTo>
                  <a:lnTo>
                    <a:pt x="13964" y="17357"/>
                  </a:lnTo>
                  <a:lnTo>
                    <a:pt x="13984" y="16585"/>
                  </a:lnTo>
                  <a:lnTo>
                    <a:pt x="14011" y="15814"/>
                  </a:lnTo>
                  <a:lnTo>
                    <a:pt x="14248" y="6833"/>
                  </a:lnTo>
                  <a:lnTo>
                    <a:pt x="21731" y="10414"/>
                  </a:lnTo>
                  <a:lnTo>
                    <a:pt x="21440" y="509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5"/>
            <p:cNvSpPr/>
            <p:nvPr/>
          </p:nvSpPr>
          <p:spPr>
            <a:xfrm rot="10800000" flipH="1">
              <a:off x="3332293" y="2048935"/>
              <a:ext cx="187569" cy="153307"/>
            </a:xfrm>
            <a:custGeom>
              <a:avLst/>
              <a:gdLst/>
              <a:ahLst/>
              <a:cxnLst/>
              <a:rect l="l" t="t" r="r" b="b"/>
              <a:pathLst>
                <a:path w="8899" h="51575" extrusionOk="0">
                  <a:moveTo>
                    <a:pt x="346" y="0"/>
                  </a:moveTo>
                  <a:lnTo>
                    <a:pt x="0" y="47442"/>
                  </a:lnTo>
                  <a:lnTo>
                    <a:pt x="8553" y="51574"/>
                  </a:lnTo>
                  <a:lnTo>
                    <a:pt x="8899" y="4133"/>
                  </a:lnTo>
                  <a:lnTo>
                    <a:pt x="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5"/>
            <p:cNvSpPr/>
            <p:nvPr/>
          </p:nvSpPr>
          <p:spPr>
            <a:xfrm rot="10800000" flipH="1">
              <a:off x="3386109" y="2181139"/>
              <a:ext cx="91793" cy="128902"/>
            </a:xfrm>
            <a:custGeom>
              <a:avLst/>
              <a:gdLst/>
              <a:ahLst/>
              <a:cxnLst/>
              <a:rect l="l" t="t" r="r" b="b"/>
              <a:pathLst>
                <a:path w="4355" h="43365" extrusionOk="0">
                  <a:moveTo>
                    <a:pt x="2174" y="0"/>
                  </a:moveTo>
                  <a:lnTo>
                    <a:pt x="2073" y="55"/>
                  </a:lnTo>
                  <a:lnTo>
                    <a:pt x="1964" y="166"/>
                  </a:lnTo>
                  <a:lnTo>
                    <a:pt x="1863" y="276"/>
                  </a:lnTo>
                  <a:lnTo>
                    <a:pt x="1761" y="496"/>
                  </a:lnTo>
                  <a:lnTo>
                    <a:pt x="1666" y="662"/>
                  </a:lnTo>
                  <a:lnTo>
                    <a:pt x="1571" y="937"/>
                  </a:lnTo>
                  <a:lnTo>
                    <a:pt x="1477" y="1213"/>
                  </a:lnTo>
                  <a:lnTo>
                    <a:pt x="1382" y="1543"/>
                  </a:lnTo>
                  <a:lnTo>
                    <a:pt x="1294" y="1929"/>
                  </a:lnTo>
                  <a:lnTo>
                    <a:pt x="1206" y="2315"/>
                  </a:lnTo>
                  <a:lnTo>
                    <a:pt x="1118" y="2755"/>
                  </a:lnTo>
                  <a:lnTo>
                    <a:pt x="1036" y="3251"/>
                  </a:lnTo>
                  <a:lnTo>
                    <a:pt x="955" y="3692"/>
                  </a:lnTo>
                  <a:lnTo>
                    <a:pt x="881" y="4243"/>
                  </a:lnTo>
                  <a:lnTo>
                    <a:pt x="806" y="4794"/>
                  </a:lnTo>
                  <a:lnTo>
                    <a:pt x="738" y="5400"/>
                  </a:lnTo>
                  <a:lnTo>
                    <a:pt x="671" y="6006"/>
                  </a:lnTo>
                  <a:lnTo>
                    <a:pt x="610" y="6612"/>
                  </a:lnTo>
                  <a:lnTo>
                    <a:pt x="549" y="7274"/>
                  </a:lnTo>
                  <a:lnTo>
                    <a:pt x="495" y="7990"/>
                  </a:lnTo>
                  <a:lnTo>
                    <a:pt x="447" y="8651"/>
                  </a:lnTo>
                  <a:lnTo>
                    <a:pt x="400" y="9422"/>
                  </a:lnTo>
                  <a:lnTo>
                    <a:pt x="352" y="10139"/>
                  </a:lnTo>
                  <a:lnTo>
                    <a:pt x="319" y="10910"/>
                  </a:lnTo>
                  <a:lnTo>
                    <a:pt x="285" y="11682"/>
                  </a:lnTo>
                  <a:lnTo>
                    <a:pt x="251" y="12508"/>
                  </a:lnTo>
                  <a:lnTo>
                    <a:pt x="231" y="13335"/>
                  </a:lnTo>
                  <a:lnTo>
                    <a:pt x="210" y="14161"/>
                  </a:lnTo>
                  <a:lnTo>
                    <a:pt x="197" y="15043"/>
                  </a:lnTo>
                  <a:lnTo>
                    <a:pt x="183" y="15924"/>
                  </a:lnTo>
                  <a:lnTo>
                    <a:pt x="0" y="41436"/>
                  </a:lnTo>
                  <a:lnTo>
                    <a:pt x="4165" y="43364"/>
                  </a:lnTo>
                  <a:lnTo>
                    <a:pt x="4348" y="17963"/>
                  </a:lnTo>
                  <a:lnTo>
                    <a:pt x="4355" y="17081"/>
                  </a:lnTo>
                  <a:lnTo>
                    <a:pt x="4348" y="16200"/>
                  </a:lnTo>
                  <a:lnTo>
                    <a:pt x="4341" y="15373"/>
                  </a:lnTo>
                  <a:lnTo>
                    <a:pt x="4328" y="14492"/>
                  </a:lnTo>
                  <a:lnTo>
                    <a:pt x="4314" y="13665"/>
                  </a:lnTo>
                  <a:lnTo>
                    <a:pt x="4287" y="12839"/>
                  </a:lnTo>
                  <a:lnTo>
                    <a:pt x="4260" y="12067"/>
                  </a:lnTo>
                  <a:lnTo>
                    <a:pt x="4233" y="11296"/>
                  </a:lnTo>
                  <a:lnTo>
                    <a:pt x="4192" y="10524"/>
                  </a:lnTo>
                  <a:lnTo>
                    <a:pt x="4152" y="9753"/>
                  </a:lnTo>
                  <a:lnTo>
                    <a:pt x="4111" y="9037"/>
                  </a:lnTo>
                  <a:lnTo>
                    <a:pt x="4057" y="8320"/>
                  </a:lnTo>
                  <a:lnTo>
                    <a:pt x="4003" y="7604"/>
                  </a:lnTo>
                  <a:lnTo>
                    <a:pt x="3948" y="6943"/>
                  </a:lnTo>
                  <a:lnTo>
                    <a:pt x="3887" y="6282"/>
                  </a:lnTo>
                  <a:lnTo>
                    <a:pt x="3820" y="5676"/>
                  </a:lnTo>
                  <a:lnTo>
                    <a:pt x="3752" y="5070"/>
                  </a:lnTo>
                  <a:lnTo>
                    <a:pt x="3684" y="4519"/>
                  </a:lnTo>
                  <a:lnTo>
                    <a:pt x="3610" y="3968"/>
                  </a:lnTo>
                  <a:lnTo>
                    <a:pt x="3529" y="3472"/>
                  </a:lnTo>
                  <a:lnTo>
                    <a:pt x="3447" y="2976"/>
                  </a:lnTo>
                  <a:lnTo>
                    <a:pt x="3366" y="2535"/>
                  </a:lnTo>
                  <a:lnTo>
                    <a:pt x="3278" y="2094"/>
                  </a:lnTo>
                  <a:lnTo>
                    <a:pt x="3190" y="1764"/>
                  </a:lnTo>
                  <a:lnTo>
                    <a:pt x="3095" y="1378"/>
                  </a:lnTo>
                  <a:lnTo>
                    <a:pt x="3000" y="1102"/>
                  </a:lnTo>
                  <a:lnTo>
                    <a:pt x="2905" y="772"/>
                  </a:lnTo>
                  <a:lnTo>
                    <a:pt x="2804" y="551"/>
                  </a:lnTo>
                  <a:lnTo>
                    <a:pt x="2702" y="386"/>
                  </a:lnTo>
                  <a:lnTo>
                    <a:pt x="2601" y="221"/>
                  </a:lnTo>
                  <a:lnTo>
                    <a:pt x="2492" y="111"/>
                  </a:lnTo>
                  <a:lnTo>
                    <a:pt x="23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rot="10800000" flipH="1">
              <a:off x="2430263" y="1488792"/>
              <a:ext cx="36000" cy="95652"/>
            </a:xfrm>
            <a:custGeom>
              <a:avLst/>
              <a:gdLst/>
              <a:ahLst/>
              <a:cxnLst/>
              <a:rect l="l" t="t" r="r" b="b"/>
              <a:pathLst>
                <a:path w="1708" h="32179" extrusionOk="0">
                  <a:moveTo>
                    <a:pt x="231" y="0"/>
                  </a:moveTo>
                  <a:lnTo>
                    <a:pt x="1" y="31463"/>
                  </a:lnTo>
                  <a:lnTo>
                    <a:pt x="1477" y="32179"/>
                  </a:lnTo>
                  <a:lnTo>
                    <a:pt x="1707" y="717"/>
                  </a:lnTo>
                  <a:lnTo>
                    <a:pt x="2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5"/>
            <p:cNvSpPr/>
            <p:nvPr/>
          </p:nvSpPr>
          <p:spPr>
            <a:xfrm rot="10800000" flipH="1">
              <a:off x="2353619" y="1446025"/>
              <a:ext cx="183711" cy="66825"/>
            </a:xfrm>
            <a:custGeom>
              <a:avLst/>
              <a:gdLst/>
              <a:ahLst/>
              <a:cxnLst/>
              <a:rect l="l" t="t" r="r" b="b"/>
              <a:pathLst>
                <a:path w="8716" h="22481" extrusionOk="0">
                  <a:moveTo>
                    <a:pt x="1138" y="0"/>
                  </a:moveTo>
                  <a:lnTo>
                    <a:pt x="1023" y="55"/>
                  </a:lnTo>
                  <a:lnTo>
                    <a:pt x="908" y="276"/>
                  </a:lnTo>
                  <a:lnTo>
                    <a:pt x="793" y="551"/>
                  </a:lnTo>
                  <a:lnTo>
                    <a:pt x="684" y="882"/>
                  </a:lnTo>
                  <a:lnTo>
                    <a:pt x="583" y="1323"/>
                  </a:lnTo>
                  <a:lnTo>
                    <a:pt x="488" y="1818"/>
                  </a:lnTo>
                  <a:lnTo>
                    <a:pt x="400" y="2425"/>
                  </a:lnTo>
                  <a:lnTo>
                    <a:pt x="319" y="3086"/>
                  </a:lnTo>
                  <a:lnTo>
                    <a:pt x="244" y="3802"/>
                  </a:lnTo>
                  <a:lnTo>
                    <a:pt x="176" y="4573"/>
                  </a:lnTo>
                  <a:lnTo>
                    <a:pt x="122" y="5345"/>
                  </a:lnTo>
                  <a:lnTo>
                    <a:pt x="75" y="6226"/>
                  </a:lnTo>
                  <a:lnTo>
                    <a:pt x="41" y="7163"/>
                  </a:lnTo>
                  <a:lnTo>
                    <a:pt x="14" y="8100"/>
                  </a:lnTo>
                  <a:lnTo>
                    <a:pt x="0" y="9092"/>
                  </a:lnTo>
                  <a:lnTo>
                    <a:pt x="0" y="9147"/>
                  </a:lnTo>
                  <a:lnTo>
                    <a:pt x="0" y="10139"/>
                  </a:lnTo>
                  <a:lnTo>
                    <a:pt x="14" y="11075"/>
                  </a:lnTo>
                  <a:lnTo>
                    <a:pt x="34" y="12067"/>
                  </a:lnTo>
                  <a:lnTo>
                    <a:pt x="68" y="12949"/>
                  </a:lnTo>
                  <a:lnTo>
                    <a:pt x="109" y="13830"/>
                  </a:lnTo>
                  <a:lnTo>
                    <a:pt x="163" y="14657"/>
                  </a:lnTo>
                  <a:lnTo>
                    <a:pt x="231" y="15428"/>
                  </a:lnTo>
                  <a:lnTo>
                    <a:pt x="298" y="16200"/>
                  </a:lnTo>
                  <a:lnTo>
                    <a:pt x="380" y="16861"/>
                  </a:lnTo>
                  <a:lnTo>
                    <a:pt x="468" y="17467"/>
                  </a:lnTo>
                  <a:lnTo>
                    <a:pt x="562" y="18018"/>
                  </a:lnTo>
                  <a:lnTo>
                    <a:pt x="664" y="18459"/>
                  </a:lnTo>
                  <a:lnTo>
                    <a:pt x="772" y="18844"/>
                  </a:lnTo>
                  <a:lnTo>
                    <a:pt x="887" y="19120"/>
                  </a:lnTo>
                  <a:lnTo>
                    <a:pt x="1003" y="19340"/>
                  </a:lnTo>
                  <a:lnTo>
                    <a:pt x="1124" y="19450"/>
                  </a:lnTo>
                  <a:lnTo>
                    <a:pt x="7449" y="22481"/>
                  </a:lnTo>
                  <a:lnTo>
                    <a:pt x="7571" y="22481"/>
                  </a:lnTo>
                  <a:lnTo>
                    <a:pt x="7693" y="22426"/>
                  </a:lnTo>
                  <a:lnTo>
                    <a:pt x="7808" y="22206"/>
                  </a:lnTo>
                  <a:lnTo>
                    <a:pt x="7917" y="21930"/>
                  </a:lnTo>
                  <a:lnTo>
                    <a:pt x="8025" y="21599"/>
                  </a:lnTo>
                  <a:lnTo>
                    <a:pt x="8127" y="21159"/>
                  </a:lnTo>
                  <a:lnTo>
                    <a:pt x="8228" y="20608"/>
                  </a:lnTo>
                  <a:lnTo>
                    <a:pt x="8316" y="20057"/>
                  </a:lnTo>
                  <a:lnTo>
                    <a:pt x="8397" y="19395"/>
                  </a:lnTo>
                  <a:lnTo>
                    <a:pt x="8472" y="18679"/>
                  </a:lnTo>
                  <a:lnTo>
                    <a:pt x="8540" y="17908"/>
                  </a:lnTo>
                  <a:lnTo>
                    <a:pt x="8594" y="17081"/>
                  </a:lnTo>
                  <a:lnTo>
                    <a:pt x="8641" y="16200"/>
                  </a:lnTo>
                  <a:lnTo>
                    <a:pt x="8682" y="15318"/>
                  </a:lnTo>
                  <a:lnTo>
                    <a:pt x="8702" y="14326"/>
                  </a:lnTo>
                  <a:lnTo>
                    <a:pt x="8716" y="13334"/>
                  </a:lnTo>
                  <a:lnTo>
                    <a:pt x="8716" y="12343"/>
                  </a:lnTo>
                  <a:lnTo>
                    <a:pt x="8709" y="11351"/>
                  </a:lnTo>
                  <a:lnTo>
                    <a:pt x="8682" y="10414"/>
                  </a:lnTo>
                  <a:lnTo>
                    <a:pt x="8648" y="9477"/>
                  </a:lnTo>
                  <a:lnTo>
                    <a:pt x="8607" y="8651"/>
                  </a:lnTo>
                  <a:lnTo>
                    <a:pt x="8546" y="7769"/>
                  </a:lnTo>
                  <a:lnTo>
                    <a:pt x="8485" y="6998"/>
                  </a:lnTo>
                  <a:lnTo>
                    <a:pt x="8411" y="6282"/>
                  </a:lnTo>
                  <a:lnTo>
                    <a:pt x="8330" y="5620"/>
                  </a:lnTo>
                  <a:lnTo>
                    <a:pt x="8242" y="5014"/>
                  </a:lnTo>
                  <a:lnTo>
                    <a:pt x="8147" y="4463"/>
                  </a:lnTo>
                  <a:lnTo>
                    <a:pt x="8045" y="4022"/>
                  </a:lnTo>
                  <a:lnTo>
                    <a:pt x="7937" y="3637"/>
                  </a:lnTo>
                  <a:lnTo>
                    <a:pt x="7829" y="3306"/>
                  </a:lnTo>
                  <a:lnTo>
                    <a:pt x="7707" y="3141"/>
                  </a:lnTo>
                  <a:lnTo>
                    <a:pt x="7585" y="3031"/>
                  </a:lnTo>
                  <a:lnTo>
                    <a:pt x="12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5"/>
            <p:cNvSpPr/>
            <p:nvPr/>
          </p:nvSpPr>
          <p:spPr>
            <a:xfrm rot="10800000" flipH="1">
              <a:off x="1913249" y="1540683"/>
              <a:ext cx="1062959" cy="561788"/>
            </a:xfrm>
            <a:custGeom>
              <a:avLst/>
              <a:gdLst/>
              <a:ahLst/>
              <a:cxnLst/>
              <a:rect l="l" t="t" r="r" b="b"/>
              <a:pathLst>
                <a:path w="50431" h="188995" extrusionOk="0">
                  <a:moveTo>
                    <a:pt x="1591" y="0"/>
                  </a:moveTo>
                  <a:lnTo>
                    <a:pt x="237" y="56258"/>
                  </a:lnTo>
                  <a:lnTo>
                    <a:pt x="176" y="58792"/>
                  </a:lnTo>
                  <a:lnTo>
                    <a:pt x="129" y="61382"/>
                  </a:lnTo>
                  <a:lnTo>
                    <a:pt x="88" y="63917"/>
                  </a:lnTo>
                  <a:lnTo>
                    <a:pt x="54" y="66451"/>
                  </a:lnTo>
                  <a:lnTo>
                    <a:pt x="27" y="69041"/>
                  </a:lnTo>
                  <a:lnTo>
                    <a:pt x="14" y="71576"/>
                  </a:lnTo>
                  <a:lnTo>
                    <a:pt x="7" y="74110"/>
                  </a:lnTo>
                  <a:lnTo>
                    <a:pt x="0" y="76590"/>
                  </a:lnTo>
                  <a:lnTo>
                    <a:pt x="7" y="79124"/>
                  </a:lnTo>
                  <a:lnTo>
                    <a:pt x="20" y="81604"/>
                  </a:lnTo>
                  <a:lnTo>
                    <a:pt x="47" y="84083"/>
                  </a:lnTo>
                  <a:lnTo>
                    <a:pt x="75" y="86563"/>
                  </a:lnTo>
                  <a:lnTo>
                    <a:pt x="108" y="89042"/>
                  </a:lnTo>
                  <a:lnTo>
                    <a:pt x="156" y="91467"/>
                  </a:lnTo>
                  <a:lnTo>
                    <a:pt x="203" y="93946"/>
                  </a:lnTo>
                  <a:lnTo>
                    <a:pt x="264" y="96371"/>
                  </a:lnTo>
                  <a:lnTo>
                    <a:pt x="332" y="98740"/>
                  </a:lnTo>
                  <a:lnTo>
                    <a:pt x="400" y="101109"/>
                  </a:lnTo>
                  <a:lnTo>
                    <a:pt x="481" y="103479"/>
                  </a:lnTo>
                  <a:lnTo>
                    <a:pt x="569" y="105848"/>
                  </a:lnTo>
                  <a:lnTo>
                    <a:pt x="664" y="108162"/>
                  </a:lnTo>
                  <a:lnTo>
                    <a:pt x="758" y="110421"/>
                  </a:lnTo>
                  <a:lnTo>
                    <a:pt x="867" y="112735"/>
                  </a:lnTo>
                  <a:lnTo>
                    <a:pt x="982" y="114995"/>
                  </a:lnTo>
                  <a:lnTo>
                    <a:pt x="1104" y="117199"/>
                  </a:lnTo>
                  <a:lnTo>
                    <a:pt x="1226" y="119403"/>
                  </a:lnTo>
                  <a:lnTo>
                    <a:pt x="1361" y="121551"/>
                  </a:lnTo>
                  <a:lnTo>
                    <a:pt x="1497" y="123700"/>
                  </a:lnTo>
                  <a:lnTo>
                    <a:pt x="1646" y="125849"/>
                  </a:lnTo>
                  <a:lnTo>
                    <a:pt x="1795" y="127943"/>
                  </a:lnTo>
                  <a:lnTo>
                    <a:pt x="1950" y="129982"/>
                  </a:lnTo>
                  <a:lnTo>
                    <a:pt x="2113" y="132021"/>
                  </a:lnTo>
                  <a:lnTo>
                    <a:pt x="2282" y="134004"/>
                  </a:lnTo>
                  <a:lnTo>
                    <a:pt x="2458" y="135988"/>
                  </a:lnTo>
                  <a:lnTo>
                    <a:pt x="2641" y="137916"/>
                  </a:lnTo>
                  <a:lnTo>
                    <a:pt x="2824" y="139790"/>
                  </a:lnTo>
                  <a:lnTo>
                    <a:pt x="3020" y="141663"/>
                  </a:lnTo>
                  <a:lnTo>
                    <a:pt x="3217" y="143481"/>
                  </a:lnTo>
                  <a:lnTo>
                    <a:pt x="3420" y="145245"/>
                  </a:lnTo>
                  <a:lnTo>
                    <a:pt x="3630" y="147008"/>
                  </a:lnTo>
                  <a:lnTo>
                    <a:pt x="3840" y="148716"/>
                  </a:lnTo>
                  <a:lnTo>
                    <a:pt x="4056" y="150369"/>
                  </a:lnTo>
                  <a:lnTo>
                    <a:pt x="4280" y="151967"/>
                  </a:lnTo>
                  <a:lnTo>
                    <a:pt x="4510" y="153565"/>
                  </a:lnTo>
                  <a:lnTo>
                    <a:pt x="4747" y="155108"/>
                  </a:lnTo>
                  <a:lnTo>
                    <a:pt x="4984" y="156595"/>
                  </a:lnTo>
                  <a:lnTo>
                    <a:pt x="5228" y="158028"/>
                  </a:lnTo>
                  <a:lnTo>
                    <a:pt x="5478" y="159460"/>
                  </a:lnTo>
                  <a:lnTo>
                    <a:pt x="5729" y="160783"/>
                  </a:lnTo>
                  <a:lnTo>
                    <a:pt x="5986" y="162105"/>
                  </a:lnTo>
                  <a:lnTo>
                    <a:pt x="6250" y="163373"/>
                  </a:lnTo>
                  <a:lnTo>
                    <a:pt x="6515" y="164530"/>
                  </a:lnTo>
                  <a:lnTo>
                    <a:pt x="6785" y="165687"/>
                  </a:lnTo>
                  <a:lnTo>
                    <a:pt x="7063" y="166789"/>
                  </a:lnTo>
                  <a:lnTo>
                    <a:pt x="7341" y="167891"/>
                  </a:lnTo>
                  <a:lnTo>
                    <a:pt x="7625" y="168883"/>
                  </a:lnTo>
                  <a:lnTo>
                    <a:pt x="7910" y="169819"/>
                  </a:lnTo>
                  <a:lnTo>
                    <a:pt x="8201" y="170701"/>
                  </a:lnTo>
                  <a:lnTo>
                    <a:pt x="8499" y="171527"/>
                  </a:lnTo>
                  <a:lnTo>
                    <a:pt x="8797" y="172299"/>
                  </a:lnTo>
                  <a:lnTo>
                    <a:pt x="9101" y="173015"/>
                  </a:lnTo>
                  <a:lnTo>
                    <a:pt x="9406" y="173676"/>
                  </a:lnTo>
                  <a:lnTo>
                    <a:pt x="9718" y="174282"/>
                  </a:lnTo>
                  <a:lnTo>
                    <a:pt x="10029" y="174778"/>
                  </a:lnTo>
                  <a:lnTo>
                    <a:pt x="10442" y="175384"/>
                  </a:lnTo>
                  <a:lnTo>
                    <a:pt x="10855" y="175880"/>
                  </a:lnTo>
                  <a:lnTo>
                    <a:pt x="11268" y="176266"/>
                  </a:lnTo>
                  <a:lnTo>
                    <a:pt x="11682" y="176486"/>
                  </a:lnTo>
                  <a:lnTo>
                    <a:pt x="37286" y="188829"/>
                  </a:lnTo>
                  <a:lnTo>
                    <a:pt x="37611" y="188939"/>
                  </a:lnTo>
                  <a:lnTo>
                    <a:pt x="37929" y="188994"/>
                  </a:lnTo>
                  <a:lnTo>
                    <a:pt x="38248" y="188939"/>
                  </a:lnTo>
                  <a:lnTo>
                    <a:pt x="38559" y="188884"/>
                  </a:lnTo>
                  <a:lnTo>
                    <a:pt x="38871" y="188719"/>
                  </a:lnTo>
                  <a:lnTo>
                    <a:pt x="39182" y="188553"/>
                  </a:lnTo>
                  <a:lnTo>
                    <a:pt x="39494" y="188278"/>
                  </a:lnTo>
                  <a:lnTo>
                    <a:pt x="39798" y="187947"/>
                  </a:lnTo>
                  <a:lnTo>
                    <a:pt x="40103" y="187562"/>
                  </a:lnTo>
                  <a:lnTo>
                    <a:pt x="40408" y="187121"/>
                  </a:lnTo>
                  <a:lnTo>
                    <a:pt x="40713" y="186570"/>
                  </a:lnTo>
                  <a:lnTo>
                    <a:pt x="41004" y="186019"/>
                  </a:lnTo>
                  <a:lnTo>
                    <a:pt x="41302" y="185413"/>
                  </a:lnTo>
                  <a:lnTo>
                    <a:pt x="41593" y="184696"/>
                  </a:lnTo>
                  <a:lnTo>
                    <a:pt x="41884" y="183980"/>
                  </a:lnTo>
                  <a:lnTo>
                    <a:pt x="42169" y="183154"/>
                  </a:lnTo>
                  <a:lnTo>
                    <a:pt x="42453" y="182327"/>
                  </a:lnTo>
                  <a:lnTo>
                    <a:pt x="42731" y="181445"/>
                  </a:lnTo>
                  <a:lnTo>
                    <a:pt x="43008" y="180454"/>
                  </a:lnTo>
                  <a:lnTo>
                    <a:pt x="43286" y="179462"/>
                  </a:lnTo>
                  <a:lnTo>
                    <a:pt x="43557" y="178360"/>
                  </a:lnTo>
                  <a:lnTo>
                    <a:pt x="43821" y="177258"/>
                  </a:lnTo>
                  <a:lnTo>
                    <a:pt x="44085" y="176101"/>
                  </a:lnTo>
                  <a:lnTo>
                    <a:pt x="44342" y="174889"/>
                  </a:lnTo>
                  <a:lnTo>
                    <a:pt x="44600" y="173621"/>
                  </a:lnTo>
                  <a:lnTo>
                    <a:pt x="44850" y="172299"/>
                  </a:lnTo>
                  <a:lnTo>
                    <a:pt x="45094" y="170921"/>
                  </a:lnTo>
                  <a:lnTo>
                    <a:pt x="45338" y="169544"/>
                  </a:lnTo>
                  <a:lnTo>
                    <a:pt x="45575" y="168056"/>
                  </a:lnTo>
                  <a:lnTo>
                    <a:pt x="45812" y="166568"/>
                  </a:lnTo>
                  <a:lnTo>
                    <a:pt x="46042" y="165026"/>
                  </a:lnTo>
                  <a:lnTo>
                    <a:pt x="46266" y="163428"/>
                  </a:lnTo>
                  <a:lnTo>
                    <a:pt x="46482" y="161830"/>
                  </a:lnTo>
                  <a:lnTo>
                    <a:pt x="46699" y="160122"/>
                  </a:lnTo>
                  <a:lnTo>
                    <a:pt x="46909" y="158414"/>
                  </a:lnTo>
                  <a:lnTo>
                    <a:pt x="47119" y="156650"/>
                  </a:lnTo>
                  <a:lnTo>
                    <a:pt x="47315" y="154887"/>
                  </a:lnTo>
                  <a:lnTo>
                    <a:pt x="47512" y="153014"/>
                  </a:lnTo>
                  <a:lnTo>
                    <a:pt x="47701" y="151140"/>
                  </a:lnTo>
                  <a:lnTo>
                    <a:pt x="47884" y="149212"/>
                  </a:lnTo>
                  <a:lnTo>
                    <a:pt x="48067" y="147283"/>
                  </a:lnTo>
                  <a:lnTo>
                    <a:pt x="48236" y="145300"/>
                  </a:lnTo>
                  <a:lnTo>
                    <a:pt x="48405" y="143261"/>
                  </a:lnTo>
                  <a:lnTo>
                    <a:pt x="48568" y="141222"/>
                  </a:lnTo>
                  <a:lnTo>
                    <a:pt x="48724" y="139128"/>
                  </a:lnTo>
                  <a:lnTo>
                    <a:pt x="48873" y="136980"/>
                  </a:lnTo>
                  <a:lnTo>
                    <a:pt x="49015" y="134831"/>
                  </a:lnTo>
                  <a:lnTo>
                    <a:pt x="49150" y="132682"/>
                  </a:lnTo>
                  <a:lnTo>
                    <a:pt x="49279" y="130423"/>
                  </a:lnTo>
                  <a:lnTo>
                    <a:pt x="49408" y="128163"/>
                  </a:lnTo>
                  <a:lnTo>
                    <a:pt x="49523" y="125904"/>
                  </a:lnTo>
                  <a:lnTo>
                    <a:pt x="49631" y="123590"/>
                  </a:lnTo>
                  <a:lnTo>
                    <a:pt x="49740" y="121276"/>
                  </a:lnTo>
                  <a:lnTo>
                    <a:pt x="49834" y="118907"/>
                  </a:lnTo>
                  <a:lnTo>
                    <a:pt x="49929" y="116482"/>
                  </a:lnTo>
                  <a:lnTo>
                    <a:pt x="50010" y="114058"/>
                  </a:lnTo>
                  <a:lnTo>
                    <a:pt x="50085" y="111633"/>
                  </a:lnTo>
                  <a:lnTo>
                    <a:pt x="50153" y="109154"/>
                  </a:lnTo>
                  <a:lnTo>
                    <a:pt x="50214" y="106674"/>
                  </a:lnTo>
                  <a:lnTo>
                    <a:pt x="50268" y="104140"/>
                  </a:lnTo>
                  <a:lnTo>
                    <a:pt x="50315" y="101605"/>
                  </a:lnTo>
                  <a:lnTo>
                    <a:pt x="50356" y="99071"/>
                  </a:lnTo>
                  <a:lnTo>
                    <a:pt x="50383" y="96481"/>
                  </a:lnTo>
                  <a:lnTo>
                    <a:pt x="50410" y="93891"/>
                  </a:lnTo>
                  <a:lnTo>
                    <a:pt x="50423" y="91412"/>
                  </a:lnTo>
                  <a:lnTo>
                    <a:pt x="50430" y="88987"/>
                  </a:lnTo>
                  <a:lnTo>
                    <a:pt x="50430" y="86563"/>
                  </a:lnTo>
                  <a:lnTo>
                    <a:pt x="50417" y="84138"/>
                  </a:lnTo>
                  <a:lnTo>
                    <a:pt x="50403" y="81714"/>
                  </a:lnTo>
                  <a:lnTo>
                    <a:pt x="50383" y="79290"/>
                  </a:lnTo>
                  <a:lnTo>
                    <a:pt x="50356" y="76865"/>
                  </a:lnTo>
                  <a:lnTo>
                    <a:pt x="50315" y="74441"/>
                  </a:lnTo>
                  <a:lnTo>
                    <a:pt x="49455" y="22977"/>
                  </a:lnTo>
                  <a:lnTo>
                    <a:pt x="15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5"/>
            <p:cNvSpPr/>
            <p:nvPr/>
          </p:nvSpPr>
          <p:spPr>
            <a:xfrm rot="10800000" flipH="1">
              <a:off x="1913249" y="1540683"/>
              <a:ext cx="1062959" cy="561788"/>
            </a:xfrm>
            <a:custGeom>
              <a:avLst/>
              <a:gdLst/>
              <a:ahLst/>
              <a:cxnLst/>
              <a:rect l="l" t="t" r="r" b="b"/>
              <a:pathLst>
                <a:path w="50431" h="188995" fill="none" extrusionOk="0">
                  <a:moveTo>
                    <a:pt x="1591" y="0"/>
                  </a:moveTo>
                  <a:lnTo>
                    <a:pt x="237" y="56258"/>
                  </a:lnTo>
                  <a:lnTo>
                    <a:pt x="237" y="56258"/>
                  </a:lnTo>
                  <a:lnTo>
                    <a:pt x="176" y="58792"/>
                  </a:lnTo>
                  <a:lnTo>
                    <a:pt x="129" y="61382"/>
                  </a:lnTo>
                  <a:lnTo>
                    <a:pt x="88" y="63917"/>
                  </a:lnTo>
                  <a:lnTo>
                    <a:pt x="54" y="66451"/>
                  </a:lnTo>
                  <a:lnTo>
                    <a:pt x="27" y="69041"/>
                  </a:lnTo>
                  <a:lnTo>
                    <a:pt x="14" y="71576"/>
                  </a:lnTo>
                  <a:lnTo>
                    <a:pt x="7" y="74110"/>
                  </a:lnTo>
                  <a:lnTo>
                    <a:pt x="0" y="76590"/>
                  </a:lnTo>
                  <a:lnTo>
                    <a:pt x="7" y="79124"/>
                  </a:lnTo>
                  <a:lnTo>
                    <a:pt x="20" y="81604"/>
                  </a:lnTo>
                  <a:lnTo>
                    <a:pt x="47" y="84083"/>
                  </a:lnTo>
                  <a:lnTo>
                    <a:pt x="75" y="86563"/>
                  </a:lnTo>
                  <a:lnTo>
                    <a:pt x="108" y="89042"/>
                  </a:lnTo>
                  <a:lnTo>
                    <a:pt x="156" y="91467"/>
                  </a:lnTo>
                  <a:lnTo>
                    <a:pt x="203" y="93946"/>
                  </a:lnTo>
                  <a:lnTo>
                    <a:pt x="264" y="96371"/>
                  </a:lnTo>
                  <a:lnTo>
                    <a:pt x="332" y="98740"/>
                  </a:lnTo>
                  <a:lnTo>
                    <a:pt x="400" y="101109"/>
                  </a:lnTo>
                  <a:lnTo>
                    <a:pt x="481" y="103479"/>
                  </a:lnTo>
                  <a:lnTo>
                    <a:pt x="569" y="105848"/>
                  </a:lnTo>
                  <a:lnTo>
                    <a:pt x="664" y="108162"/>
                  </a:lnTo>
                  <a:lnTo>
                    <a:pt x="758" y="110421"/>
                  </a:lnTo>
                  <a:lnTo>
                    <a:pt x="867" y="112735"/>
                  </a:lnTo>
                  <a:lnTo>
                    <a:pt x="982" y="114995"/>
                  </a:lnTo>
                  <a:lnTo>
                    <a:pt x="1104" y="117199"/>
                  </a:lnTo>
                  <a:lnTo>
                    <a:pt x="1226" y="119403"/>
                  </a:lnTo>
                  <a:lnTo>
                    <a:pt x="1361" y="121551"/>
                  </a:lnTo>
                  <a:lnTo>
                    <a:pt x="1497" y="123700"/>
                  </a:lnTo>
                  <a:lnTo>
                    <a:pt x="1646" y="125849"/>
                  </a:lnTo>
                  <a:lnTo>
                    <a:pt x="1795" y="127943"/>
                  </a:lnTo>
                  <a:lnTo>
                    <a:pt x="1950" y="129982"/>
                  </a:lnTo>
                  <a:lnTo>
                    <a:pt x="2113" y="132021"/>
                  </a:lnTo>
                  <a:lnTo>
                    <a:pt x="2282" y="134004"/>
                  </a:lnTo>
                  <a:lnTo>
                    <a:pt x="2458" y="135988"/>
                  </a:lnTo>
                  <a:lnTo>
                    <a:pt x="2641" y="137916"/>
                  </a:lnTo>
                  <a:lnTo>
                    <a:pt x="2824" y="139790"/>
                  </a:lnTo>
                  <a:lnTo>
                    <a:pt x="3020" y="141663"/>
                  </a:lnTo>
                  <a:lnTo>
                    <a:pt x="3217" y="143481"/>
                  </a:lnTo>
                  <a:lnTo>
                    <a:pt x="3420" y="145245"/>
                  </a:lnTo>
                  <a:lnTo>
                    <a:pt x="3630" y="147008"/>
                  </a:lnTo>
                  <a:lnTo>
                    <a:pt x="3840" y="148716"/>
                  </a:lnTo>
                  <a:lnTo>
                    <a:pt x="4056" y="150369"/>
                  </a:lnTo>
                  <a:lnTo>
                    <a:pt x="4280" y="151967"/>
                  </a:lnTo>
                  <a:lnTo>
                    <a:pt x="4510" y="153565"/>
                  </a:lnTo>
                  <a:lnTo>
                    <a:pt x="4747" y="155108"/>
                  </a:lnTo>
                  <a:lnTo>
                    <a:pt x="4984" y="156595"/>
                  </a:lnTo>
                  <a:lnTo>
                    <a:pt x="5228" y="158028"/>
                  </a:lnTo>
                  <a:lnTo>
                    <a:pt x="5478" y="159460"/>
                  </a:lnTo>
                  <a:lnTo>
                    <a:pt x="5729" y="160783"/>
                  </a:lnTo>
                  <a:lnTo>
                    <a:pt x="5986" y="162105"/>
                  </a:lnTo>
                  <a:lnTo>
                    <a:pt x="6250" y="163373"/>
                  </a:lnTo>
                  <a:lnTo>
                    <a:pt x="6515" y="164530"/>
                  </a:lnTo>
                  <a:lnTo>
                    <a:pt x="6785" y="165687"/>
                  </a:lnTo>
                  <a:lnTo>
                    <a:pt x="7063" y="166789"/>
                  </a:lnTo>
                  <a:lnTo>
                    <a:pt x="7341" y="167891"/>
                  </a:lnTo>
                  <a:lnTo>
                    <a:pt x="7625" y="168883"/>
                  </a:lnTo>
                  <a:lnTo>
                    <a:pt x="7910" y="169819"/>
                  </a:lnTo>
                  <a:lnTo>
                    <a:pt x="8201" y="170701"/>
                  </a:lnTo>
                  <a:lnTo>
                    <a:pt x="8499" y="171527"/>
                  </a:lnTo>
                  <a:lnTo>
                    <a:pt x="8797" y="172299"/>
                  </a:lnTo>
                  <a:lnTo>
                    <a:pt x="9101" y="173015"/>
                  </a:lnTo>
                  <a:lnTo>
                    <a:pt x="9406" y="173676"/>
                  </a:lnTo>
                  <a:lnTo>
                    <a:pt x="9718" y="174282"/>
                  </a:lnTo>
                  <a:lnTo>
                    <a:pt x="10029" y="174778"/>
                  </a:lnTo>
                  <a:lnTo>
                    <a:pt x="10029" y="174778"/>
                  </a:lnTo>
                  <a:lnTo>
                    <a:pt x="10442" y="175384"/>
                  </a:lnTo>
                  <a:lnTo>
                    <a:pt x="10855" y="175880"/>
                  </a:lnTo>
                  <a:lnTo>
                    <a:pt x="11268" y="176266"/>
                  </a:lnTo>
                  <a:lnTo>
                    <a:pt x="11682" y="176486"/>
                  </a:lnTo>
                  <a:lnTo>
                    <a:pt x="37286" y="188829"/>
                  </a:lnTo>
                  <a:lnTo>
                    <a:pt x="37286" y="188829"/>
                  </a:lnTo>
                  <a:lnTo>
                    <a:pt x="37611" y="188939"/>
                  </a:lnTo>
                  <a:lnTo>
                    <a:pt x="37929" y="188994"/>
                  </a:lnTo>
                  <a:lnTo>
                    <a:pt x="38248" y="188939"/>
                  </a:lnTo>
                  <a:lnTo>
                    <a:pt x="38559" y="188884"/>
                  </a:lnTo>
                  <a:lnTo>
                    <a:pt x="38871" y="188719"/>
                  </a:lnTo>
                  <a:lnTo>
                    <a:pt x="39182" y="188553"/>
                  </a:lnTo>
                  <a:lnTo>
                    <a:pt x="39494" y="188278"/>
                  </a:lnTo>
                  <a:lnTo>
                    <a:pt x="39798" y="187947"/>
                  </a:lnTo>
                  <a:lnTo>
                    <a:pt x="40103" y="187562"/>
                  </a:lnTo>
                  <a:lnTo>
                    <a:pt x="40408" y="187121"/>
                  </a:lnTo>
                  <a:lnTo>
                    <a:pt x="40713" y="186570"/>
                  </a:lnTo>
                  <a:lnTo>
                    <a:pt x="41004" y="186019"/>
                  </a:lnTo>
                  <a:lnTo>
                    <a:pt x="41302" y="185413"/>
                  </a:lnTo>
                  <a:lnTo>
                    <a:pt x="41593" y="184696"/>
                  </a:lnTo>
                  <a:lnTo>
                    <a:pt x="41884" y="183980"/>
                  </a:lnTo>
                  <a:lnTo>
                    <a:pt x="42169" y="183154"/>
                  </a:lnTo>
                  <a:lnTo>
                    <a:pt x="42453" y="182327"/>
                  </a:lnTo>
                  <a:lnTo>
                    <a:pt x="42731" y="181445"/>
                  </a:lnTo>
                  <a:lnTo>
                    <a:pt x="43008" y="180454"/>
                  </a:lnTo>
                  <a:lnTo>
                    <a:pt x="43286" y="179462"/>
                  </a:lnTo>
                  <a:lnTo>
                    <a:pt x="43557" y="178360"/>
                  </a:lnTo>
                  <a:lnTo>
                    <a:pt x="43821" y="177258"/>
                  </a:lnTo>
                  <a:lnTo>
                    <a:pt x="44085" y="176101"/>
                  </a:lnTo>
                  <a:lnTo>
                    <a:pt x="44342" y="174889"/>
                  </a:lnTo>
                  <a:lnTo>
                    <a:pt x="44600" y="173621"/>
                  </a:lnTo>
                  <a:lnTo>
                    <a:pt x="44850" y="172299"/>
                  </a:lnTo>
                  <a:lnTo>
                    <a:pt x="45094" y="170921"/>
                  </a:lnTo>
                  <a:lnTo>
                    <a:pt x="45338" y="169544"/>
                  </a:lnTo>
                  <a:lnTo>
                    <a:pt x="45575" y="168056"/>
                  </a:lnTo>
                  <a:lnTo>
                    <a:pt x="45812" y="166568"/>
                  </a:lnTo>
                  <a:lnTo>
                    <a:pt x="46042" y="165026"/>
                  </a:lnTo>
                  <a:lnTo>
                    <a:pt x="46266" y="163428"/>
                  </a:lnTo>
                  <a:lnTo>
                    <a:pt x="46482" y="161830"/>
                  </a:lnTo>
                  <a:lnTo>
                    <a:pt x="46699" y="160122"/>
                  </a:lnTo>
                  <a:lnTo>
                    <a:pt x="46909" y="158414"/>
                  </a:lnTo>
                  <a:lnTo>
                    <a:pt x="47119" y="156650"/>
                  </a:lnTo>
                  <a:lnTo>
                    <a:pt x="47315" y="154887"/>
                  </a:lnTo>
                  <a:lnTo>
                    <a:pt x="47512" y="153014"/>
                  </a:lnTo>
                  <a:lnTo>
                    <a:pt x="47701" y="151140"/>
                  </a:lnTo>
                  <a:lnTo>
                    <a:pt x="47884" y="149212"/>
                  </a:lnTo>
                  <a:lnTo>
                    <a:pt x="48067" y="147283"/>
                  </a:lnTo>
                  <a:lnTo>
                    <a:pt x="48236" y="145300"/>
                  </a:lnTo>
                  <a:lnTo>
                    <a:pt x="48405" y="143261"/>
                  </a:lnTo>
                  <a:lnTo>
                    <a:pt x="48568" y="141222"/>
                  </a:lnTo>
                  <a:lnTo>
                    <a:pt x="48724" y="139128"/>
                  </a:lnTo>
                  <a:lnTo>
                    <a:pt x="48873" y="136980"/>
                  </a:lnTo>
                  <a:lnTo>
                    <a:pt x="49015" y="134831"/>
                  </a:lnTo>
                  <a:lnTo>
                    <a:pt x="49150" y="132682"/>
                  </a:lnTo>
                  <a:lnTo>
                    <a:pt x="49279" y="130423"/>
                  </a:lnTo>
                  <a:lnTo>
                    <a:pt x="49408" y="128163"/>
                  </a:lnTo>
                  <a:lnTo>
                    <a:pt x="49523" y="125904"/>
                  </a:lnTo>
                  <a:lnTo>
                    <a:pt x="49631" y="123590"/>
                  </a:lnTo>
                  <a:lnTo>
                    <a:pt x="49740" y="121276"/>
                  </a:lnTo>
                  <a:lnTo>
                    <a:pt x="49834" y="118907"/>
                  </a:lnTo>
                  <a:lnTo>
                    <a:pt x="49929" y="116482"/>
                  </a:lnTo>
                  <a:lnTo>
                    <a:pt x="50010" y="114058"/>
                  </a:lnTo>
                  <a:lnTo>
                    <a:pt x="50085" y="111633"/>
                  </a:lnTo>
                  <a:lnTo>
                    <a:pt x="50153" y="109154"/>
                  </a:lnTo>
                  <a:lnTo>
                    <a:pt x="50214" y="106674"/>
                  </a:lnTo>
                  <a:lnTo>
                    <a:pt x="50268" y="104140"/>
                  </a:lnTo>
                  <a:lnTo>
                    <a:pt x="50315" y="101605"/>
                  </a:lnTo>
                  <a:lnTo>
                    <a:pt x="50356" y="99071"/>
                  </a:lnTo>
                  <a:lnTo>
                    <a:pt x="50383" y="96481"/>
                  </a:lnTo>
                  <a:lnTo>
                    <a:pt x="50410" y="93891"/>
                  </a:lnTo>
                  <a:lnTo>
                    <a:pt x="50410" y="93891"/>
                  </a:lnTo>
                  <a:lnTo>
                    <a:pt x="50423" y="91412"/>
                  </a:lnTo>
                  <a:lnTo>
                    <a:pt x="50430" y="88987"/>
                  </a:lnTo>
                  <a:lnTo>
                    <a:pt x="50430" y="86563"/>
                  </a:lnTo>
                  <a:lnTo>
                    <a:pt x="50417" y="84138"/>
                  </a:lnTo>
                  <a:lnTo>
                    <a:pt x="50403" y="81714"/>
                  </a:lnTo>
                  <a:lnTo>
                    <a:pt x="50383" y="79290"/>
                  </a:lnTo>
                  <a:lnTo>
                    <a:pt x="50356" y="76865"/>
                  </a:lnTo>
                  <a:lnTo>
                    <a:pt x="50315" y="74441"/>
                  </a:lnTo>
                  <a:lnTo>
                    <a:pt x="49455" y="22977"/>
                  </a:lnTo>
                  <a:lnTo>
                    <a:pt x="159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p:cNvSpPr/>
            <p:nvPr/>
          </p:nvSpPr>
          <p:spPr>
            <a:xfrm rot="10800000" flipH="1">
              <a:off x="1913249" y="1540683"/>
              <a:ext cx="1062959" cy="561788"/>
            </a:xfrm>
            <a:custGeom>
              <a:avLst/>
              <a:gdLst/>
              <a:ahLst/>
              <a:cxnLst/>
              <a:rect l="l" t="t" r="r" b="b"/>
              <a:pathLst>
                <a:path w="50431" h="188995" fill="none" extrusionOk="0">
                  <a:moveTo>
                    <a:pt x="38024" y="188994"/>
                  </a:moveTo>
                  <a:lnTo>
                    <a:pt x="38024" y="188994"/>
                  </a:lnTo>
                  <a:lnTo>
                    <a:pt x="37658" y="188939"/>
                  </a:lnTo>
                  <a:lnTo>
                    <a:pt x="37286" y="188829"/>
                  </a:lnTo>
                  <a:lnTo>
                    <a:pt x="26173" y="183484"/>
                  </a:lnTo>
                  <a:lnTo>
                    <a:pt x="24697" y="182768"/>
                  </a:lnTo>
                  <a:lnTo>
                    <a:pt x="11682" y="176486"/>
                  </a:lnTo>
                  <a:lnTo>
                    <a:pt x="11682" y="176486"/>
                  </a:lnTo>
                  <a:lnTo>
                    <a:pt x="11268" y="176266"/>
                  </a:lnTo>
                  <a:lnTo>
                    <a:pt x="10855" y="175880"/>
                  </a:lnTo>
                  <a:lnTo>
                    <a:pt x="10442" y="175384"/>
                  </a:lnTo>
                  <a:lnTo>
                    <a:pt x="10029" y="174778"/>
                  </a:lnTo>
                  <a:lnTo>
                    <a:pt x="10029" y="174778"/>
                  </a:lnTo>
                  <a:lnTo>
                    <a:pt x="9752" y="174337"/>
                  </a:lnTo>
                  <a:lnTo>
                    <a:pt x="9481" y="173786"/>
                  </a:lnTo>
                  <a:lnTo>
                    <a:pt x="9210" y="173235"/>
                  </a:lnTo>
                  <a:lnTo>
                    <a:pt x="8939" y="172629"/>
                  </a:lnTo>
                  <a:lnTo>
                    <a:pt x="8675" y="171968"/>
                  </a:lnTo>
                  <a:lnTo>
                    <a:pt x="8417" y="171307"/>
                  </a:lnTo>
                  <a:lnTo>
                    <a:pt x="8153" y="170536"/>
                  </a:lnTo>
                  <a:lnTo>
                    <a:pt x="7896" y="169764"/>
                  </a:lnTo>
                  <a:lnTo>
                    <a:pt x="7645" y="168938"/>
                  </a:lnTo>
                  <a:lnTo>
                    <a:pt x="7395" y="168056"/>
                  </a:lnTo>
                  <a:lnTo>
                    <a:pt x="7151" y="167174"/>
                  </a:lnTo>
                  <a:lnTo>
                    <a:pt x="6907" y="166183"/>
                  </a:lnTo>
                  <a:lnTo>
                    <a:pt x="6664" y="165191"/>
                  </a:lnTo>
                  <a:lnTo>
                    <a:pt x="6427" y="164199"/>
                  </a:lnTo>
                  <a:lnTo>
                    <a:pt x="6196" y="163097"/>
                  </a:lnTo>
                  <a:lnTo>
                    <a:pt x="5966" y="161995"/>
                  </a:lnTo>
                  <a:lnTo>
                    <a:pt x="5743" y="160838"/>
                  </a:lnTo>
                  <a:lnTo>
                    <a:pt x="5519" y="159681"/>
                  </a:lnTo>
                  <a:lnTo>
                    <a:pt x="5296" y="158414"/>
                  </a:lnTo>
                  <a:lnTo>
                    <a:pt x="5079" y="157201"/>
                  </a:lnTo>
                  <a:lnTo>
                    <a:pt x="4869" y="155879"/>
                  </a:lnTo>
                  <a:lnTo>
                    <a:pt x="4659" y="154557"/>
                  </a:lnTo>
                  <a:lnTo>
                    <a:pt x="4456" y="153179"/>
                  </a:lnTo>
                  <a:lnTo>
                    <a:pt x="4253" y="151801"/>
                  </a:lnTo>
                  <a:lnTo>
                    <a:pt x="4056" y="150369"/>
                  </a:lnTo>
                  <a:lnTo>
                    <a:pt x="3867" y="148881"/>
                  </a:lnTo>
                  <a:lnTo>
                    <a:pt x="3677" y="147393"/>
                  </a:lnTo>
                  <a:lnTo>
                    <a:pt x="3494" y="145906"/>
                  </a:lnTo>
                  <a:lnTo>
                    <a:pt x="3311" y="144363"/>
                  </a:lnTo>
                  <a:lnTo>
                    <a:pt x="3135" y="142765"/>
                  </a:lnTo>
                  <a:lnTo>
                    <a:pt x="2966" y="141167"/>
                  </a:lnTo>
                  <a:lnTo>
                    <a:pt x="2797" y="139514"/>
                  </a:lnTo>
                  <a:lnTo>
                    <a:pt x="2634" y="137806"/>
                  </a:lnTo>
                  <a:lnTo>
                    <a:pt x="2472" y="136153"/>
                  </a:lnTo>
                  <a:lnTo>
                    <a:pt x="2323" y="134390"/>
                  </a:lnTo>
                  <a:lnTo>
                    <a:pt x="2167" y="132682"/>
                  </a:lnTo>
                  <a:lnTo>
                    <a:pt x="2025" y="130919"/>
                  </a:lnTo>
                  <a:lnTo>
                    <a:pt x="1883" y="129100"/>
                  </a:lnTo>
                  <a:lnTo>
                    <a:pt x="1747" y="127282"/>
                  </a:lnTo>
                  <a:lnTo>
                    <a:pt x="1612" y="125408"/>
                  </a:lnTo>
                  <a:lnTo>
                    <a:pt x="1490" y="123535"/>
                  </a:lnTo>
                  <a:lnTo>
                    <a:pt x="1368" y="121662"/>
                  </a:lnTo>
                  <a:lnTo>
                    <a:pt x="1246" y="119788"/>
                  </a:lnTo>
                  <a:lnTo>
                    <a:pt x="1138" y="117805"/>
                  </a:lnTo>
                  <a:lnTo>
                    <a:pt x="1029" y="115876"/>
                  </a:lnTo>
                  <a:lnTo>
                    <a:pt x="928" y="113893"/>
                  </a:lnTo>
                  <a:lnTo>
                    <a:pt x="826" y="111909"/>
                  </a:lnTo>
                  <a:lnTo>
                    <a:pt x="738" y="109925"/>
                  </a:lnTo>
                  <a:lnTo>
                    <a:pt x="650" y="107887"/>
                  </a:lnTo>
                  <a:lnTo>
                    <a:pt x="569" y="105848"/>
                  </a:lnTo>
                  <a:lnTo>
                    <a:pt x="494" y="103754"/>
                  </a:lnTo>
                  <a:lnTo>
                    <a:pt x="420" y="101715"/>
                  </a:lnTo>
                  <a:lnTo>
                    <a:pt x="352" y="99622"/>
                  </a:lnTo>
                  <a:lnTo>
                    <a:pt x="298" y="97528"/>
                  </a:lnTo>
                  <a:lnTo>
                    <a:pt x="237" y="95379"/>
                  </a:lnTo>
                  <a:lnTo>
                    <a:pt x="190" y="93285"/>
                  </a:lnTo>
                  <a:lnTo>
                    <a:pt x="149" y="91136"/>
                  </a:lnTo>
                  <a:lnTo>
                    <a:pt x="108" y="88987"/>
                  </a:lnTo>
                  <a:lnTo>
                    <a:pt x="75" y="86783"/>
                  </a:lnTo>
                  <a:lnTo>
                    <a:pt x="47" y="84634"/>
                  </a:lnTo>
                  <a:lnTo>
                    <a:pt x="27" y="82430"/>
                  </a:lnTo>
                  <a:lnTo>
                    <a:pt x="14" y="80226"/>
                  </a:lnTo>
                  <a:lnTo>
                    <a:pt x="7" y="78022"/>
                  </a:lnTo>
                  <a:lnTo>
                    <a:pt x="0" y="75818"/>
                  </a:lnTo>
                  <a:lnTo>
                    <a:pt x="0" y="75818"/>
                  </a:lnTo>
                  <a:lnTo>
                    <a:pt x="7" y="73394"/>
                  </a:lnTo>
                  <a:lnTo>
                    <a:pt x="14" y="70969"/>
                  </a:lnTo>
                  <a:lnTo>
                    <a:pt x="34" y="68490"/>
                  </a:lnTo>
                  <a:lnTo>
                    <a:pt x="61" y="66066"/>
                  </a:lnTo>
                  <a:lnTo>
                    <a:pt x="95" y="63641"/>
                  </a:lnTo>
                  <a:lnTo>
                    <a:pt x="135" y="61162"/>
                  </a:lnTo>
                  <a:lnTo>
                    <a:pt x="183" y="58682"/>
                  </a:lnTo>
                  <a:lnTo>
                    <a:pt x="237" y="56258"/>
                  </a:lnTo>
                  <a:lnTo>
                    <a:pt x="1591" y="0"/>
                  </a:lnTo>
                  <a:lnTo>
                    <a:pt x="49455" y="22977"/>
                  </a:lnTo>
                  <a:lnTo>
                    <a:pt x="50315" y="74441"/>
                  </a:lnTo>
                  <a:lnTo>
                    <a:pt x="50315" y="74441"/>
                  </a:lnTo>
                  <a:lnTo>
                    <a:pt x="50363" y="77802"/>
                  </a:lnTo>
                  <a:lnTo>
                    <a:pt x="50403" y="81163"/>
                  </a:lnTo>
                  <a:lnTo>
                    <a:pt x="50423" y="84579"/>
                  </a:lnTo>
                  <a:lnTo>
                    <a:pt x="50430" y="87940"/>
                  </a:lnTo>
                  <a:lnTo>
                    <a:pt x="50430" y="87940"/>
                  </a:lnTo>
                  <a:lnTo>
                    <a:pt x="50423" y="90916"/>
                  </a:lnTo>
                  <a:lnTo>
                    <a:pt x="50410" y="93891"/>
                  </a:lnTo>
                  <a:lnTo>
                    <a:pt x="50410" y="93891"/>
                  </a:lnTo>
                  <a:lnTo>
                    <a:pt x="50383" y="96371"/>
                  </a:lnTo>
                  <a:lnTo>
                    <a:pt x="50356" y="98850"/>
                  </a:lnTo>
                  <a:lnTo>
                    <a:pt x="50322" y="101330"/>
                  </a:lnTo>
                  <a:lnTo>
                    <a:pt x="50275" y="103809"/>
                  </a:lnTo>
                  <a:lnTo>
                    <a:pt x="50227" y="106234"/>
                  </a:lnTo>
                  <a:lnTo>
                    <a:pt x="50166" y="108603"/>
                  </a:lnTo>
                  <a:lnTo>
                    <a:pt x="50105" y="111027"/>
                  </a:lnTo>
                  <a:lnTo>
                    <a:pt x="50031" y="113342"/>
                  </a:lnTo>
                  <a:lnTo>
                    <a:pt x="49956" y="115711"/>
                  </a:lnTo>
                  <a:lnTo>
                    <a:pt x="49868" y="118025"/>
                  </a:lnTo>
                  <a:lnTo>
                    <a:pt x="49780" y="120339"/>
                  </a:lnTo>
                  <a:lnTo>
                    <a:pt x="49679" y="122598"/>
                  </a:lnTo>
                  <a:lnTo>
                    <a:pt x="49577" y="124802"/>
                  </a:lnTo>
                  <a:lnTo>
                    <a:pt x="49469" y="127061"/>
                  </a:lnTo>
                  <a:lnTo>
                    <a:pt x="49347" y="129210"/>
                  </a:lnTo>
                  <a:lnTo>
                    <a:pt x="49225" y="131359"/>
                  </a:lnTo>
                  <a:lnTo>
                    <a:pt x="49096" y="133508"/>
                  </a:lnTo>
                  <a:lnTo>
                    <a:pt x="48968" y="135602"/>
                  </a:lnTo>
                  <a:lnTo>
                    <a:pt x="48825" y="137696"/>
                  </a:lnTo>
                  <a:lnTo>
                    <a:pt x="48676" y="139735"/>
                  </a:lnTo>
                  <a:lnTo>
                    <a:pt x="48527" y="141718"/>
                  </a:lnTo>
                  <a:lnTo>
                    <a:pt x="48372" y="143702"/>
                  </a:lnTo>
                  <a:lnTo>
                    <a:pt x="48209" y="145630"/>
                  </a:lnTo>
                  <a:lnTo>
                    <a:pt x="48040" y="147559"/>
                  </a:lnTo>
                  <a:lnTo>
                    <a:pt x="47870" y="149432"/>
                  </a:lnTo>
                  <a:lnTo>
                    <a:pt x="47688" y="151250"/>
                  </a:lnTo>
                  <a:lnTo>
                    <a:pt x="47505" y="153069"/>
                  </a:lnTo>
                  <a:lnTo>
                    <a:pt x="47315" y="154832"/>
                  </a:lnTo>
                  <a:lnTo>
                    <a:pt x="47126" y="156595"/>
                  </a:lnTo>
                  <a:lnTo>
                    <a:pt x="46929" y="158303"/>
                  </a:lnTo>
                  <a:lnTo>
                    <a:pt x="46726" y="159956"/>
                  </a:lnTo>
                  <a:lnTo>
                    <a:pt x="46516" y="161554"/>
                  </a:lnTo>
                  <a:lnTo>
                    <a:pt x="46306" y="163152"/>
                  </a:lnTo>
                  <a:lnTo>
                    <a:pt x="46089" y="164695"/>
                  </a:lnTo>
                  <a:lnTo>
                    <a:pt x="45873" y="166183"/>
                  </a:lnTo>
                  <a:lnTo>
                    <a:pt x="45649" y="167615"/>
                  </a:lnTo>
                  <a:lnTo>
                    <a:pt x="45419" y="169048"/>
                  </a:lnTo>
                  <a:lnTo>
                    <a:pt x="45189" y="170425"/>
                  </a:lnTo>
                  <a:lnTo>
                    <a:pt x="44952" y="171748"/>
                  </a:lnTo>
                  <a:lnTo>
                    <a:pt x="44708" y="173070"/>
                  </a:lnTo>
                  <a:lnTo>
                    <a:pt x="44464" y="174282"/>
                  </a:lnTo>
                  <a:lnTo>
                    <a:pt x="44214" y="175495"/>
                  </a:lnTo>
                  <a:lnTo>
                    <a:pt x="43963" y="176652"/>
                  </a:lnTo>
                  <a:lnTo>
                    <a:pt x="43713" y="177754"/>
                  </a:lnTo>
                  <a:lnTo>
                    <a:pt x="43455" y="178801"/>
                  </a:lnTo>
                  <a:lnTo>
                    <a:pt x="43191" y="179792"/>
                  </a:lnTo>
                  <a:lnTo>
                    <a:pt x="42927" y="180784"/>
                  </a:lnTo>
                  <a:lnTo>
                    <a:pt x="42656" y="181666"/>
                  </a:lnTo>
                  <a:lnTo>
                    <a:pt x="42385" y="182547"/>
                  </a:lnTo>
                  <a:lnTo>
                    <a:pt x="42114" y="183319"/>
                  </a:lnTo>
                  <a:lnTo>
                    <a:pt x="41837" y="184090"/>
                  </a:lnTo>
                  <a:lnTo>
                    <a:pt x="41559" y="184807"/>
                  </a:lnTo>
                  <a:lnTo>
                    <a:pt x="41275" y="185468"/>
                  </a:lnTo>
                  <a:lnTo>
                    <a:pt x="40990" y="186074"/>
                  </a:lnTo>
                  <a:lnTo>
                    <a:pt x="40706" y="186625"/>
                  </a:lnTo>
                  <a:lnTo>
                    <a:pt x="40415" y="187121"/>
                  </a:lnTo>
                  <a:lnTo>
                    <a:pt x="40123" y="187506"/>
                  </a:lnTo>
                  <a:lnTo>
                    <a:pt x="39832" y="187892"/>
                  </a:lnTo>
                  <a:lnTo>
                    <a:pt x="39534" y="188223"/>
                  </a:lnTo>
                  <a:lnTo>
                    <a:pt x="39236" y="188498"/>
                  </a:lnTo>
                  <a:lnTo>
                    <a:pt x="38938" y="188719"/>
                  </a:lnTo>
                  <a:lnTo>
                    <a:pt x="38634" y="188884"/>
                  </a:lnTo>
                  <a:lnTo>
                    <a:pt x="38329" y="188939"/>
                  </a:lnTo>
                  <a:lnTo>
                    <a:pt x="38024" y="1889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p:cNvSpPr/>
            <p:nvPr/>
          </p:nvSpPr>
          <p:spPr>
            <a:xfrm rot="10800000" flipH="1">
              <a:off x="2284099" y="1689985"/>
              <a:ext cx="21562" cy="140694"/>
            </a:xfrm>
            <a:custGeom>
              <a:avLst/>
              <a:gdLst/>
              <a:ahLst/>
              <a:cxnLst/>
              <a:rect l="l" t="t" r="r" b="b"/>
              <a:pathLst>
                <a:path w="1023" h="47332" extrusionOk="0">
                  <a:moveTo>
                    <a:pt x="346" y="1"/>
                  </a:moveTo>
                  <a:lnTo>
                    <a:pt x="0" y="47001"/>
                  </a:lnTo>
                  <a:lnTo>
                    <a:pt x="684" y="47332"/>
                  </a:lnTo>
                  <a:lnTo>
                    <a:pt x="1023" y="331"/>
                  </a:lnTo>
                  <a:lnTo>
                    <a:pt x="34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p:cNvSpPr/>
            <p:nvPr/>
          </p:nvSpPr>
          <p:spPr>
            <a:xfrm rot="10800000" flipH="1">
              <a:off x="2338779" y="1686215"/>
              <a:ext cx="21562" cy="140861"/>
            </a:xfrm>
            <a:custGeom>
              <a:avLst/>
              <a:gdLst/>
              <a:ahLst/>
              <a:cxnLst/>
              <a:rect l="l" t="t" r="r" b="b"/>
              <a:pathLst>
                <a:path w="1023" h="47388" extrusionOk="0">
                  <a:moveTo>
                    <a:pt x="345" y="1"/>
                  </a:moveTo>
                  <a:lnTo>
                    <a:pt x="0" y="47056"/>
                  </a:lnTo>
                  <a:lnTo>
                    <a:pt x="684" y="47387"/>
                  </a:lnTo>
                  <a:lnTo>
                    <a:pt x="1023" y="331"/>
                  </a:lnTo>
                  <a:lnTo>
                    <a:pt x="34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5"/>
            <p:cNvSpPr/>
            <p:nvPr/>
          </p:nvSpPr>
          <p:spPr>
            <a:xfrm rot="10800000" flipH="1">
              <a:off x="2393733" y="1682611"/>
              <a:ext cx="21562" cy="140694"/>
            </a:xfrm>
            <a:custGeom>
              <a:avLst/>
              <a:gdLst/>
              <a:ahLst/>
              <a:cxnLst/>
              <a:rect l="l" t="t" r="r" b="b"/>
              <a:pathLst>
                <a:path w="1023" h="47332" extrusionOk="0">
                  <a:moveTo>
                    <a:pt x="339" y="0"/>
                  </a:moveTo>
                  <a:lnTo>
                    <a:pt x="0" y="47001"/>
                  </a:lnTo>
                  <a:lnTo>
                    <a:pt x="684" y="47331"/>
                  </a:lnTo>
                  <a:lnTo>
                    <a:pt x="1023" y="331"/>
                  </a:lnTo>
                  <a:lnTo>
                    <a:pt x="33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5"/>
            <p:cNvSpPr/>
            <p:nvPr/>
          </p:nvSpPr>
          <p:spPr>
            <a:xfrm rot="10800000" flipH="1">
              <a:off x="2448834" y="1678680"/>
              <a:ext cx="21562" cy="140694"/>
            </a:xfrm>
            <a:custGeom>
              <a:avLst/>
              <a:gdLst/>
              <a:ahLst/>
              <a:cxnLst/>
              <a:rect l="l" t="t" r="r" b="b"/>
              <a:pathLst>
                <a:path w="1023" h="47332" extrusionOk="0">
                  <a:moveTo>
                    <a:pt x="339" y="1"/>
                  </a:moveTo>
                  <a:lnTo>
                    <a:pt x="0" y="47001"/>
                  </a:lnTo>
                  <a:lnTo>
                    <a:pt x="677" y="47332"/>
                  </a:lnTo>
                  <a:lnTo>
                    <a:pt x="1023" y="331"/>
                  </a:lnTo>
                  <a:lnTo>
                    <a:pt x="3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5"/>
            <p:cNvSpPr/>
            <p:nvPr/>
          </p:nvSpPr>
          <p:spPr>
            <a:xfrm rot="10800000" flipH="1">
              <a:off x="2503641" y="1675077"/>
              <a:ext cx="21583" cy="140858"/>
            </a:xfrm>
            <a:custGeom>
              <a:avLst/>
              <a:gdLst/>
              <a:ahLst/>
              <a:cxnLst/>
              <a:rect l="l" t="t" r="r" b="b"/>
              <a:pathLst>
                <a:path w="1024" h="47387" extrusionOk="0">
                  <a:moveTo>
                    <a:pt x="346" y="1"/>
                  </a:moveTo>
                  <a:lnTo>
                    <a:pt x="1" y="47056"/>
                  </a:lnTo>
                  <a:lnTo>
                    <a:pt x="685" y="47387"/>
                  </a:lnTo>
                  <a:lnTo>
                    <a:pt x="1023" y="331"/>
                  </a:lnTo>
                  <a:lnTo>
                    <a:pt x="34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5"/>
            <p:cNvSpPr/>
            <p:nvPr/>
          </p:nvSpPr>
          <p:spPr>
            <a:xfrm rot="10800000" flipH="1">
              <a:off x="2558595" y="1671470"/>
              <a:ext cx="21583" cy="140697"/>
            </a:xfrm>
            <a:custGeom>
              <a:avLst/>
              <a:gdLst/>
              <a:ahLst/>
              <a:cxnLst/>
              <a:rect l="l" t="t" r="r" b="b"/>
              <a:pathLst>
                <a:path w="1024" h="47333" extrusionOk="0">
                  <a:moveTo>
                    <a:pt x="339" y="1"/>
                  </a:moveTo>
                  <a:lnTo>
                    <a:pt x="1" y="47057"/>
                  </a:lnTo>
                  <a:lnTo>
                    <a:pt x="678" y="47332"/>
                  </a:lnTo>
                  <a:lnTo>
                    <a:pt x="1023" y="332"/>
                  </a:lnTo>
                  <a:lnTo>
                    <a:pt x="3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5"/>
            <p:cNvSpPr/>
            <p:nvPr/>
          </p:nvSpPr>
          <p:spPr>
            <a:xfrm rot="10800000" flipH="1">
              <a:off x="1951213" y="2040560"/>
              <a:ext cx="1013722" cy="695928"/>
            </a:xfrm>
            <a:custGeom>
              <a:avLst/>
              <a:gdLst/>
              <a:ahLst/>
              <a:cxnLst/>
              <a:rect l="l" t="t" r="r" b="b"/>
              <a:pathLst>
                <a:path w="48095" h="234122" extrusionOk="0">
                  <a:moveTo>
                    <a:pt x="23688" y="0"/>
                  </a:moveTo>
                  <a:lnTo>
                    <a:pt x="23086" y="166"/>
                  </a:lnTo>
                  <a:lnTo>
                    <a:pt x="22476" y="441"/>
                  </a:lnTo>
                  <a:lnTo>
                    <a:pt x="21874" y="827"/>
                  </a:lnTo>
                  <a:lnTo>
                    <a:pt x="21278" y="1323"/>
                  </a:lnTo>
                  <a:lnTo>
                    <a:pt x="20688" y="1984"/>
                  </a:lnTo>
                  <a:lnTo>
                    <a:pt x="20099" y="2700"/>
                  </a:lnTo>
                  <a:lnTo>
                    <a:pt x="19510" y="3582"/>
                  </a:lnTo>
                  <a:lnTo>
                    <a:pt x="18935" y="4574"/>
                  </a:lnTo>
                  <a:lnTo>
                    <a:pt x="18359" y="5676"/>
                  </a:lnTo>
                  <a:lnTo>
                    <a:pt x="17790" y="6833"/>
                  </a:lnTo>
                  <a:lnTo>
                    <a:pt x="17221" y="8155"/>
                  </a:lnTo>
                  <a:lnTo>
                    <a:pt x="16666" y="9588"/>
                  </a:lnTo>
                  <a:lnTo>
                    <a:pt x="16111" y="11131"/>
                  </a:lnTo>
                  <a:lnTo>
                    <a:pt x="15569" y="12784"/>
                  </a:lnTo>
                  <a:lnTo>
                    <a:pt x="15027" y="14547"/>
                  </a:lnTo>
                  <a:lnTo>
                    <a:pt x="14492" y="16365"/>
                  </a:lnTo>
                  <a:lnTo>
                    <a:pt x="13964" y="18349"/>
                  </a:lnTo>
                  <a:lnTo>
                    <a:pt x="13443" y="20387"/>
                  </a:lnTo>
                  <a:lnTo>
                    <a:pt x="12928" y="22536"/>
                  </a:lnTo>
                  <a:lnTo>
                    <a:pt x="12420" y="24795"/>
                  </a:lnTo>
                  <a:lnTo>
                    <a:pt x="11919" y="27110"/>
                  </a:lnTo>
                  <a:lnTo>
                    <a:pt x="11425" y="29589"/>
                  </a:lnTo>
                  <a:lnTo>
                    <a:pt x="10944" y="32124"/>
                  </a:lnTo>
                  <a:lnTo>
                    <a:pt x="10463" y="34714"/>
                  </a:lnTo>
                  <a:lnTo>
                    <a:pt x="9996" y="37469"/>
                  </a:lnTo>
                  <a:lnTo>
                    <a:pt x="9535" y="40279"/>
                  </a:lnTo>
                  <a:lnTo>
                    <a:pt x="9081" y="43144"/>
                  </a:lnTo>
                  <a:lnTo>
                    <a:pt x="8641" y="46119"/>
                  </a:lnTo>
                  <a:lnTo>
                    <a:pt x="8208" y="49205"/>
                  </a:lnTo>
                  <a:lnTo>
                    <a:pt x="7781" y="52346"/>
                  </a:lnTo>
                  <a:lnTo>
                    <a:pt x="7361" y="55597"/>
                  </a:lnTo>
                  <a:lnTo>
                    <a:pt x="6955" y="58903"/>
                  </a:lnTo>
                  <a:lnTo>
                    <a:pt x="6562" y="62264"/>
                  </a:lnTo>
                  <a:lnTo>
                    <a:pt x="6176" y="65735"/>
                  </a:lnTo>
                  <a:lnTo>
                    <a:pt x="5797" y="69261"/>
                  </a:lnTo>
                  <a:lnTo>
                    <a:pt x="5431" y="72898"/>
                  </a:lnTo>
                  <a:lnTo>
                    <a:pt x="5072" y="76590"/>
                  </a:lnTo>
                  <a:lnTo>
                    <a:pt x="4727" y="80337"/>
                  </a:lnTo>
                  <a:lnTo>
                    <a:pt x="4395" y="84194"/>
                  </a:lnTo>
                  <a:lnTo>
                    <a:pt x="4070" y="88106"/>
                  </a:lnTo>
                  <a:lnTo>
                    <a:pt x="3759" y="92073"/>
                  </a:lnTo>
                  <a:lnTo>
                    <a:pt x="3461" y="96095"/>
                  </a:lnTo>
                  <a:lnTo>
                    <a:pt x="3170" y="100228"/>
                  </a:lnTo>
                  <a:lnTo>
                    <a:pt x="2892" y="104360"/>
                  </a:lnTo>
                  <a:lnTo>
                    <a:pt x="2628" y="108603"/>
                  </a:lnTo>
                  <a:lnTo>
                    <a:pt x="2377" y="112901"/>
                  </a:lnTo>
                  <a:lnTo>
                    <a:pt x="2133" y="117254"/>
                  </a:lnTo>
                  <a:lnTo>
                    <a:pt x="1910" y="121662"/>
                  </a:lnTo>
                  <a:lnTo>
                    <a:pt x="1693" y="126070"/>
                  </a:lnTo>
                  <a:lnTo>
                    <a:pt x="1490" y="130588"/>
                  </a:lnTo>
                  <a:lnTo>
                    <a:pt x="1307" y="135161"/>
                  </a:lnTo>
                  <a:lnTo>
                    <a:pt x="1131" y="139790"/>
                  </a:lnTo>
                  <a:lnTo>
                    <a:pt x="969" y="144473"/>
                  </a:lnTo>
                  <a:lnTo>
                    <a:pt x="820" y="149157"/>
                  </a:lnTo>
                  <a:lnTo>
                    <a:pt x="691" y="153950"/>
                  </a:lnTo>
                  <a:lnTo>
                    <a:pt x="569" y="158744"/>
                  </a:lnTo>
                  <a:lnTo>
                    <a:pt x="468" y="163593"/>
                  </a:lnTo>
                  <a:lnTo>
                    <a:pt x="380" y="168497"/>
                  </a:lnTo>
                  <a:lnTo>
                    <a:pt x="305" y="173456"/>
                  </a:lnTo>
                  <a:lnTo>
                    <a:pt x="244" y="178415"/>
                  </a:lnTo>
                  <a:lnTo>
                    <a:pt x="197" y="183484"/>
                  </a:lnTo>
                  <a:lnTo>
                    <a:pt x="0" y="211034"/>
                  </a:lnTo>
                  <a:lnTo>
                    <a:pt x="47850" y="234121"/>
                  </a:lnTo>
                  <a:lnTo>
                    <a:pt x="48047" y="206571"/>
                  </a:lnTo>
                  <a:lnTo>
                    <a:pt x="48081" y="201557"/>
                  </a:lnTo>
                  <a:lnTo>
                    <a:pt x="48094" y="196543"/>
                  </a:lnTo>
                  <a:lnTo>
                    <a:pt x="48088" y="191529"/>
                  </a:lnTo>
                  <a:lnTo>
                    <a:pt x="48074" y="186625"/>
                  </a:lnTo>
                  <a:lnTo>
                    <a:pt x="48040" y="181666"/>
                  </a:lnTo>
                  <a:lnTo>
                    <a:pt x="47993" y="176762"/>
                  </a:lnTo>
                  <a:lnTo>
                    <a:pt x="47925" y="171913"/>
                  </a:lnTo>
                  <a:lnTo>
                    <a:pt x="47850" y="167119"/>
                  </a:lnTo>
                  <a:lnTo>
                    <a:pt x="47756" y="162326"/>
                  </a:lnTo>
                  <a:lnTo>
                    <a:pt x="47654" y="157532"/>
                  </a:lnTo>
                  <a:lnTo>
                    <a:pt x="47532" y="152848"/>
                  </a:lnTo>
                  <a:lnTo>
                    <a:pt x="47397" y="148165"/>
                  </a:lnTo>
                  <a:lnTo>
                    <a:pt x="47248" y="143537"/>
                  </a:lnTo>
                  <a:lnTo>
                    <a:pt x="47085" y="138908"/>
                  </a:lnTo>
                  <a:lnTo>
                    <a:pt x="46909" y="134390"/>
                  </a:lnTo>
                  <a:lnTo>
                    <a:pt x="46726" y="129872"/>
                  </a:lnTo>
                  <a:lnTo>
                    <a:pt x="46523" y="125409"/>
                  </a:lnTo>
                  <a:lnTo>
                    <a:pt x="46307" y="121056"/>
                  </a:lnTo>
                  <a:lnTo>
                    <a:pt x="46083" y="116703"/>
                  </a:lnTo>
                  <a:lnTo>
                    <a:pt x="45839" y="112405"/>
                  </a:lnTo>
                  <a:lnTo>
                    <a:pt x="45589" y="108162"/>
                  </a:lnTo>
                  <a:lnTo>
                    <a:pt x="45325" y="103975"/>
                  </a:lnTo>
                  <a:lnTo>
                    <a:pt x="45047" y="99842"/>
                  </a:lnTo>
                  <a:lnTo>
                    <a:pt x="44763" y="95765"/>
                  </a:lnTo>
                  <a:lnTo>
                    <a:pt x="44458" y="91742"/>
                  </a:lnTo>
                  <a:lnTo>
                    <a:pt x="44146" y="87775"/>
                  </a:lnTo>
                  <a:lnTo>
                    <a:pt x="43828" y="83918"/>
                  </a:lnTo>
                  <a:lnTo>
                    <a:pt x="43489" y="80116"/>
                  </a:lnTo>
                  <a:lnTo>
                    <a:pt x="43144" y="76369"/>
                  </a:lnTo>
                  <a:lnTo>
                    <a:pt x="42792" y="72678"/>
                  </a:lnTo>
                  <a:lnTo>
                    <a:pt x="42426" y="69041"/>
                  </a:lnTo>
                  <a:lnTo>
                    <a:pt x="42047" y="65515"/>
                  </a:lnTo>
                  <a:lnTo>
                    <a:pt x="41661" y="62043"/>
                  </a:lnTo>
                  <a:lnTo>
                    <a:pt x="41268" y="58682"/>
                  </a:lnTo>
                  <a:lnTo>
                    <a:pt x="40862" y="55376"/>
                  </a:lnTo>
                  <a:lnTo>
                    <a:pt x="40442" y="52125"/>
                  </a:lnTo>
                  <a:lnTo>
                    <a:pt x="40015" y="48984"/>
                  </a:lnTo>
                  <a:lnTo>
                    <a:pt x="39582" y="45954"/>
                  </a:lnTo>
                  <a:lnTo>
                    <a:pt x="39135" y="42923"/>
                  </a:lnTo>
                  <a:lnTo>
                    <a:pt x="38681" y="40058"/>
                  </a:lnTo>
                  <a:lnTo>
                    <a:pt x="38221" y="37248"/>
                  </a:lnTo>
                  <a:lnTo>
                    <a:pt x="37747" y="34493"/>
                  </a:lnTo>
                  <a:lnTo>
                    <a:pt x="37266" y="31903"/>
                  </a:lnTo>
                  <a:lnTo>
                    <a:pt x="36778" y="29369"/>
                  </a:lnTo>
                  <a:lnTo>
                    <a:pt x="36284" y="26889"/>
                  </a:lnTo>
                  <a:lnTo>
                    <a:pt x="35783" y="24520"/>
                  </a:lnTo>
                  <a:lnTo>
                    <a:pt x="35268" y="22316"/>
                  </a:lnTo>
                  <a:lnTo>
                    <a:pt x="34754" y="20112"/>
                  </a:lnTo>
                  <a:lnTo>
                    <a:pt x="34225" y="18073"/>
                  </a:lnTo>
                  <a:lnTo>
                    <a:pt x="33690" y="16145"/>
                  </a:lnTo>
                  <a:lnTo>
                    <a:pt x="33149" y="14271"/>
                  </a:lnTo>
                  <a:lnTo>
                    <a:pt x="32600" y="12508"/>
                  </a:lnTo>
                  <a:lnTo>
                    <a:pt x="32045" y="10910"/>
                  </a:lnTo>
                  <a:lnTo>
                    <a:pt x="31483" y="9367"/>
                  </a:lnTo>
                  <a:lnTo>
                    <a:pt x="30914" y="7935"/>
                  </a:lnTo>
                  <a:lnTo>
                    <a:pt x="30345" y="6612"/>
                  </a:lnTo>
                  <a:lnTo>
                    <a:pt x="29763" y="5400"/>
                  </a:lnTo>
                  <a:lnTo>
                    <a:pt x="29180" y="4353"/>
                  </a:lnTo>
                  <a:lnTo>
                    <a:pt x="28584" y="3361"/>
                  </a:lnTo>
                  <a:lnTo>
                    <a:pt x="27989" y="2535"/>
                  </a:lnTo>
                  <a:lnTo>
                    <a:pt x="27386" y="1764"/>
                  </a:lnTo>
                  <a:lnTo>
                    <a:pt x="26776" y="1157"/>
                  </a:lnTo>
                  <a:lnTo>
                    <a:pt x="26167" y="717"/>
                  </a:lnTo>
                  <a:lnTo>
                    <a:pt x="25551" y="331"/>
                  </a:lnTo>
                  <a:lnTo>
                    <a:pt x="25537" y="331"/>
                  </a:lnTo>
                  <a:lnTo>
                    <a:pt x="24921" y="111"/>
                  </a:lnTo>
                  <a:lnTo>
                    <a:pt x="243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5"/>
            <p:cNvSpPr/>
            <p:nvPr/>
          </p:nvSpPr>
          <p:spPr>
            <a:xfrm rot="10800000" flipH="1">
              <a:off x="1951213" y="2040560"/>
              <a:ext cx="1013722" cy="695928"/>
            </a:xfrm>
            <a:custGeom>
              <a:avLst/>
              <a:gdLst/>
              <a:ahLst/>
              <a:cxnLst/>
              <a:rect l="l" t="t" r="r" b="b"/>
              <a:pathLst>
                <a:path w="48095" h="234122" fill="none" extrusionOk="0">
                  <a:moveTo>
                    <a:pt x="25537" y="331"/>
                  </a:moveTo>
                  <a:lnTo>
                    <a:pt x="25537" y="331"/>
                  </a:lnTo>
                  <a:lnTo>
                    <a:pt x="24921" y="111"/>
                  </a:lnTo>
                  <a:lnTo>
                    <a:pt x="24305" y="0"/>
                  </a:lnTo>
                  <a:lnTo>
                    <a:pt x="23688" y="0"/>
                  </a:lnTo>
                  <a:lnTo>
                    <a:pt x="23086" y="166"/>
                  </a:lnTo>
                  <a:lnTo>
                    <a:pt x="22476" y="441"/>
                  </a:lnTo>
                  <a:lnTo>
                    <a:pt x="21874" y="827"/>
                  </a:lnTo>
                  <a:lnTo>
                    <a:pt x="21278" y="1323"/>
                  </a:lnTo>
                  <a:lnTo>
                    <a:pt x="20688" y="1984"/>
                  </a:lnTo>
                  <a:lnTo>
                    <a:pt x="20099" y="2700"/>
                  </a:lnTo>
                  <a:lnTo>
                    <a:pt x="19510" y="3582"/>
                  </a:lnTo>
                  <a:lnTo>
                    <a:pt x="18935" y="4574"/>
                  </a:lnTo>
                  <a:lnTo>
                    <a:pt x="18359" y="5676"/>
                  </a:lnTo>
                  <a:lnTo>
                    <a:pt x="17790" y="6833"/>
                  </a:lnTo>
                  <a:lnTo>
                    <a:pt x="17221" y="8155"/>
                  </a:lnTo>
                  <a:lnTo>
                    <a:pt x="16666" y="9588"/>
                  </a:lnTo>
                  <a:lnTo>
                    <a:pt x="16111" y="11131"/>
                  </a:lnTo>
                  <a:lnTo>
                    <a:pt x="15569" y="12784"/>
                  </a:lnTo>
                  <a:lnTo>
                    <a:pt x="15027" y="14547"/>
                  </a:lnTo>
                  <a:lnTo>
                    <a:pt x="14492" y="16365"/>
                  </a:lnTo>
                  <a:lnTo>
                    <a:pt x="13964" y="18349"/>
                  </a:lnTo>
                  <a:lnTo>
                    <a:pt x="13443" y="20387"/>
                  </a:lnTo>
                  <a:lnTo>
                    <a:pt x="12928" y="22536"/>
                  </a:lnTo>
                  <a:lnTo>
                    <a:pt x="12420" y="24795"/>
                  </a:lnTo>
                  <a:lnTo>
                    <a:pt x="11919" y="27110"/>
                  </a:lnTo>
                  <a:lnTo>
                    <a:pt x="11425" y="29589"/>
                  </a:lnTo>
                  <a:lnTo>
                    <a:pt x="10944" y="32124"/>
                  </a:lnTo>
                  <a:lnTo>
                    <a:pt x="10463" y="34714"/>
                  </a:lnTo>
                  <a:lnTo>
                    <a:pt x="9996" y="37469"/>
                  </a:lnTo>
                  <a:lnTo>
                    <a:pt x="9535" y="40279"/>
                  </a:lnTo>
                  <a:lnTo>
                    <a:pt x="9081" y="43144"/>
                  </a:lnTo>
                  <a:lnTo>
                    <a:pt x="8641" y="46119"/>
                  </a:lnTo>
                  <a:lnTo>
                    <a:pt x="8208" y="49205"/>
                  </a:lnTo>
                  <a:lnTo>
                    <a:pt x="7781" y="52346"/>
                  </a:lnTo>
                  <a:lnTo>
                    <a:pt x="7361" y="55597"/>
                  </a:lnTo>
                  <a:lnTo>
                    <a:pt x="6955" y="58903"/>
                  </a:lnTo>
                  <a:lnTo>
                    <a:pt x="6562" y="62264"/>
                  </a:lnTo>
                  <a:lnTo>
                    <a:pt x="6176" y="65735"/>
                  </a:lnTo>
                  <a:lnTo>
                    <a:pt x="5797" y="69261"/>
                  </a:lnTo>
                  <a:lnTo>
                    <a:pt x="5431" y="72898"/>
                  </a:lnTo>
                  <a:lnTo>
                    <a:pt x="5072" y="76590"/>
                  </a:lnTo>
                  <a:lnTo>
                    <a:pt x="4727" y="80337"/>
                  </a:lnTo>
                  <a:lnTo>
                    <a:pt x="4395" y="84194"/>
                  </a:lnTo>
                  <a:lnTo>
                    <a:pt x="4070" y="88106"/>
                  </a:lnTo>
                  <a:lnTo>
                    <a:pt x="3759" y="92073"/>
                  </a:lnTo>
                  <a:lnTo>
                    <a:pt x="3461" y="96095"/>
                  </a:lnTo>
                  <a:lnTo>
                    <a:pt x="3170" y="100228"/>
                  </a:lnTo>
                  <a:lnTo>
                    <a:pt x="2892" y="104360"/>
                  </a:lnTo>
                  <a:lnTo>
                    <a:pt x="2628" y="108603"/>
                  </a:lnTo>
                  <a:lnTo>
                    <a:pt x="2377" y="112901"/>
                  </a:lnTo>
                  <a:lnTo>
                    <a:pt x="2133" y="117254"/>
                  </a:lnTo>
                  <a:lnTo>
                    <a:pt x="1910" y="121662"/>
                  </a:lnTo>
                  <a:lnTo>
                    <a:pt x="1693" y="126070"/>
                  </a:lnTo>
                  <a:lnTo>
                    <a:pt x="1490" y="130588"/>
                  </a:lnTo>
                  <a:lnTo>
                    <a:pt x="1307" y="135161"/>
                  </a:lnTo>
                  <a:lnTo>
                    <a:pt x="1131" y="139790"/>
                  </a:lnTo>
                  <a:lnTo>
                    <a:pt x="969" y="144473"/>
                  </a:lnTo>
                  <a:lnTo>
                    <a:pt x="820" y="149157"/>
                  </a:lnTo>
                  <a:lnTo>
                    <a:pt x="691" y="153950"/>
                  </a:lnTo>
                  <a:lnTo>
                    <a:pt x="569" y="158744"/>
                  </a:lnTo>
                  <a:lnTo>
                    <a:pt x="468" y="163593"/>
                  </a:lnTo>
                  <a:lnTo>
                    <a:pt x="380" y="168497"/>
                  </a:lnTo>
                  <a:lnTo>
                    <a:pt x="305" y="173456"/>
                  </a:lnTo>
                  <a:lnTo>
                    <a:pt x="244" y="178415"/>
                  </a:lnTo>
                  <a:lnTo>
                    <a:pt x="197" y="183484"/>
                  </a:lnTo>
                  <a:lnTo>
                    <a:pt x="197" y="183484"/>
                  </a:lnTo>
                  <a:lnTo>
                    <a:pt x="0" y="211034"/>
                  </a:lnTo>
                  <a:lnTo>
                    <a:pt x="47850" y="234121"/>
                  </a:lnTo>
                  <a:lnTo>
                    <a:pt x="48047" y="206571"/>
                  </a:lnTo>
                  <a:lnTo>
                    <a:pt x="48047" y="206571"/>
                  </a:lnTo>
                  <a:lnTo>
                    <a:pt x="48081" y="201557"/>
                  </a:lnTo>
                  <a:lnTo>
                    <a:pt x="48094" y="196543"/>
                  </a:lnTo>
                  <a:lnTo>
                    <a:pt x="48088" y="191529"/>
                  </a:lnTo>
                  <a:lnTo>
                    <a:pt x="48074" y="186625"/>
                  </a:lnTo>
                  <a:lnTo>
                    <a:pt x="48040" y="181666"/>
                  </a:lnTo>
                  <a:lnTo>
                    <a:pt x="47993" y="176762"/>
                  </a:lnTo>
                  <a:lnTo>
                    <a:pt x="47925" y="171913"/>
                  </a:lnTo>
                  <a:lnTo>
                    <a:pt x="47850" y="167119"/>
                  </a:lnTo>
                  <a:lnTo>
                    <a:pt x="47756" y="162326"/>
                  </a:lnTo>
                  <a:lnTo>
                    <a:pt x="47654" y="157532"/>
                  </a:lnTo>
                  <a:lnTo>
                    <a:pt x="47532" y="152848"/>
                  </a:lnTo>
                  <a:lnTo>
                    <a:pt x="47397" y="148165"/>
                  </a:lnTo>
                  <a:lnTo>
                    <a:pt x="47248" y="143537"/>
                  </a:lnTo>
                  <a:lnTo>
                    <a:pt x="47085" y="138908"/>
                  </a:lnTo>
                  <a:lnTo>
                    <a:pt x="46909" y="134390"/>
                  </a:lnTo>
                  <a:lnTo>
                    <a:pt x="46726" y="129872"/>
                  </a:lnTo>
                  <a:lnTo>
                    <a:pt x="46523" y="125409"/>
                  </a:lnTo>
                  <a:lnTo>
                    <a:pt x="46307" y="121056"/>
                  </a:lnTo>
                  <a:lnTo>
                    <a:pt x="46083" y="116703"/>
                  </a:lnTo>
                  <a:lnTo>
                    <a:pt x="45839" y="112405"/>
                  </a:lnTo>
                  <a:lnTo>
                    <a:pt x="45589" y="108162"/>
                  </a:lnTo>
                  <a:lnTo>
                    <a:pt x="45325" y="103975"/>
                  </a:lnTo>
                  <a:lnTo>
                    <a:pt x="45047" y="99842"/>
                  </a:lnTo>
                  <a:lnTo>
                    <a:pt x="44763" y="95765"/>
                  </a:lnTo>
                  <a:lnTo>
                    <a:pt x="44458" y="91742"/>
                  </a:lnTo>
                  <a:lnTo>
                    <a:pt x="44146" y="87775"/>
                  </a:lnTo>
                  <a:lnTo>
                    <a:pt x="43828" y="83918"/>
                  </a:lnTo>
                  <a:lnTo>
                    <a:pt x="43489" y="80116"/>
                  </a:lnTo>
                  <a:lnTo>
                    <a:pt x="43144" y="76369"/>
                  </a:lnTo>
                  <a:lnTo>
                    <a:pt x="42792" y="72678"/>
                  </a:lnTo>
                  <a:lnTo>
                    <a:pt x="42426" y="69041"/>
                  </a:lnTo>
                  <a:lnTo>
                    <a:pt x="42047" y="65515"/>
                  </a:lnTo>
                  <a:lnTo>
                    <a:pt x="41661" y="62043"/>
                  </a:lnTo>
                  <a:lnTo>
                    <a:pt x="41268" y="58682"/>
                  </a:lnTo>
                  <a:lnTo>
                    <a:pt x="40862" y="55376"/>
                  </a:lnTo>
                  <a:lnTo>
                    <a:pt x="40442" y="52125"/>
                  </a:lnTo>
                  <a:lnTo>
                    <a:pt x="40015" y="48984"/>
                  </a:lnTo>
                  <a:lnTo>
                    <a:pt x="39582" y="45954"/>
                  </a:lnTo>
                  <a:lnTo>
                    <a:pt x="39135" y="42923"/>
                  </a:lnTo>
                  <a:lnTo>
                    <a:pt x="38681" y="40058"/>
                  </a:lnTo>
                  <a:lnTo>
                    <a:pt x="38221" y="37248"/>
                  </a:lnTo>
                  <a:lnTo>
                    <a:pt x="37747" y="34493"/>
                  </a:lnTo>
                  <a:lnTo>
                    <a:pt x="37266" y="31903"/>
                  </a:lnTo>
                  <a:lnTo>
                    <a:pt x="36778" y="29369"/>
                  </a:lnTo>
                  <a:lnTo>
                    <a:pt x="36284" y="26889"/>
                  </a:lnTo>
                  <a:lnTo>
                    <a:pt x="35783" y="24520"/>
                  </a:lnTo>
                  <a:lnTo>
                    <a:pt x="35268" y="22316"/>
                  </a:lnTo>
                  <a:lnTo>
                    <a:pt x="34754" y="20112"/>
                  </a:lnTo>
                  <a:lnTo>
                    <a:pt x="34225" y="18073"/>
                  </a:lnTo>
                  <a:lnTo>
                    <a:pt x="33690" y="16145"/>
                  </a:lnTo>
                  <a:lnTo>
                    <a:pt x="33149" y="14271"/>
                  </a:lnTo>
                  <a:lnTo>
                    <a:pt x="32600" y="12508"/>
                  </a:lnTo>
                  <a:lnTo>
                    <a:pt x="32045" y="10910"/>
                  </a:lnTo>
                  <a:lnTo>
                    <a:pt x="31483" y="9367"/>
                  </a:lnTo>
                  <a:lnTo>
                    <a:pt x="30914" y="7935"/>
                  </a:lnTo>
                  <a:lnTo>
                    <a:pt x="30345" y="6612"/>
                  </a:lnTo>
                  <a:lnTo>
                    <a:pt x="29763" y="5400"/>
                  </a:lnTo>
                  <a:lnTo>
                    <a:pt x="29180" y="4353"/>
                  </a:lnTo>
                  <a:lnTo>
                    <a:pt x="28584" y="3361"/>
                  </a:lnTo>
                  <a:lnTo>
                    <a:pt x="27989" y="2535"/>
                  </a:lnTo>
                  <a:lnTo>
                    <a:pt x="27386" y="1764"/>
                  </a:lnTo>
                  <a:lnTo>
                    <a:pt x="26776" y="1157"/>
                  </a:lnTo>
                  <a:lnTo>
                    <a:pt x="26167" y="717"/>
                  </a:lnTo>
                  <a:lnTo>
                    <a:pt x="25551" y="331"/>
                  </a:lnTo>
                  <a:lnTo>
                    <a:pt x="25551" y="331"/>
                  </a:lnTo>
                  <a:lnTo>
                    <a:pt x="25537" y="33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5"/>
            <p:cNvSpPr/>
            <p:nvPr/>
          </p:nvSpPr>
          <p:spPr>
            <a:xfrm rot="10800000" flipH="1">
              <a:off x="2324361" y="2334051"/>
              <a:ext cx="307036" cy="352304"/>
            </a:xfrm>
            <a:custGeom>
              <a:avLst/>
              <a:gdLst/>
              <a:ahLst/>
              <a:cxnLst/>
              <a:rect l="l" t="t" r="r" b="b"/>
              <a:pathLst>
                <a:path w="14567" h="118521" extrusionOk="0">
                  <a:moveTo>
                    <a:pt x="7280" y="0"/>
                  </a:moveTo>
                  <a:lnTo>
                    <a:pt x="7097" y="55"/>
                  </a:lnTo>
                  <a:lnTo>
                    <a:pt x="6921" y="110"/>
                  </a:lnTo>
                  <a:lnTo>
                    <a:pt x="6745" y="165"/>
                  </a:lnTo>
                  <a:lnTo>
                    <a:pt x="6569" y="276"/>
                  </a:lnTo>
                  <a:lnTo>
                    <a:pt x="6393" y="441"/>
                  </a:lnTo>
                  <a:lnTo>
                    <a:pt x="6217" y="661"/>
                  </a:lnTo>
                  <a:lnTo>
                    <a:pt x="6047" y="882"/>
                  </a:lnTo>
                  <a:lnTo>
                    <a:pt x="5878" y="1102"/>
                  </a:lnTo>
                  <a:lnTo>
                    <a:pt x="5702" y="1433"/>
                  </a:lnTo>
                  <a:lnTo>
                    <a:pt x="5539" y="1708"/>
                  </a:lnTo>
                  <a:lnTo>
                    <a:pt x="5370" y="2094"/>
                  </a:lnTo>
                  <a:lnTo>
                    <a:pt x="5201" y="2480"/>
                  </a:lnTo>
                  <a:lnTo>
                    <a:pt x="5038" y="2865"/>
                  </a:lnTo>
                  <a:lnTo>
                    <a:pt x="4876" y="3306"/>
                  </a:lnTo>
                  <a:lnTo>
                    <a:pt x="4558" y="4298"/>
                  </a:lnTo>
                  <a:lnTo>
                    <a:pt x="4246" y="5400"/>
                  </a:lnTo>
                  <a:lnTo>
                    <a:pt x="3941" y="6612"/>
                  </a:lnTo>
                  <a:lnTo>
                    <a:pt x="3643" y="7934"/>
                  </a:lnTo>
                  <a:lnTo>
                    <a:pt x="3352" y="9367"/>
                  </a:lnTo>
                  <a:lnTo>
                    <a:pt x="3074" y="10910"/>
                  </a:lnTo>
                  <a:lnTo>
                    <a:pt x="2804" y="12563"/>
                  </a:lnTo>
                  <a:lnTo>
                    <a:pt x="2546" y="14271"/>
                  </a:lnTo>
                  <a:lnTo>
                    <a:pt x="2296" y="16144"/>
                  </a:lnTo>
                  <a:lnTo>
                    <a:pt x="2052" y="18073"/>
                  </a:lnTo>
                  <a:lnTo>
                    <a:pt x="1822" y="20057"/>
                  </a:lnTo>
                  <a:lnTo>
                    <a:pt x="1605" y="22150"/>
                  </a:lnTo>
                  <a:lnTo>
                    <a:pt x="1402" y="24354"/>
                  </a:lnTo>
                  <a:lnTo>
                    <a:pt x="1205" y="26613"/>
                  </a:lnTo>
                  <a:lnTo>
                    <a:pt x="1023" y="28928"/>
                  </a:lnTo>
                  <a:lnTo>
                    <a:pt x="860" y="31352"/>
                  </a:lnTo>
                  <a:lnTo>
                    <a:pt x="704" y="33832"/>
                  </a:lnTo>
                  <a:lnTo>
                    <a:pt x="630" y="35099"/>
                  </a:lnTo>
                  <a:lnTo>
                    <a:pt x="562" y="36366"/>
                  </a:lnTo>
                  <a:lnTo>
                    <a:pt x="501" y="37689"/>
                  </a:lnTo>
                  <a:lnTo>
                    <a:pt x="440" y="39011"/>
                  </a:lnTo>
                  <a:lnTo>
                    <a:pt x="379" y="40333"/>
                  </a:lnTo>
                  <a:lnTo>
                    <a:pt x="325" y="41656"/>
                  </a:lnTo>
                  <a:lnTo>
                    <a:pt x="278" y="43033"/>
                  </a:lnTo>
                  <a:lnTo>
                    <a:pt x="230" y="44411"/>
                  </a:lnTo>
                  <a:lnTo>
                    <a:pt x="190" y="45788"/>
                  </a:lnTo>
                  <a:lnTo>
                    <a:pt x="156" y="47221"/>
                  </a:lnTo>
                  <a:lnTo>
                    <a:pt x="122" y="48598"/>
                  </a:lnTo>
                  <a:lnTo>
                    <a:pt x="88" y="50031"/>
                  </a:lnTo>
                  <a:lnTo>
                    <a:pt x="68" y="51464"/>
                  </a:lnTo>
                  <a:lnTo>
                    <a:pt x="41" y="52951"/>
                  </a:lnTo>
                  <a:lnTo>
                    <a:pt x="27" y="54384"/>
                  </a:lnTo>
                  <a:lnTo>
                    <a:pt x="14" y="55872"/>
                  </a:lnTo>
                  <a:lnTo>
                    <a:pt x="7" y="57414"/>
                  </a:lnTo>
                  <a:lnTo>
                    <a:pt x="0" y="58902"/>
                  </a:lnTo>
                  <a:lnTo>
                    <a:pt x="0" y="60445"/>
                  </a:lnTo>
                  <a:lnTo>
                    <a:pt x="7" y="61933"/>
                  </a:lnTo>
                  <a:lnTo>
                    <a:pt x="20" y="63420"/>
                  </a:lnTo>
                  <a:lnTo>
                    <a:pt x="34" y="64908"/>
                  </a:lnTo>
                  <a:lnTo>
                    <a:pt x="54" y="66396"/>
                  </a:lnTo>
                  <a:lnTo>
                    <a:pt x="75" y="67828"/>
                  </a:lnTo>
                  <a:lnTo>
                    <a:pt x="102" y="69316"/>
                  </a:lnTo>
                  <a:lnTo>
                    <a:pt x="136" y="70749"/>
                  </a:lnTo>
                  <a:lnTo>
                    <a:pt x="176" y="72181"/>
                  </a:lnTo>
                  <a:lnTo>
                    <a:pt x="217" y="73559"/>
                  </a:lnTo>
                  <a:lnTo>
                    <a:pt x="257" y="74991"/>
                  </a:lnTo>
                  <a:lnTo>
                    <a:pt x="312" y="76369"/>
                  </a:lnTo>
                  <a:lnTo>
                    <a:pt x="366" y="77746"/>
                  </a:lnTo>
                  <a:lnTo>
                    <a:pt x="420" y="79124"/>
                  </a:lnTo>
                  <a:lnTo>
                    <a:pt x="481" y="80502"/>
                  </a:lnTo>
                  <a:lnTo>
                    <a:pt x="549" y="81824"/>
                  </a:lnTo>
                  <a:lnTo>
                    <a:pt x="616" y="83146"/>
                  </a:lnTo>
                  <a:lnTo>
                    <a:pt x="691" y="84414"/>
                  </a:lnTo>
                  <a:lnTo>
                    <a:pt x="765" y="85736"/>
                  </a:lnTo>
                  <a:lnTo>
                    <a:pt x="847" y="87003"/>
                  </a:lnTo>
                  <a:lnTo>
                    <a:pt x="928" y="88271"/>
                  </a:lnTo>
                  <a:lnTo>
                    <a:pt x="1016" y="89483"/>
                  </a:lnTo>
                  <a:lnTo>
                    <a:pt x="1111" y="90695"/>
                  </a:lnTo>
                  <a:lnTo>
                    <a:pt x="1205" y="91907"/>
                  </a:lnTo>
                  <a:lnTo>
                    <a:pt x="1300" y="93064"/>
                  </a:lnTo>
                  <a:lnTo>
                    <a:pt x="1402" y="94221"/>
                  </a:lnTo>
                  <a:lnTo>
                    <a:pt x="1510" y="95379"/>
                  </a:lnTo>
                  <a:lnTo>
                    <a:pt x="1619" y="96481"/>
                  </a:lnTo>
                  <a:lnTo>
                    <a:pt x="1727" y="97583"/>
                  </a:lnTo>
                  <a:lnTo>
                    <a:pt x="1842" y="98629"/>
                  </a:lnTo>
                  <a:lnTo>
                    <a:pt x="1957" y="99676"/>
                  </a:lnTo>
                  <a:lnTo>
                    <a:pt x="2079" y="100723"/>
                  </a:lnTo>
                  <a:lnTo>
                    <a:pt x="2201" y="101715"/>
                  </a:lnTo>
                  <a:lnTo>
                    <a:pt x="2330" y="102707"/>
                  </a:lnTo>
                  <a:lnTo>
                    <a:pt x="2458" y="103644"/>
                  </a:lnTo>
                  <a:lnTo>
                    <a:pt x="2594" y="104580"/>
                  </a:lnTo>
                  <a:lnTo>
                    <a:pt x="2729" y="105517"/>
                  </a:lnTo>
                  <a:lnTo>
                    <a:pt x="2865" y="106399"/>
                  </a:lnTo>
                  <a:lnTo>
                    <a:pt x="3007" y="107225"/>
                  </a:lnTo>
                  <a:lnTo>
                    <a:pt x="3149" y="108052"/>
                  </a:lnTo>
                  <a:lnTo>
                    <a:pt x="3291" y="108823"/>
                  </a:lnTo>
                  <a:lnTo>
                    <a:pt x="3440" y="109594"/>
                  </a:lnTo>
                  <a:lnTo>
                    <a:pt x="3589" y="110366"/>
                  </a:lnTo>
                  <a:lnTo>
                    <a:pt x="3745" y="111082"/>
                  </a:lnTo>
                  <a:lnTo>
                    <a:pt x="3901" y="111743"/>
                  </a:lnTo>
                  <a:lnTo>
                    <a:pt x="4056" y="112405"/>
                  </a:lnTo>
                  <a:lnTo>
                    <a:pt x="4219" y="113011"/>
                  </a:lnTo>
                  <a:lnTo>
                    <a:pt x="4381" y="113617"/>
                  </a:lnTo>
                  <a:lnTo>
                    <a:pt x="4544" y="114168"/>
                  </a:lnTo>
                  <a:lnTo>
                    <a:pt x="4713" y="114719"/>
                  </a:lnTo>
                  <a:lnTo>
                    <a:pt x="4876" y="115215"/>
                  </a:lnTo>
                  <a:lnTo>
                    <a:pt x="5052" y="115655"/>
                  </a:lnTo>
                  <a:lnTo>
                    <a:pt x="5221" y="116096"/>
                  </a:lnTo>
                  <a:lnTo>
                    <a:pt x="5397" y="116537"/>
                  </a:lnTo>
                  <a:lnTo>
                    <a:pt x="5573" y="116868"/>
                  </a:lnTo>
                  <a:lnTo>
                    <a:pt x="5749" y="117198"/>
                  </a:lnTo>
                  <a:lnTo>
                    <a:pt x="5925" y="117474"/>
                  </a:lnTo>
                  <a:lnTo>
                    <a:pt x="6108" y="117749"/>
                  </a:lnTo>
                  <a:lnTo>
                    <a:pt x="6291" y="117970"/>
                  </a:lnTo>
                  <a:lnTo>
                    <a:pt x="6474" y="118190"/>
                  </a:lnTo>
                  <a:lnTo>
                    <a:pt x="6664" y="118300"/>
                  </a:lnTo>
                  <a:lnTo>
                    <a:pt x="6846" y="118410"/>
                  </a:lnTo>
                  <a:lnTo>
                    <a:pt x="7070" y="118521"/>
                  </a:lnTo>
                  <a:lnTo>
                    <a:pt x="7469" y="118521"/>
                  </a:lnTo>
                  <a:lnTo>
                    <a:pt x="7646" y="118466"/>
                  </a:lnTo>
                  <a:lnTo>
                    <a:pt x="7822" y="118355"/>
                  </a:lnTo>
                  <a:lnTo>
                    <a:pt x="7998" y="118245"/>
                  </a:lnTo>
                  <a:lnTo>
                    <a:pt x="8174" y="118080"/>
                  </a:lnTo>
                  <a:lnTo>
                    <a:pt x="8350" y="117915"/>
                  </a:lnTo>
                  <a:lnTo>
                    <a:pt x="8519" y="117694"/>
                  </a:lnTo>
                  <a:lnTo>
                    <a:pt x="8688" y="117419"/>
                  </a:lnTo>
                  <a:lnTo>
                    <a:pt x="8864" y="117143"/>
                  </a:lnTo>
                  <a:lnTo>
                    <a:pt x="9027" y="116813"/>
                  </a:lnTo>
                  <a:lnTo>
                    <a:pt x="9196" y="116482"/>
                  </a:lnTo>
                  <a:lnTo>
                    <a:pt x="9359" y="116096"/>
                  </a:lnTo>
                  <a:lnTo>
                    <a:pt x="9528" y="115655"/>
                  </a:lnTo>
                  <a:lnTo>
                    <a:pt x="9684" y="115215"/>
                  </a:lnTo>
                  <a:lnTo>
                    <a:pt x="10009" y="114278"/>
                  </a:lnTo>
                  <a:lnTo>
                    <a:pt x="10320" y="113176"/>
                  </a:lnTo>
                  <a:lnTo>
                    <a:pt x="10625" y="111964"/>
                  </a:lnTo>
                  <a:lnTo>
                    <a:pt x="10923" y="110641"/>
                  </a:lnTo>
                  <a:lnTo>
                    <a:pt x="11208" y="109209"/>
                  </a:lnTo>
                  <a:lnTo>
                    <a:pt x="11485" y="107666"/>
                  </a:lnTo>
                  <a:lnTo>
                    <a:pt x="11756" y="106013"/>
                  </a:lnTo>
                  <a:lnTo>
                    <a:pt x="12020" y="104305"/>
                  </a:lnTo>
                  <a:lnTo>
                    <a:pt x="12271" y="102486"/>
                  </a:lnTo>
                  <a:lnTo>
                    <a:pt x="12508" y="100558"/>
                  </a:lnTo>
                  <a:lnTo>
                    <a:pt x="12738" y="98519"/>
                  </a:lnTo>
                  <a:lnTo>
                    <a:pt x="12955" y="96425"/>
                  </a:lnTo>
                  <a:lnTo>
                    <a:pt x="13165" y="94277"/>
                  </a:lnTo>
                  <a:lnTo>
                    <a:pt x="13354" y="92017"/>
                  </a:lnTo>
                  <a:lnTo>
                    <a:pt x="13537" y="89703"/>
                  </a:lnTo>
                  <a:lnTo>
                    <a:pt x="13706" y="87279"/>
                  </a:lnTo>
                  <a:lnTo>
                    <a:pt x="13862" y="84799"/>
                  </a:lnTo>
                  <a:lnTo>
                    <a:pt x="13930" y="83532"/>
                  </a:lnTo>
                  <a:lnTo>
                    <a:pt x="13998" y="82265"/>
                  </a:lnTo>
                  <a:lnTo>
                    <a:pt x="14065" y="80942"/>
                  </a:lnTo>
                  <a:lnTo>
                    <a:pt x="14126" y="79620"/>
                  </a:lnTo>
                  <a:lnTo>
                    <a:pt x="14180" y="78297"/>
                  </a:lnTo>
                  <a:lnTo>
                    <a:pt x="14235" y="76975"/>
                  </a:lnTo>
                  <a:lnTo>
                    <a:pt x="14289" y="75598"/>
                  </a:lnTo>
                  <a:lnTo>
                    <a:pt x="14329" y="74220"/>
                  </a:lnTo>
                  <a:lnTo>
                    <a:pt x="14377" y="72843"/>
                  </a:lnTo>
                  <a:lnTo>
                    <a:pt x="14411" y="71465"/>
                  </a:lnTo>
                  <a:lnTo>
                    <a:pt x="14444" y="70032"/>
                  </a:lnTo>
                  <a:lnTo>
                    <a:pt x="14478" y="68600"/>
                  </a:lnTo>
                  <a:lnTo>
                    <a:pt x="14505" y="67167"/>
                  </a:lnTo>
                  <a:lnTo>
                    <a:pt x="14526" y="65735"/>
                  </a:lnTo>
                  <a:lnTo>
                    <a:pt x="14539" y="64302"/>
                  </a:lnTo>
                  <a:lnTo>
                    <a:pt x="14553" y="62814"/>
                  </a:lnTo>
                  <a:lnTo>
                    <a:pt x="14553" y="62704"/>
                  </a:lnTo>
                  <a:lnTo>
                    <a:pt x="14566" y="61161"/>
                  </a:lnTo>
                  <a:lnTo>
                    <a:pt x="14566" y="59619"/>
                  </a:lnTo>
                  <a:lnTo>
                    <a:pt x="14566" y="58131"/>
                  </a:lnTo>
                  <a:lnTo>
                    <a:pt x="14560" y="56588"/>
                  </a:lnTo>
                  <a:lnTo>
                    <a:pt x="14553" y="55100"/>
                  </a:lnTo>
                  <a:lnTo>
                    <a:pt x="14533" y="53613"/>
                  </a:lnTo>
                  <a:lnTo>
                    <a:pt x="14519" y="52180"/>
                  </a:lnTo>
                  <a:lnTo>
                    <a:pt x="14492" y="50692"/>
                  </a:lnTo>
                  <a:lnTo>
                    <a:pt x="14465" y="49260"/>
                  </a:lnTo>
                  <a:lnTo>
                    <a:pt x="14431" y="47772"/>
                  </a:lnTo>
                  <a:lnTo>
                    <a:pt x="14397" y="46339"/>
                  </a:lnTo>
                  <a:lnTo>
                    <a:pt x="14350" y="44962"/>
                  </a:lnTo>
                  <a:lnTo>
                    <a:pt x="14309" y="43529"/>
                  </a:lnTo>
                  <a:lnTo>
                    <a:pt x="14255" y="42152"/>
                  </a:lnTo>
                  <a:lnTo>
                    <a:pt x="14207" y="40774"/>
                  </a:lnTo>
                  <a:lnTo>
                    <a:pt x="14147" y="39397"/>
                  </a:lnTo>
                  <a:lnTo>
                    <a:pt x="14086" y="38019"/>
                  </a:lnTo>
                  <a:lnTo>
                    <a:pt x="14018" y="36697"/>
                  </a:lnTo>
                  <a:lnTo>
                    <a:pt x="13950" y="35374"/>
                  </a:lnTo>
                  <a:lnTo>
                    <a:pt x="13876" y="34052"/>
                  </a:lnTo>
                  <a:lnTo>
                    <a:pt x="13801" y="32785"/>
                  </a:lnTo>
                  <a:lnTo>
                    <a:pt x="13720" y="31517"/>
                  </a:lnTo>
                  <a:lnTo>
                    <a:pt x="13639" y="30250"/>
                  </a:lnTo>
                  <a:lnTo>
                    <a:pt x="13551" y="29038"/>
                  </a:lnTo>
                  <a:lnTo>
                    <a:pt x="13456" y="27826"/>
                  </a:lnTo>
                  <a:lnTo>
                    <a:pt x="13361" y="26613"/>
                  </a:lnTo>
                  <a:lnTo>
                    <a:pt x="13266" y="25456"/>
                  </a:lnTo>
                  <a:lnTo>
                    <a:pt x="13165" y="24299"/>
                  </a:lnTo>
                  <a:lnTo>
                    <a:pt x="13056" y="23142"/>
                  </a:lnTo>
                  <a:lnTo>
                    <a:pt x="12948" y="22040"/>
                  </a:lnTo>
                  <a:lnTo>
                    <a:pt x="12840" y="20938"/>
                  </a:lnTo>
                  <a:lnTo>
                    <a:pt x="12724" y="19836"/>
                  </a:lnTo>
                  <a:lnTo>
                    <a:pt x="12603" y="18789"/>
                  </a:lnTo>
                  <a:lnTo>
                    <a:pt x="12481" y="17797"/>
                  </a:lnTo>
                  <a:lnTo>
                    <a:pt x="12359" y="16751"/>
                  </a:lnTo>
                  <a:lnTo>
                    <a:pt x="12230" y="15814"/>
                  </a:lnTo>
                  <a:lnTo>
                    <a:pt x="12101" y="14822"/>
                  </a:lnTo>
                  <a:lnTo>
                    <a:pt x="11973" y="13885"/>
                  </a:lnTo>
                  <a:lnTo>
                    <a:pt x="11837" y="13004"/>
                  </a:lnTo>
                  <a:lnTo>
                    <a:pt x="11695" y="12122"/>
                  </a:lnTo>
                  <a:lnTo>
                    <a:pt x="11553" y="11296"/>
                  </a:lnTo>
                  <a:lnTo>
                    <a:pt x="11411" y="10469"/>
                  </a:lnTo>
                  <a:lnTo>
                    <a:pt x="11268" y="9643"/>
                  </a:lnTo>
                  <a:lnTo>
                    <a:pt x="11119" y="8871"/>
                  </a:lnTo>
                  <a:lnTo>
                    <a:pt x="10971" y="8155"/>
                  </a:lnTo>
                  <a:lnTo>
                    <a:pt x="10815" y="7439"/>
                  </a:lnTo>
                  <a:lnTo>
                    <a:pt x="10659" y="6722"/>
                  </a:lnTo>
                  <a:lnTo>
                    <a:pt x="10503" y="6116"/>
                  </a:lnTo>
                  <a:lnTo>
                    <a:pt x="10341" y="5455"/>
                  </a:lnTo>
                  <a:lnTo>
                    <a:pt x="10178" y="4849"/>
                  </a:lnTo>
                  <a:lnTo>
                    <a:pt x="10016" y="4298"/>
                  </a:lnTo>
                  <a:lnTo>
                    <a:pt x="9846" y="3802"/>
                  </a:lnTo>
                  <a:lnTo>
                    <a:pt x="9677" y="3306"/>
                  </a:lnTo>
                  <a:lnTo>
                    <a:pt x="9508" y="2810"/>
                  </a:lnTo>
                  <a:lnTo>
                    <a:pt x="9332" y="2424"/>
                  </a:lnTo>
                  <a:lnTo>
                    <a:pt x="9162" y="1984"/>
                  </a:lnTo>
                  <a:lnTo>
                    <a:pt x="8986" y="1653"/>
                  </a:lnTo>
                  <a:lnTo>
                    <a:pt x="8804" y="1322"/>
                  </a:lnTo>
                  <a:lnTo>
                    <a:pt x="8627" y="1047"/>
                  </a:lnTo>
                  <a:lnTo>
                    <a:pt x="8445" y="771"/>
                  </a:lnTo>
                  <a:lnTo>
                    <a:pt x="8262" y="551"/>
                  </a:lnTo>
                  <a:lnTo>
                    <a:pt x="8079" y="386"/>
                  </a:lnTo>
                  <a:lnTo>
                    <a:pt x="7889" y="220"/>
                  </a:lnTo>
                  <a:lnTo>
                    <a:pt x="7706" y="110"/>
                  </a:lnTo>
                  <a:lnTo>
                    <a:pt x="7490" y="55"/>
                  </a:lnTo>
                  <a:lnTo>
                    <a:pt x="7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rot="10800000" flipH="1">
              <a:off x="228394" y="1821695"/>
              <a:ext cx="618772" cy="116457"/>
            </a:xfrm>
            <a:custGeom>
              <a:avLst/>
              <a:gdLst/>
              <a:ahLst/>
              <a:cxnLst/>
              <a:rect l="l" t="t" r="r" b="b"/>
              <a:pathLst>
                <a:path w="29357" h="39178" extrusionOk="0">
                  <a:moveTo>
                    <a:pt x="16564" y="1"/>
                  </a:moveTo>
                  <a:lnTo>
                    <a:pt x="15975" y="56"/>
                  </a:lnTo>
                  <a:lnTo>
                    <a:pt x="15393" y="166"/>
                  </a:lnTo>
                  <a:lnTo>
                    <a:pt x="14804" y="331"/>
                  </a:lnTo>
                  <a:lnTo>
                    <a:pt x="14221" y="607"/>
                  </a:lnTo>
                  <a:lnTo>
                    <a:pt x="13639" y="882"/>
                  </a:lnTo>
                  <a:lnTo>
                    <a:pt x="13057" y="1268"/>
                  </a:lnTo>
                  <a:lnTo>
                    <a:pt x="12481" y="1654"/>
                  </a:lnTo>
                  <a:lnTo>
                    <a:pt x="11905" y="2095"/>
                  </a:lnTo>
                  <a:lnTo>
                    <a:pt x="11337" y="2591"/>
                  </a:lnTo>
                  <a:lnTo>
                    <a:pt x="10775" y="3086"/>
                  </a:lnTo>
                  <a:lnTo>
                    <a:pt x="10219" y="3693"/>
                  </a:lnTo>
                  <a:lnTo>
                    <a:pt x="9671" y="4299"/>
                  </a:lnTo>
                  <a:lnTo>
                    <a:pt x="9129" y="4905"/>
                  </a:lnTo>
                  <a:lnTo>
                    <a:pt x="8601" y="5621"/>
                  </a:lnTo>
                  <a:lnTo>
                    <a:pt x="8073" y="6282"/>
                  </a:lnTo>
                  <a:lnTo>
                    <a:pt x="7565" y="6999"/>
                  </a:lnTo>
                  <a:lnTo>
                    <a:pt x="7057" y="7770"/>
                  </a:lnTo>
                  <a:lnTo>
                    <a:pt x="6569" y="8541"/>
                  </a:lnTo>
                  <a:lnTo>
                    <a:pt x="6088" y="9313"/>
                  </a:lnTo>
                  <a:lnTo>
                    <a:pt x="5621" y="10139"/>
                  </a:lnTo>
                  <a:lnTo>
                    <a:pt x="5167" y="10911"/>
                  </a:lnTo>
                  <a:lnTo>
                    <a:pt x="4734" y="11737"/>
                  </a:lnTo>
                  <a:lnTo>
                    <a:pt x="4307" y="12564"/>
                  </a:lnTo>
                  <a:lnTo>
                    <a:pt x="3901" y="13390"/>
                  </a:lnTo>
                  <a:lnTo>
                    <a:pt x="3508" y="14217"/>
                  </a:lnTo>
                  <a:lnTo>
                    <a:pt x="3136" y="15043"/>
                  </a:lnTo>
                  <a:lnTo>
                    <a:pt x="2777" y="15870"/>
                  </a:lnTo>
                  <a:lnTo>
                    <a:pt x="2438" y="16696"/>
                  </a:lnTo>
                  <a:lnTo>
                    <a:pt x="2120" y="17468"/>
                  </a:lnTo>
                  <a:lnTo>
                    <a:pt x="1822" y="18294"/>
                  </a:lnTo>
                  <a:lnTo>
                    <a:pt x="1544" y="19066"/>
                  </a:lnTo>
                  <a:lnTo>
                    <a:pt x="1287" y="19837"/>
                  </a:lnTo>
                  <a:lnTo>
                    <a:pt x="1057" y="20553"/>
                  </a:lnTo>
                  <a:lnTo>
                    <a:pt x="847" y="21270"/>
                  </a:lnTo>
                  <a:lnTo>
                    <a:pt x="657" y="21931"/>
                  </a:lnTo>
                  <a:lnTo>
                    <a:pt x="495" y="22592"/>
                  </a:lnTo>
                  <a:lnTo>
                    <a:pt x="359" y="23198"/>
                  </a:lnTo>
                  <a:lnTo>
                    <a:pt x="244" y="23804"/>
                  </a:lnTo>
                  <a:lnTo>
                    <a:pt x="156" y="24355"/>
                  </a:lnTo>
                  <a:lnTo>
                    <a:pt x="88" y="24906"/>
                  </a:lnTo>
                  <a:lnTo>
                    <a:pt x="41" y="25402"/>
                  </a:lnTo>
                  <a:lnTo>
                    <a:pt x="14" y="25898"/>
                  </a:lnTo>
                  <a:lnTo>
                    <a:pt x="7" y="26118"/>
                  </a:lnTo>
                  <a:lnTo>
                    <a:pt x="0" y="26339"/>
                  </a:lnTo>
                  <a:lnTo>
                    <a:pt x="7" y="26559"/>
                  </a:lnTo>
                  <a:lnTo>
                    <a:pt x="14" y="26780"/>
                  </a:lnTo>
                  <a:lnTo>
                    <a:pt x="21" y="27000"/>
                  </a:lnTo>
                  <a:lnTo>
                    <a:pt x="41" y="27220"/>
                  </a:lnTo>
                  <a:lnTo>
                    <a:pt x="82" y="27606"/>
                  </a:lnTo>
                  <a:lnTo>
                    <a:pt x="149" y="27992"/>
                  </a:lnTo>
                  <a:lnTo>
                    <a:pt x="224" y="28377"/>
                  </a:lnTo>
                  <a:lnTo>
                    <a:pt x="319" y="28708"/>
                  </a:lnTo>
                  <a:lnTo>
                    <a:pt x="434" y="29039"/>
                  </a:lnTo>
                  <a:lnTo>
                    <a:pt x="556" y="29314"/>
                  </a:lnTo>
                  <a:lnTo>
                    <a:pt x="698" y="29645"/>
                  </a:lnTo>
                  <a:lnTo>
                    <a:pt x="860" y="29920"/>
                  </a:lnTo>
                  <a:lnTo>
                    <a:pt x="1030" y="30141"/>
                  </a:lnTo>
                  <a:lnTo>
                    <a:pt x="1416" y="30637"/>
                  </a:lnTo>
                  <a:lnTo>
                    <a:pt x="1849" y="31077"/>
                  </a:lnTo>
                  <a:lnTo>
                    <a:pt x="2337" y="31408"/>
                  </a:lnTo>
                  <a:lnTo>
                    <a:pt x="2865" y="31739"/>
                  </a:lnTo>
                  <a:lnTo>
                    <a:pt x="3441" y="32069"/>
                  </a:lnTo>
                  <a:lnTo>
                    <a:pt x="4057" y="32290"/>
                  </a:lnTo>
                  <a:lnTo>
                    <a:pt x="4707" y="32510"/>
                  </a:lnTo>
                  <a:lnTo>
                    <a:pt x="5384" y="32730"/>
                  </a:lnTo>
                  <a:lnTo>
                    <a:pt x="6833" y="33116"/>
                  </a:lnTo>
                  <a:lnTo>
                    <a:pt x="8364" y="33447"/>
                  </a:lnTo>
                  <a:lnTo>
                    <a:pt x="9962" y="33777"/>
                  </a:lnTo>
                  <a:lnTo>
                    <a:pt x="11601" y="34218"/>
                  </a:lnTo>
                  <a:lnTo>
                    <a:pt x="13239" y="34714"/>
                  </a:lnTo>
                  <a:lnTo>
                    <a:pt x="14059" y="35045"/>
                  </a:lnTo>
                  <a:lnTo>
                    <a:pt x="14865" y="35375"/>
                  </a:lnTo>
                  <a:lnTo>
                    <a:pt x="15664" y="35761"/>
                  </a:lnTo>
                  <a:lnTo>
                    <a:pt x="16449" y="36202"/>
                  </a:lnTo>
                  <a:lnTo>
                    <a:pt x="17215" y="36698"/>
                  </a:lnTo>
                  <a:lnTo>
                    <a:pt x="17959" y="37249"/>
                  </a:lnTo>
                  <a:lnTo>
                    <a:pt x="18677" y="37800"/>
                  </a:lnTo>
                  <a:lnTo>
                    <a:pt x="19368" y="38240"/>
                  </a:lnTo>
                  <a:lnTo>
                    <a:pt x="20038" y="38571"/>
                  </a:lnTo>
                  <a:lnTo>
                    <a:pt x="20689" y="38847"/>
                  </a:lnTo>
                  <a:lnTo>
                    <a:pt x="21312" y="39012"/>
                  </a:lnTo>
                  <a:lnTo>
                    <a:pt x="21908" y="39122"/>
                  </a:lnTo>
                  <a:lnTo>
                    <a:pt x="22476" y="39177"/>
                  </a:lnTo>
                  <a:lnTo>
                    <a:pt x="23032" y="39122"/>
                  </a:lnTo>
                  <a:lnTo>
                    <a:pt x="23553" y="39067"/>
                  </a:lnTo>
                  <a:lnTo>
                    <a:pt x="24054" y="38902"/>
                  </a:lnTo>
                  <a:lnTo>
                    <a:pt x="24535" y="38736"/>
                  </a:lnTo>
                  <a:lnTo>
                    <a:pt x="24989" y="38516"/>
                  </a:lnTo>
                  <a:lnTo>
                    <a:pt x="25422" y="38240"/>
                  </a:lnTo>
                  <a:lnTo>
                    <a:pt x="25828" y="37910"/>
                  </a:lnTo>
                  <a:lnTo>
                    <a:pt x="26214" y="37579"/>
                  </a:lnTo>
                  <a:lnTo>
                    <a:pt x="26573" y="37249"/>
                  </a:lnTo>
                  <a:lnTo>
                    <a:pt x="26912" y="36863"/>
                  </a:lnTo>
                  <a:lnTo>
                    <a:pt x="27230" y="36477"/>
                  </a:lnTo>
                  <a:lnTo>
                    <a:pt x="27521" y="36092"/>
                  </a:lnTo>
                  <a:lnTo>
                    <a:pt x="27792" y="35651"/>
                  </a:lnTo>
                  <a:lnTo>
                    <a:pt x="28266" y="34879"/>
                  </a:lnTo>
                  <a:lnTo>
                    <a:pt x="28652" y="34163"/>
                  </a:lnTo>
                  <a:lnTo>
                    <a:pt x="28950" y="33502"/>
                  </a:lnTo>
                  <a:lnTo>
                    <a:pt x="29167" y="33006"/>
                  </a:lnTo>
                  <a:lnTo>
                    <a:pt x="29336" y="32510"/>
                  </a:lnTo>
                  <a:lnTo>
                    <a:pt x="29357" y="29645"/>
                  </a:lnTo>
                  <a:lnTo>
                    <a:pt x="29201" y="28377"/>
                  </a:lnTo>
                  <a:lnTo>
                    <a:pt x="29032" y="27110"/>
                  </a:lnTo>
                  <a:lnTo>
                    <a:pt x="28862" y="25898"/>
                  </a:lnTo>
                  <a:lnTo>
                    <a:pt x="28686" y="24686"/>
                  </a:lnTo>
                  <a:lnTo>
                    <a:pt x="28510" y="23529"/>
                  </a:lnTo>
                  <a:lnTo>
                    <a:pt x="28320" y="22427"/>
                  </a:lnTo>
                  <a:lnTo>
                    <a:pt x="28138" y="21325"/>
                  </a:lnTo>
                  <a:lnTo>
                    <a:pt x="27941" y="20278"/>
                  </a:lnTo>
                  <a:lnTo>
                    <a:pt x="27745" y="19231"/>
                  </a:lnTo>
                  <a:lnTo>
                    <a:pt x="27542" y="18239"/>
                  </a:lnTo>
                  <a:lnTo>
                    <a:pt x="27339" y="17247"/>
                  </a:lnTo>
                  <a:lnTo>
                    <a:pt x="27129" y="16311"/>
                  </a:lnTo>
                  <a:lnTo>
                    <a:pt x="26919" y="15429"/>
                  </a:lnTo>
                  <a:lnTo>
                    <a:pt x="26702" y="14547"/>
                  </a:lnTo>
                  <a:lnTo>
                    <a:pt x="26479" y="13666"/>
                  </a:lnTo>
                  <a:lnTo>
                    <a:pt x="26255" y="12894"/>
                  </a:lnTo>
                  <a:lnTo>
                    <a:pt x="26025" y="12068"/>
                  </a:lnTo>
                  <a:lnTo>
                    <a:pt x="25795" y="11352"/>
                  </a:lnTo>
                  <a:lnTo>
                    <a:pt x="25564" y="10580"/>
                  </a:lnTo>
                  <a:lnTo>
                    <a:pt x="25327" y="9864"/>
                  </a:lnTo>
                  <a:lnTo>
                    <a:pt x="25084" y="9203"/>
                  </a:lnTo>
                  <a:lnTo>
                    <a:pt x="24840" y="8541"/>
                  </a:lnTo>
                  <a:lnTo>
                    <a:pt x="24345" y="7329"/>
                  </a:lnTo>
                  <a:lnTo>
                    <a:pt x="23837" y="6227"/>
                  </a:lnTo>
                  <a:lnTo>
                    <a:pt x="23316" y="5235"/>
                  </a:lnTo>
                  <a:lnTo>
                    <a:pt x="22795" y="4299"/>
                  </a:lnTo>
                  <a:lnTo>
                    <a:pt x="22253" y="3472"/>
                  </a:lnTo>
                  <a:lnTo>
                    <a:pt x="21711" y="2756"/>
                  </a:lnTo>
                  <a:lnTo>
                    <a:pt x="21163" y="2095"/>
                  </a:lnTo>
                  <a:lnTo>
                    <a:pt x="20601" y="1599"/>
                  </a:lnTo>
                  <a:lnTo>
                    <a:pt x="20038" y="1103"/>
                  </a:lnTo>
                  <a:lnTo>
                    <a:pt x="19470" y="717"/>
                  </a:lnTo>
                  <a:lnTo>
                    <a:pt x="18894" y="442"/>
                  </a:lnTo>
                  <a:lnTo>
                    <a:pt x="18312" y="221"/>
                  </a:lnTo>
                  <a:lnTo>
                    <a:pt x="17736" y="56"/>
                  </a:lnTo>
                  <a:lnTo>
                    <a:pt x="1714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rot="10800000" flipH="1">
              <a:off x="228394" y="1821695"/>
              <a:ext cx="618772" cy="116457"/>
            </a:xfrm>
            <a:custGeom>
              <a:avLst/>
              <a:gdLst/>
              <a:ahLst/>
              <a:cxnLst/>
              <a:rect l="l" t="t" r="r" b="b"/>
              <a:pathLst>
                <a:path w="29357" h="39178" fill="none" extrusionOk="0">
                  <a:moveTo>
                    <a:pt x="29336" y="32510"/>
                  </a:moveTo>
                  <a:lnTo>
                    <a:pt x="29336" y="32510"/>
                  </a:lnTo>
                  <a:lnTo>
                    <a:pt x="29167" y="33006"/>
                  </a:lnTo>
                  <a:lnTo>
                    <a:pt x="28950" y="33502"/>
                  </a:lnTo>
                  <a:lnTo>
                    <a:pt x="28652" y="34163"/>
                  </a:lnTo>
                  <a:lnTo>
                    <a:pt x="28266" y="34879"/>
                  </a:lnTo>
                  <a:lnTo>
                    <a:pt x="27792" y="35651"/>
                  </a:lnTo>
                  <a:lnTo>
                    <a:pt x="27521" y="36092"/>
                  </a:lnTo>
                  <a:lnTo>
                    <a:pt x="27230" y="36477"/>
                  </a:lnTo>
                  <a:lnTo>
                    <a:pt x="26912" y="36863"/>
                  </a:lnTo>
                  <a:lnTo>
                    <a:pt x="26573" y="37249"/>
                  </a:lnTo>
                  <a:lnTo>
                    <a:pt x="26214" y="37579"/>
                  </a:lnTo>
                  <a:lnTo>
                    <a:pt x="25828" y="37910"/>
                  </a:lnTo>
                  <a:lnTo>
                    <a:pt x="25422" y="38240"/>
                  </a:lnTo>
                  <a:lnTo>
                    <a:pt x="24989" y="38516"/>
                  </a:lnTo>
                  <a:lnTo>
                    <a:pt x="24535" y="38736"/>
                  </a:lnTo>
                  <a:lnTo>
                    <a:pt x="24054" y="38902"/>
                  </a:lnTo>
                  <a:lnTo>
                    <a:pt x="23553" y="39067"/>
                  </a:lnTo>
                  <a:lnTo>
                    <a:pt x="23032" y="39122"/>
                  </a:lnTo>
                  <a:lnTo>
                    <a:pt x="22476" y="39177"/>
                  </a:lnTo>
                  <a:lnTo>
                    <a:pt x="21908" y="39122"/>
                  </a:lnTo>
                  <a:lnTo>
                    <a:pt x="21312" y="39012"/>
                  </a:lnTo>
                  <a:lnTo>
                    <a:pt x="20689" y="38847"/>
                  </a:lnTo>
                  <a:lnTo>
                    <a:pt x="20038" y="38571"/>
                  </a:lnTo>
                  <a:lnTo>
                    <a:pt x="19368" y="38240"/>
                  </a:lnTo>
                  <a:lnTo>
                    <a:pt x="18677" y="37800"/>
                  </a:lnTo>
                  <a:lnTo>
                    <a:pt x="17959" y="37249"/>
                  </a:lnTo>
                  <a:lnTo>
                    <a:pt x="17959" y="37249"/>
                  </a:lnTo>
                  <a:lnTo>
                    <a:pt x="17215" y="36698"/>
                  </a:lnTo>
                  <a:lnTo>
                    <a:pt x="16449" y="36202"/>
                  </a:lnTo>
                  <a:lnTo>
                    <a:pt x="15664" y="35761"/>
                  </a:lnTo>
                  <a:lnTo>
                    <a:pt x="14865" y="35375"/>
                  </a:lnTo>
                  <a:lnTo>
                    <a:pt x="14059" y="35045"/>
                  </a:lnTo>
                  <a:lnTo>
                    <a:pt x="13239" y="34714"/>
                  </a:lnTo>
                  <a:lnTo>
                    <a:pt x="11601" y="34218"/>
                  </a:lnTo>
                  <a:lnTo>
                    <a:pt x="9962" y="33777"/>
                  </a:lnTo>
                  <a:lnTo>
                    <a:pt x="8364" y="33447"/>
                  </a:lnTo>
                  <a:lnTo>
                    <a:pt x="6833" y="33116"/>
                  </a:lnTo>
                  <a:lnTo>
                    <a:pt x="5384" y="32730"/>
                  </a:lnTo>
                  <a:lnTo>
                    <a:pt x="4707" y="32510"/>
                  </a:lnTo>
                  <a:lnTo>
                    <a:pt x="4057" y="32290"/>
                  </a:lnTo>
                  <a:lnTo>
                    <a:pt x="3441" y="32069"/>
                  </a:lnTo>
                  <a:lnTo>
                    <a:pt x="2865" y="31739"/>
                  </a:lnTo>
                  <a:lnTo>
                    <a:pt x="2337" y="31408"/>
                  </a:lnTo>
                  <a:lnTo>
                    <a:pt x="1849" y="31077"/>
                  </a:lnTo>
                  <a:lnTo>
                    <a:pt x="1416" y="30637"/>
                  </a:lnTo>
                  <a:lnTo>
                    <a:pt x="1030" y="30141"/>
                  </a:lnTo>
                  <a:lnTo>
                    <a:pt x="860" y="29920"/>
                  </a:lnTo>
                  <a:lnTo>
                    <a:pt x="698" y="29645"/>
                  </a:lnTo>
                  <a:lnTo>
                    <a:pt x="556" y="29314"/>
                  </a:lnTo>
                  <a:lnTo>
                    <a:pt x="434" y="29039"/>
                  </a:lnTo>
                  <a:lnTo>
                    <a:pt x="319" y="28708"/>
                  </a:lnTo>
                  <a:lnTo>
                    <a:pt x="224" y="28377"/>
                  </a:lnTo>
                  <a:lnTo>
                    <a:pt x="149" y="27992"/>
                  </a:lnTo>
                  <a:lnTo>
                    <a:pt x="82" y="27606"/>
                  </a:lnTo>
                  <a:lnTo>
                    <a:pt x="41" y="27220"/>
                  </a:lnTo>
                  <a:lnTo>
                    <a:pt x="21" y="27000"/>
                  </a:lnTo>
                  <a:lnTo>
                    <a:pt x="14" y="26780"/>
                  </a:lnTo>
                  <a:lnTo>
                    <a:pt x="7" y="26559"/>
                  </a:lnTo>
                  <a:lnTo>
                    <a:pt x="0" y="26339"/>
                  </a:lnTo>
                  <a:lnTo>
                    <a:pt x="7" y="26118"/>
                  </a:lnTo>
                  <a:lnTo>
                    <a:pt x="14" y="25898"/>
                  </a:lnTo>
                  <a:lnTo>
                    <a:pt x="41" y="25402"/>
                  </a:lnTo>
                  <a:lnTo>
                    <a:pt x="88" y="24906"/>
                  </a:lnTo>
                  <a:lnTo>
                    <a:pt x="156" y="24355"/>
                  </a:lnTo>
                  <a:lnTo>
                    <a:pt x="244" y="23804"/>
                  </a:lnTo>
                  <a:lnTo>
                    <a:pt x="244" y="23804"/>
                  </a:lnTo>
                  <a:lnTo>
                    <a:pt x="359" y="23198"/>
                  </a:lnTo>
                  <a:lnTo>
                    <a:pt x="495" y="22592"/>
                  </a:lnTo>
                  <a:lnTo>
                    <a:pt x="657" y="21931"/>
                  </a:lnTo>
                  <a:lnTo>
                    <a:pt x="847" y="21270"/>
                  </a:lnTo>
                  <a:lnTo>
                    <a:pt x="1057" y="20553"/>
                  </a:lnTo>
                  <a:lnTo>
                    <a:pt x="1287" y="19837"/>
                  </a:lnTo>
                  <a:lnTo>
                    <a:pt x="1544" y="19066"/>
                  </a:lnTo>
                  <a:lnTo>
                    <a:pt x="1822" y="18294"/>
                  </a:lnTo>
                  <a:lnTo>
                    <a:pt x="2120" y="17468"/>
                  </a:lnTo>
                  <a:lnTo>
                    <a:pt x="2438" y="16696"/>
                  </a:lnTo>
                  <a:lnTo>
                    <a:pt x="2777" y="15870"/>
                  </a:lnTo>
                  <a:lnTo>
                    <a:pt x="3136" y="15043"/>
                  </a:lnTo>
                  <a:lnTo>
                    <a:pt x="3508" y="14217"/>
                  </a:lnTo>
                  <a:lnTo>
                    <a:pt x="3901" y="13390"/>
                  </a:lnTo>
                  <a:lnTo>
                    <a:pt x="4307" y="12564"/>
                  </a:lnTo>
                  <a:lnTo>
                    <a:pt x="4734" y="11737"/>
                  </a:lnTo>
                  <a:lnTo>
                    <a:pt x="5167" y="10911"/>
                  </a:lnTo>
                  <a:lnTo>
                    <a:pt x="5621" y="10139"/>
                  </a:lnTo>
                  <a:lnTo>
                    <a:pt x="6088" y="9313"/>
                  </a:lnTo>
                  <a:lnTo>
                    <a:pt x="6569" y="8541"/>
                  </a:lnTo>
                  <a:lnTo>
                    <a:pt x="7057" y="7770"/>
                  </a:lnTo>
                  <a:lnTo>
                    <a:pt x="7565" y="6999"/>
                  </a:lnTo>
                  <a:lnTo>
                    <a:pt x="8073" y="6282"/>
                  </a:lnTo>
                  <a:lnTo>
                    <a:pt x="8601" y="5621"/>
                  </a:lnTo>
                  <a:lnTo>
                    <a:pt x="9129" y="4905"/>
                  </a:lnTo>
                  <a:lnTo>
                    <a:pt x="9671" y="4299"/>
                  </a:lnTo>
                  <a:lnTo>
                    <a:pt x="10219" y="3693"/>
                  </a:lnTo>
                  <a:lnTo>
                    <a:pt x="10775" y="3086"/>
                  </a:lnTo>
                  <a:lnTo>
                    <a:pt x="11337" y="2591"/>
                  </a:lnTo>
                  <a:lnTo>
                    <a:pt x="11905" y="2095"/>
                  </a:lnTo>
                  <a:lnTo>
                    <a:pt x="12481" y="1654"/>
                  </a:lnTo>
                  <a:lnTo>
                    <a:pt x="13057" y="1268"/>
                  </a:lnTo>
                  <a:lnTo>
                    <a:pt x="13639" y="882"/>
                  </a:lnTo>
                  <a:lnTo>
                    <a:pt x="14221" y="607"/>
                  </a:lnTo>
                  <a:lnTo>
                    <a:pt x="14804" y="331"/>
                  </a:lnTo>
                  <a:lnTo>
                    <a:pt x="15393" y="166"/>
                  </a:lnTo>
                  <a:lnTo>
                    <a:pt x="15975" y="56"/>
                  </a:lnTo>
                  <a:lnTo>
                    <a:pt x="16564" y="1"/>
                  </a:lnTo>
                  <a:lnTo>
                    <a:pt x="17147" y="1"/>
                  </a:lnTo>
                  <a:lnTo>
                    <a:pt x="17736" y="56"/>
                  </a:lnTo>
                  <a:lnTo>
                    <a:pt x="18312" y="221"/>
                  </a:lnTo>
                  <a:lnTo>
                    <a:pt x="18894" y="442"/>
                  </a:lnTo>
                  <a:lnTo>
                    <a:pt x="19470" y="717"/>
                  </a:lnTo>
                  <a:lnTo>
                    <a:pt x="20038" y="1103"/>
                  </a:lnTo>
                  <a:lnTo>
                    <a:pt x="20601" y="1599"/>
                  </a:lnTo>
                  <a:lnTo>
                    <a:pt x="21163" y="2095"/>
                  </a:lnTo>
                  <a:lnTo>
                    <a:pt x="21711" y="2756"/>
                  </a:lnTo>
                  <a:lnTo>
                    <a:pt x="22253" y="3472"/>
                  </a:lnTo>
                  <a:lnTo>
                    <a:pt x="22795" y="4299"/>
                  </a:lnTo>
                  <a:lnTo>
                    <a:pt x="23316" y="5235"/>
                  </a:lnTo>
                  <a:lnTo>
                    <a:pt x="23837" y="6227"/>
                  </a:lnTo>
                  <a:lnTo>
                    <a:pt x="24345" y="7329"/>
                  </a:lnTo>
                  <a:lnTo>
                    <a:pt x="24840" y="8541"/>
                  </a:lnTo>
                  <a:lnTo>
                    <a:pt x="25084" y="9203"/>
                  </a:lnTo>
                  <a:lnTo>
                    <a:pt x="25327" y="9864"/>
                  </a:lnTo>
                  <a:lnTo>
                    <a:pt x="25564" y="10580"/>
                  </a:lnTo>
                  <a:lnTo>
                    <a:pt x="25795" y="11352"/>
                  </a:lnTo>
                  <a:lnTo>
                    <a:pt x="26025" y="12068"/>
                  </a:lnTo>
                  <a:lnTo>
                    <a:pt x="26255" y="12894"/>
                  </a:lnTo>
                  <a:lnTo>
                    <a:pt x="26479" y="13666"/>
                  </a:lnTo>
                  <a:lnTo>
                    <a:pt x="26702" y="14547"/>
                  </a:lnTo>
                  <a:lnTo>
                    <a:pt x="26919" y="15429"/>
                  </a:lnTo>
                  <a:lnTo>
                    <a:pt x="27129" y="16311"/>
                  </a:lnTo>
                  <a:lnTo>
                    <a:pt x="27339" y="17247"/>
                  </a:lnTo>
                  <a:lnTo>
                    <a:pt x="27542" y="18239"/>
                  </a:lnTo>
                  <a:lnTo>
                    <a:pt x="27745" y="19231"/>
                  </a:lnTo>
                  <a:lnTo>
                    <a:pt x="27941" y="20278"/>
                  </a:lnTo>
                  <a:lnTo>
                    <a:pt x="28138" y="21325"/>
                  </a:lnTo>
                  <a:lnTo>
                    <a:pt x="28320" y="22427"/>
                  </a:lnTo>
                  <a:lnTo>
                    <a:pt x="28510" y="23529"/>
                  </a:lnTo>
                  <a:lnTo>
                    <a:pt x="28686" y="24686"/>
                  </a:lnTo>
                  <a:lnTo>
                    <a:pt x="28862" y="25898"/>
                  </a:lnTo>
                  <a:lnTo>
                    <a:pt x="29032" y="27110"/>
                  </a:lnTo>
                  <a:lnTo>
                    <a:pt x="29201" y="28377"/>
                  </a:lnTo>
                  <a:lnTo>
                    <a:pt x="29357" y="29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rot="10800000" flipH="1">
              <a:off x="898445" y="1804336"/>
              <a:ext cx="55265" cy="133979"/>
            </a:xfrm>
            <a:custGeom>
              <a:avLst/>
              <a:gdLst/>
              <a:ahLst/>
              <a:cxnLst/>
              <a:rect l="l" t="t" r="r" b="b"/>
              <a:pathLst>
                <a:path w="2622" h="45073" extrusionOk="0">
                  <a:moveTo>
                    <a:pt x="319" y="1"/>
                  </a:moveTo>
                  <a:lnTo>
                    <a:pt x="1" y="43916"/>
                  </a:lnTo>
                  <a:lnTo>
                    <a:pt x="2303" y="45073"/>
                  </a:lnTo>
                  <a:lnTo>
                    <a:pt x="2621" y="1103"/>
                  </a:lnTo>
                  <a:lnTo>
                    <a:pt x="31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rot="10800000" flipH="1">
              <a:off x="898445" y="1804336"/>
              <a:ext cx="55265" cy="133979"/>
            </a:xfrm>
            <a:custGeom>
              <a:avLst/>
              <a:gdLst/>
              <a:ahLst/>
              <a:cxnLst/>
              <a:rect l="l" t="t" r="r" b="b"/>
              <a:pathLst>
                <a:path w="2622" h="45073" fill="none" extrusionOk="0">
                  <a:moveTo>
                    <a:pt x="1" y="43916"/>
                  </a:moveTo>
                  <a:lnTo>
                    <a:pt x="2303" y="45073"/>
                  </a:lnTo>
                  <a:lnTo>
                    <a:pt x="2621" y="1103"/>
                  </a:lnTo>
                  <a:lnTo>
                    <a:pt x="319" y="1"/>
                  </a:lnTo>
                  <a:lnTo>
                    <a:pt x="1" y="439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rot="10800000" flipH="1">
              <a:off x="838073" y="1784668"/>
              <a:ext cx="172287" cy="103514"/>
            </a:xfrm>
            <a:custGeom>
              <a:avLst/>
              <a:gdLst/>
              <a:ahLst/>
              <a:cxnLst/>
              <a:rect l="l" t="t" r="r" b="b"/>
              <a:pathLst>
                <a:path w="8174" h="34824" extrusionOk="0">
                  <a:moveTo>
                    <a:pt x="224" y="0"/>
                  </a:moveTo>
                  <a:lnTo>
                    <a:pt x="0" y="31022"/>
                  </a:lnTo>
                  <a:lnTo>
                    <a:pt x="7950" y="34824"/>
                  </a:lnTo>
                  <a:lnTo>
                    <a:pt x="8174" y="3802"/>
                  </a:lnTo>
                  <a:lnTo>
                    <a:pt x="22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rot="10800000" flipH="1">
              <a:off x="1008079" y="1756334"/>
              <a:ext cx="615779" cy="140367"/>
            </a:xfrm>
            <a:custGeom>
              <a:avLst/>
              <a:gdLst/>
              <a:ahLst/>
              <a:cxnLst/>
              <a:rect l="l" t="t" r="r" b="b"/>
              <a:pathLst>
                <a:path w="29215" h="47222" extrusionOk="0">
                  <a:moveTo>
                    <a:pt x="8560" y="0"/>
                  </a:moveTo>
                  <a:lnTo>
                    <a:pt x="8005" y="110"/>
                  </a:lnTo>
                  <a:lnTo>
                    <a:pt x="7456" y="331"/>
                  </a:lnTo>
                  <a:lnTo>
                    <a:pt x="6908" y="606"/>
                  </a:lnTo>
                  <a:lnTo>
                    <a:pt x="6373" y="1047"/>
                  </a:lnTo>
                  <a:lnTo>
                    <a:pt x="5845" y="1543"/>
                  </a:lnTo>
                  <a:lnTo>
                    <a:pt x="5323" y="2204"/>
                  </a:lnTo>
                  <a:lnTo>
                    <a:pt x="4815" y="2921"/>
                  </a:lnTo>
                  <a:lnTo>
                    <a:pt x="4565" y="3361"/>
                  </a:lnTo>
                  <a:lnTo>
                    <a:pt x="4314" y="3802"/>
                  </a:lnTo>
                  <a:lnTo>
                    <a:pt x="4070" y="4243"/>
                  </a:lnTo>
                  <a:lnTo>
                    <a:pt x="3827" y="4794"/>
                  </a:lnTo>
                  <a:lnTo>
                    <a:pt x="3583" y="5290"/>
                  </a:lnTo>
                  <a:lnTo>
                    <a:pt x="3346" y="5896"/>
                  </a:lnTo>
                  <a:lnTo>
                    <a:pt x="3116" y="6502"/>
                  </a:lnTo>
                  <a:lnTo>
                    <a:pt x="2885" y="7108"/>
                  </a:lnTo>
                  <a:lnTo>
                    <a:pt x="2655" y="7769"/>
                  </a:lnTo>
                  <a:lnTo>
                    <a:pt x="2432" y="8486"/>
                  </a:lnTo>
                  <a:lnTo>
                    <a:pt x="2208" y="9202"/>
                  </a:lnTo>
                  <a:lnTo>
                    <a:pt x="1991" y="9973"/>
                  </a:lnTo>
                  <a:lnTo>
                    <a:pt x="1775" y="10800"/>
                  </a:lnTo>
                  <a:lnTo>
                    <a:pt x="1565" y="11626"/>
                  </a:lnTo>
                  <a:lnTo>
                    <a:pt x="1362" y="12508"/>
                  </a:lnTo>
                  <a:lnTo>
                    <a:pt x="1158" y="13390"/>
                  </a:lnTo>
                  <a:lnTo>
                    <a:pt x="962" y="14381"/>
                  </a:lnTo>
                  <a:lnTo>
                    <a:pt x="766" y="15318"/>
                  </a:lnTo>
                  <a:lnTo>
                    <a:pt x="576" y="16365"/>
                  </a:lnTo>
                  <a:lnTo>
                    <a:pt x="386" y="17412"/>
                  </a:lnTo>
                  <a:lnTo>
                    <a:pt x="204" y="18514"/>
                  </a:lnTo>
                  <a:lnTo>
                    <a:pt x="28" y="19616"/>
                  </a:lnTo>
                  <a:lnTo>
                    <a:pt x="0" y="22316"/>
                  </a:lnTo>
                  <a:lnTo>
                    <a:pt x="163" y="22922"/>
                  </a:lnTo>
                  <a:lnTo>
                    <a:pt x="366" y="23638"/>
                  </a:lnTo>
                  <a:lnTo>
                    <a:pt x="651" y="24520"/>
                  </a:lnTo>
                  <a:lnTo>
                    <a:pt x="1023" y="25622"/>
                  </a:lnTo>
                  <a:lnTo>
                    <a:pt x="1484" y="26834"/>
                  </a:lnTo>
                  <a:lnTo>
                    <a:pt x="1748" y="27495"/>
                  </a:lnTo>
                  <a:lnTo>
                    <a:pt x="2032" y="28156"/>
                  </a:lnTo>
                  <a:lnTo>
                    <a:pt x="2344" y="28818"/>
                  </a:lnTo>
                  <a:lnTo>
                    <a:pt x="2675" y="29534"/>
                  </a:lnTo>
                  <a:lnTo>
                    <a:pt x="3028" y="30250"/>
                  </a:lnTo>
                  <a:lnTo>
                    <a:pt x="3407" y="30911"/>
                  </a:lnTo>
                  <a:lnTo>
                    <a:pt x="3806" y="31628"/>
                  </a:lnTo>
                  <a:lnTo>
                    <a:pt x="4233" y="32289"/>
                  </a:lnTo>
                  <a:lnTo>
                    <a:pt x="4680" y="32950"/>
                  </a:lnTo>
                  <a:lnTo>
                    <a:pt x="5147" y="33611"/>
                  </a:lnTo>
                  <a:lnTo>
                    <a:pt x="5648" y="34217"/>
                  </a:lnTo>
                  <a:lnTo>
                    <a:pt x="6170" y="34824"/>
                  </a:lnTo>
                  <a:lnTo>
                    <a:pt x="6711" y="35375"/>
                  </a:lnTo>
                  <a:lnTo>
                    <a:pt x="7280" y="35926"/>
                  </a:lnTo>
                  <a:lnTo>
                    <a:pt x="7876" y="36366"/>
                  </a:lnTo>
                  <a:lnTo>
                    <a:pt x="8492" y="36807"/>
                  </a:lnTo>
                  <a:lnTo>
                    <a:pt x="9143" y="37193"/>
                  </a:lnTo>
                  <a:lnTo>
                    <a:pt x="9813" y="37468"/>
                  </a:lnTo>
                  <a:lnTo>
                    <a:pt x="10510" y="37744"/>
                  </a:lnTo>
                  <a:lnTo>
                    <a:pt x="11228" y="37909"/>
                  </a:lnTo>
                  <a:lnTo>
                    <a:pt x="11980" y="38130"/>
                  </a:lnTo>
                  <a:lnTo>
                    <a:pt x="12745" y="38350"/>
                  </a:lnTo>
                  <a:lnTo>
                    <a:pt x="13524" y="38681"/>
                  </a:lnTo>
                  <a:lnTo>
                    <a:pt x="14323" y="39066"/>
                  </a:lnTo>
                  <a:lnTo>
                    <a:pt x="15129" y="39562"/>
                  </a:lnTo>
                  <a:lnTo>
                    <a:pt x="15948" y="40003"/>
                  </a:lnTo>
                  <a:lnTo>
                    <a:pt x="17587" y="41105"/>
                  </a:lnTo>
                  <a:lnTo>
                    <a:pt x="19212" y="42262"/>
                  </a:lnTo>
                  <a:lnTo>
                    <a:pt x="20804" y="43419"/>
                  </a:lnTo>
                  <a:lnTo>
                    <a:pt x="22334" y="44576"/>
                  </a:lnTo>
                  <a:lnTo>
                    <a:pt x="23777" y="45568"/>
                  </a:lnTo>
                  <a:lnTo>
                    <a:pt x="24454" y="46009"/>
                  </a:lnTo>
                  <a:lnTo>
                    <a:pt x="25104" y="46395"/>
                  </a:lnTo>
                  <a:lnTo>
                    <a:pt x="25713" y="46725"/>
                  </a:lnTo>
                  <a:lnTo>
                    <a:pt x="26289" y="46946"/>
                  </a:lnTo>
                  <a:lnTo>
                    <a:pt x="26817" y="47111"/>
                  </a:lnTo>
                  <a:lnTo>
                    <a:pt x="27305" y="47221"/>
                  </a:lnTo>
                  <a:lnTo>
                    <a:pt x="27745" y="47221"/>
                  </a:lnTo>
                  <a:lnTo>
                    <a:pt x="28138" y="47111"/>
                  </a:lnTo>
                  <a:lnTo>
                    <a:pt x="28314" y="47001"/>
                  </a:lnTo>
                  <a:lnTo>
                    <a:pt x="28470" y="46891"/>
                  </a:lnTo>
                  <a:lnTo>
                    <a:pt x="28618" y="46725"/>
                  </a:lnTo>
                  <a:lnTo>
                    <a:pt x="28747" y="46505"/>
                  </a:lnTo>
                  <a:lnTo>
                    <a:pt x="28862" y="46284"/>
                  </a:lnTo>
                  <a:lnTo>
                    <a:pt x="28964" y="46064"/>
                  </a:lnTo>
                  <a:lnTo>
                    <a:pt x="29045" y="45789"/>
                  </a:lnTo>
                  <a:lnTo>
                    <a:pt x="29113" y="45458"/>
                  </a:lnTo>
                  <a:lnTo>
                    <a:pt x="29160" y="45072"/>
                  </a:lnTo>
                  <a:lnTo>
                    <a:pt x="29181" y="44907"/>
                  </a:lnTo>
                  <a:lnTo>
                    <a:pt x="29194" y="44687"/>
                  </a:lnTo>
                  <a:lnTo>
                    <a:pt x="29208" y="44466"/>
                  </a:lnTo>
                  <a:lnTo>
                    <a:pt x="29214" y="44246"/>
                  </a:lnTo>
                  <a:lnTo>
                    <a:pt x="29214" y="44025"/>
                  </a:lnTo>
                  <a:lnTo>
                    <a:pt x="29208" y="43805"/>
                  </a:lnTo>
                  <a:lnTo>
                    <a:pt x="29187" y="43309"/>
                  </a:lnTo>
                  <a:lnTo>
                    <a:pt x="29147" y="42758"/>
                  </a:lnTo>
                  <a:lnTo>
                    <a:pt x="29086" y="42152"/>
                  </a:lnTo>
                  <a:lnTo>
                    <a:pt x="29011" y="41491"/>
                  </a:lnTo>
                  <a:lnTo>
                    <a:pt x="28910" y="40830"/>
                  </a:lnTo>
                  <a:lnTo>
                    <a:pt x="28781" y="40058"/>
                  </a:lnTo>
                  <a:lnTo>
                    <a:pt x="28632" y="39232"/>
                  </a:lnTo>
                  <a:lnTo>
                    <a:pt x="28456" y="38405"/>
                  </a:lnTo>
                  <a:lnTo>
                    <a:pt x="28253" y="37468"/>
                  </a:lnTo>
                  <a:lnTo>
                    <a:pt x="28036" y="36532"/>
                  </a:lnTo>
                  <a:lnTo>
                    <a:pt x="27792" y="35540"/>
                  </a:lnTo>
                  <a:lnTo>
                    <a:pt x="27528" y="34493"/>
                  </a:lnTo>
                  <a:lnTo>
                    <a:pt x="27244" y="33446"/>
                  </a:lnTo>
                  <a:lnTo>
                    <a:pt x="26939" y="32344"/>
                  </a:lnTo>
                  <a:lnTo>
                    <a:pt x="26614" y="31187"/>
                  </a:lnTo>
                  <a:lnTo>
                    <a:pt x="26275" y="30030"/>
                  </a:lnTo>
                  <a:lnTo>
                    <a:pt x="25910" y="28873"/>
                  </a:lnTo>
                  <a:lnTo>
                    <a:pt x="25537" y="27661"/>
                  </a:lnTo>
                  <a:lnTo>
                    <a:pt x="25145" y="26448"/>
                  </a:lnTo>
                  <a:lnTo>
                    <a:pt x="24731" y="25236"/>
                  </a:lnTo>
                  <a:lnTo>
                    <a:pt x="24312" y="24024"/>
                  </a:lnTo>
                  <a:lnTo>
                    <a:pt x="23871" y="22757"/>
                  </a:lnTo>
                  <a:lnTo>
                    <a:pt x="23424" y="21544"/>
                  </a:lnTo>
                  <a:lnTo>
                    <a:pt x="22957" y="20277"/>
                  </a:lnTo>
                  <a:lnTo>
                    <a:pt x="22483" y="19065"/>
                  </a:lnTo>
                  <a:lnTo>
                    <a:pt x="21989" y="17853"/>
                  </a:lnTo>
                  <a:lnTo>
                    <a:pt x="21494" y="16641"/>
                  </a:lnTo>
                  <a:lnTo>
                    <a:pt x="20980" y="15428"/>
                  </a:lnTo>
                  <a:lnTo>
                    <a:pt x="20465" y="14271"/>
                  </a:lnTo>
                  <a:lnTo>
                    <a:pt x="19937" y="13114"/>
                  </a:lnTo>
                  <a:lnTo>
                    <a:pt x="19402" y="11957"/>
                  </a:lnTo>
                  <a:lnTo>
                    <a:pt x="18853" y="10855"/>
                  </a:lnTo>
                  <a:lnTo>
                    <a:pt x="18305" y="9808"/>
                  </a:lnTo>
                  <a:lnTo>
                    <a:pt x="17750" y="8761"/>
                  </a:lnTo>
                  <a:lnTo>
                    <a:pt x="17188" y="7769"/>
                  </a:lnTo>
                  <a:lnTo>
                    <a:pt x="16619" y="6833"/>
                  </a:lnTo>
                  <a:lnTo>
                    <a:pt x="16050" y="5951"/>
                  </a:lnTo>
                  <a:lnTo>
                    <a:pt x="15474" y="5125"/>
                  </a:lnTo>
                  <a:lnTo>
                    <a:pt x="14899" y="4298"/>
                  </a:lnTo>
                  <a:lnTo>
                    <a:pt x="14316" y="3582"/>
                  </a:lnTo>
                  <a:lnTo>
                    <a:pt x="13741" y="2865"/>
                  </a:lnTo>
                  <a:lnTo>
                    <a:pt x="13158" y="2259"/>
                  </a:lnTo>
                  <a:lnTo>
                    <a:pt x="12576" y="1708"/>
                  </a:lnTo>
                  <a:lnTo>
                    <a:pt x="11994" y="1212"/>
                  </a:lnTo>
                  <a:lnTo>
                    <a:pt x="11418" y="827"/>
                  </a:lnTo>
                  <a:lnTo>
                    <a:pt x="10836" y="496"/>
                  </a:lnTo>
                  <a:lnTo>
                    <a:pt x="10260" y="221"/>
                  </a:lnTo>
                  <a:lnTo>
                    <a:pt x="9691" y="55"/>
                  </a:lnTo>
                  <a:lnTo>
                    <a:pt x="912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rot="10800000" flipH="1">
              <a:off x="1008079" y="1756334"/>
              <a:ext cx="615779" cy="140367"/>
            </a:xfrm>
            <a:custGeom>
              <a:avLst/>
              <a:gdLst/>
              <a:ahLst/>
              <a:cxnLst/>
              <a:rect l="l" t="t" r="r" b="b"/>
              <a:pathLst>
                <a:path w="29215" h="47222" fill="none" extrusionOk="0">
                  <a:moveTo>
                    <a:pt x="0" y="22316"/>
                  </a:moveTo>
                  <a:lnTo>
                    <a:pt x="0" y="22316"/>
                  </a:lnTo>
                  <a:lnTo>
                    <a:pt x="163" y="22922"/>
                  </a:lnTo>
                  <a:lnTo>
                    <a:pt x="366" y="23638"/>
                  </a:lnTo>
                  <a:lnTo>
                    <a:pt x="651" y="24520"/>
                  </a:lnTo>
                  <a:lnTo>
                    <a:pt x="1023" y="25622"/>
                  </a:lnTo>
                  <a:lnTo>
                    <a:pt x="1484" y="26834"/>
                  </a:lnTo>
                  <a:lnTo>
                    <a:pt x="1748" y="27495"/>
                  </a:lnTo>
                  <a:lnTo>
                    <a:pt x="2032" y="28156"/>
                  </a:lnTo>
                  <a:lnTo>
                    <a:pt x="2344" y="28818"/>
                  </a:lnTo>
                  <a:lnTo>
                    <a:pt x="2675" y="29534"/>
                  </a:lnTo>
                  <a:lnTo>
                    <a:pt x="3028" y="30250"/>
                  </a:lnTo>
                  <a:lnTo>
                    <a:pt x="3407" y="30911"/>
                  </a:lnTo>
                  <a:lnTo>
                    <a:pt x="3806" y="31628"/>
                  </a:lnTo>
                  <a:lnTo>
                    <a:pt x="4233" y="32289"/>
                  </a:lnTo>
                  <a:lnTo>
                    <a:pt x="4680" y="32950"/>
                  </a:lnTo>
                  <a:lnTo>
                    <a:pt x="5147" y="33611"/>
                  </a:lnTo>
                  <a:lnTo>
                    <a:pt x="5648" y="34217"/>
                  </a:lnTo>
                  <a:lnTo>
                    <a:pt x="6170" y="34824"/>
                  </a:lnTo>
                  <a:lnTo>
                    <a:pt x="6711" y="35375"/>
                  </a:lnTo>
                  <a:lnTo>
                    <a:pt x="7280" y="35926"/>
                  </a:lnTo>
                  <a:lnTo>
                    <a:pt x="7876" y="36366"/>
                  </a:lnTo>
                  <a:lnTo>
                    <a:pt x="8492" y="36807"/>
                  </a:lnTo>
                  <a:lnTo>
                    <a:pt x="9143" y="37193"/>
                  </a:lnTo>
                  <a:lnTo>
                    <a:pt x="9813" y="37468"/>
                  </a:lnTo>
                  <a:lnTo>
                    <a:pt x="10510" y="37744"/>
                  </a:lnTo>
                  <a:lnTo>
                    <a:pt x="11228" y="37909"/>
                  </a:lnTo>
                  <a:lnTo>
                    <a:pt x="11228" y="37909"/>
                  </a:lnTo>
                  <a:lnTo>
                    <a:pt x="11980" y="38130"/>
                  </a:lnTo>
                  <a:lnTo>
                    <a:pt x="12745" y="38350"/>
                  </a:lnTo>
                  <a:lnTo>
                    <a:pt x="13524" y="38681"/>
                  </a:lnTo>
                  <a:lnTo>
                    <a:pt x="14323" y="39066"/>
                  </a:lnTo>
                  <a:lnTo>
                    <a:pt x="15129" y="39562"/>
                  </a:lnTo>
                  <a:lnTo>
                    <a:pt x="15948" y="40003"/>
                  </a:lnTo>
                  <a:lnTo>
                    <a:pt x="17587" y="41105"/>
                  </a:lnTo>
                  <a:lnTo>
                    <a:pt x="19212" y="42262"/>
                  </a:lnTo>
                  <a:lnTo>
                    <a:pt x="20804" y="43419"/>
                  </a:lnTo>
                  <a:lnTo>
                    <a:pt x="22334" y="44576"/>
                  </a:lnTo>
                  <a:lnTo>
                    <a:pt x="23777" y="45568"/>
                  </a:lnTo>
                  <a:lnTo>
                    <a:pt x="24454" y="46009"/>
                  </a:lnTo>
                  <a:lnTo>
                    <a:pt x="25104" y="46395"/>
                  </a:lnTo>
                  <a:lnTo>
                    <a:pt x="25713" y="46725"/>
                  </a:lnTo>
                  <a:lnTo>
                    <a:pt x="26289" y="46946"/>
                  </a:lnTo>
                  <a:lnTo>
                    <a:pt x="26817" y="47111"/>
                  </a:lnTo>
                  <a:lnTo>
                    <a:pt x="27305" y="47221"/>
                  </a:lnTo>
                  <a:lnTo>
                    <a:pt x="27745" y="47221"/>
                  </a:lnTo>
                  <a:lnTo>
                    <a:pt x="28138" y="47111"/>
                  </a:lnTo>
                  <a:lnTo>
                    <a:pt x="28314" y="47001"/>
                  </a:lnTo>
                  <a:lnTo>
                    <a:pt x="28470" y="46891"/>
                  </a:lnTo>
                  <a:lnTo>
                    <a:pt x="28618" y="46725"/>
                  </a:lnTo>
                  <a:lnTo>
                    <a:pt x="28747" y="46505"/>
                  </a:lnTo>
                  <a:lnTo>
                    <a:pt x="28862" y="46284"/>
                  </a:lnTo>
                  <a:lnTo>
                    <a:pt x="28964" y="46064"/>
                  </a:lnTo>
                  <a:lnTo>
                    <a:pt x="29045" y="45789"/>
                  </a:lnTo>
                  <a:lnTo>
                    <a:pt x="29113" y="45458"/>
                  </a:lnTo>
                  <a:lnTo>
                    <a:pt x="29160" y="45072"/>
                  </a:lnTo>
                  <a:lnTo>
                    <a:pt x="29181" y="44907"/>
                  </a:lnTo>
                  <a:lnTo>
                    <a:pt x="29194" y="44687"/>
                  </a:lnTo>
                  <a:lnTo>
                    <a:pt x="29208" y="44466"/>
                  </a:lnTo>
                  <a:lnTo>
                    <a:pt x="29214" y="44246"/>
                  </a:lnTo>
                  <a:lnTo>
                    <a:pt x="29214" y="44025"/>
                  </a:lnTo>
                  <a:lnTo>
                    <a:pt x="29208" y="43805"/>
                  </a:lnTo>
                  <a:lnTo>
                    <a:pt x="29187" y="43309"/>
                  </a:lnTo>
                  <a:lnTo>
                    <a:pt x="29147" y="42758"/>
                  </a:lnTo>
                  <a:lnTo>
                    <a:pt x="29086" y="42152"/>
                  </a:lnTo>
                  <a:lnTo>
                    <a:pt x="29011" y="41491"/>
                  </a:lnTo>
                  <a:lnTo>
                    <a:pt x="29011" y="41491"/>
                  </a:lnTo>
                  <a:lnTo>
                    <a:pt x="28910" y="40830"/>
                  </a:lnTo>
                  <a:lnTo>
                    <a:pt x="28781" y="40058"/>
                  </a:lnTo>
                  <a:lnTo>
                    <a:pt x="28632" y="39232"/>
                  </a:lnTo>
                  <a:lnTo>
                    <a:pt x="28456" y="38405"/>
                  </a:lnTo>
                  <a:lnTo>
                    <a:pt x="28253" y="37468"/>
                  </a:lnTo>
                  <a:lnTo>
                    <a:pt x="28036" y="36532"/>
                  </a:lnTo>
                  <a:lnTo>
                    <a:pt x="27792" y="35540"/>
                  </a:lnTo>
                  <a:lnTo>
                    <a:pt x="27528" y="34493"/>
                  </a:lnTo>
                  <a:lnTo>
                    <a:pt x="27244" y="33446"/>
                  </a:lnTo>
                  <a:lnTo>
                    <a:pt x="26939" y="32344"/>
                  </a:lnTo>
                  <a:lnTo>
                    <a:pt x="26614" y="31187"/>
                  </a:lnTo>
                  <a:lnTo>
                    <a:pt x="26275" y="30030"/>
                  </a:lnTo>
                  <a:lnTo>
                    <a:pt x="25910" y="28873"/>
                  </a:lnTo>
                  <a:lnTo>
                    <a:pt x="25537" y="27661"/>
                  </a:lnTo>
                  <a:lnTo>
                    <a:pt x="25145" y="26448"/>
                  </a:lnTo>
                  <a:lnTo>
                    <a:pt x="24731" y="25236"/>
                  </a:lnTo>
                  <a:lnTo>
                    <a:pt x="24312" y="24024"/>
                  </a:lnTo>
                  <a:lnTo>
                    <a:pt x="23871" y="22757"/>
                  </a:lnTo>
                  <a:lnTo>
                    <a:pt x="23424" y="21544"/>
                  </a:lnTo>
                  <a:lnTo>
                    <a:pt x="22957" y="20277"/>
                  </a:lnTo>
                  <a:lnTo>
                    <a:pt x="22483" y="19065"/>
                  </a:lnTo>
                  <a:lnTo>
                    <a:pt x="21989" y="17853"/>
                  </a:lnTo>
                  <a:lnTo>
                    <a:pt x="21494" y="16641"/>
                  </a:lnTo>
                  <a:lnTo>
                    <a:pt x="20980" y="15428"/>
                  </a:lnTo>
                  <a:lnTo>
                    <a:pt x="20465" y="14271"/>
                  </a:lnTo>
                  <a:lnTo>
                    <a:pt x="19937" y="13114"/>
                  </a:lnTo>
                  <a:lnTo>
                    <a:pt x="19402" y="11957"/>
                  </a:lnTo>
                  <a:lnTo>
                    <a:pt x="18853" y="10855"/>
                  </a:lnTo>
                  <a:lnTo>
                    <a:pt x="18305" y="9808"/>
                  </a:lnTo>
                  <a:lnTo>
                    <a:pt x="17750" y="8761"/>
                  </a:lnTo>
                  <a:lnTo>
                    <a:pt x="17188" y="7769"/>
                  </a:lnTo>
                  <a:lnTo>
                    <a:pt x="16619" y="6833"/>
                  </a:lnTo>
                  <a:lnTo>
                    <a:pt x="16050" y="5951"/>
                  </a:lnTo>
                  <a:lnTo>
                    <a:pt x="15474" y="5125"/>
                  </a:lnTo>
                  <a:lnTo>
                    <a:pt x="14899" y="4298"/>
                  </a:lnTo>
                  <a:lnTo>
                    <a:pt x="14316" y="3582"/>
                  </a:lnTo>
                  <a:lnTo>
                    <a:pt x="13741" y="2865"/>
                  </a:lnTo>
                  <a:lnTo>
                    <a:pt x="13158" y="2259"/>
                  </a:lnTo>
                  <a:lnTo>
                    <a:pt x="12576" y="1708"/>
                  </a:lnTo>
                  <a:lnTo>
                    <a:pt x="11994" y="1212"/>
                  </a:lnTo>
                  <a:lnTo>
                    <a:pt x="11418" y="827"/>
                  </a:lnTo>
                  <a:lnTo>
                    <a:pt x="10836" y="496"/>
                  </a:lnTo>
                  <a:lnTo>
                    <a:pt x="10260" y="221"/>
                  </a:lnTo>
                  <a:lnTo>
                    <a:pt x="9691" y="55"/>
                  </a:lnTo>
                  <a:lnTo>
                    <a:pt x="9122" y="0"/>
                  </a:lnTo>
                  <a:lnTo>
                    <a:pt x="8560" y="0"/>
                  </a:lnTo>
                  <a:lnTo>
                    <a:pt x="8005" y="110"/>
                  </a:lnTo>
                  <a:lnTo>
                    <a:pt x="7456" y="331"/>
                  </a:lnTo>
                  <a:lnTo>
                    <a:pt x="6908" y="606"/>
                  </a:lnTo>
                  <a:lnTo>
                    <a:pt x="6373" y="1047"/>
                  </a:lnTo>
                  <a:lnTo>
                    <a:pt x="5845" y="1543"/>
                  </a:lnTo>
                  <a:lnTo>
                    <a:pt x="5323" y="2204"/>
                  </a:lnTo>
                  <a:lnTo>
                    <a:pt x="4815" y="2921"/>
                  </a:lnTo>
                  <a:lnTo>
                    <a:pt x="4565" y="3361"/>
                  </a:lnTo>
                  <a:lnTo>
                    <a:pt x="4314" y="3802"/>
                  </a:lnTo>
                  <a:lnTo>
                    <a:pt x="4070" y="4243"/>
                  </a:lnTo>
                  <a:lnTo>
                    <a:pt x="3827" y="4794"/>
                  </a:lnTo>
                  <a:lnTo>
                    <a:pt x="3583" y="5290"/>
                  </a:lnTo>
                  <a:lnTo>
                    <a:pt x="3346" y="5896"/>
                  </a:lnTo>
                  <a:lnTo>
                    <a:pt x="3116" y="6502"/>
                  </a:lnTo>
                  <a:lnTo>
                    <a:pt x="2885" y="7108"/>
                  </a:lnTo>
                  <a:lnTo>
                    <a:pt x="2655" y="7769"/>
                  </a:lnTo>
                  <a:lnTo>
                    <a:pt x="2432" y="8486"/>
                  </a:lnTo>
                  <a:lnTo>
                    <a:pt x="2208" y="9202"/>
                  </a:lnTo>
                  <a:lnTo>
                    <a:pt x="1991" y="9973"/>
                  </a:lnTo>
                  <a:lnTo>
                    <a:pt x="1775" y="10800"/>
                  </a:lnTo>
                  <a:lnTo>
                    <a:pt x="1565" y="11626"/>
                  </a:lnTo>
                  <a:lnTo>
                    <a:pt x="1362" y="12508"/>
                  </a:lnTo>
                  <a:lnTo>
                    <a:pt x="1158" y="13390"/>
                  </a:lnTo>
                  <a:lnTo>
                    <a:pt x="962" y="14381"/>
                  </a:lnTo>
                  <a:lnTo>
                    <a:pt x="766" y="15318"/>
                  </a:lnTo>
                  <a:lnTo>
                    <a:pt x="576" y="16365"/>
                  </a:lnTo>
                  <a:lnTo>
                    <a:pt x="386" y="17412"/>
                  </a:lnTo>
                  <a:lnTo>
                    <a:pt x="204" y="18514"/>
                  </a:lnTo>
                  <a:lnTo>
                    <a:pt x="28" y="196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rot="10800000" flipH="1">
              <a:off x="799962" y="1925807"/>
              <a:ext cx="291333" cy="417000"/>
            </a:xfrm>
            <a:custGeom>
              <a:avLst/>
              <a:gdLst/>
              <a:ahLst/>
              <a:cxnLst/>
              <a:rect l="l" t="t" r="r" b="b"/>
              <a:pathLst>
                <a:path w="13822" h="140286" extrusionOk="0">
                  <a:moveTo>
                    <a:pt x="3684" y="0"/>
                  </a:moveTo>
                  <a:lnTo>
                    <a:pt x="3528" y="55"/>
                  </a:lnTo>
                  <a:lnTo>
                    <a:pt x="3379" y="110"/>
                  </a:lnTo>
                  <a:lnTo>
                    <a:pt x="3224" y="276"/>
                  </a:lnTo>
                  <a:lnTo>
                    <a:pt x="3075" y="441"/>
                  </a:lnTo>
                  <a:lnTo>
                    <a:pt x="2932" y="717"/>
                  </a:lnTo>
                  <a:lnTo>
                    <a:pt x="2790" y="1047"/>
                  </a:lnTo>
                  <a:lnTo>
                    <a:pt x="2648" y="1433"/>
                  </a:lnTo>
                  <a:lnTo>
                    <a:pt x="2512" y="1819"/>
                  </a:lnTo>
                  <a:lnTo>
                    <a:pt x="2377" y="2314"/>
                  </a:lnTo>
                  <a:lnTo>
                    <a:pt x="2248" y="2865"/>
                  </a:lnTo>
                  <a:lnTo>
                    <a:pt x="2120" y="3416"/>
                  </a:lnTo>
                  <a:lnTo>
                    <a:pt x="1998" y="4078"/>
                  </a:lnTo>
                  <a:lnTo>
                    <a:pt x="1876" y="4739"/>
                  </a:lnTo>
                  <a:lnTo>
                    <a:pt x="1761" y="5455"/>
                  </a:lnTo>
                  <a:lnTo>
                    <a:pt x="1652" y="6227"/>
                  </a:lnTo>
                  <a:lnTo>
                    <a:pt x="1544" y="6998"/>
                  </a:lnTo>
                  <a:lnTo>
                    <a:pt x="1442" y="7880"/>
                  </a:lnTo>
                  <a:lnTo>
                    <a:pt x="1348" y="8761"/>
                  </a:lnTo>
                  <a:lnTo>
                    <a:pt x="1260" y="9698"/>
                  </a:lnTo>
                  <a:lnTo>
                    <a:pt x="1172" y="10635"/>
                  </a:lnTo>
                  <a:lnTo>
                    <a:pt x="1090" y="11626"/>
                  </a:lnTo>
                  <a:lnTo>
                    <a:pt x="1016" y="12673"/>
                  </a:lnTo>
                  <a:lnTo>
                    <a:pt x="948" y="13720"/>
                  </a:lnTo>
                  <a:lnTo>
                    <a:pt x="887" y="14822"/>
                  </a:lnTo>
                  <a:lnTo>
                    <a:pt x="833" y="15924"/>
                  </a:lnTo>
                  <a:lnTo>
                    <a:pt x="779" y="17081"/>
                  </a:lnTo>
                  <a:lnTo>
                    <a:pt x="738" y="18238"/>
                  </a:lnTo>
                  <a:lnTo>
                    <a:pt x="704" y="19451"/>
                  </a:lnTo>
                  <a:lnTo>
                    <a:pt x="677" y="20663"/>
                  </a:lnTo>
                  <a:lnTo>
                    <a:pt x="657" y="21875"/>
                  </a:lnTo>
                  <a:lnTo>
                    <a:pt x="643" y="23142"/>
                  </a:lnTo>
                  <a:lnTo>
                    <a:pt x="7" y="110807"/>
                  </a:lnTo>
                  <a:lnTo>
                    <a:pt x="0" y="112074"/>
                  </a:lnTo>
                  <a:lnTo>
                    <a:pt x="0" y="113341"/>
                  </a:lnTo>
                  <a:lnTo>
                    <a:pt x="14" y="114554"/>
                  </a:lnTo>
                  <a:lnTo>
                    <a:pt x="27" y="115766"/>
                  </a:lnTo>
                  <a:lnTo>
                    <a:pt x="54" y="116978"/>
                  </a:lnTo>
                  <a:lnTo>
                    <a:pt x="88" y="118190"/>
                  </a:lnTo>
                  <a:lnTo>
                    <a:pt x="129" y="119347"/>
                  </a:lnTo>
                  <a:lnTo>
                    <a:pt x="176" y="120449"/>
                  </a:lnTo>
                  <a:lnTo>
                    <a:pt x="224" y="121606"/>
                  </a:lnTo>
                  <a:lnTo>
                    <a:pt x="285" y="122709"/>
                  </a:lnTo>
                  <a:lnTo>
                    <a:pt x="352" y="123755"/>
                  </a:lnTo>
                  <a:lnTo>
                    <a:pt x="420" y="124802"/>
                  </a:lnTo>
                  <a:lnTo>
                    <a:pt x="501" y="125794"/>
                  </a:lnTo>
                  <a:lnTo>
                    <a:pt x="582" y="126731"/>
                  </a:lnTo>
                  <a:lnTo>
                    <a:pt x="671" y="127668"/>
                  </a:lnTo>
                  <a:lnTo>
                    <a:pt x="765" y="128604"/>
                  </a:lnTo>
                  <a:lnTo>
                    <a:pt x="860" y="129431"/>
                  </a:lnTo>
                  <a:lnTo>
                    <a:pt x="968" y="130257"/>
                  </a:lnTo>
                  <a:lnTo>
                    <a:pt x="1077" y="131084"/>
                  </a:lnTo>
                  <a:lnTo>
                    <a:pt x="1185" y="131800"/>
                  </a:lnTo>
                  <a:lnTo>
                    <a:pt x="1307" y="132516"/>
                  </a:lnTo>
                  <a:lnTo>
                    <a:pt x="1429" y="133178"/>
                  </a:lnTo>
                  <a:lnTo>
                    <a:pt x="1551" y="133784"/>
                  </a:lnTo>
                  <a:lnTo>
                    <a:pt x="1686" y="134335"/>
                  </a:lnTo>
                  <a:lnTo>
                    <a:pt x="1815" y="134831"/>
                  </a:lnTo>
                  <a:lnTo>
                    <a:pt x="1957" y="135271"/>
                  </a:lnTo>
                  <a:lnTo>
                    <a:pt x="2099" y="135657"/>
                  </a:lnTo>
                  <a:lnTo>
                    <a:pt x="2242" y="136043"/>
                  </a:lnTo>
                  <a:lnTo>
                    <a:pt x="2391" y="136318"/>
                  </a:lnTo>
                  <a:lnTo>
                    <a:pt x="2540" y="136539"/>
                  </a:lnTo>
                  <a:lnTo>
                    <a:pt x="2689" y="136704"/>
                  </a:lnTo>
                  <a:lnTo>
                    <a:pt x="2844" y="136814"/>
                  </a:lnTo>
                  <a:lnTo>
                    <a:pt x="9989" y="140230"/>
                  </a:lnTo>
                  <a:lnTo>
                    <a:pt x="10144" y="140285"/>
                  </a:lnTo>
                  <a:lnTo>
                    <a:pt x="10293" y="140285"/>
                  </a:lnTo>
                  <a:lnTo>
                    <a:pt x="10449" y="140175"/>
                  </a:lnTo>
                  <a:lnTo>
                    <a:pt x="10598" y="140010"/>
                  </a:lnTo>
                  <a:lnTo>
                    <a:pt x="10747" y="139845"/>
                  </a:lnTo>
                  <a:lnTo>
                    <a:pt x="10889" y="139569"/>
                  </a:lnTo>
                  <a:lnTo>
                    <a:pt x="11031" y="139239"/>
                  </a:lnTo>
                  <a:lnTo>
                    <a:pt x="11174" y="138853"/>
                  </a:lnTo>
                  <a:lnTo>
                    <a:pt x="11309" y="138467"/>
                  </a:lnTo>
                  <a:lnTo>
                    <a:pt x="11445" y="137971"/>
                  </a:lnTo>
                  <a:lnTo>
                    <a:pt x="11580" y="137420"/>
                  </a:lnTo>
                  <a:lnTo>
                    <a:pt x="11702" y="136869"/>
                  </a:lnTo>
                  <a:lnTo>
                    <a:pt x="11824" y="136208"/>
                  </a:lnTo>
                  <a:lnTo>
                    <a:pt x="11946" y="135547"/>
                  </a:lnTo>
                  <a:lnTo>
                    <a:pt x="12061" y="134831"/>
                  </a:lnTo>
                  <a:lnTo>
                    <a:pt x="12169" y="134059"/>
                  </a:lnTo>
                  <a:lnTo>
                    <a:pt x="12278" y="133288"/>
                  </a:lnTo>
                  <a:lnTo>
                    <a:pt x="12379" y="132406"/>
                  </a:lnTo>
                  <a:lnTo>
                    <a:pt x="12474" y="131525"/>
                  </a:lnTo>
                  <a:lnTo>
                    <a:pt x="12569" y="130643"/>
                  </a:lnTo>
                  <a:lnTo>
                    <a:pt x="12650" y="129651"/>
                  </a:lnTo>
                  <a:lnTo>
                    <a:pt x="12731" y="128659"/>
                  </a:lnTo>
                  <a:lnTo>
                    <a:pt x="12806" y="127612"/>
                  </a:lnTo>
                  <a:lnTo>
                    <a:pt x="12873" y="126566"/>
                  </a:lnTo>
                  <a:lnTo>
                    <a:pt x="12941" y="125464"/>
                  </a:lnTo>
                  <a:lnTo>
                    <a:pt x="12995" y="124362"/>
                  </a:lnTo>
                  <a:lnTo>
                    <a:pt x="13043" y="123204"/>
                  </a:lnTo>
                  <a:lnTo>
                    <a:pt x="13083" y="122047"/>
                  </a:lnTo>
                  <a:lnTo>
                    <a:pt x="13117" y="120835"/>
                  </a:lnTo>
                  <a:lnTo>
                    <a:pt x="13151" y="119623"/>
                  </a:lnTo>
                  <a:lnTo>
                    <a:pt x="13171" y="118411"/>
                  </a:lnTo>
                  <a:lnTo>
                    <a:pt x="13185" y="117143"/>
                  </a:lnTo>
                  <a:lnTo>
                    <a:pt x="13822" y="29479"/>
                  </a:lnTo>
                  <a:lnTo>
                    <a:pt x="13822" y="28212"/>
                  </a:lnTo>
                  <a:lnTo>
                    <a:pt x="13822" y="26999"/>
                  </a:lnTo>
                  <a:lnTo>
                    <a:pt x="13808" y="25732"/>
                  </a:lnTo>
                  <a:lnTo>
                    <a:pt x="13794" y="24520"/>
                  </a:lnTo>
                  <a:lnTo>
                    <a:pt x="13767" y="23308"/>
                  </a:lnTo>
                  <a:lnTo>
                    <a:pt x="13733" y="22151"/>
                  </a:lnTo>
                  <a:lnTo>
                    <a:pt x="13700" y="20938"/>
                  </a:lnTo>
                  <a:lnTo>
                    <a:pt x="13652" y="19836"/>
                  </a:lnTo>
                  <a:lnTo>
                    <a:pt x="13598" y="18679"/>
                  </a:lnTo>
                  <a:lnTo>
                    <a:pt x="13537" y="17632"/>
                  </a:lnTo>
                  <a:lnTo>
                    <a:pt x="13476" y="16530"/>
                  </a:lnTo>
                  <a:lnTo>
                    <a:pt x="13402" y="15539"/>
                  </a:lnTo>
                  <a:lnTo>
                    <a:pt x="13327" y="14492"/>
                  </a:lnTo>
                  <a:lnTo>
                    <a:pt x="13246" y="13555"/>
                  </a:lnTo>
                  <a:lnTo>
                    <a:pt x="13151" y="12618"/>
                  </a:lnTo>
                  <a:lnTo>
                    <a:pt x="13063" y="11682"/>
                  </a:lnTo>
                  <a:lnTo>
                    <a:pt x="12961" y="10855"/>
                  </a:lnTo>
                  <a:lnTo>
                    <a:pt x="12860" y="10029"/>
                  </a:lnTo>
                  <a:lnTo>
                    <a:pt x="12752" y="9202"/>
                  </a:lnTo>
                  <a:lnTo>
                    <a:pt x="12636" y="8486"/>
                  </a:lnTo>
                  <a:lnTo>
                    <a:pt x="12515" y="7769"/>
                  </a:lnTo>
                  <a:lnTo>
                    <a:pt x="12393" y="7163"/>
                  </a:lnTo>
                  <a:lnTo>
                    <a:pt x="12271" y="6557"/>
                  </a:lnTo>
                  <a:lnTo>
                    <a:pt x="12142" y="5951"/>
                  </a:lnTo>
                  <a:lnTo>
                    <a:pt x="12007" y="5455"/>
                  </a:lnTo>
                  <a:lnTo>
                    <a:pt x="11871" y="5014"/>
                  </a:lnTo>
                  <a:lnTo>
                    <a:pt x="11729" y="4629"/>
                  </a:lnTo>
                  <a:lnTo>
                    <a:pt x="11580" y="4298"/>
                  </a:lnTo>
                  <a:lnTo>
                    <a:pt x="11438" y="3967"/>
                  </a:lnTo>
                  <a:lnTo>
                    <a:pt x="11289" y="3747"/>
                  </a:lnTo>
                  <a:lnTo>
                    <a:pt x="11133" y="3582"/>
                  </a:lnTo>
                  <a:lnTo>
                    <a:pt x="10977" y="3472"/>
                  </a:lnTo>
                  <a:lnTo>
                    <a:pt x="3840" y="55"/>
                  </a:lnTo>
                  <a:lnTo>
                    <a:pt x="3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5"/>
            <p:cNvSpPr/>
            <p:nvPr/>
          </p:nvSpPr>
          <p:spPr>
            <a:xfrm rot="10800000" flipH="1">
              <a:off x="799962" y="1925807"/>
              <a:ext cx="291333" cy="417000"/>
            </a:xfrm>
            <a:custGeom>
              <a:avLst/>
              <a:gdLst/>
              <a:ahLst/>
              <a:cxnLst/>
              <a:rect l="l" t="t" r="r" b="b"/>
              <a:pathLst>
                <a:path w="13822" h="140286" fill="none" extrusionOk="0">
                  <a:moveTo>
                    <a:pt x="2844" y="136814"/>
                  </a:moveTo>
                  <a:lnTo>
                    <a:pt x="9989" y="140230"/>
                  </a:lnTo>
                  <a:lnTo>
                    <a:pt x="9989" y="140230"/>
                  </a:lnTo>
                  <a:lnTo>
                    <a:pt x="10144" y="140285"/>
                  </a:lnTo>
                  <a:lnTo>
                    <a:pt x="10293" y="140285"/>
                  </a:lnTo>
                  <a:lnTo>
                    <a:pt x="10449" y="140175"/>
                  </a:lnTo>
                  <a:lnTo>
                    <a:pt x="10598" y="140010"/>
                  </a:lnTo>
                  <a:lnTo>
                    <a:pt x="10747" y="139845"/>
                  </a:lnTo>
                  <a:lnTo>
                    <a:pt x="10889" y="139569"/>
                  </a:lnTo>
                  <a:lnTo>
                    <a:pt x="11031" y="139239"/>
                  </a:lnTo>
                  <a:lnTo>
                    <a:pt x="11174" y="138853"/>
                  </a:lnTo>
                  <a:lnTo>
                    <a:pt x="11309" y="138467"/>
                  </a:lnTo>
                  <a:lnTo>
                    <a:pt x="11445" y="137971"/>
                  </a:lnTo>
                  <a:lnTo>
                    <a:pt x="11580" y="137420"/>
                  </a:lnTo>
                  <a:lnTo>
                    <a:pt x="11702" y="136869"/>
                  </a:lnTo>
                  <a:lnTo>
                    <a:pt x="11824" y="136208"/>
                  </a:lnTo>
                  <a:lnTo>
                    <a:pt x="11946" y="135547"/>
                  </a:lnTo>
                  <a:lnTo>
                    <a:pt x="12061" y="134831"/>
                  </a:lnTo>
                  <a:lnTo>
                    <a:pt x="12169" y="134059"/>
                  </a:lnTo>
                  <a:lnTo>
                    <a:pt x="12278" y="133288"/>
                  </a:lnTo>
                  <a:lnTo>
                    <a:pt x="12379" y="132406"/>
                  </a:lnTo>
                  <a:lnTo>
                    <a:pt x="12474" y="131525"/>
                  </a:lnTo>
                  <a:lnTo>
                    <a:pt x="12569" y="130643"/>
                  </a:lnTo>
                  <a:lnTo>
                    <a:pt x="12650" y="129651"/>
                  </a:lnTo>
                  <a:lnTo>
                    <a:pt x="12731" y="128659"/>
                  </a:lnTo>
                  <a:lnTo>
                    <a:pt x="12806" y="127612"/>
                  </a:lnTo>
                  <a:lnTo>
                    <a:pt x="12873" y="126566"/>
                  </a:lnTo>
                  <a:lnTo>
                    <a:pt x="12941" y="125464"/>
                  </a:lnTo>
                  <a:lnTo>
                    <a:pt x="12995" y="124362"/>
                  </a:lnTo>
                  <a:lnTo>
                    <a:pt x="13043" y="123204"/>
                  </a:lnTo>
                  <a:lnTo>
                    <a:pt x="13083" y="122047"/>
                  </a:lnTo>
                  <a:lnTo>
                    <a:pt x="13117" y="120835"/>
                  </a:lnTo>
                  <a:lnTo>
                    <a:pt x="13151" y="119623"/>
                  </a:lnTo>
                  <a:lnTo>
                    <a:pt x="13171" y="118411"/>
                  </a:lnTo>
                  <a:lnTo>
                    <a:pt x="13185" y="117143"/>
                  </a:lnTo>
                  <a:lnTo>
                    <a:pt x="13822" y="29479"/>
                  </a:lnTo>
                  <a:lnTo>
                    <a:pt x="13822" y="29479"/>
                  </a:lnTo>
                  <a:lnTo>
                    <a:pt x="13822" y="28212"/>
                  </a:lnTo>
                  <a:lnTo>
                    <a:pt x="13822" y="26999"/>
                  </a:lnTo>
                  <a:lnTo>
                    <a:pt x="13808" y="25732"/>
                  </a:lnTo>
                  <a:lnTo>
                    <a:pt x="13794" y="24520"/>
                  </a:lnTo>
                  <a:lnTo>
                    <a:pt x="13767" y="23308"/>
                  </a:lnTo>
                  <a:lnTo>
                    <a:pt x="13733" y="22151"/>
                  </a:lnTo>
                  <a:lnTo>
                    <a:pt x="13700" y="20938"/>
                  </a:lnTo>
                  <a:lnTo>
                    <a:pt x="13652" y="19836"/>
                  </a:lnTo>
                  <a:lnTo>
                    <a:pt x="13598" y="18679"/>
                  </a:lnTo>
                  <a:lnTo>
                    <a:pt x="13537" y="17632"/>
                  </a:lnTo>
                  <a:lnTo>
                    <a:pt x="13476" y="16530"/>
                  </a:lnTo>
                  <a:lnTo>
                    <a:pt x="13402" y="15539"/>
                  </a:lnTo>
                  <a:lnTo>
                    <a:pt x="13327" y="14492"/>
                  </a:lnTo>
                  <a:lnTo>
                    <a:pt x="13246" y="13555"/>
                  </a:lnTo>
                  <a:lnTo>
                    <a:pt x="13151" y="12618"/>
                  </a:lnTo>
                  <a:lnTo>
                    <a:pt x="13063" y="11682"/>
                  </a:lnTo>
                  <a:lnTo>
                    <a:pt x="12961" y="10855"/>
                  </a:lnTo>
                  <a:lnTo>
                    <a:pt x="12860" y="10029"/>
                  </a:lnTo>
                  <a:lnTo>
                    <a:pt x="12752" y="9202"/>
                  </a:lnTo>
                  <a:lnTo>
                    <a:pt x="12636" y="8486"/>
                  </a:lnTo>
                  <a:lnTo>
                    <a:pt x="12515" y="7769"/>
                  </a:lnTo>
                  <a:lnTo>
                    <a:pt x="12393" y="7163"/>
                  </a:lnTo>
                  <a:lnTo>
                    <a:pt x="12271" y="6557"/>
                  </a:lnTo>
                  <a:lnTo>
                    <a:pt x="12142" y="5951"/>
                  </a:lnTo>
                  <a:lnTo>
                    <a:pt x="12007" y="5455"/>
                  </a:lnTo>
                  <a:lnTo>
                    <a:pt x="11871" y="5014"/>
                  </a:lnTo>
                  <a:lnTo>
                    <a:pt x="11729" y="4629"/>
                  </a:lnTo>
                  <a:lnTo>
                    <a:pt x="11580" y="4298"/>
                  </a:lnTo>
                  <a:lnTo>
                    <a:pt x="11438" y="3967"/>
                  </a:lnTo>
                  <a:lnTo>
                    <a:pt x="11289" y="3747"/>
                  </a:lnTo>
                  <a:lnTo>
                    <a:pt x="11133" y="3582"/>
                  </a:lnTo>
                  <a:lnTo>
                    <a:pt x="10977" y="3472"/>
                  </a:lnTo>
                  <a:lnTo>
                    <a:pt x="3840" y="55"/>
                  </a:lnTo>
                  <a:lnTo>
                    <a:pt x="3840" y="55"/>
                  </a:lnTo>
                  <a:lnTo>
                    <a:pt x="3684" y="0"/>
                  </a:lnTo>
                  <a:lnTo>
                    <a:pt x="3528" y="55"/>
                  </a:lnTo>
                  <a:lnTo>
                    <a:pt x="3379" y="110"/>
                  </a:lnTo>
                  <a:lnTo>
                    <a:pt x="3224" y="276"/>
                  </a:lnTo>
                  <a:lnTo>
                    <a:pt x="3075" y="441"/>
                  </a:lnTo>
                  <a:lnTo>
                    <a:pt x="2932" y="717"/>
                  </a:lnTo>
                  <a:lnTo>
                    <a:pt x="2790" y="1047"/>
                  </a:lnTo>
                  <a:lnTo>
                    <a:pt x="2648" y="1433"/>
                  </a:lnTo>
                  <a:lnTo>
                    <a:pt x="2512" y="1819"/>
                  </a:lnTo>
                  <a:lnTo>
                    <a:pt x="2377" y="2314"/>
                  </a:lnTo>
                  <a:lnTo>
                    <a:pt x="2248" y="2865"/>
                  </a:lnTo>
                  <a:lnTo>
                    <a:pt x="2120" y="3416"/>
                  </a:lnTo>
                  <a:lnTo>
                    <a:pt x="1998" y="4078"/>
                  </a:lnTo>
                  <a:lnTo>
                    <a:pt x="1876" y="4739"/>
                  </a:lnTo>
                  <a:lnTo>
                    <a:pt x="1761" y="5455"/>
                  </a:lnTo>
                  <a:lnTo>
                    <a:pt x="1652" y="6227"/>
                  </a:lnTo>
                  <a:lnTo>
                    <a:pt x="1544" y="6998"/>
                  </a:lnTo>
                  <a:lnTo>
                    <a:pt x="1442" y="7880"/>
                  </a:lnTo>
                  <a:lnTo>
                    <a:pt x="1348" y="8761"/>
                  </a:lnTo>
                  <a:lnTo>
                    <a:pt x="1260" y="9698"/>
                  </a:lnTo>
                  <a:lnTo>
                    <a:pt x="1172" y="10635"/>
                  </a:lnTo>
                  <a:lnTo>
                    <a:pt x="1090" y="11626"/>
                  </a:lnTo>
                  <a:lnTo>
                    <a:pt x="1016" y="12673"/>
                  </a:lnTo>
                  <a:lnTo>
                    <a:pt x="948" y="13720"/>
                  </a:lnTo>
                  <a:lnTo>
                    <a:pt x="887" y="14822"/>
                  </a:lnTo>
                  <a:lnTo>
                    <a:pt x="833" y="15924"/>
                  </a:lnTo>
                  <a:lnTo>
                    <a:pt x="779" y="17081"/>
                  </a:lnTo>
                  <a:lnTo>
                    <a:pt x="738" y="18238"/>
                  </a:lnTo>
                  <a:lnTo>
                    <a:pt x="704" y="19451"/>
                  </a:lnTo>
                  <a:lnTo>
                    <a:pt x="677" y="20663"/>
                  </a:lnTo>
                  <a:lnTo>
                    <a:pt x="657" y="21875"/>
                  </a:lnTo>
                  <a:lnTo>
                    <a:pt x="643" y="23142"/>
                  </a:lnTo>
                  <a:lnTo>
                    <a:pt x="7" y="110807"/>
                  </a:lnTo>
                  <a:lnTo>
                    <a:pt x="7" y="110807"/>
                  </a:lnTo>
                  <a:lnTo>
                    <a:pt x="0" y="112074"/>
                  </a:lnTo>
                  <a:lnTo>
                    <a:pt x="0" y="113341"/>
                  </a:lnTo>
                  <a:lnTo>
                    <a:pt x="14" y="114554"/>
                  </a:lnTo>
                  <a:lnTo>
                    <a:pt x="27" y="115766"/>
                  </a:lnTo>
                  <a:lnTo>
                    <a:pt x="54" y="116978"/>
                  </a:lnTo>
                  <a:lnTo>
                    <a:pt x="88" y="118190"/>
                  </a:lnTo>
                  <a:lnTo>
                    <a:pt x="129" y="119347"/>
                  </a:lnTo>
                  <a:lnTo>
                    <a:pt x="176" y="120449"/>
                  </a:lnTo>
                  <a:lnTo>
                    <a:pt x="224" y="121606"/>
                  </a:lnTo>
                  <a:lnTo>
                    <a:pt x="285" y="122709"/>
                  </a:lnTo>
                  <a:lnTo>
                    <a:pt x="352" y="123755"/>
                  </a:lnTo>
                  <a:lnTo>
                    <a:pt x="420" y="124802"/>
                  </a:lnTo>
                  <a:lnTo>
                    <a:pt x="501" y="125794"/>
                  </a:lnTo>
                  <a:lnTo>
                    <a:pt x="582" y="126731"/>
                  </a:lnTo>
                  <a:lnTo>
                    <a:pt x="671" y="127668"/>
                  </a:lnTo>
                  <a:lnTo>
                    <a:pt x="765" y="128604"/>
                  </a:lnTo>
                  <a:lnTo>
                    <a:pt x="860" y="129431"/>
                  </a:lnTo>
                  <a:lnTo>
                    <a:pt x="968" y="130257"/>
                  </a:lnTo>
                  <a:lnTo>
                    <a:pt x="1077" y="131084"/>
                  </a:lnTo>
                  <a:lnTo>
                    <a:pt x="1185" y="131800"/>
                  </a:lnTo>
                  <a:lnTo>
                    <a:pt x="1307" y="132516"/>
                  </a:lnTo>
                  <a:lnTo>
                    <a:pt x="1429" y="133178"/>
                  </a:lnTo>
                  <a:lnTo>
                    <a:pt x="1551" y="133784"/>
                  </a:lnTo>
                  <a:lnTo>
                    <a:pt x="1686" y="134335"/>
                  </a:lnTo>
                  <a:lnTo>
                    <a:pt x="1815" y="134831"/>
                  </a:lnTo>
                  <a:lnTo>
                    <a:pt x="1957" y="135271"/>
                  </a:lnTo>
                  <a:lnTo>
                    <a:pt x="2099" y="135657"/>
                  </a:lnTo>
                  <a:lnTo>
                    <a:pt x="2242" y="136043"/>
                  </a:lnTo>
                  <a:lnTo>
                    <a:pt x="2391" y="136318"/>
                  </a:lnTo>
                  <a:lnTo>
                    <a:pt x="2540" y="136539"/>
                  </a:lnTo>
                  <a:lnTo>
                    <a:pt x="2689" y="136704"/>
                  </a:lnTo>
                  <a:lnTo>
                    <a:pt x="2844" y="1368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5"/>
            <p:cNvSpPr/>
            <p:nvPr/>
          </p:nvSpPr>
          <p:spPr>
            <a:xfrm rot="10800000" flipH="1">
              <a:off x="799962" y="1925807"/>
              <a:ext cx="291333" cy="417000"/>
            </a:xfrm>
            <a:custGeom>
              <a:avLst/>
              <a:gdLst/>
              <a:ahLst/>
              <a:cxnLst/>
              <a:rect l="l" t="t" r="r" b="b"/>
              <a:pathLst>
                <a:path w="13822" h="140286" fill="none" extrusionOk="0">
                  <a:moveTo>
                    <a:pt x="10165" y="140285"/>
                  </a:moveTo>
                  <a:lnTo>
                    <a:pt x="10165" y="140285"/>
                  </a:lnTo>
                  <a:lnTo>
                    <a:pt x="9989" y="140230"/>
                  </a:lnTo>
                  <a:lnTo>
                    <a:pt x="7280" y="138963"/>
                  </a:lnTo>
                  <a:lnTo>
                    <a:pt x="4977" y="137861"/>
                  </a:lnTo>
                  <a:lnTo>
                    <a:pt x="2844" y="136814"/>
                  </a:lnTo>
                  <a:lnTo>
                    <a:pt x="2844" y="136814"/>
                  </a:lnTo>
                  <a:lnTo>
                    <a:pt x="2695" y="136704"/>
                  </a:lnTo>
                  <a:lnTo>
                    <a:pt x="2546" y="136539"/>
                  </a:lnTo>
                  <a:lnTo>
                    <a:pt x="2404" y="136318"/>
                  </a:lnTo>
                  <a:lnTo>
                    <a:pt x="2262" y="136043"/>
                  </a:lnTo>
                  <a:lnTo>
                    <a:pt x="2120" y="135767"/>
                  </a:lnTo>
                  <a:lnTo>
                    <a:pt x="1984" y="135382"/>
                  </a:lnTo>
                  <a:lnTo>
                    <a:pt x="1856" y="134941"/>
                  </a:lnTo>
                  <a:lnTo>
                    <a:pt x="1727" y="134500"/>
                  </a:lnTo>
                  <a:lnTo>
                    <a:pt x="1598" y="133949"/>
                  </a:lnTo>
                  <a:lnTo>
                    <a:pt x="1476" y="133398"/>
                  </a:lnTo>
                  <a:lnTo>
                    <a:pt x="1354" y="132792"/>
                  </a:lnTo>
                  <a:lnTo>
                    <a:pt x="1239" y="132131"/>
                  </a:lnTo>
                  <a:lnTo>
                    <a:pt x="1131" y="131414"/>
                  </a:lnTo>
                  <a:lnTo>
                    <a:pt x="1023" y="130698"/>
                  </a:lnTo>
                  <a:lnTo>
                    <a:pt x="921" y="129927"/>
                  </a:lnTo>
                  <a:lnTo>
                    <a:pt x="819" y="129100"/>
                  </a:lnTo>
                  <a:lnTo>
                    <a:pt x="725" y="128274"/>
                  </a:lnTo>
                  <a:lnTo>
                    <a:pt x="637" y="127392"/>
                  </a:lnTo>
                  <a:lnTo>
                    <a:pt x="555" y="126455"/>
                  </a:lnTo>
                  <a:lnTo>
                    <a:pt x="481" y="125519"/>
                  </a:lnTo>
                  <a:lnTo>
                    <a:pt x="406" y="124582"/>
                  </a:lnTo>
                  <a:lnTo>
                    <a:pt x="339" y="123535"/>
                  </a:lnTo>
                  <a:lnTo>
                    <a:pt x="278" y="122543"/>
                  </a:lnTo>
                  <a:lnTo>
                    <a:pt x="217" y="121496"/>
                  </a:lnTo>
                  <a:lnTo>
                    <a:pt x="169" y="120394"/>
                  </a:lnTo>
                  <a:lnTo>
                    <a:pt x="129" y="119292"/>
                  </a:lnTo>
                  <a:lnTo>
                    <a:pt x="88" y="118190"/>
                  </a:lnTo>
                  <a:lnTo>
                    <a:pt x="54" y="117033"/>
                  </a:lnTo>
                  <a:lnTo>
                    <a:pt x="34" y="115876"/>
                  </a:lnTo>
                  <a:lnTo>
                    <a:pt x="14" y="114719"/>
                  </a:lnTo>
                  <a:lnTo>
                    <a:pt x="0" y="113507"/>
                  </a:lnTo>
                  <a:lnTo>
                    <a:pt x="0" y="112295"/>
                  </a:lnTo>
                  <a:lnTo>
                    <a:pt x="0" y="112295"/>
                  </a:lnTo>
                  <a:lnTo>
                    <a:pt x="7" y="110807"/>
                  </a:lnTo>
                  <a:lnTo>
                    <a:pt x="643" y="23142"/>
                  </a:lnTo>
                  <a:lnTo>
                    <a:pt x="643" y="23142"/>
                  </a:lnTo>
                  <a:lnTo>
                    <a:pt x="657" y="21930"/>
                  </a:lnTo>
                  <a:lnTo>
                    <a:pt x="671" y="20773"/>
                  </a:lnTo>
                  <a:lnTo>
                    <a:pt x="698" y="19561"/>
                  </a:lnTo>
                  <a:lnTo>
                    <a:pt x="731" y="18404"/>
                  </a:lnTo>
                  <a:lnTo>
                    <a:pt x="772" y="17302"/>
                  </a:lnTo>
                  <a:lnTo>
                    <a:pt x="819" y="16145"/>
                  </a:lnTo>
                  <a:lnTo>
                    <a:pt x="874" y="15098"/>
                  </a:lnTo>
                  <a:lnTo>
                    <a:pt x="928" y="14051"/>
                  </a:lnTo>
                  <a:lnTo>
                    <a:pt x="996" y="13004"/>
                  </a:lnTo>
                  <a:lnTo>
                    <a:pt x="1063" y="12012"/>
                  </a:lnTo>
                  <a:lnTo>
                    <a:pt x="1138" y="11020"/>
                  </a:lnTo>
                  <a:lnTo>
                    <a:pt x="1219" y="10084"/>
                  </a:lnTo>
                  <a:lnTo>
                    <a:pt x="1307" y="9202"/>
                  </a:lnTo>
                  <a:lnTo>
                    <a:pt x="1395" y="8320"/>
                  </a:lnTo>
                  <a:lnTo>
                    <a:pt x="1490" y="7494"/>
                  </a:lnTo>
                  <a:lnTo>
                    <a:pt x="1591" y="6667"/>
                  </a:lnTo>
                  <a:lnTo>
                    <a:pt x="1693" y="5896"/>
                  </a:lnTo>
                  <a:lnTo>
                    <a:pt x="1801" y="5180"/>
                  </a:lnTo>
                  <a:lnTo>
                    <a:pt x="1917" y="4518"/>
                  </a:lnTo>
                  <a:lnTo>
                    <a:pt x="2032" y="3912"/>
                  </a:lnTo>
                  <a:lnTo>
                    <a:pt x="2147" y="3306"/>
                  </a:lnTo>
                  <a:lnTo>
                    <a:pt x="2275" y="2755"/>
                  </a:lnTo>
                  <a:lnTo>
                    <a:pt x="2397" y="2259"/>
                  </a:lnTo>
                  <a:lnTo>
                    <a:pt x="2526" y="1763"/>
                  </a:lnTo>
                  <a:lnTo>
                    <a:pt x="2661" y="1378"/>
                  </a:lnTo>
                  <a:lnTo>
                    <a:pt x="2797" y="1047"/>
                  </a:lnTo>
                  <a:lnTo>
                    <a:pt x="2932" y="717"/>
                  </a:lnTo>
                  <a:lnTo>
                    <a:pt x="3075" y="441"/>
                  </a:lnTo>
                  <a:lnTo>
                    <a:pt x="3217" y="276"/>
                  </a:lnTo>
                  <a:lnTo>
                    <a:pt x="3359" y="110"/>
                  </a:lnTo>
                  <a:lnTo>
                    <a:pt x="3508" y="55"/>
                  </a:lnTo>
                  <a:lnTo>
                    <a:pt x="3657" y="0"/>
                  </a:lnTo>
                  <a:lnTo>
                    <a:pt x="3657" y="0"/>
                  </a:lnTo>
                  <a:lnTo>
                    <a:pt x="3840" y="55"/>
                  </a:lnTo>
                  <a:lnTo>
                    <a:pt x="10977" y="3472"/>
                  </a:lnTo>
                  <a:lnTo>
                    <a:pt x="10977" y="3472"/>
                  </a:lnTo>
                  <a:lnTo>
                    <a:pt x="11126" y="3582"/>
                  </a:lnTo>
                  <a:lnTo>
                    <a:pt x="11275" y="3747"/>
                  </a:lnTo>
                  <a:lnTo>
                    <a:pt x="11417" y="3967"/>
                  </a:lnTo>
                  <a:lnTo>
                    <a:pt x="11560" y="4243"/>
                  </a:lnTo>
                  <a:lnTo>
                    <a:pt x="11702" y="4574"/>
                  </a:lnTo>
                  <a:lnTo>
                    <a:pt x="11837" y="4904"/>
                  </a:lnTo>
                  <a:lnTo>
                    <a:pt x="11973" y="5345"/>
                  </a:lnTo>
                  <a:lnTo>
                    <a:pt x="12101" y="5841"/>
                  </a:lnTo>
                  <a:lnTo>
                    <a:pt x="12223" y="6337"/>
                  </a:lnTo>
                  <a:lnTo>
                    <a:pt x="12352" y="6888"/>
                  </a:lnTo>
                  <a:lnTo>
                    <a:pt x="12467" y="7494"/>
                  </a:lnTo>
                  <a:lnTo>
                    <a:pt x="12582" y="8155"/>
                  </a:lnTo>
                  <a:lnTo>
                    <a:pt x="12697" y="8871"/>
                  </a:lnTo>
                  <a:lnTo>
                    <a:pt x="12799" y="9588"/>
                  </a:lnTo>
                  <a:lnTo>
                    <a:pt x="12907" y="10359"/>
                  </a:lnTo>
                  <a:lnTo>
                    <a:pt x="13002" y="11186"/>
                  </a:lnTo>
                  <a:lnTo>
                    <a:pt x="13097" y="12012"/>
                  </a:lnTo>
                  <a:lnTo>
                    <a:pt x="13185" y="12894"/>
                  </a:lnTo>
                  <a:lnTo>
                    <a:pt x="13266" y="13830"/>
                  </a:lnTo>
                  <a:lnTo>
                    <a:pt x="13347" y="14767"/>
                  </a:lnTo>
                  <a:lnTo>
                    <a:pt x="13422" y="15759"/>
                  </a:lnTo>
                  <a:lnTo>
                    <a:pt x="13490" y="16751"/>
                  </a:lnTo>
                  <a:lnTo>
                    <a:pt x="13551" y="17743"/>
                  </a:lnTo>
                  <a:lnTo>
                    <a:pt x="13605" y="18845"/>
                  </a:lnTo>
                  <a:lnTo>
                    <a:pt x="13652" y="19891"/>
                  </a:lnTo>
                  <a:lnTo>
                    <a:pt x="13700" y="20993"/>
                  </a:lnTo>
                  <a:lnTo>
                    <a:pt x="13733" y="22095"/>
                  </a:lnTo>
                  <a:lnTo>
                    <a:pt x="13767" y="23253"/>
                  </a:lnTo>
                  <a:lnTo>
                    <a:pt x="13794" y="24410"/>
                  </a:lnTo>
                  <a:lnTo>
                    <a:pt x="13808" y="25622"/>
                  </a:lnTo>
                  <a:lnTo>
                    <a:pt x="13822" y="26779"/>
                  </a:lnTo>
                  <a:lnTo>
                    <a:pt x="13822" y="27991"/>
                  </a:lnTo>
                  <a:lnTo>
                    <a:pt x="13822" y="27991"/>
                  </a:lnTo>
                  <a:lnTo>
                    <a:pt x="13822" y="29479"/>
                  </a:lnTo>
                  <a:lnTo>
                    <a:pt x="13185" y="117143"/>
                  </a:lnTo>
                  <a:lnTo>
                    <a:pt x="13185" y="117143"/>
                  </a:lnTo>
                  <a:lnTo>
                    <a:pt x="13171" y="118356"/>
                  </a:lnTo>
                  <a:lnTo>
                    <a:pt x="13151" y="119568"/>
                  </a:lnTo>
                  <a:lnTo>
                    <a:pt x="13124" y="120725"/>
                  </a:lnTo>
                  <a:lnTo>
                    <a:pt x="13090" y="121882"/>
                  </a:lnTo>
                  <a:lnTo>
                    <a:pt x="13050" y="123039"/>
                  </a:lnTo>
                  <a:lnTo>
                    <a:pt x="13002" y="124141"/>
                  </a:lnTo>
                  <a:lnTo>
                    <a:pt x="12955" y="125188"/>
                  </a:lnTo>
                  <a:lnTo>
                    <a:pt x="12894" y="126290"/>
                  </a:lnTo>
                  <a:lnTo>
                    <a:pt x="12833" y="127282"/>
                  </a:lnTo>
                  <a:lnTo>
                    <a:pt x="12758" y="128274"/>
                  </a:lnTo>
                  <a:lnTo>
                    <a:pt x="12684" y="129265"/>
                  </a:lnTo>
                  <a:lnTo>
                    <a:pt x="12603" y="130202"/>
                  </a:lnTo>
                  <a:lnTo>
                    <a:pt x="12521" y="131084"/>
                  </a:lnTo>
                  <a:lnTo>
                    <a:pt x="12426" y="131965"/>
                  </a:lnTo>
                  <a:lnTo>
                    <a:pt x="12332" y="132792"/>
                  </a:lnTo>
                  <a:lnTo>
                    <a:pt x="12237" y="133618"/>
                  </a:lnTo>
                  <a:lnTo>
                    <a:pt x="12129" y="134390"/>
                  </a:lnTo>
                  <a:lnTo>
                    <a:pt x="12020" y="135106"/>
                  </a:lnTo>
                  <a:lnTo>
                    <a:pt x="11912" y="135767"/>
                  </a:lnTo>
                  <a:lnTo>
                    <a:pt x="11797" y="136428"/>
                  </a:lnTo>
                  <a:lnTo>
                    <a:pt x="11675" y="136979"/>
                  </a:lnTo>
                  <a:lnTo>
                    <a:pt x="11553" y="137530"/>
                  </a:lnTo>
                  <a:lnTo>
                    <a:pt x="11424" y="138026"/>
                  </a:lnTo>
                  <a:lnTo>
                    <a:pt x="11296" y="138522"/>
                  </a:lnTo>
                  <a:lnTo>
                    <a:pt x="11160" y="138908"/>
                  </a:lnTo>
                  <a:lnTo>
                    <a:pt x="11025" y="139294"/>
                  </a:lnTo>
                  <a:lnTo>
                    <a:pt x="10889" y="139569"/>
                  </a:lnTo>
                  <a:lnTo>
                    <a:pt x="10747" y="139845"/>
                  </a:lnTo>
                  <a:lnTo>
                    <a:pt x="10605" y="140010"/>
                  </a:lnTo>
                  <a:lnTo>
                    <a:pt x="10463" y="140175"/>
                  </a:lnTo>
                  <a:lnTo>
                    <a:pt x="10314" y="140230"/>
                  </a:lnTo>
                  <a:lnTo>
                    <a:pt x="10165" y="140285"/>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rot="10800000" flipH="1">
              <a:off x="767542" y="1840285"/>
              <a:ext cx="3392107" cy="400785"/>
            </a:xfrm>
            <a:custGeom>
              <a:avLst/>
              <a:gdLst/>
              <a:ahLst/>
              <a:cxnLst/>
              <a:rect l="l" t="t" r="r" b="b"/>
              <a:pathLst>
                <a:path w="160935" h="134831" extrusionOk="0">
                  <a:moveTo>
                    <a:pt x="204" y="1"/>
                  </a:moveTo>
                  <a:lnTo>
                    <a:pt x="1" y="28928"/>
                  </a:lnTo>
                  <a:lnTo>
                    <a:pt x="14899" y="40775"/>
                  </a:lnTo>
                  <a:lnTo>
                    <a:pt x="18833" y="76755"/>
                  </a:lnTo>
                  <a:lnTo>
                    <a:pt x="139536" y="134831"/>
                  </a:lnTo>
                  <a:lnTo>
                    <a:pt x="144100" y="101881"/>
                  </a:lnTo>
                  <a:lnTo>
                    <a:pt x="160691" y="109815"/>
                  </a:lnTo>
                  <a:lnTo>
                    <a:pt x="160935" y="77306"/>
                  </a:lnTo>
                  <a:lnTo>
                    <a:pt x="2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rot="10800000" flipH="1">
              <a:off x="1357807" y="2186717"/>
              <a:ext cx="187569" cy="153307"/>
            </a:xfrm>
            <a:custGeom>
              <a:avLst/>
              <a:gdLst/>
              <a:ahLst/>
              <a:cxnLst/>
              <a:rect l="l" t="t" r="r" b="b"/>
              <a:pathLst>
                <a:path w="8899" h="51575" extrusionOk="0">
                  <a:moveTo>
                    <a:pt x="346" y="1"/>
                  </a:moveTo>
                  <a:lnTo>
                    <a:pt x="1" y="47442"/>
                  </a:lnTo>
                  <a:lnTo>
                    <a:pt x="8560" y="51575"/>
                  </a:lnTo>
                  <a:lnTo>
                    <a:pt x="8899" y="4133"/>
                  </a:lnTo>
                  <a:lnTo>
                    <a:pt x="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rot="10800000" flipH="1">
              <a:off x="1411054" y="2320886"/>
              <a:ext cx="91666" cy="128575"/>
            </a:xfrm>
            <a:custGeom>
              <a:avLst/>
              <a:gdLst/>
              <a:ahLst/>
              <a:cxnLst/>
              <a:rect l="l" t="t" r="r" b="b"/>
              <a:pathLst>
                <a:path w="4349" h="43255" extrusionOk="0">
                  <a:moveTo>
                    <a:pt x="2181" y="1"/>
                  </a:moveTo>
                  <a:lnTo>
                    <a:pt x="2079" y="56"/>
                  </a:lnTo>
                  <a:lnTo>
                    <a:pt x="1978" y="166"/>
                  </a:lnTo>
                  <a:lnTo>
                    <a:pt x="1876" y="276"/>
                  </a:lnTo>
                  <a:lnTo>
                    <a:pt x="1775" y="442"/>
                  </a:lnTo>
                  <a:lnTo>
                    <a:pt x="1673" y="662"/>
                  </a:lnTo>
                  <a:lnTo>
                    <a:pt x="1578" y="938"/>
                  </a:lnTo>
                  <a:lnTo>
                    <a:pt x="1484" y="1213"/>
                  </a:lnTo>
                  <a:lnTo>
                    <a:pt x="1396" y="1544"/>
                  </a:lnTo>
                  <a:lnTo>
                    <a:pt x="1301" y="1930"/>
                  </a:lnTo>
                  <a:lnTo>
                    <a:pt x="1219" y="2315"/>
                  </a:lnTo>
                  <a:lnTo>
                    <a:pt x="1131" y="2756"/>
                  </a:lnTo>
                  <a:lnTo>
                    <a:pt x="1050" y="3197"/>
                  </a:lnTo>
                  <a:lnTo>
                    <a:pt x="969" y="3693"/>
                  </a:lnTo>
                  <a:lnTo>
                    <a:pt x="894" y="4189"/>
                  </a:lnTo>
                  <a:lnTo>
                    <a:pt x="820" y="4740"/>
                  </a:lnTo>
                  <a:lnTo>
                    <a:pt x="752" y="5346"/>
                  </a:lnTo>
                  <a:lnTo>
                    <a:pt x="684" y="5952"/>
                  </a:lnTo>
                  <a:lnTo>
                    <a:pt x="624" y="6558"/>
                  </a:lnTo>
                  <a:lnTo>
                    <a:pt x="563" y="7219"/>
                  </a:lnTo>
                  <a:lnTo>
                    <a:pt x="508" y="7880"/>
                  </a:lnTo>
                  <a:lnTo>
                    <a:pt x="454" y="8597"/>
                  </a:lnTo>
                  <a:lnTo>
                    <a:pt x="407" y="9313"/>
                  </a:lnTo>
                  <a:lnTo>
                    <a:pt x="366" y="10029"/>
                  </a:lnTo>
                  <a:lnTo>
                    <a:pt x="326" y="10801"/>
                  </a:lnTo>
                  <a:lnTo>
                    <a:pt x="292" y="11572"/>
                  </a:lnTo>
                  <a:lnTo>
                    <a:pt x="265" y="12399"/>
                  </a:lnTo>
                  <a:lnTo>
                    <a:pt x="238" y="13225"/>
                  </a:lnTo>
                  <a:lnTo>
                    <a:pt x="217" y="14052"/>
                  </a:lnTo>
                  <a:lnTo>
                    <a:pt x="204" y="14878"/>
                  </a:lnTo>
                  <a:lnTo>
                    <a:pt x="190" y="15760"/>
                  </a:lnTo>
                  <a:lnTo>
                    <a:pt x="1" y="41216"/>
                  </a:lnTo>
                  <a:lnTo>
                    <a:pt x="4165" y="43255"/>
                  </a:lnTo>
                  <a:lnTo>
                    <a:pt x="4348" y="17743"/>
                  </a:lnTo>
                  <a:lnTo>
                    <a:pt x="4348" y="16862"/>
                  </a:lnTo>
                  <a:lnTo>
                    <a:pt x="4348" y="16035"/>
                  </a:lnTo>
                  <a:lnTo>
                    <a:pt x="4335" y="15154"/>
                  </a:lnTo>
                  <a:lnTo>
                    <a:pt x="4328" y="14327"/>
                  </a:lnTo>
                  <a:lnTo>
                    <a:pt x="4307" y="13501"/>
                  </a:lnTo>
                  <a:lnTo>
                    <a:pt x="4280" y="12729"/>
                  </a:lnTo>
                  <a:lnTo>
                    <a:pt x="4253" y="11903"/>
                  </a:lnTo>
                  <a:lnTo>
                    <a:pt x="4226" y="11131"/>
                  </a:lnTo>
                  <a:lnTo>
                    <a:pt x="4186" y="10360"/>
                  </a:lnTo>
                  <a:lnTo>
                    <a:pt x="4145" y="9644"/>
                  </a:lnTo>
                  <a:lnTo>
                    <a:pt x="4104" y="8927"/>
                  </a:lnTo>
                  <a:lnTo>
                    <a:pt x="4050" y="8211"/>
                  </a:lnTo>
                  <a:lnTo>
                    <a:pt x="3996" y="7550"/>
                  </a:lnTo>
                  <a:lnTo>
                    <a:pt x="3942" y="6889"/>
                  </a:lnTo>
                  <a:lnTo>
                    <a:pt x="3881" y="6227"/>
                  </a:lnTo>
                  <a:lnTo>
                    <a:pt x="3820" y="5621"/>
                  </a:lnTo>
                  <a:lnTo>
                    <a:pt x="3745" y="5015"/>
                  </a:lnTo>
                  <a:lnTo>
                    <a:pt x="3678" y="4464"/>
                  </a:lnTo>
                  <a:lnTo>
                    <a:pt x="3603" y="3913"/>
                  </a:lnTo>
                  <a:lnTo>
                    <a:pt x="3529" y="3417"/>
                  </a:lnTo>
                  <a:lnTo>
                    <a:pt x="3447" y="2976"/>
                  </a:lnTo>
                  <a:lnTo>
                    <a:pt x="3359" y="2536"/>
                  </a:lnTo>
                  <a:lnTo>
                    <a:pt x="3278" y="2095"/>
                  </a:lnTo>
                  <a:lnTo>
                    <a:pt x="3183" y="1709"/>
                  </a:lnTo>
                  <a:lnTo>
                    <a:pt x="3095" y="1379"/>
                  </a:lnTo>
                  <a:lnTo>
                    <a:pt x="3000" y="1048"/>
                  </a:lnTo>
                  <a:lnTo>
                    <a:pt x="2906" y="772"/>
                  </a:lnTo>
                  <a:lnTo>
                    <a:pt x="2804" y="552"/>
                  </a:lnTo>
                  <a:lnTo>
                    <a:pt x="2709" y="387"/>
                  </a:lnTo>
                  <a:lnTo>
                    <a:pt x="2601" y="221"/>
                  </a:lnTo>
                  <a:lnTo>
                    <a:pt x="2499" y="111"/>
                  </a:lnTo>
                  <a:lnTo>
                    <a:pt x="23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rot="10800000" flipH="1">
              <a:off x="2361755" y="2376951"/>
              <a:ext cx="231684" cy="265828"/>
            </a:xfrm>
            <a:custGeom>
              <a:avLst/>
              <a:gdLst/>
              <a:ahLst/>
              <a:cxnLst/>
              <a:rect l="l" t="t" r="r" b="b"/>
              <a:pathLst>
                <a:path w="10992" h="89429" extrusionOk="0">
                  <a:moveTo>
                    <a:pt x="5519" y="1"/>
                  </a:moveTo>
                  <a:lnTo>
                    <a:pt x="5235" y="56"/>
                  </a:lnTo>
                  <a:lnTo>
                    <a:pt x="4964" y="221"/>
                  </a:lnTo>
                  <a:lnTo>
                    <a:pt x="4686" y="497"/>
                  </a:lnTo>
                  <a:lnTo>
                    <a:pt x="4422" y="882"/>
                  </a:lnTo>
                  <a:lnTo>
                    <a:pt x="4151" y="1378"/>
                  </a:lnTo>
                  <a:lnTo>
                    <a:pt x="3894" y="1929"/>
                  </a:lnTo>
                  <a:lnTo>
                    <a:pt x="3644" y="2646"/>
                  </a:lnTo>
                  <a:lnTo>
                    <a:pt x="3393" y="3417"/>
                  </a:lnTo>
                  <a:lnTo>
                    <a:pt x="3149" y="4299"/>
                  </a:lnTo>
                  <a:lnTo>
                    <a:pt x="2912" y="5290"/>
                  </a:lnTo>
                  <a:lnTo>
                    <a:pt x="2682" y="6337"/>
                  </a:lnTo>
                  <a:lnTo>
                    <a:pt x="2458" y="7494"/>
                  </a:lnTo>
                  <a:lnTo>
                    <a:pt x="2242" y="8707"/>
                  </a:lnTo>
                  <a:lnTo>
                    <a:pt x="2032" y="10029"/>
                  </a:lnTo>
                  <a:lnTo>
                    <a:pt x="1835" y="11406"/>
                  </a:lnTo>
                  <a:lnTo>
                    <a:pt x="1639" y="12894"/>
                  </a:lnTo>
                  <a:lnTo>
                    <a:pt x="1456" y="14437"/>
                  </a:lnTo>
                  <a:lnTo>
                    <a:pt x="1280" y="16035"/>
                  </a:lnTo>
                  <a:lnTo>
                    <a:pt x="1118" y="17743"/>
                  </a:lnTo>
                  <a:lnTo>
                    <a:pt x="962" y="19506"/>
                  </a:lnTo>
                  <a:lnTo>
                    <a:pt x="820" y="21269"/>
                  </a:lnTo>
                  <a:lnTo>
                    <a:pt x="684" y="23143"/>
                  </a:lnTo>
                  <a:lnTo>
                    <a:pt x="562" y="25071"/>
                  </a:lnTo>
                  <a:lnTo>
                    <a:pt x="447" y="27055"/>
                  </a:lnTo>
                  <a:lnTo>
                    <a:pt x="346" y="29094"/>
                  </a:lnTo>
                  <a:lnTo>
                    <a:pt x="258" y="31187"/>
                  </a:lnTo>
                  <a:lnTo>
                    <a:pt x="183" y="33336"/>
                  </a:lnTo>
                  <a:lnTo>
                    <a:pt x="122" y="35485"/>
                  </a:lnTo>
                  <a:lnTo>
                    <a:pt x="68" y="37744"/>
                  </a:lnTo>
                  <a:lnTo>
                    <a:pt x="34" y="40003"/>
                  </a:lnTo>
                  <a:lnTo>
                    <a:pt x="14" y="42263"/>
                  </a:lnTo>
                  <a:lnTo>
                    <a:pt x="0" y="44577"/>
                  </a:lnTo>
                  <a:lnTo>
                    <a:pt x="7" y="46836"/>
                  </a:lnTo>
                  <a:lnTo>
                    <a:pt x="27" y="49095"/>
                  </a:lnTo>
                  <a:lnTo>
                    <a:pt x="61" y="51299"/>
                  </a:lnTo>
                  <a:lnTo>
                    <a:pt x="109" y="53503"/>
                  </a:lnTo>
                  <a:lnTo>
                    <a:pt x="170" y="55652"/>
                  </a:lnTo>
                  <a:lnTo>
                    <a:pt x="237" y="57746"/>
                  </a:lnTo>
                  <a:lnTo>
                    <a:pt x="325" y="59784"/>
                  </a:lnTo>
                  <a:lnTo>
                    <a:pt x="420" y="61823"/>
                  </a:lnTo>
                  <a:lnTo>
                    <a:pt x="529" y="63807"/>
                  </a:lnTo>
                  <a:lnTo>
                    <a:pt x="644" y="65735"/>
                  </a:lnTo>
                  <a:lnTo>
                    <a:pt x="779" y="67609"/>
                  </a:lnTo>
                  <a:lnTo>
                    <a:pt x="915" y="69427"/>
                  </a:lnTo>
                  <a:lnTo>
                    <a:pt x="1070" y="71190"/>
                  </a:lnTo>
                  <a:lnTo>
                    <a:pt x="1226" y="72898"/>
                  </a:lnTo>
                  <a:lnTo>
                    <a:pt x="1402" y="74496"/>
                  </a:lnTo>
                  <a:lnTo>
                    <a:pt x="1578" y="76039"/>
                  </a:lnTo>
                  <a:lnTo>
                    <a:pt x="1768" y="77582"/>
                  </a:lnTo>
                  <a:lnTo>
                    <a:pt x="1964" y="78959"/>
                  </a:lnTo>
                  <a:lnTo>
                    <a:pt x="2174" y="80337"/>
                  </a:lnTo>
                  <a:lnTo>
                    <a:pt x="2384" y="81604"/>
                  </a:lnTo>
                  <a:lnTo>
                    <a:pt x="2607" y="82761"/>
                  </a:lnTo>
                  <a:lnTo>
                    <a:pt x="2838" y="83863"/>
                  </a:lnTo>
                  <a:lnTo>
                    <a:pt x="3075" y="84855"/>
                  </a:lnTo>
                  <a:lnTo>
                    <a:pt x="3319" y="85792"/>
                  </a:lnTo>
                  <a:lnTo>
                    <a:pt x="3562" y="86563"/>
                  </a:lnTo>
                  <a:lnTo>
                    <a:pt x="3820" y="87335"/>
                  </a:lnTo>
                  <a:lnTo>
                    <a:pt x="4084" y="87941"/>
                  </a:lnTo>
                  <a:lnTo>
                    <a:pt x="4348" y="88437"/>
                  </a:lnTo>
                  <a:lnTo>
                    <a:pt x="4619" y="88877"/>
                  </a:lnTo>
                  <a:lnTo>
                    <a:pt x="4896" y="89153"/>
                  </a:lnTo>
                  <a:lnTo>
                    <a:pt x="5181" y="89373"/>
                  </a:lnTo>
                  <a:lnTo>
                    <a:pt x="5458" y="89428"/>
                  </a:lnTo>
                  <a:lnTo>
                    <a:pt x="5743" y="89373"/>
                  </a:lnTo>
                  <a:lnTo>
                    <a:pt x="6014" y="89263"/>
                  </a:lnTo>
                  <a:lnTo>
                    <a:pt x="6291" y="88988"/>
                  </a:lnTo>
                  <a:lnTo>
                    <a:pt x="6555" y="88602"/>
                  </a:lnTo>
                  <a:lnTo>
                    <a:pt x="6820" y="88161"/>
                  </a:lnTo>
                  <a:lnTo>
                    <a:pt x="7084" y="87555"/>
                  </a:lnTo>
                  <a:lnTo>
                    <a:pt x="7334" y="86894"/>
                  </a:lnTo>
                  <a:lnTo>
                    <a:pt x="7585" y="86122"/>
                  </a:lnTo>
                  <a:lnTo>
                    <a:pt x="7829" y="85241"/>
                  </a:lnTo>
                  <a:lnTo>
                    <a:pt x="8066" y="84304"/>
                  </a:lnTo>
                  <a:lnTo>
                    <a:pt x="8296" y="83257"/>
                  </a:lnTo>
                  <a:lnTo>
                    <a:pt x="8519" y="82100"/>
                  </a:lnTo>
                  <a:lnTo>
                    <a:pt x="8736" y="80888"/>
                  </a:lnTo>
                  <a:lnTo>
                    <a:pt x="8946" y="79565"/>
                  </a:lnTo>
                  <a:lnTo>
                    <a:pt x="9149" y="78188"/>
                  </a:lnTo>
                  <a:lnTo>
                    <a:pt x="9339" y="76755"/>
                  </a:lnTo>
                  <a:lnTo>
                    <a:pt x="9522" y="75213"/>
                  </a:lnTo>
                  <a:lnTo>
                    <a:pt x="9698" y="73615"/>
                  </a:lnTo>
                  <a:lnTo>
                    <a:pt x="9867" y="71907"/>
                  </a:lnTo>
                  <a:lnTo>
                    <a:pt x="10023" y="70198"/>
                  </a:lnTo>
                  <a:lnTo>
                    <a:pt x="10165" y="68380"/>
                  </a:lnTo>
                  <a:lnTo>
                    <a:pt x="10300" y="66507"/>
                  </a:lnTo>
                  <a:lnTo>
                    <a:pt x="10422" y="64578"/>
                  </a:lnTo>
                  <a:lnTo>
                    <a:pt x="10537" y="62650"/>
                  </a:lnTo>
                  <a:lnTo>
                    <a:pt x="10639" y="60611"/>
                  </a:lnTo>
                  <a:lnTo>
                    <a:pt x="10727" y="58517"/>
                  </a:lnTo>
                  <a:lnTo>
                    <a:pt x="10808" y="56368"/>
                  </a:lnTo>
                  <a:lnTo>
                    <a:pt x="10869" y="54219"/>
                  </a:lnTo>
                  <a:lnTo>
                    <a:pt x="10923" y="52015"/>
                  </a:lnTo>
                  <a:lnTo>
                    <a:pt x="10957" y="49756"/>
                  </a:lnTo>
                  <a:lnTo>
                    <a:pt x="10984" y="47442"/>
                  </a:lnTo>
                  <a:lnTo>
                    <a:pt x="10984" y="47167"/>
                  </a:lnTo>
                  <a:lnTo>
                    <a:pt x="10991" y="44907"/>
                  </a:lnTo>
                  <a:lnTo>
                    <a:pt x="10984" y="42593"/>
                  </a:lnTo>
                  <a:lnTo>
                    <a:pt x="10964" y="40334"/>
                  </a:lnTo>
                  <a:lnTo>
                    <a:pt x="10930" y="38130"/>
                  </a:lnTo>
                  <a:lnTo>
                    <a:pt x="10889" y="35926"/>
                  </a:lnTo>
                  <a:lnTo>
                    <a:pt x="10829" y="33777"/>
                  </a:lnTo>
                  <a:lnTo>
                    <a:pt x="10754" y="31683"/>
                  </a:lnTo>
                  <a:lnTo>
                    <a:pt x="10673" y="29590"/>
                  </a:lnTo>
                  <a:lnTo>
                    <a:pt x="10571" y="27606"/>
                  </a:lnTo>
                  <a:lnTo>
                    <a:pt x="10463" y="25622"/>
                  </a:lnTo>
                  <a:lnTo>
                    <a:pt x="10348" y="23694"/>
                  </a:lnTo>
                  <a:lnTo>
                    <a:pt x="10219" y="21820"/>
                  </a:lnTo>
                  <a:lnTo>
                    <a:pt x="10077" y="20002"/>
                  </a:lnTo>
                  <a:lnTo>
                    <a:pt x="9921" y="18239"/>
                  </a:lnTo>
                  <a:lnTo>
                    <a:pt x="9759" y="16531"/>
                  </a:lnTo>
                  <a:lnTo>
                    <a:pt x="9589" y="14878"/>
                  </a:lnTo>
                  <a:lnTo>
                    <a:pt x="9413" y="13335"/>
                  </a:lnTo>
                  <a:lnTo>
                    <a:pt x="9224" y="11847"/>
                  </a:lnTo>
                  <a:lnTo>
                    <a:pt x="9020" y="10415"/>
                  </a:lnTo>
                  <a:lnTo>
                    <a:pt x="8817" y="9092"/>
                  </a:lnTo>
                  <a:lnTo>
                    <a:pt x="8601" y="7825"/>
                  </a:lnTo>
                  <a:lnTo>
                    <a:pt x="8377" y="6668"/>
                  </a:lnTo>
                  <a:lnTo>
                    <a:pt x="8147" y="5566"/>
                  </a:lnTo>
                  <a:lnTo>
                    <a:pt x="7910" y="4574"/>
                  </a:lnTo>
                  <a:lnTo>
                    <a:pt x="7666" y="3637"/>
                  </a:lnTo>
                  <a:lnTo>
                    <a:pt x="7416" y="2811"/>
                  </a:lnTo>
                  <a:lnTo>
                    <a:pt x="7158" y="2095"/>
                  </a:lnTo>
                  <a:lnTo>
                    <a:pt x="6901" y="1488"/>
                  </a:lnTo>
                  <a:lnTo>
                    <a:pt x="6630" y="993"/>
                  </a:lnTo>
                  <a:lnTo>
                    <a:pt x="6359" y="552"/>
                  </a:lnTo>
                  <a:lnTo>
                    <a:pt x="6081" y="276"/>
                  </a:lnTo>
                  <a:lnTo>
                    <a:pt x="5797" y="111"/>
                  </a:lnTo>
                  <a:lnTo>
                    <a:pt x="551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rot="10800000" flipH="1">
              <a:off x="2383299" y="2401839"/>
              <a:ext cx="189002" cy="216856"/>
            </a:xfrm>
            <a:custGeom>
              <a:avLst/>
              <a:gdLst/>
              <a:ahLst/>
              <a:cxnLst/>
              <a:rect l="l" t="t" r="r" b="b"/>
              <a:pathLst>
                <a:path w="8967" h="72954" extrusionOk="0">
                  <a:moveTo>
                    <a:pt x="4287" y="0"/>
                  </a:moveTo>
                  <a:lnTo>
                    <a:pt x="4057" y="166"/>
                  </a:lnTo>
                  <a:lnTo>
                    <a:pt x="3834" y="386"/>
                  </a:lnTo>
                  <a:lnTo>
                    <a:pt x="3617" y="662"/>
                  </a:lnTo>
                  <a:lnTo>
                    <a:pt x="3400" y="1047"/>
                  </a:lnTo>
                  <a:lnTo>
                    <a:pt x="3190" y="1543"/>
                  </a:lnTo>
                  <a:lnTo>
                    <a:pt x="2980" y="2094"/>
                  </a:lnTo>
                  <a:lnTo>
                    <a:pt x="2777" y="2755"/>
                  </a:lnTo>
                  <a:lnTo>
                    <a:pt x="2581" y="3417"/>
                  </a:lnTo>
                  <a:lnTo>
                    <a:pt x="2385" y="4243"/>
                  </a:lnTo>
                  <a:lnTo>
                    <a:pt x="2195" y="5070"/>
                  </a:lnTo>
                  <a:lnTo>
                    <a:pt x="2012" y="6006"/>
                  </a:lnTo>
                  <a:lnTo>
                    <a:pt x="1836" y="7053"/>
                  </a:lnTo>
                  <a:lnTo>
                    <a:pt x="1667" y="8100"/>
                  </a:lnTo>
                  <a:lnTo>
                    <a:pt x="1504" y="9202"/>
                  </a:lnTo>
                  <a:lnTo>
                    <a:pt x="1348" y="10414"/>
                  </a:lnTo>
                  <a:lnTo>
                    <a:pt x="1193" y="11682"/>
                  </a:lnTo>
                  <a:lnTo>
                    <a:pt x="1050" y="13004"/>
                  </a:lnTo>
                  <a:lnTo>
                    <a:pt x="915" y="14382"/>
                  </a:lnTo>
                  <a:lnTo>
                    <a:pt x="793" y="15759"/>
                  </a:lnTo>
                  <a:lnTo>
                    <a:pt x="671" y="17247"/>
                  </a:lnTo>
                  <a:lnTo>
                    <a:pt x="563" y="18790"/>
                  </a:lnTo>
                  <a:lnTo>
                    <a:pt x="461" y="20332"/>
                  </a:lnTo>
                  <a:lnTo>
                    <a:pt x="367" y="21985"/>
                  </a:lnTo>
                  <a:lnTo>
                    <a:pt x="285" y="23638"/>
                  </a:lnTo>
                  <a:lnTo>
                    <a:pt x="211" y="25347"/>
                  </a:lnTo>
                  <a:lnTo>
                    <a:pt x="150" y="27055"/>
                  </a:lnTo>
                  <a:lnTo>
                    <a:pt x="96" y="28818"/>
                  </a:lnTo>
                  <a:lnTo>
                    <a:pt x="55" y="30636"/>
                  </a:lnTo>
                  <a:lnTo>
                    <a:pt x="28" y="32510"/>
                  </a:lnTo>
                  <a:lnTo>
                    <a:pt x="8" y="34383"/>
                  </a:lnTo>
                  <a:lnTo>
                    <a:pt x="1" y="36256"/>
                  </a:lnTo>
                  <a:lnTo>
                    <a:pt x="8" y="38075"/>
                  </a:lnTo>
                  <a:lnTo>
                    <a:pt x="21" y="39948"/>
                  </a:lnTo>
                  <a:lnTo>
                    <a:pt x="48" y="41711"/>
                  </a:lnTo>
                  <a:lnTo>
                    <a:pt x="82" y="43530"/>
                  </a:lnTo>
                  <a:lnTo>
                    <a:pt x="130" y="45293"/>
                  </a:lnTo>
                  <a:lnTo>
                    <a:pt x="190" y="47001"/>
                  </a:lnTo>
                  <a:lnTo>
                    <a:pt x="258" y="48709"/>
                  </a:lnTo>
                  <a:lnTo>
                    <a:pt x="333" y="50362"/>
                  </a:lnTo>
                  <a:lnTo>
                    <a:pt x="421" y="51960"/>
                  </a:lnTo>
                  <a:lnTo>
                    <a:pt x="522" y="53558"/>
                  </a:lnTo>
                  <a:lnTo>
                    <a:pt x="624" y="55046"/>
                  </a:lnTo>
                  <a:lnTo>
                    <a:pt x="739" y="56533"/>
                  </a:lnTo>
                  <a:lnTo>
                    <a:pt x="861" y="57966"/>
                  </a:lnTo>
                  <a:lnTo>
                    <a:pt x="996" y="59399"/>
                  </a:lnTo>
                  <a:lnTo>
                    <a:pt x="1132" y="60721"/>
                  </a:lnTo>
                  <a:lnTo>
                    <a:pt x="1281" y="61988"/>
                  </a:lnTo>
                  <a:lnTo>
                    <a:pt x="1436" y="63200"/>
                  </a:lnTo>
                  <a:lnTo>
                    <a:pt x="1592" y="64358"/>
                  </a:lnTo>
                  <a:lnTo>
                    <a:pt x="1762" y="65460"/>
                  </a:lnTo>
                  <a:lnTo>
                    <a:pt x="1938" y="66506"/>
                  </a:lnTo>
                  <a:lnTo>
                    <a:pt x="2120" y="67498"/>
                  </a:lnTo>
                  <a:lnTo>
                    <a:pt x="2303" y="68380"/>
                  </a:lnTo>
                  <a:lnTo>
                    <a:pt x="2500" y="69206"/>
                  </a:lnTo>
                  <a:lnTo>
                    <a:pt x="2696" y="69923"/>
                  </a:lnTo>
                  <a:lnTo>
                    <a:pt x="2899" y="70639"/>
                  </a:lnTo>
                  <a:lnTo>
                    <a:pt x="3109" y="71190"/>
                  </a:lnTo>
                  <a:lnTo>
                    <a:pt x="3319" y="71741"/>
                  </a:lnTo>
                  <a:lnTo>
                    <a:pt x="3543" y="72127"/>
                  </a:lnTo>
                  <a:lnTo>
                    <a:pt x="3759" y="72457"/>
                  </a:lnTo>
                  <a:lnTo>
                    <a:pt x="3989" y="72733"/>
                  </a:lnTo>
                  <a:lnTo>
                    <a:pt x="4220" y="72898"/>
                  </a:lnTo>
                  <a:lnTo>
                    <a:pt x="4450" y="72953"/>
                  </a:lnTo>
                  <a:lnTo>
                    <a:pt x="4673" y="72953"/>
                  </a:lnTo>
                  <a:lnTo>
                    <a:pt x="4904" y="72788"/>
                  </a:lnTo>
                  <a:lnTo>
                    <a:pt x="5127" y="72567"/>
                  </a:lnTo>
                  <a:lnTo>
                    <a:pt x="5344" y="72292"/>
                  </a:lnTo>
                  <a:lnTo>
                    <a:pt x="5561" y="71906"/>
                  </a:lnTo>
                  <a:lnTo>
                    <a:pt x="5770" y="71410"/>
                  </a:lnTo>
                  <a:lnTo>
                    <a:pt x="5980" y="70859"/>
                  </a:lnTo>
                  <a:lnTo>
                    <a:pt x="6184" y="70253"/>
                  </a:lnTo>
                  <a:lnTo>
                    <a:pt x="6380" y="69537"/>
                  </a:lnTo>
                  <a:lnTo>
                    <a:pt x="6576" y="68766"/>
                  </a:lnTo>
                  <a:lnTo>
                    <a:pt x="6766" y="67884"/>
                  </a:lnTo>
                  <a:lnTo>
                    <a:pt x="6949" y="66947"/>
                  </a:lnTo>
                  <a:lnTo>
                    <a:pt x="7125" y="65955"/>
                  </a:lnTo>
                  <a:lnTo>
                    <a:pt x="7294" y="64909"/>
                  </a:lnTo>
                  <a:lnTo>
                    <a:pt x="7463" y="63751"/>
                  </a:lnTo>
                  <a:lnTo>
                    <a:pt x="7619" y="62594"/>
                  </a:lnTo>
                  <a:lnTo>
                    <a:pt x="7768" y="61327"/>
                  </a:lnTo>
                  <a:lnTo>
                    <a:pt x="7910" y="60005"/>
                  </a:lnTo>
                  <a:lnTo>
                    <a:pt x="8046" y="58627"/>
                  </a:lnTo>
                  <a:lnTo>
                    <a:pt x="8175" y="57194"/>
                  </a:lnTo>
                  <a:lnTo>
                    <a:pt x="8290" y="55762"/>
                  </a:lnTo>
                  <a:lnTo>
                    <a:pt x="8405" y="54219"/>
                  </a:lnTo>
                  <a:lnTo>
                    <a:pt x="8506" y="52676"/>
                  </a:lnTo>
                  <a:lnTo>
                    <a:pt x="8594" y="51023"/>
                  </a:lnTo>
                  <a:lnTo>
                    <a:pt x="8682" y="49370"/>
                  </a:lnTo>
                  <a:lnTo>
                    <a:pt x="8750" y="47662"/>
                  </a:lnTo>
                  <a:lnTo>
                    <a:pt x="8818" y="45954"/>
                  </a:lnTo>
                  <a:lnTo>
                    <a:pt x="8865" y="44191"/>
                  </a:lnTo>
                  <a:lnTo>
                    <a:pt x="8906" y="42373"/>
                  </a:lnTo>
                  <a:lnTo>
                    <a:pt x="8940" y="40499"/>
                  </a:lnTo>
                  <a:lnTo>
                    <a:pt x="8960" y="38626"/>
                  </a:lnTo>
                  <a:lnTo>
                    <a:pt x="8960" y="38571"/>
                  </a:lnTo>
                  <a:lnTo>
                    <a:pt x="8967" y="36697"/>
                  </a:lnTo>
                  <a:lnTo>
                    <a:pt x="8967" y="34879"/>
                  </a:lnTo>
                  <a:lnTo>
                    <a:pt x="8947" y="33005"/>
                  </a:lnTo>
                  <a:lnTo>
                    <a:pt x="8919" y="31187"/>
                  </a:lnTo>
                  <a:lnTo>
                    <a:pt x="8886" y="29424"/>
                  </a:lnTo>
                  <a:lnTo>
                    <a:pt x="8838" y="27661"/>
                  </a:lnTo>
                  <a:lnTo>
                    <a:pt x="8777" y="25953"/>
                  </a:lnTo>
                  <a:lnTo>
                    <a:pt x="8709" y="24245"/>
                  </a:lnTo>
                  <a:lnTo>
                    <a:pt x="8628" y="22592"/>
                  </a:lnTo>
                  <a:lnTo>
                    <a:pt x="8547" y="20994"/>
                  </a:lnTo>
                  <a:lnTo>
                    <a:pt x="8445" y="19396"/>
                  </a:lnTo>
                  <a:lnTo>
                    <a:pt x="8344" y="17853"/>
                  </a:lnTo>
                  <a:lnTo>
                    <a:pt x="8229" y="16365"/>
                  </a:lnTo>
                  <a:lnTo>
                    <a:pt x="8100" y="14933"/>
                  </a:lnTo>
                  <a:lnTo>
                    <a:pt x="7971" y="13555"/>
                  </a:lnTo>
                  <a:lnTo>
                    <a:pt x="7836" y="12233"/>
                  </a:lnTo>
                  <a:lnTo>
                    <a:pt x="7687" y="10965"/>
                  </a:lnTo>
                  <a:lnTo>
                    <a:pt x="7531" y="9698"/>
                  </a:lnTo>
                  <a:lnTo>
                    <a:pt x="7369" y="8541"/>
                  </a:lnTo>
                  <a:lnTo>
                    <a:pt x="7199" y="7439"/>
                  </a:lnTo>
                  <a:lnTo>
                    <a:pt x="7030" y="6447"/>
                  </a:lnTo>
                  <a:lnTo>
                    <a:pt x="6847" y="5455"/>
                  </a:lnTo>
                  <a:lnTo>
                    <a:pt x="6658" y="4574"/>
                  </a:lnTo>
                  <a:lnTo>
                    <a:pt x="6468" y="3747"/>
                  </a:lnTo>
                  <a:lnTo>
                    <a:pt x="6265" y="2976"/>
                  </a:lnTo>
                  <a:lnTo>
                    <a:pt x="6062" y="2315"/>
                  </a:lnTo>
                  <a:lnTo>
                    <a:pt x="5852" y="1709"/>
                  </a:lnTo>
                  <a:lnTo>
                    <a:pt x="5642" y="1213"/>
                  </a:lnTo>
                  <a:lnTo>
                    <a:pt x="5425" y="772"/>
                  </a:lnTo>
                  <a:lnTo>
                    <a:pt x="5202" y="441"/>
                  </a:lnTo>
                  <a:lnTo>
                    <a:pt x="4971" y="221"/>
                  </a:lnTo>
                  <a:lnTo>
                    <a:pt x="4741" y="56"/>
                  </a:lnTo>
                  <a:lnTo>
                    <a:pt x="451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rot="10800000" flipH="1">
              <a:off x="2659228" y="2300394"/>
              <a:ext cx="72823" cy="83533"/>
            </a:xfrm>
            <a:custGeom>
              <a:avLst/>
              <a:gdLst/>
              <a:ahLst/>
              <a:cxnLst/>
              <a:rect l="l" t="t" r="r" b="b"/>
              <a:pathLst>
                <a:path w="3455" h="28102" extrusionOk="0">
                  <a:moveTo>
                    <a:pt x="1646" y="0"/>
                  </a:moveTo>
                  <a:lnTo>
                    <a:pt x="1558" y="55"/>
                  </a:lnTo>
                  <a:lnTo>
                    <a:pt x="1396" y="276"/>
                  </a:lnTo>
                  <a:lnTo>
                    <a:pt x="1233" y="606"/>
                  </a:lnTo>
                  <a:lnTo>
                    <a:pt x="1078" y="1047"/>
                  </a:lnTo>
                  <a:lnTo>
                    <a:pt x="935" y="1598"/>
                  </a:lnTo>
                  <a:lnTo>
                    <a:pt x="793" y="2259"/>
                  </a:lnTo>
                  <a:lnTo>
                    <a:pt x="665" y="2976"/>
                  </a:lnTo>
                  <a:lnTo>
                    <a:pt x="543" y="3857"/>
                  </a:lnTo>
                  <a:lnTo>
                    <a:pt x="434" y="4794"/>
                  </a:lnTo>
                  <a:lnTo>
                    <a:pt x="333" y="5786"/>
                  </a:lnTo>
                  <a:lnTo>
                    <a:pt x="245" y="6888"/>
                  </a:lnTo>
                  <a:lnTo>
                    <a:pt x="163" y="8100"/>
                  </a:lnTo>
                  <a:lnTo>
                    <a:pt x="102" y="9312"/>
                  </a:lnTo>
                  <a:lnTo>
                    <a:pt x="55" y="10579"/>
                  </a:lnTo>
                  <a:lnTo>
                    <a:pt x="35" y="11241"/>
                  </a:lnTo>
                  <a:lnTo>
                    <a:pt x="21" y="11957"/>
                  </a:lnTo>
                  <a:lnTo>
                    <a:pt x="8" y="12618"/>
                  </a:lnTo>
                  <a:lnTo>
                    <a:pt x="8" y="13334"/>
                  </a:lnTo>
                  <a:lnTo>
                    <a:pt x="1" y="14051"/>
                  </a:lnTo>
                  <a:lnTo>
                    <a:pt x="1" y="14767"/>
                  </a:lnTo>
                  <a:lnTo>
                    <a:pt x="8" y="15428"/>
                  </a:lnTo>
                  <a:lnTo>
                    <a:pt x="21" y="16144"/>
                  </a:lnTo>
                  <a:lnTo>
                    <a:pt x="35" y="16806"/>
                  </a:lnTo>
                  <a:lnTo>
                    <a:pt x="55" y="17522"/>
                  </a:lnTo>
                  <a:lnTo>
                    <a:pt x="75" y="18183"/>
                  </a:lnTo>
                  <a:lnTo>
                    <a:pt x="102" y="18789"/>
                  </a:lnTo>
                  <a:lnTo>
                    <a:pt x="170" y="20057"/>
                  </a:lnTo>
                  <a:lnTo>
                    <a:pt x="245" y="21269"/>
                  </a:lnTo>
                  <a:lnTo>
                    <a:pt x="340" y="22371"/>
                  </a:lnTo>
                  <a:lnTo>
                    <a:pt x="441" y="23418"/>
                  </a:lnTo>
                  <a:lnTo>
                    <a:pt x="556" y="24354"/>
                  </a:lnTo>
                  <a:lnTo>
                    <a:pt x="685" y="25236"/>
                  </a:lnTo>
                  <a:lnTo>
                    <a:pt x="820" y="26007"/>
                  </a:lnTo>
                  <a:lnTo>
                    <a:pt x="963" y="26669"/>
                  </a:lnTo>
                  <a:lnTo>
                    <a:pt x="1037" y="26944"/>
                  </a:lnTo>
                  <a:lnTo>
                    <a:pt x="1118" y="27220"/>
                  </a:lnTo>
                  <a:lnTo>
                    <a:pt x="1200" y="27440"/>
                  </a:lnTo>
                  <a:lnTo>
                    <a:pt x="1281" y="27660"/>
                  </a:lnTo>
                  <a:lnTo>
                    <a:pt x="1362" y="27826"/>
                  </a:lnTo>
                  <a:lnTo>
                    <a:pt x="1450" y="27936"/>
                  </a:lnTo>
                  <a:lnTo>
                    <a:pt x="1538" y="28046"/>
                  </a:lnTo>
                  <a:lnTo>
                    <a:pt x="1626" y="28101"/>
                  </a:lnTo>
                  <a:lnTo>
                    <a:pt x="1816" y="28101"/>
                  </a:lnTo>
                  <a:lnTo>
                    <a:pt x="1897" y="28046"/>
                  </a:lnTo>
                  <a:lnTo>
                    <a:pt x="2066" y="27881"/>
                  </a:lnTo>
                  <a:lnTo>
                    <a:pt x="2222" y="27550"/>
                  </a:lnTo>
                  <a:lnTo>
                    <a:pt x="2378" y="27109"/>
                  </a:lnTo>
                  <a:lnTo>
                    <a:pt x="2520" y="26558"/>
                  </a:lnTo>
                  <a:lnTo>
                    <a:pt x="2662" y="25897"/>
                  </a:lnTo>
                  <a:lnTo>
                    <a:pt x="2791" y="25181"/>
                  </a:lnTo>
                  <a:lnTo>
                    <a:pt x="2913" y="24299"/>
                  </a:lnTo>
                  <a:lnTo>
                    <a:pt x="3021" y="23363"/>
                  </a:lnTo>
                  <a:lnTo>
                    <a:pt x="3123" y="22371"/>
                  </a:lnTo>
                  <a:lnTo>
                    <a:pt x="3211" y="21269"/>
                  </a:lnTo>
                  <a:lnTo>
                    <a:pt x="3285" y="20112"/>
                  </a:lnTo>
                  <a:lnTo>
                    <a:pt x="3353" y="18899"/>
                  </a:lnTo>
                  <a:lnTo>
                    <a:pt x="3400" y="17632"/>
                  </a:lnTo>
                  <a:lnTo>
                    <a:pt x="3421" y="16971"/>
                  </a:lnTo>
                  <a:lnTo>
                    <a:pt x="3434" y="16310"/>
                  </a:lnTo>
                  <a:lnTo>
                    <a:pt x="3448" y="15593"/>
                  </a:lnTo>
                  <a:lnTo>
                    <a:pt x="3455" y="14932"/>
                  </a:lnTo>
                  <a:lnTo>
                    <a:pt x="3455" y="14822"/>
                  </a:lnTo>
                  <a:lnTo>
                    <a:pt x="3455" y="14106"/>
                  </a:lnTo>
                  <a:lnTo>
                    <a:pt x="3455" y="13389"/>
                  </a:lnTo>
                  <a:lnTo>
                    <a:pt x="3448" y="12673"/>
                  </a:lnTo>
                  <a:lnTo>
                    <a:pt x="3441" y="11957"/>
                  </a:lnTo>
                  <a:lnTo>
                    <a:pt x="3421" y="11296"/>
                  </a:lnTo>
                  <a:lnTo>
                    <a:pt x="3407" y="10579"/>
                  </a:lnTo>
                  <a:lnTo>
                    <a:pt x="3380" y="9918"/>
                  </a:lnTo>
                  <a:lnTo>
                    <a:pt x="3353" y="9312"/>
                  </a:lnTo>
                  <a:lnTo>
                    <a:pt x="3326" y="8651"/>
                  </a:lnTo>
                  <a:lnTo>
                    <a:pt x="3292" y="8045"/>
                  </a:lnTo>
                  <a:lnTo>
                    <a:pt x="3211" y="6833"/>
                  </a:lnTo>
                  <a:lnTo>
                    <a:pt x="3123" y="5731"/>
                  </a:lnTo>
                  <a:lnTo>
                    <a:pt x="3014" y="4684"/>
                  </a:lnTo>
                  <a:lnTo>
                    <a:pt x="2899" y="3692"/>
                  </a:lnTo>
                  <a:lnTo>
                    <a:pt x="2771" y="2865"/>
                  </a:lnTo>
                  <a:lnTo>
                    <a:pt x="2635" y="2094"/>
                  </a:lnTo>
                  <a:lnTo>
                    <a:pt x="2561" y="1708"/>
                  </a:lnTo>
                  <a:lnTo>
                    <a:pt x="2486" y="1433"/>
                  </a:lnTo>
                  <a:lnTo>
                    <a:pt x="2412" y="1157"/>
                  </a:lnTo>
                  <a:lnTo>
                    <a:pt x="2330" y="882"/>
                  </a:lnTo>
                  <a:lnTo>
                    <a:pt x="2249" y="661"/>
                  </a:lnTo>
                  <a:lnTo>
                    <a:pt x="2168" y="441"/>
                  </a:lnTo>
                  <a:lnTo>
                    <a:pt x="2080" y="276"/>
                  </a:lnTo>
                  <a:lnTo>
                    <a:pt x="1999" y="165"/>
                  </a:lnTo>
                  <a:lnTo>
                    <a:pt x="1911" y="55"/>
                  </a:lnTo>
                  <a:lnTo>
                    <a:pt x="18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rot="10800000" flipH="1">
              <a:off x="1954501" y="2098391"/>
              <a:ext cx="1008432" cy="69120"/>
            </a:xfrm>
            <a:custGeom>
              <a:avLst/>
              <a:gdLst/>
              <a:ahLst/>
              <a:cxnLst/>
              <a:rect l="l" t="t" r="r" b="b"/>
              <a:pathLst>
                <a:path w="47844" h="23253" extrusionOk="0">
                  <a:moveTo>
                    <a:pt x="122" y="1"/>
                  </a:moveTo>
                  <a:lnTo>
                    <a:pt x="27" y="56"/>
                  </a:lnTo>
                  <a:lnTo>
                    <a:pt x="7" y="111"/>
                  </a:lnTo>
                  <a:lnTo>
                    <a:pt x="0" y="166"/>
                  </a:lnTo>
                  <a:lnTo>
                    <a:pt x="7" y="221"/>
                  </a:lnTo>
                  <a:lnTo>
                    <a:pt x="27" y="276"/>
                  </a:lnTo>
                  <a:lnTo>
                    <a:pt x="122" y="386"/>
                  </a:lnTo>
                  <a:lnTo>
                    <a:pt x="481" y="772"/>
                  </a:lnTo>
                  <a:lnTo>
                    <a:pt x="1070" y="1213"/>
                  </a:lnTo>
                  <a:lnTo>
                    <a:pt x="1869" y="1819"/>
                  </a:lnTo>
                  <a:lnTo>
                    <a:pt x="2878" y="2425"/>
                  </a:lnTo>
                  <a:lnTo>
                    <a:pt x="4077" y="3196"/>
                  </a:lnTo>
                  <a:lnTo>
                    <a:pt x="6995" y="4849"/>
                  </a:lnTo>
                  <a:lnTo>
                    <a:pt x="10530" y="6778"/>
                  </a:lnTo>
                  <a:lnTo>
                    <a:pt x="14594" y="8872"/>
                  </a:lnTo>
                  <a:lnTo>
                    <a:pt x="19083" y="11131"/>
                  </a:lnTo>
                  <a:lnTo>
                    <a:pt x="23905" y="13445"/>
                  </a:lnTo>
                  <a:lnTo>
                    <a:pt x="28726" y="15704"/>
                  </a:lnTo>
                  <a:lnTo>
                    <a:pt x="33216" y="17743"/>
                  </a:lnTo>
                  <a:lnTo>
                    <a:pt x="37279" y="19506"/>
                  </a:lnTo>
                  <a:lnTo>
                    <a:pt x="40828" y="20994"/>
                  </a:lnTo>
                  <a:lnTo>
                    <a:pt x="43746" y="22151"/>
                  </a:lnTo>
                  <a:lnTo>
                    <a:pt x="44952" y="22592"/>
                  </a:lnTo>
                  <a:lnTo>
                    <a:pt x="45961" y="22922"/>
                  </a:lnTo>
                  <a:lnTo>
                    <a:pt x="46767" y="23143"/>
                  </a:lnTo>
                  <a:lnTo>
                    <a:pt x="47356" y="23253"/>
                  </a:lnTo>
                  <a:lnTo>
                    <a:pt x="47715" y="23253"/>
                  </a:lnTo>
                  <a:lnTo>
                    <a:pt x="47810" y="23198"/>
                  </a:lnTo>
                  <a:lnTo>
                    <a:pt x="47837" y="23198"/>
                  </a:lnTo>
                  <a:lnTo>
                    <a:pt x="47843" y="23143"/>
                  </a:lnTo>
                  <a:lnTo>
                    <a:pt x="47837" y="23088"/>
                  </a:lnTo>
                  <a:lnTo>
                    <a:pt x="47810" y="23032"/>
                  </a:lnTo>
                  <a:lnTo>
                    <a:pt x="47715" y="22867"/>
                  </a:lnTo>
                  <a:lnTo>
                    <a:pt x="47356" y="22537"/>
                  </a:lnTo>
                  <a:lnTo>
                    <a:pt x="46767" y="22041"/>
                  </a:lnTo>
                  <a:lnTo>
                    <a:pt x="45961" y="21490"/>
                  </a:lnTo>
                  <a:lnTo>
                    <a:pt x="44959" y="20828"/>
                  </a:lnTo>
                  <a:lnTo>
                    <a:pt x="43760" y="20112"/>
                  </a:lnTo>
                  <a:lnTo>
                    <a:pt x="40841" y="18459"/>
                  </a:lnTo>
                  <a:lnTo>
                    <a:pt x="37300" y="16531"/>
                  </a:lnTo>
                  <a:lnTo>
                    <a:pt x="33237" y="14382"/>
                  </a:lnTo>
                  <a:lnTo>
                    <a:pt x="28747" y="12123"/>
                  </a:lnTo>
                  <a:lnTo>
                    <a:pt x="23932" y="9808"/>
                  </a:lnTo>
                  <a:lnTo>
                    <a:pt x="19110" y="7494"/>
                  </a:lnTo>
                  <a:lnTo>
                    <a:pt x="14621" y="5455"/>
                  </a:lnTo>
                  <a:lnTo>
                    <a:pt x="10557" y="3692"/>
                  </a:lnTo>
                  <a:lnTo>
                    <a:pt x="7016" y="2205"/>
                  </a:lnTo>
                  <a:lnTo>
                    <a:pt x="4090" y="1047"/>
                  </a:lnTo>
                  <a:lnTo>
                    <a:pt x="2892" y="662"/>
                  </a:lnTo>
                  <a:lnTo>
                    <a:pt x="1883" y="331"/>
                  </a:lnTo>
                  <a:lnTo>
                    <a:pt x="1077" y="111"/>
                  </a:lnTo>
                  <a:lnTo>
                    <a:pt x="48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rot="10800000" flipH="1">
              <a:off x="1351525" y="2193725"/>
              <a:ext cx="198150" cy="17529"/>
            </a:xfrm>
            <a:custGeom>
              <a:avLst/>
              <a:gdLst/>
              <a:ahLst/>
              <a:cxnLst/>
              <a:rect l="l" t="t" r="r" b="b"/>
              <a:pathLst>
                <a:path w="9401" h="5897" extrusionOk="0">
                  <a:moveTo>
                    <a:pt x="1768" y="1"/>
                  </a:moveTo>
                  <a:lnTo>
                    <a:pt x="1179" y="111"/>
                  </a:lnTo>
                  <a:lnTo>
                    <a:pt x="590" y="331"/>
                  </a:lnTo>
                  <a:lnTo>
                    <a:pt x="1" y="662"/>
                  </a:lnTo>
                  <a:lnTo>
                    <a:pt x="583" y="1599"/>
                  </a:lnTo>
                  <a:lnTo>
                    <a:pt x="1165" y="2370"/>
                  </a:lnTo>
                  <a:lnTo>
                    <a:pt x="1748" y="3086"/>
                  </a:lnTo>
                  <a:lnTo>
                    <a:pt x="2330" y="3637"/>
                  </a:lnTo>
                  <a:lnTo>
                    <a:pt x="2919" y="4078"/>
                  </a:lnTo>
                  <a:lnTo>
                    <a:pt x="3508" y="4409"/>
                  </a:lnTo>
                  <a:lnTo>
                    <a:pt x="4098" y="4629"/>
                  </a:lnTo>
                  <a:lnTo>
                    <a:pt x="4694" y="4739"/>
                  </a:lnTo>
                  <a:lnTo>
                    <a:pt x="5276" y="5235"/>
                  </a:lnTo>
                  <a:lnTo>
                    <a:pt x="5865" y="5566"/>
                  </a:lnTo>
                  <a:lnTo>
                    <a:pt x="6454" y="5786"/>
                  </a:lnTo>
                  <a:lnTo>
                    <a:pt x="7043" y="5896"/>
                  </a:lnTo>
                  <a:lnTo>
                    <a:pt x="7633" y="5896"/>
                  </a:lnTo>
                  <a:lnTo>
                    <a:pt x="8222" y="5786"/>
                  </a:lnTo>
                  <a:lnTo>
                    <a:pt x="8811" y="5511"/>
                  </a:lnTo>
                  <a:lnTo>
                    <a:pt x="9400" y="5180"/>
                  </a:lnTo>
                  <a:lnTo>
                    <a:pt x="8818" y="4243"/>
                  </a:lnTo>
                  <a:lnTo>
                    <a:pt x="8235" y="3472"/>
                  </a:lnTo>
                  <a:lnTo>
                    <a:pt x="7653" y="2811"/>
                  </a:lnTo>
                  <a:lnTo>
                    <a:pt x="7071" y="2260"/>
                  </a:lnTo>
                  <a:lnTo>
                    <a:pt x="6481" y="1764"/>
                  </a:lnTo>
                  <a:lnTo>
                    <a:pt x="5892" y="1433"/>
                  </a:lnTo>
                  <a:lnTo>
                    <a:pt x="5303" y="1213"/>
                  </a:lnTo>
                  <a:lnTo>
                    <a:pt x="4714" y="1103"/>
                  </a:lnTo>
                  <a:lnTo>
                    <a:pt x="4132" y="662"/>
                  </a:lnTo>
                  <a:lnTo>
                    <a:pt x="3542" y="331"/>
                  </a:lnTo>
                  <a:lnTo>
                    <a:pt x="2946" y="111"/>
                  </a:lnTo>
                  <a:lnTo>
                    <a:pt x="235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5"/>
            <p:cNvSpPr/>
            <p:nvPr/>
          </p:nvSpPr>
          <p:spPr>
            <a:xfrm rot="10800000" flipH="1">
              <a:off x="3329721" y="2059713"/>
              <a:ext cx="200995" cy="17692"/>
            </a:xfrm>
            <a:custGeom>
              <a:avLst/>
              <a:gdLst/>
              <a:ahLst/>
              <a:cxnLst/>
              <a:rect l="l" t="t" r="r" b="b"/>
              <a:pathLst>
                <a:path w="9536" h="5952" extrusionOk="0">
                  <a:moveTo>
                    <a:pt x="1795" y="1"/>
                  </a:moveTo>
                  <a:lnTo>
                    <a:pt x="1199" y="111"/>
                  </a:lnTo>
                  <a:lnTo>
                    <a:pt x="596" y="331"/>
                  </a:lnTo>
                  <a:lnTo>
                    <a:pt x="0" y="662"/>
                  </a:lnTo>
                  <a:lnTo>
                    <a:pt x="590" y="1543"/>
                  </a:lnTo>
                  <a:lnTo>
                    <a:pt x="1179" y="2370"/>
                  </a:lnTo>
                  <a:lnTo>
                    <a:pt x="1775" y="3086"/>
                  </a:lnTo>
                  <a:lnTo>
                    <a:pt x="2371" y="3637"/>
                  </a:lnTo>
                  <a:lnTo>
                    <a:pt x="2967" y="4133"/>
                  </a:lnTo>
                  <a:lnTo>
                    <a:pt x="3562" y="4464"/>
                  </a:lnTo>
                  <a:lnTo>
                    <a:pt x="4158" y="4684"/>
                  </a:lnTo>
                  <a:lnTo>
                    <a:pt x="4761" y="4794"/>
                  </a:lnTo>
                  <a:lnTo>
                    <a:pt x="5357" y="5235"/>
                  </a:lnTo>
                  <a:lnTo>
                    <a:pt x="5953" y="5566"/>
                  </a:lnTo>
                  <a:lnTo>
                    <a:pt x="6549" y="5786"/>
                  </a:lnTo>
                  <a:lnTo>
                    <a:pt x="7145" y="5896"/>
                  </a:lnTo>
                  <a:lnTo>
                    <a:pt x="7747" y="5951"/>
                  </a:lnTo>
                  <a:lnTo>
                    <a:pt x="8343" y="5841"/>
                  </a:lnTo>
                  <a:lnTo>
                    <a:pt x="8939" y="5621"/>
                  </a:lnTo>
                  <a:lnTo>
                    <a:pt x="9535" y="5290"/>
                  </a:lnTo>
                  <a:lnTo>
                    <a:pt x="8953" y="4354"/>
                  </a:lnTo>
                  <a:lnTo>
                    <a:pt x="8357" y="3527"/>
                  </a:lnTo>
                  <a:lnTo>
                    <a:pt x="7768" y="2866"/>
                  </a:lnTo>
                  <a:lnTo>
                    <a:pt x="7172" y="2260"/>
                  </a:lnTo>
                  <a:lnTo>
                    <a:pt x="6576" y="1819"/>
                  </a:lnTo>
                  <a:lnTo>
                    <a:pt x="5980" y="1488"/>
                  </a:lnTo>
                  <a:lnTo>
                    <a:pt x="5384" y="1213"/>
                  </a:lnTo>
                  <a:lnTo>
                    <a:pt x="4788" y="1103"/>
                  </a:lnTo>
                  <a:lnTo>
                    <a:pt x="4192" y="662"/>
                  </a:lnTo>
                  <a:lnTo>
                    <a:pt x="3590" y="331"/>
                  </a:lnTo>
                  <a:lnTo>
                    <a:pt x="2994" y="111"/>
                  </a:lnTo>
                  <a:lnTo>
                    <a:pt x="239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5"/>
            <p:cNvSpPr/>
            <p:nvPr/>
          </p:nvSpPr>
          <p:spPr>
            <a:xfrm rot="10800000" flipH="1">
              <a:off x="1207637" y="1967538"/>
              <a:ext cx="624337" cy="242568"/>
            </a:xfrm>
            <a:custGeom>
              <a:avLst/>
              <a:gdLst/>
              <a:ahLst/>
              <a:cxnLst/>
              <a:rect l="l" t="t" r="r" b="b"/>
              <a:pathLst>
                <a:path w="29621" h="81604" extrusionOk="0">
                  <a:moveTo>
                    <a:pt x="373" y="0"/>
                  </a:moveTo>
                  <a:lnTo>
                    <a:pt x="326" y="2094"/>
                  </a:lnTo>
                  <a:lnTo>
                    <a:pt x="285" y="4133"/>
                  </a:lnTo>
                  <a:lnTo>
                    <a:pt x="258" y="6282"/>
                  </a:lnTo>
                  <a:lnTo>
                    <a:pt x="244" y="8376"/>
                  </a:lnTo>
                  <a:lnTo>
                    <a:pt x="136" y="18845"/>
                  </a:lnTo>
                  <a:lnTo>
                    <a:pt x="1" y="31793"/>
                  </a:lnTo>
                  <a:lnTo>
                    <a:pt x="1" y="32179"/>
                  </a:lnTo>
                  <a:lnTo>
                    <a:pt x="1" y="32565"/>
                  </a:lnTo>
                  <a:lnTo>
                    <a:pt x="2107" y="55817"/>
                  </a:lnTo>
                  <a:lnTo>
                    <a:pt x="2161" y="56368"/>
                  </a:lnTo>
                  <a:lnTo>
                    <a:pt x="2249" y="56368"/>
                  </a:lnTo>
                  <a:lnTo>
                    <a:pt x="12562" y="61713"/>
                  </a:lnTo>
                  <a:lnTo>
                    <a:pt x="17276" y="63917"/>
                  </a:lnTo>
                  <a:lnTo>
                    <a:pt x="21515" y="65735"/>
                  </a:lnTo>
                  <a:lnTo>
                    <a:pt x="23397" y="66506"/>
                  </a:lnTo>
                  <a:lnTo>
                    <a:pt x="25090" y="67168"/>
                  </a:lnTo>
                  <a:lnTo>
                    <a:pt x="26580" y="67719"/>
                  </a:lnTo>
                  <a:lnTo>
                    <a:pt x="27833" y="68104"/>
                  </a:lnTo>
                  <a:lnTo>
                    <a:pt x="27765" y="68104"/>
                  </a:lnTo>
                  <a:lnTo>
                    <a:pt x="29099" y="78739"/>
                  </a:lnTo>
                  <a:lnTo>
                    <a:pt x="29221" y="79510"/>
                  </a:lnTo>
                  <a:lnTo>
                    <a:pt x="29350" y="80282"/>
                  </a:lnTo>
                  <a:lnTo>
                    <a:pt x="29485" y="80943"/>
                  </a:lnTo>
                  <a:lnTo>
                    <a:pt x="29621" y="81604"/>
                  </a:lnTo>
                  <a:lnTo>
                    <a:pt x="29601" y="81328"/>
                  </a:lnTo>
                  <a:lnTo>
                    <a:pt x="29526" y="80502"/>
                  </a:lnTo>
                  <a:lnTo>
                    <a:pt x="29404" y="79235"/>
                  </a:lnTo>
                  <a:lnTo>
                    <a:pt x="29221" y="77471"/>
                  </a:lnTo>
                  <a:lnTo>
                    <a:pt x="27982" y="66286"/>
                  </a:lnTo>
                  <a:lnTo>
                    <a:pt x="27941" y="66286"/>
                  </a:lnTo>
                  <a:lnTo>
                    <a:pt x="26682" y="65515"/>
                  </a:lnTo>
                  <a:lnTo>
                    <a:pt x="25199" y="64578"/>
                  </a:lnTo>
                  <a:lnTo>
                    <a:pt x="23506" y="63641"/>
                  </a:lnTo>
                  <a:lnTo>
                    <a:pt x="21623" y="62594"/>
                  </a:lnTo>
                  <a:lnTo>
                    <a:pt x="19578" y="61492"/>
                  </a:lnTo>
                  <a:lnTo>
                    <a:pt x="17391" y="60390"/>
                  </a:lnTo>
                  <a:lnTo>
                    <a:pt x="15082" y="59233"/>
                  </a:lnTo>
                  <a:lnTo>
                    <a:pt x="12678" y="58076"/>
                  </a:lnTo>
                  <a:lnTo>
                    <a:pt x="2396" y="53486"/>
                  </a:lnTo>
                  <a:lnTo>
                    <a:pt x="2396" y="53486"/>
                  </a:lnTo>
                  <a:lnTo>
                    <a:pt x="271" y="31187"/>
                  </a:lnTo>
                  <a:lnTo>
                    <a:pt x="271" y="28432"/>
                  </a:lnTo>
                  <a:lnTo>
                    <a:pt x="278" y="25071"/>
                  </a:lnTo>
                  <a:lnTo>
                    <a:pt x="312" y="18845"/>
                  </a:lnTo>
                  <a:lnTo>
                    <a:pt x="346" y="13335"/>
                  </a:lnTo>
                  <a:lnTo>
                    <a:pt x="373" y="8431"/>
                  </a:lnTo>
                  <a:lnTo>
                    <a:pt x="393" y="6337"/>
                  </a:lnTo>
                  <a:lnTo>
                    <a:pt x="400" y="4243"/>
                  </a:lnTo>
                  <a:lnTo>
                    <a:pt x="393" y="2094"/>
                  </a:lnTo>
                  <a:lnTo>
                    <a:pt x="37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5"/>
            <p:cNvSpPr/>
            <p:nvPr/>
          </p:nvSpPr>
          <p:spPr>
            <a:xfrm rot="10800000" flipH="1">
              <a:off x="1923515" y="1881027"/>
              <a:ext cx="1050271" cy="207026"/>
            </a:xfrm>
            <a:custGeom>
              <a:avLst/>
              <a:gdLst/>
              <a:ahLst/>
              <a:cxnLst/>
              <a:rect l="l" t="t" r="r" b="b"/>
              <a:pathLst>
                <a:path w="49829" h="69647" extrusionOk="0">
                  <a:moveTo>
                    <a:pt x="3292" y="0"/>
                  </a:moveTo>
                  <a:lnTo>
                    <a:pt x="3251" y="496"/>
                  </a:lnTo>
                  <a:lnTo>
                    <a:pt x="1876" y="18018"/>
                  </a:lnTo>
                  <a:lnTo>
                    <a:pt x="820" y="31407"/>
                  </a:lnTo>
                  <a:lnTo>
                    <a:pt x="190" y="39727"/>
                  </a:lnTo>
                  <a:lnTo>
                    <a:pt x="136" y="40444"/>
                  </a:lnTo>
                  <a:lnTo>
                    <a:pt x="82" y="41160"/>
                  </a:lnTo>
                  <a:lnTo>
                    <a:pt x="41" y="41876"/>
                  </a:lnTo>
                  <a:lnTo>
                    <a:pt x="1" y="42648"/>
                  </a:lnTo>
                  <a:lnTo>
                    <a:pt x="68" y="42042"/>
                  </a:lnTo>
                  <a:lnTo>
                    <a:pt x="136" y="41436"/>
                  </a:lnTo>
                  <a:lnTo>
                    <a:pt x="204" y="40774"/>
                  </a:lnTo>
                  <a:lnTo>
                    <a:pt x="258" y="40058"/>
                  </a:lnTo>
                  <a:lnTo>
                    <a:pt x="949" y="32068"/>
                  </a:lnTo>
                  <a:lnTo>
                    <a:pt x="3436" y="2305"/>
                  </a:lnTo>
                  <a:lnTo>
                    <a:pt x="5357" y="3361"/>
                  </a:lnTo>
                  <a:lnTo>
                    <a:pt x="7612" y="4629"/>
                  </a:lnTo>
                  <a:lnTo>
                    <a:pt x="10091" y="5951"/>
                  </a:lnTo>
                  <a:lnTo>
                    <a:pt x="12766" y="7384"/>
                  </a:lnTo>
                  <a:lnTo>
                    <a:pt x="15630" y="8816"/>
                  </a:lnTo>
                  <a:lnTo>
                    <a:pt x="18644" y="10359"/>
                  </a:lnTo>
                  <a:lnTo>
                    <a:pt x="21799" y="11847"/>
                  </a:lnTo>
                  <a:lnTo>
                    <a:pt x="25063" y="13445"/>
                  </a:lnTo>
                  <a:lnTo>
                    <a:pt x="28084" y="14877"/>
                  </a:lnTo>
                  <a:lnTo>
                    <a:pt x="31016" y="16200"/>
                  </a:lnTo>
                  <a:lnTo>
                    <a:pt x="36521" y="18679"/>
                  </a:lnTo>
                  <a:lnTo>
                    <a:pt x="41431" y="20883"/>
                  </a:lnTo>
                  <a:lnTo>
                    <a:pt x="45530" y="22673"/>
                  </a:lnTo>
                  <a:lnTo>
                    <a:pt x="45530" y="22673"/>
                  </a:lnTo>
                  <a:lnTo>
                    <a:pt x="48663" y="57359"/>
                  </a:lnTo>
                  <a:lnTo>
                    <a:pt x="49530" y="66727"/>
                  </a:lnTo>
                  <a:lnTo>
                    <a:pt x="49754" y="69151"/>
                  </a:lnTo>
                  <a:lnTo>
                    <a:pt x="49781" y="69426"/>
                  </a:lnTo>
                  <a:lnTo>
                    <a:pt x="49808" y="69592"/>
                  </a:lnTo>
                  <a:lnTo>
                    <a:pt x="49821" y="69647"/>
                  </a:lnTo>
                  <a:lnTo>
                    <a:pt x="49828" y="69592"/>
                  </a:lnTo>
                  <a:lnTo>
                    <a:pt x="49774" y="68655"/>
                  </a:lnTo>
                  <a:lnTo>
                    <a:pt x="49713" y="67773"/>
                  </a:lnTo>
                  <a:lnTo>
                    <a:pt x="49645" y="66892"/>
                  </a:lnTo>
                  <a:lnTo>
                    <a:pt x="49571" y="66065"/>
                  </a:lnTo>
                  <a:lnTo>
                    <a:pt x="48765" y="56368"/>
                  </a:lnTo>
                  <a:lnTo>
                    <a:pt x="45691" y="20718"/>
                  </a:lnTo>
                  <a:lnTo>
                    <a:pt x="45691" y="20222"/>
                  </a:lnTo>
                  <a:lnTo>
                    <a:pt x="45616" y="20222"/>
                  </a:lnTo>
                  <a:lnTo>
                    <a:pt x="41445" y="17963"/>
                  </a:lnTo>
                  <a:lnTo>
                    <a:pt x="36535" y="15428"/>
                  </a:lnTo>
                  <a:lnTo>
                    <a:pt x="31036" y="12673"/>
                  </a:lnTo>
                  <a:lnTo>
                    <a:pt x="25090" y="9753"/>
                  </a:lnTo>
                  <a:lnTo>
                    <a:pt x="18671" y="6722"/>
                  </a:lnTo>
                  <a:lnTo>
                    <a:pt x="12793" y="4022"/>
                  </a:lnTo>
                  <a:lnTo>
                    <a:pt x="7633" y="1763"/>
                  </a:lnTo>
                  <a:lnTo>
                    <a:pt x="5377" y="827"/>
                  </a:lnTo>
                  <a:lnTo>
                    <a:pt x="336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5"/>
            <p:cNvSpPr/>
            <p:nvPr/>
          </p:nvSpPr>
          <p:spPr>
            <a:xfrm rot="10800000" flipH="1">
              <a:off x="1168240" y="2131145"/>
              <a:ext cx="20867" cy="24244"/>
            </a:xfrm>
            <a:custGeom>
              <a:avLst/>
              <a:gdLst/>
              <a:ahLst/>
              <a:cxnLst/>
              <a:rect l="l" t="t" r="r" b="b"/>
              <a:pathLst>
                <a:path w="990" h="8156" extrusionOk="0">
                  <a:moveTo>
                    <a:pt x="434" y="1"/>
                  </a:moveTo>
                  <a:lnTo>
                    <a:pt x="380" y="56"/>
                  </a:lnTo>
                  <a:lnTo>
                    <a:pt x="326" y="166"/>
                  </a:lnTo>
                  <a:lnTo>
                    <a:pt x="271" y="332"/>
                  </a:lnTo>
                  <a:lnTo>
                    <a:pt x="217" y="607"/>
                  </a:lnTo>
                  <a:lnTo>
                    <a:pt x="170" y="883"/>
                  </a:lnTo>
                  <a:lnTo>
                    <a:pt x="129" y="1213"/>
                  </a:lnTo>
                  <a:lnTo>
                    <a:pt x="89" y="1599"/>
                  </a:lnTo>
                  <a:lnTo>
                    <a:pt x="55" y="1985"/>
                  </a:lnTo>
                  <a:lnTo>
                    <a:pt x="34" y="2425"/>
                  </a:lnTo>
                  <a:lnTo>
                    <a:pt x="14" y="2921"/>
                  </a:lnTo>
                  <a:lnTo>
                    <a:pt x="7" y="3252"/>
                  </a:lnTo>
                  <a:lnTo>
                    <a:pt x="1" y="3638"/>
                  </a:lnTo>
                  <a:lnTo>
                    <a:pt x="7" y="4244"/>
                  </a:lnTo>
                  <a:lnTo>
                    <a:pt x="28" y="4740"/>
                  </a:lnTo>
                  <a:lnTo>
                    <a:pt x="55" y="5180"/>
                  </a:lnTo>
                  <a:lnTo>
                    <a:pt x="89" y="5456"/>
                  </a:lnTo>
                  <a:lnTo>
                    <a:pt x="116" y="5621"/>
                  </a:lnTo>
                  <a:lnTo>
                    <a:pt x="156" y="5621"/>
                  </a:lnTo>
                  <a:lnTo>
                    <a:pt x="170" y="5566"/>
                  </a:lnTo>
                  <a:lnTo>
                    <a:pt x="183" y="5511"/>
                  </a:lnTo>
                  <a:lnTo>
                    <a:pt x="204" y="5401"/>
                  </a:lnTo>
                  <a:lnTo>
                    <a:pt x="231" y="4960"/>
                  </a:lnTo>
                  <a:lnTo>
                    <a:pt x="258" y="4409"/>
                  </a:lnTo>
                  <a:lnTo>
                    <a:pt x="278" y="4133"/>
                  </a:lnTo>
                  <a:lnTo>
                    <a:pt x="305" y="3858"/>
                  </a:lnTo>
                  <a:lnTo>
                    <a:pt x="332" y="3693"/>
                  </a:lnTo>
                  <a:lnTo>
                    <a:pt x="366" y="3527"/>
                  </a:lnTo>
                  <a:lnTo>
                    <a:pt x="393" y="3417"/>
                  </a:lnTo>
                  <a:lnTo>
                    <a:pt x="447" y="3417"/>
                  </a:lnTo>
                  <a:lnTo>
                    <a:pt x="468" y="3527"/>
                  </a:lnTo>
                  <a:lnTo>
                    <a:pt x="495" y="3693"/>
                  </a:lnTo>
                  <a:lnTo>
                    <a:pt x="522" y="3858"/>
                  </a:lnTo>
                  <a:lnTo>
                    <a:pt x="542" y="4133"/>
                  </a:lnTo>
                  <a:lnTo>
                    <a:pt x="556" y="4354"/>
                  </a:lnTo>
                  <a:lnTo>
                    <a:pt x="563" y="4519"/>
                  </a:lnTo>
                  <a:lnTo>
                    <a:pt x="563" y="4740"/>
                  </a:lnTo>
                  <a:lnTo>
                    <a:pt x="549" y="4960"/>
                  </a:lnTo>
                  <a:lnTo>
                    <a:pt x="529" y="5180"/>
                  </a:lnTo>
                  <a:lnTo>
                    <a:pt x="502" y="5346"/>
                  </a:lnTo>
                  <a:lnTo>
                    <a:pt x="461" y="5566"/>
                  </a:lnTo>
                  <a:lnTo>
                    <a:pt x="420" y="5731"/>
                  </a:lnTo>
                  <a:lnTo>
                    <a:pt x="387" y="5842"/>
                  </a:lnTo>
                  <a:lnTo>
                    <a:pt x="319" y="5842"/>
                  </a:lnTo>
                  <a:lnTo>
                    <a:pt x="292" y="5897"/>
                  </a:lnTo>
                  <a:lnTo>
                    <a:pt x="265" y="5897"/>
                  </a:lnTo>
                  <a:lnTo>
                    <a:pt x="238" y="6007"/>
                  </a:lnTo>
                  <a:lnTo>
                    <a:pt x="217" y="6172"/>
                  </a:lnTo>
                  <a:lnTo>
                    <a:pt x="204" y="6448"/>
                  </a:lnTo>
                  <a:lnTo>
                    <a:pt x="204" y="6778"/>
                  </a:lnTo>
                  <a:lnTo>
                    <a:pt x="210" y="7054"/>
                  </a:lnTo>
                  <a:lnTo>
                    <a:pt x="238" y="7384"/>
                  </a:lnTo>
                  <a:lnTo>
                    <a:pt x="278" y="7660"/>
                  </a:lnTo>
                  <a:lnTo>
                    <a:pt x="332" y="7880"/>
                  </a:lnTo>
                  <a:lnTo>
                    <a:pt x="407" y="8046"/>
                  </a:lnTo>
                  <a:lnTo>
                    <a:pt x="508" y="8156"/>
                  </a:lnTo>
                  <a:lnTo>
                    <a:pt x="563" y="8156"/>
                  </a:lnTo>
                  <a:lnTo>
                    <a:pt x="624" y="8101"/>
                  </a:lnTo>
                  <a:lnTo>
                    <a:pt x="678" y="7935"/>
                  </a:lnTo>
                  <a:lnTo>
                    <a:pt x="732" y="7770"/>
                  </a:lnTo>
                  <a:lnTo>
                    <a:pt x="786" y="7550"/>
                  </a:lnTo>
                  <a:lnTo>
                    <a:pt x="833" y="7274"/>
                  </a:lnTo>
                  <a:lnTo>
                    <a:pt x="874" y="6944"/>
                  </a:lnTo>
                  <a:lnTo>
                    <a:pt x="908" y="6558"/>
                  </a:lnTo>
                  <a:lnTo>
                    <a:pt x="935" y="6172"/>
                  </a:lnTo>
                  <a:lnTo>
                    <a:pt x="955" y="5786"/>
                  </a:lnTo>
                  <a:lnTo>
                    <a:pt x="976" y="5346"/>
                  </a:lnTo>
                  <a:lnTo>
                    <a:pt x="982" y="4960"/>
                  </a:lnTo>
                  <a:lnTo>
                    <a:pt x="989" y="4519"/>
                  </a:lnTo>
                  <a:lnTo>
                    <a:pt x="989" y="4133"/>
                  </a:lnTo>
                  <a:lnTo>
                    <a:pt x="982" y="3693"/>
                  </a:lnTo>
                  <a:lnTo>
                    <a:pt x="976" y="3307"/>
                  </a:lnTo>
                  <a:lnTo>
                    <a:pt x="962" y="2921"/>
                  </a:lnTo>
                  <a:lnTo>
                    <a:pt x="942" y="2536"/>
                  </a:lnTo>
                  <a:lnTo>
                    <a:pt x="922" y="2150"/>
                  </a:lnTo>
                  <a:lnTo>
                    <a:pt x="894" y="1819"/>
                  </a:lnTo>
                  <a:lnTo>
                    <a:pt x="861" y="1489"/>
                  </a:lnTo>
                  <a:lnTo>
                    <a:pt x="827" y="1158"/>
                  </a:lnTo>
                  <a:lnTo>
                    <a:pt x="786" y="883"/>
                  </a:lnTo>
                  <a:lnTo>
                    <a:pt x="739" y="662"/>
                  </a:lnTo>
                  <a:lnTo>
                    <a:pt x="691" y="442"/>
                  </a:lnTo>
                  <a:lnTo>
                    <a:pt x="644" y="276"/>
                  </a:lnTo>
                  <a:lnTo>
                    <a:pt x="590" y="111"/>
                  </a:lnTo>
                  <a:lnTo>
                    <a:pt x="542" y="56"/>
                  </a:lnTo>
                  <a:lnTo>
                    <a:pt x="48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5"/>
            <p:cNvSpPr/>
            <p:nvPr/>
          </p:nvSpPr>
          <p:spPr>
            <a:xfrm rot="10800000" flipH="1">
              <a:off x="1170517" y="2175052"/>
              <a:ext cx="21014" cy="24571"/>
            </a:xfrm>
            <a:custGeom>
              <a:avLst/>
              <a:gdLst/>
              <a:ahLst/>
              <a:cxnLst/>
              <a:rect l="l" t="t" r="r" b="b"/>
              <a:pathLst>
                <a:path w="997" h="8266" extrusionOk="0">
                  <a:moveTo>
                    <a:pt x="475" y="1"/>
                  </a:moveTo>
                  <a:lnTo>
                    <a:pt x="400" y="56"/>
                  </a:lnTo>
                  <a:lnTo>
                    <a:pt x="326" y="221"/>
                  </a:lnTo>
                  <a:lnTo>
                    <a:pt x="272" y="387"/>
                  </a:lnTo>
                  <a:lnTo>
                    <a:pt x="218" y="607"/>
                  </a:lnTo>
                  <a:lnTo>
                    <a:pt x="170" y="882"/>
                  </a:lnTo>
                  <a:lnTo>
                    <a:pt x="130" y="1213"/>
                  </a:lnTo>
                  <a:lnTo>
                    <a:pt x="89" y="1599"/>
                  </a:lnTo>
                  <a:lnTo>
                    <a:pt x="62" y="2040"/>
                  </a:lnTo>
                  <a:lnTo>
                    <a:pt x="35" y="2480"/>
                  </a:lnTo>
                  <a:lnTo>
                    <a:pt x="14" y="2921"/>
                  </a:lnTo>
                  <a:lnTo>
                    <a:pt x="8" y="3307"/>
                  </a:lnTo>
                  <a:lnTo>
                    <a:pt x="1" y="3693"/>
                  </a:lnTo>
                  <a:lnTo>
                    <a:pt x="8" y="4023"/>
                  </a:lnTo>
                  <a:lnTo>
                    <a:pt x="8" y="4299"/>
                  </a:lnTo>
                  <a:lnTo>
                    <a:pt x="28" y="4850"/>
                  </a:lnTo>
                  <a:lnTo>
                    <a:pt x="48" y="5235"/>
                  </a:lnTo>
                  <a:lnTo>
                    <a:pt x="82" y="5511"/>
                  </a:lnTo>
                  <a:lnTo>
                    <a:pt x="116" y="5676"/>
                  </a:lnTo>
                  <a:lnTo>
                    <a:pt x="143" y="5731"/>
                  </a:lnTo>
                  <a:lnTo>
                    <a:pt x="157" y="5731"/>
                  </a:lnTo>
                  <a:lnTo>
                    <a:pt x="163" y="5676"/>
                  </a:lnTo>
                  <a:lnTo>
                    <a:pt x="184" y="5621"/>
                  </a:lnTo>
                  <a:lnTo>
                    <a:pt x="197" y="5511"/>
                  </a:lnTo>
                  <a:lnTo>
                    <a:pt x="224" y="5070"/>
                  </a:lnTo>
                  <a:lnTo>
                    <a:pt x="258" y="4519"/>
                  </a:lnTo>
                  <a:lnTo>
                    <a:pt x="279" y="4244"/>
                  </a:lnTo>
                  <a:lnTo>
                    <a:pt x="312" y="3968"/>
                  </a:lnTo>
                  <a:lnTo>
                    <a:pt x="373" y="3693"/>
                  </a:lnTo>
                  <a:lnTo>
                    <a:pt x="400" y="3582"/>
                  </a:lnTo>
                  <a:lnTo>
                    <a:pt x="428" y="3527"/>
                  </a:lnTo>
                  <a:lnTo>
                    <a:pt x="448" y="3582"/>
                  </a:lnTo>
                  <a:lnTo>
                    <a:pt x="475" y="3637"/>
                  </a:lnTo>
                  <a:lnTo>
                    <a:pt x="502" y="3803"/>
                  </a:lnTo>
                  <a:lnTo>
                    <a:pt x="529" y="3968"/>
                  </a:lnTo>
                  <a:lnTo>
                    <a:pt x="549" y="4244"/>
                  </a:lnTo>
                  <a:lnTo>
                    <a:pt x="556" y="4464"/>
                  </a:lnTo>
                  <a:lnTo>
                    <a:pt x="556" y="4629"/>
                  </a:lnTo>
                  <a:lnTo>
                    <a:pt x="543" y="4850"/>
                  </a:lnTo>
                  <a:lnTo>
                    <a:pt x="509" y="5235"/>
                  </a:lnTo>
                  <a:lnTo>
                    <a:pt x="468" y="5676"/>
                  </a:lnTo>
                  <a:lnTo>
                    <a:pt x="441" y="5841"/>
                  </a:lnTo>
                  <a:lnTo>
                    <a:pt x="407" y="5952"/>
                  </a:lnTo>
                  <a:lnTo>
                    <a:pt x="373" y="6007"/>
                  </a:lnTo>
                  <a:lnTo>
                    <a:pt x="306" y="6007"/>
                  </a:lnTo>
                  <a:lnTo>
                    <a:pt x="272" y="6062"/>
                  </a:lnTo>
                  <a:lnTo>
                    <a:pt x="245" y="6117"/>
                  </a:lnTo>
                  <a:lnTo>
                    <a:pt x="224" y="6337"/>
                  </a:lnTo>
                  <a:lnTo>
                    <a:pt x="211" y="6558"/>
                  </a:lnTo>
                  <a:lnTo>
                    <a:pt x="211" y="6833"/>
                  </a:lnTo>
                  <a:lnTo>
                    <a:pt x="218" y="7164"/>
                  </a:lnTo>
                  <a:lnTo>
                    <a:pt x="245" y="7439"/>
                  </a:lnTo>
                  <a:lnTo>
                    <a:pt x="279" y="7715"/>
                  </a:lnTo>
                  <a:lnTo>
                    <a:pt x="333" y="7990"/>
                  </a:lnTo>
                  <a:lnTo>
                    <a:pt x="407" y="8156"/>
                  </a:lnTo>
                  <a:lnTo>
                    <a:pt x="502" y="8266"/>
                  </a:lnTo>
                  <a:lnTo>
                    <a:pt x="556" y="8266"/>
                  </a:lnTo>
                  <a:lnTo>
                    <a:pt x="604" y="8156"/>
                  </a:lnTo>
                  <a:lnTo>
                    <a:pt x="651" y="8046"/>
                  </a:lnTo>
                  <a:lnTo>
                    <a:pt x="698" y="7935"/>
                  </a:lnTo>
                  <a:lnTo>
                    <a:pt x="739" y="7715"/>
                  </a:lnTo>
                  <a:lnTo>
                    <a:pt x="786" y="7495"/>
                  </a:lnTo>
                  <a:lnTo>
                    <a:pt x="820" y="7274"/>
                  </a:lnTo>
                  <a:lnTo>
                    <a:pt x="854" y="6999"/>
                  </a:lnTo>
                  <a:lnTo>
                    <a:pt x="888" y="6668"/>
                  </a:lnTo>
                  <a:lnTo>
                    <a:pt x="915" y="6392"/>
                  </a:lnTo>
                  <a:lnTo>
                    <a:pt x="942" y="6007"/>
                  </a:lnTo>
                  <a:lnTo>
                    <a:pt x="963" y="5676"/>
                  </a:lnTo>
                  <a:lnTo>
                    <a:pt x="976" y="5290"/>
                  </a:lnTo>
                  <a:lnTo>
                    <a:pt x="990" y="4850"/>
                  </a:lnTo>
                  <a:lnTo>
                    <a:pt x="996" y="4464"/>
                  </a:lnTo>
                  <a:lnTo>
                    <a:pt x="996" y="4023"/>
                  </a:lnTo>
                  <a:lnTo>
                    <a:pt x="996" y="3637"/>
                  </a:lnTo>
                  <a:lnTo>
                    <a:pt x="983" y="3197"/>
                  </a:lnTo>
                  <a:lnTo>
                    <a:pt x="969" y="2811"/>
                  </a:lnTo>
                  <a:lnTo>
                    <a:pt x="956" y="2425"/>
                  </a:lnTo>
                  <a:lnTo>
                    <a:pt x="929" y="2095"/>
                  </a:lnTo>
                  <a:lnTo>
                    <a:pt x="902" y="1709"/>
                  </a:lnTo>
                  <a:lnTo>
                    <a:pt x="874" y="1433"/>
                  </a:lnTo>
                  <a:lnTo>
                    <a:pt x="841" y="1158"/>
                  </a:lnTo>
                  <a:lnTo>
                    <a:pt x="800" y="882"/>
                  </a:lnTo>
                  <a:lnTo>
                    <a:pt x="759" y="662"/>
                  </a:lnTo>
                  <a:lnTo>
                    <a:pt x="719" y="442"/>
                  </a:lnTo>
                  <a:lnTo>
                    <a:pt x="671" y="276"/>
                  </a:lnTo>
                  <a:lnTo>
                    <a:pt x="631" y="166"/>
                  </a:lnTo>
                  <a:lnTo>
                    <a:pt x="577" y="56"/>
                  </a:lnTo>
                  <a:lnTo>
                    <a:pt x="52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5"/>
            <p:cNvSpPr/>
            <p:nvPr/>
          </p:nvSpPr>
          <p:spPr>
            <a:xfrm rot="10800000" flipH="1">
              <a:off x="1078589" y="2121989"/>
              <a:ext cx="11298" cy="100075"/>
            </a:xfrm>
            <a:custGeom>
              <a:avLst/>
              <a:gdLst/>
              <a:ahLst/>
              <a:cxnLst/>
              <a:rect l="l" t="t" r="r" b="b"/>
              <a:pathLst>
                <a:path w="536" h="33667" extrusionOk="0">
                  <a:moveTo>
                    <a:pt x="414" y="0"/>
                  </a:moveTo>
                  <a:lnTo>
                    <a:pt x="326" y="2039"/>
                  </a:lnTo>
                  <a:lnTo>
                    <a:pt x="245" y="4078"/>
                  </a:lnTo>
                  <a:lnTo>
                    <a:pt x="184" y="6116"/>
                  </a:lnTo>
                  <a:lnTo>
                    <a:pt x="136" y="8210"/>
                  </a:lnTo>
                  <a:lnTo>
                    <a:pt x="96" y="10359"/>
                  </a:lnTo>
                  <a:lnTo>
                    <a:pt x="75" y="12453"/>
                  </a:lnTo>
                  <a:lnTo>
                    <a:pt x="62" y="14602"/>
                  </a:lnTo>
                  <a:lnTo>
                    <a:pt x="69" y="16751"/>
                  </a:lnTo>
                  <a:lnTo>
                    <a:pt x="28" y="18844"/>
                  </a:lnTo>
                  <a:lnTo>
                    <a:pt x="8" y="20993"/>
                  </a:lnTo>
                  <a:lnTo>
                    <a:pt x="1" y="23142"/>
                  </a:lnTo>
                  <a:lnTo>
                    <a:pt x="8" y="25236"/>
                  </a:lnTo>
                  <a:lnTo>
                    <a:pt x="21" y="27385"/>
                  </a:lnTo>
                  <a:lnTo>
                    <a:pt x="62" y="29479"/>
                  </a:lnTo>
                  <a:lnTo>
                    <a:pt x="109" y="31628"/>
                  </a:lnTo>
                  <a:lnTo>
                    <a:pt x="170" y="33666"/>
                  </a:lnTo>
                  <a:lnTo>
                    <a:pt x="238" y="31628"/>
                  </a:lnTo>
                  <a:lnTo>
                    <a:pt x="299" y="29534"/>
                  </a:lnTo>
                  <a:lnTo>
                    <a:pt x="353" y="27495"/>
                  </a:lnTo>
                  <a:lnTo>
                    <a:pt x="400" y="25401"/>
                  </a:lnTo>
                  <a:lnTo>
                    <a:pt x="441" y="23308"/>
                  </a:lnTo>
                  <a:lnTo>
                    <a:pt x="475" y="21159"/>
                  </a:lnTo>
                  <a:lnTo>
                    <a:pt x="495" y="19065"/>
                  </a:lnTo>
                  <a:lnTo>
                    <a:pt x="515" y="16971"/>
                  </a:lnTo>
                  <a:lnTo>
                    <a:pt x="529" y="14822"/>
                  </a:lnTo>
                  <a:lnTo>
                    <a:pt x="536" y="12728"/>
                  </a:lnTo>
                  <a:lnTo>
                    <a:pt x="529" y="10579"/>
                  </a:lnTo>
                  <a:lnTo>
                    <a:pt x="522" y="8486"/>
                  </a:lnTo>
                  <a:lnTo>
                    <a:pt x="502" y="6337"/>
                  </a:lnTo>
                  <a:lnTo>
                    <a:pt x="482" y="4243"/>
                  </a:lnTo>
                  <a:lnTo>
                    <a:pt x="448" y="2149"/>
                  </a:lnTo>
                  <a:lnTo>
                    <a:pt x="41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5"/>
            <p:cNvSpPr/>
            <p:nvPr/>
          </p:nvSpPr>
          <p:spPr>
            <a:xfrm rot="10800000" flipH="1">
              <a:off x="805801" y="2153112"/>
              <a:ext cx="10454" cy="82222"/>
            </a:xfrm>
            <a:custGeom>
              <a:avLst/>
              <a:gdLst/>
              <a:ahLst/>
              <a:cxnLst/>
              <a:rect l="l" t="t" r="r" b="b"/>
              <a:pathLst>
                <a:path w="496" h="27661" extrusionOk="0">
                  <a:moveTo>
                    <a:pt x="346" y="0"/>
                  </a:moveTo>
                  <a:lnTo>
                    <a:pt x="319" y="55"/>
                  </a:lnTo>
                  <a:lnTo>
                    <a:pt x="299" y="276"/>
                  </a:lnTo>
                  <a:lnTo>
                    <a:pt x="272" y="606"/>
                  </a:lnTo>
                  <a:lnTo>
                    <a:pt x="251" y="1047"/>
                  </a:lnTo>
                  <a:lnTo>
                    <a:pt x="224" y="1598"/>
                  </a:lnTo>
                  <a:lnTo>
                    <a:pt x="204" y="2314"/>
                  </a:lnTo>
                  <a:lnTo>
                    <a:pt x="156" y="3967"/>
                  </a:lnTo>
                  <a:lnTo>
                    <a:pt x="116" y="5951"/>
                  </a:lnTo>
                  <a:lnTo>
                    <a:pt x="75" y="8265"/>
                  </a:lnTo>
                  <a:lnTo>
                    <a:pt x="48" y="10855"/>
                  </a:lnTo>
                  <a:lnTo>
                    <a:pt x="21" y="13610"/>
                  </a:lnTo>
                  <a:lnTo>
                    <a:pt x="8" y="16420"/>
                  </a:lnTo>
                  <a:lnTo>
                    <a:pt x="1" y="19010"/>
                  </a:lnTo>
                  <a:lnTo>
                    <a:pt x="8" y="21379"/>
                  </a:lnTo>
                  <a:lnTo>
                    <a:pt x="21" y="23473"/>
                  </a:lnTo>
                  <a:lnTo>
                    <a:pt x="41" y="25236"/>
                  </a:lnTo>
                  <a:lnTo>
                    <a:pt x="55" y="25952"/>
                  </a:lnTo>
                  <a:lnTo>
                    <a:pt x="68" y="26558"/>
                  </a:lnTo>
                  <a:lnTo>
                    <a:pt x="82" y="27054"/>
                  </a:lnTo>
                  <a:lnTo>
                    <a:pt x="102" y="27385"/>
                  </a:lnTo>
                  <a:lnTo>
                    <a:pt x="123" y="27605"/>
                  </a:lnTo>
                  <a:lnTo>
                    <a:pt x="136" y="27660"/>
                  </a:lnTo>
                  <a:lnTo>
                    <a:pt x="143" y="27660"/>
                  </a:lnTo>
                  <a:lnTo>
                    <a:pt x="170" y="27605"/>
                  </a:lnTo>
                  <a:lnTo>
                    <a:pt x="190" y="27385"/>
                  </a:lnTo>
                  <a:lnTo>
                    <a:pt x="217" y="27054"/>
                  </a:lnTo>
                  <a:lnTo>
                    <a:pt x="238" y="26613"/>
                  </a:lnTo>
                  <a:lnTo>
                    <a:pt x="265" y="26062"/>
                  </a:lnTo>
                  <a:lnTo>
                    <a:pt x="285" y="25346"/>
                  </a:lnTo>
                  <a:lnTo>
                    <a:pt x="333" y="23693"/>
                  </a:lnTo>
                  <a:lnTo>
                    <a:pt x="373" y="21710"/>
                  </a:lnTo>
                  <a:lnTo>
                    <a:pt x="414" y="19395"/>
                  </a:lnTo>
                  <a:lnTo>
                    <a:pt x="448" y="16806"/>
                  </a:lnTo>
                  <a:lnTo>
                    <a:pt x="475" y="14051"/>
                  </a:lnTo>
                  <a:lnTo>
                    <a:pt x="488" y="11240"/>
                  </a:lnTo>
                  <a:lnTo>
                    <a:pt x="495" y="8651"/>
                  </a:lnTo>
                  <a:lnTo>
                    <a:pt x="488" y="6281"/>
                  </a:lnTo>
                  <a:lnTo>
                    <a:pt x="475" y="4188"/>
                  </a:lnTo>
                  <a:lnTo>
                    <a:pt x="454" y="2424"/>
                  </a:lnTo>
                  <a:lnTo>
                    <a:pt x="441" y="1708"/>
                  </a:lnTo>
                  <a:lnTo>
                    <a:pt x="421" y="1102"/>
                  </a:lnTo>
                  <a:lnTo>
                    <a:pt x="407" y="606"/>
                  </a:lnTo>
                  <a:lnTo>
                    <a:pt x="387" y="276"/>
                  </a:lnTo>
                  <a:lnTo>
                    <a:pt x="366" y="55"/>
                  </a:lnTo>
                  <a:lnTo>
                    <a:pt x="35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5"/>
            <p:cNvSpPr/>
            <p:nvPr/>
          </p:nvSpPr>
          <p:spPr>
            <a:xfrm rot="10800000" flipH="1">
              <a:off x="3069644" y="1880357"/>
              <a:ext cx="637173" cy="160022"/>
            </a:xfrm>
            <a:custGeom>
              <a:avLst/>
              <a:gdLst/>
              <a:ahLst/>
              <a:cxnLst/>
              <a:rect l="l" t="t" r="r" b="b"/>
              <a:pathLst>
                <a:path w="30230" h="53834" extrusionOk="0">
                  <a:moveTo>
                    <a:pt x="30203" y="0"/>
                  </a:moveTo>
                  <a:lnTo>
                    <a:pt x="30155" y="2039"/>
                  </a:lnTo>
                  <a:lnTo>
                    <a:pt x="30115" y="4133"/>
                  </a:lnTo>
                  <a:lnTo>
                    <a:pt x="30081" y="6172"/>
                  </a:lnTo>
                  <a:lnTo>
                    <a:pt x="30067" y="8265"/>
                  </a:lnTo>
                  <a:lnTo>
                    <a:pt x="29834" y="31323"/>
                  </a:lnTo>
                  <a:lnTo>
                    <a:pt x="27432" y="51139"/>
                  </a:lnTo>
                  <a:lnTo>
                    <a:pt x="17201" y="45844"/>
                  </a:lnTo>
                  <a:lnTo>
                    <a:pt x="12487" y="43640"/>
                  </a:lnTo>
                  <a:lnTo>
                    <a:pt x="8255" y="41821"/>
                  </a:lnTo>
                  <a:lnTo>
                    <a:pt x="6372" y="41050"/>
                  </a:lnTo>
                  <a:lnTo>
                    <a:pt x="4673" y="40389"/>
                  </a:lnTo>
                  <a:lnTo>
                    <a:pt x="3190" y="39838"/>
                  </a:lnTo>
                  <a:lnTo>
                    <a:pt x="1930" y="39452"/>
                  </a:lnTo>
                  <a:lnTo>
                    <a:pt x="1876" y="39452"/>
                  </a:lnTo>
                  <a:lnTo>
                    <a:pt x="467" y="49260"/>
                  </a:lnTo>
                  <a:lnTo>
                    <a:pt x="244" y="50913"/>
                  </a:lnTo>
                  <a:lnTo>
                    <a:pt x="102" y="52070"/>
                  </a:lnTo>
                  <a:lnTo>
                    <a:pt x="20" y="52841"/>
                  </a:lnTo>
                  <a:lnTo>
                    <a:pt x="0" y="53007"/>
                  </a:lnTo>
                  <a:lnTo>
                    <a:pt x="0" y="53117"/>
                  </a:lnTo>
                  <a:lnTo>
                    <a:pt x="142" y="52511"/>
                  </a:lnTo>
                  <a:lnTo>
                    <a:pt x="278" y="51795"/>
                  </a:lnTo>
                  <a:lnTo>
                    <a:pt x="413" y="51023"/>
                  </a:lnTo>
                  <a:lnTo>
                    <a:pt x="535" y="50197"/>
                  </a:lnTo>
                  <a:lnTo>
                    <a:pt x="2005" y="41036"/>
                  </a:lnTo>
                  <a:lnTo>
                    <a:pt x="3196" y="41766"/>
                  </a:lnTo>
                  <a:lnTo>
                    <a:pt x="4679" y="42648"/>
                  </a:lnTo>
                  <a:lnTo>
                    <a:pt x="6372" y="43640"/>
                  </a:lnTo>
                  <a:lnTo>
                    <a:pt x="8255" y="44687"/>
                  </a:lnTo>
                  <a:lnTo>
                    <a:pt x="10300" y="45734"/>
                  </a:lnTo>
                  <a:lnTo>
                    <a:pt x="12487" y="46891"/>
                  </a:lnTo>
                  <a:lnTo>
                    <a:pt x="14797" y="48048"/>
                  </a:lnTo>
                  <a:lnTo>
                    <a:pt x="17201" y="49205"/>
                  </a:lnTo>
                  <a:lnTo>
                    <a:pt x="27528" y="53833"/>
                  </a:lnTo>
                  <a:lnTo>
                    <a:pt x="27609" y="53833"/>
                  </a:lnTo>
                  <a:lnTo>
                    <a:pt x="27670" y="53337"/>
                  </a:lnTo>
                  <a:lnTo>
                    <a:pt x="30101" y="32234"/>
                  </a:lnTo>
                  <a:lnTo>
                    <a:pt x="30101" y="31903"/>
                  </a:lnTo>
                  <a:lnTo>
                    <a:pt x="30203" y="8376"/>
                  </a:lnTo>
                  <a:lnTo>
                    <a:pt x="30223" y="6282"/>
                  </a:lnTo>
                  <a:lnTo>
                    <a:pt x="30230" y="4188"/>
                  </a:lnTo>
                  <a:lnTo>
                    <a:pt x="30223" y="2094"/>
                  </a:lnTo>
                  <a:lnTo>
                    <a:pt x="302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5"/>
            <p:cNvSpPr/>
            <p:nvPr/>
          </p:nvSpPr>
          <p:spPr>
            <a:xfrm rot="10800000" flipH="1">
              <a:off x="3725993" y="1956994"/>
              <a:ext cx="20993" cy="24244"/>
            </a:xfrm>
            <a:custGeom>
              <a:avLst/>
              <a:gdLst/>
              <a:ahLst/>
              <a:cxnLst/>
              <a:rect l="l" t="t" r="r" b="b"/>
              <a:pathLst>
                <a:path w="996" h="8156" extrusionOk="0">
                  <a:moveTo>
                    <a:pt x="495" y="0"/>
                  </a:moveTo>
                  <a:lnTo>
                    <a:pt x="420" y="111"/>
                  </a:lnTo>
                  <a:lnTo>
                    <a:pt x="346" y="276"/>
                  </a:lnTo>
                  <a:lnTo>
                    <a:pt x="278" y="552"/>
                  </a:lnTo>
                  <a:lnTo>
                    <a:pt x="210" y="937"/>
                  </a:lnTo>
                  <a:lnTo>
                    <a:pt x="156" y="1378"/>
                  </a:lnTo>
                  <a:lnTo>
                    <a:pt x="102" y="1874"/>
                  </a:lnTo>
                  <a:lnTo>
                    <a:pt x="61" y="2425"/>
                  </a:lnTo>
                  <a:lnTo>
                    <a:pt x="27" y="3031"/>
                  </a:lnTo>
                  <a:lnTo>
                    <a:pt x="7" y="3637"/>
                  </a:lnTo>
                  <a:lnTo>
                    <a:pt x="0" y="4298"/>
                  </a:lnTo>
                  <a:lnTo>
                    <a:pt x="7" y="4904"/>
                  </a:lnTo>
                  <a:lnTo>
                    <a:pt x="21" y="5566"/>
                  </a:lnTo>
                  <a:lnTo>
                    <a:pt x="54" y="6172"/>
                  </a:lnTo>
                  <a:lnTo>
                    <a:pt x="88" y="6613"/>
                  </a:lnTo>
                  <a:lnTo>
                    <a:pt x="122" y="6943"/>
                  </a:lnTo>
                  <a:lnTo>
                    <a:pt x="170" y="7274"/>
                  </a:lnTo>
                  <a:lnTo>
                    <a:pt x="217" y="7549"/>
                  </a:lnTo>
                  <a:lnTo>
                    <a:pt x="271" y="7770"/>
                  </a:lnTo>
                  <a:lnTo>
                    <a:pt x="325" y="7935"/>
                  </a:lnTo>
                  <a:lnTo>
                    <a:pt x="379" y="8100"/>
                  </a:lnTo>
                  <a:lnTo>
                    <a:pt x="440" y="8155"/>
                  </a:lnTo>
                  <a:lnTo>
                    <a:pt x="528" y="8100"/>
                  </a:lnTo>
                  <a:lnTo>
                    <a:pt x="603" y="7935"/>
                  </a:lnTo>
                  <a:lnTo>
                    <a:pt x="664" y="7715"/>
                  </a:lnTo>
                  <a:lnTo>
                    <a:pt x="704" y="7439"/>
                  </a:lnTo>
                  <a:lnTo>
                    <a:pt x="732" y="7164"/>
                  </a:lnTo>
                  <a:lnTo>
                    <a:pt x="752" y="6888"/>
                  </a:lnTo>
                  <a:lnTo>
                    <a:pt x="752" y="6668"/>
                  </a:lnTo>
                  <a:lnTo>
                    <a:pt x="752" y="6613"/>
                  </a:lnTo>
                  <a:lnTo>
                    <a:pt x="745" y="6557"/>
                  </a:lnTo>
                  <a:lnTo>
                    <a:pt x="698" y="6392"/>
                  </a:lnTo>
                  <a:lnTo>
                    <a:pt x="644" y="6227"/>
                  </a:lnTo>
                  <a:lnTo>
                    <a:pt x="576" y="5951"/>
                  </a:lnTo>
                  <a:lnTo>
                    <a:pt x="542" y="5786"/>
                  </a:lnTo>
                  <a:lnTo>
                    <a:pt x="508" y="5621"/>
                  </a:lnTo>
                  <a:lnTo>
                    <a:pt x="481" y="5400"/>
                  </a:lnTo>
                  <a:lnTo>
                    <a:pt x="461" y="5180"/>
                  </a:lnTo>
                  <a:lnTo>
                    <a:pt x="447" y="5015"/>
                  </a:lnTo>
                  <a:lnTo>
                    <a:pt x="440" y="4794"/>
                  </a:lnTo>
                  <a:lnTo>
                    <a:pt x="440" y="4574"/>
                  </a:lnTo>
                  <a:lnTo>
                    <a:pt x="454" y="4409"/>
                  </a:lnTo>
                  <a:lnTo>
                    <a:pt x="474" y="4188"/>
                  </a:lnTo>
                  <a:lnTo>
                    <a:pt x="508" y="3913"/>
                  </a:lnTo>
                  <a:lnTo>
                    <a:pt x="576" y="3582"/>
                  </a:lnTo>
                  <a:lnTo>
                    <a:pt x="596" y="3472"/>
                  </a:lnTo>
                  <a:lnTo>
                    <a:pt x="644" y="3472"/>
                  </a:lnTo>
                  <a:lnTo>
                    <a:pt x="664" y="3582"/>
                  </a:lnTo>
                  <a:lnTo>
                    <a:pt x="725" y="3913"/>
                  </a:lnTo>
                  <a:lnTo>
                    <a:pt x="752" y="4188"/>
                  </a:lnTo>
                  <a:lnTo>
                    <a:pt x="772" y="4519"/>
                  </a:lnTo>
                  <a:lnTo>
                    <a:pt x="779" y="4849"/>
                  </a:lnTo>
                  <a:lnTo>
                    <a:pt x="786" y="5180"/>
                  </a:lnTo>
                  <a:lnTo>
                    <a:pt x="793" y="5676"/>
                  </a:lnTo>
                  <a:lnTo>
                    <a:pt x="799" y="5841"/>
                  </a:lnTo>
                  <a:lnTo>
                    <a:pt x="806" y="5896"/>
                  </a:lnTo>
                  <a:lnTo>
                    <a:pt x="813" y="5896"/>
                  </a:lnTo>
                  <a:lnTo>
                    <a:pt x="813" y="5951"/>
                  </a:lnTo>
                  <a:lnTo>
                    <a:pt x="820" y="6006"/>
                  </a:lnTo>
                  <a:lnTo>
                    <a:pt x="847" y="6006"/>
                  </a:lnTo>
                  <a:lnTo>
                    <a:pt x="874" y="5841"/>
                  </a:lnTo>
                  <a:lnTo>
                    <a:pt x="914" y="5621"/>
                  </a:lnTo>
                  <a:lnTo>
                    <a:pt x="948" y="5235"/>
                  </a:lnTo>
                  <a:lnTo>
                    <a:pt x="975" y="4739"/>
                  </a:lnTo>
                  <a:lnTo>
                    <a:pt x="989" y="4464"/>
                  </a:lnTo>
                  <a:lnTo>
                    <a:pt x="996" y="4133"/>
                  </a:lnTo>
                  <a:lnTo>
                    <a:pt x="996" y="3747"/>
                  </a:lnTo>
                  <a:lnTo>
                    <a:pt x="996" y="3362"/>
                  </a:lnTo>
                  <a:lnTo>
                    <a:pt x="982" y="2866"/>
                  </a:lnTo>
                  <a:lnTo>
                    <a:pt x="962" y="2425"/>
                  </a:lnTo>
                  <a:lnTo>
                    <a:pt x="942" y="1984"/>
                  </a:lnTo>
                  <a:lnTo>
                    <a:pt x="908" y="1598"/>
                  </a:lnTo>
                  <a:lnTo>
                    <a:pt x="867" y="1213"/>
                  </a:lnTo>
                  <a:lnTo>
                    <a:pt x="826" y="882"/>
                  </a:lnTo>
                  <a:lnTo>
                    <a:pt x="779" y="607"/>
                  </a:lnTo>
                  <a:lnTo>
                    <a:pt x="725" y="331"/>
                  </a:lnTo>
                  <a:lnTo>
                    <a:pt x="650" y="111"/>
                  </a:lnTo>
                  <a:lnTo>
                    <a:pt x="57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5"/>
            <p:cNvSpPr/>
            <p:nvPr/>
          </p:nvSpPr>
          <p:spPr>
            <a:xfrm rot="10800000" flipH="1">
              <a:off x="3728986" y="2000410"/>
              <a:ext cx="21141" cy="24244"/>
            </a:xfrm>
            <a:custGeom>
              <a:avLst/>
              <a:gdLst/>
              <a:ahLst/>
              <a:cxnLst/>
              <a:rect l="l" t="t" r="r" b="b"/>
              <a:pathLst>
                <a:path w="1003" h="8156" extrusionOk="0">
                  <a:moveTo>
                    <a:pt x="495" y="1"/>
                  </a:moveTo>
                  <a:lnTo>
                    <a:pt x="420" y="111"/>
                  </a:lnTo>
                  <a:lnTo>
                    <a:pt x="346" y="276"/>
                  </a:lnTo>
                  <a:lnTo>
                    <a:pt x="278" y="552"/>
                  </a:lnTo>
                  <a:lnTo>
                    <a:pt x="210" y="938"/>
                  </a:lnTo>
                  <a:lnTo>
                    <a:pt x="149" y="1378"/>
                  </a:lnTo>
                  <a:lnTo>
                    <a:pt x="102" y="1874"/>
                  </a:lnTo>
                  <a:lnTo>
                    <a:pt x="61" y="2425"/>
                  </a:lnTo>
                  <a:lnTo>
                    <a:pt x="28" y="2976"/>
                  </a:lnTo>
                  <a:lnTo>
                    <a:pt x="7" y="3638"/>
                  </a:lnTo>
                  <a:lnTo>
                    <a:pt x="0" y="4244"/>
                  </a:lnTo>
                  <a:lnTo>
                    <a:pt x="7" y="4850"/>
                  </a:lnTo>
                  <a:lnTo>
                    <a:pt x="28" y="5511"/>
                  </a:lnTo>
                  <a:lnTo>
                    <a:pt x="55" y="6117"/>
                  </a:lnTo>
                  <a:lnTo>
                    <a:pt x="88" y="6503"/>
                  </a:lnTo>
                  <a:lnTo>
                    <a:pt x="122" y="6888"/>
                  </a:lnTo>
                  <a:lnTo>
                    <a:pt x="163" y="7219"/>
                  </a:lnTo>
                  <a:lnTo>
                    <a:pt x="210" y="7550"/>
                  </a:lnTo>
                  <a:lnTo>
                    <a:pt x="265" y="7770"/>
                  </a:lnTo>
                  <a:lnTo>
                    <a:pt x="319" y="7935"/>
                  </a:lnTo>
                  <a:lnTo>
                    <a:pt x="380" y="8046"/>
                  </a:lnTo>
                  <a:lnTo>
                    <a:pt x="434" y="8156"/>
                  </a:lnTo>
                  <a:lnTo>
                    <a:pt x="481" y="8101"/>
                  </a:lnTo>
                  <a:lnTo>
                    <a:pt x="529" y="8046"/>
                  </a:lnTo>
                  <a:lnTo>
                    <a:pt x="603" y="7880"/>
                  </a:lnTo>
                  <a:lnTo>
                    <a:pt x="664" y="7660"/>
                  </a:lnTo>
                  <a:lnTo>
                    <a:pt x="705" y="7384"/>
                  </a:lnTo>
                  <a:lnTo>
                    <a:pt x="739" y="7109"/>
                  </a:lnTo>
                  <a:lnTo>
                    <a:pt x="752" y="6833"/>
                  </a:lnTo>
                  <a:lnTo>
                    <a:pt x="752" y="6613"/>
                  </a:lnTo>
                  <a:lnTo>
                    <a:pt x="745" y="6503"/>
                  </a:lnTo>
                  <a:lnTo>
                    <a:pt x="739" y="6448"/>
                  </a:lnTo>
                  <a:lnTo>
                    <a:pt x="718" y="6337"/>
                  </a:lnTo>
                  <a:lnTo>
                    <a:pt x="691" y="6337"/>
                  </a:lnTo>
                  <a:lnTo>
                    <a:pt x="637" y="6227"/>
                  </a:lnTo>
                  <a:lnTo>
                    <a:pt x="610" y="6172"/>
                  </a:lnTo>
                  <a:lnTo>
                    <a:pt x="576" y="6062"/>
                  </a:lnTo>
                  <a:lnTo>
                    <a:pt x="549" y="5842"/>
                  </a:lnTo>
                  <a:lnTo>
                    <a:pt x="515" y="5621"/>
                  </a:lnTo>
                  <a:lnTo>
                    <a:pt x="461" y="5070"/>
                  </a:lnTo>
                  <a:lnTo>
                    <a:pt x="447" y="4850"/>
                  </a:lnTo>
                  <a:lnTo>
                    <a:pt x="441" y="4684"/>
                  </a:lnTo>
                  <a:lnTo>
                    <a:pt x="447" y="4519"/>
                  </a:lnTo>
                  <a:lnTo>
                    <a:pt x="461" y="4299"/>
                  </a:lnTo>
                  <a:lnTo>
                    <a:pt x="481" y="4133"/>
                  </a:lnTo>
                  <a:lnTo>
                    <a:pt x="515" y="3913"/>
                  </a:lnTo>
                  <a:lnTo>
                    <a:pt x="576" y="3582"/>
                  </a:lnTo>
                  <a:lnTo>
                    <a:pt x="603" y="3472"/>
                  </a:lnTo>
                  <a:lnTo>
                    <a:pt x="623" y="3417"/>
                  </a:lnTo>
                  <a:lnTo>
                    <a:pt x="644" y="3472"/>
                  </a:lnTo>
                  <a:lnTo>
                    <a:pt x="664" y="3582"/>
                  </a:lnTo>
                  <a:lnTo>
                    <a:pt x="718" y="3913"/>
                  </a:lnTo>
                  <a:lnTo>
                    <a:pt x="745" y="4189"/>
                  </a:lnTo>
                  <a:lnTo>
                    <a:pt x="759" y="4464"/>
                  </a:lnTo>
                  <a:lnTo>
                    <a:pt x="766" y="4740"/>
                  </a:lnTo>
                  <a:lnTo>
                    <a:pt x="766" y="5015"/>
                  </a:lnTo>
                  <a:lnTo>
                    <a:pt x="772" y="5291"/>
                  </a:lnTo>
                  <a:lnTo>
                    <a:pt x="772" y="5511"/>
                  </a:lnTo>
                  <a:lnTo>
                    <a:pt x="786" y="5731"/>
                  </a:lnTo>
                  <a:lnTo>
                    <a:pt x="806" y="5897"/>
                  </a:lnTo>
                  <a:lnTo>
                    <a:pt x="813" y="5952"/>
                  </a:lnTo>
                  <a:lnTo>
                    <a:pt x="840" y="5952"/>
                  </a:lnTo>
                  <a:lnTo>
                    <a:pt x="874" y="5786"/>
                  </a:lnTo>
                  <a:lnTo>
                    <a:pt x="915" y="5511"/>
                  </a:lnTo>
                  <a:lnTo>
                    <a:pt x="948" y="5180"/>
                  </a:lnTo>
                  <a:lnTo>
                    <a:pt x="982" y="4684"/>
                  </a:lnTo>
                  <a:lnTo>
                    <a:pt x="989" y="4409"/>
                  </a:lnTo>
                  <a:lnTo>
                    <a:pt x="996" y="4078"/>
                  </a:lnTo>
                  <a:lnTo>
                    <a:pt x="1003" y="3748"/>
                  </a:lnTo>
                  <a:lnTo>
                    <a:pt x="996" y="3362"/>
                  </a:lnTo>
                  <a:lnTo>
                    <a:pt x="989" y="2866"/>
                  </a:lnTo>
                  <a:lnTo>
                    <a:pt x="969" y="2425"/>
                  </a:lnTo>
                  <a:lnTo>
                    <a:pt x="942" y="1985"/>
                  </a:lnTo>
                  <a:lnTo>
                    <a:pt x="908" y="1544"/>
                  </a:lnTo>
                  <a:lnTo>
                    <a:pt x="874" y="1213"/>
                  </a:lnTo>
                  <a:lnTo>
                    <a:pt x="827" y="883"/>
                  </a:lnTo>
                  <a:lnTo>
                    <a:pt x="779" y="552"/>
                  </a:lnTo>
                  <a:lnTo>
                    <a:pt x="732" y="332"/>
                  </a:lnTo>
                  <a:lnTo>
                    <a:pt x="651" y="111"/>
                  </a:lnTo>
                  <a:lnTo>
                    <a:pt x="5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5"/>
            <p:cNvSpPr/>
            <p:nvPr/>
          </p:nvSpPr>
          <p:spPr>
            <a:xfrm rot="10800000" flipH="1">
              <a:off x="3828333" y="1934078"/>
              <a:ext cx="12309" cy="100239"/>
            </a:xfrm>
            <a:custGeom>
              <a:avLst/>
              <a:gdLst/>
              <a:ahLst/>
              <a:cxnLst/>
              <a:rect l="l" t="t" r="r" b="b"/>
              <a:pathLst>
                <a:path w="584" h="33722" extrusionOk="0">
                  <a:moveTo>
                    <a:pt x="414" y="0"/>
                  </a:moveTo>
                  <a:lnTo>
                    <a:pt x="326" y="2039"/>
                  </a:lnTo>
                  <a:lnTo>
                    <a:pt x="251" y="4077"/>
                  </a:lnTo>
                  <a:lnTo>
                    <a:pt x="183" y="6171"/>
                  </a:lnTo>
                  <a:lnTo>
                    <a:pt x="136" y="8265"/>
                  </a:lnTo>
                  <a:lnTo>
                    <a:pt x="102" y="10359"/>
                  </a:lnTo>
                  <a:lnTo>
                    <a:pt x="75" y="12508"/>
                  </a:lnTo>
                  <a:lnTo>
                    <a:pt x="68" y="14657"/>
                  </a:lnTo>
                  <a:lnTo>
                    <a:pt x="68" y="16806"/>
                  </a:lnTo>
                  <a:lnTo>
                    <a:pt x="35" y="18899"/>
                  </a:lnTo>
                  <a:lnTo>
                    <a:pt x="7" y="21048"/>
                  </a:lnTo>
                  <a:lnTo>
                    <a:pt x="1" y="23197"/>
                  </a:lnTo>
                  <a:lnTo>
                    <a:pt x="7" y="25291"/>
                  </a:lnTo>
                  <a:lnTo>
                    <a:pt x="28" y="27440"/>
                  </a:lnTo>
                  <a:lnTo>
                    <a:pt x="62" y="29534"/>
                  </a:lnTo>
                  <a:lnTo>
                    <a:pt x="109" y="31628"/>
                  </a:lnTo>
                  <a:lnTo>
                    <a:pt x="170" y="33721"/>
                  </a:lnTo>
                  <a:lnTo>
                    <a:pt x="265" y="31738"/>
                  </a:lnTo>
                  <a:lnTo>
                    <a:pt x="339" y="29699"/>
                  </a:lnTo>
                  <a:lnTo>
                    <a:pt x="400" y="27605"/>
                  </a:lnTo>
                  <a:lnTo>
                    <a:pt x="454" y="25511"/>
                  </a:lnTo>
                  <a:lnTo>
                    <a:pt x="488" y="23418"/>
                  </a:lnTo>
                  <a:lnTo>
                    <a:pt x="515" y="21269"/>
                  </a:lnTo>
                  <a:lnTo>
                    <a:pt x="522" y="19120"/>
                  </a:lnTo>
                  <a:lnTo>
                    <a:pt x="515" y="17026"/>
                  </a:lnTo>
                  <a:lnTo>
                    <a:pt x="556" y="14877"/>
                  </a:lnTo>
                  <a:lnTo>
                    <a:pt x="576" y="12728"/>
                  </a:lnTo>
                  <a:lnTo>
                    <a:pt x="583" y="10579"/>
                  </a:lnTo>
                  <a:lnTo>
                    <a:pt x="576" y="8430"/>
                  </a:lnTo>
                  <a:lnTo>
                    <a:pt x="556" y="6337"/>
                  </a:lnTo>
                  <a:lnTo>
                    <a:pt x="522" y="4188"/>
                  </a:lnTo>
                  <a:lnTo>
                    <a:pt x="475" y="2094"/>
                  </a:lnTo>
                  <a:lnTo>
                    <a:pt x="41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5"/>
            <p:cNvSpPr/>
            <p:nvPr/>
          </p:nvSpPr>
          <p:spPr>
            <a:xfrm rot="10800000" flipH="1">
              <a:off x="4101691" y="1927847"/>
              <a:ext cx="10454" cy="82225"/>
            </a:xfrm>
            <a:custGeom>
              <a:avLst/>
              <a:gdLst/>
              <a:ahLst/>
              <a:cxnLst/>
              <a:rect l="l" t="t" r="r" b="b"/>
              <a:pathLst>
                <a:path w="496" h="27662" extrusionOk="0">
                  <a:moveTo>
                    <a:pt x="353" y="1"/>
                  </a:moveTo>
                  <a:lnTo>
                    <a:pt x="326" y="56"/>
                  </a:lnTo>
                  <a:lnTo>
                    <a:pt x="306" y="276"/>
                  </a:lnTo>
                  <a:lnTo>
                    <a:pt x="278" y="607"/>
                  </a:lnTo>
                  <a:lnTo>
                    <a:pt x="258" y="1048"/>
                  </a:lnTo>
                  <a:lnTo>
                    <a:pt x="231" y="1654"/>
                  </a:lnTo>
                  <a:lnTo>
                    <a:pt x="211" y="2315"/>
                  </a:lnTo>
                  <a:lnTo>
                    <a:pt x="163" y="3968"/>
                  </a:lnTo>
                  <a:lnTo>
                    <a:pt x="123" y="5952"/>
                  </a:lnTo>
                  <a:lnTo>
                    <a:pt x="82" y="8321"/>
                  </a:lnTo>
                  <a:lnTo>
                    <a:pt x="48" y="10856"/>
                  </a:lnTo>
                  <a:lnTo>
                    <a:pt x="28" y="13611"/>
                  </a:lnTo>
                  <a:lnTo>
                    <a:pt x="8" y="16421"/>
                  </a:lnTo>
                  <a:lnTo>
                    <a:pt x="1" y="19010"/>
                  </a:lnTo>
                  <a:lnTo>
                    <a:pt x="8" y="21435"/>
                  </a:lnTo>
                  <a:lnTo>
                    <a:pt x="21" y="23529"/>
                  </a:lnTo>
                  <a:lnTo>
                    <a:pt x="41" y="25237"/>
                  </a:lnTo>
                  <a:lnTo>
                    <a:pt x="55" y="25953"/>
                  </a:lnTo>
                  <a:lnTo>
                    <a:pt x="69" y="26559"/>
                  </a:lnTo>
                  <a:lnTo>
                    <a:pt x="89" y="27055"/>
                  </a:lnTo>
                  <a:lnTo>
                    <a:pt x="109" y="27386"/>
                  </a:lnTo>
                  <a:lnTo>
                    <a:pt x="129" y="27606"/>
                  </a:lnTo>
                  <a:lnTo>
                    <a:pt x="143" y="27661"/>
                  </a:lnTo>
                  <a:lnTo>
                    <a:pt x="157" y="27661"/>
                  </a:lnTo>
                  <a:lnTo>
                    <a:pt x="238" y="26063"/>
                  </a:lnTo>
                  <a:lnTo>
                    <a:pt x="312" y="24410"/>
                  </a:lnTo>
                  <a:lnTo>
                    <a:pt x="373" y="22757"/>
                  </a:lnTo>
                  <a:lnTo>
                    <a:pt x="421" y="21049"/>
                  </a:lnTo>
                  <a:lnTo>
                    <a:pt x="455" y="19286"/>
                  </a:lnTo>
                  <a:lnTo>
                    <a:pt x="475" y="17578"/>
                  </a:lnTo>
                  <a:lnTo>
                    <a:pt x="482" y="15815"/>
                  </a:lnTo>
                  <a:lnTo>
                    <a:pt x="475" y="14051"/>
                  </a:lnTo>
                  <a:lnTo>
                    <a:pt x="488" y="11186"/>
                  </a:lnTo>
                  <a:lnTo>
                    <a:pt x="495" y="8541"/>
                  </a:lnTo>
                  <a:lnTo>
                    <a:pt x="488" y="6172"/>
                  </a:lnTo>
                  <a:lnTo>
                    <a:pt x="482" y="4078"/>
                  </a:lnTo>
                  <a:lnTo>
                    <a:pt x="461" y="2370"/>
                  </a:lnTo>
                  <a:lnTo>
                    <a:pt x="448" y="1709"/>
                  </a:lnTo>
                  <a:lnTo>
                    <a:pt x="427" y="1103"/>
                  </a:lnTo>
                  <a:lnTo>
                    <a:pt x="414" y="607"/>
                  </a:lnTo>
                  <a:lnTo>
                    <a:pt x="394" y="276"/>
                  </a:lnTo>
                  <a:lnTo>
                    <a:pt x="373" y="56"/>
                  </a:lnTo>
                  <a:lnTo>
                    <a:pt x="3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5"/>
            <p:cNvSpPr/>
            <p:nvPr/>
          </p:nvSpPr>
          <p:spPr>
            <a:xfrm rot="10800000" flipH="1">
              <a:off x="2034856" y="2179641"/>
              <a:ext cx="38572" cy="43407"/>
            </a:xfrm>
            <a:custGeom>
              <a:avLst/>
              <a:gdLst/>
              <a:ahLst/>
              <a:cxnLst/>
              <a:rect l="l" t="t" r="r" b="b"/>
              <a:pathLst>
                <a:path w="1830" h="14603" extrusionOk="0">
                  <a:moveTo>
                    <a:pt x="827" y="1"/>
                  </a:moveTo>
                  <a:lnTo>
                    <a:pt x="739" y="56"/>
                  </a:lnTo>
                  <a:lnTo>
                    <a:pt x="658" y="221"/>
                  </a:lnTo>
                  <a:lnTo>
                    <a:pt x="576" y="386"/>
                  </a:lnTo>
                  <a:lnTo>
                    <a:pt x="495" y="662"/>
                  </a:lnTo>
                  <a:lnTo>
                    <a:pt x="414" y="937"/>
                  </a:lnTo>
                  <a:lnTo>
                    <a:pt x="339" y="1323"/>
                  </a:lnTo>
                  <a:lnTo>
                    <a:pt x="272" y="1764"/>
                  </a:lnTo>
                  <a:lnTo>
                    <a:pt x="197" y="2370"/>
                  </a:lnTo>
                  <a:lnTo>
                    <a:pt x="136" y="3086"/>
                  </a:lnTo>
                  <a:lnTo>
                    <a:pt x="82" y="3858"/>
                  </a:lnTo>
                  <a:lnTo>
                    <a:pt x="48" y="4629"/>
                  </a:lnTo>
                  <a:lnTo>
                    <a:pt x="21" y="5455"/>
                  </a:lnTo>
                  <a:lnTo>
                    <a:pt x="1" y="6337"/>
                  </a:lnTo>
                  <a:lnTo>
                    <a:pt x="1" y="7219"/>
                  </a:lnTo>
                  <a:lnTo>
                    <a:pt x="14" y="8100"/>
                  </a:lnTo>
                  <a:lnTo>
                    <a:pt x="28" y="8817"/>
                  </a:lnTo>
                  <a:lnTo>
                    <a:pt x="55" y="9478"/>
                  </a:lnTo>
                  <a:lnTo>
                    <a:pt x="75" y="10029"/>
                  </a:lnTo>
                  <a:lnTo>
                    <a:pt x="109" y="10580"/>
                  </a:lnTo>
                  <a:lnTo>
                    <a:pt x="143" y="11021"/>
                  </a:lnTo>
                  <a:lnTo>
                    <a:pt x="177" y="11406"/>
                  </a:lnTo>
                  <a:lnTo>
                    <a:pt x="217" y="11792"/>
                  </a:lnTo>
                  <a:lnTo>
                    <a:pt x="251" y="12067"/>
                  </a:lnTo>
                  <a:lnTo>
                    <a:pt x="292" y="12288"/>
                  </a:lnTo>
                  <a:lnTo>
                    <a:pt x="326" y="12453"/>
                  </a:lnTo>
                  <a:lnTo>
                    <a:pt x="387" y="12674"/>
                  </a:lnTo>
                  <a:lnTo>
                    <a:pt x="407" y="12729"/>
                  </a:lnTo>
                  <a:lnTo>
                    <a:pt x="441" y="12729"/>
                  </a:lnTo>
                  <a:lnTo>
                    <a:pt x="448" y="12674"/>
                  </a:lnTo>
                  <a:lnTo>
                    <a:pt x="441" y="12453"/>
                  </a:lnTo>
                  <a:lnTo>
                    <a:pt x="421" y="12123"/>
                  </a:lnTo>
                  <a:lnTo>
                    <a:pt x="373" y="11241"/>
                  </a:lnTo>
                  <a:lnTo>
                    <a:pt x="353" y="10635"/>
                  </a:lnTo>
                  <a:lnTo>
                    <a:pt x="333" y="9863"/>
                  </a:lnTo>
                  <a:lnTo>
                    <a:pt x="326" y="9037"/>
                  </a:lnTo>
                  <a:lnTo>
                    <a:pt x="326" y="8100"/>
                  </a:lnTo>
                  <a:lnTo>
                    <a:pt x="326" y="7659"/>
                  </a:lnTo>
                  <a:lnTo>
                    <a:pt x="333" y="7219"/>
                  </a:lnTo>
                  <a:lnTo>
                    <a:pt x="346" y="6778"/>
                  </a:lnTo>
                  <a:lnTo>
                    <a:pt x="366" y="6392"/>
                  </a:lnTo>
                  <a:lnTo>
                    <a:pt x="387" y="6006"/>
                  </a:lnTo>
                  <a:lnTo>
                    <a:pt x="414" y="5621"/>
                  </a:lnTo>
                  <a:lnTo>
                    <a:pt x="448" y="5290"/>
                  </a:lnTo>
                  <a:lnTo>
                    <a:pt x="481" y="5015"/>
                  </a:lnTo>
                  <a:lnTo>
                    <a:pt x="522" y="4739"/>
                  </a:lnTo>
                  <a:lnTo>
                    <a:pt x="563" y="4464"/>
                  </a:lnTo>
                  <a:lnTo>
                    <a:pt x="603" y="4243"/>
                  </a:lnTo>
                  <a:lnTo>
                    <a:pt x="651" y="4078"/>
                  </a:lnTo>
                  <a:lnTo>
                    <a:pt x="698" y="3913"/>
                  </a:lnTo>
                  <a:lnTo>
                    <a:pt x="752" y="3802"/>
                  </a:lnTo>
                  <a:lnTo>
                    <a:pt x="807" y="3747"/>
                  </a:lnTo>
                  <a:lnTo>
                    <a:pt x="915" y="3747"/>
                  </a:lnTo>
                  <a:lnTo>
                    <a:pt x="969" y="3802"/>
                  </a:lnTo>
                  <a:lnTo>
                    <a:pt x="1016" y="3913"/>
                  </a:lnTo>
                  <a:lnTo>
                    <a:pt x="1071" y="4078"/>
                  </a:lnTo>
                  <a:lnTo>
                    <a:pt x="1118" y="4243"/>
                  </a:lnTo>
                  <a:lnTo>
                    <a:pt x="1159" y="4464"/>
                  </a:lnTo>
                  <a:lnTo>
                    <a:pt x="1199" y="4739"/>
                  </a:lnTo>
                  <a:lnTo>
                    <a:pt x="1240" y="5015"/>
                  </a:lnTo>
                  <a:lnTo>
                    <a:pt x="1274" y="5290"/>
                  </a:lnTo>
                  <a:lnTo>
                    <a:pt x="1308" y="5621"/>
                  </a:lnTo>
                  <a:lnTo>
                    <a:pt x="1328" y="6006"/>
                  </a:lnTo>
                  <a:lnTo>
                    <a:pt x="1355" y="6392"/>
                  </a:lnTo>
                  <a:lnTo>
                    <a:pt x="1369" y="6778"/>
                  </a:lnTo>
                  <a:lnTo>
                    <a:pt x="1382" y="7219"/>
                  </a:lnTo>
                  <a:lnTo>
                    <a:pt x="1396" y="7659"/>
                  </a:lnTo>
                  <a:lnTo>
                    <a:pt x="1396" y="8100"/>
                  </a:lnTo>
                  <a:lnTo>
                    <a:pt x="1396" y="8596"/>
                  </a:lnTo>
                  <a:lnTo>
                    <a:pt x="1382" y="9092"/>
                  </a:lnTo>
                  <a:lnTo>
                    <a:pt x="1362" y="9533"/>
                  </a:lnTo>
                  <a:lnTo>
                    <a:pt x="1342" y="9974"/>
                  </a:lnTo>
                  <a:lnTo>
                    <a:pt x="1314" y="10414"/>
                  </a:lnTo>
                  <a:lnTo>
                    <a:pt x="1274" y="10800"/>
                  </a:lnTo>
                  <a:lnTo>
                    <a:pt x="1233" y="11186"/>
                  </a:lnTo>
                  <a:lnTo>
                    <a:pt x="1186" y="11516"/>
                  </a:lnTo>
                  <a:lnTo>
                    <a:pt x="1138" y="11847"/>
                  </a:lnTo>
                  <a:lnTo>
                    <a:pt x="1098" y="12123"/>
                  </a:lnTo>
                  <a:lnTo>
                    <a:pt x="1003" y="12508"/>
                  </a:lnTo>
                  <a:lnTo>
                    <a:pt x="922" y="12839"/>
                  </a:lnTo>
                  <a:lnTo>
                    <a:pt x="840" y="13004"/>
                  </a:lnTo>
                  <a:lnTo>
                    <a:pt x="725" y="13280"/>
                  </a:lnTo>
                  <a:lnTo>
                    <a:pt x="685" y="13390"/>
                  </a:lnTo>
                  <a:lnTo>
                    <a:pt x="678" y="13445"/>
                  </a:lnTo>
                  <a:lnTo>
                    <a:pt x="671" y="13555"/>
                  </a:lnTo>
                  <a:lnTo>
                    <a:pt x="671" y="13665"/>
                  </a:lnTo>
                  <a:lnTo>
                    <a:pt x="678" y="13831"/>
                  </a:lnTo>
                  <a:lnTo>
                    <a:pt x="691" y="13941"/>
                  </a:lnTo>
                  <a:lnTo>
                    <a:pt x="712" y="14106"/>
                  </a:lnTo>
                  <a:lnTo>
                    <a:pt x="739" y="14216"/>
                  </a:lnTo>
                  <a:lnTo>
                    <a:pt x="773" y="14327"/>
                  </a:lnTo>
                  <a:lnTo>
                    <a:pt x="807" y="14437"/>
                  </a:lnTo>
                  <a:lnTo>
                    <a:pt x="854" y="14547"/>
                  </a:lnTo>
                  <a:lnTo>
                    <a:pt x="901" y="14602"/>
                  </a:lnTo>
                  <a:lnTo>
                    <a:pt x="1010" y="14602"/>
                  </a:lnTo>
                  <a:lnTo>
                    <a:pt x="1077" y="14492"/>
                  </a:lnTo>
                  <a:lnTo>
                    <a:pt x="1145" y="14382"/>
                  </a:lnTo>
                  <a:lnTo>
                    <a:pt x="1213" y="14161"/>
                  </a:lnTo>
                  <a:lnTo>
                    <a:pt x="1294" y="13886"/>
                  </a:lnTo>
                  <a:lnTo>
                    <a:pt x="1369" y="13555"/>
                  </a:lnTo>
                  <a:lnTo>
                    <a:pt x="1457" y="13059"/>
                  </a:lnTo>
                  <a:lnTo>
                    <a:pt x="1545" y="12508"/>
                  </a:lnTo>
                  <a:lnTo>
                    <a:pt x="1612" y="11902"/>
                  </a:lnTo>
                  <a:lnTo>
                    <a:pt x="1680" y="11241"/>
                  </a:lnTo>
                  <a:lnTo>
                    <a:pt x="1734" y="10470"/>
                  </a:lnTo>
                  <a:lnTo>
                    <a:pt x="1775" y="9698"/>
                  </a:lnTo>
                  <a:lnTo>
                    <a:pt x="1809" y="8872"/>
                  </a:lnTo>
                  <a:lnTo>
                    <a:pt x="1829" y="7990"/>
                  </a:lnTo>
                  <a:lnTo>
                    <a:pt x="1829" y="7219"/>
                  </a:lnTo>
                  <a:lnTo>
                    <a:pt x="1816" y="6447"/>
                  </a:lnTo>
                  <a:lnTo>
                    <a:pt x="1795" y="5676"/>
                  </a:lnTo>
                  <a:lnTo>
                    <a:pt x="1768" y="4960"/>
                  </a:lnTo>
                  <a:lnTo>
                    <a:pt x="1728" y="4298"/>
                  </a:lnTo>
                  <a:lnTo>
                    <a:pt x="1687" y="3637"/>
                  </a:lnTo>
                  <a:lnTo>
                    <a:pt x="1633" y="3031"/>
                  </a:lnTo>
                  <a:lnTo>
                    <a:pt x="1579" y="2480"/>
                  </a:lnTo>
                  <a:lnTo>
                    <a:pt x="1511" y="1929"/>
                  </a:lnTo>
                  <a:lnTo>
                    <a:pt x="1436" y="1488"/>
                  </a:lnTo>
                  <a:lnTo>
                    <a:pt x="1362" y="1047"/>
                  </a:lnTo>
                  <a:lnTo>
                    <a:pt x="1281" y="717"/>
                  </a:lnTo>
                  <a:lnTo>
                    <a:pt x="1193" y="441"/>
                  </a:lnTo>
                  <a:lnTo>
                    <a:pt x="1104" y="221"/>
                  </a:lnTo>
                  <a:lnTo>
                    <a:pt x="1010" y="56"/>
                  </a:lnTo>
                  <a:lnTo>
                    <a:pt x="9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5"/>
            <p:cNvSpPr/>
            <p:nvPr/>
          </p:nvSpPr>
          <p:spPr>
            <a:xfrm rot="10800000" flipH="1">
              <a:off x="2447401" y="2151627"/>
              <a:ext cx="38551" cy="43571"/>
            </a:xfrm>
            <a:custGeom>
              <a:avLst/>
              <a:gdLst/>
              <a:ahLst/>
              <a:cxnLst/>
              <a:rect l="l" t="t" r="r" b="b"/>
              <a:pathLst>
                <a:path w="1829" h="14658" extrusionOk="0">
                  <a:moveTo>
                    <a:pt x="833" y="1"/>
                  </a:moveTo>
                  <a:lnTo>
                    <a:pt x="766" y="56"/>
                  </a:lnTo>
                  <a:lnTo>
                    <a:pt x="698" y="166"/>
                  </a:lnTo>
                  <a:lnTo>
                    <a:pt x="630" y="276"/>
                  </a:lnTo>
                  <a:lnTo>
                    <a:pt x="562" y="441"/>
                  </a:lnTo>
                  <a:lnTo>
                    <a:pt x="502" y="662"/>
                  </a:lnTo>
                  <a:lnTo>
                    <a:pt x="441" y="937"/>
                  </a:lnTo>
                  <a:lnTo>
                    <a:pt x="380" y="1213"/>
                  </a:lnTo>
                  <a:lnTo>
                    <a:pt x="325" y="1543"/>
                  </a:lnTo>
                  <a:lnTo>
                    <a:pt x="271" y="1929"/>
                  </a:lnTo>
                  <a:lnTo>
                    <a:pt x="197" y="2590"/>
                  </a:lnTo>
                  <a:lnTo>
                    <a:pt x="129" y="3307"/>
                  </a:lnTo>
                  <a:lnTo>
                    <a:pt x="82" y="4023"/>
                  </a:lnTo>
                  <a:lnTo>
                    <a:pt x="41" y="4849"/>
                  </a:lnTo>
                  <a:lnTo>
                    <a:pt x="14" y="5676"/>
                  </a:lnTo>
                  <a:lnTo>
                    <a:pt x="0" y="6502"/>
                  </a:lnTo>
                  <a:lnTo>
                    <a:pt x="0" y="7384"/>
                  </a:lnTo>
                  <a:lnTo>
                    <a:pt x="7" y="8266"/>
                  </a:lnTo>
                  <a:lnTo>
                    <a:pt x="28" y="8982"/>
                  </a:lnTo>
                  <a:lnTo>
                    <a:pt x="48" y="9588"/>
                  </a:lnTo>
                  <a:lnTo>
                    <a:pt x="75" y="10194"/>
                  </a:lnTo>
                  <a:lnTo>
                    <a:pt x="102" y="10690"/>
                  </a:lnTo>
                  <a:lnTo>
                    <a:pt x="136" y="11131"/>
                  </a:lnTo>
                  <a:lnTo>
                    <a:pt x="170" y="11517"/>
                  </a:lnTo>
                  <a:lnTo>
                    <a:pt x="210" y="11847"/>
                  </a:lnTo>
                  <a:lnTo>
                    <a:pt x="244" y="12123"/>
                  </a:lnTo>
                  <a:lnTo>
                    <a:pt x="278" y="12343"/>
                  </a:lnTo>
                  <a:lnTo>
                    <a:pt x="312" y="12508"/>
                  </a:lnTo>
                  <a:lnTo>
                    <a:pt x="373" y="12729"/>
                  </a:lnTo>
                  <a:lnTo>
                    <a:pt x="427" y="12729"/>
                  </a:lnTo>
                  <a:lnTo>
                    <a:pt x="434" y="12619"/>
                  </a:lnTo>
                  <a:lnTo>
                    <a:pt x="441" y="12563"/>
                  </a:lnTo>
                  <a:lnTo>
                    <a:pt x="441" y="12453"/>
                  </a:lnTo>
                  <a:lnTo>
                    <a:pt x="427" y="12123"/>
                  </a:lnTo>
                  <a:lnTo>
                    <a:pt x="380" y="11241"/>
                  </a:lnTo>
                  <a:lnTo>
                    <a:pt x="353" y="10635"/>
                  </a:lnTo>
                  <a:lnTo>
                    <a:pt x="332" y="9919"/>
                  </a:lnTo>
                  <a:lnTo>
                    <a:pt x="319" y="9092"/>
                  </a:lnTo>
                  <a:lnTo>
                    <a:pt x="319" y="8651"/>
                  </a:lnTo>
                  <a:lnTo>
                    <a:pt x="319" y="8155"/>
                  </a:lnTo>
                  <a:lnTo>
                    <a:pt x="325" y="7660"/>
                  </a:lnTo>
                  <a:lnTo>
                    <a:pt x="332" y="7274"/>
                  </a:lnTo>
                  <a:lnTo>
                    <a:pt x="346" y="6833"/>
                  </a:lnTo>
                  <a:lnTo>
                    <a:pt x="366" y="6447"/>
                  </a:lnTo>
                  <a:lnTo>
                    <a:pt x="386" y="6062"/>
                  </a:lnTo>
                  <a:lnTo>
                    <a:pt x="414" y="5676"/>
                  </a:lnTo>
                  <a:lnTo>
                    <a:pt x="441" y="5345"/>
                  </a:lnTo>
                  <a:lnTo>
                    <a:pt x="481" y="5070"/>
                  </a:lnTo>
                  <a:lnTo>
                    <a:pt x="515" y="4794"/>
                  </a:lnTo>
                  <a:lnTo>
                    <a:pt x="556" y="4519"/>
                  </a:lnTo>
                  <a:lnTo>
                    <a:pt x="603" y="4298"/>
                  </a:lnTo>
                  <a:lnTo>
                    <a:pt x="651" y="4133"/>
                  </a:lnTo>
                  <a:lnTo>
                    <a:pt x="698" y="3968"/>
                  </a:lnTo>
                  <a:lnTo>
                    <a:pt x="752" y="3858"/>
                  </a:lnTo>
                  <a:lnTo>
                    <a:pt x="800" y="3802"/>
                  </a:lnTo>
                  <a:lnTo>
                    <a:pt x="854" y="3747"/>
                  </a:lnTo>
                  <a:lnTo>
                    <a:pt x="915" y="3802"/>
                  </a:lnTo>
                  <a:lnTo>
                    <a:pt x="962" y="3858"/>
                  </a:lnTo>
                  <a:lnTo>
                    <a:pt x="1016" y="3968"/>
                  </a:lnTo>
                  <a:lnTo>
                    <a:pt x="1064" y="4133"/>
                  </a:lnTo>
                  <a:lnTo>
                    <a:pt x="1111" y="4298"/>
                  </a:lnTo>
                  <a:lnTo>
                    <a:pt x="1158" y="4519"/>
                  </a:lnTo>
                  <a:lnTo>
                    <a:pt x="1199" y="4794"/>
                  </a:lnTo>
                  <a:lnTo>
                    <a:pt x="1233" y="5070"/>
                  </a:lnTo>
                  <a:lnTo>
                    <a:pt x="1267" y="5345"/>
                  </a:lnTo>
                  <a:lnTo>
                    <a:pt x="1301" y="5676"/>
                  </a:lnTo>
                  <a:lnTo>
                    <a:pt x="1328" y="6062"/>
                  </a:lnTo>
                  <a:lnTo>
                    <a:pt x="1348" y="6447"/>
                  </a:lnTo>
                  <a:lnTo>
                    <a:pt x="1368" y="6833"/>
                  </a:lnTo>
                  <a:lnTo>
                    <a:pt x="1382" y="7274"/>
                  </a:lnTo>
                  <a:lnTo>
                    <a:pt x="1389" y="7660"/>
                  </a:lnTo>
                  <a:lnTo>
                    <a:pt x="1395" y="8155"/>
                  </a:lnTo>
                  <a:lnTo>
                    <a:pt x="1389" y="8651"/>
                  </a:lnTo>
                  <a:lnTo>
                    <a:pt x="1375" y="9147"/>
                  </a:lnTo>
                  <a:lnTo>
                    <a:pt x="1362" y="9588"/>
                  </a:lnTo>
                  <a:lnTo>
                    <a:pt x="1334" y="10029"/>
                  </a:lnTo>
                  <a:lnTo>
                    <a:pt x="1307" y="10470"/>
                  </a:lnTo>
                  <a:lnTo>
                    <a:pt x="1274" y="10855"/>
                  </a:lnTo>
                  <a:lnTo>
                    <a:pt x="1233" y="11241"/>
                  </a:lnTo>
                  <a:lnTo>
                    <a:pt x="1186" y="11572"/>
                  </a:lnTo>
                  <a:lnTo>
                    <a:pt x="1138" y="11902"/>
                  </a:lnTo>
                  <a:lnTo>
                    <a:pt x="1091" y="12178"/>
                  </a:lnTo>
                  <a:lnTo>
                    <a:pt x="1003" y="12563"/>
                  </a:lnTo>
                  <a:lnTo>
                    <a:pt x="915" y="12894"/>
                  </a:lnTo>
                  <a:lnTo>
                    <a:pt x="840" y="13059"/>
                  </a:lnTo>
                  <a:lnTo>
                    <a:pt x="725" y="13335"/>
                  </a:lnTo>
                  <a:lnTo>
                    <a:pt x="691" y="13445"/>
                  </a:lnTo>
                  <a:lnTo>
                    <a:pt x="678" y="13500"/>
                  </a:lnTo>
                  <a:lnTo>
                    <a:pt x="678" y="13610"/>
                  </a:lnTo>
                  <a:lnTo>
                    <a:pt x="678" y="13721"/>
                  </a:lnTo>
                  <a:lnTo>
                    <a:pt x="684" y="13886"/>
                  </a:lnTo>
                  <a:lnTo>
                    <a:pt x="698" y="13996"/>
                  </a:lnTo>
                  <a:lnTo>
                    <a:pt x="718" y="14161"/>
                  </a:lnTo>
                  <a:lnTo>
                    <a:pt x="745" y="14272"/>
                  </a:lnTo>
                  <a:lnTo>
                    <a:pt x="779" y="14382"/>
                  </a:lnTo>
                  <a:lnTo>
                    <a:pt x="813" y="14492"/>
                  </a:lnTo>
                  <a:lnTo>
                    <a:pt x="854" y="14602"/>
                  </a:lnTo>
                  <a:lnTo>
                    <a:pt x="901" y="14657"/>
                  </a:lnTo>
                  <a:lnTo>
                    <a:pt x="1016" y="14657"/>
                  </a:lnTo>
                  <a:lnTo>
                    <a:pt x="1077" y="14547"/>
                  </a:lnTo>
                  <a:lnTo>
                    <a:pt x="1138" y="14437"/>
                  </a:lnTo>
                  <a:lnTo>
                    <a:pt x="1213" y="14216"/>
                  </a:lnTo>
                  <a:lnTo>
                    <a:pt x="1287" y="13941"/>
                  </a:lnTo>
                  <a:lnTo>
                    <a:pt x="1368" y="13610"/>
                  </a:lnTo>
                  <a:lnTo>
                    <a:pt x="1456" y="13114"/>
                  </a:lnTo>
                  <a:lnTo>
                    <a:pt x="1538" y="12563"/>
                  </a:lnTo>
                  <a:lnTo>
                    <a:pt x="1612" y="11902"/>
                  </a:lnTo>
                  <a:lnTo>
                    <a:pt x="1673" y="11241"/>
                  </a:lnTo>
                  <a:lnTo>
                    <a:pt x="1727" y="10470"/>
                  </a:lnTo>
                  <a:lnTo>
                    <a:pt x="1775" y="9698"/>
                  </a:lnTo>
                  <a:lnTo>
                    <a:pt x="1802" y="8872"/>
                  </a:lnTo>
                  <a:lnTo>
                    <a:pt x="1822" y="7990"/>
                  </a:lnTo>
                  <a:lnTo>
                    <a:pt x="1829" y="7439"/>
                  </a:lnTo>
                  <a:lnTo>
                    <a:pt x="1822" y="6888"/>
                  </a:lnTo>
                  <a:lnTo>
                    <a:pt x="1815" y="6337"/>
                  </a:lnTo>
                  <a:lnTo>
                    <a:pt x="1802" y="5786"/>
                  </a:lnTo>
                  <a:lnTo>
                    <a:pt x="1781" y="5235"/>
                  </a:lnTo>
                  <a:lnTo>
                    <a:pt x="1761" y="4739"/>
                  </a:lnTo>
                  <a:lnTo>
                    <a:pt x="1734" y="4243"/>
                  </a:lnTo>
                  <a:lnTo>
                    <a:pt x="1700" y="3802"/>
                  </a:lnTo>
                  <a:lnTo>
                    <a:pt x="1666" y="3307"/>
                  </a:lnTo>
                  <a:lnTo>
                    <a:pt x="1626" y="2921"/>
                  </a:lnTo>
                  <a:lnTo>
                    <a:pt x="1578" y="2480"/>
                  </a:lnTo>
                  <a:lnTo>
                    <a:pt x="1531" y="2149"/>
                  </a:lnTo>
                  <a:lnTo>
                    <a:pt x="1477" y="1764"/>
                  </a:lnTo>
                  <a:lnTo>
                    <a:pt x="1423" y="1488"/>
                  </a:lnTo>
                  <a:lnTo>
                    <a:pt x="1362" y="1213"/>
                  </a:lnTo>
                  <a:lnTo>
                    <a:pt x="1294" y="937"/>
                  </a:lnTo>
                  <a:lnTo>
                    <a:pt x="1233" y="717"/>
                  </a:lnTo>
                  <a:lnTo>
                    <a:pt x="1172" y="441"/>
                  </a:lnTo>
                  <a:lnTo>
                    <a:pt x="1104" y="276"/>
                  </a:lnTo>
                  <a:lnTo>
                    <a:pt x="1037" y="166"/>
                  </a:lnTo>
                  <a:lnTo>
                    <a:pt x="969" y="56"/>
                  </a:lnTo>
                  <a:lnTo>
                    <a:pt x="9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5"/>
            <p:cNvSpPr/>
            <p:nvPr/>
          </p:nvSpPr>
          <p:spPr>
            <a:xfrm rot="10800000" flipH="1">
              <a:off x="2827252" y="2125088"/>
              <a:ext cx="38424" cy="43407"/>
            </a:xfrm>
            <a:custGeom>
              <a:avLst/>
              <a:gdLst/>
              <a:ahLst/>
              <a:cxnLst/>
              <a:rect l="l" t="t" r="r" b="b"/>
              <a:pathLst>
                <a:path w="1823" h="14603" extrusionOk="0">
                  <a:moveTo>
                    <a:pt x="827" y="1"/>
                  </a:moveTo>
                  <a:lnTo>
                    <a:pt x="739" y="56"/>
                  </a:lnTo>
                  <a:lnTo>
                    <a:pt x="651" y="166"/>
                  </a:lnTo>
                  <a:lnTo>
                    <a:pt x="569" y="387"/>
                  </a:lnTo>
                  <a:lnTo>
                    <a:pt x="488" y="662"/>
                  </a:lnTo>
                  <a:lnTo>
                    <a:pt x="414" y="938"/>
                  </a:lnTo>
                  <a:lnTo>
                    <a:pt x="339" y="1323"/>
                  </a:lnTo>
                  <a:lnTo>
                    <a:pt x="271" y="1764"/>
                  </a:lnTo>
                  <a:lnTo>
                    <a:pt x="197" y="2370"/>
                  </a:lnTo>
                  <a:lnTo>
                    <a:pt x="136" y="3087"/>
                  </a:lnTo>
                  <a:lnTo>
                    <a:pt x="82" y="3858"/>
                  </a:lnTo>
                  <a:lnTo>
                    <a:pt x="41" y="4629"/>
                  </a:lnTo>
                  <a:lnTo>
                    <a:pt x="14" y="5456"/>
                  </a:lnTo>
                  <a:lnTo>
                    <a:pt x="0" y="6337"/>
                  </a:lnTo>
                  <a:lnTo>
                    <a:pt x="0" y="7219"/>
                  </a:lnTo>
                  <a:lnTo>
                    <a:pt x="14" y="8101"/>
                  </a:lnTo>
                  <a:lnTo>
                    <a:pt x="28" y="8762"/>
                  </a:lnTo>
                  <a:lnTo>
                    <a:pt x="48" y="9368"/>
                  </a:lnTo>
                  <a:lnTo>
                    <a:pt x="75" y="9919"/>
                  </a:lnTo>
                  <a:lnTo>
                    <a:pt x="109" y="10415"/>
                  </a:lnTo>
                  <a:lnTo>
                    <a:pt x="143" y="10856"/>
                  </a:lnTo>
                  <a:lnTo>
                    <a:pt x="176" y="11241"/>
                  </a:lnTo>
                  <a:lnTo>
                    <a:pt x="210" y="11517"/>
                  </a:lnTo>
                  <a:lnTo>
                    <a:pt x="251" y="11792"/>
                  </a:lnTo>
                  <a:lnTo>
                    <a:pt x="319" y="12233"/>
                  </a:lnTo>
                  <a:lnTo>
                    <a:pt x="380" y="12454"/>
                  </a:lnTo>
                  <a:lnTo>
                    <a:pt x="427" y="12619"/>
                  </a:lnTo>
                  <a:lnTo>
                    <a:pt x="441" y="12619"/>
                  </a:lnTo>
                  <a:lnTo>
                    <a:pt x="447" y="12564"/>
                  </a:lnTo>
                  <a:lnTo>
                    <a:pt x="447" y="12454"/>
                  </a:lnTo>
                  <a:lnTo>
                    <a:pt x="441" y="12123"/>
                  </a:lnTo>
                  <a:lnTo>
                    <a:pt x="386" y="11241"/>
                  </a:lnTo>
                  <a:lnTo>
                    <a:pt x="359" y="10635"/>
                  </a:lnTo>
                  <a:lnTo>
                    <a:pt x="339" y="9919"/>
                  </a:lnTo>
                  <a:lnTo>
                    <a:pt x="319" y="9092"/>
                  </a:lnTo>
                  <a:lnTo>
                    <a:pt x="319" y="8652"/>
                  </a:lnTo>
                  <a:lnTo>
                    <a:pt x="319" y="8156"/>
                  </a:lnTo>
                  <a:lnTo>
                    <a:pt x="325" y="7715"/>
                  </a:lnTo>
                  <a:lnTo>
                    <a:pt x="332" y="7274"/>
                  </a:lnTo>
                  <a:lnTo>
                    <a:pt x="346" y="6833"/>
                  </a:lnTo>
                  <a:lnTo>
                    <a:pt x="366" y="6448"/>
                  </a:lnTo>
                  <a:lnTo>
                    <a:pt x="386" y="6062"/>
                  </a:lnTo>
                  <a:lnTo>
                    <a:pt x="414" y="5731"/>
                  </a:lnTo>
                  <a:lnTo>
                    <a:pt x="447" y="5401"/>
                  </a:lnTo>
                  <a:lnTo>
                    <a:pt x="481" y="5070"/>
                  </a:lnTo>
                  <a:lnTo>
                    <a:pt x="515" y="4795"/>
                  </a:lnTo>
                  <a:lnTo>
                    <a:pt x="556" y="4519"/>
                  </a:lnTo>
                  <a:lnTo>
                    <a:pt x="603" y="4299"/>
                  </a:lnTo>
                  <a:lnTo>
                    <a:pt x="651" y="4133"/>
                  </a:lnTo>
                  <a:lnTo>
                    <a:pt x="698" y="3968"/>
                  </a:lnTo>
                  <a:lnTo>
                    <a:pt x="752" y="3858"/>
                  </a:lnTo>
                  <a:lnTo>
                    <a:pt x="799" y="3803"/>
                  </a:lnTo>
                  <a:lnTo>
                    <a:pt x="915" y="3803"/>
                  </a:lnTo>
                  <a:lnTo>
                    <a:pt x="969" y="3858"/>
                  </a:lnTo>
                  <a:lnTo>
                    <a:pt x="1016" y="3968"/>
                  </a:lnTo>
                  <a:lnTo>
                    <a:pt x="1064" y="4133"/>
                  </a:lnTo>
                  <a:lnTo>
                    <a:pt x="1111" y="4299"/>
                  </a:lnTo>
                  <a:lnTo>
                    <a:pt x="1158" y="4519"/>
                  </a:lnTo>
                  <a:lnTo>
                    <a:pt x="1199" y="4795"/>
                  </a:lnTo>
                  <a:lnTo>
                    <a:pt x="1240" y="5070"/>
                  </a:lnTo>
                  <a:lnTo>
                    <a:pt x="1274" y="5401"/>
                  </a:lnTo>
                  <a:lnTo>
                    <a:pt x="1301" y="5731"/>
                  </a:lnTo>
                  <a:lnTo>
                    <a:pt x="1328" y="6062"/>
                  </a:lnTo>
                  <a:lnTo>
                    <a:pt x="1348" y="6448"/>
                  </a:lnTo>
                  <a:lnTo>
                    <a:pt x="1368" y="6833"/>
                  </a:lnTo>
                  <a:lnTo>
                    <a:pt x="1382" y="7274"/>
                  </a:lnTo>
                  <a:lnTo>
                    <a:pt x="1389" y="7715"/>
                  </a:lnTo>
                  <a:lnTo>
                    <a:pt x="1395" y="8156"/>
                  </a:lnTo>
                  <a:lnTo>
                    <a:pt x="1389" y="8652"/>
                  </a:lnTo>
                  <a:lnTo>
                    <a:pt x="1382" y="9148"/>
                  </a:lnTo>
                  <a:lnTo>
                    <a:pt x="1362" y="9588"/>
                  </a:lnTo>
                  <a:lnTo>
                    <a:pt x="1341" y="10084"/>
                  </a:lnTo>
                  <a:lnTo>
                    <a:pt x="1307" y="10470"/>
                  </a:lnTo>
                  <a:lnTo>
                    <a:pt x="1274" y="10911"/>
                  </a:lnTo>
                  <a:lnTo>
                    <a:pt x="1233" y="11241"/>
                  </a:lnTo>
                  <a:lnTo>
                    <a:pt x="1185" y="11572"/>
                  </a:lnTo>
                  <a:lnTo>
                    <a:pt x="1138" y="11903"/>
                  </a:lnTo>
                  <a:lnTo>
                    <a:pt x="1091" y="12178"/>
                  </a:lnTo>
                  <a:lnTo>
                    <a:pt x="1003" y="12564"/>
                  </a:lnTo>
                  <a:lnTo>
                    <a:pt x="915" y="12839"/>
                  </a:lnTo>
                  <a:lnTo>
                    <a:pt x="840" y="13060"/>
                  </a:lnTo>
                  <a:lnTo>
                    <a:pt x="718" y="13280"/>
                  </a:lnTo>
                  <a:lnTo>
                    <a:pt x="684" y="13390"/>
                  </a:lnTo>
                  <a:lnTo>
                    <a:pt x="671" y="13500"/>
                  </a:lnTo>
                  <a:lnTo>
                    <a:pt x="664" y="13556"/>
                  </a:lnTo>
                  <a:lnTo>
                    <a:pt x="671" y="13666"/>
                  </a:lnTo>
                  <a:lnTo>
                    <a:pt x="678" y="13776"/>
                  </a:lnTo>
                  <a:lnTo>
                    <a:pt x="691" y="13941"/>
                  </a:lnTo>
                  <a:lnTo>
                    <a:pt x="711" y="14051"/>
                  </a:lnTo>
                  <a:lnTo>
                    <a:pt x="766" y="14327"/>
                  </a:lnTo>
                  <a:lnTo>
                    <a:pt x="806" y="14437"/>
                  </a:lnTo>
                  <a:lnTo>
                    <a:pt x="847" y="14492"/>
                  </a:lnTo>
                  <a:lnTo>
                    <a:pt x="894" y="14547"/>
                  </a:lnTo>
                  <a:lnTo>
                    <a:pt x="948" y="14602"/>
                  </a:lnTo>
                  <a:lnTo>
                    <a:pt x="1009" y="14547"/>
                  </a:lnTo>
                  <a:lnTo>
                    <a:pt x="1070" y="14492"/>
                  </a:lnTo>
                  <a:lnTo>
                    <a:pt x="1138" y="14382"/>
                  </a:lnTo>
                  <a:lnTo>
                    <a:pt x="1213" y="14162"/>
                  </a:lnTo>
                  <a:lnTo>
                    <a:pt x="1287" y="13886"/>
                  </a:lnTo>
                  <a:lnTo>
                    <a:pt x="1368" y="13556"/>
                  </a:lnTo>
                  <a:lnTo>
                    <a:pt x="1456" y="13060"/>
                  </a:lnTo>
                  <a:lnTo>
                    <a:pt x="1538" y="12509"/>
                  </a:lnTo>
                  <a:lnTo>
                    <a:pt x="1612" y="11903"/>
                  </a:lnTo>
                  <a:lnTo>
                    <a:pt x="1673" y="11241"/>
                  </a:lnTo>
                  <a:lnTo>
                    <a:pt x="1727" y="10470"/>
                  </a:lnTo>
                  <a:lnTo>
                    <a:pt x="1775" y="9699"/>
                  </a:lnTo>
                  <a:lnTo>
                    <a:pt x="1802" y="8872"/>
                  </a:lnTo>
                  <a:lnTo>
                    <a:pt x="1822" y="7990"/>
                  </a:lnTo>
                  <a:lnTo>
                    <a:pt x="1822" y="7219"/>
                  </a:lnTo>
                  <a:lnTo>
                    <a:pt x="1815" y="6448"/>
                  </a:lnTo>
                  <a:lnTo>
                    <a:pt x="1795" y="5676"/>
                  </a:lnTo>
                  <a:lnTo>
                    <a:pt x="1768" y="4960"/>
                  </a:lnTo>
                  <a:lnTo>
                    <a:pt x="1727" y="4299"/>
                  </a:lnTo>
                  <a:lnTo>
                    <a:pt x="1687" y="3638"/>
                  </a:lnTo>
                  <a:lnTo>
                    <a:pt x="1632" y="3031"/>
                  </a:lnTo>
                  <a:lnTo>
                    <a:pt x="1571" y="2480"/>
                  </a:lnTo>
                  <a:lnTo>
                    <a:pt x="1511" y="1929"/>
                  </a:lnTo>
                  <a:lnTo>
                    <a:pt x="1436" y="1489"/>
                  </a:lnTo>
                  <a:lnTo>
                    <a:pt x="1362" y="1048"/>
                  </a:lnTo>
                  <a:lnTo>
                    <a:pt x="1280" y="717"/>
                  </a:lnTo>
                  <a:lnTo>
                    <a:pt x="1192" y="442"/>
                  </a:lnTo>
                  <a:lnTo>
                    <a:pt x="1104" y="221"/>
                  </a:lnTo>
                  <a:lnTo>
                    <a:pt x="1009" y="56"/>
                  </a:lnTo>
                  <a:lnTo>
                    <a:pt x="9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5"/>
            <p:cNvSpPr/>
            <p:nvPr/>
          </p:nvSpPr>
          <p:spPr>
            <a:xfrm rot="10800000" flipH="1">
              <a:off x="1967908" y="2208156"/>
              <a:ext cx="983329" cy="67318"/>
            </a:xfrm>
            <a:custGeom>
              <a:avLst/>
              <a:gdLst/>
              <a:ahLst/>
              <a:cxnLst/>
              <a:rect l="l" t="t" r="r" b="b"/>
              <a:pathLst>
                <a:path w="46653" h="22647" extrusionOk="0">
                  <a:moveTo>
                    <a:pt x="123" y="0"/>
                  </a:moveTo>
                  <a:lnTo>
                    <a:pt x="35" y="56"/>
                  </a:lnTo>
                  <a:lnTo>
                    <a:pt x="7" y="56"/>
                  </a:lnTo>
                  <a:lnTo>
                    <a:pt x="1" y="111"/>
                  </a:lnTo>
                  <a:lnTo>
                    <a:pt x="7" y="166"/>
                  </a:lnTo>
                  <a:lnTo>
                    <a:pt x="35" y="221"/>
                  </a:lnTo>
                  <a:lnTo>
                    <a:pt x="123" y="386"/>
                  </a:lnTo>
                  <a:lnTo>
                    <a:pt x="475" y="717"/>
                  </a:lnTo>
                  <a:lnTo>
                    <a:pt x="1050" y="1213"/>
                  </a:lnTo>
                  <a:lnTo>
                    <a:pt x="1836" y="1764"/>
                  </a:lnTo>
                  <a:lnTo>
                    <a:pt x="2811" y="2425"/>
                  </a:lnTo>
                  <a:lnTo>
                    <a:pt x="3983" y="3141"/>
                  </a:lnTo>
                  <a:lnTo>
                    <a:pt x="6827" y="4794"/>
                  </a:lnTo>
                  <a:lnTo>
                    <a:pt x="10280" y="6668"/>
                  </a:lnTo>
                  <a:lnTo>
                    <a:pt x="14242" y="8706"/>
                  </a:lnTo>
                  <a:lnTo>
                    <a:pt x="18623" y="10910"/>
                  </a:lnTo>
                  <a:lnTo>
                    <a:pt x="23330" y="13114"/>
                  </a:lnTo>
                  <a:lnTo>
                    <a:pt x="28029" y="15263"/>
                  </a:lnTo>
                  <a:lnTo>
                    <a:pt x="32411" y="17247"/>
                  </a:lnTo>
                  <a:lnTo>
                    <a:pt x="36372" y="19010"/>
                  </a:lnTo>
                  <a:lnTo>
                    <a:pt x="39826" y="20443"/>
                  </a:lnTo>
                  <a:lnTo>
                    <a:pt x="42670" y="21600"/>
                  </a:lnTo>
                  <a:lnTo>
                    <a:pt x="43835" y="21985"/>
                  </a:lnTo>
                  <a:lnTo>
                    <a:pt x="44817" y="22316"/>
                  </a:lnTo>
                  <a:lnTo>
                    <a:pt x="45603" y="22536"/>
                  </a:lnTo>
                  <a:lnTo>
                    <a:pt x="46178" y="22647"/>
                  </a:lnTo>
                  <a:lnTo>
                    <a:pt x="46618" y="22647"/>
                  </a:lnTo>
                  <a:lnTo>
                    <a:pt x="46645" y="22592"/>
                  </a:lnTo>
                  <a:lnTo>
                    <a:pt x="46652" y="22536"/>
                  </a:lnTo>
                  <a:lnTo>
                    <a:pt x="46645" y="22481"/>
                  </a:lnTo>
                  <a:lnTo>
                    <a:pt x="46625" y="22426"/>
                  </a:lnTo>
                  <a:lnTo>
                    <a:pt x="46530" y="22316"/>
                  </a:lnTo>
                  <a:lnTo>
                    <a:pt x="46178" y="21930"/>
                  </a:lnTo>
                  <a:lnTo>
                    <a:pt x="45603" y="21490"/>
                  </a:lnTo>
                  <a:lnTo>
                    <a:pt x="44824" y="20883"/>
                  </a:lnTo>
                  <a:lnTo>
                    <a:pt x="43842" y="20277"/>
                  </a:lnTo>
                  <a:lnTo>
                    <a:pt x="42670" y="19561"/>
                  </a:lnTo>
                  <a:lnTo>
                    <a:pt x="39826" y="17908"/>
                  </a:lnTo>
                  <a:lnTo>
                    <a:pt x="36372" y="15980"/>
                  </a:lnTo>
                  <a:lnTo>
                    <a:pt x="32411" y="13941"/>
                  </a:lnTo>
                  <a:lnTo>
                    <a:pt x="28029" y="11737"/>
                  </a:lnTo>
                  <a:lnTo>
                    <a:pt x="23330" y="9478"/>
                  </a:lnTo>
                  <a:lnTo>
                    <a:pt x="18623" y="7274"/>
                  </a:lnTo>
                  <a:lnTo>
                    <a:pt x="14242" y="5290"/>
                  </a:lnTo>
                  <a:lnTo>
                    <a:pt x="10280" y="3582"/>
                  </a:lnTo>
                  <a:lnTo>
                    <a:pt x="6827" y="2149"/>
                  </a:lnTo>
                  <a:lnTo>
                    <a:pt x="3983" y="1047"/>
                  </a:lnTo>
                  <a:lnTo>
                    <a:pt x="2811" y="607"/>
                  </a:lnTo>
                  <a:lnTo>
                    <a:pt x="1836" y="276"/>
                  </a:lnTo>
                  <a:lnTo>
                    <a:pt x="1050" y="56"/>
                  </a:lnTo>
                  <a:lnTo>
                    <a:pt x="47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5"/>
            <p:cNvSpPr/>
            <p:nvPr/>
          </p:nvSpPr>
          <p:spPr>
            <a:xfrm rot="10800000" flipH="1">
              <a:off x="2114663" y="2264949"/>
              <a:ext cx="347716" cy="474979"/>
            </a:xfrm>
            <a:custGeom>
              <a:avLst/>
              <a:gdLst/>
              <a:ahLst/>
              <a:cxnLst/>
              <a:rect l="l" t="t" r="r" b="b"/>
              <a:pathLst>
                <a:path w="16497" h="159791" extrusionOk="0">
                  <a:moveTo>
                    <a:pt x="15101" y="0"/>
                  </a:moveTo>
                  <a:lnTo>
                    <a:pt x="14864" y="55"/>
                  </a:lnTo>
                  <a:lnTo>
                    <a:pt x="14384" y="276"/>
                  </a:lnTo>
                  <a:lnTo>
                    <a:pt x="13903" y="606"/>
                  </a:lnTo>
                  <a:lnTo>
                    <a:pt x="13429" y="1047"/>
                  </a:lnTo>
                  <a:lnTo>
                    <a:pt x="12955" y="1598"/>
                  </a:lnTo>
                  <a:lnTo>
                    <a:pt x="12488" y="2314"/>
                  </a:lnTo>
                  <a:lnTo>
                    <a:pt x="12020" y="3196"/>
                  </a:lnTo>
                  <a:lnTo>
                    <a:pt x="11553" y="4133"/>
                  </a:lnTo>
                  <a:lnTo>
                    <a:pt x="11099" y="5235"/>
                  </a:lnTo>
                  <a:lnTo>
                    <a:pt x="10646" y="6447"/>
                  </a:lnTo>
                  <a:lnTo>
                    <a:pt x="10192" y="7769"/>
                  </a:lnTo>
                  <a:lnTo>
                    <a:pt x="9752" y="9257"/>
                  </a:lnTo>
                  <a:lnTo>
                    <a:pt x="9312" y="10855"/>
                  </a:lnTo>
                  <a:lnTo>
                    <a:pt x="8878" y="12563"/>
                  </a:lnTo>
                  <a:lnTo>
                    <a:pt x="8458" y="14381"/>
                  </a:lnTo>
                  <a:lnTo>
                    <a:pt x="8248" y="15318"/>
                  </a:lnTo>
                  <a:lnTo>
                    <a:pt x="8038" y="16310"/>
                  </a:lnTo>
                  <a:lnTo>
                    <a:pt x="7747" y="17963"/>
                  </a:lnTo>
                  <a:lnTo>
                    <a:pt x="7463" y="19671"/>
                  </a:lnTo>
                  <a:lnTo>
                    <a:pt x="7185" y="21434"/>
                  </a:lnTo>
                  <a:lnTo>
                    <a:pt x="6914" y="23253"/>
                  </a:lnTo>
                  <a:lnTo>
                    <a:pt x="6643" y="25126"/>
                  </a:lnTo>
                  <a:lnTo>
                    <a:pt x="6386" y="27054"/>
                  </a:lnTo>
                  <a:lnTo>
                    <a:pt x="6129" y="29038"/>
                  </a:lnTo>
                  <a:lnTo>
                    <a:pt x="5885" y="31077"/>
                  </a:lnTo>
                  <a:lnTo>
                    <a:pt x="5641" y="33171"/>
                  </a:lnTo>
                  <a:lnTo>
                    <a:pt x="5411" y="35320"/>
                  </a:lnTo>
                  <a:lnTo>
                    <a:pt x="5181" y="37524"/>
                  </a:lnTo>
                  <a:lnTo>
                    <a:pt x="4964" y="39783"/>
                  </a:lnTo>
                  <a:lnTo>
                    <a:pt x="4754" y="42042"/>
                  </a:lnTo>
                  <a:lnTo>
                    <a:pt x="4544" y="44411"/>
                  </a:lnTo>
                  <a:lnTo>
                    <a:pt x="4348" y="46780"/>
                  </a:lnTo>
                  <a:lnTo>
                    <a:pt x="4158" y="49205"/>
                  </a:lnTo>
                  <a:lnTo>
                    <a:pt x="3840" y="53668"/>
                  </a:lnTo>
                  <a:lnTo>
                    <a:pt x="3528" y="58186"/>
                  </a:lnTo>
                  <a:lnTo>
                    <a:pt x="3230" y="62759"/>
                  </a:lnTo>
                  <a:lnTo>
                    <a:pt x="2953" y="67388"/>
                  </a:lnTo>
                  <a:lnTo>
                    <a:pt x="2682" y="72071"/>
                  </a:lnTo>
                  <a:lnTo>
                    <a:pt x="2424" y="76755"/>
                  </a:lnTo>
                  <a:lnTo>
                    <a:pt x="2187" y="81549"/>
                  </a:lnTo>
                  <a:lnTo>
                    <a:pt x="1957" y="86342"/>
                  </a:lnTo>
                  <a:lnTo>
                    <a:pt x="1747" y="91191"/>
                  </a:lnTo>
                  <a:lnTo>
                    <a:pt x="1544" y="96095"/>
                  </a:lnTo>
                  <a:lnTo>
                    <a:pt x="1361" y="101054"/>
                  </a:lnTo>
                  <a:lnTo>
                    <a:pt x="1185" y="106013"/>
                  </a:lnTo>
                  <a:lnTo>
                    <a:pt x="1029" y="110972"/>
                  </a:lnTo>
                  <a:lnTo>
                    <a:pt x="887" y="116041"/>
                  </a:lnTo>
                  <a:lnTo>
                    <a:pt x="759" y="121111"/>
                  </a:lnTo>
                  <a:lnTo>
                    <a:pt x="643" y="126180"/>
                  </a:lnTo>
                  <a:lnTo>
                    <a:pt x="467" y="133563"/>
                  </a:lnTo>
                  <a:lnTo>
                    <a:pt x="325" y="140120"/>
                  </a:lnTo>
                  <a:lnTo>
                    <a:pt x="210" y="145851"/>
                  </a:lnTo>
                  <a:lnTo>
                    <a:pt x="115" y="150699"/>
                  </a:lnTo>
                  <a:lnTo>
                    <a:pt x="68" y="152959"/>
                  </a:lnTo>
                  <a:lnTo>
                    <a:pt x="34" y="155218"/>
                  </a:lnTo>
                  <a:lnTo>
                    <a:pt x="7" y="157477"/>
                  </a:lnTo>
                  <a:lnTo>
                    <a:pt x="0" y="159791"/>
                  </a:lnTo>
                  <a:lnTo>
                    <a:pt x="95" y="157642"/>
                  </a:lnTo>
                  <a:lnTo>
                    <a:pt x="176" y="155438"/>
                  </a:lnTo>
                  <a:lnTo>
                    <a:pt x="237" y="153234"/>
                  </a:lnTo>
                  <a:lnTo>
                    <a:pt x="285" y="150975"/>
                  </a:lnTo>
                  <a:lnTo>
                    <a:pt x="589" y="140065"/>
                  </a:lnTo>
                  <a:lnTo>
                    <a:pt x="955" y="126731"/>
                  </a:lnTo>
                  <a:lnTo>
                    <a:pt x="1084" y="121772"/>
                  </a:lnTo>
                  <a:lnTo>
                    <a:pt x="1226" y="116813"/>
                  </a:lnTo>
                  <a:lnTo>
                    <a:pt x="1382" y="111854"/>
                  </a:lnTo>
                  <a:lnTo>
                    <a:pt x="1544" y="106950"/>
                  </a:lnTo>
                  <a:lnTo>
                    <a:pt x="1727" y="102101"/>
                  </a:lnTo>
                  <a:lnTo>
                    <a:pt x="1923" y="97307"/>
                  </a:lnTo>
                  <a:lnTo>
                    <a:pt x="2127" y="92514"/>
                  </a:lnTo>
                  <a:lnTo>
                    <a:pt x="2343" y="87720"/>
                  </a:lnTo>
                  <a:lnTo>
                    <a:pt x="2580" y="83036"/>
                  </a:lnTo>
                  <a:lnTo>
                    <a:pt x="2824" y="78353"/>
                  </a:lnTo>
                  <a:lnTo>
                    <a:pt x="3075" y="73724"/>
                  </a:lnTo>
                  <a:lnTo>
                    <a:pt x="3345" y="69151"/>
                  </a:lnTo>
                  <a:lnTo>
                    <a:pt x="3623" y="64578"/>
                  </a:lnTo>
                  <a:lnTo>
                    <a:pt x="3914" y="60115"/>
                  </a:lnTo>
                  <a:lnTo>
                    <a:pt x="4219" y="55652"/>
                  </a:lnTo>
                  <a:lnTo>
                    <a:pt x="4537" y="51243"/>
                  </a:lnTo>
                  <a:lnTo>
                    <a:pt x="4720" y="48874"/>
                  </a:lnTo>
                  <a:lnTo>
                    <a:pt x="4910" y="46560"/>
                  </a:lnTo>
                  <a:lnTo>
                    <a:pt x="5106" y="44301"/>
                  </a:lnTo>
                  <a:lnTo>
                    <a:pt x="5309" y="42097"/>
                  </a:lnTo>
                  <a:lnTo>
                    <a:pt x="5519" y="39893"/>
                  </a:lnTo>
                  <a:lnTo>
                    <a:pt x="5736" y="37799"/>
                  </a:lnTo>
                  <a:lnTo>
                    <a:pt x="5959" y="35705"/>
                  </a:lnTo>
                  <a:lnTo>
                    <a:pt x="6190" y="33667"/>
                  </a:lnTo>
                  <a:lnTo>
                    <a:pt x="6427" y="31683"/>
                  </a:lnTo>
                  <a:lnTo>
                    <a:pt x="6670" y="29754"/>
                  </a:lnTo>
                  <a:lnTo>
                    <a:pt x="6921" y="27826"/>
                  </a:lnTo>
                  <a:lnTo>
                    <a:pt x="7178" y="26008"/>
                  </a:lnTo>
                  <a:lnTo>
                    <a:pt x="7436" y="24244"/>
                  </a:lnTo>
                  <a:lnTo>
                    <a:pt x="7700" y="22481"/>
                  </a:lnTo>
                  <a:lnTo>
                    <a:pt x="7977" y="20828"/>
                  </a:lnTo>
                  <a:lnTo>
                    <a:pt x="8255" y="19175"/>
                  </a:lnTo>
                  <a:lnTo>
                    <a:pt x="8492" y="18018"/>
                  </a:lnTo>
                  <a:lnTo>
                    <a:pt x="8736" y="16861"/>
                  </a:lnTo>
                  <a:lnTo>
                    <a:pt x="8980" y="15759"/>
                  </a:lnTo>
                  <a:lnTo>
                    <a:pt x="9223" y="14712"/>
                  </a:lnTo>
                  <a:lnTo>
                    <a:pt x="9474" y="13665"/>
                  </a:lnTo>
                  <a:lnTo>
                    <a:pt x="9725" y="12673"/>
                  </a:lnTo>
                  <a:lnTo>
                    <a:pt x="9982" y="11737"/>
                  </a:lnTo>
                  <a:lnTo>
                    <a:pt x="10239" y="10855"/>
                  </a:lnTo>
                  <a:lnTo>
                    <a:pt x="10497" y="9973"/>
                  </a:lnTo>
                  <a:lnTo>
                    <a:pt x="10754" y="9147"/>
                  </a:lnTo>
                  <a:lnTo>
                    <a:pt x="11018" y="8376"/>
                  </a:lnTo>
                  <a:lnTo>
                    <a:pt x="11282" y="7659"/>
                  </a:lnTo>
                  <a:lnTo>
                    <a:pt x="11546" y="6943"/>
                  </a:lnTo>
                  <a:lnTo>
                    <a:pt x="11817" y="6282"/>
                  </a:lnTo>
                  <a:lnTo>
                    <a:pt x="12088" y="5676"/>
                  </a:lnTo>
                  <a:lnTo>
                    <a:pt x="12359" y="5125"/>
                  </a:lnTo>
                  <a:lnTo>
                    <a:pt x="12867" y="4243"/>
                  </a:lnTo>
                  <a:lnTo>
                    <a:pt x="13381" y="3416"/>
                  </a:lnTo>
                  <a:lnTo>
                    <a:pt x="13896" y="2755"/>
                  </a:lnTo>
                  <a:lnTo>
                    <a:pt x="14411" y="2149"/>
                  </a:lnTo>
                  <a:lnTo>
                    <a:pt x="14932" y="1708"/>
                  </a:lnTo>
                  <a:lnTo>
                    <a:pt x="15454" y="1378"/>
                  </a:lnTo>
                  <a:lnTo>
                    <a:pt x="15975" y="1102"/>
                  </a:lnTo>
                  <a:lnTo>
                    <a:pt x="16496" y="992"/>
                  </a:lnTo>
                  <a:lnTo>
                    <a:pt x="16422" y="937"/>
                  </a:lnTo>
                  <a:lnTo>
                    <a:pt x="16334" y="772"/>
                  </a:lnTo>
                  <a:lnTo>
                    <a:pt x="16212" y="496"/>
                  </a:lnTo>
                  <a:lnTo>
                    <a:pt x="15995" y="276"/>
                  </a:lnTo>
                  <a:lnTo>
                    <a:pt x="15779" y="110"/>
                  </a:lnTo>
                  <a:lnTo>
                    <a:pt x="15562" y="55"/>
                  </a:lnTo>
                  <a:lnTo>
                    <a:pt x="1534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5"/>
            <p:cNvSpPr/>
            <p:nvPr/>
          </p:nvSpPr>
          <p:spPr>
            <a:xfrm rot="10800000" flipH="1">
              <a:off x="2676365" y="2219400"/>
              <a:ext cx="119783" cy="461222"/>
            </a:xfrm>
            <a:custGeom>
              <a:avLst/>
              <a:gdLst/>
              <a:ahLst/>
              <a:cxnLst/>
              <a:rect l="l" t="t" r="r" b="b"/>
              <a:pathLst>
                <a:path w="5683" h="155163" extrusionOk="0">
                  <a:moveTo>
                    <a:pt x="1" y="1"/>
                  </a:moveTo>
                  <a:lnTo>
                    <a:pt x="116" y="1378"/>
                  </a:lnTo>
                  <a:lnTo>
                    <a:pt x="238" y="2645"/>
                  </a:lnTo>
                  <a:lnTo>
                    <a:pt x="373" y="3802"/>
                  </a:lnTo>
                  <a:lnTo>
                    <a:pt x="515" y="4960"/>
                  </a:lnTo>
                  <a:lnTo>
                    <a:pt x="1070" y="10966"/>
                  </a:lnTo>
                  <a:lnTo>
                    <a:pt x="1213" y="12949"/>
                  </a:lnTo>
                  <a:lnTo>
                    <a:pt x="1368" y="14988"/>
                  </a:lnTo>
                  <a:lnTo>
                    <a:pt x="1531" y="17192"/>
                  </a:lnTo>
                  <a:lnTo>
                    <a:pt x="1612" y="18349"/>
                  </a:lnTo>
                  <a:lnTo>
                    <a:pt x="1694" y="19561"/>
                  </a:lnTo>
                  <a:lnTo>
                    <a:pt x="1890" y="22812"/>
                  </a:lnTo>
                  <a:lnTo>
                    <a:pt x="2086" y="26063"/>
                  </a:lnTo>
                  <a:lnTo>
                    <a:pt x="2269" y="29369"/>
                  </a:lnTo>
                  <a:lnTo>
                    <a:pt x="2452" y="32675"/>
                  </a:lnTo>
                  <a:lnTo>
                    <a:pt x="2628" y="36036"/>
                  </a:lnTo>
                  <a:lnTo>
                    <a:pt x="2797" y="39397"/>
                  </a:lnTo>
                  <a:lnTo>
                    <a:pt x="2960" y="42758"/>
                  </a:lnTo>
                  <a:lnTo>
                    <a:pt x="3116" y="46175"/>
                  </a:lnTo>
                  <a:lnTo>
                    <a:pt x="3265" y="49536"/>
                  </a:lnTo>
                  <a:lnTo>
                    <a:pt x="3414" y="53007"/>
                  </a:lnTo>
                  <a:lnTo>
                    <a:pt x="3549" y="56423"/>
                  </a:lnTo>
                  <a:lnTo>
                    <a:pt x="3684" y="59895"/>
                  </a:lnTo>
                  <a:lnTo>
                    <a:pt x="3813" y="63366"/>
                  </a:lnTo>
                  <a:lnTo>
                    <a:pt x="3928" y="66892"/>
                  </a:lnTo>
                  <a:lnTo>
                    <a:pt x="4043" y="70364"/>
                  </a:lnTo>
                  <a:lnTo>
                    <a:pt x="4152" y="73890"/>
                  </a:lnTo>
                  <a:lnTo>
                    <a:pt x="4260" y="77416"/>
                  </a:lnTo>
                  <a:lnTo>
                    <a:pt x="4368" y="80943"/>
                  </a:lnTo>
                  <a:lnTo>
                    <a:pt x="4470" y="84469"/>
                  </a:lnTo>
                  <a:lnTo>
                    <a:pt x="4565" y="88051"/>
                  </a:lnTo>
                  <a:lnTo>
                    <a:pt x="4653" y="91577"/>
                  </a:lnTo>
                  <a:lnTo>
                    <a:pt x="4741" y="95159"/>
                  </a:lnTo>
                  <a:lnTo>
                    <a:pt x="4822" y="98685"/>
                  </a:lnTo>
                  <a:lnTo>
                    <a:pt x="4897" y="102267"/>
                  </a:lnTo>
                  <a:lnTo>
                    <a:pt x="4971" y="105848"/>
                  </a:lnTo>
                  <a:lnTo>
                    <a:pt x="5039" y="109430"/>
                  </a:lnTo>
                  <a:lnTo>
                    <a:pt x="5107" y="113011"/>
                  </a:lnTo>
                  <a:lnTo>
                    <a:pt x="5161" y="116593"/>
                  </a:lnTo>
                  <a:lnTo>
                    <a:pt x="5215" y="120229"/>
                  </a:lnTo>
                  <a:lnTo>
                    <a:pt x="5269" y="123811"/>
                  </a:lnTo>
                  <a:lnTo>
                    <a:pt x="5316" y="127447"/>
                  </a:lnTo>
                  <a:lnTo>
                    <a:pt x="5357" y="131029"/>
                  </a:lnTo>
                  <a:lnTo>
                    <a:pt x="5404" y="136319"/>
                  </a:lnTo>
                  <a:lnTo>
                    <a:pt x="5438" y="141057"/>
                  </a:lnTo>
                  <a:lnTo>
                    <a:pt x="5465" y="145190"/>
                  </a:lnTo>
                  <a:lnTo>
                    <a:pt x="5479" y="148661"/>
                  </a:lnTo>
                  <a:lnTo>
                    <a:pt x="5493" y="151416"/>
                  </a:lnTo>
                  <a:lnTo>
                    <a:pt x="5506" y="153455"/>
                  </a:lnTo>
                  <a:lnTo>
                    <a:pt x="5513" y="154226"/>
                  </a:lnTo>
                  <a:lnTo>
                    <a:pt x="5520" y="154722"/>
                  </a:lnTo>
                  <a:lnTo>
                    <a:pt x="5533" y="155053"/>
                  </a:lnTo>
                  <a:lnTo>
                    <a:pt x="5540" y="155108"/>
                  </a:lnTo>
                  <a:lnTo>
                    <a:pt x="5547" y="155163"/>
                  </a:lnTo>
                  <a:lnTo>
                    <a:pt x="5594" y="153565"/>
                  </a:lnTo>
                  <a:lnTo>
                    <a:pt x="5628" y="151967"/>
                  </a:lnTo>
                  <a:lnTo>
                    <a:pt x="5642" y="150314"/>
                  </a:lnTo>
                  <a:lnTo>
                    <a:pt x="5648" y="148661"/>
                  </a:lnTo>
                  <a:lnTo>
                    <a:pt x="5662" y="146457"/>
                  </a:lnTo>
                  <a:lnTo>
                    <a:pt x="5675" y="144253"/>
                  </a:lnTo>
                  <a:lnTo>
                    <a:pt x="5682" y="141994"/>
                  </a:lnTo>
                  <a:lnTo>
                    <a:pt x="5682" y="139790"/>
                  </a:lnTo>
                  <a:lnTo>
                    <a:pt x="5682" y="137586"/>
                  </a:lnTo>
                  <a:lnTo>
                    <a:pt x="5675" y="135327"/>
                  </a:lnTo>
                  <a:lnTo>
                    <a:pt x="5662" y="133123"/>
                  </a:lnTo>
                  <a:lnTo>
                    <a:pt x="5648" y="130919"/>
                  </a:lnTo>
                  <a:lnTo>
                    <a:pt x="5621" y="127227"/>
                  </a:lnTo>
                  <a:lnTo>
                    <a:pt x="5594" y="123590"/>
                  </a:lnTo>
                  <a:lnTo>
                    <a:pt x="5553" y="119899"/>
                  </a:lnTo>
                  <a:lnTo>
                    <a:pt x="5513" y="116262"/>
                  </a:lnTo>
                  <a:lnTo>
                    <a:pt x="5465" y="112625"/>
                  </a:lnTo>
                  <a:lnTo>
                    <a:pt x="5411" y="108989"/>
                  </a:lnTo>
                  <a:lnTo>
                    <a:pt x="5350" y="105352"/>
                  </a:lnTo>
                  <a:lnTo>
                    <a:pt x="5289" y="101716"/>
                  </a:lnTo>
                  <a:lnTo>
                    <a:pt x="5215" y="98079"/>
                  </a:lnTo>
                  <a:lnTo>
                    <a:pt x="5140" y="94497"/>
                  </a:lnTo>
                  <a:lnTo>
                    <a:pt x="5059" y="90861"/>
                  </a:lnTo>
                  <a:lnTo>
                    <a:pt x="4971" y="87279"/>
                  </a:lnTo>
                  <a:lnTo>
                    <a:pt x="4876" y="83698"/>
                  </a:lnTo>
                  <a:lnTo>
                    <a:pt x="4775" y="80116"/>
                  </a:lnTo>
                  <a:lnTo>
                    <a:pt x="4673" y="76535"/>
                  </a:lnTo>
                  <a:lnTo>
                    <a:pt x="4558" y="73008"/>
                  </a:lnTo>
                  <a:lnTo>
                    <a:pt x="4456" y="69427"/>
                  </a:lnTo>
                  <a:lnTo>
                    <a:pt x="4341" y="65845"/>
                  </a:lnTo>
                  <a:lnTo>
                    <a:pt x="4219" y="62319"/>
                  </a:lnTo>
                  <a:lnTo>
                    <a:pt x="4091" y="58793"/>
                  </a:lnTo>
                  <a:lnTo>
                    <a:pt x="3955" y="55266"/>
                  </a:lnTo>
                  <a:lnTo>
                    <a:pt x="3806" y="51795"/>
                  </a:lnTo>
                  <a:lnTo>
                    <a:pt x="3657" y="48323"/>
                  </a:lnTo>
                  <a:lnTo>
                    <a:pt x="3502" y="44907"/>
                  </a:lnTo>
                  <a:lnTo>
                    <a:pt x="3332" y="41491"/>
                  </a:lnTo>
                  <a:lnTo>
                    <a:pt x="3156" y="38075"/>
                  </a:lnTo>
                  <a:lnTo>
                    <a:pt x="2980" y="34714"/>
                  </a:lnTo>
                  <a:lnTo>
                    <a:pt x="2791" y="31408"/>
                  </a:lnTo>
                  <a:lnTo>
                    <a:pt x="2594" y="28102"/>
                  </a:lnTo>
                  <a:lnTo>
                    <a:pt x="2391" y="24796"/>
                  </a:lnTo>
                  <a:lnTo>
                    <a:pt x="2188" y="21545"/>
                  </a:lnTo>
                  <a:lnTo>
                    <a:pt x="1971" y="18294"/>
                  </a:lnTo>
                  <a:lnTo>
                    <a:pt x="1876" y="17082"/>
                  </a:lnTo>
                  <a:lnTo>
                    <a:pt x="1788" y="15925"/>
                  </a:lnTo>
                  <a:lnTo>
                    <a:pt x="1612" y="13721"/>
                  </a:lnTo>
                  <a:lnTo>
                    <a:pt x="1436" y="11682"/>
                  </a:lnTo>
                  <a:lnTo>
                    <a:pt x="1280" y="9808"/>
                  </a:lnTo>
                  <a:lnTo>
                    <a:pt x="644" y="3968"/>
                  </a:lnTo>
                  <a:lnTo>
                    <a:pt x="380" y="2149"/>
                  </a:lnTo>
                  <a:lnTo>
                    <a:pt x="183" y="882"/>
                  </a:lnTo>
                  <a:lnTo>
                    <a:pt x="109" y="441"/>
                  </a:lnTo>
                  <a:lnTo>
                    <a:pt x="55" y="166"/>
                  </a:lnTo>
                  <a:lnTo>
                    <a:pt x="2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5"/>
            <p:cNvSpPr/>
            <p:nvPr/>
          </p:nvSpPr>
          <p:spPr>
            <a:xfrm rot="10800000" flipH="1">
              <a:off x="2395588" y="2470955"/>
              <a:ext cx="103491" cy="132178"/>
            </a:xfrm>
            <a:custGeom>
              <a:avLst/>
              <a:gdLst/>
              <a:ahLst/>
              <a:cxnLst/>
              <a:rect l="l" t="t" r="r" b="b"/>
              <a:pathLst>
                <a:path w="4910" h="44467" extrusionOk="0">
                  <a:moveTo>
                    <a:pt x="3325" y="1"/>
                  </a:moveTo>
                  <a:lnTo>
                    <a:pt x="3149" y="56"/>
                  </a:lnTo>
                  <a:lnTo>
                    <a:pt x="2980" y="221"/>
                  </a:lnTo>
                  <a:lnTo>
                    <a:pt x="2811" y="442"/>
                  </a:lnTo>
                  <a:lnTo>
                    <a:pt x="2641" y="772"/>
                  </a:lnTo>
                  <a:lnTo>
                    <a:pt x="2479" y="1103"/>
                  </a:lnTo>
                  <a:lnTo>
                    <a:pt x="2316" y="1544"/>
                  </a:lnTo>
                  <a:lnTo>
                    <a:pt x="2160" y="2040"/>
                  </a:lnTo>
                  <a:lnTo>
                    <a:pt x="2005" y="2536"/>
                  </a:lnTo>
                  <a:lnTo>
                    <a:pt x="1856" y="3142"/>
                  </a:lnTo>
                  <a:lnTo>
                    <a:pt x="1714" y="3803"/>
                  </a:lnTo>
                  <a:lnTo>
                    <a:pt x="1571" y="4519"/>
                  </a:lnTo>
                  <a:lnTo>
                    <a:pt x="1436" y="5291"/>
                  </a:lnTo>
                  <a:lnTo>
                    <a:pt x="1300" y="6117"/>
                  </a:lnTo>
                  <a:lnTo>
                    <a:pt x="1172" y="6944"/>
                  </a:lnTo>
                  <a:lnTo>
                    <a:pt x="1050" y="7880"/>
                  </a:lnTo>
                  <a:lnTo>
                    <a:pt x="935" y="8817"/>
                  </a:lnTo>
                  <a:lnTo>
                    <a:pt x="826" y="9864"/>
                  </a:lnTo>
                  <a:lnTo>
                    <a:pt x="718" y="10911"/>
                  </a:lnTo>
                  <a:lnTo>
                    <a:pt x="623" y="12013"/>
                  </a:lnTo>
                  <a:lnTo>
                    <a:pt x="528" y="13115"/>
                  </a:lnTo>
                  <a:lnTo>
                    <a:pt x="440" y="14272"/>
                  </a:lnTo>
                  <a:lnTo>
                    <a:pt x="366" y="15484"/>
                  </a:lnTo>
                  <a:lnTo>
                    <a:pt x="291" y="16751"/>
                  </a:lnTo>
                  <a:lnTo>
                    <a:pt x="224" y="18019"/>
                  </a:lnTo>
                  <a:lnTo>
                    <a:pt x="170" y="19341"/>
                  </a:lnTo>
                  <a:lnTo>
                    <a:pt x="122" y="20664"/>
                  </a:lnTo>
                  <a:lnTo>
                    <a:pt x="81" y="22041"/>
                  </a:lnTo>
                  <a:lnTo>
                    <a:pt x="48" y="23419"/>
                  </a:lnTo>
                  <a:lnTo>
                    <a:pt x="21" y="24851"/>
                  </a:lnTo>
                  <a:lnTo>
                    <a:pt x="7" y="26284"/>
                  </a:lnTo>
                  <a:lnTo>
                    <a:pt x="0" y="27386"/>
                  </a:lnTo>
                  <a:lnTo>
                    <a:pt x="0" y="28543"/>
                  </a:lnTo>
                  <a:lnTo>
                    <a:pt x="0" y="29645"/>
                  </a:lnTo>
                  <a:lnTo>
                    <a:pt x="14" y="30747"/>
                  </a:lnTo>
                  <a:lnTo>
                    <a:pt x="27" y="31904"/>
                  </a:lnTo>
                  <a:lnTo>
                    <a:pt x="48" y="33006"/>
                  </a:lnTo>
                  <a:lnTo>
                    <a:pt x="75" y="34108"/>
                  </a:lnTo>
                  <a:lnTo>
                    <a:pt x="109" y="35210"/>
                  </a:lnTo>
                  <a:lnTo>
                    <a:pt x="149" y="36367"/>
                  </a:lnTo>
                  <a:lnTo>
                    <a:pt x="190" y="37469"/>
                  </a:lnTo>
                  <a:lnTo>
                    <a:pt x="230" y="38516"/>
                  </a:lnTo>
                  <a:lnTo>
                    <a:pt x="278" y="39453"/>
                  </a:lnTo>
                  <a:lnTo>
                    <a:pt x="325" y="40279"/>
                  </a:lnTo>
                  <a:lnTo>
                    <a:pt x="373" y="41051"/>
                  </a:lnTo>
                  <a:lnTo>
                    <a:pt x="420" y="41767"/>
                  </a:lnTo>
                  <a:lnTo>
                    <a:pt x="467" y="42373"/>
                  </a:lnTo>
                  <a:lnTo>
                    <a:pt x="556" y="43365"/>
                  </a:lnTo>
                  <a:lnTo>
                    <a:pt x="630" y="44026"/>
                  </a:lnTo>
                  <a:lnTo>
                    <a:pt x="684" y="44412"/>
                  </a:lnTo>
                  <a:lnTo>
                    <a:pt x="705" y="44467"/>
                  </a:lnTo>
                  <a:lnTo>
                    <a:pt x="711" y="44467"/>
                  </a:lnTo>
                  <a:lnTo>
                    <a:pt x="718" y="44357"/>
                  </a:lnTo>
                  <a:lnTo>
                    <a:pt x="718" y="44191"/>
                  </a:lnTo>
                  <a:lnTo>
                    <a:pt x="698" y="43640"/>
                  </a:lnTo>
                  <a:lnTo>
                    <a:pt x="616" y="41712"/>
                  </a:lnTo>
                  <a:lnTo>
                    <a:pt x="562" y="40389"/>
                  </a:lnTo>
                  <a:lnTo>
                    <a:pt x="508" y="38736"/>
                  </a:lnTo>
                  <a:lnTo>
                    <a:pt x="461" y="36808"/>
                  </a:lnTo>
                  <a:lnTo>
                    <a:pt x="420" y="34714"/>
                  </a:lnTo>
                  <a:lnTo>
                    <a:pt x="400" y="33282"/>
                  </a:lnTo>
                  <a:lnTo>
                    <a:pt x="379" y="31904"/>
                  </a:lnTo>
                  <a:lnTo>
                    <a:pt x="373" y="30527"/>
                  </a:lnTo>
                  <a:lnTo>
                    <a:pt x="379" y="29149"/>
                  </a:lnTo>
                  <a:lnTo>
                    <a:pt x="386" y="27827"/>
                  </a:lnTo>
                  <a:lnTo>
                    <a:pt x="407" y="26449"/>
                  </a:lnTo>
                  <a:lnTo>
                    <a:pt x="434" y="25127"/>
                  </a:lnTo>
                  <a:lnTo>
                    <a:pt x="467" y="23859"/>
                  </a:lnTo>
                  <a:lnTo>
                    <a:pt x="508" y="22537"/>
                  </a:lnTo>
                  <a:lnTo>
                    <a:pt x="562" y="21270"/>
                  </a:lnTo>
                  <a:lnTo>
                    <a:pt x="616" y="20057"/>
                  </a:lnTo>
                  <a:lnTo>
                    <a:pt x="684" y="18845"/>
                  </a:lnTo>
                  <a:lnTo>
                    <a:pt x="752" y="17688"/>
                  </a:lnTo>
                  <a:lnTo>
                    <a:pt x="833" y="16531"/>
                  </a:lnTo>
                  <a:lnTo>
                    <a:pt x="914" y="15374"/>
                  </a:lnTo>
                  <a:lnTo>
                    <a:pt x="1009" y="14327"/>
                  </a:lnTo>
                  <a:lnTo>
                    <a:pt x="1104" y="13280"/>
                  </a:lnTo>
                  <a:lnTo>
                    <a:pt x="1206" y="12233"/>
                  </a:lnTo>
                  <a:lnTo>
                    <a:pt x="1314" y="11297"/>
                  </a:lnTo>
                  <a:lnTo>
                    <a:pt x="1429" y="10360"/>
                  </a:lnTo>
                  <a:lnTo>
                    <a:pt x="1551" y="9478"/>
                  </a:lnTo>
                  <a:lnTo>
                    <a:pt x="1680" y="8652"/>
                  </a:lnTo>
                  <a:lnTo>
                    <a:pt x="1808" y="7880"/>
                  </a:lnTo>
                  <a:lnTo>
                    <a:pt x="1944" y="7109"/>
                  </a:lnTo>
                  <a:lnTo>
                    <a:pt x="2086" y="6448"/>
                  </a:lnTo>
                  <a:lnTo>
                    <a:pt x="2228" y="5786"/>
                  </a:lnTo>
                  <a:lnTo>
                    <a:pt x="2377" y="5235"/>
                  </a:lnTo>
                  <a:lnTo>
                    <a:pt x="2533" y="4740"/>
                  </a:lnTo>
                  <a:lnTo>
                    <a:pt x="2695" y="4244"/>
                  </a:lnTo>
                  <a:lnTo>
                    <a:pt x="2858" y="3858"/>
                  </a:lnTo>
                  <a:lnTo>
                    <a:pt x="3020" y="3527"/>
                  </a:lnTo>
                  <a:lnTo>
                    <a:pt x="3190" y="3252"/>
                  </a:lnTo>
                  <a:lnTo>
                    <a:pt x="3312" y="3142"/>
                  </a:lnTo>
                  <a:lnTo>
                    <a:pt x="3434" y="3031"/>
                  </a:lnTo>
                  <a:lnTo>
                    <a:pt x="3555" y="2976"/>
                  </a:lnTo>
                  <a:lnTo>
                    <a:pt x="3677" y="2921"/>
                  </a:lnTo>
                  <a:lnTo>
                    <a:pt x="3820" y="2811"/>
                  </a:lnTo>
                  <a:lnTo>
                    <a:pt x="3955" y="2756"/>
                  </a:lnTo>
                  <a:lnTo>
                    <a:pt x="4077" y="2756"/>
                  </a:lnTo>
                  <a:lnTo>
                    <a:pt x="4192" y="2811"/>
                  </a:lnTo>
                  <a:lnTo>
                    <a:pt x="4402" y="2921"/>
                  </a:lnTo>
                  <a:lnTo>
                    <a:pt x="4578" y="3087"/>
                  </a:lnTo>
                  <a:lnTo>
                    <a:pt x="4815" y="3307"/>
                  </a:lnTo>
                  <a:lnTo>
                    <a:pt x="4883" y="3362"/>
                  </a:lnTo>
                  <a:lnTo>
                    <a:pt x="4903" y="3307"/>
                  </a:lnTo>
                  <a:lnTo>
                    <a:pt x="4910" y="3197"/>
                  </a:lnTo>
                  <a:lnTo>
                    <a:pt x="4774" y="2425"/>
                  </a:lnTo>
                  <a:lnTo>
                    <a:pt x="4632" y="1709"/>
                  </a:lnTo>
                  <a:lnTo>
                    <a:pt x="4483" y="1158"/>
                  </a:lnTo>
                  <a:lnTo>
                    <a:pt x="4334" y="717"/>
                  </a:lnTo>
                  <a:lnTo>
                    <a:pt x="4172" y="332"/>
                  </a:lnTo>
                  <a:lnTo>
                    <a:pt x="4009" y="111"/>
                  </a:lnTo>
                  <a:lnTo>
                    <a:pt x="3847" y="1"/>
                  </a:lnTo>
                  <a:lnTo>
                    <a:pt x="3677" y="56"/>
                  </a:lnTo>
                  <a:lnTo>
                    <a:pt x="350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5"/>
            <p:cNvSpPr/>
            <p:nvPr/>
          </p:nvSpPr>
          <p:spPr>
            <a:xfrm rot="10800000" flipH="1">
              <a:off x="2419850" y="2435373"/>
              <a:ext cx="15576" cy="17035"/>
            </a:xfrm>
            <a:custGeom>
              <a:avLst/>
              <a:gdLst/>
              <a:ahLst/>
              <a:cxnLst/>
              <a:rect l="l" t="t" r="r" b="b"/>
              <a:pathLst>
                <a:path w="739" h="5731" extrusionOk="0">
                  <a:moveTo>
                    <a:pt x="122" y="0"/>
                  </a:moveTo>
                  <a:lnTo>
                    <a:pt x="75" y="55"/>
                  </a:lnTo>
                  <a:lnTo>
                    <a:pt x="41" y="221"/>
                  </a:lnTo>
                  <a:lnTo>
                    <a:pt x="21" y="386"/>
                  </a:lnTo>
                  <a:lnTo>
                    <a:pt x="14" y="551"/>
                  </a:lnTo>
                  <a:lnTo>
                    <a:pt x="7" y="716"/>
                  </a:lnTo>
                  <a:lnTo>
                    <a:pt x="0" y="937"/>
                  </a:lnTo>
                  <a:lnTo>
                    <a:pt x="7" y="1378"/>
                  </a:lnTo>
                  <a:lnTo>
                    <a:pt x="21" y="1929"/>
                  </a:lnTo>
                  <a:lnTo>
                    <a:pt x="55" y="2535"/>
                  </a:lnTo>
                  <a:lnTo>
                    <a:pt x="95" y="3086"/>
                  </a:lnTo>
                  <a:lnTo>
                    <a:pt x="143" y="3692"/>
                  </a:lnTo>
                  <a:lnTo>
                    <a:pt x="204" y="4298"/>
                  </a:lnTo>
                  <a:lnTo>
                    <a:pt x="265" y="4849"/>
                  </a:lnTo>
                  <a:lnTo>
                    <a:pt x="332" y="5235"/>
                  </a:lnTo>
                  <a:lnTo>
                    <a:pt x="407" y="5510"/>
                  </a:lnTo>
                  <a:lnTo>
                    <a:pt x="474" y="5676"/>
                  </a:lnTo>
                  <a:lnTo>
                    <a:pt x="542" y="5731"/>
                  </a:lnTo>
                  <a:lnTo>
                    <a:pt x="610" y="5676"/>
                  </a:lnTo>
                  <a:lnTo>
                    <a:pt x="664" y="5510"/>
                  </a:lnTo>
                  <a:lnTo>
                    <a:pt x="712" y="5235"/>
                  </a:lnTo>
                  <a:lnTo>
                    <a:pt x="732" y="4904"/>
                  </a:lnTo>
                  <a:lnTo>
                    <a:pt x="739" y="4463"/>
                  </a:lnTo>
                  <a:lnTo>
                    <a:pt x="732" y="4078"/>
                  </a:lnTo>
                  <a:lnTo>
                    <a:pt x="712" y="3582"/>
                  </a:lnTo>
                  <a:lnTo>
                    <a:pt x="678" y="3086"/>
                  </a:lnTo>
                  <a:lnTo>
                    <a:pt x="637" y="2590"/>
                  </a:lnTo>
                  <a:lnTo>
                    <a:pt x="576" y="2094"/>
                  </a:lnTo>
                  <a:lnTo>
                    <a:pt x="502" y="1598"/>
                  </a:lnTo>
                  <a:lnTo>
                    <a:pt x="427" y="1102"/>
                  </a:lnTo>
                  <a:lnTo>
                    <a:pt x="359" y="716"/>
                  </a:lnTo>
                  <a:lnTo>
                    <a:pt x="292" y="386"/>
                  </a:lnTo>
                  <a:lnTo>
                    <a:pt x="231" y="165"/>
                  </a:lnTo>
                  <a:lnTo>
                    <a:pt x="170" y="55"/>
                  </a:lnTo>
                  <a:lnTo>
                    <a:pt x="12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5"/>
            <p:cNvSpPr/>
            <p:nvPr/>
          </p:nvSpPr>
          <p:spPr>
            <a:xfrm rot="10800000" flipH="1">
              <a:off x="295047" y="1836948"/>
              <a:ext cx="383695" cy="173451"/>
            </a:xfrm>
            <a:custGeom>
              <a:avLst/>
              <a:gdLst/>
              <a:ahLst/>
              <a:cxnLst/>
              <a:rect l="l" t="t" r="r" b="b"/>
              <a:pathLst>
                <a:path w="18204" h="58352" extrusionOk="0">
                  <a:moveTo>
                    <a:pt x="17615" y="1"/>
                  </a:moveTo>
                  <a:lnTo>
                    <a:pt x="17317" y="56"/>
                  </a:lnTo>
                  <a:lnTo>
                    <a:pt x="17019" y="221"/>
                  </a:lnTo>
                  <a:lnTo>
                    <a:pt x="16382" y="276"/>
                  </a:lnTo>
                  <a:lnTo>
                    <a:pt x="15624" y="497"/>
                  </a:lnTo>
                  <a:lnTo>
                    <a:pt x="14764" y="827"/>
                  </a:lnTo>
                  <a:lnTo>
                    <a:pt x="13795" y="1268"/>
                  </a:lnTo>
                  <a:lnTo>
                    <a:pt x="13132" y="1654"/>
                  </a:lnTo>
                  <a:lnTo>
                    <a:pt x="12468" y="2094"/>
                  </a:lnTo>
                  <a:lnTo>
                    <a:pt x="11804" y="2535"/>
                  </a:lnTo>
                  <a:lnTo>
                    <a:pt x="11141" y="3031"/>
                  </a:lnTo>
                  <a:lnTo>
                    <a:pt x="10477" y="3582"/>
                  </a:lnTo>
                  <a:lnTo>
                    <a:pt x="9813" y="4188"/>
                  </a:lnTo>
                  <a:lnTo>
                    <a:pt x="9150" y="4849"/>
                  </a:lnTo>
                  <a:lnTo>
                    <a:pt x="8493" y="5511"/>
                  </a:lnTo>
                  <a:lnTo>
                    <a:pt x="7829" y="6227"/>
                  </a:lnTo>
                  <a:lnTo>
                    <a:pt x="7172" y="6998"/>
                  </a:lnTo>
                  <a:lnTo>
                    <a:pt x="6509" y="7825"/>
                  </a:lnTo>
                  <a:lnTo>
                    <a:pt x="5852" y="8651"/>
                  </a:lnTo>
                  <a:lnTo>
                    <a:pt x="5195" y="9533"/>
                  </a:lnTo>
                  <a:lnTo>
                    <a:pt x="4538" y="10470"/>
                  </a:lnTo>
                  <a:lnTo>
                    <a:pt x="3881" y="11462"/>
                  </a:lnTo>
                  <a:lnTo>
                    <a:pt x="3224" y="12508"/>
                  </a:lnTo>
                  <a:lnTo>
                    <a:pt x="2466" y="13721"/>
                  </a:lnTo>
                  <a:lnTo>
                    <a:pt x="2276" y="14051"/>
                  </a:lnTo>
                  <a:lnTo>
                    <a:pt x="2080" y="14437"/>
                  </a:lnTo>
                  <a:lnTo>
                    <a:pt x="1890" y="14823"/>
                  </a:lnTo>
                  <a:lnTo>
                    <a:pt x="1701" y="15319"/>
                  </a:lnTo>
                  <a:lnTo>
                    <a:pt x="1511" y="15814"/>
                  </a:lnTo>
                  <a:lnTo>
                    <a:pt x="1328" y="16421"/>
                  </a:lnTo>
                  <a:lnTo>
                    <a:pt x="1152" y="17082"/>
                  </a:lnTo>
                  <a:lnTo>
                    <a:pt x="976" y="17853"/>
                  </a:lnTo>
                  <a:lnTo>
                    <a:pt x="807" y="18735"/>
                  </a:lnTo>
                  <a:lnTo>
                    <a:pt x="644" y="19727"/>
                  </a:lnTo>
                  <a:lnTo>
                    <a:pt x="570" y="20278"/>
                  </a:lnTo>
                  <a:lnTo>
                    <a:pt x="495" y="20829"/>
                  </a:lnTo>
                  <a:lnTo>
                    <a:pt x="421" y="21435"/>
                  </a:lnTo>
                  <a:lnTo>
                    <a:pt x="346" y="22041"/>
                  </a:lnTo>
                  <a:lnTo>
                    <a:pt x="279" y="22757"/>
                  </a:lnTo>
                  <a:lnTo>
                    <a:pt x="224" y="23418"/>
                  </a:lnTo>
                  <a:lnTo>
                    <a:pt x="170" y="24190"/>
                  </a:lnTo>
                  <a:lnTo>
                    <a:pt x="123" y="24961"/>
                  </a:lnTo>
                  <a:lnTo>
                    <a:pt x="89" y="25732"/>
                  </a:lnTo>
                  <a:lnTo>
                    <a:pt x="55" y="26504"/>
                  </a:lnTo>
                  <a:lnTo>
                    <a:pt x="35" y="27330"/>
                  </a:lnTo>
                  <a:lnTo>
                    <a:pt x="14" y="28157"/>
                  </a:lnTo>
                  <a:lnTo>
                    <a:pt x="1" y="28983"/>
                  </a:lnTo>
                  <a:lnTo>
                    <a:pt x="1" y="29810"/>
                  </a:lnTo>
                  <a:lnTo>
                    <a:pt x="8" y="30636"/>
                  </a:lnTo>
                  <a:lnTo>
                    <a:pt x="14" y="31463"/>
                  </a:lnTo>
                  <a:lnTo>
                    <a:pt x="35" y="32289"/>
                  </a:lnTo>
                  <a:lnTo>
                    <a:pt x="62" y="33116"/>
                  </a:lnTo>
                  <a:lnTo>
                    <a:pt x="96" y="33942"/>
                  </a:lnTo>
                  <a:lnTo>
                    <a:pt x="136" y="34714"/>
                  </a:lnTo>
                  <a:lnTo>
                    <a:pt x="224" y="36036"/>
                  </a:lnTo>
                  <a:lnTo>
                    <a:pt x="326" y="37304"/>
                  </a:lnTo>
                  <a:lnTo>
                    <a:pt x="434" y="38461"/>
                  </a:lnTo>
                  <a:lnTo>
                    <a:pt x="563" y="39563"/>
                  </a:lnTo>
                  <a:lnTo>
                    <a:pt x="698" y="40554"/>
                  </a:lnTo>
                  <a:lnTo>
                    <a:pt x="841" y="41491"/>
                  </a:lnTo>
                  <a:lnTo>
                    <a:pt x="996" y="42318"/>
                  </a:lnTo>
                  <a:lnTo>
                    <a:pt x="1159" y="43034"/>
                  </a:lnTo>
                  <a:lnTo>
                    <a:pt x="1464" y="43971"/>
                  </a:lnTo>
                  <a:lnTo>
                    <a:pt x="1768" y="44852"/>
                  </a:lnTo>
                  <a:lnTo>
                    <a:pt x="2080" y="45624"/>
                  </a:lnTo>
                  <a:lnTo>
                    <a:pt x="2391" y="46340"/>
                  </a:lnTo>
                  <a:lnTo>
                    <a:pt x="2703" y="47001"/>
                  </a:lnTo>
                  <a:lnTo>
                    <a:pt x="3021" y="47552"/>
                  </a:lnTo>
                  <a:lnTo>
                    <a:pt x="3339" y="48048"/>
                  </a:lnTo>
                  <a:lnTo>
                    <a:pt x="3665" y="48489"/>
                  </a:lnTo>
                  <a:lnTo>
                    <a:pt x="5845" y="52015"/>
                  </a:lnTo>
                  <a:lnTo>
                    <a:pt x="9021" y="56974"/>
                  </a:lnTo>
                  <a:lnTo>
                    <a:pt x="9312" y="57525"/>
                  </a:lnTo>
                  <a:lnTo>
                    <a:pt x="9603" y="57911"/>
                  </a:lnTo>
                  <a:lnTo>
                    <a:pt x="9895" y="58187"/>
                  </a:lnTo>
                  <a:lnTo>
                    <a:pt x="10193" y="58352"/>
                  </a:lnTo>
                  <a:lnTo>
                    <a:pt x="10193" y="58352"/>
                  </a:lnTo>
                  <a:lnTo>
                    <a:pt x="9908" y="57580"/>
                  </a:lnTo>
                  <a:lnTo>
                    <a:pt x="9624" y="56864"/>
                  </a:lnTo>
                  <a:lnTo>
                    <a:pt x="9339" y="56258"/>
                  </a:lnTo>
                  <a:lnTo>
                    <a:pt x="9048" y="55762"/>
                  </a:lnTo>
                  <a:lnTo>
                    <a:pt x="5933" y="49426"/>
                  </a:lnTo>
                  <a:lnTo>
                    <a:pt x="3759" y="45513"/>
                  </a:lnTo>
                  <a:lnTo>
                    <a:pt x="3448" y="45073"/>
                  </a:lnTo>
                  <a:lnTo>
                    <a:pt x="3143" y="44522"/>
                  </a:lnTo>
                  <a:lnTo>
                    <a:pt x="2838" y="43916"/>
                  </a:lnTo>
                  <a:lnTo>
                    <a:pt x="2534" y="43309"/>
                  </a:lnTo>
                  <a:lnTo>
                    <a:pt x="2236" y="42538"/>
                  </a:lnTo>
                  <a:lnTo>
                    <a:pt x="1938" y="41767"/>
                  </a:lnTo>
                  <a:lnTo>
                    <a:pt x="1640" y="40940"/>
                  </a:lnTo>
                  <a:lnTo>
                    <a:pt x="1349" y="40003"/>
                  </a:lnTo>
                  <a:lnTo>
                    <a:pt x="1213" y="39397"/>
                  </a:lnTo>
                  <a:lnTo>
                    <a:pt x="1078" y="38681"/>
                  </a:lnTo>
                  <a:lnTo>
                    <a:pt x="956" y="37910"/>
                  </a:lnTo>
                  <a:lnTo>
                    <a:pt x="841" y="37083"/>
                  </a:lnTo>
                  <a:lnTo>
                    <a:pt x="739" y="36091"/>
                  </a:lnTo>
                  <a:lnTo>
                    <a:pt x="644" y="35100"/>
                  </a:lnTo>
                  <a:lnTo>
                    <a:pt x="556" y="34053"/>
                  </a:lnTo>
                  <a:lnTo>
                    <a:pt x="489" y="32896"/>
                  </a:lnTo>
                  <a:lnTo>
                    <a:pt x="455" y="32289"/>
                  </a:lnTo>
                  <a:lnTo>
                    <a:pt x="434" y="31683"/>
                  </a:lnTo>
                  <a:lnTo>
                    <a:pt x="414" y="31077"/>
                  </a:lnTo>
                  <a:lnTo>
                    <a:pt x="400" y="30471"/>
                  </a:lnTo>
                  <a:lnTo>
                    <a:pt x="394" y="29865"/>
                  </a:lnTo>
                  <a:lnTo>
                    <a:pt x="387" y="29259"/>
                  </a:lnTo>
                  <a:lnTo>
                    <a:pt x="394" y="28653"/>
                  </a:lnTo>
                  <a:lnTo>
                    <a:pt x="400" y="28047"/>
                  </a:lnTo>
                  <a:lnTo>
                    <a:pt x="414" y="27441"/>
                  </a:lnTo>
                  <a:lnTo>
                    <a:pt x="428" y="26834"/>
                  </a:lnTo>
                  <a:lnTo>
                    <a:pt x="455" y="26228"/>
                  </a:lnTo>
                  <a:lnTo>
                    <a:pt x="482" y="25677"/>
                  </a:lnTo>
                  <a:lnTo>
                    <a:pt x="516" y="25071"/>
                  </a:lnTo>
                  <a:lnTo>
                    <a:pt x="549" y="24520"/>
                  </a:lnTo>
                  <a:lnTo>
                    <a:pt x="597" y="24024"/>
                  </a:lnTo>
                  <a:lnTo>
                    <a:pt x="644" y="23528"/>
                  </a:lnTo>
                  <a:lnTo>
                    <a:pt x="766" y="22537"/>
                  </a:lnTo>
                  <a:lnTo>
                    <a:pt x="902" y="21655"/>
                  </a:lnTo>
                  <a:lnTo>
                    <a:pt x="1037" y="20829"/>
                  </a:lnTo>
                  <a:lnTo>
                    <a:pt x="1186" y="20057"/>
                  </a:lnTo>
                  <a:lnTo>
                    <a:pt x="1335" y="19396"/>
                  </a:lnTo>
                  <a:lnTo>
                    <a:pt x="1491" y="18790"/>
                  </a:lnTo>
                  <a:lnTo>
                    <a:pt x="1653" y="18294"/>
                  </a:lnTo>
                  <a:lnTo>
                    <a:pt x="1816" y="17853"/>
                  </a:lnTo>
                  <a:lnTo>
                    <a:pt x="2181" y="17027"/>
                  </a:lnTo>
                  <a:lnTo>
                    <a:pt x="2547" y="16310"/>
                  </a:lnTo>
                  <a:lnTo>
                    <a:pt x="2920" y="15704"/>
                  </a:lnTo>
                  <a:lnTo>
                    <a:pt x="3292" y="15153"/>
                  </a:lnTo>
                  <a:lnTo>
                    <a:pt x="3942" y="14161"/>
                  </a:lnTo>
                  <a:lnTo>
                    <a:pt x="4599" y="13170"/>
                  </a:lnTo>
                  <a:lnTo>
                    <a:pt x="5249" y="12233"/>
                  </a:lnTo>
                  <a:lnTo>
                    <a:pt x="5906" y="11296"/>
                  </a:lnTo>
                  <a:lnTo>
                    <a:pt x="6563" y="10415"/>
                  </a:lnTo>
                  <a:lnTo>
                    <a:pt x="7220" y="9588"/>
                  </a:lnTo>
                  <a:lnTo>
                    <a:pt x="7877" y="8762"/>
                  </a:lnTo>
                  <a:lnTo>
                    <a:pt x="8534" y="7990"/>
                  </a:lnTo>
                  <a:lnTo>
                    <a:pt x="9190" y="7274"/>
                  </a:lnTo>
                  <a:lnTo>
                    <a:pt x="9847" y="6558"/>
                  </a:lnTo>
                  <a:lnTo>
                    <a:pt x="10504" y="5896"/>
                  </a:lnTo>
                  <a:lnTo>
                    <a:pt x="11168" y="5235"/>
                  </a:lnTo>
                  <a:lnTo>
                    <a:pt x="11825" y="4629"/>
                  </a:lnTo>
                  <a:lnTo>
                    <a:pt x="12488" y="4078"/>
                  </a:lnTo>
                  <a:lnTo>
                    <a:pt x="13152" y="3527"/>
                  </a:lnTo>
                  <a:lnTo>
                    <a:pt x="13809" y="3031"/>
                  </a:lnTo>
                  <a:lnTo>
                    <a:pt x="17019" y="882"/>
                  </a:lnTo>
                  <a:lnTo>
                    <a:pt x="17317" y="882"/>
                  </a:lnTo>
                  <a:lnTo>
                    <a:pt x="17615" y="772"/>
                  </a:lnTo>
                  <a:lnTo>
                    <a:pt x="17906" y="552"/>
                  </a:lnTo>
                  <a:lnTo>
                    <a:pt x="18204" y="221"/>
                  </a:lnTo>
                  <a:lnTo>
                    <a:pt x="17906" y="56"/>
                  </a:lnTo>
                  <a:lnTo>
                    <a:pt x="176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5"/>
            <p:cNvSpPr/>
            <p:nvPr/>
          </p:nvSpPr>
          <p:spPr>
            <a:xfrm rot="10800000" flipH="1">
              <a:off x="-143025" y="2004840"/>
              <a:ext cx="454895" cy="57331"/>
            </a:xfrm>
            <a:custGeom>
              <a:avLst/>
              <a:gdLst/>
              <a:ahLst/>
              <a:cxnLst/>
              <a:rect l="l" t="t" r="r" b="b"/>
              <a:pathLst>
                <a:path w="21582" h="19287" extrusionOk="0">
                  <a:moveTo>
                    <a:pt x="15481" y="1"/>
                  </a:moveTo>
                  <a:lnTo>
                    <a:pt x="14993" y="56"/>
                  </a:lnTo>
                  <a:lnTo>
                    <a:pt x="14512" y="166"/>
                  </a:lnTo>
                  <a:lnTo>
                    <a:pt x="14031" y="276"/>
                  </a:lnTo>
                  <a:lnTo>
                    <a:pt x="13544" y="387"/>
                  </a:lnTo>
                  <a:lnTo>
                    <a:pt x="13063" y="607"/>
                  </a:lnTo>
                  <a:lnTo>
                    <a:pt x="12582" y="772"/>
                  </a:lnTo>
                  <a:lnTo>
                    <a:pt x="12095" y="1048"/>
                  </a:lnTo>
                  <a:lnTo>
                    <a:pt x="11614" y="1323"/>
                  </a:lnTo>
                  <a:lnTo>
                    <a:pt x="11133" y="1654"/>
                  </a:lnTo>
                  <a:lnTo>
                    <a:pt x="10652" y="1985"/>
                  </a:lnTo>
                  <a:lnTo>
                    <a:pt x="9697" y="2811"/>
                  </a:lnTo>
                  <a:lnTo>
                    <a:pt x="8743" y="3748"/>
                  </a:lnTo>
                  <a:lnTo>
                    <a:pt x="7794" y="4795"/>
                  </a:lnTo>
                  <a:lnTo>
                    <a:pt x="6846" y="6007"/>
                  </a:lnTo>
                  <a:lnTo>
                    <a:pt x="5898" y="7329"/>
                  </a:lnTo>
                  <a:lnTo>
                    <a:pt x="4957" y="8762"/>
                  </a:lnTo>
                  <a:lnTo>
                    <a:pt x="4016" y="10360"/>
                  </a:lnTo>
                  <a:lnTo>
                    <a:pt x="3074" y="12013"/>
                  </a:lnTo>
                  <a:lnTo>
                    <a:pt x="2390" y="13335"/>
                  </a:lnTo>
                  <a:lnTo>
                    <a:pt x="1781" y="14603"/>
                  </a:lnTo>
                  <a:lnTo>
                    <a:pt x="1253" y="15760"/>
                  </a:lnTo>
                  <a:lnTo>
                    <a:pt x="806" y="16807"/>
                  </a:lnTo>
                  <a:lnTo>
                    <a:pt x="596" y="17247"/>
                  </a:lnTo>
                  <a:lnTo>
                    <a:pt x="393" y="17798"/>
                  </a:lnTo>
                  <a:lnTo>
                    <a:pt x="196" y="18404"/>
                  </a:lnTo>
                  <a:lnTo>
                    <a:pt x="0" y="19176"/>
                  </a:lnTo>
                  <a:lnTo>
                    <a:pt x="7" y="19231"/>
                  </a:lnTo>
                  <a:lnTo>
                    <a:pt x="14" y="19286"/>
                  </a:lnTo>
                  <a:lnTo>
                    <a:pt x="54" y="19286"/>
                  </a:lnTo>
                  <a:lnTo>
                    <a:pt x="217" y="19121"/>
                  </a:lnTo>
                  <a:lnTo>
                    <a:pt x="481" y="18735"/>
                  </a:lnTo>
                  <a:lnTo>
                    <a:pt x="840" y="18184"/>
                  </a:lnTo>
                  <a:lnTo>
                    <a:pt x="1828" y="16586"/>
                  </a:lnTo>
                  <a:lnTo>
                    <a:pt x="3135" y="14547"/>
                  </a:lnTo>
                  <a:lnTo>
                    <a:pt x="3894" y="13445"/>
                  </a:lnTo>
                  <a:lnTo>
                    <a:pt x="4720" y="12288"/>
                  </a:lnTo>
                  <a:lnTo>
                    <a:pt x="5607" y="11131"/>
                  </a:lnTo>
                  <a:lnTo>
                    <a:pt x="6548" y="9974"/>
                  </a:lnTo>
                  <a:lnTo>
                    <a:pt x="7537" y="8817"/>
                  </a:lnTo>
                  <a:lnTo>
                    <a:pt x="8573" y="7770"/>
                  </a:lnTo>
                  <a:lnTo>
                    <a:pt x="9650" y="6778"/>
                  </a:lnTo>
                  <a:lnTo>
                    <a:pt x="10198" y="6338"/>
                  </a:lnTo>
                  <a:lnTo>
                    <a:pt x="10754" y="5897"/>
                  </a:lnTo>
                  <a:lnTo>
                    <a:pt x="11316" y="5511"/>
                  </a:lnTo>
                  <a:lnTo>
                    <a:pt x="11864" y="5180"/>
                  </a:lnTo>
                  <a:lnTo>
                    <a:pt x="12941" y="4574"/>
                  </a:lnTo>
                  <a:lnTo>
                    <a:pt x="13984" y="4133"/>
                  </a:lnTo>
                  <a:lnTo>
                    <a:pt x="14979" y="3748"/>
                  </a:lnTo>
                  <a:lnTo>
                    <a:pt x="15927" y="3527"/>
                  </a:lnTo>
                  <a:lnTo>
                    <a:pt x="16821" y="3362"/>
                  </a:lnTo>
                  <a:lnTo>
                    <a:pt x="17654" y="3307"/>
                  </a:lnTo>
                  <a:lnTo>
                    <a:pt x="18426" y="3307"/>
                  </a:lnTo>
                  <a:lnTo>
                    <a:pt x="19754" y="3362"/>
                  </a:lnTo>
                  <a:lnTo>
                    <a:pt x="21101" y="3362"/>
                  </a:lnTo>
                  <a:lnTo>
                    <a:pt x="21365" y="3252"/>
                  </a:lnTo>
                  <a:lnTo>
                    <a:pt x="21460" y="3197"/>
                  </a:lnTo>
                  <a:lnTo>
                    <a:pt x="21528" y="3142"/>
                  </a:lnTo>
                  <a:lnTo>
                    <a:pt x="21568" y="3087"/>
                  </a:lnTo>
                  <a:lnTo>
                    <a:pt x="21575" y="3031"/>
                  </a:lnTo>
                  <a:lnTo>
                    <a:pt x="21582" y="2976"/>
                  </a:lnTo>
                  <a:lnTo>
                    <a:pt x="21372" y="2480"/>
                  </a:lnTo>
                  <a:lnTo>
                    <a:pt x="21155" y="2150"/>
                  </a:lnTo>
                  <a:lnTo>
                    <a:pt x="20939" y="1929"/>
                  </a:lnTo>
                  <a:lnTo>
                    <a:pt x="20715" y="1819"/>
                  </a:lnTo>
                  <a:lnTo>
                    <a:pt x="20255" y="1434"/>
                  </a:lnTo>
                  <a:lnTo>
                    <a:pt x="19713" y="1048"/>
                  </a:lnTo>
                  <a:lnTo>
                    <a:pt x="19083" y="717"/>
                  </a:lnTo>
                  <a:lnTo>
                    <a:pt x="18379" y="442"/>
                  </a:lnTo>
                  <a:lnTo>
                    <a:pt x="17891" y="276"/>
                  </a:lnTo>
                  <a:lnTo>
                    <a:pt x="17411" y="166"/>
                  </a:lnTo>
                  <a:lnTo>
                    <a:pt x="16930" y="56"/>
                  </a:lnTo>
                  <a:lnTo>
                    <a:pt x="1644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5"/>
            <p:cNvSpPr/>
            <p:nvPr/>
          </p:nvSpPr>
          <p:spPr>
            <a:xfrm rot="10800000" flipH="1">
              <a:off x="1422036" y="1628888"/>
              <a:ext cx="359161" cy="188522"/>
            </a:xfrm>
            <a:custGeom>
              <a:avLst/>
              <a:gdLst/>
              <a:ahLst/>
              <a:cxnLst/>
              <a:rect l="l" t="t" r="r" b="b"/>
              <a:pathLst>
                <a:path w="17040" h="63422" extrusionOk="0">
                  <a:moveTo>
                    <a:pt x="13897" y="1"/>
                  </a:moveTo>
                  <a:lnTo>
                    <a:pt x="14086" y="993"/>
                  </a:lnTo>
                  <a:lnTo>
                    <a:pt x="14283" y="1929"/>
                  </a:lnTo>
                  <a:lnTo>
                    <a:pt x="14486" y="2756"/>
                  </a:lnTo>
                  <a:lnTo>
                    <a:pt x="14696" y="3527"/>
                  </a:lnTo>
                  <a:lnTo>
                    <a:pt x="14825" y="4023"/>
                  </a:lnTo>
                  <a:lnTo>
                    <a:pt x="14960" y="4574"/>
                  </a:lnTo>
                  <a:lnTo>
                    <a:pt x="15089" y="5180"/>
                  </a:lnTo>
                  <a:lnTo>
                    <a:pt x="15217" y="5786"/>
                  </a:lnTo>
                  <a:lnTo>
                    <a:pt x="15339" y="6447"/>
                  </a:lnTo>
                  <a:lnTo>
                    <a:pt x="15461" y="7164"/>
                  </a:lnTo>
                  <a:lnTo>
                    <a:pt x="15576" y="7880"/>
                  </a:lnTo>
                  <a:lnTo>
                    <a:pt x="15691" y="8651"/>
                  </a:lnTo>
                  <a:lnTo>
                    <a:pt x="15800" y="9478"/>
                  </a:lnTo>
                  <a:lnTo>
                    <a:pt x="15908" y="10304"/>
                  </a:lnTo>
                  <a:lnTo>
                    <a:pt x="16010" y="11131"/>
                  </a:lnTo>
                  <a:lnTo>
                    <a:pt x="16111" y="12068"/>
                  </a:lnTo>
                  <a:lnTo>
                    <a:pt x="16206" y="12949"/>
                  </a:lnTo>
                  <a:lnTo>
                    <a:pt x="16301" y="13886"/>
                  </a:lnTo>
                  <a:lnTo>
                    <a:pt x="16389" y="14878"/>
                  </a:lnTo>
                  <a:lnTo>
                    <a:pt x="16470" y="15870"/>
                  </a:lnTo>
                  <a:lnTo>
                    <a:pt x="16518" y="16586"/>
                  </a:lnTo>
                  <a:lnTo>
                    <a:pt x="16558" y="17302"/>
                  </a:lnTo>
                  <a:lnTo>
                    <a:pt x="16592" y="18074"/>
                  </a:lnTo>
                  <a:lnTo>
                    <a:pt x="16619" y="18790"/>
                  </a:lnTo>
                  <a:lnTo>
                    <a:pt x="16646" y="19561"/>
                  </a:lnTo>
                  <a:lnTo>
                    <a:pt x="16660" y="20333"/>
                  </a:lnTo>
                  <a:lnTo>
                    <a:pt x="16673" y="21104"/>
                  </a:lnTo>
                  <a:lnTo>
                    <a:pt x="16687" y="21876"/>
                  </a:lnTo>
                  <a:lnTo>
                    <a:pt x="16687" y="22647"/>
                  </a:lnTo>
                  <a:lnTo>
                    <a:pt x="16687" y="23418"/>
                  </a:lnTo>
                  <a:lnTo>
                    <a:pt x="16680" y="24245"/>
                  </a:lnTo>
                  <a:lnTo>
                    <a:pt x="16667" y="25016"/>
                  </a:lnTo>
                  <a:lnTo>
                    <a:pt x="16653" y="25788"/>
                  </a:lnTo>
                  <a:lnTo>
                    <a:pt x="16626" y="26559"/>
                  </a:lnTo>
                  <a:lnTo>
                    <a:pt x="16599" y="27275"/>
                  </a:lnTo>
                  <a:lnTo>
                    <a:pt x="16565" y="28047"/>
                  </a:lnTo>
                  <a:lnTo>
                    <a:pt x="16518" y="28873"/>
                  </a:lnTo>
                  <a:lnTo>
                    <a:pt x="16463" y="29755"/>
                  </a:lnTo>
                  <a:lnTo>
                    <a:pt x="16409" y="30526"/>
                  </a:lnTo>
                  <a:lnTo>
                    <a:pt x="16348" y="31353"/>
                  </a:lnTo>
                  <a:lnTo>
                    <a:pt x="16287" y="32124"/>
                  </a:lnTo>
                  <a:lnTo>
                    <a:pt x="16220" y="32896"/>
                  </a:lnTo>
                  <a:lnTo>
                    <a:pt x="16152" y="33612"/>
                  </a:lnTo>
                  <a:lnTo>
                    <a:pt x="16077" y="34328"/>
                  </a:lnTo>
                  <a:lnTo>
                    <a:pt x="16003" y="34989"/>
                  </a:lnTo>
                  <a:lnTo>
                    <a:pt x="15922" y="35706"/>
                  </a:lnTo>
                  <a:lnTo>
                    <a:pt x="15840" y="36312"/>
                  </a:lnTo>
                  <a:lnTo>
                    <a:pt x="15752" y="36918"/>
                  </a:lnTo>
                  <a:lnTo>
                    <a:pt x="15664" y="37524"/>
                  </a:lnTo>
                  <a:lnTo>
                    <a:pt x="15576" y="38075"/>
                  </a:lnTo>
                  <a:lnTo>
                    <a:pt x="15481" y="38626"/>
                  </a:lnTo>
                  <a:lnTo>
                    <a:pt x="15387" y="39177"/>
                  </a:lnTo>
                  <a:lnTo>
                    <a:pt x="15163" y="40334"/>
                  </a:lnTo>
                  <a:lnTo>
                    <a:pt x="14940" y="41436"/>
                  </a:lnTo>
                  <a:lnTo>
                    <a:pt x="14710" y="42483"/>
                  </a:lnTo>
                  <a:lnTo>
                    <a:pt x="14479" y="43475"/>
                  </a:lnTo>
                  <a:lnTo>
                    <a:pt x="14242" y="44412"/>
                  </a:lnTo>
                  <a:lnTo>
                    <a:pt x="14005" y="45238"/>
                  </a:lnTo>
                  <a:lnTo>
                    <a:pt x="13761" y="46065"/>
                  </a:lnTo>
                  <a:lnTo>
                    <a:pt x="13518" y="46836"/>
                  </a:lnTo>
                  <a:lnTo>
                    <a:pt x="13254" y="47662"/>
                  </a:lnTo>
                  <a:lnTo>
                    <a:pt x="12983" y="48489"/>
                  </a:lnTo>
                  <a:lnTo>
                    <a:pt x="12712" y="49260"/>
                  </a:lnTo>
                  <a:lnTo>
                    <a:pt x="12441" y="49977"/>
                  </a:lnTo>
                  <a:lnTo>
                    <a:pt x="12170" y="50693"/>
                  </a:lnTo>
                  <a:lnTo>
                    <a:pt x="11892" y="51354"/>
                  </a:lnTo>
                  <a:lnTo>
                    <a:pt x="11615" y="51960"/>
                  </a:lnTo>
                  <a:lnTo>
                    <a:pt x="11344" y="52566"/>
                  </a:lnTo>
                  <a:lnTo>
                    <a:pt x="10850" y="53503"/>
                  </a:lnTo>
                  <a:lnTo>
                    <a:pt x="10355" y="54385"/>
                  </a:lnTo>
                  <a:lnTo>
                    <a:pt x="9861" y="55211"/>
                  </a:lnTo>
                  <a:lnTo>
                    <a:pt x="9366" y="55927"/>
                  </a:lnTo>
                  <a:lnTo>
                    <a:pt x="8872" y="56644"/>
                  </a:lnTo>
                  <a:lnTo>
                    <a:pt x="8378" y="57305"/>
                  </a:lnTo>
                  <a:lnTo>
                    <a:pt x="7877" y="57911"/>
                  </a:lnTo>
                  <a:lnTo>
                    <a:pt x="7376" y="58462"/>
                  </a:lnTo>
                  <a:lnTo>
                    <a:pt x="6874" y="58903"/>
                  </a:lnTo>
                  <a:lnTo>
                    <a:pt x="6373" y="59344"/>
                  </a:lnTo>
                  <a:lnTo>
                    <a:pt x="5872" y="59729"/>
                  </a:lnTo>
                  <a:lnTo>
                    <a:pt x="5371" y="60060"/>
                  </a:lnTo>
                  <a:lnTo>
                    <a:pt x="4870" y="60280"/>
                  </a:lnTo>
                  <a:lnTo>
                    <a:pt x="4369" y="60501"/>
                  </a:lnTo>
                  <a:lnTo>
                    <a:pt x="3861" y="60666"/>
                  </a:lnTo>
                  <a:lnTo>
                    <a:pt x="3360" y="60721"/>
                  </a:lnTo>
                  <a:lnTo>
                    <a:pt x="2940" y="60721"/>
                  </a:lnTo>
                  <a:lnTo>
                    <a:pt x="2520" y="60831"/>
                  </a:lnTo>
                  <a:lnTo>
                    <a:pt x="2093" y="60887"/>
                  </a:lnTo>
                  <a:lnTo>
                    <a:pt x="1674" y="61052"/>
                  </a:lnTo>
                  <a:lnTo>
                    <a:pt x="1254" y="61272"/>
                  </a:lnTo>
                  <a:lnTo>
                    <a:pt x="834" y="61493"/>
                  </a:lnTo>
                  <a:lnTo>
                    <a:pt x="414" y="61823"/>
                  </a:lnTo>
                  <a:lnTo>
                    <a:pt x="1" y="62154"/>
                  </a:lnTo>
                  <a:lnTo>
                    <a:pt x="224" y="62484"/>
                  </a:lnTo>
                  <a:lnTo>
                    <a:pt x="448" y="62705"/>
                  </a:lnTo>
                  <a:lnTo>
                    <a:pt x="678" y="62815"/>
                  </a:lnTo>
                  <a:lnTo>
                    <a:pt x="908" y="62870"/>
                  </a:lnTo>
                  <a:lnTo>
                    <a:pt x="1132" y="62870"/>
                  </a:lnTo>
                  <a:lnTo>
                    <a:pt x="1389" y="62925"/>
                  </a:lnTo>
                  <a:lnTo>
                    <a:pt x="1965" y="63091"/>
                  </a:lnTo>
                  <a:lnTo>
                    <a:pt x="2622" y="63256"/>
                  </a:lnTo>
                  <a:lnTo>
                    <a:pt x="2987" y="63311"/>
                  </a:lnTo>
                  <a:lnTo>
                    <a:pt x="3367" y="63311"/>
                  </a:lnTo>
                  <a:lnTo>
                    <a:pt x="3881" y="63421"/>
                  </a:lnTo>
                  <a:lnTo>
                    <a:pt x="4389" y="63366"/>
                  </a:lnTo>
                  <a:lnTo>
                    <a:pt x="4897" y="63311"/>
                  </a:lnTo>
                  <a:lnTo>
                    <a:pt x="5412" y="63201"/>
                  </a:lnTo>
                  <a:lnTo>
                    <a:pt x="5920" y="62980"/>
                  </a:lnTo>
                  <a:lnTo>
                    <a:pt x="6427" y="62705"/>
                  </a:lnTo>
                  <a:lnTo>
                    <a:pt x="6935" y="62374"/>
                  </a:lnTo>
                  <a:lnTo>
                    <a:pt x="7443" y="61933"/>
                  </a:lnTo>
                  <a:lnTo>
                    <a:pt x="7951" y="61493"/>
                  </a:lnTo>
                  <a:lnTo>
                    <a:pt x="8452" y="60942"/>
                  </a:lnTo>
                  <a:lnTo>
                    <a:pt x="8960" y="60336"/>
                  </a:lnTo>
                  <a:lnTo>
                    <a:pt x="9461" y="59674"/>
                  </a:lnTo>
                  <a:lnTo>
                    <a:pt x="9962" y="58903"/>
                  </a:lnTo>
                  <a:lnTo>
                    <a:pt x="10464" y="58132"/>
                  </a:lnTo>
                  <a:lnTo>
                    <a:pt x="10965" y="57250"/>
                  </a:lnTo>
                  <a:lnTo>
                    <a:pt x="11459" y="56313"/>
                  </a:lnTo>
                  <a:lnTo>
                    <a:pt x="12021" y="54991"/>
                  </a:lnTo>
                  <a:lnTo>
                    <a:pt x="12583" y="53613"/>
                  </a:lnTo>
                  <a:lnTo>
                    <a:pt x="13132" y="52070"/>
                  </a:lnTo>
                  <a:lnTo>
                    <a:pt x="13680" y="50417"/>
                  </a:lnTo>
                  <a:lnTo>
                    <a:pt x="13938" y="49591"/>
                  </a:lnTo>
                  <a:lnTo>
                    <a:pt x="14188" y="48709"/>
                  </a:lnTo>
                  <a:lnTo>
                    <a:pt x="14439" y="47773"/>
                  </a:lnTo>
                  <a:lnTo>
                    <a:pt x="14682" y="46726"/>
                  </a:lnTo>
                  <a:lnTo>
                    <a:pt x="14926" y="45679"/>
                  </a:lnTo>
                  <a:lnTo>
                    <a:pt x="15163" y="44522"/>
                  </a:lnTo>
                  <a:lnTo>
                    <a:pt x="15400" y="43365"/>
                  </a:lnTo>
                  <a:lnTo>
                    <a:pt x="15624" y="42097"/>
                  </a:lnTo>
                  <a:lnTo>
                    <a:pt x="15732" y="41491"/>
                  </a:lnTo>
                  <a:lnTo>
                    <a:pt x="15840" y="40885"/>
                  </a:lnTo>
                  <a:lnTo>
                    <a:pt x="15935" y="40224"/>
                  </a:lnTo>
                  <a:lnTo>
                    <a:pt x="16037" y="39563"/>
                  </a:lnTo>
                  <a:lnTo>
                    <a:pt x="16132" y="38846"/>
                  </a:lnTo>
                  <a:lnTo>
                    <a:pt x="16220" y="38075"/>
                  </a:lnTo>
                  <a:lnTo>
                    <a:pt x="16308" y="37304"/>
                  </a:lnTo>
                  <a:lnTo>
                    <a:pt x="16389" y="36532"/>
                  </a:lnTo>
                  <a:lnTo>
                    <a:pt x="16470" y="35706"/>
                  </a:lnTo>
                  <a:lnTo>
                    <a:pt x="16545" y="34879"/>
                  </a:lnTo>
                  <a:lnTo>
                    <a:pt x="16619" y="33998"/>
                  </a:lnTo>
                  <a:lnTo>
                    <a:pt x="16687" y="33116"/>
                  </a:lnTo>
                  <a:lnTo>
                    <a:pt x="16748" y="32179"/>
                  </a:lnTo>
                  <a:lnTo>
                    <a:pt x="16809" y="31243"/>
                  </a:lnTo>
                  <a:lnTo>
                    <a:pt x="16863" y="30306"/>
                  </a:lnTo>
                  <a:lnTo>
                    <a:pt x="16910" y="29314"/>
                  </a:lnTo>
                  <a:lnTo>
                    <a:pt x="16951" y="28432"/>
                  </a:lnTo>
                  <a:lnTo>
                    <a:pt x="16978" y="27496"/>
                  </a:lnTo>
                  <a:lnTo>
                    <a:pt x="17005" y="26559"/>
                  </a:lnTo>
                  <a:lnTo>
                    <a:pt x="17025" y="25677"/>
                  </a:lnTo>
                  <a:lnTo>
                    <a:pt x="17032" y="24741"/>
                  </a:lnTo>
                  <a:lnTo>
                    <a:pt x="17039" y="23804"/>
                  </a:lnTo>
                  <a:lnTo>
                    <a:pt x="17039" y="22867"/>
                  </a:lnTo>
                  <a:lnTo>
                    <a:pt x="17032" y="21931"/>
                  </a:lnTo>
                  <a:lnTo>
                    <a:pt x="17019" y="20994"/>
                  </a:lnTo>
                  <a:lnTo>
                    <a:pt x="16998" y="20057"/>
                  </a:lnTo>
                  <a:lnTo>
                    <a:pt x="16971" y="19176"/>
                  </a:lnTo>
                  <a:lnTo>
                    <a:pt x="16937" y="18294"/>
                  </a:lnTo>
                  <a:lnTo>
                    <a:pt x="16904" y="17412"/>
                  </a:lnTo>
                  <a:lnTo>
                    <a:pt x="16856" y="16531"/>
                  </a:lnTo>
                  <a:lnTo>
                    <a:pt x="16809" y="15649"/>
                  </a:lnTo>
                  <a:lnTo>
                    <a:pt x="16748" y="14823"/>
                  </a:lnTo>
                  <a:lnTo>
                    <a:pt x="16653" y="13776"/>
                  </a:lnTo>
                  <a:lnTo>
                    <a:pt x="16558" y="12729"/>
                  </a:lnTo>
                  <a:lnTo>
                    <a:pt x="16457" y="11737"/>
                  </a:lnTo>
                  <a:lnTo>
                    <a:pt x="16348" y="10800"/>
                  </a:lnTo>
                  <a:lnTo>
                    <a:pt x="16240" y="9864"/>
                  </a:lnTo>
                  <a:lnTo>
                    <a:pt x="16125" y="8982"/>
                  </a:lnTo>
                  <a:lnTo>
                    <a:pt x="16003" y="8156"/>
                  </a:lnTo>
                  <a:lnTo>
                    <a:pt x="15881" y="7329"/>
                  </a:lnTo>
                  <a:lnTo>
                    <a:pt x="15752" y="6613"/>
                  </a:lnTo>
                  <a:lnTo>
                    <a:pt x="15617" y="5841"/>
                  </a:lnTo>
                  <a:lnTo>
                    <a:pt x="15481" y="5180"/>
                  </a:lnTo>
                  <a:lnTo>
                    <a:pt x="15346" y="4574"/>
                  </a:lnTo>
                  <a:lnTo>
                    <a:pt x="15204" y="3968"/>
                  </a:lnTo>
                  <a:lnTo>
                    <a:pt x="15062" y="3417"/>
                  </a:lnTo>
                  <a:lnTo>
                    <a:pt x="14913" y="2921"/>
                  </a:lnTo>
                  <a:lnTo>
                    <a:pt x="14764" y="2480"/>
                  </a:lnTo>
                  <a:lnTo>
                    <a:pt x="14662" y="2039"/>
                  </a:lnTo>
                  <a:lnTo>
                    <a:pt x="14554" y="1654"/>
                  </a:lnTo>
                  <a:lnTo>
                    <a:pt x="14452" y="1268"/>
                  </a:lnTo>
                  <a:lnTo>
                    <a:pt x="14344" y="937"/>
                  </a:lnTo>
                  <a:lnTo>
                    <a:pt x="14235" y="662"/>
                  </a:lnTo>
                  <a:lnTo>
                    <a:pt x="14120" y="386"/>
                  </a:lnTo>
                  <a:lnTo>
                    <a:pt x="14012" y="166"/>
                  </a:lnTo>
                  <a:lnTo>
                    <a:pt x="1389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5"/>
            <p:cNvSpPr/>
            <p:nvPr/>
          </p:nvSpPr>
          <p:spPr>
            <a:xfrm rot="10800000" flipH="1">
              <a:off x="1686709" y="1594129"/>
              <a:ext cx="132620" cy="83697"/>
            </a:xfrm>
            <a:custGeom>
              <a:avLst/>
              <a:gdLst/>
              <a:ahLst/>
              <a:cxnLst/>
              <a:rect l="l" t="t" r="r" b="b"/>
              <a:pathLst>
                <a:path w="6292" h="28157" extrusionOk="0">
                  <a:moveTo>
                    <a:pt x="6291" y="0"/>
                  </a:moveTo>
                  <a:lnTo>
                    <a:pt x="6267" y="276"/>
                  </a:lnTo>
                  <a:lnTo>
                    <a:pt x="6291" y="276"/>
                  </a:lnTo>
                  <a:lnTo>
                    <a:pt x="6291" y="0"/>
                  </a:lnTo>
                  <a:close/>
                  <a:moveTo>
                    <a:pt x="6264" y="276"/>
                  </a:moveTo>
                  <a:lnTo>
                    <a:pt x="6210" y="496"/>
                  </a:lnTo>
                  <a:lnTo>
                    <a:pt x="6135" y="882"/>
                  </a:lnTo>
                  <a:lnTo>
                    <a:pt x="6034" y="1488"/>
                  </a:lnTo>
                  <a:lnTo>
                    <a:pt x="5770" y="3196"/>
                  </a:lnTo>
                  <a:lnTo>
                    <a:pt x="5431" y="5400"/>
                  </a:lnTo>
                  <a:lnTo>
                    <a:pt x="5228" y="6667"/>
                  </a:lnTo>
                  <a:lnTo>
                    <a:pt x="5004" y="8045"/>
                  </a:lnTo>
                  <a:lnTo>
                    <a:pt x="4767" y="9477"/>
                  </a:lnTo>
                  <a:lnTo>
                    <a:pt x="4510" y="10910"/>
                  </a:lnTo>
                  <a:lnTo>
                    <a:pt x="4239" y="12398"/>
                  </a:lnTo>
                  <a:lnTo>
                    <a:pt x="3948" y="13885"/>
                  </a:lnTo>
                  <a:lnTo>
                    <a:pt x="3643" y="15373"/>
                  </a:lnTo>
                  <a:lnTo>
                    <a:pt x="3318" y="16806"/>
                  </a:lnTo>
                  <a:lnTo>
                    <a:pt x="2993" y="18183"/>
                  </a:lnTo>
                  <a:lnTo>
                    <a:pt x="2675" y="19451"/>
                  </a:lnTo>
                  <a:lnTo>
                    <a:pt x="2363" y="20608"/>
                  </a:lnTo>
                  <a:lnTo>
                    <a:pt x="2059" y="21655"/>
                  </a:lnTo>
                  <a:lnTo>
                    <a:pt x="1768" y="22591"/>
                  </a:lnTo>
                  <a:lnTo>
                    <a:pt x="1497" y="23473"/>
                  </a:lnTo>
                  <a:lnTo>
                    <a:pt x="996" y="24905"/>
                  </a:lnTo>
                  <a:lnTo>
                    <a:pt x="582" y="26063"/>
                  </a:lnTo>
                  <a:lnTo>
                    <a:pt x="264" y="26999"/>
                  </a:lnTo>
                  <a:lnTo>
                    <a:pt x="149" y="27330"/>
                  </a:lnTo>
                  <a:lnTo>
                    <a:pt x="68" y="27660"/>
                  </a:lnTo>
                  <a:lnTo>
                    <a:pt x="20" y="27936"/>
                  </a:lnTo>
                  <a:lnTo>
                    <a:pt x="7" y="28046"/>
                  </a:lnTo>
                  <a:lnTo>
                    <a:pt x="0" y="28156"/>
                  </a:lnTo>
                  <a:lnTo>
                    <a:pt x="237" y="27991"/>
                  </a:lnTo>
                  <a:lnTo>
                    <a:pt x="474" y="27826"/>
                  </a:lnTo>
                  <a:lnTo>
                    <a:pt x="704" y="27605"/>
                  </a:lnTo>
                  <a:lnTo>
                    <a:pt x="935" y="27275"/>
                  </a:lnTo>
                  <a:lnTo>
                    <a:pt x="1165" y="26944"/>
                  </a:lnTo>
                  <a:lnTo>
                    <a:pt x="1395" y="26558"/>
                  </a:lnTo>
                  <a:lnTo>
                    <a:pt x="1619" y="26118"/>
                  </a:lnTo>
                  <a:lnTo>
                    <a:pt x="1842" y="25622"/>
                  </a:lnTo>
                  <a:lnTo>
                    <a:pt x="2065" y="25071"/>
                  </a:lnTo>
                  <a:lnTo>
                    <a:pt x="2282" y="24465"/>
                  </a:lnTo>
                  <a:lnTo>
                    <a:pt x="2499" y="23859"/>
                  </a:lnTo>
                  <a:lnTo>
                    <a:pt x="2716" y="23142"/>
                  </a:lnTo>
                  <a:lnTo>
                    <a:pt x="2925" y="22426"/>
                  </a:lnTo>
                  <a:lnTo>
                    <a:pt x="3135" y="21599"/>
                  </a:lnTo>
                  <a:lnTo>
                    <a:pt x="3339" y="20773"/>
                  </a:lnTo>
                  <a:lnTo>
                    <a:pt x="3542" y="19891"/>
                  </a:lnTo>
                  <a:lnTo>
                    <a:pt x="3745" y="19010"/>
                  </a:lnTo>
                  <a:lnTo>
                    <a:pt x="3941" y="18018"/>
                  </a:lnTo>
                  <a:lnTo>
                    <a:pt x="4131" y="17026"/>
                  </a:lnTo>
                  <a:lnTo>
                    <a:pt x="4321" y="15924"/>
                  </a:lnTo>
                  <a:lnTo>
                    <a:pt x="4510" y="14822"/>
                  </a:lnTo>
                  <a:lnTo>
                    <a:pt x="4693" y="13720"/>
                  </a:lnTo>
                  <a:lnTo>
                    <a:pt x="4869" y="12508"/>
                  </a:lnTo>
                  <a:lnTo>
                    <a:pt x="5045" y="11296"/>
                  </a:lnTo>
                  <a:lnTo>
                    <a:pt x="5221" y="10028"/>
                  </a:lnTo>
                  <a:lnTo>
                    <a:pt x="5384" y="8706"/>
                  </a:lnTo>
                  <a:lnTo>
                    <a:pt x="5546" y="7328"/>
                  </a:lnTo>
                  <a:lnTo>
                    <a:pt x="5709" y="5951"/>
                  </a:lnTo>
                  <a:lnTo>
                    <a:pt x="5858" y="4518"/>
                  </a:lnTo>
                  <a:lnTo>
                    <a:pt x="6007" y="3086"/>
                  </a:lnTo>
                  <a:lnTo>
                    <a:pt x="6156" y="1543"/>
                  </a:lnTo>
                  <a:lnTo>
                    <a:pt x="6267" y="276"/>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5"/>
            <p:cNvSpPr/>
            <p:nvPr/>
          </p:nvSpPr>
          <p:spPr>
            <a:xfrm rot="10800000" flipH="1">
              <a:off x="4462992" y="1465903"/>
              <a:ext cx="373557" cy="275488"/>
            </a:xfrm>
            <a:custGeom>
              <a:avLst/>
              <a:gdLst/>
              <a:ahLst/>
              <a:cxnLst/>
              <a:rect l="l" t="t" r="r" b="b"/>
              <a:pathLst>
                <a:path w="17723" h="92679" extrusionOk="0">
                  <a:moveTo>
                    <a:pt x="2330" y="0"/>
                  </a:moveTo>
                  <a:lnTo>
                    <a:pt x="2675" y="827"/>
                  </a:lnTo>
                  <a:lnTo>
                    <a:pt x="3021" y="1543"/>
                  </a:lnTo>
                  <a:lnTo>
                    <a:pt x="3373" y="2149"/>
                  </a:lnTo>
                  <a:lnTo>
                    <a:pt x="3725" y="2700"/>
                  </a:lnTo>
                  <a:lnTo>
                    <a:pt x="5371" y="5400"/>
                  </a:lnTo>
                  <a:lnTo>
                    <a:pt x="6393" y="7108"/>
                  </a:lnTo>
                  <a:lnTo>
                    <a:pt x="7531" y="9147"/>
                  </a:lnTo>
                  <a:lnTo>
                    <a:pt x="8228" y="10469"/>
                  </a:lnTo>
                  <a:lnTo>
                    <a:pt x="8926" y="11847"/>
                  </a:lnTo>
                  <a:lnTo>
                    <a:pt x="9623" y="13335"/>
                  </a:lnTo>
                  <a:lnTo>
                    <a:pt x="10314" y="14932"/>
                  </a:lnTo>
                  <a:lnTo>
                    <a:pt x="10998" y="16585"/>
                  </a:lnTo>
                  <a:lnTo>
                    <a:pt x="11682" y="18349"/>
                  </a:lnTo>
                  <a:lnTo>
                    <a:pt x="12359" y="20277"/>
                  </a:lnTo>
                  <a:lnTo>
                    <a:pt x="13036" y="22261"/>
                  </a:lnTo>
                  <a:lnTo>
                    <a:pt x="13429" y="23418"/>
                  </a:lnTo>
                  <a:lnTo>
                    <a:pt x="13815" y="24685"/>
                  </a:lnTo>
                  <a:lnTo>
                    <a:pt x="14201" y="26008"/>
                  </a:lnTo>
                  <a:lnTo>
                    <a:pt x="14580" y="27495"/>
                  </a:lnTo>
                  <a:lnTo>
                    <a:pt x="14953" y="28983"/>
                  </a:lnTo>
                  <a:lnTo>
                    <a:pt x="15325" y="30636"/>
                  </a:lnTo>
                  <a:lnTo>
                    <a:pt x="15684" y="32344"/>
                  </a:lnTo>
                  <a:lnTo>
                    <a:pt x="16043" y="34107"/>
                  </a:lnTo>
                  <a:lnTo>
                    <a:pt x="16212" y="35154"/>
                  </a:lnTo>
                  <a:lnTo>
                    <a:pt x="16368" y="36256"/>
                  </a:lnTo>
                  <a:lnTo>
                    <a:pt x="16517" y="37468"/>
                  </a:lnTo>
                  <a:lnTo>
                    <a:pt x="16659" y="38736"/>
                  </a:lnTo>
                  <a:lnTo>
                    <a:pt x="16781" y="40058"/>
                  </a:lnTo>
                  <a:lnTo>
                    <a:pt x="16903" y="41491"/>
                  </a:lnTo>
                  <a:lnTo>
                    <a:pt x="17005" y="42978"/>
                  </a:lnTo>
                  <a:lnTo>
                    <a:pt x="17093" y="44521"/>
                  </a:lnTo>
                  <a:lnTo>
                    <a:pt x="17140" y="45293"/>
                  </a:lnTo>
                  <a:lnTo>
                    <a:pt x="17174" y="46119"/>
                  </a:lnTo>
                  <a:lnTo>
                    <a:pt x="17208" y="46891"/>
                  </a:lnTo>
                  <a:lnTo>
                    <a:pt x="17228" y="47717"/>
                  </a:lnTo>
                  <a:lnTo>
                    <a:pt x="17248" y="48544"/>
                  </a:lnTo>
                  <a:lnTo>
                    <a:pt x="17269" y="49370"/>
                  </a:lnTo>
                  <a:lnTo>
                    <a:pt x="17276" y="50197"/>
                  </a:lnTo>
                  <a:lnTo>
                    <a:pt x="17276" y="51078"/>
                  </a:lnTo>
                  <a:lnTo>
                    <a:pt x="17276" y="51905"/>
                  </a:lnTo>
                  <a:lnTo>
                    <a:pt x="17269" y="52731"/>
                  </a:lnTo>
                  <a:lnTo>
                    <a:pt x="17248" y="53558"/>
                  </a:lnTo>
                  <a:lnTo>
                    <a:pt x="17228" y="54384"/>
                  </a:lnTo>
                  <a:lnTo>
                    <a:pt x="17208" y="55211"/>
                  </a:lnTo>
                  <a:lnTo>
                    <a:pt x="17174" y="56037"/>
                  </a:lnTo>
                  <a:lnTo>
                    <a:pt x="17140" y="56809"/>
                  </a:lnTo>
                  <a:lnTo>
                    <a:pt x="17093" y="57580"/>
                  </a:lnTo>
                  <a:lnTo>
                    <a:pt x="17039" y="58351"/>
                  </a:lnTo>
                  <a:lnTo>
                    <a:pt x="16984" y="59068"/>
                  </a:lnTo>
                  <a:lnTo>
                    <a:pt x="16923" y="59784"/>
                  </a:lnTo>
                  <a:lnTo>
                    <a:pt x="16856" y="60500"/>
                  </a:lnTo>
                  <a:lnTo>
                    <a:pt x="16788" y="61162"/>
                  </a:lnTo>
                  <a:lnTo>
                    <a:pt x="16720" y="61768"/>
                  </a:lnTo>
                  <a:lnTo>
                    <a:pt x="16646" y="62429"/>
                  </a:lnTo>
                  <a:lnTo>
                    <a:pt x="16571" y="62980"/>
                  </a:lnTo>
                  <a:lnTo>
                    <a:pt x="16490" y="63586"/>
                  </a:lnTo>
                  <a:lnTo>
                    <a:pt x="16409" y="64137"/>
                  </a:lnTo>
                  <a:lnTo>
                    <a:pt x="16321" y="64633"/>
                  </a:lnTo>
                  <a:lnTo>
                    <a:pt x="16233" y="65129"/>
                  </a:lnTo>
                  <a:lnTo>
                    <a:pt x="16145" y="65570"/>
                  </a:lnTo>
                  <a:lnTo>
                    <a:pt x="16050" y="66010"/>
                  </a:lnTo>
                  <a:lnTo>
                    <a:pt x="15955" y="66451"/>
                  </a:lnTo>
                  <a:lnTo>
                    <a:pt x="15860" y="66782"/>
                  </a:lnTo>
                  <a:lnTo>
                    <a:pt x="15664" y="67553"/>
                  </a:lnTo>
                  <a:lnTo>
                    <a:pt x="15461" y="68269"/>
                  </a:lnTo>
                  <a:lnTo>
                    <a:pt x="15258" y="68986"/>
                  </a:lnTo>
                  <a:lnTo>
                    <a:pt x="15048" y="69592"/>
                  </a:lnTo>
                  <a:lnTo>
                    <a:pt x="14844" y="70198"/>
                  </a:lnTo>
                  <a:lnTo>
                    <a:pt x="14635" y="70749"/>
                  </a:lnTo>
                  <a:lnTo>
                    <a:pt x="14425" y="71245"/>
                  </a:lnTo>
                  <a:lnTo>
                    <a:pt x="14208" y="71741"/>
                  </a:lnTo>
                  <a:lnTo>
                    <a:pt x="13368" y="73614"/>
                  </a:lnTo>
                  <a:lnTo>
                    <a:pt x="12535" y="75377"/>
                  </a:lnTo>
                  <a:lnTo>
                    <a:pt x="10917" y="78739"/>
                  </a:lnTo>
                  <a:lnTo>
                    <a:pt x="10138" y="80171"/>
                  </a:lnTo>
                  <a:lnTo>
                    <a:pt x="9373" y="81494"/>
                  </a:lnTo>
                  <a:lnTo>
                    <a:pt x="8628" y="82761"/>
                  </a:lnTo>
                  <a:lnTo>
                    <a:pt x="7910" y="83918"/>
                  </a:lnTo>
                  <a:lnTo>
                    <a:pt x="7213" y="84965"/>
                  </a:lnTo>
                  <a:lnTo>
                    <a:pt x="6535" y="85902"/>
                  </a:lnTo>
                  <a:lnTo>
                    <a:pt x="5885" y="86673"/>
                  </a:lnTo>
                  <a:lnTo>
                    <a:pt x="5269" y="87334"/>
                  </a:lnTo>
                  <a:lnTo>
                    <a:pt x="4111" y="88491"/>
                  </a:lnTo>
                  <a:lnTo>
                    <a:pt x="3075" y="89538"/>
                  </a:lnTo>
                  <a:lnTo>
                    <a:pt x="2174" y="90475"/>
                  </a:lnTo>
                  <a:lnTo>
                    <a:pt x="1416" y="91191"/>
                  </a:lnTo>
                  <a:lnTo>
                    <a:pt x="1057" y="91412"/>
                  </a:lnTo>
                  <a:lnTo>
                    <a:pt x="705" y="91687"/>
                  </a:lnTo>
                  <a:lnTo>
                    <a:pt x="353" y="92128"/>
                  </a:lnTo>
                  <a:lnTo>
                    <a:pt x="0" y="92679"/>
                  </a:lnTo>
                  <a:lnTo>
                    <a:pt x="1423" y="92679"/>
                  </a:lnTo>
                  <a:lnTo>
                    <a:pt x="1788" y="92624"/>
                  </a:lnTo>
                  <a:lnTo>
                    <a:pt x="2188" y="92458"/>
                  </a:lnTo>
                  <a:lnTo>
                    <a:pt x="2621" y="92238"/>
                  </a:lnTo>
                  <a:lnTo>
                    <a:pt x="3095" y="91907"/>
                  </a:lnTo>
                  <a:lnTo>
                    <a:pt x="3596" y="91522"/>
                  </a:lnTo>
                  <a:lnTo>
                    <a:pt x="4138" y="91026"/>
                  </a:lnTo>
                  <a:lnTo>
                    <a:pt x="5303" y="89924"/>
                  </a:lnTo>
                  <a:lnTo>
                    <a:pt x="5933" y="89263"/>
                  </a:lnTo>
                  <a:lnTo>
                    <a:pt x="6583" y="88546"/>
                  </a:lnTo>
                  <a:lnTo>
                    <a:pt x="7267" y="87720"/>
                  </a:lnTo>
                  <a:lnTo>
                    <a:pt x="7971" y="86838"/>
                  </a:lnTo>
                  <a:lnTo>
                    <a:pt x="8696" y="85791"/>
                  </a:lnTo>
                  <a:lnTo>
                    <a:pt x="9447" y="84689"/>
                  </a:lnTo>
                  <a:lnTo>
                    <a:pt x="10219" y="83477"/>
                  </a:lnTo>
                  <a:lnTo>
                    <a:pt x="11005" y="82100"/>
                  </a:lnTo>
                  <a:lnTo>
                    <a:pt x="11817" y="80667"/>
                  </a:lnTo>
                  <a:lnTo>
                    <a:pt x="12224" y="79841"/>
                  </a:lnTo>
                  <a:lnTo>
                    <a:pt x="12637" y="79014"/>
                  </a:lnTo>
                  <a:lnTo>
                    <a:pt x="13057" y="78132"/>
                  </a:lnTo>
                  <a:lnTo>
                    <a:pt x="13477" y="77196"/>
                  </a:lnTo>
                  <a:lnTo>
                    <a:pt x="13903" y="76149"/>
                  </a:lnTo>
                  <a:lnTo>
                    <a:pt x="14330" y="75102"/>
                  </a:lnTo>
                  <a:lnTo>
                    <a:pt x="14553" y="74606"/>
                  </a:lnTo>
                  <a:lnTo>
                    <a:pt x="14777" y="74110"/>
                  </a:lnTo>
                  <a:lnTo>
                    <a:pt x="14993" y="73559"/>
                  </a:lnTo>
                  <a:lnTo>
                    <a:pt x="15210" y="72953"/>
                  </a:lnTo>
                  <a:lnTo>
                    <a:pt x="15427" y="72292"/>
                  </a:lnTo>
                  <a:lnTo>
                    <a:pt x="15637" y="71575"/>
                  </a:lnTo>
                  <a:lnTo>
                    <a:pt x="15853" y="70859"/>
                  </a:lnTo>
                  <a:lnTo>
                    <a:pt x="16057" y="70033"/>
                  </a:lnTo>
                  <a:lnTo>
                    <a:pt x="16172" y="69592"/>
                  </a:lnTo>
                  <a:lnTo>
                    <a:pt x="16280" y="69096"/>
                  </a:lnTo>
                  <a:lnTo>
                    <a:pt x="16388" y="68600"/>
                  </a:lnTo>
                  <a:lnTo>
                    <a:pt x="16497" y="68049"/>
                  </a:lnTo>
                  <a:lnTo>
                    <a:pt x="16598" y="67443"/>
                  </a:lnTo>
                  <a:lnTo>
                    <a:pt x="16700" y="66837"/>
                  </a:lnTo>
                  <a:lnTo>
                    <a:pt x="16795" y="66176"/>
                  </a:lnTo>
                  <a:lnTo>
                    <a:pt x="16890" y="65514"/>
                  </a:lnTo>
                  <a:lnTo>
                    <a:pt x="16978" y="64798"/>
                  </a:lnTo>
                  <a:lnTo>
                    <a:pt x="17059" y="64082"/>
                  </a:lnTo>
                  <a:lnTo>
                    <a:pt x="17147" y="63310"/>
                  </a:lnTo>
                  <a:lnTo>
                    <a:pt x="17221" y="62539"/>
                  </a:lnTo>
                  <a:lnTo>
                    <a:pt x="17296" y="61713"/>
                  </a:lnTo>
                  <a:lnTo>
                    <a:pt x="17370" y="60886"/>
                  </a:lnTo>
                  <a:lnTo>
                    <a:pt x="17438" y="60004"/>
                  </a:lnTo>
                  <a:lnTo>
                    <a:pt x="17499" y="59123"/>
                  </a:lnTo>
                  <a:lnTo>
                    <a:pt x="17553" y="58186"/>
                  </a:lnTo>
                  <a:lnTo>
                    <a:pt x="17601" y="57194"/>
                  </a:lnTo>
                  <a:lnTo>
                    <a:pt x="17634" y="56203"/>
                  </a:lnTo>
                  <a:lnTo>
                    <a:pt x="17668" y="55156"/>
                  </a:lnTo>
                  <a:lnTo>
                    <a:pt x="17689" y="54164"/>
                  </a:lnTo>
                  <a:lnTo>
                    <a:pt x="17709" y="53117"/>
                  </a:lnTo>
                  <a:lnTo>
                    <a:pt x="17716" y="52070"/>
                  </a:lnTo>
                  <a:lnTo>
                    <a:pt x="17722" y="51078"/>
                  </a:lnTo>
                  <a:lnTo>
                    <a:pt x="17716" y="50031"/>
                  </a:lnTo>
                  <a:lnTo>
                    <a:pt x="17709" y="48984"/>
                  </a:lnTo>
                  <a:lnTo>
                    <a:pt x="17689" y="47937"/>
                  </a:lnTo>
                  <a:lnTo>
                    <a:pt x="17668" y="46946"/>
                  </a:lnTo>
                  <a:lnTo>
                    <a:pt x="17634" y="45954"/>
                  </a:lnTo>
                  <a:lnTo>
                    <a:pt x="17601" y="44907"/>
                  </a:lnTo>
                  <a:lnTo>
                    <a:pt x="17553" y="43915"/>
                  </a:lnTo>
                  <a:lnTo>
                    <a:pt x="17499" y="42978"/>
                  </a:lnTo>
                  <a:lnTo>
                    <a:pt x="17391" y="41215"/>
                  </a:lnTo>
                  <a:lnTo>
                    <a:pt x="17276" y="39507"/>
                  </a:lnTo>
                  <a:lnTo>
                    <a:pt x="17140" y="37909"/>
                  </a:lnTo>
                  <a:lnTo>
                    <a:pt x="16991" y="36366"/>
                  </a:lnTo>
                  <a:lnTo>
                    <a:pt x="16835" y="34934"/>
                  </a:lnTo>
                  <a:lnTo>
                    <a:pt x="16666" y="33556"/>
                  </a:lnTo>
                  <a:lnTo>
                    <a:pt x="16483" y="32289"/>
                  </a:lnTo>
                  <a:lnTo>
                    <a:pt x="16294" y="31077"/>
                  </a:lnTo>
                  <a:lnTo>
                    <a:pt x="15921" y="29258"/>
                  </a:lnTo>
                  <a:lnTo>
                    <a:pt x="15549" y="27495"/>
                  </a:lnTo>
                  <a:lnTo>
                    <a:pt x="15163" y="25842"/>
                  </a:lnTo>
                  <a:lnTo>
                    <a:pt x="14777" y="24299"/>
                  </a:lnTo>
                  <a:lnTo>
                    <a:pt x="14384" y="22812"/>
                  </a:lnTo>
                  <a:lnTo>
                    <a:pt x="13984" y="21489"/>
                  </a:lnTo>
                  <a:lnTo>
                    <a:pt x="13578" y="20167"/>
                  </a:lnTo>
                  <a:lnTo>
                    <a:pt x="13172" y="19010"/>
                  </a:lnTo>
                  <a:lnTo>
                    <a:pt x="12488" y="17081"/>
                  </a:lnTo>
                  <a:lnTo>
                    <a:pt x="11797" y="15263"/>
                  </a:lnTo>
                  <a:lnTo>
                    <a:pt x="11106" y="13555"/>
                  </a:lnTo>
                  <a:lnTo>
                    <a:pt x="10409" y="11902"/>
                  </a:lnTo>
                  <a:lnTo>
                    <a:pt x="9705" y="10414"/>
                  </a:lnTo>
                  <a:lnTo>
                    <a:pt x="9000" y="9037"/>
                  </a:lnTo>
                  <a:lnTo>
                    <a:pt x="8296" y="7714"/>
                  </a:lnTo>
                  <a:lnTo>
                    <a:pt x="7585" y="6557"/>
                  </a:lnTo>
                  <a:lnTo>
                    <a:pt x="6989" y="5620"/>
                  </a:lnTo>
                  <a:lnTo>
                    <a:pt x="6427" y="4739"/>
                  </a:lnTo>
                  <a:lnTo>
                    <a:pt x="5899" y="3967"/>
                  </a:lnTo>
                  <a:lnTo>
                    <a:pt x="5398" y="3306"/>
                  </a:lnTo>
                  <a:lnTo>
                    <a:pt x="4504" y="2149"/>
                  </a:lnTo>
                  <a:lnTo>
                    <a:pt x="3745" y="1212"/>
                  </a:lnTo>
                  <a:lnTo>
                    <a:pt x="3393" y="717"/>
                  </a:lnTo>
                  <a:lnTo>
                    <a:pt x="3041" y="386"/>
                  </a:lnTo>
                  <a:lnTo>
                    <a:pt x="2689" y="110"/>
                  </a:lnTo>
                  <a:lnTo>
                    <a:pt x="233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5"/>
            <p:cNvSpPr/>
            <p:nvPr/>
          </p:nvSpPr>
          <p:spPr>
            <a:xfrm rot="10800000" flipH="1">
              <a:off x="3160285" y="1538471"/>
              <a:ext cx="100919" cy="250430"/>
            </a:xfrm>
            <a:custGeom>
              <a:avLst/>
              <a:gdLst/>
              <a:ahLst/>
              <a:cxnLst/>
              <a:rect l="l" t="t" r="r" b="b"/>
              <a:pathLst>
                <a:path w="4788" h="84249" extrusionOk="0">
                  <a:moveTo>
                    <a:pt x="4172" y="0"/>
                  </a:moveTo>
                  <a:lnTo>
                    <a:pt x="4057" y="55"/>
                  </a:lnTo>
                  <a:lnTo>
                    <a:pt x="3874" y="276"/>
                  </a:lnTo>
                  <a:lnTo>
                    <a:pt x="3759" y="496"/>
                  </a:lnTo>
                  <a:lnTo>
                    <a:pt x="3630" y="772"/>
                  </a:lnTo>
                  <a:lnTo>
                    <a:pt x="3447" y="1267"/>
                  </a:lnTo>
                  <a:lnTo>
                    <a:pt x="3258" y="1874"/>
                  </a:lnTo>
                  <a:lnTo>
                    <a:pt x="3075" y="2535"/>
                  </a:lnTo>
                  <a:lnTo>
                    <a:pt x="2899" y="3196"/>
                  </a:lnTo>
                  <a:lnTo>
                    <a:pt x="2723" y="3967"/>
                  </a:lnTo>
                  <a:lnTo>
                    <a:pt x="2553" y="4794"/>
                  </a:lnTo>
                  <a:lnTo>
                    <a:pt x="2384" y="5731"/>
                  </a:lnTo>
                  <a:lnTo>
                    <a:pt x="2221" y="6667"/>
                  </a:lnTo>
                  <a:lnTo>
                    <a:pt x="1991" y="8155"/>
                  </a:lnTo>
                  <a:lnTo>
                    <a:pt x="1768" y="9753"/>
                  </a:lnTo>
                  <a:lnTo>
                    <a:pt x="1551" y="11461"/>
                  </a:lnTo>
                  <a:lnTo>
                    <a:pt x="1355" y="13279"/>
                  </a:lnTo>
                  <a:lnTo>
                    <a:pt x="1165" y="15153"/>
                  </a:lnTo>
                  <a:lnTo>
                    <a:pt x="982" y="17081"/>
                  </a:lnTo>
                  <a:lnTo>
                    <a:pt x="820" y="19120"/>
                  </a:lnTo>
                  <a:lnTo>
                    <a:pt x="671" y="21214"/>
                  </a:lnTo>
                  <a:lnTo>
                    <a:pt x="583" y="22536"/>
                  </a:lnTo>
                  <a:lnTo>
                    <a:pt x="501" y="23914"/>
                  </a:lnTo>
                  <a:lnTo>
                    <a:pt x="427" y="25236"/>
                  </a:lnTo>
                  <a:lnTo>
                    <a:pt x="359" y="26669"/>
                  </a:lnTo>
                  <a:lnTo>
                    <a:pt x="298" y="28046"/>
                  </a:lnTo>
                  <a:lnTo>
                    <a:pt x="237" y="29479"/>
                  </a:lnTo>
                  <a:lnTo>
                    <a:pt x="190" y="30911"/>
                  </a:lnTo>
                  <a:lnTo>
                    <a:pt x="142" y="32344"/>
                  </a:lnTo>
                  <a:lnTo>
                    <a:pt x="102" y="33832"/>
                  </a:lnTo>
                  <a:lnTo>
                    <a:pt x="68" y="35264"/>
                  </a:lnTo>
                  <a:lnTo>
                    <a:pt x="41" y="36752"/>
                  </a:lnTo>
                  <a:lnTo>
                    <a:pt x="21" y="38240"/>
                  </a:lnTo>
                  <a:lnTo>
                    <a:pt x="7" y="39727"/>
                  </a:lnTo>
                  <a:lnTo>
                    <a:pt x="0" y="41270"/>
                  </a:lnTo>
                  <a:lnTo>
                    <a:pt x="0" y="42758"/>
                  </a:lnTo>
                  <a:lnTo>
                    <a:pt x="7" y="44246"/>
                  </a:lnTo>
                  <a:lnTo>
                    <a:pt x="21" y="45733"/>
                  </a:lnTo>
                  <a:lnTo>
                    <a:pt x="41" y="47221"/>
                  </a:lnTo>
                  <a:lnTo>
                    <a:pt x="75" y="48709"/>
                  </a:lnTo>
                  <a:lnTo>
                    <a:pt x="109" y="50197"/>
                  </a:lnTo>
                  <a:lnTo>
                    <a:pt x="149" y="51629"/>
                  </a:lnTo>
                  <a:lnTo>
                    <a:pt x="197" y="53117"/>
                  </a:lnTo>
                  <a:lnTo>
                    <a:pt x="251" y="54494"/>
                  </a:lnTo>
                  <a:lnTo>
                    <a:pt x="312" y="55927"/>
                  </a:lnTo>
                  <a:lnTo>
                    <a:pt x="373" y="57304"/>
                  </a:lnTo>
                  <a:lnTo>
                    <a:pt x="447" y="58682"/>
                  </a:lnTo>
                  <a:lnTo>
                    <a:pt x="522" y="60059"/>
                  </a:lnTo>
                  <a:lnTo>
                    <a:pt x="610" y="61382"/>
                  </a:lnTo>
                  <a:lnTo>
                    <a:pt x="698" y="62704"/>
                  </a:lnTo>
                  <a:lnTo>
                    <a:pt x="793" y="63972"/>
                  </a:lnTo>
                  <a:lnTo>
                    <a:pt x="894" y="65239"/>
                  </a:lnTo>
                  <a:lnTo>
                    <a:pt x="996" y="66451"/>
                  </a:lnTo>
                  <a:lnTo>
                    <a:pt x="1172" y="68435"/>
                  </a:lnTo>
                  <a:lnTo>
                    <a:pt x="1361" y="70253"/>
                  </a:lnTo>
                  <a:lnTo>
                    <a:pt x="1565" y="72016"/>
                  </a:lnTo>
                  <a:lnTo>
                    <a:pt x="1774" y="73724"/>
                  </a:lnTo>
                  <a:lnTo>
                    <a:pt x="1998" y="75267"/>
                  </a:lnTo>
                  <a:lnTo>
                    <a:pt x="2228" y="76755"/>
                  </a:lnTo>
                  <a:lnTo>
                    <a:pt x="2472" y="78132"/>
                  </a:lnTo>
                  <a:lnTo>
                    <a:pt x="2723" y="79400"/>
                  </a:lnTo>
                  <a:lnTo>
                    <a:pt x="2899" y="80226"/>
                  </a:lnTo>
                  <a:lnTo>
                    <a:pt x="3075" y="80942"/>
                  </a:lnTo>
                  <a:lnTo>
                    <a:pt x="3258" y="81604"/>
                  </a:lnTo>
                  <a:lnTo>
                    <a:pt x="3440" y="82210"/>
                  </a:lnTo>
                  <a:lnTo>
                    <a:pt x="3630" y="82761"/>
                  </a:lnTo>
                  <a:lnTo>
                    <a:pt x="3820" y="83202"/>
                  </a:lnTo>
                  <a:lnTo>
                    <a:pt x="4016" y="83587"/>
                  </a:lnTo>
                  <a:lnTo>
                    <a:pt x="4212" y="83918"/>
                  </a:lnTo>
                  <a:lnTo>
                    <a:pt x="4341" y="84083"/>
                  </a:lnTo>
                  <a:lnTo>
                    <a:pt x="4456" y="84193"/>
                  </a:lnTo>
                  <a:lnTo>
                    <a:pt x="4558" y="84248"/>
                  </a:lnTo>
                  <a:lnTo>
                    <a:pt x="4639" y="84248"/>
                  </a:lnTo>
                  <a:lnTo>
                    <a:pt x="4707" y="84193"/>
                  </a:lnTo>
                  <a:lnTo>
                    <a:pt x="4754" y="84138"/>
                  </a:lnTo>
                  <a:lnTo>
                    <a:pt x="4781" y="84028"/>
                  </a:lnTo>
                  <a:lnTo>
                    <a:pt x="4788" y="83973"/>
                  </a:lnTo>
                  <a:lnTo>
                    <a:pt x="4788" y="83918"/>
                  </a:lnTo>
                  <a:lnTo>
                    <a:pt x="4544" y="83202"/>
                  </a:lnTo>
                  <a:lnTo>
                    <a:pt x="4300" y="82430"/>
                  </a:lnTo>
                  <a:lnTo>
                    <a:pt x="4057" y="81659"/>
                  </a:lnTo>
                  <a:lnTo>
                    <a:pt x="3820" y="80777"/>
                  </a:lnTo>
                  <a:lnTo>
                    <a:pt x="3583" y="79896"/>
                  </a:lnTo>
                  <a:lnTo>
                    <a:pt x="3346" y="78904"/>
                  </a:lnTo>
                  <a:lnTo>
                    <a:pt x="3115" y="77912"/>
                  </a:lnTo>
                  <a:lnTo>
                    <a:pt x="2892" y="76865"/>
                  </a:lnTo>
                  <a:lnTo>
                    <a:pt x="2668" y="75708"/>
                  </a:lnTo>
                  <a:lnTo>
                    <a:pt x="2458" y="74496"/>
                  </a:lnTo>
                  <a:lnTo>
                    <a:pt x="2255" y="73173"/>
                  </a:lnTo>
                  <a:lnTo>
                    <a:pt x="2059" y="71796"/>
                  </a:lnTo>
                  <a:lnTo>
                    <a:pt x="1876" y="70363"/>
                  </a:lnTo>
                  <a:lnTo>
                    <a:pt x="1707" y="68875"/>
                  </a:lnTo>
                  <a:lnTo>
                    <a:pt x="1544" y="67333"/>
                  </a:lnTo>
                  <a:lnTo>
                    <a:pt x="1388" y="65735"/>
                  </a:lnTo>
                  <a:lnTo>
                    <a:pt x="1253" y="64027"/>
                  </a:lnTo>
                  <a:lnTo>
                    <a:pt x="1118" y="62319"/>
                  </a:lnTo>
                  <a:lnTo>
                    <a:pt x="1002" y="60555"/>
                  </a:lnTo>
                  <a:lnTo>
                    <a:pt x="894" y="58792"/>
                  </a:lnTo>
                  <a:lnTo>
                    <a:pt x="793" y="56919"/>
                  </a:lnTo>
                  <a:lnTo>
                    <a:pt x="705" y="55100"/>
                  </a:lnTo>
                  <a:lnTo>
                    <a:pt x="630" y="53172"/>
                  </a:lnTo>
                  <a:lnTo>
                    <a:pt x="562" y="51243"/>
                  </a:lnTo>
                  <a:lnTo>
                    <a:pt x="515" y="49315"/>
                  </a:lnTo>
                  <a:lnTo>
                    <a:pt x="467" y="47331"/>
                  </a:lnTo>
                  <a:lnTo>
                    <a:pt x="440" y="45348"/>
                  </a:lnTo>
                  <a:lnTo>
                    <a:pt x="420" y="43364"/>
                  </a:lnTo>
                  <a:lnTo>
                    <a:pt x="413" y="41325"/>
                  </a:lnTo>
                  <a:lnTo>
                    <a:pt x="420" y="39342"/>
                  </a:lnTo>
                  <a:lnTo>
                    <a:pt x="434" y="37303"/>
                  </a:lnTo>
                  <a:lnTo>
                    <a:pt x="467" y="35319"/>
                  </a:lnTo>
                  <a:lnTo>
                    <a:pt x="508" y="33336"/>
                  </a:lnTo>
                  <a:lnTo>
                    <a:pt x="562" y="31297"/>
                  </a:lnTo>
                  <a:lnTo>
                    <a:pt x="630" y="29314"/>
                  </a:lnTo>
                  <a:lnTo>
                    <a:pt x="705" y="27385"/>
                  </a:lnTo>
                  <a:lnTo>
                    <a:pt x="799" y="25457"/>
                  </a:lnTo>
                  <a:lnTo>
                    <a:pt x="901" y="23528"/>
                  </a:lnTo>
                  <a:lnTo>
                    <a:pt x="1016" y="21599"/>
                  </a:lnTo>
                  <a:lnTo>
                    <a:pt x="1151" y="19781"/>
                  </a:lnTo>
                  <a:lnTo>
                    <a:pt x="1273" y="18128"/>
                  </a:lnTo>
                  <a:lnTo>
                    <a:pt x="1409" y="16585"/>
                  </a:lnTo>
                  <a:lnTo>
                    <a:pt x="1558" y="15043"/>
                  </a:lnTo>
                  <a:lnTo>
                    <a:pt x="1707" y="13555"/>
                  </a:lnTo>
                  <a:lnTo>
                    <a:pt x="1869" y="12177"/>
                  </a:lnTo>
                  <a:lnTo>
                    <a:pt x="2039" y="10855"/>
                  </a:lnTo>
                  <a:lnTo>
                    <a:pt x="2215" y="9533"/>
                  </a:lnTo>
                  <a:lnTo>
                    <a:pt x="2397" y="8320"/>
                  </a:lnTo>
                  <a:lnTo>
                    <a:pt x="2614" y="7163"/>
                  </a:lnTo>
                  <a:lnTo>
                    <a:pt x="2831" y="5951"/>
                  </a:lnTo>
                  <a:lnTo>
                    <a:pt x="3054" y="4849"/>
                  </a:lnTo>
                  <a:lnTo>
                    <a:pt x="3278" y="3802"/>
                  </a:lnTo>
                  <a:lnTo>
                    <a:pt x="3508" y="2755"/>
                  </a:lnTo>
                  <a:lnTo>
                    <a:pt x="3738" y="1763"/>
                  </a:lnTo>
                  <a:lnTo>
                    <a:pt x="3975" y="882"/>
                  </a:lnTo>
                  <a:lnTo>
                    <a:pt x="421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5"/>
            <p:cNvSpPr/>
            <p:nvPr/>
          </p:nvSpPr>
          <p:spPr>
            <a:xfrm rot="10800000" flipH="1">
              <a:off x="3218232" y="2738514"/>
              <a:ext cx="209700" cy="240770"/>
            </a:xfrm>
            <a:custGeom>
              <a:avLst/>
              <a:gdLst/>
              <a:ahLst/>
              <a:cxnLst/>
              <a:rect l="l" t="t" r="r" b="b"/>
              <a:pathLst>
                <a:path w="9949" h="80999" extrusionOk="0">
                  <a:moveTo>
                    <a:pt x="4815" y="1"/>
                  </a:moveTo>
                  <a:lnTo>
                    <a:pt x="4578" y="111"/>
                  </a:lnTo>
                  <a:lnTo>
                    <a:pt x="4341" y="331"/>
                  </a:lnTo>
                  <a:lnTo>
                    <a:pt x="4104" y="607"/>
                  </a:lnTo>
                  <a:lnTo>
                    <a:pt x="3867" y="993"/>
                  </a:lnTo>
                  <a:lnTo>
                    <a:pt x="3637" y="1489"/>
                  </a:lnTo>
                  <a:lnTo>
                    <a:pt x="3407" y="2040"/>
                  </a:lnTo>
                  <a:lnTo>
                    <a:pt x="3183" y="2701"/>
                  </a:lnTo>
                  <a:lnTo>
                    <a:pt x="2960" y="3472"/>
                  </a:lnTo>
                  <a:lnTo>
                    <a:pt x="2736" y="4299"/>
                  </a:lnTo>
                  <a:lnTo>
                    <a:pt x="2527" y="5235"/>
                  </a:lnTo>
                  <a:lnTo>
                    <a:pt x="2317" y="6227"/>
                  </a:lnTo>
                  <a:lnTo>
                    <a:pt x="2113" y="7329"/>
                  </a:lnTo>
                  <a:lnTo>
                    <a:pt x="1910" y="8541"/>
                  </a:lnTo>
                  <a:lnTo>
                    <a:pt x="1721" y="9809"/>
                  </a:lnTo>
                  <a:lnTo>
                    <a:pt x="1538" y="11186"/>
                  </a:lnTo>
                  <a:lnTo>
                    <a:pt x="1355" y="12674"/>
                  </a:lnTo>
                  <a:lnTo>
                    <a:pt x="1186" y="14217"/>
                  </a:lnTo>
                  <a:lnTo>
                    <a:pt x="1023" y="15815"/>
                  </a:lnTo>
                  <a:lnTo>
                    <a:pt x="874" y="17523"/>
                  </a:lnTo>
                  <a:lnTo>
                    <a:pt x="739" y="19231"/>
                  </a:lnTo>
                  <a:lnTo>
                    <a:pt x="610" y="20994"/>
                  </a:lnTo>
                  <a:lnTo>
                    <a:pt x="502" y="22757"/>
                  </a:lnTo>
                  <a:lnTo>
                    <a:pt x="393" y="24576"/>
                  </a:lnTo>
                  <a:lnTo>
                    <a:pt x="305" y="26394"/>
                  </a:lnTo>
                  <a:lnTo>
                    <a:pt x="231" y="28267"/>
                  </a:lnTo>
                  <a:lnTo>
                    <a:pt x="163" y="30196"/>
                  </a:lnTo>
                  <a:lnTo>
                    <a:pt x="102" y="32069"/>
                  </a:lnTo>
                  <a:lnTo>
                    <a:pt x="62" y="33998"/>
                  </a:lnTo>
                  <a:lnTo>
                    <a:pt x="28" y="35926"/>
                  </a:lnTo>
                  <a:lnTo>
                    <a:pt x="7" y="37855"/>
                  </a:lnTo>
                  <a:lnTo>
                    <a:pt x="1" y="39838"/>
                  </a:lnTo>
                  <a:lnTo>
                    <a:pt x="1" y="41767"/>
                  </a:lnTo>
                  <a:lnTo>
                    <a:pt x="14" y="43695"/>
                  </a:lnTo>
                  <a:lnTo>
                    <a:pt x="41" y="45624"/>
                  </a:lnTo>
                  <a:lnTo>
                    <a:pt x="75" y="47552"/>
                  </a:lnTo>
                  <a:lnTo>
                    <a:pt x="123" y="49481"/>
                  </a:lnTo>
                  <a:lnTo>
                    <a:pt x="183" y="51354"/>
                  </a:lnTo>
                  <a:lnTo>
                    <a:pt x="251" y="53228"/>
                  </a:lnTo>
                  <a:lnTo>
                    <a:pt x="332" y="55046"/>
                  </a:lnTo>
                  <a:lnTo>
                    <a:pt x="420" y="56864"/>
                  </a:lnTo>
                  <a:lnTo>
                    <a:pt x="529" y="58683"/>
                  </a:lnTo>
                  <a:lnTo>
                    <a:pt x="637" y="60391"/>
                  </a:lnTo>
                  <a:lnTo>
                    <a:pt x="766" y="62099"/>
                  </a:lnTo>
                  <a:lnTo>
                    <a:pt x="901" y="63752"/>
                  </a:lnTo>
                  <a:lnTo>
                    <a:pt x="1050" y="65405"/>
                  </a:lnTo>
                  <a:lnTo>
                    <a:pt x="1206" y="66948"/>
                  </a:lnTo>
                  <a:lnTo>
                    <a:pt x="1375" y="68435"/>
                  </a:lnTo>
                  <a:lnTo>
                    <a:pt x="1558" y="69923"/>
                  </a:lnTo>
                  <a:lnTo>
                    <a:pt x="1748" y="71301"/>
                  </a:lnTo>
                  <a:lnTo>
                    <a:pt x="1944" y="72623"/>
                  </a:lnTo>
                  <a:lnTo>
                    <a:pt x="2147" y="73835"/>
                  </a:lnTo>
                  <a:lnTo>
                    <a:pt x="2357" y="74937"/>
                  </a:lnTo>
                  <a:lnTo>
                    <a:pt x="2574" y="75984"/>
                  </a:lnTo>
                  <a:lnTo>
                    <a:pt x="2791" y="76921"/>
                  </a:lnTo>
                  <a:lnTo>
                    <a:pt x="3014" y="77747"/>
                  </a:lnTo>
                  <a:lnTo>
                    <a:pt x="3244" y="78464"/>
                  </a:lnTo>
                  <a:lnTo>
                    <a:pt x="3468" y="79125"/>
                  </a:lnTo>
                  <a:lnTo>
                    <a:pt x="3705" y="79676"/>
                  </a:lnTo>
                  <a:lnTo>
                    <a:pt x="3935" y="80117"/>
                  </a:lnTo>
                  <a:lnTo>
                    <a:pt x="4172" y="80447"/>
                  </a:lnTo>
                  <a:lnTo>
                    <a:pt x="4409" y="80723"/>
                  </a:lnTo>
                  <a:lnTo>
                    <a:pt x="4646" y="80888"/>
                  </a:lnTo>
                  <a:lnTo>
                    <a:pt x="4883" y="80998"/>
                  </a:lnTo>
                  <a:lnTo>
                    <a:pt x="5127" y="80998"/>
                  </a:lnTo>
                  <a:lnTo>
                    <a:pt x="5364" y="80888"/>
                  </a:lnTo>
                  <a:lnTo>
                    <a:pt x="5601" y="80668"/>
                  </a:lnTo>
                  <a:lnTo>
                    <a:pt x="5838" y="80392"/>
                  </a:lnTo>
                  <a:lnTo>
                    <a:pt x="6068" y="80006"/>
                  </a:lnTo>
                  <a:lnTo>
                    <a:pt x="6298" y="79510"/>
                  </a:lnTo>
                  <a:lnTo>
                    <a:pt x="6529" y="78959"/>
                  </a:lnTo>
                  <a:lnTo>
                    <a:pt x="6759" y="78298"/>
                  </a:lnTo>
                  <a:lnTo>
                    <a:pt x="6982" y="77582"/>
                  </a:lnTo>
                  <a:lnTo>
                    <a:pt x="7199" y="76755"/>
                  </a:lnTo>
                  <a:lnTo>
                    <a:pt x="7409" y="75819"/>
                  </a:lnTo>
                  <a:lnTo>
                    <a:pt x="7619" y="74772"/>
                  </a:lnTo>
                  <a:lnTo>
                    <a:pt x="7822" y="73670"/>
                  </a:lnTo>
                  <a:lnTo>
                    <a:pt x="8025" y="72513"/>
                  </a:lnTo>
                  <a:lnTo>
                    <a:pt x="8215" y="71190"/>
                  </a:lnTo>
                  <a:lnTo>
                    <a:pt x="8405" y="69868"/>
                  </a:lnTo>
                  <a:lnTo>
                    <a:pt x="8581" y="68380"/>
                  </a:lnTo>
                  <a:lnTo>
                    <a:pt x="8750" y="66837"/>
                  </a:lnTo>
                  <a:lnTo>
                    <a:pt x="8763" y="66727"/>
                  </a:lnTo>
                  <a:lnTo>
                    <a:pt x="8926" y="65129"/>
                  </a:lnTo>
                  <a:lnTo>
                    <a:pt x="9075" y="63421"/>
                  </a:lnTo>
                  <a:lnTo>
                    <a:pt x="9210" y="61713"/>
                  </a:lnTo>
                  <a:lnTo>
                    <a:pt x="9332" y="60005"/>
                  </a:lnTo>
                  <a:lnTo>
                    <a:pt x="9447" y="58187"/>
                  </a:lnTo>
                  <a:lnTo>
                    <a:pt x="9549" y="56368"/>
                  </a:lnTo>
                  <a:lnTo>
                    <a:pt x="9644" y="54550"/>
                  </a:lnTo>
                  <a:lnTo>
                    <a:pt x="9718" y="52677"/>
                  </a:lnTo>
                  <a:lnTo>
                    <a:pt x="9786" y="50803"/>
                  </a:lnTo>
                  <a:lnTo>
                    <a:pt x="9840" y="48875"/>
                  </a:lnTo>
                  <a:lnTo>
                    <a:pt x="9888" y="46946"/>
                  </a:lnTo>
                  <a:lnTo>
                    <a:pt x="9921" y="45018"/>
                  </a:lnTo>
                  <a:lnTo>
                    <a:pt x="9942" y="43089"/>
                  </a:lnTo>
                  <a:lnTo>
                    <a:pt x="9949" y="41106"/>
                  </a:lnTo>
                  <a:lnTo>
                    <a:pt x="9949" y="39177"/>
                  </a:lnTo>
                  <a:lnTo>
                    <a:pt x="9935" y="37249"/>
                  </a:lnTo>
                  <a:lnTo>
                    <a:pt x="9908" y="35320"/>
                  </a:lnTo>
                  <a:lnTo>
                    <a:pt x="9874" y="33392"/>
                  </a:lnTo>
                  <a:lnTo>
                    <a:pt x="9827" y="31463"/>
                  </a:lnTo>
                  <a:lnTo>
                    <a:pt x="9766" y="29590"/>
                  </a:lnTo>
                  <a:lnTo>
                    <a:pt x="9698" y="27716"/>
                  </a:lnTo>
                  <a:lnTo>
                    <a:pt x="9617" y="25898"/>
                  </a:lnTo>
                  <a:lnTo>
                    <a:pt x="9522" y="24080"/>
                  </a:lnTo>
                  <a:lnTo>
                    <a:pt x="9420" y="22316"/>
                  </a:lnTo>
                  <a:lnTo>
                    <a:pt x="9305" y="20553"/>
                  </a:lnTo>
                  <a:lnTo>
                    <a:pt x="9183" y="18845"/>
                  </a:lnTo>
                  <a:lnTo>
                    <a:pt x="9048" y="17192"/>
                  </a:lnTo>
                  <a:lnTo>
                    <a:pt x="8899" y="15594"/>
                  </a:lnTo>
                  <a:lnTo>
                    <a:pt x="8743" y="13996"/>
                  </a:lnTo>
                  <a:lnTo>
                    <a:pt x="8574" y="12509"/>
                  </a:lnTo>
                  <a:lnTo>
                    <a:pt x="8391" y="11021"/>
                  </a:lnTo>
                  <a:lnTo>
                    <a:pt x="8201" y="9643"/>
                  </a:lnTo>
                  <a:lnTo>
                    <a:pt x="7998" y="8321"/>
                  </a:lnTo>
                  <a:lnTo>
                    <a:pt x="7795" y="7109"/>
                  </a:lnTo>
                  <a:lnTo>
                    <a:pt x="7585" y="6007"/>
                  </a:lnTo>
                  <a:lnTo>
                    <a:pt x="7368" y="4960"/>
                  </a:lnTo>
                  <a:lnTo>
                    <a:pt x="7152" y="4078"/>
                  </a:lnTo>
                  <a:lnTo>
                    <a:pt x="6928" y="3252"/>
                  </a:lnTo>
                  <a:lnTo>
                    <a:pt x="6705" y="2480"/>
                  </a:lnTo>
                  <a:lnTo>
                    <a:pt x="6475" y="1874"/>
                  </a:lnTo>
                  <a:lnTo>
                    <a:pt x="6238" y="1323"/>
                  </a:lnTo>
                  <a:lnTo>
                    <a:pt x="6007" y="882"/>
                  </a:lnTo>
                  <a:lnTo>
                    <a:pt x="5770" y="497"/>
                  </a:lnTo>
                  <a:lnTo>
                    <a:pt x="5533" y="221"/>
                  </a:lnTo>
                  <a:lnTo>
                    <a:pt x="5296" y="56"/>
                  </a:lnTo>
                  <a:lnTo>
                    <a:pt x="50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5"/>
            <p:cNvSpPr/>
            <p:nvPr/>
          </p:nvSpPr>
          <p:spPr>
            <a:xfrm rot="10800000" flipH="1">
              <a:off x="3338996" y="2876523"/>
              <a:ext cx="444651" cy="482024"/>
            </a:xfrm>
            <a:custGeom>
              <a:avLst/>
              <a:gdLst/>
              <a:ahLst/>
              <a:cxnLst/>
              <a:rect l="l" t="t" r="r" b="b"/>
              <a:pathLst>
                <a:path w="21096" h="162161" extrusionOk="0">
                  <a:moveTo>
                    <a:pt x="18021" y="1"/>
                  </a:moveTo>
                  <a:lnTo>
                    <a:pt x="1" y="134335"/>
                  </a:lnTo>
                  <a:lnTo>
                    <a:pt x="3007" y="162161"/>
                  </a:lnTo>
                  <a:lnTo>
                    <a:pt x="21095" y="28653"/>
                  </a:lnTo>
                  <a:lnTo>
                    <a:pt x="180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5"/>
            <p:cNvSpPr/>
            <p:nvPr/>
          </p:nvSpPr>
          <p:spPr>
            <a:xfrm rot="10800000" flipH="1">
              <a:off x="3700002" y="3228685"/>
              <a:ext cx="195135" cy="223898"/>
            </a:xfrm>
            <a:custGeom>
              <a:avLst/>
              <a:gdLst/>
              <a:ahLst/>
              <a:cxnLst/>
              <a:rect l="l" t="t" r="r" b="b"/>
              <a:pathLst>
                <a:path w="9258" h="75323" extrusionOk="0">
                  <a:moveTo>
                    <a:pt x="4700" y="0"/>
                  </a:moveTo>
                  <a:lnTo>
                    <a:pt x="4484" y="55"/>
                  </a:lnTo>
                  <a:lnTo>
                    <a:pt x="4260" y="166"/>
                  </a:lnTo>
                  <a:lnTo>
                    <a:pt x="4037" y="331"/>
                  </a:lnTo>
                  <a:lnTo>
                    <a:pt x="3820" y="606"/>
                  </a:lnTo>
                  <a:lnTo>
                    <a:pt x="3603" y="937"/>
                  </a:lnTo>
                  <a:lnTo>
                    <a:pt x="3387" y="1378"/>
                  </a:lnTo>
                  <a:lnTo>
                    <a:pt x="3170" y="1929"/>
                  </a:lnTo>
                  <a:lnTo>
                    <a:pt x="2960" y="2535"/>
                  </a:lnTo>
                  <a:lnTo>
                    <a:pt x="2750" y="3251"/>
                  </a:lnTo>
                  <a:lnTo>
                    <a:pt x="2547" y="4023"/>
                  </a:lnTo>
                  <a:lnTo>
                    <a:pt x="2351" y="4904"/>
                  </a:lnTo>
                  <a:lnTo>
                    <a:pt x="2154" y="5841"/>
                  </a:lnTo>
                  <a:lnTo>
                    <a:pt x="1965" y="6888"/>
                  </a:lnTo>
                  <a:lnTo>
                    <a:pt x="1782" y="7990"/>
                  </a:lnTo>
                  <a:lnTo>
                    <a:pt x="1599" y="9147"/>
                  </a:lnTo>
                  <a:lnTo>
                    <a:pt x="1430" y="10469"/>
                  </a:lnTo>
                  <a:lnTo>
                    <a:pt x="1260" y="11792"/>
                  </a:lnTo>
                  <a:lnTo>
                    <a:pt x="1105" y="13279"/>
                  </a:lnTo>
                  <a:lnTo>
                    <a:pt x="956" y="14767"/>
                  </a:lnTo>
                  <a:lnTo>
                    <a:pt x="813" y="16310"/>
                  </a:lnTo>
                  <a:lnTo>
                    <a:pt x="685" y="17908"/>
                  </a:lnTo>
                  <a:lnTo>
                    <a:pt x="570" y="19506"/>
                  </a:lnTo>
                  <a:lnTo>
                    <a:pt x="461" y="21214"/>
                  </a:lnTo>
                  <a:lnTo>
                    <a:pt x="366" y="22867"/>
                  </a:lnTo>
                  <a:lnTo>
                    <a:pt x="285" y="24575"/>
                  </a:lnTo>
                  <a:lnTo>
                    <a:pt x="211" y="26338"/>
                  </a:lnTo>
                  <a:lnTo>
                    <a:pt x="150" y="28101"/>
                  </a:lnTo>
                  <a:lnTo>
                    <a:pt x="96" y="29865"/>
                  </a:lnTo>
                  <a:lnTo>
                    <a:pt x="55" y="31628"/>
                  </a:lnTo>
                  <a:lnTo>
                    <a:pt x="28" y="33446"/>
                  </a:lnTo>
                  <a:lnTo>
                    <a:pt x="7" y="35264"/>
                  </a:lnTo>
                  <a:lnTo>
                    <a:pt x="1" y="37083"/>
                  </a:lnTo>
                  <a:lnTo>
                    <a:pt x="1" y="38846"/>
                  </a:lnTo>
                  <a:lnTo>
                    <a:pt x="14" y="40664"/>
                  </a:lnTo>
                  <a:lnTo>
                    <a:pt x="35" y="42482"/>
                  </a:lnTo>
                  <a:lnTo>
                    <a:pt x="68" y="44246"/>
                  </a:lnTo>
                  <a:lnTo>
                    <a:pt x="109" y="46009"/>
                  </a:lnTo>
                  <a:lnTo>
                    <a:pt x="163" y="47772"/>
                  </a:lnTo>
                  <a:lnTo>
                    <a:pt x="231" y="49535"/>
                  </a:lnTo>
                  <a:lnTo>
                    <a:pt x="305" y="51243"/>
                  </a:lnTo>
                  <a:lnTo>
                    <a:pt x="393" y="52952"/>
                  </a:lnTo>
                  <a:lnTo>
                    <a:pt x="488" y="54605"/>
                  </a:lnTo>
                  <a:lnTo>
                    <a:pt x="597" y="56202"/>
                  </a:lnTo>
                  <a:lnTo>
                    <a:pt x="712" y="57800"/>
                  </a:lnTo>
                  <a:lnTo>
                    <a:pt x="834" y="59343"/>
                  </a:lnTo>
                  <a:lnTo>
                    <a:pt x="976" y="60831"/>
                  </a:lnTo>
                  <a:lnTo>
                    <a:pt x="1118" y="62319"/>
                  </a:lnTo>
                  <a:lnTo>
                    <a:pt x="1274" y="63696"/>
                  </a:lnTo>
                  <a:lnTo>
                    <a:pt x="1443" y="65074"/>
                  </a:lnTo>
                  <a:lnTo>
                    <a:pt x="1619" y="66341"/>
                  </a:lnTo>
                  <a:lnTo>
                    <a:pt x="1809" y="67553"/>
                  </a:lnTo>
                  <a:lnTo>
                    <a:pt x="1998" y="68710"/>
                  </a:lnTo>
                  <a:lnTo>
                    <a:pt x="2195" y="69757"/>
                  </a:lnTo>
                  <a:lnTo>
                    <a:pt x="2391" y="70694"/>
                  </a:lnTo>
                  <a:lnTo>
                    <a:pt x="2594" y="71575"/>
                  </a:lnTo>
                  <a:lnTo>
                    <a:pt x="2804" y="72347"/>
                  </a:lnTo>
                  <a:lnTo>
                    <a:pt x="3014" y="73008"/>
                  </a:lnTo>
                  <a:lnTo>
                    <a:pt x="3231" y="73614"/>
                  </a:lnTo>
                  <a:lnTo>
                    <a:pt x="3448" y="74110"/>
                  </a:lnTo>
                  <a:lnTo>
                    <a:pt x="3664" y="74551"/>
                  </a:lnTo>
                  <a:lnTo>
                    <a:pt x="3888" y="74881"/>
                  </a:lnTo>
                  <a:lnTo>
                    <a:pt x="4104" y="75102"/>
                  </a:lnTo>
                  <a:lnTo>
                    <a:pt x="4328" y="75267"/>
                  </a:lnTo>
                  <a:lnTo>
                    <a:pt x="4551" y="75322"/>
                  </a:lnTo>
                  <a:lnTo>
                    <a:pt x="4775" y="75322"/>
                  </a:lnTo>
                  <a:lnTo>
                    <a:pt x="4992" y="75212"/>
                  </a:lnTo>
                  <a:lnTo>
                    <a:pt x="5215" y="75047"/>
                  </a:lnTo>
                  <a:lnTo>
                    <a:pt x="5432" y="74771"/>
                  </a:lnTo>
                  <a:lnTo>
                    <a:pt x="5655" y="74386"/>
                  </a:lnTo>
                  <a:lnTo>
                    <a:pt x="5872" y="73945"/>
                  </a:lnTo>
                  <a:lnTo>
                    <a:pt x="6082" y="73449"/>
                  </a:lnTo>
                  <a:lnTo>
                    <a:pt x="6292" y="72843"/>
                  </a:lnTo>
                  <a:lnTo>
                    <a:pt x="6502" y="72126"/>
                  </a:lnTo>
                  <a:lnTo>
                    <a:pt x="6705" y="71355"/>
                  </a:lnTo>
                  <a:lnTo>
                    <a:pt x="6901" y="70473"/>
                  </a:lnTo>
                  <a:lnTo>
                    <a:pt x="7098" y="69537"/>
                  </a:lnTo>
                  <a:lnTo>
                    <a:pt x="7287" y="68545"/>
                  </a:lnTo>
                  <a:lnTo>
                    <a:pt x="7477" y="67388"/>
                  </a:lnTo>
                  <a:lnTo>
                    <a:pt x="7653" y="66231"/>
                  </a:lnTo>
                  <a:lnTo>
                    <a:pt x="7829" y="64908"/>
                  </a:lnTo>
                  <a:lnTo>
                    <a:pt x="7992" y="63586"/>
                  </a:lnTo>
                  <a:lnTo>
                    <a:pt x="8154" y="62153"/>
                  </a:lnTo>
                  <a:lnTo>
                    <a:pt x="8303" y="60610"/>
                  </a:lnTo>
                  <a:lnTo>
                    <a:pt x="8438" y="59068"/>
                  </a:lnTo>
                  <a:lnTo>
                    <a:pt x="8567" y="57470"/>
                  </a:lnTo>
                  <a:lnTo>
                    <a:pt x="8689" y="55872"/>
                  </a:lnTo>
                  <a:lnTo>
                    <a:pt x="8791" y="54219"/>
                  </a:lnTo>
                  <a:lnTo>
                    <a:pt x="8885" y="52511"/>
                  </a:lnTo>
                  <a:lnTo>
                    <a:pt x="8973" y="50803"/>
                  </a:lnTo>
                  <a:lnTo>
                    <a:pt x="9041" y="49039"/>
                  </a:lnTo>
                  <a:lnTo>
                    <a:pt x="9109" y="47276"/>
                  </a:lnTo>
                  <a:lnTo>
                    <a:pt x="9156" y="45513"/>
                  </a:lnTo>
                  <a:lnTo>
                    <a:pt x="9197" y="43750"/>
                  </a:lnTo>
                  <a:lnTo>
                    <a:pt x="9231" y="41931"/>
                  </a:lnTo>
                  <a:lnTo>
                    <a:pt x="9251" y="40113"/>
                  </a:lnTo>
                  <a:lnTo>
                    <a:pt x="9258" y="38295"/>
                  </a:lnTo>
                  <a:lnTo>
                    <a:pt x="9258" y="36477"/>
                  </a:lnTo>
                  <a:lnTo>
                    <a:pt x="9244" y="34713"/>
                  </a:lnTo>
                  <a:lnTo>
                    <a:pt x="9224" y="32895"/>
                  </a:lnTo>
                  <a:lnTo>
                    <a:pt x="9190" y="31132"/>
                  </a:lnTo>
                  <a:lnTo>
                    <a:pt x="9143" y="29314"/>
                  </a:lnTo>
                  <a:lnTo>
                    <a:pt x="9089" y="27605"/>
                  </a:lnTo>
                  <a:lnTo>
                    <a:pt x="9021" y="25842"/>
                  </a:lnTo>
                  <a:lnTo>
                    <a:pt x="8946" y="24134"/>
                  </a:lnTo>
                  <a:lnTo>
                    <a:pt x="8865" y="22426"/>
                  </a:lnTo>
                  <a:lnTo>
                    <a:pt x="8770" y="20773"/>
                  </a:lnTo>
                  <a:lnTo>
                    <a:pt x="8662" y="19175"/>
                  </a:lnTo>
                  <a:lnTo>
                    <a:pt x="8547" y="17577"/>
                  </a:lnTo>
                  <a:lnTo>
                    <a:pt x="8418" y="16034"/>
                  </a:lnTo>
                  <a:lnTo>
                    <a:pt x="8283" y="14547"/>
                  </a:lnTo>
                  <a:lnTo>
                    <a:pt x="8134" y="13059"/>
                  </a:lnTo>
                  <a:lnTo>
                    <a:pt x="7978" y="11681"/>
                  </a:lnTo>
                  <a:lnTo>
                    <a:pt x="7809" y="10304"/>
                  </a:lnTo>
                  <a:lnTo>
                    <a:pt x="7633" y="9037"/>
                  </a:lnTo>
                  <a:lnTo>
                    <a:pt x="7443" y="7824"/>
                  </a:lnTo>
                  <a:lnTo>
                    <a:pt x="7253" y="6667"/>
                  </a:lnTo>
                  <a:lnTo>
                    <a:pt x="7057" y="5620"/>
                  </a:lnTo>
                  <a:lnTo>
                    <a:pt x="6861" y="4684"/>
                  </a:lnTo>
                  <a:lnTo>
                    <a:pt x="6657" y="3802"/>
                  </a:lnTo>
                  <a:lnTo>
                    <a:pt x="6448" y="3031"/>
                  </a:lnTo>
                  <a:lnTo>
                    <a:pt x="6238" y="2370"/>
                  </a:lnTo>
                  <a:lnTo>
                    <a:pt x="6021" y="1763"/>
                  </a:lnTo>
                  <a:lnTo>
                    <a:pt x="5804" y="1268"/>
                  </a:lnTo>
                  <a:lnTo>
                    <a:pt x="5588" y="827"/>
                  </a:lnTo>
                  <a:lnTo>
                    <a:pt x="5371" y="496"/>
                  </a:lnTo>
                  <a:lnTo>
                    <a:pt x="5147" y="276"/>
                  </a:lnTo>
                  <a:lnTo>
                    <a:pt x="4924" y="110"/>
                  </a:lnTo>
                  <a:lnTo>
                    <a:pt x="47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5"/>
            <p:cNvSpPr/>
            <p:nvPr/>
          </p:nvSpPr>
          <p:spPr>
            <a:xfrm rot="10800000" flipH="1">
              <a:off x="3700002" y="3228685"/>
              <a:ext cx="195135" cy="223898"/>
            </a:xfrm>
            <a:custGeom>
              <a:avLst/>
              <a:gdLst/>
              <a:ahLst/>
              <a:cxnLst/>
              <a:rect l="l" t="t" r="r" b="b"/>
              <a:pathLst>
                <a:path w="9258" h="75323" fill="none" extrusionOk="0">
                  <a:moveTo>
                    <a:pt x="8154" y="62153"/>
                  </a:moveTo>
                  <a:lnTo>
                    <a:pt x="8154" y="62153"/>
                  </a:lnTo>
                  <a:lnTo>
                    <a:pt x="8303" y="60610"/>
                  </a:lnTo>
                  <a:lnTo>
                    <a:pt x="8438" y="59068"/>
                  </a:lnTo>
                  <a:lnTo>
                    <a:pt x="8567" y="57470"/>
                  </a:lnTo>
                  <a:lnTo>
                    <a:pt x="8689" y="55872"/>
                  </a:lnTo>
                  <a:lnTo>
                    <a:pt x="8791" y="54219"/>
                  </a:lnTo>
                  <a:lnTo>
                    <a:pt x="8885" y="52511"/>
                  </a:lnTo>
                  <a:lnTo>
                    <a:pt x="8973" y="50803"/>
                  </a:lnTo>
                  <a:lnTo>
                    <a:pt x="9041" y="49039"/>
                  </a:lnTo>
                  <a:lnTo>
                    <a:pt x="9109" y="47276"/>
                  </a:lnTo>
                  <a:lnTo>
                    <a:pt x="9156" y="45513"/>
                  </a:lnTo>
                  <a:lnTo>
                    <a:pt x="9197" y="43750"/>
                  </a:lnTo>
                  <a:lnTo>
                    <a:pt x="9231" y="41931"/>
                  </a:lnTo>
                  <a:lnTo>
                    <a:pt x="9251" y="40113"/>
                  </a:lnTo>
                  <a:lnTo>
                    <a:pt x="9258" y="38295"/>
                  </a:lnTo>
                  <a:lnTo>
                    <a:pt x="9258" y="36477"/>
                  </a:lnTo>
                  <a:lnTo>
                    <a:pt x="9244" y="34713"/>
                  </a:lnTo>
                  <a:lnTo>
                    <a:pt x="9224" y="32895"/>
                  </a:lnTo>
                  <a:lnTo>
                    <a:pt x="9190" y="31132"/>
                  </a:lnTo>
                  <a:lnTo>
                    <a:pt x="9143" y="29314"/>
                  </a:lnTo>
                  <a:lnTo>
                    <a:pt x="9089" y="27605"/>
                  </a:lnTo>
                  <a:lnTo>
                    <a:pt x="9021" y="25842"/>
                  </a:lnTo>
                  <a:lnTo>
                    <a:pt x="8946" y="24134"/>
                  </a:lnTo>
                  <a:lnTo>
                    <a:pt x="8865" y="22426"/>
                  </a:lnTo>
                  <a:lnTo>
                    <a:pt x="8770" y="20773"/>
                  </a:lnTo>
                  <a:lnTo>
                    <a:pt x="8662" y="19175"/>
                  </a:lnTo>
                  <a:lnTo>
                    <a:pt x="8547" y="17577"/>
                  </a:lnTo>
                  <a:lnTo>
                    <a:pt x="8418" y="16034"/>
                  </a:lnTo>
                  <a:lnTo>
                    <a:pt x="8283" y="14547"/>
                  </a:lnTo>
                  <a:lnTo>
                    <a:pt x="8134" y="13059"/>
                  </a:lnTo>
                  <a:lnTo>
                    <a:pt x="7978" y="11681"/>
                  </a:lnTo>
                  <a:lnTo>
                    <a:pt x="7809" y="10304"/>
                  </a:lnTo>
                  <a:lnTo>
                    <a:pt x="7633" y="9037"/>
                  </a:lnTo>
                  <a:lnTo>
                    <a:pt x="7633" y="9037"/>
                  </a:lnTo>
                  <a:lnTo>
                    <a:pt x="7443" y="7824"/>
                  </a:lnTo>
                  <a:lnTo>
                    <a:pt x="7253" y="6667"/>
                  </a:lnTo>
                  <a:lnTo>
                    <a:pt x="7057" y="5620"/>
                  </a:lnTo>
                  <a:lnTo>
                    <a:pt x="6861" y="4684"/>
                  </a:lnTo>
                  <a:lnTo>
                    <a:pt x="6657" y="3802"/>
                  </a:lnTo>
                  <a:lnTo>
                    <a:pt x="6448" y="3031"/>
                  </a:lnTo>
                  <a:lnTo>
                    <a:pt x="6238" y="2370"/>
                  </a:lnTo>
                  <a:lnTo>
                    <a:pt x="6021" y="1763"/>
                  </a:lnTo>
                  <a:lnTo>
                    <a:pt x="5804" y="1268"/>
                  </a:lnTo>
                  <a:lnTo>
                    <a:pt x="5588" y="827"/>
                  </a:lnTo>
                  <a:lnTo>
                    <a:pt x="5371" y="496"/>
                  </a:lnTo>
                  <a:lnTo>
                    <a:pt x="5147" y="276"/>
                  </a:lnTo>
                  <a:lnTo>
                    <a:pt x="4924" y="110"/>
                  </a:lnTo>
                  <a:lnTo>
                    <a:pt x="4700" y="0"/>
                  </a:lnTo>
                  <a:lnTo>
                    <a:pt x="4484" y="55"/>
                  </a:lnTo>
                  <a:lnTo>
                    <a:pt x="4260" y="166"/>
                  </a:lnTo>
                  <a:lnTo>
                    <a:pt x="4037" y="331"/>
                  </a:lnTo>
                  <a:lnTo>
                    <a:pt x="3820" y="606"/>
                  </a:lnTo>
                  <a:lnTo>
                    <a:pt x="3603" y="937"/>
                  </a:lnTo>
                  <a:lnTo>
                    <a:pt x="3387" y="1378"/>
                  </a:lnTo>
                  <a:lnTo>
                    <a:pt x="3170" y="1929"/>
                  </a:lnTo>
                  <a:lnTo>
                    <a:pt x="2960" y="2535"/>
                  </a:lnTo>
                  <a:lnTo>
                    <a:pt x="2750" y="3251"/>
                  </a:lnTo>
                  <a:lnTo>
                    <a:pt x="2547" y="4023"/>
                  </a:lnTo>
                  <a:lnTo>
                    <a:pt x="2351" y="4904"/>
                  </a:lnTo>
                  <a:lnTo>
                    <a:pt x="2154" y="5841"/>
                  </a:lnTo>
                  <a:lnTo>
                    <a:pt x="1965" y="6888"/>
                  </a:lnTo>
                  <a:lnTo>
                    <a:pt x="1782" y="7990"/>
                  </a:lnTo>
                  <a:lnTo>
                    <a:pt x="1599" y="9147"/>
                  </a:lnTo>
                  <a:lnTo>
                    <a:pt x="1430" y="10469"/>
                  </a:lnTo>
                  <a:lnTo>
                    <a:pt x="1260" y="11792"/>
                  </a:lnTo>
                  <a:lnTo>
                    <a:pt x="1105" y="13279"/>
                  </a:lnTo>
                  <a:lnTo>
                    <a:pt x="1105" y="13279"/>
                  </a:lnTo>
                  <a:lnTo>
                    <a:pt x="956" y="14767"/>
                  </a:lnTo>
                  <a:lnTo>
                    <a:pt x="813" y="16310"/>
                  </a:lnTo>
                  <a:lnTo>
                    <a:pt x="685" y="17908"/>
                  </a:lnTo>
                  <a:lnTo>
                    <a:pt x="570" y="19506"/>
                  </a:lnTo>
                  <a:lnTo>
                    <a:pt x="461" y="21214"/>
                  </a:lnTo>
                  <a:lnTo>
                    <a:pt x="366" y="22867"/>
                  </a:lnTo>
                  <a:lnTo>
                    <a:pt x="285" y="24575"/>
                  </a:lnTo>
                  <a:lnTo>
                    <a:pt x="211" y="26338"/>
                  </a:lnTo>
                  <a:lnTo>
                    <a:pt x="150" y="28101"/>
                  </a:lnTo>
                  <a:lnTo>
                    <a:pt x="96" y="29865"/>
                  </a:lnTo>
                  <a:lnTo>
                    <a:pt x="55" y="31628"/>
                  </a:lnTo>
                  <a:lnTo>
                    <a:pt x="28" y="33446"/>
                  </a:lnTo>
                  <a:lnTo>
                    <a:pt x="7" y="35264"/>
                  </a:lnTo>
                  <a:lnTo>
                    <a:pt x="1" y="37083"/>
                  </a:lnTo>
                  <a:lnTo>
                    <a:pt x="1" y="38846"/>
                  </a:lnTo>
                  <a:lnTo>
                    <a:pt x="14" y="40664"/>
                  </a:lnTo>
                  <a:lnTo>
                    <a:pt x="35" y="42482"/>
                  </a:lnTo>
                  <a:lnTo>
                    <a:pt x="68" y="44246"/>
                  </a:lnTo>
                  <a:lnTo>
                    <a:pt x="109" y="46009"/>
                  </a:lnTo>
                  <a:lnTo>
                    <a:pt x="163" y="47772"/>
                  </a:lnTo>
                  <a:lnTo>
                    <a:pt x="231" y="49535"/>
                  </a:lnTo>
                  <a:lnTo>
                    <a:pt x="305" y="51243"/>
                  </a:lnTo>
                  <a:lnTo>
                    <a:pt x="393" y="52952"/>
                  </a:lnTo>
                  <a:lnTo>
                    <a:pt x="488" y="54605"/>
                  </a:lnTo>
                  <a:lnTo>
                    <a:pt x="597" y="56202"/>
                  </a:lnTo>
                  <a:lnTo>
                    <a:pt x="712" y="57800"/>
                  </a:lnTo>
                  <a:lnTo>
                    <a:pt x="834" y="59343"/>
                  </a:lnTo>
                  <a:lnTo>
                    <a:pt x="976" y="60831"/>
                  </a:lnTo>
                  <a:lnTo>
                    <a:pt x="1118" y="62319"/>
                  </a:lnTo>
                  <a:lnTo>
                    <a:pt x="1274" y="63696"/>
                  </a:lnTo>
                  <a:lnTo>
                    <a:pt x="1443" y="65074"/>
                  </a:lnTo>
                  <a:lnTo>
                    <a:pt x="1619" y="66341"/>
                  </a:lnTo>
                  <a:lnTo>
                    <a:pt x="1619" y="66341"/>
                  </a:lnTo>
                  <a:lnTo>
                    <a:pt x="1809" y="67553"/>
                  </a:lnTo>
                  <a:lnTo>
                    <a:pt x="1998" y="68710"/>
                  </a:lnTo>
                  <a:lnTo>
                    <a:pt x="2195" y="69757"/>
                  </a:lnTo>
                  <a:lnTo>
                    <a:pt x="2391" y="70694"/>
                  </a:lnTo>
                  <a:lnTo>
                    <a:pt x="2594" y="71575"/>
                  </a:lnTo>
                  <a:lnTo>
                    <a:pt x="2804" y="72347"/>
                  </a:lnTo>
                  <a:lnTo>
                    <a:pt x="3014" y="73008"/>
                  </a:lnTo>
                  <a:lnTo>
                    <a:pt x="3231" y="73614"/>
                  </a:lnTo>
                  <a:lnTo>
                    <a:pt x="3448" y="74110"/>
                  </a:lnTo>
                  <a:lnTo>
                    <a:pt x="3664" y="74551"/>
                  </a:lnTo>
                  <a:lnTo>
                    <a:pt x="3888" y="74881"/>
                  </a:lnTo>
                  <a:lnTo>
                    <a:pt x="4104" y="75102"/>
                  </a:lnTo>
                  <a:lnTo>
                    <a:pt x="4328" y="75267"/>
                  </a:lnTo>
                  <a:lnTo>
                    <a:pt x="4551" y="75322"/>
                  </a:lnTo>
                  <a:lnTo>
                    <a:pt x="4775" y="75322"/>
                  </a:lnTo>
                  <a:lnTo>
                    <a:pt x="4992" y="75212"/>
                  </a:lnTo>
                  <a:lnTo>
                    <a:pt x="5215" y="75047"/>
                  </a:lnTo>
                  <a:lnTo>
                    <a:pt x="5432" y="74771"/>
                  </a:lnTo>
                  <a:lnTo>
                    <a:pt x="5655" y="74386"/>
                  </a:lnTo>
                  <a:lnTo>
                    <a:pt x="5872" y="73945"/>
                  </a:lnTo>
                  <a:lnTo>
                    <a:pt x="6082" y="73449"/>
                  </a:lnTo>
                  <a:lnTo>
                    <a:pt x="6292" y="72843"/>
                  </a:lnTo>
                  <a:lnTo>
                    <a:pt x="6502" y="72126"/>
                  </a:lnTo>
                  <a:lnTo>
                    <a:pt x="6705" y="71355"/>
                  </a:lnTo>
                  <a:lnTo>
                    <a:pt x="6901" y="70473"/>
                  </a:lnTo>
                  <a:lnTo>
                    <a:pt x="7098" y="69537"/>
                  </a:lnTo>
                  <a:lnTo>
                    <a:pt x="7287" y="68545"/>
                  </a:lnTo>
                  <a:lnTo>
                    <a:pt x="7477" y="67388"/>
                  </a:lnTo>
                  <a:lnTo>
                    <a:pt x="7653" y="66231"/>
                  </a:lnTo>
                  <a:lnTo>
                    <a:pt x="7829" y="64908"/>
                  </a:lnTo>
                  <a:lnTo>
                    <a:pt x="7992" y="63586"/>
                  </a:lnTo>
                  <a:lnTo>
                    <a:pt x="8154" y="621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5"/>
            <p:cNvSpPr/>
            <p:nvPr/>
          </p:nvSpPr>
          <p:spPr>
            <a:xfrm rot="10800000" flipH="1">
              <a:off x="3815201" y="3364004"/>
              <a:ext cx="137046" cy="207029"/>
            </a:xfrm>
            <a:custGeom>
              <a:avLst/>
              <a:gdLst/>
              <a:ahLst/>
              <a:cxnLst/>
              <a:rect l="l" t="t" r="r" b="b"/>
              <a:pathLst>
                <a:path w="6502" h="69648" extrusionOk="0">
                  <a:moveTo>
                    <a:pt x="4633" y="1"/>
                  </a:moveTo>
                  <a:lnTo>
                    <a:pt x="1" y="60170"/>
                  </a:lnTo>
                  <a:lnTo>
                    <a:pt x="1870" y="69647"/>
                  </a:lnTo>
                  <a:lnTo>
                    <a:pt x="6502" y="9478"/>
                  </a:lnTo>
                  <a:lnTo>
                    <a:pt x="4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5"/>
            <p:cNvSpPr/>
            <p:nvPr/>
          </p:nvSpPr>
          <p:spPr>
            <a:xfrm rot="10800000" flipH="1">
              <a:off x="3815201" y="3364004"/>
              <a:ext cx="137046" cy="207029"/>
            </a:xfrm>
            <a:custGeom>
              <a:avLst/>
              <a:gdLst/>
              <a:ahLst/>
              <a:cxnLst/>
              <a:rect l="l" t="t" r="r" b="b"/>
              <a:pathLst>
                <a:path w="6502" h="69648" fill="none" extrusionOk="0">
                  <a:moveTo>
                    <a:pt x="1" y="60170"/>
                  </a:moveTo>
                  <a:lnTo>
                    <a:pt x="1870" y="69647"/>
                  </a:lnTo>
                  <a:lnTo>
                    <a:pt x="6502" y="9478"/>
                  </a:lnTo>
                  <a:lnTo>
                    <a:pt x="4633" y="1"/>
                  </a:lnTo>
                  <a:lnTo>
                    <a:pt x="1" y="601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5"/>
            <p:cNvSpPr/>
            <p:nvPr/>
          </p:nvSpPr>
          <p:spPr>
            <a:xfrm rot="10800000" flipH="1">
              <a:off x="3700002" y="3228685"/>
              <a:ext cx="195135" cy="223898"/>
            </a:xfrm>
            <a:custGeom>
              <a:avLst/>
              <a:gdLst/>
              <a:ahLst/>
              <a:cxnLst/>
              <a:rect l="l" t="t" r="r" b="b"/>
              <a:pathLst>
                <a:path w="9258" h="75323" fill="none" extrusionOk="0">
                  <a:moveTo>
                    <a:pt x="4626" y="75322"/>
                  </a:moveTo>
                  <a:lnTo>
                    <a:pt x="4626" y="75322"/>
                  </a:lnTo>
                  <a:lnTo>
                    <a:pt x="4355" y="75267"/>
                  </a:lnTo>
                  <a:lnTo>
                    <a:pt x="4077" y="75102"/>
                  </a:lnTo>
                  <a:lnTo>
                    <a:pt x="3807" y="74771"/>
                  </a:lnTo>
                  <a:lnTo>
                    <a:pt x="3678" y="74551"/>
                  </a:lnTo>
                  <a:lnTo>
                    <a:pt x="3542" y="74275"/>
                  </a:lnTo>
                  <a:lnTo>
                    <a:pt x="3407" y="74000"/>
                  </a:lnTo>
                  <a:lnTo>
                    <a:pt x="3272" y="73724"/>
                  </a:lnTo>
                  <a:lnTo>
                    <a:pt x="3143" y="73394"/>
                  </a:lnTo>
                  <a:lnTo>
                    <a:pt x="3014" y="73008"/>
                  </a:lnTo>
                  <a:lnTo>
                    <a:pt x="2886" y="72567"/>
                  </a:lnTo>
                  <a:lnTo>
                    <a:pt x="2757" y="72126"/>
                  </a:lnTo>
                  <a:lnTo>
                    <a:pt x="2628" y="71686"/>
                  </a:lnTo>
                  <a:lnTo>
                    <a:pt x="2500" y="71135"/>
                  </a:lnTo>
                  <a:lnTo>
                    <a:pt x="2500" y="71135"/>
                  </a:lnTo>
                  <a:lnTo>
                    <a:pt x="2269" y="70143"/>
                  </a:lnTo>
                  <a:lnTo>
                    <a:pt x="2046" y="68986"/>
                  </a:lnTo>
                  <a:lnTo>
                    <a:pt x="1829" y="67718"/>
                  </a:lnTo>
                  <a:lnTo>
                    <a:pt x="1619" y="66341"/>
                  </a:lnTo>
                  <a:lnTo>
                    <a:pt x="1619" y="66341"/>
                  </a:lnTo>
                  <a:lnTo>
                    <a:pt x="1430" y="64963"/>
                  </a:lnTo>
                  <a:lnTo>
                    <a:pt x="1254" y="63476"/>
                  </a:lnTo>
                  <a:lnTo>
                    <a:pt x="1084" y="61933"/>
                  </a:lnTo>
                  <a:lnTo>
                    <a:pt x="928" y="60335"/>
                  </a:lnTo>
                  <a:lnTo>
                    <a:pt x="786" y="58737"/>
                  </a:lnTo>
                  <a:lnTo>
                    <a:pt x="651" y="57029"/>
                  </a:lnTo>
                  <a:lnTo>
                    <a:pt x="529" y="55266"/>
                  </a:lnTo>
                  <a:lnTo>
                    <a:pt x="421" y="53503"/>
                  </a:lnTo>
                  <a:lnTo>
                    <a:pt x="326" y="51684"/>
                  </a:lnTo>
                  <a:lnTo>
                    <a:pt x="245" y="49866"/>
                  </a:lnTo>
                  <a:lnTo>
                    <a:pt x="170" y="47993"/>
                  </a:lnTo>
                  <a:lnTo>
                    <a:pt x="116" y="46064"/>
                  </a:lnTo>
                  <a:lnTo>
                    <a:pt x="68" y="44136"/>
                  </a:lnTo>
                  <a:lnTo>
                    <a:pt x="28" y="42207"/>
                  </a:lnTo>
                  <a:lnTo>
                    <a:pt x="7" y="40278"/>
                  </a:lnTo>
                  <a:lnTo>
                    <a:pt x="1" y="38295"/>
                  </a:lnTo>
                  <a:lnTo>
                    <a:pt x="1" y="38295"/>
                  </a:lnTo>
                  <a:lnTo>
                    <a:pt x="1" y="37634"/>
                  </a:lnTo>
                  <a:lnTo>
                    <a:pt x="1" y="37634"/>
                  </a:lnTo>
                  <a:lnTo>
                    <a:pt x="1" y="36036"/>
                  </a:lnTo>
                  <a:lnTo>
                    <a:pt x="14" y="34383"/>
                  </a:lnTo>
                  <a:lnTo>
                    <a:pt x="35" y="32785"/>
                  </a:lnTo>
                  <a:lnTo>
                    <a:pt x="68" y="31187"/>
                  </a:lnTo>
                  <a:lnTo>
                    <a:pt x="102" y="29589"/>
                  </a:lnTo>
                  <a:lnTo>
                    <a:pt x="150" y="27991"/>
                  </a:lnTo>
                  <a:lnTo>
                    <a:pt x="211" y="26448"/>
                  </a:lnTo>
                  <a:lnTo>
                    <a:pt x="272" y="24850"/>
                  </a:lnTo>
                  <a:lnTo>
                    <a:pt x="346" y="23308"/>
                  </a:lnTo>
                  <a:lnTo>
                    <a:pt x="427" y="21820"/>
                  </a:lnTo>
                  <a:lnTo>
                    <a:pt x="515" y="20332"/>
                  </a:lnTo>
                  <a:lnTo>
                    <a:pt x="617" y="18844"/>
                  </a:lnTo>
                  <a:lnTo>
                    <a:pt x="725" y="17412"/>
                  </a:lnTo>
                  <a:lnTo>
                    <a:pt x="840" y="15979"/>
                  </a:lnTo>
                  <a:lnTo>
                    <a:pt x="969" y="14602"/>
                  </a:lnTo>
                  <a:lnTo>
                    <a:pt x="1105" y="13279"/>
                  </a:lnTo>
                  <a:lnTo>
                    <a:pt x="1105" y="13279"/>
                  </a:lnTo>
                  <a:lnTo>
                    <a:pt x="1281" y="11681"/>
                  </a:lnTo>
                  <a:lnTo>
                    <a:pt x="1463" y="10194"/>
                  </a:lnTo>
                  <a:lnTo>
                    <a:pt x="1660" y="8816"/>
                  </a:lnTo>
                  <a:lnTo>
                    <a:pt x="1856" y="7494"/>
                  </a:lnTo>
                  <a:lnTo>
                    <a:pt x="2066" y="6337"/>
                  </a:lnTo>
                  <a:lnTo>
                    <a:pt x="2276" y="5235"/>
                  </a:lnTo>
                  <a:lnTo>
                    <a:pt x="2493" y="4243"/>
                  </a:lnTo>
                  <a:lnTo>
                    <a:pt x="2716" y="3361"/>
                  </a:lnTo>
                  <a:lnTo>
                    <a:pt x="2946" y="2590"/>
                  </a:lnTo>
                  <a:lnTo>
                    <a:pt x="3184" y="1929"/>
                  </a:lnTo>
                  <a:lnTo>
                    <a:pt x="3414" y="1323"/>
                  </a:lnTo>
                  <a:lnTo>
                    <a:pt x="3658" y="882"/>
                  </a:lnTo>
                  <a:lnTo>
                    <a:pt x="3895" y="496"/>
                  </a:lnTo>
                  <a:lnTo>
                    <a:pt x="4138" y="221"/>
                  </a:lnTo>
                  <a:lnTo>
                    <a:pt x="4382" y="55"/>
                  </a:lnTo>
                  <a:lnTo>
                    <a:pt x="4633" y="0"/>
                  </a:lnTo>
                  <a:lnTo>
                    <a:pt x="4633" y="0"/>
                  </a:lnTo>
                  <a:lnTo>
                    <a:pt x="4897" y="55"/>
                  </a:lnTo>
                  <a:lnTo>
                    <a:pt x="5168" y="276"/>
                  </a:lnTo>
                  <a:lnTo>
                    <a:pt x="5432" y="606"/>
                  </a:lnTo>
                  <a:lnTo>
                    <a:pt x="5696" y="1047"/>
                  </a:lnTo>
                  <a:lnTo>
                    <a:pt x="5960" y="1598"/>
                  </a:lnTo>
                  <a:lnTo>
                    <a:pt x="6217" y="2314"/>
                  </a:lnTo>
                  <a:lnTo>
                    <a:pt x="6346" y="2700"/>
                  </a:lnTo>
                  <a:lnTo>
                    <a:pt x="6468" y="3141"/>
                  </a:lnTo>
                  <a:lnTo>
                    <a:pt x="6597" y="3582"/>
                  </a:lnTo>
                  <a:lnTo>
                    <a:pt x="6718" y="4078"/>
                  </a:lnTo>
                  <a:lnTo>
                    <a:pt x="5466" y="20332"/>
                  </a:lnTo>
                  <a:lnTo>
                    <a:pt x="7335" y="29809"/>
                  </a:lnTo>
                  <a:lnTo>
                    <a:pt x="8405" y="15924"/>
                  </a:lnTo>
                  <a:lnTo>
                    <a:pt x="8405" y="15924"/>
                  </a:lnTo>
                  <a:lnTo>
                    <a:pt x="8506" y="17136"/>
                  </a:lnTo>
                  <a:lnTo>
                    <a:pt x="8608" y="18404"/>
                  </a:lnTo>
                  <a:lnTo>
                    <a:pt x="8696" y="19671"/>
                  </a:lnTo>
                  <a:lnTo>
                    <a:pt x="8777" y="20993"/>
                  </a:lnTo>
                  <a:lnTo>
                    <a:pt x="8852" y="22316"/>
                  </a:lnTo>
                  <a:lnTo>
                    <a:pt x="8926" y="23638"/>
                  </a:lnTo>
                  <a:lnTo>
                    <a:pt x="8987" y="25016"/>
                  </a:lnTo>
                  <a:lnTo>
                    <a:pt x="9048" y="26338"/>
                  </a:lnTo>
                  <a:lnTo>
                    <a:pt x="9095" y="27771"/>
                  </a:lnTo>
                  <a:lnTo>
                    <a:pt x="9136" y="29148"/>
                  </a:lnTo>
                  <a:lnTo>
                    <a:pt x="9177" y="30581"/>
                  </a:lnTo>
                  <a:lnTo>
                    <a:pt x="9204" y="32013"/>
                  </a:lnTo>
                  <a:lnTo>
                    <a:pt x="9231" y="33446"/>
                  </a:lnTo>
                  <a:lnTo>
                    <a:pt x="9244" y="34879"/>
                  </a:lnTo>
                  <a:lnTo>
                    <a:pt x="9258" y="36311"/>
                  </a:lnTo>
                  <a:lnTo>
                    <a:pt x="9258" y="37744"/>
                  </a:lnTo>
                  <a:lnTo>
                    <a:pt x="9258" y="37744"/>
                  </a:lnTo>
                  <a:lnTo>
                    <a:pt x="9251" y="39342"/>
                  </a:lnTo>
                  <a:lnTo>
                    <a:pt x="9244" y="40995"/>
                  </a:lnTo>
                  <a:lnTo>
                    <a:pt x="9217" y="42593"/>
                  </a:lnTo>
                  <a:lnTo>
                    <a:pt x="9190" y="44191"/>
                  </a:lnTo>
                  <a:lnTo>
                    <a:pt x="9150" y="45789"/>
                  </a:lnTo>
                  <a:lnTo>
                    <a:pt x="9102" y="47386"/>
                  </a:lnTo>
                  <a:lnTo>
                    <a:pt x="9048" y="48984"/>
                  </a:lnTo>
                  <a:lnTo>
                    <a:pt x="8980" y="50527"/>
                  </a:lnTo>
                  <a:lnTo>
                    <a:pt x="8913" y="52070"/>
                  </a:lnTo>
                  <a:lnTo>
                    <a:pt x="8831" y="53558"/>
                  </a:lnTo>
                  <a:lnTo>
                    <a:pt x="8736" y="55100"/>
                  </a:lnTo>
                  <a:lnTo>
                    <a:pt x="8635" y="56533"/>
                  </a:lnTo>
                  <a:lnTo>
                    <a:pt x="8533" y="57966"/>
                  </a:lnTo>
                  <a:lnTo>
                    <a:pt x="8411" y="59398"/>
                  </a:lnTo>
                  <a:lnTo>
                    <a:pt x="8290" y="60776"/>
                  </a:lnTo>
                  <a:lnTo>
                    <a:pt x="8154" y="62153"/>
                  </a:lnTo>
                  <a:lnTo>
                    <a:pt x="8154" y="62153"/>
                  </a:lnTo>
                  <a:lnTo>
                    <a:pt x="7978" y="63696"/>
                  </a:lnTo>
                  <a:lnTo>
                    <a:pt x="7788" y="65184"/>
                  </a:lnTo>
                  <a:lnTo>
                    <a:pt x="7599" y="66616"/>
                  </a:lnTo>
                  <a:lnTo>
                    <a:pt x="7396" y="67884"/>
                  </a:lnTo>
                  <a:lnTo>
                    <a:pt x="7192" y="69041"/>
                  </a:lnTo>
                  <a:lnTo>
                    <a:pt x="6976" y="70143"/>
                  </a:lnTo>
                  <a:lnTo>
                    <a:pt x="6759" y="71135"/>
                  </a:lnTo>
                  <a:lnTo>
                    <a:pt x="6536" y="72016"/>
                  </a:lnTo>
                  <a:lnTo>
                    <a:pt x="6305" y="72788"/>
                  </a:lnTo>
                  <a:lnTo>
                    <a:pt x="6075" y="73449"/>
                  </a:lnTo>
                  <a:lnTo>
                    <a:pt x="5838" y="74055"/>
                  </a:lnTo>
                  <a:lnTo>
                    <a:pt x="5601" y="74496"/>
                  </a:lnTo>
                  <a:lnTo>
                    <a:pt x="5357" y="74881"/>
                  </a:lnTo>
                  <a:lnTo>
                    <a:pt x="5114" y="75157"/>
                  </a:lnTo>
                  <a:lnTo>
                    <a:pt x="4870" y="75267"/>
                  </a:lnTo>
                  <a:lnTo>
                    <a:pt x="4626" y="75322"/>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5"/>
            <p:cNvSpPr/>
            <p:nvPr/>
          </p:nvSpPr>
          <p:spPr>
            <a:xfrm rot="10800000" flipH="1">
              <a:off x="3155289" y="2192604"/>
              <a:ext cx="213410" cy="736547"/>
            </a:xfrm>
            <a:custGeom>
              <a:avLst/>
              <a:gdLst/>
              <a:ahLst/>
              <a:cxnLst/>
              <a:rect l="l" t="t" r="r" b="b"/>
              <a:pathLst>
                <a:path w="10125" h="247787" extrusionOk="0">
                  <a:moveTo>
                    <a:pt x="7781" y="0"/>
                  </a:moveTo>
                  <a:lnTo>
                    <a:pt x="7673" y="56"/>
                  </a:lnTo>
                  <a:lnTo>
                    <a:pt x="7564" y="166"/>
                  </a:lnTo>
                  <a:lnTo>
                    <a:pt x="7456" y="276"/>
                  </a:lnTo>
                  <a:lnTo>
                    <a:pt x="7348" y="496"/>
                  </a:lnTo>
                  <a:lnTo>
                    <a:pt x="7246" y="717"/>
                  </a:lnTo>
                  <a:lnTo>
                    <a:pt x="7145" y="937"/>
                  </a:lnTo>
                  <a:lnTo>
                    <a:pt x="7043" y="1268"/>
                  </a:lnTo>
                  <a:lnTo>
                    <a:pt x="6941" y="1598"/>
                  </a:lnTo>
                  <a:lnTo>
                    <a:pt x="6847" y="1984"/>
                  </a:lnTo>
                  <a:lnTo>
                    <a:pt x="6752" y="2370"/>
                  </a:lnTo>
                  <a:lnTo>
                    <a:pt x="6664" y="2811"/>
                  </a:lnTo>
                  <a:lnTo>
                    <a:pt x="6576" y="3306"/>
                  </a:lnTo>
                  <a:lnTo>
                    <a:pt x="6488" y="3857"/>
                  </a:lnTo>
                  <a:lnTo>
                    <a:pt x="6406" y="4353"/>
                  </a:lnTo>
                  <a:lnTo>
                    <a:pt x="6325" y="4960"/>
                  </a:lnTo>
                  <a:lnTo>
                    <a:pt x="6251" y="5566"/>
                  </a:lnTo>
                  <a:lnTo>
                    <a:pt x="6176" y="6227"/>
                  </a:lnTo>
                  <a:lnTo>
                    <a:pt x="6108" y="6888"/>
                  </a:lnTo>
                  <a:lnTo>
                    <a:pt x="6048" y="7604"/>
                  </a:lnTo>
                  <a:lnTo>
                    <a:pt x="5987" y="8321"/>
                  </a:lnTo>
                  <a:lnTo>
                    <a:pt x="5926" y="9092"/>
                  </a:lnTo>
                  <a:lnTo>
                    <a:pt x="5878" y="9863"/>
                  </a:lnTo>
                  <a:lnTo>
                    <a:pt x="5831" y="10635"/>
                  </a:lnTo>
                  <a:lnTo>
                    <a:pt x="5783" y="11461"/>
                  </a:lnTo>
                  <a:lnTo>
                    <a:pt x="5750" y="12343"/>
                  </a:lnTo>
                  <a:lnTo>
                    <a:pt x="5716" y="13225"/>
                  </a:lnTo>
                  <a:lnTo>
                    <a:pt x="5689" y="14106"/>
                  </a:lnTo>
                  <a:lnTo>
                    <a:pt x="5668" y="14988"/>
                  </a:lnTo>
                  <a:lnTo>
                    <a:pt x="41" y="226297"/>
                  </a:lnTo>
                  <a:lnTo>
                    <a:pt x="21" y="227234"/>
                  </a:lnTo>
                  <a:lnTo>
                    <a:pt x="14" y="228115"/>
                  </a:lnTo>
                  <a:lnTo>
                    <a:pt x="7" y="228997"/>
                  </a:lnTo>
                  <a:lnTo>
                    <a:pt x="0" y="229879"/>
                  </a:lnTo>
                  <a:lnTo>
                    <a:pt x="7" y="230815"/>
                  </a:lnTo>
                  <a:lnTo>
                    <a:pt x="14" y="231697"/>
                  </a:lnTo>
                  <a:lnTo>
                    <a:pt x="27" y="232524"/>
                  </a:lnTo>
                  <a:lnTo>
                    <a:pt x="48" y="233405"/>
                  </a:lnTo>
                  <a:lnTo>
                    <a:pt x="75" y="234232"/>
                  </a:lnTo>
                  <a:lnTo>
                    <a:pt x="102" y="235058"/>
                  </a:lnTo>
                  <a:lnTo>
                    <a:pt x="136" y="235885"/>
                  </a:lnTo>
                  <a:lnTo>
                    <a:pt x="176" y="236711"/>
                  </a:lnTo>
                  <a:lnTo>
                    <a:pt x="217" y="237483"/>
                  </a:lnTo>
                  <a:lnTo>
                    <a:pt x="264" y="238254"/>
                  </a:lnTo>
                  <a:lnTo>
                    <a:pt x="318" y="239025"/>
                  </a:lnTo>
                  <a:lnTo>
                    <a:pt x="373" y="239742"/>
                  </a:lnTo>
                  <a:lnTo>
                    <a:pt x="434" y="240403"/>
                  </a:lnTo>
                  <a:lnTo>
                    <a:pt x="501" y="241119"/>
                  </a:lnTo>
                  <a:lnTo>
                    <a:pt x="569" y="241780"/>
                  </a:lnTo>
                  <a:lnTo>
                    <a:pt x="644" y="242386"/>
                  </a:lnTo>
                  <a:lnTo>
                    <a:pt x="718" y="242993"/>
                  </a:lnTo>
                  <a:lnTo>
                    <a:pt x="799" y="243544"/>
                  </a:lnTo>
                  <a:lnTo>
                    <a:pt x="881" y="244095"/>
                  </a:lnTo>
                  <a:lnTo>
                    <a:pt x="969" y="244590"/>
                  </a:lnTo>
                  <a:lnTo>
                    <a:pt x="1057" y="245086"/>
                  </a:lnTo>
                  <a:lnTo>
                    <a:pt x="1151" y="245527"/>
                  </a:lnTo>
                  <a:lnTo>
                    <a:pt x="1246" y="245913"/>
                  </a:lnTo>
                  <a:lnTo>
                    <a:pt x="1348" y="246299"/>
                  </a:lnTo>
                  <a:lnTo>
                    <a:pt x="1449" y="246629"/>
                  </a:lnTo>
                  <a:lnTo>
                    <a:pt x="1551" y="246905"/>
                  </a:lnTo>
                  <a:lnTo>
                    <a:pt x="1659" y="247180"/>
                  </a:lnTo>
                  <a:lnTo>
                    <a:pt x="1768" y="247401"/>
                  </a:lnTo>
                  <a:lnTo>
                    <a:pt x="1795" y="247456"/>
                  </a:lnTo>
                  <a:lnTo>
                    <a:pt x="1910" y="247621"/>
                  </a:lnTo>
                  <a:lnTo>
                    <a:pt x="2018" y="247731"/>
                  </a:lnTo>
                  <a:lnTo>
                    <a:pt x="2133" y="247786"/>
                  </a:lnTo>
                  <a:lnTo>
                    <a:pt x="2350" y="247786"/>
                  </a:lnTo>
                  <a:lnTo>
                    <a:pt x="2465" y="247731"/>
                  </a:lnTo>
                  <a:lnTo>
                    <a:pt x="2574" y="247621"/>
                  </a:lnTo>
                  <a:lnTo>
                    <a:pt x="2675" y="247456"/>
                  </a:lnTo>
                  <a:lnTo>
                    <a:pt x="2783" y="247235"/>
                  </a:lnTo>
                  <a:lnTo>
                    <a:pt x="2885" y="247015"/>
                  </a:lnTo>
                  <a:lnTo>
                    <a:pt x="2987" y="246739"/>
                  </a:lnTo>
                  <a:lnTo>
                    <a:pt x="3088" y="246409"/>
                  </a:lnTo>
                  <a:lnTo>
                    <a:pt x="3183" y="246078"/>
                  </a:lnTo>
                  <a:lnTo>
                    <a:pt x="3278" y="245692"/>
                  </a:lnTo>
                  <a:lnTo>
                    <a:pt x="3373" y="245252"/>
                  </a:lnTo>
                  <a:lnTo>
                    <a:pt x="3461" y="244811"/>
                  </a:lnTo>
                  <a:lnTo>
                    <a:pt x="3549" y="244315"/>
                  </a:lnTo>
                  <a:lnTo>
                    <a:pt x="3637" y="243764"/>
                  </a:lnTo>
                  <a:lnTo>
                    <a:pt x="3718" y="243213"/>
                  </a:lnTo>
                  <a:lnTo>
                    <a:pt x="3792" y="242607"/>
                  </a:lnTo>
                  <a:lnTo>
                    <a:pt x="3867" y="242001"/>
                  </a:lnTo>
                  <a:lnTo>
                    <a:pt x="3941" y="241340"/>
                  </a:lnTo>
                  <a:lnTo>
                    <a:pt x="4009" y="240623"/>
                  </a:lnTo>
                  <a:lnTo>
                    <a:pt x="4070" y="239962"/>
                  </a:lnTo>
                  <a:lnTo>
                    <a:pt x="4131" y="239191"/>
                  </a:lnTo>
                  <a:lnTo>
                    <a:pt x="4185" y="238419"/>
                  </a:lnTo>
                  <a:lnTo>
                    <a:pt x="4233" y="237648"/>
                  </a:lnTo>
                  <a:lnTo>
                    <a:pt x="4280" y="236821"/>
                  </a:lnTo>
                  <a:lnTo>
                    <a:pt x="4321" y="235995"/>
                  </a:lnTo>
                  <a:lnTo>
                    <a:pt x="4355" y="235113"/>
                  </a:lnTo>
                  <a:lnTo>
                    <a:pt x="4388" y="234232"/>
                  </a:lnTo>
                  <a:lnTo>
                    <a:pt x="4415" y="233350"/>
                  </a:lnTo>
                  <a:lnTo>
                    <a:pt x="10070" y="21985"/>
                  </a:lnTo>
                  <a:lnTo>
                    <a:pt x="10077" y="21765"/>
                  </a:lnTo>
                  <a:lnTo>
                    <a:pt x="10097" y="20828"/>
                  </a:lnTo>
                  <a:lnTo>
                    <a:pt x="10111" y="19947"/>
                  </a:lnTo>
                  <a:lnTo>
                    <a:pt x="10117" y="19010"/>
                  </a:lnTo>
                  <a:lnTo>
                    <a:pt x="10124" y="18128"/>
                  </a:lnTo>
                  <a:lnTo>
                    <a:pt x="10117" y="17192"/>
                  </a:lnTo>
                  <a:lnTo>
                    <a:pt x="10111" y="16310"/>
                  </a:lnTo>
                  <a:lnTo>
                    <a:pt x="10097" y="15429"/>
                  </a:lnTo>
                  <a:lnTo>
                    <a:pt x="10077" y="14602"/>
                  </a:lnTo>
                  <a:lnTo>
                    <a:pt x="10056" y="13720"/>
                  </a:lnTo>
                  <a:lnTo>
                    <a:pt x="10023" y="12894"/>
                  </a:lnTo>
                  <a:lnTo>
                    <a:pt x="9989" y="12067"/>
                  </a:lnTo>
                  <a:lnTo>
                    <a:pt x="9955" y="11241"/>
                  </a:lnTo>
                  <a:lnTo>
                    <a:pt x="9907" y="10470"/>
                  </a:lnTo>
                  <a:lnTo>
                    <a:pt x="9860" y="9698"/>
                  </a:lnTo>
                  <a:lnTo>
                    <a:pt x="9813" y="8927"/>
                  </a:lnTo>
                  <a:lnTo>
                    <a:pt x="9752" y="8210"/>
                  </a:lnTo>
                  <a:lnTo>
                    <a:pt x="9691" y="7494"/>
                  </a:lnTo>
                  <a:lnTo>
                    <a:pt x="9630" y="6778"/>
                  </a:lnTo>
                  <a:lnTo>
                    <a:pt x="9555" y="6117"/>
                  </a:lnTo>
                  <a:lnTo>
                    <a:pt x="9488" y="5511"/>
                  </a:lnTo>
                  <a:lnTo>
                    <a:pt x="9406" y="4904"/>
                  </a:lnTo>
                  <a:lnTo>
                    <a:pt x="9325" y="4298"/>
                  </a:lnTo>
                  <a:lnTo>
                    <a:pt x="9244" y="3747"/>
                  </a:lnTo>
                  <a:lnTo>
                    <a:pt x="9156" y="3251"/>
                  </a:lnTo>
                  <a:lnTo>
                    <a:pt x="9068" y="2755"/>
                  </a:lnTo>
                  <a:lnTo>
                    <a:pt x="8973" y="2315"/>
                  </a:lnTo>
                  <a:lnTo>
                    <a:pt x="8871" y="1929"/>
                  </a:lnTo>
                  <a:lnTo>
                    <a:pt x="8777" y="1543"/>
                  </a:lnTo>
                  <a:lnTo>
                    <a:pt x="8668" y="1213"/>
                  </a:lnTo>
                  <a:lnTo>
                    <a:pt x="8567" y="937"/>
                  </a:lnTo>
                  <a:lnTo>
                    <a:pt x="8458" y="662"/>
                  </a:lnTo>
                  <a:lnTo>
                    <a:pt x="8343" y="441"/>
                  </a:lnTo>
                  <a:lnTo>
                    <a:pt x="8228" y="276"/>
                  </a:lnTo>
                  <a:lnTo>
                    <a:pt x="8120" y="111"/>
                  </a:lnTo>
                  <a:lnTo>
                    <a:pt x="8005" y="56"/>
                  </a:lnTo>
                  <a:lnTo>
                    <a:pt x="78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5"/>
            <p:cNvSpPr/>
            <p:nvPr/>
          </p:nvSpPr>
          <p:spPr>
            <a:xfrm rot="10800000" flipH="1">
              <a:off x="3691591" y="3411878"/>
              <a:ext cx="845440" cy="967647"/>
            </a:xfrm>
            <a:custGeom>
              <a:avLst/>
              <a:gdLst/>
              <a:ahLst/>
              <a:cxnLst/>
              <a:rect l="l" t="t" r="r" b="b"/>
              <a:pathLst>
                <a:path w="40111" h="325533" extrusionOk="0">
                  <a:moveTo>
                    <a:pt x="18305" y="0"/>
                  </a:moveTo>
                  <a:lnTo>
                    <a:pt x="0" y="232468"/>
                  </a:lnTo>
                  <a:lnTo>
                    <a:pt x="22002" y="325532"/>
                  </a:lnTo>
                  <a:lnTo>
                    <a:pt x="40110" y="105627"/>
                  </a:lnTo>
                  <a:lnTo>
                    <a:pt x="1830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5"/>
            <p:cNvSpPr/>
            <p:nvPr/>
          </p:nvSpPr>
          <p:spPr>
            <a:xfrm rot="10800000" flipH="1">
              <a:off x="3759530" y="3459353"/>
              <a:ext cx="806467" cy="832526"/>
            </a:xfrm>
            <a:custGeom>
              <a:avLst/>
              <a:gdLst/>
              <a:ahLst/>
              <a:cxnLst/>
              <a:rect l="l" t="t" r="r" b="b"/>
              <a:pathLst>
                <a:path w="38262" h="280076" extrusionOk="0">
                  <a:moveTo>
                    <a:pt x="17032" y="1"/>
                  </a:moveTo>
                  <a:lnTo>
                    <a:pt x="16910" y="937"/>
                  </a:lnTo>
                  <a:lnTo>
                    <a:pt x="16558" y="3803"/>
                  </a:lnTo>
                  <a:lnTo>
                    <a:pt x="15989" y="8486"/>
                  </a:lnTo>
                  <a:lnTo>
                    <a:pt x="15637" y="11462"/>
                  </a:lnTo>
                  <a:lnTo>
                    <a:pt x="15237" y="14878"/>
                  </a:lnTo>
                  <a:lnTo>
                    <a:pt x="14797" y="18680"/>
                  </a:lnTo>
                  <a:lnTo>
                    <a:pt x="14323" y="22922"/>
                  </a:lnTo>
                  <a:lnTo>
                    <a:pt x="13815" y="27496"/>
                  </a:lnTo>
                  <a:lnTo>
                    <a:pt x="13267" y="32510"/>
                  </a:lnTo>
                  <a:lnTo>
                    <a:pt x="12698" y="37910"/>
                  </a:lnTo>
                  <a:lnTo>
                    <a:pt x="12095" y="43640"/>
                  </a:lnTo>
                  <a:lnTo>
                    <a:pt x="11472" y="49701"/>
                  </a:lnTo>
                  <a:lnTo>
                    <a:pt x="10829" y="56148"/>
                  </a:lnTo>
                  <a:lnTo>
                    <a:pt x="10165" y="62925"/>
                  </a:lnTo>
                  <a:lnTo>
                    <a:pt x="9488" y="69978"/>
                  </a:lnTo>
                  <a:lnTo>
                    <a:pt x="8797" y="77361"/>
                  </a:lnTo>
                  <a:lnTo>
                    <a:pt x="8093" y="85075"/>
                  </a:lnTo>
                  <a:lnTo>
                    <a:pt x="7741" y="89043"/>
                  </a:lnTo>
                  <a:lnTo>
                    <a:pt x="7389" y="93065"/>
                  </a:lnTo>
                  <a:lnTo>
                    <a:pt x="7037" y="97197"/>
                  </a:lnTo>
                  <a:lnTo>
                    <a:pt x="6678" y="101385"/>
                  </a:lnTo>
                  <a:lnTo>
                    <a:pt x="6326" y="105628"/>
                  </a:lnTo>
                  <a:lnTo>
                    <a:pt x="5967" y="109926"/>
                  </a:lnTo>
                  <a:lnTo>
                    <a:pt x="5614" y="114279"/>
                  </a:lnTo>
                  <a:lnTo>
                    <a:pt x="5256" y="118742"/>
                  </a:lnTo>
                  <a:lnTo>
                    <a:pt x="4903" y="123260"/>
                  </a:lnTo>
                  <a:lnTo>
                    <a:pt x="4551" y="127833"/>
                  </a:lnTo>
                  <a:lnTo>
                    <a:pt x="4206" y="132462"/>
                  </a:lnTo>
                  <a:lnTo>
                    <a:pt x="3861" y="137145"/>
                  </a:lnTo>
                  <a:lnTo>
                    <a:pt x="3515" y="141884"/>
                  </a:lnTo>
                  <a:lnTo>
                    <a:pt x="3170" y="146678"/>
                  </a:lnTo>
                  <a:lnTo>
                    <a:pt x="2831" y="151581"/>
                  </a:lnTo>
                  <a:lnTo>
                    <a:pt x="2499" y="156485"/>
                  </a:lnTo>
                  <a:lnTo>
                    <a:pt x="2168" y="161444"/>
                  </a:lnTo>
                  <a:lnTo>
                    <a:pt x="1843" y="166459"/>
                  </a:lnTo>
                  <a:lnTo>
                    <a:pt x="1518" y="171528"/>
                  </a:lnTo>
                  <a:lnTo>
                    <a:pt x="1206" y="176652"/>
                  </a:lnTo>
                  <a:lnTo>
                    <a:pt x="894" y="181831"/>
                  </a:lnTo>
                  <a:lnTo>
                    <a:pt x="590" y="187066"/>
                  </a:lnTo>
                  <a:lnTo>
                    <a:pt x="292" y="192356"/>
                  </a:lnTo>
                  <a:lnTo>
                    <a:pt x="1" y="197645"/>
                  </a:lnTo>
                  <a:lnTo>
                    <a:pt x="18095" y="280075"/>
                  </a:lnTo>
                  <a:lnTo>
                    <a:pt x="18251" y="277981"/>
                  </a:lnTo>
                  <a:lnTo>
                    <a:pt x="18705" y="272031"/>
                  </a:lnTo>
                  <a:lnTo>
                    <a:pt x="19416" y="262774"/>
                  </a:lnTo>
                  <a:lnTo>
                    <a:pt x="19863" y="257043"/>
                  </a:lnTo>
                  <a:lnTo>
                    <a:pt x="20364" y="250762"/>
                  </a:lnTo>
                  <a:lnTo>
                    <a:pt x="20912" y="243929"/>
                  </a:lnTo>
                  <a:lnTo>
                    <a:pt x="21508" y="236601"/>
                  </a:lnTo>
                  <a:lnTo>
                    <a:pt x="22145" y="228887"/>
                  </a:lnTo>
                  <a:lnTo>
                    <a:pt x="22815" y="220842"/>
                  </a:lnTo>
                  <a:lnTo>
                    <a:pt x="23526" y="212577"/>
                  </a:lnTo>
                  <a:lnTo>
                    <a:pt x="24264" y="204092"/>
                  </a:lnTo>
                  <a:lnTo>
                    <a:pt x="25029" y="195496"/>
                  </a:lnTo>
                  <a:lnTo>
                    <a:pt x="25815" y="186846"/>
                  </a:lnTo>
                  <a:lnTo>
                    <a:pt x="26215" y="182493"/>
                  </a:lnTo>
                  <a:lnTo>
                    <a:pt x="26621" y="178195"/>
                  </a:lnTo>
                  <a:lnTo>
                    <a:pt x="27034" y="173897"/>
                  </a:lnTo>
                  <a:lnTo>
                    <a:pt x="27440" y="169654"/>
                  </a:lnTo>
                  <a:lnTo>
                    <a:pt x="27860" y="165467"/>
                  </a:lnTo>
                  <a:lnTo>
                    <a:pt x="28273" y="161279"/>
                  </a:lnTo>
                  <a:lnTo>
                    <a:pt x="28693" y="157202"/>
                  </a:lnTo>
                  <a:lnTo>
                    <a:pt x="29113" y="153179"/>
                  </a:lnTo>
                  <a:lnTo>
                    <a:pt x="29533" y="149212"/>
                  </a:lnTo>
                  <a:lnTo>
                    <a:pt x="29953" y="145355"/>
                  </a:lnTo>
                  <a:lnTo>
                    <a:pt x="30373" y="141553"/>
                  </a:lnTo>
                  <a:lnTo>
                    <a:pt x="30792" y="137861"/>
                  </a:lnTo>
                  <a:lnTo>
                    <a:pt x="31212" y="134335"/>
                  </a:lnTo>
                  <a:lnTo>
                    <a:pt x="31625" y="130864"/>
                  </a:lnTo>
                  <a:lnTo>
                    <a:pt x="32038" y="127558"/>
                  </a:lnTo>
                  <a:lnTo>
                    <a:pt x="32451" y="124362"/>
                  </a:lnTo>
                  <a:lnTo>
                    <a:pt x="32858" y="121331"/>
                  </a:lnTo>
                  <a:lnTo>
                    <a:pt x="33264" y="118466"/>
                  </a:lnTo>
                  <a:lnTo>
                    <a:pt x="33664" y="115766"/>
                  </a:lnTo>
                  <a:lnTo>
                    <a:pt x="34063" y="113232"/>
                  </a:lnTo>
                  <a:lnTo>
                    <a:pt x="34449" y="110862"/>
                  </a:lnTo>
                  <a:lnTo>
                    <a:pt x="34646" y="109760"/>
                  </a:lnTo>
                  <a:lnTo>
                    <a:pt x="34835" y="108713"/>
                  </a:lnTo>
                  <a:lnTo>
                    <a:pt x="35025" y="107722"/>
                  </a:lnTo>
                  <a:lnTo>
                    <a:pt x="35214" y="106730"/>
                  </a:lnTo>
                  <a:lnTo>
                    <a:pt x="35404" y="105848"/>
                  </a:lnTo>
                  <a:lnTo>
                    <a:pt x="35587" y="104967"/>
                  </a:lnTo>
                  <a:lnTo>
                    <a:pt x="35770" y="104195"/>
                  </a:lnTo>
                  <a:lnTo>
                    <a:pt x="35953" y="103479"/>
                  </a:lnTo>
                  <a:lnTo>
                    <a:pt x="36129" y="102763"/>
                  </a:lnTo>
                  <a:lnTo>
                    <a:pt x="36305" y="102157"/>
                  </a:lnTo>
                  <a:lnTo>
                    <a:pt x="36481" y="101550"/>
                  </a:lnTo>
                  <a:lnTo>
                    <a:pt x="36657" y="101055"/>
                  </a:lnTo>
                  <a:lnTo>
                    <a:pt x="36826" y="100614"/>
                  </a:lnTo>
                  <a:lnTo>
                    <a:pt x="36995" y="100228"/>
                  </a:lnTo>
                  <a:lnTo>
                    <a:pt x="37165" y="99897"/>
                  </a:lnTo>
                  <a:lnTo>
                    <a:pt x="37327" y="99677"/>
                  </a:lnTo>
                  <a:lnTo>
                    <a:pt x="37490" y="99457"/>
                  </a:lnTo>
                  <a:lnTo>
                    <a:pt x="37646" y="99346"/>
                  </a:lnTo>
                  <a:lnTo>
                    <a:pt x="37808" y="99291"/>
                  </a:lnTo>
                  <a:lnTo>
                    <a:pt x="37957" y="99291"/>
                  </a:lnTo>
                  <a:lnTo>
                    <a:pt x="38113" y="99346"/>
                  </a:lnTo>
                  <a:lnTo>
                    <a:pt x="38262" y="99512"/>
                  </a:lnTo>
                  <a:lnTo>
                    <a:pt x="38262" y="99512"/>
                  </a:lnTo>
                  <a:lnTo>
                    <a:pt x="1703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5"/>
            <p:cNvSpPr/>
            <p:nvPr/>
          </p:nvSpPr>
          <p:spPr>
            <a:xfrm rot="10800000" flipH="1">
              <a:off x="3853460" y="3690478"/>
              <a:ext cx="107938" cy="67318"/>
            </a:xfrm>
            <a:custGeom>
              <a:avLst/>
              <a:gdLst/>
              <a:ahLst/>
              <a:cxnLst/>
              <a:rect l="l" t="t" r="r" b="b"/>
              <a:pathLst>
                <a:path w="5121" h="22647" extrusionOk="0">
                  <a:moveTo>
                    <a:pt x="1" y="0"/>
                  </a:moveTo>
                  <a:lnTo>
                    <a:pt x="305" y="1653"/>
                  </a:lnTo>
                  <a:lnTo>
                    <a:pt x="617" y="3251"/>
                  </a:lnTo>
                  <a:lnTo>
                    <a:pt x="921" y="4794"/>
                  </a:lnTo>
                  <a:lnTo>
                    <a:pt x="1240" y="6282"/>
                  </a:lnTo>
                  <a:lnTo>
                    <a:pt x="1558" y="7770"/>
                  </a:lnTo>
                  <a:lnTo>
                    <a:pt x="1876" y="9202"/>
                  </a:lnTo>
                  <a:lnTo>
                    <a:pt x="2195" y="10635"/>
                  </a:lnTo>
                  <a:lnTo>
                    <a:pt x="2520" y="11957"/>
                  </a:lnTo>
                  <a:lnTo>
                    <a:pt x="2838" y="13445"/>
                  </a:lnTo>
                  <a:lnTo>
                    <a:pt x="3156" y="14878"/>
                  </a:lnTo>
                  <a:lnTo>
                    <a:pt x="3481" y="16310"/>
                  </a:lnTo>
                  <a:lnTo>
                    <a:pt x="3800" y="17633"/>
                  </a:lnTo>
                  <a:lnTo>
                    <a:pt x="4131" y="18955"/>
                  </a:lnTo>
                  <a:lnTo>
                    <a:pt x="4456" y="20222"/>
                  </a:lnTo>
                  <a:lnTo>
                    <a:pt x="4788" y="21490"/>
                  </a:lnTo>
                  <a:lnTo>
                    <a:pt x="5120" y="22647"/>
                  </a:lnTo>
                  <a:lnTo>
                    <a:pt x="4815" y="21049"/>
                  </a:lnTo>
                  <a:lnTo>
                    <a:pt x="4504" y="19451"/>
                  </a:lnTo>
                  <a:lnTo>
                    <a:pt x="4192" y="17853"/>
                  </a:lnTo>
                  <a:lnTo>
                    <a:pt x="3881" y="16365"/>
                  </a:lnTo>
                  <a:lnTo>
                    <a:pt x="3563" y="14878"/>
                  </a:lnTo>
                  <a:lnTo>
                    <a:pt x="3244" y="13445"/>
                  </a:lnTo>
                  <a:lnTo>
                    <a:pt x="2919" y="12067"/>
                  </a:lnTo>
                  <a:lnTo>
                    <a:pt x="2594" y="10690"/>
                  </a:lnTo>
                  <a:lnTo>
                    <a:pt x="2276" y="9257"/>
                  </a:lnTo>
                  <a:lnTo>
                    <a:pt x="1958" y="7825"/>
                  </a:lnTo>
                  <a:lnTo>
                    <a:pt x="1639" y="6392"/>
                  </a:lnTo>
                  <a:lnTo>
                    <a:pt x="1314" y="5070"/>
                  </a:lnTo>
                  <a:lnTo>
                    <a:pt x="989" y="3747"/>
                  </a:lnTo>
                  <a:lnTo>
                    <a:pt x="664" y="2480"/>
                  </a:lnTo>
                  <a:lnTo>
                    <a:pt x="332" y="1213"/>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5"/>
            <p:cNvSpPr/>
            <p:nvPr/>
          </p:nvSpPr>
          <p:spPr>
            <a:xfrm rot="10800000" flipH="1">
              <a:off x="3854746" y="3459674"/>
              <a:ext cx="190709" cy="179509"/>
            </a:xfrm>
            <a:custGeom>
              <a:avLst/>
              <a:gdLst/>
              <a:ahLst/>
              <a:cxnLst/>
              <a:rect l="l" t="t" r="r" b="b"/>
              <a:pathLst>
                <a:path w="9048" h="60390" extrusionOk="0">
                  <a:moveTo>
                    <a:pt x="2418" y="0"/>
                  </a:moveTo>
                  <a:lnTo>
                    <a:pt x="0" y="26558"/>
                  </a:lnTo>
                  <a:lnTo>
                    <a:pt x="7043" y="60390"/>
                  </a:lnTo>
                  <a:lnTo>
                    <a:pt x="9048" y="30746"/>
                  </a:lnTo>
                  <a:lnTo>
                    <a:pt x="241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5"/>
            <p:cNvSpPr/>
            <p:nvPr/>
          </p:nvSpPr>
          <p:spPr>
            <a:xfrm rot="10800000" flipH="1">
              <a:off x="3898991" y="3664620"/>
              <a:ext cx="272216" cy="171977"/>
            </a:xfrm>
            <a:custGeom>
              <a:avLst/>
              <a:gdLst/>
              <a:ahLst/>
              <a:cxnLst/>
              <a:rect l="l" t="t" r="r" b="b"/>
              <a:pathLst>
                <a:path w="12915" h="57856" extrusionOk="0">
                  <a:moveTo>
                    <a:pt x="1" y="0"/>
                  </a:moveTo>
                  <a:lnTo>
                    <a:pt x="116" y="661"/>
                  </a:lnTo>
                  <a:lnTo>
                    <a:pt x="238" y="1323"/>
                  </a:lnTo>
                  <a:lnTo>
                    <a:pt x="366" y="1929"/>
                  </a:lnTo>
                  <a:lnTo>
                    <a:pt x="495" y="2480"/>
                  </a:lnTo>
                  <a:lnTo>
                    <a:pt x="1863" y="8926"/>
                  </a:lnTo>
                  <a:lnTo>
                    <a:pt x="6420" y="29534"/>
                  </a:lnTo>
                  <a:lnTo>
                    <a:pt x="10998" y="49866"/>
                  </a:lnTo>
                  <a:lnTo>
                    <a:pt x="12393" y="55817"/>
                  </a:lnTo>
                  <a:lnTo>
                    <a:pt x="12522" y="56423"/>
                  </a:lnTo>
                  <a:lnTo>
                    <a:pt x="12651" y="56919"/>
                  </a:lnTo>
                  <a:lnTo>
                    <a:pt x="12779" y="57415"/>
                  </a:lnTo>
                  <a:lnTo>
                    <a:pt x="12915" y="57855"/>
                  </a:lnTo>
                  <a:lnTo>
                    <a:pt x="12800" y="57194"/>
                  </a:lnTo>
                  <a:lnTo>
                    <a:pt x="12678" y="56533"/>
                  </a:lnTo>
                  <a:lnTo>
                    <a:pt x="12556" y="55927"/>
                  </a:lnTo>
                  <a:lnTo>
                    <a:pt x="12434" y="55321"/>
                  </a:lnTo>
                  <a:lnTo>
                    <a:pt x="11059" y="48929"/>
                  </a:lnTo>
                  <a:lnTo>
                    <a:pt x="6502" y="28267"/>
                  </a:lnTo>
                  <a:lnTo>
                    <a:pt x="1924" y="8045"/>
                  </a:lnTo>
                  <a:lnTo>
                    <a:pt x="529" y="1984"/>
                  </a:lnTo>
                  <a:lnTo>
                    <a:pt x="400" y="1433"/>
                  </a:lnTo>
                  <a:lnTo>
                    <a:pt x="272" y="882"/>
                  </a:lnTo>
                  <a:lnTo>
                    <a:pt x="136" y="441"/>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5"/>
            <p:cNvSpPr/>
            <p:nvPr/>
          </p:nvSpPr>
          <p:spPr>
            <a:xfrm rot="10800000" flipH="1">
              <a:off x="3912693" y="3684770"/>
              <a:ext cx="272216" cy="171980"/>
            </a:xfrm>
            <a:custGeom>
              <a:avLst/>
              <a:gdLst/>
              <a:ahLst/>
              <a:cxnLst/>
              <a:rect l="l" t="t" r="r" b="b"/>
              <a:pathLst>
                <a:path w="12915" h="57857" extrusionOk="0">
                  <a:moveTo>
                    <a:pt x="1" y="1"/>
                  </a:moveTo>
                  <a:lnTo>
                    <a:pt x="116" y="662"/>
                  </a:lnTo>
                  <a:lnTo>
                    <a:pt x="238" y="1323"/>
                  </a:lnTo>
                  <a:lnTo>
                    <a:pt x="360" y="1929"/>
                  </a:lnTo>
                  <a:lnTo>
                    <a:pt x="488" y="2536"/>
                  </a:lnTo>
                  <a:lnTo>
                    <a:pt x="1856" y="8927"/>
                  </a:lnTo>
                  <a:lnTo>
                    <a:pt x="6414" y="29590"/>
                  </a:lnTo>
                  <a:lnTo>
                    <a:pt x="10998" y="49812"/>
                  </a:lnTo>
                  <a:lnTo>
                    <a:pt x="12387" y="55817"/>
                  </a:lnTo>
                  <a:lnTo>
                    <a:pt x="12515" y="56368"/>
                  </a:lnTo>
                  <a:lnTo>
                    <a:pt x="12644" y="56919"/>
                  </a:lnTo>
                  <a:lnTo>
                    <a:pt x="12779" y="57360"/>
                  </a:lnTo>
                  <a:lnTo>
                    <a:pt x="12915" y="57856"/>
                  </a:lnTo>
                  <a:lnTo>
                    <a:pt x="12793" y="57140"/>
                  </a:lnTo>
                  <a:lnTo>
                    <a:pt x="12671" y="56479"/>
                  </a:lnTo>
                  <a:lnTo>
                    <a:pt x="12549" y="55873"/>
                  </a:lnTo>
                  <a:lnTo>
                    <a:pt x="12420" y="55322"/>
                  </a:lnTo>
                  <a:lnTo>
                    <a:pt x="11053" y="48930"/>
                  </a:lnTo>
                  <a:lnTo>
                    <a:pt x="6502" y="28212"/>
                  </a:lnTo>
                  <a:lnTo>
                    <a:pt x="1924" y="7990"/>
                  </a:lnTo>
                  <a:lnTo>
                    <a:pt x="522" y="2040"/>
                  </a:lnTo>
                  <a:lnTo>
                    <a:pt x="400" y="1434"/>
                  </a:lnTo>
                  <a:lnTo>
                    <a:pt x="265" y="883"/>
                  </a:lnTo>
                  <a:lnTo>
                    <a:pt x="136" y="387"/>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5"/>
            <p:cNvSpPr/>
            <p:nvPr/>
          </p:nvSpPr>
          <p:spPr>
            <a:xfrm rot="10800000" flipH="1">
              <a:off x="3927406" y="3710983"/>
              <a:ext cx="272216" cy="172143"/>
            </a:xfrm>
            <a:custGeom>
              <a:avLst/>
              <a:gdLst/>
              <a:ahLst/>
              <a:cxnLst/>
              <a:rect l="l" t="t" r="r" b="b"/>
              <a:pathLst>
                <a:path w="12915" h="57912" extrusionOk="0">
                  <a:moveTo>
                    <a:pt x="0" y="1"/>
                  </a:moveTo>
                  <a:lnTo>
                    <a:pt x="115" y="717"/>
                  </a:lnTo>
                  <a:lnTo>
                    <a:pt x="237" y="1378"/>
                  </a:lnTo>
                  <a:lnTo>
                    <a:pt x="366" y="1984"/>
                  </a:lnTo>
                  <a:lnTo>
                    <a:pt x="495" y="2535"/>
                  </a:lnTo>
                  <a:lnTo>
                    <a:pt x="1856" y="8927"/>
                  </a:lnTo>
                  <a:lnTo>
                    <a:pt x="6420" y="29590"/>
                  </a:lnTo>
                  <a:lnTo>
                    <a:pt x="10998" y="49922"/>
                  </a:lnTo>
                  <a:lnTo>
                    <a:pt x="12400" y="55872"/>
                  </a:lnTo>
                  <a:lnTo>
                    <a:pt x="12522" y="56423"/>
                  </a:lnTo>
                  <a:lnTo>
                    <a:pt x="12650" y="56974"/>
                  </a:lnTo>
                  <a:lnTo>
                    <a:pt x="12779" y="57470"/>
                  </a:lnTo>
                  <a:lnTo>
                    <a:pt x="12914" y="57911"/>
                  </a:lnTo>
                  <a:lnTo>
                    <a:pt x="12914" y="57911"/>
                  </a:lnTo>
                  <a:lnTo>
                    <a:pt x="12799" y="57195"/>
                  </a:lnTo>
                  <a:lnTo>
                    <a:pt x="12677" y="56589"/>
                  </a:lnTo>
                  <a:lnTo>
                    <a:pt x="12549" y="55928"/>
                  </a:lnTo>
                  <a:lnTo>
                    <a:pt x="12420" y="55377"/>
                  </a:lnTo>
                  <a:lnTo>
                    <a:pt x="11059" y="48985"/>
                  </a:lnTo>
                  <a:lnTo>
                    <a:pt x="6501" y="28322"/>
                  </a:lnTo>
                  <a:lnTo>
                    <a:pt x="1924" y="8101"/>
                  </a:lnTo>
                  <a:lnTo>
                    <a:pt x="529" y="2039"/>
                  </a:lnTo>
                  <a:lnTo>
                    <a:pt x="264" y="93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5"/>
            <p:cNvSpPr/>
            <p:nvPr/>
          </p:nvSpPr>
          <p:spPr>
            <a:xfrm rot="10800000" flipH="1">
              <a:off x="3940813" y="3737689"/>
              <a:ext cx="272216" cy="171977"/>
            </a:xfrm>
            <a:custGeom>
              <a:avLst/>
              <a:gdLst/>
              <a:ahLst/>
              <a:cxnLst/>
              <a:rect l="l" t="t" r="r" b="b"/>
              <a:pathLst>
                <a:path w="12915" h="57856" extrusionOk="0">
                  <a:moveTo>
                    <a:pt x="1" y="1"/>
                  </a:moveTo>
                  <a:lnTo>
                    <a:pt x="116" y="662"/>
                  </a:lnTo>
                  <a:lnTo>
                    <a:pt x="238" y="1323"/>
                  </a:lnTo>
                  <a:lnTo>
                    <a:pt x="360" y="1929"/>
                  </a:lnTo>
                  <a:lnTo>
                    <a:pt x="488" y="2480"/>
                  </a:lnTo>
                  <a:lnTo>
                    <a:pt x="1863" y="8927"/>
                  </a:lnTo>
                  <a:lnTo>
                    <a:pt x="6414" y="29534"/>
                  </a:lnTo>
                  <a:lnTo>
                    <a:pt x="10992" y="49811"/>
                  </a:lnTo>
                  <a:lnTo>
                    <a:pt x="12393" y="55817"/>
                  </a:lnTo>
                  <a:lnTo>
                    <a:pt x="12522" y="56368"/>
                  </a:lnTo>
                  <a:lnTo>
                    <a:pt x="12651" y="56919"/>
                  </a:lnTo>
                  <a:lnTo>
                    <a:pt x="12779" y="57415"/>
                  </a:lnTo>
                  <a:lnTo>
                    <a:pt x="12915" y="57856"/>
                  </a:lnTo>
                  <a:lnTo>
                    <a:pt x="12800" y="57195"/>
                  </a:lnTo>
                  <a:lnTo>
                    <a:pt x="12678" y="56533"/>
                  </a:lnTo>
                  <a:lnTo>
                    <a:pt x="12549" y="55927"/>
                  </a:lnTo>
                  <a:lnTo>
                    <a:pt x="12427" y="55321"/>
                  </a:lnTo>
                  <a:lnTo>
                    <a:pt x="11053" y="48930"/>
                  </a:lnTo>
                  <a:lnTo>
                    <a:pt x="6502" y="28267"/>
                  </a:lnTo>
                  <a:lnTo>
                    <a:pt x="1917" y="7990"/>
                  </a:lnTo>
                  <a:lnTo>
                    <a:pt x="522" y="1984"/>
                  </a:lnTo>
                  <a:lnTo>
                    <a:pt x="394" y="1378"/>
                  </a:lnTo>
                  <a:lnTo>
                    <a:pt x="265" y="882"/>
                  </a:lnTo>
                  <a:lnTo>
                    <a:pt x="136" y="441"/>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5"/>
            <p:cNvSpPr/>
            <p:nvPr/>
          </p:nvSpPr>
          <p:spPr>
            <a:xfrm rot="10800000" flipH="1">
              <a:off x="3958520" y="3766521"/>
              <a:ext cx="272363" cy="172143"/>
            </a:xfrm>
            <a:custGeom>
              <a:avLst/>
              <a:gdLst/>
              <a:ahLst/>
              <a:cxnLst/>
              <a:rect l="l" t="t" r="r" b="b"/>
              <a:pathLst>
                <a:path w="12922" h="57912" extrusionOk="0">
                  <a:moveTo>
                    <a:pt x="1" y="1"/>
                  </a:moveTo>
                  <a:lnTo>
                    <a:pt x="116" y="662"/>
                  </a:lnTo>
                  <a:lnTo>
                    <a:pt x="238" y="1323"/>
                  </a:lnTo>
                  <a:lnTo>
                    <a:pt x="366" y="1929"/>
                  </a:lnTo>
                  <a:lnTo>
                    <a:pt x="495" y="2535"/>
                  </a:lnTo>
                  <a:lnTo>
                    <a:pt x="1870" y="8927"/>
                  </a:lnTo>
                  <a:lnTo>
                    <a:pt x="6420" y="29590"/>
                  </a:lnTo>
                  <a:lnTo>
                    <a:pt x="10998" y="49867"/>
                  </a:lnTo>
                  <a:lnTo>
                    <a:pt x="12400" y="55872"/>
                  </a:lnTo>
                  <a:lnTo>
                    <a:pt x="12522" y="56423"/>
                  </a:lnTo>
                  <a:lnTo>
                    <a:pt x="12657" y="56974"/>
                  </a:lnTo>
                  <a:lnTo>
                    <a:pt x="12786" y="57470"/>
                  </a:lnTo>
                  <a:lnTo>
                    <a:pt x="12921" y="57911"/>
                  </a:lnTo>
                  <a:lnTo>
                    <a:pt x="12806" y="57195"/>
                  </a:lnTo>
                  <a:lnTo>
                    <a:pt x="12684" y="56534"/>
                  </a:lnTo>
                  <a:lnTo>
                    <a:pt x="12562" y="55928"/>
                  </a:lnTo>
                  <a:lnTo>
                    <a:pt x="12434" y="55377"/>
                  </a:lnTo>
                  <a:lnTo>
                    <a:pt x="11059" y="48985"/>
                  </a:lnTo>
                  <a:lnTo>
                    <a:pt x="6508" y="28322"/>
                  </a:lnTo>
                  <a:lnTo>
                    <a:pt x="1924" y="7990"/>
                  </a:lnTo>
                  <a:lnTo>
                    <a:pt x="529" y="2040"/>
                  </a:lnTo>
                  <a:lnTo>
                    <a:pt x="400" y="1433"/>
                  </a:lnTo>
                  <a:lnTo>
                    <a:pt x="271" y="882"/>
                  </a:lnTo>
                  <a:lnTo>
                    <a:pt x="136" y="442"/>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5"/>
            <p:cNvSpPr/>
            <p:nvPr/>
          </p:nvSpPr>
          <p:spPr>
            <a:xfrm rot="10800000" flipH="1">
              <a:off x="3977660" y="3792900"/>
              <a:ext cx="272195" cy="172140"/>
            </a:xfrm>
            <a:custGeom>
              <a:avLst/>
              <a:gdLst/>
              <a:ahLst/>
              <a:cxnLst/>
              <a:rect l="l" t="t" r="r" b="b"/>
              <a:pathLst>
                <a:path w="12914" h="57911" extrusionOk="0">
                  <a:moveTo>
                    <a:pt x="0" y="1"/>
                  </a:moveTo>
                  <a:lnTo>
                    <a:pt x="115" y="717"/>
                  </a:lnTo>
                  <a:lnTo>
                    <a:pt x="230" y="1378"/>
                  </a:lnTo>
                  <a:lnTo>
                    <a:pt x="359" y="1984"/>
                  </a:lnTo>
                  <a:lnTo>
                    <a:pt x="481" y="2535"/>
                  </a:lnTo>
                  <a:lnTo>
                    <a:pt x="1856" y="8927"/>
                  </a:lnTo>
                  <a:lnTo>
                    <a:pt x="6413" y="29589"/>
                  </a:lnTo>
                  <a:lnTo>
                    <a:pt x="10991" y="49921"/>
                  </a:lnTo>
                  <a:lnTo>
                    <a:pt x="12386" y="55872"/>
                  </a:lnTo>
                  <a:lnTo>
                    <a:pt x="12514" y="56423"/>
                  </a:lnTo>
                  <a:lnTo>
                    <a:pt x="12650" y="56974"/>
                  </a:lnTo>
                  <a:lnTo>
                    <a:pt x="12779" y="57470"/>
                  </a:lnTo>
                  <a:lnTo>
                    <a:pt x="12914" y="57911"/>
                  </a:lnTo>
                  <a:lnTo>
                    <a:pt x="12799" y="57195"/>
                  </a:lnTo>
                  <a:lnTo>
                    <a:pt x="12677" y="56534"/>
                  </a:lnTo>
                  <a:lnTo>
                    <a:pt x="12548" y="55927"/>
                  </a:lnTo>
                  <a:lnTo>
                    <a:pt x="12420" y="55376"/>
                  </a:lnTo>
                  <a:lnTo>
                    <a:pt x="11052" y="48985"/>
                  </a:lnTo>
                  <a:lnTo>
                    <a:pt x="6494" y="28322"/>
                  </a:lnTo>
                  <a:lnTo>
                    <a:pt x="5235" y="22757"/>
                  </a:lnTo>
                  <a:lnTo>
                    <a:pt x="4056" y="17523"/>
                  </a:lnTo>
                  <a:lnTo>
                    <a:pt x="2946" y="12619"/>
                  </a:lnTo>
                  <a:lnTo>
                    <a:pt x="1916" y="8100"/>
                  </a:lnTo>
                  <a:lnTo>
                    <a:pt x="528" y="2039"/>
                  </a:lnTo>
                  <a:lnTo>
                    <a:pt x="400" y="1488"/>
                  </a:lnTo>
                  <a:lnTo>
                    <a:pt x="264" y="937"/>
                  </a:lnTo>
                  <a:lnTo>
                    <a:pt x="135" y="441"/>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5"/>
            <p:cNvSpPr/>
            <p:nvPr/>
          </p:nvSpPr>
          <p:spPr>
            <a:xfrm rot="10800000" flipH="1">
              <a:off x="4041889" y="3973896"/>
              <a:ext cx="81528" cy="50940"/>
            </a:xfrm>
            <a:custGeom>
              <a:avLst/>
              <a:gdLst/>
              <a:ahLst/>
              <a:cxnLst/>
              <a:rect l="l" t="t" r="r" b="b"/>
              <a:pathLst>
                <a:path w="3868" h="17137" extrusionOk="0">
                  <a:moveTo>
                    <a:pt x="0" y="0"/>
                  </a:moveTo>
                  <a:lnTo>
                    <a:pt x="14" y="110"/>
                  </a:lnTo>
                  <a:lnTo>
                    <a:pt x="41" y="276"/>
                  </a:lnTo>
                  <a:lnTo>
                    <a:pt x="156" y="827"/>
                  </a:lnTo>
                  <a:lnTo>
                    <a:pt x="569" y="2700"/>
                  </a:lnTo>
                  <a:lnTo>
                    <a:pt x="1179" y="5400"/>
                  </a:lnTo>
                  <a:lnTo>
                    <a:pt x="1917" y="8706"/>
                  </a:lnTo>
                  <a:lnTo>
                    <a:pt x="2398" y="10965"/>
                  </a:lnTo>
                  <a:lnTo>
                    <a:pt x="2878" y="13169"/>
                  </a:lnTo>
                  <a:lnTo>
                    <a:pt x="3366" y="15208"/>
                  </a:lnTo>
                  <a:lnTo>
                    <a:pt x="3867" y="17136"/>
                  </a:lnTo>
                  <a:lnTo>
                    <a:pt x="3867" y="17136"/>
                  </a:lnTo>
                  <a:lnTo>
                    <a:pt x="3644" y="15759"/>
                  </a:lnTo>
                  <a:lnTo>
                    <a:pt x="3427" y="14381"/>
                  </a:lnTo>
                  <a:lnTo>
                    <a:pt x="3197" y="13114"/>
                  </a:lnTo>
                  <a:lnTo>
                    <a:pt x="2966" y="11847"/>
                  </a:lnTo>
                  <a:lnTo>
                    <a:pt x="2736" y="10634"/>
                  </a:lnTo>
                  <a:lnTo>
                    <a:pt x="2492" y="9532"/>
                  </a:lnTo>
                  <a:lnTo>
                    <a:pt x="2255" y="8430"/>
                  </a:lnTo>
                  <a:lnTo>
                    <a:pt x="2005" y="7383"/>
                  </a:lnTo>
                  <a:lnTo>
                    <a:pt x="1768" y="6226"/>
                  </a:lnTo>
                  <a:lnTo>
                    <a:pt x="1524" y="5179"/>
                  </a:lnTo>
                  <a:lnTo>
                    <a:pt x="1280" y="4188"/>
                  </a:lnTo>
                  <a:lnTo>
                    <a:pt x="1030" y="3196"/>
                  </a:lnTo>
                  <a:lnTo>
                    <a:pt x="779" y="2314"/>
                  </a:lnTo>
                  <a:lnTo>
                    <a:pt x="522" y="1488"/>
                  </a:lnTo>
                  <a:lnTo>
                    <a:pt x="264" y="716"/>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5"/>
            <p:cNvSpPr/>
            <p:nvPr/>
          </p:nvSpPr>
          <p:spPr>
            <a:xfrm rot="10800000" flipH="1">
              <a:off x="4065434" y="4000456"/>
              <a:ext cx="142758" cy="116781"/>
            </a:xfrm>
            <a:custGeom>
              <a:avLst/>
              <a:gdLst/>
              <a:ahLst/>
              <a:cxnLst/>
              <a:rect l="l" t="t" r="r" b="b"/>
              <a:pathLst>
                <a:path w="6773" h="39287" extrusionOk="0">
                  <a:moveTo>
                    <a:pt x="509" y="772"/>
                  </a:moveTo>
                  <a:lnTo>
                    <a:pt x="576" y="827"/>
                  </a:lnTo>
                  <a:lnTo>
                    <a:pt x="651" y="937"/>
                  </a:lnTo>
                  <a:lnTo>
                    <a:pt x="719" y="1158"/>
                  </a:lnTo>
                  <a:lnTo>
                    <a:pt x="780" y="1488"/>
                  </a:lnTo>
                  <a:lnTo>
                    <a:pt x="840" y="1819"/>
                  </a:lnTo>
                  <a:lnTo>
                    <a:pt x="2184" y="9815"/>
                  </a:lnTo>
                  <a:lnTo>
                    <a:pt x="2154" y="10139"/>
                  </a:lnTo>
                  <a:lnTo>
                    <a:pt x="2113" y="10619"/>
                  </a:lnTo>
                  <a:lnTo>
                    <a:pt x="2080" y="9863"/>
                  </a:lnTo>
                  <a:lnTo>
                    <a:pt x="2099" y="10779"/>
                  </a:lnTo>
                  <a:lnTo>
                    <a:pt x="2012" y="11792"/>
                  </a:lnTo>
                  <a:lnTo>
                    <a:pt x="1883" y="13555"/>
                  </a:lnTo>
                  <a:lnTo>
                    <a:pt x="1761" y="15318"/>
                  </a:lnTo>
                  <a:lnTo>
                    <a:pt x="1756" y="15408"/>
                  </a:lnTo>
                  <a:lnTo>
                    <a:pt x="1728" y="15208"/>
                  </a:lnTo>
                  <a:lnTo>
                    <a:pt x="1436" y="13059"/>
                  </a:lnTo>
                  <a:lnTo>
                    <a:pt x="888" y="9092"/>
                  </a:lnTo>
                  <a:lnTo>
                    <a:pt x="617" y="7053"/>
                  </a:lnTo>
                  <a:lnTo>
                    <a:pt x="360" y="5070"/>
                  </a:lnTo>
                  <a:lnTo>
                    <a:pt x="305" y="4574"/>
                  </a:lnTo>
                  <a:lnTo>
                    <a:pt x="258" y="4023"/>
                  </a:lnTo>
                  <a:lnTo>
                    <a:pt x="224" y="3472"/>
                  </a:lnTo>
                  <a:lnTo>
                    <a:pt x="204" y="2921"/>
                  </a:lnTo>
                  <a:lnTo>
                    <a:pt x="197" y="2700"/>
                  </a:lnTo>
                  <a:lnTo>
                    <a:pt x="197" y="2425"/>
                  </a:lnTo>
                  <a:lnTo>
                    <a:pt x="197" y="2149"/>
                  </a:lnTo>
                  <a:lnTo>
                    <a:pt x="211" y="1929"/>
                  </a:lnTo>
                  <a:lnTo>
                    <a:pt x="224" y="1709"/>
                  </a:lnTo>
                  <a:lnTo>
                    <a:pt x="238" y="1488"/>
                  </a:lnTo>
                  <a:lnTo>
                    <a:pt x="265" y="1323"/>
                  </a:lnTo>
                  <a:lnTo>
                    <a:pt x="292" y="1158"/>
                  </a:lnTo>
                  <a:lnTo>
                    <a:pt x="366" y="937"/>
                  </a:lnTo>
                  <a:lnTo>
                    <a:pt x="434" y="827"/>
                  </a:lnTo>
                  <a:lnTo>
                    <a:pt x="509" y="772"/>
                  </a:lnTo>
                  <a:close/>
                  <a:moveTo>
                    <a:pt x="3278" y="3637"/>
                  </a:moveTo>
                  <a:lnTo>
                    <a:pt x="3339" y="3692"/>
                  </a:lnTo>
                  <a:lnTo>
                    <a:pt x="3400" y="3802"/>
                  </a:lnTo>
                  <a:lnTo>
                    <a:pt x="3461" y="4078"/>
                  </a:lnTo>
                  <a:lnTo>
                    <a:pt x="3515" y="4353"/>
                  </a:lnTo>
                  <a:lnTo>
                    <a:pt x="3563" y="4739"/>
                  </a:lnTo>
                  <a:lnTo>
                    <a:pt x="3610" y="5125"/>
                  </a:lnTo>
                  <a:lnTo>
                    <a:pt x="3644" y="5566"/>
                  </a:lnTo>
                  <a:lnTo>
                    <a:pt x="3678" y="6006"/>
                  </a:lnTo>
                  <a:lnTo>
                    <a:pt x="3705" y="6502"/>
                  </a:lnTo>
                  <a:lnTo>
                    <a:pt x="3725" y="7053"/>
                  </a:lnTo>
                  <a:lnTo>
                    <a:pt x="3739" y="8266"/>
                  </a:lnTo>
                  <a:lnTo>
                    <a:pt x="3752" y="9478"/>
                  </a:lnTo>
                  <a:lnTo>
                    <a:pt x="3752" y="10745"/>
                  </a:lnTo>
                  <a:lnTo>
                    <a:pt x="3746" y="11957"/>
                  </a:lnTo>
                  <a:lnTo>
                    <a:pt x="3725" y="13169"/>
                  </a:lnTo>
                  <a:lnTo>
                    <a:pt x="3714" y="13835"/>
                  </a:lnTo>
                  <a:lnTo>
                    <a:pt x="3705" y="13886"/>
                  </a:lnTo>
                  <a:lnTo>
                    <a:pt x="3590" y="14712"/>
                  </a:lnTo>
                  <a:lnTo>
                    <a:pt x="3475" y="15539"/>
                  </a:lnTo>
                  <a:lnTo>
                    <a:pt x="3381" y="16351"/>
                  </a:lnTo>
                  <a:lnTo>
                    <a:pt x="2865" y="13225"/>
                  </a:lnTo>
                  <a:lnTo>
                    <a:pt x="2311" y="9896"/>
                  </a:lnTo>
                  <a:lnTo>
                    <a:pt x="2311" y="9896"/>
                  </a:lnTo>
                  <a:lnTo>
                    <a:pt x="2412" y="8817"/>
                  </a:lnTo>
                  <a:lnTo>
                    <a:pt x="2574" y="7329"/>
                  </a:lnTo>
                  <a:lnTo>
                    <a:pt x="2743" y="5896"/>
                  </a:lnTo>
                  <a:lnTo>
                    <a:pt x="2919" y="4519"/>
                  </a:lnTo>
                  <a:lnTo>
                    <a:pt x="2974" y="4243"/>
                  </a:lnTo>
                  <a:lnTo>
                    <a:pt x="3028" y="3968"/>
                  </a:lnTo>
                  <a:lnTo>
                    <a:pt x="3089" y="3802"/>
                  </a:lnTo>
                  <a:lnTo>
                    <a:pt x="3150" y="3692"/>
                  </a:lnTo>
                  <a:lnTo>
                    <a:pt x="3217" y="3637"/>
                  </a:lnTo>
                  <a:close/>
                  <a:moveTo>
                    <a:pt x="3673" y="15745"/>
                  </a:moveTo>
                  <a:lnTo>
                    <a:pt x="3637" y="16806"/>
                  </a:lnTo>
                  <a:lnTo>
                    <a:pt x="3609" y="17733"/>
                  </a:lnTo>
                  <a:lnTo>
                    <a:pt x="3512" y="17144"/>
                  </a:lnTo>
                  <a:lnTo>
                    <a:pt x="3529" y="16971"/>
                  </a:lnTo>
                  <a:lnTo>
                    <a:pt x="3624" y="16145"/>
                  </a:lnTo>
                  <a:lnTo>
                    <a:pt x="3673" y="15745"/>
                  </a:lnTo>
                  <a:close/>
                  <a:moveTo>
                    <a:pt x="2121" y="12090"/>
                  </a:moveTo>
                  <a:lnTo>
                    <a:pt x="2134" y="13114"/>
                  </a:lnTo>
                  <a:lnTo>
                    <a:pt x="2141" y="14767"/>
                  </a:lnTo>
                  <a:lnTo>
                    <a:pt x="2141" y="16365"/>
                  </a:lnTo>
                  <a:lnTo>
                    <a:pt x="2134" y="17522"/>
                  </a:lnTo>
                  <a:lnTo>
                    <a:pt x="2126" y="17963"/>
                  </a:lnTo>
                  <a:lnTo>
                    <a:pt x="2019" y="17247"/>
                  </a:lnTo>
                  <a:lnTo>
                    <a:pt x="1847" y="16043"/>
                  </a:lnTo>
                  <a:lnTo>
                    <a:pt x="1883" y="15429"/>
                  </a:lnTo>
                  <a:lnTo>
                    <a:pt x="1998" y="13720"/>
                  </a:lnTo>
                  <a:lnTo>
                    <a:pt x="2121" y="12090"/>
                  </a:lnTo>
                  <a:close/>
                  <a:moveTo>
                    <a:pt x="2271" y="10328"/>
                  </a:moveTo>
                  <a:lnTo>
                    <a:pt x="2831" y="13665"/>
                  </a:lnTo>
                  <a:lnTo>
                    <a:pt x="3347" y="16678"/>
                  </a:lnTo>
                  <a:lnTo>
                    <a:pt x="3347" y="16678"/>
                  </a:lnTo>
                  <a:lnTo>
                    <a:pt x="3272" y="17467"/>
                  </a:lnTo>
                  <a:lnTo>
                    <a:pt x="3184" y="18459"/>
                  </a:lnTo>
                  <a:lnTo>
                    <a:pt x="3102" y="19561"/>
                  </a:lnTo>
                  <a:lnTo>
                    <a:pt x="3028" y="20553"/>
                  </a:lnTo>
                  <a:lnTo>
                    <a:pt x="2960" y="21545"/>
                  </a:lnTo>
                  <a:lnTo>
                    <a:pt x="2892" y="22592"/>
                  </a:lnTo>
                  <a:lnTo>
                    <a:pt x="2875" y="22885"/>
                  </a:lnTo>
                  <a:lnTo>
                    <a:pt x="2621" y="21269"/>
                  </a:lnTo>
                  <a:lnTo>
                    <a:pt x="2324" y="19286"/>
                  </a:lnTo>
                  <a:lnTo>
                    <a:pt x="2179" y="18321"/>
                  </a:lnTo>
                  <a:lnTo>
                    <a:pt x="2188" y="17578"/>
                  </a:lnTo>
                  <a:lnTo>
                    <a:pt x="2195" y="16365"/>
                  </a:lnTo>
                  <a:lnTo>
                    <a:pt x="2195" y="15539"/>
                  </a:lnTo>
                  <a:lnTo>
                    <a:pt x="2195" y="14712"/>
                  </a:lnTo>
                  <a:lnTo>
                    <a:pt x="2188" y="13886"/>
                  </a:lnTo>
                  <a:lnTo>
                    <a:pt x="2175" y="13059"/>
                  </a:lnTo>
                  <a:lnTo>
                    <a:pt x="2161" y="12233"/>
                  </a:lnTo>
                  <a:lnTo>
                    <a:pt x="2146" y="11794"/>
                  </a:lnTo>
                  <a:lnTo>
                    <a:pt x="2263" y="10414"/>
                  </a:lnTo>
                  <a:lnTo>
                    <a:pt x="2271" y="10328"/>
                  </a:lnTo>
                  <a:close/>
                  <a:moveTo>
                    <a:pt x="3480" y="17457"/>
                  </a:moveTo>
                  <a:lnTo>
                    <a:pt x="3596" y="18134"/>
                  </a:lnTo>
                  <a:lnTo>
                    <a:pt x="3556" y="19451"/>
                  </a:lnTo>
                  <a:lnTo>
                    <a:pt x="3515" y="20718"/>
                  </a:lnTo>
                  <a:lnTo>
                    <a:pt x="3461" y="21986"/>
                  </a:lnTo>
                  <a:lnTo>
                    <a:pt x="3407" y="23253"/>
                  </a:lnTo>
                  <a:lnTo>
                    <a:pt x="3353" y="24520"/>
                  </a:lnTo>
                  <a:lnTo>
                    <a:pt x="3303" y="25564"/>
                  </a:lnTo>
                  <a:lnTo>
                    <a:pt x="3238" y="25181"/>
                  </a:lnTo>
                  <a:lnTo>
                    <a:pt x="3032" y="23878"/>
                  </a:lnTo>
                  <a:lnTo>
                    <a:pt x="3041" y="23694"/>
                  </a:lnTo>
                  <a:lnTo>
                    <a:pt x="3096" y="22702"/>
                  </a:lnTo>
                  <a:lnTo>
                    <a:pt x="3156" y="21710"/>
                  </a:lnTo>
                  <a:lnTo>
                    <a:pt x="3224" y="20718"/>
                  </a:lnTo>
                  <a:lnTo>
                    <a:pt x="3292" y="19782"/>
                  </a:lnTo>
                  <a:lnTo>
                    <a:pt x="3366" y="18790"/>
                  </a:lnTo>
                  <a:lnTo>
                    <a:pt x="3441" y="17853"/>
                  </a:lnTo>
                  <a:lnTo>
                    <a:pt x="3480" y="17457"/>
                  </a:lnTo>
                  <a:close/>
                  <a:moveTo>
                    <a:pt x="4504" y="12398"/>
                  </a:moveTo>
                  <a:lnTo>
                    <a:pt x="4572" y="12453"/>
                  </a:lnTo>
                  <a:lnTo>
                    <a:pt x="4633" y="12563"/>
                  </a:lnTo>
                  <a:lnTo>
                    <a:pt x="4694" y="12729"/>
                  </a:lnTo>
                  <a:lnTo>
                    <a:pt x="4755" y="12894"/>
                  </a:lnTo>
                  <a:lnTo>
                    <a:pt x="4816" y="13169"/>
                  </a:lnTo>
                  <a:lnTo>
                    <a:pt x="4877" y="13390"/>
                  </a:lnTo>
                  <a:lnTo>
                    <a:pt x="4931" y="13720"/>
                  </a:lnTo>
                  <a:lnTo>
                    <a:pt x="4978" y="14106"/>
                  </a:lnTo>
                  <a:lnTo>
                    <a:pt x="5025" y="14492"/>
                  </a:lnTo>
                  <a:lnTo>
                    <a:pt x="5073" y="15208"/>
                  </a:lnTo>
                  <a:lnTo>
                    <a:pt x="5120" y="15980"/>
                  </a:lnTo>
                  <a:lnTo>
                    <a:pt x="5154" y="16696"/>
                  </a:lnTo>
                  <a:lnTo>
                    <a:pt x="5181" y="17467"/>
                  </a:lnTo>
                  <a:lnTo>
                    <a:pt x="5208" y="18294"/>
                  </a:lnTo>
                  <a:lnTo>
                    <a:pt x="5229" y="19065"/>
                  </a:lnTo>
                  <a:lnTo>
                    <a:pt x="5242" y="19837"/>
                  </a:lnTo>
                  <a:lnTo>
                    <a:pt x="5249" y="20663"/>
                  </a:lnTo>
                  <a:lnTo>
                    <a:pt x="5256" y="21490"/>
                  </a:lnTo>
                  <a:lnTo>
                    <a:pt x="5249" y="22261"/>
                  </a:lnTo>
                  <a:lnTo>
                    <a:pt x="5242" y="23088"/>
                  </a:lnTo>
                  <a:lnTo>
                    <a:pt x="5229" y="23859"/>
                  </a:lnTo>
                  <a:lnTo>
                    <a:pt x="5208" y="24685"/>
                  </a:lnTo>
                  <a:lnTo>
                    <a:pt x="5181" y="25457"/>
                  </a:lnTo>
                  <a:lnTo>
                    <a:pt x="5154" y="26228"/>
                  </a:lnTo>
                  <a:lnTo>
                    <a:pt x="5119" y="26892"/>
                  </a:lnTo>
                  <a:lnTo>
                    <a:pt x="3734" y="18492"/>
                  </a:lnTo>
                  <a:lnTo>
                    <a:pt x="3759" y="17633"/>
                  </a:lnTo>
                  <a:lnTo>
                    <a:pt x="3800" y="16365"/>
                  </a:lnTo>
                  <a:lnTo>
                    <a:pt x="3827" y="15098"/>
                  </a:lnTo>
                  <a:lnTo>
                    <a:pt x="3838" y="14575"/>
                  </a:lnTo>
                  <a:lnTo>
                    <a:pt x="3838" y="14575"/>
                  </a:lnTo>
                  <a:lnTo>
                    <a:pt x="3942" y="13941"/>
                  </a:lnTo>
                  <a:lnTo>
                    <a:pt x="4057" y="13280"/>
                  </a:lnTo>
                  <a:lnTo>
                    <a:pt x="4118" y="13004"/>
                  </a:lnTo>
                  <a:lnTo>
                    <a:pt x="4179" y="12784"/>
                  </a:lnTo>
                  <a:lnTo>
                    <a:pt x="4247" y="12618"/>
                  </a:lnTo>
                  <a:lnTo>
                    <a:pt x="4308" y="12508"/>
                  </a:lnTo>
                  <a:lnTo>
                    <a:pt x="4375" y="12453"/>
                  </a:lnTo>
                  <a:lnTo>
                    <a:pt x="4443" y="12398"/>
                  </a:lnTo>
                  <a:close/>
                  <a:moveTo>
                    <a:pt x="3723" y="18872"/>
                  </a:moveTo>
                  <a:lnTo>
                    <a:pt x="5114" y="26997"/>
                  </a:lnTo>
                  <a:lnTo>
                    <a:pt x="5114" y="27000"/>
                  </a:lnTo>
                  <a:lnTo>
                    <a:pt x="5080" y="27716"/>
                  </a:lnTo>
                  <a:lnTo>
                    <a:pt x="5032" y="28377"/>
                  </a:lnTo>
                  <a:lnTo>
                    <a:pt x="4978" y="28928"/>
                  </a:lnTo>
                  <a:lnTo>
                    <a:pt x="4910" y="29479"/>
                  </a:lnTo>
                  <a:lnTo>
                    <a:pt x="4836" y="29920"/>
                  </a:lnTo>
                  <a:lnTo>
                    <a:pt x="4755" y="30251"/>
                  </a:lnTo>
                  <a:lnTo>
                    <a:pt x="4667" y="30526"/>
                  </a:lnTo>
                  <a:lnTo>
                    <a:pt x="4579" y="30746"/>
                  </a:lnTo>
                  <a:lnTo>
                    <a:pt x="4484" y="30746"/>
                  </a:lnTo>
                  <a:lnTo>
                    <a:pt x="4389" y="30636"/>
                  </a:lnTo>
                  <a:lnTo>
                    <a:pt x="4294" y="30526"/>
                  </a:lnTo>
                  <a:lnTo>
                    <a:pt x="4206" y="30306"/>
                  </a:lnTo>
                  <a:lnTo>
                    <a:pt x="4118" y="30030"/>
                  </a:lnTo>
                  <a:lnTo>
                    <a:pt x="4030" y="29700"/>
                  </a:lnTo>
                  <a:lnTo>
                    <a:pt x="3949" y="29314"/>
                  </a:lnTo>
                  <a:lnTo>
                    <a:pt x="3868" y="28873"/>
                  </a:lnTo>
                  <a:lnTo>
                    <a:pt x="3556" y="27055"/>
                  </a:lnTo>
                  <a:lnTo>
                    <a:pt x="3426" y="26292"/>
                  </a:lnTo>
                  <a:lnTo>
                    <a:pt x="3461" y="25567"/>
                  </a:lnTo>
                  <a:lnTo>
                    <a:pt x="3522" y="24300"/>
                  </a:lnTo>
                  <a:lnTo>
                    <a:pt x="3576" y="22977"/>
                  </a:lnTo>
                  <a:lnTo>
                    <a:pt x="3630" y="21655"/>
                  </a:lnTo>
                  <a:lnTo>
                    <a:pt x="3678" y="20333"/>
                  </a:lnTo>
                  <a:lnTo>
                    <a:pt x="3719" y="19010"/>
                  </a:lnTo>
                  <a:lnTo>
                    <a:pt x="3723" y="18872"/>
                  </a:lnTo>
                  <a:close/>
                  <a:moveTo>
                    <a:pt x="1744" y="17848"/>
                  </a:moveTo>
                  <a:lnTo>
                    <a:pt x="1870" y="18735"/>
                  </a:lnTo>
                  <a:lnTo>
                    <a:pt x="2083" y="20194"/>
                  </a:lnTo>
                  <a:lnTo>
                    <a:pt x="2066" y="20884"/>
                  </a:lnTo>
                  <a:lnTo>
                    <a:pt x="2032" y="21986"/>
                  </a:lnTo>
                  <a:lnTo>
                    <a:pt x="1992" y="23032"/>
                  </a:lnTo>
                  <a:lnTo>
                    <a:pt x="1944" y="24079"/>
                  </a:lnTo>
                  <a:lnTo>
                    <a:pt x="1890" y="25126"/>
                  </a:lnTo>
                  <a:lnTo>
                    <a:pt x="1836" y="26173"/>
                  </a:lnTo>
                  <a:lnTo>
                    <a:pt x="1775" y="27165"/>
                  </a:lnTo>
                  <a:lnTo>
                    <a:pt x="1700" y="28157"/>
                  </a:lnTo>
                  <a:lnTo>
                    <a:pt x="1626" y="29093"/>
                  </a:lnTo>
                  <a:lnTo>
                    <a:pt x="1552" y="30030"/>
                  </a:lnTo>
                  <a:lnTo>
                    <a:pt x="1463" y="30912"/>
                  </a:lnTo>
                  <a:lnTo>
                    <a:pt x="1375" y="31793"/>
                  </a:lnTo>
                  <a:lnTo>
                    <a:pt x="1367" y="31867"/>
                  </a:lnTo>
                  <a:lnTo>
                    <a:pt x="1367" y="31867"/>
                  </a:lnTo>
                  <a:lnTo>
                    <a:pt x="1375" y="30636"/>
                  </a:lnTo>
                  <a:lnTo>
                    <a:pt x="1396" y="28598"/>
                  </a:lnTo>
                  <a:lnTo>
                    <a:pt x="1430" y="26669"/>
                  </a:lnTo>
                  <a:lnTo>
                    <a:pt x="1470" y="24685"/>
                  </a:lnTo>
                  <a:lnTo>
                    <a:pt x="1531" y="22812"/>
                  </a:lnTo>
                  <a:lnTo>
                    <a:pt x="1599" y="20884"/>
                  </a:lnTo>
                  <a:lnTo>
                    <a:pt x="1680" y="19065"/>
                  </a:lnTo>
                  <a:lnTo>
                    <a:pt x="1744" y="17848"/>
                  </a:lnTo>
                  <a:close/>
                  <a:moveTo>
                    <a:pt x="2939" y="25754"/>
                  </a:moveTo>
                  <a:lnTo>
                    <a:pt x="3096" y="26724"/>
                  </a:lnTo>
                  <a:lnTo>
                    <a:pt x="3202" y="27367"/>
                  </a:lnTo>
                  <a:lnTo>
                    <a:pt x="3150" y="28212"/>
                  </a:lnTo>
                  <a:lnTo>
                    <a:pt x="3075" y="29424"/>
                  </a:lnTo>
                  <a:lnTo>
                    <a:pt x="3001" y="30581"/>
                  </a:lnTo>
                  <a:lnTo>
                    <a:pt x="2919" y="31738"/>
                  </a:lnTo>
                  <a:lnTo>
                    <a:pt x="2831" y="32895"/>
                  </a:lnTo>
                  <a:lnTo>
                    <a:pt x="2743" y="33997"/>
                  </a:lnTo>
                  <a:lnTo>
                    <a:pt x="2717" y="34307"/>
                  </a:lnTo>
                  <a:lnTo>
                    <a:pt x="2723" y="33281"/>
                  </a:lnTo>
                  <a:lnTo>
                    <a:pt x="2743" y="32179"/>
                  </a:lnTo>
                  <a:lnTo>
                    <a:pt x="2764" y="31077"/>
                  </a:lnTo>
                  <a:lnTo>
                    <a:pt x="2791" y="30030"/>
                  </a:lnTo>
                  <a:lnTo>
                    <a:pt x="2818" y="28928"/>
                  </a:lnTo>
                  <a:lnTo>
                    <a:pt x="2852" y="27881"/>
                  </a:lnTo>
                  <a:lnTo>
                    <a:pt x="2892" y="26779"/>
                  </a:lnTo>
                  <a:lnTo>
                    <a:pt x="2939" y="25754"/>
                  </a:lnTo>
                  <a:close/>
                  <a:moveTo>
                    <a:pt x="5737" y="30636"/>
                  </a:moveTo>
                  <a:lnTo>
                    <a:pt x="6502" y="35430"/>
                  </a:lnTo>
                  <a:lnTo>
                    <a:pt x="6705" y="36752"/>
                  </a:lnTo>
                  <a:lnTo>
                    <a:pt x="6624" y="36146"/>
                  </a:lnTo>
                  <a:lnTo>
                    <a:pt x="6583" y="35705"/>
                  </a:lnTo>
                  <a:lnTo>
                    <a:pt x="6529" y="35210"/>
                  </a:lnTo>
                  <a:lnTo>
                    <a:pt x="5737" y="30636"/>
                  </a:lnTo>
                  <a:close/>
                  <a:moveTo>
                    <a:pt x="6705" y="36752"/>
                  </a:moveTo>
                  <a:lnTo>
                    <a:pt x="6752" y="37083"/>
                  </a:lnTo>
                  <a:lnTo>
                    <a:pt x="6773" y="37193"/>
                  </a:lnTo>
                  <a:lnTo>
                    <a:pt x="6705" y="36752"/>
                  </a:lnTo>
                  <a:close/>
                  <a:moveTo>
                    <a:pt x="441" y="1"/>
                  </a:moveTo>
                  <a:lnTo>
                    <a:pt x="346" y="56"/>
                  </a:lnTo>
                  <a:lnTo>
                    <a:pt x="251" y="276"/>
                  </a:lnTo>
                  <a:lnTo>
                    <a:pt x="163" y="552"/>
                  </a:lnTo>
                  <a:lnTo>
                    <a:pt x="116" y="827"/>
                  </a:lnTo>
                  <a:lnTo>
                    <a:pt x="82" y="1158"/>
                  </a:lnTo>
                  <a:lnTo>
                    <a:pt x="48" y="1488"/>
                  </a:lnTo>
                  <a:lnTo>
                    <a:pt x="21" y="1929"/>
                  </a:lnTo>
                  <a:lnTo>
                    <a:pt x="8" y="2315"/>
                  </a:lnTo>
                  <a:lnTo>
                    <a:pt x="1" y="2756"/>
                  </a:lnTo>
                  <a:lnTo>
                    <a:pt x="1" y="3196"/>
                  </a:lnTo>
                  <a:lnTo>
                    <a:pt x="8" y="3637"/>
                  </a:lnTo>
                  <a:lnTo>
                    <a:pt x="41" y="4409"/>
                  </a:lnTo>
                  <a:lnTo>
                    <a:pt x="89" y="5125"/>
                  </a:lnTo>
                  <a:lnTo>
                    <a:pt x="143" y="5731"/>
                  </a:lnTo>
                  <a:lnTo>
                    <a:pt x="204" y="6337"/>
                  </a:lnTo>
                  <a:lnTo>
                    <a:pt x="468" y="8431"/>
                  </a:lnTo>
                  <a:lnTo>
                    <a:pt x="732" y="10470"/>
                  </a:lnTo>
                  <a:lnTo>
                    <a:pt x="1003" y="12508"/>
                  </a:lnTo>
                  <a:lnTo>
                    <a:pt x="1281" y="14492"/>
                  </a:lnTo>
                  <a:lnTo>
                    <a:pt x="1572" y="16641"/>
                  </a:lnTo>
                  <a:lnTo>
                    <a:pt x="1650" y="17192"/>
                  </a:lnTo>
                  <a:lnTo>
                    <a:pt x="1558" y="19010"/>
                  </a:lnTo>
                  <a:lnTo>
                    <a:pt x="1477" y="20884"/>
                  </a:lnTo>
                  <a:lnTo>
                    <a:pt x="1409" y="22812"/>
                  </a:lnTo>
                  <a:lnTo>
                    <a:pt x="1348" y="24796"/>
                  </a:lnTo>
                  <a:lnTo>
                    <a:pt x="1301" y="26779"/>
                  </a:lnTo>
                  <a:lnTo>
                    <a:pt x="1267" y="28818"/>
                  </a:lnTo>
                  <a:lnTo>
                    <a:pt x="1254" y="30857"/>
                  </a:lnTo>
                  <a:lnTo>
                    <a:pt x="1247" y="32895"/>
                  </a:lnTo>
                  <a:lnTo>
                    <a:pt x="1247" y="33942"/>
                  </a:lnTo>
                  <a:lnTo>
                    <a:pt x="1328" y="33281"/>
                  </a:lnTo>
                  <a:lnTo>
                    <a:pt x="1430" y="32399"/>
                  </a:lnTo>
                  <a:lnTo>
                    <a:pt x="1524" y="31463"/>
                  </a:lnTo>
                  <a:lnTo>
                    <a:pt x="1606" y="30581"/>
                  </a:lnTo>
                  <a:lnTo>
                    <a:pt x="1687" y="29589"/>
                  </a:lnTo>
                  <a:lnTo>
                    <a:pt x="1768" y="28598"/>
                  </a:lnTo>
                  <a:lnTo>
                    <a:pt x="1836" y="27606"/>
                  </a:lnTo>
                  <a:lnTo>
                    <a:pt x="1897" y="26559"/>
                  </a:lnTo>
                  <a:lnTo>
                    <a:pt x="1958" y="25512"/>
                  </a:lnTo>
                  <a:lnTo>
                    <a:pt x="2012" y="24410"/>
                  </a:lnTo>
                  <a:lnTo>
                    <a:pt x="2053" y="23308"/>
                  </a:lnTo>
                  <a:lnTo>
                    <a:pt x="2093" y="22206"/>
                  </a:lnTo>
                  <a:lnTo>
                    <a:pt x="2127" y="21049"/>
                  </a:lnTo>
                  <a:lnTo>
                    <a:pt x="2138" y="20572"/>
                  </a:lnTo>
                  <a:lnTo>
                    <a:pt x="2168" y="20773"/>
                  </a:lnTo>
                  <a:lnTo>
                    <a:pt x="2472" y="22812"/>
                  </a:lnTo>
                  <a:lnTo>
                    <a:pt x="2777" y="24750"/>
                  </a:lnTo>
                  <a:lnTo>
                    <a:pt x="2777" y="24750"/>
                  </a:lnTo>
                  <a:lnTo>
                    <a:pt x="2730" y="25787"/>
                  </a:lnTo>
                  <a:lnTo>
                    <a:pt x="2682" y="26889"/>
                  </a:lnTo>
                  <a:lnTo>
                    <a:pt x="2642" y="27991"/>
                  </a:lnTo>
                  <a:lnTo>
                    <a:pt x="2601" y="29149"/>
                  </a:lnTo>
                  <a:lnTo>
                    <a:pt x="2574" y="30251"/>
                  </a:lnTo>
                  <a:lnTo>
                    <a:pt x="2547" y="31408"/>
                  </a:lnTo>
                  <a:lnTo>
                    <a:pt x="2527" y="32565"/>
                  </a:lnTo>
                  <a:lnTo>
                    <a:pt x="2506" y="33722"/>
                  </a:lnTo>
                  <a:lnTo>
                    <a:pt x="2493" y="34879"/>
                  </a:lnTo>
                  <a:lnTo>
                    <a:pt x="2486" y="36036"/>
                  </a:lnTo>
                  <a:lnTo>
                    <a:pt x="2486" y="37193"/>
                  </a:lnTo>
                  <a:lnTo>
                    <a:pt x="2486" y="39287"/>
                  </a:lnTo>
                  <a:lnTo>
                    <a:pt x="2642" y="37634"/>
                  </a:lnTo>
                  <a:lnTo>
                    <a:pt x="2743" y="36477"/>
                  </a:lnTo>
                  <a:lnTo>
                    <a:pt x="2838" y="35375"/>
                  </a:lnTo>
                  <a:lnTo>
                    <a:pt x="2933" y="34163"/>
                  </a:lnTo>
                  <a:lnTo>
                    <a:pt x="3021" y="33006"/>
                  </a:lnTo>
                  <a:lnTo>
                    <a:pt x="3102" y="31793"/>
                  </a:lnTo>
                  <a:lnTo>
                    <a:pt x="3184" y="30581"/>
                  </a:lnTo>
                  <a:lnTo>
                    <a:pt x="3258" y="29369"/>
                  </a:lnTo>
                  <a:lnTo>
                    <a:pt x="3330" y="28145"/>
                  </a:lnTo>
                  <a:lnTo>
                    <a:pt x="3414" y="28653"/>
                  </a:lnTo>
                  <a:lnTo>
                    <a:pt x="3732" y="30526"/>
                  </a:lnTo>
                  <a:lnTo>
                    <a:pt x="3827" y="31022"/>
                  </a:lnTo>
                  <a:lnTo>
                    <a:pt x="3928" y="31518"/>
                  </a:lnTo>
                  <a:lnTo>
                    <a:pt x="4030" y="31904"/>
                  </a:lnTo>
                  <a:lnTo>
                    <a:pt x="4138" y="32179"/>
                  </a:lnTo>
                  <a:lnTo>
                    <a:pt x="4253" y="32399"/>
                  </a:lnTo>
                  <a:lnTo>
                    <a:pt x="4362" y="32565"/>
                  </a:lnTo>
                  <a:lnTo>
                    <a:pt x="4477" y="32620"/>
                  </a:lnTo>
                  <a:lnTo>
                    <a:pt x="4599" y="32620"/>
                  </a:lnTo>
                  <a:lnTo>
                    <a:pt x="4707" y="32399"/>
                  </a:lnTo>
                  <a:lnTo>
                    <a:pt x="4816" y="32069"/>
                  </a:lnTo>
                  <a:lnTo>
                    <a:pt x="4917" y="31628"/>
                  </a:lnTo>
                  <a:lnTo>
                    <a:pt x="5012" y="31077"/>
                  </a:lnTo>
                  <a:lnTo>
                    <a:pt x="5093" y="30471"/>
                  </a:lnTo>
                  <a:lnTo>
                    <a:pt x="5161" y="29700"/>
                  </a:lnTo>
                  <a:lnTo>
                    <a:pt x="5222" y="28928"/>
                  </a:lnTo>
                  <a:lnTo>
                    <a:pt x="5269" y="28047"/>
                  </a:lnTo>
                  <a:lnTo>
                    <a:pt x="5275" y="27938"/>
                  </a:lnTo>
                  <a:lnTo>
                    <a:pt x="5737" y="30636"/>
                  </a:lnTo>
                  <a:lnTo>
                    <a:pt x="5279" y="27859"/>
                  </a:lnTo>
                  <a:lnTo>
                    <a:pt x="5310" y="27220"/>
                  </a:lnTo>
                  <a:lnTo>
                    <a:pt x="5344" y="26338"/>
                  </a:lnTo>
                  <a:lnTo>
                    <a:pt x="5371" y="25457"/>
                  </a:lnTo>
                  <a:lnTo>
                    <a:pt x="5391" y="24630"/>
                  </a:lnTo>
                  <a:lnTo>
                    <a:pt x="5411" y="23694"/>
                  </a:lnTo>
                  <a:lnTo>
                    <a:pt x="5418" y="22812"/>
                  </a:lnTo>
                  <a:lnTo>
                    <a:pt x="5425" y="21930"/>
                  </a:lnTo>
                  <a:lnTo>
                    <a:pt x="5425" y="21049"/>
                  </a:lnTo>
                  <a:lnTo>
                    <a:pt x="5425" y="20112"/>
                  </a:lnTo>
                  <a:lnTo>
                    <a:pt x="5411" y="19175"/>
                  </a:lnTo>
                  <a:lnTo>
                    <a:pt x="5391" y="18239"/>
                  </a:lnTo>
                  <a:lnTo>
                    <a:pt x="5357" y="17357"/>
                  </a:lnTo>
                  <a:lnTo>
                    <a:pt x="5323" y="16475"/>
                  </a:lnTo>
                  <a:lnTo>
                    <a:pt x="5276" y="15594"/>
                  </a:lnTo>
                  <a:lnTo>
                    <a:pt x="5222" y="14767"/>
                  </a:lnTo>
                  <a:lnTo>
                    <a:pt x="5154" y="13996"/>
                  </a:lnTo>
                  <a:lnTo>
                    <a:pt x="5100" y="13500"/>
                  </a:lnTo>
                  <a:lnTo>
                    <a:pt x="5032" y="13059"/>
                  </a:lnTo>
                  <a:lnTo>
                    <a:pt x="4965" y="12674"/>
                  </a:lnTo>
                  <a:lnTo>
                    <a:pt x="4897" y="12343"/>
                  </a:lnTo>
                  <a:lnTo>
                    <a:pt x="4822" y="12067"/>
                  </a:lnTo>
                  <a:lnTo>
                    <a:pt x="4748" y="11847"/>
                  </a:lnTo>
                  <a:lnTo>
                    <a:pt x="4673" y="11682"/>
                  </a:lnTo>
                  <a:lnTo>
                    <a:pt x="4592" y="11516"/>
                  </a:lnTo>
                  <a:lnTo>
                    <a:pt x="4511" y="11461"/>
                  </a:lnTo>
                  <a:lnTo>
                    <a:pt x="4436" y="11461"/>
                  </a:lnTo>
                  <a:lnTo>
                    <a:pt x="4355" y="11516"/>
                  </a:lnTo>
                  <a:lnTo>
                    <a:pt x="4274" y="11572"/>
                  </a:lnTo>
                  <a:lnTo>
                    <a:pt x="4193" y="11737"/>
                  </a:lnTo>
                  <a:lnTo>
                    <a:pt x="4118" y="11957"/>
                  </a:lnTo>
                  <a:lnTo>
                    <a:pt x="4037" y="12178"/>
                  </a:lnTo>
                  <a:lnTo>
                    <a:pt x="3962" y="12508"/>
                  </a:lnTo>
                  <a:lnTo>
                    <a:pt x="3862" y="13023"/>
                  </a:lnTo>
                  <a:lnTo>
                    <a:pt x="3868" y="12508"/>
                  </a:lnTo>
                  <a:lnTo>
                    <a:pt x="3881" y="11241"/>
                  </a:lnTo>
                  <a:lnTo>
                    <a:pt x="3874" y="9919"/>
                  </a:lnTo>
                  <a:lnTo>
                    <a:pt x="3868" y="8596"/>
                  </a:lnTo>
                  <a:lnTo>
                    <a:pt x="3854" y="7329"/>
                  </a:lnTo>
                  <a:lnTo>
                    <a:pt x="3827" y="6668"/>
                  </a:lnTo>
                  <a:lnTo>
                    <a:pt x="3800" y="6006"/>
                  </a:lnTo>
                  <a:lnTo>
                    <a:pt x="3759" y="5455"/>
                  </a:lnTo>
                  <a:lnTo>
                    <a:pt x="3712" y="4904"/>
                  </a:lnTo>
                  <a:lnTo>
                    <a:pt x="3651" y="4409"/>
                  </a:lnTo>
                  <a:lnTo>
                    <a:pt x="3590" y="3968"/>
                  </a:lnTo>
                  <a:lnTo>
                    <a:pt x="3522" y="3582"/>
                  </a:lnTo>
                  <a:lnTo>
                    <a:pt x="3448" y="3251"/>
                  </a:lnTo>
                  <a:lnTo>
                    <a:pt x="3366" y="3086"/>
                  </a:lnTo>
                  <a:lnTo>
                    <a:pt x="3285" y="2976"/>
                  </a:lnTo>
                  <a:lnTo>
                    <a:pt x="3204" y="2976"/>
                  </a:lnTo>
                  <a:lnTo>
                    <a:pt x="3123" y="3031"/>
                  </a:lnTo>
                  <a:lnTo>
                    <a:pt x="3041" y="3196"/>
                  </a:lnTo>
                  <a:lnTo>
                    <a:pt x="2967" y="3417"/>
                  </a:lnTo>
                  <a:lnTo>
                    <a:pt x="2892" y="3692"/>
                  </a:lnTo>
                  <a:lnTo>
                    <a:pt x="2825" y="4078"/>
                  </a:lnTo>
                  <a:lnTo>
                    <a:pt x="2642" y="5511"/>
                  </a:lnTo>
                  <a:lnTo>
                    <a:pt x="2466" y="6998"/>
                  </a:lnTo>
                  <a:lnTo>
                    <a:pt x="2303" y="8541"/>
                  </a:lnTo>
                  <a:lnTo>
                    <a:pt x="2225" y="9380"/>
                  </a:lnTo>
                  <a:lnTo>
                    <a:pt x="874" y="1268"/>
                  </a:lnTo>
                  <a:lnTo>
                    <a:pt x="793" y="772"/>
                  </a:lnTo>
                  <a:lnTo>
                    <a:pt x="712" y="441"/>
                  </a:lnTo>
                  <a:lnTo>
                    <a:pt x="624" y="166"/>
                  </a:lnTo>
                  <a:lnTo>
                    <a:pt x="52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5"/>
            <p:cNvSpPr/>
            <p:nvPr/>
          </p:nvSpPr>
          <p:spPr>
            <a:xfrm rot="10800000" flipH="1">
              <a:off x="4242586" y="3851023"/>
              <a:ext cx="59249" cy="43898"/>
            </a:xfrm>
            <a:custGeom>
              <a:avLst/>
              <a:gdLst/>
              <a:ahLst/>
              <a:cxnLst/>
              <a:rect l="l" t="t" r="r" b="b"/>
              <a:pathLst>
                <a:path w="2811" h="14768" extrusionOk="0">
                  <a:moveTo>
                    <a:pt x="1" y="1"/>
                  </a:moveTo>
                  <a:lnTo>
                    <a:pt x="156" y="1158"/>
                  </a:lnTo>
                  <a:lnTo>
                    <a:pt x="319" y="2260"/>
                  </a:lnTo>
                  <a:lnTo>
                    <a:pt x="481" y="3307"/>
                  </a:lnTo>
                  <a:lnTo>
                    <a:pt x="651" y="4353"/>
                  </a:lnTo>
                  <a:lnTo>
                    <a:pt x="827" y="5345"/>
                  </a:lnTo>
                  <a:lnTo>
                    <a:pt x="996" y="6282"/>
                  </a:lnTo>
                  <a:lnTo>
                    <a:pt x="1179" y="7164"/>
                  </a:lnTo>
                  <a:lnTo>
                    <a:pt x="1355" y="8045"/>
                  </a:lnTo>
                  <a:lnTo>
                    <a:pt x="1531" y="9037"/>
                  </a:lnTo>
                  <a:lnTo>
                    <a:pt x="1700" y="9974"/>
                  </a:lnTo>
                  <a:lnTo>
                    <a:pt x="1883" y="10855"/>
                  </a:lnTo>
                  <a:lnTo>
                    <a:pt x="2059" y="11737"/>
                  </a:lnTo>
                  <a:lnTo>
                    <a:pt x="2242" y="12563"/>
                  </a:lnTo>
                  <a:lnTo>
                    <a:pt x="2432" y="13335"/>
                  </a:lnTo>
                  <a:lnTo>
                    <a:pt x="2615" y="14106"/>
                  </a:lnTo>
                  <a:lnTo>
                    <a:pt x="2811" y="14767"/>
                  </a:lnTo>
                  <a:lnTo>
                    <a:pt x="2811" y="14767"/>
                  </a:lnTo>
                  <a:lnTo>
                    <a:pt x="2479" y="12674"/>
                  </a:lnTo>
                  <a:lnTo>
                    <a:pt x="2147" y="10635"/>
                  </a:lnTo>
                  <a:lnTo>
                    <a:pt x="1802" y="8651"/>
                  </a:lnTo>
                  <a:lnTo>
                    <a:pt x="1457" y="6778"/>
                  </a:lnTo>
                  <a:lnTo>
                    <a:pt x="1098" y="4960"/>
                  </a:lnTo>
                  <a:lnTo>
                    <a:pt x="739" y="3251"/>
                  </a:lnTo>
                  <a:lnTo>
                    <a:pt x="373" y="1598"/>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6" name="Google Shape;1366;p45"/>
          <p:cNvSpPr txBox="1">
            <a:spLocks noGrp="1"/>
          </p:cNvSpPr>
          <p:nvPr>
            <p:ph type="title"/>
          </p:nvPr>
        </p:nvSpPr>
        <p:spPr>
          <a:xfrm>
            <a:off x="172788" y="2203492"/>
            <a:ext cx="6009544" cy="961800"/>
          </a:xfrm>
          <a:prstGeom prst="rect">
            <a:avLst/>
          </a:prstGeom>
        </p:spPr>
        <p:txBody>
          <a:bodyPr spcFirstLastPara="1" wrap="square" lIns="91425" tIns="91425" rIns="91425" bIns="91425" anchor="t" anchorCtr="0">
            <a:noAutofit/>
          </a:bodyPr>
          <a:lstStyle/>
          <a:p>
            <a:r>
              <a:rPr lang="en-US" sz="4400" spc="37" dirty="0">
                <a:solidFill>
                  <a:schemeClr val="bg1"/>
                </a:solidFill>
                <a:latin typeface="Playfair Display"/>
              </a:rPr>
              <a:t>EXISTING WORK</a:t>
            </a:r>
            <a:br>
              <a:rPr lang="en-US" sz="4400" spc="37" dirty="0">
                <a:solidFill>
                  <a:schemeClr val="bg1"/>
                </a:solidFill>
                <a:latin typeface="Playfair Display"/>
              </a:rPr>
            </a:br>
            <a:endParaRPr sz="4400" dirty="0">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65"/>
        <p:cNvGrpSpPr/>
        <p:nvPr/>
      </p:nvGrpSpPr>
      <p:grpSpPr>
        <a:xfrm>
          <a:off x="0" y="0"/>
          <a:ext cx="0" cy="0"/>
          <a:chOff x="0" y="0"/>
          <a:chExt cx="0" cy="0"/>
        </a:xfrm>
      </p:grpSpPr>
      <p:grpSp>
        <p:nvGrpSpPr>
          <p:cNvPr id="1815" name="Google Shape;1815;p55"/>
          <p:cNvGrpSpPr/>
          <p:nvPr/>
        </p:nvGrpSpPr>
        <p:grpSpPr>
          <a:xfrm>
            <a:off x="187390" y="127552"/>
            <a:ext cx="681851" cy="681851"/>
            <a:chOff x="-7528700" y="-8481200"/>
            <a:chExt cx="8719325" cy="8719325"/>
          </a:xfrm>
        </p:grpSpPr>
        <p:sp>
          <p:nvSpPr>
            <p:cNvPr id="1816" name="Google Shape;1816;p55"/>
            <p:cNvSpPr/>
            <p:nvPr/>
          </p:nvSpPr>
          <p:spPr>
            <a:xfrm>
              <a:off x="-7401125" y="-8353425"/>
              <a:ext cx="8463975" cy="8463775"/>
            </a:xfrm>
            <a:custGeom>
              <a:avLst/>
              <a:gdLst/>
              <a:ahLst/>
              <a:cxnLst/>
              <a:rect l="l" t="t" r="r" b="b"/>
              <a:pathLst>
                <a:path w="338559" h="338551" extrusionOk="0">
                  <a:moveTo>
                    <a:pt x="125337" y="1"/>
                  </a:moveTo>
                  <a:lnTo>
                    <a:pt x="124766" y="9"/>
                  </a:lnTo>
                  <a:lnTo>
                    <a:pt x="124221" y="18"/>
                  </a:lnTo>
                  <a:lnTo>
                    <a:pt x="123675" y="35"/>
                  </a:lnTo>
                  <a:lnTo>
                    <a:pt x="123139" y="52"/>
                  </a:lnTo>
                  <a:lnTo>
                    <a:pt x="122593" y="86"/>
                  </a:lnTo>
                  <a:lnTo>
                    <a:pt x="122057" y="111"/>
                  </a:lnTo>
                  <a:lnTo>
                    <a:pt x="121520" y="154"/>
                  </a:lnTo>
                  <a:lnTo>
                    <a:pt x="120983" y="205"/>
                  </a:lnTo>
                  <a:lnTo>
                    <a:pt x="120446" y="256"/>
                  </a:lnTo>
                  <a:lnTo>
                    <a:pt x="119910" y="307"/>
                  </a:lnTo>
                  <a:lnTo>
                    <a:pt x="119382" y="376"/>
                  </a:lnTo>
                  <a:lnTo>
                    <a:pt x="118853" y="444"/>
                  </a:lnTo>
                  <a:lnTo>
                    <a:pt x="118325" y="520"/>
                  </a:lnTo>
                  <a:lnTo>
                    <a:pt x="117805" y="597"/>
                  </a:lnTo>
                  <a:lnTo>
                    <a:pt x="117277" y="682"/>
                  </a:lnTo>
                  <a:lnTo>
                    <a:pt x="116758" y="776"/>
                  </a:lnTo>
                  <a:lnTo>
                    <a:pt x="116238" y="870"/>
                  </a:lnTo>
                  <a:lnTo>
                    <a:pt x="115718" y="972"/>
                  </a:lnTo>
                  <a:lnTo>
                    <a:pt x="115207" y="1083"/>
                  </a:lnTo>
                  <a:lnTo>
                    <a:pt x="114687" y="1193"/>
                  </a:lnTo>
                  <a:lnTo>
                    <a:pt x="114176" y="1313"/>
                  </a:lnTo>
                  <a:lnTo>
                    <a:pt x="113674" y="1440"/>
                  </a:lnTo>
                  <a:lnTo>
                    <a:pt x="113162" y="1568"/>
                  </a:lnTo>
                  <a:lnTo>
                    <a:pt x="112660" y="1705"/>
                  </a:lnTo>
                  <a:lnTo>
                    <a:pt x="112157" y="1841"/>
                  </a:lnTo>
                  <a:lnTo>
                    <a:pt x="111663" y="1986"/>
                  </a:lnTo>
                  <a:lnTo>
                    <a:pt x="111160" y="2139"/>
                  </a:lnTo>
                  <a:lnTo>
                    <a:pt x="110666" y="2292"/>
                  </a:lnTo>
                  <a:lnTo>
                    <a:pt x="110172" y="2454"/>
                  </a:lnTo>
                  <a:lnTo>
                    <a:pt x="109687" y="2625"/>
                  </a:lnTo>
                  <a:lnTo>
                    <a:pt x="109201" y="2795"/>
                  </a:lnTo>
                  <a:lnTo>
                    <a:pt x="108715" y="2965"/>
                  </a:lnTo>
                  <a:lnTo>
                    <a:pt x="108238" y="3153"/>
                  </a:lnTo>
                  <a:lnTo>
                    <a:pt x="107761" y="3332"/>
                  </a:lnTo>
                  <a:lnTo>
                    <a:pt x="107284" y="3528"/>
                  </a:lnTo>
                  <a:lnTo>
                    <a:pt x="106807" y="3724"/>
                  </a:lnTo>
                  <a:lnTo>
                    <a:pt x="106338" y="3920"/>
                  </a:lnTo>
                  <a:lnTo>
                    <a:pt x="105870" y="4124"/>
                  </a:lnTo>
                  <a:lnTo>
                    <a:pt x="105410" y="4337"/>
                  </a:lnTo>
                  <a:lnTo>
                    <a:pt x="104950" y="4550"/>
                  </a:lnTo>
                  <a:lnTo>
                    <a:pt x="104490" y="4772"/>
                  </a:lnTo>
                  <a:lnTo>
                    <a:pt x="104038" y="4993"/>
                  </a:lnTo>
                  <a:lnTo>
                    <a:pt x="103587" y="5223"/>
                  </a:lnTo>
                  <a:lnTo>
                    <a:pt x="103135" y="5453"/>
                  </a:lnTo>
                  <a:lnTo>
                    <a:pt x="102692" y="5692"/>
                  </a:lnTo>
                  <a:lnTo>
                    <a:pt x="102249" y="5930"/>
                  </a:lnTo>
                  <a:lnTo>
                    <a:pt x="101806" y="6177"/>
                  </a:lnTo>
                  <a:lnTo>
                    <a:pt x="101372" y="6433"/>
                  </a:lnTo>
                  <a:lnTo>
                    <a:pt x="100946" y="6680"/>
                  </a:lnTo>
                  <a:lnTo>
                    <a:pt x="100520" y="6944"/>
                  </a:lnTo>
                  <a:lnTo>
                    <a:pt x="100094" y="7208"/>
                  </a:lnTo>
                  <a:lnTo>
                    <a:pt x="99668" y="7472"/>
                  </a:lnTo>
                  <a:lnTo>
                    <a:pt x="99250" y="7745"/>
                  </a:lnTo>
                  <a:lnTo>
                    <a:pt x="98841" y="8017"/>
                  </a:lnTo>
                  <a:lnTo>
                    <a:pt x="98433" y="8299"/>
                  </a:lnTo>
                  <a:lnTo>
                    <a:pt x="98024" y="8580"/>
                  </a:lnTo>
                  <a:lnTo>
                    <a:pt x="97623" y="8869"/>
                  </a:lnTo>
                  <a:lnTo>
                    <a:pt x="97223" y="9159"/>
                  </a:lnTo>
                  <a:lnTo>
                    <a:pt x="96831" y="9457"/>
                  </a:lnTo>
                  <a:lnTo>
                    <a:pt x="96439" y="9755"/>
                  </a:lnTo>
                  <a:lnTo>
                    <a:pt x="96047" y="10062"/>
                  </a:lnTo>
                  <a:lnTo>
                    <a:pt x="95664" y="10369"/>
                  </a:lnTo>
                  <a:lnTo>
                    <a:pt x="95289" y="10684"/>
                  </a:lnTo>
                  <a:lnTo>
                    <a:pt x="94914" y="10991"/>
                  </a:lnTo>
                  <a:lnTo>
                    <a:pt x="94548" y="11314"/>
                  </a:lnTo>
                  <a:lnTo>
                    <a:pt x="94181" y="11638"/>
                  </a:lnTo>
                  <a:lnTo>
                    <a:pt x="93815" y="11962"/>
                  </a:lnTo>
                  <a:lnTo>
                    <a:pt x="93457" y="12294"/>
                  </a:lnTo>
                  <a:lnTo>
                    <a:pt x="93108" y="12626"/>
                  </a:lnTo>
                  <a:lnTo>
                    <a:pt x="92759" y="12959"/>
                  </a:lnTo>
                  <a:lnTo>
                    <a:pt x="92409" y="13299"/>
                  </a:lnTo>
                  <a:lnTo>
                    <a:pt x="92069" y="13640"/>
                  </a:lnTo>
                  <a:lnTo>
                    <a:pt x="91736" y="13989"/>
                  </a:lnTo>
                  <a:lnTo>
                    <a:pt x="91404" y="14339"/>
                  </a:lnTo>
                  <a:lnTo>
                    <a:pt x="91080" y="14697"/>
                  </a:lnTo>
                  <a:lnTo>
                    <a:pt x="90757" y="15046"/>
                  </a:lnTo>
                  <a:lnTo>
                    <a:pt x="90441" y="15412"/>
                  </a:lnTo>
                  <a:lnTo>
                    <a:pt x="90126" y="15770"/>
                  </a:lnTo>
                  <a:lnTo>
                    <a:pt x="89819" y="16136"/>
                  </a:lnTo>
                  <a:lnTo>
                    <a:pt x="89521" y="16511"/>
                  </a:lnTo>
                  <a:lnTo>
                    <a:pt x="89223" y="16877"/>
                  </a:lnTo>
                  <a:lnTo>
                    <a:pt x="88925" y="17252"/>
                  </a:lnTo>
                  <a:lnTo>
                    <a:pt x="88635" y="17636"/>
                  </a:lnTo>
                  <a:lnTo>
                    <a:pt x="88354" y="18019"/>
                  </a:lnTo>
                  <a:lnTo>
                    <a:pt x="88082" y="18402"/>
                  </a:lnTo>
                  <a:lnTo>
                    <a:pt x="87800" y="18786"/>
                  </a:lnTo>
                  <a:lnTo>
                    <a:pt x="87536" y="19178"/>
                  </a:lnTo>
                  <a:lnTo>
                    <a:pt x="87272" y="19570"/>
                  </a:lnTo>
                  <a:lnTo>
                    <a:pt x="87017" y="19961"/>
                  </a:lnTo>
                  <a:lnTo>
                    <a:pt x="86761" y="20362"/>
                  </a:lnTo>
                  <a:lnTo>
                    <a:pt x="86514" y="20762"/>
                  </a:lnTo>
                  <a:lnTo>
                    <a:pt x="86275" y="21171"/>
                  </a:lnTo>
                  <a:lnTo>
                    <a:pt x="86037" y="21572"/>
                  </a:lnTo>
                  <a:lnTo>
                    <a:pt x="85807" y="21981"/>
                  </a:lnTo>
                  <a:lnTo>
                    <a:pt x="85585" y="22398"/>
                  </a:lnTo>
                  <a:lnTo>
                    <a:pt x="85364" y="22807"/>
                  </a:lnTo>
                  <a:lnTo>
                    <a:pt x="85151" y="23224"/>
                  </a:lnTo>
                  <a:lnTo>
                    <a:pt x="84946" y="23642"/>
                  </a:lnTo>
                  <a:lnTo>
                    <a:pt x="84742" y="24068"/>
                  </a:lnTo>
                  <a:lnTo>
                    <a:pt x="84546" y="24485"/>
                  </a:lnTo>
                  <a:lnTo>
                    <a:pt x="84350" y="24911"/>
                  </a:lnTo>
                  <a:lnTo>
                    <a:pt x="84171" y="25346"/>
                  </a:lnTo>
                  <a:lnTo>
                    <a:pt x="83984" y="25772"/>
                  </a:lnTo>
                  <a:lnTo>
                    <a:pt x="83813" y="26206"/>
                  </a:lnTo>
                  <a:lnTo>
                    <a:pt x="83643" y="26641"/>
                  </a:lnTo>
                  <a:lnTo>
                    <a:pt x="83481" y="27075"/>
                  </a:lnTo>
                  <a:lnTo>
                    <a:pt x="83328" y="27518"/>
                  </a:lnTo>
                  <a:lnTo>
                    <a:pt x="83183" y="27953"/>
                  </a:lnTo>
                  <a:lnTo>
                    <a:pt x="83038" y="28396"/>
                  </a:lnTo>
                  <a:lnTo>
                    <a:pt x="82902" y="28847"/>
                  </a:lnTo>
                  <a:lnTo>
                    <a:pt x="82765" y="29290"/>
                  </a:lnTo>
                  <a:lnTo>
                    <a:pt x="82638" y="29742"/>
                  </a:lnTo>
                  <a:lnTo>
                    <a:pt x="82527" y="30193"/>
                  </a:lnTo>
                  <a:lnTo>
                    <a:pt x="82408" y="30645"/>
                  </a:lnTo>
                  <a:lnTo>
                    <a:pt x="82305" y="31096"/>
                  </a:lnTo>
                  <a:lnTo>
                    <a:pt x="82203" y="31548"/>
                  </a:lnTo>
                  <a:lnTo>
                    <a:pt x="82109" y="32008"/>
                  </a:lnTo>
                  <a:lnTo>
                    <a:pt x="82024" y="32468"/>
                  </a:lnTo>
                  <a:lnTo>
                    <a:pt x="81948" y="32928"/>
                  </a:lnTo>
                  <a:lnTo>
                    <a:pt x="81871" y="33388"/>
                  </a:lnTo>
                  <a:lnTo>
                    <a:pt x="81803" y="33857"/>
                  </a:lnTo>
                  <a:lnTo>
                    <a:pt x="81743" y="34317"/>
                  </a:lnTo>
                  <a:lnTo>
                    <a:pt x="81692" y="34785"/>
                  </a:lnTo>
                  <a:lnTo>
                    <a:pt x="81649" y="35254"/>
                  </a:lnTo>
                  <a:lnTo>
                    <a:pt x="81607" y="35722"/>
                  </a:lnTo>
                  <a:lnTo>
                    <a:pt x="81573" y="36191"/>
                  </a:lnTo>
                  <a:lnTo>
                    <a:pt x="81547" y="36668"/>
                  </a:lnTo>
                  <a:lnTo>
                    <a:pt x="81530" y="37136"/>
                  </a:lnTo>
                  <a:lnTo>
                    <a:pt x="81513" y="37614"/>
                  </a:lnTo>
                  <a:lnTo>
                    <a:pt x="81522" y="37886"/>
                  </a:lnTo>
                  <a:lnTo>
                    <a:pt x="81539" y="38150"/>
                  </a:lnTo>
                  <a:lnTo>
                    <a:pt x="81581" y="38687"/>
                  </a:lnTo>
                  <a:lnTo>
                    <a:pt x="80832" y="38593"/>
                  </a:lnTo>
                  <a:lnTo>
                    <a:pt x="80039" y="38508"/>
                  </a:lnTo>
                  <a:lnTo>
                    <a:pt x="79230" y="38423"/>
                  </a:lnTo>
                  <a:lnTo>
                    <a:pt x="78412" y="38355"/>
                  </a:lnTo>
                  <a:lnTo>
                    <a:pt x="77586" y="38304"/>
                  </a:lnTo>
                  <a:lnTo>
                    <a:pt x="76776" y="38261"/>
                  </a:lnTo>
                  <a:lnTo>
                    <a:pt x="75984" y="38227"/>
                  </a:lnTo>
                  <a:lnTo>
                    <a:pt x="75234" y="38218"/>
                  </a:lnTo>
                  <a:lnTo>
                    <a:pt x="74749" y="38227"/>
                  </a:lnTo>
                  <a:lnTo>
                    <a:pt x="74263" y="38235"/>
                  </a:lnTo>
                  <a:lnTo>
                    <a:pt x="73778" y="38244"/>
                  </a:lnTo>
                  <a:lnTo>
                    <a:pt x="73300" y="38261"/>
                  </a:lnTo>
                  <a:lnTo>
                    <a:pt x="72815" y="38287"/>
                  </a:lnTo>
                  <a:lnTo>
                    <a:pt x="72338" y="38321"/>
                  </a:lnTo>
                  <a:lnTo>
                    <a:pt x="71861" y="38355"/>
                  </a:lnTo>
                  <a:lnTo>
                    <a:pt x="71392" y="38389"/>
                  </a:lnTo>
                  <a:lnTo>
                    <a:pt x="70915" y="38431"/>
                  </a:lnTo>
                  <a:lnTo>
                    <a:pt x="70447" y="38483"/>
                  </a:lnTo>
                  <a:lnTo>
                    <a:pt x="69978" y="38542"/>
                  </a:lnTo>
                  <a:lnTo>
                    <a:pt x="69509" y="38602"/>
                  </a:lnTo>
                  <a:lnTo>
                    <a:pt x="69041" y="38661"/>
                  </a:lnTo>
                  <a:lnTo>
                    <a:pt x="68572" y="38730"/>
                  </a:lnTo>
                  <a:lnTo>
                    <a:pt x="68112" y="38806"/>
                  </a:lnTo>
                  <a:lnTo>
                    <a:pt x="67652" y="38883"/>
                  </a:lnTo>
                  <a:lnTo>
                    <a:pt x="67192" y="38968"/>
                  </a:lnTo>
                  <a:lnTo>
                    <a:pt x="66741" y="39062"/>
                  </a:lnTo>
                  <a:lnTo>
                    <a:pt x="65838" y="39249"/>
                  </a:lnTo>
                  <a:lnTo>
                    <a:pt x="64935" y="39462"/>
                  </a:lnTo>
                  <a:lnTo>
                    <a:pt x="64049" y="39692"/>
                  </a:lnTo>
                  <a:lnTo>
                    <a:pt x="63171" y="39939"/>
                  </a:lnTo>
                  <a:lnTo>
                    <a:pt x="62302" y="40212"/>
                  </a:lnTo>
                  <a:lnTo>
                    <a:pt x="61442" y="40493"/>
                  </a:lnTo>
                  <a:lnTo>
                    <a:pt x="60598" y="40800"/>
                  </a:lnTo>
                  <a:lnTo>
                    <a:pt x="59755" y="41115"/>
                  </a:lnTo>
                  <a:lnTo>
                    <a:pt x="58928" y="41456"/>
                  </a:lnTo>
                  <a:lnTo>
                    <a:pt x="58111" y="41805"/>
                  </a:lnTo>
                  <a:lnTo>
                    <a:pt x="57310" y="42180"/>
                  </a:lnTo>
                  <a:lnTo>
                    <a:pt x="56509" y="42563"/>
                  </a:lnTo>
                  <a:lnTo>
                    <a:pt x="55734" y="42964"/>
                  </a:lnTo>
                  <a:lnTo>
                    <a:pt x="54958" y="43381"/>
                  </a:lnTo>
                  <a:lnTo>
                    <a:pt x="54209" y="43816"/>
                  </a:lnTo>
                  <a:lnTo>
                    <a:pt x="53459" y="44267"/>
                  </a:lnTo>
                  <a:lnTo>
                    <a:pt x="52726" y="44727"/>
                  </a:lnTo>
                  <a:lnTo>
                    <a:pt x="52011" y="45213"/>
                  </a:lnTo>
                  <a:lnTo>
                    <a:pt x="51312" y="45707"/>
                  </a:lnTo>
                  <a:lnTo>
                    <a:pt x="50622" y="46210"/>
                  </a:lnTo>
                  <a:lnTo>
                    <a:pt x="49940" y="46738"/>
                  </a:lnTo>
                  <a:lnTo>
                    <a:pt x="49285" y="47266"/>
                  </a:lnTo>
                  <a:lnTo>
                    <a:pt x="48637" y="47820"/>
                  </a:lnTo>
                  <a:lnTo>
                    <a:pt x="48007" y="48382"/>
                  </a:lnTo>
                  <a:lnTo>
                    <a:pt x="47393" y="48961"/>
                  </a:lnTo>
                  <a:lnTo>
                    <a:pt x="46797" y="49549"/>
                  </a:lnTo>
                  <a:lnTo>
                    <a:pt x="46209" y="50145"/>
                  </a:lnTo>
                  <a:lnTo>
                    <a:pt x="45647" y="50759"/>
                  </a:lnTo>
                  <a:lnTo>
                    <a:pt x="45366" y="51074"/>
                  </a:lnTo>
                  <a:lnTo>
                    <a:pt x="45093" y="51381"/>
                  </a:lnTo>
                  <a:lnTo>
                    <a:pt x="44820" y="51705"/>
                  </a:lnTo>
                  <a:lnTo>
                    <a:pt x="44556" y="52020"/>
                  </a:lnTo>
                  <a:lnTo>
                    <a:pt x="44301" y="52343"/>
                  </a:lnTo>
                  <a:lnTo>
                    <a:pt x="44045" y="52667"/>
                  </a:lnTo>
                  <a:lnTo>
                    <a:pt x="43790" y="52999"/>
                  </a:lnTo>
                  <a:lnTo>
                    <a:pt x="43542" y="53332"/>
                  </a:lnTo>
                  <a:lnTo>
                    <a:pt x="43304" y="53664"/>
                  </a:lnTo>
                  <a:lnTo>
                    <a:pt x="43065" y="53996"/>
                  </a:lnTo>
                  <a:lnTo>
                    <a:pt x="42835" y="54337"/>
                  </a:lnTo>
                  <a:lnTo>
                    <a:pt x="42605" y="54678"/>
                  </a:lnTo>
                  <a:lnTo>
                    <a:pt x="42375" y="55027"/>
                  </a:lnTo>
                  <a:lnTo>
                    <a:pt x="42162" y="55368"/>
                  </a:lnTo>
                  <a:lnTo>
                    <a:pt x="41941" y="55717"/>
                  </a:lnTo>
                  <a:lnTo>
                    <a:pt x="41736" y="56075"/>
                  </a:lnTo>
                  <a:lnTo>
                    <a:pt x="41532" y="56424"/>
                  </a:lnTo>
                  <a:lnTo>
                    <a:pt x="41327" y="56782"/>
                  </a:lnTo>
                  <a:lnTo>
                    <a:pt x="41132" y="57140"/>
                  </a:lnTo>
                  <a:lnTo>
                    <a:pt x="40944" y="57506"/>
                  </a:lnTo>
                  <a:lnTo>
                    <a:pt x="40757" y="57864"/>
                  </a:lnTo>
                  <a:lnTo>
                    <a:pt x="40578" y="58230"/>
                  </a:lnTo>
                  <a:lnTo>
                    <a:pt x="40399" y="58605"/>
                  </a:lnTo>
                  <a:lnTo>
                    <a:pt x="40228" y="58972"/>
                  </a:lnTo>
                  <a:lnTo>
                    <a:pt x="40067" y="59346"/>
                  </a:lnTo>
                  <a:lnTo>
                    <a:pt x="39905" y="59721"/>
                  </a:lnTo>
                  <a:lnTo>
                    <a:pt x="39743" y="60096"/>
                  </a:lnTo>
                  <a:lnTo>
                    <a:pt x="39598" y="60479"/>
                  </a:lnTo>
                  <a:lnTo>
                    <a:pt x="39453" y="60863"/>
                  </a:lnTo>
                  <a:lnTo>
                    <a:pt x="39308" y="61246"/>
                  </a:lnTo>
                  <a:lnTo>
                    <a:pt x="39172" y="61630"/>
                  </a:lnTo>
                  <a:lnTo>
                    <a:pt x="39044" y="62021"/>
                  </a:lnTo>
                  <a:lnTo>
                    <a:pt x="38925" y="62405"/>
                  </a:lnTo>
                  <a:lnTo>
                    <a:pt x="38806" y="62797"/>
                  </a:lnTo>
                  <a:lnTo>
                    <a:pt x="38686" y="63189"/>
                  </a:lnTo>
                  <a:lnTo>
                    <a:pt x="38584" y="63589"/>
                  </a:lnTo>
                  <a:lnTo>
                    <a:pt x="38482" y="63981"/>
                  </a:lnTo>
                  <a:lnTo>
                    <a:pt x="38380" y="64381"/>
                  </a:lnTo>
                  <a:lnTo>
                    <a:pt x="38295" y="64782"/>
                  </a:lnTo>
                  <a:lnTo>
                    <a:pt x="38209" y="65191"/>
                  </a:lnTo>
                  <a:lnTo>
                    <a:pt x="38124" y="65591"/>
                  </a:lnTo>
                  <a:lnTo>
                    <a:pt x="38056" y="66000"/>
                  </a:lnTo>
                  <a:lnTo>
                    <a:pt x="37988" y="66400"/>
                  </a:lnTo>
                  <a:lnTo>
                    <a:pt x="37920" y="66809"/>
                  </a:lnTo>
                  <a:lnTo>
                    <a:pt x="37860" y="67227"/>
                  </a:lnTo>
                  <a:lnTo>
                    <a:pt x="37809" y="67636"/>
                  </a:lnTo>
                  <a:lnTo>
                    <a:pt x="37766" y="68053"/>
                  </a:lnTo>
                  <a:lnTo>
                    <a:pt x="37732" y="68462"/>
                  </a:lnTo>
                  <a:lnTo>
                    <a:pt x="37698" y="68879"/>
                  </a:lnTo>
                  <a:lnTo>
                    <a:pt x="37664" y="69297"/>
                  </a:lnTo>
                  <a:lnTo>
                    <a:pt x="37647" y="69723"/>
                  </a:lnTo>
                  <a:lnTo>
                    <a:pt x="37630" y="70140"/>
                  </a:lnTo>
                  <a:lnTo>
                    <a:pt x="37622" y="70558"/>
                  </a:lnTo>
                  <a:lnTo>
                    <a:pt x="37622" y="70984"/>
                  </a:lnTo>
                  <a:lnTo>
                    <a:pt x="37622" y="71546"/>
                  </a:lnTo>
                  <a:lnTo>
                    <a:pt x="37639" y="72108"/>
                  </a:lnTo>
                  <a:lnTo>
                    <a:pt x="37664" y="72662"/>
                  </a:lnTo>
                  <a:lnTo>
                    <a:pt x="37707" y="73216"/>
                  </a:lnTo>
                  <a:lnTo>
                    <a:pt x="37758" y="73770"/>
                  </a:lnTo>
                  <a:lnTo>
                    <a:pt x="37817" y="74315"/>
                  </a:lnTo>
                  <a:lnTo>
                    <a:pt x="37886" y="74860"/>
                  </a:lnTo>
                  <a:lnTo>
                    <a:pt x="37962" y="75405"/>
                  </a:lnTo>
                  <a:lnTo>
                    <a:pt x="38056" y="75942"/>
                  </a:lnTo>
                  <a:lnTo>
                    <a:pt x="38150" y="76479"/>
                  </a:lnTo>
                  <a:lnTo>
                    <a:pt x="38260" y="77015"/>
                  </a:lnTo>
                  <a:lnTo>
                    <a:pt x="38388" y="77544"/>
                  </a:lnTo>
                  <a:lnTo>
                    <a:pt x="38516" y="78072"/>
                  </a:lnTo>
                  <a:lnTo>
                    <a:pt x="38652" y="78600"/>
                  </a:lnTo>
                  <a:lnTo>
                    <a:pt x="38806" y="79120"/>
                  </a:lnTo>
                  <a:lnTo>
                    <a:pt x="38959" y="79639"/>
                  </a:lnTo>
                  <a:lnTo>
                    <a:pt x="39129" y="80151"/>
                  </a:lnTo>
                  <a:lnTo>
                    <a:pt x="39308" y="80662"/>
                  </a:lnTo>
                  <a:lnTo>
                    <a:pt x="39496" y="81173"/>
                  </a:lnTo>
                  <a:lnTo>
                    <a:pt x="39692" y="81676"/>
                  </a:lnTo>
                  <a:lnTo>
                    <a:pt x="39896" y="82178"/>
                  </a:lnTo>
                  <a:lnTo>
                    <a:pt x="40109" y="82672"/>
                  </a:lnTo>
                  <a:lnTo>
                    <a:pt x="40339" y="83166"/>
                  </a:lnTo>
                  <a:lnTo>
                    <a:pt x="40569" y="83652"/>
                  </a:lnTo>
                  <a:lnTo>
                    <a:pt x="40808" y="84138"/>
                  </a:lnTo>
                  <a:lnTo>
                    <a:pt x="41055" y="84623"/>
                  </a:lnTo>
                  <a:lnTo>
                    <a:pt x="41319" y="85100"/>
                  </a:lnTo>
                  <a:lnTo>
                    <a:pt x="41583" y="85569"/>
                  </a:lnTo>
                  <a:lnTo>
                    <a:pt x="41856" y="86037"/>
                  </a:lnTo>
                  <a:lnTo>
                    <a:pt x="42137" y="86497"/>
                  </a:lnTo>
                  <a:lnTo>
                    <a:pt x="42426" y="86958"/>
                  </a:lnTo>
                  <a:lnTo>
                    <a:pt x="42725" y="87418"/>
                  </a:lnTo>
                  <a:lnTo>
                    <a:pt x="42256" y="87435"/>
                  </a:lnTo>
                  <a:lnTo>
                    <a:pt x="41779" y="87452"/>
                  </a:lnTo>
                  <a:lnTo>
                    <a:pt x="40842" y="87503"/>
                  </a:lnTo>
                  <a:lnTo>
                    <a:pt x="39913" y="87579"/>
                  </a:lnTo>
                  <a:lnTo>
                    <a:pt x="38985" y="87673"/>
                  </a:lnTo>
                  <a:lnTo>
                    <a:pt x="38065" y="87792"/>
                  </a:lnTo>
                  <a:lnTo>
                    <a:pt x="37153" y="87929"/>
                  </a:lnTo>
                  <a:lnTo>
                    <a:pt x="36250" y="88074"/>
                  </a:lnTo>
                  <a:lnTo>
                    <a:pt x="35355" y="88252"/>
                  </a:lnTo>
                  <a:lnTo>
                    <a:pt x="34461" y="88440"/>
                  </a:lnTo>
                  <a:lnTo>
                    <a:pt x="33583" y="88644"/>
                  </a:lnTo>
                  <a:lnTo>
                    <a:pt x="32714" y="88874"/>
                  </a:lnTo>
                  <a:lnTo>
                    <a:pt x="31854" y="89113"/>
                  </a:lnTo>
                  <a:lnTo>
                    <a:pt x="31002" y="89377"/>
                  </a:lnTo>
                  <a:lnTo>
                    <a:pt x="30159" y="89650"/>
                  </a:lnTo>
                  <a:lnTo>
                    <a:pt x="29324" y="89948"/>
                  </a:lnTo>
                  <a:lnTo>
                    <a:pt x="28497" y="90254"/>
                  </a:lnTo>
                  <a:lnTo>
                    <a:pt x="27679" y="90587"/>
                  </a:lnTo>
                  <a:lnTo>
                    <a:pt x="26879" y="90928"/>
                  </a:lnTo>
                  <a:lnTo>
                    <a:pt x="26086" y="91294"/>
                  </a:lnTo>
                  <a:lnTo>
                    <a:pt x="25311" y="91669"/>
                  </a:lnTo>
                  <a:lnTo>
                    <a:pt x="24536" y="92061"/>
                  </a:lnTo>
                  <a:lnTo>
                    <a:pt x="23778" y="92461"/>
                  </a:lnTo>
                  <a:lnTo>
                    <a:pt x="23036" y="92887"/>
                  </a:lnTo>
                  <a:lnTo>
                    <a:pt x="22304" y="93321"/>
                  </a:lnTo>
                  <a:lnTo>
                    <a:pt x="21580" y="93773"/>
                  </a:lnTo>
                  <a:lnTo>
                    <a:pt x="20873" y="94242"/>
                  </a:lnTo>
                  <a:lnTo>
                    <a:pt x="20182" y="94719"/>
                  </a:lnTo>
                  <a:lnTo>
                    <a:pt x="19501" y="95213"/>
                  </a:lnTo>
                  <a:lnTo>
                    <a:pt x="18828" y="95715"/>
                  </a:lnTo>
                  <a:lnTo>
                    <a:pt x="18180" y="96235"/>
                  </a:lnTo>
                  <a:lnTo>
                    <a:pt x="17541" y="96772"/>
                  </a:lnTo>
                  <a:lnTo>
                    <a:pt x="16911" y="97317"/>
                  </a:lnTo>
                  <a:lnTo>
                    <a:pt x="16306" y="97879"/>
                  </a:lnTo>
                  <a:lnTo>
                    <a:pt x="15710" y="98450"/>
                  </a:lnTo>
                  <a:lnTo>
                    <a:pt x="15131" y="99029"/>
                  </a:lnTo>
                  <a:lnTo>
                    <a:pt x="14568" y="99626"/>
                  </a:lnTo>
                  <a:lnTo>
                    <a:pt x="14014" y="100231"/>
                  </a:lnTo>
                  <a:lnTo>
                    <a:pt x="13486" y="100853"/>
                  </a:lnTo>
                  <a:lnTo>
                    <a:pt x="12967" y="101483"/>
                  </a:lnTo>
                  <a:lnTo>
                    <a:pt x="12472" y="102122"/>
                  </a:lnTo>
                  <a:lnTo>
                    <a:pt x="11987" y="102769"/>
                  </a:lnTo>
                  <a:lnTo>
                    <a:pt x="11527" y="103434"/>
                  </a:lnTo>
                  <a:lnTo>
                    <a:pt x="11075" y="104098"/>
                  </a:lnTo>
                  <a:lnTo>
                    <a:pt x="10862" y="104439"/>
                  </a:lnTo>
                  <a:lnTo>
                    <a:pt x="10649" y="104780"/>
                  </a:lnTo>
                  <a:lnTo>
                    <a:pt x="10445" y="105129"/>
                  </a:lnTo>
                  <a:lnTo>
                    <a:pt x="10240" y="105479"/>
                  </a:lnTo>
                  <a:lnTo>
                    <a:pt x="10044" y="105828"/>
                  </a:lnTo>
                  <a:lnTo>
                    <a:pt x="9849" y="106177"/>
                  </a:lnTo>
                  <a:lnTo>
                    <a:pt x="9661" y="106526"/>
                  </a:lnTo>
                  <a:lnTo>
                    <a:pt x="9474" y="106884"/>
                  </a:lnTo>
                  <a:lnTo>
                    <a:pt x="9295" y="107242"/>
                  </a:lnTo>
                  <a:lnTo>
                    <a:pt x="9124" y="107600"/>
                  </a:lnTo>
                  <a:lnTo>
                    <a:pt x="8954" y="107966"/>
                  </a:lnTo>
                  <a:lnTo>
                    <a:pt x="8784" y="108333"/>
                  </a:lnTo>
                  <a:lnTo>
                    <a:pt x="8630" y="108699"/>
                  </a:lnTo>
                  <a:lnTo>
                    <a:pt x="8468" y="109065"/>
                  </a:lnTo>
                  <a:lnTo>
                    <a:pt x="8324" y="109440"/>
                  </a:lnTo>
                  <a:lnTo>
                    <a:pt x="8179" y="109815"/>
                  </a:lnTo>
                  <a:lnTo>
                    <a:pt x="8034" y="110190"/>
                  </a:lnTo>
                  <a:lnTo>
                    <a:pt x="7898" y="110565"/>
                  </a:lnTo>
                  <a:lnTo>
                    <a:pt x="7770" y="110939"/>
                  </a:lnTo>
                  <a:lnTo>
                    <a:pt x="7642" y="111323"/>
                  </a:lnTo>
                  <a:lnTo>
                    <a:pt x="7523" y="111706"/>
                  </a:lnTo>
                  <a:lnTo>
                    <a:pt x="7412" y="112090"/>
                  </a:lnTo>
                  <a:lnTo>
                    <a:pt x="7301" y="112481"/>
                  </a:lnTo>
                  <a:lnTo>
                    <a:pt x="7199" y="112865"/>
                  </a:lnTo>
                  <a:lnTo>
                    <a:pt x="7097" y="113257"/>
                  </a:lnTo>
                  <a:lnTo>
                    <a:pt x="7003" y="113649"/>
                  </a:lnTo>
                  <a:lnTo>
                    <a:pt x="6918" y="114040"/>
                  </a:lnTo>
                  <a:lnTo>
                    <a:pt x="6833" y="114432"/>
                  </a:lnTo>
                  <a:lnTo>
                    <a:pt x="6756" y="114833"/>
                  </a:lnTo>
                  <a:lnTo>
                    <a:pt x="6688" y="115233"/>
                  </a:lnTo>
                  <a:lnTo>
                    <a:pt x="6620" y="115634"/>
                  </a:lnTo>
                  <a:lnTo>
                    <a:pt x="6560" y="116034"/>
                  </a:lnTo>
                  <a:lnTo>
                    <a:pt x="6509" y="116434"/>
                  </a:lnTo>
                  <a:lnTo>
                    <a:pt x="6458" y="116843"/>
                  </a:lnTo>
                  <a:lnTo>
                    <a:pt x="6415" y="117244"/>
                  </a:lnTo>
                  <a:lnTo>
                    <a:pt x="6373" y="117653"/>
                  </a:lnTo>
                  <a:lnTo>
                    <a:pt x="6347" y="118062"/>
                  </a:lnTo>
                  <a:lnTo>
                    <a:pt x="6313" y="118471"/>
                  </a:lnTo>
                  <a:lnTo>
                    <a:pt x="6296" y="118888"/>
                  </a:lnTo>
                  <a:lnTo>
                    <a:pt x="6279" y="119297"/>
                  </a:lnTo>
                  <a:lnTo>
                    <a:pt x="6270" y="119714"/>
                  </a:lnTo>
                  <a:lnTo>
                    <a:pt x="6270" y="120132"/>
                  </a:lnTo>
                  <a:lnTo>
                    <a:pt x="6270" y="120524"/>
                  </a:lnTo>
                  <a:lnTo>
                    <a:pt x="6279" y="120916"/>
                  </a:lnTo>
                  <a:lnTo>
                    <a:pt x="6296" y="121307"/>
                  </a:lnTo>
                  <a:lnTo>
                    <a:pt x="6313" y="121699"/>
                  </a:lnTo>
                  <a:lnTo>
                    <a:pt x="6339" y="122083"/>
                  </a:lnTo>
                  <a:lnTo>
                    <a:pt x="6364" y="122475"/>
                  </a:lnTo>
                  <a:lnTo>
                    <a:pt x="6398" y="122858"/>
                  </a:lnTo>
                  <a:lnTo>
                    <a:pt x="6441" y="123250"/>
                  </a:lnTo>
                  <a:lnTo>
                    <a:pt x="6483" y="123633"/>
                  </a:lnTo>
                  <a:lnTo>
                    <a:pt x="6535" y="124017"/>
                  </a:lnTo>
                  <a:lnTo>
                    <a:pt x="6586" y="124400"/>
                  </a:lnTo>
                  <a:lnTo>
                    <a:pt x="6645" y="124775"/>
                  </a:lnTo>
                  <a:lnTo>
                    <a:pt x="6713" y="125158"/>
                  </a:lnTo>
                  <a:lnTo>
                    <a:pt x="6782" y="125533"/>
                  </a:lnTo>
                  <a:lnTo>
                    <a:pt x="6858" y="125908"/>
                  </a:lnTo>
                  <a:lnTo>
                    <a:pt x="6935" y="126283"/>
                  </a:lnTo>
                  <a:lnTo>
                    <a:pt x="7105" y="127032"/>
                  </a:lnTo>
                  <a:lnTo>
                    <a:pt x="7301" y="127765"/>
                  </a:lnTo>
                  <a:lnTo>
                    <a:pt x="7514" y="128498"/>
                  </a:lnTo>
                  <a:lnTo>
                    <a:pt x="7744" y="129222"/>
                  </a:lnTo>
                  <a:lnTo>
                    <a:pt x="7991" y="129946"/>
                  </a:lnTo>
                  <a:lnTo>
                    <a:pt x="8255" y="130653"/>
                  </a:lnTo>
                  <a:lnTo>
                    <a:pt x="8545" y="131360"/>
                  </a:lnTo>
                  <a:lnTo>
                    <a:pt x="8852" y="132059"/>
                  </a:lnTo>
                  <a:lnTo>
                    <a:pt x="9167" y="132740"/>
                  </a:lnTo>
                  <a:lnTo>
                    <a:pt x="9508" y="133422"/>
                  </a:lnTo>
                  <a:lnTo>
                    <a:pt x="9866" y="134095"/>
                  </a:lnTo>
                  <a:lnTo>
                    <a:pt x="10232" y="134759"/>
                  </a:lnTo>
                  <a:lnTo>
                    <a:pt x="10624" y="135415"/>
                  </a:lnTo>
                  <a:lnTo>
                    <a:pt x="11024" y="136071"/>
                  </a:lnTo>
                  <a:lnTo>
                    <a:pt x="11450" y="136702"/>
                  </a:lnTo>
                  <a:lnTo>
                    <a:pt x="11885" y="137332"/>
                  </a:lnTo>
                  <a:lnTo>
                    <a:pt x="12336" y="137954"/>
                  </a:lnTo>
                  <a:lnTo>
                    <a:pt x="12805" y="138568"/>
                  </a:lnTo>
                  <a:lnTo>
                    <a:pt x="13290" y="139164"/>
                  </a:lnTo>
                  <a:lnTo>
                    <a:pt x="13784" y="139760"/>
                  </a:lnTo>
                  <a:lnTo>
                    <a:pt x="14296" y="140340"/>
                  </a:lnTo>
                  <a:lnTo>
                    <a:pt x="14824" y="140910"/>
                  </a:lnTo>
                  <a:lnTo>
                    <a:pt x="15369" y="141473"/>
                  </a:lnTo>
                  <a:lnTo>
                    <a:pt x="15923" y="142018"/>
                  </a:lnTo>
                  <a:lnTo>
                    <a:pt x="15420" y="142452"/>
                  </a:lnTo>
                  <a:lnTo>
                    <a:pt x="14935" y="142895"/>
                  </a:lnTo>
                  <a:lnTo>
                    <a:pt x="14449" y="143330"/>
                  </a:lnTo>
                  <a:lnTo>
                    <a:pt x="13972" y="143773"/>
                  </a:lnTo>
                  <a:lnTo>
                    <a:pt x="13512" y="144224"/>
                  </a:lnTo>
                  <a:lnTo>
                    <a:pt x="13052" y="144676"/>
                  </a:lnTo>
                  <a:lnTo>
                    <a:pt x="12600" y="145136"/>
                  </a:lnTo>
                  <a:lnTo>
                    <a:pt x="12157" y="145588"/>
                  </a:lnTo>
                  <a:lnTo>
                    <a:pt x="11723" y="146056"/>
                  </a:lnTo>
                  <a:lnTo>
                    <a:pt x="11297" y="146516"/>
                  </a:lnTo>
                  <a:lnTo>
                    <a:pt x="10879" y="146985"/>
                  </a:lnTo>
                  <a:lnTo>
                    <a:pt x="10470" y="147462"/>
                  </a:lnTo>
                  <a:lnTo>
                    <a:pt x="10062" y="147930"/>
                  </a:lnTo>
                  <a:lnTo>
                    <a:pt x="9670" y="148407"/>
                  </a:lnTo>
                  <a:lnTo>
                    <a:pt x="9286" y="148893"/>
                  </a:lnTo>
                  <a:lnTo>
                    <a:pt x="8903" y="149379"/>
                  </a:lnTo>
                  <a:lnTo>
                    <a:pt x="8537" y="149864"/>
                  </a:lnTo>
                  <a:lnTo>
                    <a:pt x="8179" y="150350"/>
                  </a:lnTo>
                  <a:lnTo>
                    <a:pt x="7821" y="150844"/>
                  </a:lnTo>
                  <a:lnTo>
                    <a:pt x="7472" y="151338"/>
                  </a:lnTo>
                  <a:lnTo>
                    <a:pt x="7139" y="151832"/>
                  </a:lnTo>
                  <a:lnTo>
                    <a:pt x="6807" y="152335"/>
                  </a:lnTo>
                  <a:lnTo>
                    <a:pt x="6483" y="152837"/>
                  </a:lnTo>
                  <a:lnTo>
                    <a:pt x="6168" y="153340"/>
                  </a:lnTo>
                  <a:lnTo>
                    <a:pt x="5861" y="153851"/>
                  </a:lnTo>
                  <a:lnTo>
                    <a:pt x="5563" y="154354"/>
                  </a:lnTo>
                  <a:lnTo>
                    <a:pt x="5274" y="154865"/>
                  </a:lnTo>
                  <a:lnTo>
                    <a:pt x="4993" y="155385"/>
                  </a:lnTo>
                  <a:lnTo>
                    <a:pt x="4711" y="155896"/>
                  </a:lnTo>
                  <a:lnTo>
                    <a:pt x="4447" y="156416"/>
                  </a:lnTo>
                  <a:lnTo>
                    <a:pt x="4192" y="156935"/>
                  </a:lnTo>
                  <a:lnTo>
                    <a:pt x="3936" y="157455"/>
                  </a:lnTo>
                  <a:lnTo>
                    <a:pt x="3698" y="157983"/>
                  </a:lnTo>
                  <a:lnTo>
                    <a:pt x="3459" y="158503"/>
                  </a:lnTo>
                  <a:lnTo>
                    <a:pt x="3229" y="159031"/>
                  </a:lnTo>
                  <a:lnTo>
                    <a:pt x="3008" y="159559"/>
                  </a:lnTo>
                  <a:lnTo>
                    <a:pt x="2803" y="160087"/>
                  </a:lnTo>
                  <a:lnTo>
                    <a:pt x="2599" y="160616"/>
                  </a:lnTo>
                  <a:lnTo>
                    <a:pt x="2403" y="161152"/>
                  </a:lnTo>
                  <a:lnTo>
                    <a:pt x="2207" y="161689"/>
                  </a:lnTo>
                  <a:lnTo>
                    <a:pt x="2028" y="162226"/>
                  </a:lnTo>
                  <a:lnTo>
                    <a:pt x="1857" y="162754"/>
                  </a:lnTo>
                  <a:lnTo>
                    <a:pt x="1696" y="163299"/>
                  </a:lnTo>
                  <a:lnTo>
                    <a:pt x="1534" y="163836"/>
                  </a:lnTo>
                  <a:lnTo>
                    <a:pt x="1380" y="164373"/>
                  </a:lnTo>
                  <a:lnTo>
                    <a:pt x="1244" y="164918"/>
                  </a:lnTo>
                  <a:lnTo>
                    <a:pt x="1108" y="165455"/>
                  </a:lnTo>
                  <a:lnTo>
                    <a:pt x="980" y="166000"/>
                  </a:lnTo>
                  <a:lnTo>
                    <a:pt x="861" y="166545"/>
                  </a:lnTo>
                  <a:lnTo>
                    <a:pt x="750" y="167090"/>
                  </a:lnTo>
                  <a:lnTo>
                    <a:pt x="648" y="167627"/>
                  </a:lnTo>
                  <a:lnTo>
                    <a:pt x="554" y="168172"/>
                  </a:lnTo>
                  <a:lnTo>
                    <a:pt x="469" y="168726"/>
                  </a:lnTo>
                  <a:lnTo>
                    <a:pt x="384" y="169271"/>
                  </a:lnTo>
                  <a:lnTo>
                    <a:pt x="315" y="169817"/>
                  </a:lnTo>
                  <a:lnTo>
                    <a:pt x="247" y="170362"/>
                  </a:lnTo>
                  <a:lnTo>
                    <a:pt x="188" y="170907"/>
                  </a:lnTo>
                  <a:lnTo>
                    <a:pt x="145" y="171452"/>
                  </a:lnTo>
                  <a:lnTo>
                    <a:pt x="102" y="172006"/>
                  </a:lnTo>
                  <a:lnTo>
                    <a:pt x="68" y="172551"/>
                  </a:lnTo>
                  <a:lnTo>
                    <a:pt x="43" y="173096"/>
                  </a:lnTo>
                  <a:lnTo>
                    <a:pt x="17" y="173642"/>
                  </a:lnTo>
                  <a:lnTo>
                    <a:pt x="9" y="174195"/>
                  </a:lnTo>
                  <a:lnTo>
                    <a:pt x="0" y="174741"/>
                  </a:lnTo>
                  <a:lnTo>
                    <a:pt x="9" y="175218"/>
                  </a:lnTo>
                  <a:lnTo>
                    <a:pt x="17" y="175686"/>
                  </a:lnTo>
                  <a:lnTo>
                    <a:pt x="34" y="176155"/>
                  </a:lnTo>
                  <a:lnTo>
                    <a:pt x="51" y="176623"/>
                  </a:lnTo>
                  <a:lnTo>
                    <a:pt x="77" y="177092"/>
                  </a:lnTo>
                  <a:lnTo>
                    <a:pt x="111" y="177561"/>
                  </a:lnTo>
                  <a:lnTo>
                    <a:pt x="145" y="178029"/>
                  </a:lnTo>
                  <a:lnTo>
                    <a:pt x="188" y="178489"/>
                  </a:lnTo>
                  <a:lnTo>
                    <a:pt x="239" y="178949"/>
                  </a:lnTo>
                  <a:lnTo>
                    <a:pt x="290" y="179418"/>
                  </a:lnTo>
                  <a:lnTo>
                    <a:pt x="349" y="179878"/>
                  </a:lnTo>
                  <a:lnTo>
                    <a:pt x="409" y="180329"/>
                  </a:lnTo>
                  <a:lnTo>
                    <a:pt x="486" y="180789"/>
                  </a:lnTo>
                  <a:lnTo>
                    <a:pt x="554" y="181241"/>
                  </a:lnTo>
                  <a:lnTo>
                    <a:pt x="639" y="181701"/>
                  </a:lnTo>
                  <a:lnTo>
                    <a:pt x="724" y="182153"/>
                  </a:lnTo>
                  <a:lnTo>
                    <a:pt x="818" y="182604"/>
                  </a:lnTo>
                  <a:lnTo>
                    <a:pt x="912" y="183047"/>
                  </a:lnTo>
                  <a:lnTo>
                    <a:pt x="1014" y="183499"/>
                  </a:lnTo>
                  <a:lnTo>
                    <a:pt x="1125" y="183942"/>
                  </a:lnTo>
                  <a:lnTo>
                    <a:pt x="1235" y="184385"/>
                  </a:lnTo>
                  <a:lnTo>
                    <a:pt x="1355" y="184828"/>
                  </a:lnTo>
                  <a:lnTo>
                    <a:pt x="1474" y="185271"/>
                  </a:lnTo>
                  <a:lnTo>
                    <a:pt x="1602" y="185705"/>
                  </a:lnTo>
                  <a:lnTo>
                    <a:pt x="1738" y="186148"/>
                  </a:lnTo>
                  <a:lnTo>
                    <a:pt x="1874" y="186583"/>
                  </a:lnTo>
                  <a:lnTo>
                    <a:pt x="2019" y="187017"/>
                  </a:lnTo>
                  <a:lnTo>
                    <a:pt x="2164" y="187443"/>
                  </a:lnTo>
                  <a:lnTo>
                    <a:pt x="2317" y="187878"/>
                  </a:lnTo>
                  <a:lnTo>
                    <a:pt x="2479" y="188303"/>
                  </a:lnTo>
                  <a:lnTo>
                    <a:pt x="2641" y="188729"/>
                  </a:lnTo>
                  <a:lnTo>
                    <a:pt x="2812" y="189155"/>
                  </a:lnTo>
                  <a:lnTo>
                    <a:pt x="2982" y="189573"/>
                  </a:lnTo>
                  <a:lnTo>
                    <a:pt x="3161" y="189990"/>
                  </a:lnTo>
                  <a:lnTo>
                    <a:pt x="3340" y="190408"/>
                  </a:lnTo>
                  <a:lnTo>
                    <a:pt x="3527" y="190825"/>
                  </a:lnTo>
                  <a:lnTo>
                    <a:pt x="3723" y="191243"/>
                  </a:lnTo>
                  <a:lnTo>
                    <a:pt x="3919" y="191652"/>
                  </a:lnTo>
                  <a:lnTo>
                    <a:pt x="4115" y="192061"/>
                  </a:lnTo>
                  <a:lnTo>
                    <a:pt x="4319" y="192469"/>
                  </a:lnTo>
                  <a:lnTo>
                    <a:pt x="4745" y="193270"/>
                  </a:lnTo>
                  <a:lnTo>
                    <a:pt x="5188" y="194071"/>
                  </a:lnTo>
                  <a:lnTo>
                    <a:pt x="5657" y="194863"/>
                  </a:lnTo>
                  <a:lnTo>
                    <a:pt x="6134" y="195639"/>
                  </a:lnTo>
                  <a:lnTo>
                    <a:pt x="6628" y="196414"/>
                  </a:lnTo>
                  <a:lnTo>
                    <a:pt x="7148" y="197172"/>
                  </a:lnTo>
                  <a:lnTo>
                    <a:pt x="7676" y="197922"/>
                  </a:lnTo>
                  <a:lnTo>
                    <a:pt x="8221" y="198663"/>
                  </a:lnTo>
                  <a:lnTo>
                    <a:pt x="8792" y="199396"/>
                  </a:lnTo>
                  <a:lnTo>
                    <a:pt x="9371" y="200111"/>
                  </a:lnTo>
                  <a:lnTo>
                    <a:pt x="9968" y="200818"/>
                  </a:lnTo>
                  <a:lnTo>
                    <a:pt x="10581" y="201517"/>
                  </a:lnTo>
                  <a:lnTo>
                    <a:pt x="11212" y="202207"/>
                  </a:lnTo>
                  <a:lnTo>
                    <a:pt x="11859" y="202880"/>
                  </a:lnTo>
                  <a:lnTo>
                    <a:pt x="12515" y="203545"/>
                  </a:lnTo>
                  <a:lnTo>
                    <a:pt x="13188" y="204192"/>
                  </a:lnTo>
                  <a:lnTo>
                    <a:pt x="13878" y="204840"/>
                  </a:lnTo>
                  <a:lnTo>
                    <a:pt x="14585" y="205461"/>
                  </a:lnTo>
                  <a:lnTo>
                    <a:pt x="15301" y="206075"/>
                  </a:lnTo>
                  <a:lnTo>
                    <a:pt x="16034" y="206680"/>
                  </a:lnTo>
                  <a:lnTo>
                    <a:pt x="16783" y="207276"/>
                  </a:lnTo>
                  <a:lnTo>
                    <a:pt x="17541" y="207847"/>
                  </a:lnTo>
                  <a:lnTo>
                    <a:pt x="18317" y="208409"/>
                  </a:lnTo>
                  <a:lnTo>
                    <a:pt x="19101" y="208963"/>
                  </a:lnTo>
                  <a:lnTo>
                    <a:pt x="19901" y="209500"/>
                  </a:lnTo>
                  <a:lnTo>
                    <a:pt x="20711" y="210028"/>
                  </a:lnTo>
                  <a:lnTo>
                    <a:pt x="21537" y="210530"/>
                  </a:lnTo>
                  <a:lnTo>
                    <a:pt x="22372" y="211025"/>
                  </a:lnTo>
                  <a:lnTo>
                    <a:pt x="23224" y="211510"/>
                  </a:lnTo>
                  <a:lnTo>
                    <a:pt x="24084" y="211979"/>
                  </a:lnTo>
                  <a:lnTo>
                    <a:pt x="24953" y="212430"/>
                  </a:lnTo>
                  <a:lnTo>
                    <a:pt x="25839" y="212865"/>
                  </a:lnTo>
                  <a:lnTo>
                    <a:pt x="26734" y="213282"/>
                  </a:lnTo>
                  <a:lnTo>
                    <a:pt x="27637" y="213691"/>
                  </a:lnTo>
                  <a:lnTo>
                    <a:pt x="28548" y="214083"/>
                  </a:lnTo>
                  <a:lnTo>
                    <a:pt x="29477" y="214458"/>
                  </a:lnTo>
                  <a:lnTo>
                    <a:pt x="30414" y="214816"/>
                  </a:lnTo>
                  <a:lnTo>
                    <a:pt x="31360" y="215156"/>
                  </a:lnTo>
                  <a:lnTo>
                    <a:pt x="32314" y="215489"/>
                  </a:lnTo>
                  <a:lnTo>
                    <a:pt x="33277" y="215795"/>
                  </a:lnTo>
                  <a:lnTo>
                    <a:pt x="34248" y="216085"/>
                  </a:lnTo>
                  <a:lnTo>
                    <a:pt x="35236" y="216366"/>
                  </a:lnTo>
                  <a:lnTo>
                    <a:pt x="36224" y="216622"/>
                  </a:lnTo>
                  <a:lnTo>
                    <a:pt x="37221" y="216860"/>
                  </a:lnTo>
                  <a:lnTo>
                    <a:pt x="36855" y="217235"/>
                  </a:lnTo>
                  <a:lnTo>
                    <a:pt x="36497" y="217619"/>
                  </a:lnTo>
                  <a:lnTo>
                    <a:pt x="36139" y="218002"/>
                  </a:lnTo>
                  <a:lnTo>
                    <a:pt x="35790" y="218385"/>
                  </a:lnTo>
                  <a:lnTo>
                    <a:pt x="35441" y="218769"/>
                  </a:lnTo>
                  <a:lnTo>
                    <a:pt x="35100" y="219169"/>
                  </a:lnTo>
                  <a:lnTo>
                    <a:pt x="34768" y="219561"/>
                  </a:lnTo>
                  <a:lnTo>
                    <a:pt x="34435" y="219961"/>
                  </a:lnTo>
                  <a:lnTo>
                    <a:pt x="34112" y="220362"/>
                  </a:lnTo>
                  <a:lnTo>
                    <a:pt x="33796" y="220771"/>
                  </a:lnTo>
                  <a:lnTo>
                    <a:pt x="33481" y="221180"/>
                  </a:lnTo>
                  <a:lnTo>
                    <a:pt x="33174" y="221589"/>
                  </a:lnTo>
                  <a:lnTo>
                    <a:pt x="32868" y="222006"/>
                  </a:lnTo>
                  <a:lnTo>
                    <a:pt x="32578" y="222423"/>
                  </a:lnTo>
                  <a:lnTo>
                    <a:pt x="32280" y="222841"/>
                  </a:lnTo>
                  <a:lnTo>
                    <a:pt x="31999" y="223267"/>
                  </a:lnTo>
                  <a:lnTo>
                    <a:pt x="31718" y="223693"/>
                  </a:lnTo>
                  <a:lnTo>
                    <a:pt x="31445" y="224127"/>
                  </a:lnTo>
                  <a:lnTo>
                    <a:pt x="31172" y="224553"/>
                  </a:lnTo>
                  <a:lnTo>
                    <a:pt x="30908" y="224988"/>
                  </a:lnTo>
                  <a:lnTo>
                    <a:pt x="30653" y="225431"/>
                  </a:lnTo>
                  <a:lnTo>
                    <a:pt x="30406" y="225865"/>
                  </a:lnTo>
                  <a:lnTo>
                    <a:pt x="30159" y="226308"/>
                  </a:lnTo>
                  <a:lnTo>
                    <a:pt x="29912" y="226760"/>
                  </a:lnTo>
                  <a:lnTo>
                    <a:pt x="29682" y="227203"/>
                  </a:lnTo>
                  <a:lnTo>
                    <a:pt x="29452" y="227654"/>
                  </a:lnTo>
                  <a:lnTo>
                    <a:pt x="29230" y="228106"/>
                  </a:lnTo>
                  <a:lnTo>
                    <a:pt x="29009" y="228557"/>
                  </a:lnTo>
                  <a:lnTo>
                    <a:pt x="28796" y="229009"/>
                  </a:lnTo>
                  <a:lnTo>
                    <a:pt x="28591" y="229469"/>
                  </a:lnTo>
                  <a:lnTo>
                    <a:pt x="28387" y="229929"/>
                  </a:lnTo>
                  <a:lnTo>
                    <a:pt x="28191" y="230389"/>
                  </a:lnTo>
                  <a:lnTo>
                    <a:pt x="28003" y="230849"/>
                  </a:lnTo>
                  <a:lnTo>
                    <a:pt x="27824" y="231318"/>
                  </a:lnTo>
                  <a:lnTo>
                    <a:pt x="27645" y="231786"/>
                  </a:lnTo>
                  <a:lnTo>
                    <a:pt x="27475" y="232255"/>
                  </a:lnTo>
                  <a:lnTo>
                    <a:pt x="27305" y="232723"/>
                  </a:lnTo>
                  <a:lnTo>
                    <a:pt x="27143" y="233192"/>
                  </a:lnTo>
                  <a:lnTo>
                    <a:pt x="26989" y="233660"/>
                  </a:lnTo>
                  <a:lnTo>
                    <a:pt x="26845" y="234137"/>
                  </a:lnTo>
                  <a:lnTo>
                    <a:pt x="26700" y="234615"/>
                  </a:lnTo>
                  <a:lnTo>
                    <a:pt x="26563" y="235083"/>
                  </a:lnTo>
                  <a:lnTo>
                    <a:pt x="26436" y="235560"/>
                  </a:lnTo>
                  <a:lnTo>
                    <a:pt x="26308" y="236046"/>
                  </a:lnTo>
                  <a:lnTo>
                    <a:pt x="26189" y="236523"/>
                  </a:lnTo>
                  <a:lnTo>
                    <a:pt x="26078" y="237000"/>
                  </a:lnTo>
                  <a:lnTo>
                    <a:pt x="25976" y="237486"/>
                  </a:lnTo>
                  <a:lnTo>
                    <a:pt x="25873" y="237963"/>
                  </a:lnTo>
                  <a:lnTo>
                    <a:pt x="25780" y="238448"/>
                  </a:lnTo>
                  <a:lnTo>
                    <a:pt x="25686" y="238925"/>
                  </a:lnTo>
                  <a:lnTo>
                    <a:pt x="25601" y="239411"/>
                  </a:lnTo>
                  <a:lnTo>
                    <a:pt x="25524" y="239897"/>
                  </a:lnTo>
                  <a:lnTo>
                    <a:pt x="25456" y="240382"/>
                  </a:lnTo>
                  <a:lnTo>
                    <a:pt x="25396" y="240868"/>
                  </a:lnTo>
                  <a:lnTo>
                    <a:pt x="25337" y="241353"/>
                  </a:lnTo>
                  <a:lnTo>
                    <a:pt x="25286" y="241839"/>
                  </a:lnTo>
                  <a:lnTo>
                    <a:pt x="25234" y="242325"/>
                  </a:lnTo>
                  <a:lnTo>
                    <a:pt x="25192" y="242810"/>
                  </a:lnTo>
                  <a:lnTo>
                    <a:pt x="25158" y="243296"/>
                  </a:lnTo>
                  <a:lnTo>
                    <a:pt x="25132" y="243781"/>
                  </a:lnTo>
                  <a:lnTo>
                    <a:pt x="25115" y="244267"/>
                  </a:lnTo>
                  <a:lnTo>
                    <a:pt x="25098" y="244753"/>
                  </a:lnTo>
                  <a:lnTo>
                    <a:pt x="25090" y="245238"/>
                  </a:lnTo>
                  <a:lnTo>
                    <a:pt x="25081" y="245724"/>
                  </a:lnTo>
                  <a:lnTo>
                    <a:pt x="25090" y="246252"/>
                  </a:lnTo>
                  <a:lnTo>
                    <a:pt x="25098" y="246772"/>
                  </a:lnTo>
                  <a:lnTo>
                    <a:pt x="25115" y="247300"/>
                  </a:lnTo>
                  <a:lnTo>
                    <a:pt x="25141" y="247820"/>
                  </a:lnTo>
                  <a:lnTo>
                    <a:pt x="25175" y="248331"/>
                  </a:lnTo>
                  <a:lnTo>
                    <a:pt x="25209" y="248850"/>
                  </a:lnTo>
                  <a:lnTo>
                    <a:pt x="25260" y="249370"/>
                  </a:lnTo>
                  <a:lnTo>
                    <a:pt x="25311" y="249881"/>
                  </a:lnTo>
                  <a:lnTo>
                    <a:pt x="25371" y="250392"/>
                  </a:lnTo>
                  <a:lnTo>
                    <a:pt x="25430" y="250904"/>
                  </a:lnTo>
                  <a:lnTo>
                    <a:pt x="25507" y="251415"/>
                  </a:lnTo>
                  <a:lnTo>
                    <a:pt x="25584" y="251917"/>
                  </a:lnTo>
                  <a:lnTo>
                    <a:pt x="25669" y="252420"/>
                  </a:lnTo>
                  <a:lnTo>
                    <a:pt x="25763" y="252923"/>
                  </a:lnTo>
                  <a:lnTo>
                    <a:pt x="25865" y="253425"/>
                  </a:lnTo>
                  <a:lnTo>
                    <a:pt x="25967" y="253928"/>
                  </a:lnTo>
                  <a:lnTo>
                    <a:pt x="26078" y="254422"/>
                  </a:lnTo>
                  <a:lnTo>
                    <a:pt x="26197" y="254916"/>
                  </a:lnTo>
                  <a:lnTo>
                    <a:pt x="26325" y="255410"/>
                  </a:lnTo>
                  <a:lnTo>
                    <a:pt x="26453" y="255896"/>
                  </a:lnTo>
                  <a:lnTo>
                    <a:pt x="26589" y="256390"/>
                  </a:lnTo>
                  <a:lnTo>
                    <a:pt x="26734" y="256876"/>
                  </a:lnTo>
                  <a:lnTo>
                    <a:pt x="26887" y="257361"/>
                  </a:lnTo>
                  <a:lnTo>
                    <a:pt x="27041" y="257838"/>
                  </a:lnTo>
                  <a:lnTo>
                    <a:pt x="27202" y="258315"/>
                  </a:lnTo>
                  <a:lnTo>
                    <a:pt x="27373" y="258792"/>
                  </a:lnTo>
                  <a:lnTo>
                    <a:pt x="27543" y="259270"/>
                  </a:lnTo>
                  <a:lnTo>
                    <a:pt x="27722" y="259747"/>
                  </a:lnTo>
                  <a:lnTo>
                    <a:pt x="27910" y="260215"/>
                  </a:lnTo>
                  <a:lnTo>
                    <a:pt x="28105" y="260684"/>
                  </a:lnTo>
                  <a:lnTo>
                    <a:pt x="28301" y="261144"/>
                  </a:lnTo>
                  <a:lnTo>
                    <a:pt x="28506" y="261612"/>
                  </a:lnTo>
                  <a:lnTo>
                    <a:pt x="28719" y="262072"/>
                  </a:lnTo>
                  <a:lnTo>
                    <a:pt x="28932" y="262524"/>
                  </a:lnTo>
                  <a:lnTo>
                    <a:pt x="29153" y="262984"/>
                  </a:lnTo>
                  <a:lnTo>
                    <a:pt x="29383" y="263435"/>
                  </a:lnTo>
                  <a:lnTo>
                    <a:pt x="29613" y="263887"/>
                  </a:lnTo>
                  <a:lnTo>
                    <a:pt x="29852" y="264330"/>
                  </a:lnTo>
                  <a:lnTo>
                    <a:pt x="30099" y="264773"/>
                  </a:lnTo>
                  <a:lnTo>
                    <a:pt x="30346" y="265216"/>
                  </a:lnTo>
                  <a:lnTo>
                    <a:pt x="30602" y="265650"/>
                  </a:lnTo>
                  <a:lnTo>
                    <a:pt x="30866" y="266094"/>
                  </a:lnTo>
                  <a:lnTo>
                    <a:pt x="31130" y="266519"/>
                  </a:lnTo>
                  <a:lnTo>
                    <a:pt x="31402" y="266954"/>
                  </a:lnTo>
                  <a:lnTo>
                    <a:pt x="31675" y="267380"/>
                  </a:lnTo>
                  <a:lnTo>
                    <a:pt x="31956" y="267806"/>
                  </a:lnTo>
                  <a:lnTo>
                    <a:pt x="32246" y="268223"/>
                  </a:lnTo>
                  <a:lnTo>
                    <a:pt x="32544" y="268641"/>
                  </a:lnTo>
                  <a:lnTo>
                    <a:pt x="32842" y="269058"/>
                  </a:lnTo>
                  <a:lnTo>
                    <a:pt x="33140" y="269467"/>
                  </a:lnTo>
                  <a:lnTo>
                    <a:pt x="33447" y="269876"/>
                  </a:lnTo>
                  <a:lnTo>
                    <a:pt x="33762" y="270285"/>
                  </a:lnTo>
                  <a:lnTo>
                    <a:pt x="34086" y="270685"/>
                  </a:lnTo>
                  <a:lnTo>
                    <a:pt x="34410" y="271086"/>
                  </a:lnTo>
                  <a:lnTo>
                    <a:pt x="34733" y="271478"/>
                  </a:lnTo>
                  <a:lnTo>
                    <a:pt x="35066" y="271870"/>
                  </a:lnTo>
                  <a:lnTo>
                    <a:pt x="35407" y="272261"/>
                  </a:lnTo>
                  <a:lnTo>
                    <a:pt x="35747" y="272645"/>
                  </a:lnTo>
                  <a:lnTo>
                    <a:pt x="36097" y="273028"/>
                  </a:lnTo>
                  <a:lnTo>
                    <a:pt x="36446" y="273403"/>
                  </a:lnTo>
                  <a:lnTo>
                    <a:pt x="36804" y="273778"/>
                  </a:lnTo>
                  <a:lnTo>
                    <a:pt x="37170" y="274153"/>
                  </a:lnTo>
                  <a:lnTo>
                    <a:pt x="37536" y="274519"/>
                  </a:lnTo>
                  <a:lnTo>
                    <a:pt x="37911" y="274885"/>
                  </a:lnTo>
                  <a:lnTo>
                    <a:pt x="38286" y="275243"/>
                  </a:lnTo>
                  <a:lnTo>
                    <a:pt x="38661" y="275601"/>
                  </a:lnTo>
                  <a:lnTo>
                    <a:pt x="39053" y="275950"/>
                  </a:lnTo>
                  <a:lnTo>
                    <a:pt x="39436" y="276300"/>
                  </a:lnTo>
                  <a:lnTo>
                    <a:pt x="39828" y="276649"/>
                  </a:lnTo>
                  <a:lnTo>
                    <a:pt x="40228" y="276990"/>
                  </a:lnTo>
                  <a:lnTo>
                    <a:pt x="40629" y="277322"/>
                  </a:lnTo>
                  <a:lnTo>
                    <a:pt x="41038" y="277663"/>
                  </a:lnTo>
                  <a:lnTo>
                    <a:pt x="41447" y="277986"/>
                  </a:lnTo>
                  <a:lnTo>
                    <a:pt x="41864" y="278319"/>
                  </a:lnTo>
                  <a:lnTo>
                    <a:pt x="42282" y="278642"/>
                  </a:lnTo>
                  <a:lnTo>
                    <a:pt x="42708" y="278958"/>
                  </a:lnTo>
                  <a:lnTo>
                    <a:pt x="43134" y="279273"/>
                  </a:lnTo>
                  <a:lnTo>
                    <a:pt x="43568" y="279580"/>
                  </a:lnTo>
                  <a:lnTo>
                    <a:pt x="44003" y="279886"/>
                  </a:lnTo>
                  <a:lnTo>
                    <a:pt x="44446" y="280184"/>
                  </a:lnTo>
                  <a:lnTo>
                    <a:pt x="44889" y="280483"/>
                  </a:lnTo>
                  <a:lnTo>
                    <a:pt x="45340" y="280781"/>
                  </a:lnTo>
                  <a:lnTo>
                    <a:pt x="45792" y="281070"/>
                  </a:lnTo>
                  <a:lnTo>
                    <a:pt x="46243" y="281352"/>
                  </a:lnTo>
                  <a:lnTo>
                    <a:pt x="46703" y="281633"/>
                  </a:lnTo>
                  <a:lnTo>
                    <a:pt x="47163" y="281905"/>
                  </a:lnTo>
                  <a:lnTo>
                    <a:pt x="47632" y="282178"/>
                  </a:lnTo>
                  <a:lnTo>
                    <a:pt x="48100" y="282451"/>
                  </a:lnTo>
                  <a:lnTo>
                    <a:pt x="48577" y="282706"/>
                  </a:lnTo>
                  <a:lnTo>
                    <a:pt x="49054" y="282970"/>
                  </a:lnTo>
                  <a:lnTo>
                    <a:pt x="49532" y="283217"/>
                  </a:lnTo>
                  <a:lnTo>
                    <a:pt x="50017" y="283473"/>
                  </a:lnTo>
                  <a:lnTo>
                    <a:pt x="50503" y="283711"/>
                  </a:lnTo>
                  <a:lnTo>
                    <a:pt x="50997" y="283950"/>
                  </a:lnTo>
                  <a:lnTo>
                    <a:pt x="51491" y="284189"/>
                  </a:lnTo>
                  <a:lnTo>
                    <a:pt x="51994" y="284419"/>
                  </a:lnTo>
                  <a:lnTo>
                    <a:pt x="52488" y="284649"/>
                  </a:lnTo>
                  <a:lnTo>
                    <a:pt x="52999" y="284870"/>
                  </a:lnTo>
                  <a:lnTo>
                    <a:pt x="53502" y="285083"/>
                  </a:lnTo>
                  <a:lnTo>
                    <a:pt x="54013" y="285296"/>
                  </a:lnTo>
                  <a:lnTo>
                    <a:pt x="54532" y="285501"/>
                  </a:lnTo>
                  <a:lnTo>
                    <a:pt x="55044" y="285705"/>
                  </a:lnTo>
                  <a:lnTo>
                    <a:pt x="55563" y="285901"/>
                  </a:lnTo>
                  <a:lnTo>
                    <a:pt x="56091" y="286088"/>
                  </a:lnTo>
                  <a:lnTo>
                    <a:pt x="56620" y="286276"/>
                  </a:lnTo>
                  <a:lnTo>
                    <a:pt x="57148" y="286455"/>
                  </a:lnTo>
                  <a:lnTo>
                    <a:pt x="57676" y="286634"/>
                  </a:lnTo>
                  <a:lnTo>
                    <a:pt x="58213" y="286804"/>
                  </a:lnTo>
                  <a:lnTo>
                    <a:pt x="58749" y="286974"/>
                  </a:lnTo>
                  <a:lnTo>
                    <a:pt x="59295" y="287128"/>
                  </a:lnTo>
                  <a:lnTo>
                    <a:pt x="59840" y="287290"/>
                  </a:lnTo>
                  <a:lnTo>
                    <a:pt x="60385" y="287434"/>
                  </a:lnTo>
                  <a:lnTo>
                    <a:pt x="60930" y="287579"/>
                  </a:lnTo>
                  <a:lnTo>
                    <a:pt x="61484" y="287724"/>
                  </a:lnTo>
                  <a:lnTo>
                    <a:pt x="62038" y="287852"/>
                  </a:lnTo>
                  <a:lnTo>
                    <a:pt x="62592" y="287988"/>
                  </a:lnTo>
                  <a:lnTo>
                    <a:pt x="63154" y="288107"/>
                  </a:lnTo>
                  <a:lnTo>
                    <a:pt x="63716" y="288227"/>
                  </a:lnTo>
                  <a:lnTo>
                    <a:pt x="64279" y="288337"/>
                  </a:lnTo>
                  <a:lnTo>
                    <a:pt x="64841" y="288448"/>
                  </a:lnTo>
                  <a:lnTo>
                    <a:pt x="65412" y="288550"/>
                  </a:lnTo>
                  <a:lnTo>
                    <a:pt x="65982" y="288644"/>
                  </a:lnTo>
                  <a:lnTo>
                    <a:pt x="66562" y="288738"/>
                  </a:lnTo>
                  <a:lnTo>
                    <a:pt x="67133" y="288815"/>
                  </a:lnTo>
                  <a:lnTo>
                    <a:pt x="67712" y="288900"/>
                  </a:lnTo>
                  <a:lnTo>
                    <a:pt x="68291" y="288968"/>
                  </a:lnTo>
                  <a:lnTo>
                    <a:pt x="68870" y="289036"/>
                  </a:lnTo>
                  <a:lnTo>
                    <a:pt x="69458" y="289096"/>
                  </a:lnTo>
                  <a:lnTo>
                    <a:pt x="69356" y="289811"/>
                  </a:lnTo>
                  <a:lnTo>
                    <a:pt x="69262" y="290527"/>
                  </a:lnTo>
                  <a:lnTo>
                    <a:pt x="69177" y="291243"/>
                  </a:lnTo>
                  <a:lnTo>
                    <a:pt x="69109" y="291958"/>
                  </a:lnTo>
                  <a:lnTo>
                    <a:pt x="69049" y="292682"/>
                  </a:lnTo>
                  <a:lnTo>
                    <a:pt x="69007" y="293406"/>
                  </a:lnTo>
                  <a:lnTo>
                    <a:pt x="68981" y="294131"/>
                  </a:lnTo>
                  <a:lnTo>
                    <a:pt x="68973" y="294872"/>
                  </a:lnTo>
                  <a:lnTo>
                    <a:pt x="68973" y="295434"/>
                  </a:lnTo>
                  <a:lnTo>
                    <a:pt x="68981" y="295996"/>
                  </a:lnTo>
                  <a:lnTo>
                    <a:pt x="69007" y="296559"/>
                  </a:lnTo>
                  <a:lnTo>
                    <a:pt x="69032" y="297112"/>
                  </a:lnTo>
                  <a:lnTo>
                    <a:pt x="69066" y="297675"/>
                  </a:lnTo>
                  <a:lnTo>
                    <a:pt x="69118" y="298228"/>
                  </a:lnTo>
                  <a:lnTo>
                    <a:pt x="69169" y="298782"/>
                  </a:lnTo>
                  <a:lnTo>
                    <a:pt x="69228" y="299336"/>
                  </a:lnTo>
                  <a:lnTo>
                    <a:pt x="69296" y="299881"/>
                  </a:lnTo>
                  <a:lnTo>
                    <a:pt x="69373" y="300435"/>
                  </a:lnTo>
                  <a:lnTo>
                    <a:pt x="69458" y="300980"/>
                  </a:lnTo>
                  <a:lnTo>
                    <a:pt x="69543" y="301517"/>
                  </a:lnTo>
                  <a:lnTo>
                    <a:pt x="69646" y="302062"/>
                  </a:lnTo>
                  <a:lnTo>
                    <a:pt x="69748" y="302599"/>
                  </a:lnTo>
                  <a:lnTo>
                    <a:pt x="69867" y="303136"/>
                  </a:lnTo>
                  <a:lnTo>
                    <a:pt x="69986" y="303672"/>
                  </a:lnTo>
                  <a:lnTo>
                    <a:pt x="70114" y="304200"/>
                  </a:lnTo>
                  <a:lnTo>
                    <a:pt x="70251" y="304737"/>
                  </a:lnTo>
                  <a:lnTo>
                    <a:pt x="70395" y="305265"/>
                  </a:lnTo>
                  <a:lnTo>
                    <a:pt x="70549" y="305785"/>
                  </a:lnTo>
                  <a:lnTo>
                    <a:pt x="70702" y="306305"/>
                  </a:lnTo>
                  <a:lnTo>
                    <a:pt x="70872" y="306824"/>
                  </a:lnTo>
                  <a:lnTo>
                    <a:pt x="71043" y="307344"/>
                  </a:lnTo>
                  <a:lnTo>
                    <a:pt x="71222" y="307855"/>
                  </a:lnTo>
                  <a:lnTo>
                    <a:pt x="71409" y="308375"/>
                  </a:lnTo>
                  <a:lnTo>
                    <a:pt x="71605" y="308878"/>
                  </a:lnTo>
                  <a:lnTo>
                    <a:pt x="71801" y="309389"/>
                  </a:lnTo>
                  <a:lnTo>
                    <a:pt x="72014" y="309891"/>
                  </a:lnTo>
                  <a:lnTo>
                    <a:pt x="72227" y="310386"/>
                  </a:lnTo>
                  <a:lnTo>
                    <a:pt x="72449" y="310888"/>
                  </a:lnTo>
                  <a:lnTo>
                    <a:pt x="72679" y="311382"/>
                  </a:lnTo>
                  <a:lnTo>
                    <a:pt x="72909" y="311876"/>
                  </a:lnTo>
                  <a:lnTo>
                    <a:pt x="73156" y="312362"/>
                  </a:lnTo>
                  <a:lnTo>
                    <a:pt x="73403" y="312848"/>
                  </a:lnTo>
                  <a:lnTo>
                    <a:pt x="73650" y="313333"/>
                  </a:lnTo>
                  <a:lnTo>
                    <a:pt x="73914" y="313810"/>
                  </a:lnTo>
                  <a:lnTo>
                    <a:pt x="74178" y="314287"/>
                  </a:lnTo>
                  <a:lnTo>
                    <a:pt x="74459" y="314756"/>
                  </a:lnTo>
                  <a:lnTo>
                    <a:pt x="74732" y="315224"/>
                  </a:lnTo>
                  <a:lnTo>
                    <a:pt x="75021" y="315693"/>
                  </a:lnTo>
                  <a:lnTo>
                    <a:pt x="75311" y="316153"/>
                  </a:lnTo>
                  <a:lnTo>
                    <a:pt x="75618" y="316613"/>
                  </a:lnTo>
                  <a:lnTo>
                    <a:pt x="75916" y="317073"/>
                  </a:lnTo>
                  <a:lnTo>
                    <a:pt x="76231" y="317525"/>
                  </a:lnTo>
                  <a:lnTo>
                    <a:pt x="76546" y="317968"/>
                  </a:lnTo>
                  <a:lnTo>
                    <a:pt x="76870" y="318411"/>
                  </a:lnTo>
                  <a:lnTo>
                    <a:pt x="77202" y="318854"/>
                  </a:lnTo>
                  <a:lnTo>
                    <a:pt x="77535" y="319297"/>
                  </a:lnTo>
                  <a:lnTo>
                    <a:pt x="77875" y="319731"/>
                  </a:lnTo>
                  <a:lnTo>
                    <a:pt x="78225" y="320157"/>
                  </a:lnTo>
                  <a:lnTo>
                    <a:pt x="78574" y="320583"/>
                  </a:lnTo>
                  <a:lnTo>
                    <a:pt x="78932" y="321009"/>
                  </a:lnTo>
                  <a:lnTo>
                    <a:pt x="79298" y="321427"/>
                  </a:lnTo>
                  <a:lnTo>
                    <a:pt x="79664" y="321835"/>
                  </a:lnTo>
                  <a:lnTo>
                    <a:pt x="80039" y="322253"/>
                  </a:lnTo>
                  <a:lnTo>
                    <a:pt x="80423" y="322653"/>
                  </a:lnTo>
                  <a:lnTo>
                    <a:pt x="80806" y="323062"/>
                  </a:lnTo>
                  <a:lnTo>
                    <a:pt x="81198" y="323454"/>
                  </a:lnTo>
                  <a:lnTo>
                    <a:pt x="81598" y="323855"/>
                  </a:lnTo>
                  <a:lnTo>
                    <a:pt x="81999" y="324238"/>
                  </a:lnTo>
                  <a:lnTo>
                    <a:pt x="82408" y="324630"/>
                  </a:lnTo>
                  <a:lnTo>
                    <a:pt x="82817" y="325013"/>
                  </a:lnTo>
                  <a:lnTo>
                    <a:pt x="83234" y="325388"/>
                  </a:lnTo>
                  <a:lnTo>
                    <a:pt x="83660" y="325763"/>
                  </a:lnTo>
                  <a:lnTo>
                    <a:pt x="84086" y="326129"/>
                  </a:lnTo>
                  <a:lnTo>
                    <a:pt x="84520" y="326487"/>
                  </a:lnTo>
                  <a:lnTo>
                    <a:pt x="84955" y="326853"/>
                  </a:lnTo>
                  <a:lnTo>
                    <a:pt x="85398" y="327203"/>
                  </a:lnTo>
                  <a:lnTo>
                    <a:pt x="85849" y="327552"/>
                  </a:lnTo>
                  <a:lnTo>
                    <a:pt x="86301" y="327901"/>
                  </a:lnTo>
                  <a:lnTo>
                    <a:pt x="86761" y="328242"/>
                  </a:lnTo>
                  <a:lnTo>
                    <a:pt x="87221" y="328574"/>
                  </a:lnTo>
                  <a:lnTo>
                    <a:pt x="87690" y="328907"/>
                  </a:lnTo>
                  <a:lnTo>
                    <a:pt x="88158" y="329239"/>
                  </a:lnTo>
                  <a:lnTo>
                    <a:pt x="88635" y="329554"/>
                  </a:lnTo>
                  <a:lnTo>
                    <a:pt x="89112" y="329878"/>
                  </a:lnTo>
                  <a:lnTo>
                    <a:pt x="89598" y="330184"/>
                  </a:lnTo>
                  <a:lnTo>
                    <a:pt x="90092" y="330491"/>
                  </a:lnTo>
                  <a:lnTo>
                    <a:pt x="90586" y="330798"/>
                  </a:lnTo>
                  <a:lnTo>
                    <a:pt x="91080" y="331096"/>
                  </a:lnTo>
                  <a:lnTo>
                    <a:pt x="91583" y="331386"/>
                  </a:lnTo>
                  <a:lnTo>
                    <a:pt x="92094" y="331675"/>
                  </a:lnTo>
                  <a:lnTo>
                    <a:pt x="92605" y="331956"/>
                  </a:lnTo>
                  <a:lnTo>
                    <a:pt x="93116" y="332229"/>
                  </a:lnTo>
                  <a:lnTo>
                    <a:pt x="93636" y="332502"/>
                  </a:lnTo>
                  <a:lnTo>
                    <a:pt x="94156" y="332766"/>
                  </a:lnTo>
                  <a:lnTo>
                    <a:pt x="94684" y="333030"/>
                  </a:lnTo>
                  <a:lnTo>
                    <a:pt x="95221" y="333277"/>
                  </a:lnTo>
                  <a:lnTo>
                    <a:pt x="95749" y="333533"/>
                  </a:lnTo>
                  <a:lnTo>
                    <a:pt x="96294" y="333771"/>
                  </a:lnTo>
                  <a:lnTo>
                    <a:pt x="96831" y="334010"/>
                  </a:lnTo>
                  <a:lnTo>
                    <a:pt x="97385" y="334248"/>
                  </a:lnTo>
                  <a:lnTo>
                    <a:pt x="97930" y="334470"/>
                  </a:lnTo>
                  <a:lnTo>
                    <a:pt x="98484" y="334691"/>
                  </a:lnTo>
                  <a:lnTo>
                    <a:pt x="99037" y="334913"/>
                  </a:lnTo>
                  <a:lnTo>
                    <a:pt x="99600" y="335117"/>
                  </a:lnTo>
                  <a:lnTo>
                    <a:pt x="100170" y="335322"/>
                  </a:lnTo>
                  <a:lnTo>
                    <a:pt x="100733" y="335526"/>
                  </a:lnTo>
                  <a:lnTo>
                    <a:pt x="101304" y="335713"/>
                  </a:lnTo>
                  <a:lnTo>
                    <a:pt x="101883" y="335901"/>
                  </a:lnTo>
                  <a:lnTo>
                    <a:pt x="102454" y="336080"/>
                  </a:lnTo>
                  <a:lnTo>
                    <a:pt x="103041" y="336259"/>
                  </a:lnTo>
                  <a:lnTo>
                    <a:pt x="103621" y="336429"/>
                  </a:lnTo>
                  <a:lnTo>
                    <a:pt x="104209" y="336591"/>
                  </a:lnTo>
                  <a:lnTo>
                    <a:pt x="104796" y="336744"/>
                  </a:lnTo>
                  <a:lnTo>
                    <a:pt x="105393" y="336898"/>
                  </a:lnTo>
                  <a:lnTo>
                    <a:pt x="105989" y="337042"/>
                  </a:lnTo>
                  <a:lnTo>
                    <a:pt x="106594" y="337179"/>
                  </a:lnTo>
                  <a:lnTo>
                    <a:pt x="107190" y="337307"/>
                  </a:lnTo>
                  <a:lnTo>
                    <a:pt x="107795" y="337434"/>
                  </a:lnTo>
                  <a:lnTo>
                    <a:pt x="108409" y="337554"/>
                  </a:lnTo>
                  <a:lnTo>
                    <a:pt x="109014" y="337664"/>
                  </a:lnTo>
                  <a:lnTo>
                    <a:pt x="109627" y="337775"/>
                  </a:lnTo>
                  <a:lnTo>
                    <a:pt x="110249" y="337869"/>
                  </a:lnTo>
                  <a:lnTo>
                    <a:pt x="110862" y="337963"/>
                  </a:lnTo>
                  <a:lnTo>
                    <a:pt x="111484" y="338048"/>
                  </a:lnTo>
                  <a:lnTo>
                    <a:pt x="112115" y="338133"/>
                  </a:lnTo>
                  <a:lnTo>
                    <a:pt x="112736" y="338201"/>
                  </a:lnTo>
                  <a:lnTo>
                    <a:pt x="113367" y="338269"/>
                  </a:lnTo>
                  <a:lnTo>
                    <a:pt x="113997" y="338329"/>
                  </a:lnTo>
                  <a:lnTo>
                    <a:pt x="114628" y="338380"/>
                  </a:lnTo>
                  <a:lnTo>
                    <a:pt x="115267" y="338423"/>
                  </a:lnTo>
                  <a:lnTo>
                    <a:pt x="115906" y="338465"/>
                  </a:lnTo>
                  <a:lnTo>
                    <a:pt x="116545" y="338499"/>
                  </a:lnTo>
                  <a:lnTo>
                    <a:pt x="117184" y="338525"/>
                  </a:lnTo>
                  <a:lnTo>
                    <a:pt x="117831" y="338542"/>
                  </a:lnTo>
                  <a:lnTo>
                    <a:pt x="118479" y="338550"/>
                  </a:lnTo>
                  <a:lnTo>
                    <a:pt x="119799" y="338550"/>
                  </a:lnTo>
                  <a:lnTo>
                    <a:pt x="120464" y="338542"/>
                  </a:lnTo>
                  <a:lnTo>
                    <a:pt x="121128" y="338516"/>
                  </a:lnTo>
                  <a:lnTo>
                    <a:pt x="121793" y="338491"/>
                  </a:lnTo>
                  <a:lnTo>
                    <a:pt x="122457" y="338457"/>
                  </a:lnTo>
                  <a:lnTo>
                    <a:pt x="123113" y="338414"/>
                  </a:lnTo>
                  <a:lnTo>
                    <a:pt x="123778" y="338372"/>
                  </a:lnTo>
                  <a:lnTo>
                    <a:pt x="124425" y="338312"/>
                  </a:lnTo>
                  <a:lnTo>
                    <a:pt x="125081" y="338252"/>
                  </a:lnTo>
                  <a:lnTo>
                    <a:pt x="125728" y="338176"/>
                  </a:lnTo>
                  <a:lnTo>
                    <a:pt x="126376" y="338099"/>
                  </a:lnTo>
                  <a:lnTo>
                    <a:pt x="127023" y="338014"/>
                  </a:lnTo>
                  <a:lnTo>
                    <a:pt x="127662" y="337920"/>
                  </a:lnTo>
                  <a:lnTo>
                    <a:pt x="128301" y="337826"/>
                  </a:lnTo>
                  <a:lnTo>
                    <a:pt x="128940" y="337716"/>
                  </a:lnTo>
                  <a:lnTo>
                    <a:pt x="129571" y="337605"/>
                  </a:lnTo>
                  <a:lnTo>
                    <a:pt x="130201" y="337486"/>
                  </a:lnTo>
                  <a:lnTo>
                    <a:pt x="130832" y="337358"/>
                  </a:lnTo>
                  <a:lnTo>
                    <a:pt x="131453" y="337221"/>
                  </a:lnTo>
                  <a:lnTo>
                    <a:pt x="132075" y="337085"/>
                  </a:lnTo>
                  <a:lnTo>
                    <a:pt x="132697" y="336932"/>
                  </a:lnTo>
                  <a:lnTo>
                    <a:pt x="133311" y="336778"/>
                  </a:lnTo>
                  <a:lnTo>
                    <a:pt x="133924" y="336625"/>
                  </a:lnTo>
                  <a:lnTo>
                    <a:pt x="134529" y="336455"/>
                  </a:lnTo>
                  <a:lnTo>
                    <a:pt x="135134" y="336284"/>
                  </a:lnTo>
                  <a:lnTo>
                    <a:pt x="135739" y="336097"/>
                  </a:lnTo>
                  <a:lnTo>
                    <a:pt x="136335" y="335909"/>
                  </a:lnTo>
                  <a:lnTo>
                    <a:pt x="136931" y="335722"/>
                  </a:lnTo>
                  <a:lnTo>
                    <a:pt x="137519" y="335518"/>
                  </a:lnTo>
                  <a:lnTo>
                    <a:pt x="138107" y="335313"/>
                  </a:lnTo>
                  <a:lnTo>
                    <a:pt x="138695" y="335100"/>
                  </a:lnTo>
                  <a:lnTo>
                    <a:pt x="139274" y="334887"/>
                  </a:lnTo>
                  <a:lnTo>
                    <a:pt x="139845" y="334666"/>
                  </a:lnTo>
                  <a:lnTo>
                    <a:pt x="140424" y="334436"/>
                  </a:lnTo>
                  <a:lnTo>
                    <a:pt x="140987" y="334197"/>
                  </a:lnTo>
                  <a:lnTo>
                    <a:pt x="141557" y="333950"/>
                  </a:lnTo>
                  <a:lnTo>
                    <a:pt x="142111" y="333703"/>
                  </a:lnTo>
                  <a:lnTo>
                    <a:pt x="142673" y="333447"/>
                  </a:lnTo>
                  <a:lnTo>
                    <a:pt x="143219" y="333192"/>
                  </a:lnTo>
                  <a:lnTo>
                    <a:pt x="143772" y="332928"/>
                  </a:lnTo>
                  <a:lnTo>
                    <a:pt x="144318" y="332655"/>
                  </a:lnTo>
                  <a:lnTo>
                    <a:pt x="144854" y="332374"/>
                  </a:lnTo>
                  <a:lnTo>
                    <a:pt x="145391" y="332093"/>
                  </a:lnTo>
                  <a:lnTo>
                    <a:pt x="145919" y="331803"/>
                  </a:lnTo>
                  <a:lnTo>
                    <a:pt x="146447" y="331513"/>
                  </a:lnTo>
                  <a:lnTo>
                    <a:pt x="146967" y="331215"/>
                  </a:lnTo>
                  <a:lnTo>
                    <a:pt x="147487" y="330909"/>
                  </a:lnTo>
                  <a:lnTo>
                    <a:pt x="147998" y="330593"/>
                  </a:lnTo>
                  <a:lnTo>
                    <a:pt x="148501" y="330278"/>
                  </a:lnTo>
                  <a:lnTo>
                    <a:pt x="149012" y="329963"/>
                  </a:lnTo>
                  <a:lnTo>
                    <a:pt x="149506" y="329631"/>
                  </a:lnTo>
                  <a:lnTo>
                    <a:pt x="150000" y="329298"/>
                  </a:lnTo>
                  <a:lnTo>
                    <a:pt x="150486" y="328966"/>
                  </a:lnTo>
                  <a:lnTo>
                    <a:pt x="150971" y="328625"/>
                  </a:lnTo>
                  <a:lnTo>
                    <a:pt x="151448" y="328276"/>
                  </a:lnTo>
                  <a:lnTo>
                    <a:pt x="151925" y="327918"/>
                  </a:lnTo>
                  <a:lnTo>
                    <a:pt x="152394" y="327569"/>
                  </a:lnTo>
                  <a:lnTo>
                    <a:pt x="152854" y="327203"/>
                  </a:lnTo>
                  <a:lnTo>
                    <a:pt x="153314" y="326836"/>
                  </a:lnTo>
                  <a:lnTo>
                    <a:pt x="153766" y="326461"/>
                  </a:lnTo>
                  <a:lnTo>
                    <a:pt x="154217" y="326087"/>
                  </a:lnTo>
                  <a:lnTo>
                    <a:pt x="154652" y="325703"/>
                  </a:lnTo>
                  <a:lnTo>
                    <a:pt x="155095" y="325320"/>
                  </a:lnTo>
                  <a:lnTo>
                    <a:pt x="155521" y="324928"/>
                  </a:lnTo>
                  <a:lnTo>
                    <a:pt x="155895" y="324579"/>
                  </a:lnTo>
                  <a:lnTo>
                    <a:pt x="156270" y="324229"/>
                  </a:lnTo>
                  <a:lnTo>
                    <a:pt x="156637" y="323872"/>
                  </a:lnTo>
                  <a:lnTo>
                    <a:pt x="156994" y="323514"/>
                  </a:lnTo>
                  <a:lnTo>
                    <a:pt x="157352" y="323156"/>
                  </a:lnTo>
                  <a:lnTo>
                    <a:pt x="157702" y="322790"/>
                  </a:lnTo>
                  <a:lnTo>
                    <a:pt x="158051" y="322423"/>
                  </a:lnTo>
                  <a:lnTo>
                    <a:pt x="158392" y="322048"/>
                  </a:lnTo>
                  <a:lnTo>
                    <a:pt x="158732" y="321674"/>
                  </a:lnTo>
                  <a:lnTo>
                    <a:pt x="159065" y="321299"/>
                  </a:lnTo>
                  <a:lnTo>
                    <a:pt x="159397" y="320915"/>
                  </a:lnTo>
                  <a:lnTo>
                    <a:pt x="159721" y="320532"/>
                  </a:lnTo>
                  <a:lnTo>
                    <a:pt x="160044" y="320140"/>
                  </a:lnTo>
                  <a:lnTo>
                    <a:pt x="160360" y="319748"/>
                  </a:lnTo>
                  <a:lnTo>
                    <a:pt x="160666" y="319356"/>
                  </a:lnTo>
                  <a:lnTo>
                    <a:pt x="160973" y="318956"/>
                  </a:lnTo>
                  <a:lnTo>
                    <a:pt x="161271" y="318556"/>
                  </a:lnTo>
                  <a:lnTo>
                    <a:pt x="161569" y="318155"/>
                  </a:lnTo>
                  <a:lnTo>
                    <a:pt x="161859" y="317746"/>
                  </a:lnTo>
                  <a:lnTo>
                    <a:pt x="162149" y="317337"/>
                  </a:lnTo>
                  <a:lnTo>
                    <a:pt x="162430" y="316928"/>
                  </a:lnTo>
                  <a:lnTo>
                    <a:pt x="162702" y="316511"/>
                  </a:lnTo>
                  <a:lnTo>
                    <a:pt x="162975" y="316093"/>
                  </a:lnTo>
                  <a:lnTo>
                    <a:pt x="163239" y="315676"/>
                  </a:lnTo>
                  <a:lnTo>
                    <a:pt x="163503" y="315250"/>
                  </a:lnTo>
                  <a:lnTo>
                    <a:pt x="163750" y="314824"/>
                  </a:lnTo>
                  <a:lnTo>
                    <a:pt x="164006" y="314398"/>
                  </a:lnTo>
                  <a:lnTo>
                    <a:pt x="164253" y="313964"/>
                  </a:lnTo>
                  <a:lnTo>
                    <a:pt x="164491" y="313529"/>
                  </a:lnTo>
                  <a:lnTo>
                    <a:pt x="164721" y="313095"/>
                  </a:lnTo>
                  <a:lnTo>
                    <a:pt x="164951" y="312652"/>
                  </a:lnTo>
                  <a:lnTo>
                    <a:pt x="165173" y="312209"/>
                  </a:lnTo>
                  <a:lnTo>
                    <a:pt x="165250" y="312064"/>
                  </a:lnTo>
                  <a:lnTo>
                    <a:pt x="165335" y="311919"/>
                  </a:lnTo>
                  <a:lnTo>
                    <a:pt x="165420" y="311783"/>
                  </a:lnTo>
                  <a:lnTo>
                    <a:pt x="165505" y="311655"/>
                  </a:lnTo>
                  <a:lnTo>
                    <a:pt x="165607" y="311527"/>
                  </a:lnTo>
                  <a:lnTo>
                    <a:pt x="165701" y="311399"/>
                  </a:lnTo>
                  <a:lnTo>
                    <a:pt x="165803" y="311280"/>
                  </a:lnTo>
                  <a:lnTo>
                    <a:pt x="165914" y="311169"/>
                  </a:lnTo>
                  <a:lnTo>
                    <a:pt x="166025" y="311059"/>
                  </a:lnTo>
                  <a:lnTo>
                    <a:pt x="166144" y="310956"/>
                  </a:lnTo>
                  <a:lnTo>
                    <a:pt x="166263" y="310854"/>
                  </a:lnTo>
                  <a:lnTo>
                    <a:pt x="166383" y="310760"/>
                  </a:lnTo>
                  <a:lnTo>
                    <a:pt x="166511" y="310667"/>
                  </a:lnTo>
                  <a:lnTo>
                    <a:pt x="166638" y="310581"/>
                  </a:lnTo>
                  <a:lnTo>
                    <a:pt x="166766" y="310496"/>
                  </a:lnTo>
                  <a:lnTo>
                    <a:pt x="166902" y="310420"/>
                  </a:lnTo>
                  <a:lnTo>
                    <a:pt x="167039" y="310351"/>
                  </a:lnTo>
                  <a:lnTo>
                    <a:pt x="167175" y="310283"/>
                  </a:lnTo>
                  <a:lnTo>
                    <a:pt x="167320" y="310224"/>
                  </a:lnTo>
                  <a:lnTo>
                    <a:pt x="167456" y="310164"/>
                  </a:lnTo>
                  <a:lnTo>
                    <a:pt x="167754" y="310062"/>
                  </a:lnTo>
                  <a:lnTo>
                    <a:pt x="168053" y="309977"/>
                  </a:lnTo>
                  <a:lnTo>
                    <a:pt x="168351" y="309908"/>
                  </a:lnTo>
                  <a:lnTo>
                    <a:pt x="168657" y="309866"/>
                  </a:lnTo>
                  <a:lnTo>
                    <a:pt x="168973" y="309832"/>
                  </a:lnTo>
                  <a:lnTo>
                    <a:pt x="169279" y="309823"/>
                  </a:lnTo>
                  <a:lnTo>
                    <a:pt x="169595" y="309832"/>
                  </a:lnTo>
                  <a:lnTo>
                    <a:pt x="169901" y="309866"/>
                  </a:lnTo>
                  <a:lnTo>
                    <a:pt x="170208" y="309908"/>
                  </a:lnTo>
                  <a:lnTo>
                    <a:pt x="170515" y="309977"/>
                  </a:lnTo>
                  <a:lnTo>
                    <a:pt x="170813" y="310062"/>
                  </a:lnTo>
                  <a:lnTo>
                    <a:pt x="171102" y="310164"/>
                  </a:lnTo>
                  <a:lnTo>
                    <a:pt x="171384" y="310283"/>
                  </a:lnTo>
                  <a:lnTo>
                    <a:pt x="171528" y="310351"/>
                  </a:lnTo>
                  <a:lnTo>
                    <a:pt x="171665" y="310420"/>
                  </a:lnTo>
                  <a:lnTo>
                    <a:pt x="171792" y="310496"/>
                  </a:lnTo>
                  <a:lnTo>
                    <a:pt x="171929" y="310581"/>
                  </a:lnTo>
                  <a:lnTo>
                    <a:pt x="172057" y="310667"/>
                  </a:lnTo>
                  <a:lnTo>
                    <a:pt x="172176" y="310760"/>
                  </a:lnTo>
                  <a:lnTo>
                    <a:pt x="172304" y="310854"/>
                  </a:lnTo>
                  <a:lnTo>
                    <a:pt x="172423" y="310956"/>
                  </a:lnTo>
                  <a:lnTo>
                    <a:pt x="172534" y="311059"/>
                  </a:lnTo>
                  <a:lnTo>
                    <a:pt x="172644" y="311169"/>
                  </a:lnTo>
                  <a:lnTo>
                    <a:pt x="172755" y="311280"/>
                  </a:lnTo>
                  <a:lnTo>
                    <a:pt x="172857" y="311399"/>
                  </a:lnTo>
                  <a:lnTo>
                    <a:pt x="172960" y="311527"/>
                  </a:lnTo>
                  <a:lnTo>
                    <a:pt x="173053" y="311655"/>
                  </a:lnTo>
                  <a:lnTo>
                    <a:pt x="173147" y="311783"/>
                  </a:lnTo>
                  <a:lnTo>
                    <a:pt x="173232" y="311919"/>
                  </a:lnTo>
                  <a:lnTo>
                    <a:pt x="173309" y="312064"/>
                  </a:lnTo>
                  <a:lnTo>
                    <a:pt x="173386" y="312209"/>
                  </a:lnTo>
                  <a:lnTo>
                    <a:pt x="173760" y="312933"/>
                  </a:lnTo>
                  <a:lnTo>
                    <a:pt x="174144" y="313648"/>
                  </a:lnTo>
                  <a:lnTo>
                    <a:pt x="174536" y="314356"/>
                  </a:lnTo>
                  <a:lnTo>
                    <a:pt x="174953" y="315063"/>
                  </a:lnTo>
                  <a:lnTo>
                    <a:pt x="175371" y="315753"/>
                  </a:lnTo>
                  <a:lnTo>
                    <a:pt x="175814" y="316443"/>
                  </a:lnTo>
                  <a:lnTo>
                    <a:pt x="176265" y="317116"/>
                  </a:lnTo>
                  <a:lnTo>
                    <a:pt x="176734" y="317789"/>
                  </a:lnTo>
                  <a:lnTo>
                    <a:pt x="177211" y="318453"/>
                  </a:lnTo>
                  <a:lnTo>
                    <a:pt x="177705" y="319109"/>
                  </a:lnTo>
                  <a:lnTo>
                    <a:pt x="178216" y="319757"/>
                  </a:lnTo>
                  <a:lnTo>
                    <a:pt x="178736" y="320396"/>
                  </a:lnTo>
                  <a:lnTo>
                    <a:pt x="179264" y="321026"/>
                  </a:lnTo>
                  <a:lnTo>
                    <a:pt x="179809" y="321648"/>
                  </a:lnTo>
                  <a:lnTo>
                    <a:pt x="180363" y="322261"/>
                  </a:lnTo>
                  <a:lnTo>
                    <a:pt x="180934" y="322866"/>
                  </a:lnTo>
                  <a:lnTo>
                    <a:pt x="181513" y="323463"/>
                  </a:lnTo>
                  <a:lnTo>
                    <a:pt x="182109" y="324042"/>
                  </a:lnTo>
                  <a:lnTo>
                    <a:pt x="182714" y="324621"/>
                  </a:lnTo>
                  <a:lnTo>
                    <a:pt x="183328" y="325184"/>
                  </a:lnTo>
                  <a:lnTo>
                    <a:pt x="183958" y="325746"/>
                  </a:lnTo>
                  <a:lnTo>
                    <a:pt x="184597" y="326291"/>
                  </a:lnTo>
                  <a:lnTo>
                    <a:pt x="185245" y="326828"/>
                  </a:lnTo>
                  <a:lnTo>
                    <a:pt x="185909" y="327356"/>
                  </a:lnTo>
                  <a:lnTo>
                    <a:pt x="186574" y="327876"/>
                  </a:lnTo>
                  <a:lnTo>
                    <a:pt x="187264" y="328378"/>
                  </a:lnTo>
                  <a:lnTo>
                    <a:pt x="187954" y="328872"/>
                  </a:lnTo>
                  <a:lnTo>
                    <a:pt x="188652" y="329358"/>
                  </a:lnTo>
                  <a:lnTo>
                    <a:pt x="189368" y="329835"/>
                  </a:lnTo>
                  <a:lnTo>
                    <a:pt x="190092" y="330295"/>
                  </a:lnTo>
                  <a:lnTo>
                    <a:pt x="190825" y="330755"/>
                  </a:lnTo>
                  <a:lnTo>
                    <a:pt x="191566" y="331190"/>
                  </a:lnTo>
                  <a:lnTo>
                    <a:pt x="192316" y="331624"/>
                  </a:lnTo>
                  <a:lnTo>
                    <a:pt x="193082" y="332042"/>
                  </a:lnTo>
                  <a:lnTo>
                    <a:pt x="193849" y="332451"/>
                  </a:lnTo>
                  <a:lnTo>
                    <a:pt x="194633" y="332842"/>
                  </a:lnTo>
                  <a:lnTo>
                    <a:pt x="195417" y="333226"/>
                  </a:lnTo>
                  <a:lnTo>
                    <a:pt x="196217" y="333601"/>
                  </a:lnTo>
                  <a:lnTo>
                    <a:pt x="197018" y="333958"/>
                  </a:lnTo>
                  <a:lnTo>
                    <a:pt x="197836" y="334308"/>
                  </a:lnTo>
                  <a:lnTo>
                    <a:pt x="198654" y="334640"/>
                  </a:lnTo>
                  <a:lnTo>
                    <a:pt x="199489" y="334964"/>
                  </a:lnTo>
                  <a:lnTo>
                    <a:pt x="200324" y="335270"/>
                  </a:lnTo>
                  <a:lnTo>
                    <a:pt x="201167" y="335569"/>
                  </a:lnTo>
                  <a:lnTo>
                    <a:pt x="202019" y="335850"/>
                  </a:lnTo>
                  <a:lnTo>
                    <a:pt x="202880" y="336114"/>
                  </a:lnTo>
                  <a:lnTo>
                    <a:pt x="203749" y="336369"/>
                  </a:lnTo>
                  <a:lnTo>
                    <a:pt x="204626" y="336617"/>
                  </a:lnTo>
                  <a:lnTo>
                    <a:pt x="205503" y="336847"/>
                  </a:lnTo>
                  <a:lnTo>
                    <a:pt x="206390" y="337060"/>
                  </a:lnTo>
                  <a:lnTo>
                    <a:pt x="207284" y="337264"/>
                  </a:lnTo>
                  <a:lnTo>
                    <a:pt x="208187" y="337451"/>
                  </a:lnTo>
                  <a:lnTo>
                    <a:pt x="209099" y="337622"/>
                  </a:lnTo>
                  <a:lnTo>
                    <a:pt x="210010" y="337784"/>
                  </a:lnTo>
                  <a:lnTo>
                    <a:pt x="210930" y="337929"/>
                  </a:lnTo>
                  <a:lnTo>
                    <a:pt x="211850" y="338056"/>
                  </a:lnTo>
                  <a:lnTo>
                    <a:pt x="212779" y="338176"/>
                  </a:lnTo>
                  <a:lnTo>
                    <a:pt x="213716" y="338269"/>
                  </a:lnTo>
                  <a:lnTo>
                    <a:pt x="214662" y="338354"/>
                  </a:lnTo>
                  <a:lnTo>
                    <a:pt x="215607" y="338431"/>
                  </a:lnTo>
                  <a:lnTo>
                    <a:pt x="216553" y="338482"/>
                  </a:lnTo>
                  <a:lnTo>
                    <a:pt x="217516" y="338525"/>
                  </a:lnTo>
                  <a:lnTo>
                    <a:pt x="218470" y="338542"/>
                  </a:lnTo>
                  <a:lnTo>
                    <a:pt x="219441" y="338550"/>
                  </a:lnTo>
                  <a:lnTo>
                    <a:pt x="220089" y="338550"/>
                  </a:lnTo>
                  <a:lnTo>
                    <a:pt x="220736" y="338542"/>
                  </a:lnTo>
                  <a:lnTo>
                    <a:pt x="221375" y="338525"/>
                  </a:lnTo>
                  <a:lnTo>
                    <a:pt x="222022" y="338499"/>
                  </a:lnTo>
                  <a:lnTo>
                    <a:pt x="222661" y="338465"/>
                  </a:lnTo>
                  <a:lnTo>
                    <a:pt x="223300" y="338423"/>
                  </a:lnTo>
                  <a:lnTo>
                    <a:pt x="223931" y="338380"/>
                  </a:lnTo>
                  <a:lnTo>
                    <a:pt x="224570" y="338329"/>
                  </a:lnTo>
                  <a:lnTo>
                    <a:pt x="225200" y="338269"/>
                  </a:lnTo>
                  <a:lnTo>
                    <a:pt x="225822" y="338201"/>
                  </a:lnTo>
                  <a:lnTo>
                    <a:pt x="226453" y="338133"/>
                  </a:lnTo>
                  <a:lnTo>
                    <a:pt x="227074" y="338048"/>
                  </a:lnTo>
                  <a:lnTo>
                    <a:pt x="227696" y="337963"/>
                  </a:lnTo>
                  <a:lnTo>
                    <a:pt x="228318" y="337869"/>
                  </a:lnTo>
                  <a:lnTo>
                    <a:pt x="228932" y="337775"/>
                  </a:lnTo>
                  <a:lnTo>
                    <a:pt x="229545" y="337664"/>
                  </a:lnTo>
                  <a:lnTo>
                    <a:pt x="230158" y="337554"/>
                  </a:lnTo>
                  <a:lnTo>
                    <a:pt x="230763" y="337434"/>
                  </a:lnTo>
                  <a:lnTo>
                    <a:pt x="231368" y="337307"/>
                  </a:lnTo>
                  <a:lnTo>
                    <a:pt x="231973" y="337179"/>
                  </a:lnTo>
                  <a:lnTo>
                    <a:pt x="232569" y="337042"/>
                  </a:lnTo>
                  <a:lnTo>
                    <a:pt x="233166" y="336898"/>
                  </a:lnTo>
                  <a:lnTo>
                    <a:pt x="233762" y="336744"/>
                  </a:lnTo>
                  <a:lnTo>
                    <a:pt x="234350" y="336591"/>
                  </a:lnTo>
                  <a:lnTo>
                    <a:pt x="234938" y="336429"/>
                  </a:lnTo>
                  <a:lnTo>
                    <a:pt x="235526" y="336259"/>
                  </a:lnTo>
                  <a:lnTo>
                    <a:pt x="236105" y="336080"/>
                  </a:lnTo>
                  <a:lnTo>
                    <a:pt x="236684" y="335901"/>
                  </a:lnTo>
                  <a:lnTo>
                    <a:pt x="237255" y="335713"/>
                  </a:lnTo>
                  <a:lnTo>
                    <a:pt x="237826" y="335526"/>
                  </a:lnTo>
                  <a:lnTo>
                    <a:pt x="238397" y="335322"/>
                  </a:lnTo>
                  <a:lnTo>
                    <a:pt x="238959" y="335117"/>
                  </a:lnTo>
                  <a:lnTo>
                    <a:pt x="239521" y="334913"/>
                  </a:lnTo>
                  <a:lnTo>
                    <a:pt x="240075" y="334691"/>
                  </a:lnTo>
                  <a:lnTo>
                    <a:pt x="240629" y="334470"/>
                  </a:lnTo>
                  <a:lnTo>
                    <a:pt x="241182" y="334248"/>
                  </a:lnTo>
                  <a:lnTo>
                    <a:pt x="241728" y="334010"/>
                  </a:lnTo>
                  <a:lnTo>
                    <a:pt x="242273" y="333771"/>
                  </a:lnTo>
                  <a:lnTo>
                    <a:pt x="242810" y="333533"/>
                  </a:lnTo>
                  <a:lnTo>
                    <a:pt x="243346" y="333277"/>
                  </a:lnTo>
                  <a:lnTo>
                    <a:pt x="243875" y="333030"/>
                  </a:lnTo>
                  <a:lnTo>
                    <a:pt x="244403" y="332766"/>
                  </a:lnTo>
                  <a:lnTo>
                    <a:pt x="244922" y="332502"/>
                  </a:lnTo>
                  <a:lnTo>
                    <a:pt x="245442" y="332229"/>
                  </a:lnTo>
                  <a:lnTo>
                    <a:pt x="245962" y="331956"/>
                  </a:lnTo>
                  <a:lnTo>
                    <a:pt x="246473" y="331675"/>
                  </a:lnTo>
                  <a:lnTo>
                    <a:pt x="246976" y="331386"/>
                  </a:lnTo>
                  <a:lnTo>
                    <a:pt x="247478" y="331096"/>
                  </a:lnTo>
                  <a:lnTo>
                    <a:pt x="247981" y="330798"/>
                  </a:lnTo>
                  <a:lnTo>
                    <a:pt x="248475" y="330491"/>
                  </a:lnTo>
                  <a:lnTo>
                    <a:pt x="248961" y="330184"/>
                  </a:lnTo>
                  <a:lnTo>
                    <a:pt x="249446" y="329878"/>
                  </a:lnTo>
                  <a:lnTo>
                    <a:pt x="249923" y="329554"/>
                  </a:lnTo>
                  <a:lnTo>
                    <a:pt x="250400" y="329239"/>
                  </a:lnTo>
                  <a:lnTo>
                    <a:pt x="250877" y="328907"/>
                  </a:lnTo>
                  <a:lnTo>
                    <a:pt x="251337" y="328574"/>
                  </a:lnTo>
                  <a:lnTo>
                    <a:pt x="251806" y="328242"/>
                  </a:lnTo>
                  <a:lnTo>
                    <a:pt x="252258" y="327901"/>
                  </a:lnTo>
                  <a:lnTo>
                    <a:pt x="252709" y="327552"/>
                  </a:lnTo>
                  <a:lnTo>
                    <a:pt x="253161" y="327203"/>
                  </a:lnTo>
                  <a:lnTo>
                    <a:pt x="253604" y="326853"/>
                  </a:lnTo>
                  <a:lnTo>
                    <a:pt x="254038" y="326487"/>
                  </a:lnTo>
                  <a:lnTo>
                    <a:pt x="254473" y="326129"/>
                  </a:lnTo>
                  <a:lnTo>
                    <a:pt x="254899" y="325763"/>
                  </a:lnTo>
                  <a:lnTo>
                    <a:pt x="255325" y="325388"/>
                  </a:lnTo>
                  <a:lnTo>
                    <a:pt x="255742" y="325013"/>
                  </a:lnTo>
                  <a:lnTo>
                    <a:pt x="256159" y="324630"/>
                  </a:lnTo>
                  <a:lnTo>
                    <a:pt x="256560" y="324238"/>
                  </a:lnTo>
                  <a:lnTo>
                    <a:pt x="256969" y="323855"/>
                  </a:lnTo>
                  <a:lnTo>
                    <a:pt x="257361" y="323454"/>
                  </a:lnTo>
                  <a:lnTo>
                    <a:pt x="257753" y="323062"/>
                  </a:lnTo>
                  <a:lnTo>
                    <a:pt x="258136" y="322653"/>
                  </a:lnTo>
                  <a:lnTo>
                    <a:pt x="258519" y="322253"/>
                  </a:lnTo>
                  <a:lnTo>
                    <a:pt x="258894" y="321835"/>
                  </a:lnTo>
                  <a:lnTo>
                    <a:pt x="259269" y="321427"/>
                  </a:lnTo>
                  <a:lnTo>
                    <a:pt x="259627" y="321009"/>
                  </a:lnTo>
                  <a:lnTo>
                    <a:pt x="259985" y="320583"/>
                  </a:lnTo>
                  <a:lnTo>
                    <a:pt x="260342" y="320157"/>
                  </a:lnTo>
                  <a:lnTo>
                    <a:pt x="260683" y="319731"/>
                  </a:lnTo>
                  <a:lnTo>
                    <a:pt x="261024" y="319297"/>
                  </a:lnTo>
                  <a:lnTo>
                    <a:pt x="261365" y="318854"/>
                  </a:lnTo>
                  <a:lnTo>
                    <a:pt x="261688" y="318411"/>
                  </a:lnTo>
                  <a:lnTo>
                    <a:pt x="262012" y="317968"/>
                  </a:lnTo>
                  <a:lnTo>
                    <a:pt x="262336" y="317525"/>
                  </a:lnTo>
                  <a:lnTo>
                    <a:pt x="262643" y="317073"/>
                  </a:lnTo>
                  <a:lnTo>
                    <a:pt x="262949" y="316613"/>
                  </a:lnTo>
                  <a:lnTo>
                    <a:pt x="263248" y="316153"/>
                  </a:lnTo>
                  <a:lnTo>
                    <a:pt x="263537" y="315693"/>
                  </a:lnTo>
                  <a:lnTo>
                    <a:pt x="263827" y="315224"/>
                  </a:lnTo>
                  <a:lnTo>
                    <a:pt x="264108" y="314756"/>
                  </a:lnTo>
                  <a:lnTo>
                    <a:pt x="264381" y="314287"/>
                  </a:lnTo>
                  <a:lnTo>
                    <a:pt x="264645" y="313810"/>
                  </a:lnTo>
                  <a:lnTo>
                    <a:pt x="264909" y="313333"/>
                  </a:lnTo>
                  <a:lnTo>
                    <a:pt x="265164" y="312848"/>
                  </a:lnTo>
                  <a:lnTo>
                    <a:pt x="265411" y="312362"/>
                  </a:lnTo>
                  <a:lnTo>
                    <a:pt x="265650" y="311876"/>
                  </a:lnTo>
                  <a:lnTo>
                    <a:pt x="265889" y="311382"/>
                  </a:lnTo>
                  <a:lnTo>
                    <a:pt x="266119" y="310888"/>
                  </a:lnTo>
                  <a:lnTo>
                    <a:pt x="266332" y="310386"/>
                  </a:lnTo>
                  <a:lnTo>
                    <a:pt x="266553" y="309891"/>
                  </a:lnTo>
                  <a:lnTo>
                    <a:pt x="266757" y="309389"/>
                  </a:lnTo>
                  <a:lnTo>
                    <a:pt x="266962" y="308878"/>
                  </a:lnTo>
                  <a:lnTo>
                    <a:pt x="267149" y="308375"/>
                  </a:lnTo>
                  <a:lnTo>
                    <a:pt x="267337" y="307855"/>
                  </a:lnTo>
                  <a:lnTo>
                    <a:pt x="267516" y="307344"/>
                  </a:lnTo>
                  <a:lnTo>
                    <a:pt x="267695" y="306824"/>
                  </a:lnTo>
                  <a:lnTo>
                    <a:pt x="267856" y="306305"/>
                  </a:lnTo>
                  <a:lnTo>
                    <a:pt x="268018" y="305785"/>
                  </a:lnTo>
                  <a:lnTo>
                    <a:pt x="268163" y="305265"/>
                  </a:lnTo>
                  <a:lnTo>
                    <a:pt x="268308" y="304737"/>
                  </a:lnTo>
                  <a:lnTo>
                    <a:pt x="268444" y="304200"/>
                  </a:lnTo>
                  <a:lnTo>
                    <a:pt x="268572" y="303672"/>
                  </a:lnTo>
                  <a:lnTo>
                    <a:pt x="268700" y="303136"/>
                  </a:lnTo>
                  <a:lnTo>
                    <a:pt x="268811" y="302599"/>
                  </a:lnTo>
                  <a:lnTo>
                    <a:pt x="268913" y="302062"/>
                  </a:lnTo>
                  <a:lnTo>
                    <a:pt x="269015" y="301517"/>
                  </a:lnTo>
                  <a:lnTo>
                    <a:pt x="269109" y="300980"/>
                  </a:lnTo>
                  <a:lnTo>
                    <a:pt x="269194" y="300435"/>
                  </a:lnTo>
                  <a:lnTo>
                    <a:pt x="269271" y="299881"/>
                  </a:lnTo>
                  <a:lnTo>
                    <a:pt x="269339" y="299336"/>
                  </a:lnTo>
                  <a:lnTo>
                    <a:pt x="269398" y="298782"/>
                  </a:lnTo>
                  <a:lnTo>
                    <a:pt x="269450" y="298228"/>
                  </a:lnTo>
                  <a:lnTo>
                    <a:pt x="269492" y="297675"/>
                  </a:lnTo>
                  <a:lnTo>
                    <a:pt x="269526" y="297112"/>
                  </a:lnTo>
                  <a:lnTo>
                    <a:pt x="269560" y="296559"/>
                  </a:lnTo>
                  <a:lnTo>
                    <a:pt x="269577" y="295996"/>
                  </a:lnTo>
                  <a:lnTo>
                    <a:pt x="269586" y="295434"/>
                  </a:lnTo>
                  <a:lnTo>
                    <a:pt x="269594" y="294872"/>
                  </a:lnTo>
                  <a:lnTo>
                    <a:pt x="269586" y="294131"/>
                  </a:lnTo>
                  <a:lnTo>
                    <a:pt x="269560" y="293406"/>
                  </a:lnTo>
                  <a:lnTo>
                    <a:pt x="269518" y="292682"/>
                  </a:lnTo>
                  <a:lnTo>
                    <a:pt x="269458" y="291958"/>
                  </a:lnTo>
                  <a:lnTo>
                    <a:pt x="269381" y="291243"/>
                  </a:lnTo>
                  <a:lnTo>
                    <a:pt x="269305" y="290527"/>
                  </a:lnTo>
                  <a:lnTo>
                    <a:pt x="269211" y="289811"/>
                  </a:lnTo>
                  <a:lnTo>
                    <a:pt x="269100" y="289096"/>
                  </a:lnTo>
                  <a:lnTo>
                    <a:pt x="269688" y="289036"/>
                  </a:lnTo>
                  <a:lnTo>
                    <a:pt x="270267" y="288968"/>
                  </a:lnTo>
                  <a:lnTo>
                    <a:pt x="270847" y="288900"/>
                  </a:lnTo>
                  <a:lnTo>
                    <a:pt x="271426" y="288815"/>
                  </a:lnTo>
                  <a:lnTo>
                    <a:pt x="272005" y="288738"/>
                  </a:lnTo>
                  <a:lnTo>
                    <a:pt x="272576" y="288644"/>
                  </a:lnTo>
                  <a:lnTo>
                    <a:pt x="273147" y="288550"/>
                  </a:lnTo>
                  <a:lnTo>
                    <a:pt x="273718" y="288448"/>
                  </a:lnTo>
                  <a:lnTo>
                    <a:pt x="274280" y="288337"/>
                  </a:lnTo>
                  <a:lnTo>
                    <a:pt x="274851" y="288227"/>
                  </a:lnTo>
                  <a:lnTo>
                    <a:pt x="275413" y="288107"/>
                  </a:lnTo>
                  <a:lnTo>
                    <a:pt x="275967" y="287988"/>
                  </a:lnTo>
                  <a:lnTo>
                    <a:pt x="276529" y="287852"/>
                  </a:lnTo>
                  <a:lnTo>
                    <a:pt x="277083" y="287724"/>
                  </a:lnTo>
                  <a:lnTo>
                    <a:pt x="277628" y="287579"/>
                  </a:lnTo>
                  <a:lnTo>
                    <a:pt x="278182" y="287434"/>
                  </a:lnTo>
                  <a:lnTo>
                    <a:pt x="278727" y="287290"/>
                  </a:lnTo>
                  <a:lnTo>
                    <a:pt x="279272" y="287128"/>
                  </a:lnTo>
                  <a:lnTo>
                    <a:pt x="279809" y="286974"/>
                  </a:lnTo>
                  <a:lnTo>
                    <a:pt x="280346" y="286804"/>
                  </a:lnTo>
                  <a:lnTo>
                    <a:pt x="280883" y="286634"/>
                  </a:lnTo>
                  <a:lnTo>
                    <a:pt x="281419" y="286455"/>
                  </a:lnTo>
                  <a:lnTo>
                    <a:pt x="281947" y="286276"/>
                  </a:lnTo>
                  <a:lnTo>
                    <a:pt x="282476" y="286088"/>
                  </a:lnTo>
                  <a:lnTo>
                    <a:pt x="282995" y="285901"/>
                  </a:lnTo>
                  <a:lnTo>
                    <a:pt x="283515" y="285705"/>
                  </a:lnTo>
                  <a:lnTo>
                    <a:pt x="284035" y="285501"/>
                  </a:lnTo>
                  <a:lnTo>
                    <a:pt x="284546" y="285296"/>
                  </a:lnTo>
                  <a:lnTo>
                    <a:pt x="285057" y="285083"/>
                  </a:lnTo>
                  <a:lnTo>
                    <a:pt x="285568" y="284870"/>
                  </a:lnTo>
                  <a:lnTo>
                    <a:pt x="286071" y="284649"/>
                  </a:lnTo>
                  <a:lnTo>
                    <a:pt x="286573" y="284419"/>
                  </a:lnTo>
                  <a:lnTo>
                    <a:pt x="287068" y="284189"/>
                  </a:lnTo>
                  <a:lnTo>
                    <a:pt x="287562" y="283950"/>
                  </a:lnTo>
                  <a:lnTo>
                    <a:pt x="288056" y="283711"/>
                  </a:lnTo>
                  <a:lnTo>
                    <a:pt x="288541" y="283473"/>
                  </a:lnTo>
                  <a:lnTo>
                    <a:pt x="289027" y="283217"/>
                  </a:lnTo>
                  <a:lnTo>
                    <a:pt x="289513" y="282970"/>
                  </a:lnTo>
                  <a:lnTo>
                    <a:pt x="289990" y="282706"/>
                  </a:lnTo>
                  <a:lnTo>
                    <a:pt x="290458" y="282451"/>
                  </a:lnTo>
                  <a:lnTo>
                    <a:pt x="290927" y="282178"/>
                  </a:lnTo>
                  <a:lnTo>
                    <a:pt x="291395" y="281905"/>
                  </a:lnTo>
                  <a:lnTo>
                    <a:pt x="291864" y="281633"/>
                  </a:lnTo>
                  <a:lnTo>
                    <a:pt x="292315" y="281352"/>
                  </a:lnTo>
                  <a:lnTo>
                    <a:pt x="292776" y="281070"/>
                  </a:lnTo>
                  <a:lnTo>
                    <a:pt x="293227" y="280781"/>
                  </a:lnTo>
                  <a:lnTo>
                    <a:pt x="293670" y="280483"/>
                  </a:lnTo>
                  <a:lnTo>
                    <a:pt x="294122" y="280184"/>
                  </a:lnTo>
                  <a:lnTo>
                    <a:pt x="294556" y="279886"/>
                  </a:lnTo>
                  <a:lnTo>
                    <a:pt x="294991" y="279580"/>
                  </a:lnTo>
                  <a:lnTo>
                    <a:pt x="295425" y="279273"/>
                  </a:lnTo>
                  <a:lnTo>
                    <a:pt x="295851" y="278958"/>
                  </a:lnTo>
                  <a:lnTo>
                    <a:pt x="296277" y="278642"/>
                  </a:lnTo>
                  <a:lnTo>
                    <a:pt x="296694" y="278319"/>
                  </a:lnTo>
                  <a:lnTo>
                    <a:pt x="297112" y="277986"/>
                  </a:lnTo>
                  <a:lnTo>
                    <a:pt x="297521" y="277663"/>
                  </a:lnTo>
                  <a:lnTo>
                    <a:pt x="297930" y="277322"/>
                  </a:lnTo>
                  <a:lnTo>
                    <a:pt x="298330" y="276990"/>
                  </a:lnTo>
                  <a:lnTo>
                    <a:pt x="298731" y="276649"/>
                  </a:lnTo>
                  <a:lnTo>
                    <a:pt x="299122" y="276300"/>
                  </a:lnTo>
                  <a:lnTo>
                    <a:pt x="299514" y="275950"/>
                  </a:lnTo>
                  <a:lnTo>
                    <a:pt x="299898" y="275601"/>
                  </a:lnTo>
                  <a:lnTo>
                    <a:pt x="300281" y="275243"/>
                  </a:lnTo>
                  <a:lnTo>
                    <a:pt x="300656" y="274885"/>
                  </a:lnTo>
                  <a:lnTo>
                    <a:pt x="301022" y="274519"/>
                  </a:lnTo>
                  <a:lnTo>
                    <a:pt x="301397" y="274153"/>
                  </a:lnTo>
                  <a:lnTo>
                    <a:pt x="301755" y="273778"/>
                  </a:lnTo>
                  <a:lnTo>
                    <a:pt x="302113" y="273403"/>
                  </a:lnTo>
                  <a:lnTo>
                    <a:pt x="302462" y="273028"/>
                  </a:lnTo>
                  <a:lnTo>
                    <a:pt x="302811" y="272645"/>
                  </a:lnTo>
                  <a:lnTo>
                    <a:pt x="303161" y="272261"/>
                  </a:lnTo>
                  <a:lnTo>
                    <a:pt x="303493" y="271870"/>
                  </a:lnTo>
                  <a:lnTo>
                    <a:pt x="303825" y="271478"/>
                  </a:lnTo>
                  <a:lnTo>
                    <a:pt x="304157" y="271086"/>
                  </a:lnTo>
                  <a:lnTo>
                    <a:pt x="304481" y="270685"/>
                  </a:lnTo>
                  <a:lnTo>
                    <a:pt x="304796" y="270285"/>
                  </a:lnTo>
                  <a:lnTo>
                    <a:pt x="305112" y="269876"/>
                  </a:lnTo>
                  <a:lnTo>
                    <a:pt x="305418" y="269467"/>
                  </a:lnTo>
                  <a:lnTo>
                    <a:pt x="305725" y="269058"/>
                  </a:lnTo>
                  <a:lnTo>
                    <a:pt x="306023" y="268641"/>
                  </a:lnTo>
                  <a:lnTo>
                    <a:pt x="306313" y="268223"/>
                  </a:lnTo>
                  <a:lnTo>
                    <a:pt x="306602" y="267806"/>
                  </a:lnTo>
                  <a:lnTo>
                    <a:pt x="306884" y="267380"/>
                  </a:lnTo>
                  <a:lnTo>
                    <a:pt x="307165" y="266954"/>
                  </a:lnTo>
                  <a:lnTo>
                    <a:pt x="307437" y="266519"/>
                  </a:lnTo>
                  <a:lnTo>
                    <a:pt x="307701" y="266094"/>
                  </a:lnTo>
                  <a:lnTo>
                    <a:pt x="307957" y="265650"/>
                  </a:lnTo>
                  <a:lnTo>
                    <a:pt x="308213" y="265216"/>
                  </a:lnTo>
                  <a:lnTo>
                    <a:pt x="308468" y="264773"/>
                  </a:lnTo>
                  <a:lnTo>
                    <a:pt x="308707" y="264330"/>
                  </a:lnTo>
                  <a:lnTo>
                    <a:pt x="308945" y="263887"/>
                  </a:lnTo>
                  <a:lnTo>
                    <a:pt x="309184" y="263435"/>
                  </a:lnTo>
                  <a:lnTo>
                    <a:pt x="309405" y="262984"/>
                  </a:lnTo>
                  <a:lnTo>
                    <a:pt x="309627" y="262524"/>
                  </a:lnTo>
                  <a:lnTo>
                    <a:pt x="309848" y="262072"/>
                  </a:lnTo>
                  <a:lnTo>
                    <a:pt x="310053" y="261612"/>
                  </a:lnTo>
                  <a:lnTo>
                    <a:pt x="310257" y="261144"/>
                  </a:lnTo>
                  <a:lnTo>
                    <a:pt x="310462" y="260684"/>
                  </a:lnTo>
                  <a:lnTo>
                    <a:pt x="310649" y="260215"/>
                  </a:lnTo>
                  <a:lnTo>
                    <a:pt x="310837" y="259747"/>
                  </a:lnTo>
                  <a:lnTo>
                    <a:pt x="311015" y="259270"/>
                  </a:lnTo>
                  <a:lnTo>
                    <a:pt x="311194" y="258792"/>
                  </a:lnTo>
                  <a:lnTo>
                    <a:pt x="311365" y="258315"/>
                  </a:lnTo>
                  <a:lnTo>
                    <a:pt x="311527" y="257838"/>
                  </a:lnTo>
                  <a:lnTo>
                    <a:pt x="311680" y="257361"/>
                  </a:lnTo>
                  <a:lnTo>
                    <a:pt x="311825" y="256876"/>
                  </a:lnTo>
                  <a:lnTo>
                    <a:pt x="311970" y="256390"/>
                  </a:lnTo>
                  <a:lnTo>
                    <a:pt x="312106" y="255896"/>
                  </a:lnTo>
                  <a:lnTo>
                    <a:pt x="312242" y="255410"/>
                  </a:lnTo>
                  <a:lnTo>
                    <a:pt x="312361" y="254916"/>
                  </a:lnTo>
                  <a:lnTo>
                    <a:pt x="312481" y="254422"/>
                  </a:lnTo>
                  <a:lnTo>
                    <a:pt x="312591" y="253928"/>
                  </a:lnTo>
                  <a:lnTo>
                    <a:pt x="312702" y="253425"/>
                  </a:lnTo>
                  <a:lnTo>
                    <a:pt x="312796" y="252923"/>
                  </a:lnTo>
                  <a:lnTo>
                    <a:pt x="312890" y="252420"/>
                  </a:lnTo>
                  <a:lnTo>
                    <a:pt x="312975" y="251917"/>
                  </a:lnTo>
                  <a:lnTo>
                    <a:pt x="313060" y="251415"/>
                  </a:lnTo>
                  <a:lnTo>
                    <a:pt x="313128" y="250904"/>
                  </a:lnTo>
                  <a:lnTo>
                    <a:pt x="313196" y="250392"/>
                  </a:lnTo>
                  <a:lnTo>
                    <a:pt x="313256" y="249881"/>
                  </a:lnTo>
                  <a:lnTo>
                    <a:pt x="313307" y="249370"/>
                  </a:lnTo>
                  <a:lnTo>
                    <a:pt x="313350" y="248850"/>
                  </a:lnTo>
                  <a:lnTo>
                    <a:pt x="313392" y="248331"/>
                  </a:lnTo>
                  <a:lnTo>
                    <a:pt x="313418" y="247820"/>
                  </a:lnTo>
                  <a:lnTo>
                    <a:pt x="313443" y="247300"/>
                  </a:lnTo>
                  <a:lnTo>
                    <a:pt x="313460" y="246772"/>
                  </a:lnTo>
                  <a:lnTo>
                    <a:pt x="313478" y="246252"/>
                  </a:lnTo>
                  <a:lnTo>
                    <a:pt x="313478" y="245724"/>
                  </a:lnTo>
                  <a:lnTo>
                    <a:pt x="313478" y="245238"/>
                  </a:lnTo>
                  <a:lnTo>
                    <a:pt x="313469" y="244753"/>
                  </a:lnTo>
                  <a:lnTo>
                    <a:pt x="313452" y="244267"/>
                  </a:lnTo>
                  <a:lnTo>
                    <a:pt x="313426" y="243781"/>
                  </a:lnTo>
                  <a:lnTo>
                    <a:pt x="313401" y="243296"/>
                  </a:lnTo>
                  <a:lnTo>
                    <a:pt x="313367" y="242810"/>
                  </a:lnTo>
                  <a:lnTo>
                    <a:pt x="313324" y="242325"/>
                  </a:lnTo>
                  <a:lnTo>
                    <a:pt x="313282" y="241839"/>
                  </a:lnTo>
                  <a:lnTo>
                    <a:pt x="313230" y="241353"/>
                  </a:lnTo>
                  <a:lnTo>
                    <a:pt x="313171" y="240868"/>
                  </a:lnTo>
                  <a:lnTo>
                    <a:pt x="313103" y="240382"/>
                  </a:lnTo>
                  <a:lnTo>
                    <a:pt x="313035" y="239897"/>
                  </a:lnTo>
                  <a:lnTo>
                    <a:pt x="312958" y="239411"/>
                  </a:lnTo>
                  <a:lnTo>
                    <a:pt x="312873" y="238925"/>
                  </a:lnTo>
                  <a:lnTo>
                    <a:pt x="312787" y="238448"/>
                  </a:lnTo>
                  <a:lnTo>
                    <a:pt x="312694" y="237963"/>
                  </a:lnTo>
                  <a:lnTo>
                    <a:pt x="312591" y="237486"/>
                  </a:lnTo>
                  <a:lnTo>
                    <a:pt x="312481" y="237000"/>
                  </a:lnTo>
                  <a:lnTo>
                    <a:pt x="312370" y="236523"/>
                  </a:lnTo>
                  <a:lnTo>
                    <a:pt x="312251" y="236046"/>
                  </a:lnTo>
                  <a:lnTo>
                    <a:pt x="312131" y="235560"/>
                  </a:lnTo>
                  <a:lnTo>
                    <a:pt x="311995" y="235083"/>
                  </a:lnTo>
                  <a:lnTo>
                    <a:pt x="311859" y="234615"/>
                  </a:lnTo>
                  <a:lnTo>
                    <a:pt x="311714" y="234137"/>
                  </a:lnTo>
                  <a:lnTo>
                    <a:pt x="311569" y="233660"/>
                  </a:lnTo>
                  <a:lnTo>
                    <a:pt x="311416" y="233192"/>
                  </a:lnTo>
                  <a:lnTo>
                    <a:pt x="311254" y="232723"/>
                  </a:lnTo>
                  <a:lnTo>
                    <a:pt x="311092" y="232255"/>
                  </a:lnTo>
                  <a:lnTo>
                    <a:pt x="310922" y="231786"/>
                  </a:lnTo>
                  <a:lnTo>
                    <a:pt x="310743" y="231318"/>
                  </a:lnTo>
                  <a:lnTo>
                    <a:pt x="310555" y="230849"/>
                  </a:lnTo>
                  <a:lnTo>
                    <a:pt x="310368" y="230389"/>
                  </a:lnTo>
                  <a:lnTo>
                    <a:pt x="310172" y="229929"/>
                  </a:lnTo>
                  <a:lnTo>
                    <a:pt x="309976" y="229469"/>
                  </a:lnTo>
                  <a:lnTo>
                    <a:pt x="309763" y="229009"/>
                  </a:lnTo>
                  <a:lnTo>
                    <a:pt x="309550" y="228557"/>
                  </a:lnTo>
                  <a:lnTo>
                    <a:pt x="309337" y="228106"/>
                  </a:lnTo>
                  <a:lnTo>
                    <a:pt x="309116" y="227654"/>
                  </a:lnTo>
                  <a:lnTo>
                    <a:pt x="308886" y="227203"/>
                  </a:lnTo>
                  <a:lnTo>
                    <a:pt x="308647" y="226760"/>
                  </a:lnTo>
                  <a:lnTo>
                    <a:pt x="308409" y="226308"/>
                  </a:lnTo>
                  <a:lnTo>
                    <a:pt x="308161" y="225865"/>
                  </a:lnTo>
                  <a:lnTo>
                    <a:pt x="307906" y="225431"/>
                  </a:lnTo>
                  <a:lnTo>
                    <a:pt x="307650" y="224988"/>
                  </a:lnTo>
                  <a:lnTo>
                    <a:pt x="307386" y="224553"/>
                  </a:lnTo>
                  <a:lnTo>
                    <a:pt x="307122" y="224127"/>
                  </a:lnTo>
                  <a:lnTo>
                    <a:pt x="306841" y="223693"/>
                  </a:lnTo>
                  <a:lnTo>
                    <a:pt x="306568" y="223267"/>
                  </a:lnTo>
                  <a:lnTo>
                    <a:pt x="306279" y="222841"/>
                  </a:lnTo>
                  <a:lnTo>
                    <a:pt x="305989" y="222423"/>
                  </a:lnTo>
                  <a:lnTo>
                    <a:pt x="305691" y="222006"/>
                  </a:lnTo>
                  <a:lnTo>
                    <a:pt x="305393" y="221589"/>
                  </a:lnTo>
                  <a:lnTo>
                    <a:pt x="305077" y="221180"/>
                  </a:lnTo>
                  <a:lnTo>
                    <a:pt x="304771" y="220771"/>
                  </a:lnTo>
                  <a:lnTo>
                    <a:pt x="304447" y="220362"/>
                  </a:lnTo>
                  <a:lnTo>
                    <a:pt x="304123" y="219961"/>
                  </a:lnTo>
                  <a:lnTo>
                    <a:pt x="303800" y="219561"/>
                  </a:lnTo>
                  <a:lnTo>
                    <a:pt x="303459" y="219169"/>
                  </a:lnTo>
                  <a:lnTo>
                    <a:pt x="303118" y="218769"/>
                  </a:lnTo>
                  <a:lnTo>
                    <a:pt x="302777" y="218385"/>
                  </a:lnTo>
                  <a:lnTo>
                    <a:pt x="302419" y="218002"/>
                  </a:lnTo>
                  <a:lnTo>
                    <a:pt x="302070" y="217619"/>
                  </a:lnTo>
                  <a:lnTo>
                    <a:pt x="301704" y="217235"/>
                  </a:lnTo>
                  <a:lnTo>
                    <a:pt x="301337" y="216860"/>
                  </a:lnTo>
                  <a:lnTo>
                    <a:pt x="302334" y="216622"/>
                  </a:lnTo>
                  <a:lnTo>
                    <a:pt x="303331" y="216366"/>
                  </a:lnTo>
                  <a:lnTo>
                    <a:pt x="304311" y="216085"/>
                  </a:lnTo>
                  <a:lnTo>
                    <a:pt x="305282" y="215795"/>
                  </a:lnTo>
                  <a:lnTo>
                    <a:pt x="306253" y="215489"/>
                  </a:lnTo>
                  <a:lnTo>
                    <a:pt x="307207" y="215156"/>
                  </a:lnTo>
                  <a:lnTo>
                    <a:pt x="308153" y="214816"/>
                  </a:lnTo>
                  <a:lnTo>
                    <a:pt x="309090" y="214458"/>
                  </a:lnTo>
                  <a:lnTo>
                    <a:pt x="310010" y="214083"/>
                  </a:lnTo>
                  <a:lnTo>
                    <a:pt x="310930" y="213691"/>
                  </a:lnTo>
                  <a:lnTo>
                    <a:pt x="311833" y="213282"/>
                  </a:lnTo>
                  <a:lnTo>
                    <a:pt x="312728" y="212865"/>
                  </a:lnTo>
                  <a:lnTo>
                    <a:pt x="313605" y="212430"/>
                  </a:lnTo>
                  <a:lnTo>
                    <a:pt x="314483" y="211979"/>
                  </a:lnTo>
                  <a:lnTo>
                    <a:pt x="315343" y="211510"/>
                  </a:lnTo>
                  <a:lnTo>
                    <a:pt x="316187" y="211025"/>
                  </a:lnTo>
                  <a:lnTo>
                    <a:pt x="317022" y="210530"/>
                  </a:lnTo>
                  <a:lnTo>
                    <a:pt x="317848" y="210028"/>
                  </a:lnTo>
                  <a:lnTo>
                    <a:pt x="318666" y="209500"/>
                  </a:lnTo>
                  <a:lnTo>
                    <a:pt x="319458" y="208963"/>
                  </a:lnTo>
                  <a:lnTo>
                    <a:pt x="320250" y="208409"/>
                  </a:lnTo>
                  <a:lnTo>
                    <a:pt x="321017" y="207847"/>
                  </a:lnTo>
                  <a:lnTo>
                    <a:pt x="321784" y="207276"/>
                  </a:lnTo>
                  <a:lnTo>
                    <a:pt x="322525" y="206680"/>
                  </a:lnTo>
                  <a:lnTo>
                    <a:pt x="323258" y="206075"/>
                  </a:lnTo>
                  <a:lnTo>
                    <a:pt x="323973" y="205461"/>
                  </a:lnTo>
                  <a:lnTo>
                    <a:pt x="324680" y="204840"/>
                  </a:lnTo>
                  <a:lnTo>
                    <a:pt x="325370" y="204192"/>
                  </a:lnTo>
                  <a:lnTo>
                    <a:pt x="326044" y="203545"/>
                  </a:lnTo>
                  <a:lnTo>
                    <a:pt x="326708" y="202880"/>
                  </a:lnTo>
                  <a:lnTo>
                    <a:pt x="327347" y="202207"/>
                  </a:lnTo>
                  <a:lnTo>
                    <a:pt x="327977" y="201517"/>
                  </a:lnTo>
                  <a:lnTo>
                    <a:pt x="328591" y="200818"/>
                  </a:lnTo>
                  <a:lnTo>
                    <a:pt x="329187" y="200111"/>
                  </a:lnTo>
                  <a:lnTo>
                    <a:pt x="329775" y="199396"/>
                  </a:lnTo>
                  <a:lnTo>
                    <a:pt x="330337" y="198663"/>
                  </a:lnTo>
                  <a:lnTo>
                    <a:pt x="330883" y="197922"/>
                  </a:lnTo>
                  <a:lnTo>
                    <a:pt x="331419" y="197172"/>
                  </a:lnTo>
                  <a:lnTo>
                    <a:pt x="331930" y="196414"/>
                  </a:lnTo>
                  <a:lnTo>
                    <a:pt x="332424" y="195639"/>
                  </a:lnTo>
                  <a:lnTo>
                    <a:pt x="332910" y="194863"/>
                  </a:lnTo>
                  <a:lnTo>
                    <a:pt x="333370" y="194071"/>
                  </a:lnTo>
                  <a:lnTo>
                    <a:pt x="333813" y="193270"/>
                  </a:lnTo>
                  <a:lnTo>
                    <a:pt x="334239" y="192469"/>
                  </a:lnTo>
                  <a:lnTo>
                    <a:pt x="334444" y="192061"/>
                  </a:lnTo>
                  <a:lnTo>
                    <a:pt x="334648" y="191652"/>
                  </a:lnTo>
                  <a:lnTo>
                    <a:pt x="334844" y="191243"/>
                  </a:lnTo>
                  <a:lnTo>
                    <a:pt x="335031" y="190825"/>
                  </a:lnTo>
                  <a:lnTo>
                    <a:pt x="335219" y="190408"/>
                  </a:lnTo>
                  <a:lnTo>
                    <a:pt x="335406" y="189990"/>
                  </a:lnTo>
                  <a:lnTo>
                    <a:pt x="335585" y="189573"/>
                  </a:lnTo>
                  <a:lnTo>
                    <a:pt x="335756" y="189155"/>
                  </a:lnTo>
                  <a:lnTo>
                    <a:pt x="335926" y="188729"/>
                  </a:lnTo>
                  <a:lnTo>
                    <a:pt x="336088" y="188303"/>
                  </a:lnTo>
                  <a:lnTo>
                    <a:pt x="336241" y="187878"/>
                  </a:lnTo>
                  <a:lnTo>
                    <a:pt x="336395" y="187443"/>
                  </a:lnTo>
                  <a:lnTo>
                    <a:pt x="336548" y="187017"/>
                  </a:lnTo>
                  <a:lnTo>
                    <a:pt x="336684" y="186583"/>
                  </a:lnTo>
                  <a:lnTo>
                    <a:pt x="336829" y="186148"/>
                  </a:lnTo>
                  <a:lnTo>
                    <a:pt x="336957" y="185705"/>
                  </a:lnTo>
                  <a:lnTo>
                    <a:pt x="337085" y="185271"/>
                  </a:lnTo>
                  <a:lnTo>
                    <a:pt x="337212" y="184828"/>
                  </a:lnTo>
                  <a:lnTo>
                    <a:pt x="337323" y="184385"/>
                  </a:lnTo>
                  <a:lnTo>
                    <a:pt x="337442" y="183942"/>
                  </a:lnTo>
                  <a:lnTo>
                    <a:pt x="337545" y="183499"/>
                  </a:lnTo>
                  <a:lnTo>
                    <a:pt x="337647" y="183047"/>
                  </a:lnTo>
                  <a:lnTo>
                    <a:pt x="337749" y="182604"/>
                  </a:lnTo>
                  <a:lnTo>
                    <a:pt x="337834" y="182153"/>
                  </a:lnTo>
                  <a:lnTo>
                    <a:pt x="337919" y="181701"/>
                  </a:lnTo>
                  <a:lnTo>
                    <a:pt x="338005" y="181241"/>
                  </a:lnTo>
                  <a:lnTo>
                    <a:pt x="338081" y="180789"/>
                  </a:lnTo>
                  <a:lnTo>
                    <a:pt x="338149" y="180329"/>
                  </a:lnTo>
                  <a:lnTo>
                    <a:pt x="338218" y="179878"/>
                  </a:lnTo>
                  <a:lnTo>
                    <a:pt x="338277" y="179418"/>
                  </a:lnTo>
                  <a:lnTo>
                    <a:pt x="338328" y="178949"/>
                  </a:lnTo>
                  <a:lnTo>
                    <a:pt x="338371" y="178489"/>
                  </a:lnTo>
                  <a:lnTo>
                    <a:pt x="338414" y="178029"/>
                  </a:lnTo>
                  <a:lnTo>
                    <a:pt x="338456" y="177561"/>
                  </a:lnTo>
                  <a:lnTo>
                    <a:pt x="338490" y="177092"/>
                  </a:lnTo>
                  <a:lnTo>
                    <a:pt x="338516" y="176623"/>
                  </a:lnTo>
                  <a:lnTo>
                    <a:pt x="338533" y="176155"/>
                  </a:lnTo>
                  <a:lnTo>
                    <a:pt x="338550" y="175686"/>
                  </a:lnTo>
                  <a:lnTo>
                    <a:pt x="338558" y="175218"/>
                  </a:lnTo>
                  <a:lnTo>
                    <a:pt x="338558" y="174741"/>
                  </a:lnTo>
                  <a:lnTo>
                    <a:pt x="338550" y="174195"/>
                  </a:lnTo>
                  <a:lnTo>
                    <a:pt x="338541" y="173642"/>
                  </a:lnTo>
                  <a:lnTo>
                    <a:pt x="338524" y="173096"/>
                  </a:lnTo>
                  <a:lnTo>
                    <a:pt x="338499" y="172551"/>
                  </a:lnTo>
                  <a:lnTo>
                    <a:pt x="338465" y="172006"/>
                  </a:lnTo>
                  <a:lnTo>
                    <a:pt x="338422" y="171452"/>
                  </a:lnTo>
                  <a:lnTo>
                    <a:pt x="338371" y="170907"/>
                  </a:lnTo>
                  <a:lnTo>
                    <a:pt x="338311" y="170362"/>
                  </a:lnTo>
                  <a:lnTo>
                    <a:pt x="338252" y="169817"/>
                  </a:lnTo>
                  <a:lnTo>
                    <a:pt x="338175" y="169271"/>
                  </a:lnTo>
                  <a:lnTo>
                    <a:pt x="338098" y="168726"/>
                  </a:lnTo>
                  <a:lnTo>
                    <a:pt x="338005" y="168172"/>
                  </a:lnTo>
                  <a:lnTo>
                    <a:pt x="337911" y="167627"/>
                  </a:lnTo>
                  <a:lnTo>
                    <a:pt x="337809" y="167090"/>
                  </a:lnTo>
                  <a:lnTo>
                    <a:pt x="337698" y="166545"/>
                  </a:lnTo>
                  <a:lnTo>
                    <a:pt x="337579" y="166000"/>
                  </a:lnTo>
                  <a:lnTo>
                    <a:pt x="337451" y="165455"/>
                  </a:lnTo>
                  <a:lnTo>
                    <a:pt x="337323" y="164918"/>
                  </a:lnTo>
                  <a:lnTo>
                    <a:pt x="337178" y="164373"/>
                  </a:lnTo>
                  <a:lnTo>
                    <a:pt x="337025" y="163836"/>
                  </a:lnTo>
                  <a:lnTo>
                    <a:pt x="336872" y="163299"/>
                  </a:lnTo>
                  <a:lnTo>
                    <a:pt x="336701" y="162754"/>
                  </a:lnTo>
                  <a:lnTo>
                    <a:pt x="336531" y="162226"/>
                  </a:lnTo>
                  <a:lnTo>
                    <a:pt x="336352" y="161689"/>
                  </a:lnTo>
                  <a:lnTo>
                    <a:pt x="336164" y="161152"/>
                  </a:lnTo>
                  <a:lnTo>
                    <a:pt x="335969" y="160616"/>
                  </a:lnTo>
                  <a:lnTo>
                    <a:pt x="335764" y="160087"/>
                  </a:lnTo>
                  <a:lnTo>
                    <a:pt x="335551" y="159559"/>
                  </a:lnTo>
                  <a:lnTo>
                    <a:pt x="335330" y="159031"/>
                  </a:lnTo>
                  <a:lnTo>
                    <a:pt x="335100" y="158503"/>
                  </a:lnTo>
                  <a:lnTo>
                    <a:pt x="334870" y="157983"/>
                  </a:lnTo>
                  <a:lnTo>
                    <a:pt x="334622" y="157455"/>
                  </a:lnTo>
                  <a:lnTo>
                    <a:pt x="334375" y="156935"/>
                  </a:lnTo>
                  <a:lnTo>
                    <a:pt x="334111" y="156416"/>
                  </a:lnTo>
                  <a:lnTo>
                    <a:pt x="333847" y="155896"/>
                  </a:lnTo>
                  <a:lnTo>
                    <a:pt x="333575" y="155385"/>
                  </a:lnTo>
                  <a:lnTo>
                    <a:pt x="333293" y="154865"/>
                  </a:lnTo>
                  <a:lnTo>
                    <a:pt x="332995" y="154354"/>
                  </a:lnTo>
                  <a:lnTo>
                    <a:pt x="332697" y="153851"/>
                  </a:lnTo>
                  <a:lnTo>
                    <a:pt x="332390" y="153340"/>
                  </a:lnTo>
                  <a:lnTo>
                    <a:pt x="332075" y="152837"/>
                  </a:lnTo>
                  <a:lnTo>
                    <a:pt x="331760" y="152335"/>
                  </a:lnTo>
                  <a:lnTo>
                    <a:pt x="331428" y="151832"/>
                  </a:lnTo>
                  <a:lnTo>
                    <a:pt x="331087" y="151338"/>
                  </a:lnTo>
                  <a:lnTo>
                    <a:pt x="330738" y="150844"/>
                  </a:lnTo>
                  <a:lnTo>
                    <a:pt x="330388" y="150350"/>
                  </a:lnTo>
                  <a:lnTo>
                    <a:pt x="330022" y="149864"/>
                  </a:lnTo>
                  <a:lnTo>
                    <a:pt x="329656" y="149379"/>
                  </a:lnTo>
                  <a:lnTo>
                    <a:pt x="329281" y="148893"/>
                  </a:lnTo>
                  <a:lnTo>
                    <a:pt x="328889" y="148407"/>
                  </a:lnTo>
                  <a:lnTo>
                    <a:pt x="328497" y="147930"/>
                  </a:lnTo>
                  <a:lnTo>
                    <a:pt x="328097" y="147462"/>
                  </a:lnTo>
                  <a:lnTo>
                    <a:pt x="327688" y="146985"/>
                  </a:lnTo>
                  <a:lnTo>
                    <a:pt x="327262" y="146516"/>
                  </a:lnTo>
                  <a:lnTo>
                    <a:pt x="326836" y="146056"/>
                  </a:lnTo>
                  <a:lnTo>
                    <a:pt x="326401" y="145588"/>
                  </a:lnTo>
                  <a:lnTo>
                    <a:pt x="325967" y="145136"/>
                  </a:lnTo>
                  <a:lnTo>
                    <a:pt x="325515" y="144676"/>
                  </a:lnTo>
                  <a:lnTo>
                    <a:pt x="325055" y="144224"/>
                  </a:lnTo>
                  <a:lnTo>
                    <a:pt x="324587" y="143773"/>
                  </a:lnTo>
                  <a:lnTo>
                    <a:pt x="324110" y="143330"/>
                  </a:lnTo>
                  <a:lnTo>
                    <a:pt x="323633" y="142895"/>
                  </a:lnTo>
                  <a:lnTo>
                    <a:pt x="323138" y="142452"/>
                  </a:lnTo>
                  <a:lnTo>
                    <a:pt x="322636" y="142018"/>
                  </a:lnTo>
                  <a:lnTo>
                    <a:pt x="323198" y="141473"/>
                  </a:lnTo>
                  <a:lnTo>
                    <a:pt x="323735" y="140910"/>
                  </a:lnTo>
                  <a:lnTo>
                    <a:pt x="324263" y="140340"/>
                  </a:lnTo>
                  <a:lnTo>
                    <a:pt x="324774" y="139760"/>
                  </a:lnTo>
                  <a:lnTo>
                    <a:pt x="325277" y="139164"/>
                  </a:lnTo>
                  <a:lnTo>
                    <a:pt x="325754" y="138568"/>
                  </a:lnTo>
                  <a:lnTo>
                    <a:pt x="326222" y="137954"/>
                  </a:lnTo>
                  <a:lnTo>
                    <a:pt x="326674" y="137332"/>
                  </a:lnTo>
                  <a:lnTo>
                    <a:pt x="327117" y="136702"/>
                  </a:lnTo>
                  <a:lnTo>
                    <a:pt x="327534" y="136071"/>
                  </a:lnTo>
                  <a:lnTo>
                    <a:pt x="327943" y="135415"/>
                  </a:lnTo>
                  <a:lnTo>
                    <a:pt x="328327" y="134759"/>
                  </a:lnTo>
                  <a:lnTo>
                    <a:pt x="328702" y="134095"/>
                  </a:lnTo>
                  <a:lnTo>
                    <a:pt x="329059" y="133422"/>
                  </a:lnTo>
                  <a:lnTo>
                    <a:pt x="329392" y="132740"/>
                  </a:lnTo>
                  <a:lnTo>
                    <a:pt x="329715" y="132059"/>
                  </a:lnTo>
                  <a:lnTo>
                    <a:pt x="330014" y="131360"/>
                  </a:lnTo>
                  <a:lnTo>
                    <a:pt x="330303" y="130653"/>
                  </a:lnTo>
                  <a:lnTo>
                    <a:pt x="330567" y="129946"/>
                  </a:lnTo>
                  <a:lnTo>
                    <a:pt x="330823" y="129222"/>
                  </a:lnTo>
                  <a:lnTo>
                    <a:pt x="331053" y="128498"/>
                  </a:lnTo>
                  <a:lnTo>
                    <a:pt x="331257" y="127765"/>
                  </a:lnTo>
                  <a:lnTo>
                    <a:pt x="331453" y="127032"/>
                  </a:lnTo>
                  <a:lnTo>
                    <a:pt x="331624" y="126283"/>
                  </a:lnTo>
                  <a:lnTo>
                    <a:pt x="331709" y="125908"/>
                  </a:lnTo>
                  <a:lnTo>
                    <a:pt x="331786" y="125533"/>
                  </a:lnTo>
                  <a:lnTo>
                    <a:pt x="331854" y="125158"/>
                  </a:lnTo>
                  <a:lnTo>
                    <a:pt x="331913" y="124775"/>
                  </a:lnTo>
                  <a:lnTo>
                    <a:pt x="331973" y="124400"/>
                  </a:lnTo>
                  <a:lnTo>
                    <a:pt x="332033" y="124017"/>
                  </a:lnTo>
                  <a:lnTo>
                    <a:pt x="332075" y="123633"/>
                  </a:lnTo>
                  <a:lnTo>
                    <a:pt x="332126" y="123250"/>
                  </a:lnTo>
                  <a:lnTo>
                    <a:pt x="332160" y="122858"/>
                  </a:lnTo>
                  <a:lnTo>
                    <a:pt x="332194" y="122475"/>
                  </a:lnTo>
                  <a:lnTo>
                    <a:pt x="332229" y="122083"/>
                  </a:lnTo>
                  <a:lnTo>
                    <a:pt x="332254" y="121699"/>
                  </a:lnTo>
                  <a:lnTo>
                    <a:pt x="332271" y="121307"/>
                  </a:lnTo>
                  <a:lnTo>
                    <a:pt x="332280" y="120916"/>
                  </a:lnTo>
                  <a:lnTo>
                    <a:pt x="332288" y="120524"/>
                  </a:lnTo>
                  <a:lnTo>
                    <a:pt x="332297" y="120132"/>
                  </a:lnTo>
                  <a:lnTo>
                    <a:pt x="332288" y="119714"/>
                  </a:lnTo>
                  <a:lnTo>
                    <a:pt x="332280" y="119297"/>
                  </a:lnTo>
                  <a:lnTo>
                    <a:pt x="332263" y="118888"/>
                  </a:lnTo>
                  <a:lnTo>
                    <a:pt x="332246" y="118471"/>
                  </a:lnTo>
                  <a:lnTo>
                    <a:pt x="332220" y="118062"/>
                  </a:lnTo>
                  <a:lnTo>
                    <a:pt x="332186" y="117653"/>
                  </a:lnTo>
                  <a:lnTo>
                    <a:pt x="332152" y="117244"/>
                  </a:lnTo>
                  <a:lnTo>
                    <a:pt x="332109" y="116843"/>
                  </a:lnTo>
                  <a:lnTo>
                    <a:pt x="332058" y="116434"/>
                  </a:lnTo>
                  <a:lnTo>
                    <a:pt x="331999" y="116034"/>
                  </a:lnTo>
                  <a:lnTo>
                    <a:pt x="331939" y="115634"/>
                  </a:lnTo>
                  <a:lnTo>
                    <a:pt x="331871" y="115233"/>
                  </a:lnTo>
                  <a:lnTo>
                    <a:pt x="331803" y="114833"/>
                  </a:lnTo>
                  <a:lnTo>
                    <a:pt x="331726" y="114432"/>
                  </a:lnTo>
                  <a:lnTo>
                    <a:pt x="331641" y="114040"/>
                  </a:lnTo>
                  <a:lnTo>
                    <a:pt x="331556" y="113649"/>
                  </a:lnTo>
                  <a:lnTo>
                    <a:pt x="331462" y="113257"/>
                  </a:lnTo>
                  <a:lnTo>
                    <a:pt x="331368" y="112865"/>
                  </a:lnTo>
                  <a:lnTo>
                    <a:pt x="331257" y="112481"/>
                  </a:lnTo>
                  <a:lnTo>
                    <a:pt x="331147" y="112090"/>
                  </a:lnTo>
                  <a:lnTo>
                    <a:pt x="331036" y="111706"/>
                  </a:lnTo>
                  <a:lnTo>
                    <a:pt x="330917" y="111323"/>
                  </a:lnTo>
                  <a:lnTo>
                    <a:pt x="330789" y="110939"/>
                  </a:lnTo>
                  <a:lnTo>
                    <a:pt x="330661" y="110565"/>
                  </a:lnTo>
                  <a:lnTo>
                    <a:pt x="330525" y="110190"/>
                  </a:lnTo>
                  <a:lnTo>
                    <a:pt x="330388" y="109815"/>
                  </a:lnTo>
                  <a:lnTo>
                    <a:pt x="330244" y="109440"/>
                  </a:lnTo>
                  <a:lnTo>
                    <a:pt x="330090" y="109065"/>
                  </a:lnTo>
                  <a:lnTo>
                    <a:pt x="329937" y="108699"/>
                  </a:lnTo>
                  <a:lnTo>
                    <a:pt x="329775" y="108333"/>
                  </a:lnTo>
                  <a:lnTo>
                    <a:pt x="329613" y="107966"/>
                  </a:lnTo>
                  <a:lnTo>
                    <a:pt x="329443" y="107600"/>
                  </a:lnTo>
                  <a:lnTo>
                    <a:pt x="329264" y="107242"/>
                  </a:lnTo>
                  <a:lnTo>
                    <a:pt x="329085" y="106884"/>
                  </a:lnTo>
                  <a:lnTo>
                    <a:pt x="328906" y="106526"/>
                  </a:lnTo>
                  <a:lnTo>
                    <a:pt x="328710" y="106177"/>
                  </a:lnTo>
                  <a:lnTo>
                    <a:pt x="328523" y="105828"/>
                  </a:lnTo>
                  <a:lnTo>
                    <a:pt x="328318" y="105479"/>
                  </a:lnTo>
                  <a:lnTo>
                    <a:pt x="328122" y="105129"/>
                  </a:lnTo>
                  <a:lnTo>
                    <a:pt x="327909" y="104780"/>
                  </a:lnTo>
                  <a:lnTo>
                    <a:pt x="327696" y="104439"/>
                  </a:lnTo>
                  <a:lnTo>
                    <a:pt x="327483" y="104098"/>
                  </a:lnTo>
                  <a:lnTo>
                    <a:pt x="327040" y="103434"/>
                  </a:lnTo>
                  <a:lnTo>
                    <a:pt x="326572" y="102769"/>
                  </a:lnTo>
                  <a:lnTo>
                    <a:pt x="326095" y="102122"/>
                  </a:lnTo>
                  <a:lnTo>
                    <a:pt x="325592" y="101483"/>
                  </a:lnTo>
                  <a:lnTo>
                    <a:pt x="325081" y="100853"/>
                  </a:lnTo>
                  <a:lnTo>
                    <a:pt x="324544" y="100231"/>
                  </a:lnTo>
                  <a:lnTo>
                    <a:pt x="323999" y="99626"/>
                  </a:lnTo>
                  <a:lnTo>
                    <a:pt x="323437" y="99029"/>
                  </a:lnTo>
                  <a:lnTo>
                    <a:pt x="322857" y="98450"/>
                  </a:lnTo>
                  <a:lnTo>
                    <a:pt x="322261" y="97879"/>
                  </a:lnTo>
                  <a:lnTo>
                    <a:pt x="321648" y="97317"/>
                  </a:lnTo>
                  <a:lnTo>
                    <a:pt x="321026" y="96772"/>
                  </a:lnTo>
                  <a:lnTo>
                    <a:pt x="320387" y="96235"/>
                  </a:lnTo>
                  <a:lnTo>
                    <a:pt x="319731" y="95715"/>
                  </a:lnTo>
                  <a:lnTo>
                    <a:pt x="319066" y="95213"/>
                  </a:lnTo>
                  <a:lnTo>
                    <a:pt x="318385" y="94719"/>
                  </a:lnTo>
                  <a:lnTo>
                    <a:pt x="317686" y="94242"/>
                  </a:lnTo>
                  <a:lnTo>
                    <a:pt x="316979" y="93773"/>
                  </a:lnTo>
                  <a:lnTo>
                    <a:pt x="316263" y="93321"/>
                  </a:lnTo>
                  <a:lnTo>
                    <a:pt x="315531" y="92887"/>
                  </a:lnTo>
                  <a:lnTo>
                    <a:pt x="314781" y="92461"/>
                  </a:lnTo>
                  <a:lnTo>
                    <a:pt x="314023" y="92061"/>
                  </a:lnTo>
                  <a:lnTo>
                    <a:pt x="313256" y="91669"/>
                  </a:lnTo>
                  <a:lnTo>
                    <a:pt x="312472" y="91294"/>
                  </a:lnTo>
                  <a:lnTo>
                    <a:pt x="311680" y="90928"/>
                  </a:lnTo>
                  <a:lnTo>
                    <a:pt x="310879" y="90587"/>
                  </a:lnTo>
                  <a:lnTo>
                    <a:pt x="310061" y="90254"/>
                  </a:lnTo>
                  <a:lnTo>
                    <a:pt x="309243" y="89948"/>
                  </a:lnTo>
                  <a:lnTo>
                    <a:pt x="308409" y="89650"/>
                  </a:lnTo>
                  <a:lnTo>
                    <a:pt x="307565" y="89377"/>
                  </a:lnTo>
                  <a:lnTo>
                    <a:pt x="306713" y="89113"/>
                  </a:lnTo>
                  <a:lnTo>
                    <a:pt x="305853" y="88874"/>
                  </a:lnTo>
                  <a:lnTo>
                    <a:pt x="304975" y="88644"/>
                  </a:lnTo>
                  <a:lnTo>
                    <a:pt x="304098" y="88440"/>
                  </a:lnTo>
                  <a:lnTo>
                    <a:pt x="303212" y="88252"/>
                  </a:lnTo>
                  <a:lnTo>
                    <a:pt x="302309" y="88074"/>
                  </a:lnTo>
                  <a:lnTo>
                    <a:pt x="301406" y="87929"/>
                  </a:lnTo>
                  <a:lnTo>
                    <a:pt x="300494" y="87792"/>
                  </a:lnTo>
                  <a:lnTo>
                    <a:pt x="299574" y="87673"/>
                  </a:lnTo>
                  <a:lnTo>
                    <a:pt x="298654" y="87579"/>
                  </a:lnTo>
                  <a:lnTo>
                    <a:pt x="297717" y="87503"/>
                  </a:lnTo>
                  <a:lnTo>
                    <a:pt x="296780" y="87452"/>
                  </a:lnTo>
                  <a:lnTo>
                    <a:pt x="296311" y="87435"/>
                  </a:lnTo>
                  <a:lnTo>
                    <a:pt x="295834" y="87418"/>
                  </a:lnTo>
                  <a:lnTo>
                    <a:pt x="296132" y="86958"/>
                  </a:lnTo>
                  <a:lnTo>
                    <a:pt x="296422" y="86497"/>
                  </a:lnTo>
                  <a:lnTo>
                    <a:pt x="296703" y="86037"/>
                  </a:lnTo>
                  <a:lnTo>
                    <a:pt x="296984" y="85569"/>
                  </a:lnTo>
                  <a:lnTo>
                    <a:pt x="297248" y="85100"/>
                  </a:lnTo>
                  <a:lnTo>
                    <a:pt x="297504" y="84623"/>
                  </a:lnTo>
                  <a:lnTo>
                    <a:pt x="297751" y="84138"/>
                  </a:lnTo>
                  <a:lnTo>
                    <a:pt x="297998" y="83652"/>
                  </a:lnTo>
                  <a:lnTo>
                    <a:pt x="298228" y="83166"/>
                  </a:lnTo>
                  <a:lnTo>
                    <a:pt x="298449" y="82672"/>
                  </a:lnTo>
                  <a:lnTo>
                    <a:pt x="298662" y="82178"/>
                  </a:lnTo>
                  <a:lnTo>
                    <a:pt x="298867" y="81676"/>
                  </a:lnTo>
                  <a:lnTo>
                    <a:pt x="299063" y="81173"/>
                  </a:lnTo>
                  <a:lnTo>
                    <a:pt x="299250" y="80662"/>
                  </a:lnTo>
                  <a:lnTo>
                    <a:pt x="299429" y="80151"/>
                  </a:lnTo>
                  <a:lnTo>
                    <a:pt x="299600" y="79639"/>
                  </a:lnTo>
                  <a:lnTo>
                    <a:pt x="299761" y="79120"/>
                  </a:lnTo>
                  <a:lnTo>
                    <a:pt x="299906" y="78600"/>
                  </a:lnTo>
                  <a:lnTo>
                    <a:pt x="300051" y="78072"/>
                  </a:lnTo>
                  <a:lnTo>
                    <a:pt x="300179" y="77544"/>
                  </a:lnTo>
                  <a:lnTo>
                    <a:pt x="300298" y="77015"/>
                  </a:lnTo>
                  <a:lnTo>
                    <a:pt x="300409" y="76479"/>
                  </a:lnTo>
                  <a:lnTo>
                    <a:pt x="300511" y="75942"/>
                  </a:lnTo>
                  <a:lnTo>
                    <a:pt x="300596" y="75405"/>
                  </a:lnTo>
                  <a:lnTo>
                    <a:pt x="300681" y="74860"/>
                  </a:lnTo>
                  <a:lnTo>
                    <a:pt x="300750" y="74315"/>
                  </a:lnTo>
                  <a:lnTo>
                    <a:pt x="300809" y="73770"/>
                  </a:lnTo>
                  <a:lnTo>
                    <a:pt x="300860" y="73216"/>
                  </a:lnTo>
                  <a:lnTo>
                    <a:pt x="300894" y="72662"/>
                  </a:lnTo>
                  <a:lnTo>
                    <a:pt x="300920" y="72108"/>
                  </a:lnTo>
                  <a:lnTo>
                    <a:pt x="300937" y="71546"/>
                  </a:lnTo>
                  <a:lnTo>
                    <a:pt x="300946" y="70984"/>
                  </a:lnTo>
                  <a:lnTo>
                    <a:pt x="300937" y="70558"/>
                  </a:lnTo>
                  <a:lnTo>
                    <a:pt x="300929" y="70140"/>
                  </a:lnTo>
                  <a:lnTo>
                    <a:pt x="300911" y="69723"/>
                  </a:lnTo>
                  <a:lnTo>
                    <a:pt x="300894" y="69297"/>
                  </a:lnTo>
                  <a:lnTo>
                    <a:pt x="300869" y="68879"/>
                  </a:lnTo>
                  <a:lnTo>
                    <a:pt x="300835" y="68462"/>
                  </a:lnTo>
                  <a:lnTo>
                    <a:pt x="300792" y="68053"/>
                  </a:lnTo>
                  <a:lnTo>
                    <a:pt x="300750" y="67636"/>
                  </a:lnTo>
                  <a:lnTo>
                    <a:pt x="300699" y="67227"/>
                  </a:lnTo>
                  <a:lnTo>
                    <a:pt x="300639" y="66809"/>
                  </a:lnTo>
                  <a:lnTo>
                    <a:pt x="300579" y="66400"/>
                  </a:lnTo>
                  <a:lnTo>
                    <a:pt x="300511" y="66000"/>
                  </a:lnTo>
                  <a:lnTo>
                    <a:pt x="300434" y="65591"/>
                  </a:lnTo>
                  <a:lnTo>
                    <a:pt x="300358" y="65191"/>
                  </a:lnTo>
                  <a:lnTo>
                    <a:pt x="300273" y="64782"/>
                  </a:lnTo>
                  <a:lnTo>
                    <a:pt x="300179" y="64381"/>
                  </a:lnTo>
                  <a:lnTo>
                    <a:pt x="300085" y="63981"/>
                  </a:lnTo>
                  <a:lnTo>
                    <a:pt x="299983" y="63589"/>
                  </a:lnTo>
                  <a:lnTo>
                    <a:pt x="299872" y="63189"/>
                  </a:lnTo>
                  <a:lnTo>
                    <a:pt x="299761" y="62797"/>
                  </a:lnTo>
                  <a:lnTo>
                    <a:pt x="299642" y="62405"/>
                  </a:lnTo>
                  <a:lnTo>
                    <a:pt x="299514" y="62021"/>
                  </a:lnTo>
                  <a:lnTo>
                    <a:pt x="299387" y="61630"/>
                  </a:lnTo>
                  <a:lnTo>
                    <a:pt x="299250" y="61246"/>
                  </a:lnTo>
                  <a:lnTo>
                    <a:pt x="299114" y="60863"/>
                  </a:lnTo>
                  <a:lnTo>
                    <a:pt x="298969" y="60479"/>
                  </a:lnTo>
                  <a:lnTo>
                    <a:pt x="298816" y="60096"/>
                  </a:lnTo>
                  <a:lnTo>
                    <a:pt x="298662" y="59721"/>
                  </a:lnTo>
                  <a:lnTo>
                    <a:pt x="298501" y="59346"/>
                  </a:lnTo>
                  <a:lnTo>
                    <a:pt x="298330" y="58972"/>
                  </a:lnTo>
                  <a:lnTo>
                    <a:pt x="298160" y="58605"/>
                  </a:lnTo>
                  <a:lnTo>
                    <a:pt x="297989" y="58230"/>
                  </a:lnTo>
                  <a:lnTo>
                    <a:pt x="297802" y="57864"/>
                  </a:lnTo>
                  <a:lnTo>
                    <a:pt x="297623" y="57506"/>
                  </a:lnTo>
                  <a:lnTo>
                    <a:pt x="297427" y="57140"/>
                  </a:lnTo>
                  <a:lnTo>
                    <a:pt x="297231" y="56782"/>
                  </a:lnTo>
                  <a:lnTo>
                    <a:pt x="297035" y="56424"/>
                  </a:lnTo>
                  <a:lnTo>
                    <a:pt x="296831" y="56075"/>
                  </a:lnTo>
                  <a:lnTo>
                    <a:pt x="296618" y="55717"/>
                  </a:lnTo>
                  <a:lnTo>
                    <a:pt x="296405" y="55368"/>
                  </a:lnTo>
                  <a:lnTo>
                    <a:pt x="296183" y="55027"/>
                  </a:lnTo>
                  <a:lnTo>
                    <a:pt x="295962" y="54678"/>
                  </a:lnTo>
                  <a:lnTo>
                    <a:pt x="295732" y="54337"/>
                  </a:lnTo>
                  <a:lnTo>
                    <a:pt x="295493" y="53996"/>
                  </a:lnTo>
                  <a:lnTo>
                    <a:pt x="295255" y="53664"/>
                  </a:lnTo>
                  <a:lnTo>
                    <a:pt x="295016" y="53332"/>
                  </a:lnTo>
                  <a:lnTo>
                    <a:pt x="294769" y="52999"/>
                  </a:lnTo>
                  <a:lnTo>
                    <a:pt x="294522" y="52667"/>
                  </a:lnTo>
                  <a:lnTo>
                    <a:pt x="294266" y="52343"/>
                  </a:lnTo>
                  <a:lnTo>
                    <a:pt x="294002" y="52020"/>
                  </a:lnTo>
                  <a:lnTo>
                    <a:pt x="293738" y="51705"/>
                  </a:lnTo>
                  <a:lnTo>
                    <a:pt x="293466" y="51381"/>
                  </a:lnTo>
                  <a:lnTo>
                    <a:pt x="293193" y="51074"/>
                  </a:lnTo>
                  <a:lnTo>
                    <a:pt x="292920" y="50759"/>
                  </a:lnTo>
                  <a:lnTo>
                    <a:pt x="292350" y="50145"/>
                  </a:lnTo>
                  <a:lnTo>
                    <a:pt x="291770" y="49549"/>
                  </a:lnTo>
                  <a:lnTo>
                    <a:pt x="291174" y="48961"/>
                  </a:lnTo>
                  <a:lnTo>
                    <a:pt x="290552" y="48382"/>
                  </a:lnTo>
                  <a:lnTo>
                    <a:pt x="289922" y="47820"/>
                  </a:lnTo>
                  <a:lnTo>
                    <a:pt x="289283" y="47266"/>
                  </a:lnTo>
                  <a:lnTo>
                    <a:pt x="288618" y="46738"/>
                  </a:lnTo>
                  <a:lnTo>
                    <a:pt x="287945" y="46210"/>
                  </a:lnTo>
                  <a:lnTo>
                    <a:pt x="287255" y="45707"/>
                  </a:lnTo>
                  <a:lnTo>
                    <a:pt x="286548" y="45213"/>
                  </a:lnTo>
                  <a:lnTo>
                    <a:pt x="285832" y="44727"/>
                  </a:lnTo>
                  <a:lnTo>
                    <a:pt x="285100" y="44267"/>
                  </a:lnTo>
                  <a:lnTo>
                    <a:pt x="284358" y="43816"/>
                  </a:lnTo>
                  <a:lnTo>
                    <a:pt x="283600" y="43381"/>
                  </a:lnTo>
                  <a:lnTo>
                    <a:pt x="282833" y="42964"/>
                  </a:lnTo>
                  <a:lnTo>
                    <a:pt x="282050" y="42563"/>
                  </a:lnTo>
                  <a:lnTo>
                    <a:pt x="281257" y="42180"/>
                  </a:lnTo>
                  <a:lnTo>
                    <a:pt x="280448" y="41805"/>
                  </a:lnTo>
                  <a:lnTo>
                    <a:pt x="279630" y="41456"/>
                  </a:lnTo>
                  <a:lnTo>
                    <a:pt x="278804" y="41115"/>
                  </a:lnTo>
                  <a:lnTo>
                    <a:pt x="277969" y="40800"/>
                  </a:lnTo>
                  <a:lnTo>
                    <a:pt x="277117" y="40493"/>
                  </a:lnTo>
                  <a:lnTo>
                    <a:pt x="276257" y="40212"/>
                  </a:lnTo>
                  <a:lnTo>
                    <a:pt x="275388" y="39939"/>
                  </a:lnTo>
                  <a:lnTo>
                    <a:pt x="274510" y="39692"/>
                  </a:lnTo>
                  <a:lnTo>
                    <a:pt x="273624" y="39462"/>
                  </a:lnTo>
                  <a:lnTo>
                    <a:pt x="272730" y="39249"/>
                  </a:lnTo>
                  <a:lnTo>
                    <a:pt x="271818" y="39062"/>
                  </a:lnTo>
                  <a:lnTo>
                    <a:pt x="271366" y="38968"/>
                  </a:lnTo>
                  <a:lnTo>
                    <a:pt x="270906" y="38883"/>
                  </a:lnTo>
                  <a:lnTo>
                    <a:pt x="270446" y="38806"/>
                  </a:lnTo>
                  <a:lnTo>
                    <a:pt x="269986" y="38730"/>
                  </a:lnTo>
                  <a:lnTo>
                    <a:pt x="269518" y="38661"/>
                  </a:lnTo>
                  <a:lnTo>
                    <a:pt x="269058" y="38602"/>
                  </a:lnTo>
                  <a:lnTo>
                    <a:pt x="268589" y="38542"/>
                  </a:lnTo>
                  <a:lnTo>
                    <a:pt x="268121" y="38483"/>
                  </a:lnTo>
                  <a:lnTo>
                    <a:pt x="267644" y="38431"/>
                  </a:lnTo>
                  <a:lnTo>
                    <a:pt x="267175" y="38389"/>
                  </a:lnTo>
                  <a:lnTo>
                    <a:pt x="266698" y="38355"/>
                  </a:lnTo>
                  <a:lnTo>
                    <a:pt x="266221" y="38321"/>
                  </a:lnTo>
                  <a:lnTo>
                    <a:pt x="265744" y="38287"/>
                  </a:lnTo>
                  <a:lnTo>
                    <a:pt x="265267" y="38261"/>
                  </a:lnTo>
                  <a:lnTo>
                    <a:pt x="264781" y="38244"/>
                  </a:lnTo>
                  <a:lnTo>
                    <a:pt x="264295" y="38235"/>
                  </a:lnTo>
                  <a:lnTo>
                    <a:pt x="263818" y="38227"/>
                  </a:lnTo>
                  <a:lnTo>
                    <a:pt x="263333" y="38218"/>
                  </a:lnTo>
                  <a:lnTo>
                    <a:pt x="262574" y="38227"/>
                  </a:lnTo>
                  <a:lnTo>
                    <a:pt x="261791" y="38261"/>
                  </a:lnTo>
                  <a:lnTo>
                    <a:pt x="260973" y="38304"/>
                  </a:lnTo>
                  <a:lnTo>
                    <a:pt x="260155" y="38355"/>
                  </a:lnTo>
                  <a:lnTo>
                    <a:pt x="259329" y="38423"/>
                  </a:lnTo>
                  <a:lnTo>
                    <a:pt x="258519" y="38508"/>
                  </a:lnTo>
                  <a:lnTo>
                    <a:pt x="257736" y="38593"/>
                  </a:lnTo>
                  <a:lnTo>
                    <a:pt x="256977" y="38687"/>
                  </a:lnTo>
                  <a:lnTo>
                    <a:pt x="257028" y="38150"/>
                  </a:lnTo>
                  <a:lnTo>
                    <a:pt x="257045" y="37886"/>
                  </a:lnTo>
                  <a:lnTo>
                    <a:pt x="257045" y="37614"/>
                  </a:lnTo>
                  <a:lnTo>
                    <a:pt x="257037" y="37136"/>
                  </a:lnTo>
                  <a:lnTo>
                    <a:pt x="257011" y="36668"/>
                  </a:lnTo>
                  <a:lnTo>
                    <a:pt x="256986" y="36191"/>
                  </a:lnTo>
                  <a:lnTo>
                    <a:pt x="256952" y="35722"/>
                  </a:lnTo>
                  <a:lnTo>
                    <a:pt x="256918" y="35254"/>
                  </a:lnTo>
                  <a:lnTo>
                    <a:pt x="256867" y="34785"/>
                  </a:lnTo>
                  <a:lnTo>
                    <a:pt x="256815" y="34317"/>
                  </a:lnTo>
                  <a:lnTo>
                    <a:pt x="256756" y="33857"/>
                  </a:lnTo>
                  <a:lnTo>
                    <a:pt x="256688" y="33388"/>
                  </a:lnTo>
                  <a:lnTo>
                    <a:pt x="256619" y="32928"/>
                  </a:lnTo>
                  <a:lnTo>
                    <a:pt x="256534" y="32468"/>
                  </a:lnTo>
                  <a:lnTo>
                    <a:pt x="256449" y="32008"/>
                  </a:lnTo>
                  <a:lnTo>
                    <a:pt x="256355" y="31548"/>
                  </a:lnTo>
                  <a:lnTo>
                    <a:pt x="256253" y="31096"/>
                  </a:lnTo>
                  <a:lnTo>
                    <a:pt x="256151" y="30645"/>
                  </a:lnTo>
                  <a:lnTo>
                    <a:pt x="256040" y="30193"/>
                  </a:lnTo>
                  <a:lnTo>
                    <a:pt x="255921" y="29742"/>
                  </a:lnTo>
                  <a:lnTo>
                    <a:pt x="255793" y="29290"/>
                  </a:lnTo>
                  <a:lnTo>
                    <a:pt x="255665" y="28847"/>
                  </a:lnTo>
                  <a:lnTo>
                    <a:pt x="255529" y="28396"/>
                  </a:lnTo>
                  <a:lnTo>
                    <a:pt x="255384" y="27953"/>
                  </a:lnTo>
                  <a:lnTo>
                    <a:pt x="255231" y="27518"/>
                  </a:lnTo>
                  <a:lnTo>
                    <a:pt x="255077" y="27075"/>
                  </a:lnTo>
                  <a:lnTo>
                    <a:pt x="254916" y="26641"/>
                  </a:lnTo>
                  <a:lnTo>
                    <a:pt x="254745" y="26206"/>
                  </a:lnTo>
                  <a:lnTo>
                    <a:pt x="254575" y="25772"/>
                  </a:lnTo>
                  <a:lnTo>
                    <a:pt x="254396" y="25346"/>
                  </a:lnTo>
                  <a:lnTo>
                    <a:pt x="254209" y="24911"/>
                  </a:lnTo>
                  <a:lnTo>
                    <a:pt x="254021" y="24485"/>
                  </a:lnTo>
                  <a:lnTo>
                    <a:pt x="253825" y="24068"/>
                  </a:lnTo>
                  <a:lnTo>
                    <a:pt x="253621" y="23642"/>
                  </a:lnTo>
                  <a:lnTo>
                    <a:pt x="253408" y="23224"/>
                  </a:lnTo>
                  <a:lnTo>
                    <a:pt x="253195" y="22807"/>
                  </a:lnTo>
                  <a:lnTo>
                    <a:pt x="252973" y="22398"/>
                  </a:lnTo>
                  <a:lnTo>
                    <a:pt x="252752" y="21981"/>
                  </a:lnTo>
                  <a:lnTo>
                    <a:pt x="252522" y="21572"/>
                  </a:lnTo>
                  <a:lnTo>
                    <a:pt x="252283" y="21171"/>
                  </a:lnTo>
                  <a:lnTo>
                    <a:pt x="252045" y="20762"/>
                  </a:lnTo>
                  <a:lnTo>
                    <a:pt x="251798" y="20362"/>
                  </a:lnTo>
                  <a:lnTo>
                    <a:pt x="251542" y="19961"/>
                  </a:lnTo>
                  <a:lnTo>
                    <a:pt x="251286" y="19570"/>
                  </a:lnTo>
                  <a:lnTo>
                    <a:pt x="251022" y="19178"/>
                  </a:lnTo>
                  <a:lnTo>
                    <a:pt x="250758" y="18786"/>
                  </a:lnTo>
                  <a:lnTo>
                    <a:pt x="250486" y="18402"/>
                  </a:lnTo>
                  <a:lnTo>
                    <a:pt x="250204" y="18019"/>
                  </a:lnTo>
                  <a:lnTo>
                    <a:pt x="249923" y="17636"/>
                  </a:lnTo>
                  <a:lnTo>
                    <a:pt x="249634" y="17252"/>
                  </a:lnTo>
                  <a:lnTo>
                    <a:pt x="249344" y="16877"/>
                  </a:lnTo>
                  <a:lnTo>
                    <a:pt x="249046" y="16511"/>
                  </a:lnTo>
                  <a:lnTo>
                    <a:pt x="248739" y="16136"/>
                  </a:lnTo>
                  <a:lnTo>
                    <a:pt x="248432" y="15770"/>
                  </a:lnTo>
                  <a:lnTo>
                    <a:pt x="248126" y="15412"/>
                  </a:lnTo>
                  <a:lnTo>
                    <a:pt x="247802" y="15046"/>
                  </a:lnTo>
                  <a:lnTo>
                    <a:pt x="247487" y="14697"/>
                  </a:lnTo>
                  <a:lnTo>
                    <a:pt x="247155" y="14339"/>
                  </a:lnTo>
                  <a:lnTo>
                    <a:pt x="246822" y="13989"/>
                  </a:lnTo>
                  <a:lnTo>
                    <a:pt x="246490" y="13640"/>
                  </a:lnTo>
                  <a:lnTo>
                    <a:pt x="246149" y="13299"/>
                  </a:lnTo>
                  <a:lnTo>
                    <a:pt x="245808" y="12959"/>
                  </a:lnTo>
                  <a:lnTo>
                    <a:pt x="245459" y="12626"/>
                  </a:lnTo>
                  <a:lnTo>
                    <a:pt x="245101" y="12294"/>
                  </a:lnTo>
                  <a:lnTo>
                    <a:pt x="244744" y="11962"/>
                  </a:lnTo>
                  <a:lnTo>
                    <a:pt x="244386" y="11638"/>
                  </a:lnTo>
                  <a:lnTo>
                    <a:pt x="244019" y="11314"/>
                  </a:lnTo>
                  <a:lnTo>
                    <a:pt x="243645" y="10991"/>
                  </a:lnTo>
                  <a:lnTo>
                    <a:pt x="243270" y="10684"/>
                  </a:lnTo>
                  <a:lnTo>
                    <a:pt x="242895" y="10369"/>
                  </a:lnTo>
                  <a:lnTo>
                    <a:pt x="242511" y="10062"/>
                  </a:lnTo>
                  <a:lnTo>
                    <a:pt x="242128" y="9755"/>
                  </a:lnTo>
                  <a:lnTo>
                    <a:pt x="241736" y="9457"/>
                  </a:lnTo>
                  <a:lnTo>
                    <a:pt x="241336" y="9159"/>
                  </a:lnTo>
                  <a:lnTo>
                    <a:pt x="240944" y="8869"/>
                  </a:lnTo>
                  <a:lnTo>
                    <a:pt x="240535" y="8580"/>
                  </a:lnTo>
                  <a:lnTo>
                    <a:pt x="240135" y="8299"/>
                  </a:lnTo>
                  <a:lnTo>
                    <a:pt x="239726" y="8017"/>
                  </a:lnTo>
                  <a:lnTo>
                    <a:pt x="239308" y="7745"/>
                  </a:lnTo>
                  <a:lnTo>
                    <a:pt x="238891" y="7472"/>
                  </a:lnTo>
                  <a:lnTo>
                    <a:pt x="238473" y="7208"/>
                  </a:lnTo>
                  <a:lnTo>
                    <a:pt x="238047" y="6944"/>
                  </a:lnTo>
                  <a:lnTo>
                    <a:pt x="237621" y="6680"/>
                  </a:lnTo>
                  <a:lnTo>
                    <a:pt x="237187" y="6433"/>
                  </a:lnTo>
                  <a:lnTo>
                    <a:pt x="236752" y="6177"/>
                  </a:lnTo>
                  <a:lnTo>
                    <a:pt x="236318" y="5930"/>
                  </a:lnTo>
                  <a:lnTo>
                    <a:pt x="235875" y="5692"/>
                  </a:lnTo>
                  <a:lnTo>
                    <a:pt x="235423" y="5453"/>
                  </a:lnTo>
                  <a:lnTo>
                    <a:pt x="234980" y="5223"/>
                  </a:lnTo>
                  <a:lnTo>
                    <a:pt x="234529" y="4993"/>
                  </a:lnTo>
                  <a:lnTo>
                    <a:pt x="234069" y="4772"/>
                  </a:lnTo>
                  <a:lnTo>
                    <a:pt x="233617" y="4550"/>
                  </a:lnTo>
                  <a:lnTo>
                    <a:pt x="233157" y="4337"/>
                  </a:lnTo>
                  <a:lnTo>
                    <a:pt x="232689" y="4124"/>
                  </a:lnTo>
                  <a:lnTo>
                    <a:pt x="232220" y="3920"/>
                  </a:lnTo>
                  <a:lnTo>
                    <a:pt x="231752" y="3724"/>
                  </a:lnTo>
                  <a:lnTo>
                    <a:pt x="231283" y="3528"/>
                  </a:lnTo>
                  <a:lnTo>
                    <a:pt x="230806" y="3332"/>
                  </a:lnTo>
                  <a:lnTo>
                    <a:pt x="230329" y="3153"/>
                  </a:lnTo>
                  <a:lnTo>
                    <a:pt x="229843" y="2965"/>
                  </a:lnTo>
                  <a:lnTo>
                    <a:pt x="229358" y="2795"/>
                  </a:lnTo>
                  <a:lnTo>
                    <a:pt x="228872" y="2625"/>
                  </a:lnTo>
                  <a:lnTo>
                    <a:pt x="228386" y="2454"/>
                  </a:lnTo>
                  <a:lnTo>
                    <a:pt x="227892" y="2292"/>
                  </a:lnTo>
                  <a:lnTo>
                    <a:pt x="227398" y="2139"/>
                  </a:lnTo>
                  <a:lnTo>
                    <a:pt x="226904" y="1986"/>
                  </a:lnTo>
                  <a:lnTo>
                    <a:pt x="226401" y="1841"/>
                  </a:lnTo>
                  <a:lnTo>
                    <a:pt x="225899" y="1705"/>
                  </a:lnTo>
                  <a:lnTo>
                    <a:pt x="225396" y="1568"/>
                  </a:lnTo>
                  <a:lnTo>
                    <a:pt x="224893" y="1440"/>
                  </a:lnTo>
                  <a:lnTo>
                    <a:pt x="224382" y="1313"/>
                  </a:lnTo>
                  <a:lnTo>
                    <a:pt x="223871" y="1193"/>
                  </a:lnTo>
                  <a:lnTo>
                    <a:pt x="223360" y="1083"/>
                  </a:lnTo>
                  <a:lnTo>
                    <a:pt x="222840" y="972"/>
                  </a:lnTo>
                  <a:lnTo>
                    <a:pt x="222329" y="870"/>
                  </a:lnTo>
                  <a:lnTo>
                    <a:pt x="221809" y="776"/>
                  </a:lnTo>
                  <a:lnTo>
                    <a:pt x="221281" y="682"/>
                  </a:lnTo>
                  <a:lnTo>
                    <a:pt x="220762" y="597"/>
                  </a:lnTo>
                  <a:lnTo>
                    <a:pt x="220233" y="520"/>
                  </a:lnTo>
                  <a:lnTo>
                    <a:pt x="219705" y="444"/>
                  </a:lnTo>
                  <a:lnTo>
                    <a:pt x="219177" y="376"/>
                  </a:lnTo>
                  <a:lnTo>
                    <a:pt x="218649" y="307"/>
                  </a:lnTo>
                  <a:lnTo>
                    <a:pt x="218112" y="256"/>
                  </a:lnTo>
                  <a:lnTo>
                    <a:pt x="217584" y="205"/>
                  </a:lnTo>
                  <a:lnTo>
                    <a:pt x="217047" y="154"/>
                  </a:lnTo>
                  <a:lnTo>
                    <a:pt x="216510" y="111"/>
                  </a:lnTo>
                  <a:lnTo>
                    <a:pt x="215965" y="86"/>
                  </a:lnTo>
                  <a:lnTo>
                    <a:pt x="215429" y="52"/>
                  </a:lnTo>
                  <a:lnTo>
                    <a:pt x="214883" y="35"/>
                  </a:lnTo>
                  <a:lnTo>
                    <a:pt x="214338" y="18"/>
                  </a:lnTo>
                  <a:lnTo>
                    <a:pt x="213793" y="9"/>
                  </a:lnTo>
                  <a:lnTo>
                    <a:pt x="212958" y="1"/>
                  </a:lnTo>
                  <a:lnTo>
                    <a:pt x="212123" y="9"/>
                  </a:lnTo>
                  <a:lnTo>
                    <a:pt x="211297" y="35"/>
                  </a:lnTo>
                  <a:lnTo>
                    <a:pt x="210470" y="77"/>
                  </a:lnTo>
                  <a:lnTo>
                    <a:pt x="209644" y="120"/>
                  </a:lnTo>
                  <a:lnTo>
                    <a:pt x="208826" y="188"/>
                  </a:lnTo>
                  <a:lnTo>
                    <a:pt x="208017" y="265"/>
                  </a:lnTo>
                  <a:lnTo>
                    <a:pt x="207207" y="350"/>
                  </a:lnTo>
                  <a:lnTo>
                    <a:pt x="206407" y="452"/>
                  </a:lnTo>
                  <a:lnTo>
                    <a:pt x="205606" y="563"/>
                  </a:lnTo>
                  <a:lnTo>
                    <a:pt x="204805" y="691"/>
                  </a:lnTo>
                  <a:lnTo>
                    <a:pt x="204021" y="836"/>
                  </a:lnTo>
                  <a:lnTo>
                    <a:pt x="203237" y="980"/>
                  </a:lnTo>
                  <a:lnTo>
                    <a:pt x="202454" y="1151"/>
                  </a:lnTo>
                  <a:lnTo>
                    <a:pt x="201678" y="1321"/>
                  </a:lnTo>
                  <a:lnTo>
                    <a:pt x="200912" y="1509"/>
                  </a:lnTo>
                  <a:lnTo>
                    <a:pt x="200153" y="1713"/>
                  </a:lnTo>
                  <a:lnTo>
                    <a:pt x="199395" y="1918"/>
                  </a:lnTo>
                  <a:lnTo>
                    <a:pt x="198645" y="2139"/>
                  </a:lnTo>
                  <a:lnTo>
                    <a:pt x="197904" y="2378"/>
                  </a:lnTo>
                  <a:lnTo>
                    <a:pt x="197163" y="2625"/>
                  </a:lnTo>
                  <a:lnTo>
                    <a:pt x="196430" y="2880"/>
                  </a:lnTo>
                  <a:lnTo>
                    <a:pt x="195706" y="3144"/>
                  </a:lnTo>
                  <a:lnTo>
                    <a:pt x="194991" y="3425"/>
                  </a:lnTo>
                  <a:lnTo>
                    <a:pt x="194275" y="3715"/>
                  </a:lnTo>
                  <a:lnTo>
                    <a:pt x="193568" y="4013"/>
                  </a:lnTo>
                  <a:lnTo>
                    <a:pt x="192878" y="4320"/>
                  </a:lnTo>
                  <a:lnTo>
                    <a:pt x="192188" y="4644"/>
                  </a:lnTo>
                  <a:lnTo>
                    <a:pt x="191498" y="4976"/>
                  </a:lnTo>
                  <a:lnTo>
                    <a:pt x="190825" y="5317"/>
                  </a:lnTo>
                  <a:lnTo>
                    <a:pt x="190160" y="5666"/>
                  </a:lnTo>
                  <a:lnTo>
                    <a:pt x="189496" y="6032"/>
                  </a:lnTo>
                  <a:lnTo>
                    <a:pt x="188848" y="6399"/>
                  </a:lnTo>
                  <a:lnTo>
                    <a:pt x="188201" y="6782"/>
                  </a:lnTo>
                  <a:lnTo>
                    <a:pt x="187570" y="7174"/>
                  </a:lnTo>
                  <a:lnTo>
                    <a:pt x="186940" y="7574"/>
                  </a:lnTo>
                  <a:lnTo>
                    <a:pt x="186326" y="7983"/>
                  </a:lnTo>
                  <a:lnTo>
                    <a:pt x="185713" y="8401"/>
                  </a:lnTo>
                  <a:lnTo>
                    <a:pt x="185117" y="8827"/>
                  </a:lnTo>
                  <a:lnTo>
                    <a:pt x="184520" y="9261"/>
                  </a:lnTo>
                  <a:lnTo>
                    <a:pt x="183941" y="9713"/>
                  </a:lnTo>
                  <a:lnTo>
                    <a:pt x="183362" y="10164"/>
                  </a:lnTo>
                  <a:lnTo>
                    <a:pt x="182799" y="10624"/>
                  </a:lnTo>
                  <a:lnTo>
                    <a:pt x="182246" y="11101"/>
                  </a:lnTo>
                  <a:lnTo>
                    <a:pt x="181700" y="11578"/>
                  </a:lnTo>
                  <a:lnTo>
                    <a:pt x="181164" y="12073"/>
                  </a:lnTo>
                  <a:lnTo>
                    <a:pt x="180636" y="12567"/>
                  </a:lnTo>
                  <a:lnTo>
                    <a:pt x="180124" y="13069"/>
                  </a:lnTo>
                  <a:lnTo>
                    <a:pt x="179613" y="13581"/>
                  </a:lnTo>
                  <a:lnTo>
                    <a:pt x="179119" y="14100"/>
                  </a:lnTo>
                  <a:lnTo>
                    <a:pt x="178634" y="14628"/>
                  </a:lnTo>
                  <a:lnTo>
                    <a:pt x="178156" y="15165"/>
                  </a:lnTo>
                  <a:lnTo>
                    <a:pt x="177696" y="15710"/>
                  </a:lnTo>
                  <a:lnTo>
                    <a:pt x="177245" y="16264"/>
                  </a:lnTo>
                  <a:lnTo>
                    <a:pt x="176802" y="16818"/>
                  </a:lnTo>
                  <a:lnTo>
                    <a:pt x="176367" y="17389"/>
                  </a:lnTo>
                  <a:lnTo>
                    <a:pt x="175950" y="17959"/>
                  </a:lnTo>
                  <a:lnTo>
                    <a:pt x="175541" y="18539"/>
                  </a:lnTo>
                  <a:lnTo>
                    <a:pt x="175149" y="19118"/>
                  </a:lnTo>
                  <a:lnTo>
                    <a:pt x="174757" y="19714"/>
                  </a:lnTo>
                  <a:lnTo>
                    <a:pt x="174391" y="20311"/>
                  </a:lnTo>
                  <a:lnTo>
                    <a:pt x="174025" y="20916"/>
                  </a:lnTo>
                  <a:lnTo>
                    <a:pt x="173675" y="21529"/>
                  </a:lnTo>
                  <a:lnTo>
                    <a:pt x="173343" y="22142"/>
                  </a:lnTo>
                  <a:lnTo>
                    <a:pt x="173258" y="22287"/>
                  </a:lnTo>
                  <a:lnTo>
                    <a:pt x="173181" y="22424"/>
                  </a:lnTo>
                  <a:lnTo>
                    <a:pt x="173087" y="22551"/>
                  </a:lnTo>
                  <a:lnTo>
                    <a:pt x="173002" y="22679"/>
                  </a:lnTo>
                  <a:lnTo>
                    <a:pt x="172900" y="22807"/>
                  </a:lnTo>
                  <a:lnTo>
                    <a:pt x="172806" y="22926"/>
                  </a:lnTo>
                  <a:lnTo>
                    <a:pt x="172704" y="23037"/>
                  </a:lnTo>
                  <a:lnTo>
                    <a:pt x="172593" y="23148"/>
                  </a:lnTo>
                  <a:lnTo>
                    <a:pt x="172483" y="23250"/>
                  </a:lnTo>
                  <a:lnTo>
                    <a:pt x="172363" y="23352"/>
                  </a:lnTo>
                  <a:lnTo>
                    <a:pt x="172253" y="23446"/>
                  </a:lnTo>
                  <a:lnTo>
                    <a:pt x="172125" y="23540"/>
                  </a:lnTo>
                  <a:lnTo>
                    <a:pt x="172005" y="23625"/>
                  </a:lnTo>
                  <a:lnTo>
                    <a:pt x="171878" y="23710"/>
                  </a:lnTo>
                  <a:lnTo>
                    <a:pt x="171750" y="23787"/>
                  </a:lnTo>
                  <a:lnTo>
                    <a:pt x="171614" y="23863"/>
                  </a:lnTo>
                  <a:lnTo>
                    <a:pt x="171341" y="24000"/>
                  </a:lnTo>
                  <a:lnTo>
                    <a:pt x="171068" y="24110"/>
                  </a:lnTo>
                  <a:lnTo>
                    <a:pt x="170779" y="24213"/>
                  </a:lnTo>
                  <a:lnTo>
                    <a:pt x="170489" y="24289"/>
                  </a:lnTo>
                  <a:lnTo>
                    <a:pt x="170191" y="24349"/>
                  </a:lnTo>
                  <a:lnTo>
                    <a:pt x="169884" y="24400"/>
                  </a:lnTo>
                  <a:lnTo>
                    <a:pt x="169586" y="24426"/>
                  </a:lnTo>
                  <a:lnTo>
                    <a:pt x="169279" y="24434"/>
                  </a:lnTo>
                  <a:lnTo>
                    <a:pt x="168981" y="24426"/>
                  </a:lnTo>
                  <a:lnTo>
                    <a:pt x="168674" y="24400"/>
                  </a:lnTo>
                  <a:lnTo>
                    <a:pt x="168376" y="24349"/>
                  </a:lnTo>
                  <a:lnTo>
                    <a:pt x="168078" y="24289"/>
                  </a:lnTo>
                  <a:lnTo>
                    <a:pt x="167788" y="24213"/>
                  </a:lnTo>
                  <a:lnTo>
                    <a:pt x="167499" y="24110"/>
                  </a:lnTo>
                  <a:lnTo>
                    <a:pt x="167218" y="24000"/>
                  </a:lnTo>
                  <a:lnTo>
                    <a:pt x="166945" y="23863"/>
                  </a:lnTo>
                  <a:lnTo>
                    <a:pt x="166817" y="23787"/>
                  </a:lnTo>
                  <a:lnTo>
                    <a:pt x="166689" y="23710"/>
                  </a:lnTo>
                  <a:lnTo>
                    <a:pt x="166562" y="23625"/>
                  </a:lnTo>
                  <a:lnTo>
                    <a:pt x="166434" y="23540"/>
                  </a:lnTo>
                  <a:lnTo>
                    <a:pt x="166315" y="23446"/>
                  </a:lnTo>
                  <a:lnTo>
                    <a:pt x="166195" y="23352"/>
                  </a:lnTo>
                  <a:lnTo>
                    <a:pt x="166085" y="23250"/>
                  </a:lnTo>
                  <a:lnTo>
                    <a:pt x="165974" y="23148"/>
                  </a:lnTo>
                  <a:lnTo>
                    <a:pt x="165863" y="23037"/>
                  </a:lnTo>
                  <a:lnTo>
                    <a:pt x="165761" y="22926"/>
                  </a:lnTo>
                  <a:lnTo>
                    <a:pt x="165659" y="22807"/>
                  </a:lnTo>
                  <a:lnTo>
                    <a:pt x="165565" y="22679"/>
                  </a:lnTo>
                  <a:lnTo>
                    <a:pt x="165471" y="22551"/>
                  </a:lnTo>
                  <a:lnTo>
                    <a:pt x="165386" y="22424"/>
                  </a:lnTo>
                  <a:lnTo>
                    <a:pt x="165301" y="22287"/>
                  </a:lnTo>
                  <a:lnTo>
                    <a:pt x="165224" y="22142"/>
                  </a:lnTo>
                  <a:lnTo>
                    <a:pt x="165011" y="21751"/>
                  </a:lnTo>
                  <a:lnTo>
                    <a:pt x="164790" y="21367"/>
                  </a:lnTo>
                  <a:lnTo>
                    <a:pt x="164568" y="20975"/>
                  </a:lnTo>
                  <a:lnTo>
                    <a:pt x="164347" y="20592"/>
                  </a:lnTo>
                  <a:lnTo>
                    <a:pt x="164117" y="20209"/>
                  </a:lnTo>
                  <a:lnTo>
                    <a:pt x="163878" y="19834"/>
                  </a:lnTo>
                  <a:lnTo>
                    <a:pt x="163631" y="19450"/>
                  </a:lnTo>
                  <a:lnTo>
                    <a:pt x="163392" y="19075"/>
                  </a:lnTo>
                  <a:lnTo>
                    <a:pt x="163137" y="18709"/>
                  </a:lnTo>
                  <a:lnTo>
                    <a:pt x="162881" y="18343"/>
                  </a:lnTo>
                  <a:lnTo>
                    <a:pt x="162626" y="17976"/>
                  </a:lnTo>
                  <a:lnTo>
                    <a:pt x="162362" y="17610"/>
                  </a:lnTo>
                  <a:lnTo>
                    <a:pt x="162089" y="17252"/>
                  </a:lnTo>
                  <a:lnTo>
                    <a:pt x="161816" y="16895"/>
                  </a:lnTo>
                  <a:lnTo>
                    <a:pt x="161535" y="16537"/>
                  </a:lnTo>
                  <a:lnTo>
                    <a:pt x="161254" y="16187"/>
                  </a:lnTo>
                  <a:lnTo>
                    <a:pt x="160973" y="15838"/>
                  </a:lnTo>
                  <a:lnTo>
                    <a:pt x="160675" y="15489"/>
                  </a:lnTo>
                  <a:lnTo>
                    <a:pt x="160385" y="15148"/>
                  </a:lnTo>
                  <a:lnTo>
                    <a:pt x="160087" y="14807"/>
                  </a:lnTo>
                  <a:lnTo>
                    <a:pt x="159780" y="14475"/>
                  </a:lnTo>
                  <a:lnTo>
                    <a:pt x="159474" y="14134"/>
                  </a:lnTo>
                  <a:lnTo>
                    <a:pt x="159158" y="13811"/>
                  </a:lnTo>
                  <a:lnTo>
                    <a:pt x="158843" y="13478"/>
                  </a:lnTo>
                  <a:lnTo>
                    <a:pt x="158519" y="13155"/>
                  </a:lnTo>
                  <a:lnTo>
                    <a:pt x="158196" y="12839"/>
                  </a:lnTo>
                  <a:lnTo>
                    <a:pt x="157872" y="12516"/>
                  </a:lnTo>
                  <a:lnTo>
                    <a:pt x="157540" y="12200"/>
                  </a:lnTo>
                  <a:lnTo>
                    <a:pt x="156858" y="11587"/>
                  </a:lnTo>
                  <a:lnTo>
                    <a:pt x="156168" y="10982"/>
                  </a:lnTo>
                  <a:lnTo>
                    <a:pt x="155785" y="10658"/>
                  </a:lnTo>
                  <a:lnTo>
                    <a:pt x="155401" y="10343"/>
                  </a:lnTo>
                  <a:lnTo>
                    <a:pt x="155018" y="10028"/>
                  </a:lnTo>
                  <a:lnTo>
                    <a:pt x="154618" y="9713"/>
                  </a:lnTo>
                  <a:lnTo>
                    <a:pt x="154226" y="9406"/>
                  </a:lnTo>
                  <a:lnTo>
                    <a:pt x="153825" y="9108"/>
                  </a:lnTo>
                  <a:lnTo>
                    <a:pt x="153416" y="8810"/>
                  </a:lnTo>
                  <a:lnTo>
                    <a:pt x="153007" y="8520"/>
                  </a:lnTo>
                  <a:lnTo>
                    <a:pt x="152590" y="8230"/>
                  </a:lnTo>
                  <a:lnTo>
                    <a:pt x="152172" y="7941"/>
                  </a:lnTo>
                  <a:lnTo>
                    <a:pt x="151755" y="7660"/>
                  </a:lnTo>
                  <a:lnTo>
                    <a:pt x="151329" y="7387"/>
                  </a:lnTo>
                  <a:lnTo>
                    <a:pt x="150895" y="7114"/>
                  </a:lnTo>
                  <a:lnTo>
                    <a:pt x="150460" y="6850"/>
                  </a:lnTo>
                  <a:lnTo>
                    <a:pt x="150026" y="6586"/>
                  </a:lnTo>
                  <a:lnTo>
                    <a:pt x="149583" y="6331"/>
                  </a:lnTo>
                  <a:lnTo>
                    <a:pt x="149140" y="6075"/>
                  </a:lnTo>
                  <a:lnTo>
                    <a:pt x="148688" y="5828"/>
                  </a:lnTo>
                  <a:lnTo>
                    <a:pt x="148237" y="5581"/>
                  </a:lnTo>
                  <a:lnTo>
                    <a:pt x="147776" y="5342"/>
                  </a:lnTo>
                  <a:lnTo>
                    <a:pt x="147316" y="5104"/>
                  </a:lnTo>
                  <a:lnTo>
                    <a:pt x="146856" y="4874"/>
                  </a:lnTo>
                  <a:lnTo>
                    <a:pt x="146388" y="4652"/>
                  </a:lnTo>
                  <a:lnTo>
                    <a:pt x="145919" y="4431"/>
                  </a:lnTo>
                  <a:lnTo>
                    <a:pt x="145442" y="4209"/>
                  </a:lnTo>
                  <a:lnTo>
                    <a:pt x="144965" y="4005"/>
                  </a:lnTo>
                  <a:lnTo>
                    <a:pt x="144488" y="3792"/>
                  </a:lnTo>
                  <a:lnTo>
                    <a:pt x="144002" y="3596"/>
                  </a:lnTo>
                  <a:lnTo>
                    <a:pt x="143517" y="3400"/>
                  </a:lnTo>
                  <a:lnTo>
                    <a:pt x="143023" y="3212"/>
                  </a:lnTo>
                  <a:lnTo>
                    <a:pt x="142529" y="3025"/>
                  </a:lnTo>
                  <a:lnTo>
                    <a:pt x="142034" y="2846"/>
                  </a:lnTo>
                  <a:lnTo>
                    <a:pt x="141532" y="2667"/>
                  </a:lnTo>
                  <a:lnTo>
                    <a:pt x="141029" y="2497"/>
                  </a:lnTo>
                  <a:lnTo>
                    <a:pt x="140527" y="2335"/>
                  </a:lnTo>
                  <a:lnTo>
                    <a:pt x="140015" y="2173"/>
                  </a:lnTo>
                  <a:lnTo>
                    <a:pt x="139504" y="2020"/>
                  </a:lnTo>
                  <a:lnTo>
                    <a:pt x="138993" y="1866"/>
                  </a:lnTo>
                  <a:lnTo>
                    <a:pt x="138473" y="1722"/>
                  </a:lnTo>
                  <a:lnTo>
                    <a:pt x="137954" y="1585"/>
                  </a:lnTo>
                  <a:lnTo>
                    <a:pt x="137434" y="1458"/>
                  </a:lnTo>
                  <a:lnTo>
                    <a:pt x="136906" y="1330"/>
                  </a:lnTo>
                  <a:lnTo>
                    <a:pt x="136378" y="1202"/>
                  </a:lnTo>
                  <a:lnTo>
                    <a:pt x="135849" y="1091"/>
                  </a:lnTo>
                  <a:lnTo>
                    <a:pt x="135313" y="980"/>
                  </a:lnTo>
                  <a:lnTo>
                    <a:pt x="134776" y="878"/>
                  </a:lnTo>
                  <a:lnTo>
                    <a:pt x="134239" y="776"/>
                  </a:lnTo>
                  <a:lnTo>
                    <a:pt x="133703" y="682"/>
                  </a:lnTo>
                  <a:lnTo>
                    <a:pt x="133157" y="597"/>
                  </a:lnTo>
                  <a:lnTo>
                    <a:pt x="132612" y="512"/>
                  </a:lnTo>
                  <a:lnTo>
                    <a:pt x="132067" y="435"/>
                  </a:lnTo>
                  <a:lnTo>
                    <a:pt x="131513" y="367"/>
                  </a:lnTo>
                  <a:lnTo>
                    <a:pt x="130968" y="307"/>
                  </a:lnTo>
                  <a:lnTo>
                    <a:pt x="130414" y="248"/>
                  </a:lnTo>
                  <a:lnTo>
                    <a:pt x="129852" y="197"/>
                  </a:lnTo>
                  <a:lnTo>
                    <a:pt x="129298" y="154"/>
                  </a:lnTo>
                  <a:lnTo>
                    <a:pt x="128736" y="111"/>
                  </a:lnTo>
                  <a:lnTo>
                    <a:pt x="128174" y="77"/>
                  </a:lnTo>
                  <a:lnTo>
                    <a:pt x="127611" y="52"/>
                  </a:lnTo>
                  <a:lnTo>
                    <a:pt x="127049" y="26"/>
                  </a:lnTo>
                  <a:lnTo>
                    <a:pt x="126478" y="9"/>
                  </a:lnTo>
                  <a:lnTo>
                    <a:pt x="125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p:cNvSpPr/>
            <p:nvPr/>
          </p:nvSpPr>
          <p:spPr>
            <a:xfrm>
              <a:off x="-7401125" y="-8353425"/>
              <a:ext cx="8463975" cy="8463775"/>
            </a:xfrm>
            <a:custGeom>
              <a:avLst/>
              <a:gdLst/>
              <a:ahLst/>
              <a:cxnLst/>
              <a:rect l="l" t="t" r="r" b="b"/>
              <a:pathLst>
                <a:path w="338559" h="338551" fill="none" extrusionOk="0">
                  <a:moveTo>
                    <a:pt x="301337" y="216860"/>
                  </a:moveTo>
                  <a:lnTo>
                    <a:pt x="301337" y="216860"/>
                  </a:lnTo>
                  <a:lnTo>
                    <a:pt x="301704" y="217235"/>
                  </a:lnTo>
                  <a:lnTo>
                    <a:pt x="302070" y="217619"/>
                  </a:lnTo>
                  <a:lnTo>
                    <a:pt x="302419" y="218002"/>
                  </a:lnTo>
                  <a:lnTo>
                    <a:pt x="302777" y="218385"/>
                  </a:lnTo>
                  <a:lnTo>
                    <a:pt x="303118" y="218769"/>
                  </a:lnTo>
                  <a:lnTo>
                    <a:pt x="303459" y="219169"/>
                  </a:lnTo>
                  <a:lnTo>
                    <a:pt x="303800" y="219561"/>
                  </a:lnTo>
                  <a:lnTo>
                    <a:pt x="304123" y="219961"/>
                  </a:lnTo>
                  <a:lnTo>
                    <a:pt x="304447" y="220362"/>
                  </a:lnTo>
                  <a:lnTo>
                    <a:pt x="304771" y="220771"/>
                  </a:lnTo>
                  <a:lnTo>
                    <a:pt x="305077" y="221180"/>
                  </a:lnTo>
                  <a:lnTo>
                    <a:pt x="305393" y="221589"/>
                  </a:lnTo>
                  <a:lnTo>
                    <a:pt x="305691" y="222006"/>
                  </a:lnTo>
                  <a:lnTo>
                    <a:pt x="305989" y="222423"/>
                  </a:lnTo>
                  <a:lnTo>
                    <a:pt x="306279" y="222841"/>
                  </a:lnTo>
                  <a:lnTo>
                    <a:pt x="306568" y="223267"/>
                  </a:lnTo>
                  <a:lnTo>
                    <a:pt x="306841" y="223693"/>
                  </a:lnTo>
                  <a:lnTo>
                    <a:pt x="307122" y="224127"/>
                  </a:lnTo>
                  <a:lnTo>
                    <a:pt x="307386" y="224553"/>
                  </a:lnTo>
                  <a:lnTo>
                    <a:pt x="307650" y="224988"/>
                  </a:lnTo>
                  <a:lnTo>
                    <a:pt x="307906" y="225431"/>
                  </a:lnTo>
                  <a:lnTo>
                    <a:pt x="308161" y="225865"/>
                  </a:lnTo>
                  <a:lnTo>
                    <a:pt x="308409" y="226308"/>
                  </a:lnTo>
                  <a:lnTo>
                    <a:pt x="308647" y="226760"/>
                  </a:lnTo>
                  <a:lnTo>
                    <a:pt x="308886" y="227203"/>
                  </a:lnTo>
                  <a:lnTo>
                    <a:pt x="309116" y="227654"/>
                  </a:lnTo>
                  <a:lnTo>
                    <a:pt x="309337" y="228106"/>
                  </a:lnTo>
                  <a:lnTo>
                    <a:pt x="309550" y="228557"/>
                  </a:lnTo>
                  <a:lnTo>
                    <a:pt x="309763" y="229009"/>
                  </a:lnTo>
                  <a:lnTo>
                    <a:pt x="309976" y="229469"/>
                  </a:lnTo>
                  <a:lnTo>
                    <a:pt x="310172" y="229929"/>
                  </a:lnTo>
                  <a:lnTo>
                    <a:pt x="310368" y="230389"/>
                  </a:lnTo>
                  <a:lnTo>
                    <a:pt x="310555" y="230849"/>
                  </a:lnTo>
                  <a:lnTo>
                    <a:pt x="310743" y="231318"/>
                  </a:lnTo>
                  <a:lnTo>
                    <a:pt x="310922" y="231786"/>
                  </a:lnTo>
                  <a:lnTo>
                    <a:pt x="311092" y="232255"/>
                  </a:lnTo>
                  <a:lnTo>
                    <a:pt x="311254" y="232723"/>
                  </a:lnTo>
                  <a:lnTo>
                    <a:pt x="311416" y="233192"/>
                  </a:lnTo>
                  <a:lnTo>
                    <a:pt x="311569" y="233660"/>
                  </a:lnTo>
                  <a:lnTo>
                    <a:pt x="311714" y="234137"/>
                  </a:lnTo>
                  <a:lnTo>
                    <a:pt x="311859" y="234615"/>
                  </a:lnTo>
                  <a:lnTo>
                    <a:pt x="311995" y="235083"/>
                  </a:lnTo>
                  <a:lnTo>
                    <a:pt x="312131" y="235560"/>
                  </a:lnTo>
                  <a:lnTo>
                    <a:pt x="312251" y="236046"/>
                  </a:lnTo>
                  <a:lnTo>
                    <a:pt x="312370" y="236523"/>
                  </a:lnTo>
                  <a:lnTo>
                    <a:pt x="312481" y="237000"/>
                  </a:lnTo>
                  <a:lnTo>
                    <a:pt x="312591" y="237486"/>
                  </a:lnTo>
                  <a:lnTo>
                    <a:pt x="312694" y="237963"/>
                  </a:lnTo>
                  <a:lnTo>
                    <a:pt x="312787" y="238448"/>
                  </a:lnTo>
                  <a:lnTo>
                    <a:pt x="312873" y="238925"/>
                  </a:lnTo>
                  <a:lnTo>
                    <a:pt x="312958" y="239411"/>
                  </a:lnTo>
                  <a:lnTo>
                    <a:pt x="313035" y="239897"/>
                  </a:lnTo>
                  <a:lnTo>
                    <a:pt x="313103" y="240382"/>
                  </a:lnTo>
                  <a:lnTo>
                    <a:pt x="313171" y="240868"/>
                  </a:lnTo>
                  <a:lnTo>
                    <a:pt x="313230" y="241353"/>
                  </a:lnTo>
                  <a:lnTo>
                    <a:pt x="313282" y="241839"/>
                  </a:lnTo>
                  <a:lnTo>
                    <a:pt x="313324" y="242325"/>
                  </a:lnTo>
                  <a:lnTo>
                    <a:pt x="313367" y="242810"/>
                  </a:lnTo>
                  <a:lnTo>
                    <a:pt x="313401" y="243296"/>
                  </a:lnTo>
                  <a:lnTo>
                    <a:pt x="313426" y="243781"/>
                  </a:lnTo>
                  <a:lnTo>
                    <a:pt x="313452" y="244267"/>
                  </a:lnTo>
                  <a:lnTo>
                    <a:pt x="313469" y="244753"/>
                  </a:lnTo>
                  <a:lnTo>
                    <a:pt x="313478" y="245238"/>
                  </a:lnTo>
                  <a:lnTo>
                    <a:pt x="313478" y="245724"/>
                  </a:lnTo>
                  <a:lnTo>
                    <a:pt x="313478" y="245724"/>
                  </a:lnTo>
                  <a:lnTo>
                    <a:pt x="313478" y="246252"/>
                  </a:lnTo>
                  <a:lnTo>
                    <a:pt x="313460" y="246772"/>
                  </a:lnTo>
                  <a:lnTo>
                    <a:pt x="313443" y="247300"/>
                  </a:lnTo>
                  <a:lnTo>
                    <a:pt x="313418" y="247820"/>
                  </a:lnTo>
                  <a:lnTo>
                    <a:pt x="313392" y="248331"/>
                  </a:lnTo>
                  <a:lnTo>
                    <a:pt x="313350" y="248850"/>
                  </a:lnTo>
                  <a:lnTo>
                    <a:pt x="313307" y="249370"/>
                  </a:lnTo>
                  <a:lnTo>
                    <a:pt x="313256" y="249881"/>
                  </a:lnTo>
                  <a:lnTo>
                    <a:pt x="313196" y="250392"/>
                  </a:lnTo>
                  <a:lnTo>
                    <a:pt x="313128" y="250904"/>
                  </a:lnTo>
                  <a:lnTo>
                    <a:pt x="313060" y="251415"/>
                  </a:lnTo>
                  <a:lnTo>
                    <a:pt x="312975" y="251917"/>
                  </a:lnTo>
                  <a:lnTo>
                    <a:pt x="312890" y="252420"/>
                  </a:lnTo>
                  <a:lnTo>
                    <a:pt x="312796" y="252923"/>
                  </a:lnTo>
                  <a:lnTo>
                    <a:pt x="312702" y="253425"/>
                  </a:lnTo>
                  <a:lnTo>
                    <a:pt x="312591" y="253928"/>
                  </a:lnTo>
                  <a:lnTo>
                    <a:pt x="312481" y="254422"/>
                  </a:lnTo>
                  <a:lnTo>
                    <a:pt x="312361" y="254916"/>
                  </a:lnTo>
                  <a:lnTo>
                    <a:pt x="312242" y="255410"/>
                  </a:lnTo>
                  <a:lnTo>
                    <a:pt x="312106" y="255896"/>
                  </a:lnTo>
                  <a:lnTo>
                    <a:pt x="311970" y="256390"/>
                  </a:lnTo>
                  <a:lnTo>
                    <a:pt x="311825" y="256876"/>
                  </a:lnTo>
                  <a:lnTo>
                    <a:pt x="311680" y="257361"/>
                  </a:lnTo>
                  <a:lnTo>
                    <a:pt x="311527" y="257838"/>
                  </a:lnTo>
                  <a:lnTo>
                    <a:pt x="311365" y="258315"/>
                  </a:lnTo>
                  <a:lnTo>
                    <a:pt x="311194" y="258792"/>
                  </a:lnTo>
                  <a:lnTo>
                    <a:pt x="311015" y="259270"/>
                  </a:lnTo>
                  <a:lnTo>
                    <a:pt x="310837" y="259747"/>
                  </a:lnTo>
                  <a:lnTo>
                    <a:pt x="310649" y="260215"/>
                  </a:lnTo>
                  <a:lnTo>
                    <a:pt x="310462" y="260684"/>
                  </a:lnTo>
                  <a:lnTo>
                    <a:pt x="310257" y="261144"/>
                  </a:lnTo>
                  <a:lnTo>
                    <a:pt x="310053" y="261612"/>
                  </a:lnTo>
                  <a:lnTo>
                    <a:pt x="309848" y="262072"/>
                  </a:lnTo>
                  <a:lnTo>
                    <a:pt x="309627" y="262524"/>
                  </a:lnTo>
                  <a:lnTo>
                    <a:pt x="309405" y="262984"/>
                  </a:lnTo>
                  <a:lnTo>
                    <a:pt x="309184" y="263435"/>
                  </a:lnTo>
                  <a:lnTo>
                    <a:pt x="308945" y="263887"/>
                  </a:lnTo>
                  <a:lnTo>
                    <a:pt x="308707" y="264330"/>
                  </a:lnTo>
                  <a:lnTo>
                    <a:pt x="308468" y="264773"/>
                  </a:lnTo>
                  <a:lnTo>
                    <a:pt x="308213" y="265216"/>
                  </a:lnTo>
                  <a:lnTo>
                    <a:pt x="307957" y="265650"/>
                  </a:lnTo>
                  <a:lnTo>
                    <a:pt x="307701" y="266094"/>
                  </a:lnTo>
                  <a:lnTo>
                    <a:pt x="307437" y="266519"/>
                  </a:lnTo>
                  <a:lnTo>
                    <a:pt x="307165" y="266954"/>
                  </a:lnTo>
                  <a:lnTo>
                    <a:pt x="306884" y="267380"/>
                  </a:lnTo>
                  <a:lnTo>
                    <a:pt x="306602" y="267806"/>
                  </a:lnTo>
                  <a:lnTo>
                    <a:pt x="306313" y="268223"/>
                  </a:lnTo>
                  <a:lnTo>
                    <a:pt x="306023" y="268641"/>
                  </a:lnTo>
                  <a:lnTo>
                    <a:pt x="305725" y="269058"/>
                  </a:lnTo>
                  <a:lnTo>
                    <a:pt x="305418" y="269467"/>
                  </a:lnTo>
                  <a:lnTo>
                    <a:pt x="305112" y="269876"/>
                  </a:lnTo>
                  <a:lnTo>
                    <a:pt x="304796" y="270285"/>
                  </a:lnTo>
                  <a:lnTo>
                    <a:pt x="304481" y="270685"/>
                  </a:lnTo>
                  <a:lnTo>
                    <a:pt x="304157" y="271086"/>
                  </a:lnTo>
                  <a:lnTo>
                    <a:pt x="303825" y="271478"/>
                  </a:lnTo>
                  <a:lnTo>
                    <a:pt x="303493" y="271870"/>
                  </a:lnTo>
                  <a:lnTo>
                    <a:pt x="303161" y="272261"/>
                  </a:lnTo>
                  <a:lnTo>
                    <a:pt x="302811" y="272645"/>
                  </a:lnTo>
                  <a:lnTo>
                    <a:pt x="302462" y="273028"/>
                  </a:lnTo>
                  <a:lnTo>
                    <a:pt x="302113" y="273403"/>
                  </a:lnTo>
                  <a:lnTo>
                    <a:pt x="301755" y="273778"/>
                  </a:lnTo>
                  <a:lnTo>
                    <a:pt x="301397" y="274153"/>
                  </a:lnTo>
                  <a:lnTo>
                    <a:pt x="301022" y="274519"/>
                  </a:lnTo>
                  <a:lnTo>
                    <a:pt x="300656" y="274885"/>
                  </a:lnTo>
                  <a:lnTo>
                    <a:pt x="300281" y="275243"/>
                  </a:lnTo>
                  <a:lnTo>
                    <a:pt x="299898" y="275601"/>
                  </a:lnTo>
                  <a:lnTo>
                    <a:pt x="299514" y="275950"/>
                  </a:lnTo>
                  <a:lnTo>
                    <a:pt x="299122" y="276300"/>
                  </a:lnTo>
                  <a:lnTo>
                    <a:pt x="298731" y="276649"/>
                  </a:lnTo>
                  <a:lnTo>
                    <a:pt x="298330" y="276990"/>
                  </a:lnTo>
                  <a:lnTo>
                    <a:pt x="297930" y="277322"/>
                  </a:lnTo>
                  <a:lnTo>
                    <a:pt x="297521" y="277663"/>
                  </a:lnTo>
                  <a:lnTo>
                    <a:pt x="297112" y="277986"/>
                  </a:lnTo>
                  <a:lnTo>
                    <a:pt x="296694" y="278319"/>
                  </a:lnTo>
                  <a:lnTo>
                    <a:pt x="296277" y="278642"/>
                  </a:lnTo>
                  <a:lnTo>
                    <a:pt x="295851" y="278958"/>
                  </a:lnTo>
                  <a:lnTo>
                    <a:pt x="295425" y="279273"/>
                  </a:lnTo>
                  <a:lnTo>
                    <a:pt x="294991" y="279580"/>
                  </a:lnTo>
                  <a:lnTo>
                    <a:pt x="294556" y="279886"/>
                  </a:lnTo>
                  <a:lnTo>
                    <a:pt x="294122" y="280184"/>
                  </a:lnTo>
                  <a:lnTo>
                    <a:pt x="293670" y="280483"/>
                  </a:lnTo>
                  <a:lnTo>
                    <a:pt x="293227" y="280781"/>
                  </a:lnTo>
                  <a:lnTo>
                    <a:pt x="292776" y="281070"/>
                  </a:lnTo>
                  <a:lnTo>
                    <a:pt x="292315" y="281352"/>
                  </a:lnTo>
                  <a:lnTo>
                    <a:pt x="291864" y="281633"/>
                  </a:lnTo>
                  <a:lnTo>
                    <a:pt x="291395" y="281905"/>
                  </a:lnTo>
                  <a:lnTo>
                    <a:pt x="290927" y="282178"/>
                  </a:lnTo>
                  <a:lnTo>
                    <a:pt x="290458" y="282451"/>
                  </a:lnTo>
                  <a:lnTo>
                    <a:pt x="289990" y="282706"/>
                  </a:lnTo>
                  <a:lnTo>
                    <a:pt x="289513" y="282970"/>
                  </a:lnTo>
                  <a:lnTo>
                    <a:pt x="289027" y="283217"/>
                  </a:lnTo>
                  <a:lnTo>
                    <a:pt x="288541" y="283473"/>
                  </a:lnTo>
                  <a:lnTo>
                    <a:pt x="288056" y="283711"/>
                  </a:lnTo>
                  <a:lnTo>
                    <a:pt x="287562" y="283950"/>
                  </a:lnTo>
                  <a:lnTo>
                    <a:pt x="287068" y="284189"/>
                  </a:lnTo>
                  <a:lnTo>
                    <a:pt x="286573" y="284419"/>
                  </a:lnTo>
                  <a:lnTo>
                    <a:pt x="286071" y="284649"/>
                  </a:lnTo>
                  <a:lnTo>
                    <a:pt x="285568" y="284870"/>
                  </a:lnTo>
                  <a:lnTo>
                    <a:pt x="285057" y="285083"/>
                  </a:lnTo>
                  <a:lnTo>
                    <a:pt x="284546" y="285296"/>
                  </a:lnTo>
                  <a:lnTo>
                    <a:pt x="284035" y="285501"/>
                  </a:lnTo>
                  <a:lnTo>
                    <a:pt x="283515" y="285705"/>
                  </a:lnTo>
                  <a:lnTo>
                    <a:pt x="282995" y="285901"/>
                  </a:lnTo>
                  <a:lnTo>
                    <a:pt x="282476" y="286088"/>
                  </a:lnTo>
                  <a:lnTo>
                    <a:pt x="281947" y="286276"/>
                  </a:lnTo>
                  <a:lnTo>
                    <a:pt x="281419" y="286455"/>
                  </a:lnTo>
                  <a:lnTo>
                    <a:pt x="280883" y="286634"/>
                  </a:lnTo>
                  <a:lnTo>
                    <a:pt x="280346" y="286804"/>
                  </a:lnTo>
                  <a:lnTo>
                    <a:pt x="279809" y="286974"/>
                  </a:lnTo>
                  <a:lnTo>
                    <a:pt x="279272" y="287128"/>
                  </a:lnTo>
                  <a:lnTo>
                    <a:pt x="278727" y="287290"/>
                  </a:lnTo>
                  <a:lnTo>
                    <a:pt x="278182" y="287434"/>
                  </a:lnTo>
                  <a:lnTo>
                    <a:pt x="277628" y="287579"/>
                  </a:lnTo>
                  <a:lnTo>
                    <a:pt x="277083" y="287724"/>
                  </a:lnTo>
                  <a:lnTo>
                    <a:pt x="276529" y="287852"/>
                  </a:lnTo>
                  <a:lnTo>
                    <a:pt x="275967" y="287988"/>
                  </a:lnTo>
                  <a:lnTo>
                    <a:pt x="275413" y="288107"/>
                  </a:lnTo>
                  <a:lnTo>
                    <a:pt x="274851" y="288227"/>
                  </a:lnTo>
                  <a:lnTo>
                    <a:pt x="274280" y="288337"/>
                  </a:lnTo>
                  <a:lnTo>
                    <a:pt x="273718" y="288448"/>
                  </a:lnTo>
                  <a:lnTo>
                    <a:pt x="273147" y="288550"/>
                  </a:lnTo>
                  <a:lnTo>
                    <a:pt x="272576" y="288644"/>
                  </a:lnTo>
                  <a:lnTo>
                    <a:pt x="272005" y="288738"/>
                  </a:lnTo>
                  <a:lnTo>
                    <a:pt x="271426" y="288815"/>
                  </a:lnTo>
                  <a:lnTo>
                    <a:pt x="270847" y="288900"/>
                  </a:lnTo>
                  <a:lnTo>
                    <a:pt x="270267" y="288968"/>
                  </a:lnTo>
                  <a:lnTo>
                    <a:pt x="269688" y="289036"/>
                  </a:lnTo>
                  <a:lnTo>
                    <a:pt x="269100" y="289096"/>
                  </a:lnTo>
                  <a:lnTo>
                    <a:pt x="269100" y="289096"/>
                  </a:lnTo>
                  <a:lnTo>
                    <a:pt x="269211" y="289811"/>
                  </a:lnTo>
                  <a:lnTo>
                    <a:pt x="269305" y="290527"/>
                  </a:lnTo>
                  <a:lnTo>
                    <a:pt x="269381" y="291243"/>
                  </a:lnTo>
                  <a:lnTo>
                    <a:pt x="269458" y="291958"/>
                  </a:lnTo>
                  <a:lnTo>
                    <a:pt x="269518" y="292682"/>
                  </a:lnTo>
                  <a:lnTo>
                    <a:pt x="269560" y="293406"/>
                  </a:lnTo>
                  <a:lnTo>
                    <a:pt x="269586" y="294131"/>
                  </a:lnTo>
                  <a:lnTo>
                    <a:pt x="269594" y="294872"/>
                  </a:lnTo>
                  <a:lnTo>
                    <a:pt x="269594" y="294872"/>
                  </a:lnTo>
                  <a:lnTo>
                    <a:pt x="269586" y="295434"/>
                  </a:lnTo>
                  <a:lnTo>
                    <a:pt x="269577" y="295996"/>
                  </a:lnTo>
                  <a:lnTo>
                    <a:pt x="269560" y="296559"/>
                  </a:lnTo>
                  <a:lnTo>
                    <a:pt x="269526" y="297112"/>
                  </a:lnTo>
                  <a:lnTo>
                    <a:pt x="269492" y="297675"/>
                  </a:lnTo>
                  <a:lnTo>
                    <a:pt x="269450" y="298228"/>
                  </a:lnTo>
                  <a:lnTo>
                    <a:pt x="269398" y="298782"/>
                  </a:lnTo>
                  <a:lnTo>
                    <a:pt x="269339" y="299336"/>
                  </a:lnTo>
                  <a:lnTo>
                    <a:pt x="269271" y="299881"/>
                  </a:lnTo>
                  <a:lnTo>
                    <a:pt x="269194" y="300435"/>
                  </a:lnTo>
                  <a:lnTo>
                    <a:pt x="269109" y="300980"/>
                  </a:lnTo>
                  <a:lnTo>
                    <a:pt x="269015" y="301517"/>
                  </a:lnTo>
                  <a:lnTo>
                    <a:pt x="268913" y="302062"/>
                  </a:lnTo>
                  <a:lnTo>
                    <a:pt x="268811" y="302599"/>
                  </a:lnTo>
                  <a:lnTo>
                    <a:pt x="268700" y="303136"/>
                  </a:lnTo>
                  <a:lnTo>
                    <a:pt x="268572" y="303672"/>
                  </a:lnTo>
                  <a:lnTo>
                    <a:pt x="268444" y="304200"/>
                  </a:lnTo>
                  <a:lnTo>
                    <a:pt x="268308" y="304737"/>
                  </a:lnTo>
                  <a:lnTo>
                    <a:pt x="268163" y="305265"/>
                  </a:lnTo>
                  <a:lnTo>
                    <a:pt x="268018" y="305785"/>
                  </a:lnTo>
                  <a:lnTo>
                    <a:pt x="267856" y="306305"/>
                  </a:lnTo>
                  <a:lnTo>
                    <a:pt x="267695" y="306824"/>
                  </a:lnTo>
                  <a:lnTo>
                    <a:pt x="267516" y="307344"/>
                  </a:lnTo>
                  <a:lnTo>
                    <a:pt x="267337" y="307855"/>
                  </a:lnTo>
                  <a:lnTo>
                    <a:pt x="267149" y="308375"/>
                  </a:lnTo>
                  <a:lnTo>
                    <a:pt x="266962" y="308878"/>
                  </a:lnTo>
                  <a:lnTo>
                    <a:pt x="266757" y="309389"/>
                  </a:lnTo>
                  <a:lnTo>
                    <a:pt x="266553" y="309891"/>
                  </a:lnTo>
                  <a:lnTo>
                    <a:pt x="266332" y="310386"/>
                  </a:lnTo>
                  <a:lnTo>
                    <a:pt x="266119" y="310888"/>
                  </a:lnTo>
                  <a:lnTo>
                    <a:pt x="265889" y="311382"/>
                  </a:lnTo>
                  <a:lnTo>
                    <a:pt x="265650" y="311876"/>
                  </a:lnTo>
                  <a:lnTo>
                    <a:pt x="265411" y="312362"/>
                  </a:lnTo>
                  <a:lnTo>
                    <a:pt x="265164" y="312848"/>
                  </a:lnTo>
                  <a:lnTo>
                    <a:pt x="264909" y="313333"/>
                  </a:lnTo>
                  <a:lnTo>
                    <a:pt x="264645" y="313810"/>
                  </a:lnTo>
                  <a:lnTo>
                    <a:pt x="264381" y="314287"/>
                  </a:lnTo>
                  <a:lnTo>
                    <a:pt x="264108" y="314756"/>
                  </a:lnTo>
                  <a:lnTo>
                    <a:pt x="263827" y="315224"/>
                  </a:lnTo>
                  <a:lnTo>
                    <a:pt x="263537" y="315693"/>
                  </a:lnTo>
                  <a:lnTo>
                    <a:pt x="263248" y="316153"/>
                  </a:lnTo>
                  <a:lnTo>
                    <a:pt x="262949" y="316613"/>
                  </a:lnTo>
                  <a:lnTo>
                    <a:pt x="262643" y="317073"/>
                  </a:lnTo>
                  <a:lnTo>
                    <a:pt x="262336" y="317525"/>
                  </a:lnTo>
                  <a:lnTo>
                    <a:pt x="262012" y="317968"/>
                  </a:lnTo>
                  <a:lnTo>
                    <a:pt x="261688" y="318411"/>
                  </a:lnTo>
                  <a:lnTo>
                    <a:pt x="261365" y="318854"/>
                  </a:lnTo>
                  <a:lnTo>
                    <a:pt x="261024" y="319297"/>
                  </a:lnTo>
                  <a:lnTo>
                    <a:pt x="260683" y="319731"/>
                  </a:lnTo>
                  <a:lnTo>
                    <a:pt x="260342" y="320157"/>
                  </a:lnTo>
                  <a:lnTo>
                    <a:pt x="259985" y="320583"/>
                  </a:lnTo>
                  <a:lnTo>
                    <a:pt x="259627" y="321009"/>
                  </a:lnTo>
                  <a:lnTo>
                    <a:pt x="259269" y="321427"/>
                  </a:lnTo>
                  <a:lnTo>
                    <a:pt x="258894" y="321835"/>
                  </a:lnTo>
                  <a:lnTo>
                    <a:pt x="258519" y="322253"/>
                  </a:lnTo>
                  <a:lnTo>
                    <a:pt x="258136" y="322653"/>
                  </a:lnTo>
                  <a:lnTo>
                    <a:pt x="257753" y="323062"/>
                  </a:lnTo>
                  <a:lnTo>
                    <a:pt x="257361" y="323454"/>
                  </a:lnTo>
                  <a:lnTo>
                    <a:pt x="256969" y="323855"/>
                  </a:lnTo>
                  <a:lnTo>
                    <a:pt x="256560" y="324238"/>
                  </a:lnTo>
                  <a:lnTo>
                    <a:pt x="256159" y="324630"/>
                  </a:lnTo>
                  <a:lnTo>
                    <a:pt x="255742" y="325013"/>
                  </a:lnTo>
                  <a:lnTo>
                    <a:pt x="255325" y="325388"/>
                  </a:lnTo>
                  <a:lnTo>
                    <a:pt x="254899" y="325763"/>
                  </a:lnTo>
                  <a:lnTo>
                    <a:pt x="254473" y="326129"/>
                  </a:lnTo>
                  <a:lnTo>
                    <a:pt x="254038" y="326487"/>
                  </a:lnTo>
                  <a:lnTo>
                    <a:pt x="253604" y="326853"/>
                  </a:lnTo>
                  <a:lnTo>
                    <a:pt x="253161" y="327203"/>
                  </a:lnTo>
                  <a:lnTo>
                    <a:pt x="252709" y="327552"/>
                  </a:lnTo>
                  <a:lnTo>
                    <a:pt x="252258" y="327901"/>
                  </a:lnTo>
                  <a:lnTo>
                    <a:pt x="251806" y="328242"/>
                  </a:lnTo>
                  <a:lnTo>
                    <a:pt x="251337" y="328574"/>
                  </a:lnTo>
                  <a:lnTo>
                    <a:pt x="250877" y="328907"/>
                  </a:lnTo>
                  <a:lnTo>
                    <a:pt x="250400" y="329239"/>
                  </a:lnTo>
                  <a:lnTo>
                    <a:pt x="249923" y="329554"/>
                  </a:lnTo>
                  <a:lnTo>
                    <a:pt x="249446" y="329878"/>
                  </a:lnTo>
                  <a:lnTo>
                    <a:pt x="248961" y="330184"/>
                  </a:lnTo>
                  <a:lnTo>
                    <a:pt x="248475" y="330491"/>
                  </a:lnTo>
                  <a:lnTo>
                    <a:pt x="247981" y="330798"/>
                  </a:lnTo>
                  <a:lnTo>
                    <a:pt x="247478" y="331096"/>
                  </a:lnTo>
                  <a:lnTo>
                    <a:pt x="246976" y="331386"/>
                  </a:lnTo>
                  <a:lnTo>
                    <a:pt x="246473" y="331675"/>
                  </a:lnTo>
                  <a:lnTo>
                    <a:pt x="245962" y="331956"/>
                  </a:lnTo>
                  <a:lnTo>
                    <a:pt x="245442" y="332229"/>
                  </a:lnTo>
                  <a:lnTo>
                    <a:pt x="244922" y="332502"/>
                  </a:lnTo>
                  <a:lnTo>
                    <a:pt x="244403" y="332766"/>
                  </a:lnTo>
                  <a:lnTo>
                    <a:pt x="243875" y="333030"/>
                  </a:lnTo>
                  <a:lnTo>
                    <a:pt x="243346" y="333277"/>
                  </a:lnTo>
                  <a:lnTo>
                    <a:pt x="242810" y="333533"/>
                  </a:lnTo>
                  <a:lnTo>
                    <a:pt x="242273" y="333771"/>
                  </a:lnTo>
                  <a:lnTo>
                    <a:pt x="241728" y="334010"/>
                  </a:lnTo>
                  <a:lnTo>
                    <a:pt x="241182" y="334248"/>
                  </a:lnTo>
                  <a:lnTo>
                    <a:pt x="240629" y="334470"/>
                  </a:lnTo>
                  <a:lnTo>
                    <a:pt x="240075" y="334691"/>
                  </a:lnTo>
                  <a:lnTo>
                    <a:pt x="239521" y="334913"/>
                  </a:lnTo>
                  <a:lnTo>
                    <a:pt x="238959" y="335117"/>
                  </a:lnTo>
                  <a:lnTo>
                    <a:pt x="238397" y="335322"/>
                  </a:lnTo>
                  <a:lnTo>
                    <a:pt x="237826" y="335526"/>
                  </a:lnTo>
                  <a:lnTo>
                    <a:pt x="237255" y="335713"/>
                  </a:lnTo>
                  <a:lnTo>
                    <a:pt x="236684" y="335901"/>
                  </a:lnTo>
                  <a:lnTo>
                    <a:pt x="236105" y="336080"/>
                  </a:lnTo>
                  <a:lnTo>
                    <a:pt x="235526" y="336259"/>
                  </a:lnTo>
                  <a:lnTo>
                    <a:pt x="234938" y="336429"/>
                  </a:lnTo>
                  <a:lnTo>
                    <a:pt x="234350" y="336591"/>
                  </a:lnTo>
                  <a:lnTo>
                    <a:pt x="233762" y="336744"/>
                  </a:lnTo>
                  <a:lnTo>
                    <a:pt x="233166" y="336898"/>
                  </a:lnTo>
                  <a:lnTo>
                    <a:pt x="232569" y="337042"/>
                  </a:lnTo>
                  <a:lnTo>
                    <a:pt x="231973" y="337179"/>
                  </a:lnTo>
                  <a:lnTo>
                    <a:pt x="231368" y="337307"/>
                  </a:lnTo>
                  <a:lnTo>
                    <a:pt x="230763" y="337434"/>
                  </a:lnTo>
                  <a:lnTo>
                    <a:pt x="230158" y="337554"/>
                  </a:lnTo>
                  <a:lnTo>
                    <a:pt x="229545" y="337664"/>
                  </a:lnTo>
                  <a:lnTo>
                    <a:pt x="228932" y="337775"/>
                  </a:lnTo>
                  <a:lnTo>
                    <a:pt x="228318" y="337869"/>
                  </a:lnTo>
                  <a:lnTo>
                    <a:pt x="227696" y="337963"/>
                  </a:lnTo>
                  <a:lnTo>
                    <a:pt x="227074" y="338048"/>
                  </a:lnTo>
                  <a:lnTo>
                    <a:pt x="226453" y="338133"/>
                  </a:lnTo>
                  <a:lnTo>
                    <a:pt x="225822" y="338201"/>
                  </a:lnTo>
                  <a:lnTo>
                    <a:pt x="225200" y="338269"/>
                  </a:lnTo>
                  <a:lnTo>
                    <a:pt x="224570" y="338329"/>
                  </a:lnTo>
                  <a:lnTo>
                    <a:pt x="223931" y="338380"/>
                  </a:lnTo>
                  <a:lnTo>
                    <a:pt x="223300" y="338423"/>
                  </a:lnTo>
                  <a:lnTo>
                    <a:pt x="222661" y="338465"/>
                  </a:lnTo>
                  <a:lnTo>
                    <a:pt x="222022" y="338499"/>
                  </a:lnTo>
                  <a:lnTo>
                    <a:pt x="221375" y="338525"/>
                  </a:lnTo>
                  <a:lnTo>
                    <a:pt x="220736" y="338542"/>
                  </a:lnTo>
                  <a:lnTo>
                    <a:pt x="220089" y="338550"/>
                  </a:lnTo>
                  <a:lnTo>
                    <a:pt x="219441" y="338550"/>
                  </a:lnTo>
                  <a:lnTo>
                    <a:pt x="219441" y="338550"/>
                  </a:lnTo>
                  <a:lnTo>
                    <a:pt x="218470" y="338542"/>
                  </a:lnTo>
                  <a:lnTo>
                    <a:pt x="217516" y="338525"/>
                  </a:lnTo>
                  <a:lnTo>
                    <a:pt x="216553" y="338482"/>
                  </a:lnTo>
                  <a:lnTo>
                    <a:pt x="215607" y="338431"/>
                  </a:lnTo>
                  <a:lnTo>
                    <a:pt x="214662" y="338354"/>
                  </a:lnTo>
                  <a:lnTo>
                    <a:pt x="213716" y="338269"/>
                  </a:lnTo>
                  <a:lnTo>
                    <a:pt x="212779" y="338176"/>
                  </a:lnTo>
                  <a:lnTo>
                    <a:pt x="211850" y="338056"/>
                  </a:lnTo>
                  <a:lnTo>
                    <a:pt x="210930" y="337929"/>
                  </a:lnTo>
                  <a:lnTo>
                    <a:pt x="210010" y="337784"/>
                  </a:lnTo>
                  <a:lnTo>
                    <a:pt x="209099" y="337622"/>
                  </a:lnTo>
                  <a:lnTo>
                    <a:pt x="208187" y="337451"/>
                  </a:lnTo>
                  <a:lnTo>
                    <a:pt x="207284" y="337264"/>
                  </a:lnTo>
                  <a:lnTo>
                    <a:pt x="206390" y="337060"/>
                  </a:lnTo>
                  <a:lnTo>
                    <a:pt x="205503" y="336847"/>
                  </a:lnTo>
                  <a:lnTo>
                    <a:pt x="204626" y="336617"/>
                  </a:lnTo>
                  <a:lnTo>
                    <a:pt x="203749" y="336369"/>
                  </a:lnTo>
                  <a:lnTo>
                    <a:pt x="202880" y="336114"/>
                  </a:lnTo>
                  <a:lnTo>
                    <a:pt x="202019" y="335850"/>
                  </a:lnTo>
                  <a:lnTo>
                    <a:pt x="201167" y="335569"/>
                  </a:lnTo>
                  <a:lnTo>
                    <a:pt x="200324" y="335270"/>
                  </a:lnTo>
                  <a:lnTo>
                    <a:pt x="199489" y="334964"/>
                  </a:lnTo>
                  <a:lnTo>
                    <a:pt x="198654" y="334640"/>
                  </a:lnTo>
                  <a:lnTo>
                    <a:pt x="197836" y="334308"/>
                  </a:lnTo>
                  <a:lnTo>
                    <a:pt x="197018" y="333958"/>
                  </a:lnTo>
                  <a:lnTo>
                    <a:pt x="196217" y="333601"/>
                  </a:lnTo>
                  <a:lnTo>
                    <a:pt x="195417" y="333226"/>
                  </a:lnTo>
                  <a:lnTo>
                    <a:pt x="194633" y="332842"/>
                  </a:lnTo>
                  <a:lnTo>
                    <a:pt x="193849" y="332451"/>
                  </a:lnTo>
                  <a:lnTo>
                    <a:pt x="193082" y="332042"/>
                  </a:lnTo>
                  <a:lnTo>
                    <a:pt x="192316" y="331624"/>
                  </a:lnTo>
                  <a:lnTo>
                    <a:pt x="191566" y="331190"/>
                  </a:lnTo>
                  <a:lnTo>
                    <a:pt x="190825" y="330755"/>
                  </a:lnTo>
                  <a:lnTo>
                    <a:pt x="190092" y="330295"/>
                  </a:lnTo>
                  <a:lnTo>
                    <a:pt x="189368" y="329835"/>
                  </a:lnTo>
                  <a:lnTo>
                    <a:pt x="188652" y="329358"/>
                  </a:lnTo>
                  <a:lnTo>
                    <a:pt x="187954" y="328872"/>
                  </a:lnTo>
                  <a:lnTo>
                    <a:pt x="187264" y="328378"/>
                  </a:lnTo>
                  <a:lnTo>
                    <a:pt x="186574" y="327876"/>
                  </a:lnTo>
                  <a:lnTo>
                    <a:pt x="185909" y="327356"/>
                  </a:lnTo>
                  <a:lnTo>
                    <a:pt x="185245" y="326828"/>
                  </a:lnTo>
                  <a:lnTo>
                    <a:pt x="184597" y="326291"/>
                  </a:lnTo>
                  <a:lnTo>
                    <a:pt x="183958" y="325746"/>
                  </a:lnTo>
                  <a:lnTo>
                    <a:pt x="183328" y="325184"/>
                  </a:lnTo>
                  <a:lnTo>
                    <a:pt x="182714" y="324621"/>
                  </a:lnTo>
                  <a:lnTo>
                    <a:pt x="182109" y="324042"/>
                  </a:lnTo>
                  <a:lnTo>
                    <a:pt x="181513" y="323463"/>
                  </a:lnTo>
                  <a:lnTo>
                    <a:pt x="180934" y="322866"/>
                  </a:lnTo>
                  <a:lnTo>
                    <a:pt x="180363" y="322261"/>
                  </a:lnTo>
                  <a:lnTo>
                    <a:pt x="179809" y="321648"/>
                  </a:lnTo>
                  <a:lnTo>
                    <a:pt x="179264" y="321026"/>
                  </a:lnTo>
                  <a:lnTo>
                    <a:pt x="178736" y="320396"/>
                  </a:lnTo>
                  <a:lnTo>
                    <a:pt x="178216" y="319757"/>
                  </a:lnTo>
                  <a:lnTo>
                    <a:pt x="177705" y="319109"/>
                  </a:lnTo>
                  <a:lnTo>
                    <a:pt x="177211" y="318453"/>
                  </a:lnTo>
                  <a:lnTo>
                    <a:pt x="176734" y="317789"/>
                  </a:lnTo>
                  <a:lnTo>
                    <a:pt x="176265" y="317116"/>
                  </a:lnTo>
                  <a:lnTo>
                    <a:pt x="175814" y="316443"/>
                  </a:lnTo>
                  <a:lnTo>
                    <a:pt x="175371" y="315753"/>
                  </a:lnTo>
                  <a:lnTo>
                    <a:pt x="174953" y="315063"/>
                  </a:lnTo>
                  <a:lnTo>
                    <a:pt x="174536" y="314356"/>
                  </a:lnTo>
                  <a:lnTo>
                    <a:pt x="174144" y="313648"/>
                  </a:lnTo>
                  <a:lnTo>
                    <a:pt x="173760" y="312933"/>
                  </a:lnTo>
                  <a:lnTo>
                    <a:pt x="173386" y="312209"/>
                  </a:lnTo>
                  <a:lnTo>
                    <a:pt x="173386" y="312209"/>
                  </a:lnTo>
                  <a:lnTo>
                    <a:pt x="173309" y="312064"/>
                  </a:lnTo>
                  <a:lnTo>
                    <a:pt x="173232" y="311919"/>
                  </a:lnTo>
                  <a:lnTo>
                    <a:pt x="173147" y="311783"/>
                  </a:lnTo>
                  <a:lnTo>
                    <a:pt x="173053" y="311655"/>
                  </a:lnTo>
                  <a:lnTo>
                    <a:pt x="172960" y="311527"/>
                  </a:lnTo>
                  <a:lnTo>
                    <a:pt x="172857" y="311399"/>
                  </a:lnTo>
                  <a:lnTo>
                    <a:pt x="172755" y="311280"/>
                  </a:lnTo>
                  <a:lnTo>
                    <a:pt x="172644" y="311169"/>
                  </a:lnTo>
                  <a:lnTo>
                    <a:pt x="172534" y="311059"/>
                  </a:lnTo>
                  <a:lnTo>
                    <a:pt x="172423" y="310956"/>
                  </a:lnTo>
                  <a:lnTo>
                    <a:pt x="172304" y="310854"/>
                  </a:lnTo>
                  <a:lnTo>
                    <a:pt x="172176" y="310760"/>
                  </a:lnTo>
                  <a:lnTo>
                    <a:pt x="172057" y="310667"/>
                  </a:lnTo>
                  <a:lnTo>
                    <a:pt x="171929" y="310581"/>
                  </a:lnTo>
                  <a:lnTo>
                    <a:pt x="171792" y="310496"/>
                  </a:lnTo>
                  <a:lnTo>
                    <a:pt x="171665" y="310420"/>
                  </a:lnTo>
                  <a:lnTo>
                    <a:pt x="171528" y="310351"/>
                  </a:lnTo>
                  <a:lnTo>
                    <a:pt x="171384" y="310283"/>
                  </a:lnTo>
                  <a:lnTo>
                    <a:pt x="171102" y="310164"/>
                  </a:lnTo>
                  <a:lnTo>
                    <a:pt x="170813" y="310062"/>
                  </a:lnTo>
                  <a:lnTo>
                    <a:pt x="170515" y="309977"/>
                  </a:lnTo>
                  <a:lnTo>
                    <a:pt x="170208" y="309908"/>
                  </a:lnTo>
                  <a:lnTo>
                    <a:pt x="169901" y="309866"/>
                  </a:lnTo>
                  <a:lnTo>
                    <a:pt x="169595" y="309832"/>
                  </a:lnTo>
                  <a:lnTo>
                    <a:pt x="169279" y="309823"/>
                  </a:lnTo>
                  <a:lnTo>
                    <a:pt x="169279" y="309823"/>
                  </a:lnTo>
                  <a:lnTo>
                    <a:pt x="168973" y="309832"/>
                  </a:lnTo>
                  <a:lnTo>
                    <a:pt x="168657" y="309866"/>
                  </a:lnTo>
                  <a:lnTo>
                    <a:pt x="168351" y="309908"/>
                  </a:lnTo>
                  <a:lnTo>
                    <a:pt x="168053" y="309977"/>
                  </a:lnTo>
                  <a:lnTo>
                    <a:pt x="167754" y="310062"/>
                  </a:lnTo>
                  <a:lnTo>
                    <a:pt x="167456" y="310164"/>
                  </a:lnTo>
                  <a:lnTo>
                    <a:pt x="167320" y="310224"/>
                  </a:lnTo>
                  <a:lnTo>
                    <a:pt x="167175" y="310283"/>
                  </a:lnTo>
                  <a:lnTo>
                    <a:pt x="167039" y="310351"/>
                  </a:lnTo>
                  <a:lnTo>
                    <a:pt x="166902" y="310420"/>
                  </a:lnTo>
                  <a:lnTo>
                    <a:pt x="166766" y="310496"/>
                  </a:lnTo>
                  <a:lnTo>
                    <a:pt x="166638" y="310581"/>
                  </a:lnTo>
                  <a:lnTo>
                    <a:pt x="166511" y="310667"/>
                  </a:lnTo>
                  <a:lnTo>
                    <a:pt x="166383" y="310760"/>
                  </a:lnTo>
                  <a:lnTo>
                    <a:pt x="166263" y="310854"/>
                  </a:lnTo>
                  <a:lnTo>
                    <a:pt x="166144" y="310956"/>
                  </a:lnTo>
                  <a:lnTo>
                    <a:pt x="166025" y="311059"/>
                  </a:lnTo>
                  <a:lnTo>
                    <a:pt x="165914" y="311169"/>
                  </a:lnTo>
                  <a:lnTo>
                    <a:pt x="165803" y="311280"/>
                  </a:lnTo>
                  <a:lnTo>
                    <a:pt x="165701" y="311399"/>
                  </a:lnTo>
                  <a:lnTo>
                    <a:pt x="165607" y="311527"/>
                  </a:lnTo>
                  <a:lnTo>
                    <a:pt x="165505" y="311655"/>
                  </a:lnTo>
                  <a:lnTo>
                    <a:pt x="165420" y="311783"/>
                  </a:lnTo>
                  <a:lnTo>
                    <a:pt x="165335" y="311919"/>
                  </a:lnTo>
                  <a:lnTo>
                    <a:pt x="165250" y="312064"/>
                  </a:lnTo>
                  <a:lnTo>
                    <a:pt x="165173" y="312209"/>
                  </a:lnTo>
                  <a:lnTo>
                    <a:pt x="165173" y="312209"/>
                  </a:lnTo>
                  <a:lnTo>
                    <a:pt x="164951" y="312652"/>
                  </a:lnTo>
                  <a:lnTo>
                    <a:pt x="164721" y="313095"/>
                  </a:lnTo>
                  <a:lnTo>
                    <a:pt x="164491" y="313529"/>
                  </a:lnTo>
                  <a:lnTo>
                    <a:pt x="164253" y="313964"/>
                  </a:lnTo>
                  <a:lnTo>
                    <a:pt x="164006" y="314398"/>
                  </a:lnTo>
                  <a:lnTo>
                    <a:pt x="163750" y="314824"/>
                  </a:lnTo>
                  <a:lnTo>
                    <a:pt x="163503" y="315250"/>
                  </a:lnTo>
                  <a:lnTo>
                    <a:pt x="163239" y="315676"/>
                  </a:lnTo>
                  <a:lnTo>
                    <a:pt x="162975" y="316093"/>
                  </a:lnTo>
                  <a:lnTo>
                    <a:pt x="162702" y="316511"/>
                  </a:lnTo>
                  <a:lnTo>
                    <a:pt x="162430" y="316928"/>
                  </a:lnTo>
                  <a:lnTo>
                    <a:pt x="162149" y="317337"/>
                  </a:lnTo>
                  <a:lnTo>
                    <a:pt x="161859" y="317746"/>
                  </a:lnTo>
                  <a:lnTo>
                    <a:pt x="161569" y="318155"/>
                  </a:lnTo>
                  <a:lnTo>
                    <a:pt x="161271" y="318556"/>
                  </a:lnTo>
                  <a:lnTo>
                    <a:pt x="160973" y="318956"/>
                  </a:lnTo>
                  <a:lnTo>
                    <a:pt x="160666" y="319356"/>
                  </a:lnTo>
                  <a:lnTo>
                    <a:pt x="160360" y="319748"/>
                  </a:lnTo>
                  <a:lnTo>
                    <a:pt x="160044" y="320140"/>
                  </a:lnTo>
                  <a:lnTo>
                    <a:pt x="159721" y="320532"/>
                  </a:lnTo>
                  <a:lnTo>
                    <a:pt x="159397" y="320915"/>
                  </a:lnTo>
                  <a:lnTo>
                    <a:pt x="159065" y="321299"/>
                  </a:lnTo>
                  <a:lnTo>
                    <a:pt x="158732" y="321674"/>
                  </a:lnTo>
                  <a:lnTo>
                    <a:pt x="158392" y="322048"/>
                  </a:lnTo>
                  <a:lnTo>
                    <a:pt x="158051" y="322423"/>
                  </a:lnTo>
                  <a:lnTo>
                    <a:pt x="157702" y="322790"/>
                  </a:lnTo>
                  <a:lnTo>
                    <a:pt x="157352" y="323156"/>
                  </a:lnTo>
                  <a:lnTo>
                    <a:pt x="156994" y="323514"/>
                  </a:lnTo>
                  <a:lnTo>
                    <a:pt x="156637" y="323872"/>
                  </a:lnTo>
                  <a:lnTo>
                    <a:pt x="156270" y="324229"/>
                  </a:lnTo>
                  <a:lnTo>
                    <a:pt x="155895" y="324579"/>
                  </a:lnTo>
                  <a:lnTo>
                    <a:pt x="155521" y="324928"/>
                  </a:lnTo>
                  <a:lnTo>
                    <a:pt x="155521" y="324928"/>
                  </a:lnTo>
                  <a:lnTo>
                    <a:pt x="155095" y="325320"/>
                  </a:lnTo>
                  <a:lnTo>
                    <a:pt x="154652" y="325703"/>
                  </a:lnTo>
                  <a:lnTo>
                    <a:pt x="154217" y="326087"/>
                  </a:lnTo>
                  <a:lnTo>
                    <a:pt x="153766" y="326461"/>
                  </a:lnTo>
                  <a:lnTo>
                    <a:pt x="153314" y="326836"/>
                  </a:lnTo>
                  <a:lnTo>
                    <a:pt x="152854" y="327203"/>
                  </a:lnTo>
                  <a:lnTo>
                    <a:pt x="152394" y="327569"/>
                  </a:lnTo>
                  <a:lnTo>
                    <a:pt x="151925" y="327918"/>
                  </a:lnTo>
                  <a:lnTo>
                    <a:pt x="151448" y="328276"/>
                  </a:lnTo>
                  <a:lnTo>
                    <a:pt x="150971" y="328625"/>
                  </a:lnTo>
                  <a:lnTo>
                    <a:pt x="150486" y="328966"/>
                  </a:lnTo>
                  <a:lnTo>
                    <a:pt x="150000" y="329298"/>
                  </a:lnTo>
                  <a:lnTo>
                    <a:pt x="149506" y="329631"/>
                  </a:lnTo>
                  <a:lnTo>
                    <a:pt x="149012" y="329963"/>
                  </a:lnTo>
                  <a:lnTo>
                    <a:pt x="148501" y="330278"/>
                  </a:lnTo>
                  <a:lnTo>
                    <a:pt x="147998" y="330593"/>
                  </a:lnTo>
                  <a:lnTo>
                    <a:pt x="147487" y="330909"/>
                  </a:lnTo>
                  <a:lnTo>
                    <a:pt x="146967" y="331215"/>
                  </a:lnTo>
                  <a:lnTo>
                    <a:pt x="146447" y="331513"/>
                  </a:lnTo>
                  <a:lnTo>
                    <a:pt x="145919" y="331803"/>
                  </a:lnTo>
                  <a:lnTo>
                    <a:pt x="145391" y="332093"/>
                  </a:lnTo>
                  <a:lnTo>
                    <a:pt x="144854" y="332374"/>
                  </a:lnTo>
                  <a:lnTo>
                    <a:pt x="144318" y="332655"/>
                  </a:lnTo>
                  <a:lnTo>
                    <a:pt x="143772" y="332928"/>
                  </a:lnTo>
                  <a:lnTo>
                    <a:pt x="143219" y="333192"/>
                  </a:lnTo>
                  <a:lnTo>
                    <a:pt x="142673" y="333447"/>
                  </a:lnTo>
                  <a:lnTo>
                    <a:pt x="142111" y="333703"/>
                  </a:lnTo>
                  <a:lnTo>
                    <a:pt x="141557" y="333950"/>
                  </a:lnTo>
                  <a:lnTo>
                    <a:pt x="140987" y="334197"/>
                  </a:lnTo>
                  <a:lnTo>
                    <a:pt x="140424" y="334436"/>
                  </a:lnTo>
                  <a:lnTo>
                    <a:pt x="139845" y="334666"/>
                  </a:lnTo>
                  <a:lnTo>
                    <a:pt x="139274" y="334887"/>
                  </a:lnTo>
                  <a:lnTo>
                    <a:pt x="138695" y="335100"/>
                  </a:lnTo>
                  <a:lnTo>
                    <a:pt x="138107" y="335313"/>
                  </a:lnTo>
                  <a:lnTo>
                    <a:pt x="137519" y="335518"/>
                  </a:lnTo>
                  <a:lnTo>
                    <a:pt x="136931" y="335722"/>
                  </a:lnTo>
                  <a:lnTo>
                    <a:pt x="136335" y="335909"/>
                  </a:lnTo>
                  <a:lnTo>
                    <a:pt x="135739" y="336097"/>
                  </a:lnTo>
                  <a:lnTo>
                    <a:pt x="135134" y="336284"/>
                  </a:lnTo>
                  <a:lnTo>
                    <a:pt x="134529" y="336455"/>
                  </a:lnTo>
                  <a:lnTo>
                    <a:pt x="133924" y="336625"/>
                  </a:lnTo>
                  <a:lnTo>
                    <a:pt x="133311" y="336778"/>
                  </a:lnTo>
                  <a:lnTo>
                    <a:pt x="132697" y="336932"/>
                  </a:lnTo>
                  <a:lnTo>
                    <a:pt x="132075" y="337085"/>
                  </a:lnTo>
                  <a:lnTo>
                    <a:pt x="131453" y="337221"/>
                  </a:lnTo>
                  <a:lnTo>
                    <a:pt x="130832" y="337358"/>
                  </a:lnTo>
                  <a:lnTo>
                    <a:pt x="130201" y="337486"/>
                  </a:lnTo>
                  <a:lnTo>
                    <a:pt x="129571" y="337605"/>
                  </a:lnTo>
                  <a:lnTo>
                    <a:pt x="128940" y="337716"/>
                  </a:lnTo>
                  <a:lnTo>
                    <a:pt x="128301" y="337826"/>
                  </a:lnTo>
                  <a:lnTo>
                    <a:pt x="127662" y="337920"/>
                  </a:lnTo>
                  <a:lnTo>
                    <a:pt x="127023" y="338014"/>
                  </a:lnTo>
                  <a:lnTo>
                    <a:pt x="126376" y="338099"/>
                  </a:lnTo>
                  <a:lnTo>
                    <a:pt x="125728" y="338176"/>
                  </a:lnTo>
                  <a:lnTo>
                    <a:pt x="125081" y="338252"/>
                  </a:lnTo>
                  <a:lnTo>
                    <a:pt x="124425" y="338312"/>
                  </a:lnTo>
                  <a:lnTo>
                    <a:pt x="123778" y="338372"/>
                  </a:lnTo>
                  <a:lnTo>
                    <a:pt x="123113" y="338414"/>
                  </a:lnTo>
                  <a:lnTo>
                    <a:pt x="122457" y="338457"/>
                  </a:lnTo>
                  <a:lnTo>
                    <a:pt x="121793" y="338491"/>
                  </a:lnTo>
                  <a:lnTo>
                    <a:pt x="121128" y="338516"/>
                  </a:lnTo>
                  <a:lnTo>
                    <a:pt x="120464" y="338542"/>
                  </a:lnTo>
                  <a:lnTo>
                    <a:pt x="119799" y="338550"/>
                  </a:lnTo>
                  <a:lnTo>
                    <a:pt x="119126" y="338550"/>
                  </a:lnTo>
                  <a:lnTo>
                    <a:pt x="119126" y="338550"/>
                  </a:lnTo>
                  <a:lnTo>
                    <a:pt x="118479" y="338550"/>
                  </a:lnTo>
                  <a:lnTo>
                    <a:pt x="117831" y="338542"/>
                  </a:lnTo>
                  <a:lnTo>
                    <a:pt x="117184" y="338525"/>
                  </a:lnTo>
                  <a:lnTo>
                    <a:pt x="116545" y="338499"/>
                  </a:lnTo>
                  <a:lnTo>
                    <a:pt x="115906" y="338465"/>
                  </a:lnTo>
                  <a:lnTo>
                    <a:pt x="115267" y="338423"/>
                  </a:lnTo>
                  <a:lnTo>
                    <a:pt x="114628" y="338380"/>
                  </a:lnTo>
                  <a:lnTo>
                    <a:pt x="113997" y="338329"/>
                  </a:lnTo>
                  <a:lnTo>
                    <a:pt x="113367" y="338269"/>
                  </a:lnTo>
                  <a:lnTo>
                    <a:pt x="112736" y="338201"/>
                  </a:lnTo>
                  <a:lnTo>
                    <a:pt x="112115" y="338133"/>
                  </a:lnTo>
                  <a:lnTo>
                    <a:pt x="111484" y="338048"/>
                  </a:lnTo>
                  <a:lnTo>
                    <a:pt x="110862" y="337963"/>
                  </a:lnTo>
                  <a:lnTo>
                    <a:pt x="110249" y="337869"/>
                  </a:lnTo>
                  <a:lnTo>
                    <a:pt x="109627" y="337775"/>
                  </a:lnTo>
                  <a:lnTo>
                    <a:pt x="109014" y="337664"/>
                  </a:lnTo>
                  <a:lnTo>
                    <a:pt x="108409" y="337554"/>
                  </a:lnTo>
                  <a:lnTo>
                    <a:pt x="107795" y="337434"/>
                  </a:lnTo>
                  <a:lnTo>
                    <a:pt x="107190" y="337307"/>
                  </a:lnTo>
                  <a:lnTo>
                    <a:pt x="106594" y="337179"/>
                  </a:lnTo>
                  <a:lnTo>
                    <a:pt x="105989" y="337042"/>
                  </a:lnTo>
                  <a:lnTo>
                    <a:pt x="105393" y="336898"/>
                  </a:lnTo>
                  <a:lnTo>
                    <a:pt x="104796" y="336744"/>
                  </a:lnTo>
                  <a:lnTo>
                    <a:pt x="104209" y="336591"/>
                  </a:lnTo>
                  <a:lnTo>
                    <a:pt x="103621" y="336429"/>
                  </a:lnTo>
                  <a:lnTo>
                    <a:pt x="103041" y="336259"/>
                  </a:lnTo>
                  <a:lnTo>
                    <a:pt x="102454" y="336080"/>
                  </a:lnTo>
                  <a:lnTo>
                    <a:pt x="101883" y="335901"/>
                  </a:lnTo>
                  <a:lnTo>
                    <a:pt x="101304" y="335713"/>
                  </a:lnTo>
                  <a:lnTo>
                    <a:pt x="100733" y="335526"/>
                  </a:lnTo>
                  <a:lnTo>
                    <a:pt x="100170" y="335322"/>
                  </a:lnTo>
                  <a:lnTo>
                    <a:pt x="99600" y="335117"/>
                  </a:lnTo>
                  <a:lnTo>
                    <a:pt x="99037" y="334913"/>
                  </a:lnTo>
                  <a:lnTo>
                    <a:pt x="98484" y="334691"/>
                  </a:lnTo>
                  <a:lnTo>
                    <a:pt x="97930" y="334470"/>
                  </a:lnTo>
                  <a:lnTo>
                    <a:pt x="97385" y="334248"/>
                  </a:lnTo>
                  <a:lnTo>
                    <a:pt x="96831" y="334010"/>
                  </a:lnTo>
                  <a:lnTo>
                    <a:pt x="96294" y="333771"/>
                  </a:lnTo>
                  <a:lnTo>
                    <a:pt x="95749" y="333533"/>
                  </a:lnTo>
                  <a:lnTo>
                    <a:pt x="95221" y="333277"/>
                  </a:lnTo>
                  <a:lnTo>
                    <a:pt x="94684" y="333030"/>
                  </a:lnTo>
                  <a:lnTo>
                    <a:pt x="94156" y="332766"/>
                  </a:lnTo>
                  <a:lnTo>
                    <a:pt x="93636" y="332502"/>
                  </a:lnTo>
                  <a:lnTo>
                    <a:pt x="93116" y="332229"/>
                  </a:lnTo>
                  <a:lnTo>
                    <a:pt x="92605" y="331956"/>
                  </a:lnTo>
                  <a:lnTo>
                    <a:pt x="92094" y="331675"/>
                  </a:lnTo>
                  <a:lnTo>
                    <a:pt x="91583" y="331386"/>
                  </a:lnTo>
                  <a:lnTo>
                    <a:pt x="91080" y="331096"/>
                  </a:lnTo>
                  <a:lnTo>
                    <a:pt x="90586" y="330798"/>
                  </a:lnTo>
                  <a:lnTo>
                    <a:pt x="90092" y="330491"/>
                  </a:lnTo>
                  <a:lnTo>
                    <a:pt x="89598" y="330184"/>
                  </a:lnTo>
                  <a:lnTo>
                    <a:pt x="89112" y="329878"/>
                  </a:lnTo>
                  <a:lnTo>
                    <a:pt x="88635" y="329554"/>
                  </a:lnTo>
                  <a:lnTo>
                    <a:pt x="88158" y="329239"/>
                  </a:lnTo>
                  <a:lnTo>
                    <a:pt x="87690" y="328907"/>
                  </a:lnTo>
                  <a:lnTo>
                    <a:pt x="87221" y="328574"/>
                  </a:lnTo>
                  <a:lnTo>
                    <a:pt x="86761" y="328242"/>
                  </a:lnTo>
                  <a:lnTo>
                    <a:pt x="86301" y="327901"/>
                  </a:lnTo>
                  <a:lnTo>
                    <a:pt x="85849" y="327552"/>
                  </a:lnTo>
                  <a:lnTo>
                    <a:pt x="85398" y="327203"/>
                  </a:lnTo>
                  <a:lnTo>
                    <a:pt x="84955" y="326853"/>
                  </a:lnTo>
                  <a:lnTo>
                    <a:pt x="84520" y="326487"/>
                  </a:lnTo>
                  <a:lnTo>
                    <a:pt x="84086" y="326129"/>
                  </a:lnTo>
                  <a:lnTo>
                    <a:pt x="83660" y="325763"/>
                  </a:lnTo>
                  <a:lnTo>
                    <a:pt x="83234" y="325388"/>
                  </a:lnTo>
                  <a:lnTo>
                    <a:pt x="82817" y="325013"/>
                  </a:lnTo>
                  <a:lnTo>
                    <a:pt x="82408" y="324630"/>
                  </a:lnTo>
                  <a:lnTo>
                    <a:pt x="81999" y="324238"/>
                  </a:lnTo>
                  <a:lnTo>
                    <a:pt x="81598" y="323855"/>
                  </a:lnTo>
                  <a:lnTo>
                    <a:pt x="81198" y="323454"/>
                  </a:lnTo>
                  <a:lnTo>
                    <a:pt x="80806" y="323062"/>
                  </a:lnTo>
                  <a:lnTo>
                    <a:pt x="80423" y="322653"/>
                  </a:lnTo>
                  <a:lnTo>
                    <a:pt x="80039" y="322253"/>
                  </a:lnTo>
                  <a:lnTo>
                    <a:pt x="79664" y="321835"/>
                  </a:lnTo>
                  <a:lnTo>
                    <a:pt x="79298" y="321427"/>
                  </a:lnTo>
                  <a:lnTo>
                    <a:pt x="78932" y="321009"/>
                  </a:lnTo>
                  <a:lnTo>
                    <a:pt x="78574" y="320583"/>
                  </a:lnTo>
                  <a:lnTo>
                    <a:pt x="78225" y="320157"/>
                  </a:lnTo>
                  <a:lnTo>
                    <a:pt x="77875" y="319731"/>
                  </a:lnTo>
                  <a:lnTo>
                    <a:pt x="77535" y="319297"/>
                  </a:lnTo>
                  <a:lnTo>
                    <a:pt x="77202" y="318854"/>
                  </a:lnTo>
                  <a:lnTo>
                    <a:pt x="76870" y="318411"/>
                  </a:lnTo>
                  <a:lnTo>
                    <a:pt x="76546" y="317968"/>
                  </a:lnTo>
                  <a:lnTo>
                    <a:pt x="76231" y="317525"/>
                  </a:lnTo>
                  <a:lnTo>
                    <a:pt x="75916" y="317073"/>
                  </a:lnTo>
                  <a:lnTo>
                    <a:pt x="75618" y="316613"/>
                  </a:lnTo>
                  <a:lnTo>
                    <a:pt x="75311" y="316153"/>
                  </a:lnTo>
                  <a:lnTo>
                    <a:pt x="75021" y="315693"/>
                  </a:lnTo>
                  <a:lnTo>
                    <a:pt x="74732" y="315224"/>
                  </a:lnTo>
                  <a:lnTo>
                    <a:pt x="74459" y="314756"/>
                  </a:lnTo>
                  <a:lnTo>
                    <a:pt x="74178" y="314287"/>
                  </a:lnTo>
                  <a:lnTo>
                    <a:pt x="73914" y="313810"/>
                  </a:lnTo>
                  <a:lnTo>
                    <a:pt x="73650" y="313333"/>
                  </a:lnTo>
                  <a:lnTo>
                    <a:pt x="73403" y="312848"/>
                  </a:lnTo>
                  <a:lnTo>
                    <a:pt x="73156" y="312362"/>
                  </a:lnTo>
                  <a:lnTo>
                    <a:pt x="72909" y="311876"/>
                  </a:lnTo>
                  <a:lnTo>
                    <a:pt x="72679" y="311382"/>
                  </a:lnTo>
                  <a:lnTo>
                    <a:pt x="72449" y="310888"/>
                  </a:lnTo>
                  <a:lnTo>
                    <a:pt x="72227" y="310386"/>
                  </a:lnTo>
                  <a:lnTo>
                    <a:pt x="72014" y="309891"/>
                  </a:lnTo>
                  <a:lnTo>
                    <a:pt x="71801" y="309389"/>
                  </a:lnTo>
                  <a:lnTo>
                    <a:pt x="71605" y="308878"/>
                  </a:lnTo>
                  <a:lnTo>
                    <a:pt x="71409" y="308375"/>
                  </a:lnTo>
                  <a:lnTo>
                    <a:pt x="71222" y="307855"/>
                  </a:lnTo>
                  <a:lnTo>
                    <a:pt x="71043" y="307344"/>
                  </a:lnTo>
                  <a:lnTo>
                    <a:pt x="70872" y="306824"/>
                  </a:lnTo>
                  <a:lnTo>
                    <a:pt x="70702" y="306305"/>
                  </a:lnTo>
                  <a:lnTo>
                    <a:pt x="70549" y="305785"/>
                  </a:lnTo>
                  <a:lnTo>
                    <a:pt x="70395" y="305265"/>
                  </a:lnTo>
                  <a:lnTo>
                    <a:pt x="70251" y="304737"/>
                  </a:lnTo>
                  <a:lnTo>
                    <a:pt x="70114" y="304200"/>
                  </a:lnTo>
                  <a:lnTo>
                    <a:pt x="69986" y="303672"/>
                  </a:lnTo>
                  <a:lnTo>
                    <a:pt x="69867" y="303136"/>
                  </a:lnTo>
                  <a:lnTo>
                    <a:pt x="69748" y="302599"/>
                  </a:lnTo>
                  <a:lnTo>
                    <a:pt x="69646" y="302062"/>
                  </a:lnTo>
                  <a:lnTo>
                    <a:pt x="69543" y="301517"/>
                  </a:lnTo>
                  <a:lnTo>
                    <a:pt x="69458" y="300980"/>
                  </a:lnTo>
                  <a:lnTo>
                    <a:pt x="69373" y="300435"/>
                  </a:lnTo>
                  <a:lnTo>
                    <a:pt x="69296" y="299881"/>
                  </a:lnTo>
                  <a:lnTo>
                    <a:pt x="69228" y="299336"/>
                  </a:lnTo>
                  <a:lnTo>
                    <a:pt x="69169" y="298782"/>
                  </a:lnTo>
                  <a:lnTo>
                    <a:pt x="69118" y="298228"/>
                  </a:lnTo>
                  <a:lnTo>
                    <a:pt x="69066" y="297675"/>
                  </a:lnTo>
                  <a:lnTo>
                    <a:pt x="69032" y="297112"/>
                  </a:lnTo>
                  <a:lnTo>
                    <a:pt x="69007" y="296559"/>
                  </a:lnTo>
                  <a:lnTo>
                    <a:pt x="68981" y="295996"/>
                  </a:lnTo>
                  <a:lnTo>
                    <a:pt x="68973" y="295434"/>
                  </a:lnTo>
                  <a:lnTo>
                    <a:pt x="68973" y="294872"/>
                  </a:lnTo>
                  <a:lnTo>
                    <a:pt x="68973" y="294872"/>
                  </a:lnTo>
                  <a:lnTo>
                    <a:pt x="68981" y="294131"/>
                  </a:lnTo>
                  <a:lnTo>
                    <a:pt x="69007" y="293406"/>
                  </a:lnTo>
                  <a:lnTo>
                    <a:pt x="69049" y="292682"/>
                  </a:lnTo>
                  <a:lnTo>
                    <a:pt x="69109" y="291958"/>
                  </a:lnTo>
                  <a:lnTo>
                    <a:pt x="69177" y="291243"/>
                  </a:lnTo>
                  <a:lnTo>
                    <a:pt x="69262" y="290527"/>
                  </a:lnTo>
                  <a:lnTo>
                    <a:pt x="69356" y="289811"/>
                  </a:lnTo>
                  <a:lnTo>
                    <a:pt x="69458" y="289096"/>
                  </a:lnTo>
                  <a:lnTo>
                    <a:pt x="69458" y="289096"/>
                  </a:lnTo>
                  <a:lnTo>
                    <a:pt x="68870" y="289036"/>
                  </a:lnTo>
                  <a:lnTo>
                    <a:pt x="68291" y="288968"/>
                  </a:lnTo>
                  <a:lnTo>
                    <a:pt x="67712" y="288900"/>
                  </a:lnTo>
                  <a:lnTo>
                    <a:pt x="67133" y="288815"/>
                  </a:lnTo>
                  <a:lnTo>
                    <a:pt x="66562" y="288738"/>
                  </a:lnTo>
                  <a:lnTo>
                    <a:pt x="65982" y="288644"/>
                  </a:lnTo>
                  <a:lnTo>
                    <a:pt x="65412" y="288550"/>
                  </a:lnTo>
                  <a:lnTo>
                    <a:pt x="64841" y="288448"/>
                  </a:lnTo>
                  <a:lnTo>
                    <a:pt x="64279" y="288337"/>
                  </a:lnTo>
                  <a:lnTo>
                    <a:pt x="63716" y="288227"/>
                  </a:lnTo>
                  <a:lnTo>
                    <a:pt x="63154" y="288107"/>
                  </a:lnTo>
                  <a:lnTo>
                    <a:pt x="62592" y="287988"/>
                  </a:lnTo>
                  <a:lnTo>
                    <a:pt x="62038" y="287852"/>
                  </a:lnTo>
                  <a:lnTo>
                    <a:pt x="61484" y="287724"/>
                  </a:lnTo>
                  <a:lnTo>
                    <a:pt x="60930" y="287579"/>
                  </a:lnTo>
                  <a:lnTo>
                    <a:pt x="60385" y="287434"/>
                  </a:lnTo>
                  <a:lnTo>
                    <a:pt x="59840" y="287290"/>
                  </a:lnTo>
                  <a:lnTo>
                    <a:pt x="59295" y="287128"/>
                  </a:lnTo>
                  <a:lnTo>
                    <a:pt x="58749" y="286974"/>
                  </a:lnTo>
                  <a:lnTo>
                    <a:pt x="58213" y="286804"/>
                  </a:lnTo>
                  <a:lnTo>
                    <a:pt x="57676" y="286634"/>
                  </a:lnTo>
                  <a:lnTo>
                    <a:pt x="57148" y="286455"/>
                  </a:lnTo>
                  <a:lnTo>
                    <a:pt x="56620" y="286276"/>
                  </a:lnTo>
                  <a:lnTo>
                    <a:pt x="56091" y="286088"/>
                  </a:lnTo>
                  <a:lnTo>
                    <a:pt x="55563" y="285901"/>
                  </a:lnTo>
                  <a:lnTo>
                    <a:pt x="55044" y="285705"/>
                  </a:lnTo>
                  <a:lnTo>
                    <a:pt x="54532" y="285501"/>
                  </a:lnTo>
                  <a:lnTo>
                    <a:pt x="54013" y="285296"/>
                  </a:lnTo>
                  <a:lnTo>
                    <a:pt x="53502" y="285083"/>
                  </a:lnTo>
                  <a:lnTo>
                    <a:pt x="52999" y="284870"/>
                  </a:lnTo>
                  <a:lnTo>
                    <a:pt x="52488" y="284649"/>
                  </a:lnTo>
                  <a:lnTo>
                    <a:pt x="51994" y="284419"/>
                  </a:lnTo>
                  <a:lnTo>
                    <a:pt x="51491" y="284189"/>
                  </a:lnTo>
                  <a:lnTo>
                    <a:pt x="50997" y="283950"/>
                  </a:lnTo>
                  <a:lnTo>
                    <a:pt x="50503" y="283711"/>
                  </a:lnTo>
                  <a:lnTo>
                    <a:pt x="50017" y="283473"/>
                  </a:lnTo>
                  <a:lnTo>
                    <a:pt x="49532" y="283217"/>
                  </a:lnTo>
                  <a:lnTo>
                    <a:pt x="49054" y="282970"/>
                  </a:lnTo>
                  <a:lnTo>
                    <a:pt x="48577" y="282706"/>
                  </a:lnTo>
                  <a:lnTo>
                    <a:pt x="48100" y="282451"/>
                  </a:lnTo>
                  <a:lnTo>
                    <a:pt x="47632" y="282178"/>
                  </a:lnTo>
                  <a:lnTo>
                    <a:pt x="47163" y="281905"/>
                  </a:lnTo>
                  <a:lnTo>
                    <a:pt x="46703" y="281633"/>
                  </a:lnTo>
                  <a:lnTo>
                    <a:pt x="46243" y="281352"/>
                  </a:lnTo>
                  <a:lnTo>
                    <a:pt x="45792" y="281070"/>
                  </a:lnTo>
                  <a:lnTo>
                    <a:pt x="45340" y="280781"/>
                  </a:lnTo>
                  <a:lnTo>
                    <a:pt x="44889" y="280483"/>
                  </a:lnTo>
                  <a:lnTo>
                    <a:pt x="44446" y="280184"/>
                  </a:lnTo>
                  <a:lnTo>
                    <a:pt x="44003" y="279886"/>
                  </a:lnTo>
                  <a:lnTo>
                    <a:pt x="43568" y="279580"/>
                  </a:lnTo>
                  <a:lnTo>
                    <a:pt x="43134" y="279273"/>
                  </a:lnTo>
                  <a:lnTo>
                    <a:pt x="42708" y="278958"/>
                  </a:lnTo>
                  <a:lnTo>
                    <a:pt x="42282" y="278642"/>
                  </a:lnTo>
                  <a:lnTo>
                    <a:pt x="41864" y="278319"/>
                  </a:lnTo>
                  <a:lnTo>
                    <a:pt x="41447" y="277986"/>
                  </a:lnTo>
                  <a:lnTo>
                    <a:pt x="41038" y="277663"/>
                  </a:lnTo>
                  <a:lnTo>
                    <a:pt x="40629" y="277322"/>
                  </a:lnTo>
                  <a:lnTo>
                    <a:pt x="40228" y="276990"/>
                  </a:lnTo>
                  <a:lnTo>
                    <a:pt x="39828" y="276649"/>
                  </a:lnTo>
                  <a:lnTo>
                    <a:pt x="39436" y="276300"/>
                  </a:lnTo>
                  <a:lnTo>
                    <a:pt x="39053" y="275950"/>
                  </a:lnTo>
                  <a:lnTo>
                    <a:pt x="38661" y="275601"/>
                  </a:lnTo>
                  <a:lnTo>
                    <a:pt x="38286" y="275243"/>
                  </a:lnTo>
                  <a:lnTo>
                    <a:pt x="37911" y="274885"/>
                  </a:lnTo>
                  <a:lnTo>
                    <a:pt x="37536" y="274519"/>
                  </a:lnTo>
                  <a:lnTo>
                    <a:pt x="37170" y="274153"/>
                  </a:lnTo>
                  <a:lnTo>
                    <a:pt x="36804" y="273778"/>
                  </a:lnTo>
                  <a:lnTo>
                    <a:pt x="36446" y="273403"/>
                  </a:lnTo>
                  <a:lnTo>
                    <a:pt x="36097" y="273028"/>
                  </a:lnTo>
                  <a:lnTo>
                    <a:pt x="35747" y="272645"/>
                  </a:lnTo>
                  <a:lnTo>
                    <a:pt x="35407" y="272261"/>
                  </a:lnTo>
                  <a:lnTo>
                    <a:pt x="35066" y="271870"/>
                  </a:lnTo>
                  <a:lnTo>
                    <a:pt x="34733" y="271478"/>
                  </a:lnTo>
                  <a:lnTo>
                    <a:pt x="34410" y="271086"/>
                  </a:lnTo>
                  <a:lnTo>
                    <a:pt x="34086" y="270685"/>
                  </a:lnTo>
                  <a:lnTo>
                    <a:pt x="33762" y="270285"/>
                  </a:lnTo>
                  <a:lnTo>
                    <a:pt x="33447" y="269876"/>
                  </a:lnTo>
                  <a:lnTo>
                    <a:pt x="33140" y="269467"/>
                  </a:lnTo>
                  <a:lnTo>
                    <a:pt x="32842" y="269058"/>
                  </a:lnTo>
                  <a:lnTo>
                    <a:pt x="32544" y="268641"/>
                  </a:lnTo>
                  <a:lnTo>
                    <a:pt x="32246" y="268223"/>
                  </a:lnTo>
                  <a:lnTo>
                    <a:pt x="31956" y="267806"/>
                  </a:lnTo>
                  <a:lnTo>
                    <a:pt x="31675" y="267380"/>
                  </a:lnTo>
                  <a:lnTo>
                    <a:pt x="31402" y="266954"/>
                  </a:lnTo>
                  <a:lnTo>
                    <a:pt x="31130" y="266519"/>
                  </a:lnTo>
                  <a:lnTo>
                    <a:pt x="30866" y="266094"/>
                  </a:lnTo>
                  <a:lnTo>
                    <a:pt x="30602" y="265650"/>
                  </a:lnTo>
                  <a:lnTo>
                    <a:pt x="30346" y="265216"/>
                  </a:lnTo>
                  <a:lnTo>
                    <a:pt x="30099" y="264773"/>
                  </a:lnTo>
                  <a:lnTo>
                    <a:pt x="29852" y="264330"/>
                  </a:lnTo>
                  <a:lnTo>
                    <a:pt x="29613" y="263887"/>
                  </a:lnTo>
                  <a:lnTo>
                    <a:pt x="29383" y="263435"/>
                  </a:lnTo>
                  <a:lnTo>
                    <a:pt x="29153" y="262984"/>
                  </a:lnTo>
                  <a:lnTo>
                    <a:pt x="28932" y="262524"/>
                  </a:lnTo>
                  <a:lnTo>
                    <a:pt x="28719" y="262072"/>
                  </a:lnTo>
                  <a:lnTo>
                    <a:pt x="28506" y="261612"/>
                  </a:lnTo>
                  <a:lnTo>
                    <a:pt x="28301" y="261144"/>
                  </a:lnTo>
                  <a:lnTo>
                    <a:pt x="28105" y="260684"/>
                  </a:lnTo>
                  <a:lnTo>
                    <a:pt x="27910" y="260215"/>
                  </a:lnTo>
                  <a:lnTo>
                    <a:pt x="27722" y="259747"/>
                  </a:lnTo>
                  <a:lnTo>
                    <a:pt x="27543" y="259270"/>
                  </a:lnTo>
                  <a:lnTo>
                    <a:pt x="27373" y="258792"/>
                  </a:lnTo>
                  <a:lnTo>
                    <a:pt x="27202" y="258315"/>
                  </a:lnTo>
                  <a:lnTo>
                    <a:pt x="27041" y="257838"/>
                  </a:lnTo>
                  <a:lnTo>
                    <a:pt x="26887" y="257361"/>
                  </a:lnTo>
                  <a:lnTo>
                    <a:pt x="26734" y="256876"/>
                  </a:lnTo>
                  <a:lnTo>
                    <a:pt x="26589" y="256390"/>
                  </a:lnTo>
                  <a:lnTo>
                    <a:pt x="26453" y="255896"/>
                  </a:lnTo>
                  <a:lnTo>
                    <a:pt x="26325" y="255410"/>
                  </a:lnTo>
                  <a:lnTo>
                    <a:pt x="26197" y="254916"/>
                  </a:lnTo>
                  <a:lnTo>
                    <a:pt x="26078" y="254422"/>
                  </a:lnTo>
                  <a:lnTo>
                    <a:pt x="25967" y="253928"/>
                  </a:lnTo>
                  <a:lnTo>
                    <a:pt x="25865" y="253425"/>
                  </a:lnTo>
                  <a:lnTo>
                    <a:pt x="25763" y="252923"/>
                  </a:lnTo>
                  <a:lnTo>
                    <a:pt x="25669" y="252420"/>
                  </a:lnTo>
                  <a:lnTo>
                    <a:pt x="25584" y="251917"/>
                  </a:lnTo>
                  <a:lnTo>
                    <a:pt x="25507" y="251415"/>
                  </a:lnTo>
                  <a:lnTo>
                    <a:pt x="25430" y="250904"/>
                  </a:lnTo>
                  <a:lnTo>
                    <a:pt x="25371" y="250392"/>
                  </a:lnTo>
                  <a:lnTo>
                    <a:pt x="25311" y="249881"/>
                  </a:lnTo>
                  <a:lnTo>
                    <a:pt x="25260" y="249370"/>
                  </a:lnTo>
                  <a:lnTo>
                    <a:pt x="25209" y="248850"/>
                  </a:lnTo>
                  <a:lnTo>
                    <a:pt x="25175" y="248331"/>
                  </a:lnTo>
                  <a:lnTo>
                    <a:pt x="25141" y="247820"/>
                  </a:lnTo>
                  <a:lnTo>
                    <a:pt x="25115" y="247300"/>
                  </a:lnTo>
                  <a:lnTo>
                    <a:pt x="25098" y="246772"/>
                  </a:lnTo>
                  <a:lnTo>
                    <a:pt x="25090" y="246252"/>
                  </a:lnTo>
                  <a:lnTo>
                    <a:pt x="25081" y="245724"/>
                  </a:lnTo>
                  <a:lnTo>
                    <a:pt x="25081" y="245724"/>
                  </a:lnTo>
                  <a:lnTo>
                    <a:pt x="25090" y="245238"/>
                  </a:lnTo>
                  <a:lnTo>
                    <a:pt x="25098" y="244753"/>
                  </a:lnTo>
                  <a:lnTo>
                    <a:pt x="25115" y="244267"/>
                  </a:lnTo>
                  <a:lnTo>
                    <a:pt x="25132" y="243781"/>
                  </a:lnTo>
                  <a:lnTo>
                    <a:pt x="25158" y="243296"/>
                  </a:lnTo>
                  <a:lnTo>
                    <a:pt x="25192" y="242810"/>
                  </a:lnTo>
                  <a:lnTo>
                    <a:pt x="25234" y="242325"/>
                  </a:lnTo>
                  <a:lnTo>
                    <a:pt x="25286" y="241839"/>
                  </a:lnTo>
                  <a:lnTo>
                    <a:pt x="25337" y="241353"/>
                  </a:lnTo>
                  <a:lnTo>
                    <a:pt x="25396" y="240868"/>
                  </a:lnTo>
                  <a:lnTo>
                    <a:pt x="25456" y="240382"/>
                  </a:lnTo>
                  <a:lnTo>
                    <a:pt x="25524" y="239897"/>
                  </a:lnTo>
                  <a:lnTo>
                    <a:pt x="25601" y="239411"/>
                  </a:lnTo>
                  <a:lnTo>
                    <a:pt x="25686" y="238925"/>
                  </a:lnTo>
                  <a:lnTo>
                    <a:pt x="25780" y="238448"/>
                  </a:lnTo>
                  <a:lnTo>
                    <a:pt x="25873" y="237963"/>
                  </a:lnTo>
                  <a:lnTo>
                    <a:pt x="25976" y="237486"/>
                  </a:lnTo>
                  <a:lnTo>
                    <a:pt x="26078" y="237000"/>
                  </a:lnTo>
                  <a:lnTo>
                    <a:pt x="26189" y="236523"/>
                  </a:lnTo>
                  <a:lnTo>
                    <a:pt x="26308" y="236046"/>
                  </a:lnTo>
                  <a:lnTo>
                    <a:pt x="26436" y="235560"/>
                  </a:lnTo>
                  <a:lnTo>
                    <a:pt x="26563" y="235083"/>
                  </a:lnTo>
                  <a:lnTo>
                    <a:pt x="26700" y="234615"/>
                  </a:lnTo>
                  <a:lnTo>
                    <a:pt x="26845" y="234137"/>
                  </a:lnTo>
                  <a:lnTo>
                    <a:pt x="26989" y="233660"/>
                  </a:lnTo>
                  <a:lnTo>
                    <a:pt x="27143" y="233192"/>
                  </a:lnTo>
                  <a:lnTo>
                    <a:pt x="27305" y="232723"/>
                  </a:lnTo>
                  <a:lnTo>
                    <a:pt x="27475" y="232255"/>
                  </a:lnTo>
                  <a:lnTo>
                    <a:pt x="27645" y="231786"/>
                  </a:lnTo>
                  <a:lnTo>
                    <a:pt x="27824" y="231318"/>
                  </a:lnTo>
                  <a:lnTo>
                    <a:pt x="28003" y="230849"/>
                  </a:lnTo>
                  <a:lnTo>
                    <a:pt x="28191" y="230389"/>
                  </a:lnTo>
                  <a:lnTo>
                    <a:pt x="28387" y="229929"/>
                  </a:lnTo>
                  <a:lnTo>
                    <a:pt x="28591" y="229469"/>
                  </a:lnTo>
                  <a:lnTo>
                    <a:pt x="28796" y="229009"/>
                  </a:lnTo>
                  <a:lnTo>
                    <a:pt x="29009" y="228557"/>
                  </a:lnTo>
                  <a:lnTo>
                    <a:pt x="29230" y="228106"/>
                  </a:lnTo>
                  <a:lnTo>
                    <a:pt x="29452" y="227654"/>
                  </a:lnTo>
                  <a:lnTo>
                    <a:pt x="29682" y="227203"/>
                  </a:lnTo>
                  <a:lnTo>
                    <a:pt x="29912" y="226760"/>
                  </a:lnTo>
                  <a:lnTo>
                    <a:pt x="30159" y="226308"/>
                  </a:lnTo>
                  <a:lnTo>
                    <a:pt x="30406" y="225865"/>
                  </a:lnTo>
                  <a:lnTo>
                    <a:pt x="30653" y="225431"/>
                  </a:lnTo>
                  <a:lnTo>
                    <a:pt x="30908" y="224988"/>
                  </a:lnTo>
                  <a:lnTo>
                    <a:pt x="31172" y="224553"/>
                  </a:lnTo>
                  <a:lnTo>
                    <a:pt x="31445" y="224127"/>
                  </a:lnTo>
                  <a:lnTo>
                    <a:pt x="31718" y="223693"/>
                  </a:lnTo>
                  <a:lnTo>
                    <a:pt x="31999" y="223267"/>
                  </a:lnTo>
                  <a:lnTo>
                    <a:pt x="32280" y="222841"/>
                  </a:lnTo>
                  <a:lnTo>
                    <a:pt x="32578" y="222423"/>
                  </a:lnTo>
                  <a:lnTo>
                    <a:pt x="32868" y="222006"/>
                  </a:lnTo>
                  <a:lnTo>
                    <a:pt x="33174" y="221589"/>
                  </a:lnTo>
                  <a:lnTo>
                    <a:pt x="33481" y="221180"/>
                  </a:lnTo>
                  <a:lnTo>
                    <a:pt x="33796" y="220771"/>
                  </a:lnTo>
                  <a:lnTo>
                    <a:pt x="34112" y="220362"/>
                  </a:lnTo>
                  <a:lnTo>
                    <a:pt x="34435" y="219961"/>
                  </a:lnTo>
                  <a:lnTo>
                    <a:pt x="34768" y="219561"/>
                  </a:lnTo>
                  <a:lnTo>
                    <a:pt x="35100" y="219169"/>
                  </a:lnTo>
                  <a:lnTo>
                    <a:pt x="35441" y="218769"/>
                  </a:lnTo>
                  <a:lnTo>
                    <a:pt x="35790" y="218385"/>
                  </a:lnTo>
                  <a:lnTo>
                    <a:pt x="36139" y="218002"/>
                  </a:lnTo>
                  <a:lnTo>
                    <a:pt x="36497" y="217619"/>
                  </a:lnTo>
                  <a:lnTo>
                    <a:pt x="36855" y="217235"/>
                  </a:lnTo>
                  <a:lnTo>
                    <a:pt x="37221" y="216860"/>
                  </a:lnTo>
                  <a:lnTo>
                    <a:pt x="37221" y="216860"/>
                  </a:lnTo>
                  <a:lnTo>
                    <a:pt x="36224" y="216622"/>
                  </a:lnTo>
                  <a:lnTo>
                    <a:pt x="35236" y="216366"/>
                  </a:lnTo>
                  <a:lnTo>
                    <a:pt x="34248" y="216085"/>
                  </a:lnTo>
                  <a:lnTo>
                    <a:pt x="33277" y="215795"/>
                  </a:lnTo>
                  <a:lnTo>
                    <a:pt x="32314" y="215489"/>
                  </a:lnTo>
                  <a:lnTo>
                    <a:pt x="31360" y="215156"/>
                  </a:lnTo>
                  <a:lnTo>
                    <a:pt x="30414" y="214816"/>
                  </a:lnTo>
                  <a:lnTo>
                    <a:pt x="29477" y="214458"/>
                  </a:lnTo>
                  <a:lnTo>
                    <a:pt x="28548" y="214083"/>
                  </a:lnTo>
                  <a:lnTo>
                    <a:pt x="27637" y="213691"/>
                  </a:lnTo>
                  <a:lnTo>
                    <a:pt x="26734" y="213282"/>
                  </a:lnTo>
                  <a:lnTo>
                    <a:pt x="25839" y="212865"/>
                  </a:lnTo>
                  <a:lnTo>
                    <a:pt x="24953" y="212430"/>
                  </a:lnTo>
                  <a:lnTo>
                    <a:pt x="24084" y="211979"/>
                  </a:lnTo>
                  <a:lnTo>
                    <a:pt x="23224" y="211510"/>
                  </a:lnTo>
                  <a:lnTo>
                    <a:pt x="22372" y="211025"/>
                  </a:lnTo>
                  <a:lnTo>
                    <a:pt x="21537" y="210530"/>
                  </a:lnTo>
                  <a:lnTo>
                    <a:pt x="20711" y="210028"/>
                  </a:lnTo>
                  <a:lnTo>
                    <a:pt x="19901" y="209500"/>
                  </a:lnTo>
                  <a:lnTo>
                    <a:pt x="19101" y="208963"/>
                  </a:lnTo>
                  <a:lnTo>
                    <a:pt x="18317" y="208409"/>
                  </a:lnTo>
                  <a:lnTo>
                    <a:pt x="17541" y="207847"/>
                  </a:lnTo>
                  <a:lnTo>
                    <a:pt x="16783" y="207276"/>
                  </a:lnTo>
                  <a:lnTo>
                    <a:pt x="16034" y="206680"/>
                  </a:lnTo>
                  <a:lnTo>
                    <a:pt x="15301" y="206075"/>
                  </a:lnTo>
                  <a:lnTo>
                    <a:pt x="14585" y="205461"/>
                  </a:lnTo>
                  <a:lnTo>
                    <a:pt x="13878" y="204840"/>
                  </a:lnTo>
                  <a:lnTo>
                    <a:pt x="13188" y="204192"/>
                  </a:lnTo>
                  <a:lnTo>
                    <a:pt x="12515" y="203545"/>
                  </a:lnTo>
                  <a:lnTo>
                    <a:pt x="11859" y="202880"/>
                  </a:lnTo>
                  <a:lnTo>
                    <a:pt x="11212" y="202207"/>
                  </a:lnTo>
                  <a:lnTo>
                    <a:pt x="10581" y="201517"/>
                  </a:lnTo>
                  <a:lnTo>
                    <a:pt x="9968" y="200818"/>
                  </a:lnTo>
                  <a:lnTo>
                    <a:pt x="9371" y="200111"/>
                  </a:lnTo>
                  <a:lnTo>
                    <a:pt x="8792" y="199396"/>
                  </a:lnTo>
                  <a:lnTo>
                    <a:pt x="8221" y="198663"/>
                  </a:lnTo>
                  <a:lnTo>
                    <a:pt x="7676" y="197922"/>
                  </a:lnTo>
                  <a:lnTo>
                    <a:pt x="7148" y="197172"/>
                  </a:lnTo>
                  <a:lnTo>
                    <a:pt x="6628" y="196414"/>
                  </a:lnTo>
                  <a:lnTo>
                    <a:pt x="6134" y="195639"/>
                  </a:lnTo>
                  <a:lnTo>
                    <a:pt x="5657" y="194863"/>
                  </a:lnTo>
                  <a:lnTo>
                    <a:pt x="5188" y="194071"/>
                  </a:lnTo>
                  <a:lnTo>
                    <a:pt x="4745" y="193270"/>
                  </a:lnTo>
                  <a:lnTo>
                    <a:pt x="4319" y="192469"/>
                  </a:lnTo>
                  <a:lnTo>
                    <a:pt x="4115" y="192061"/>
                  </a:lnTo>
                  <a:lnTo>
                    <a:pt x="3919" y="191652"/>
                  </a:lnTo>
                  <a:lnTo>
                    <a:pt x="3723" y="191243"/>
                  </a:lnTo>
                  <a:lnTo>
                    <a:pt x="3527" y="190825"/>
                  </a:lnTo>
                  <a:lnTo>
                    <a:pt x="3340" y="190408"/>
                  </a:lnTo>
                  <a:lnTo>
                    <a:pt x="3161" y="189990"/>
                  </a:lnTo>
                  <a:lnTo>
                    <a:pt x="2982" y="189573"/>
                  </a:lnTo>
                  <a:lnTo>
                    <a:pt x="2812" y="189155"/>
                  </a:lnTo>
                  <a:lnTo>
                    <a:pt x="2641" y="188729"/>
                  </a:lnTo>
                  <a:lnTo>
                    <a:pt x="2479" y="188303"/>
                  </a:lnTo>
                  <a:lnTo>
                    <a:pt x="2317" y="187878"/>
                  </a:lnTo>
                  <a:lnTo>
                    <a:pt x="2164" y="187443"/>
                  </a:lnTo>
                  <a:lnTo>
                    <a:pt x="2019" y="187017"/>
                  </a:lnTo>
                  <a:lnTo>
                    <a:pt x="1874" y="186583"/>
                  </a:lnTo>
                  <a:lnTo>
                    <a:pt x="1738" y="186148"/>
                  </a:lnTo>
                  <a:lnTo>
                    <a:pt x="1602" y="185705"/>
                  </a:lnTo>
                  <a:lnTo>
                    <a:pt x="1474" y="185271"/>
                  </a:lnTo>
                  <a:lnTo>
                    <a:pt x="1355" y="184828"/>
                  </a:lnTo>
                  <a:lnTo>
                    <a:pt x="1235" y="184385"/>
                  </a:lnTo>
                  <a:lnTo>
                    <a:pt x="1125" y="183942"/>
                  </a:lnTo>
                  <a:lnTo>
                    <a:pt x="1014" y="183499"/>
                  </a:lnTo>
                  <a:lnTo>
                    <a:pt x="912" y="183047"/>
                  </a:lnTo>
                  <a:lnTo>
                    <a:pt x="818" y="182604"/>
                  </a:lnTo>
                  <a:lnTo>
                    <a:pt x="724" y="182153"/>
                  </a:lnTo>
                  <a:lnTo>
                    <a:pt x="639" y="181701"/>
                  </a:lnTo>
                  <a:lnTo>
                    <a:pt x="554" y="181241"/>
                  </a:lnTo>
                  <a:lnTo>
                    <a:pt x="486" y="180789"/>
                  </a:lnTo>
                  <a:lnTo>
                    <a:pt x="409" y="180329"/>
                  </a:lnTo>
                  <a:lnTo>
                    <a:pt x="349" y="179878"/>
                  </a:lnTo>
                  <a:lnTo>
                    <a:pt x="290" y="179418"/>
                  </a:lnTo>
                  <a:lnTo>
                    <a:pt x="239" y="178949"/>
                  </a:lnTo>
                  <a:lnTo>
                    <a:pt x="188" y="178489"/>
                  </a:lnTo>
                  <a:lnTo>
                    <a:pt x="145" y="178029"/>
                  </a:lnTo>
                  <a:lnTo>
                    <a:pt x="111" y="177561"/>
                  </a:lnTo>
                  <a:lnTo>
                    <a:pt x="77" y="177092"/>
                  </a:lnTo>
                  <a:lnTo>
                    <a:pt x="51" y="176623"/>
                  </a:lnTo>
                  <a:lnTo>
                    <a:pt x="34" y="176155"/>
                  </a:lnTo>
                  <a:lnTo>
                    <a:pt x="17" y="175686"/>
                  </a:lnTo>
                  <a:lnTo>
                    <a:pt x="9" y="175218"/>
                  </a:lnTo>
                  <a:lnTo>
                    <a:pt x="0" y="174741"/>
                  </a:lnTo>
                  <a:lnTo>
                    <a:pt x="0" y="174741"/>
                  </a:lnTo>
                  <a:lnTo>
                    <a:pt x="9" y="174195"/>
                  </a:lnTo>
                  <a:lnTo>
                    <a:pt x="17" y="173642"/>
                  </a:lnTo>
                  <a:lnTo>
                    <a:pt x="43" y="173096"/>
                  </a:lnTo>
                  <a:lnTo>
                    <a:pt x="68" y="172551"/>
                  </a:lnTo>
                  <a:lnTo>
                    <a:pt x="102" y="172006"/>
                  </a:lnTo>
                  <a:lnTo>
                    <a:pt x="145" y="171452"/>
                  </a:lnTo>
                  <a:lnTo>
                    <a:pt x="188" y="170907"/>
                  </a:lnTo>
                  <a:lnTo>
                    <a:pt x="247" y="170362"/>
                  </a:lnTo>
                  <a:lnTo>
                    <a:pt x="315" y="169817"/>
                  </a:lnTo>
                  <a:lnTo>
                    <a:pt x="384" y="169271"/>
                  </a:lnTo>
                  <a:lnTo>
                    <a:pt x="469" y="168726"/>
                  </a:lnTo>
                  <a:lnTo>
                    <a:pt x="554" y="168172"/>
                  </a:lnTo>
                  <a:lnTo>
                    <a:pt x="648" y="167627"/>
                  </a:lnTo>
                  <a:lnTo>
                    <a:pt x="750" y="167090"/>
                  </a:lnTo>
                  <a:lnTo>
                    <a:pt x="861" y="166545"/>
                  </a:lnTo>
                  <a:lnTo>
                    <a:pt x="980" y="166000"/>
                  </a:lnTo>
                  <a:lnTo>
                    <a:pt x="1108" y="165455"/>
                  </a:lnTo>
                  <a:lnTo>
                    <a:pt x="1244" y="164918"/>
                  </a:lnTo>
                  <a:lnTo>
                    <a:pt x="1380" y="164373"/>
                  </a:lnTo>
                  <a:lnTo>
                    <a:pt x="1534" y="163836"/>
                  </a:lnTo>
                  <a:lnTo>
                    <a:pt x="1696" y="163299"/>
                  </a:lnTo>
                  <a:lnTo>
                    <a:pt x="1857" y="162754"/>
                  </a:lnTo>
                  <a:lnTo>
                    <a:pt x="2028" y="162226"/>
                  </a:lnTo>
                  <a:lnTo>
                    <a:pt x="2207" y="161689"/>
                  </a:lnTo>
                  <a:lnTo>
                    <a:pt x="2403" y="161152"/>
                  </a:lnTo>
                  <a:lnTo>
                    <a:pt x="2599" y="160616"/>
                  </a:lnTo>
                  <a:lnTo>
                    <a:pt x="2803" y="160087"/>
                  </a:lnTo>
                  <a:lnTo>
                    <a:pt x="3008" y="159559"/>
                  </a:lnTo>
                  <a:lnTo>
                    <a:pt x="3229" y="159031"/>
                  </a:lnTo>
                  <a:lnTo>
                    <a:pt x="3459" y="158503"/>
                  </a:lnTo>
                  <a:lnTo>
                    <a:pt x="3698" y="157983"/>
                  </a:lnTo>
                  <a:lnTo>
                    <a:pt x="3936" y="157455"/>
                  </a:lnTo>
                  <a:lnTo>
                    <a:pt x="4192" y="156935"/>
                  </a:lnTo>
                  <a:lnTo>
                    <a:pt x="4447" y="156416"/>
                  </a:lnTo>
                  <a:lnTo>
                    <a:pt x="4711" y="155896"/>
                  </a:lnTo>
                  <a:lnTo>
                    <a:pt x="4993" y="155385"/>
                  </a:lnTo>
                  <a:lnTo>
                    <a:pt x="5274" y="154865"/>
                  </a:lnTo>
                  <a:lnTo>
                    <a:pt x="5563" y="154354"/>
                  </a:lnTo>
                  <a:lnTo>
                    <a:pt x="5861" y="153851"/>
                  </a:lnTo>
                  <a:lnTo>
                    <a:pt x="6168" y="153340"/>
                  </a:lnTo>
                  <a:lnTo>
                    <a:pt x="6483" y="152837"/>
                  </a:lnTo>
                  <a:lnTo>
                    <a:pt x="6807" y="152335"/>
                  </a:lnTo>
                  <a:lnTo>
                    <a:pt x="7139" y="151832"/>
                  </a:lnTo>
                  <a:lnTo>
                    <a:pt x="7472" y="151338"/>
                  </a:lnTo>
                  <a:lnTo>
                    <a:pt x="7821" y="150844"/>
                  </a:lnTo>
                  <a:lnTo>
                    <a:pt x="8179" y="150350"/>
                  </a:lnTo>
                  <a:lnTo>
                    <a:pt x="8537" y="149864"/>
                  </a:lnTo>
                  <a:lnTo>
                    <a:pt x="8903" y="149379"/>
                  </a:lnTo>
                  <a:lnTo>
                    <a:pt x="9286" y="148893"/>
                  </a:lnTo>
                  <a:lnTo>
                    <a:pt x="9670" y="148407"/>
                  </a:lnTo>
                  <a:lnTo>
                    <a:pt x="10062" y="147930"/>
                  </a:lnTo>
                  <a:lnTo>
                    <a:pt x="10470" y="147462"/>
                  </a:lnTo>
                  <a:lnTo>
                    <a:pt x="10879" y="146985"/>
                  </a:lnTo>
                  <a:lnTo>
                    <a:pt x="11297" y="146516"/>
                  </a:lnTo>
                  <a:lnTo>
                    <a:pt x="11723" y="146056"/>
                  </a:lnTo>
                  <a:lnTo>
                    <a:pt x="12157" y="145588"/>
                  </a:lnTo>
                  <a:lnTo>
                    <a:pt x="12600" y="145136"/>
                  </a:lnTo>
                  <a:lnTo>
                    <a:pt x="13052" y="144676"/>
                  </a:lnTo>
                  <a:lnTo>
                    <a:pt x="13512" y="144224"/>
                  </a:lnTo>
                  <a:lnTo>
                    <a:pt x="13972" y="143773"/>
                  </a:lnTo>
                  <a:lnTo>
                    <a:pt x="14449" y="143330"/>
                  </a:lnTo>
                  <a:lnTo>
                    <a:pt x="14935" y="142895"/>
                  </a:lnTo>
                  <a:lnTo>
                    <a:pt x="15420" y="142452"/>
                  </a:lnTo>
                  <a:lnTo>
                    <a:pt x="15923" y="142018"/>
                  </a:lnTo>
                  <a:lnTo>
                    <a:pt x="15923" y="142018"/>
                  </a:lnTo>
                  <a:lnTo>
                    <a:pt x="15369" y="141473"/>
                  </a:lnTo>
                  <a:lnTo>
                    <a:pt x="14824" y="140910"/>
                  </a:lnTo>
                  <a:lnTo>
                    <a:pt x="14296" y="140340"/>
                  </a:lnTo>
                  <a:lnTo>
                    <a:pt x="13784" y="139760"/>
                  </a:lnTo>
                  <a:lnTo>
                    <a:pt x="13290" y="139164"/>
                  </a:lnTo>
                  <a:lnTo>
                    <a:pt x="12805" y="138568"/>
                  </a:lnTo>
                  <a:lnTo>
                    <a:pt x="12336" y="137954"/>
                  </a:lnTo>
                  <a:lnTo>
                    <a:pt x="11885" y="137332"/>
                  </a:lnTo>
                  <a:lnTo>
                    <a:pt x="11450" y="136702"/>
                  </a:lnTo>
                  <a:lnTo>
                    <a:pt x="11024" y="136071"/>
                  </a:lnTo>
                  <a:lnTo>
                    <a:pt x="10624" y="135415"/>
                  </a:lnTo>
                  <a:lnTo>
                    <a:pt x="10232" y="134759"/>
                  </a:lnTo>
                  <a:lnTo>
                    <a:pt x="9866" y="134095"/>
                  </a:lnTo>
                  <a:lnTo>
                    <a:pt x="9508" y="133422"/>
                  </a:lnTo>
                  <a:lnTo>
                    <a:pt x="9167" y="132740"/>
                  </a:lnTo>
                  <a:lnTo>
                    <a:pt x="8852" y="132059"/>
                  </a:lnTo>
                  <a:lnTo>
                    <a:pt x="8545" y="131360"/>
                  </a:lnTo>
                  <a:lnTo>
                    <a:pt x="8255" y="130653"/>
                  </a:lnTo>
                  <a:lnTo>
                    <a:pt x="7991" y="129946"/>
                  </a:lnTo>
                  <a:lnTo>
                    <a:pt x="7744" y="129222"/>
                  </a:lnTo>
                  <a:lnTo>
                    <a:pt x="7514" y="128498"/>
                  </a:lnTo>
                  <a:lnTo>
                    <a:pt x="7301" y="127765"/>
                  </a:lnTo>
                  <a:lnTo>
                    <a:pt x="7105" y="127032"/>
                  </a:lnTo>
                  <a:lnTo>
                    <a:pt x="6935" y="126283"/>
                  </a:lnTo>
                  <a:lnTo>
                    <a:pt x="6858" y="125908"/>
                  </a:lnTo>
                  <a:lnTo>
                    <a:pt x="6782" y="125533"/>
                  </a:lnTo>
                  <a:lnTo>
                    <a:pt x="6713" y="125158"/>
                  </a:lnTo>
                  <a:lnTo>
                    <a:pt x="6645" y="124775"/>
                  </a:lnTo>
                  <a:lnTo>
                    <a:pt x="6586" y="124400"/>
                  </a:lnTo>
                  <a:lnTo>
                    <a:pt x="6535" y="124017"/>
                  </a:lnTo>
                  <a:lnTo>
                    <a:pt x="6483" y="123633"/>
                  </a:lnTo>
                  <a:lnTo>
                    <a:pt x="6441" y="123250"/>
                  </a:lnTo>
                  <a:lnTo>
                    <a:pt x="6398" y="122858"/>
                  </a:lnTo>
                  <a:lnTo>
                    <a:pt x="6364" y="122475"/>
                  </a:lnTo>
                  <a:lnTo>
                    <a:pt x="6339" y="122083"/>
                  </a:lnTo>
                  <a:lnTo>
                    <a:pt x="6313" y="121699"/>
                  </a:lnTo>
                  <a:lnTo>
                    <a:pt x="6296" y="121307"/>
                  </a:lnTo>
                  <a:lnTo>
                    <a:pt x="6279" y="120916"/>
                  </a:lnTo>
                  <a:lnTo>
                    <a:pt x="6270" y="120524"/>
                  </a:lnTo>
                  <a:lnTo>
                    <a:pt x="6270" y="120132"/>
                  </a:lnTo>
                  <a:lnTo>
                    <a:pt x="6270" y="120132"/>
                  </a:lnTo>
                  <a:lnTo>
                    <a:pt x="6270" y="119714"/>
                  </a:lnTo>
                  <a:lnTo>
                    <a:pt x="6279" y="119297"/>
                  </a:lnTo>
                  <a:lnTo>
                    <a:pt x="6296" y="118888"/>
                  </a:lnTo>
                  <a:lnTo>
                    <a:pt x="6313" y="118471"/>
                  </a:lnTo>
                  <a:lnTo>
                    <a:pt x="6347" y="118062"/>
                  </a:lnTo>
                  <a:lnTo>
                    <a:pt x="6373" y="117653"/>
                  </a:lnTo>
                  <a:lnTo>
                    <a:pt x="6415" y="117244"/>
                  </a:lnTo>
                  <a:lnTo>
                    <a:pt x="6458" y="116843"/>
                  </a:lnTo>
                  <a:lnTo>
                    <a:pt x="6509" y="116434"/>
                  </a:lnTo>
                  <a:lnTo>
                    <a:pt x="6560" y="116034"/>
                  </a:lnTo>
                  <a:lnTo>
                    <a:pt x="6620" y="115634"/>
                  </a:lnTo>
                  <a:lnTo>
                    <a:pt x="6688" y="115233"/>
                  </a:lnTo>
                  <a:lnTo>
                    <a:pt x="6756" y="114833"/>
                  </a:lnTo>
                  <a:lnTo>
                    <a:pt x="6833" y="114432"/>
                  </a:lnTo>
                  <a:lnTo>
                    <a:pt x="6918" y="114040"/>
                  </a:lnTo>
                  <a:lnTo>
                    <a:pt x="7003" y="113649"/>
                  </a:lnTo>
                  <a:lnTo>
                    <a:pt x="7097" y="113257"/>
                  </a:lnTo>
                  <a:lnTo>
                    <a:pt x="7199" y="112865"/>
                  </a:lnTo>
                  <a:lnTo>
                    <a:pt x="7301" y="112481"/>
                  </a:lnTo>
                  <a:lnTo>
                    <a:pt x="7412" y="112090"/>
                  </a:lnTo>
                  <a:lnTo>
                    <a:pt x="7523" y="111706"/>
                  </a:lnTo>
                  <a:lnTo>
                    <a:pt x="7642" y="111323"/>
                  </a:lnTo>
                  <a:lnTo>
                    <a:pt x="7770" y="110939"/>
                  </a:lnTo>
                  <a:lnTo>
                    <a:pt x="7898" y="110565"/>
                  </a:lnTo>
                  <a:lnTo>
                    <a:pt x="8034" y="110190"/>
                  </a:lnTo>
                  <a:lnTo>
                    <a:pt x="8179" y="109815"/>
                  </a:lnTo>
                  <a:lnTo>
                    <a:pt x="8324" y="109440"/>
                  </a:lnTo>
                  <a:lnTo>
                    <a:pt x="8468" y="109065"/>
                  </a:lnTo>
                  <a:lnTo>
                    <a:pt x="8630" y="108699"/>
                  </a:lnTo>
                  <a:lnTo>
                    <a:pt x="8784" y="108333"/>
                  </a:lnTo>
                  <a:lnTo>
                    <a:pt x="8954" y="107966"/>
                  </a:lnTo>
                  <a:lnTo>
                    <a:pt x="9124" y="107600"/>
                  </a:lnTo>
                  <a:lnTo>
                    <a:pt x="9295" y="107242"/>
                  </a:lnTo>
                  <a:lnTo>
                    <a:pt x="9474" y="106884"/>
                  </a:lnTo>
                  <a:lnTo>
                    <a:pt x="9661" y="106526"/>
                  </a:lnTo>
                  <a:lnTo>
                    <a:pt x="9849" y="106177"/>
                  </a:lnTo>
                  <a:lnTo>
                    <a:pt x="10044" y="105828"/>
                  </a:lnTo>
                  <a:lnTo>
                    <a:pt x="10240" y="105479"/>
                  </a:lnTo>
                  <a:lnTo>
                    <a:pt x="10445" y="105129"/>
                  </a:lnTo>
                  <a:lnTo>
                    <a:pt x="10649" y="104780"/>
                  </a:lnTo>
                  <a:lnTo>
                    <a:pt x="10862" y="104439"/>
                  </a:lnTo>
                  <a:lnTo>
                    <a:pt x="11075" y="104098"/>
                  </a:lnTo>
                  <a:lnTo>
                    <a:pt x="11527" y="103434"/>
                  </a:lnTo>
                  <a:lnTo>
                    <a:pt x="11987" y="102769"/>
                  </a:lnTo>
                  <a:lnTo>
                    <a:pt x="12472" y="102122"/>
                  </a:lnTo>
                  <a:lnTo>
                    <a:pt x="12967" y="101483"/>
                  </a:lnTo>
                  <a:lnTo>
                    <a:pt x="13486" y="100853"/>
                  </a:lnTo>
                  <a:lnTo>
                    <a:pt x="14014" y="100231"/>
                  </a:lnTo>
                  <a:lnTo>
                    <a:pt x="14568" y="99626"/>
                  </a:lnTo>
                  <a:lnTo>
                    <a:pt x="15131" y="99029"/>
                  </a:lnTo>
                  <a:lnTo>
                    <a:pt x="15710" y="98450"/>
                  </a:lnTo>
                  <a:lnTo>
                    <a:pt x="16306" y="97879"/>
                  </a:lnTo>
                  <a:lnTo>
                    <a:pt x="16911" y="97317"/>
                  </a:lnTo>
                  <a:lnTo>
                    <a:pt x="17541" y="96772"/>
                  </a:lnTo>
                  <a:lnTo>
                    <a:pt x="18180" y="96235"/>
                  </a:lnTo>
                  <a:lnTo>
                    <a:pt x="18828" y="95715"/>
                  </a:lnTo>
                  <a:lnTo>
                    <a:pt x="19501" y="95213"/>
                  </a:lnTo>
                  <a:lnTo>
                    <a:pt x="20182" y="94719"/>
                  </a:lnTo>
                  <a:lnTo>
                    <a:pt x="20873" y="94242"/>
                  </a:lnTo>
                  <a:lnTo>
                    <a:pt x="21580" y="93773"/>
                  </a:lnTo>
                  <a:lnTo>
                    <a:pt x="22304" y="93321"/>
                  </a:lnTo>
                  <a:lnTo>
                    <a:pt x="23036" y="92887"/>
                  </a:lnTo>
                  <a:lnTo>
                    <a:pt x="23778" y="92461"/>
                  </a:lnTo>
                  <a:lnTo>
                    <a:pt x="24536" y="92061"/>
                  </a:lnTo>
                  <a:lnTo>
                    <a:pt x="25311" y="91669"/>
                  </a:lnTo>
                  <a:lnTo>
                    <a:pt x="26086" y="91294"/>
                  </a:lnTo>
                  <a:lnTo>
                    <a:pt x="26879" y="90928"/>
                  </a:lnTo>
                  <a:lnTo>
                    <a:pt x="27679" y="90587"/>
                  </a:lnTo>
                  <a:lnTo>
                    <a:pt x="28497" y="90254"/>
                  </a:lnTo>
                  <a:lnTo>
                    <a:pt x="29324" y="89948"/>
                  </a:lnTo>
                  <a:lnTo>
                    <a:pt x="30159" y="89650"/>
                  </a:lnTo>
                  <a:lnTo>
                    <a:pt x="31002" y="89377"/>
                  </a:lnTo>
                  <a:lnTo>
                    <a:pt x="31854" y="89113"/>
                  </a:lnTo>
                  <a:lnTo>
                    <a:pt x="32714" y="88874"/>
                  </a:lnTo>
                  <a:lnTo>
                    <a:pt x="33583" y="88644"/>
                  </a:lnTo>
                  <a:lnTo>
                    <a:pt x="34461" y="88440"/>
                  </a:lnTo>
                  <a:lnTo>
                    <a:pt x="35355" y="88252"/>
                  </a:lnTo>
                  <a:lnTo>
                    <a:pt x="36250" y="88074"/>
                  </a:lnTo>
                  <a:lnTo>
                    <a:pt x="37153" y="87929"/>
                  </a:lnTo>
                  <a:lnTo>
                    <a:pt x="38065" y="87792"/>
                  </a:lnTo>
                  <a:lnTo>
                    <a:pt x="38985" y="87673"/>
                  </a:lnTo>
                  <a:lnTo>
                    <a:pt x="39913" y="87579"/>
                  </a:lnTo>
                  <a:lnTo>
                    <a:pt x="40842" y="87503"/>
                  </a:lnTo>
                  <a:lnTo>
                    <a:pt x="41779" y="87452"/>
                  </a:lnTo>
                  <a:lnTo>
                    <a:pt x="42256" y="87435"/>
                  </a:lnTo>
                  <a:lnTo>
                    <a:pt x="42725" y="87418"/>
                  </a:lnTo>
                  <a:lnTo>
                    <a:pt x="42725" y="87418"/>
                  </a:lnTo>
                  <a:lnTo>
                    <a:pt x="42426" y="86958"/>
                  </a:lnTo>
                  <a:lnTo>
                    <a:pt x="42137" y="86497"/>
                  </a:lnTo>
                  <a:lnTo>
                    <a:pt x="41856" y="86037"/>
                  </a:lnTo>
                  <a:lnTo>
                    <a:pt x="41583" y="85569"/>
                  </a:lnTo>
                  <a:lnTo>
                    <a:pt x="41319" y="85100"/>
                  </a:lnTo>
                  <a:lnTo>
                    <a:pt x="41055" y="84623"/>
                  </a:lnTo>
                  <a:lnTo>
                    <a:pt x="40808" y="84138"/>
                  </a:lnTo>
                  <a:lnTo>
                    <a:pt x="40569" y="83652"/>
                  </a:lnTo>
                  <a:lnTo>
                    <a:pt x="40339" y="83166"/>
                  </a:lnTo>
                  <a:lnTo>
                    <a:pt x="40109" y="82672"/>
                  </a:lnTo>
                  <a:lnTo>
                    <a:pt x="39896" y="82178"/>
                  </a:lnTo>
                  <a:lnTo>
                    <a:pt x="39692" y="81676"/>
                  </a:lnTo>
                  <a:lnTo>
                    <a:pt x="39496" y="81173"/>
                  </a:lnTo>
                  <a:lnTo>
                    <a:pt x="39308" y="80662"/>
                  </a:lnTo>
                  <a:lnTo>
                    <a:pt x="39129" y="80151"/>
                  </a:lnTo>
                  <a:lnTo>
                    <a:pt x="38959" y="79639"/>
                  </a:lnTo>
                  <a:lnTo>
                    <a:pt x="38806" y="79120"/>
                  </a:lnTo>
                  <a:lnTo>
                    <a:pt x="38652" y="78600"/>
                  </a:lnTo>
                  <a:lnTo>
                    <a:pt x="38516" y="78072"/>
                  </a:lnTo>
                  <a:lnTo>
                    <a:pt x="38388" y="77544"/>
                  </a:lnTo>
                  <a:lnTo>
                    <a:pt x="38260" y="77015"/>
                  </a:lnTo>
                  <a:lnTo>
                    <a:pt x="38150" y="76479"/>
                  </a:lnTo>
                  <a:lnTo>
                    <a:pt x="38056" y="75942"/>
                  </a:lnTo>
                  <a:lnTo>
                    <a:pt x="37962" y="75405"/>
                  </a:lnTo>
                  <a:lnTo>
                    <a:pt x="37886" y="74860"/>
                  </a:lnTo>
                  <a:lnTo>
                    <a:pt x="37817" y="74315"/>
                  </a:lnTo>
                  <a:lnTo>
                    <a:pt x="37758" y="73770"/>
                  </a:lnTo>
                  <a:lnTo>
                    <a:pt x="37707" y="73216"/>
                  </a:lnTo>
                  <a:lnTo>
                    <a:pt x="37664" y="72662"/>
                  </a:lnTo>
                  <a:lnTo>
                    <a:pt x="37639" y="72108"/>
                  </a:lnTo>
                  <a:lnTo>
                    <a:pt x="37622" y="71546"/>
                  </a:lnTo>
                  <a:lnTo>
                    <a:pt x="37622" y="70984"/>
                  </a:lnTo>
                  <a:lnTo>
                    <a:pt x="37622" y="70984"/>
                  </a:lnTo>
                  <a:lnTo>
                    <a:pt x="37622" y="70558"/>
                  </a:lnTo>
                  <a:lnTo>
                    <a:pt x="37630" y="70140"/>
                  </a:lnTo>
                  <a:lnTo>
                    <a:pt x="37647" y="69723"/>
                  </a:lnTo>
                  <a:lnTo>
                    <a:pt x="37664" y="69297"/>
                  </a:lnTo>
                  <a:lnTo>
                    <a:pt x="37698" y="68879"/>
                  </a:lnTo>
                  <a:lnTo>
                    <a:pt x="37732" y="68462"/>
                  </a:lnTo>
                  <a:lnTo>
                    <a:pt x="37766" y="68053"/>
                  </a:lnTo>
                  <a:lnTo>
                    <a:pt x="37809" y="67636"/>
                  </a:lnTo>
                  <a:lnTo>
                    <a:pt x="37860" y="67227"/>
                  </a:lnTo>
                  <a:lnTo>
                    <a:pt x="37920" y="66809"/>
                  </a:lnTo>
                  <a:lnTo>
                    <a:pt x="37988" y="66400"/>
                  </a:lnTo>
                  <a:lnTo>
                    <a:pt x="38056" y="66000"/>
                  </a:lnTo>
                  <a:lnTo>
                    <a:pt x="38124" y="65591"/>
                  </a:lnTo>
                  <a:lnTo>
                    <a:pt x="38209" y="65191"/>
                  </a:lnTo>
                  <a:lnTo>
                    <a:pt x="38295" y="64782"/>
                  </a:lnTo>
                  <a:lnTo>
                    <a:pt x="38380" y="64381"/>
                  </a:lnTo>
                  <a:lnTo>
                    <a:pt x="38482" y="63981"/>
                  </a:lnTo>
                  <a:lnTo>
                    <a:pt x="38584" y="63589"/>
                  </a:lnTo>
                  <a:lnTo>
                    <a:pt x="38686" y="63189"/>
                  </a:lnTo>
                  <a:lnTo>
                    <a:pt x="38806" y="62797"/>
                  </a:lnTo>
                  <a:lnTo>
                    <a:pt x="38925" y="62405"/>
                  </a:lnTo>
                  <a:lnTo>
                    <a:pt x="39044" y="62021"/>
                  </a:lnTo>
                  <a:lnTo>
                    <a:pt x="39172" y="61630"/>
                  </a:lnTo>
                  <a:lnTo>
                    <a:pt x="39308" y="61246"/>
                  </a:lnTo>
                  <a:lnTo>
                    <a:pt x="39453" y="60863"/>
                  </a:lnTo>
                  <a:lnTo>
                    <a:pt x="39598" y="60479"/>
                  </a:lnTo>
                  <a:lnTo>
                    <a:pt x="39743" y="60096"/>
                  </a:lnTo>
                  <a:lnTo>
                    <a:pt x="39905" y="59721"/>
                  </a:lnTo>
                  <a:lnTo>
                    <a:pt x="40067" y="59346"/>
                  </a:lnTo>
                  <a:lnTo>
                    <a:pt x="40228" y="58972"/>
                  </a:lnTo>
                  <a:lnTo>
                    <a:pt x="40399" y="58605"/>
                  </a:lnTo>
                  <a:lnTo>
                    <a:pt x="40578" y="58230"/>
                  </a:lnTo>
                  <a:lnTo>
                    <a:pt x="40757" y="57864"/>
                  </a:lnTo>
                  <a:lnTo>
                    <a:pt x="40944" y="57506"/>
                  </a:lnTo>
                  <a:lnTo>
                    <a:pt x="41132" y="57140"/>
                  </a:lnTo>
                  <a:lnTo>
                    <a:pt x="41327" y="56782"/>
                  </a:lnTo>
                  <a:lnTo>
                    <a:pt x="41532" y="56424"/>
                  </a:lnTo>
                  <a:lnTo>
                    <a:pt x="41736" y="56075"/>
                  </a:lnTo>
                  <a:lnTo>
                    <a:pt x="41941" y="55717"/>
                  </a:lnTo>
                  <a:lnTo>
                    <a:pt x="42162" y="55368"/>
                  </a:lnTo>
                  <a:lnTo>
                    <a:pt x="42375" y="55027"/>
                  </a:lnTo>
                  <a:lnTo>
                    <a:pt x="42605" y="54678"/>
                  </a:lnTo>
                  <a:lnTo>
                    <a:pt x="42835" y="54337"/>
                  </a:lnTo>
                  <a:lnTo>
                    <a:pt x="43065" y="53996"/>
                  </a:lnTo>
                  <a:lnTo>
                    <a:pt x="43304" y="53664"/>
                  </a:lnTo>
                  <a:lnTo>
                    <a:pt x="43542" y="53332"/>
                  </a:lnTo>
                  <a:lnTo>
                    <a:pt x="43790" y="52999"/>
                  </a:lnTo>
                  <a:lnTo>
                    <a:pt x="44045" y="52667"/>
                  </a:lnTo>
                  <a:lnTo>
                    <a:pt x="44301" y="52343"/>
                  </a:lnTo>
                  <a:lnTo>
                    <a:pt x="44556" y="52020"/>
                  </a:lnTo>
                  <a:lnTo>
                    <a:pt x="44820" y="51705"/>
                  </a:lnTo>
                  <a:lnTo>
                    <a:pt x="45093" y="51381"/>
                  </a:lnTo>
                  <a:lnTo>
                    <a:pt x="45366" y="51074"/>
                  </a:lnTo>
                  <a:lnTo>
                    <a:pt x="45647" y="50759"/>
                  </a:lnTo>
                  <a:lnTo>
                    <a:pt x="46209" y="50145"/>
                  </a:lnTo>
                  <a:lnTo>
                    <a:pt x="46797" y="49549"/>
                  </a:lnTo>
                  <a:lnTo>
                    <a:pt x="47393" y="48961"/>
                  </a:lnTo>
                  <a:lnTo>
                    <a:pt x="48007" y="48382"/>
                  </a:lnTo>
                  <a:lnTo>
                    <a:pt x="48637" y="47820"/>
                  </a:lnTo>
                  <a:lnTo>
                    <a:pt x="49285" y="47266"/>
                  </a:lnTo>
                  <a:lnTo>
                    <a:pt x="49940" y="46738"/>
                  </a:lnTo>
                  <a:lnTo>
                    <a:pt x="50622" y="46210"/>
                  </a:lnTo>
                  <a:lnTo>
                    <a:pt x="51312" y="45707"/>
                  </a:lnTo>
                  <a:lnTo>
                    <a:pt x="52011" y="45213"/>
                  </a:lnTo>
                  <a:lnTo>
                    <a:pt x="52726" y="44727"/>
                  </a:lnTo>
                  <a:lnTo>
                    <a:pt x="53459" y="44267"/>
                  </a:lnTo>
                  <a:lnTo>
                    <a:pt x="54209" y="43816"/>
                  </a:lnTo>
                  <a:lnTo>
                    <a:pt x="54958" y="43381"/>
                  </a:lnTo>
                  <a:lnTo>
                    <a:pt x="55734" y="42964"/>
                  </a:lnTo>
                  <a:lnTo>
                    <a:pt x="56509" y="42563"/>
                  </a:lnTo>
                  <a:lnTo>
                    <a:pt x="57310" y="42180"/>
                  </a:lnTo>
                  <a:lnTo>
                    <a:pt x="58111" y="41805"/>
                  </a:lnTo>
                  <a:lnTo>
                    <a:pt x="58928" y="41456"/>
                  </a:lnTo>
                  <a:lnTo>
                    <a:pt x="59755" y="41115"/>
                  </a:lnTo>
                  <a:lnTo>
                    <a:pt x="60598" y="40800"/>
                  </a:lnTo>
                  <a:lnTo>
                    <a:pt x="61442" y="40493"/>
                  </a:lnTo>
                  <a:lnTo>
                    <a:pt x="62302" y="40212"/>
                  </a:lnTo>
                  <a:lnTo>
                    <a:pt x="63171" y="39939"/>
                  </a:lnTo>
                  <a:lnTo>
                    <a:pt x="64049" y="39692"/>
                  </a:lnTo>
                  <a:lnTo>
                    <a:pt x="64935" y="39462"/>
                  </a:lnTo>
                  <a:lnTo>
                    <a:pt x="65838" y="39249"/>
                  </a:lnTo>
                  <a:lnTo>
                    <a:pt x="66741" y="39062"/>
                  </a:lnTo>
                  <a:lnTo>
                    <a:pt x="67192" y="38968"/>
                  </a:lnTo>
                  <a:lnTo>
                    <a:pt x="67652" y="38883"/>
                  </a:lnTo>
                  <a:lnTo>
                    <a:pt x="68112" y="38806"/>
                  </a:lnTo>
                  <a:lnTo>
                    <a:pt x="68572" y="38730"/>
                  </a:lnTo>
                  <a:lnTo>
                    <a:pt x="69041" y="38661"/>
                  </a:lnTo>
                  <a:lnTo>
                    <a:pt x="69509" y="38602"/>
                  </a:lnTo>
                  <a:lnTo>
                    <a:pt x="69978" y="38542"/>
                  </a:lnTo>
                  <a:lnTo>
                    <a:pt x="70447" y="38483"/>
                  </a:lnTo>
                  <a:lnTo>
                    <a:pt x="70915" y="38431"/>
                  </a:lnTo>
                  <a:lnTo>
                    <a:pt x="71392" y="38389"/>
                  </a:lnTo>
                  <a:lnTo>
                    <a:pt x="71861" y="38355"/>
                  </a:lnTo>
                  <a:lnTo>
                    <a:pt x="72338" y="38321"/>
                  </a:lnTo>
                  <a:lnTo>
                    <a:pt x="72815" y="38287"/>
                  </a:lnTo>
                  <a:lnTo>
                    <a:pt x="73300" y="38261"/>
                  </a:lnTo>
                  <a:lnTo>
                    <a:pt x="73778" y="38244"/>
                  </a:lnTo>
                  <a:lnTo>
                    <a:pt x="74263" y="38235"/>
                  </a:lnTo>
                  <a:lnTo>
                    <a:pt x="74749" y="38227"/>
                  </a:lnTo>
                  <a:lnTo>
                    <a:pt x="75234" y="38218"/>
                  </a:lnTo>
                  <a:lnTo>
                    <a:pt x="75234" y="38218"/>
                  </a:lnTo>
                  <a:lnTo>
                    <a:pt x="75984" y="38227"/>
                  </a:lnTo>
                  <a:lnTo>
                    <a:pt x="76776" y="38261"/>
                  </a:lnTo>
                  <a:lnTo>
                    <a:pt x="77586" y="38304"/>
                  </a:lnTo>
                  <a:lnTo>
                    <a:pt x="78412" y="38355"/>
                  </a:lnTo>
                  <a:lnTo>
                    <a:pt x="79230" y="38423"/>
                  </a:lnTo>
                  <a:lnTo>
                    <a:pt x="80039" y="38508"/>
                  </a:lnTo>
                  <a:lnTo>
                    <a:pt x="80832" y="38593"/>
                  </a:lnTo>
                  <a:lnTo>
                    <a:pt x="81581" y="38687"/>
                  </a:lnTo>
                  <a:lnTo>
                    <a:pt x="81581" y="38687"/>
                  </a:lnTo>
                  <a:lnTo>
                    <a:pt x="81539" y="38150"/>
                  </a:lnTo>
                  <a:lnTo>
                    <a:pt x="81522" y="37886"/>
                  </a:lnTo>
                  <a:lnTo>
                    <a:pt x="81513" y="37614"/>
                  </a:lnTo>
                  <a:lnTo>
                    <a:pt x="81513" y="37614"/>
                  </a:lnTo>
                  <a:lnTo>
                    <a:pt x="81530" y="37136"/>
                  </a:lnTo>
                  <a:lnTo>
                    <a:pt x="81547" y="36668"/>
                  </a:lnTo>
                  <a:lnTo>
                    <a:pt x="81573" y="36191"/>
                  </a:lnTo>
                  <a:lnTo>
                    <a:pt x="81607" y="35722"/>
                  </a:lnTo>
                  <a:lnTo>
                    <a:pt x="81649" y="35254"/>
                  </a:lnTo>
                  <a:lnTo>
                    <a:pt x="81692" y="34785"/>
                  </a:lnTo>
                  <a:lnTo>
                    <a:pt x="81743" y="34317"/>
                  </a:lnTo>
                  <a:lnTo>
                    <a:pt x="81803" y="33857"/>
                  </a:lnTo>
                  <a:lnTo>
                    <a:pt x="81871" y="33388"/>
                  </a:lnTo>
                  <a:lnTo>
                    <a:pt x="81948" y="32928"/>
                  </a:lnTo>
                  <a:lnTo>
                    <a:pt x="82024" y="32468"/>
                  </a:lnTo>
                  <a:lnTo>
                    <a:pt x="82109" y="32008"/>
                  </a:lnTo>
                  <a:lnTo>
                    <a:pt x="82203" y="31548"/>
                  </a:lnTo>
                  <a:lnTo>
                    <a:pt x="82305" y="31096"/>
                  </a:lnTo>
                  <a:lnTo>
                    <a:pt x="82408" y="30645"/>
                  </a:lnTo>
                  <a:lnTo>
                    <a:pt x="82527" y="30193"/>
                  </a:lnTo>
                  <a:lnTo>
                    <a:pt x="82638" y="29742"/>
                  </a:lnTo>
                  <a:lnTo>
                    <a:pt x="82765" y="29290"/>
                  </a:lnTo>
                  <a:lnTo>
                    <a:pt x="82902" y="28847"/>
                  </a:lnTo>
                  <a:lnTo>
                    <a:pt x="83038" y="28396"/>
                  </a:lnTo>
                  <a:lnTo>
                    <a:pt x="83183" y="27953"/>
                  </a:lnTo>
                  <a:lnTo>
                    <a:pt x="83328" y="27518"/>
                  </a:lnTo>
                  <a:lnTo>
                    <a:pt x="83481" y="27075"/>
                  </a:lnTo>
                  <a:lnTo>
                    <a:pt x="83643" y="26641"/>
                  </a:lnTo>
                  <a:lnTo>
                    <a:pt x="83813" y="26206"/>
                  </a:lnTo>
                  <a:lnTo>
                    <a:pt x="83984" y="25772"/>
                  </a:lnTo>
                  <a:lnTo>
                    <a:pt x="84171" y="25346"/>
                  </a:lnTo>
                  <a:lnTo>
                    <a:pt x="84350" y="24911"/>
                  </a:lnTo>
                  <a:lnTo>
                    <a:pt x="84546" y="24485"/>
                  </a:lnTo>
                  <a:lnTo>
                    <a:pt x="84742" y="24068"/>
                  </a:lnTo>
                  <a:lnTo>
                    <a:pt x="84946" y="23642"/>
                  </a:lnTo>
                  <a:lnTo>
                    <a:pt x="85151" y="23224"/>
                  </a:lnTo>
                  <a:lnTo>
                    <a:pt x="85364" y="22807"/>
                  </a:lnTo>
                  <a:lnTo>
                    <a:pt x="85585" y="22398"/>
                  </a:lnTo>
                  <a:lnTo>
                    <a:pt x="85807" y="21981"/>
                  </a:lnTo>
                  <a:lnTo>
                    <a:pt x="86037" y="21572"/>
                  </a:lnTo>
                  <a:lnTo>
                    <a:pt x="86275" y="21171"/>
                  </a:lnTo>
                  <a:lnTo>
                    <a:pt x="86514" y="20762"/>
                  </a:lnTo>
                  <a:lnTo>
                    <a:pt x="86761" y="20362"/>
                  </a:lnTo>
                  <a:lnTo>
                    <a:pt x="87017" y="19961"/>
                  </a:lnTo>
                  <a:lnTo>
                    <a:pt x="87272" y="19570"/>
                  </a:lnTo>
                  <a:lnTo>
                    <a:pt x="87536" y="19178"/>
                  </a:lnTo>
                  <a:lnTo>
                    <a:pt x="87800" y="18786"/>
                  </a:lnTo>
                  <a:lnTo>
                    <a:pt x="88082" y="18402"/>
                  </a:lnTo>
                  <a:lnTo>
                    <a:pt x="88354" y="18019"/>
                  </a:lnTo>
                  <a:lnTo>
                    <a:pt x="88635" y="17636"/>
                  </a:lnTo>
                  <a:lnTo>
                    <a:pt x="88925" y="17252"/>
                  </a:lnTo>
                  <a:lnTo>
                    <a:pt x="89223" y="16877"/>
                  </a:lnTo>
                  <a:lnTo>
                    <a:pt x="89521" y="16511"/>
                  </a:lnTo>
                  <a:lnTo>
                    <a:pt x="89819" y="16136"/>
                  </a:lnTo>
                  <a:lnTo>
                    <a:pt x="90126" y="15770"/>
                  </a:lnTo>
                  <a:lnTo>
                    <a:pt x="90441" y="15412"/>
                  </a:lnTo>
                  <a:lnTo>
                    <a:pt x="90757" y="15046"/>
                  </a:lnTo>
                  <a:lnTo>
                    <a:pt x="91080" y="14697"/>
                  </a:lnTo>
                  <a:lnTo>
                    <a:pt x="91404" y="14339"/>
                  </a:lnTo>
                  <a:lnTo>
                    <a:pt x="91736" y="13989"/>
                  </a:lnTo>
                  <a:lnTo>
                    <a:pt x="92069" y="13640"/>
                  </a:lnTo>
                  <a:lnTo>
                    <a:pt x="92409" y="13299"/>
                  </a:lnTo>
                  <a:lnTo>
                    <a:pt x="92759" y="12959"/>
                  </a:lnTo>
                  <a:lnTo>
                    <a:pt x="93108" y="12626"/>
                  </a:lnTo>
                  <a:lnTo>
                    <a:pt x="93457" y="12294"/>
                  </a:lnTo>
                  <a:lnTo>
                    <a:pt x="93815" y="11962"/>
                  </a:lnTo>
                  <a:lnTo>
                    <a:pt x="94181" y="11638"/>
                  </a:lnTo>
                  <a:lnTo>
                    <a:pt x="94548" y="11314"/>
                  </a:lnTo>
                  <a:lnTo>
                    <a:pt x="94914" y="10991"/>
                  </a:lnTo>
                  <a:lnTo>
                    <a:pt x="95289" y="10684"/>
                  </a:lnTo>
                  <a:lnTo>
                    <a:pt x="95664" y="10369"/>
                  </a:lnTo>
                  <a:lnTo>
                    <a:pt x="96047" y="10062"/>
                  </a:lnTo>
                  <a:lnTo>
                    <a:pt x="96439" y="9755"/>
                  </a:lnTo>
                  <a:lnTo>
                    <a:pt x="96831" y="9457"/>
                  </a:lnTo>
                  <a:lnTo>
                    <a:pt x="97223" y="9159"/>
                  </a:lnTo>
                  <a:lnTo>
                    <a:pt x="97623" y="8869"/>
                  </a:lnTo>
                  <a:lnTo>
                    <a:pt x="98024" y="8580"/>
                  </a:lnTo>
                  <a:lnTo>
                    <a:pt x="98433" y="8299"/>
                  </a:lnTo>
                  <a:lnTo>
                    <a:pt x="98841" y="8017"/>
                  </a:lnTo>
                  <a:lnTo>
                    <a:pt x="99250" y="7745"/>
                  </a:lnTo>
                  <a:lnTo>
                    <a:pt x="99668" y="7472"/>
                  </a:lnTo>
                  <a:lnTo>
                    <a:pt x="100094" y="7208"/>
                  </a:lnTo>
                  <a:lnTo>
                    <a:pt x="100520" y="6944"/>
                  </a:lnTo>
                  <a:lnTo>
                    <a:pt x="100946" y="6680"/>
                  </a:lnTo>
                  <a:lnTo>
                    <a:pt x="101372" y="6433"/>
                  </a:lnTo>
                  <a:lnTo>
                    <a:pt x="101806" y="6177"/>
                  </a:lnTo>
                  <a:lnTo>
                    <a:pt x="102249" y="5930"/>
                  </a:lnTo>
                  <a:lnTo>
                    <a:pt x="102692" y="5692"/>
                  </a:lnTo>
                  <a:lnTo>
                    <a:pt x="103135" y="5453"/>
                  </a:lnTo>
                  <a:lnTo>
                    <a:pt x="103587" y="5223"/>
                  </a:lnTo>
                  <a:lnTo>
                    <a:pt x="104038" y="4993"/>
                  </a:lnTo>
                  <a:lnTo>
                    <a:pt x="104490" y="4772"/>
                  </a:lnTo>
                  <a:lnTo>
                    <a:pt x="104950" y="4550"/>
                  </a:lnTo>
                  <a:lnTo>
                    <a:pt x="105410" y="4337"/>
                  </a:lnTo>
                  <a:lnTo>
                    <a:pt x="105870" y="4124"/>
                  </a:lnTo>
                  <a:lnTo>
                    <a:pt x="106338" y="3920"/>
                  </a:lnTo>
                  <a:lnTo>
                    <a:pt x="106807" y="3724"/>
                  </a:lnTo>
                  <a:lnTo>
                    <a:pt x="107284" y="3528"/>
                  </a:lnTo>
                  <a:lnTo>
                    <a:pt x="107761" y="3332"/>
                  </a:lnTo>
                  <a:lnTo>
                    <a:pt x="108238" y="3153"/>
                  </a:lnTo>
                  <a:lnTo>
                    <a:pt x="108715" y="2965"/>
                  </a:lnTo>
                  <a:lnTo>
                    <a:pt x="109201" y="2795"/>
                  </a:lnTo>
                  <a:lnTo>
                    <a:pt x="109687" y="2625"/>
                  </a:lnTo>
                  <a:lnTo>
                    <a:pt x="110172" y="2454"/>
                  </a:lnTo>
                  <a:lnTo>
                    <a:pt x="110666" y="2292"/>
                  </a:lnTo>
                  <a:lnTo>
                    <a:pt x="111160" y="2139"/>
                  </a:lnTo>
                  <a:lnTo>
                    <a:pt x="111663" y="1986"/>
                  </a:lnTo>
                  <a:lnTo>
                    <a:pt x="112157" y="1841"/>
                  </a:lnTo>
                  <a:lnTo>
                    <a:pt x="112660" y="1705"/>
                  </a:lnTo>
                  <a:lnTo>
                    <a:pt x="113162" y="1568"/>
                  </a:lnTo>
                  <a:lnTo>
                    <a:pt x="113674" y="1440"/>
                  </a:lnTo>
                  <a:lnTo>
                    <a:pt x="114176" y="1313"/>
                  </a:lnTo>
                  <a:lnTo>
                    <a:pt x="114687" y="1193"/>
                  </a:lnTo>
                  <a:lnTo>
                    <a:pt x="115207" y="1083"/>
                  </a:lnTo>
                  <a:lnTo>
                    <a:pt x="115718" y="972"/>
                  </a:lnTo>
                  <a:lnTo>
                    <a:pt x="116238" y="870"/>
                  </a:lnTo>
                  <a:lnTo>
                    <a:pt x="116758" y="776"/>
                  </a:lnTo>
                  <a:lnTo>
                    <a:pt x="117277" y="682"/>
                  </a:lnTo>
                  <a:lnTo>
                    <a:pt x="117805" y="597"/>
                  </a:lnTo>
                  <a:lnTo>
                    <a:pt x="118325" y="520"/>
                  </a:lnTo>
                  <a:lnTo>
                    <a:pt x="118853" y="444"/>
                  </a:lnTo>
                  <a:lnTo>
                    <a:pt x="119382" y="376"/>
                  </a:lnTo>
                  <a:lnTo>
                    <a:pt x="119910" y="307"/>
                  </a:lnTo>
                  <a:lnTo>
                    <a:pt x="120446" y="256"/>
                  </a:lnTo>
                  <a:lnTo>
                    <a:pt x="120983" y="205"/>
                  </a:lnTo>
                  <a:lnTo>
                    <a:pt x="121520" y="154"/>
                  </a:lnTo>
                  <a:lnTo>
                    <a:pt x="122057" y="111"/>
                  </a:lnTo>
                  <a:lnTo>
                    <a:pt x="122593" y="86"/>
                  </a:lnTo>
                  <a:lnTo>
                    <a:pt x="123139" y="52"/>
                  </a:lnTo>
                  <a:lnTo>
                    <a:pt x="123675" y="35"/>
                  </a:lnTo>
                  <a:lnTo>
                    <a:pt x="124221" y="18"/>
                  </a:lnTo>
                  <a:lnTo>
                    <a:pt x="124766" y="9"/>
                  </a:lnTo>
                  <a:lnTo>
                    <a:pt x="124766" y="9"/>
                  </a:lnTo>
                  <a:lnTo>
                    <a:pt x="125337" y="1"/>
                  </a:lnTo>
                  <a:lnTo>
                    <a:pt x="125907" y="1"/>
                  </a:lnTo>
                  <a:lnTo>
                    <a:pt x="126478" y="9"/>
                  </a:lnTo>
                  <a:lnTo>
                    <a:pt x="127049" y="26"/>
                  </a:lnTo>
                  <a:lnTo>
                    <a:pt x="127611" y="52"/>
                  </a:lnTo>
                  <a:lnTo>
                    <a:pt x="128174" y="77"/>
                  </a:lnTo>
                  <a:lnTo>
                    <a:pt x="128736" y="111"/>
                  </a:lnTo>
                  <a:lnTo>
                    <a:pt x="129298" y="154"/>
                  </a:lnTo>
                  <a:lnTo>
                    <a:pt x="129852" y="197"/>
                  </a:lnTo>
                  <a:lnTo>
                    <a:pt x="130414" y="248"/>
                  </a:lnTo>
                  <a:lnTo>
                    <a:pt x="130968" y="307"/>
                  </a:lnTo>
                  <a:lnTo>
                    <a:pt x="131513" y="367"/>
                  </a:lnTo>
                  <a:lnTo>
                    <a:pt x="132067" y="435"/>
                  </a:lnTo>
                  <a:lnTo>
                    <a:pt x="132612" y="512"/>
                  </a:lnTo>
                  <a:lnTo>
                    <a:pt x="133157" y="597"/>
                  </a:lnTo>
                  <a:lnTo>
                    <a:pt x="133703" y="682"/>
                  </a:lnTo>
                  <a:lnTo>
                    <a:pt x="134239" y="776"/>
                  </a:lnTo>
                  <a:lnTo>
                    <a:pt x="134776" y="878"/>
                  </a:lnTo>
                  <a:lnTo>
                    <a:pt x="135313" y="980"/>
                  </a:lnTo>
                  <a:lnTo>
                    <a:pt x="135849" y="1091"/>
                  </a:lnTo>
                  <a:lnTo>
                    <a:pt x="136378" y="1202"/>
                  </a:lnTo>
                  <a:lnTo>
                    <a:pt x="136906" y="1330"/>
                  </a:lnTo>
                  <a:lnTo>
                    <a:pt x="137434" y="1458"/>
                  </a:lnTo>
                  <a:lnTo>
                    <a:pt x="137954" y="1585"/>
                  </a:lnTo>
                  <a:lnTo>
                    <a:pt x="138473" y="1722"/>
                  </a:lnTo>
                  <a:lnTo>
                    <a:pt x="138993" y="1866"/>
                  </a:lnTo>
                  <a:lnTo>
                    <a:pt x="139504" y="2020"/>
                  </a:lnTo>
                  <a:lnTo>
                    <a:pt x="140015" y="2173"/>
                  </a:lnTo>
                  <a:lnTo>
                    <a:pt x="140527" y="2335"/>
                  </a:lnTo>
                  <a:lnTo>
                    <a:pt x="141029" y="2497"/>
                  </a:lnTo>
                  <a:lnTo>
                    <a:pt x="141532" y="2667"/>
                  </a:lnTo>
                  <a:lnTo>
                    <a:pt x="142034" y="2846"/>
                  </a:lnTo>
                  <a:lnTo>
                    <a:pt x="142529" y="3025"/>
                  </a:lnTo>
                  <a:lnTo>
                    <a:pt x="143023" y="3212"/>
                  </a:lnTo>
                  <a:lnTo>
                    <a:pt x="143517" y="3400"/>
                  </a:lnTo>
                  <a:lnTo>
                    <a:pt x="144002" y="3596"/>
                  </a:lnTo>
                  <a:lnTo>
                    <a:pt x="144488" y="3792"/>
                  </a:lnTo>
                  <a:lnTo>
                    <a:pt x="144965" y="4005"/>
                  </a:lnTo>
                  <a:lnTo>
                    <a:pt x="145442" y="4209"/>
                  </a:lnTo>
                  <a:lnTo>
                    <a:pt x="145919" y="4431"/>
                  </a:lnTo>
                  <a:lnTo>
                    <a:pt x="146388" y="4652"/>
                  </a:lnTo>
                  <a:lnTo>
                    <a:pt x="146856" y="4874"/>
                  </a:lnTo>
                  <a:lnTo>
                    <a:pt x="147316" y="5104"/>
                  </a:lnTo>
                  <a:lnTo>
                    <a:pt x="147776" y="5342"/>
                  </a:lnTo>
                  <a:lnTo>
                    <a:pt x="148237" y="5581"/>
                  </a:lnTo>
                  <a:lnTo>
                    <a:pt x="148688" y="5828"/>
                  </a:lnTo>
                  <a:lnTo>
                    <a:pt x="149140" y="6075"/>
                  </a:lnTo>
                  <a:lnTo>
                    <a:pt x="149583" y="6331"/>
                  </a:lnTo>
                  <a:lnTo>
                    <a:pt x="150026" y="6586"/>
                  </a:lnTo>
                  <a:lnTo>
                    <a:pt x="150460" y="6850"/>
                  </a:lnTo>
                  <a:lnTo>
                    <a:pt x="150895" y="7114"/>
                  </a:lnTo>
                  <a:lnTo>
                    <a:pt x="151329" y="7387"/>
                  </a:lnTo>
                  <a:lnTo>
                    <a:pt x="151755" y="7660"/>
                  </a:lnTo>
                  <a:lnTo>
                    <a:pt x="152172" y="7941"/>
                  </a:lnTo>
                  <a:lnTo>
                    <a:pt x="152590" y="8230"/>
                  </a:lnTo>
                  <a:lnTo>
                    <a:pt x="153007" y="8520"/>
                  </a:lnTo>
                  <a:lnTo>
                    <a:pt x="153416" y="8810"/>
                  </a:lnTo>
                  <a:lnTo>
                    <a:pt x="153825" y="9108"/>
                  </a:lnTo>
                  <a:lnTo>
                    <a:pt x="154226" y="9406"/>
                  </a:lnTo>
                  <a:lnTo>
                    <a:pt x="154618" y="9713"/>
                  </a:lnTo>
                  <a:lnTo>
                    <a:pt x="155018" y="10028"/>
                  </a:lnTo>
                  <a:lnTo>
                    <a:pt x="155401" y="10343"/>
                  </a:lnTo>
                  <a:lnTo>
                    <a:pt x="155785" y="10658"/>
                  </a:lnTo>
                  <a:lnTo>
                    <a:pt x="156168" y="10982"/>
                  </a:lnTo>
                  <a:lnTo>
                    <a:pt x="156168" y="10982"/>
                  </a:lnTo>
                  <a:lnTo>
                    <a:pt x="156858" y="11587"/>
                  </a:lnTo>
                  <a:lnTo>
                    <a:pt x="157540" y="12200"/>
                  </a:lnTo>
                  <a:lnTo>
                    <a:pt x="157872" y="12516"/>
                  </a:lnTo>
                  <a:lnTo>
                    <a:pt x="158196" y="12839"/>
                  </a:lnTo>
                  <a:lnTo>
                    <a:pt x="158519" y="13155"/>
                  </a:lnTo>
                  <a:lnTo>
                    <a:pt x="158843" y="13478"/>
                  </a:lnTo>
                  <a:lnTo>
                    <a:pt x="159158" y="13811"/>
                  </a:lnTo>
                  <a:lnTo>
                    <a:pt x="159474" y="14134"/>
                  </a:lnTo>
                  <a:lnTo>
                    <a:pt x="159780" y="14475"/>
                  </a:lnTo>
                  <a:lnTo>
                    <a:pt x="160087" y="14807"/>
                  </a:lnTo>
                  <a:lnTo>
                    <a:pt x="160385" y="15148"/>
                  </a:lnTo>
                  <a:lnTo>
                    <a:pt x="160675" y="15489"/>
                  </a:lnTo>
                  <a:lnTo>
                    <a:pt x="160973" y="15838"/>
                  </a:lnTo>
                  <a:lnTo>
                    <a:pt x="161254" y="16187"/>
                  </a:lnTo>
                  <a:lnTo>
                    <a:pt x="161535" y="16537"/>
                  </a:lnTo>
                  <a:lnTo>
                    <a:pt x="161816" y="16895"/>
                  </a:lnTo>
                  <a:lnTo>
                    <a:pt x="162089" y="17252"/>
                  </a:lnTo>
                  <a:lnTo>
                    <a:pt x="162362" y="17610"/>
                  </a:lnTo>
                  <a:lnTo>
                    <a:pt x="162626" y="17976"/>
                  </a:lnTo>
                  <a:lnTo>
                    <a:pt x="162881" y="18343"/>
                  </a:lnTo>
                  <a:lnTo>
                    <a:pt x="163137" y="18709"/>
                  </a:lnTo>
                  <a:lnTo>
                    <a:pt x="163392" y="19075"/>
                  </a:lnTo>
                  <a:lnTo>
                    <a:pt x="163631" y="19450"/>
                  </a:lnTo>
                  <a:lnTo>
                    <a:pt x="163878" y="19834"/>
                  </a:lnTo>
                  <a:lnTo>
                    <a:pt x="164117" y="20209"/>
                  </a:lnTo>
                  <a:lnTo>
                    <a:pt x="164347" y="20592"/>
                  </a:lnTo>
                  <a:lnTo>
                    <a:pt x="164568" y="20975"/>
                  </a:lnTo>
                  <a:lnTo>
                    <a:pt x="164790" y="21367"/>
                  </a:lnTo>
                  <a:lnTo>
                    <a:pt x="165011" y="21751"/>
                  </a:lnTo>
                  <a:lnTo>
                    <a:pt x="165224" y="22142"/>
                  </a:lnTo>
                  <a:lnTo>
                    <a:pt x="165224" y="22142"/>
                  </a:lnTo>
                  <a:lnTo>
                    <a:pt x="165301" y="22287"/>
                  </a:lnTo>
                  <a:lnTo>
                    <a:pt x="165386" y="22424"/>
                  </a:lnTo>
                  <a:lnTo>
                    <a:pt x="165471" y="22551"/>
                  </a:lnTo>
                  <a:lnTo>
                    <a:pt x="165565" y="22679"/>
                  </a:lnTo>
                  <a:lnTo>
                    <a:pt x="165659" y="22807"/>
                  </a:lnTo>
                  <a:lnTo>
                    <a:pt x="165761" y="22926"/>
                  </a:lnTo>
                  <a:lnTo>
                    <a:pt x="165863" y="23037"/>
                  </a:lnTo>
                  <a:lnTo>
                    <a:pt x="165974" y="23148"/>
                  </a:lnTo>
                  <a:lnTo>
                    <a:pt x="166085" y="23250"/>
                  </a:lnTo>
                  <a:lnTo>
                    <a:pt x="166195" y="23352"/>
                  </a:lnTo>
                  <a:lnTo>
                    <a:pt x="166315" y="23446"/>
                  </a:lnTo>
                  <a:lnTo>
                    <a:pt x="166434" y="23540"/>
                  </a:lnTo>
                  <a:lnTo>
                    <a:pt x="166562" y="23625"/>
                  </a:lnTo>
                  <a:lnTo>
                    <a:pt x="166689" y="23710"/>
                  </a:lnTo>
                  <a:lnTo>
                    <a:pt x="166817" y="23787"/>
                  </a:lnTo>
                  <a:lnTo>
                    <a:pt x="166945" y="23863"/>
                  </a:lnTo>
                  <a:lnTo>
                    <a:pt x="167218" y="24000"/>
                  </a:lnTo>
                  <a:lnTo>
                    <a:pt x="167499" y="24110"/>
                  </a:lnTo>
                  <a:lnTo>
                    <a:pt x="167788" y="24213"/>
                  </a:lnTo>
                  <a:lnTo>
                    <a:pt x="168078" y="24289"/>
                  </a:lnTo>
                  <a:lnTo>
                    <a:pt x="168376" y="24349"/>
                  </a:lnTo>
                  <a:lnTo>
                    <a:pt x="168674" y="24400"/>
                  </a:lnTo>
                  <a:lnTo>
                    <a:pt x="168981" y="24426"/>
                  </a:lnTo>
                  <a:lnTo>
                    <a:pt x="169279" y="24434"/>
                  </a:lnTo>
                  <a:lnTo>
                    <a:pt x="169279" y="24434"/>
                  </a:lnTo>
                  <a:lnTo>
                    <a:pt x="169586" y="24426"/>
                  </a:lnTo>
                  <a:lnTo>
                    <a:pt x="169884" y="24400"/>
                  </a:lnTo>
                  <a:lnTo>
                    <a:pt x="170191" y="24349"/>
                  </a:lnTo>
                  <a:lnTo>
                    <a:pt x="170489" y="24289"/>
                  </a:lnTo>
                  <a:lnTo>
                    <a:pt x="170779" y="24213"/>
                  </a:lnTo>
                  <a:lnTo>
                    <a:pt x="171068" y="24110"/>
                  </a:lnTo>
                  <a:lnTo>
                    <a:pt x="171341" y="24000"/>
                  </a:lnTo>
                  <a:lnTo>
                    <a:pt x="171614" y="23863"/>
                  </a:lnTo>
                  <a:lnTo>
                    <a:pt x="171750" y="23787"/>
                  </a:lnTo>
                  <a:lnTo>
                    <a:pt x="171878" y="23710"/>
                  </a:lnTo>
                  <a:lnTo>
                    <a:pt x="172005" y="23625"/>
                  </a:lnTo>
                  <a:lnTo>
                    <a:pt x="172125" y="23540"/>
                  </a:lnTo>
                  <a:lnTo>
                    <a:pt x="172253" y="23446"/>
                  </a:lnTo>
                  <a:lnTo>
                    <a:pt x="172363" y="23352"/>
                  </a:lnTo>
                  <a:lnTo>
                    <a:pt x="172483" y="23250"/>
                  </a:lnTo>
                  <a:lnTo>
                    <a:pt x="172593" y="23148"/>
                  </a:lnTo>
                  <a:lnTo>
                    <a:pt x="172704" y="23037"/>
                  </a:lnTo>
                  <a:lnTo>
                    <a:pt x="172806" y="22926"/>
                  </a:lnTo>
                  <a:lnTo>
                    <a:pt x="172900" y="22807"/>
                  </a:lnTo>
                  <a:lnTo>
                    <a:pt x="173002" y="22679"/>
                  </a:lnTo>
                  <a:lnTo>
                    <a:pt x="173087" y="22551"/>
                  </a:lnTo>
                  <a:lnTo>
                    <a:pt x="173181" y="22424"/>
                  </a:lnTo>
                  <a:lnTo>
                    <a:pt x="173258" y="22287"/>
                  </a:lnTo>
                  <a:lnTo>
                    <a:pt x="173343" y="22142"/>
                  </a:lnTo>
                  <a:lnTo>
                    <a:pt x="173343" y="22142"/>
                  </a:lnTo>
                  <a:lnTo>
                    <a:pt x="173675" y="21529"/>
                  </a:lnTo>
                  <a:lnTo>
                    <a:pt x="174025" y="20916"/>
                  </a:lnTo>
                  <a:lnTo>
                    <a:pt x="174391" y="20311"/>
                  </a:lnTo>
                  <a:lnTo>
                    <a:pt x="174757" y="19714"/>
                  </a:lnTo>
                  <a:lnTo>
                    <a:pt x="175149" y="19118"/>
                  </a:lnTo>
                  <a:lnTo>
                    <a:pt x="175541" y="18539"/>
                  </a:lnTo>
                  <a:lnTo>
                    <a:pt x="175950" y="17959"/>
                  </a:lnTo>
                  <a:lnTo>
                    <a:pt x="176367" y="17389"/>
                  </a:lnTo>
                  <a:lnTo>
                    <a:pt x="176802" y="16818"/>
                  </a:lnTo>
                  <a:lnTo>
                    <a:pt x="177245" y="16264"/>
                  </a:lnTo>
                  <a:lnTo>
                    <a:pt x="177696" y="15710"/>
                  </a:lnTo>
                  <a:lnTo>
                    <a:pt x="178156" y="15165"/>
                  </a:lnTo>
                  <a:lnTo>
                    <a:pt x="178634" y="14628"/>
                  </a:lnTo>
                  <a:lnTo>
                    <a:pt x="179119" y="14100"/>
                  </a:lnTo>
                  <a:lnTo>
                    <a:pt x="179613" y="13581"/>
                  </a:lnTo>
                  <a:lnTo>
                    <a:pt x="180124" y="13069"/>
                  </a:lnTo>
                  <a:lnTo>
                    <a:pt x="180636" y="12567"/>
                  </a:lnTo>
                  <a:lnTo>
                    <a:pt x="181164" y="12073"/>
                  </a:lnTo>
                  <a:lnTo>
                    <a:pt x="181700" y="11578"/>
                  </a:lnTo>
                  <a:lnTo>
                    <a:pt x="182246" y="11101"/>
                  </a:lnTo>
                  <a:lnTo>
                    <a:pt x="182799" y="10624"/>
                  </a:lnTo>
                  <a:lnTo>
                    <a:pt x="183362" y="10164"/>
                  </a:lnTo>
                  <a:lnTo>
                    <a:pt x="183941" y="9713"/>
                  </a:lnTo>
                  <a:lnTo>
                    <a:pt x="184520" y="9261"/>
                  </a:lnTo>
                  <a:lnTo>
                    <a:pt x="185117" y="8827"/>
                  </a:lnTo>
                  <a:lnTo>
                    <a:pt x="185713" y="8401"/>
                  </a:lnTo>
                  <a:lnTo>
                    <a:pt x="186326" y="7983"/>
                  </a:lnTo>
                  <a:lnTo>
                    <a:pt x="186940" y="7574"/>
                  </a:lnTo>
                  <a:lnTo>
                    <a:pt x="187570" y="7174"/>
                  </a:lnTo>
                  <a:lnTo>
                    <a:pt x="188201" y="6782"/>
                  </a:lnTo>
                  <a:lnTo>
                    <a:pt x="188848" y="6399"/>
                  </a:lnTo>
                  <a:lnTo>
                    <a:pt x="189496" y="6032"/>
                  </a:lnTo>
                  <a:lnTo>
                    <a:pt x="190160" y="5666"/>
                  </a:lnTo>
                  <a:lnTo>
                    <a:pt x="190825" y="5317"/>
                  </a:lnTo>
                  <a:lnTo>
                    <a:pt x="191498" y="4976"/>
                  </a:lnTo>
                  <a:lnTo>
                    <a:pt x="192188" y="4644"/>
                  </a:lnTo>
                  <a:lnTo>
                    <a:pt x="192878" y="4320"/>
                  </a:lnTo>
                  <a:lnTo>
                    <a:pt x="193568" y="4013"/>
                  </a:lnTo>
                  <a:lnTo>
                    <a:pt x="194275" y="3715"/>
                  </a:lnTo>
                  <a:lnTo>
                    <a:pt x="194991" y="3425"/>
                  </a:lnTo>
                  <a:lnTo>
                    <a:pt x="195706" y="3144"/>
                  </a:lnTo>
                  <a:lnTo>
                    <a:pt x="196430" y="2880"/>
                  </a:lnTo>
                  <a:lnTo>
                    <a:pt x="197163" y="2625"/>
                  </a:lnTo>
                  <a:lnTo>
                    <a:pt x="197904" y="2378"/>
                  </a:lnTo>
                  <a:lnTo>
                    <a:pt x="198645" y="2139"/>
                  </a:lnTo>
                  <a:lnTo>
                    <a:pt x="199395" y="1918"/>
                  </a:lnTo>
                  <a:lnTo>
                    <a:pt x="200153" y="1713"/>
                  </a:lnTo>
                  <a:lnTo>
                    <a:pt x="200912" y="1509"/>
                  </a:lnTo>
                  <a:lnTo>
                    <a:pt x="201678" y="1321"/>
                  </a:lnTo>
                  <a:lnTo>
                    <a:pt x="202454" y="1151"/>
                  </a:lnTo>
                  <a:lnTo>
                    <a:pt x="203237" y="980"/>
                  </a:lnTo>
                  <a:lnTo>
                    <a:pt x="204021" y="836"/>
                  </a:lnTo>
                  <a:lnTo>
                    <a:pt x="204805" y="691"/>
                  </a:lnTo>
                  <a:lnTo>
                    <a:pt x="205606" y="563"/>
                  </a:lnTo>
                  <a:lnTo>
                    <a:pt x="206407" y="452"/>
                  </a:lnTo>
                  <a:lnTo>
                    <a:pt x="207207" y="350"/>
                  </a:lnTo>
                  <a:lnTo>
                    <a:pt x="208017" y="265"/>
                  </a:lnTo>
                  <a:lnTo>
                    <a:pt x="208826" y="188"/>
                  </a:lnTo>
                  <a:lnTo>
                    <a:pt x="209644" y="120"/>
                  </a:lnTo>
                  <a:lnTo>
                    <a:pt x="210470" y="77"/>
                  </a:lnTo>
                  <a:lnTo>
                    <a:pt x="211297" y="35"/>
                  </a:lnTo>
                  <a:lnTo>
                    <a:pt x="212123" y="9"/>
                  </a:lnTo>
                  <a:lnTo>
                    <a:pt x="212958" y="1"/>
                  </a:lnTo>
                  <a:lnTo>
                    <a:pt x="213793" y="9"/>
                  </a:lnTo>
                  <a:lnTo>
                    <a:pt x="213793" y="9"/>
                  </a:lnTo>
                  <a:lnTo>
                    <a:pt x="214338" y="18"/>
                  </a:lnTo>
                  <a:lnTo>
                    <a:pt x="214883" y="35"/>
                  </a:lnTo>
                  <a:lnTo>
                    <a:pt x="215429" y="52"/>
                  </a:lnTo>
                  <a:lnTo>
                    <a:pt x="215965" y="86"/>
                  </a:lnTo>
                  <a:lnTo>
                    <a:pt x="216510" y="111"/>
                  </a:lnTo>
                  <a:lnTo>
                    <a:pt x="217047" y="154"/>
                  </a:lnTo>
                  <a:lnTo>
                    <a:pt x="217584" y="205"/>
                  </a:lnTo>
                  <a:lnTo>
                    <a:pt x="218112" y="256"/>
                  </a:lnTo>
                  <a:lnTo>
                    <a:pt x="218649" y="307"/>
                  </a:lnTo>
                  <a:lnTo>
                    <a:pt x="219177" y="376"/>
                  </a:lnTo>
                  <a:lnTo>
                    <a:pt x="219705" y="444"/>
                  </a:lnTo>
                  <a:lnTo>
                    <a:pt x="220233" y="520"/>
                  </a:lnTo>
                  <a:lnTo>
                    <a:pt x="220762" y="597"/>
                  </a:lnTo>
                  <a:lnTo>
                    <a:pt x="221281" y="682"/>
                  </a:lnTo>
                  <a:lnTo>
                    <a:pt x="221809" y="776"/>
                  </a:lnTo>
                  <a:lnTo>
                    <a:pt x="222329" y="870"/>
                  </a:lnTo>
                  <a:lnTo>
                    <a:pt x="222840" y="972"/>
                  </a:lnTo>
                  <a:lnTo>
                    <a:pt x="223360" y="1083"/>
                  </a:lnTo>
                  <a:lnTo>
                    <a:pt x="223871" y="1193"/>
                  </a:lnTo>
                  <a:lnTo>
                    <a:pt x="224382" y="1313"/>
                  </a:lnTo>
                  <a:lnTo>
                    <a:pt x="224893" y="1440"/>
                  </a:lnTo>
                  <a:lnTo>
                    <a:pt x="225396" y="1568"/>
                  </a:lnTo>
                  <a:lnTo>
                    <a:pt x="225899" y="1705"/>
                  </a:lnTo>
                  <a:lnTo>
                    <a:pt x="226401" y="1841"/>
                  </a:lnTo>
                  <a:lnTo>
                    <a:pt x="226904" y="1986"/>
                  </a:lnTo>
                  <a:lnTo>
                    <a:pt x="227398" y="2139"/>
                  </a:lnTo>
                  <a:lnTo>
                    <a:pt x="227892" y="2292"/>
                  </a:lnTo>
                  <a:lnTo>
                    <a:pt x="228386" y="2454"/>
                  </a:lnTo>
                  <a:lnTo>
                    <a:pt x="228872" y="2625"/>
                  </a:lnTo>
                  <a:lnTo>
                    <a:pt x="229358" y="2795"/>
                  </a:lnTo>
                  <a:lnTo>
                    <a:pt x="229843" y="2965"/>
                  </a:lnTo>
                  <a:lnTo>
                    <a:pt x="230329" y="3153"/>
                  </a:lnTo>
                  <a:lnTo>
                    <a:pt x="230806" y="3332"/>
                  </a:lnTo>
                  <a:lnTo>
                    <a:pt x="231283" y="3528"/>
                  </a:lnTo>
                  <a:lnTo>
                    <a:pt x="231752" y="3724"/>
                  </a:lnTo>
                  <a:lnTo>
                    <a:pt x="232220" y="3920"/>
                  </a:lnTo>
                  <a:lnTo>
                    <a:pt x="232689" y="4124"/>
                  </a:lnTo>
                  <a:lnTo>
                    <a:pt x="233157" y="4337"/>
                  </a:lnTo>
                  <a:lnTo>
                    <a:pt x="233617" y="4550"/>
                  </a:lnTo>
                  <a:lnTo>
                    <a:pt x="234069" y="4772"/>
                  </a:lnTo>
                  <a:lnTo>
                    <a:pt x="234529" y="4993"/>
                  </a:lnTo>
                  <a:lnTo>
                    <a:pt x="234980" y="5223"/>
                  </a:lnTo>
                  <a:lnTo>
                    <a:pt x="235423" y="5453"/>
                  </a:lnTo>
                  <a:lnTo>
                    <a:pt x="235875" y="5692"/>
                  </a:lnTo>
                  <a:lnTo>
                    <a:pt x="236318" y="5930"/>
                  </a:lnTo>
                  <a:lnTo>
                    <a:pt x="236752" y="6177"/>
                  </a:lnTo>
                  <a:lnTo>
                    <a:pt x="237187" y="6433"/>
                  </a:lnTo>
                  <a:lnTo>
                    <a:pt x="237621" y="6680"/>
                  </a:lnTo>
                  <a:lnTo>
                    <a:pt x="238047" y="6944"/>
                  </a:lnTo>
                  <a:lnTo>
                    <a:pt x="238473" y="7208"/>
                  </a:lnTo>
                  <a:lnTo>
                    <a:pt x="238891" y="7472"/>
                  </a:lnTo>
                  <a:lnTo>
                    <a:pt x="239308" y="7745"/>
                  </a:lnTo>
                  <a:lnTo>
                    <a:pt x="239726" y="8017"/>
                  </a:lnTo>
                  <a:lnTo>
                    <a:pt x="240135" y="8299"/>
                  </a:lnTo>
                  <a:lnTo>
                    <a:pt x="240535" y="8580"/>
                  </a:lnTo>
                  <a:lnTo>
                    <a:pt x="240944" y="8869"/>
                  </a:lnTo>
                  <a:lnTo>
                    <a:pt x="241336" y="9159"/>
                  </a:lnTo>
                  <a:lnTo>
                    <a:pt x="241736" y="9457"/>
                  </a:lnTo>
                  <a:lnTo>
                    <a:pt x="242128" y="9755"/>
                  </a:lnTo>
                  <a:lnTo>
                    <a:pt x="242511" y="10062"/>
                  </a:lnTo>
                  <a:lnTo>
                    <a:pt x="242895" y="10369"/>
                  </a:lnTo>
                  <a:lnTo>
                    <a:pt x="243270" y="10684"/>
                  </a:lnTo>
                  <a:lnTo>
                    <a:pt x="243645" y="10991"/>
                  </a:lnTo>
                  <a:lnTo>
                    <a:pt x="244019" y="11314"/>
                  </a:lnTo>
                  <a:lnTo>
                    <a:pt x="244386" y="11638"/>
                  </a:lnTo>
                  <a:lnTo>
                    <a:pt x="244744" y="11962"/>
                  </a:lnTo>
                  <a:lnTo>
                    <a:pt x="245101" y="12294"/>
                  </a:lnTo>
                  <a:lnTo>
                    <a:pt x="245459" y="12626"/>
                  </a:lnTo>
                  <a:lnTo>
                    <a:pt x="245808" y="12959"/>
                  </a:lnTo>
                  <a:lnTo>
                    <a:pt x="246149" y="13299"/>
                  </a:lnTo>
                  <a:lnTo>
                    <a:pt x="246490" y="13640"/>
                  </a:lnTo>
                  <a:lnTo>
                    <a:pt x="246822" y="13989"/>
                  </a:lnTo>
                  <a:lnTo>
                    <a:pt x="247155" y="14339"/>
                  </a:lnTo>
                  <a:lnTo>
                    <a:pt x="247487" y="14697"/>
                  </a:lnTo>
                  <a:lnTo>
                    <a:pt x="247802" y="15046"/>
                  </a:lnTo>
                  <a:lnTo>
                    <a:pt x="248126" y="15412"/>
                  </a:lnTo>
                  <a:lnTo>
                    <a:pt x="248432" y="15770"/>
                  </a:lnTo>
                  <a:lnTo>
                    <a:pt x="248739" y="16136"/>
                  </a:lnTo>
                  <a:lnTo>
                    <a:pt x="249046" y="16511"/>
                  </a:lnTo>
                  <a:lnTo>
                    <a:pt x="249344" y="16877"/>
                  </a:lnTo>
                  <a:lnTo>
                    <a:pt x="249634" y="17252"/>
                  </a:lnTo>
                  <a:lnTo>
                    <a:pt x="249923" y="17636"/>
                  </a:lnTo>
                  <a:lnTo>
                    <a:pt x="250204" y="18019"/>
                  </a:lnTo>
                  <a:lnTo>
                    <a:pt x="250486" y="18402"/>
                  </a:lnTo>
                  <a:lnTo>
                    <a:pt x="250758" y="18786"/>
                  </a:lnTo>
                  <a:lnTo>
                    <a:pt x="251022" y="19178"/>
                  </a:lnTo>
                  <a:lnTo>
                    <a:pt x="251286" y="19570"/>
                  </a:lnTo>
                  <a:lnTo>
                    <a:pt x="251542" y="19961"/>
                  </a:lnTo>
                  <a:lnTo>
                    <a:pt x="251798" y="20362"/>
                  </a:lnTo>
                  <a:lnTo>
                    <a:pt x="252045" y="20762"/>
                  </a:lnTo>
                  <a:lnTo>
                    <a:pt x="252283" y="21171"/>
                  </a:lnTo>
                  <a:lnTo>
                    <a:pt x="252522" y="21572"/>
                  </a:lnTo>
                  <a:lnTo>
                    <a:pt x="252752" y="21981"/>
                  </a:lnTo>
                  <a:lnTo>
                    <a:pt x="252973" y="22398"/>
                  </a:lnTo>
                  <a:lnTo>
                    <a:pt x="253195" y="22807"/>
                  </a:lnTo>
                  <a:lnTo>
                    <a:pt x="253408" y="23224"/>
                  </a:lnTo>
                  <a:lnTo>
                    <a:pt x="253621" y="23642"/>
                  </a:lnTo>
                  <a:lnTo>
                    <a:pt x="253825" y="24068"/>
                  </a:lnTo>
                  <a:lnTo>
                    <a:pt x="254021" y="24485"/>
                  </a:lnTo>
                  <a:lnTo>
                    <a:pt x="254209" y="24911"/>
                  </a:lnTo>
                  <a:lnTo>
                    <a:pt x="254396" y="25346"/>
                  </a:lnTo>
                  <a:lnTo>
                    <a:pt x="254575" y="25772"/>
                  </a:lnTo>
                  <a:lnTo>
                    <a:pt x="254745" y="26206"/>
                  </a:lnTo>
                  <a:lnTo>
                    <a:pt x="254916" y="26641"/>
                  </a:lnTo>
                  <a:lnTo>
                    <a:pt x="255077" y="27075"/>
                  </a:lnTo>
                  <a:lnTo>
                    <a:pt x="255231" y="27518"/>
                  </a:lnTo>
                  <a:lnTo>
                    <a:pt x="255384" y="27953"/>
                  </a:lnTo>
                  <a:lnTo>
                    <a:pt x="255529" y="28396"/>
                  </a:lnTo>
                  <a:lnTo>
                    <a:pt x="255665" y="28847"/>
                  </a:lnTo>
                  <a:lnTo>
                    <a:pt x="255793" y="29290"/>
                  </a:lnTo>
                  <a:lnTo>
                    <a:pt x="255921" y="29742"/>
                  </a:lnTo>
                  <a:lnTo>
                    <a:pt x="256040" y="30193"/>
                  </a:lnTo>
                  <a:lnTo>
                    <a:pt x="256151" y="30645"/>
                  </a:lnTo>
                  <a:lnTo>
                    <a:pt x="256253" y="31096"/>
                  </a:lnTo>
                  <a:lnTo>
                    <a:pt x="256355" y="31548"/>
                  </a:lnTo>
                  <a:lnTo>
                    <a:pt x="256449" y="32008"/>
                  </a:lnTo>
                  <a:lnTo>
                    <a:pt x="256534" y="32468"/>
                  </a:lnTo>
                  <a:lnTo>
                    <a:pt x="256619" y="32928"/>
                  </a:lnTo>
                  <a:lnTo>
                    <a:pt x="256688" y="33388"/>
                  </a:lnTo>
                  <a:lnTo>
                    <a:pt x="256756" y="33857"/>
                  </a:lnTo>
                  <a:lnTo>
                    <a:pt x="256815" y="34317"/>
                  </a:lnTo>
                  <a:lnTo>
                    <a:pt x="256867" y="34785"/>
                  </a:lnTo>
                  <a:lnTo>
                    <a:pt x="256918" y="35254"/>
                  </a:lnTo>
                  <a:lnTo>
                    <a:pt x="256952" y="35722"/>
                  </a:lnTo>
                  <a:lnTo>
                    <a:pt x="256986" y="36191"/>
                  </a:lnTo>
                  <a:lnTo>
                    <a:pt x="257011" y="36668"/>
                  </a:lnTo>
                  <a:lnTo>
                    <a:pt x="257037" y="37136"/>
                  </a:lnTo>
                  <a:lnTo>
                    <a:pt x="257045" y="37614"/>
                  </a:lnTo>
                  <a:lnTo>
                    <a:pt x="257045" y="37614"/>
                  </a:lnTo>
                  <a:lnTo>
                    <a:pt x="257045" y="37886"/>
                  </a:lnTo>
                  <a:lnTo>
                    <a:pt x="257028" y="38150"/>
                  </a:lnTo>
                  <a:lnTo>
                    <a:pt x="256977" y="38687"/>
                  </a:lnTo>
                  <a:lnTo>
                    <a:pt x="256977" y="38687"/>
                  </a:lnTo>
                  <a:lnTo>
                    <a:pt x="257736" y="38593"/>
                  </a:lnTo>
                  <a:lnTo>
                    <a:pt x="258519" y="38508"/>
                  </a:lnTo>
                  <a:lnTo>
                    <a:pt x="259329" y="38423"/>
                  </a:lnTo>
                  <a:lnTo>
                    <a:pt x="260155" y="38355"/>
                  </a:lnTo>
                  <a:lnTo>
                    <a:pt x="260973" y="38304"/>
                  </a:lnTo>
                  <a:lnTo>
                    <a:pt x="261791" y="38261"/>
                  </a:lnTo>
                  <a:lnTo>
                    <a:pt x="262574" y="38227"/>
                  </a:lnTo>
                  <a:lnTo>
                    <a:pt x="263333" y="38218"/>
                  </a:lnTo>
                  <a:lnTo>
                    <a:pt x="263333" y="38218"/>
                  </a:lnTo>
                  <a:lnTo>
                    <a:pt x="263818" y="38227"/>
                  </a:lnTo>
                  <a:lnTo>
                    <a:pt x="264295" y="38235"/>
                  </a:lnTo>
                  <a:lnTo>
                    <a:pt x="264781" y="38244"/>
                  </a:lnTo>
                  <a:lnTo>
                    <a:pt x="265267" y="38261"/>
                  </a:lnTo>
                  <a:lnTo>
                    <a:pt x="265744" y="38287"/>
                  </a:lnTo>
                  <a:lnTo>
                    <a:pt x="266221" y="38321"/>
                  </a:lnTo>
                  <a:lnTo>
                    <a:pt x="266698" y="38355"/>
                  </a:lnTo>
                  <a:lnTo>
                    <a:pt x="267175" y="38389"/>
                  </a:lnTo>
                  <a:lnTo>
                    <a:pt x="267644" y="38431"/>
                  </a:lnTo>
                  <a:lnTo>
                    <a:pt x="268121" y="38483"/>
                  </a:lnTo>
                  <a:lnTo>
                    <a:pt x="268589" y="38542"/>
                  </a:lnTo>
                  <a:lnTo>
                    <a:pt x="269058" y="38602"/>
                  </a:lnTo>
                  <a:lnTo>
                    <a:pt x="269518" y="38661"/>
                  </a:lnTo>
                  <a:lnTo>
                    <a:pt x="269986" y="38730"/>
                  </a:lnTo>
                  <a:lnTo>
                    <a:pt x="270446" y="38806"/>
                  </a:lnTo>
                  <a:lnTo>
                    <a:pt x="270906" y="38883"/>
                  </a:lnTo>
                  <a:lnTo>
                    <a:pt x="271366" y="38968"/>
                  </a:lnTo>
                  <a:lnTo>
                    <a:pt x="271818" y="39062"/>
                  </a:lnTo>
                  <a:lnTo>
                    <a:pt x="272730" y="39249"/>
                  </a:lnTo>
                  <a:lnTo>
                    <a:pt x="273624" y="39462"/>
                  </a:lnTo>
                  <a:lnTo>
                    <a:pt x="274510" y="39692"/>
                  </a:lnTo>
                  <a:lnTo>
                    <a:pt x="275388" y="39939"/>
                  </a:lnTo>
                  <a:lnTo>
                    <a:pt x="276257" y="40212"/>
                  </a:lnTo>
                  <a:lnTo>
                    <a:pt x="277117" y="40493"/>
                  </a:lnTo>
                  <a:lnTo>
                    <a:pt x="277969" y="40800"/>
                  </a:lnTo>
                  <a:lnTo>
                    <a:pt x="278804" y="41115"/>
                  </a:lnTo>
                  <a:lnTo>
                    <a:pt x="279630" y="41456"/>
                  </a:lnTo>
                  <a:lnTo>
                    <a:pt x="280448" y="41805"/>
                  </a:lnTo>
                  <a:lnTo>
                    <a:pt x="281257" y="42180"/>
                  </a:lnTo>
                  <a:lnTo>
                    <a:pt x="282050" y="42563"/>
                  </a:lnTo>
                  <a:lnTo>
                    <a:pt x="282833" y="42964"/>
                  </a:lnTo>
                  <a:lnTo>
                    <a:pt x="283600" y="43381"/>
                  </a:lnTo>
                  <a:lnTo>
                    <a:pt x="284358" y="43816"/>
                  </a:lnTo>
                  <a:lnTo>
                    <a:pt x="285100" y="44267"/>
                  </a:lnTo>
                  <a:lnTo>
                    <a:pt x="285832" y="44727"/>
                  </a:lnTo>
                  <a:lnTo>
                    <a:pt x="286548" y="45213"/>
                  </a:lnTo>
                  <a:lnTo>
                    <a:pt x="287255" y="45707"/>
                  </a:lnTo>
                  <a:lnTo>
                    <a:pt x="287945" y="46210"/>
                  </a:lnTo>
                  <a:lnTo>
                    <a:pt x="288618" y="46738"/>
                  </a:lnTo>
                  <a:lnTo>
                    <a:pt x="289283" y="47266"/>
                  </a:lnTo>
                  <a:lnTo>
                    <a:pt x="289922" y="47820"/>
                  </a:lnTo>
                  <a:lnTo>
                    <a:pt x="290552" y="48382"/>
                  </a:lnTo>
                  <a:lnTo>
                    <a:pt x="291174" y="48961"/>
                  </a:lnTo>
                  <a:lnTo>
                    <a:pt x="291770" y="49549"/>
                  </a:lnTo>
                  <a:lnTo>
                    <a:pt x="292350" y="50145"/>
                  </a:lnTo>
                  <a:lnTo>
                    <a:pt x="292920" y="50759"/>
                  </a:lnTo>
                  <a:lnTo>
                    <a:pt x="293193" y="51074"/>
                  </a:lnTo>
                  <a:lnTo>
                    <a:pt x="293466" y="51381"/>
                  </a:lnTo>
                  <a:lnTo>
                    <a:pt x="293738" y="51705"/>
                  </a:lnTo>
                  <a:lnTo>
                    <a:pt x="294002" y="52020"/>
                  </a:lnTo>
                  <a:lnTo>
                    <a:pt x="294266" y="52343"/>
                  </a:lnTo>
                  <a:lnTo>
                    <a:pt x="294522" y="52667"/>
                  </a:lnTo>
                  <a:lnTo>
                    <a:pt x="294769" y="52999"/>
                  </a:lnTo>
                  <a:lnTo>
                    <a:pt x="295016" y="53332"/>
                  </a:lnTo>
                  <a:lnTo>
                    <a:pt x="295255" y="53664"/>
                  </a:lnTo>
                  <a:lnTo>
                    <a:pt x="295493" y="53996"/>
                  </a:lnTo>
                  <a:lnTo>
                    <a:pt x="295732" y="54337"/>
                  </a:lnTo>
                  <a:lnTo>
                    <a:pt x="295962" y="54678"/>
                  </a:lnTo>
                  <a:lnTo>
                    <a:pt x="296183" y="55027"/>
                  </a:lnTo>
                  <a:lnTo>
                    <a:pt x="296405" y="55368"/>
                  </a:lnTo>
                  <a:lnTo>
                    <a:pt x="296618" y="55717"/>
                  </a:lnTo>
                  <a:lnTo>
                    <a:pt x="296831" y="56075"/>
                  </a:lnTo>
                  <a:lnTo>
                    <a:pt x="297035" y="56424"/>
                  </a:lnTo>
                  <a:lnTo>
                    <a:pt x="297231" y="56782"/>
                  </a:lnTo>
                  <a:lnTo>
                    <a:pt x="297427" y="57140"/>
                  </a:lnTo>
                  <a:lnTo>
                    <a:pt x="297623" y="57506"/>
                  </a:lnTo>
                  <a:lnTo>
                    <a:pt x="297802" y="57864"/>
                  </a:lnTo>
                  <a:lnTo>
                    <a:pt x="297989" y="58230"/>
                  </a:lnTo>
                  <a:lnTo>
                    <a:pt x="298160" y="58605"/>
                  </a:lnTo>
                  <a:lnTo>
                    <a:pt x="298330" y="58972"/>
                  </a:lnTo>
                  <a:lnTo>
                    <a:pt x="298501" y="59346"/>
                  </a:lnTo>
                  <a:lnTo>
                    <a:pt x="298662" y="59721"/>
                  </a:lnTo>
                  <a:lnTo>
                    <a:pt x="298816" y="60096"/>
                  </a:lnTo>
                  <a:lnTo>
                    <a:pt x="298969" y="60479"/>
                  </a:lnTo>
                  <a:lnTo>
                    <a:pt x="299114" y="60863"/>
                  </a:lnTo>
                  <a:lnTo>
                    <a:pt x="299250" y="61246"/>
                  </a:lnTo>
                  <a:lnTo>
                    <a:pt x="299387" y="61630"/>
                  </a:lnTo>
                  <a:lnTo>
                    <a:pt x="299514" y="62021"/>
                  </a:lnTo>
                  <a:lnTo>
                    <a:pt x="299642" y="62405"/>
                  </a:lnTo>
                  <a:lnTo>
                    <a:pt x="299761" y="62797"/>
                  </a:lnTo>
                  <a:lnTo>
                    <a:pt x="299872" y="63189"/>
                  </a:lnTo>
                  <a:lnTo>
                    <a:pt x="299983" y="63589"/>
                  </a:lnTo>
                  <a:lnTo>
                    <a:pt x="300085" y="63981"/>
                  </a:lnTo>
                  <a:lnTo>
                    <a:pt x="300179" y="64381"/>
                  </a:lnTo>
                  <a:lnTo>
                    <a:pt x="300273" y="64782"/>
                  </a:lnTo>
                  <a:lnTo>
                    <a:pt x="300358" y="65191"/>
                  </a:lnTo>
                  <a:lnTo>
                    <a:pt x="300434" y="65591"/>
                  </a:lnTo>
                  <a:lnTo>
                    <a:pt x="300511" y="66000"/>
                  </a:lnTo>
                  <a:lnTo>
                    <a:pt x="300579" y="66400"/>
                  </a:lnTo>
                  <a:lnTo>
                    <a:pt x="300639" y="66809"/>
                  </a:lnTo>
                  <a:lnTo>
                    <a:pt x="300699" y="67227"/>
                  </a:lnTo>
                  <a:lnTo>
                    <a:pt x="300750" y="67636"/>
                  </a:lnTo>
                  <a:lnTo>
                    <a:pt x="300792" y="68053"/>
                  </a:lnTo>
                  <a:lnTo>
                    <a:pt x="300835" y="68462"/>
                  </a:lnTo>
                  <a:lnTo>
                    <a:pt x="300869" y="68879"/>
                  </a:lnTo>
                  <a:lnTo>
                    <a:pt x="300894" y="69297"/>
                  </a:lnTo>
                  <a:lnTo>
                    <a:pt x="300911" y="69723"/>
                  </a:lnTo>
                  <a:lnTo>
                    <a:pt x="300929" y="70140"/>
                  </a:lnTo>
                  <a:lnTo>
                    <a:pt x="300937" y="70558"/>
                  </a:lnTo>
                  <a:lnTo>
                    <a:pt x="300946" y="70984"/>
                  </a:lnTo>
                  <a:lnTo>
                    <a:pt x="300946" y="70984"/>
                  </a:lnTo>
                  <a:lnTo>
                    <a:pt x="300937" y="71546"/>
                  </a:lnTo>
                  <a:lnTo>
                    <a:pt x="300920" y="72108"/>
                  </a:lnTo>
                  <a:lnTo>
                    <a:pt x="300894" y="72662"/>
                  </a:lnTo>
                  <a:lnTo>
                    <a:pt x="300860" y="73216"/>
                  </a:lnTo>
                  <a:lnTo>
                    <a:pt x="300809" y="73770"/>
                  </a:lnTo>
                  <a:lnTo>
                    <a:pt x="300750" y="74315"/>
                  </a:lnTo>
                  <a:lnTo>
                    <a:pt x="300681" y="74860"/>
                  </a:lnTo>
                  <a:lnTo>
                    <a:pt x="300596" y="75405"/>
                  </a:lnTo>
                  <a:lnTo>
                    <a:pt x="300511" y="75942"/>
                  </a:lnTo>
                  <a:lnTo>
                    <a:pt x="300409" y="76479"/>
                  </a:lnTo>
                  <a:lnTo>
                    <a:pt x="300298" y="77015"/>
                  </a:lnTo>
                  <a:lnTo>
                    <a:pt x="300179" y="77544"/>
                  </a:lnTo>
                  <a:lnTo>
                    <a:pt x="300051" y="78072"/>
                  </a:lnTo>
                  <a:lnTo>
                    <a:pt x="299906" y="78600"/>
                  </a:lnTo>
                  <a:lnTo>
                    <a:pt x="299761" y="79120"/>
                  </a:lnTo>
                  <a:lnTo>
                    <a:pt x="299600" y="79639"/>
                  </a:lnTo>
                  <a:lnTo>
                    <a:pt x="299429" y="80151"/>
                  </a:lnTo>
                  <a:lnTo>
                    <a:pt x="299250" y="80662"/>
                  </a:lnTo>
                  <a:lnTo>
                    <a:pt x="299063" y="81173"/>
                  </a:lnTo>
                  <a:lnTo>
                    <a:pt x="298867" y="81676"/>
                  </a:lnTo>
                  <a:lnTo>
                    <a:pt x="298662" y="82178"/>
                  </a:lnTo>
                  <a:lnTo>
                    <a:pt x="298449" y="82672"/>
                  </a:lnTo>
                  <a:lnTo>
                    <a:pt x="298228" y="83166"/>
                  </a:lnTo>
                  <a:lnTo>
                    <a:pt x="297998" y="83652"/>
                  </a:lnTo>
                  <a:lnTo>
                    <a:pt x="297751" y="84138"/>
                  </a:lnTo>
                  <a:lnTo>
                    <a:pt x="297504" y="84623"/>
                  </a:lnTo>
                  <a:lnTo>
                    <a:pt x="297248" y="85100"/>
                  </a:lnTo>
                  <a:lnTo>
                    <a:pt x="296984" y="85569"/>
                  </a:lnTo>
                  <a:lnTo>
                    <a:pt x="296703" y="86037"/>
                  </a:lnTo>
                  <a:lnTo>
                    <a:pt x="296422" y="86497"/>
                  </a:lnTo>
                  <a:lnTo>
                    <a:pt x="296132" y="86958"/>
                  </a:lnTo>
                  <a:lnTo>
                    <a:pt x="295834" y="87418"/>
                  </a:lnTo>
                  <a:lnTo>
                    <a:pt x="295834" y="87418"/>
                  </a:lnTo>
                  <a:lnTo>
                    <a:pt x="296311" y="87435"/>
                  </a:lnTo>
                  <a:lnTo>
                    <a:pt x="296780" y="87452"/>
                  </a:lnTo>
                  <a:lnTo>
                    <a:pt x="297717" y="87503"/>
                  </a:lnTo>
                  <a:lnTo>
                    <a:pt x="298654" y="87579"/>
                  </a:lnTo>
                  <a:lnTo>
                    <a:pt x="299574" y="87673"/>
                  </a:lnTo>
                  <a:lnTo>
                    <a:pt x="300494" y="87792"/>
                  </a:lnTo>
                  <a:lnTo>
                    <a:pt x="301406" y="87929"/>
                  </a:lnTo>
                  <a:lnTo>
                    <a:pt x="302309" y="88074"/>
                  </a:lnTo>
                  <a:lnTo>
                    <a:pt x="303212" y="88252"/>
                  </a:lnTo>
                  <a:lnTo>
                    <a:pt x="304098" y="88440"/>
                  </a:lnTo>
                  <a:lnTo>
                    <a:pt x="304975" y="88644"/>
                  </a:lnTo>
                  <a:lnTo>
                    <a:pt x="305853" y="88874"/>
                  </a:lnTo>
                  <a:lnTo>
                    <a:pt x="306713" y="89113"/>
                  </a:lnTo>
                  <a:lnTo>
                    <a:pt x="307565" y="89377"/>
                  </a:lnTo>
                  <a:lnTo>
                    <a:pt x="308409" y="89650"/>
                  </a:lnTo>
                  <a:lnTo>
                    <a:pt x="309243" y="89948"/>
                  </a:lnTo>
                  <a:lnTo>
                    <a:pt x="310061" y="90254"/>
                  </a:lnTo>
                  <a:lnTo>
                    <a:pt x="310879" y="90587"/>
                  </a:lnTo>
                  <a:lnTo>
                    <a:pt x="311680" y="90928"/>
                  </a:lnTo>
                  <a:lnTo>
                    <a:pt x="312472" y="91294"/>
                  </a:lnTo>
                  <a:lnTo>
                    <a:pt x="313256" y="91669"/>
                  </a:lnTo>
                  <a:lnTo>
                    <a:pt x="314023" y="92061"/>
                  </a:lnTo>
                  <a:lnTo>
                    <a:pt x="314781" y="92461"/>
                  </a:lnTo>
                  <a:lnTo>
                    <a:pt x="315531" y="92887"/>
                  </a:lnTo>
                  <a:lnTo>
                    <a:pt x="316263" y="93321"/>
                  </a:lnTo>
                  <a:lnTo>
                    <a:pt x="316979" y="93773"/>
                  </a:lnTo>
                  <a:lnTo>
                    <a:pt x="317686" y="94242"/>
                  </a:lnTo>
                  <a:lnTo>
                    <a:pt x="318385" y="94719"/>
                  </a:lnTo>
                  <a:lnTo>
                    <a:pt x="319066" y="95213"/>
                  </a:lnTo>
                  <a:lnTo>
                    <a:pt x="319731" y="95715"/>
                  </a:lnTo>
                  <a:lnTo>
                    <a:pt x="320387" y="96235"/>
                  </a:lnTo>
                  <a:lnTo>
                    <a:pt x="321026" y="96772"/>
                  </a:lnTo>
                  <a:lnTo>
                    <a:pt x="321648" y="97317"/>
                  </a:lnTo>
                  <a:lnTo>
                    <a:pt x="322261" y="97879"/>
                  </a:lnTo>
                  <a:lnTo>
                    <a:pt x="322857" y="98450"/>
                  </a:lnTo>
                  <a:lnTo>
                    <a:pt x="323437" y="99029"/>
                  </a:lnTo>
                  <a:lnTo>
                    <a:pt x="323999" y="99626"/>
                  </a:lnTo>
                  <a:lnTo>
                    <a:pt x="324544" y="100231"/>
                  </a:lnTo>
                  <a:lnTo>
                    <a:pt x="325081" y="100853"/>
                  </a:lnTo>
                  <a:lnTo>
                    <a:pt x="325592" y="101483"/>
                  </a:lnTo>
                  <a:lnTo>
                    <a:pt x="326095" y="102122"/>
                  </a:lnTo>
                  <a:lnTo>
                    <a:pt x="326572" y="102769"/>
                  </a:lnTo>
                  <a:lnTo>
                    <a:pt x="327040" y="103434"/>
                  </a:lnTo>
                  <a:lnTo>
                    <a:pt x="327483" y="104098"/>
                  </a:lnTo>
                  <a:lnTo>
                    <a:pt x="327696" y="104439"/>
                  </a:lnTo>
                  <a:lnTo>
                    <a:pt x="327909" y="104780"/>
                  </a:lnTo>
                  <a:lnTo>
                    <a:pt x="328122" y="105129"/>
                  </a:lnTo>
                  <a:lnTo>
                    <a:pt x="328318" y="105479"/>
                  </a:lnTo>
                  <a:lnTo>
                    <a:pt x="328523" y="105828"/>
                  </a:lnTo>
                  <a:lnTo>
                    <a:pt x="328710" y="106177"/>
                  </a:lnTo>
                  <a:lnTo>
                    <a:pt x="328906" y="106526"/>
                  </a:lnTo>
                  <a:lnTo>
                    <a:pt x="329085" y="106884"/>
                  </a:lnTo>
                  <a:lnTo>
                    <a:pt x="329264" y="107242"/>
                  </a:lnTo>
                  <a:lnTo>
                    <a:pt x="329443" y="107600"/>
                  </a:lnTo>
                  <a:lnTo>
                    <a:pt x="329613" y="107966"/>
                  </a:lnTo>
                  <a:lnTo>
                    <a:pt x="329775" y="108333"/>
                  </a:lnTo>
                  <a:lnTo>
                    <a:pt x="329937" y="108699"/>
                  </a:lnTo>
                  <a:lnTo>
                    <a:pt x="330090" y="109065"/>
                  </a:lnTo>
                  <a:lnTo>
                    <a:pt x="330244" y="109440"/>
                  </a:lnTo>
                  <a:lnTo>
                    <a:pt x="330388" y="109815"/>
                  </a:lnTo>
                  <a:lnTo>
                    <a:pt x="330525" y="110190"/>
                  </a:lnTo>
                  <a:lnTo>
                    <a:pt x="330661" y="110565"/>
                  </a:lnTo>
                  <a:lnTo>
                    <a:pt x="330789" y="110939"/>
                  </a:lnTo>
                  <a:lnTo>
                    <a:pt x="330917" y="111323"/>
                  </a:lnTo>
                  <a:lnTo>
                    <a:pt x="331036" y="111706"/>
                  </a:lnTo>
                  <a:lnTo>
                    <a:pt x="331147" y="112090"/>
                  </a:lnTo>
                  <a:lnTo>
                    <a:pt x="331257" y="112481"/>
                  </a:lnTo>
                  <a:lnTo>
                    <a:pt x="331368" y="112865"/>
                  </a:lnTo>
                  <a:lnTo>
                    <a:pt x="331462" y="113257"/>
                  </a:lnTo>
                  <a:lnTo>
                    <a:pt x="331556" y="113649"/>
                  </a:lnTo>
                  <a:lnTo>
                    <a:pt x="331641" y="114040"/>
                  </a:lnTo>
                  <a:lnTo>
                    <a:pt x="331726" y="114432"/>
                  </a:lnTo>
                  <a:lnTo>
                    <a:pt x="331803" y="114833"/>
                  </a:lnTo>
                  <a:lnTo>
                    <a:pt x="331871" y="115233"/>
                  </a:lnTo>
                  <a:lnTo>
                    <a:pt x="331939" y="115634"/>
                  </a:lnTo>
                  <a:lnTo>
                    <a:pt x="331999" y="116034"/>
                  </a:lnTo>
                  <a:lnTo>
                    <a:pt x="332058" y="116434"/>
                  </a:lnTo>
                  <a:lnTo>
                    <a:pt x="332109" y="116843"/>
                  </a:lnTo>
                  <a:lnTo>
                    <a:pt x="332152" y="117244"/>
                  </a:lnTo>
                  <a:lnTo>
                    <a:pt x="332186" y="117653"/>
                  </a:lnTo>
                  <a:lnTo>
                    <a:pt x="332220" y="118062"/>
                  </a:lnTo>
                  <a:lnTo>
                    <a:pt x="332246" y="118471"/>
                  </a:lnTo>
                  <a:lnTo>
                    <a:pt x="332263" y="118888"/>
                  </a:lnTo>
                  <a:lnTo>
                    <a:pt x="332280" y="119297"/>
                  </a:lnTo>
                  <a:lnTo>
                    <a:pt x="332288" y="119714"/>
                  </a:lnTo>
                  <a:lnTo>
                    <a:pt x="332297" y="120132"/>
                  </a:lnTo>
                  <a:lnTo>
                    <a:pt x="332297" y="120132"/>
                  </a:lnTo>
                  <a:lnTo>
                    <a:pt x="332288" y="120524"/>
                  </a:lnTo>
                  <a:lnTo>
                    <a:pt x="332280" y="120916"/>
                  </a:lnTo>
                  <a:lnTo>
                    <a:pt x="332271" y="121307"/>
                  </a:lnTo>
                  <a:lnTo>
                    <a:pt x="332254" y="121699"/>
                  </a:lnTo>
                  <a:lnTo>
                    <a:pt x="332229" y="122083"/>
                  </a:lnTo>
                  <a:lnTo>
                    <a:pt x="332194" y="122475"/>
                  </a:lnTo>
                  <a:lnTo>
                    <a:pt x="332160" y="122858"/>
                  </a:lnTo>
                  <a:lnTo>
                    <a:pt x="332126" y="123250"/>
                  </a:lnTo>
                  <a:lnTo>
                    <a:pt x="332075" y="123633"/>
                  </a:lnTo>
                  <a:lnTo>
                    <a:pt x="332033" y="124017"/>
                  </a:lnTo>
                  <a:lnTo>
                    <a:pt x="331973" y="124400"/>
                  </a:lnTo>
                  <a:lnTo>
                    <a:pt x="331913" y="124775"/>
                  </a:lnTo>
                  <a:lnTo>
                    <a:pt x="331854" y="125158"/>
                  </a:lnTo>
                  <a:lnTo>
                    <a:pt x="331786" y="125533"/>
                  </a:lnTo>
                  <a:lnTo>
                    <a:pt x="331709" y="125908"/>
                  </a:lnTo>
                  <a:lnTo>
                    <a:pt x="331624" y="126283"/>
                  </a:lnTo>
                  <a:lnTo>
                    <a:pt x="331453" y="127032"/>
                  </a:lnTo>
                  <a:lnTo>
                    <a:pt x="331257" y="127765"/>
                  </a:lnTo>
                  <a:lnTo>
                    <a:pt x="331053" y="128498"/>
                  </a:lnTo>
                  <a:lnTo>
                    <a:pt x="330823" y="129222"/>
                  </a:lnTo>
                  <a:lnTo>
                    <a:pt x="330567" y="129946"/>
                  </a:lnTo>
                  <a:lnTo>
                    <a:pt x="330303" y="130653"/>
                  </a:lnTo>
                  <a:lnTo>
                    <a:pt x="330014" y="131360"/>
                  </a:lnTo>
                  <a:lnTo>
                    <a:pt x="329715" y="132059"/>
                  </a:lnTo>
                  <a:lnTo>
                    <a:pt x="329392" y="132740"/>
                  </a:lnTo>
                  <a:lnTo>
                    <a:pt x="329059" y="133422"/>
                  </a:lnTo>
                  <a:lnTo>
                    <a:pt x="328702" y="134095"/>
                  </a:lnTo>
                  <a:lnTo>
                    <a:pt x="328327" y="134759"/>
                  </a:lnTo>
                  <a:lnTo>
                    <a:pt x="327943" y="135415"/>
                  </a:lnTo>
                  <a:lnTo>
                    <a:pt x="327534" y="136071"/>
                  </a:lnTo>
                  <a:lnTo>
                    <a:pt x="327117" y="136702"/>
                  </a:lnTo>
                  <a:lnTo>
                    <a:pt x="326674" y="137332"/>
                  </a:lnTo>
                  <a:lnTo>
                    <a:pt x="326222" y="137954"/>
                  </a:lnTo>
                  <a:lnTo>
                    <a:pt x="325754" y="138568"/>
                  </a:lnTo>
                  <a:lnTo>
                    <a:pt x="325277" y="139164"/>
                  </a:lnTo>
                  <a:lnTo>
                    <a:pt x="324774" y="139760"/>
                  </a:lnTo>
                  <a:lnTo>
                    <a:pt x="324263" y="140340"/>
                  </a:lnTo>
                  <a:lnTo>
                    <a:pt x="323735" y="140910"/>
                  </a:lnTo>
                  <a:lnTo>
                    <a:pt x="323198" y="141473"/>
                  </a:lnTo>
                  <a:lnTo>
                    <a:pt x="322636" y="142018"/>
                  </a:lnTo>
                  <a:lnTo>
                    <a:pt x="322636" y="142018"/>
                  </a:lnTo>
                  <a:lnTo>
                    <a:pt x="323138" y="142452"/>
                  </a:lnTo>
                  <a:lnTo>
                    <a:pt x="323633" y="142895"/>
                  </a:lnTo>
                  <a:lnTo>
                    <a:pt x="324110" y="143330"/>
                  </a:lnTo>
                  <a:lnTo>
                    <a:pt x="324587" y="143773"/>
                  </a:lnTo>
                  <a:lnTo>
                    <a:pt x="325055" y="144224"/>
                  </a:lnTo>
                  <a:lnTo>
                    <a:pt x="325515" y="144676"/>
                  </a:lnTo>
                  <a:lnTo>
                    <a:pt x="325967" y="145136"/>
                  </a:lnTo>
                  <a:lnTo>
                    <a:pt x="326401" y="145588"/>
                  </a:lnTo>
                  <a:lnTo>
                    <a:pt x="326836" y="146056"/>
                  </a:lnTo>
                  <a:lnTo>
                    <a:pt x="327262" y="146516"/>
                  </a:lnTo>
                  <a:lnTo>
                    <a:pt x="327688" y="146985"/>
                  </a:lnTo>
                  <a:lnTo>
                    <a:pt x="328097" y="147462"/>
                  </a:lnTo>
                  <a:lnTo>
                    <a:pt x="328497" y="147930"/>
                  </a:lnTo>
                  <a:lnTo>
                    <a:pt x="328889" y="148407"/>
                  </a:lnTo>
                  <a:lnTo>
                    <a:pt x="329281" y="148893"/>
                  </a:lnTo>
                  <a:lnTo>
                    <a:pt x="329656" y="149379"/>
                  </a:lnTo>
                  <a:lnTo>
                    <a:pt x="330022" y="149864"/>
                  </a:lnTo>
                  <a:lnTo>
                    <a:pt x="330388" y="150350"/>
                  </a:lnTo>
                  <a:lnTo>
                    <a:pt x="330738" y="150844"/>
                  </a:lnTo>
                  <a:lnTo>
                    <a:pt x="331087" y="151338"/>
                  </a:lnTo>
                  <a:lnTo>
                    <a:pt x="331428" y="151832"/>
                  </a:lnTo>
                  <a:lnTo>
                    <a:pt x="331760" y="152335"/>
                  </a:lnTo>
                  <a:lnTo>
                    <a:pt x="332075" y="152837"/>
                  </a:lnTo>
                  <a:lnTo>
                    <a:pt x="332390" y="153340"/>
                  </a:lnTo>
                  <a:lnTo>
                    <a:pt x="332697" y="153851"/>
                  </a:lnTo>
                  <a:lnTo>
                    <a:pt x="332995" y="154354"/>
                  </a:lnTo>
                  <a:lnTo>
                    <a:pt x="333293" y="154865"/>
                  </a:lnTo>
                  <a:lnTo>
                    <a:pt x="333575" y="155385"/>
                  </a:lnTo>
                  <a:lnTo>
                    <a:pt x="333847" y="155896"/>
                  </a:lnTo>
                  <a:lnTo>
                    <a:pt x="334111" y="156416"/>
                  </a:lnTo>
                  <a:lnTo>
                    <a:pt x="334375" y="156935"/>
                  </a:lnTo>
                  <a:lnTo>
                    <a:pt x="334622" y="157455"/>
                  </a:lnTo>
                  <a:lnTo>
                    <a:pt x="334870" y="157983"/>
                  </a:lnTo>
                  <a:lnTo>
                    <a:pt x="335100" y="158503"/>
                  </a:lnTo>
                  <a:lnTo>
                    <a:pt x="335330" y="159031"/>
                  </a:lnTo>
                  <a:lnTo>
                    <a:pt x="335551" y="159559"/>
                  </a:lnTo>
                  <a:lnTo>
                    <a:pt x="335764" y="160087"/>
                  </a:lnTo>
                  <a:lnTo>
                    <a:pt x="335969" y="160616"/>
                  </a:lnTo>
                  <a:lnTo>
                    <a:pt x="336164" y="161152"/>
                  </a:lnTo>
                  <a:lnTo>
                    <a:pt x="336352" y="161689"/>
                  </a:lnTo>
                  <a:lnTo>
                    <a:pt x="336531" y="162226"/>
                  </a:lnTo>
                  <a:lnTo>
                    <a:pt x="336701" y="162754"/>
                  </a:lnTo>
                  <a:lnTo>
                    <a:pt x="336872" y="163299"/>
                  </a:lnTo>
                  <a:lnTo>
                    <a:pt x="337025" y="163836"/>
                  </a:lnTo>
                  <a:lnTo>
                    <a:pt x="337178" y="164373"/>
                  </a:lnTo>
                  <a:lnTo>
                    <a:pt x="337323" y="164918"/>
                  </a:lnTo>
                  <a:lnTo>
                    <a:pt x="337451" y="165455"/>
                  </a:lnTo>
                  <a:lnTo>
                    <a:pt x="337579" y="166000"/>
                  </a:lnTo>
                  <a:lnTo>
                    <a:pt x="337698" y="166545"/>
                  </a:lnTo>
                  <a:lnTo>
                    <a:pt x="337809" y="167090"/>
                  </a:lnTo>
                  <a:lnTo>
                    <a:pt x="337911" y="167627"/>
                  </a:lnTo>
                  <a:lnTo>
                    <a:pt x="338005" y="168172"/>
                  </a:lnTo>
                  <a:lnTo>
                    <a:pt x="338098" y="168726"/>
                  </a:lnTo>
                  <a:lnTo>
                    <a:pt x="338175" y="169271"/>
                  </a:lnTo>
                  <a:lnTo>
                    <a:pt x="338252" y="169817"/>
                  </a:lnTo>
                  <a:lnTo>
                    <a:pt x="338311" y="170362"/>
                  </a:lnTo>
                  <a:lnTo>
                    <a:pt x="338371" y="170907"/>
                  </a:lnTo>
                  <a:lnTo>
                    <a:pt x="338422" y="171452"/>
                  </a:lnTo>
                  <a:lnTo>
                    <a:pt x="338465" y="172006"/>
                  </a:lnTo>
                  <a:lnTo>
                    <a:pt x="338499" y="172551"/>
                  </a:lnTo>
                  <a:lnTo>
                    <a:pt x="338524" y="173096"/>
                  </a:lnTo>
                  <a:lnTo>
                    <a:pt x="338541" y="173642"/>
                  </a:lnTo>
                  <a:lnTo>
                    <a:pt x="338550" y="174195"/>
                  </a:lnTo>
                  <a:lnTo>
                    <a:pt x="338558" y="174741"/>
                  </a:lnTo>
                  <a:lnTo>
                    <a:pt x="338558" y="174741"/>
                  </a:lnTo>
                  <a:lnTo>
                    <a:pt x="338558" y="175218"/>
                  </a:lnTo>
                  <a:lnTo>
                    <a:pt x="338550" y="175686"/>
                  </a:lnTo>
                  <a:lnTo>
                    <a:pt x="338533" y="176155"/>
                  </a:lnTo>
                  <a:lnTo>
                    <a:pt x="338516" y="176623"/>
                  </a:lnTo>
                  <a:lnTo>
                    <a:pt x="338490" y="177092"/>
                  </a:lnTo>
                  <a:lnTo>
                    <a:pt x="338456" y="177561"/>
                  </a:lnTo>
                  <a:lnTo>
                    <a:pt x="338414" y="178029"/>
                  </a:lnTo>
                  <a:lnTo>
                    <a:pt x="338371" y="178489"/>
                  </a:lnTo>
                  <a:lnTo>
                    <a:pt x="338328" y="178949"/>
                  </a:lnTo>
                  <a:lnTo>
                    <a:pt x="338277" y="179418"/>
                  </a:lnTo>
                  <a:lnTo>
                    <a:pt x="338218" y="179878"/>
                  </a:lnTo>
                  <a:lnTo>
                    <a:pt x="338149" y="180329"/>
                  </a:lnTo>
                  <a:lnTo>
                    <a:pt x="338081" y="180789"/>
                  </a:lnTo>
                  <a:lnTo>
                    <a:pt x="338005" y="181241"/>
                  </a:lnTo>
                  <a:lnTo>
                    <a:pt x="337919" y="181701"/>
                  </a:lnTo>
                  <a:lnTo>
                    <a:pt x="337834" y="182153"/>
                  </a:lnTo>
                  <a:lnTo>
                    <a:pt x="337749" y="182604"/>
                  </a:lnTo>
                  <a:lnTo>
                    <a:pt x="337647" y="183047"/>
                  </a:lnTo>
                  <a:lnTo>
                    <a:pt x="337545" y="183499"/>
                  </a:lnTo>
                  <a:lnTo>
                    <a:pt x="337442" y="183942"/>
                  </a:lnTo>
                  <a:lnTo>
                    <a:pt x="337323" y="184385"/>
                  </a:lnTo>
                  <a:lnTo>
                    <a:pt x="337212" y="184828"/>
                  </a:lnTo>
                  <a:lnTo>
                    <a:pt x="337085" y="185271"/>
                  </a:lnTo>
                  <a:lnTo>
                    <a:pt x="336957" y="185705"/>
                  </a:lnTo>
                  <a:lnTo>
                    <a:pt x="336829" y="186148"/>
                  </a:lnTo>
                  <a:lnTo>
                    <a:pt x="336684" y="186583"/>
                  </a:lnTo>
                  <a:lnTo>
                    <a:pt x="336548" y="187017"/>
                  </a:lnTo>
                  <a:lnTo>
                    <a:pt x="336395" y="187443"/>
                  </a:lnTo>
                  <a:lnTo>
                    <a:pt x="336241" y="187878"/>
                  </a:lnTo>
                  <a:lnTo>
                    <a:pt x="336088" y="188303"/>
                  </a:lnTo>
                  <a:lnTo>
                    <a:pt x="335926" y="188729"/>
                  </a:lnTo>
                  <a:lnTo>
                    <a:pt x="335756" y="189155"/>
                  </a:lnTo>
                  <a:lnTo>
                    <a:pt x="335585" y="189573"/>
                  </a:lnTo>
                  <a:lnTo>
                    <a:pt x="335406" y="189990"/>
                  </a:lnTo>
                  <a:lnTo>
                    <a:pt x="335219" y="190408"/>
                  </a:lnTo>
                  <a:lnTo>
                    <a:pt x="335031" y="190825"/>
                  </a:lnTo>
                  <a:lnTo>
                    <a:pt x="334844" y="191243"/>
                  </a:lnTo>
                  <a:lnTo>
                    <a:pt x="334648" y="191652"/>
                  </a:lnTo>
                  <a:lnTo>
                    <a:pt x="334444" y="192061"/>
                  </a:lnTo>
                  <a:lnTo>
                    <a:pt x="334239" y="192469"/>
                  </a:lnTo>
                  <a:lnTo>
                    <a:pt x="333813" y="193270"/>
                  </a:lnTo>
                  <a:lnTo>
                    <a:pt x="333370" y="194071"/>
                  </a:lnTo>
                  <a:lnTo>
                    <a:pt x="332910" y="194863"/>
                  </a:lnTo>
                  <a:lnTo>
                    <a:pt x="332424" y="195639"/>
                  </a:lnTo>
                  <a:lnTo>
                    <a:pt x="331930" y="196414"/>
                  </a:lnTo>
                  <a:lnTo>
                    <a:pt x="331419" y="197172"/>
                  </a:lnTo>
                  <a:lnTo>
                    <a:pt x="330883" y="197922"/>
                  </a:lnTo>
                  <a:lnTo>
                    <a:pt x="330337" y="198663"/>
                  </a:lnTo>
                  <a:lnTo>
                    <a:pt x="329775" y="199396"/>
                  </a:lnTo>
                  <a:lnTo>
                    <a:pt x="329187" y="200111"/>
                  </a:lnTo>
                  <a:lnTo>
                    <a:pt x="328591" y="200818"/>
                  </a:lnTo>
                  <a:lnTo>
                    <a:pt x="327977" y="201517"/>
                  </a:lnTo>
                  <a:lnTo>
                    <a:pt x="327347" y="202207"/>
                  </a:lnTo>
                  <a:lnTo>
                    <a:pt x="326708" y="202880"/>
                  </a:lnTo>
                  <a:lnTo>
                    <a:pt x="326044" y="203545"/>
                  </a:lnTo>
                  <a:lnTo>
                    <a:pt x="325370" y="204192"/>
                  </a:lnTo>
                  <a:lnTo>
                    <a:pt x="324680" y="204840"/>
                  </a:lnTo>
                  <a:lnTo>
                    <a:pt x="323973" y="205461"/>
                  </a:lnTo>
                  <a:lnTo>
                    <a:pt x="323258" y="206075"/>
                  </a:lnTo>
                  <a:lnTo>
                    <a:pt x="322525" y="206680"/>
                  </a:lnTo>
                  <a:lnTo>
                    <a:pt x="321784" y="207276"/>
                  </a:lnTo>
                  <a:lnTo>
                    <a:pt x="321017" y="207847"/>
                  </a:lnTo>
                  <a:lnTo>
                    <a:pt x="320250" y="208409"/>
                  </a:lnTo>
                  <a:lnTo>
                    <a:pt x="319458" y="208963"/>
                  </a:lnTo>
                  <a:lnTo>
                    <a:pt x="318666" y="209500"/>
                  </a:lnTo>
                  <a:lnTo>
                    <a:pt x="317848" y="210028"/>
                  </a:lnTo>
                  <a:lnTo>
                    <a:pt x="317022" y="210530"/>
                  </a:lnTo>
                  <a:lnTo>
                    <a:pt x="316187" y="211025"/>
                  </a:lnTo>
                  <a:lnTo>
                    <a:pt x="315343" y="211510"/>
                  </a:lnTo>
                  <a:lnTo>
                    <a:pt x="314483" y="211979"/>
                  </a:lnTo>
                  <a:lnTo>
                    <a:pt x="313605" y="212430"/>
                  </a:lnTo>
                  <a:lnTo>
                    <a:pt x="312728" y="212865"/>
                  </a:lnTo>
                  <a:lnTo>
                    <a:pt x="311833" y="213282"/>
                  </a:lnTo>
                  <a:lnTo>
                    <a:pt x="310930" y="213691"/>
                  </a:lnTo>
                  <a:lnTo>
                    <a:pt x="310010" y="214083"/>
                  </a:lnTo>
                  <a:lnTo>
                    <a:pt x="309090" y="214458"/>
                  </a:lnTo>
                  <a:lnTo>
                    <a:pt x="308153" y="214816"/>
                  </a:lnTo>
                  <a:lnTo>
                    <a:pt x="307207" y="215156"/>
                  </a:lnTo>
                  <a:lnTo>
                    <a:pt x="306253" y="215489"/>
                  </a:lnTo>
                  <a:lnTo>
                    <a:pt x="305282" y="215795"/>
                  </a:lnTo>
                  <a:lnTo>
                    <a:pt x="304311" y="216085"/>
                  </a:lnTo>
                  <a:lnTo>
                    <a:pt x="303331" y="216366"/>
                  </a:lnTo>
                  <a:lnTo>
                    <a:pt x="302334" y="216622"/>
                  </a:lnTo>
                  <a:lnTo>
                    <a:pt x="301337" y="216860"/>
                  </a:lnTo>
                  <a:lnTo>
                    <a:pt x="301337" y="2168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p:cNvSpPr/>
            <p:nvPr/>
          </p:nvSpPr>
          <p:spPr>
            <a:xfrm>
              <a:off x="132300" y="-2931925"/>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p:cNvSpPr/>
            <p:nvPr/>
          </p:nvSpPr>
          <p:spPr>
            <a:xfrm>
              <a:off x="-3680100" y="-8353425"/>
              <a:ext cx="4742950" cy="8463775"/>
            </a:xfrm>
            <a:custGeom>
              <a:avLst/>
              <a:gdLst/>
              <a:ahLst/>
              <a:cxnLst/>
              <a:rect l="l" t="t" r="r" b="b"/>
              <a:pathLst>
                <a:path w="189718" h="338551" extrusionOk="0">
                  <a:moveTo>
                    <a:pt x="64117" y="1"/>
                  </a:moveTo>
                  <a:lnTo>
                    <a:pt x="63282" y="9"/>
                  </a:lnTo>
                  <a:lnTo>
                    <a:pt x="62456" y="35"/>
                  </a:lnTo>
                  <a:lnTo>
                    <a:pt x="61629" y="77"/>
                  </a:lnTo>
                  <a:lnTo>
                    <a:pt x="60803" y="120"/>
                  </a:lnTo>
                  <a:lnTo>
                    <a:pt x="59985" y="188"/>
                  </a:lnTo>
                  <a:lnTo>
                    <a:pt x="59176" y="265"/>
                  </a:lnTo>
                  <a:lnTo>
                    <a:pt x="58366" y="350"/>
                  </a:lnTo>
                  <a:lnTo>
                    <a:pt x="57566" y="452"/>
                  </a:lnTo>
                  <a:lnTo>
                    <a:pt x="56765" y="563"/>
                  </a:lnTo>
                  <a:lnTo>
                    <a:pt x="55964" y="691"/>
                  </a:lnTo>
                  <a:lnTo>
                    <a:pt x="55180" y="836"/>
                  </a:lnTo>
                  <a:lnTo>
                    <a:pt x="54396" y="980"/>
                  </a:lnTo>
                  <a:lnTo>
                    <a:pt x="53613" y="1151"/>
                  </a:lnTo>
                  <a:lnTo>
                    <a:pt x="52837" y="1321"/>
                  </a:lnTo>
                  <a:lnTo>
                    <a:pt x="52071" y="1509"/>
                  </a:lnTo>
                  <a:lnTo>
                    <a:pt x="51312" y="1713"/>
                  </a:lnTo>
                  <a:lnTo>
                    <a:pt x="50554" y="1918"/>
                  </a:lnTo>
                  <a:lnTo>
                    <a:pt x="49804" y="2139"/>
                  </a:lnTo>
                  <a:lnTo>
                    <a:pt x="49063" y="2378"/>
                  </a:lnTo>
                  <a:lnTo>
                    <a:pt x="48322" y="2625"/>
                  </a:lnTo>
                  <a:lnTo>
                    <a:pt x="47589" y="2880"/>
                  </a:lnTo>
                  <a:lnTo>
                    <a:pt x="46865" y="3144"/>
                  </a:lnTo>
                  <a:lnTo>
                    <a:pt x="46150" y="3425"/>
                  </a:lnTo>
                  <a:lnTo>
                    <a:pt x="45434" y="3715"/>
                  </a:lnTo>
                  <a:lnTo>
                    <a:pt x="44727" y="4013"/>
                  </a:lnTo>
                  <a:lnTo>
                    <a:pt x="44037" y="4320"/>
                  </a:lnTo>
                  <a:lnTo>
                    <a:pt x="43347" y="4644"/>
                  </a:lnTo>
                  <a:lnTo>
                    <a:pt x="42657" y="4976"/>
                  </a:lnTo>
                  <a:lnTo>
                    <a:pt x="41984" y="5317"/>
                  </a:lnTo>
                  <a:lnTo>
                    <a:pt x="41319" y="5666"/>
                  </a:lnTo>
                  <a:lnTo>
                    <a:pt x="40655" y="6032"/>
                  </a:lnTo>
                  <a:lnTo>
                    <a:pt x="40007" y="6399"/>
                  </a:lnTo>
                  <a:lnTo>
                    <a:pt x="39360" y="6782"/>
                  </a:lnTo>
                  <a:lnTo>
                    <a:pt x="38729" y="7174"/>
                  </a:lnTo>
                  <a:lnTo>
                    <a:pt x="38099" y="7574"/>
                  </a:lnTo>
                  <a:lnTo>
                    <a:pt x="37485" y="7983"/>
                  </a:lnTo>
                  <a:lnTo>
                    <a:pt x="36872" y="8401"/>
                  </a:lnTo>
                  <a:lnTo>
                    <a:pt x="36276" y="8827"/>
                  </a:lnTo>
                  <a:lnTo>
                    <a:pt x="35679" y="9261"/>
                  </a:lnTo>
                  <a:lnTo>
                    <a:pt x="35100" y="9713"/>
                  </a:lnTo>
                  <a:lnTo>
                    <a:pt x="34521" y="10164"/>
                  </a:lnTo>
                  <a:lnTo>
                    <a:pt x="33958" y="10624"/>
                  </a:lnTo>
                  <a:lnTo>
                    <a:pt x="33405" y="11101"/>
                  </a:lnTo>
                  <a:lnTo>
                    <a:pt x="32859" y="11578"/>
                  </a:lnTo>
                  <a:lnTo>
                    <a:pt x="32323" y="12073"/>
                  </a:lnTo>
                  <a:lnTo>
                    <a:pt x="31795" y="12567"/>
                  </a:lnTo>
                  <a:lnTo>
                    <a:pt x="31283" y="13069"/>
                  </a:lnTo>
                  <a:lnTo>
                    <a:pt x="30772" y="13581"/>
                  </a:lnTo>
                  <a:lnTo>
                    <a:pt x="30278" y="14100"/>
                  </a:lnTo>
                  <a:lnTo>
                    <a:pt x="29793" y="14628"/>
                  </a:lnTo>
                  <a:lnTo>
                    <a:pt x="29315" y="15165"/>
                  </a:lnTo>
                  <a:lnTo>
                    <a:pt x="28855" y="15710"/>
                  </a:lnTo>
                  <a:lnTo>
                    <a:pt x="28404" y="16264"/>
                  </a:lnTo>
                  <a:lnTo>
                    <a:pt x="27961" y="16818"/>
                  </a:lnTo>
                  <a:lnTo>
                    <a:pt x="27526" y="17389"/>
                  </a:lnTo>
                  <a:lnTo>
                    <a:pt x="27109" y="17959"/>
                  </a:lnTo>
                  <a:lnTo>
                    <a:pt x="26700" y="18539"/>
                  </a:lnTo>
                  <a:lnTo>
                    <a:pt x="26308" y="19118"/>
                  </a:lnTo>
                  <a:lnTo>
                    <a:pt x="25916" y="19714"/>
                  </a:lnTo>
                  <a:lnTo>
                    <a:pt x="25550" y="20311"/>
                  </a:lnTo>
                  <a:lnTo>
                    <a:pt x="25184" y="20916"/>
                  </a:lnTo>
                  <a:lnTo>
                    <a:pt x="24834" y="21529"/>
                  </a:lnTo>
                  <a:lnTo>
                    <a:pt x="24502" y="22142"/>
                  </a:lnTo>
                  <a:lnTo>
                    <a:pt x="24417" y="22287"/>
                  </a:lnTo>
                  <a:lnTo>
                    <a:pt x="24340" y="22424"/>
                  </a:lnTo>
                  <a:lnTo>
                    <a:pt x="24246" y="22551"/>
                  </a:lnTo>
                  <a:lnTo>
                    <a:pt x="24161" y="22679"/>
                  </a:lnTo>
                  <a:lnTo>
                    <a:pt x="24059" y="22807"/>
                  </a:lnTo>
                  <a:lnTo>
                    <a:pt x="23965" y="22926"/>
                  </a:lnTo>
                  <a:lnTo>
                    <a:pt x="23863" y="23037"/>
                  </a:lnTo>
                  <a:lnTo>
                    <a:pt x="23752" y="23148"/>
                  </a:lnTo>
                  <a:lnTo>
                    <a:pt x="23642" y="23250"/>
                  </a:lnTo>
                  <a:lnTo>
                    <a:pt x="23522" y="23352"/>
                  </a:lnTo>
                  <a:lnTo>
                    <a:pt x="23412" y="23446"/>
                  </a:lnTo>
                  <a:lnTo>
                    <a:pt x="23284" y="23540"/>
                  </a:lnTo>
                  <a:lnTo>
                    <a:pt x="23164" y="23625"/>
                  </a:lnTo>
                  <a:lnTo>
                    <a:pt x="23037" y="23710"/>
                  </a:lnTo>
                  <a:lnTo>
                    <a:pt x="22909" y="23787"/>
                  </a:lnTo>
                  <a:lnTo>
                    <a:pt x="22773" y="23863"/>
                  </a:lnTo>
                  <a:lnTo>
                    <a:pt x="22500" y="24000"/>
                  </a:lnTo>
                  <a:lnTo>
                    <a:pt x="22227" y="24110"/>
                  </a:lnTo>
                  <a:lnTo>
                    <a:pt x="21938" y="24213"/>
                  </a:lnTo>
                  <a:lnTo>
                    <a:pt x="21648" y="24289"/>
                  </a:lnTo>
                  <a:lnTo>
                    <a:pt x="21350" y="24349"/>
                  </a:lnTo>
                  <a:lnTo>
                    <a:pt x="21043" y="24400"/>
                  </a:lnTo>
                  <a:lnTo>
                    <a:pt x="20745" y="24426"/>
                  </a:lnTo>
                  <a:lnTo>
                    <a:pt x="20438" y="24434"/>
                  </a:lnTo>
                  <a:lnTo>
                    <a:pt x="20140" y="24426"/>
                  </a:lnTo>
                  <a:lnTo>
                    <a:pt x="19833" y="24400"/>
                  </a:lnTo>
                  <a:lnTo>
                    <a:pt x="19535" y="24349"/>
                  </a:lnTo>
                  <a:lnTo>
                    <a:pt x="19237" y="24289"/>
                  </a:lnTo>
                  <a:lnTo>
                    <a:pt x="18947" y="24213"/>
                  </a:lnTo>
                  <a:lnTo>
                    <a:pt x="18658" y="24110"/>
                  </a:lnTo>
                  <a:lnTo>
                    <a:pt x="18377" y="24000"/>
                  </a:lnTo>
                  <a:lnTo>
                    <a:pt x="18104" y="23863"/>
                  </a:lnTo>
                  <a:lnTo>
                    <a:pt x="17976" y="23787"/>
                  </a:lnTo>
                  <a:lnTo>
                    <a:pt x="17848" y="23710"/>
                  </a:lnTo>
                  <a:lnTo>
                    <a:pt x="17721" y="23625"/>
                  </a:lnTo>
                  <a:lnTo>
                    <a:pt x="17593" y="23540"/>
                  </a:lnTo>
                  <a:lnTo>
                    <a:pt x="17474" y="23446"/>
                  </a:lnTo>
                  <a:lnTo>
                    <a:pt x="17354" y="23352"/>
                  </a:lnTo>
                  <a:lnTo>
                    <a:pt x="17244" y="23250"/>
                  </a:lnTo>
                  <a:lnTo>
                    <a:pt x="17133" y="23148"/>
                  </a:lnTo>
                  <a:lnTo>
                    <a:pt x="17022" y="23037"/>
                  </a:lnTo>
                  <a:lnTo>
                    <a:pt x="16920" y="22926"/>
                  </a:lnTo>
                  <a:lnTo>
                    <a:pt x="16818" y="22807"/>
                  </a:lnTo>
                  <a:lnTo>
                    <a:pt x="16724" y="22679"/>
                  </a:lnTo>
                  <a:lnTo>
                    <a:pt x="16630" y="22551"/>
                  </a:lnTo>
                  <a:lnTo>
                    <a:pt x="16545" y="22424"/>
                  </a:lnTo>
                  <a:lnTo>
                    <a:pt x="16460" y="22287"/>
                  </a:lnTo>
                  <a:lnTo>
                    <a:pt x="16383" y="22142"/>
                  </a:lnTo>
                  <a:lnTo>
                    <a:pt x="16170" y="21751"/>
                  </a:lnTo>
                  <a:lnTo>
                    <a:pt x="15949" y="21367"/>
                  </a:lnTo>
                  <a:lnTo>
                    <a:pt x="15727" y="20975"/>
                  </a:lnTo>
                  <a:lnTo>
                    <a:pt x="15506" y="20592"/>
                  </a:lnTo>
                  <a:lnTo>
                    <a:pt x="15276" y="20209"/>
                  </a:lnTo>
                  <a:lnTo>
                    <a:pt x="15037" y="19834"/>
                  </a:lnTo>
                  <a:lnTo>
                    <a:pt x="14790" y="19450"/>
                  </a:lnTo>
                  <a:lnTo>
                    <a:pt x="14551" y="19075"/>
                  </a:lnTo>
                  <a:lnTo>
                    <a:pt x="14296" y="18709"/>
                  </a:lnTo>
                  <a:lnTo>
                    <a:pt x="14040" y="18343"/>
                  </a:lnTo>
                  <a:lnTo>
                    <a:pt x="13785" y="17976"/>
                  </a:lnTo>
                  <a:lnTo>
                    <a:pt x="13521" y="17610"/>
                  </a:lnTo>
                  <a:lnTo>
                    <a:pt x="13248" y="17252"/>
                  </a:lnTo>
                  <a:lnTo>
                    <a:pt x="12975" y="16895"/>
                  </a:lnTo>
                  <a:lnTo>
                    <a:pt x="12694" y="16537"/>
                  </a:lnTo>
                  <a:lnTo>
                    <a:pt x="12413" y="16187"/>
                  </a:lnTo>
                  <a:lnTo>
                    <a:pt x="12132" y="15838"/>
                  </a:lnTo>
                  <a:lnTo>
                    <a:pt x="11834" y="15489"/>
                  </a:lnTo>
                  <a:lnTo>
                    <a:pt x="11544" y="15148"/>
                  </a:lnTo>
                  <a:lnTo>
                    <a:pt x="11246" y="14807"/>
                  </a:lnTo>
                  <a:lnTo>
                    <a:pt x="10939" y="14475"/>
                  </a:lnTo>
                  <a:lnTo>
                    <a:pt x="10633" y="14134"/>
                  </a:lnTo>
                  <a:lnTo>
                    <a:pt x="10317" y="13811"/>
                  </a:lnTo>
                  <a:lnTo>
                    <a:pt x="10002" y="13478"/>
                  </a:lnTo>
                  <a:lnTo>
                    <a:pt x="9678" y="13155"/>
                  </a:lnTo>
                  <a:lnTo>
                    <a:pt x="9355" y="12839"/>
                  </a:lnTo>
                  <a:lnTo>
                    <a:pt x="9031" y="12516"/>
                  </a:lnTo>
                  <a:lnTo>
                    <a:pt x="8699" y="12200"/>
                  </a:lnTo>
                  <a:lnTo>
                    <a:pt x="8017" y="11587"/>
                  </a:lnTo>
                  <a:lnTo>
                    <a:pt x="7327" y="10982"/>
                  </a:lnTo>
                  <a:lnTo>
                    <a:pt x="6893" y="11749"/>
                  </a:lnTo>
                  <a:lnTo>
                    <a:pt x="6467" y="12524"/>
                  </a:lnTo>
                  <a:lnTo>
                    <a:pt x="6228" y="12993"/>
                  </a:lnTo>
                  <a:lnTo>
                    <a:pt x="5998" y="13470"/>
                  </a:lnTo>
                  <a:lnTo>
                    <a:pt x="5777" y="13938"/>
                  </a:lnTo>
                  <a:lnTo>
                    <a:pt x="5581" y="14424"/>
                  </a:lnTo>
                  <a:lnTo>
                    <a:pt x="5385" y="14901"/>
                  </a:lnTo>
                  <a:lnTo>
                    <a:pt x="5214" y="15387"/>
                  </a:lnTo>
                  <a:lnTo>
                    <a:pt x="5044" y="15872"/>
                  </a:lnTo>
                  <a:lnTo>
                    <a:pt x="4899" y="16358"/>
                  </a:lnTo>
                  <a:lnTo>
                    <a:pt x="4754" y="16843"/>
                  </a:lnTo>
                  <a:lnTo>
                    <a:pt x="4635" y="17338"/>
                  </a:lnTo>
                  <a:lnTo>
                    <a:pt x="4516" y="17832"/>
                  </a:lnTo>
                  <a:lnTo>
                    <a:pt x="4422" y="18326"/>
                  </a:lnTo>
                  <a:lnTo>
                    <a:pt x="4328" y="18820"/>
                  </a:lnTo>
                  <a:lnTo>
                    <a:pt x="4252" y="19314"/>
                  </a:lnTo>
                  <a:lnTo>
                    <a:pt x="4192" y="19808"/>
                  </a:lnTo>
                  <a:lnTo>
                    <a:pt x="4141" y="20302"/>
                  </a:lnTo>
                  <a:lnTo>
                    <a:pt x="4107" y="20796"/>
                  </a:lnTo>
                  <a:lnTo>
                    <a:pt x="4073" y="21291"/>
                  </a:lnTo>
                  <a:lnTo>
                    <a:pt x="4064" y="21785"/>
                  </a:lnTo>
                  <a:lnTo>
                    <a:pt x="4064" y="22287"/>
                  </a:lnTo>
                  <a:lnTo>
                    <a:pt x="4073" y="22773"/>
                  </a:lnTo>
                  <a:lnTo>
                    <a:pt x="4090" y="23267"/>
                  </a:lnTo>
                  <a:lnTo>
                    <a:pt x="4124" y="23761"/>
                  </a:lnTo>
                  <a:lnTo>
                    <a:pt x="4175" y="24255"/>
                  </a:lnTo>
                  <a:lnTo>
                    <a:pt x="4226" y="24741"/>
                  </a:lnTo>
                  <a:lnTo>
                    <a:pt x="4294" y="25226"/>
                  </a:lnTo>
                  <a:lnTo>
                    <a:pt x="4379" y="25712"/>
                  </a:lnTo>
                  <a:lnTo>
                    <a:pt x="4473" y="26189"/>
                  </a:lnTo>
                  <a:lnTo>
                    <a:pt x="4575" y="26675"/>
                  </a:lnTo>
                  <a:lnTo>
                    <a:pt x="4686" y="27152"/>
                  </a:lnTo>
                  <a:lnTo>
                    <a:pt x="4814" y="27620"/>
                  </a:lnTo>
                  <a:lnTo>
                    <a:pt x="4950" y="28097"/>
                  </a:lnTo>
                  <a:lnTo>
                    <a:pt x="5095" y="28557"/>
                  </a:lnTo>
                  <a:lnTo>
                    <a:pt x="5257" y="29026"/>
                  </a:lnTo>
                  <a:lnTo>
                    <a:pt x="5427" y="29486"/>
                  </a:lnTo>
                  <a:lnTo>
                    <a:pt x="5615" y="29938"/>
                  </a:lnTo>
                  <a:lnTo>
                    <a:pt x="5802" y="30389"/>
                  </a:lnTo>
                  <a:lnTo>
                    <a:pt x="6007" y="30841"/>
                  </a:lnTo>
                  <a:lnTo>
                    <a:pt x="6220" y="31284"/>
                  </a:lnTo>
                  <a:lnTo>
                    <a:pt x="6450" y="31718"/>
                  </a:lnTo>
                  <a:lnTo>
                    <a:pt x="6680" y="32153"/>
                  </a:lnTo>
                  <a:lnTo>
                    <a:pt x="6927" y="32579"/>
                  </a:lnTo>
                  <a:lnTo>
                    <a:pt x="7182" y="32996"/>
                  </a:lnTo>
                  <a:lnTo>
                    <a:pt x="7455" y="33414"/>
                  </a:lnTo>
                  <a:lnTo>
                    <a:pt x="7727" y="33822"/>
                  </a:lnTo>
                  <a:lnTo>
                    <a:pt x="8017" y="34231"/>
                  </a:lnTo>
                  <a:lnTo>
                    <a:pt x="8315" y="34623"/>
                  </a:lnTo>
                  <a:lnTo>
                    <a:pt x="8622" y="35015"/>
                  </a:lnTo>
                  <a:lnTo>
                    <a:pt x="8946" y="35399"/>
                  </a:lnTo>
                  <a:lnTo>
                    <a:pt x="9269" y="35773"/>
                  </a:lnTo>
                  <a:lnTo>
                    <a:pt x="9610" y="36140"/>
                  </a:lnTo>
                  <a:lnTo>
                    <a:pt x="9960" y="36506"/>
                  </a:lnTo>
                  <a:lnTo>
                    <a:pt x="10317" y="36855"/>
                  </a:lnTo>
                  <a:lnTo>
                    <a:pt x="10684" y="37205"/>
                  </a:lnTo>
                  <a:lnTo>
                    <a:pt x="11059" y="37545"/>
                  </a:lnTo>
                  <a:lnTo>
                    <a:pt x="11450" y="37869"/>
                  </a:lnTo>
                  <a:lnTo>
                    <a:pt x="11842" y="38193"/>
                  </a:lnTo>
                  <a:lnTo>
                    <a:pt x="12251" y="38500"/>
                  </a:lnTo>
                  <a:lnTo>
                    <a:pt x="12669" y="38806"/>
                  </a:lnTo>
                  <a:lnTo>
                    <a:pt x="13095" y="39096"/>
                  </a:lnTo>
                  <a:lnTo>
                    <a:pt x="13529" y="39386"/>
                  </a:lnTo>
                  <a:lnTo>
                    <a:pt x="13972" y="39658"/>
                  </a:lnTo>
                  <a:lnTo>
                    <a:pt x="14424" y="39922"/>
                  </a:lnTo>
                  <a:lnTo>
                    <a:pt x="14884" y="40178"/>
                  </a:lnTo>
                  <a:lnTo>
                    <a:pt x="15352" y="40416"/>
                  </a:lnTo>
                  <a:lnTo>
                    <a:pt x="15829" y="40646"/>
                  </a:lnTo>
                  <a:lnTo>
                    <a:pt x="16306" y="40859"/>
                  </a:lnTo>
                  <a:lnTo>
                    <a:pt x="16783" y="41064"/>
                  </a:lnTo>
                  <a:lnTo>
                    <a:pt x="17261" y="41251"/>
                  </a:lnTo>
                  <a:lnTo>
                    <a:pt x="17746" y="41430"/>
                  </a:lnTo>
                  <a:lnTo>
                    <a:pt x="18232" y="41592"/>
                  </a:lnTo>
                  <a:lnTo>
                    <a:pt x="18717" y="41745"/>
                  </a:lnTo>
                  <a:lnTo>
                    <a:pt x="19203" y="41882"/>
                  </a:lnTo>
                  <a:lnTo>
                    <a:pt x="19697" y="42010"/>
                  </a:lnTo>
                  <a:lnTo>
                    <a:pt x="20191" y="42120"/>
                  </a:lnTo>
                  <a:lnTo>
                    <a:pt x="20685" y="42223"/>
                  </a:lnTo>
                  <a:lnTo>
                    <a:pt x="21179" y="42308"/>
                  </a:lnTo>
                  <a:lnTo>
                    <a:pt x="21674" y="42384"/>
                  </a:lnTo>
                  <a:lnTo>
                    <a:pt x="22168" y="42453"/>
                  </a:lnTo>
                  <a:lnTo>
                    <a:pt x="22662" y="42504"/>
                  </a:lnTo>
                  <a:lnTo>
                    <a:pt x="23156" y="42538"/>
                  </a:lnTo>
                  <a:lnTo>
                    <a:pt x="23650" y="42563"/>
                  </a:lnTo>
                  <a:lnTo>
                    <a:pt x="24153" y="42580"/>
                  </a:lnTo>
                  <a:lnTo>
                    <a:pt x="24647" y="42580"/>
                  </a:lnTo>
                  <a:lnTo>
                    <a:pt x="25141" y="42572"/>
                  </a:lnTo>
                  <a:lnTo>
                    <a:pt x="25627" y="42546"/>
                  </a:lnTo>
                  <a:lnTo>
                    <a:pt x="26121" y="42512"/>
                  </a:lnTo>
                  <a:lnTo>
                    <a:pt x="26615" y="42470"/>
                  </a:lnTo>
                  <a:lnTo>
                    <a:pt x="27100" y="42410"/>
                  </a:lnTo>
                  <a:lnTo>
                    <a:pt x="27586" y="42342"/>
                  </a:lnTo>
                  <a:lnTo>
                    <a:pt x="28072" y="42265"/>
                  </a:lnTo>
                  <a:lnTo>
                    <a:pt x="28557" y="42171"/>
                  </a:lnTo>
                  <a:lnTo>
                    <a:pt x="29034" y="42069"/>
                  </a:lnTo>
                  <a:lnTo>
                    <a:pt x="29511" y="41958"/>
                  </a:lnTo>
                  <a:lnTo>
                    <a:pt x="29980" y="41831"/>
                  </a:lnTo>
                  <a:lnTo>
                    <a:pt x="30457" y="41694"/>
                  </a:lnTo>
                  <a:lnTo>
                    <a:pt x="30926" y="41541"/>
                  </a:lnTo>
                  <a:lnTo>
                    <a:pt x="31386" y="41379"/>
                  </a:lnTo>
                  <a:lnTo>
                    <a:pt x="31846" y="41209"/>
                  </a:lnTo>
                  <a:lnTo>
                    <a:pt x="32297" y="41030"/>
                  </a:lnTo>
                  <a:lnTo>
                    <a:pt x="32749" y="40842"/>
                  </a:lnTo>
                  <a:lnTo>
                    <a:pt x="33200" y="40638"/>
                  </a:lnTo>
                  <a:lnTo>
                    <a:pt x="33643" y="40425"/>
                  </a:lnTo>
                  <a:lnTo>
                    <a:pt x="34078" y="40195"/>
                  </a:lnTo>
                  <a:lnTo>
                    <a:pt x="34512" y="39965"/>
                  </a:lnTo>
                  <a:lnTo>
                    <a:pt x="34938" y="39718"/>
                  </a:lnTo>
                  <a:lnTo>
                    <a:pt x="35356" y="39462"/>
                  </a:lnTo>
                  <a:lnTo>
                    <a:pt x="35773" y="39190"/>
                  </a:lnTo>
                  <a:lnTo>
                    <a:pt x="36182" y="38917"/>
                  </a:lnTo>
                  <a:lnTo>
                    <a:pt x="36591" y="38627"/>
                  </a:lnTo>
                  <a:lnTo>
                    <a:pt x="36983" y="38329"/>
                  </a:lnTo>
                  <a:lnTo>
                    <a:pt x="37375" y="38022"/>
                  </a:lnTo>
                  <a:lnTo>
                    <a:pt x="37758" y="37699"/>
                  </a:lnTo>
                  <a:lnTo>
                    <a:pt x="38133" y="37375"/>
                  </a:lnTo>
                  <a:lnTo>
                    <a:pt x="38499" y="37034"/>
                  </a:lnTo>
                  <a:lnTo>
                    <a:pt x="38866" y="36685"/>
                  </a:lnTo>
                  <a:lnTo>
                    <a:pt x="39215" y="36327"/>
                  </a:lnTo>
                  <a:lnTo>
                    <a:pt x="39564" y="35961"/>
                  </a:lnTo>
                  <a:lnTo>
                    <a:pt x="39896" y="35586"/>
                  </a:lnTo>
                  <a:lnTo>
                    <a:pt x="40229" y="35194"/>
                  </a:lnTo>
                  <a:lnTo>
                    <a:pt x="40552" y="34802"/>
                  </a:lnTo>
                  <a:lnTo>
                    <a:pt x="40859" y="34393"/>
                  </a:lnTo>
                  <a:lnTo>
                    <a:pt x="41166" y="33976"/>
                  </a:lnTo>
                  <a:lnTo>
                    <a:pt x="41455" y="33550"/>
                  </a:lnTo>
                  <a:lnTo>
                    <a:pt x="41737" y="33115"/>
                  </a:lnTo>
                  <a:lnTo>
                    <a:pt x="42018" y="32672"/>
                  </a:lnTo>
                  <a:lnTo>
                    <a:pt x="42282" y="32221"/>
                  </a:lnTo>
                  <a:lnTo>
                    <a:pt x="42529" y="31761"/>
                  </a:lnTo>
                  <a:lnTo>
                    <a:pt x="42708" y="31437"/>
                  </a:lnTo>
                  <a:lnTo>
                    <a:pt x="42887" y="31130"/>
                  </a:lnTo>
                  <a:lnTo>
                    <a:pt x="43074" y="30815"/>
                  </a:lnTo>
                  <a:lnTo>
                    <a:pt x="43270" y="30508"/>
                  </a:lnTo>
                  <a:lnTo>
                    <a:pt x="43475" y="30210"/>
                  </a:lnTo>
                  <a:lnTo>
                    <a:pt x="43688" y="29904"/>
                  </a:lnTo>
                  <a:lnTo>
                    <a:pt x="43901" y="29614"/>
                  </a:lnTo>
                  <a:lnTo>
                    <a:pt x="44122" y="29316"/>
                  </a:lnTo>
                  <a:lnTo>
                    <a:pt x="44352" y="29026"/>
                  </a:lnTo>
                  <a:lnTo>
                    <a:pt x="44591" y="28745"/>
                  </a:lnTo>
                  <a:lnTo>
                    <a:pt x="44838" y="28464"/>
                  </a:lnTo>
                  <a:lnTo>
                    <a:pt x="45085" y="28191"/>
                  </a:lnTo>
                  <a:lnTo>
                    <a:pt x="45340" y="27919"/>
                  </a:lnTo>
                  <a:lnTo>
                    <a:pt x="45604" y="27646"/>
                  </a:lnTo>
                  <a:lnTo>
                    <a:pt x="45868" y="27382"/>
                  </a:lnTo>
                  <a:lnTo>
                    <a:pt x="46141" y="27118"/>
                  </a:lnTo>
                  <a:lnTo>
                    <a:pt x="46422" y="26862"/>
                  </a:lnTo>
                  <a:lnTo>
                    <a:pt x="46712" y="26607"/>
                  </a:lnTo>
                  <a:lnTo>
                    <a:pt x="47002" y="26360"/>
                  </a:lnTo>
                  <a:lnTo>
                    <a:pt x="47300" y="26121"/>
                  </a:lnTo>
                  <a:lnTo>
                    <a:pt x="47598" y="25882"/>
                  </a:lnTo>
                  <a:lnTo>
                    <a:pt x="47905" y="25644"/>
                  </a:lnTo>
                  <a:lnTo>
                    <a:pt x="48220" y="25414"/>
                  </a:lnTo>
                  <a:lnTo>
                    <a:pt x="48535" y="25184"/>
                  </a:lnTo>
                  <a:lnTo>
                    <a:pt x="48859" y="24962"/>
                  </a:lnTo>
                  <a:lnTo>
                    <a:pt x="49191" y="24749"/>
                  </a:lnTo>
                  <a:lnTo>
                    <a:pt x="49523" y="24536"/>
                  </a:lnTo>
                  <a:lnTo>
                    <a:pt x="49856" y="24332"/>
                  </a:lnTo>
                  <a:lnTo>
                    <a:pt x="50205" y="24127"/>
                  </a:lnTo>
                  <a:lnTo>
                    <a:pt x="50546" y="23931"/>
                  </a:lnTo>
                  <a:lnTo>
                    <a:pt x="50903" y="23736"/>
                  </a:lnTo>
                  <a:lnTo>
                    <a:pt x="51253" y="23548"/>
                  </a:lnTo>
                  <a:lnTo>
                    <a:pt x="51619" y="23361"/>
                  </a:lnTo>
                  <a:lnTo>
                    <a:pt x="51977" y="23182"/>
                  </a:lnTo>
                  <a:lnTo>
                    <a:pt x="52352" y="23011"/>
                  </a:lnTo>
                  <a:lnTo>
                    <a:pt x="52718" y="22841"/>
                  </a:lnTo>
                  <a:lnTo>
                    <a:pt x="53093" y="22679"/>
                  </a:lnTo>
                  <a:lnTo>
                    <a:pt x="53476" y="22526"/>
                  </a:lnTo>
                  <a:lnTo>
                    <a:pt x="53860" y="22372"/>
                  </a:lnTo>
                  <a:lnTo>
                    <a:pt x="54243" y="22228"/>
                  </a:lnTo>
                  <a:lnTo>
                    <a:pt x="54635" y="22083"/>
                  </a:lnTo>
                  <a:lnTo>
                    <a:pt x="55027" y="21946"/>
                  </a:lnTo>
                  <a:lnTo>
                    <a:pt x="55427" y="21819"/>
                  </a:lnTo>
                  <a:lnTo>
                    <a:pt x="55828" y="21691"/>
                  </a:lnTo>
                  <a:lnTo>
                    <a:pt x="56228" y="21572"/>
                  </a:lnTo>
                  <a:lnTo>
                    <a:pt x="56637" y="21461"/>
                  </a:lnTo>
                  <a:lnTo>
                    <a:pt x="57046" y="21350"/>
                  </a:lnTo>
                  <a:lnTo>
                    <a:pt x="57455" y="21248"/>
                  </a:lnTo>
                  <a:lnTo>
                    <a:pt x="57872" y="21154"/>
                  </a:lnTo>
                  <a:lnTo>
                    <a:pt x="58290" y="21060"/>
                  </a:lnTo>
                  <a:lnTo>
                    <a:pt x="58707" y="20975"/>
                  </a:lnTo>
                  <a:lnTo>
                    <a:pt x="59133" y="20899"/>
                  </a:lnTo>
                  <a:lnTo>
                    <a:pt x="59559" y="20822"/>
                  </a:lnTo>
                  <a:lnTo>
                    <a:pt x="59985" y="20754"/>
                  </a:lnTo>
                  <a:lnTo>
                    <a:pt x="60411" y="20694"/>
                  </a:lnTo>
                  <a:lnTo>
                    <a:pt x="60837" y="20643"/>
                  </a:lnTo>
                  <a:lnTo>
                    <a:pt x="61271" y="20592"/>
                  </a:lnTo>
                  <a:lnTo>
                    <a:pt x="61706" y="20549"/>
                  </a:lnTo>
                  <a:lnTo>
                    <a:pt x="62140" y="20515"/>
                  </a:lnTo>
                  <a:lnTo>
                    <a:pt x="62583" y="20490"/>
                  </a:lnTo>
                  <a:lnTo>
                    <a:pt x="63018" y="20464"/>
                  </a:lnTo>
                  <a:lnTo>
                    <a:pt x="63461" y="20447"/>
                  </a:lnTo>
                  <a:lnTo>
                    <a:pt x="63895" y="20439"/>
                  </a:lnTo>
                  <a:lnTo>
                    <a:pt x="64713" y="20439"/>
                  </a:lnTo>
                  <a:lnTo>
                    <a:pt x="65207" y="20447"/>
                  </a:lnTo>
                  <a:lnTo>
                    <a:pt x="65701" y="20464"/>
                  </a:lnTo>
                  <a:lnTo>
                    <a:pt x="66196" y="20498"/>
                  </a:lnTo>
                  <a:lnTo>
                    <a:pt x="66698" y="20541"/>
                  </a:lnTo>
                  <a:lnTo>
                    <a:pt x="67192" y="20592"/>
                  </a:lnTo>
                  <a:lnTo>
                    <a:pt x="67695" y="20652"/>
                  </a:lnTo>
                  <a:lnTo>
                    <a:pt x="68189" y="20728"/>
                  </a:lnTo>
                  <a:lnTo>
                    <a:pt x="68692" y="20805"/>
                  </a:lnTo>
                  <a:lnTo>
                    <a:pt x="69186" y="20899"/>
                  </a:lnTo>
                  <a:lnTo>
                    <a:pt x="69689" y="20992"/>
                  </a:lnTo>
                  <a:lnTo>
                    <a:pt x="70183" y="21103"/>
                  </a:lnTo>
                  <a:lnTo>
                    <a:pt x="70685" y="21222"/>
                  </a:lnTo>
                  <a:lnTo>
                    <a:pt x="71179" y="21350"/>
                  </a:lnTo>
                  <a:lnTo>
                    <a:pt x="71674" y="21486"/>
                  </a:lnTo>
                  <a:lnTo>
                    <a:pt x="72159" y="21631"/>
                  </a:lnTo>
                  <a:lnTo>
                    <a:pt x="72653" y="21785"/>
                  </a:lnTo>
                  <a:lnTo>
                    <a:pt x="73139" y="21946"/>
                  </a:lnTo>
                  <a:lnTo>
                    <a:pt x="73616" y="22117"/>
                  </a:lnTo>
                  <a:lnTo>
                    <a:pt x="74102" y="22296"/>
                  </a:lnTo>
                  <a:lnTo>
                    <a:pt x="74579" y="22483"/>
                  </a:lnTo>
                  <a:lnTo>
                    <a:pt x="75047" y="22679"/>
                  </a:lnTo>
                  <a:lnTo>
                    <a:pt x="75516" y="22884"/>
                  </a:lnTo>
                  <a:lnTo>
                    <a:pt x="75984" y="23097"/>
                  </a:lnTo>
                  <a:lnTo>
                    <a:pt x="76444" y="23318"/>
                  </a:lnTo>
                  <a:lnTo>
                    <a:pt x="76896" y="23548"/>
                  </a:lnTo>
                  <a:lnTo>
                    <a:pt x="77347" y="23787"/>
                  </a:lnTo>
                  <a:lnTo>
                    <a:pt x="77790" y="24025"/>
                  </a:lnTo>
                  <a:lnTo>
                    <a:pt x="78225" y="24272"/>
                  </a:lnTo>
                  <a:lnTo>
                    <a:pt x="78659" y="24536"/>
                  </a:lnTo>
                  <a:lnTo>
                    <a:pt x="79085" y="24800"/>
                  </a:lnTo>
                  <a:lnTo>
                    <a:pt x="79503" y="25073"/>
                  </a:lnTo>
                  <a:lnTo>
                    <a:pt x="79920" y="25354"/>
                  </a:lnTo>
                  <a:lnTo>
                    <a:pt x="80321" y="25635"/>
                  </a:lnTo>
                  <a:lnTo>
                    <a:pt x="80721" y="25925"/>
                  </a:lnTo>
                  <a:lnTo>
                    <a:pt x="81113" y="26232"/>
                  </a:lnTo>
                  <a:lnTo>
                    <a:pt x="81496" y="26538"/>
                  </a:lnTo>
                  <a:lnTo>
                    <a:pt x="81863" y="26845"/>
                  </a:lnTo>
                  <a:lnTo>
                    <a:pt x="82229" y="27169"/>
                  </a:lnTo>
                  <a:lnTo>
                    <a:pt x="82587" y="27493"/>
                  </a:lnTo>
                  <a:lnTo>
                    <a:pt x="82936" y="27825"/>
                  </a:lnTo>
                  <a:lnTo>
                    <a:pt x="83268" y="28157"/>
                  </a:lnTo>
                  <a:lnTo>
                    <a:pt x="83601" y="28506"/>
                  </a:lnTo>
                  <a:lnTo>
                    <a:pt x="83916" y="28856"/>
                  </a:lnTo>
                  <a:lnTo>
                    <a:pt x="84223" y="29205"/>
                  </a:lnTo>
                  <a:lnTo>
                    <a:pt x="84521" y="29571"/>
                  </a:lnTo>
                  <a:lnTo>
                    <a:pt x="84802" y="29938"/>
                  </a:lnTo>
                  <a:lnTo>
                    <a:pt x="85083" y="30304"/>
                  </a:lnTo>
                  <a:lnTo>
                    <a:pt x="85339" y="30679"/>
                  </a:lnTo>
                  <a:lnTo>
                    <a:pt x="85594" y="31062"/>
                  </a:lnTo>
                  <a:lnTo>
                    <a:pt x="85833" y="31454"/>
                  </a:lnTo>
                  <a:lnTo>
                    <a:pt x="86063" y="31846"/>
                  </a:lnTo>
                  <a:lnTo>
                    <a:pt x="86276" y="32238"/>
                  </a:lnTo>
                  <a:lnTo>
                    <a:pt x="86472" y="32638"/>
                  </a:lnTo>
                  <a:lnTo>
                    <a:pt x="86659" y="33047"/>
                  </a:lnTo>
                  <a:lnTo>
                    <a:pt x="86838" y="33456"/>
                  </a:lnTo>
                  <a:lnTo>
                    <a:pt x="87000" y="33874"/>
                  </a:lnTo>
                  <a:lnTo>
                    <a:pt x="87145" y="34291"/>
                  </a:lnTo>
                  <a:lnTo>
                    <a:pt x="87272" y="34717"/>
                  </a:lnTo>
                  <a:lnTo>
                    <a:pt x="87392" y="35143"/>
                  </a:lnTo>
                  <a:lnTo>
                    <a:pt x="87494" y="35577"/>
                  </a:lnTo>
                  <a:lnTo>
                    <a:pt x="87579" y="36012"/>
                  </a:lnTo>
                  <a:lnTo>
                    <a:pt x="87656" y="36446"/>
                  </a:lnTo>
                  <a:lnTo>
                    <a:pt x="87707" y="36889"/>
                  </a:lnTo>
                  <a:lnTo>
                    <a:pt x="87750" y="37341"/>
                  </a:lnTo>
                  <a:lnTo>
                    <a:pt x="87724" y="37903"/>
                  </a:lnTo>
                  <a:lnTo>
                    <a:pt x="87707" y="38474"/>
                  </a:lnTo>
                  <a:lnTo>
                    <a:pt x="87707" y="39036"/>
                  </a:lnTo>
                  <a:lnTo>
                    <a:pt x="87724" y="39599"/>
                  </a:lnTo>
                  <a:lnTo>
                    <a:pt x="87758" y="40161"/>
                  </a:lnTo>
                  <a:lnTo>
                    <a:pt x="87809" y="40715"/>
                  </a:lnTo>
                  <a:lnTo>
                    <a:pt x="87869" y="41277"/>
                  </a:lnTo>
                  <a:lnTo>
                    <a:pt x="87945" y="41831"/>
                  </a:lnTo>
                  <a:lnTo>
                    <a:pt x="88039" y="42376"/>
                  </a:lnTo>
                  <a:lnTo>
                    <a:pt x="88150" y="42930"/>
                  </a:lnTo>
                  <a:lnTo>
                    <a:pt x="88269" y="43466"/>
                  </a:lnTo>
                  <a:lnTo>
                    <a:pt x="88414" y="44012"/>
                  </a:lnTo>
                  <a:lnTo>
                    <a:pt x="88559" y="44540"/>
                  </a:lnTo>
                  <a:lnTo>
                    <a:pt x="88729" y="45076"/>
                  </a:lnTo>
                  <a:lnTo>
                    <a:pt x="88908" y="45596"/>
                  </a:lnTo>
                  <a:lnTo>
                    <a:pt x="89104" y="46124"/>
                  </a:lnTo>
                  <a:lnTo>
                    <a:pt x="89317" y="46636"/>
                  </a:lnTo>
                  <a:lnTo>
                    <a:pt x="89539" y="47147"/>
                  </a:lnTo>
                  <a:lnTo>
                    <a:pt x="89777" y="47649"/>
                  </a:lnTo>
                  <a:lnTo>
                    <a:pt x="90024" y="48143"/>
                  </a:lnTo>
                  <a:lnTo>
                    <a:pt x="90288" y="48638"/>
                  </a:lnTo>
                  <a:lnTo>
                    <a:pt x="90569" y="49115"/>
                  </a:lnTo>
                  <a:lnTo>
                    <a:pt x="90859" y="49592"/>
                  </a:lnTo>
                  <a:lnTo>
                    <a:pt x="91166" y="50060"/>
                  </a:lnTo>
                  <a:lnTo>
                    <a:pt x="91481" y="50520"/>
                  </a:lnTo>
                  <a:lnTo>
                    <a:pt x="91813" y="50972"/>
                  </a:lnTo>
                  <a:lnTo>
                    <a:pt x="92154" y="51415"/>
                  </a:lnTo>
                  <a:lnTo>
                    <a:pt x="92512" y="51858"/>
                  </a:lnTo>
                  <a:lnTo>
                    <a:pt x="92878" y="52284"/>
                  </a:lnTo>
                  <a:lnTo>
                    <a:pt x="93262" y="52701"/>
                  </a:lnTo>
                  <a:lnTo>
                    <a:pt x="93653" y="53102"/>
                  </a:lnTo>
                  <a:lnTo>
                    <a:pt x="94062" y="53502"/>
                  </a:lnTo>
                  <a:lnTo>
                    <a:pt x="94488" y="53894"/>
                  </a:lnTo>
                  <a:lnTo>
                    <a:pt x="94923" y="54269"/>
                  </a:lnTo>
                  <a:lnTo>
                    <a:pt x="95366" y="54635"/>
                  </a:lnTo>
                  <a:lnTo>
                    <a:pt x="95817" y="54993"/>
                  </a:lnTo>
                  <a:lnTo>
                    <a:pt x="96277" y="55325"/>
                  </a:lnTo>
                  <a:lnTo>
                    <a:pt x="96746" y="55649"/>
                  </a:lnTo>
                  <a:lnTo>
                    <a:pt x="97223" y="55964"/>
                  </a:lnTo>
                  <a:lnTo>
                    <a:pt x="97709" y="56262"/>
                  </a:lnTo>
                  <a:lnTo>
                    <a:pt x="98203" y="56544"/>
                  </a:lnTo>
                  <a:lnTo>
                    <a:pt x="98697" y="56808"/>
                  </a:lnTo>
                  <a:lnTo>
                    <a:pt x="99208" y="57063"/>
                  </a:lnTo>
                  <a:lnTo>
                    <a:pt x="99719" y="57302"/>
                  </a:lnTo>
                  <a:lnTo>
                    <a:pt x="100239" y="57532"/>
                  </a:lnTo>
                  <a:lnTo>
                    <a:pt x="100759" y="57745"/>
                  </a:lnTo>
                  <a:lnTo>
                    <a:pt x="101287" y="57941"/>
                  </a:lnTo>
                  <a:lnTo>
                    <a:pt x="101823" y="58120"/>
                  </a:lnTo>
                  <a:lnTo>
                    <a:pt x="102360" y="58290"/>
                  </a:lnTo>
                  <a:lnTo>
                    <a:pt x="102905" y="58443"/>
                  </a:lnTo>
                  <a:lnTo>
                    <a:pt x="103451" y="58580"/>
                  </a:lnTo>
                  <a:lnTo>
                    <a:pt x="104004" y="58699"/>
                  </a:lnTo>
                  <a:lnTo>
                    <a:pt x="104558" y="58801"/>
                  </a:lnTo>
                  <a:lnTo>
                    <a:pt x="105120" y="58895"/>
                  </a:lnTo>
                  <a:lnTo>
                    <a:pt x="105683" y="58972"/>
                  </a:lnTo>
                  <a:lnTo>
                    <a:pt x="106245" y="59031"/>
                  </a:lnTo>
                  <a:lnTo>
                    <a:pt x="106816" y="59074"/>
                  </a:lnTo>
                  <a:lnTo>
                    <a:pt x="107378" y="59108"/>
                  </a:lnTo>
                  <a:lnTo>
                    <a:pt x="107949" y="59116"/>
                  </a:lnTo>
                  <a:lnTo>
                    <a:pt x="108520" y="59116"/>
                  </a:lnTo>
                  <a:lnTo>
                    <a:pt x="109099" y="59099"/>
                  </a:lnTo>
                  <a:lnTo>
                    <a:pt x="109670" y="59065"/>
                  </a:lnTo>
                  <a:lnTo>
                    <a:pt x="110241" y="59014"/>
                  </a:lnTo>
                  <a:lnTo>
                    <a:pt x="110811" y="58946"/>
                  </a:lnTo>
                  <a:lnTo>
                    <a:pt x="111348" y="58878"/>
                  </a:lnTo>
                  <a:lnTo>
                    <a:pt x="111876" y="58818"/>
                  </a:lnTo>
                  <a:lnTo>
                    <a:pt x="112387" y="58776"/>
                  </a:lnTo>
                  <a:lnTo>
                    <a:pt x="112890" y="58733"/>
                  </a:lnTo>
                  <a:lnTo>
                    <a:pt x="113359" y="58699"/>
                  </a:lnTo>
                  <a:lnTo>
                    <a:pt x="113785" y="58673"/>
                  </a:lnTo>
                  <a:lnTo>
                    <a:pt x="114168" y="58665"/>
                  </a:lnTo>
                  <a:lnTo>
                    <a:pt x="114492" y="58656"/>
                  </a:lnTo>
                  <a:lnTo>
                    <a:pt x="114926" y="58665"/>
                  </a:lnTo>
                  <a:lnTo>
                    <a:pt x="115352" y="58673"/>
                  </a:lnTo>
                  <a:lnTo>
                    <a:pt x="115787" y="58690"/>
                  </a:lnTo>
                  <a:lnTo>
                    <a:pt x="116213" y="58724"/>
                  </a:lnTo>
                  <a:lnTo>
                    <a:pt x="116639" y="58759"/>
                  </a:lnTo>
                  <a:lnTo>
                    <a:pt x="117065" y="58801"/>
                  </a:lnTo>
                  <a:lnTo>
                    <a:pt x="117482" y="58852"/>
                  </a:lnTo>
                  <a:lnTo>
                    <a:pt x="117899" y="58912"/>
                  </a:lnTo>
                  <a:lnTo>
                    <a:pt x="118308" y="58980"/>
                  </a:lnTo>
                  <a:lnTo>
                    <a:pt x="118717" y="59057"/>
                  </a:lnTo>
                  <a:lnTo>
                    <a:pt x="119126" y="59133"/>
                  </a:lnTo>
                  <a:lnTo>
                    <a:pt x="119527" y="59219"/>
                  </a:lnTo>
                  <a:lnTo>
                    <a:pt x="119927" y="59321"/>
                  </a:lnTo>
                  <a:lnTo>
                    <a:pt x="120319" y="59423"/>
                  </a:lnTo>
                  <a:lnTo>
                    <a:pt x="120711" y="59525"/>
                  </a:lnTo>
                  <a:lnTo>
                    <a:pt x="121103" y="59645"/>
                  </a:lnTo>
                  <a:lnTo>
                    <a:pt x="121478" y="59764"/>
                  </a:lnTo>
                  <a:lnTo>
                    <a:pt x="121861" y="59892"/>
                  </a:lnTo>
                  <a:lnTo>
                    <a:pt x="122227" y="60028"/>
                  </a:lnTo>
                  <a:lnTo>
                    <a:pt x="122594" y="60173"/>
                  </a:lnTo>
                  <a:lnTo>
                    <a:pt x="122960" y="60318"/>
                  </a:lnTo>
                  <a:lnTo>
                    <a:pt x="123318" y="60471"/>
                  </a:lnTo>
                  <a:lnTo>
                    <a:pt x="123667" y="60633"/>
                  </a:lnTo>
                  <a:lnTo>
                    <a:pt x="124016" y="60795"/>
                  </a:lnTo>
                  <a:lnTo>
                    <a:pt x="124357" y="60965"/>
                  </a:lnTo>
                  <a:lnTo>
                    <a:pt x="124689" y="61144"/>
                  </a:lnTo>
                  <a:lnTo>
                    <a:pt x="125022" y="61323"/>
                  </a:lnTo>
                  <a:lnTo>
                    <a:pt x="125337" y="61510"/>
                  </a:lnTo>
                  <a:lnTo>
                    <a:pt x="125661" y="61706"/>
                  </a:lnTo>
                  <a:lnTo>
                    <a:pt x="125967" y="61902"/>
                  </a:lnTo>
                  <a:lnTo>
                    <a:pt x="126274" y="62107"/>
                  </a:lnTo>
                  <a:lnTo>
                    <a:pt x="126572" y="62320"/>
                  </a:lnTo>
                  <a:lnTo>
                    <a:pt x="126862" y="62533"/>
                  </a:lnTo>
                  <a:lnTo>
                    <a:pt x="127143" y="62746"/>
                  </a:lnTo>
                  <a:lnTo>
                    <a:pt x="127416" y="62967"/>
                  </a:lnTo>
                  <a:lnTo>
                    <a:pt x="127688" y="63197"/>
                  </a:lnTo>
                  <a:lnTo>
                    <a:pt x="127944" y="63427"/>
                  </a:lnTo>
                  <a:lnTo>
                    <a:pt x="128199" y="63666"/>
                  </a:lnTo>
                  <a:lnTo>
                    <a:pt x="128446" y="63904"/>
                  </a:lnTo>
                  <a:lnTo>
                    <a:pt x="128685" y="64151"/>
                  </a:lnTo>
                  <a:lnTo>
                    <a:pt x="128915" y="64398"/>
                  </a:lnTo>
                  <a:lnTo>
                    <a:pt x="129136" y="64654"/>
                  </a:lnTo>
                  <a:lnTo>
                    <a:pt x="129349" y="64909"/>
                  </a:lnTo>
                  <a:lnTo>
                    <a:pt x="129554" y="65165"/>
                  </a:lnTo>
                  <a:lnTo>
                    <a:pt x="129750" y="65429"/>
                  </a:lnTo>
                  <a:lnTo>
                    <a:pt x="129946" y="65693"/>
                  </a:lnTo>
                  <a:lnTo>
                    <a:pt x="130125" y="65966"/>
                  </a:lnTo>
                  <a:lnTo>
                    <a:pt x="130295" y="66239"/>
                  </a:lnTo>
                  <a:lnTo>
                    <a:pt x="130448" y="66520"/>
                  </a:lnTo>
                  <a:lnTo>
                    <a:pt x="130602" y="66801"/>
                  </a:lnTo>
                  <a:lnTo>
                    <a:pt x="130747" y="67082"/>
                  </a:lnTo>
                  <a:lnTo>
                    <a:pt x="130883" y="67363"/>
                  </a:lnTo>
                  <a:lnTo>
                    <a:pt x="131002" y="67653"/>
                  </a:lnTo>
                  <a:lnTo>
                    <a:pt x="131113" y="67951"/>
                  </a:lnTo>
                  <a:lnTo>
                    <a:pt x="131215" y="68241"/>
                  </a:lnTo>
                  <a:lnTo>
                    <a:pt x="131309" y="68539"/>
                  </a:lnTo>
                  <a:lnTo>
                    <a:pt x="131394" y="68837"/>
                  </a:lnTo>
                  <a:lnTo>
                    <a:pt x="131462" y="69135"/>
                  </a:lnTo>
                  <a:lnTo>
                    <a:pt x="131522" y="69442"/>
                  </a:lnTo>
                  <a:lnTo>
                    <a:pt x="131573" y="69748"/>
                  </a:lnTo>
                  <a:lnTo>
                    <a:pt x="131616" y="70055"/>
                  </a:lnTo>
                  <a:lnTo>
                    <a:pt x="131641" y="70362"/>
                  </a:lnTo>
                  <a:lnTo>
                    <a:pt x="131658" y="70677"/>
                  </a:lnTo>
                  <a:lnTo>
                    <a:pt x="131667" y="70984"/>
                  </a:lnTo>
                  <a:lnTo>
                    <a:pt x="131658" y="71308"/>
                  </a:lnTo>
                  <a:lnTo>
                    <a:pt x="131641" y="71631"/>
                  </a:lnTo>
                  <a:lnTo>
                    <a:pt x="131607" y="71946"/>
                  </a:lnTo>
                  <a:lnTo>
                    <a:pt x="131564" y="72270"/>
                  </a:lnTo>
                  <a:lnTo>
                    <a:pt x="131505" y="72594"/>
                  </a:lnTo>
                  <a:lnTo>
                    <a:pt x="131428" y="72909"/>
                  </a:lnTo>
                  <a:lnTo>
                    <a:pt x="131343" y="73233"/>
                  </a:lnTo>
                  <a:lnTo>
                    <a:pt x="131241" y="73548"/>
                  </a:lnTo>
                  <a:lnTo>
                    <a:pt x="131130" y="73872"/>
                  </a:lnTo>
                  <a:lnTo>
                    <a:pt x="131011" y="74187"/>
                  </a:lnTo>
                  <a:lnTo>
                    <a:pt x="130874" y="74502"/>
                  </a:lnTo>
                  <a:lnTo>
                    <a:pt x="130721" y="74817"/>
                  </a:lnTo>
                  <a:lnTo>
                    <a:pt x="130559" y="75133"/>
                  </a:lnTo>
                  <a:lnTo>
                    <a:pt x="130380" y="75448"/>
                  </a:lnTo>
                  <a:lnTo>
                    <a:pt x="130193" y="75755"/>
                  </a:lnTo>
                  <a:lnTo>
                    <a:pt x="129997" y="76070"/>
                  </a:lnTo>
                  <a:lnTo>
                    <a:pt x="129801" y="76359"/>
                  </a:lnTo>
                  <a:lnTo>
                    <a:pt x="129622" y="76658"/>
                  </a:lnTo>
                  <a:lnTo>
                    <a:pt x="129435" y="76956"/>
                  </a:lnTo>
                  <a:lnTo>
                    <a:pt x="129264" y="77254"/>
                  </a:lnTo>
                  <a:lnTo>
                    <a:pt x="129094" y="77552"/>
                  </a:lnTo>
                  <a:lnTo>
                    <a:pt x="128932" y="77850"/>
                  </a:lnTo>
                  <a:lnTo>
                    <a:pt x="128770" y="78157"/>
                  </a:lnTo>
                  <a:lnTo>
                    <a:pt x="128617" y="78464"/>
                  </a:lnTo>
                  <a:lnTo>
                    <a:pt x="128472" y="78779"/>
                  </a:lnTo>
                  <a:lnTo>
                    <a:pt x="128327" y="79086"/>
                  </a:lnTo>
                  <a:lnTo>
                    <a:pt x="128191" y="79401"/>
                  </a:lnTo>
                  <a:lnTo>
                    <a:pt x="128063" y="79716"/>
                  </a:lnTo>
                  <a:lnTo>
                    <a:pt x="127935" y="80031"/>
                  </a:lnTo>
                  <a:lnTo>
                    <a:pt x="127816" y="80355"/>
                  </a:lnTo>
                  <a:lnTo>
                    <a:pt x="127697" y="80670"/>
                  </a:lnTo>
                  <a:lnTo>
                    <a:pt x="127586" y="80994"/>
                  </a:lnTo>
                  <a:lnTo>
                    <a:pt x="127484" y="81318"/>
                  </a:lnTo>
                  <a:lnTo>
                    <a:pt x="127390" y="81641"/>
                  </a:lnTo>
                  <a:lnTo>
                    <a:pt x="127296" y="81965"/>
                  </a:lnTo>
                  <a:lnTo>
                    <a:pt x="127203" y="82289"/>
                  </a:lnTo>
                  <a:lnTo>
                    <a:pt x="127126" y="82621"/>
                  </a:lnTo>
                  <a:lnTo>
                    <a:pt x="127049" y="82953"/>
                  </a:lnTo>
                  <a:lnTo>
                    <a:pt x="126981" y="83277"/>
                  </a:lnTo>
                  <a:lnTo>
                    <a:pt x="126913" y="83609"/>
                  </a:lnTo>
                  <a:lnTo>
                    <a:pt x="126853" y="83942"/>
                  </a:lnTo>
                  <a:lnTo>
                    <a:pt x="126794" y="84274"/>
                  </a:lnTo>
                  <a:lnTo>
                    <a:pt x="126751" y="84606"/>
                  </a:lnTo>
                  <a:lnTo>
                    <a:pt x="126700" y="84947"/>
                  </a:lnTo>
                  <a:lnTo>
                    <a:pt x="126666" y="85279"/>
                  </a:lnTo>
                  <a:lnTo>
                    <a:pt x="126632" y="85611"/>
                  </a:lnTo>
                  <a:lnTo>
                    <a:pt x="126606" y="85952"/>
                  </a:lnTo>
                  <a:lnTo>
                    <a:pt x="126589" y="86284"/>
                  </a:lnTo>
                  <a:lnTo>
                    <a:pt x="126572" y="86617"/>
                  </a:lnTo>
                  <a:lnTo>
                    <a:pt x="126555" y="86958"/>
                  </a:lnTo>
                  <a:lnTo>
                    <a:pt x="126555" y="87290"/>
                  </a:lnTo>
                  <a:lnTo>
                    <a:pt x="126555" y="87631"/>
                  </a:lnTo>
                  <a:lnTo>
                    <a:pt x="126564" y="87971"/>
                  </a:lnTo>
                  <a:lnTo>
                    <a:pt x="126572" y="88304"/>
                  </a:lnTo>
                  <a:lnTo>
                    <a:pt x="126589" y="88644"/>
                  </a:lnTo>
                  <a:lnTo>
                    <a:pt x="126615" y="88977"/>
                  </a:lnTo>
                  <a:lnTo>
                    <a:pt x="126640" y="89317"/>
                  </a:lnTo>
                  <a:lnTo>
                    <a:pt x="126674" y="89650"/>
                  </a:lnTo>
                  <a:lnTo>
                    <a:pt x="126717" y="89982"/>
                  </a:lnTo>
                  <a:lnTo>
                    <a:pt x="126760" y="90323"/>
                  </a:lnTo>
                  <a:lnTo>
                    <a:pt x="126811" y="90655"/>
                  </a:lnTo>
                  <a:lnTo>
                    <a:pt x="126870" y="90987"/>
                  </a:lnTo>
                  <a:lnTo>
                    <a:pt x="126930" y="91319"/>
                  </a:lnTo>
                  <a:lnTo>
                    <a:pt x="126998" y="91652"/>
                  </a:lnTo>
                  <a:lnTo>
                    <a:pt x="127075" y="91984"/>
                  </a:lnTo>
                  <a:lnTo>
                    <a:pt x="127151" y="92316"/>
                  </a:lnTo>
                  <a:lnTo>
                    <a:pt x="127237" y="92648"/>
                  </a:lnTo>
                  <a:lnTo>
                    <a:pt x="127322" y="92972"/>
                  </a:lnTo>
                  <a:lnTo>
                    <a:pt x="127424" y="93304"/>
                  </a:lnTo>
                  <a:lnTo>
                    <a:pt x="127518" y="93628"/>
                  </a:lnTo>
                  <a:lnTo>
                    <a:pt x="127629" y="93952"/>
                  </a:lnTo>
                  <a:lnTo>
                    <a:pt x="127739" y="94276"/>
                  </a:lnTo>
                  <a:lnTo>
                    <a:pt x="127859" y="94599"/>
                  </a:lnTo>
                  <a:lnTo>
                    <a:pt x="127986" y="94923"/>
                  </a:lnTo>
                  <a:lnTo>
                    <a:pt x="128114" y="95238"/>
                  </a:lnTo>
                  <a:lnTo>
                    <a:pt x="128250" y="95554"/>
                  </a:lnTo>
                  <a:lnTo>
                    <a:pt x="128387" y="95877"/>
                  </a:lnTo>
                  <a:lnTo>
                    <a:pt x="128532" y="96184"/>
                  </a:lnTo>
                  <a:lnTo>
                    <a:pt x="128685" y="96499"/>
                  </a:lnTo>
                  <a:lnTo>
                    <a:pt x="128847" y="96814"/>
                  </a:lnTo>
                  <a:lnTo>
                    <a:pt x="129009" y="97121"/>
                  </a:lnTo>
                  <a:lnTo>
                    <a:pt x="129179" y="97428"/>
                  </a:lnTo>
                  <a:lnTo>
                    <a:pt x="129349" y="97726"/>
                  </a:lnTo>
                  <a:lnTo>
                    <a:pt x="129528" y="98024"/>
                  </a:lnTo>
                  <a:lnTo>
                    <a:pt x="129707" y="98314"/>
                  </a:lnTo>
                  <a:lnTo>
                    <a:pt x="129895" y="98603"/>
                  </a:lnTo>
                  <a:lnTo>
                    <a:pt x="130082" y="98893"/>
                  </a:lnTo>
                  <a:lnTo>
                    <a:pt x="130278" y="99174"/>
                  </a:lnTo>
                  <a:lnTo>
                    <a:pt x="130482" y="99455"/>
                  </a:lnTo>
                  <a:lnTo>
                    <a:pt x="130678" y="99728"/>
                  </a:lnTo>
                  <a:lnTo>
                    <a:pt x="130891" y="100001"/>
                  </a:lnTo>
                  <a:lnTo>
                    <a:pt x="131104" y="100265"/>
                  </a:lnTo>
                  <a:lnTo>
                    <a:pt x="131317" y="100529"/>
                  </a:lnTo>
                  <a:lnTo>
                    <a:pt x="131539" y="100793"/>
                  </a:lnTo>
                  <a:lnTo>
                    <a:pt x="131760" y="101048"/>
                  </a:lnTo>
                  <a:lnTo>
                    <a:pt x="131990" y="101296"/>
                  </a:lnTo>
                  <a:lnTo>
                    <a:pt x="132229" y="101543"/>
                  </a:lnTo>
                  <a:lnTo>
                    <a:pt x="132459" y="101790"/>
                  </a:lnTo>
                  <a:lnTo>
                    <a:pt x="132706" y="102028"/>
                  </a:lnTo>
                  <a:lnTo>
                    <a:pt x="132945" y="102258"/>
                  </a:lnTo>
                  <a:lnTo>
                    <a:pt x="133192" y="102488"/>
                  </a:lnTo>
                  <a:lnTo>
                    <a:pt x="133447" y="102718"/>
                  </a:lnTo>
                  <a:lnTo>
                    <a:pt x="133703" y="102940"/>
                  </a:lnTo>
                  <a:lnTo>
                    <a:pt x="133958" y="103153"/>
                  </a:lnTo>
                  <a:lnTo>
                    <a:pt x="134222" y="103366"/>
                  </a:lnTo>
                  <a:lnTo>
                    <a:pt x="134487" y="103579"/>
                  </a:lnTo>
                  <a:lnTo>
                    <a:pt x="134751" y="103783"/>
                  </a:lnTo>
                  <a:lnTo>
                    <a:pt x="135023" y="103979"/>
                  </a:lnTo>
                  <a:lnTo>
                    <a:pt x="135296" y="104175"/>
                  </a:lnTo>
                  <a:lnTo>
                    <a:pt x="135577" y="104371"/>
                  </a:lnTo>
                  <a:lnTo>
                    <a:pt x="135858" y="104550"/>
                  </a:lnTo>
                  <a:lnTo>
                    <a:pt x="136139" y="104737"/>
                  </a:lnTo>
                  <a:lnTo>
                    <a:pt x="136429" y="104908"/>
                  </a:lnTo>
                  <a:lnTo>
                    <a:pt x="136719" y="105087"/>
                  </a:lnTo>
                  <a:lnTo>
                    <a:pt x="137008" y="105249"/>
                  </a:lnTo>
                  <a:lnTo>
                    <a:pt x="137306" y="105410"/>
                  </a:lnTo>
                  <a:lnTo>
                    <a:pt x="137605" y="105572"/>
                  </a:lnTo>
                  <a:lnTo>
                    <a:pt x="137903" y="105717"/>
                  </a:lnTo>
                  <a:lnTo>
                    <a:pt x="138210" y="105870"/>
                  </a:lnTo>
                  <a:lnTo>
                    <a:pt x="138508" y="106015"/>
                  </a:lnTo>
                  <a:lnTo>
                    <a:pt x="138823" y="106152"/>
                  </a:lnTo>
                  <a:lnTo>
                    <a:pt x="139130" y="106279"/>
                  </a:lnTo>
                  <a:lnTo>
                    <a:pt x="139445" y="106407"/>
                  </a:lnTo>
                  <a:lnTo>
                    <a:pt x="139760" y="106535"/>
                  </a:lnTo>
                  <a:lnTo>
                    <a:pt x="140075" y="106646"/>
                  </a:lnTo>
                  <a:lnTo>
                    <a:pt x="140399" y="106756"/>
                  </a:lnTo>
                  <a:lnTo>
                    <a:pt x="140714" y="106867"/>
                  </a:lnTo>
                  <a:lnTo>
                    <a:pt x="141038" y="106969"/>
                  </a:lnTo>
                  <a:lnTo>
                    <a:pt x="141362" y="107063"/>
                  </a:lnTo>
                  <a:lnTo>
                    <a:pt x="141694" y="107157"/>
                  </a:lnTo>
                  <a:lnTo>
                    <a:pt x="142026" y="107242"/>
                  </a:lnTo>
                  <a:lnTo>
                    <a:pt x="142350" y="107319"/>
                  </a:lnTo>
                  <a:lnTo>
                    <a:pt x="142691" y="107395"/>
                  </a:lnTo>
                  <a:lnTo>
                    <a:pt x="143023" y="107464"/>
                  </a:lnTo>
                  <a:lnTo>
                    <a:pt x="143355" y="107532"/>
                  </a:lnTo>
                  <a:lnTo>
                    <a:pt x="143696" y="107583"/>
                  </a:lnTo>
                  <a:lnTo>
                    <a:pt x="144037" y="107634"/>
                  </a:lnTo>
                  <a:lnTo>
                    <a:pt x="144378" y="107685"/>
                  </a:lnTo>
                  <a:lnTo>
                    <a:pt x="144718" y="107728"/>
                  </a:lnTo>
                  <a:lnTo>
                    <a:pt x="145059" y="107762"/>
                  </a:lnTo>
                  <a:lnTo>
                    <a:pt x="145408" y="107787"/>
                  </a:lnTo>
                  <a:lnTo>
                    <a:pt x="145749" y="107813"/>
                  </a:lnTo>
                  <a:lnTo>
                    <a:pt x="146098" y="107830"/>
                  </a:lnTo>
                  <a:lnTo>
                    <a:pt x="146448" y="107847"/>
                  </a:lnTo>
                  <a:lnTo>
                    <a:pt x="146865" y="107855"/>
                  </a:lnTo>
                  <a:lnTo>
                    <a:pt x="147283" y="107881"/>
                  </a:lnTo>
                  <a:lnTo>
                    <a:pt x="147700" y="107915"/>
                  </a:lnTo>
                  <a:lnTo>
                    <a:pt x="148109" y="107949"/>
                  </a:lnTo>
                  <a:lnTo>
                    <a:pt x="148526" y="108000"/>
                  </a:lnTo>
                  <a:lnTo>
                    <a:pt x="148927" y="108051"/>
                  </a:lnTo>
                  <a:lnTo>
                    <a:pt x="149336" y="108111"/>
                  </a:lnTo>
                  <a:lnTo>
                    <a:pt x="149736" y="108179"/>
                  </a:lnTo>
                  <a:lnTo>
                    <a:pt x="150137" y="108256"/>
                  </a:lnTo>
                  <a:lnTo>
                    <a:pt x="150528" y="108333"/>
                  </a:lnTo>
                  <a:lnTo>
                    <a:pt x="150920" y="108426"/>
                  </a:lnTo>
                  <a:lnTo>
                    <a:pt x="151312" y="108520"/>
                  </a:lnTo>
                  <a:lnTo>
                    <a:pt x="151696" y="108622"/>
                  </a:lnTo>
                  <a:lnTo>
                    <a:pt x="152079" y="108724"/>
                  </a:lnTo>
                  <a:lnTo>
                    <a:pt x="152454" y="108844"/>
                  </a:lnTo>
                  <a:lnTo>
                    <a:pt x="152820" y="108963"/>
                  </a:lnTo>
                  <a:lnTo>
                    <a:pt x="153195" y="109091"/>
                  </a:lnTo>
                  <a:lnTo>
                    <a:pt x="153553" y="109227"/>
                  </a:lnTo>
                  <a:lnTo>
                    <a:pt x="153911" y="109363"/>
                  </a:lnTo>
                  <a:lnTo>
                    <a:pt x="154268" y="109508"/>
                  </a:lnTo>
                  <a:lnTo>
                    <a:pt x="154618" y="109662"/>
                  </a:lnTo>
                  <a:lnTo>
                    <a:pt x="154959" y="109815"/>
                  </a:lnTo>
                  <a:lnTo>
                    <a:pt x="155299" y="109977"/>
                  </a:lnTo>
                  <a:lnTo>
                    <a:pt x="155632" y="110147"/>
                  </a:lnTo>
                  <a:lnTo>
                    <a:pt x="155964" y="110318"/>
                  </a:lnTo>
                  <a:lnTo>
                    <a:pt x="156288" y="110496"/>
                  </a:lnTo>
                  <a:lnTo>
                    <a:pt x="156603" y="110684"/>
                  </a:lnTo>
                  <a:lnTo>
                    <a:pt x="156918" y="110871"/>
                  </a:lnTo>
                  <a:lnTo>
                    <a:pt x="157216" y="111059"/>
                  </a:lnTo>
                  <a:lnTo>
                    <a:pt x="157523" y="111263"/>
                  </a:lnTo>
                  <a:lnTo>
                    <a:pt x="157813" y="111459"/>
                  </a:lnTo>
                  <a:lnTo>
                    <a:pt x="158102" y="111672"/>
                  </a:lnTo>
                  <a:lnTo>
                    <a:pt x="158375" y="111885"/>
                  </a:lnTo>
                  <a:lnTo>
                    <a:pt x="158647" y="112098"/>
                  </a:lnTo>
                  <a:lnTo>
                    <a:pt x="158920" y="112320"/>
                  </a:lnTo>
                  <a:lnTo>
                    <a:pt x="159176" y="112550"/>
                  </a:lnTo>
                  <a:lnTo>
                    <a:pt x="159431" y="112771"/>
                  </a:lnTo>
                  <a:lnTo>
                    <a:pt x="159670" y="113010"/>
                  </a:lnTo>
                  <a:lnTo>
                    <a:pt x="159908" y="113248"/>
                  </a:lnTo>
                  <a:lnTo>
                    <a:pt x="160138" y="113487"/>
                  </a:lnTo>
                  <a:lnTo>
                    <a:pt x="160360" y="113734"/>
                  </a:lnTo>
                  <a:lnTo>
                    <a:pt x="160581" y="113981"/>
                  </a:lnTo>
                  <a:lnTo>
                    <a:pt x="160786" y="114228"/>
                  </a:lnTo>
                  <a:lnTo>
                    <a:pt x="160982" y="114483"/>
                  </a:lnTo>
                  <a:lnTo>
                    <a:pt x="161169" y="114739"/>
                  </a:lnTo>
                  <a:lnTo>
                    <a:pt x="161357" y="115003"/>
                  </a:lnTo>
                  <a:lnTo>
                    <a:pt x="161527" y="115267"/>
                  </a:lnTo>
                  <a:lnTo>
                    <a:pt x="161689" y="115540"/>
                  </a:lnTo>
                  <a:lnTo>
                    <a:pt x="161842" y="115804"/>
                  </a:lnTo>
                  <a:lnTo>
                    <a:pt x="161987" y="116077"/>
                  </a:lnTo>
                  <a:lnTo>
                    <a:pt x="162132" y="116358"/>
                  </a:lnTo>
                  <a:lnTo>
                    <a:pt x="162260" y="116630"/>
                  </a:lnTo>
                  <a:lnTo>
                    <a:pt x="162379" y="116911"/>
                  </a:lnTo>
                  <a:lnTo>
                    <a:pt x="162481" y="117193"/>
                  </a:lnTo>
                  <a:lnTo>
                    <a:pt x="162583" y="117482"/>
                  </a:lnTo>
                  <a:lnTo>
                    <a:pt x="162669" y="117772"/>
                  </a:lnTo>
                  <a:lnTo>
                    <a:pt x="162754" y="118053"/>
                  </a:lnTo>
                  <a:lnTo>
                    <a:pt x="162822" y="118351"/>
                  </a:lnTo>
                  <a:lnTo>
                    <a:pt x="162882" y="118641"/>
                  </a:lnTo>
                  <a:lnTo>
                    <a:pt x="162933" y="118939"/>
                  </a:lnTo>
                  <a:lnTo>
                    <a:pt x="162967" y="119229"/>
                  </a:lnTo>
                  <a:lnTo>
                    <a:pt x="162992" y="119527"/>
                  </a:lnTo>
                  <a:lnTo>
                    <a:pt x="163009" y="119825"/>
                  </a:lnTo>
                  <a:lnTo>
                    <a:pt x="163018" y="120132"/>
                  </a:lnTo>
                  <a:lnTo>
                    <a:pt x="163009" y="120430"/>
                  </a:lnTo>
                  <a:lnTo>
                    <a:pt x="162992" y="120720"/>
                  </a:lnTo>
                  <a:lnTo>
                    <a:pt x="162967" y="121009"/>
                  </a:lnTo>
                  <a:lnTo>
                    <a:pt x="162933" y="121299"/>
                  </a:lnTo>
                  <a:lnTo>
                    <a:pt x="162890" y="121580"/>
                  </a:lnTo>
                  <a:lnTo>
                    <a:pt x="162830" y="121861"/>
                  </a:lnTo>
                  <a:lnTo>
                    <a:pt x="162771" y="122134"/>
                  </a:lnTo>
                  <a:lnTo>
                    <a:pt x="162703" y="122398"/>
                  </a:lnTo>
                  <a:lnTo>
                    <a:pt x="162617" y="122662"/>
                  </a:lnTo>
                  <a:lnTo>
                    <a:pt x="162532" y="122918"/>
                  </a:lnTo>
                  <a:lnTo>
                    <a:pt x="162439" y="123173"/>
                  </a:lnTo>
                  <a:lnTo>
                    <a:pt x="162345" y="123420"/>
                  </a:lnTo>
                  <a:lnTo>
                    <a:pt x="162234" y="123667"/>
                  </a:lnTo>
                  <a:lnTo>
                    <a:pt x="162123" y="123906"/>
                  </a:lnTo>
                  <a:lnTo>
                    <a:pt x="162013" y="124144"/>
                  </a:lnTo>
                  <a:lnTo>
                    <a:pt x="161885" y="124374"/>
                  </a:lnTo>
                  <a:lnTo>
                    <a:pt x="161757" y="124596"/>
                  </a:lnTo>
                  <a:lnTo>
                    <a:pt x="161629" y="124817"/>
                  </a:lnTo>
                  <a:lnTo>
                    <a:pt x="161493" y="125030"/>
                  </a:lnTo>
                  <a:lnTo>
                    <a:pt x="161357" y="125243"/>
                  </a:lnTo>
                  <a:lnTo>
                    <a:pt x="161220" y="125448"/>
                  </a:lnTo>
                  <a:lnTo>
                    <a:pt x="161075" y="125644"/>
                  </a:lnTo>
                  <a:lnTo>
                    <a:pt x="160777" y="126027"/>
                  </a:lnTo>
                  <a:lnTo>
                    <a:pt x="160479" y="126385"/>
                  </a:lnTo>
                  <a:lnTo>
                    <a:pt x="160181" y="126726"/>
                  </a:lnTo>
                  <a:lnTo>
                    <a:pt x="159874" y="127049"/>
                  </a:lnTo>
                  <a:lnTo>
                    <a:pt x="159585" y="127339"/>
                  </a:lnTo>
                  <a:lnTo>
                    <a:pt x="159201" y="127723"/>
                  </a:lnTo>
                  <a:lnTo>
                    <a:pt x="158826" y="128106"/>
                  </a:lnTo>
                  <a:lnTo>
                    <a:pt x="158469" y="128506"/>
                  </a:lnTo>
                  <a:lnTo>
                    <a:pt x="158119" y="128907"/>
                  </a:lnTo>
                  <a:lnTo>
                    <a:pt x="157787" y="129324"/>
                  </a:lnTo>
                  <a:lnTo>
                    <a:pt x="157463" y="129742"/>
                  </a:lnTo>
                  <a:lnTo>
                    <a:pt x="157148" y="130176"/>
                  </a:lnTo>
                  <a:lnTo>
                    <a:pt x="156841" y="130611"/>
                  </a:lnTo>
                  <a:lnTo>
                    <a:pt x="156552" y="131054"/>
                  </a:lnTo>
                  <a:lnTo>
                    <a:pt x="156279" y="131505"/>
                  </a:lnTo>
                  <a:lnTo>
                    <a:pt x="156006" y="131965"/>
                  </a:lnTo>
                  <a:lnTo>
                    <a:pt x="155759" y="132425"/>
                  </a:lnTo>
                  <a:lnTo>
                    <a:pt x="155512" y="132894"/>
                  </a:lnTo>
                  <a:lnTo>
                    <a:pt x="155282" y="133371"/>
                  </a:lnTo>
                  <a:lnTo>
                    <a:pt x="155069" y="133848"/>
                  </a:lnTo>
                  <a:lnTo>
                    <a:pt x="154865" y="134334"/>
                  </a:lnTo>
                  <a:lnTo>
                    <a:pt x="154669" y="134828"/>
                  </a:lnTo>
                  <a:lnTo>
                    <a:pt x="154490" y="135322"/>
                  </a:lnTo>
                  <a:lnTo>
                    <a:pt x="154328" y="135824"/>
                  </a:lnTo>
                  <a:lnTo>
                    <a:pt x="154175" y="136327"/>
                  </a:lnTo>
                  <a:lnTo>
                    <a:pt x="154030" y="136838"/>
                  </a:lnTo>
                  <a:lnTo>
                    <a:pt x="153902" y="137349"/>
                  </a:lnTo>
                  <a:lnTo>
                    <a:pt x="153791" y="137869"/>
                  </a:lnTo>
                  <a:lnTo>
                    <a:pt x="153689" y="138389"/>
                  </a:lnTo>
                  <a:lnTo>
                    <a:pt x="153604" y="138908"/>
                  </a:lnTo>
                  <a:lnTo>
                    <a:pt x="153527" y="139437"/>
                  </a:lnTo>
                  <a:lnTo>
                    <a:pt x="153468" y="139965"/>
                  </a:lnTo>
                  <a:lnTo>
                    <a:pt x="153425" y="140502"/>
                  </a:lnTo>
                  <a:lnTo>
                    <a:pt x="153391" y="141030"/>
                  </a:lnTo>
                  <a:lnTo>
                    <a:pt x="153374" y="141566"/>
                  </a:lnTo>
                  <a:lnTo>
                    <a:pt x="153365" y="142103"/>
                  </a:lnTo>
                  <a:lnTo>
                    <a:pt x="153374" y="142640"/>
                  </a:lnTo>
                  <a:lnTo>
                    <a:pt x="153399" y="143177"/>
                  </a:lnTo>
                  <a:lnTo>
                    <a:pt x="153434" y="143713"/>
                  </a:lnTo>
                  <a:lnTo>
                    <a:pt x="153485" y="144250"/>
                  </a:lnTo>
                  <a:lnTo>
                    <a:pt x="153553" y="144778"/>
                  </a:lnTo>
                  <a:lnTo>
                    <a:pt x="153630" y="145306"/>
                  </a:lnTo>
                  <a:lnTo>
                    <a:pt x="153723" y="145826"/>
                  </a:lnTo>
                  <a:lnTo>
                    <a:pt x="153825" y="146346"/>
                  </a:lnTo>
                  <a:lnTo>
                    <a:pt x="153945" y="146865"/>
                  </a:lnTo>
                  <a:lnTo>
                    <a:pt x="154081" y="147377"/>
                  </a:lnTo>
                  <a:lnTo>
                    <a:pt x="154226" y="147888"/>
                  </a:lnTo>
                  <a:lnTo>
                    <a:pt x="154379" y="148390"/>
                  </a:lnTo>
                  <a:lnTo>
                    <a:pt x="154550" y="148893"/>
                  </a:lnTo>
                  <a:lnTo>
                    <a:pt x="154737" y="149387"/>
                  </a:lnTo>
                  <a:lnTo>
                    <a:pt x="154933" y="149873"/>
                  </a:lnTo>
                  <a:lnTo>
                    <a:pt x="155146" y="150358"/>
                  </a:lnTo>
                  <a:lnTo>
                    <a:pt x="155359" y="150835"/>
                  </a:lnTo>
                  <a:lnTo>
                    <a:pt x="155597" y="151313"/>
                  </a:lnTo>
                  <a:lnTo>
                    <a:pt x="155845" y="151781"/>
                  </a:lnTo>
                  <a:lnTo>
                    <a:pt x="156100" y="152241"/>
                  </a:lnTo>
                  <a:lnTo>
                    <a:pt x="156373" y="152693"/>
                  </a:lnTo>
                  <a:lnTo>
                    <a:pt x="156654" y="153136"/>
                  </a:lnTo>
                  <a:lnTo>
                    <a:pt x="156944" y="153579"/>
                  </a:lnTo>
                  <a:lnTo>
                    <a:pt x="157250" y="154013"/>
                  </a:lnTo>
                  <a:lnTo>
                    <a:pt x="157565" y="154439"/>
                  </a:lnTo>
                  <a:lnTo>
                    <a:pt x="157889" y="154857"/>
                  </a:lnTo>
                  <a:lnTo>
                    <a:pt x="158230" y="155266"/>
                  </a:lnTo>
                  <a:lnTo>
                    <a:pt x="158579" y="155666"/>
                  </a:lnTo>
                  <a:lnTo>
                    <a:pt x="158946" y="156058"/>
                  </a:lnTo>
                  <a:lnTo>
                    <a:pt x="159312" y="156441"/>
                  </a:lnTo>
                  <a:lnTo>
                    <a:pt x="159695" y="156816"/>
                  </a:lnTo>
                  <a:lnTo>
                    <a:pt x="160087" y="157174"/>
                  </a:lnTo>
                  <a:lnTo>
                    <a:pt x="160496" y="157532"/>
                  </a:lnTo>
                  <a:lnTo>
                    <a:pt x="161016" y="157992"/>
                  </a:lnTo>
                  <a:lnTo>
                    <a:pt x="161527" y="158460"/>
                  </a:lnTo>
                  <a:lnTo>
                    <a:pt x="162021" y="158929"/>
                  </a:lnTo>
                  <a:lnTo>
                    <a:pt x="162498" y="159414"/>
                  </a:lnTo>
                  <a:lnTo>
                    <a:pt x="162958" y="159900"/>
                  </a:lnTo>
                  <a:lnTo>
                    <a:pt x="163410" y="160394"/>
                  </a:lnTo>
                  <a:lnTo>
                    <a:pt x="163844" y="160888"/>
                  </a:lnTo>
                  <a:lnTo>
                    <a:pt x="164262" y="161399"/>
                  </a:lnTo>
                  <a:lnTo>
                    <a:pt x="164662" y="161902"/>
                  </a:lnTo>
                  <a:lnTo>
                    <a:pt x="165045" y="162422"/>
                  </a:lnTo>
                  <a:lnTo>
                    <a:pt x="165412" y="162941"/>
                  </a:lnTo>
                  <a:lnTo>
                    <a:pt x="165761" y="163470"/>
                  </a:lnTo>
                  <a:lnTo>
                    <a:pt x="166102" y="163998"/>
                  </a:lnTo>
                  <a:lnTo>
                    <a:pt x="166426" y="164535"/>
                  </a:lnTo>
                  <a:lnTo>
                    <a:pt x="166724" y="165080"/>
                  </a:lnTo>
                  <a:lnTo>
                    <a:pt x="167013" y="165616"/>
                  </a:lnTo>
                  <a:lnTo>
                    <a:pt x="167286" y="166170"/>
                  </a:lnTo>
                  <a:lnTo>
                    <a:pt x="167542" y="166724"/>
                  </a:lnTo>
                  <a:lnTo>
                    <a:pt x="167772" y="167278"/>
                  </a:lnTo>
                  <a:lnTo>
                    <a:pt x="167993" y="167840"/>
                  </a:lnTo>
                  <a:lnTo>
                    <a:pt x="168198" y="168402"/>
                  </a:lnTo>
                  <a:lnTo>
                    <a:pt x="168385" y="168965"/>
                  </a:lnTo>
                  <a:lnTo>
                    <a:pt x="168555" y="169535"/>
                  </a:lnTo>
                  <a:lnTo>
                    <a:pt x="168709" y="170106"/>
                  </a:lnTo>
                  <a:lnTo>
                    <a:pt x="168837" y="170677"/>
                  </a:lnTo>
                  <a:lnTo>
                    <a:pt x="168956" y="171248"/>
                  </a:lnTo>
                  <a:lnTo>
                    <a:pt x="169058" y="171827"/>
                  </a:lnTo>
                  <a:lnTo>
                    <a:pt x="169135" y="172406"/>
                  </a:lnTo>
                  <a:lnTo>
                    <a:pt x="169203" y="172986"/>
                  </a:lnTo>
                  <a:lnTo>
                    <a:pt x="169245" y="173574"/>
                  </a:lnTo>
                  <a:lnTo>
                    <a:pt x="169271" y="174153"/>
                  </a:lnTo>
                  <a:lnTo>
                    <a:pt x="169280" y="174741"/>
                  </a:lnTo>
                  <a:lnTo>
                    <a:pt x="169271" y="175218"/>
                  </a:lnTo>
                  <a:lnTo>
                    <a:pt x="169254" y="175686"/>
                  </a:lnTo>
                  <a:lnTo>
                    <a:pt x="169220" y="176163"/>
                  </a:lnTo>
                  <a:lnTo>
                    <a:pt x="169177" y="176632"/>
                  </a:lnTo>
                  <a:lnTo>
                    <a:pt x="169126" y="177101"/>
                  </a:lnTo>
                  <a:lnTo>
                    <a:pt x="169050" y="177569"/>
                  </a:lnTo>
                  <a:lnTo>
                    <a:pt x="168973" y="178029"/>
                  </a:lnTo>
                  <a:lnTo>
                    <a:pt x="168879" y="178489"/>
                  </a:lnTo>
                  <a:lnTo>
                    <a:pt x="168777" y="178949"/>
                  </a:lnTo>
                  <a:lnTo>
                    <a:pt x="168658" y="179409"/>
                  </a:lnTo>
                  <a:lnTo>
                    <a:pt x="168530" y="179861"/>
                  </a:lnTo>
                  <a:lnTo>
                    <a:pt x="168385" y="180312"/>
                  </a:lnTo>
                  <a:lnTo>
                    <a:pt x="168232" y="180755"/>
                  </a:lnTo>
                  <a:lnTo>
                    <a:pt x="168070" y="181207"/>
                  </a:lnTo>
                  <a:lnTo>
                    <a:pt x="167891" y="181650"/>
                  </a:lnTo>
                  <a:lnTo>
                    <a:pt x="167712" y="182084"/>
                  </a:lnTo>
                  <a:lnTo>
                    <a:pt x="167508" y="182519"/>
                  </a:lnTo>
                  <a:lnTo>
                    <a:pt x="167303" y="182953"/>
                  </a:lnTo>
                  <a:lnTo>
                    <a:pt x="167082" y="183379"/>
                  </a:lnTo>
                  <a:lnTo>
                    <a:pt x="166852" y="183805"/>
                  </a:lnTo>
                  <a:lnTo>
                    <a:pt x="166613" y="184223"/>
                  </a:lnTo>
                  <a:lnTo>
                    <a:pt x="166366" y="184640"/>
                  </a:lnTo>
                  <a:lnTo>
                    <a:pt x="166102" y="185058"/>
                  </a:lnTo>
                  <a:lnTo>
                    <a:pt x="165829" y="185458"/>
                  </a:lnTo>
                  <a:lnTo>
                    <a:pt x="165548" y="185867"/>
                  </a:lnTo>
                  <a:lnTo>
                    <a:pt x="165258" y="186267"/>
                  </a:lnTo>
                  <a:lnTo>
                    <a:pt x="164960" y="186659"/>
                  </a:lnTo>
                  <a:lnTo>
                    <a:pt x="164645" y="187051"/>
                  </a:lnTo>
                  <a:lnTo>
                    <a:pt x="164321" y="187435"/>
                  </a:lnTo>
                  <a:lnTo>
                    <a:pt x="163998" y="187818"/>
                  </a:lnTo>
                  <a:lnTo>
                    <a:pt x="163657" y="188193"/>
                  </a:lnTo>
                  <a:lnTo>
                    <a:pt x="163307" y="188559"/>
                  </a:lnTo>
                  <a:lnTo>
                    <a:pt x="162950" y="188925"/>
                  </a:lnTo>
                  <a:lnTo>
                    <a:pt x="162575" y="189283"/>
                  </a:lnTo>
                  <a:lnTo>
                    <a:pt x="162200" y="189641"/>
                  </a:lnTo>
                  <a:lnTo>
                    <a:pt x="161817" y="189990"/>
                  </a:lnTo>
                  <a:lnTo>
                    <a:pt x="161425" y="190331"/>
                  </a:lnTo>
                  <a:lnTo>
                    <a:pt x="161016" y="190663"/>
                  </a:lnTo>
                  <a:lnTo>
                    <a:pt x="160607" y="190996"/>
                  </a:lnTo>
                  <a:lnTo>
                    <a:pt x="160189" y="191319"/>
                  </a:lnTo>
                  <a:lnTo>
                    <a:pt x="159755" y="191635"/>
                  </a:lnTo>
                  <a:lnTo>
                    <a:pt x="159320" y="191950"/>
                  </a:lnTo>
                  <a:lnTo>
                    <a:pt x="158877" y="192256"/>
                  </a:lnTo>
                  <a:lnTo>
                    <a:pt x="158426" y="192555"/>
                  </a:lnTo>
                  <a:lnTo>
                    <a:pt x="157966" y="192844"/>
                  </a:lnTo>
                  <a:lnTo>
                    <a:pt x="157497" y="193134"/>
                  </a:lnTo>
                  <a:lnTo>
                    <a:pt x="157020" y="193407"/>
                  </a:lnTo>
                  <a:lnTo>
                    <a:pt x="156535" y="193679"/>
                  </a:lnTo>
                  <a:lnTo>
                    <a:pt x="156049" y="193943"/>
                  </a:lnTo>
                  <a:lnTo>
                    <a:pt x="155546" y="194199"/>
                  </a:lnTo>
                  <a:lnTo>
                    <a:pt x="155044" y="194446"/>
                  </a:lnTo>
                  <a:lnTo>
                    <a:pt x="154533" y="194693"/>
                  </a:lnTo>
                  <a:lnTo>
                    <a:pt x="154013" y="194923"/>
                  </a:lnTo>
                  <a:lnTo>
                    <a:pt x="153485" y="195153"/>
                  </a:lnTo>
                  <a:lnTo>
                    <a:pt x="152956" y="195375"/>
                  </a:lnTo>
                  <a:lnTo>
                    <a:pt x="152411" y="195579"/>
                  </a:lnTo>
                  <a:lnTo>
                    <a:pt x="151866" y="195783"/>
                  </a:lnTo>
                  <a:lnTo>
                    <a:pt x="151321" y="195979"/>
                  </a:lnTo>
                  <a:lnTo>
                    <a:pt x="150759" y="196158"/>
                  </a:lnTo>
                  <a:lnTo>
                    <a:pt x="150196" y="196337"/>
                  </a:lnTo>
                  <a:lnTo>
                    <a:pt x="149625" y="196508"/>
                  </a:lnTo>
                  <a:lnTo>
                    <a:pt x="149046" y="196669"/>
                  </a:lnTo>
                  <a:lnTo>
                    <a:pt x="148467" y="196814"/>
                  </a:lnTo>
                  <a:lnTo>
                    <a:pt x="147879" y="196959"/>
                  </a:lnTo>
                  <a:lnTo>
                    <a:pt x="147538" y="197044"/>
                  </a:lnTo>
                  <a:lnTo>
                    <a:pt x="147206" y="197130"/>
                  </a:lnTo>
                  <a:lnTo>
                    <a:pt x="146874" y="197223"/>
                  </a:lnTo>
                  <a:lnTo>
                    <a:pt x="146541" y="197317"/>
                  </a:lnTo>
                  <a:lnTo>
                    <a:pt x="146209" y="197419"/>
                  </a:lnTo>
                  <a:lnTo>
                    <a:pt x="145885" y="197530"/>
                  </a:lnTo>
                  <a:lnTo>
                    <a:pt x="145562" y="197641"/>
                  </a:lnTo>
                  <a:lnTo>
                    <a:pt x="145238" y="197760"/>
                  </a:lnTo>
                  <a:lnTo>
                    <a:pt x="144923" y="197888"/>
                  </a:lnTo>
                  <a:lnTo>
                    <a:pt x="144608" y="198016"/>
                  </a:lnTo>
                  <a:lnTo>
                    <a:pt x="144292" y="198152"/>
                  </a:lnTo>
                  <a:lnTo>
                    <a:pt x="143986" y="198288"/>
                  </a:lnTo>
                  <a:lnTo>
                    <a:pt x="143679" y="198433"/>
                  </a:lnTo>
                  <a:lnTo>
                    <a:pt x="143372" y="198578"/>
                  </a:lnTo>
                  <a:lnTo>
                    <a:pt x="143066" y="198731"/>
                  </a:lnTo>
                  <a:lnTo>
                    <a:pt x="142767" y="198893"/>
                  </a:lnTo>
                  <a:lnTo>
                    <a:pt x="142478" y="199055"/>
                  </a:lnTo>
                  <a:lnTo>
                    <a:pt x="142180" y="199225"/>
                  </a:lnTo>
                  <a:lnTo>
                    <a:pt x="141890" y="199396"/>
                  </a:lnTo>
                  <a:lnTo>
                    <a:pt x="141600" y="199575"/>
                  </a:lnTo>
                  <a:lnTo>
                    <a:pt x="141319" y="199753"/>
                  </a:lnTo>
                  <a:lnTo>
                    <a:pt x="141038" y="199941"/>
                  </a:lnTo>
                  <a:lnTo>
                    <a:pt x="140765" y="200137"/>
                  </a:lnTo>
                  <a:lnTo>
                    <a:pt x="140493" y="200324"/>
                  </a:lnTo>
                  <a:lnTo>
                    <a:pt x="140220" y="200529"/>
                  </a:lnTo>
                  <a:lnTo>
                    <a:pt x="139956" y="200733"/>
                  </a:lnTo>
                  <a:lnTo>
                    <a:pt x="139692" y="200938"/>
                  </a:lnTo>
                  <a:lnTo>
                    <a:pt x="139428" y="201151"/>
                  </a:lnTo>
                  <a:lnTo>
                    <a:pt x="139172" y="201372"/>
                  </a:lnTo>
                  <a:lnTo>
                    <a:pt x="138917" y="201594"/>
                  </a:lnTo>
                  <a:lnTo>
                    <a:pt x="138670" y="201815"/>
                  </a:lnTo>
                  <a:lnTo>
                    <a:pt x="138423" y="202045"/>
                  </a:lnTo>
                  <a:lnTo>
                    <a:pt x="138184" y="202275"/>
                  </a:lnTo>
                  <a:lnTo>
                    <a:pt x="137945" y="202514"/>
                  </a:lnTo>
                  <a:lnTo>
                    <a:pt x="137715" y="202752"/>
                  </a:lnTo>
                  <a:lnTo>
                    <a:pt x="137485" y="202999"/>
                  </a:lnTo>
                  <a:lnTo>
                    <a:pt x="137255" y="203246"/>
                  </a:lnTo>
                  <a:lnTo>
                    <a:pt x="137034" y="203502"/>
                  </a:lnTo>
                  <a:lnTo>
                    <a:pt x="136821" y="203758"/>
                  </a:lnTo>
                  <a:lnTo>
                    <a:pt x="136608" y="204013"/>
                  </a:lnTo>
                  <a:lnTo>
                    <a:pt x="136395" y="204277"/>
                  </a:lnTo>
                  <a:lnTo>
                    <a:pt x="136190" y="204550"/>
                  </a:lnTo>
                  <a:lnTo>
                    <a:pt x="135995" y="204814"/>
                  </a:lnTo>
                  <a:lnTo>
                    <a:pt x="135799" y="205087"/>
                  </a:lnTo>
                  <a:lnTo>
                    <a:pt x="135603" y="205368"/>
                  </a:lnTo>
                  <a:lnTo>
                    <a:pt x="135415" y="205649"/>
                  </a:lnTo>
                  <a:lnTo>
                    <a:pt x="135236" y="205930"/>
                  </a:lnTo>
                  <a:lnTo>
                    <a:pt x="135057" y="206220"/>
                  </a:lnTo>
                  <a:lnTo>
                    <a:pt x="134878" y="206509"/>
                  </a:lnTo>
                  <a:lnTo>
                    <a:pt x="134708" y="206799"/>
                  </a:lnTo>
                  <a:lnTo>
                    <a:pt x="134546" y="207097"/>
                  </a:lnTo>
                  <a:lnTo>
                    <a:pt x="134384" y="207395"/>
                  </a:lnTo>
                  <a:lnTo>
                    <a:pt x="134231" y="207702"/>
                  </a:lnTo>
                  <a:lnTo>
                    <a:pt x="134078" y="208009"/>
                  </a:lnTo>
                  <a:lnTo>
                    <a:pt x="133933" y="208315"/>
                  </a:lnTo>
                  <a:lnTo>
                    <a:pt x="133797" y="208631"/>
                  </a:lnTo>
                  <a:lnTo>
                    <a:pt x="133660" y="208937"/>
                  </a:lnTo>
                  <a:lnTo>
                    <a:pt x="133532" y="209261"/>
                  </a:lnTo>
                  <a:lnTo>
                    <a:pt x="133405" y="209576"/>
                  </a:lnTo>
                  <a:lnTo>
                    <a:pt x="133285" y="209900"/>
                  </a:lnTo>
                  <a:lnTo>
                    <a:pt x="133175" y="210224"/>
                  </a:lnTo>
                  <a:lnTo>
                    <a:pt x="133064" y="210556"/>
                  </a:lnTo>
                  <a:lnTo>
                    <a:pt x="132953" y="210880"/>
                  </a:lnTo>
                  <a:lnTo>
                    <a:pt x="132859" y="211212"/>
                  </a:lnTo>
                  <a:lnTo>
                    <a:pt x="132766" y="211553"/>
                  </a:lnTo>
                  <a:lnTo>
                    <a:pt x="132680" y="211885"/>
                  </a:lnTo>
                  <a:lnTo>
                    <a:pt x="132595" y="212226"/>
                  </a:lnTo>
                  <a:lnTo>
                    <a:pt x="132519" y="212558"/>
                  </a:lnTo>
                  <a:lnTo>
                    <a:pt x="132450" y="212899"/>
                  </a:lnTo>
                  <a:lnTo>
                    <a:pt x="132391" y="213231"/>
                  </a:lnTo>
                  <a:lnTo>
                    <a:pt x="132331" y="213572"/>
                  </a:lnTo>
                  <a:lnTo>
                    <a:pt x="132280" y="213913"/>
                  </a:lnTo>
                  <a:lnTo>
                    <a:pt x="132229" y="214245"/>
                  </a:lnTo>
                  <a:lnTo>
                    <a:pt x="132186" y="214586"/>
                  </a:lnTo>
                  <a:lnTo>
                    <a:pt x="132152" y="214926"/>
                  </a:lnTo>
                  <a:lnTo>
                    <a:pt x="132127" y="215259"/>
                  </a:lnTo>
                  <a:lnTo>
                    <a:pt x="132101" y="215599"/>
                  </a:lnTo>
                  <a:lnTo>
                    <a:pt x="132084" y="215940"/>
                  </a:lnTo>
                  <a:lnTo>
                    <a:pt x="132067" y="216281"/>
                  </a:lnTo>
                  <a:lnTo>
                    <a:pt x="132059" y="216613"/>
                  </a:lnTo>
                  <a:lnTo>
                    <a:pt x="132059" y="216954"/>
                  </a:lnTo>
                  <a:lnTo>
                    <a:pt x="132067" y="217295"/>
                  </a:lnTo>
                  <a:lnTo>
                    <a:pt x="132076" y="217627"/>
                  </a:lnTo>
                  <a:lnTo>
                    <a:pt x="132093" y="217968"/>
                  </a:lnTo>
                  <a:lnTo>
                    <a:pt x="132110" y="218300"/>
                  </a:lnTo>
                  <a:lnTo>
                    <a:pt x="132135" y="218641"/>
                  </a:lnTo>
                  <a:lnTo>
                    <a:pt x="132169" y="218973"/>
                  </a:lnTo>
                  <a:lnTo>
                    <a:pt x="132203" y="219305"/>
                  </a:lnTo>
                  <a:lnTo>
                    <a:pt x="132255" y="219638"/>
                  </a:lnTo>
                  <a:lnTo>
                    <a:pt x="132297" y="219970"/>
                  </a:lnTo>
                  <a:lnTo>
                    <a:pt x="132348" y="220302"/>
                  </a:lnTo>
                  <a:lnTo>
                    <a:pt x="132408" y="220634"/>
                  </a:lnTo>
                  <a:lnTo>
                    <a:pt x="132476" y="220967"/>
                  </a:lnTo>
                  <a:lnTo>
                    <a:pt x="132544" y="221290"/>
                  </a:lnTo>
                  <a:lnTo>
                    <a:pt x="132621" y="221623"/>
                  </a:lnTo>
                  <a:lnTo>
                    <a:pt x="132706" y="221946"/>
                  </a:lnTo>
                  <a:lnTo>
                    <a:pt x="132791" y="222270"/>
                  </a:lnTo>
                  <a:lnTo>
                    <a:pt x="132876" y="222594"/>
                  </a:lnTo>
                  <a:lnTo>
                    <a:pt x="132979" y="222918"/>
                  </a:lnTo>
                  <a:lnTo>
                    <a:pt x="133081" y="223233"/>
                  </a:lnTo>
                  <a:lnTo>
                    <a:pt x="133183" y="223548"/>
                  </a:lnTo>
                  <a:lnTo>
                    <a:pt x="133302" y="223872"/>
                  </a:lnTo>
                  <a:lnTo>
                    <a:pt x="133413" y="224178"/>
                  </a:lnTo>
                  <a:lnTo>
                    <a:pt x="133541" y="224494"/>
                  </a:lnTo>
                  <a:lnTo>
                    <a:pt x="133669" y="224809"/>
                  </a:lnTo>
                  <a:lnTo>
                    <a:pt x="133797" y="225116"/>
                  </a:lnTo>
                  <a:lnTo>
                    <a:pt x="133941" y="225422"/>
                  </a:lnTo>
                  <a:lnTo>
                    <a:pt x="134086" y="225729"/>
                  </a:lnTo>
                  <a:lnTo>
                    <a:pt x="134231" y="226027"/>
                  </a:lnTo>
                  <a:lnTo>
                    <a:pt x="134384" y="226325"/>
                  </a:lnTo>
                  <a:lnTo>
                    <a:pt x="134546" y="226623"/>
                  </a:lnTo>
                  <a:lnTo>
                    <a:pt x="134708" y="226922"/>
                  </a:lnTo>
                  <a:lnTo>
                    <a:pt x="134878" y="227220"/>
                  </a:lnTo>
                  <a:lnTo>
                    <a:pt x="135049" y="227509"/>
                  </a:lnTo>
                  <a:lnTo>
                    <a:pt x="135228" y="227791"/>
                  </a:lnTo>
                  <a:lnTo>
                    <a:pt x="135415" y="228080"/>
                  </a:lnTo>
                  <a:lnTo>
                    <a:pt x="135603" y="228361"/>
                  </a:lnTo>
                  <a:lnTo>
                    <a:pt x="135799" y="228643"/>
                  </a:lnTo>
                  <a:lnTo>
                    <a:pt x="135995" y="228915"/>
                  </a:lnTo>
                  <a:lnTo>
                    <a:pt x="136199" y="229196"/>
                  </a:lnTo>
                  <a:lnTo>
                    <a:pt x="136412" y="229460"/>
                  </a:lnTo>
                  <a:lnTo>
                    <a:pt x="136625" y="229733"/>
                  </a:lnTo>
                  <a:lnTo>
                    <a:pt x="136838" y="229997"/>
                  </a:lnTo>
                  <a:lnTo>
                    <a:pt x="137068" y="230261"/>
                  </a:lnTo>
                  <a:lnTo>
                    <a:pt x="137289" y="230517"/>
                  </a:lnTo>
                  <a:lnTo>
                    <a:pt x="137528" y="230772"/>
                  </a:lnTo>
                  <a:lnTo>
                    <a:pt x="137767" y="231028"/>
                  </a:lnTo>
                  <a:lnTo>
                    <a:pt x="138005" y="231275"/>
                  </a:lnTo>
                  <a:lnTo>
                    <a:pt x="138371" y="231650"/>
                  </a:lnTo>
                  <a:lnTo>
                    <a:pt x="138721" y="232033"/>
                  </a:lnTo>
                  <a:lnTo>
                    <a:pt x="139070" y="232417"/>
                  </a:lnTo>
                  <a:lnTo>
                    <a:pt x="139402" y="232817"/>
                  </a:lnTo>
                  <a:lnTo>
                    <a:pt x="139726" y="233217"/>
                  </a:lnTo>
                  <a:lnTo>
                    <a:pt x="140041" y="233626"/>
                  </a:lnTo>
                  <a:lnTo>
                    <a:pt x="140339" y="234044"/>
                  </a:lnTo>
                  <a:lnTo>
                    <a:pt x="140638" y="234470"/>
                  </a:lnTo>
                  <a:lnTo>
                    <a:pt x="140919" y="234896"/>
                  </a:lnTo>
                  <a:lnTo>
                    <a:pt x="141191" y="235330"/>
                  </a:lnTo>
                  <a:lnTo>
                    <a:pt x="141447" y="235765"/>
                  </a:lnTo>
                  <a:lnTo>
                    <a:pt x="141694" y="236208"/>
                  </a:lnTo>
                  <a:lnTo>
                    <a:pt x="141932" y="236659"/>
                  </a:lnTo>
                  <a:lnTo>
                    <a:pt x="142162" y="237111"/>
                  </a:lnTo>
                  <a:lnTo>
                    <a:pt x="142375" y="237562"/>
                  </a:lnTo>
                  <a:lnTo>
                    <a:pt x="142580" y="238031"/>
                  </a:lnTo>
                  <a:lnTo>
                    <a:pt x="142776" y="238491"/>
                  </a:lnTo>
                  <a:lnTo>
                    <a:pt x="142955" y="238959"/>
                  </a:lnTo>
                  <a:lnTo>
                    <a:pt x="143125" y="239428"/>
                  </a:lnTo>
                  <a:lnTo>
                    <a:pt x="143279" y="239905"/>
                  </a:lnTo>
                  <a:lnTo>
                    <a:pt x="143423" y="240382"/>
                  </a:lnTo>
                  <a:lnTo>
                    <a:pt x="143560" y="240859"/>
                  </a:lnTo>
                  <a:lnTo>
                    <a:pt x="143679" y="241336"/>
                  </a:lnTo>
                  <a:lnTo>
                    <a:pt x="143790" y="241822"/>
                  </a:lnTo>
                  <a:lnTo>
                    <a:pt x="143883" y="242308"/>
                  </a:lnTo>
                  <a:lnTo>
                    <a:pt x="143969" y="242793"/>
                  </a:lnTo>
                  <a:lnTo>
                    <a:pt x="144037" y="243279"/>
                  </a:lnTo>
                  <a:lnTo>
                    <a:pt x="144096" y="243764"/>
                  </a:lnTo>
                  <a:lnTo>
                    <a:pt x="144139" y="244258"/>
                  </a:lnTo>
                  <a:lnTo>
                    <a:pt x="144173" y="244744"/>
                  </a:lnTo>
                  <a:lnTo>
                    <a:pt x="144199" y="245238"/>
                  </a:lnTo>
                  <a:lnTo>
                    <a:pt x="144199" y="245724"/>
                  </a:lnTo>
                  <a:lnTo>
                    <a:pt x="144190" y="246260"/>
                  </a:lnTo>
                  <a:lnTo>
                    <a:pt x="144165" y="246797"/>
                  </a:lnTo>
                  <a:lnTo>
                    <a:pt x="144130" y="247325"/>
                  </a:lnTo>
                  <a:lnTo>
                    <a:pt x="144071" y="247854"/>
                  </a:lnTo>
                  <a:lnTo>
                    <a:pt x="143994" y="248382"/>
                  </a:lnTo>
                  <a:lnTo>
                    <a:pt x="143909" y="248910"/>
                  </a:lnTo>
                  <a:lnTo>
                    <a:pt x="143807" y="249430"/>
                  </a:lnTo>
                  <a:lnTo>
                    <a:pt x="143679" y="249949"/>
                  </a:lnTo>
                  <a:lnTo>
                    <a:pt x="143551" y="250461"/>
                  </a:lnTo>
                  <a:lnTo>
                    <a:pt x="143398" y="250972"/>
                  </a:lnTo>
                  <a:lnTo>
                    <a:pt x="143236" y="251483"/>
                  </a:lnTo>
                  <a:lnTo>
                    <a:pt x="143049" y="251985"/>
                  </a:lnTo>
                  <a:lnTo>
                    <a:pt x="142861" y="252480"/>
                  </a:lnTo>
                  <a:lnTo>
                    <a:pt x="142648" y="252974"/>
                  </a:lnTo>
                  <a:lnTo>
                    <a:pt x="142427" y="253468"/>
                  </a:lnTo>
                  <a:lnTo>
                    <a:pt x="142188" y="253953"/>
                  </a:lnTo>
                  <a:lnTo>
                    <a:pt x="141941" y="254439"/>
                  </a:lnTo>
                  <a:lnTo>
                    <a:pt x="141677" y="254916"/>
                  </a:lnTo>
                  <a:lnTo>
                    <a:pt x="141404" y="255385"/>
                  </a:lnTo>
                  <a:lnTo>
                    <a:pt x="141115" y="255853"/>
                  </a:lnTo>
                  <a:lnTo>
                    <a:pt x="140808" y="256313"/>
                  </a:lnTo>
                  <a:lnTo>
                    <a:pt x="140493" y="256773"/>
                  </a:lnTo>
                  <a:lnTo>
                    <a:pt x="140160" y="257225"/>
                  </a:lnTo>
                  <a:lnTo>
                    <a:pt x="139820" y="257668"/>
                  </a:lnTo>
                  <a:lnTo>
                    <a:pt x="139470" y="258102"/>
                  </a:lnTo>
                  <a:lnTo>
                    <a:pt x="139104" y="258537"/>
                  </a:lnTo>
                  <a:lnTo>
                    <a:pt x="138729" y="258963"/>
                  </a:lnTo>
                  <a:lnTo>
                    <a:pt x="138346" y="259380"/>
                  </a:lnTo>
                  <a:lnTo>
                    <a:pt x="137945" y="259798"/>
                  </a:lnTo>
                  <a:lnTo>
                    <a:pt x="137528" y="260207"/>
                  </a:lnTo>
                  <a:lnTo>
                    <a:pt x="137111" y="260599"/>
                  </a:lnTo>
                  <a:lnTo>
                    <a:pt x="136676" y="260990"/>
                  </a:lnTo>
                  <a:lnTo>
                    <a:pt x="136233" y="261382"/>
                  </a:lnTo>
                  <a:lnTo>
                    <a:pt x="135782" y="261757"/>
                  </a:lnTo>
                  <a:lnTo>
                    <a:pt x="135313" y="262123"/>
                  </a:lnTo>
                  <a:lnTo>
                    <a:pt x="134844" y="262490"/>
                  </a:lnTo>
                  <a:lnTo>
                    <a:pt x="134359" y="262839"/>
                  </a:lnTo>
                  <a:lnTo>
                    <a:pt x="133865" y="263188"/>
                  </a:lnTo>
                  <a:lnTo>
                    <a:pt x="133362" y="263529"/>
                  </a:lnTo>
                  <a:lnTo>
                    <a:pt x="132851" y="263853"/>
                  </a:lnTo>
                  <a:lnTo>
                    <a:pt x="132323" y="264177"/>
                  </a:lnTo>
                  <a:lnTo>
                    <a:pt x="131794" y="264483"/>
                  </a:lnTo>
                  <a:lnTo>
                    <a:pt x="131258" y="264790"/>
                  </a:lnTo>
                  <a:lnTo>
                    <a:pt x="130704" y="265080"/>
                  </a:lnTo>
                  <a:lnTo>
                    <a:pt x="130150" y="265369"/>
                  </a:lnTo>
                  <a:lnTo>
                    <a:pt x="129588" y="265642"/>
                  </a:lnTo>
                  <a:lnTo>
                    <a:pt x="129009" y="265906"/>
                  </a:lnTo>
                  <a:lnTo>
                    <a:pt x="128429" y="266162"/>
                  </a:lnTo>
                  <a:lnTo>
                    <a:pt x="127842" y="266409"/>
                  </a:lnTo>
                  <a:lnTo>
                    <a:pt x="127245" y="266639"/>
                  </a:lnTo>
                  <a:lnTo>
                    <a:pt x="126640" y="266860"/>
                  </a:lnTo>
                  <a:lnTo>
                    <a:pt x="126035" y="267082"/>
                  </a:lnTo>
                  <a:lnTo>
                    <a:pt x="125413" y="267278"/>
                  </a:lnTo>
                  <a:lnTo>
                    <a:pt x="124792" y="267474"/>
                  </a:lnTo>
                  <a:lnTo>
                    <a:pt x="124161" y="267653"/>
                  </a:lnTo>
                  <a:lnTo>
                    <a:pt x="123522" y="267823"/>
                  </a:lnTo>
                  <a:lnTo>
                    <a:pt x="122883" y="267985"/>
                  </a:lnTo>
                  <a:lnTo>
                    <a:pt x="122236" y="268130"/>
                  </a:lnTo>
                  <a:lnTo>
                    <a:pt x="121580" y="268266"/>
                  </a:lnTo>
                  <a:lnTo>
                    <a:pt x="120915" y="268394"/>
                  </a:lnTo>
                  <a:lnTo>
                    <a:pt x="120251" y="268504"/>
                  </a:lnTo>
                  <a:lnTo>
                    <a:pt x="119586" y="268607"/>
                  </a:lnTo>
                  <a:lnTo>
                    <a:pt x="118905" y="268692"/>
                  </a:lnTo>
                  <a:lnTo>
                    <a:pt x="118223" y="268769"/>
                  </a:lnTo>
                  <a:lnTo>
                    <a:pt x="117703" y="268828"/>
                  </a:lnTo>
                  <a:lnTo>
                    <a:pt x="117184" y="268896"/>
                  </a:lnTo>
                  <a:lnTo>
                    <a:pt x="116673" y="268982"/>
                  </a:lnTo>
                  <a:lnTo>
                    <a:pt x="116161" y="269075"/>
                  </a:lnTo>
                  <a:lnTo>
                    <a:pt x="115650" y="269186"/>
                  </a:lnTo>
                  <a:lnTo>
                    <a:pt x="115148" y="269314"/>
                  </a:lnTo>
                  <a:lnTo>
                    <a:pt x="114654" y="269450"/>
                  </a:lnTo>
                  <a:lnTo>
                    <a:pt x="114151" y="269595"/>
                  </a:lnTo>
                  <a:lnTo>
                    <a:pt x="113665" y="269757"/>
                  </a:lnTo>
                  <a:lnTo>
                    <a:pt x="113180" y="269927"/>
                  </a:lnTo>
                  <a:lnTo>
                    <a:pt x="112694" y="270115"/>
                  </a:lnTo>
                  <a:lnTo>
                    <a:pt x="112217" y="270311"/>
                  </a:lnTo>
                  <a:lnTo>
                    <a:pt x="111748" y="270515"/>
                  </a:lnTo>
                  <a:lnTo>
                    <a:pt x="111288" y="270737"/>
                  </a:lnTo>
                  <a:lnTo>
                    <a:pt x="110828" y="270967"/>
                  </a:lnTo>
                  <a:lnTo>
                    <a:pt x="110368" y="271214"/>
                  </a:lnTo>
                  <a:lnTo>
                    <a:pt x="109925" y="271469"/>
                  </a:lnTo>
                  <a:lnTo>
                    <a:pt x="109482" y="271733"/>
                  </a:lnTo>
                  <a:lnTo>
                    <a:pt x="109048" y="272014"/>
                  </a:lnTo>
                  <a:lnTo>
                    <a:pt x="108622" y="272296"/>
                  </a:lnTo>
                  <a:lnTo>
                    <a:pt x="108204" y="272602"/>
                  </a:lnTo>
                  <a:lnTo>
                    <a:pt x="107796" y="272909"/>
                  </a:lnTo>
                  <a:lnTo>
                    <a:pt x="107387" y="273224"/>
                  </a:lnTo>
                  <a:lnTo>
                    <a:pt x="106986" y="273556"/>
                  </a:lnTo>
                  <a:lnTo>
                    <a:pt x="106603" y="273897"/>
                  </a:lnTo>
                  <a:lnTo>
                    <a:pt x="106219" y="274247"/>
                  </a:lnTo>
                  <a:lnTo>
                    <a:pt x="105845" y="274613"/>
                  </a:lnTo>
                  <a:lnTo>
                    <a:pt x="105487" y="274979"/>
                  </a:lnTo>
                  <a:lnTo>
                    <a:pt x="105129" y="275363"/>
                  </a:lnTo>
                  <a:lnTo>
                    <a:pt x="104780" y="275754"/>
                  </a:lnTo>
                  <a:lnTo>
                    <a:pt x="104447" y="276155"/>
                  </a:lnTo>
                  <a:lnTo>
                    <a:pt x="104115" y="276564"/>
                  </a:lnTo>
                  <a:lnTo>
                    <a:pt x="103800" y="276981"/>
                  </a:lnTo>
                  <a:lnTo>
                    <a:pt x="103493" y="277407"/>
                  </a:lnTo>
                  <a:lnTo>
                    <a:pt x="103204" y="277842"/>
                  </a:lnTo>
                  <a:lnTo>
                    <a:pt x="102922" y="278276"/>
                  </a:lnTo>
                  <a:lnTo>
                    <a:pt x="102658" y="278719"/>
                  </a:lnTo>
                  <a:lnTo>
                    <a:pt x="102394" y="279171"/>
                  </a:lnTo>
                  <a:lnTo>
                    <a:pt x="102147" y="279631"/>
                  </a:lnTo>
                  <a:lnTo>
                    <a:pt x="101917" y="280091"/>
                  </a:lnTo>
                  <a:lnTo>
                    <a:pt x="101696" y="280551"/>
                  </a:lnTo>
                  <a:lnTo>
                    <a:pt x="101483" y="281028"/>
                  </a:lnTo>
                  <a:lnTo>
                    <a:pt x="101287" y="281505"/>
                  </a:lnTo>
                  <a:lnTo>
                    <a:pt x="101108" y="281982"/>
                  </a:lnTo>
                  <a:lnTo>
                    <a:pt x="100929" y="282468"/>
                  </a:lnTo>
                  <a:lnTo>
                    <a:pt x="100767" y="282953"/>
                  </a:lnTo>
                  <a:lnTo>
                    <a:pt x="100622" y="283447"/>
                  </a:lnTo>
                  <a:lnTo>
                    <a:pt x="100486" y="283942"/>
                  </a:lnTo>
                  <a:lnTo>
                    <a:pt x="100367" y="284444"/>
                  </a:lnTo>
                  <a:lnTo>
                    <a:pt x="100256" y="284947"/>
                  </a:lnTo>
                  <a:lnTo>
                    <a:pt x="100154" y="285449"/>
                  </a:lnTo>
                  <a:lnTo>
                    <a:pt x="100068" y="285961"/>
                  </a:lnTo>
                  <a:lnTo>
                    <a:pt x="100000" y="286472"/>
                  </a:lnTo>
                  <a:lnTo>
                    <a:pt x="99941" y="286983"/>
                  </a:lnTo>
                  <a:lnTo>
                    <a:pt x="99890" y="287494"/>
                  </a:lnTo>
                  <a:lnTo>
                    <a:pt x="99855" y="288014"/>
                  </a:lnTo>
                  <a:lnTo>
                    <a:pt x="99838" y="288525"/>
                  </a:lnTo>
                  <a:lnTo>
                    <a:pt x="99830" y="289045"/>
                  </a:lnTo>
                  <a:lnTo>
                    <a:pt x="99830" y="289564"/>
                  </a:lnTo>
                  <a:lnTo>
                    <a:pt x="99855" y="290084"/>
                  </a:lnTo>
                  <a:lnTo>
                    <a:pt x="99881" y="290604"/>
                  </a:lnTo>
                  <a:lnTo>
                    <a:pt x="99932" y="291123"/>
                  </a:lnTo>
                  <a:lnTo>
                    <a:pt x="99983" y="291643"/>
                  </a:lnTo>
                  <a:lnTo>
                    <a:pt x="100060" y="292163"/>
                  </a:lnTo>
                  <a:lnTo>
                    <a:pt x="100120" y="292580"/>
                  </a:lnTo>
                  <a:lnTo>
                    <a:pt x="100171" y="292972"/>
                  </a:lnTo>
                  <a:lnTo>
                    <a:pt x="100222" y="293338"/>
                  </a:lnTo>
                  <a:lnTo>
                    <a:pt x="100256" y="293688"/>
                  </a:lnTo>
                  <a:lnTo>
                    <a:pt x="100281" y="294011"/>
                  </a:lnTo>
                  <a:lnTo>
                    <a:pt x="100299" y="294318"/>
                  </a:lnTo>
                  <a:lnTo>
                    <a:pt x="100316" y="294599"/>
                  </a:lnTo>
                  <a:lnTo>
                    <a:pt x="100316" y="294872"/>
                  </a:lnTo>
                  <a:lnTo>
                    <a:pt x="100307" y="295460"/>
                  </a:lnTo>
                  <a:lnTo>
                    <a:pt x="100281" y="296039"/>
                  </a:lnTo>
                  <a:lnTo>
                    <a:pt x="100230" y="296627"/>
                  </a:lnTo>
                  <a:lnTo>
                    <a:pt x="100162" y="297206"/>
                  </a:lnTo>
                  <a:lnTo>
                    <a:pt x="100077" y="297785"/>
                  </a:lnTo>
                  <a:lnTo>
                    <a:pt x="99966" y="298356"/>
                  </a:lnTo>
                  <a:lnTo>
                    <a:pt x="99847" y="298918"/>
                  </a:lnTo>
                  <a:lnTo>
                    <a:pt x="99702" y="299481"/>
                  </a:lnTo>
                  <a:lnTo>
                    <a:pt x="99540" y="300043"/>
                  </a:lnTo>
                  <a:lnTo>
                    <a:pt x="99361" y="300597"/>
                  </a:lnTo>
                  <a:lnTo>
                    <a:pt x="99165" y="301151"/>
                  </a:lnTo>
                  <a:lnTo>
                    <a:pt x="98952" y="301696"/>
                  </a:lnTo>
                  <a:lnTo>
                    <a:pt x="98722" y="302233"/>
                  </a:lnTo>
                  <a:lnTo>
                    <a:pt x="98475" y="302769"/>
                  </a:lnTo>
                  <a:lnTo>
                    <a:pt x="98220" y="303297"/>
                  </a:lnTo>
                  <a:lnTo>
                    <a:pt x="97939" y="303817"/>
                  </a:lnTo>
                  <a:lnTo>
                    <a:pt x="97640" y="304337"/>
                  </a:lnTo>
                  <a:lnTo>
                    <a:pt x="97334" y="304839"/>
                  </a:lnTo>
                  <a:lnTo>
                    <a:pt x="97010" y="305351"/>
                  </a:lnTo>
                  <a:lnTo>
                    <a:pt x="96669" y="305845"/>
                  </a:lnTo>
                  <a:lnTo>
                    <a:pt x="96311" y="306330"/>
                  </a:lnTo>
                  <a:lnTo>
                    <a:pt x="95945" y="306816"/>
                  </a:lnTo>
                  <a:lnTo>
                    <a:pt x="95562" y="307293"/>
                  </a:lnTo>
                  <a:lnTo>
                    <a:pt x="95161" y="307762"/>
                  </a:lnTo>
                  <a:lnTo>
                    <a:pt x="94752" y="308222"/>
                  </a:lnTo>
                  <a:lnTo>
                    <a:pt x="94326" y="308673"/>
                  </a:lnTo>
                  <a:lnTo>
                    <a:pt x="93883" y="309125"/>
                  </a:lnTo>
                  <a:lnTo>
                    <a:pt x="93432" y="309559"/>
                  </a:lnTo>
                  <a:lnTo>
                    <a:pt x="92963" y="309985"/>
                  </a:lnTo>
                  <a:lnTo>
                    <a:pt x="92486" y="310403"/>
                  </a:lnTo>
                  <a:lnTo>
                    <a:pt x="92001" y="310820"/>
                  </a:lnTo>
                  <a:lnTo>
                    <a:pt x="91498" y="311220"/>
                  </a:lnTo>
                  <a:lnTo>
                    <a:pt x="90987" y="311612"/>
                  </a:lnTo>
                  <a:lnTo>
                    <a:pt x="90459" y="311996"/>
                  </a:lnTo>
                  <a:lnTo>
                    <a:pt x="89922" y="312371"/>
                  </a:lnTo>
                  <a:lnTo>
                    <a:pt x="89377" y="312728"/>
                  </a:lnTo>
                  <a:lnTo>
                    <a:pt x="88814" y="313086"/>
                  </a:lnTo>
                  <a:lnTo>
                    <a:pt x="88252" y="313427"/>
                  </a:lnTo>
                  <a:lnTo>
                    <a:pt x="87673" y="313759"/>
                  </a:lnTo>
                  <a:lnTo>
                    <a:pt x="87076" y="314083"/>
                  </a:lnTo>
                  <a:lnTo>
                    <a:pt x="86480" y="314398"/>
                  </a:lnTo>
                  <a:lnTo>
                    <a:pt x="85875" y="314696"/>
                  </a:lnTo>
                  <a:lnTo>
                    <a:pt x="85253" y="314986"/>
                  </a:lnTo>
                  <a:lnTo>
                    <a:pt x="84631" y="315267"/>
                  </a:lnTo>
                  <a:lnTo>
                    <a:pt x="83993" y="315531"/>
                  </a:lnTo>
                  <a:lnTo>
                    <a:pt x="83354" y="315787"/>
                  </a:lnTo>
                  <a:lnTo>
                    <a:pt x="82698" y="316025"/>
                  </a:lnTo>
                  <a:lnTo>
                    <a:pt x="82042" y="316255"/>
                  </a:lnTo>
                  <a:lnTo>
                    <a:pt x="81369" y="316477"/>
                  </a:lnTo>
                  <a:lnTo>
                    <a:pt x="80696" y="316681"/>
                  </a:lnTo>
                  <a:lnTo>
                    <a:pt x="80014" y="316869"/>
                  </a:lnTo>
                  <a:lnTo>
                    <a:pt x="79324" y="317048"/>
                  </a:lnTo>
                  <a:lnTo>
                    <a:pt x="78625" y="317218"/>
                  </a:lnTo>
                  <a:lnTo>
                    <a:pt x="77927" y="317371"/>
                  </a:lnTo>
                  <a:lnTo>
                    <a:pt x="77211" y="317508"/>
                  </a:lnTo>
                  <a:lnTo>
                    <a:pt x="76495" y="317635"/>
                  </a:lnTo>
                  <a:lnTo>
                    <a:pt x="75780" y="317746"/>
                  </a:lnTo>
                  <a:lnTo>
                    <a:pt x="75056" y="317840"/>
                  </a:lnTo>
                  <a:lnTo>
                    <a:pt x="74323" y="317925"/>
                  </a:lnTo>
                  <a:lnTo>
                    <a:pt x="73582" y="317993"/>
                  </a:lnTo>
                  <a:lnTo>
                    <a:pt x="72841" y="318044"/>
                  </a:lnTo>
                  <a:lnTo>
                    <a:pt x="72100" y="318087"/>
                  </a:lnTo>
                  <a:lnTo>
                    <a:pt x="71350" y="318113"/>
                  </a:lnTo>
                  <a:lnTo>
                    <a:pt x="70600" y="318121"/>
                  </a:lnTo>
                  <a:lnTo>
                    <a:pt x="70029" y="318113"/>
                  </a:lnTo>
                  <a:lnTo>
                    <a:pt x="69459" y="318096"/>
                  </a:lnTo>
                  <a:lnTo>
                    <a:pt x="68896" y="318078"/>
                  </a:lnTo>
                  <a:lnTo>
                    <a:pt x="68334" y="318044"/>
                  </a:lnTo>
                  <a:lnTo>
                    <a:pt x="67772" y="318010"/>
                  </a:lnTo>
                  <a:lnTo>
                    <a:pt x="67218" y="317959"/>
                  </a:lnTo>
                  <a:lnTo>
                    <a:pt x="66656" y="317908"/>
                  </a:lnTo>
                  <a:lnTo>
                    <a:pt x="66102" y="317840"/>
                  </a:lnTo>
                  <a:lnTo>
                    <a:pt x="65548" y="317772"/>
                  </a:lnTo>
                  <a:lnTo>
                    <a:pt x="65003" y="317687"/>
                  </a:lnTo>
                  <a:lnTo>
                    <a:pt x="64458" y="317601"/>
                  </a:lnTo>
                  <a:lnTo>
                    <a:pt x="63912" y="317499"/>
                  </a:lnTo>
                  <a:lnTo>
                    <a:pt x="63367" y="317397"/>
                  </a:lnTo>
                  <a:lnTo>
                    <a:pt x="62830" y="317286"/>
                  </a:lnTo>
                  <a:lnTo>
                    <a:pt x="62294" y="317167"/>
                  </a:lnTo>
                  <a:lnTo>
                    <a:pt x="61766" y="317039"/>
                  </a:lnTo>
                  <a:lnTo>
                    <a:pt x="61237" y="316903"/>
                  </a:lnTo>
                  <a:lnTo>
                    <a:pt x="60718" y="316758"/>
                  </a:lnTo>
                  <a:lnTo>
                    <a:pt x="60198" y="316605"/>
                  </a:lnTo>
                  <a:lnTo>
                    <a:pt x="59678" y="316443"/>
                  </a:lnTo>
                  <a:lnTo>
                    <a:pt x="59167" y="316281"/>
                  </a:lnTo>
                  <a:lnTo>
                    <a:pt x="58656" y="316102"/>
                  </a:lnTo>
                  <a:lnTo>
                    <a:pt x="58153" y="315923"/>
                  </a:lnTo>
                  <a:lnTo>
                    <a:pt x="57659" y="315736"/>
                  </a:lnTo>
                  <a:lnTo>
                    <a:pt x="57165" y="315540"/>
                  </a:lnTo>
                  <a:lnTo>
                    <a:pt x="56671" y="315335"/>
                  </a:lnTo>
                  <a:lnTo>
                    <a:pt x="56185" y="315131"/>
                  </a:lnTo>
                  <a:lnTo>
                    <a:pt x="55708" y="314909"/>
                  </a:lnTo>
                  <a:lnTo>
                    <a:pt x="55231" y="314688"/>
                  </a:lnTo>
                  <a:lnTo>
                    <a:pt x="54763" y="314458"/>
                  </a:lnTo>
                  <a:lnTo>
                    <a:pt x="54303" y="314228"/>
                  </a:lnTo>
                  <a:lnTo>
                    <a:pt x="53843" y="313981"/>
                  </a:lnTo>
                  <a:lnTo>
                    <a:pt x="53391" y="313734"/>
                  </a:lnTo>
                  <a:lnTo>
                    <a:pt x="52940" y="313478"/>
                  </a:lnTo>
                  <a:lnTo>
                    <a:pt x="52497" y="313214"/>
                  </a:lnTo>
                  <a:lnTo>
                    <a:pt x="52062" y="312941"/>
                  </a:lnTo>
                  <a:lnTo>
                    <a:pt x="51636" y="312669"/>
                  </a:lnTo>
                  <a:lnTo>
                    <a:pt x="51210" y="312388"/>
                  </a:lnTo>
                  <a:lnTo>
                    <a:pt x="50793" y="312098"/>
                  </a:lnTo>
                  <a:lnTo>
                    <a:pt x="50384" y="311808"/>
                  </a:lnTo>
                  <a:lnTo>
                    <a:pt x="49983" y="311502"/>
                  </a:lnTo>
                  <a:lnTo>
                    <a:pt x="49583" y="311195"/>
                  </a:lnTo>
                  <a:lnTo>
                    <a:pt x="49200" y="310888"/>
                  </a:lnTo>
                  <a:lnTo>
                    <a:pt x="48816" y="310573"/>
                  </a:lnTo>
                  <a:lnTo>
                    <a:pt x="48441" y="310249"/>
                  </a:lnTo>
                  <a:lnTo>
                    <a:pt x="48066" y="309917"/>
                  </a:lnTo>
                  <a:lnTo>
                    <a:pt x="47709" y="309585"/>
                  </a:lnTo>
                  <a:lnTo>
                    <a:pt x="47359" y="309244"/>
                  </a:lnTo>
                  <a:lnTo>
                    <a:pt x="47010" y="308895"/>
                  </a:lnTo>
                  <a:lnTo>
                    <a:pt x="46669" y="308545"/>
                  </a:lnTo>
                  <a:lnTo>
                    <a:pt x="46346" y="308188"/>
                  </a:lnTo>
                  <a:lnTo>
                    <a:pt x="46022" y="307830"/>
                  </a:lnTo>
                  <a:lnTo>
                    <a:pt x="45707" y="307463"/>
                  </a:lnTo>
                  <a:lnTo>
                    <a:pt x="45400" y="307089"/>
                  </a:lnTo>
                  <a:lnTo>
                    <a:pt x="45110" y="306714"/>
                  </a:lnTo>
                  <a:lnTo>
                    <a:pt x="44821" y="306330"/>
                  </a:lnTo>
                  <a:lnTo>
                    <a:pt x="44539" y="305947"/>
                  </a:lnTo>
                  <a:lnTo>
                    <a:pt x="44267" y="305555"/>
                  </a:lnTo>
                  <a:lnTo>
                    <a:pt x="44011" y="305163"/>
                  </a:lnTo>
                  <a:lnTo>
                    <a:pt x="43756" y="304754"/>
                  </a:lnTo>
                  <a:lnTo>
                    <a:pt x="43517" y="304354"/>
                  </a:lnTo>
                  <a:lnTo>
                    <a:pt x="43279" y="303945"/>
                  </a:lnTo>
                  <a:lnTo>
                    <a:pt x="43057" y="303527"/>
                  </a:lnTo>
                  <a:lnTo>
                    <a:pt x="42844" y="303110"/>
                  </a:lnTo>
                  <a:lnTo>
                    <a:pt x="42648" y="302718"/>
                  </a:lnTo>
                  <a:lnTo>
                    <a:pt x="42435" y="302326"/>
                  </a:lnTo>
                  <a:lnTo>
                    <a:pt x="42222" y="301943"/>
                  </a:lnTo>
                  <a:lnTo>
                    <a:pt x="42001" y="301559"/>
                  </a:lnTo>
                  <a:lnTo>
                    <a:pt x="41779" y="301185"/>
                  </a:lnTo>
                  <a:lnTo>
                    <a:pt x="41549" y="300818"/>
                  </a:lnTo>
                  <a:lnTo>
                    <a:pt x="41311" y="300452"/>
                  </a:lnTo>
                  <a:lnTo>
                    <a:pt x="41064" y="300094"/>
                  </a:lnTo>
                  <a:lnTo>
                    <a:pt x="40817" y="299736"/>
                  </a:lnTo>
                  <a:lnTo>
                    <a:pt x="40561" y="299387"/>
                  </a:lnTo>
                  <a:lnTo>
                    <a:pt x="40305" y="299046"/>
                  </a:lnTo>
                  <a:lnTo>
                    <a:pt x="40041" y="298706"/>
                  </a:lnTo>
                  <a:lnTo>
                    <a:pt x="39769" y="298365"/>
                  </a:lnTo>
                  <a:lnTo>
                    <a:pt x="39488" y="298041"/>
                  </a:lnTo>
                  <a:lnTo>
                    <a:pt x="39206" y="297717"/>
                  </a:lnTo>
                  <a:lnTo>
                    <a:pt x="38917" y="297402"/>
                  </a:lnTo>
                  <a:lnTo>
                    <a:pt x="38627" y="297087"/>
                  </a:lnTo>
                  <a:lnTo>
                    <a:pt x="38329" y="296780"/>
                  </a:lnTo>
                  <a:lnTo>
                    <a:pt x="38022" y="296473"/>
                  </a:lnTo>
                  <a:lnTo>
                    <a:pt x="37715" y="296184"/>
                  </a:lnTo>
                  <a:lnTo>
                    <a:pt x="37409" y="295886"/>
                  </a:lnTo>
                  <a:lnTo>
                    <a:pt x="37085" y="295604"/>
                  </a:lnTo>
                  <a:lnTo>
                    <a:pt x="36770" y="295323"/>
                  </a:lnTo>
                  <a:lnTo>
                    <a:pt x="36438" y="295051"/>
                  </a:lnTo>
                  <a:lnTo>
                    <a:pt x="36105" y="294787"/>
                  </a:lnTo>
                  <a:lnTo>
                    <a:pt x="35773" y="294523"/>
                  </a:lnTo>
                  <a:lnTo>
                    <a:pt x="35432" y="294267"/>
                  </a:lnTo>
                  <a:lnTo>
                    <a:pt x="35092" y="294020"/>
                  </a:lnTo>
                  <a:lnTo>
                    <a:pt x="34742" y="293773"/>
                  </a:lnTo>
                  <a:lnTo>
                    <a:pt x="34384" y="293534"/>
                  </a:lnTo>
                  <a:lnTo>
                    <a:pt x="34027" y="293304"/>
                  </a:lnTo>
                  <a:lnTo>
                    <a:pt x="33669" y="293074"/>
                  </a:lnTo>
                  <a:lnTo>
                    <a:pt x="33302" y="292861"/>
                  </a:lnTo>
                  <a:lnTo>
                    <a:pt x="32936" y="292648"/>
                  </a:lnTo>
                  <a:lnTo>
                    <a:pt x="32561" y="292435"/>
                  </a:lnTo>
                  <a:lnTo>
                    <a:pt x="32186" y="292239"/>
                  </a:lnTo>
                  <a:lnTo>
                    <a:pt x="31803" y="292043"/>
                  </a:lnTo>
                  <a:lnTo>
                    <a:pt x="31420" y="291856"/>
                  </a:lnTo>
                  <a:lnTo>
                    <a:pt x="31036" y="291677"/>
                  </a:lnTo>
                  <a:lnTo>
                    <a:pt x="30644" y="291498"/>
                  </a:lnTo>
                  <a:lnTo>
                    <a:pt x="30253" y="291336"/>
                  </a:lnTo>
                  <a:lnTo>
                    <a:pt x="29852" y="291174"/>
                  </a:lnTo>
                  <a:lnTo>
                    <a:pt x="29452" y="291013"/>
                  </a:lnTo>
                  <a:lnTo>
                    <a:pt x="29051" y="290868"/>
                  </a:lnTo>
                  <a:lnTo>
                    <a:pt x="28642" y="290723"/>
                  </a:lnTo>
                  <a:lnTo>
                    <a:pt x="28233" y="290595"/>
                  </a:lnTo>
                  <a:lnTo>
                    <a:pt x="27816" y="290467"/>
                  </a:lnTo>
                  <a:lnTo>
                    <a:pt x="27407" y="290348"/>
                  </a:lnTo>
                  <a:lnTo>
                    <a:pt x="26981" y="290229"/>
                  </a:lnTo>
                  <a:lnTo>
                    <a:pt x="26564" y="290127"/>
                  </a:lnTo>
                  <a:lnTo>
                    <a:pt x="26138" y="290024"/>
                  </a:lnTo>
                  <a:lnTo>
                    <a:pt x="25712" y="289931"/>
                  </a:lnTo>
                  <a:lnTo>
                    <a:pt x="25286" y="289845"/>
                  </a:lnTo>
                  <a:lnTo>
                    <a:pt x="24860" y="289769"/>
                  </a:lnTo>
                  <a:lnTo>
                    <a:pt x="24425" y="289692"/>
                  </a:lnTo>
                  <a:lnTo>
                    <a:pt x="23991" y="289632"/>
                  </a:lnTo>
                  <a:lnTo>
                    <a:pt x="23556" y="289573"/>
                  </a:lnTo>
                  <a:lnTo>
                    <a:pt x="23113" y="289530"/>
                  </a:lnTo>
                  <a:lnTo>
                    <a:pt x="22670" y="289488"/>
                  </a:lnTo>
                  <a:lnTo>
                    <a:pt x="22227" y="289454"/>
                  </a:lnTo>
                  <a:lnTo>
                    <a:pt x="21784" y="289428"/>
                  </a:lnTo>
                  <a:lnTo>
                    <a:pt x="21341" y="289402"/>
                  </a:lnTo>
                  <a:lnTo>
                    <a:pt x="20890" y="289394"/>
                  </a:lnTo>
                  <a:lnTo>
                    <a:pt x="19910" y="289394"/>
                  </a:lnTo>
                  <a:lnTo>
                    <a:pt x="19390" y="289419"/>
                  </a:lnTo>
                  <a:lnTo>
                    <a:pt x="18871" y="289454"/>
                  </a:lnTo>
                  <a:lnTo>
                    <a:pt x="18351" y="289496"/>
                  </a:lnTo>
                  <a:lnTo>
                    <a:pt x="17840" y="289556"/>
                  </a:lnTo>
                  <a:lnTo>
                    <a:pt x="17329" y="289624"/>
                  </a:lnTo>
                  <a:lnTo>
                    <a:pt x="16826" y="289709"/>
                  </a:lnTo>
                  <a:lnTo>
                    <a:pt x="16323" y="289803"/>
                  </a:lnTo>
                  <a:lnTo>
                    <a:pt x="15821" y="289914"/>
                  </a:lnTo>
                  <a:lnTo>
                    <a:pt x="15335" y="290033"/>
                  </a:lnTo>
                  <a:lnTo>
                    <a:pt x="14850" y="290169"/>
                  </a:lnTo>
                  <a:lnTo>
                    <a:pt x="14364" y="290305"/>
                  </a:lnTo>
                  <a:lnTo>
                    <a:pt x="13887" y="290467"/>
                  </a:lnTo>
                  <a:lnTo>
                    <a:pt x="13410" y="290629"/>
                  </a:lnTo>
                  <a:lnTo>
                    <a:pt x="12950" y="290808"/>
                  </a:lnTo>
                  <a:lnTo>
                    <a:pt x="12490" y="290996"/>
                  </a:lnTo>
                  <a:lnTo>
                    <a:pt x="12030" y="291191"/>
                  </a:lnTo>
                  <a:lnTo>
                    <a:pt x="11578" y="291404"/>
                  </a:lnTo>
                  <a:lnTo>
                    <a:pt x="11135" y="291626"/>
                  </a:lnTo>
                  <a:lnTo>
                    <a:pt x="10701" y="291856"/>
                  </a:lnTo>
                  <a:lnTo>
                    <a:pt x="10266" y="292095"/>
                  </a:lnTo>
                  <a:lnTo>
                    <a:pt x="9840" y="292350"/>
                  </a:lnTo>
                  <a:lnTo>
                    <a:pt x="9423" y="292606"/>
                  </a:lnTo>
                  <a:lnTo>
                    <a:pt x="9014" y="292878"/>
                  </a:lnTo>
                  <a:lnTo>
                    <a:pt x="8613" y="293159"/>
                  </a:lnTo>
                  <a:lnTo>
                    <a:pt x="8213" y="293449"/>
                  </a:lnTo>
                  <a:lnTo>
                    <a:pt x="7821" y="293747"/>
                  </a:lnTo>
                  <a:lnTo>
                    <a:pt x="7438" y="294054"/>
                  </a:lnTo>
                  <a:lnTo>
                    <a:pt x="7063" y="294369"/>
                  </a:lnTo>
                  <a:lnTo>
                    <a:pt x="6697" y="294701"/>
                  </a:lnTo>
                  <a:lnTo>
                    <a:pt x="6339" y="295034"/>
                  </a:lnTo>
                  <a:lnTo>
                    <a:pt x="5990" y="295374"/>
                  </a:lnTo>
                  <a:lnTo>
                    <a:pt x="5649" y="295724"/>
                  </a:lnTo>
                  <a:lnTo>
                    <a:pt x="5316" y="296082"/>
                  </a:lnTo>
                  <a:lnTo>
                    <a:pt x="4984" y="296448"/>
                  </a:lnTo>
                  <a:lnTo>
                    <a:pt x="4669" y="296823"/>
                  </a:lnTo>
                  <a:lnTo>
                    <a:pt x="4362" y="297206"/>
                  </a:lnTo>
                  <a:lnTo>
                    <a:pt x="4064" y="297598"/>
                  </a:lnTo>
                  <a:lnTo>
                    <a:pt x="3774" y="297998"/>
                  </a:lnTo>
                  <a:lnTo>
                    <a:pt x="3493" y="298399"/>
                  </a:lnTo>
                  <a:lnTo>
                    <a:pt x="3221" y="298808"/>
                  </a:lnTo>
                  <a:lnTo>
                    <a:pt x="2965" y="299225"/>
                  </a:lnTo>
                  <a:lnTo>
                    <a:pt x="2710" y="299651"/>
                  </a:lnTo>
                  <a:lnTo>
                    <a:pt x="2471" y="300086"/>
                  </a:lnTo>
                  <a:lnTo>
                    <a:pt x="2241" y="300520"/>
                  </a:lnTo>
                  <a:lnTo>
                    <a:pt x="2019" y="300963"/>
                  </a:lnTo>
                  <a:lnTo>
                    <a:pt x="1807" y="301415"/>
                  </a:lnTo>
                  <a:lnTo>
                    <a:pt x="1611" y="301875"/>
                  </a:lnTo>
                  <a:lnTo>
                    <a:pt x="1423" y="302335"/>
                  </a:lnTo>
                  <a:lnTo>
                    <a:pt x="1244" y="302803"/>
                  </a:lnTo>
                  <a:lnTo>
                    <a:pt x="1074" y="303272"/>
                  </a:lnTo>
                  <a:lnTo>
                    <a:pt x="921" y="303749"/>
                  </a:lnTo>
                  <a:lnTo>
                    <a:pt x="776" y="304235"/>
                  </a:lnTo>
                  <a:lnTo>
                    <a:pt x="648" y="304720"/>
                  </a:lnTo>
                  <a:lnTo>
                    <a:pt x="529" y="305214"/>
                  </a:lnTo>
                  <a:lnTo>
                    <a:pt x="418" y="305708"/>
                  </a:lnTo>
                  <a:lnTo>
                    <a:pt x="324" y="306211"/>
                  </a:lnTo>
                  <a:lnTo>
                    <a:pt x="239" y="306714"/>
                  </a:lnTo>
                  <a:lnTo>
                    <a:pt x="171" y="307225"/>
                  </a:lnTo>
                  <a:lnTo>
                    <a:pt x="111" y="307736"/>
                  </a:lnTo>
                  <a:lnTo>
                    <a:pt x="60" y="308256"/>
                  </a:lnTo>
                  <a:lnTo>
                    <a:pt x="34" y="308775"/>
                  </a:lnTo>
                  <a:lnTo>
                    <a:pt x="9" y="309295"/>
                  </a:lnTo>
                  <a:lnTo>
                    <a:pt x="0" y="309823"/>
                  </a:lnTo>
                  <a:lnTo>
                    <a:pt x="9" y="310386"/>
                  </a:lnTo>
                  <a:lnTo>
                    <a:pt x="34" y="310939"/>
                  </a:lnTo>
                  <a:lnTo>
                    <a:pt x="69" y="311493"/>
                  </a:lnTo>
                  <a:lnTo>
                    <a:pt x="120" y="312038"/>
                  </a:lnTo>
                  <a:lnTo>
                    <a:pt x="188" y="312583"/>
                  </a:lnTo>
                  <a:lnTo>
                    <a:pt x="273" y="313120"/>
                  </a:lnTo>
                  <a:lnTo>
                    <a:pt x="367" y="313657"/>
                  </a:lnTo>
                  <a:lnTo>
                    <a:pt x="469" y="314185"/>
                  </a:lnTo>
                  <a:lnTo>
                    <a:pt x="588" y="314705"/>
                  </a:lnTo>
                  <a:lnTo>
                    <a:pt x="725" y="315224"/>
                  </a:lnTo>
                  <a:lnTo>
                    <a:pt x="878" y="315736"/>
                  </a:lnTo>
                  <a:lnTo>
                    <a:pt x="1040" y="316247"/>
                  </a:lnTo>
                  <a:lnTo>
                    <a:pt x="1210" y="316749"/>
                  </a:lnTo>
                  <a:lnTo>
                    <a:pt x="1398" y="317244"/>
                  </a:lnTo>
                  <a:lnTo>
                    <a:pt x="1594" y="317738"/>
                  </a:lnTo>
                  <a:lnTo>
                    <a:pt x="1807" y="318215"/>
                  </a:lnTo>
                  <a:lnTo>
                    <a:pt x="2028" y="318692"/>
                  </a:lnTo>
                  <a:lnTo>
                    <a:pt x="2267" y="319169"/>
                  </a:lnTo>
                  <a:lnTo>
                    <a:pt x="2505" y="319629"/>
                  </a:lnTo>
                  <a:lnTo>
                    <a:pt x="2769" y="320081"/>
                  </a:lnTo>
                  <a:lnTo>
                    <a:pt x="3033" y="320532"/>
                  </a:lnTo>
                  <a:lnTo>
                    <a:pt x="3314" y="320975"/>
                  </a:lnTo>
                  <a:lnTo>
                    <a:pt x="3604" y="321410"/>
                  </a:lnTo>
                  <a:lnTo>
                    <a:pt x="3911" y="321835"/>
                  </a:lnTo>
                  <a:lnTo>
                    <a:pt x="4217" y="322253"/>
                  </a:lnTo>
                  <a:lnTo>
                    <a:pt x="4541" y="322662"/>
                  </a:lnTo>
                  <a:lnTo>
                    <a:pt x="4873" y="323062"/>
                  </a:lnTo>
                  <a:lnTo>
                    <a:pt x="5214" y="323454"/>
                  </a:lnTo>
                  <a:lnTo>
                    <a:pt x="5572" y="323838"/>
                  </a:lnTo>
                  <a:lnTo>
                    <a:pt x="5930" y="324212"/>
                  </a:lnTo>
                  <a:lnTo>
                    <a:pt x="6305" y="324570"/>
                  </a:lnTo>
                  <a:lnTo>
                    <a:pt x="6680" y="324928"/>
                  </a:lnTo>
                  <a:lnTo>
                    <a:pt x="7054" y="324579"/>
                  </a:lnTo>
                  <a:lnTo>
                    <a:pt x="7429" y="324229"/>
                  </a:lnTo>
                  <a:lnTo>
                    <a:pt x="7796" y="323872"/>
                  </a:lnTo>
                  <a:lnTo>
                    <a:pt x="8153" y="323514"/>
                  </a:lnTo>
                  <a:lnTo>
                    <a:pt x="8511" y="323156"/>
                  </a:lnTo>
                  <a:lnTo>
                    <a:pt x="8861" y="322790"/>
                  </a:lnTo>
                  <a:lnTo>
                    <a:pt x="9210" y="322423"/>
                  </a:lnTo>
                  <a:lnTo>
                    <a:pt x="9551" y="322048"/>
                  </a:lnTo>
                  <a:lnTo>
                    <a:pt x="9891" y="321674"/>
                  </a:lnTo>
                  <a:lnTo>
                    <a:pt x="10224" y="321299"/>
                  </a:lnTo>
                  <a:lnTo>
                    <a:pt x="10556" y="320915"/>
                  </a:lnTo>
                  <a:lnTo>
                    <a:pt x="10880" y="320532"/>
                  </a:lnTo>
                  <a:lnTo>
                    <a:pt x="11203" y="320140"/>
                  </a:lnTo>
                  <a:lnTo>
                    <a:pt x="11519" y="319748"/>
                  </a:lnTo>
                  <a:lnTo>
                    <a:pt x="11825" y="319356"/>
                  </a:lnTo>
                  <a:lnTo>
                    <a:pt x="12132" y="318956"/>
                  </a:lnTo>
                  <a:lnTo>
                    <a:pt x="12430" y="318556"/>
                  </a:lnTo>
                  <a:lnTo>
                    <a:pt x="12728" y="318155"/>
                  </a:lnTo>
                  <a:lnTo>
                    <a:pt x="13018" y="317746"/>
                  </a:lnTo>
                  <a:lnTo>
                    <a:pt x="13308" y="317337"/>
                  </a:lnTo>
                  <a:lnTo>
                    <a:pt x="13589" y="316928"/>
                  </a:lnTo>
                  <a:lnTo>
                    <a:pt x="13861" y="316511"/>
                  </a:lnTo>
                  <a:lnTo>
                    <a:pt x="14134" y="316093"/>
                  </a:lnTo>
                  <a:lnTo>
                    <a:pt x="14398" y="315676"/>
                  </a:lnTo>
                  <a:lnTo>
                    <a:pt x="14662" y="315250"/>
                  </a:lnTo>
                  <a:lnTo>
                    <a:pt x="14909" y="314824"/>
                  </a:lnTo>
                  <a:lnTo>
                    <a:pt x="15165" y="314398"/>
                  </a:lnTo>
                  <a:lnTo>
                    <a:pt x="15412" y="313964"/>
                  </a:lnTo>
                  <a:lnTo>
                    <a:pt x="15650" y="313529"/>
                  </a:lnTo>
                  <a:lnTo>
                    <a:pt x="15880" y="313095"/>
                  </a:lnTo>
                  <a:lnTo>
                    <a:pt x="16110" y="312652"/>
                  </a:lnTo>
                  <a:lnTo>
                    <a:pt x="16332" y="312209"/>
                  </a:lnTo>
                  <a:lnTo>
                    <a:pt x="16409" y="312064"/>
                  </a:lnTo>
                  <a:lnTo>
                    <a:pt x="16494" y="311919"/>
                  </a:lnTo>
                  <a:lnTo>
                    <a:pt x="16579" y="311783"/>
                  </a:lnTo>
                  <a:lnTo>
                    <a:pt x="16664" y="311655"/>
                  </a:lnTo>
                  <a:lnTo>
                    <a:pt x="16766" y="311527"/>
                  </a:lnTo>
                  <a:lnTo>
                    <a:pt x="16860" y="311399"/>
                  </a:lnTo>
                  <a:lnTo>
                    <a:pt x="16962" y="311280"/>
                  </a:lnTo>
                  <a:lnTo>
                    <a:pt x="17073" y="311169"/>
                  </a:lnTo>
                  <a:lnTo>
                    <a:pt x="17184" y="311059"/>
                  </a:lnTo>
                  <a:lnTo>
                    <a:pt x="17303" y="310956"/>
                  </a:lnTo>
                  <a:lnTo>
                    <a:pt x="17422" y="310854"/>
                  </a:lnTo>
                  <a:lnTo>
                    <a:pt x="17542" y="310760"/>
                  </a:lnTo>
                  <a:lnTo>
                    <a:pt x="17670" y="310667"/>
                  </a:lnTo>
                  <a:lnTo>
                    <a:pt x="17797" y="310581"/>
                  </a:lnTo>
                  <a:lnTo>
                    <a:pt x="17925" y="310496"/>
                  </a:lnTo>
                  <a:lnTo>
                    <a:pt x="18061" y="310420"/>
                  </a:lnTo>
                  <a:lnTo>
                    <a:pt x="18198" y="310351"/>
                  </a:lnTo>
                  <a:lnTo>
                    <a:pt x="18334" y="310283"/>
                  </a:lnTo>
                  <a:lnTo>
                    <a:pt x="18479" y="310224"/>
                  </a:lnTo>
                  <a:lnTo>
                    <a:pt x="18615" y="310164"/>
                  </a:lnTo>
                  <a:lnTo>
                    <a:pt x="18913" y="310062"/>
                  </a:lnTo>
                  <a:lnTo>
                    <a:pt x="19212" y="309977"/>
                  </a:lnTo>
                  <a:lnTo>
                    <a:pt x="19510" y="309908"/>
                  </a:lnTo>
                  <a:lnTo>
                    <a:pt x="19816" y="309866"/>
                  </a:lnTo>
                  <a:lnTo>
                    <a:pt x="20132" y="309832"/>
                  </a:lnTo>
                  <a:lnTo>
                    <a:pt x="20438" y="309823"/>
                  </a:lnTo>
                  <a:lnTo>
                    <a:pt x="20754" y="309832"/>
                  </a:lnTo>
                  <a:lnTo>
                    <a:pt x="21060" y="309866"/>
                  </a:lnTo>
                  <a:lnTo>
                    <a:pt x="21367" y="309908"/>
                  </a:lnTo>
                  <a:lnTo>
                    <a:pt x="21674" y="309977"/>
                  </a:lnTo>
                  <a:lnTo>
                    <a:pt x="21972" y="310062"/>
                  </a:lnTo>
                  <a:lnTo>
                    <a:pt x="22261" y="310164"/>
                  </a:lnTo>
                  <a:lnTo>
                    <a:pt x="22543" y="310283"/>
                  </a:lnTo>
                  <a:lnTo>
                    <a:pt x="22687" y="310351"/>
                  </a:lnTo>
                  <a:lnTo>
                    <a:pt x="22824" y="310420"/>
                  </a:lnTo>
                  <a:lnTo>
                    <a:pt x="22951" y="310496"/>
                  </a:lnTo>
                  <a:lnTo>
                    <a:pt x="23088" y="310581"/>
                  </a:lnTo>
                  <a:lnTo>
                    <a:pt x="23216" y="310667"/>
                  </a:lnTo>
                  <a:lnTo>
                    <a:pt x="23335" y="310760"/>
                  </a:lnTo>
                  <a:lnTo>
                    <a:pt x="23463" y="310854"/>
                  </a:lnTo>
                  <a:lnTo>
                    <a:pt x="23582" y="310956"/>
                  </a:lnTo>
                  <a:lnTo>
                    <a:pt x="23693" y="311059"/>
                  </a:lnTo>
                  <a:lnTo>
                    <a:pt x="23803" y="311169"/>
                  </a:lnTo>
                  <a:lnTo>
                    <a:pt x="23914" y="311280"/>
                  </a:lnTo>
                  <a:lnTo>
                    <a:pt x="24016" y="311399"/>
                  </a:lnTo>
                  <a:lnTo>
                    <a:pt x="24119" y="311527"/>
                  </a:lnTo>
                  <a:lnTo>
                    <a:pt x="24212" y="311655"/>
                  </a:lnTo>
                  <a:lnTo>
                    <a:pt x="24306" y="311783"/>
                  </a:lnTo>
                  <a:lnTo>
                    <a:pt x="24391" y="311919"/>
                  </a:lnTo>
                  <a:lnTo>
                    <a:pt x="24468" y="312064"/>
                  </a:lnTo>
                  <a:lnTo>
                    <a:pt x="24545" y="312209"/>
                  </a:lnTo>
                  <a:lnTo>
                    <a:pt x="24919" y="312933"/>
                  </a:lnTo>
                  <a:lnTo>
                    <a:pt x="25303" y="313648"/>
                  </a:lnTo>
                  <a:lnTo>
                    <a:pt x="25695" y="314356"/>
                  </a:lnTo>
                  <a:lnTo>
                    <a:pt x="26112" y="315063"/>
                  </a:lnTo>
                  <a:lnTo>
                    <a:pt x="26530" y="315753"/>
                  </a:lnTo>
                  <a:lnTo>
                    <a:pt x="26973" y="316443"/>
                  </a:lnTo>
                  <a:lnTo>
                    <a:pt x="27424" y="317116"/>
                  </a:lnTo>
                  <a:lnTo>
                    <a:pt x="27893" y="317789"/>
                  </a:lnTo>
                  <a:lnTo>
                    <a:pt x="28370" y="318453"/>
                  </a:lnTo>
                  <a:lnTo>
                    <a:pt x="28864" y="319109"/>
                  </a:lnTo>
                  <a:lnTo>
                    <a:pt x="29375" y="319757"/>
                  </a:lnTo>
                  <a:lnTo>
                    <a:pt x="29895" y="320396"/>
                  </a:lnTo>
                  <a:lnTo>
                    <a:pt x="30423" y="321026"/>
                  </a:lnTo>
                  <a:lnTo>
                    <a:pt x="30968" y="321648"/>
                  </a:lnTo>
                  <a:lnTo>
                    <a:pt x="31522" y="322261"/>
                  </a:lnTo>
                  <a:lnTo>
                    <a:pt x="32093" y="322866"/>
                  </a:lnTo>
                  <a:lnTo>
                    <a:pt x="32672" y="323463"/>
                  </a:lnTo>
                  <a:lnTo>
                    <a:pt x="33268" y="324042"/>
                  </a:lnTo>
                  <a:lnTo>
                    <a:pt x="33873" y="324621"/>
                  </a:lnTo>
                  <a:lnTo>
                    <a:pt x="34487" y="325184"/>
                  </a:lnTo>
                  <a:lnTo>
                    <a:pt x="35117" y="325746"/>
                  </a:lnTo>
                  <a:lnTo>
                    <a:pt x="35756" y="326291"/>
                  </a:lnTo>
                  <a:lnTo>
                    <a:pt x="36404" y="326828"/>
                  </a:lnTo>
                  <a:lnTo>
                    <a:pt x="37068" y="327356"/>
                  </a:lnTo>
                  <a:lnTo>
                    <a:pt x="37733" y="327876"/>
                  </a:lnTo>
                  <a:lnTo>
                    <a:pt x="38423" y="328378"/>
                  </a:lnTo>
                  <a:lnTo>
                    <a:pt x="39113" y="328872"/>
                  </a:lnTo>
                  <a:lnTo>
                    <a:pt x="39811" y="329358"/>
                  </a:lnTo>
                  <a:lnTo>
                    <a:pt x="40527" y="329835"/>
                  </a:lnTo>
                  <a:lnTo>
                    <a:pt x="41251" y="330295"/>
                  </a:lnTo>
                  <a:lnTo>
                    <a:pt x="41984" y="330755"/>
                  </a:lnTo>
                  <a:lnTo>
                    <a:pt x="42725" y="331190"/>
                  </a:lnTo>
                  <a:lnTo>
                    <a:pt x="43475" y="331624"/>
                  </a:lnTo>
                  <a:lnTo>
                    <a:pt x="44241" y="332042"/>
                  </a:lnTo>
                  <a:lnTo>
                    <a:pt x="45008" y="332451"/>
                  </a:lnTo>
                  <a:lnTo>
                    <a:pt x="45792" y="332842"/>
                  </a:lnTo>
                  <a:lnTo>
                    <a:pt x="46576" y="333226"/>
                  </a:lnTo>
                  <a:lnTo>
                    <a:pt x="47376" y="333601"/>
                  </a:lnTo>
                  <a:lnTo>
                    <a:pt x="48177" y="333958"/>
                  </a:lnTo>
                  <a:lnTo>
                    <a:pt x="48995" y="334308"/>
                  </a:lnTo>
                  <a:lnTo>
                    <a:pt x="49813" y="334640"/>
                  </a:lnTo>
                  <a:lnTo>
                    <a:pt x="50648" y="334964"/>
                  </a:lnTo>
                  <a:lnTo>
                    <a:pt x="51483" y="335270"/>
                  </a:lnTo>
                  <a:lnTo>
                    <a:pt x="52326" y="335569"/>
                  </a:lnTo>
                  <a:lnTo>
                    <a:pt x="53178" y="335850"/>
                  </a:lnTo>
                  <a:lnTo>
                    <a:pt x="54039" y="336114"/>
                  </a:lnTo>
                  <a:lnTo>
                    <a:pt x="54908" y="336369"/>
                  </a:lnTo>
                  <a:lnTo>
                    <a:pt x="55785" y="336617"/>
                  </a:lnTo>
                  <a:lnTo>
                    <a:pt x="56662" y="336847"/>
                  </a:lnTo>
                  <a:lnTo>
                    <a:pt x="57548" y="337060"/>
                  </a:lnTo>
                  <a:lnTo>
                    <a:pt x="58443" y="337264"/>
                  </a:lnTo>
                  <a:lnTo>
                    <a:pt x="59346" y="337451"/>
                  </a:lnTo>
                  <a:lnTo>
                    <a:pt x="60258" y="337622"/>
                  </a:lnTo>
                  <a:lnTo>
                    <a:pt x="61169" y="337784"/>
                  </a:lnTo>
                  <a:lnTo>
                    <a:pt x="62089" y="337929"/>
                  </a:lnTo>
                  <a:lnTo>
                    <a:pt x="63009" y="338056"/>
                  </a:lnTo>
                  <a:lnTo>
                    <a:pt x="63938" y="338176"/>
                  </a:lnTo>
                  <a:lnTo>
                    <a:pt x="64875" y="338269"/>
                  </a:lnTo>
                  <a:lnTo>
                    <a:pt x="65821" y="338354"/>
                  </a:lnTo>
                  <a:lnTo>
                    <a:pt x="66766" y="338431"/>
                  </a:lnTo>
                  <a:lnTo>
                    <a:pt x="67712" y="338482"/>
                  </a:lnTo>
                  <a:lnTo>
                    <a:pt x="68675" y="338525"/>
                  </a:lnTo>
                  <a:lnTo>
                    <a:pt x="69629" y="338542"/>
                  </a:lnTo>
                  <a:lnTo>
                    <a:pt x="70600" y="338550"/>
                  </a:lnTo>
                  <a:lnTo>
                    <a:pt x="71248" y="338550"/>
                  </a:lnTo>
                  <a:lnTo>
                    <a:pt x="71895" y="338542"/>
                  </a:lnTo>
                  <a:lnTo>
                    <a:pt x="72534" y="338525"/>
                  </a:lnTo>
                  <a:lnTo>
                    <a:pt x="73181" y="338499"/>
                  </a:lnTo>
                  <a:lnTo>
                    <a:pt x="73820" y="338465"/>
                  </a:lnTo>
                  <a:lnTo>
                    <a:pt x="74459" y="338423"/>
                  </a:lnTo>
                  <a:lnTo>
                    <a:pt x="75090" y="338380"/>
                  </a:lnTo>
                  <a:lnTo>
                    <a:pt x="75729" y="338329"/>
                  </a:lnTo>
                  <a:lnTo>
                    <a:pt x="76359" y="338269"/>
                  </a:lnTo>
                  <a:lnTo>
                    <a:pt x="76981" y="338201"/>
                  </a:lnTo>
                  <a:lnTo>
                    <a:pt x="77612" y="338133"/>
                  </a:lnTo>
                  <a:lnTo>
                    <a:pt x="78233" y="338048"/>
                  </a:lnTo>
                  <a:lnTo>
                    <a:pt x="78855" y="337963"/>
                  </a:lnTo>
                  <a:lnTo>
                    <a:pt x="79477" y="337869"/>
                  </a:lnTo>
                  <a:lnTo>
                    <a:pt x="80091" y="337775"/>
                  </a:lnTo>
                  <a:lnTo>
                    <a:pt x="80704" y="337664"/>
                  </a:lnTo>
                  <a:lnTo>
                    <a:pt x="81317" y="337554"/>
                  </a:lnTo>
                  <a:lnTo>
                    <a:pt x="81922" y="337434"/>
                  </a:lnTo>
                  <a:lnTo>
                    <a:pt x="82527" y="337307"/>
                  </a:lnTo>
                  <a:lnTo>
                    <a:pt x="83132" y="337179"/>
                  </a:lnTo>
                  <a:lnTo>
                    <a:pt x="83728" y="337042"/>
                  </a:lnTo>
                  <a:lnTo>
                    <a:pt x="84325" y="336898"/>
                  </a:lnTo>
                  <a:lnTo>
                    <a:pt x="84921" y="336744"/>
                  </a:lnTo>
                  <a:lnTo>
                    <a:pt x="85509" y="336591"/>
                  </a:lnTo>
                  <a:lnTo>
                    <a:pt x="86097" y="336429"/>
                  </a:lnTo>
                  <a:lnTo>
                    <a:pt x="86685" y="336259"/>
                  </a:lnTo>
                  <a:lnTo>
                    <a:pt x="87264" y="336080"/>
                  </a:lnTo>
                  <a:lnTo>
                    <a:pt x="87843" y="335901"/>
                  </a:lnTo>
                  <a:lnTo>
                    <a:pt x="88414" y="335713"/>
                  </a:lnTo>
                  <a:lnTo>
                    <a:pt x="88985" y="335526"/>
                  </a:lnTo>
                  <a:lnTo>
                    <a:pt x="89556" y="335322"/>
                  </a:lnTo>
                  <a:lnTo>
                    <a:pt x="90118" y="335117"/>
                  </a:lnTo>
                  <a:lnTo>
                    <a:pt x="90680" y="334913"/>
                  </a:lnTo>
                  <a:lnTo>
                    <a:pt x="91234" y="334691"/>
                  </a:lnTo>
                  <a:lnTo>
                    <a:pt x="91788" y="334470"/>
                  </a:lnTo>
                  <a:lnTo>
                    <a:pt x="92341" y="334248"/>
                  </a:lnTo>
                  <a:lnTo>
                    <a:pt x="92887" y="334010"/>
                  </a:lnTo>
                  <a:lnTo>
                    <a:pt x="93432" y="333771"/>
                  </a:lnTo>
                  <a:lnTo>
                    <a:pt x="93969" y="333533"/>
                  </a:lnTo>
                  <a:lnTo>
                    <a:pt x="94505" y="333277"/>
                  </a:lnTo>
                  <a:lnTo>
                    <a:pt x="95034" y="333030"/>
                  </a:lnTo>
                  <a:lnTo>
                    <a:pt x="95562" y="332766"/>
                  </a:lnTo>
                  <a:lnTo>
                    <a:pt x="96081" y="332502"/>
                  </a:lnTo>
                  <a:lnTo>
                    <a:pt x="96601" y="332229"/>
                  </a:lnTo>
                  <a:lnTo>
                    <a:pt x="97121" y="331956"/>
                  </a:lnTo>
                  <a:lnTo>
                    <a:pt x="97632" y="331675"/>
                  </a:lnTo>
                  <a:lnTo>
                    <a:pt x="98135" y="331386"/>
                  </a:lnTo>
                  <a:lnTo>
                    <a:pt x="98637" y="331096"/>
                  </a:lnTo>
                  <a:lnTo>
                    <a:pt x="99140" y="330798"/>
                  </a:lnTo>
                  <a:lnTo>
                    <a:pt x="99634" y="330491"/>
                  </a:lnTo>
                  <a:lnTo>
                    <a:pt x="100120" y="330184"/>
                  </a:lnTo>
                  <a:lnTo>
                    <a:pt x="100605" y="329878"/>
                  </a:lnTo>
                  <a:lnTo>
                    <a:pt x="101082" y="329554"/>
                  </a:lnTo>
                  <a:lnTo>
                    <a:pt x="101559" y="329239"/>
                  </a:lnTo>
                  <a:lnTo>
                    <a:pt x="102036" y="328907"/>
                  </a:lnTo>
                  <a:lnTo>
                    <a:pt x="102496" y="328574"/>
                  </a:lnTo>
                  <a:lnTo>
                    <a:pt x="102965" y="328242"/>
                  </a:lnTo>
                  <a:lnTo>
                    <a:pt x="103417" y="327901"/>
                  </a:lnTo>
                  <a:lnTo>
                    <a:pt x="103868" y="327552"/>
                  </a:lnTo>
                  <a:lnTo>
                    <a:pt x="104320" y="327203"/>
                  </a:lnTo>
                  <a:lnTo>
                    <a:pt x="104763" y="326853"/>
                  </a:lnTo>
                  <a:lnTo>
                    <a:pt x="105197" y="326487"/>
                  </a:lnTo>
                  <a:lnTo>
                    <a:pt x="105632" y="326129"/>
                  </a:lnTo>
                  <a:lnTo>
                    <a:pt x="106058" y="325763"/>
                  </a:lnTo>
                  <a:lnTo>
                    <a:pt x="106484" y="325388"/>
                  </a:lnTo>
                  <a:lnTo>
                    <a:pt x="106901" y="325013"/>
                  </a:lnTo>
                  <a:lnTo>
                    <a:pt x="107318" y="324630"/>
                  </a:lnTo>
                  <a:lnTo>
                    <a:pt x="107719" y="324238"/>
                  </a:lnTo>
                  <a:lnTo>
                    <a:pt x="108128" y="323855"/>
                  </a:lnTo>
                  <a:lnTo>
                    <a:pt x="108520" y="323454"/>
                  </a:lnTo>
                  <a:lnTo>
                    <a:pt x="108912" y="323062"/>
                  </a:lnTo>
                  <a:lnTo>
                    <a:pt x="109295" y="322653"/>
                  </a:lnTo>
                  <a:lnTo>
                    <a:pt x="109678" y="322253"/>
                  </a:lnTo>
                  <a:lnTo>
                    <a:pt x="110053" y="321835"/>
                  </a:lnTo>
                  <a:lnTo>
                    <a:pt x="110428" y="321427"/>
                  </a:lnTo>
                  <a:lnTo>
                    <a:pt x="110786" y="321009"/>
                  </a:lnTo>
                  <a:lnTo>
                    <a:pt x="111144" y="320583"/>
                  </a:lnTo>
                  <a:lnTo>
                    <a:pt x="111501" y="320157"/>
                  </a:lnTo>
                  <a:lnTo>
                    <a:pt x="111842" y="319731"/>
                  </a:lnTo>
                  <a:lnTo>
                    <a:pt x="112183" y="319297"/>
                  </a:lnTo>
                  <a:lnTo>
                    <a:pt x="112524" y="318854"/>
                  </a:lnTo>
                  <a:lnTo>
                    <a:pt x="112847" y="318411"/>
                  </a:lnTo>
                  <a:lnTo>
                    <a:pt x="113171" y="317968"/>
                  </a:lnTo>
                  <a:lnTo>
                    <a:pt x="113495" y="317525"/>
                  </a:lnTo>
                  <a:lnTo>
                    <a:pt x="113802" y="317073"/>
                  </a:lnTo>
                  <a:lnTo>
                    <a:pt x="114108" y="316613"/>
                  </a:lnTo>
                  <a:lnTo>
                    <a:pt x="114407" y="316153"/>
                  </a:lnTo>
                  <a:lnTo>
                    <a:pt x="114696" y="315693"/>
                  </a:lnTo>
                  <a:lnTo>
                    <a:pt x="114986" y="315224"/>
                  </a:lnTo>
                  <a:lnTo>
                    <a:pt x="115267" y="314756"/>
                  </a:lnTo>
                  <a:lnTo>
                    <a:pt x="115540" y="314287"/>
                  </a:lnTo>
                  <a:lnTo>
                    <a:pt x="115804" y="313810"/>
                  </a:lnTo>
                  <a:lnTo>
                    <a:pt x="116068" y="313333"/>
                  </a:lnTo>
                  <a:lnTo>
                    <a:pt x="116323" y="312848"/>
                  </a:lnTo>
                  <a:lnTo>
                    <a:pt x="116570" y="312362"/>
                  </a:lnTo>
                  <a:lnTo>
                    <a:pt x="116809" y="311876"/>
                  </a:lnTo>
                  <a:lnTo>
                    <a:pt x="117048" y="311382"/>
                  </a:lnTo>
                  <a:lnTo>
                    <a:pt x="117278" y="310888"/>
                  </a:lnTo>
                  <a:lnTo>
                    <a:pt x="117491" y="310386"/>
                  </a:lnTo>
                  <a:lnTo>
                    <a:pt x="117712" y="309891"/>
                  </a:lnTo>
                  <a:lnTo>
                    <a:pt x="117916" y="309389"/>
                  </a:lnTo>
                  <a:lnTo>
                    <a:pt x="118121" y="308878"/>
                  </a:lnTo>
                  <a:lnTo>
                    <a:pt x="118308" y="308375"/>
                  </a:lnTo>
                  <a:lnTo>
                    <a:pt x="118496" y="307855"/>
                  </a:lnTo>
                  <a:lnTo>
                    <a:pt x="118675" y="307344"/>
                  </a:lnTo>
                  <a:lnTo>
                    <a:pt x="118854" y="306824"/>
                  </a:lnTo>
                  <a:lnTo>
                    <a:pt x="119015" y="306305"/>
                  </a:lnTo>
                  <a:lnTo>
                    <a:pt x="119177" y="305785"/>
                  </a:lnTo>
                  <a:lnTo>
                    <a:pt x="119322" y="305265"/>
                  </a:lnTo>
                  <a:lnTo>
                    <a:pt x="119467" y="304737"/>
                  </a:lnTo>
                  <a:lnTo>
                    <a:pt x="119603" y="304200"/>
                  </a:lnTo>
                  <a:lnTo>
                    <a:pt x="119731" y="303672"/>
                  </a:lnTo>
                  <a:lnTo>
                    <a:pt x="119859" y="303136"/>
                  </a:lnTo>
                  <a:lnTo>
                    <a:pt x="119970" y="302599"/>
                  </a:lnTo>
                  <a:lnTo>
                    <a:pt x="120072" y="302062"/>
                  </a:lnTo>
                  <a:lnTo>
                    <a:pt x="120174" y="301517"/>
                  </a:lnTo>
                  <a:lnTo>
                    <a:pt x="120268" y="300980"/>
                  </a:lnTo>
                  <a:lnTo>
                    <a:pt x="120353" y="300435"/>
                  </a:lnTo>
                  <a:lnTo>
                    <a:pt x="120430" y="299881"/>
                  </a:lnTo>
                  <a:lnTo>
                    <a:pt x="120498" y="299336"/>
                  </a:lnTo>
                  <a:lnTo>
                    <a:pt x="120557" y="298782"/>
                  </a:lnTo>
                  <a:lnTo>
                    <a:pt x="120609" y="298228"/>
                  </a:lnTo>
                  <a:lnTo>
                    <a:pt x="120651" y="297675"/>
                  </a:lnTo>
                  <a:lnTo>
                    <a:pt x="120685" y="297112"/>
                  </a:lnTo>
                  <a:lnTo>
                    <a:pt x="120719" y="296559"/>
                  </a:lnTo>
                  <a:lnTo>
                    <a:pt x="120736" y="295996"/>
                  </a:lnTo>
                  <a:lnTo>
                    <a:pt x="120745" y="295434"/>
                  </a:lnTo>
                  <a:lnTo>
                    <a:pt x="120753" y="294872"/>
                  </a:lnTo>
                  <a:lnTo>
                    <a:pt x="120745" y="294131"/>
                  </a:lnTo>
                  <a:lnTo>
                    <a:pt x="120719" y="293406"/>
                  </a:lnTo>
                  <a:lnTo>
                    <a:pt x="120677" y="292682"/>
                  </a:lnTo>
                  <a:lnTo>
                    <a:pt x="120617" y="291958"/>
                  </a:lnTo>
                  <a:lnTo>
                    <a:pt x="120540" y="291243"/>
                  </a:lnTo>
                  <a:lnTo>
                    <a:pt x="120464" y="290527"/>
                  </a:lnTo>
                  <a:lnTo>
                    <a:pt x="120370" y="289811"/>
                  </a:lnTo>
                  <a:lnTo>
                    <a:pt x="120259" y="289096"/>
                  </a:lnTo>
                  <a:lnTo>
                    <a:pt x="120847" y="289036"/>
                  </a:lnTo>
                  <a:lnTo>
                    <a:pt x="121426" y="288968"/>
                  </a:lnTo>
                  <a:lnTo>
                    <a:pt x="122006" y="288900"/>
                  </a:lnTo>
                  <a:lnTo>
                    <a:pt x="122585" y="288815"/>
                  </a:lnTo>
                  <a:lnTo>
                    <a:pt x="123164" y="288738"/>
                  </a:lnTo>
                  <a:lnTo>
                    <a:pt x="123735" y="288644"/>
                  </a:lnTo>
                  <a:lnTo>
                    <a:pt x="124306" y="288550"/>
                  </a:lnTo>
                  <a:lnTo>
                    <a:pt x="124877" y="288448"/>
                  </a:lnTo>
                  <a:lnTo>
                    <a:pt x="125439" y="288337"/>
                  </a:lnTo>
                  <a:lnTo>
                    <a:pt x="126010" y="288227"/>
                  </a:lnTo>
                  <a:lnTo>
                    <a:pt x="126572" y="288107"/>
                  </a:lnTo>
                  <a:lnTo>
                    <a:pt x="127126" y="287988"/>
                  </a:lnTo>
                  <a:lnTo>
                    <a:pt x="127688" y="287852"/>
                  </a:lnTo>
                  <a:lnTo>
                    <a:pt x="128242" y="287724"/>
                  </a:lnTo>
                  <a:lnTo>
                    <a:pt x="128787" y="287579"/>
                  </a:lnTo>
                  <a:lnTo>
                    <a:pt x="129341" y="287434"/>
                  </a:lnTo>
                  <a:lnTo>
                    <a:pt x="129886" y="287290"/>
                  </a:lnTo>
                  <a:lnTo>
                    <a:pt x="130431" y="287128"/>
                  </a:lnTo>
                  <a:lnTo>
                    <a:pt x="130968" y="286974"/>
                  </a:lnTo>
                  <a:lnTo>
                    <a:pt x="131505" y="286804"/>
                  </a:lnTo>
                  <a:lnTo>
                    <a:pt x="132042" y="286634"/>
                  </a:lnTo>
                  <a:lnTo>
                    <a:pt x="132578" y="286455"/>
                  </a:lnTo>
                  <a:lnTo>
                    <a:pt x="133106" y="286276"/>
                  </a:lnTo>
                  <a:lnTo>
                    <a:pt x="133635" y="286088"/>
                  </a:lnTo>
                  <a:lnTo>
                    <a:pt x="134154" y="285901"/>
                  </a:lnTo>
                  <a:lnTo>
                    <a:pt x="134674" y="285705"/>
                  </a:lnTo>
                  <a:lnTo>
                    <a:pt x="135194" y="285501"/>
                  </a:lnTo>
                  <a:lnTo>
                    <a:pt x="135705" y="285296"/>
                  </a:lnTo>
                  <a:lnTo>
                    <a:pt x="136216" y="285083"/>
                  </a:lnTo>
                  <a:lnTo>
                    <a:pt x="136727" y="284870"/>
                  </a:lnTo>
                  <a:lnTo>
                    <a:pt x="137230" y="284649"/>
                  </a:lnTo>
                  <a:lnTo>
                    <a:pt x="137732" y="284419"/>
                  </a:lnTo>
                  <a:lnTo>
                    <a:pt x="138227" y="284189"/>
                  </a:lnTo>
                  <a:lnTo>
                    <a:pt x="138721" y="283950"/>
                  </a:lnTo>
                  <a:lnTo>
                    <a:pt x="139215" y="283711"/>
                  </a:lnTo>
                  <a:lnTo>
                    <a:pt x="139700" y="283473"/>
                  </a:lnTo>
                  <a:lnTo>
                    <a:pt x="140186" y="283217"/>
                  </a:lnTo>
                  <a:lnTo>
                    <a:pt x="140672" y="282970"/>
                  </a:lnTo>
                  <a:lnTo>
                    <a:pt x="141149" y="282706"/>
                  </a:lnTo>
                  <a:lnTo>
                    <a:pt x="141617" y="282451"/>
                  </a:lnTo>
                  <a:lnTo>
                    <a:pt x="142086" y="282178"/>
                  </a:lnTo>
                  <a:lnTo>
                    <a:pt x="142554" y="281905"/>
                  </a:lnTo>
                  <a:lnTo>
                    <a:pt x="143023" y="281633"/>
                  </a:lnTo>
                  <a:lnTo>
                    <a:pt x="143474" y="281352"/>
                  </a:lnTo>
                  <a:lnTo>
                    <a:pt x="143935" y="281070"/>
                  </a:lnTo>
                  <a:lnTo>
                    <a:pt x="144386" y="280781"/>
                  </a:lnTo>
                  <a:lnTo>
                    <a:pt x="144829" y="280483"/>
                  </a:lnTo>
                  <a:lnTo>
                    <a:pt x="145281" y="280184"/>
                  </a:lnTo>
                  <a:lnTo>
                    <a:pt x="145715" y="279886"/>
                  </a:lnTo>
                  <a:lnTo>
                    <a:pt x="146150" y="279580"/>
                  </a:lnTo>
                  <a:lnTo>
                    <a:pt x="146584" y="279273"/>
                  </a:lnTo>
                  <a:lnTo>
                    <a:pt x="147010" y="278958"/>
                  </a:lnTo>
                  <a:lnTo>
                    <a:pt x="147436" y="278642"/>
                  </a:lnTo>
                  <a:lnTo>
                    <a:pt x="147853" y="278319"/>
                  </a:lnTo>
                  <a:lnTo>
                    <a:pt x="148271" y="277986"/>
                  </a:lnTo>
                  <a:lnTo>
                    <a:pt x="148680" y="277663"/>
                  </a:lnTo>
                  <a:lnTo>
                    <a:pt x="149089" y="277322"/>
                  </a:lnTo>
                  <a:lnTo>
                    <a:pt x="149489" y="276990"/>
                  </a:lnTo>
                  <a:lnTo>
                    <a:pt x="149890" y="276649"/>
                  </a:lnTo>
                  <a:lnTo>
                    <a:pt x="150281" y="276300"/>
                  </a:lnTo>
                  <a:lnTo>
                    <a:pt x="150673" y="275950"/>
                  </a:lnTo>
                  <a:lnTo>
                    <a:pt x="151057" y="275601"/>
                  </a:lnTo>
                  <a:lnTo>
                    <a:pt x="151440" y="275243"/>
                  </a:lnTo>
                  <a:lnTo>
                    <a:pt x="151815" y="274885"/>
                  </a:lnTo>
                  <a:lnTo>
                    <a:pt x="152181" y="274519"/>
                  </a:lnTo>
                  <a:lnTo>
                    <a:pt x="152556" y="274153"/>
                  </a:lnTo>
                  <a:lnTo>
                    <a:pt x="152914" y="273778"/>
                  </a:lnTo>
                  <a:lnTo>
                    <a:pt x="153272" y="273403"/>
                  </a:lnTo>
                  <a:lnTo>
                    <a:pt x="153621" y="273028"/>
                  </a:lnTo>
                  <a:lnTo>
                    <a:pt x="153970" y="272645"/>
                  </a:lnTo>
                  <a:lnTo>
                    <a:pt x="154320" y="272261"/>
                  </a:lnTo>
                  <a:lnTo>
                    <a:pt x="154652" y="271870"/>
                  </a:lnTo>
                  <a:lnTo>
                    <a:pt x="154984" y="271478"/>
                  </a:lnTo>
                  <a:lnTo>
                    <a:pt x="155316" y="271086"/>
                  </a:lnTo>
                  <a:lnTo>
                    <a:pt x="155640" y="270685"/>
                  </a:lnTo>
                  <a:lnTo>
                    <a:pt x="155955" y="270285"/>
                  </a:lnTo>
                  <a:lnTo>
                    <a:pt x="156271" y="269876"/>
                  </a:lnTo>
                  <a:lnTo>
                    <a:pt x="156577" y="269467"/>
                  </a:lnTo>
                  <a:lnTo>
                    <a:pt x="156884" y="269058"/>
                  </a:lnTo>
                  <a:lnTo>
                    <a:pt x="157182" y="268641"/>
                  </a:lnTo>
                  <a:lnTo>
                    <a:pt x="157472" y="268223"/>
                  </a:lnTo>
                  <a:lnTo>
                    <a:pt x="157761" y="267806"/>
                  </a:lnTo>
                  <a:lnTo>
                    <a:pt x="158043" y="267380"/>
                  </a:lnTo>
                  <a:lnTo>
                    <a:pt x="158324" y="266954"/>
                  </a:lnTo>
                  <a:lnTo>
                    <a:pt x="158596" y="266519"/>
                  </a:lnTo>
                  <a:lnTo>
                    <a:pt x="158860" y="266094"/>
                  </a:lnTo>
                  <a:lnTo>
                    <a:pt x="159116" y="265650"/>
                  </a:lnTo>
                  <a:lnTo>
                    <a:pt x="159372" y="265216"/>
                  </a:lnTo>
                  <a:lnTo>
                    <a:pt x="159627" y="264773"/>
                  </a:lnTo>
                  <a:lnTo>
                    <a:pt x="159866" y="264330"/>
                  </a:lnTo>
                  <a:lnTo>
                    <a:pt x="160104" y="263887"/>
                  </a:lnTo>
                  <a:lnTo>
                    <a:pt x="160343" y="263435"/>
                  </a:lnTo>
                  <a:lnTo>
                    <a:pt x="160564" y="262984"/>
                  </a:lnTo>
                  <a:lnTo>
                    <a:pt x="160786" y="262524"/>
                  </a:lnTo>
                  <a:lnTo>
                    <a:pt x="161007" y="262072"/>
                  </a:lnTo>
                  <a:lnTo>
                    <a:pt x="161212" y="261612"/>
                  </a:lnTo>
                  <a:lnTo>
                    <a:pt x="161416" y="261144"/>
                  </a:lnTo>
                  <a:lnTo>
                    <a:pt x="161621" y="260684"/>
                  </a:lnTo>
                  <a:lnTo>
                    <a:pt x="161808" y="260215"/>
                  </a:lnTo>
                  <a:lnTo>
                    <a:pt x="161996" y="259747"/>
                  </a:lnTo>
                  <a:lnTo>
                    <a:pt x="162174" y="259270"/>
                  </a:lnTo>
                  <a:lnTo>
                    <a:pt x="162353" y="258792"/>
                  </a:lnTo>
                  <a:lnTo>
                    <a:pt x="162524" y="258315"/>
                  </a:lnTo>
                  <a:lnTo>
                    <a:pt x="162686" y="257838"/>
                  </a:lnTo>
                  <a:lnTo>
                    <a:pt x="162839" y="257361"/>
                  </a:lnTo>
                  <a:lnTo>
                    <a:pt x="162984" y="256876"/>
                  </a:lnTo>
                  <a:lnTo>
                    <a:pt x="163129" y="256390"/>
                  </a:lnTo>
                  <a:lnTo>
                    <a:pt x="163265" y="255896"/>
                  </a:lnTo>
                  <a:lnTo>
                    <a:pt x="163401" y="255410"/>
                  </a:lnTo>
                  <a:lnTo>
                    <a:pt x="163520" y="254916"/>
                  </a:lnTo>
                  <a:lnTo>
                    <a:pt x="163640" y="254422"/>
                  </a:lnTo>
                  <a:lnTo>
                    <a:pt x="163750" y="253928"/>
                  </a:lnTo>
                  <a:lnTo>
                    <a:pt x="163861" y="253425"/>
                  </a:lnTo>
                  <a:lnTo>
                    <a:pt x="163955" y="252923"/>
                  </a:lnTo>
                  <a:lnTo>
                    <a:pt x="164049" y="252420"/>
                  </a:lnTo>
                  <a:lnTo>
                    <a:pt x="164134" y="251917"/>
                  </a:lnTo>
                  <a:lnTo>
                    <a:pt x="164219" y="251415"/>
                  </a:lnTo>
                  <a:lnTo>
                    <a:pt x="164287" y="250904"/>
                  </a:lnTo>
                  <a:lnTo>
                    <a:pt x="164355" y="250392"/>
                  </a:lnTo>
                  <a:lnTo>
                    <a:pt x="164415" y="249881"/>
                  </a:lnTo>
                  <a:lnTo>
                    <a:pt x="164466" y="249370"/>
                  </a:lnTo>
                  <a:lnTo>
                    <a:pt x="164509" y="248850"/>
                  </a:lnTo>
                  <a:lnTo>
                    <a:pt x="164551" y="248331"/>
                  </a:lnTo>
                  <a:lnTo>
                    <a:pt x="164577" y="247820"/>
                  </a:lnTo>
                  <a:lnTo>
                    <a:pt x="164602" y="247300"/>
                  </a:lnTo>
                  <a:lnTo>
                    <a:pt x="164619" y="246772"/>
                  </a:lnTo>
                  <a:lnTo>
                    <a:pt x="164636" y="246252"/>
                  </a:lnTo>
                  <a:lnTo>
                    <a:pt x="164636" y="245724"/>
                  </a:lnTo>
                  <a:lnTo>
                    <a:pt x="164636" y="245238"/>
                  </a:lnTo>
                  <a:lnTo>
                    <a:pt x="164628" y="244753"/>
                  </a:lnTo>
                  <a:lnTo>
                    <a:pt x="164611" y="244267"/>
                  </a:lnTo>
                  <a:lnTo>
                    <a:pt x="164585" y="243781"/>
                  </a:lnTo>
                  <a:lnTo>
                    <a:pt x="164560" y="243296"/>
                  </a:lnTo>
                  <a:lnTo>
                    <a:pt x="164526" y="242810"/>
                  </a:lnTo>
                  <a:lnTo>
                    <a:pt x="164483" y="242325"/>
                  </a:lnTo>
                  <a:lnTo>
                    <a:pt x="164441" y="241839"/>
                  </a:lnTo>
                  <a:lnTo>
                    <a:pt x="164389" y="241353"/>
                  </a:lnTo>
                  <a:lnTo>
                    <a:pt x="164330" y="240868"/>
                  </a:lnTo>
                  <a:lnTo>
                    <a:pt x="164262" y="240382"/>
                  </a:lnTo>
                  <a:lnTo>
                    <a:pt x="164193" y="239897"/>
                  </a:lnTo>
                  <a:lnTo>
                    <a:pt x="164117" y="239411"/>
                  </a:lnTo>
                  <a:lnTo>
                    <a:pt x="164032" y="238925"/>
                  </a:lnTo>
                  <a:lnTo>
                    <a:pt x="163946" y="238448"/>
                  </a:lnTo>
                  <a:lnTo>
                    <a:pt x="163853" y="237963"/>
                  </a:lnTo>
                  <a:lnTo>
                    <a:pt x="163750" y="237486"/>
                  </a:lnTo>
                  <a:lnTo>
                    <a:pt x="163640" y="237000"/>
                  </a:lnTo>
                  <a:lnTo>
                    <a:pt x="163529" y="236523"/>
                  </a:lnTo>
                  <a:lnTo>
                    <a:pt x="163410" y="236046"/>
                  </a:lnTo>
                  <a:lnTo>
                    <a:pt x="163290" y="235560"/>
                  </a:lnTo>
                  <a:lnTo>
                    <a:pt x="163154" y="235083"/>
                  </a:lnTo>
                  <a:lnTo>
                    <a:pt x="163018" y="234615"/>
                  </a:lnTo>
                  <a:lnTo>
                    <a:pt x="162873" y="234137"/>
                  </a:lnTo>
                  <a:lnTo>
                    <a:pt x="162728" y="233660"/>
                  </a:lnTo>
                  <a:lnTo>
                    <a:pt x="162575" y="233192"/>
                  </a:lnTo>
                  <a:lnTo>
                    <a:pt x="162413" y="232723"/>
                  </a:lnTo>
                  <a:lnTo>
                    <a:pt x="162251" y="232255"/>
                  </a:lnTo>
                  <a:lnTo>
                    <a:pt x="162081" y="231786"/>
                  </a:lnTo>
                  <a:lnTo>
                    <a:pt x="161902" y="231318"/>
                  </a:lnTo>
                  <a:lnTo>
                    <a:pt x="161714" y="230849"/>
                  </a:lnTo>
                  <a:lnTo>
                    <a:pt x="161527" y="230389"/>
                  </a:lnTo>
                  <a:lnTo>
                    <a:pt x="161331" y="229929"/>
                  </a:lnTo>
                  <a:lnTo>
                    <a:pt x="161135" y="229469"/>
                  </a:lnTo>
                  <a:lnTo>
                    <a:pt x="160922" y="229009"/>
                  </a:lnTo>
                  <a:lnTo>
                    <a:pt x="160709" y="228557"/>
                  </a:lnTo>
                  <a:lnTo>
                    <a:pt x="160496" y="228106"/>
                  </a:lnTo>
                  <a:lnTo>
                    <a:pt x="160275" y="227654"/>
                  </a:lnTo>
                  <a:lnTo>
                    <a:pt x="160045" y="227203"/>
                  </a:lnTo>
                  <a:lnTo>
                    <a:pt x="159806" y="226760"/>
                  </a:lnTo>
                  <a:lnTo>
                    <a:pt x="159567" y="226308"/>
                  </a:lnTo>
                  <a:lnTo>
                    <a:pt x="159320" y="225865"/>
                  </a:lnTo>
                  <a:lnTo>
                    <a:pt x="159065" y="225431"/>
                  </a:lnTo>
                  <a:lnTo>
                    <a:pt x="158809" y="224988"/>
                  </a:lnTo>
                  <a:lnTo>
                    <a:pt x="158545" y="224553"/>
                  </a:lnTo>
                  <a:lnTo>
                    <a:pt x="158281" y="224127"/>
                  </a:lnTo>
                  <a:lnTo>
                    <a:pt x="158000" y="223693"/>
                  </a:lnTo>
                  <a:lnTo>
                    <a:pt x="157727" y="223267"/>
                  </a:lnTo>
                  <a:lnTo>
                    <a:pt x="157438" y="222841"/>
                  </a:lnTo>
                  <a:lnTo>
                    <a:pt x="157148" y="222423"/>
                  </a:lnTo>
                  <a:lnTo>
                    <a:pt x="156850" y="222006"/>
                  </a:lnTo>
                  <a:lnTo>
                    <a:pt x="156552" y="221589"/>
                  </a:lnTo>
                  <a:lnTo>
                    <a:pt x="156236" y="221180"/>
                  </a:lnTo>
                  <a:lnTo>
                    <a:pt x="155930" y="220771"/>
                  </a:lnTo>
                  <a:lnTo>
                    <a:pt x="155606" y="220362"/>
                  </a:lnTo>
                  <a:lnTo>
                    <a:pt x="155282" y="219961"/>
                  </a:lnTo>
                  <a:lnTo>
                    <a:pt x="154959" y="219561"/>
                  </a:lnTo>
                  <a:lnTo>
                    <a:pt x="154618" y="219169"/>
                  </a:lnTo>
                  <a:lnTo>
                    <a:pt x="154277" y="218769"/>
                  </a:lnTo>
                  <a:lnTo>
                    <a:pt x="153936" y="218385"/>
                  </a:lnTo>
                  <a:lnTo>
                    <a:pt x="153578" y="218002"/>
                  </a:lnTo>
                  <a:lnTo>
                    <a:pt x="153229" y="217619"/>
                  </a:lnTo>
                  <a:lnTo>
                    <a:pt x="152863" y="217235"/>
                  </a:lnTo>
                  <a:lnTo>
                    <a:pt x="152496" y="216860"/>
                  </a:lnTo>
                  <a:lnTo>
                    <a:pt x="153493" y="216622"/>
                  </a:lnTo>
                  <a:lnTo>
                    <a:pt x="154490" y="216366"/>
                  </a:lnTo>
                  <a:lnTo>
                    <a:pt x="155470" y="216085"/>
                  </a:lnTo>
                  <a:lnTo>
                    <a:pt x="156441" y="215795"/>
                  </a:lnTo>
                  <a:lnTo>
                    <a:pt x="157412" y="215489"/>
                  </a:lnTo>
                  <a:lnTo>
                    <a:pt x="158366" y="215156"/>
                  </a:lnTo>
                  <a:lnTo>
                    <a:pt x="159312" y="214816"/>
                  </a:lnTo>
                  <a:lnTo>
                    <a:pt x="160249" y="214458"/>
                  </a:lnTo>
                  <a:lnTo>
                    <a:pt x="161169" y="214083"/>
                  </a:lnTo>
                  <a:lnTo>
                    <a:pt x="162089" y="213691"/>
                  </a:lnTo>
                  <a:lnTo>
                    <a:pt x="162992" y="213282"/>
                  </a:lnTo>
                  <a:lnTo>
                    <a:pt x="163887" y="212865"/>
                  </a:lnTo>
                  <a:lnTo>
                    <a:pt x="164764" y="212430"/>
                  </a:lnTo>
                  <a:lnTo>
                    <a:pt x="165642" y="211979"/>
                  </a:lnTo>
                  <a:lnTo>
                    <a:pt x="166502" y="211510"/>
                  </a:lnTo>
                  <a:lnTo>
                    <a:pt x="167346" y="211025"/>
                  </a:lnTo>
                  <a:lnTo>
                    <a:pt x="168181" y="210530"/>
                  </a:lnTo>
                  <a:lnTo>
                    <a:pt x="169007" y="210028"/>
                  </a:lnTo>
                  <a:lnTo>
                    <a:pt x="169825" y="209500"/>
                  </a:lnTo>
                  <a:lnTo>
                    <a:pt x="170617" y="208963"/>
                  </a:lnTo>
                  <a:lnTo>
                    <a:pt x="171409" y="208409"/>
                  </a:lnTo>
                  <a:lnTo>
                    <a:pt x="172176" y="207847"/>
                  </a:lnTo>
                  <a:lnTo>
                    <a:pt x="172943" y="207276"/>
                  </a:lnTo>
                  <a:lnTo>
                    <a:pt x="173684" y="206680"/>
                  </a:lnTo>
                  <a:lnTo>
                    <a:pt x="174417" y="206075"/>
                  </a:lnTo>
                  <a:lnTo>
                    <a:pt x="175132" y="205461"/>
                  </a:lnTo>
                  <a:lnTo>
                    <a:pt x="175839" y="204840"/>
                  </a:lnTo>
                  <a:lnTo>
                    <a:pt x="176529" y="204192"/>
                  </a:lnTo>
                  <a:lnTo>
                    <a:pt x="177203" y="203545"/>
                  </a:lnTo>
                  <a:lnTo>
                    <a:pt x="177867" y="202880"/>
                  </a:lnTo>
                  <a:lnTo>
                    <a:pt x="178506" y="202207"/>
                  </a:lnTo>
                  <a:lnTo>
                    <a:pt x="179136" y="201517"/>
                  </a:lnTo>
                  <a:lnTo>
                    <a:pt x="179750" y="200818"/>
                  </a:lnTo>
                  <a:lnTo>
                    <a:pt x="180346" y="200111"/>
                  </a:lnTo>
                  <a:lnTo>
                    <a:pt x="180934" y="199396"/>
                  </a:lnTo>
                  <a:lnTo>
                    <a:pt x="181496" y="198663"/>
                  </a:lnTo>
                  <a:lnTo>
                    <a:pt x="182041" y="197922"/>
                  </a:lnTo>
                  <a:lnTo>
                    <a:pt x="182578" y="197172"/>
                  </a:lnTo>
                  <a:lnTo>
                    <a:pt x="183089" y="196414"/>
                  </a:lnTo>
                  <a:lnTo>
                    <a:pt x="183583" y="195639"/>
                  </a:lnTo>
                  <a:lnTo>
                    <a:pt x="184069" y="194863"/>
                  </a:lnTo>
                  <a:lnTo>
                    <a:pt x="184529" y="194071"/>
                  </a:lnTo>
                  <a:lnTo>
                    <a:pt x="184972" y="193270"/>
                  </a:lnTo>
                  <a:lnTo>
                    <a:pt x="185398" y="192469"/>
                  </a:lnTo>
                  <a:lnTo>
                    <a:pt x="185603" y="192061"/>
                  </a:lnTo>
                  <a:lnTo>
                    <a:pt x="185807" y="191652"/>
                  </a:lnTo>
                  <a:lnTo>
                    <a:pt x="186003" y="191243"/>
                  </a:lnTo>
                  <a:lnTo>
                    <a:pt x="186190" y="190825"/>
                  </a:lnTo>
                  <a:lnTo>
                    <a:pt x="186378" y="190408"/>
                  </a:lnTo>
                  <a:lnTo>
                    <a:pt x="186565" y="189990"/>
                  </a:lnTo>
                  <a:lnTo>
                    <a:pt x="186744" y="189573"/>
                  </a:lnTo>
                  <a:lnTo>
                    <a:pt x="186915" y="189155"/>
                  </a:lnTo>
                  <a:lnTo>
                    <a:pt x="187085" y="188729"/>
                  </a:lnTo>
                  <a:lnTo>
                    <a:pt x="187247" y="188303"/>
                  </a:lnTo>
                  <a:lnTo>
                    <a:pt x="187400" y="187878"/>
                  </a:lnTo>
                  <a:lnTo>
                    <a:pt x="187554" y="187443"/>
                  </a:lnTo>
                  <a:lnTo>
                    <a:pt x="187707" y="187017"/>
                  </a:lnTo>
                  <a:lnTo>
                    <a:pt x="187843" y="186583"/>
                  </a:lnTo>
                  <a:lnTo>
                    <a:pt x="187988" y="186148"/>
                  </a:lnTo>
                  <a:lnTo>
                    <a:pt x="188116" y="185705"/>
                  </a:lnTo>
                  <a:lnTo>
                    <a:pt x="188244" y="185271"/>
                  </a:lnTo>
                  <a:lnTo>
                    <a:pt x="188371" y="184828"/>
                  </a:lnTo>
                  <a:lnTo>
                    <a:pt x="188482" y="184385"/>
                  </a:lnTo>
                  <a:lnTo>
                    <a:pt x="188601" y="183942"/>
                  </a:lnTo>
                  <a:lnTo>
                    <a:pt x="188704" y="183499"/>
                  </a:lnTo>
                  <a:lnTo>
                    <a:pt x="188806" y="183047"/>
                  </a:lnTo>
                  <a:lnTo>
                    <a:pt x="188908" y="182604"/>
                  </a:lnTo>
                  <a:lnTo>
                    <a:pt x="188993" y="182153"/>
                  </a:lnTo>
                  <a:lnTo>
                    <a:pt x="189078" y="181701"/>
                  </a:lnTo>
                  <a:lnTo>
                    <a:pt x="189164" y="181241"/>
                  </a:lnTo>
                  <a:lnTo>
                    <a:pt x="189240" y="180789"/>
                  </a:lnTo>
                  <a:lnTo>
                    <a:pt x="189308" y="180329"/>
                  </a:lnTo>
                  <a:lnTo>
                    <a:pt x="189377" y="179878"/>
                  </a:lnTo>
                  <a:lnTo>
                    <a:pt x="189436" y="179418"/>
                  </a:lnTo>
                  <a:lnTo>
                    <a:pt x="189487" y="178949"/>
                  </a:lnTo>
                  <a:lnTo>
                    <a:pt x="189530" y="178489"/>
                  </a:lnTo>
                  <a:lnTo>
                    <a:pt x="189573" y="178029"/>
                  </a:lnTo>
                  <a:lnTo>
                    <a:pt x="189615" y="177561"/>
                  </a:lnTo>
                  <a:lnTo>
                    <a:pt x="189649" y="177092"/>
                  </a:lnTo>
                  <a:lnTo>
                    <a:pt x="189675" y="176623"/>
                  </a:lnTo>
                  <a:lnTo>
                    <a:pt x="189692" y="176155"/>
                  </a:lnTo>
                  <a:lnTo>
                    <a:pt x="189709" y="175686"/>
                  </a:lnTo>
                  <a:lnTo>
                    <a:pt x="189717" y="175218"/>
                  </a:lnTo>
                  <a:lnTo>
                    <a:pt x="189717" y="174741"/>
                  </a:lnTo>
                  <a:lnTo>
                    <a:pt x="189709" y="174195"/>
                  </a:lnTo>
                  <a:lnTo>
                    <a:pt x="189700" y="173642"/>
                  </a:lnTo>
                  <a:lnTo>
                    <a:pt x="189683" y="173096"/>
                  </a:lnTo>
                  <a:lnTo>
                    <a:pt x="189658" y="172551"/>
                  </a:lnTo>
                  <a:lnTo>
                    <a:pt x="189624" y="172006"/>
                  </a:lnTo>
                  <a:lnTo>
                    <a:pt x="189581" y="171452"/>
                  </a:lnTo>
                  <a:lnTo>
                    <a:pt x="189530" y="170907"/>
                  </a:lnTo>
                  <a:lnTo>
                    <a:pt x="189470" y="170362"/>
                  </a:lnTo>
                  <a:lnTo>
                    <a:pt x="189411" y="169817"/>
                  </a:lnTo>
                  <a:lnTo>
                    <a:pt x="189334" y="169271"/>
                  </a:lnTo>
                  <a:lnTo>
                    <a:pt x="189257" y="168726"/>
                  </a:lnTo>
                  <a:lnTo>
                    <a:pt x="189164" y="168172"/>
                  </a:lnTo>
                  <a:lnTo>
                    <a:pt x="189070" y="167627"/>
                  </a:lnTo>
                  <a:lnTo>
                    <a:pt x="188968" y="167090"/>
                  </a:lnTo>
                  <a:lnTo>
                    <a:pt x="188857" y="166545"/>
                  </a:lnTo>
                  <a:lnTo>
                    <a:pt x="188738" y="166000"/>
                  </a:lnTo>
                  <a:lnTo>
                    <a:pt x="188610" y="165455"/>
                  </a:lnTo>
                  <a:lnTo>
                    <a:pt x="188482" y="164918"/>
                  </a:lnTo>
                  <a:lnTo>
                    <a:pt x="188337" y="164373"/>
                  </a:lnTo>
                  <a:lnTo>
                    <a:pt x="188184" y="163836"/>
                  </a:lnTo>
                  <a:lnTo>
                    <a:pt x="188031" y="163299"/>
                  </a:lnTo>
                  <a:lnTo>
                    <a:pt x="187860" y="162754"/>
                  </a:lnTo>
                  <a:lnTo>
                    <a:pt x="187690" y="162226"/>
                  </a:lnTo>
                  <a:lnTo>
                    <a:pt x="187511" y="161689"/>
                  </a:lnTo>
                  <a:lnTo>
                    <a:pt x="187323" y="161152"/>
                  </a:lnTo>
                  <a:lnTo>
                    <a:pt x="187128" y="160616"/>
                  </a:lnTo>
                  <a:lnTo>
                    <a:pt x="186923" y="160087"/>
                  </a:lnTo>
                  <a:lnTo>
                    <a:pt x="186710" y="159559"/>
                  </a:lnTo>
                  <a:lnTo>
                    <a:pt x="186489" y="159031"/>
                  </a:lnTo>
                  <a:lnTo>
                    <a:pt x="186259" y="158503"/>
                  </a:lnTo>
                  <a:lnTo>
                    <a:pt x="186029" y="157983"/>
                  </a:lnTo>
                  <a:lnTo>
                    <a:pt x="185781" y="157455"/>
                  </a:lnTo>
                  <a:lnTo>
                    <a:pt x="185534" y="156935"/>
                  </a:lnTo>
                  <a:lnTo>
                    <a:pt x="185270" y="156416"/>
                  </a:lnTo>
                  <a:lnTo>
                    <a:pt x="185006" y="155896"/>
                  </a:lnTo>
                  <a:lnTo>
                    <a:pt x="184734" y="155385"/>
                  </a:lnTo>
                  <a:lnTo>
                    <a:pt x="184452" y="154865"/>
                  </a:lnTo>
                  <a:lnTo>
                    <a:pt x="184154" y="154354"/>
                  </a:lnTo>
                  <a:lnTo>
                    <a:pt x="183856" y="153851"/>
                  </a:lnTo>
                  <a:lnTo>
                    <a:pt x="183549" y="153340"/>
                  </a:lnTo>
                  <a:lnTo>
                    <a:pt x="183234" y="152837"/>
                  </a:lnTo>
                  <a:lnTo>
                    <a:pt x="182919" y="152335"/>
                  </a:lnTo>
                  <a:lnTo>
                    <a:pt x="182587" y="151832"/>
                  </a:lnTo>
                  <a:lnTo>
                    <a:pt x="182246" y="151338"/>
                  </a:lnTo>
                  <a:lnTo>
                    <a:pt x="181897" y="150844"/>
                  </a:lnTo>
                  <a:lnTo>
                    <a:pt x="181547" y="150350"/>
                  </a:lnTo>
                  <a:lnTo>
                    <a:pt x="181181" y="149864"/>
                  </a:lnTo>
                  <a:lnTo>
                    <a:pt x="180815" y="149379"/>
                  </a:lnTo>
                  <a:lnTo>
                    <a:pt x="180440" y="148893"/>
                  </a:lnTo>
                  <a:lnTo>
                    <a:pt x="180048" y="148407"/>
                  </a:lnTo>
                  <a:lnTo>
                    <a:pt x="179656" y="147930"/>
                  </a:lnTo>
                  <a:lnTo>
                    <a:pt x="179256" y="147462"/>
                  </a:lnTo>
                  <a:lnTo>
                    <a:pt x="178847" y="146985"/>
                  </a:lnTo>
                  <a:lnTo>
                    <a:pt x="178421" y="146516"/>
                  </a:lnTo>
                  <a:lnTo>
                    <a:pt x="177995" y="146056"/>
                  </a:lnTo>
                  <a:lnTo>
                    <a:pt x="177560" y="145588"/>
                  </a:lnTo>
                  <a:lnTo>
                    <a:pt x="177126" y="145136"/>
                  </a:lnTo>
                  <a:lnTo>
                    <a:pt x="176674" y="144676"/>
                  </a:lnTo>
                  <a:lnTo>
                    <a:pt x="176214" y="144224"/>
                  </a:lnTo>
                  <a:lnTo>
                    <a:pt x="175746" y="143773"/>
                  </a:lnTo>
                  <a:lnTo>
                    <a:pt x="175269" y="143330"/>
                  </a:lnTo>
                  <a:lnTo>
                    <a:pt x="174792" y="142895"/>
                  </a:lnTo>
                  <a:lnTo>
                    <a:pt x="174297" y="142452"/>
                  </a:lnTo>
                  <a:lnTo>
                    <a:pt x="173795" y="142018"/>
                  </a:lnTo>
                  <a:lnTo>
                    <a:pt x="174357" y="141473"/>
                  </a:lnTo>
                  <a:lnTo>
                    <a:pt x="174894" y="140910"/>
                  </a:lnTo>
                  <a:lnTo>
                    <a:pt x="175422" y="140340"/>
                  </a:lnTo>
                  <a:lnTo>
                    <a:pt x="175933" y="139760"/>
                  </a:lnTo>
                  <a:lnTo>
                    <a:pt x="176436" y="139164"/>
                  </a:lnTo>
                  <a:lnTo>
                    <a:pt x="176913" y="138568"/>
                  </a:lnTo>
                  <a:lnTo>
                    <a:pt x="177381" y="137954"/>
                  </a:lnTo>
                  <a:lnTo>
                    <a:pt x="177833" y="137332"/>
                  </a:lnTo>
                  <a:lnTo>
                    <a:pt x="178276" y="136702"/>
                  </a:lnTo>
                  <a:lnTo>
                    <a:pt x="178693" y="136071"/>
                  </a:lnTo>
                  <a:lnTo>
                    <a:pt x="179102" y="135415"/>
                  </a:lnTo>
                  <a:lnTo>
                    <a:pt x="179486" y="134759"/>
                  </a:lnTo>
                  <a:lnTo>
                    <a:pt x="179861" y="134095"/>
                  </a:lnTo>
                  <a:lnTo>
                    <a:pt x="180218" y="133422"/>
                  </a:lnTo>
                  <a:lnTo>
                    <a:pt x="180551" y="132740"/>
                  </a:lnTo>
                  <a:lnTo>
                    <a:pt x="180874" y="132059"/>
                  </a:lnTo>
                  <a:lnTo>
                    <a:pt x="181173" y="131360"/>
                  </a:lnTo>
                  <a:lnTo>
                    <a:pt x="181462" y="130653"/>
                  </a:lnTo>
                  <a:lnTo>
                    <a:pt x="181726" y="129946"/>
                  </a:lnTo>
                  <a:lnTo>
                    <a:pt x="181982" y="129222"/>
                  </a:lnTo>
                  <a:lnTo>
                    <a:pt x="182212" y="128498"/>
                  </a:lnTo>
                  <a:lnTo>
                    <a:pt x="182416" y="127765"/>
                  </a:lnTo>
                  <a:lnTo>
                    <a:pt x="182612" y="127032"/>
                  </a:lnTo>
                  <a:lnTo>
                    <a:pt x="182783" y="126283"/>
                  </a:lnTo>
                  <a:lnTo>
                    <a:pt x="182868" y="125908"/>
                  </a:lnTo>
                  <a:lnTo>
                    <a:pt x="182945" y="125533"/>
                  </a:lnTo>
                  <a:lnTo>
                    <a:pt x="183013" y="125158"/>
                  </a:lnTo>
                  <a:lnTo>
                    <a:pt x="183072" y="124775"/>
                  </a:lnTo>
                  <a:lnTo>
                    <a:pt x="183132" y="124400"/>
                  </a:lnTo>
                  <a:lnTo>
                    <a:pt x="183192" y="124017"/>
                  </a:lnTo>
                  <a:lnTo>
                    <a:pt x="183234" y="123633"/>
                  </a:lnTo>
                  <a:lnTo>
                    <a:pt x="183285" y="123250"/>
                  </a:lnTo>
                  <a:lnTo>
                    <a:pt x="183319" y="122858"/>
                  </a:lnTo>
                  <a:lnTo>
                    <a:pt x="183353" y="122475"/>
                  </a:lnTo>
                  <a:lnTo>
                    <a:pt x="183388" y="122083"/>
                  </a:lnTo>
                  <a:lnTo>
                    <a:pt x="183413" y="121699"/>
                  </a:lnTo>
                  <a:lnTo>
                    <a:pt x="183430" y="121307"/>
                  </a:lnTo>
                  <a:lnTo>
                    <a:pt x="183439" y="120916"/>
                  </a:lnTo>
                  <a:lnTo>
                    <a:pt x="183447" y="120524"/>
                  </a:lnTo>
                  <a:lnTo>
                    <a:pt x="183456" y="120132"/>
                  </a:lnTo>
                  <a:lnTo>
                    <a:pt x="183447" y="119714"/>
                  </a:lnTo>
                  <a:lnTo>
                    <a:pt x="183439" y="119297"/>
                  </a:lnTo>
                  <a:lnTo>
                    <a:pt x="183422" y="118888"/>
                  </a:lnTo>
                  <a:lnTo>
                    <a:pt x="183405" y="118471"/>
                  </a:lnTo>
                  <a:lnTo>
                    <a:pt x="183379" y="118062"/>
                  </a:lnTo>
                  <a:lnTo>
                    <a:pt x="183345" y="117653"/>
                  </a:lnTo>
                  <a:lnTo>
                    <a:pt x="183311" y="117244"/>
                  </a:lnTo>
                  <a:lnTo>
                    <a:pt x="183268" y="116843"/>
                  </a:lnTo>
                  <a:lnTo>
                    <a:pt x="183217" y="116434"/>
                  </a:lnTo>
                  <a:lnTo>
                    <a:pt x="183158" y="116034"/>
                  </a:lnTo>
                  <a:lnTo>
                    <a:pt x="183098" y="115634"/>
                  </a:lnTo>
                  <a:lnTo>
                    <a:pt x="183030" y="115233"/>
                  </a:lnTo>
                  <a:lnTo>
                    <a:pt x="182962" y="114833"/>
                  </a:lnTo>
                  <a:lnTo>
                    <a:pt x="182885" y="114432"/>
                  </a:lnTo>
                  <a:lnTo>
                    <a:pt x="182800" y="114040"/>
                  </a:lnTo>
                  <a:lnTo>
                    <a:pt x="182715" y="113649"/>
                  </a:lnTo>
                  <a:lnTo>
                    <a:pt x="182621" y="113257"/>
                  </a:lnTo>
                  <a:lnTo>
                    <a:pt x="182527" y="112865"/>
                  </a:lnTo>
                  <a:lnTo>
                    <a:pt x="182416" y="112481"/>
                  </a:lnTo>
                  <a:lnTo>
                    <a:pt x="182306" y="112090"/>
                  </a:lnTo>
                  <a:lnTo>
                    <a:pt x="182195" y="111706"/>
                  </a:lnTo>
                  <a:lnTo>
                    <a:pt x="182076" y="111323"/>
                  </a:lnTo>
                  <a:lnTo>
                    <a:pt x="181948" y="110939"/>
                  </a:lnTo>
                  <a:lnTo>
                    <a:pt x="181820" y="110565"/>
                  </a:lnTo>
                  <a:lnTo>
                    <a:pt x="181684" y="110190"/>
                  </a:lnTo>
                  <a:lnTo>
                    <a:pt x="181547" y="109815"/>
                  </a:lnTo>
                  <a:lnTo>
                    <a:pt x="181403" y="109440"/>
                  </a:lnTo>
                  <a:lnTo>
                    <a:pt x="181249" y="109065"/>
                  </a:lnTo>
                  <a:lnTo>
                    <a:pt x="181096" y="108699"/>
                  </a:lnTo>
                  <a:lnTo>
                    <a:pt x="180934" y="108333"/>
                  </a:lnTo>
                  <a:lnTo>
                    <a:pt x="180772" y="107966"/>
                  </a:lnTo>
                  <a:lnTo>
                    <a:pt x="180602" y="107600"/>
                  </a:lnTo>
                  <a:lnTo>
                    <a:pt x="180423" y="107242"/>
                  </a:lnTo>
                  <a:lnTo>
                    <a:pt x="180244" y="106884"/>
                  </a:lnTo>
                  <a:lnTo>
                    <a:pt x="180065" y="106526"/>
                  </a:lnTo>
                  <a:lnTo>
                    <a:pt x="179869" y="106177"/>
                  </a:lnTo>
                  <a:lnTo>
                    <a:pt x="179682" y="105828"/>
                  </a:lnTo>
                  <a:lnTo>
                    <a:pt x="179477" y="105479"/>
                  </a:lnTo>
                  <a:lnTo>
                    <a:pt x="179281" y="105129"/>
                  </a:lnTo>
                  <a:lnTo>
                    <a:pt x="179068" y="104780"/>
                  </a:lnTo>
                  <a:lnTo>
                    <a:pt x="178855" y="104439"/>
                  </a:lnTo>
                  <a:lnTo>
                    <a:pt x="178642" y="104098"/>
                  </a:lnTo>
                  <a:lnTo>
                    <a:pt x="178199" y="103434"/>
                  </a:lnTo>
                  <a:lnTo>
                    <a:pt x="177731" y="102769"/>
                  </a:lnTo>
                  <a:lnTo>
                    <a:pt x="177254" y="102122"/>
                  </a:lnTo>
                  <a:lnTo>
                    <a:pt x="176751" y="101483"/>
                  </a:lnTo>
                  <a:lnTo>
                    <a:pt x="176240" y="100853"/>
                  </a:lnTo>
                  <a:lnTo>
                    <a:pt x="175703" y="100231"/>
                  </a:lnTo>
                  <a:lnTo>
                    <a:pt x="175158" y="99626"/>
                  </a:lnTo>
                  <a:lnTo>
                    <a:pt x="174596" y="99029"/>
                  </a:lnTo>
                  <a:lnTo>
                    <a:pt x="174016" y="98450"/>
                  </a:lnTo>
                  <a:lnTo>
                    <a:pt x="173420" y="97879"/>
                  </a:lnTo>
                  <a:lnTo>
                    <a:pt x="172807" y="97317"/>
                  </a:lnTo>
                  <a:lnTo>
                    <a:pt x="172185" y="96772"/>
                  </a:lnTo>
                  <a:lnTo>
                    <a:pt x="171546" y="96235"/>
                  </a:lnTo>
                  <a:lnTo>
                    <a:pt x="170890" y="95715"/>
                  </a:lnTo>
                  <a:lnTo>
                    <a:pt x="170225" y="95213"/>
                  </a:lnTo>
                  <a:lnTo>
                    <a:pt x="169544" y="94719"/>
                  </a:lnTo>
                  <a:lnTo>
                    <a:pt x="168845" y="94242"/>
                  </a:lnTo>
                  <a:lnTo>
                    <a:pt x="168138" y="93773"/>
                  </a:lnTo>
                  <a:lnTo>
                    <a:pt x="167422" y="93321"/>
                  </a:lnTo>
                  <a:lnTo>
                    <a:pt x="166690" y="92887"/>
                  </a:lnTo>
                  <a:lnTo>
                    <a:pt x="165940" y="92461"/>
                  </a:lnTo>
                  <a:lnTo>
                    <a:pt x="165182" y="92061"/>
                  </a:lnTo>
                  <a:lnTo>
                    <a:pt x="164415" y="91669"/>
                  </a:lnTo>
                  <a:lnTo>
                    <a:pt x="163631" y="91294"/>
                  </a:lnTo>
                  <a:lnTo>
                    <a:pt x="162839" y="90928"/>
                  </a:lnTo>
                  <a:lnTo>
                    <a:pt x="162038" y="90587"/>
                  </a:lnTo>
                  <a:lnTo>
                    <a:pt x="161220" y="90254"/>
                  </a:lnTo>
                  <a:lnTo>
                    <a:pt x="160402" y="89948"/>
                  </a:lnTo>
                  <a:lnTo>
                    <a:pt x="159567" y="89650"/>
                  </a:lnTo>
                  <a:lnTo>
                    <a:pt x="158724" y="89377"/>
                  </a:lnTo>
                  <a:lnTo>
                    <a:pt x="157872" y="89113"/>
                  </a:lnTo>
                  <a:lnTo>
                    <a:pt x="157012" y="88874"/>
                  </a:lnTo>
                  <a:lnTo>
                    <a:pt x="156134" y="88644"/>
                  </a:lnTo>
                  <a:lnTo>
                    <a:pt x="155257" y="88440"/>
                  </a:lnTo>
                  <a:lnTo>
                    <a:pt x="154371" y="88252"/>
                  </a:lnTo>
                  <a:lnTo>
                    <a:pt x="153468" y="88074"/>
                  </a:lnTo>
                  <a:lnTo>
                    <a:pt x="152565" y="87929"/>
                  </a:lnTo>
                  <a:lnTo>
                    <a:pt x="151653" y="87792"/>
                  </a:lnTo>
                  <a:lnTo>
                    <a:pt x="150733" y="87673"/>
                  </a:lnTo>
                  <a:lnTo>
                    <a:pt x="149813" y="87579"/>
                  </a:lnTo>
                  <a:lnTo>
                    <a:pt x="148876" y="87503"/>
                  </a:lnTo>
                  <a:lnTo>
                    <a:pt x="147939" y="87452"/>
                  </a:lnTo>
                  <a:lnTo>
                    <a:pt x="147470" y="87435"/>
                  </a:lnTo>
                  <a:lnTo>
                    <a:pt x="146993" y="87418"/>
                  </a:lnTo>
                  <a:lnTo>
                    <a:pt x="147291" y="86958"/>
                  </a:lnTo>
                  <a:lnTo>
                    <a:pt x="147581" y="86497"/>
                  </a:lnTo>
                  <a:lnTo>
                    <a:pt x="147862" y="86037"/>
                  </a:lnTo>
                  <a:lnTo>
                    <a:pt x="148143" y="85569"/>
                  </a:lnTo>
                  <a:lnTo>
                    <a:pt x="148407" y="85100"/>
                  </a:lnTo>
                  <a:lnTo>
                    <a:pt x="148663" y="84623"/>
                  </a:lnTo>
                  <a:lnTo>
                    <a:pt x="148910" y="84138"/>
                  </a:lnTo>
                  <a:lnTo>
                    <a:pt x="149157" y="83652"/>
                  </a:lnTo>
                  <a:lnTo>
                    <a:pt x="149387" y="83166"/>
                  </a:lnTo>
                  <a:lnTo>
                    <a:pt x="149608" y="82672"/>
                  </a:lnTo>
                  <a:lnTo>
                    <a:pt x="149821" y="82178"/>
                  </a:lnTo>
                  <a:lnTo>
                    <a:pt x="150026" y="81676"/>
                  </a:lnTo>
                  <a:lnTo>
                    <a:pt x="150222" y="81173"/>
                  </a:lnTo>
                  <a:lnTo>
                    <a:pt x="150409" y="80662"/>
                  </a:lnTo>
                  <a:lnTo>
                    <a:pt x="150588" y="80151"/>
                  </a:lnTo>
                  <a:lnTo>
                    <a:pt x="150759" y="79639"/>
                  </a:lnTo>
                  <a:lnTo>
                    <a:pt x="150920" y="79120"/>
                  </a:lnTo>
                  <a:lnTo>
                    <a:pt x="151065" y="78600"/>
                  </a:lnTo>
                  <a:lnTo>
                    <a:pt x="151210" y="78072"/>
                  </a:lnTo>
                  <a:lnTo>
                    <a:pt x="151338" y="77544"/>
                  </a:lnTo>
                  <a:lnTo>
                    <a:pt x="151457" y="77015"/>
                  </a:lnTo>
                  <a:lnTo>
                    <a:pt x="151568" y="76479"/>
                  </a:lnTo>
                  <a:lnTo>
                    <a:pt x="151670" y="75942"/>
                  </a:lnTo>
                  <a:lnTo>
                    <a:pt x="151755" y="75405"/>
                  </a:lnTo>
                  <a:lnTo>
                    <a:pt x="151840" y="74860"/>
                  </a:lnTo>
                  <a:lnTo>
                    <a:pt x="151909" y="74315"/>
                  </a:lnTo>
                  <a:lnTo>
                    <a:pt x="151968" y="73770"/>
                  </a:lnTo>
                  <a:lnTo>
                    <a:pt x="152019" y="73216"/>
                  </a:lnTo>
                  <a:lnTo>
                    <a:pt x="152053" y="72662"/>
                  </a:lnTo>
                  <a:lnTo>
                    <a:pt x="152079" y="72108"/>
                  </a:lnTo>
                  <a:lnTo>
                    <a:pt x="152096" y="71546"/>
                  </a:lnTo>
                  <a:lnTo>
                    <a:pt x="152105" y="70984"/>
                  </a:lnTo>
                  <a:lnTo>
                    <a:pt x="152096" y="70558"/>
                  </a:lnTo>
                  <a:lnTo>
                    <a:pt x="152088" y="70140"/>
                  </a:lnTo>
                  <a:lnTo>
                    <a:pt x="152070" y="69723"/>
                  </a:lnTo>
                  <a:lnTo>
                    <a:pt x="152053" y="69297"/>
                  </a:lnTo>
                  <a:lnTo>
                    <a:pt x="152028" y="68879"/>
                  </a:lnTo>
                  <a:lnTo>
                    <a:pt x="151994" y="68462"/>
                  </a:lnTo>
                  <a:lnTo>
                    <a:pt x="151951" y="68053"/>
                  </a:lnTo>
                  <a:lnTo>
                    <a:pt x="151909" y="67636"/>
                  </a:lnTo>
                  <a:lnTo>
                    <a:pt x="151857" y="67227"/>
                  </a:lnTo>
                  <a:lnTo>
                    <a:pt x="151798" y="66809"/>
                  </a:lnTo>
                  <a:lnTo>
                    <a:pt x="151738" y="66400"/>
                  </a:lnTo>
                  <a:lnTo>
                    <a:pt x="151670" y="66000"/>
                  </a:lnTo>
                  <a:lnTo>
                    <a:pt x="151593" y="65591"/>
                  </a:lnTo>
                  <a:lnTo>
                    <a:pt x="151517" y="65191"/>
                  </a:lnTo>
                  <a:lnTo>
                    <a:pt x="151432" y="64782"/>
                  </a:lnTo>
                  <a:lnTo>
                    <a:pt x="151338" y="64381"/>
                  </a:lnTo>
                  <a:lnTo>
                    <a:pt x="151244" y="63981"/>
                  </a:lnTo>
                  <a:lnTo>
                    <a:pt x="151142" y="63589"/>
                  </a:lnTo>
                  <a:lnTo>
                    <a:pt x="151031" y="63189"/>
                  </a:lnTo>
                  <a:lnTo>
                    <a:pt x="150920" y="62797"/>
                  </a:lnTo>
                  <a:lnTo>
                    <a:pt x="150801" y="62405"/>
                  </a:lnTo>
                  <a:lnTo>
                    <a:pt x="150673" y="62021"/>
                  </a:lnTo>
                  <a:lnTo>
                    <a:pt x="150546" y="61630"/>
                  </a:lnTo>
                  <a:lnTo>
                    <a:pt x="150409" y="61246"/>
                  </a:lnTo>
                  <a:lnTo>
                    <a:pt x="150273" y="60863"/>
                  </a:lnTo>
                  <a:lnTo>
                    <a:pt x="150128" y="60479"/>
                  </a:lnTo>
                  <a:lnTo>
                    <a:pt x="149975" y="60096"/>
                  </a:lnTo>
                  <a:lnTo>
                    <a:pt x="149821" y="59721"/>
                  </a:lnTo>
                  <a:lnTo>
                    <a:pt x="149660" y="59346"/>
                  </a:lnTo>
                  <a:lnTo>
                    <a:pt x="149489" y="58972"/>
                  </a:lnTo>
                  <a:lnTo>
                    <a:pt x="149319" y="58605"/>
                  </a:lnTo>
                  <a:lnTo>
                    <a:pt x="149148" y="58230"/>
                  </a:lnTo>
                  <a:lnTo>
                    <a:pt x="148961" y="57864"/>
                  </a:lnTo>
                  <a:lnTo>
                    <a:pt x="148782" y="57506"/>
                  </a:lnTo>
                  <a:lnTo>
                    <a:pt x="148586" y="57140"/>
                  </a:lnTo>
                  <a:lnTo>
                    <a:pt x="148390" y="56782"/>
                  </a:lnTo>
                  <a:lnTo>
                    <a:pt x="148194" y="56424"/>
                  </a:lnTo>
                  <a:lnTo>
                    <a:pt x="147990" y="56075"/>
                  </a:lnTo>
                  <a:lnTo>
                    <a:pt x="147777" y="55717"/>
                  </a:lnTo>
                  <a:lnTo>
                    <a:pt x="147564" y="55368"/>
                  </a:lnTo>
                  <a:lnTo>
                    <a:pt x="147342" y="55027"/>
                  </a:lnTo>
                  <a:lnTo>
                    <a:pt x="147121" y="54678"/>
                  </a:lnTo>
                  <a:lnTo>
                    <a:pt x="146891" y="54337"/>
                  </a:lnTo>
                  <a:lnTo>
                    <a:pt x="146652" y="53996"/>
                  </a:lnTo>
                  <a:lnTo>
                    <a:pt x="146414" y="53664"/>
                  </a:lnTo>
                  <a:lnTo>
                    <a:pt x="146175" y="53332"/>
                  </a:lnTo>
                  <a:lnTo>
                    <a:pt x="145928" y="52999"/>
                  </a:lnTo>
                  <a:lnTo>
                    <a:pt x="145681" y="52667"/>
                  </a:lnTo>
                  <a:lnTo>
                    <a:pt x="145425" y="52343"/>
                  </a:lnTo>
                  <a:lnTo>
                    <a:pt x="145161" y="52020"/>
                  </a:lnTo>
                  <a:lnTo>
                    <a:pt x="144897" y="51705"/>
                  </a:lnTo>
                  <a:lnTo>
                    <a:pt x="144625" y="51381"/>
                  </a:lnTo>
                  <a:lnTo>
                    <a:pt x="144352" y="51074"/>
                  </a:lnTo>
                  <a:lnTo>
                    <a:pt x="144079" y="50759"/>
                  </a:lnTo>
                  <a:lnTo>
                    <a:pt x="143509" y="50145"/>
                  </a:lnTo>
                  <a:lnTo>
                    <a:pt x="142929" y="49549"/>
                  </a:lnTo>
                  <a:lnTo>
                    <a:pt x="142333" y="48961"/>
                  </a:lnTo>
                  <a:lnTo>
                    <a:pt x="141711" y="48382"/>
                  </a:lnTo>
                  <a:lnTo>
                    <a:pt x="141081" y="47820"/>
                  </a:lnTo>
                  <a:lnTo>
                    <a:pt x="140442" y="47266"/>
                  </a:lnTo>
                  <a:lnTo>
                    <a:pt x="139777" y="46738"/>
                  </a:lnTo>
                  <a:lnTo>
                    <a:pt x="139104" y="46210"/>
                  </a:lnTo>
                  <a:lnTo>
                    <a:pt x="138414" y="45707"/>
                  </a:lnTo>
                  <a:lnTo>
                    <a:pt x="137707" y="45213"/>
                  </a:lnTo>
                  <a:lnTo>
                    <a:pt x="136991" y="44727"/>
                  </a:lnTo>
                  <a:lnTo>
                    <a:pt x="136259" y="44267"/>
                  </a:lnTo>
                  <a:lnTo>
                    <a:pt x="135517" y="43816"/>
                  </a:lnTo>
                  <a:lnTo>
                    <a:pt x="134759" y="43381"/>
                  </a:lnTo>
                  <a:lnTo>
                    <a:pt x="133992" y="42964"/>
                  </a:lnTo>
                  <a:lnTo>
                    <a:pt x="133209" y="42563"/>
                  </a:lnTo>
                  <a:lnTo>
                    <a:pt x="132416" y="42180"/>
                  </a:lnTo>
                  <a:lnTo>
                    <a:pt x="131607" y="41805"/>
                  </a:lnTo>
                  <a:lnTo>
                    <a:pt x="130789" y="41456"/>
                  </a:lnTo>
                  <a:lnTo>
                    <a:pt x="129963" y="41115"/>
                  </a:lnTo>
                  <a:lnTo>
                    <a:pt x="129128" y="40800"/>
                  </a:lnTo>
                  <a:lnTo>
                    <a:pt x="128276" y="40493"/>
                  </a:lnTo>
                  <a:lnTo>
                    <a:pt x="127416" y="40212"/>
                  </a:lnTo>
                  <a:lnTo>
                    <a:pt x="126547" y="39939"/>
                  </a:lnTo>
                  <a:lnTo>
                    <a:pt x="125669" y="39692"/>
                  </a:lnTo>
                  <a:lnTo>
                    <a:pt x="124783" y="39462"/>
                  </a:lnTo>
                  <a:lnTo>
                    <a:pt x="123889" y="39249"/>
                  </a:lnTo>
                  <a:lnTo>
                    <a:pt x="122977" y="39062"/>
                  </a:lnTo>
                  <a:lnTo>
                    <a:pt x="122525" y="38968"/>
                  </a:lnTo>
                  <a:lnTo>
                    <a:pt x="122065" y="38883"/>
                  </a:lnTo>
                  <a:lnTo>
                    <a:pt x="121605" y="38806"/>
                  </a:lnTo>
                  <a:lnTo>
                    <a:pt x="121145" y="38730"/>
                  </a:lnTo>
                  <a:lnTo>
                    <a:pt x="120677" y="38661"/>
                  </a:lnTo>
                  <a:lnTo>
                    <a:pt x="120217" y="38602"/>
                  </a:lnTo>
                  <a:lnTo>
                    <a:pt x="119748" y="38542"/>
                  </a:lnTo>
                  <a:lnTo>
                    <a:pt x="119280" y="38483"/>
                  </a:lnTo>
                  <a:lnTo>
                    <a:pt x="118802" y="38431"/>
                  </a:lnTo>
                  <a:lnTo>
                    <a:pt x="118334" y="38389"/>
                  </a:lnTo>
                  <a:lnTo>
                    <a:pt x="117857" y="38355"/>
                  </a:lnTo>
                  <a:lnTo>
                    <a:pt x="117380" y="38321"/>
                  </a:lnTo>
                  <a:lnTo>
                    <a:pt x="116903" y="38287"/>
                  </a:lnTo>
                  <a:lnTo>
                    <a:pt x="116426" y="38261"/>
                  </a:lnTo>
                  <a:lnTo>
                    <a:pt x="115940" y="38244"/>
                  </a:lnTo>
                  <a:lnTo>
                    <a:pt x="115454" y="38235"/>
                  </a:lnTo>
                  <a:lnTo>
                    <a:pt x="114977" y="38227"/>
                  </a:lnTo>
                  <a:lnTo>
                    <a:pt x="114492" y="38218"/>
                  </a:lnTo>
                  <a:lnTo>
                    <a:pt x="113733" y="38227"/>
                  </a:lnTo>
                  <a:lnTo>
                    <a:pt x="112950" y="38261"/>
                  </a:lnTo>
                  <a:lnTo>
                    <a:pt x="112132" y="38304"/>
                  </a:lnTo>
                  <a:lnTo>
                    <a:pt x="111314" y="38355"/>
                  </a:lnTo>
                  <a:lnTo>
                    <a:pt x="110488" y="38423"/>
                  </a:lnTo>
                  <a:lnTo>
                    <a:pt x="109678" y="38508"/>
                  </a:lnTo>
                  <a:lnTo>
                    <a:pt x="108895" y="38593"/>
                  </a:lnTo>
                  <a:lnTo>
                    <a:pt x="108136" y="38687"/>
                  </a:lnTo>
                  <a:lnTo>
                    <a:pt x="108187" y="38150"/>
                  </a:lnTo>
                  <a:lnTo>
                    <a:pt x="108204" y="37886"/>
                  </a:lnTo>
                  <a:lnTo>
                    <a:pt x="108204" y="37614"/>
                  </a:lnTo>
                  <a:lnTo>
                    <a:pt x="108196" y="37136"/>
                  </a:lnTo>
                  <a:lnTo>
                    <a:pt x="108170" y="36668"/>
                  </a:lnTo>
                  <a:lnTo>
                    <a:pt x="108145" y="36191"/>
                  </a:lnTo>
                  <a:lnTo>
                    <a:pt x="108111" y="35722"/>
                  </a:lnTo>
                  <a:lnTo>
                    <a:pt x="108077" y="35254"/>
                  </a:lnTo>
                  <a:lnTo>
                    <a:pt x="108026" y="34785"/>
                  </a:lnTo>
                  <a:lnTo>
                    <a:pt x="107974" y="34317"/>
                  </a:lnTo>
                  <a:lnTo>
                    <a:pt x="107915" y="33857"/>
                  </a:lnTo>
                  <a:lnTo>
                    <a:pt x="107847" y="33388"/>
                  </a:lnTo>
                  <a:lnTo>
                    <a:pt x="107778" y="32928"/>
                  </a:lnTo>
                  <a:lnTo>
                    <a:pt x="107693" y="32468"/>
                  </a:lnTo>
                  <a:lnTo>
                    <a:pt x="107608" y="32008"/>
                  </a:lnTo>
                  <a:lnTo>
                    <a:pt x="107514" y="31548"/>
                  </a:lnTo>
                  <a:lnTo>
                    <a:pt x="107412" y="31096"/>
                  </a:lnTo>
                  <a:lnTo>
                    <a:pt x="107310" y="30645"/>
                  </a:lnTo>
                  <a:lnTo>
                    <a:pt x="107199" y="30193"/>
                  </a:lnTo>
                  <a:lnTo>
                    <a:pt x="107080" y="29742"/>
                  </a:lnTo>
                  <a:lnTo>
                    <a:pt x="106952" y="29290"/>
                  </a:lnTo>
                  <a:lnTo>
                    <a:pt x="106824" y="28847"/>
                  </a:lnTo>
                  <a:lnTo>
                    <a:pt x="106688" y="28396"/>
                  </a:lnTo>
                  <a:lnTo>
                    <a:pt x="106543" y="27953"/>
                  </a:lnTo>
                  <a:lnTo>
                    <a:pt x="106390" y="27518"/>
                  </a:lnTo>
                  <a:lnTo>
                    <a:pt x="106236" y="27075"/>
                  </a:lnTo>
                  <a:lnTo>
                    <a:pt x="106075" y="26641"/>
                  </a:lnTo>
                  <a:lnTo>
                    <a:pt x="105904" y="26206"/>
                  </a:lnTo>
                  <a:lnTo>
                    <a:pt x="105734" y="25772"/>
                  </a:lnTo>
                  <a:lnTo>
                    <a:pt x="105555" y="25346"/>
                  </a:lnTo>
                  <a:lnTo>
                    <a:pt x="105368" y="24911"/>
                  </a:lnTo>
                  <a:lnTo>
                    <a:pt x="105180" y="24485"/>
                  </a:lnTo>
                  <a:lnTo>
                    <a:pt x="104984" y="24068"/>
                  </a:lnTo>
                  <a:lnTo>
                    <a:pt x="104780" y="23642"/>
                  </a:lnTo>
                  <a:lnTo>
                    <a:pt x="104567" y="23224"/>
                  </a:lnTo>
                  <a:lnTo>
                    <a:pt x="104354" y="22807"/>
                  </a:lnTo>
                  <a:lnTo>
                    <a:pt x="104132" y="22398"/>
                  </a:lnTo>
                  <a:lnTo>
                    <a:pt x="103911" y="21981"/>
                  </a:lnTo>
                  <a:lnTo>
                    <a:pt x="103681" y="21572"/>
                  </a:lnTo>
                  <a:lnTo>
                    <a:pt x="103442" y="21171"/>
                  </a:lnTo>
                  <a:lnTo>
                    <a:pt x="103204" y="20762"/>
                  </a:lnTo>
                  <a:lnTo>
                    <a:pt x="102957" y="20362"/>
                  </a:lnTo>
                  <a:lnTo>
                    <a:pt x="102701" y="19961"/>
                  </a:lnTo>
                  <a:lnTo>
                    <a:pt x="102445" y="19570"/>
                  </a:lnTo>
                  <a:lnTo>
                    <a:pt x="102181" y="19178"/>
                  </a:lnTo>
                  <a:lnTo>
                    <a:pt x="101917" y="18786"/>
                  </a:lnTo>
                  <a:lnTo>
                    <a:pt x="101645" y="18402"/>
                  </a:lnTo>
                  <a:lnTo>
                    <a:pt x="101363" y="18019"/>
                  </a:lnTo>
                  <a:lnTo>
                    <a:pt x="101082" y="17636"/>
                  </a:lnTo>
                  <a:lnTo>
                    <a:pt x="100793" y="17252"/>
                  </a:lnTo>
                  <a:lnTo>
                    <a:pt x="100503" y="16877"/>
                  </a:lnTo>
                  <a:lnTo>
                    <a:pt x="100205" y="16511"/>
                  </a:lnTo>
                  <a:lnTo>
                    <a:pt x="99898" y="16136"/>
                  </a:lnTo>
                  <a:lnTo>
                    <a:pt x="99591" y="15770"/>
                  </a:lnTo>
                  <a:lnTo>
                    <a:pt x="99285" y="15412"/>
                  </a:lnTo>
                  <a:lnTo>
                    <a:pt x="98961" y="15046"/>
                  </a:lnTo>
                  <a:lnTo>
                    <a:pt x="98646" y="14697"/>
                  </a:lnTo>
                  <a:lnTo>
                    <a:pt x="98313" y="14339"/>
                  </a:lnTo>
                  <a:lnTo>
                    <a:pt x="97981" y="13989"/>
                  </a:lnTo>
                  <a:lnTo>
                    <a:pt x="97649" y="13640"/>
                  </a:lnTo>
                  <a:lnTo>
                    <a:pt x="97308" y="13299"/>
                  </a:lnTo>
                  <a:lnTo>
                    <a:pt x="96967" y="12959"/>
                  </a:lnTo>
                  <a:lnTo>
                    <a:pt x="96618" y="12626"/>
                  </a:lnTo>
                  <a:lnTo>
                    <a:pt x="96260" y="12294"/>
                  </a:lnTo>
                  <a:lnTo>
                    <a:pt x="95903" y="11962"/>
                  </a:lnTo>
                  <a:lnTo>
                    <a:pt x="95545" y="11638"/>
                  </a:lnTo>
                  <a:lnTo>
                    <a:pt x="95178" y="11314"/>
                  </a:lnTo>
                  <a:lnTo>
                    <a:pt x="94804" y="10991"/>
                  </a:lnTo>
                  <a:lnTo>
                    <a:pt x="94429" y="10684"/>
                  </a:lnTo>
                  <a:lnTo>
                    <a:pt x="94054" y="10369"/>
                  </a:lnTo>
                  <a:lnTo>
                    <a:pt x="93670" y="10062"/>
                  </a:lnTo>
                  <a:lnTo>
                    <a:pt x="93287" y="9755"/>
                  </a:lnTo>
                  <a:lnTo>
                    <a:pt x="92895" y="9457"/>
                  </a:lnTo>
                  <a:lnTo>
                    <a:pt x="92495" y="9159"/>
                  </a:lnTo>
                  <a:lnTo>
                    <a:pt x="92103" y="8869"/>
                  </a:lnTo>
                  <a:lnTo>
                    <a:pt x="91694" y="8580"/>
                  </a:lnTo>
                  <a:lnTo>
                    <a:pt x="91294" y="8299"/>
                  </a:lnTo>
                  <a:lnTo>
                    <a:pt x="90885" y="8017"/>
                  </a:lnTo>
                  <a:lnTo>
                    <a:pt x="90467" y="7745"/>
                  </a:lnTo>
                  <a:lnTo>
                    <a:pt x="90050" y="7472"/>
                  </a:lnTo>
                  <a:lnTo>
                    <a:pt x="89632" y="7208"/>
                  </a:lnTo>
                  <a:lnTo>
                    <a:pt x="89206" y="6944"/>
                  </a:lnTo>
                  <a:lnTo>
                    <a:pt x="88780" y="6680"/>
                  </a:lnTo>
                  <a:lnTo>
                    <a:pt x="88346" y="6433"/>
                  </a:lnTo>
                  <a:lnTo>
                    <a:pt x="87911" y="6177"/>
                  </a:lnTo>
                  <a:lnTo>
                    <a:pt x="87477" y="5930"/>
                  </a:lnTo>
                  <a:lnTo>
                    <a:pt x="87034" y="5692"/>
                  </a:lnTo>
                  <a:lnTo>
                    <a:pt x="86582" y="5453"/>
                  </a:lnTo>
                  <a:lnTo>
                    <a:pt x="86139" y="5223"/>
                  </a:lnTo>
                  <a:lnTo>
                    <a:pt x="85688" y="4993"/>
                  </a:lnTo>
                  <a:lnTo>
                    <a:pt x="85228" y="4772"/>
                  </a:lnTo>
                  <a:lnTo>
                    <a:pt x="84776" y="4550"/>
                  </a:lnTo>
                  <a:lnTo>
                    <a:pt x="84316" y="4337"/>
                  </a:lnTo>
                  <a:lnTo>
                    <a:pt x="83848" y="4124"/>
                  </a:lnTo>
                  <a:lnTo>
                    <a:pt x="83379" y="3920"/>
                  </a:lnTo>
                  <a:lnTo>
                    <a:pt x="82911" y="3724"/>
                  </a:lnTo>
                  <a:lnTo>
                    <a:pt x="82442" y="3528"/>
                  </a:lnTo>
                  <a:lnTo>
                    <a:pt x="81965" y="3332"/>
                  </a:lnTo>
                  <a:lnTo>
                    <a:pt x="81488" y="3153"/>
                  </a:lnTo>
                  <a:lnTo>
                    <a:pt x="81002" y="2965"/>
                  </a:lnTo>
                  <a:lnTo>
                    <a:pt x="80517" y="2795"/>
                  </a:lnTo>
                  <a:lnTo>
                    <a:pt x="80031" y="2625"/>
                  </a:lnTo>
                  <a:lnTo>
                    <a:pt x="79545" y="2454"/>
                  </a:lnTo>
                  <a:lnTo>
                    <a:pt x="79051" y="2292"/>
                  </a:lnTo>
                  <a:lnTo>
                    <a:pt x="78557" y="2139"/>
                  </a:lnTo>
                  <a:lnTo>
                    <a:pt x="78063" y="1986"/>
                  </a:lnTo>
                  <a:lnTo>
                    <a:pt x="77560" y="1841"/>
                  </a:lnTo>
                  <a:lnTo>
                    <a:pt x="77058" y="1705"/>
                  </a:lnTo>
                  <a:lnTo>
                    <a:pt x="76555" y="1568"/>
                  </a:lnTo>
                  <a:lnTo>
                    <a:pt x="76052" y="1440"/>
                  </a:lnTo>
                  <a:lnTo>
                    <a:pt x="75541" y="1313"/>
                  </a:lnTo>
                  <a:lnTo>
                    <a:pt x="75030" y="1193"/>
                  </a:lnTo>
                  <a:lnTo>
                    <a:pt x="74519" y="1083"/>
                  </a:lnTo>
                  <a:lnTo>
                    <a:pt x="73999" y="972"/>
                  </a:lnTo>
                  <a:lnTo>
                    <a:pt x="73488" y="870"/>
                  </a:lnTo>
                  <a:lnTo>
                    <a:pt x="72968" y="776"/>
                  </a:lnTo>
                  <a:lnTo>
                    <a:pt x="72440" y="682"/>
                  </a:lnTo>
                  <a:lnTo>
                    <a:pt x="71921" y="597"/>
                  </a:lnTo>
                  <a:lnTo>
                    <a:pt x="71392" y="520"/>
                  </a:lnTo>
                  <a:lnTo>
                    <a:pt x="70864" y="444"/>
                  </a:lnTo>
                  <a:lnTo>
                    <a:pt x="70336" y="376"/>
                  </a:lnTo>
                  <a:lnTo>
                    <a:pt x="69808" y="307"/>
                  </a:lnTo>
                  <a:lnTo>
                    <a:pt x="69271" y="256"/>
                  </a:lnTo>
                  <a:lnTo>
                    <a:pt x="68743" y="205"/>
                  </a:lnTo>
                  <a:lnTo>
                    <a:pt x="68206" y="154"/>
                  </a:lnTo>
                  <a:lnTo>
                    <a:pt x="67669" y="111"/>
                  </a:lnTo>
                  <a:lnTo>
                    <a:pt x="67124" y="86"/>
                  </a:lnTo>
                  <a:lnTo>
                    <a:pt x="66588" y="52"/>
                  </a:lnTo>
                  <a:lnTo>
                    <a:pt x="66042" y="35"/>
                  </a:lnTo>
                  <a:lnTo>
                    <a:pt x="65497" y="18"/>
                  </a:lnTo>
                  <a:lnTo>
                    <a:pt x="64952" y="9"/>
                  </a:lnTo>
                  <a:lnTo>
                    <a:pt x="641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5"/>
            <p:cNvSpPr/>
            <p:nvPr/>
          </p:nvSpPr>
          <p:spPr>
            <a:xfrm>
              <a:off x="132300" y="-2931925"/>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5"/>
            <p:cNvSpPr/>
            <p:nvPr/>
          </p:nvSpPr>
          <p:spPr>
            <a:xfrm>
              <a:off x="-4867275" y="-5853625"/>
              <a:ext cx="3396475" cy="3396250"/>
            </a:xfrm>
            <a:custGeom>
              <a:avLst/>
              <a:gdLst/>
              <a:ahLst/>
              <a:cxnLst/>
              <a:rect l="l" t="t" r="r" b="b"/>
              <a:pathLst>
                <a:path w="135859" h="135850" extrusionOk="0">
                  <a:moveTo>
                    <a:pt x="67585" y="0"/>
                  </a:moveTo>
                  <a:lnTo>
                    <a:pt x="65216" y="9"/>
                  </a:lnTo>
                  <a:lnTo>
                    <a:pt x="62873" y="26"/>
                  </a:lnTo>
                  <a:lnTo>
                    <a:pt x="60556" y="51"/>
                  </a:lnTo>
                  <a:lnTo>
                    <a:pt x="58281" y="85"/>
                  </a:lnTo>
                  <a:lnTo>
                    <a:pt x="56032" y="136"/>
                  </a:lnTo>
                  <a:lnTo>
                    <a:pt x="53826" y="188"/>
                  </a:lnTo>
                  <a:lnTo>
                    <a:pt x="51645" y="247"/>
                  </a:lnTo>
                  <a:lnTo>
                    <a:pt x="49506" y="307"/>
                  </a:lnTo>
                  <a:lnTo>
                    <a:pt x="47411" y="383"/>
                  </a:lnTo>
                  <a:lnTo>
                    <a:pt x="45341" y="460"/>
                  </a:lnTo>
                  <a:lnTo>
                    <a:pt x="43313" y="545"/>
                  </a:lnTo>
                  <a:lnTo>
                    <a:pt x="41328" y="631"/>
                  </a:lnTo>
                  <a:lnTo>
                    <a:pt x="39386" y="724"/>
                  </a:lnTo>
                  <a:lnTo>
                    <a:pt x="37477" y="826"/>
                  </a:lnTo>
                  <a:lnTo>
                    <a:pt x="35620" y="929"/>
                  </a:lnTo>
                  <a:lnTo>
                    <a:pt x="33797" y="1031"/>
                  </a:lnTo>
                  <a:lnTo>
                    <a:pt x="32025" y="1142"/>
                  </a:lnTo>
                  <a:lnTo>
                    <a:pt x="30295" y="1252"/>
                  </a:lnTo>
                  <a:lnTo>
                    <a:pt x="28609" y="1363"/>
                  </a:lnTo>
                  <a:lnTo>
                    <a:pt x="25388" y="1593"/>
                  </a:lnTo>
                  <a:lnTo>
                    <a:pt x="22355" y="1832"/>
                  </a:lnTo>
                  <a:lnTo>
                    <a:pt x="19527" y="2062"/>
                  </a:lnTo>
                  <a:lnTo>
                    <a:pt x="16903" y="2300"/>
                  </a:lnTo>
                  <a:lnTo>
                    <a:pt x="14492" y="2522"/>
                  </a:lnTo>
                  <a:lnTo>
                    <a:pt x="12311" y="2743"/>
                  </a:lnTo>
                  <a:lnTo>
                    <a:pt x="10360" y="2948"/>
                  </a:lnTo>
                  <a:lnTo>
                    <a:pt x="8648" y="3135"/>
                  </a:lnTo>
                  <a:lnTo>
                    <a:pt x="7174" y="3297"/>
                  </a:lnTo>
                  <a:lnTo>
                    <a:pt x="5956" y="3442"/>
                  </a:lnTo>
                  <a:lnTo>
                    <a:pt x="4294" y="3655"/>
                  </a:lnTo>
                  <a:lnTo>
                    <a:pt x="3732" y="3723"/>
                  </a:lnTo>
                  <a:lnTo>
                    <a:pt x="3638" y="4422"/>
                  </a:lnTo>
                  <a:lnTo>
                    <a:pt x="3528" y="5282"/>
                  </a:lnTo>
                  <a:lnTo>
                    <a:pt x="3383" y="6466"/>
                  </a:lnTo>
                  <a:lnTo>
                    <a:pt x="3212" y="7966"/>
                  </a:lnTo>
                  <a:lnTo>
                    <a:pt x="3008" y="9780"/>
                  </a:lnTo>
                  <a:lnTo>
                    <a:pt x="2786" y="11885"/>
                  </a:lnTo>
                  <a:lnTo>
                    <a:pt x="2548" y="14278"/>
                  </a:lnTo>
                  <a:lnTo>
                    <a:pt x="2301" y="16945"/>
                  </a:lnTo>
                  <a:lnTo>
                    <a:pt x="2037" y="19876"/>
                  </a:lnTo>
                  <a:lnTo>
                    <a:pt x="1909" y="21443"/>
                  </a:lnTo>
                  <a:lnTo>
                    <a:pt x="1781" y="23070"/>
                  </a:lnTo>
                  <a:lnTo>
                    <a:pt x="1645" y="24766"/>
                  </a:lnTo>
                  <a:lnTo>
                    <a:pt x="1517" y="26512"/>
                  </a:lnTo>
                  <a:lnTo>
                    <a:pt x="1389" y="28327"/>
                  </a:lnTo>
                  <a:lnTo>
                    <a:pt x="1262" y="30193"/>
                  </a:lnTo>
                  <a:lnTo>
                    <a:pt x="1142" y="32118"/>
                  </a:lnTo>
                  <a:lnTo>
                    <a:pt x="1023" y="34094"/>
                  </a:lnTo>
                  <a:lnTo>
                    <a:pt x="904" y="36131"/>
                  </a:lnTo>
                  <a:lnTo>
                    <a:pt x="793" y="38218"/>
                  </a:lnTo>
                  <a:lnTo>
                    <a:pt x="682" y="40365"/>
                  </a:lnTo>
                  <a:lnTo>
                    <a:pt x="580" y="42554"/>
                  </a:lnTo>
                  <a:lnTo>
                    <a:pt x="486" y="44795"/>
                  </a:lnTo>
                  <a:lnTo>
                    <a:pt x="401" y="47086"/>
                  </a:lnTo>
                  <a:lnTo>
                    <a:pt x="316" y="49421"/>
                  </a:lnTo>
                  <a:lnTo>
                    <a:pt x="248" y="51806"/>
                  </a:lnTo>
                  <a:lnTo>
                    <a:pt x="180" y="54226"/>
                  </a:lnTo>
                  <a:lnTo>
                    <a:pt x="120" y="56696"/>
                  </a:lnTo>
                  <a:lnTo>
                    <a:pt x="77" y="59209"/>
                  </a:lnTo>
                  <a:lnTo>
                    <a:pt x="43" y="61765"/>
                  </a:lnTo>
                  <a:lnTo>
                    <a:pt x="18" y="64355"/>
                  </a:lnTo>
                  <a:lnTo>
                    <a:pt x="1" y="66988"/>
                  </a:lnTo>
                  <a:lnTo>
                    <a:pt x="1" y="69663"/>
                  </a:lnTo>
                  <a:lnTo>
                    <a:pt x="9" y="72363"/>
                  </a:lnTo>
                  <a:lnTo>
                    <a:pt x="35" y="75107"/>
                  </a:lnTo>
                  <a:lnTo>
                    <a:pt x="69" y="77875"/>
                  </a:lnTo>
                  <a:lnTo>
                    <a:pt x="120" y="80678"/>
                  </a:lnTo>
                  <a:lnTo>
                    <a:pt x="188" y="83515"/>
                  </a:lnTo>
                  <a:lnTo>
                    <a:pt x="273" y="86386"/>
                  </a:lnTo>
                  <a:lnTo>
                    <a:pt x="367" y="89274"/>
                  </a:lnTo>
                  <a:lnTo>
                    <a:pt x="478" y="92196"/>
                  </a:lnTo>
                  <a:lnTo>
                    <a:pt x="614" y="95152"/>
                  </a:lnTo>
                  <a:lnTo>
                    <a:pt x="759" y="98126"/>
                  </a:lnTo>
                  <a:lnTo>
                    <a:pt x="929" y="101116"/>
                  </a:lnTo>
                  <a:lnTo>
                    <a:pt x="1117" y="104140"/>
                  </a:lnTo>
                  <a:lnTo>
                    <a:pt x="1321" y="107182"/>
                  </a:lnTo>
                  <a:lnTo>
                    <a:pt x="1543" y="110240"/>
                  </a:lnTo>
                  <a:lnTo>
                    <a:pt x="1790" y="113316"/>
                  </a:lnTo>
                  <a:lnTo>
                    <a:pt x="2062" y="116417"/>
                  </a:lnTo>
                  <a:lnTo>
                    <a:pt x="2199" y="117967"/>
                  </a:lnTo>
                  <a:lnTo>
                    <a:pt x="2343" y="119526"/>
                  </a:lnTo>
                  <a:lnTo>
                    <a:pt x="2497" y="121094"/>
                  </a:lnTo>
                  <a:lnTo>
                    <a:pt x="2659" y="122653"/>
                  </a:lnTo>
                  <a:lnTo>
                    <a:pt x="2821" y="124229"/>
                  </a:lnTo>
                  <a:lnTo>
                    <a:pt x="2991" y="125797"/>
                  </a:lnTo>
                  <a:lnTo>
                    <a:pt x="3170" y="127373"/>
                  </a:lnTo>
                  <a:lnTo>
                    <a:pt x="3349" y="128949"/>
                  </a:lnTo>
                  <a:lnTo>
                    <a:pt x="3536" y="130533"/>
                  </a:lnTo>
                  <a:lnTo>
                    <a:pt x="3732" y="132118"/>
                  </a:lnTo>
                  <a:lnTo>
                    <a:pt x="5777" y="132365"/>
                  </a:lnTo>
                  <a:lnTo>
                    <a:pt x="7821" y="132603"/>
                  </a:lnTo>
                  <a:lnTo>
                    <a:pt x="9858" y="132834"/>
                  </a:lnTo>
                  <a:lnTo>
                    <a:pt x="11885" y="133055"/>
                  </a:lnTo>
                  <a:lnTo>
                    <a:pt x="13913" y="133268"/>
                  </a:lnTo>
                  <a:lnTo>
                    <a:pt x="15932" y="133464"/>
                  </a:lnTo>
                  <a:lnTo>
                    <a:pt x="17951" y="133660"/>
                  </a:lnTo>
                  <a:lnTo>
                    <a:pt x="19961" y="133839"/>
                  </a:lnTo>
                  <a:lnTo>
                    <a:pt x="21955" y="134009"/>
                  </a:lnTo>
                  <a:lnTo>
                    <a:pt x="23948" y="134171"/>
                  </a:lnTo>
                  <a:lnTo>
                    <a:pt x="25942" y="134333"/>
                  </a:lnTo>
                  <a:lnTo>
                    <a:pt x="27919" y="134478"/>
                  </a:lnTo>
                  <a:lnTo>
                    <a:pt x="29886" y="134614"/>
                  </a:lnTo>
                  <a:lnTo>
                    <a:pt x="31846" y="134742"/>
                  </a:lnTo>
                  <a:lnTo>
                    <a:pt x="33797" y="134870"/>
                  </a:lnTo>
                  <a:lnTo>
                    <a:pt x="35748" y="134980"/>
                  </a:lnTo>
                  <a:lnTo>
                    <a:pt x="37682" y="135083"/>
                  </a:lnTo>
                  <a:lnTo>
                    <a:pt x="39599" y="135185"/>
                  </a:lnTo>
                  <a:lnTo>
                    <a:pt x="41515" y="135279"/>
                  </a:lnTo>
                  <a:lnTo>
                    <a:pt x="43415" y="135355"/>
                  </a:lnTo>
                  <a:lnTo>
                    <a:pt x="45306" y="135432"/>
                  </a:lnTo>
                  <a:lnTo>
                    <a:pt x="47189" y="135509"/>
                  </a:lnTo>
                  <a:lnTo>
                    <a:pt x="49063" y="135568"/>
                  </a:lnTo>
                  <a:lnTo>
                    <a:pt x="50921" y="135628"/>
                  </a:lnTo>
                  <a:lnTo>
                    <a:pt x="52761" y="135670"/>
                  </a:lnTo>
                  <a:lnTo>
                    <a:pt x="54601" y="135713"/>
                  </a:lnTo>
                  <a:lnTo>
                    <a:pt x="56416" y="135756"/>
                  </a:lnTo>
                  <a:lnTo>
                    <a:pt x="58222" y="135781"/>
                  </a:lnTo>
                  <a:lnTo>
                    <a:pt x="60019" y="135807"/>
                  </a:lnTo>
                  <a:lnTo>
                    <a:pt x="61800" y="135824"/>
                  </a:lnTo>
                  <a:lnTo>
                    <a:pt x="63563" y="135841"/>
                  </a:lnTo>
                  <a:lnTo>
                    <a:pt x="65310" y="135849"/>
                  </a:lnTo>
                  <a:lnTo>
                    <a:pt x="68769" y="135849"/>
                  </a:lnTo>
                  <a:lnTo>
                    <a:pt x="72168" y="135832"/>
                  </a:lnTo>
                  <a:lnTo>
                    <a:pt x="75499" y="135790"/>
                  </a:lnTo>
                  <a:lnTo>
                    <a:pt x="78762" y="135739"/>
                  </a:lnTo>
                  <a:lnTo>
                    <a:pt x="81948" y="135662"/>
                  </a:lnTo>
                  <a:lnTo>
                    <a:pt x="85075" y="135577"/>
                  </a:lnTo>
                  <a:lnTo>
                    <a:pt x="88116" y="135475"/>
                  </a:lnTo>
                  <a:lnTo>
                    <a:pt x="91081" y="135364"/>
                  </a:lnTo>
                  <a:lnTo>
                    <a:pt x="93969" y="135236"/>
                  </a:lnTo>
                  <a:lnTo>
                    <a:pt x="96772" y="135108"/>
                  </a:lnTo>
                  <a:lnTo>
                    <a:pt x="99489" y="134963"/>
                  </a:lnTo>
                  <a:lnTo>
                    <a:pt x="102113" y="134810"/>
                  </a:lnTo>
                  <a:lnTo>
                    <a:pt x="104652" y="134657"/>
                  </a:lnTo>
                  <a:lnTo>
                    <a:pt x="107097" y="134495"/>
                  </a:lnTo>
                  <a:lnTo>
                    <a:pt x="109440" y="134333"/>
                  </a:lnTo>
                  <a:lnTo>
                    <a:pt x="111689" y="134163"/>
                  </a:lnTo>
                  <a:lnTo>
                    <a:pt x="114032" y="133975"/>
                  </a:lnTo>
                  <a:lnTo>
                    <a:pt x="116247" y="133788"/>
                  </a:lnTo>
                  <a:lnTo>
                    <a:pt x="118334" y="133600"/>
                  </a:lnTo>
                  <a:lnTo>
                    <a:pt x="120294" y="133421"/>
                  </a:lnTo>
                  <a:lnTo>
                    <a:pt x="122108" y="133251"/>
                  </a:lnTo>
                  <a:lnTo>
                    <a:pt x="123787" y="133081"/>
                  </a:lnTo>
                  <a:lnTo>
                    <a:pt x="125329" y="132919"/>
                  </a:lnTo>
                  <a:lnTo>
                    <a:pt x="126717" y="132765"/>
                  </a:lnTo>
                  <a:lnTo>
                    <a:pt x="129034" y="132501"/>
                  </a:lnTo>
                  <a:lnTo>
                    <a:pt x="130730" y="132297"/>
                  </a:lnTo>
                  <a:lnTo>
                    <a:pt x="131769" y="132160"/>
                  </a:lnTo>
                  <a:lnTo>
                    <a:pt x="132127" y="132118"/>
                  </a:lnTo>
                  <a:lnTo>
                    <a:pt x="132212" y="131419"/>
                  </a:lnTo>
                  <a:lnTo>
                    <a:pt x="132323" y="130559"/>
                  </a:lnTo>
                  <a:lnTo>
                    <a:pt x="132468" y="129375"/>
                  </a:lnTo>
                  <a:lnTo>
                    <a:pt x="132638" y="127875"/>
                  </a:lnTo>
                  <a:lnTo>
                    <a:pt x="132843" y="126069"/>
                  </a:lnTo>
                  <a:lnTo>
                    <a:pt x="133064" y="123965"/>
                  </a:lnTo>
                  <a:lnTo>
                    <a:pt x="133303" y="121571"/>
                  </a:lnTo>
                  <a:lnTo>
                    <a:pt x="133558" y="118904"/>
                  </a:lnTo>
                  <a:lnTo>
                    <a:pt x="133814" y="115965"/>
                  </a:lnTo>
                  <a:lnTo>
                    <a:pt x="133942" y="114398"/>
                  </a:lnTo>
                  <a:lnTo>
                    <a:pt x="134078" y="112770"/>
                  </a:lnTo>
                  <a:lnTo>
                    <a:pt x="134206" y="111084"/>
                  </a:lnTo>
                  <a:lnTo>
                    <a:pt x="134333" y="109329"/>
                  </a:lnTo>
                  <a:lnTo>
                    <a:pt x="134461" y="107523"/>
                  </a:lnTo>
                  <a:lnTo>
                    <a:pt x="134589" y="105648"/>
                  </a:lnTo>
                  <a:lnTo>
                    <a:pt x="134717" y="103723"/>
                  </a:lnTo>
                  <a:lnTo>
                    <a:pt x="134836" y="101746"/>
                  </a:lnTo>
                  <a:lnTo>
                    <a:pt x="134955" y="99710"/>
                  </a:lnTo>
                  <a:lnTo>
                    <a:pt x="135066" y="97623"/>
                  </a:lnTo>
                  <a:lnTo>
                    <a:pt x="135168" y="95485"/>
                  </a:lnTo>
                  <a:lnTo>
                    <a:pt x="135271" y="93287"/>
                  </a:lnTo>
                  <a:lnTo>
                    <a:pt x="135364" y="91046"/>
                  </a:lnTo>
                  <a:lnTo>
                    <a:pt x="135458" y="88763"/>
                  </a:lnTo>
                  <a:lnTo>
                    <a:pt x="135535" y="86420"/>
                  </a:lnTo>
                  <a:lnTo>
                    <a:pt x="135611" y="84043"/>
                  </a:lnTo>
                  <a:lnTo>
                    <a:pt x="135671" y="81615"/>
                  </a:lnTo>
                  <a:lnTo>
                    <a:pt x="135731" y="79145"/>
                  </a:lnTo>
                  <a:lnTo>
                    <a:pt x="135773" y="76631"/>
                  </a:lnTo>
                  <a:lnTo>
                    <a:pt x="135816" y="74076"/>
                  </a:lnTo>
                  <a:lnTo>
                    <a:pt x="135841" y="71486"/>
                  </a:lnTo>
                  <a:lnTo>
                    <a:pt x="135850" y="68853"/>
                  </a:lnTo>
                  <a:lnTo>
                    <a:pt x="135858" y="66187"/>
                  </a:lnTo>
                  <a:lnTo>
                    <a:pt x="135841" y="63478"/>
                  </a:lnTo>
                  <a:lnTo>
                    <a:pt x="135824" y="60743"/>
                  </a:lnTo>
                  <a:lnTo>
                    <a:pt x="135782" y="57966"/>
                  </a:lnTo>
                  <a:lnTo>
                    <a:pt x="135731" y="55163"/>
                  </a:lnTo>
                  <a:lnTo>
                    <a:pt x="135662" y="52326"/>
                  </a:lnTo>
                  <a:lnTo>
                    <a:pt x="135586" y="49463"/>
                  </a:lnTo>
                  <a:lnTo>
                    <a:pt x="135484" y="46567"/>
                  </a:lnTo>
                  <a:lnTo>
                    <a:pt x="135373" y="43645"/>
                  </a:lnTo>
                  <a:lnTo>
                    <a:pt x="135245" y="40697"/>
                  </a:lnTo>
                  <a:lnTo>
                    <a:pt x="135092" y="37724"/>
                  </a:lnTo>
                  <a:lnTo>
                    <a:pt x="134921" y="34725"/>
                  </a:lnTo>
                  <a:lnTo>
                    <a:pt x="134742" y="31709"/>
                  </a:lnTo>
                  <a:lnTo>
                    <a:pt x="134538" y="28668"/>
                  </a:lnTo>
                  <a:lnTo>
                    <a:pt x="134308" y="25601"/>
                  </a:lnTo>
                  <a:lnTo>
                    <a:pt x="134061" y="22525"/>
                  </a:lnTo>
                  <a:lnTo>
                    <a:pt x="133797" y="19433"/>
                  </a:lnTo>
                  <a:lnTo>
                    <a:pt x="133652" y="17874"/>
                  </a:lnTo>
                  <a:lnTo>
                    <a:pt x="133507" y="16315"/>
                  </a:lnTo>
                  <a:lnTo>
                    <a:pt x="133354" y="14756"/>
                  </a:lnTo>
                  <a:lnTo>
                    <a:pt x="133192" y="13188"/>
                  </a:lnTo>
                  <a:lnTo>
                    <a:pt x="133030" y="11620"/>
                  </a:lnTo>
                  <a:lnTo>
                    <a:pt x="132860" y="10044"/>
                  </a:lnTo>
                  <a:lnTo>
                    <a:pt x="132689" y="8468"/>
                  </a:lnTo>
                  <a:lnTo>
                    <a:pt x="132502" y="6892"/>
                  </a:lnTo>
                  <a:lnTo>
                    <a:pt x="132314" y="5308"/>
                  </a:lnTo>
                  <a:lnTo>
                    <a:pt x="132127" y="3723"/>
                  </a:lnTo>
                  <a:lnTo>
                    <a:pt x="129546" y="3416"/>
                  </a:lnTo>
                  <a:lnTo>
                    <a:pt x="126981" y="3118"/>
                  </a:lnTo>
                  <a:lnTo>
                    <a:pt x="124425" y="2837"/>
                  </a:lnTo>
                  <a:lnTo>
                    <a:pt x="121870" y="2573"/>
                  </a:lnTo>
                  <a:lnTo>
                    <a:pt x="119331" y="2326"/>
                  </a:lnTo>
                  <a:lnTo>
                    <a:pt x="116801" y="2087"/>
                  </a:lnTo>
                  <a:lnTo>
                    <a:pt x="114279" y="1866"/>
                  </a:lnTo>
                  <a:lnTo>
                    <a:pt x="111766" y="1661"/>
                  </a:lnTo>
                  <a:lnTo>
                    <a:pt x="109006" y="1448"/>
                  </a:lnTo>
                  <a:lnTo>
                    <a:pt x="106262" y="1252"/>
                  </a:lnTo>
                  <a:lnTo>
                    <a:pt x="103536" y="1074"/>
                  </a:lnTo>
                  <a:lnTo>
                    <a:pt x="100827" y="912"/>
                  </a:lnTo>
                  <a:lnTo>
                    <a:pt x="98135" y="758"/>
                  </a:lnTo>
                  <a:lnTo>
                    <a:pt x="95468" y="622"/>
                  </a:lnTo>
                  <a:lnTo>
                    <a:pt x="92810" y="503"/>
                  </a:lnTo>
                  <a:lnTo>
                    <a:pt x="90178" y="400"/>
                  </a:lnTo>
                  <a:lnTo>
                    <a:pt x="87571" y="307"/>
                  </a:lnTo>
                  <a:lnTo>
                    <a:pt x="84981" y="222"/>
                  </a:lnTo>
                  <a:lnTo>
                    <a:pt x="82425" y="153"/>
                  </a:lnTo>
                  <a:lnTo>
                    <a:pt x="79886" y="102"/>
                  </a:lnTo>
                  <a:lnTo>
                    <a:pt x="77365" y="60"/>
                  </a:lnTo>
                  <a:lnTo>
                    <a:pt x="74886" y="26"/>
                  </a:lnTo>
                  <a:lnTo>
                    <a:pt x="72423" y="9"/>
                  </a:lnTo>
                  <a:lnTo>
                    <a:pt x="69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5"/>
            <p:cNvSpPr/>
            <p:nvPr/>
          </p:nvSpPr>
          <p:spPr>
            <a:xfrm>
              <a:off x="-4867275" y="-5853625"/>
              <a:ext cx="3396475" cy="3396250"/>
            </a:xfrm>
            <a:custGeom>
              <a:avLst/>
              <a:gdLst/>
              <a:ahLst/>
              <a:cxnLst/>
              <a:rect l="l" t="t" r="r" b="b"/>
              <a:pathLst>
                <a:path w="135859" h="135850" fill="none" extrusionOk="0">
                  <a:moveTo>
                    <a:pt x="132127" y="132118"/>
                  </a:moveTo>
                  <a:lnTo>
                    <a:pt x="132127" y="132118"/>
                  </a:lnTo>
                  <a:lnTo>
                    <a:pt x="131769" y="132160"/>
                  </a:lnTo>
                  <a:lnTo>
                    <a:pt x="130730" y="132297"/>
                  </a:lnTo>
                  <a:lnTo>
                    <a:pt x="129034" y="132501"/>
                  </a:lnTo>
                  <a:lnTo>
                    <a:pt x="126717" y="132765"/>
                  </a:lnTo>
                  <a:lnTo>
                    <a:pt x="125329" y="132919"/>
                  </a:lnTo>
                  <a:lnTo>
                    <a:pt x="123787" y="133081"/>
                  </a:lnTo>
                  <a:lnTo>
                    <a:pt x="122108" y="133251"/>
                  </a:lnTo>
                  <a:lnTo>
                    <a:pt x="120294" y="133421"/>
                  </a:lnTo>
                  <a:lnTo>
                    <a:pt x="118334" y="133600"/>
                  </a:lnTo>
                  <a:lnTo>
                    <a:pt x="116247" y="133788"/>
                  </a:lnTo>
                  <a:lnTo>
                    <a:pt x="114032" y="133975"/>
                  </a:lnTo>
                  <a:lnTo>
                    <a:pt x="111689" y="134163"/>
                  </a:lnTo>
                  <a:lnTo>
                    <a:pt x="111689" y="134163"/>
                  </a:lnTo>
                  <a:lnTo>
                    <a:pt x="109440" y="134333"/>
                  </a:lnTo>
                  <a:lnTo>
                    <a:pt x="107097" y="134495"/>
                  </a:lnTo>
                  <a:lnTo>
                    <a:pt x="104652" y="134657"/>
                  </a:lnTo>
                  <a:lnTo>
                    <a:pt x="102113" y="134810"/>
                  </a:lnTo>
                  <a:lnTo>
                    <a:pt x="99489" y="134963"/>
                  </a:lnTo>
                  <a:lnTo>
                    <a:pt x="96772" y="135108"/>
                  </a:lnTo>
                  <a:lnTo>
                    <a:pt x="93969" y="135236"/>
                  </a:lnTo>
                  <a:lnTo>
                    <a:pt x="91081" y="135364"/>
                  </a:lnTo>
                  <a:lnTo>
                    <a:pt x="88116" y="135475"/>
                  </a:lnTo>
                  <a:lnTo>
                    <a:pt x="85075" y="135577"/>
                  </a:lnTo>
                  <a:lnTo>
                    <a:pt x="81948" y="135662"/>
                  </a:lnTo>
                  <a:lnTo>
                    <a:pt x="78762" y="135739"/>
                  </a:lnTo>
                  <a:lnTo>
                    <a:pt x="75499" y="135790"/>
                  </a:lnTo>
                  <a:lnTo>
                    <a:pt x="72168" y="135832"/>
                  </a:lnTo>
                  <a:lnTo>
                    <a:pt x="68769" y="135849"/>
                  </a:lnTo>
                  <a:lnTo>
                    <a:pt x="67048" y="135849"/>
                  </a:lnTo>
                  <a:lnTo>
                    <a:pt x="65310" y="135849"/>
                  </a:lnTo>
                  <a:lnTo>
                    <a:pt x="63563" y="135841"/>
                  </a:lnTo>
                  <a:lnTo>
                    <a:pt x="61800" y="135824"/>
                  </a:lnTo>
                  <a:lnTo>
                    <a:pt x="60019" y="135807"/>
                  </a:lnTo>
                  <a:lnTo>
                    <a:pt x="58222" y="135781"/>
                  </a:lnTo>
                  <a:lnTo>
                    <a:pt x="56416" y="135756"/>
                  </a:lnTo>
                  <a:lnTo>
                    <a:pt x="54601" y="135713"/>
                  </a:lnTo>
                  <a:lnTo>
                    <a:pt x="52761" y="135670"/>
                  </a:lnTo>
                  <a:lnTo>
                    <a:pt x="50921" y="135628"/>
                  </a:lnTo>
                  <a:lnTo>
                    <a:pt x="49063" y="135568"/>
                  </a:lnTo>
                  <a:lnTo>
                    <a:pt x="47189" y="135509"/>
                  </a:lnTo>
                  <a:lnTo>
                    <a:pt x="45306" y="135432"/>
                  </a:lnTo>
                  <a:lnTo>
                    <a:pt x="43415" y="135355"/>
                  </a:lnTo>
                  <a:lnTo>
                    <a:pt x="41515" y="135279"/>
                  </a:lnTo>
                  <a:lnTo>
                    <a:pt x="39599" y="135185"/>
                  </a:lnTo>
                  <a:lnTo>
                    <a:pt x="37682" y="135083"/>
                  </a:lnTo>
                  <a:lnTo>
                    <a:pt x="35748" y="134980"/>
                  </a:lnTo>
                  <a:lnTo>
                    <a:pt x="33797" y="134870"/>
                  </a:lnTo>
                  <a:lnTo>
                    <a:pt x="31846" y="134742"/>
                  </a:lnTo>
                  <a:lnTo>
                    <a:pt x="29886" y="134614"/>
                  </a:lnTo>
                  <a:lnTo>
                    <a:pt x="27919" y="134478"/>
                  </a:lnTo>
                  <a:lnTo>
                    <a:pt x="25942" y="134333"/>
                  </a:lnTo>
                  <a:lnTo>
                    <a:pt x="23948" y="134171"/>
                  </a:lnTo>
                  <a:lnTo>
                    <a:pt x="21955" y="134009"/>
                  </a:lnTo>
                  <a:lnTo>
                    <a:pt x="19961" y="133839"/>
                  </a:lnTo>
                  <a:lnTo>
                    <a:pt x="17951" y="133660"/>
                  </a:lnTo>
                  <a:lnTo>
                    <a:pt x="15932" y="133464"/>
                  </a:lnTo>
                  <a:lnTo>
                    <a:pt x="13913" y="133268"/>
                  </a:lnTo>
                  <a:lnTo>
                    <a:pt x="11885" y="133055"/>
                  </a:lnTo>
                  <a:lnTo>
                    <a:pt x="9858" y="132834"/>
                  </a:lnTo>
                  <a:lnTo>
                    <a:pt x="7821" y="132603"/>
                  </a:lnTo>
                  <a:lnTo>
                    <a:pt x="5777" y="132365"/>
                  </a:lnTo>
                  <a:lnTo>
                    <a:pt x="3732" y="132118"/>
                  </a:lnTo>
                  <a:lnTo>
                    <a:pt x="3732" y="132118"/>
                  </a:lnTo>
                  <a:lnTo>
                    <a:pt x="3536" y="130533"/>
                  </a:lnTo>
                  <a:lnTo>
                    <a:pt x="3349" y="128949"/>
                  </a:lnTo>
                  <a:lnTo>
                    <a:pt x="3170" y="127373"/>
                  </a:lnTo>
                  <a:lnTo>
                    <a:pt x="2991" y="125797"/>
                  </a:lnTo>
                  <a:lnTo>
                    <a:pt x="2821" y="124229"/>
                  </a:lnTo>
                  <a:lnTo>
                    <a:pt x="2659" y="122653"/>
                  </a:lnTo>
                  <a:lnTo>
                    <a:pt x="2497" y="121094"/>
                  </a:lnTo>
                  <a:lnTo>
                    <a:pt x="2343" y="119526"/>
                  </a:lnTo>
                  <a:lnTo>
                    <a:pt x="2199" y="117967"/>
                  </a:lnTo>
                  <a:lnTo>
                    <a:pt x="2062" y="116417"/>
                  </a:lnTo>
                  <a:lnTo>
                    <a:pt x="1790" y="113316"/>
                  </a:lnTo>
                  <a:lnTo>
                    <a:pt x="1543" y="110240"/>
                  </a:lnTo>
                  <a:lnTo>
                    <a:pt x="1321" y="107182"/>
                  </a:lnTo>
                  <a:lnTo>
                    <a:pt x="1117" y="104140"/>
                  </a:lnTo>
                  <a:lnTo>
                    <a:pt x="929" y="101116"/>
                  </a:lnTo>
                  <a:lnTo>
                    <a:pt x="759" y="98126"/>
                  </a:lnTo>
                  <a:lnTo>
                    <a:pt x="614" y="95152"/>
                  </a:lnTo>
                  <a:lnTo>
                    <a:pt x="478" y="92196"/>
                  </a:lnTo>
                  <a:lnTo>
                    <a:pt x="367" y="89274"/>
                  </a:lnTo>
                  <a:lnTo>
                    <a:pt x="273" y="86386"/>
                  </a:lnTo>
                  <a:lnTo>
                    <a:pt x="188" y="83515"/>
                  </a:lnTo>
                  <a:lnTo>
                    <a:pt x="120" y="80678"/>
                  </a:lnTo>
                  <a:lnTo>
                    <a:pt x="69" y="77875"/>
                  </a:lnTo>
                  <a:lnTo>
                    <a:pt x="35" y="75107"/>
                  </a:lnTo>
                  <a:lnTo>
                    <a:pt x="9" y="72363"/>
                  </a:lnTo>
                  <a:lnTo>
                    <a:pt x="1" y="69663"/>
                  </a:lnTo>
                  <a:lnTo>
                    <a:pt x="1" y="66988"/>
                  </a:lnTo>
                  <a:lnTo>
                    <a:pt x="18" y="64355"/>
                  </a:lnTo>
                  <a:lnTo>
                    <a:pt x="43" y="61765"/>
                  </a:lnTo>
                  <a:lnTo>
                    <a:pt x="77" y="59209"/>
                  </a:lnTo>
                  <a:lnTo>
                    <a:pt x="120" y="56696"/>
                  </a:lnTo>
                  <a:lnTo>
                    <a:pt x="180" y="54226"/>
                  </a:lnTo>
                  <a:lnTo>
                    <a:pt x="248" y="51806"/>
                  </a:lnTo>
                  <a:lnTo>
                    <a:pt x="316" y="49421"/>
                  </a:lnTo>
                  <a:lnTo>
                    <a:pt x="401" y="47086"/>
                  </a:lnTo>
                  <a:lnTo>
                    <a:pt x="486" y="44795"/>
                  </a:lnTo>
                  <a:lnTo>
                    <a:pt x="580" y="42554"/>
                  </a:lnTo>
                  <a:lnTo>
                    <a:pt x="682" y="40365"/>
                  </a:lnTo>
                  <a:lnTo>
                    <a:pt x="793" y="38218"/>
                  </a:lnTo>
                  <a:lnTo>
                    <a:pt x="904" y="36131"/>
                  </a:lnTo>
                  <a:lnTo>
                    <a:pt x="1023" y="34094"/>
                  </a:lnTo>
                  <a:lnTo>
                    <a:pt x="1142" y="32118"/>
                  </a:lnTo>
                  <a:lnTo>
                    <a:pt x="1262" y="30193"/>
                  </a:lnTo>
                  <a:lnTo>
                    <a:pt x="1389" y="28327"/>
                  </a:lnTo>
                  <a:lnTo>
                    <a:pt x="1517" y="26512"/>
                  </a:lnTo>
                  <a:lnTo>
                    <a:pt x="1645" y="24766"/>
                  </a:lnTo>
                  <a:lnTo>
                    <a:pt x="1781" y="23070"/>
                  </a:lnTo>
                  <a:lnTo>
                    <a:pt x="1909" y="21443"/>
                  </a:lnTo>
                  <a:lnTo>
                    <a:pt x="2037" y="19876"/>
                  </a:lnTo>
                  <a:lnTo>
                    <a:pt x="2301" y="16945"/>
                  </a:lnTo>
                  <a:lnTo>
                    <a:pt x="2548" y="14278"/>
                  </a:lnTo>
                  <a:lnTo>
                    <a:pt x="2786" y="11885"/>
                  </a:lnTo>
                  <a:lnTo>
                    <a:pt x="3008" y="9780"/>
                  </a:lnTo>
                  <a:lnTo>
                    <a:pt x="3212" y="7966"/>
                  </a:lnTo>
                  <a:lnTo>
                    <a:pt x="3383" y="6466"/>
                  </a:lnTo>
                  <a:lnTo>
                    <a:pt x="3528" y="5282"/>
                  </a:lnTo>
                  <a:lnTo>
                    <a:pt x="3638" y="4422"/>
                  </a:lnTo>
                  <a:lnTo>
                    <a:pt x="3732" y="3723"/>
                  </a:lnTo>
                  <a:lnTo>
                    <a:pt x="3732" y="3723"/>
                  </a:lnTo>
                  <a:lnTo>
                    <a:pt x="4294" y="3655"/>
                  </a:lnTo>
                  <a:lnTo>
                    <a:pt x="5956" y="3442"/>
                  </a:lnTo>
                  <a:lnTo>
                    <a:pt x="7174" y="3297"/>
                  </a:lnTo>
                  <a:lnTo>
                    <a:pt x="8648" y="3135"/>
                  </a:lnTo>
                  <a:lnTo>
                    <a:pt x="10360" y="2948"/>
                  </a:lnTo>
                  <a:lnTo>
                    <a:pt x="12311" y="2743"/>
                  </a:lnTo>
                  <a:lnTo>
                    <a:pt x="14492" y="2522"/>
                  </a:lnTo>
                  <a:lnTo>
                    <a:pt x="16903" y="2300"/>
                  </a:lnTo>
                  <a:lnTo>
                    <a:pt x="19527" y="2062"/>
                  </a:lnTo>
                  <a:lnTo>
                    <a:pt x="22355" y="1832"/>
                  </a:lnTo>
                  <a:lnTo>
                    <a:pt x="25388" y="1593"/>
                  </a:lnTo>
                  <a:lnTo>
                    <a:pt x="28609" y="1363"/>
                  </a:lnTo>
                  <a:lnTo>
                    <a:pt x="30295" y="1252"/>
                  </a:lnTo>
                  <a:lnTo>
                    <a:pt x="32025" y="1142"/>
                  </a:lnTo>
                  <a:lnTo>
                    <a:pt x="33797" y="1031"/>
                  </a:lnTo>
                  <a:lnTo>
                    <a:pt x="35620" y="929"/>
                  </a:lnTo>
                  <a:lnTo>
                    <a:pt x="37477" y="826"/>
                  </a:lnTo>
                  <a:lnTo>
                    <a:pt x="39386" y="724"/>
                  </a:lnTo>
                  <a:lnTo>
                    <a:pt x="41328" y="631"/>
                  </a:lnTo>
                  <a:lnTo>
                    <a:pt x="43313" y="545"/>
                  </a:lnTo>
                  <a:lnTo>
                    <a:pt x="45341" y="460"/>
                  </a:lnTo>
                  <a:lnTo>
                    <a:pt x="47411" y="383"/>
                  </a:lnTo>
                  <a:lnTo>
                    <a:pt x="49506" y="307"/>
                  </a:lnTo>
                  <a:lnTo>
                    <a:pt x="51645" y="247"/>
                  </a:lnTo>
                  <a:lnTo>
                    <a:pt x="53826" y="188"/>
                  </a:lnTo>
                  <a:lnTo>
                    <a:pt x="56032" y="136"/>
                  </a:lnTo>
                  <a:lnTo>
                    <a:pt x="58281" y="85"/>
                  </a:lnTo>
                  <a:lnTo>
                    <a:pt x="60556" y="51"/>
                  </a:lnTo>
                  <a:lnTo>
                    <a:pt x="62873" y="26"/>
                  </a:lnTo>
                  <a:lnTo>
                    <a:pt x="65216" y="9"/>
                  </a:lnTo>
                  <a:lnTo>
                    <a:pt x="67585" y="0"/>
                  </a:lnTo>
                  <a:lnTo>
                    <a:pt x="69987" y="0"/>
                  </a:lnTo>
                  <a:lnTo>
                    <a:pt x="72423" y="9"/>
                  </a:lnTo>
                  <a:lnTo>
                    <a:pt x="74886" y="26"/>
                  </a:lnTo>
                  <a:lnTo>
                    <a:pt x="77365" y="60"/>
                  </a:lnTo>
                  <a:lnTo>
                    <a:pt x="79886" y="102"/>
                  </a:lnTo>
                  <a:lnTo>
                    <a:pt x="82425" y="153"/>
                  </a:lnTo>
                  <a:lnTo>
                    <a:pt x="84981" y="222"/>
                  </a:lnTo>
                  <a:lnTo>
                    <a:pt x="87571" y="307"/>
                  </a:lnTo>
                  <a:lnTo>
                    <a:pt x="90178" y="400"/>
                  </a:lnTo>
                  <a:lnTo>
                    <a:pt x="92810" y="503"/>
                  </a:lnTo>
                  <a:lnTo>
                    <a:pt x="95468" y="622"/>
                  </a:lnTo>
                  <a:lnTo>
                    <a:pt x="98135" y="758"/>
                  </a:lnTo>
                  <a:lnTo>
                    <a:pt x="100827" y="912"/>
                  </a:lnTo>
                  <a:lnTo>
                    <a:pt x="103536" y="1074"/>
                  </a:lnTo>
                  <a:lnTo>
                    <a:pt x="106262" y="1252"/>
                  </a:lnTo>
                  <a:lnTo>
                    <a:pt x="109006" y="1448"/>
                  </a:lnTo>
                  <a:lnTo>
                    <a:pt x="111766" y="1661"/>
                  </a:lnTo>
                  <a:lnTo>
                    <a:pt x="111766" y="1661"/>
                  </a:lnTo>
                  <a:lnTo>
                    <a:pt x="114279" y="1866"/>
                  </a:lnTo>
                  <a:lnTo>
                    <a:pt x="116801" y="2087"/>
                  </a:lnTo>
                  <a:lnTo>
                    <a:pt x="119331" y="2326"/>
                  </a:lnTo>
                  <a:lnTo>
                    <a:pt x="121870" y="2573"/>
                  </a:lnTo>
                  <a:lnTo>
                    <a:pt x="124425" y="2837"/>
                  </a:lnTo>
                  <a:lnTo>
                    <a:pt x="126981" y="3118"/>
                  </a:lnTo>
                  <a:lnTo>
                    <a:pt x="129546" y="3416"/>
                  </a:lnTo>
                  <a:lnTo>
                    <a:pt x="132127" y="3723"/>
                  </a:lnTo>
                  <a:lnTo>
                    <a:pt x="132127" y="3723"/>
                  </a:lnTo>
                  <a:lnTo>
                    <a:pt x="132314" y="5308"/>
                  </a:lnTo>
                  <a:lnTo>
                    <a:pt x="132502" y="6892"/>
                  </a:lnTo>
                  <a:lnTo>
                    <a:pt x="132689" y="8468"/>
                  </a:lnTo>
                  <a:lnTo>
                    <a:pt x="132860" y="10044"/>
                  </a:lnTo>
                  <a:lnTo>
                    <a:pt x="133030" y="11620"/>
                  </a:lnTo>
                  <a:lnTo>
                    <a:pt x="133192" y="13188"/>
                  </a:lnTo>
                  <a:lnTo>
                    <a:pt x="133354" y="14756"/>
                  </a:lnTo>
                  <a:lnTo>
                    <a:pt x="133507" y="16315"/>
                  </a:lnTo>
                  <a:lnTo>
                    <a:pt x="133652" y="17874"/>
                  </a:lnTo>
                  <a:lnTo>
                    <a:pt x="133797" y="19433"/>
                  </a:lnTo>
                  <a:lnTo>
                    <a:pt x="134061" y="22525"/>
                  </a:lnTo>
                  <a:lnTo>
                    <a:pt x="134308" y="25601"/>
                  </a:lnTo>
                  <a:lnTo>
                    <a:pt x="134538" y="28668"/>
                  </a:lnTo>
                  <a:lnTo>
                    <a:pt x="134742" y="31709"/>
                  </a:lnTo>
                  <a:lnTo>
                    <a:pt x="134921" y="34725"/>
                  </a:lnTo>
                  <a:lnTo>
                    <a:pt x="135092" y="37724"/>
                  </a:lnTo>
                  <a:lnTo>
                    <a:pt x="135245" y="40697"/>
                  </a:lnTo>
                  <a:lnTo>
                    <a:pt x="135373" y="43645"/>
                  </a:lnTo>
                  <a:lnTo>
                    <a:pt x="135484" y="46567"/>
                  </a:lnTo>
                  <a:lnTo>
                    <a:pt x="135586" y="49463"/>
                  </a:lnTo>
                  <a:lnTo>
                    <a:pt x="135662" y="52326"/>
                  </a:lnTo>
                  <a:lnTo>
                    <a:pt x="135731" y="55163"/>
                  </a:lnTo>
                  <a:lnTo>
                    <a:pt x="135782" y="57966"/>
                  </a:lnTo>
                  <a:lnTo>
                    <a:pt x="135824" y="60743"/>
                  </a:lnTo>
                  <a:lnTo>
                    <a:pt x="135841" y="63478"/>
                  </a:lnTo>
                  <a:lnTo>
                    <a:pt x="135858" y="66187"/>
                  </a:lnTo>
                  <a:lnTo>
                    <a:pt x="135850" y="68853"/>
                  </a:lnTo>
                  <a:lnTo>
                    <a:pt x="135841" y="71486"/>
                  </a:lnTo>
                  <a:lnTo>
                    <a:pt x="135816" y="74076"/>
                  </a:lnTo>
                  <a:lnTo>
                    <a:pt x="135773" y="76631"/>
                  </a:lnTo>
                  <a:lnTo>
                    <a:pt x="135731" y="79145"/>
                  </a:lnTo>
                  <a:lnTo>
                    <a:pt x="135671" y="81615"/>
                  </a:lnTo>
                  <a:lnTo>
                    <a:pt x="135611" y="84043"/>
                  </a:lnTo>
                  <a:lnTo>
                    <a:pt x="135535" y="86420"/>
                  </a:lnTo>
                  <a:lnTo>
                    <a:pt x="135458" y="88763"/>
                  </a:lnTo>
                  <a:lnTo>
                    <a:pt x="135364" y="91046"/>
                  </a:lnTo>
                  <a:lnTo>
                    <a:pt x="135271" y="93287"/>
                  </a:lnTo>
                  <a:lnTo>
                    <a:pt x="135168" y="95485"/>
                  </a:lnTo>
                  <a:lnTo>
                    <a:pt x="135066" y="97623"/>
                  </a:lnTo>
                  <a:lnTo>
                    <a:pt x="134955" y="99710"/>
                  </a:lnTo>
                  <a:lnTo>
                    <a:pt x="134836" y="101746"/>
                  </a:lnTo>
                  <a:lnTo>
                    <a:pt x="134717" y="103723"/>
                  </a:lnTo>
                  <a:lnTo>
                    <a:pt x="134589" y="105648"/>
                  </a:lnTo>
                  <a:lnTo>
                    <a:pt x="134461" y="107523"/>
                  </a:lnTo>
                  <a:lnTo>
                    <a:pt x="134333" y="109329"/>
                  </a:lnTo>
                  <a:lnTo>
                    <a:pt x="134206" y="111084"/>
                  </a:lnTo>
                  <a:lnTo>
                    <a:pt x="134078" y="112770"/>
                  </a:lnTo>
                  <a:lnTo>
                    <a:pt x="133942" y="114398"/>
                  </a:lnTo>
                  <a:lnTo>
                    <a:pt x="133814" y="115965"/>
                  </a:lnTo>
                  <a:lnTo>
                    <a:pt x="133558" y="118904"/>
                  </a:lnTo>
                  <a:lnTo>
                    <a:pt x="133303" y="121571"/>
                  </a:lnTo>
                  <a:lnTo>
                    <a:pt x="133064" y="123965"/>
                  </a:lnTo>
                  <a:lnTo>
                    <a:pt x="132843" y="126069"/>
                  </a:lnTo>
                  <a:lnTo>
                    <a:pt x="132638" y="127875"/>
                  </a:lnTo>
                  <a:lnTo>
                    <a:pt x="132468" y="129375"/>
                  </a:lnTo>
                  <a:lnTo>
                    <a:pt x="132323" y="130559"/>
                  </a:lnTo>
                  <a:lnTo>
                    <a:pt x="132212" y="131419"/>
                  </a:lnTo>
                  <a:lnTo>
                    <a:pt x="132127" y="132118"/>
                  </a:lnTo>
                  <a:lnTo>
                    <a:pt x="132127" y="1321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5"/>
            <p:cNvSpPr/>
            <p:nvPr/>
          </p:nvSpPr>
          <p:spPr>
            <a:xfrm>
              <a:off x="-1564125" y="-2550700"/>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5"/>
            <p:cNvSpPr/>
            <p:nvPr/>
          </p:nvSpPr>
          <p:spPr>
            <a:xfrm>
              <a:off x="-2075050" y="-5812100"/>
              <a:ext cx="604250" cy="3312550"/>
            </a:xfrm>
            <a:custGeom>
              <a:avLst/>
              <a:gdLst/>
              <a:ahLst/>
              <a:cxnLst/>
              <a:rect l="l" t="t" r="r" b="b"/>
              <a:pathLst>
                <a:path w="24170" h="132502" extrusionOk="0">
                  <a:moveTo>
                    <a:pt x="77" y="0"/>
                  </a:moveTo>
                  <a:lnTo>
                    <a:pt x="273" y="1576"/>
                  </a:lnTo>
                  <a:lnTo>
                    <a:pt x="452" y="3161"/>
                  </a:lnTo>
                  <a:lnTo>
                    <a:pt x="631" y="4737"/>
                  </a:lnTo>
                  <a:lnTo>
                    <a:pt x="809" y="6313"/>
                  </a:lnTo>
                  <a:lnTo>
                    <a:pt x="971" y="7889"/>
                  </a:lnTo>
                  <a:lnTo>
                    <a:pt x="1133" y="9457"/>
                  </a:lnTo>
                  <a:lnTo>
                    <a:pt x="1287" y="11033"/>
                  </a:lnTo>
                  <a:lnTo>
                    <a:pt x="1440" y="12600"/>
                  </a:lnTo>
                  <a:lnTo>
                    <a:pt x="1585" y="14168"/>
                  </a:lnTo>
                  <a:lnTo>
                    <a:pt x="1721" y="15727"/>
                  </a:lnTo>
                  <a:lnTo>
                    <a:pt x="1985" y="18845"/>
                  </a:lnTo>
                  <a:lnTo>
                    <a:pt x="2224" y="21955"/>
                  </a:lnTo>
                  <a:lnTo>
                    <a:pt x="2445" y="25047"/>
                  </a:lnTo>
                  <a:lnTo>
                    <a:pt x="2650" y="28131"/>
                  </a:lnTo>
                  <a:lnTo>
                    <a:pt x="2829" y="31190"/>
                  </a:lnTo>
                  <a:lnTo>
                    <a:pt x="2999" y="34240"/>
                  </a:lnTo>
                  <a:lnTo>
                    <a:pt x="3144" y="37264"/>
                  </a:lnTo>
                  <a:lnTo>
                    <a:pt x="3272" y="40271"/>
                  </a:lnTo>
                  <a:lnTo>
                    <a:pt x="3382" y="43253"/>
                  </a:lnTo>
                  <a:lnTo>
                    <a:pt x="3476" y="46209"/>
                  </a:lnTo>
                  <a:lnTo>
                    <a:pt x="3553" y="49148"/>
                  </a:lnTo>
                  <a:lnTo>
                    <a:pt x="3612" y="52053"/>
                  </a:lnTo>
                  <a:lnTo>
                    <a:pt x="3663" y="54933"/>
                  </a:lnTo>
                  <a:lnTo>
                    <a:pt x="3697" y="57787"/>
                  </a:lnTo>
                  <a:lnTo>
                    <a:pt x="3723" y="60607"/>
                  </a:lnTo>
                  <a:lnTo>
                    <a:pt x="3732" y="63393"/>
                  </a:lnTo>
                  <a:lnTo>
                    <a:pt x="3723" y="66144"/>
                  </a:lnTo>
                  <a:lnTo>
                    <a:pt x="3715" y="68871"/>
                  </a:lnTo>
                  <a:lnTo>
                    <a:pt x="3689" y="71554"/>
                  </a:lnTo>
                  <a:lnTo>
                    <a:pt x="3646" y="74195"/>
                  </a:lnTo>
                  <a:lnTo>
                    <a:pt x="3604" y="76802"/>
                  </a:lnTo>
                  <a:lnTo>
                    <a:pt x="3544" y="79366"/>
                  </a:lnTo>
                  <a:lnTo>
                    <a:pt x="3476" y="81888"/>
                  </a:lnTo>
                  <a:lnTo>
                    <a:pt x="3408" y="84367"/>
                  </a:lnTo>
                  <a:lnTo>
                    <a:pt x="3323" y="86804"/>
                  </a:lnTo>
                  <a:lnTo>
                    <a:pt x="3229" y="89189"/>
                  </a:lnTo>
                  <a:lnTo>
                    <a:pt x="3135" y="91532"/>
                  </a:lnTo>
                  <a:lnTo>
                    <a:pt x="3033" y="93824"/>
                  </a:lnTo>
                  <a:lnTo>
                    <a:pt x="2931" y="96064"/>
                  </a:lnTo>
                  <a:lnTo>
                    <a:pt x="2820" y="98245"/>
                  </a:lnTo>
                  <a:lnTo>
                    <a:pt x="2701" y="100384"/>
                  </a:lnTo>
                  <a:lnTo>
                    <a:pt x="2581" y="102462"/>
                  </a:lnTo>
                  <a:lnTo>
                    <a:pt x="2454" y="104481"/>
                  </a:lnTo>
                  <a:lnTo>
                    <a:pt x="2334" y="106449"/>
                  </a:lnTo>
                  <a:lnTo>
                    <a:pt x="2207" y="108349"/>
                  </a:lnTo>
                  <a:lnTo>
                    <a:pt x="2070" y="110198"/>
                  </a:lnTo>
                  <a:lnTo>
                    <a:pt x="1942" y="111978"/>
                  </a:lnTo>
                  <a:lnTo>
                    <a:pt x="1678" y="115344"/>
                  </a:lnTo>
                  <a:lnTo>
                    <a:pt x="1423" y="118453"/>
                  </a:lnTo>
                  <a:lnTo>
                    <a:pt x="1176" y="121282"/>
                  </a:lnTo>
                  <a:lnTo>
                    <a:pt x="937" y="123812"/>
                  </a:lnTo>
                  <a:lnTo>
                    <a:pt x="716" y="126052"/>
                  </a:lnTo>
                  <a:lnTo>
                    <a:pt x="511" y="127969"/>
                  </a:lnTo>
                  <a:lnTo>
                    <a:pt x="341" y="129571"/>
                  </a:lnTo>
                  <a:lnTo>
                    <a:pt x="196" y="130832"/>
                  </a:lnTo>
                  <a:lnTo>
                    <a:pt x="94" y="131752"/>
                  </a:lnTo>
                  <a:lnTo>
                    <a:pt x="0" y="132502"/>
                  </a:lnTo>
                  <a:lnTo>
                    <a:pt x="2343" y="132314"/>
                  </a:lnTo>
                  <a:lnTo>
                    <a:pt x="4558" y="132127"/>
                  </a:lnTo>
                  <a:lnTo>
                    <a:pt x="6645" y="131939"/>
                  </a:lnTo>
                  <a:lnTo>
                    <a:pt x="8605" y="131760"/>
                  </a:lnTo>
                  <a:lnTo>
                    <a:pt x="10419" y="131590"/>
                  </a:lnTo>
                  <a:lnTo>
                    <a:pt x="12098" y="131420"/>
                  </a:lnTo>
                  <a:lnTo>
                    <a:pt x="13640" y="131258"/>
                  </a:lnTo>
                  <a:lnTo>
                    <a:pt x="15028" y="131104"/>
                  </a:lnTo>
                  <a:lnTo>
                    <a:pt x="17345" y="130840"/>
                  </a:lnTo>
                  <a:lnTo>
                    <a:pt x="19041" y="130636"/>
                  </a:lnTo>
                  <a:lnTo>
                    <a:pt x="20080" y="130499"/>
                  </a:lnTo>
                  <a:lnTo>
                    <a:pt x="20438" y="130457"/>
                  </a:lnTo>
                  <a:lnTo>
                    <a:pt x="20523" y="129758"/>
                  </a:lnTo>
                  <a:lnTo>
                    <a:pt x="20634" y="128898"/>
                  </a:lnTo>
                  <a:lnTo>
                    <a:pt x="20779" y="127714"/>
                  </a:lnTo>
                  <a:lnTo>
                    <a:pt x="20949" y="126214"/>
                  </a:lnTo>
                  <a:lnTo>
                    <a:pt x="21154" y="124408"/>
                  </a:lnTo>
                  <a:lnTo>
                    <a:pt x="21375" y="122304"/>
                  </a:lnTo>
                  <a:lnTo>
                    <a:pt x="21614" y="119910"/>
                  </a:lnTo>
                  <a:lnTo>
                    <a:pt x="21869" y="117243"/>
                  </a:lnTo>
                  <a:lnTo>
                    <a:pt x="22125" y="114304"/>
                  </a:lnTo>
                  <a:lnTo>
                    <a:pt x="22253" y="112737"/>
                  </a:lnTo>
                  <a:lnTo>
                    <a:pt x="22389" y="111109"/>
                  </a:lnTo>
                  <a:lnTo>
                    <a:pt x="22517" y="109423"/>
                  </a:lnTo>
                  <a:lnTo>
                    <a:pt x="22644" y="107668"/>
                  </a:lnTo>
                  <a:lnTo>
                    <a:pt x="22772" y="105862"/>
                  </a:lnTo>
                  <a:lnTo>
                    <a:pt x="22900" y="103987"/>
                  </a:lnTo>
                  <a:lnTo>
                    <a:pt x="23028" y="102062"/>
                  </a:lnTo>
                  <a:lnTo>
                    <a:pt x="23147" y="100085"/>
                  </a:lnTo>
                  <a:lnTo>
                    <a:pt x="23266" y="98049"/>
                  </a:lnTo>
                  <a:lnTo>
                    <a:pt x="23377" y="95962"/>
                  </a:lnTo>
                  <a:lnTo>
                    <a:pt x="23479" y="93824"/>
                  </a:lnTo>
                  <a:lnTo>
                    <a:pt x="23582" y="91626"/>
                  </a:lnTo>
                  <a:lnTo>
                    <a:pt x="23675" y="89385"/>
                  </a:lnTo>
                  <a:lnTo>
                    <a:pt x="23769" y="87102"/>
                  </a:lnTo>
                  <a:lnTo>
                    <a:pt x="23846" y="84759"/>
                  </a:lnTo>
                  <a:lnTo>
                    <a:pt x="23922" y="82382"/>
                  </a:lnTo>
                  <a:lnTo>
                    <a:pt x="23982" y="79954"/>
                  </a:lnTo>
                  <a:lnTo>
                    <a:pt x="24042" y="77484"/>
                  </a:lnTo>
                  <a:lnTo>
                    <a:pt x="24084" y="74970"/>
                  </a:lnTo>
                  <a:lnTo>
                    <a:pt x="24127" y="72415"/>
                  </a:lnTo>
                  <a:lnTo>
                    <a:pt x="24152" y="69825"/>
                  </a:lnTo>
                  <a:lnTo>
                    <a:pt x="24161" y="67192"/>
                  </a:lnTo>
                  <a:lnTo>
                    <a:pt x="24169" y="64526"/>
                  </a:lnTo>
                  <a:lnTo>
                    <a:pt x="24152" y="61817"/>
                  </a:lnTo>
                  <a:lnTo>
                    <a:pt x="24135" y="59082"/>
                  </a:lnTo>
                  <a:lnTo>
                    <a:pt x="24093" y="56305"/>
                  </a:lnTo>
                  <a:lnTo>
                    <a:pt x="24042" y="53502"/>
                  </a:lnTo>
                  <a:lnTo>
                    <a:pt x="23973" y="50665"/>
                  </a:lnTo>
                  <a:lnTo>
                    <a:pt x="23897" y="47802"/>
                  </a:lnTo>
                  <a:lnTo>
                    <a:pt x="23795" y="44906"/>
                  </a:lnTo>
                  <a:lnTo>
                    <a:pt x="23684" y="41984"/>
                  </a:lnTo>
                  <a:lnTo>
                    <a:pt x="23556" y="39036"/>
                  </a:lnTo>
                  <a:lnTo>
                    <a:pt x="23403" y="36063"/>
                  </a:lnTo>
                  <a:lnTo>
                    <a:pt x="23232" y="33064"/>
                  </a:lnTo>
                  <a:lnTo>
                    <a:pt x="23053" y="30048"/>
                  </a:lnTo>
                  <a:lnTo>
                    <a:pt x="22849" y="27007"/>
                  </a:lnTo>
                  <a:lnTo>
                    <a:pt x="22619" y="23940"/>
                  </a:lnTo>
                  <a:lnTo>
                    <a:pt x="22372" y="20864"/>
                  </a:lnTo>
                  <a:lnTo>
                    <a:pt x="22108" y="17772"/>
                  </a:lnTo>
                  <a:lnTo>
                    <a:pt x="21963" y="16213"/>
                  </a:lnTo>
                  <a:lnTo>
                    <a:pt x="21818" y="14654"/>
                  </a:lnTo>
                  <a:lnTo>
                    <a:pt x="21665" y="13095"/>
                  </a:lnTo>
                  <a:lnTo>
                    <a:pt x="21503" y="11527"/>
                  </a:lnTo>
                  <a:lnTo>
                    <a:pt x="21341" y="9959"/>
                  </a:lnTo>
                  <a:lnTo>
                    <a:pt x="21171" y="8383"/>
                  </a:lnTo>
                  <a:lnTo>
                    <a:pt x="21000" y="6807"/>
                  </a:lnTo>
                  <a:lnTo>
                    <a:pt x="20813" y="5231"/>
                  </a:lnTo>
                  <a:lnTo>
                    <a:pt x="20625" y="3647"/>
                  </a:lnTo>
                  <a:lnTo>
                    <a:pt x="20438" y="2062"/>
                  </a:lnTo>
                  <a:lnTo>
                    <a:pt x="17857" y="1755"/>
                  </a:lnTo>
                  <a:lnTo>
                    <a:pt x="15292" y="1457"/>
                  </a:lnTo>
                  <a:lnTo>
                    <a:pt x="12736" y="1176"/>
                  </a:lnTo>
                  <a:lnTo>
                    <a:pt x="10181" y="912"/>
                  </a:lnTo>
                  <a:lnTo>
                    <a:pt x="7642" y="665"/>
                  </a:lnTo>
                  <a:lnTo>
                    <a:pt x="5112" y="426"/>
                  </a:lnTo>
                  <a:lnTo>
                    <a:pt x="2590" y="205"/>
                  </a:lnTo>
                  <a:lnTo>
                    <a:pt x="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5"/>
            <p:cNvSpPr/>
            <p:nvPr/>
          </p:nvSpPr>
          <p:spPr>
            <a:xfrm>
              <a:off x="-1564125" y="-2550700"/>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5"/>
            <p:cNvSpPr/>
            <p:nvPr/>
          </p:nvSpPr>
          <p:spPr>
            <a:xfrm>
              <a:off x="-4015550" y="-5001925"/>
              <a:ext cx="1692825" cy="1692625"/>
            </a:xfrm>
            <a:custGeom>
              <a:avLst/>
              <a:gdLst/>
              <a:ahLst/>
              <a:cxnLst/>
              <a:rect l="l" t="t" r="r" b="b"/>
              <a:pathLst>
                <a:path w="67713" h="67705" extrusionOk="0">
                  <a:moveTo>
                    <a:pt x="32382" y="1"/>
                  </a:moveTo>
                  <a:lnTo>
                    <a:pt x="30696" y="18"/>
                  </a:lnTo>
                  <a:lnTo>
                    <a:pt x="27373" y="52"/>
                  </a:lnTo>
                  <a:lnTo>
                    <a:pt x="24127" y="103"/>
                  </a:lnTo>
                  <a:lnTo>
                    <a:pt x="20950" y="171"/>
                  </a:lnTo>
                  <a:lnTo>
                    <a:pt x="17848" y="256"/>
                  </a:lnTo>
                  <a:lnTo>
                    <a:pt x="14824" y="359"/>
                  </a:lnTo>
                  <a:lnTo>
                    <a:pt x="11885" y="469"/>
                  </a:lnTo>
                  <a:lnTo>
                    <a:pt x="9039" y="597"/>
                  </a:lnTo>
                  <a:lnTo>
                    <a:pt x="6271" y="725"/>
                  </a:lnTo>
                  <a:lnTo>
                    <a:pt x="3604" y="870"/>
                  </a:lnTo>
                  <a:lnTo>
                    <a:pt x="1023" y="1023"/>
                  </a:lnTo>
                  <a:lnTo>
                    <a:pt x="844" y="4244"/>
                  </a:lnTo>
                  <a:lnTo>
                    <a:pt x="750" y="5913"/>
                  </a:lnTo>
                  <a:lnTo>
                    <a:pt x="665" y="7609"/>
                  </a:lnTo>
                  <a:lnTo>
                    <a:pt x="588" y="9347"/>
                  </a:lnTo>
                  <a:lnTo>
                    <a:pt x="512" y="11119"/>
                  </a:lnTo>
                  <a:lnTo>
                    <a:pt x="435" y="12925"/>
                  </a:lnTo>
                  <a:lnTo>
                    <a:pt x="367" y="14765"/>
                  </a:lnTo>
                  <a:lnTo>
                    <a:pt x="299" y="16631"/>
                  </a:lnTo>
                  <a:lnTo>
                    <a:pt x="239" y="18530"/>
                  </a:lnTo>
                  <a:lnTo>
                    <a:pt x="188" y="20464"/>
                  </a:lnTo>
                  <a:lnTo>
                    <a:pt x="145" y="22424"/>
                  </a:lnTo>
                  <a:lnTo>
                    <a:pt x="103" y="24417"/>
                  </a:lnTo>
                  <a:lnTo>
                    <a:pt x="69" y="26436"/>
                  </a:lnTo>
                  <a:lnTo>
                    <a:pt x="35" y="28481"/>
                  </a:lnTo>
                  <a:lnTo>
                    <a:pt x="18" y="30560"/>
                  </a:lnTo>
                  <a:lnTo>
                    <a:pt x="9" y="32655"/>
                  </a:lnTo>
                  <a:lnTo>
                    <a:pt x="0" y="34777"/>
                  </a:lnTo>
                  <a:lnTo>
                    <a:pt x="9" y="36932"/>
                  </a:lnTo>
                  <a:lnTo>
                    <a:pt x="18" y="39105"/>
                  </a:lnTo>
                  <a:lnTo>
                    <a:pt x="43" y="41294"/>
                  </a:lnTo>
                  <a:lnTo>
                    <a:pt x="69" y="43518"/>
                  </a:lnTo>
                  <a:lnTo>
                    <a:pt x="111" y="45750"/>
                  </a:lnTo>
                  <a:lnTo>
                    <a:pt x="162" y="48016"/>
                  </a:lnTo>
                  <a:lnTo>
                    <a:pt x="222" y="50291"/>
                  </a:lnTo>
                  <a:lnTo>
                    <a:pt x="290" y="52591"/>
                  </a:lnTo>
                  <a:lnTo>
                    <a:pt x="375" y="54908"/>
                  </a:lnTo>
                  <a:lnTo>
                    <a:pt x="469" y="57242"/>
                  </a:lnTo>
                  <a:lnTo>
                    <a:pt x="571" y="59602"/>
                  </a:lnTo>
                  <a:lnTo>
                    <a:pt x="691" y="61971"/>
                  </a:lnTo>
                  <a:lnTo>
                    <a:pt x="818" y="64347"/>
                  </a:lnTo>
                  <a:lnTo>
                    <a:pt x="963" y="66750"/>
                  </a:lnTo>
                  <a:lnTo>
                    <a:pt x="2718" y="66852"/>
                  </a:lnTo>
                  <a:lnTo>
                    <a:pt x="4465" y="66954"/>
                  </a:lnTo>
                  <a:lnTo>
                    <a:pt x="6211" y="67048"/>
                  </a:lnTo>
                  <a:lnTo>
                    <a:pt x="7940" y="67133"/>
                  </a:lnTo>
                  <a:lnTo>
                    <a:pt x="9661" y="67210"/>
                  </a:lnTo>
                  <a:lnTo>
                    <a:pt x="11374" y="67278"/>
                  </a:lnTo>
                  <a:lnTo>
                    <a:pt x="13086" y="67346"/>
                  </a:lnTo>
                  <a:lnTo>
                    <a:pt x="14782" y="67406"/>
                  </a:lnTo>
                  <a:lnTo>
                    <a:pt x="16468" y="67457"/>
                  </a:lnTo>
                  <a:lnTo>
                    <a:pt x="18138" y="67508"/>
                  </a:lnTo>
                  <a:lnTo>
                    <a:pt x="19808" y="67551"/>
                  </a:lnTo>
                  <a:lnTo>
                    <a:pt x="21461" y="67585"/>
                  </a:lnTo>
                  <a:lnTo>
                    <a:pt x="24741" y="67644"/>
                  </a:lnTo>
                  <a:lnTo>
                    <a:pt x="27969" y="67687"/>
                  </a:lnTo>
                  <a:lnTo>
                    <a:pt x="31147" y="67704"/>
                  </a:lnTo>
                  <a:lnTo>
                    <a:pt x="34282" y="67704"/>
                  </a:lnTo>
                  <a:lnTo>
                    <a:pt x="37358" y="67687"/>
                  </a:lnTo>
                  <a:lnTo>
                    <a:pt x="40374" y="67653"/>
                  </a:lnTo>
                  <a:lnTo>
                    <a:pt x="43338" y="67610"/>
                  </a:lnTo>
                  <a:lnTo>
                    <a:pt x="46243" y="67542"/>
                  </a:lnTo>
                  <a:lnTo>
                    <a:pt x="49080" y="67465"/>
                  </a:lnTo>
                  <a:lnTo>
                    <a:pt x="51858" y="67380"/>
                  </a:lnTo>
                  <a:lnTo>
                    <a:pt x="53851" y="67312"/>
                  </a:lnTo>
                  <a:lnTo>
                    <a:pt x="55802" y="67235"/>
                  </a:lnTo>
                  <a:lnTo>
                    <a:pt x="57719" y="67159"/>
                  </a:lnTo>
                  <a:lnTo>
                    <a:pt x="59593" y="67074"/>
                  </a:lnTo>
                  <a:lnTo>
                    <a:pt x="61433" y="66980"/>
                  </a:lnTo>
                  <a:lnTo>
                    <a:pt x="63222" y="66886"/>
                  </a:lnTo>
                  <a:lnTo>
                    <a:pt x="64977" y="66784"/>
                  </a:lnTo>
                  <a:lnTo>
                    <a:pt x="66690" y="66682"/>
                  </a:lnTo>
                  <a:lnTo>
                    <a:pt x="66877" y="63461"/>
                  </a:lnTo>
                  <a:lnTo>
                    <a:pt x="66962" y="61800"/>
                  </a:lnTo>
                  <a:lnTo>
                    <a:pt x="67048" y="60096"/>
                  </a:lnTo>
                  <a:lnTo>
                    <a:pt x="67133" y="58358"/>
                  </a:lnTo>
                  <a:lnTo>
                    <a:pt x="67209" y="56586"/>
                  </a:lnTo>
                  <a:lnTo>
                    <a:pt x="67286" y="54780"/>
                  </a:lnTo>
                  <a:lnTo>
                    <a:pt x="67354" y="52949"/>
                  </a:lnTo>
                  <a:lnTo>
                    <a:pt x="67414" y="51074"/>
                  </a:lnTo>
                  <a:lnTo>
                    <a:pt x="67474" y="49174"/>
                  </a:lnTo>
                  <a:lnTo>
                    <a:pt x="67525" y="47241"/>
                  </a:lnTo>
                  <a:lnTo>
                    <a:pt x="67576" y="45281"/>
                  </a:lnTo>
                  <a:lnTo>
                    <a:pt x="67618" y="43288"/>
                  </a:lnTo>
                  <a:lnTo>
                    <a:pt x="67652" y="41269"/>
                  </a:lnTo>
                  <a:lnTo>
                    <a:pt x="67678" y="39224"/>
                  </a:lnTo>
                  <a:lnTo>
                    <a:pt x="67695" y="37154"/>
                  </a:lnTo>
                  <a:lnTo>
                    <a:pt x="67712" y="35049"/>
                  </a:lnTo>
                  <a:lnTo>
                    <a:pt x="67712" y="32928"/>
                  </a:lnTo>
                  <a:lnTo>
                    <a:pt x="67712" y="30781"/>
                  </a:lnTo>
                  <a:lnTo>
                    <a:pt x="67695" y="28609"/>
                  </a:lnTo>
                  <a:lnTo>
                    <a:pt x="67678" y="26411"/>
                  </a:lnTo>
                  <a:lnTo>
                    <a:pt x="67644" y="24196"/>
                  </a:lnTo>
                  <a:lnTo>
                    <a:pt x="67610" y="21955"/>
                  </a:lnTo>
                  <a:lnTo>
                    <a:pt x="67559" y="19698"/>
                  </a:lnTo>
                  <a:lnTo>
                    <a:pt x="67499" y="17414"/>
                  </a:lnTo>
                  <a:lnTo>
                    <a:pt x="67422" y="15114"/>
                  </a:lnTo>
                  <a:lnTo>
                    <a:pt x="67346" y="12797"/>
                  </a:lnTo>
                  <a:lnTo>
                    <a:pt x="67252" y="10463"/>
                  </a:lnTo>
                  <a:lnTo>
                    <a:pt x="67141" y="8111"/>
                  </a:lnTo>
                  <a:lnTo>
                    <a:pt x="67022" y="5743"/>
                  </a:lnTo>
                  <a:lnTo>
                    <a:pt x="66894" y="3358"/>
                  </a:lnTo>
                  <a:lnTo>
                    <a:pt x="66758" y="955"/>
                  </a:lnTo>
                  <a:lnTo>
                    <a:pt x="64867" y="844"/>
                  </a:lnTo>
                  <a:lnTo>
                    <a:pt x="62984" y="742"/>
                  </a:lnTo>
                  <a:lnTo>
                    <a:pt x="61118" y="640"/>
                  </a:lnTo>
                  <a:lnTo>
                    <a:pt x="59252" y="555"/>
                  </a:lnTo>
                  <a:lnTo>
                    <a:pt x="57404" y="469"/>
                  </a:lnTo>
                  <a:lnTo>
                    <a:pt x="55564" y="401"/>
                  </a:lnTo>
                  <a:lnTo>
                    <a:pt x="53732" y="333"/>
                  </a:lnTo>
                  <a:lnTo>
                    <a:pt x="51917" y="265"/>
                  </a:lnTo>
                  <a:lnTo>
                    <a:pt x="50077" y="214"/>
                  </a:lnTo>
                  <a:lnTo>
                    <a:pt x="48245" y="163"/>
                  </a:lnTo>
                  <a:lnTo>
                    <a:pt x="46422" y="120"/>
                  </a:lnTo>
                  <a:lnTo>
                    <a:pt x="44616" y="86"/>
                  </a:lnTo>
                  <a:lnTo>
                    <a:pt x="42827" y="61"/>
                  </a:lnTo>
                  <a:lnTo>
                    <a:pt x="41047" y="35"/>
                  </a:lnTo>
                  <a:lnTo>
                    <a:pt x="39283" y="18"/>
                  </a:lnTo>
                  <a:lnTo>
                    <a:pt x="37537" y="9"/>
                  </a:lnTo>
                  <a:lnTo>
                    <a:pt x="35799" y="1"/>
                  </a:lnTo>
                  <a:close/>
                </a:path>
              </a:pathLst>
            </a:custGeom>
            <a:solidFill>
              <a:srgbClr val="EDF8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5"/>
            <p:cNvSpPr/>
            <p:nvPr/>
          </p:nvSpPr>
          <p:spPr>
            <a:xfrm>
              <a:off x="-4015550" y="-5001925"/>
              <a:ext cx="1692825" cy="1692625"/>
            </a:xfrm>
            <a:custGeom>
              <a:avLst/>
              <a:gdLst/>
              <a:ahLst/>
              <a:cxnLst/>
              <a:rect l="l" t="t" r="r" b="b"/>
              <a:pathLst>
                <a:path w="67713" h="67705" fill="none" extrusionOk="0">
                  <a:moveTo>
                    <a:pt x="66758" y="955"/>
                  </a:moveTo>
                  <a:lnTo>
                    <a:pt x="66758" y="955"/>
                  </a:lnTo>
                  <a:lnTo>
                    <a:pt x="64867" y="844"/>
                  </a:lnTo>
                  <a:lnTo>
                    <a:pt x="62984" y="742"/>
                  </a:lnTo>
                  <a:lnTo>
                    <a:pt x="61118" y="640"/>
                  </a:lnTo>
                  <a:lnTo>
                    <a:pt x="59252" y="555"/>
                  </a:lnTo>
                  <a:lnTo>
                    <a:pt x="57404" y="469"/>
                  </a:lnTo>
                  <a:lnTo>
                    <a:pt x="55564" y="401"/>
                  </a:lnTo>
                  <a:lnTo>
                    <a:pt x="53732" y="333"/>
                  </a:lnTo>
                  <a:lnTo>
                    <a:pt x="51917" y="265"/>
                  </a:lnTo>
                  <a:lnTo>
                    <a:pt x="51917" y="265"/>
                  </a:lnTo>
                  <a:lnTo>
                    <a:pt x="50077" y="214"/>
                  </a:lnTo>
                  <a:lnTo>
                    <a:pt x="48245" y="163"/>
                  </a:lnTo>
                  <a:lnTo>
                    <a:pt x="46422" y="120"/>
                  </a:lnTo>
                  <a:lnTo>
                    <a:pt x="44616" y="86"/>
                  </a:lnTo>
                  <a:lnTo>
                    <a:pt x="42827" y="61"/>
                  </a:lnTo>
                  <a:lnTo>
                    <a:pt x="41047" y="35"/>
                  </a:lnTo>
                  <a:lnTo>
                    <a:pt x="39283" y="18"/>
                  </a:lnTo>
                  <a:lnTo>
                    <a:pt x="37537" y="9"/>
                  </a:lnTo>
                  <a:lnTo>
                    <a:pt x="35799" y="1"/>
                  </a:lnTo>
                  <a:lnTo>
                    <a:pt x="34086" y="1"/>
                  </a:lnTo>
                  <a:lnTo>
                    <a:pt x="32382" y="1"/>
                  </a:lnTo>
                  <a:lnTo>
                    <a:pt x="30696" y="18"/>
                  </a:lnTo>
                  <a:lnTo>
                    <a:pt x="27373" y="52"/>
                  </a:lnTo>
                  <a:lnTo>
                    <a:pt x="24127" y="103"/>
                  </a:lnTo>
                  <a:lnTo>
                    <a:pt x="20950" y="171"/>
                  </a:lnTo>
                  <a:lnTo>
                    <a:pt x="17848" y="256"/>
                  </a:lnTo>
                  <a:lnTo>
                    <a:pt x="14824" y="359"/>
                  </a:lnTo>
                  <a:lnTo>
                    <a:pt x="11885" y="469"/>
                  </a:lnTo>
                  <a:lnTo>
                    <a:pt x="9039" y="597"/>
                  </a:lnTo>
                  <a:lnTo>
                    <a:pt x="6271" y="725"/>
                  </a:lnTo>
                  <a:lnTo>
                    <a:pt x="3604" y="870"/>
                  </a:lnTo>
                  <a:lnTo>
                    <a:pt x="1023" y="1023"/>
                  </a:lnTo>
                  <a:lnTo>
                    <a:pt x="1023" y="1023"/>
                  </a:lnTo>
                  <a:lnTo>
                    <a:pt x="844" y="4244"/>
                  </a:lnTo>
                  <a:lnTo>
                    <a:pt x="750" y="5913"/>
                  </a:lnTo>
                  <a:lnTo>
                    <a:pt x="665" y="7609"/>
                  </a:lnTo>
                  <a:lnTo>
                    <a:pt x="588" y="9347"/>
                  </a:lnTo>
                  <a:lnTo>
                    <a:pt x="512" y="11119"/>
                  </a:lnTo>
                  <a:lnTo>
                    <a:pt x="435" y="12925"/>
                  </a:lnTo>
                  <a:lnTo>
                    <a:pt x="367" y="14765"/>
                  </a:lnTo>
                  <a:lnTo>
                    <a:pt x="299" y="16631"/>
                  </a:lnTo>
                  <a:lnTo>
                    <a:pt x="239" y="18530"/>
                  </a:lnTo>
                  <a:lnTo>
                    <a:pt x="188" y="20464"/>
                  </a:lnTo>
                  <a:lnTo>
                    <a:pt x="145" y="22424"/>
                  </a:lnTo>
                  <a:lnTo>
                    <a:pt x="103" y="24417"/>
                  </a:lnTo>
                  <a:lnTo>
                    <a:pt x="69" y="26436"/>
                  </a:lnTo>
                  <a:lnTo>
                    <a:pt x="35" y="28481"/>
                  </a:lnTo>
                  <a:lnTo>
                    <a:pt x="18" y="30560"/>
                  </a:lnTo>
                  <a:lnTo>
                    <a:pt x="9" y="32655"/>
                  </a:lnTo>
                  <a:lnTo>
                    <a:pt x="0" y="34777"/>
                  </a:lnTo>
                  <a:lnTo>
                    <a:pt x="9" y="36932"/>
                  </a:lnTo>
                  <a:lnTo>
                    <a:pt x="18" y="39105"/>
                  </a:lnTo>
                  <a:lnTo>
                    <a:pt x="43" y="41294"/>
                  </a:lnTo>
                  <a:lnTo>
                    <a:pt x="69" y="43518"/>
                  </a:lnTo>
                  <a:lnTo>
                    <a:pt x="111" y="45750"/>
                  </a:lnTo>
                  <a:lnTo>
                    <a:pt x="162" y="48016"/>
                  </a:lnTo>
                  <a:lnTo>
                    <a:pt x="222" y="50291"/>
                  </a:lnTo>
                  <a:lnTo>
                    <a:pt x="290" y="52591"/>
                  </a:lnTo>
                  <a:lnTo>
                    <a:pt x="375" y="54908"/>
                  </a:lnTo>
                  <a:lnTo>
                    <a:pt x="469" y="57242"/>
                  </a:lnTo>
                  <a:lnTo>
                    <a:pt x="571" y="59602"/>
                  </a:lnTo>
                  <a:lnTo>
                    <a:pt x="691" y="61971"/>
                  </a:lnTo>
                  <a:lnTo>
                    <a:pt x="818" y="64347"/>
                  </a:lnTo>
                  <a:lnTo>
                    <a:pt x="963" y="66750"/>
                  </a:lnTo>
                  <a:lnTo>
                    <a:pt x="963" y="66750"/>
                  </a:lnTo>
                  <a:lnTo>
                    <a:pt x="2718" y="66852"/>
                  </a:lnTo>
                  <a:lnTo>
                    <a:pt x="4465" y="66954"/>
                  </a:lnTo>
                  <a:lnTo>
                    <a:pt x="6211" y="67048"/>
                  </a:lnTo>
                  <a:lnTo>
                    <a:pt x="7940" y="67133"/>
                  </a:lnTo>
                  <a:lnTo>
                    <a:pt x="9661" y="67210"/>
                  </a:lnTo>
                  <a:lnTo>
                    <a:pt x="11374" y="67278"/>
                  </a:lnTo>
                  <a:lnTo>
                    <a:pt x="13086" y="67346"/>
                  </a:lnTo>
                  <a:lnTo>
                    <a:pt x="14782" y="67406"/>
                  </a:lnTo>
                  <a:lnTo>
                    <a:pt x="16468" y="67457"/>
                  </a:lnTo>
                  <a:lnTo>
                    <a:pt x="18138" y="67508"/>
                  </a:lnTo>
                  <a:lnTo>
                    <a:pt x="19808" y="67551"/>
                  </a:lnTo>
                  <a:lnTo>
                    <a:pt x="21461" y="67585"/>
                  </a:lnTo>
                  <a:lnTo>
                    <a:pt x="24741" y="67644"/>
                  </a:lnTo>
                  <a:lnTo>
                    <a:pt x="27969" y="67687"/>
                  </a:lnTo>
                  <a:lnTo>
                    <a:pt x="31147" y="67704"/>
                  </a:lnTo>
                  <a:lnTo>
                    <a:pt x="34282" y="67704"/>
                  </a:lnTo>
                  <a:lnTo>
                    <a:pt x="37358" y="67687"/>
                  </a:lnTo>
                  <a:lnTo>
                    <a:pt x="40374" y="67653"/>
                  </a:lnTo>
                  <a:lnTo>
                    <a:pt x="43338" y="67610"/>
                  </a:lnTo>
                  <a:lnTo>
                    <a:pt x="46243" y="67542"/>
                  </a:lnTo>
                  <a:lnTo>
                    <a:pt x="49080" y="67465"/>
                  </a:lnTo>
                  <a:lnTo>
                    <a:pt x="51858" y="67380"/>
                  </a:lnTo>
                  <a:lnTo>
                    <a:pt x="51858" y="67380"/>
                  </a:lnTo>
                  <a:lnTo>
                    <a:pt x="53851" y="67312"/>
                  </a:lnTo>
                  <a:lnTo>
                    <a:pt x="55802" y="67235"/>
                  </a:lnTo>
                  <a:lnTo>
                    <a:pt x="57719" y="67159"/>
                  </a:lnTo>
                  <a:lnTo>
                    <a:pt x="59593" y="67074"/>
                  </a:lnTo>
                  <a:lnTo>
                    <a:pt x="61433" y="66980"/>
                  </a:lnTo>
                  <a:lnTo>
                    <a:pt x="63222" y="66886"/>
                  </a:lnTo>
                  <a:lnTo>
                    <a:pt x="64977" y="66784"/>
                  </a:lnTo>
                  <a:lnTo>
                    <a:pt x="66690" y="66682"/>
                  </a:lnTo>
                  <a:lnTo>
                    <a:pt x="66690" y="66682"/>
                  </a:lnTo>
                  <a:lnTo>
                    <a:pt x="66877" y="63461"/>
                  </a:lnTo>
                  <a:lnTo>
                    <a:pt x="66962" y="61800"/>
                  </a:lnTo>
                  <a:lnTo>
                    <a:pt x="67048" y="60096"/>
                  </a:lnTo>
                  <a:lnTo>
                    <a:pt x="67133" y="58358"/>
                  </a:lnTo>
                  <a:lnTo>
                    <a:pt x="67209" y="56586"/>
                  </a:lnTo>
                  <a:lnTo>
                    <a:pt x="67286" y="54780"/>
                  </a:lnTo>
                  <a:lnTo>
                    <a:pt x="67354" y="52949"/>
                  </a:lnTo>
                  <a:lnTo>
                    <a:pt x="67414" y="51074"/>
                  </a:lnTo>
                  <a:lnTo>
                    <a:pt x="67474" y="49174"/>
                  </a:lnTo>
                  <a:lnTo>
                    <a:pt x="67525" y="47241"/>
                  </a:lnTo>
                  <a:lnTo>
                    <a:pt x="67576" y="45281"/>
                  </a:lnTo>
                  <a:lnTo>
                    <a:pt x="67618" y="43288"/>
                  </a:lnTo>
                  <a:lnTo>
                    <a:pt x="67652" y="41269"/>
                  </a:lnTo>
                  <a:lnTo>
                    <a:pt x="67678" y="39224"/>
                  </a:lnTo>
                  <a:lnTo>
                    <a:pt x="67695" y="37154"/>
                  </a:lnTo>
                  <a:lnTo>
                    <a:pt x="67712" y="35049"/>
                  </a:lnTo>
                  <a:lnTo>
                    <a:pt x="67712" y="32928"/>
                  </a:lnTo>
                  <a:lnTo>
                    <a:pt x="67712" y="30781"/>
                  </a:lnTo>
                  <a:lnTo>
                    <a:pt x="67695" y="28609"/>
                  </a:lnTo>
                  <a:lnTo>
                    <a:pt x="67678" y="26411"/>
                  </a:lnTo>
                  <a:lnTo>
                    <a:pt x="67644" y="24196"/>
                  </a:lnTo>
                  <a:lnTo>
                    <a:pt x="67610" y="21955"/>
                  </a:lnTo>
                  <a:lnTo>
                    <a:pt x="67559" y="19698"/>
                  </a:lnTo>
                  <a:lnTo>
                    <a:pt x="67499" y="17414"/>
                  </a:lnTo>
                  <a:lnTo>
                    <a:pt x="67422" y="15114"/>
                  </a:lnTo>
                  <a:lnTo>
                    <a:pt x="67346" y="12797"/>
                  </a:lnTo>
                  <a:lnTo>
                    <a:pt x="67252" y="10463"/>
                  </a:lnTo>
                  <a:lnTo>
                    <a:pt x="67141" y="8111"/>
                  </a:lnTo>
                  <a:lnTo>
                    <a:pt x="67022" y="5743"/>
                  </a:lnTo>
                  <a:lnTo>
                    <a:pt x="66894" y="3358"/>
                  </a:lnTo>
                  <a:lnTo>
                    <a:pt x="66758" y="955"/>
                  </a:lnTo>
                  <a:lnTo>
                    <a:pt x="66758" y="9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5"/>
            <p:cNvSpPr/>
            <p:nvPr/>
          </p:nvSpPr>
          <p:spPr>
            <a:xfrm>
              <a:off x="-2346625" y="-4978050"/>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5"/>
            <p:cNvSpPr/>
            <p:nvPr/>
          </p:nvSpPr>
          <p:spPr>
            <a:xfrm>
              <a:off x="-2719125" y="-4995325"/>
              <a:ext cx="396400" cy="1677925"/>
            </a:xfrm>
            <a:custGeom>
              <a:avLst/>
              <a:gdLst/>
              <a:ahLst/>
              <a:cxnLst/>
              <a:rect l="l" t="t" r="r" b="b"/>
              <a:pathLst>
                <a:path w="15856" h="67117" extrusionOk="0">
                  <a:moveTo>
                    <a:pt x="60" y="1"/>
                  </a:moveTo>
                  <a:lnTo>
                    <a:pt x="180" y="2429"/>
                  </a:lnTo>
                  <a:lnTo>
                    <a:pt x="290" y="4831"/>
                  </a:lnTo>
                  <a:lnTo>
                    <a:pt x="384" y="7217"/>
                  </a:lnTo>
                  <a:lnTo>
                    <a:pt x="469" y="9594"/>
                  </a:lnTo>
                  <a:lnTo>
                    <a:pt x="554" y="11954"/>
                  </a:lnTo>
                  <a:lnTo>
                    <a:pt x="623" y="14296"/>
                  </a:lnTo>
                  <a:lnTo>
                    <a:pt x="682" y="16622"/>
                  </a:lnTo>
                  <a:lnTo>
                    <a:pt x="733" y="18922"/>
                  </a:lnTo>
                  <a:lnTo>
                    <a:pt x="776" y="21214"/>
                  </a:lnTo>
                  <a:lnTo>
                    <a:pt x="810" y="23480"/>
                  </a:lnTo>
                  <a:lnTo>
                    <a:pt x="836" y="25729"/>
                  </a:lnTo>
                  <a:lnTo>
                    <a:pt x="853" y="27953"/>
                  </a:lnTo>
                  <a:lnTo>
                    <a:pt x="870" y="30159"/>
                  </a:lnTo>
                  <a:lnTo>
                    <a:pt x="870" y="32340"/>
                  </a:lnTo>
                  <a:lnTo>
                    <a:pt x="870" y="34504"/>
                  </a:lnTo>
                  <a:lnTo>
                    <a:pt x="861" y="36643"/>
                  </a:lnTo>
                  <a:lnTo>
                    <a:pt x="844" y="38755"/>
                  </a:lnTo>
                  <a:lnTo>
                    <a:pt x="818" y="40843"/>
                  </a:lnTo>
                  <a:lnTo>
                    <a:pt x="793" y="42904"/>
                  </a:lnTo>
                  <a:lnTo>
                    <a:pt x="759" y="44940"/>
                  </a:lnTo>
                  <a:lnTo>
                    <a:pt x="716" y="46951"/>
                  </a:lnTo>
                  <a:lnTo>
                    <a:pt x="674" y="48936"/>
                  </a:lnTo>
                  <a:lnTo>
                    <a:pt x="623" y="50887"/>
                  </a:lnTo>
                  <a:lnTo>
                    <a:pt x="571" y="52812"/>
                  </a:lnTo>
                  <a:lnTo>
                    <a:pt x="512" y="54712"/>
                  </a:lnTo>
                  <a:lnTo>
                    <a:pt x="452" y="56578"/>
                  </a:lnTo>
                  <a:lnTo>
                    <a:pt x="316" y="60224"/>
                  </a:lnTo>
                  <a:lnTo>
                    <a:pt x="163" y="63734"/>
                  </a:lnTo>
                  <a:lnTo>
                    <a:pt x="1" y="67116"/>
                  </a:lnTo>
                  <a:lnTo>
                    <a:pt x="1994" y="67048"/>
                  </a:lnTo>
                  <a:lnTo>
                    <a:pt x="3945" y="66971"/>
                  </a:lnTo>
                  <a:lnTo>
                    <a:pt x="5862" y="66895"/>
                  </a:lnTo>
                  <a:lnTo>
                    <a:pt x="7736" y="66810"/>
                  </a:lnTo>
                  <a:lnTo>
                    <a:pt x="9576" y="66716"/>
                  </a:lnTo>
                  <a:lnTo>
                    <a:pt x="11365" y="66622"/>
                  </a:lnTo>
                  <a:lnTo>
                    <a:pt x="13120" y="66520"/>
                  </a:lnTo>
                  <a:lnTo>
                    <a:pt x="14833" y="66418"/>
                  </a:lnTo>
                  <a:lnTo>
                    <a:pt x="15020" y="63197"/>
                  </a:lnTo>
                  <a:lnTo>
                    <a:pt x="15105" y="61536"/>
                  </a:lnTo>
                  <a:lnTo>
                    <a:pt x="15191" y="59832"/>
                  </a:lnTo>
                  <a:lnTo>
                    <a:pt x="15276" y="58094"/>
                  </a:lnTo>
                  <a:lnTo>
                    <a:pt x="15352" y="56322"/>
                  </a:lnTo>
                  <a:lnTo>
                    <a:pt x="15429" y="54516"/>
                  </a:lnTo>
                  <a:lnTo>
                    <a:pt x="15497" y="52685"/>
                  </a:lnTo>
                  <a:lnTo>
                    <a:pt x="15557" y="50810"/>
                  </a:lnTo>
                  <a:lnTo>
                    <a:pt x="15617" y="48910"/>
                  </a:lnTo>
                  <a:lnTo>
                    <a:pt x="15668" y="46977"/>
                  </a:lnTo>
                  <a:lnTo>
                    <a:pt x="15719" y="45017"/>
                  </a:lnTo>
                  <a:lnTo>
                    <a:pt x="15761" y="43024"/>
                  </a:lnTo>
                  <a:lnTo>
                    <a:pt x="15795" y="41005"/>
                  </a:lnTo>
                  <a:lnTo>
                    <a:pt x="15821" y="38960"/>
                  </a:lnTo>
                  <a:lnTo>
                    <a:pt x="15838" y="36890"/>
                  </a:lnTo>
                  <a:lnTo>
                    <a:pt x="15855" y="34785"/>
                  </a:lnTo>
                  <a:lnTo>
                    <a:pt x="15855" y="32664"/>
                  </a:lnTo>
                  <a:lnTo>
                    <a:pt x="15855" y="30517"/>
                  </a:lnTo>
                  <a:lnTo>
                    <a:pt x="15838" y="28345"/>
                  </a:lnTo>
                  <a:lnTo>
                    <a:pt x="15821" y="26147"/>
                  </a:lnTo>
                  <a:lnTo>
                    <a:pt x="15787" y="23932"/>
                  </a:lnTo>
                  <a:lnTo>
                    <a:pt x="15753" y="21691"/>
                  </a:lnTo>
                  <a:lnTo>
                    <a:pt x="15702" y="19434"/>
                  </a:lnTo>
                  <a:lnTo>
                    <a:pt x="15642" y="17150"/>
                  </a:lnTo>
                  <a:lnTo>
                    <a:pt x="15565" y="14850"/>
                  </a:lnTo>
                  <a:lnTo>
                    <a:pt x="15489" y="12533"/>
                  </a:lnTo>
                  <a:lnTo>
                    <a:pt x="15395" y="10199"/>
                  </a:lnTo>
                  <a:lnTo>
                    <a:pt x="15284" y="7847"/>
                  </a:lnTo>
                  <a:lnTo>
                    <a:pt x="15165" y="5479"/>
                  </a:lnTo>
                  <a:lnTo>
                    <a:pt x="15037" y="3094"/>
                  </a:lnTo>
                  <a:lnTo>
                    <a:pt x="14901" y="691"/>
                  </a:lnTo>
                  <a:lnTo>
                    <a:pt x="13010" y="580"/>
                  </a:lnTo>
                  <a:lnTo>
                    <a:pt x="11127" y="478"/>
                  </a:lnTo>
                  <a:lnTo>
                    <a:pt x="9261" y="376"/>
                  </a:lnTo>
                  <a:lnTo>
                    <a:pt x="7395" y="291"/>
                  </a:lnTo>
                  <a:lnTo>
                    <a:pt x="5547" y="205"/>
                  </a:lnTo>
                  <a:lnTo>
                    <a:pt x="3707" y="137"/>
                  </a:lnTo>
                  <a:lnTo>
                    <a:pt x="1875" y="69"/>
                  </a:lnTo>
                  <a:lnTo>
                    <a:pt x="60" y="1"/>
                  </a:lnTo>
                  <a:close/>
                </a:path>
              </a:pathLst>
            </a:custGeom>
            <a:solidFill>
              <a:srgbClr val="D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5"/>
            <p:cNvSpPr/>
            <p:nvPr/>
          </p:nvSpPr>
          <p:spPr>
            <a:xfrm>
              <a:off x="-2719125" y="-4995325"/>
              <a:ext cx="396400" cy="1677925"/>
            </a:xfrm>
            <a:custGeom>
              <a:avLst/>
              <a:gdLst/>
              <a:ahLst/>
              <a:cxnLst/>
              <a:rect l="l" t="t" r="r" b="b"/>
              <a:pathLst>
                <a:path w="15856" h="67117" fill="none" extrusionOk="0">
                  <a:moveTo>
                    <a:pt x="14901" y="691"/>
                  </a:moveTo>
                  <a:lnTo>
                    <a:pt x="14901" y="691"/>
                  </a:lnTo>
                  <a:lnTo>
                    <a:pt x="13010" y="580"/>
                  </a:lnTo>
                  <a:lnTo>
                    <a:pt x="11127" y="478"/>
                  </a:lnTo>
                  <a:lnTo>
                    <a:pt x="9261" y="376"/>
                  </a:lnTo>
                  <a:lnTo>
                    <a:pt x="7395" y="291"/>
                  </a:lnTo>
                  <a:lnTo>
                    <a:pt x="5547" y="205"/>
                  </a:lnTo>
                  <a:lnTo>
                    <a:pt x="3707" y="137"/>
                  </a:lnTo>
                  <a:lnTo>
                    <a:pt x="1875" y="69"/>
                  </a:lnTo>
                  <a:lnTo>
                    <a:pt x="60" y="1"/>
                  </a:lnTo>
                  <a:lnTo>
                    <a:pt x="60" y="1"/>
                  </a:lnTo>
                  <a:lnTo>
                    <a:pt x="180" y="2429"/>
                  </a:lnTo>
                  <a:lnTo>
                    <a:pt x="290" y="4831"/>
                  </a:lnTo>
                  <a:lnTo>
                    <a:pt x="384" y="7217"/>
                  </a:lnTo>
                  <a:lnTo>
                    <a:pt x="469" y="9594"/>
                  </a:lnTo>
                  <a:lnTo>
                    <a:pt x="554" y="11954"/>
                  </a:lnTo>
                  <a:lnTo>
                    <a:pt x="623" y="14296"/>
                  </a:lnTo>
                  <a:lnTo>
                    <a:pt x="682" y="16622"/>
                  </a:lnTo>
                  <a:lnTo>
                    <a:pt x="733" y="18922"/>
                  </a:lnTo>
                  <a:lnTo>
                    <a:pt x="776" y="21214"/>
                  </a:lnTo>
                  <a:lnTo>
                    <a:pt x="810" y="23480"/>
                  </a:lnTo>
                  <a:lnTo>
                    <a:pt x="836" y="25729"/>
                  </a:lnTo>
                  <a:lnTo>
                    <a:pt x="853" y="27953"/>
                  </a:lnTo>
                  <a:lnTo>
                    <a:pt x="870" y="30159"/>
                  </a:lnTo>
                  <a:lnTo>
                    <a:pt x="870" y="32340"/>
                  </a:lnTo>
                  <a:lnTo>
                    <a:pt x="870" y="34504"/>
                  </a:lnTo>
                  <a:lnTo>
                    <a:pt x="861" y="36643"/>
                  </a:lnTo>
                  <a:lnTo>
                    <a:pt x="844" y="38755"/>
                  </a:lnTo>
                  <a:lnTo>
                    <a:pt x="818" y="40843"/>
                  </a:lnTo>
                  <a:lnTo>
                    <a:pt x="793" y="42904"/>
                  </a:lnTo>
                  <a:lnTo>
                    <a:pt x="759" y="44940"/>
                  </a:lnTo>
                  <a:lnTo>
                    <a:pt x="716" y="46951"/>
                  </a:lnTo>
                  <a:lnTo>
                    <a:pt x="674" y="48936"/>
                  </a:lnTo>
                  <a:lnTo>
                    <a:pt x="623" y="50887"/>
                  </a:lnTo>
                  <a:lnTo>
                    <a:pt x="571" y="52812"/>
                  </a:lnTo>
                  <a:lnTo>
                    <a:pt x="512" y="54712"/>
                  </a:lnTo>
                  <a:lnTo>
                    <a:pt x="452" y="56578"/>
                  </a:lnTo>
                  <a:lnTo>
                    <a:pt x="316" y="60224"/>
                  </a:lnTo>
                  <a:lnTo>
                    <a:pt x="163" y="63734"/>
                  </a:lnTo>
                  <a:lnTo>
                    <a:pt x="1" y="67116"/>
                  </a:lnTo>
                  <a:lnTo>
                    <a:pt x="1" y="67116"/>
                  </a:lnTo>
                  <a:lnTo>
                    <a:pt x="1994" y="67048"/>
                  </a:lnTo>
                  <a:lnTo>
                    <a:pt x="3945" y="66971"/>
                  </a:lnTo>
                  <a:lnTo>
                    <a:pt x="5862" y="66895"/>
                  </a:lnTo>
                  <a:lnTo>
                    <a:pt x="7736" y="66810"/>
                  </a:lnTo>
                  <a:lnTo>
                    <a:pt x="9576" y="66716"/>
                  </a:lnTo>
                  <a:lnTo>
                    <a:pt x="11365" y="66622"/>
                  </a:lnTo>
                  <a:lnTo>
                    <a:pt x="13120" y="66520"/>
                  </a:lnTo>
                  <a:lnTo>
                    <a:pt x="14833" y="66418"/>
                  </a:lnTo>
                  <a:lnTo>
                    <a:pt x="14833" y="66418"/>
                  </a:lnTo>
                  <a:lnTo>
                    <a:pt x="15020" y="63197"/>
                  </a:lnTo>
                  <a:lnTo>
                    <a:pt x="15105" y="61536"/>
                  </a:lnTo>
                  <a:lnTo>
                    <a:pt x="15191" y="59832"/>
                  </a:lnTo>
                  <a:lnTo>
                    <a:pt x="15276" y="58094"/>
                  </a:lnTo>
                  <a:lnTo>
                    <a:pt x="15352" y="56322"/>
                  </a:lnTo>
                  <a:lnTo>
                    <a:pt x="15429" y="54516"/>
                  </a:lnTo>
                  <a:lnTo>
                    <a:pt x="15497" y="52685"/>
                  </a:lnTo>
                  <a:lnTo>
                    <a:pt x="15557" y="50810"/>
                  </a:lnTo>
                  <a:lnTo>
                    <a:pt x="15617" y="48910"/>
                  </a:lnTo>
                  <a:lnTo>
                    <a:pt x="15668" y="46977"/>
                  </a:lnTo>
                  <a:lnTo>
                    <a:pt x="15719" y="45017"/>
                  </a:lnTo>
                  <a:lnTo>
                    <a:pt x="15761" y="43024"/>
                  </a:lnTo>
                  <a:lnTo>
                    <a:pt x="15795" y="41005"/>
                  </a:lnTo>
                  <a:lnTo>
                    <a:pt x="15821" y="38960"/>
                  </a:lnTo>
                  <a:lnTo>
                    <a:pt x="15838" y="36890"/>
                  </a:lnTo>
                  <a:lnTo>
                    <a:pt x="15855" y="34785"/>
                  </a:lnTo>
                  <a:lnTo>
                    <a:pt x="15855" y="32664"/>
                  </a:lnTo>
                  <a:lnTo>
                    <a:pt x="15855" y="30517"/>
                  </a:lnTo>
                  <a:lnTo>
                    <a:pt x="15838" y="28345"/>
                  </a:lnTo>
                  <a:lnTo>
                    <a:pt x="15821" y="26147"/>
                  </a:lnTo>
                  <a:lnTo>
                    <a:pt x="15787" y="23932"/>
                  </a:lnTo>
                  <a:lnTo>
                    <a:pt x="15753" y="21691"/>
                  </a:lnTo>
                  <a:lnTo>
                    <a:pt x="15702" y="19434"/>
                  </a:lnTo>
                  <a:lnTo>
                    <a:pt x="15642" y="17150"/>
                  </a:lnTo>
                  <a:lnTo>
                    <a:pt x="15565" y="14850"/>
                  </a:lnTo>
                  <a:lnTo>
                    <a:pt x="15489" y="12533"/>
                  </a:lnTo>
                  <a:lnTo>
                    <a:pt x="15395" y="10199"/>
                  </a:lnTo>
                  <a:lnTo>
                    <a:pt x="15284" y="7847"/>
                  </a:lnTo>
                  <a:lnTo>
                    <a:pt x="15165" y="5479"/>
                  </a:lnTo>
                  <a:lnTo>
                    <a:pt x="15037" y="3094"/>
                  </a:lnTo>
                  <a:lnTo>
                    <a:pt x="14901" y="691"/>
                  </a:lnTo>
                  <a:lnTo>
                    <a:pt x="14901" y="6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5"/>
            <p:cNvSpPr/>
            <p:nvPr/>
          </p:nvSpPr>
          <p:spPr>
            <a:xfrm>
              <a:off x="-2346625" y="-4978050"/>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5"/>
            <p:cNvSpPr/>
            <p:nvPr/>
          </p:nvSpPr>
          <p:spPr>
            <a:xfrm>
              <a:off x="-5944125" y="-5015550"/>
              <a:ext cx="510975" cy="510975"/>
            </a:xfrm>
            <a:custGeom>
              <a:avLst/>
              <a:gdLst/>
              <a:ahLst/>
              <a:cxnLst/>
              <a:rect l="l" t="t" r="r" b="b"/>
              <a:pathLst>
                <a:path w="20439" h="20439" extrusionOk="0">
                  <a:moveTo>
                    <a:pt x="9960" y="1"/>
                  </a:moveTo>
                  <a:lnTo>
                    <a:pt x="9696" y="9"/>
                  </a:lnTo>
                  <a:lnTo>
                    <a:pt x="9432" y="26"/>
                  </a:lnTo>
                  <a:lnTo>
                    <a:pt x="9176" y="52"/>
                  </a:lnTo>
                  <a:lnTo>
                    <a:pt x="8921" y="77"/>
                  </a:lnTo>
                  <a:lnTo>
                    <a:pt x="8665" y="120"/>
                  </a:lnTo>
                  <a:lnTo>
                    <a:pt x="8409" y="154"/>
                  </a:lnTo>
                  <a:lnTo>
                    <a:pt x="8162" y="205"/>
                  </a:lnTo>
                  <a:lnTo>
                    <a:pt x="7915" y="256"/>
                  </a:lnTo>
                  <a:lnTo>
                    <a:pt x="7668" y="324"/>
                  </a:lnTo>
                  <a:lnTo>
                    <a:pt x="7421" y="384"/>
                  </a:lnTo>
                  <a:lnTo>
                    <a:pt x="7183" y="461"/>
                  </a:lnTo>
                  <a:lnTo>
                    <a:pt x="6944" y="537"/>
                  </a:lnTo>
                  <a:lnTo>
                    <a:pt x="6706" y="623"/>
                  </a:lnTo>
                  <a:lnTo>
                    <a:pt x="6476" y="708"/>
                  </a:lnTo>
                  <a:lnTo>
                    <a:pt x="6246" y="801"/>
                  </a:lnTo>
                  <a:lnTo>
                    <a:pt x="6016" y="904"/>
                  </a:lnTo>
                  <a:lnTo>
                    <a:pt x="5794" y="1006"/>
                  </a:lnTo>
                  <a:lnTo>
                    <a:pt x="5573" y="1117"/>
                  </a:lnTo>
                  <a:lnTo>
                    <a:pt x="5351" y="1227"/>
                  </a:lnTo>
                  <a:lnTo>
                    <a:pt x="5138" y="1355"/>
                  </a:lnTo>
                  <a:lnTo>
                    <a:pt x="4925" y="1474"/>
                  </a:lnTo>
                  <a:lnTo>
                    <a:pt x="4712" y="1611"/>
                  </a:lnTo>
                  <a:lnTo>
                    <a:pt x="4508" y="1747"/>
                  </a:lnTo>
                  <a:lnTo>
                    <a:pt x="4303" y="1883"/>
                  </a:lnTo>
                  <a:lnTo>
                    <a:pt x="4107" y="2028"/>
                  </a:lnTo>
                  <a:lnTo>
                    <a:pt x="3911" y="2182"/>
                  </a:lnTo>
                  <a:lnTo>
                    <a:pt x="3724" y="2335"/>
                  </a:lnTo>
                  <a:lnTo>
                    <a:pt x="3536" y="2488"/>
                  </a:lnTo>
                  <a:lnTo>
                    <a:pt x="3349" y="2650"/>
                  </a:lnTo>
                  <a:lnTo>
                    <a:pt x="3170" y="2821"/>
                  </a:lnTo>
                  <a:lnTo>
                    <a:pt x="2991" y="2991"/>
                  </a:lnTo>
                  <a:lnTo>
                    <a:pt x="2821" y="3170"/>
                  </a:lnTo>
                  <a:lnTo>
                    <a:pt x="2659" y="3349"/>
                  </a:lnTo>
                  <a:lnTo>
                    <a:pt x="2497" y="3528"/>
                  </a:lnTo>
                  <a:lnTo>
                    <a:pt x="2335" y="3715"/>
                  </a:lnTo>
                  <a:lnTo>
                    <a:pt x="2182" y="3911"/>
                  </a:lnTo>
                  <a:lnTo>
                    <a:pt x="2029" y="4098"/>
                  </a:lnTo>
                  <a:lnTo>
                    <a:pt x="1884" y="4303"/>
                  </a:lnTo>
                  <a:lnTo>
                    <a:pt x="1747" y="4499"/>
                  </a:lnTo>
                  <a:lnTo>
                    <a:pt x="1611" y="4712"/>
                  </a:lnTo>
                  <a:lnTo>
                    <a:pt x="1483" y="4916"/>
                  </a:lnTo>
                  <a:lnTo>
                    <a:pt x="1355" y="5129"/>
                  </a:lnTo>
                  <a:lnTo>
                    <a:pt x="1236" y="5342"/>
                  </a:lnTo>
                  <a:lnTo>
                    <a:pt x="1117" y="5564"/>
                  </a:lnTo>
                  <a:lnTo>
                    <a:pt x="1006" y="5785"/>
                  </a:lnTo>
                  <a:lnTo>
                    <a:pt x="904" y="6007"/>
                  </a:lnTo>
                  <a:lnTo>
                    <a:pt x="802" y="6237"/>
                  </a:lnTo>
                  <a:lnTo>
                    <a:pt x="708" y="6467"/>
                  </a:lnTo>
                  <a:lnTo>
                    <a:pt x="623" y="6705"/>
                  </a:lnTo>
                  <a:lnTo>
                    <a:pt x="538" y="6935"/>
                  </a:lnTo>
                  <a:lnTo>
                    <a:pt x="461" y="7174"/>
                  </a:lnTo>
                  <a:lnTo>
                    <a:pt x="393" y="7421"/>
                  </a:lnTo>
                  <a:lnTo>
                    <a:pt x="325" y="7660"/>
                  </a:lnTo>
                  <a:lnTo>
                    <a:pt x="265" y="7907"/>
                  </a:lnTo>
                  <a:lnTo>
                    <a:pt x="205" y="8154"/>
                  </a:lnTo>
                  <a:lnTo>
                    <a:pt x="163" y="8409"/>
                  </a:lnTo>
                  <a:lnTo>
                    <a:pt x="120" y="8656"/>
                  </a:lnTo>
                  <a:lnTo>
                    <a:pt x="86" y="8912"/>
                  </a:lnTo>
                  <a:lnTo>
                    <a:pt x="52" y="9167"/>
                  </a:lnTo>
                  <a:lnTo>
                    <a:pt x="35" y="9432"/>
                  </a:lnTo>
                  <a:lnTo>
                    <a:pt x="18" y="9687"/>
                  </a:lnTo>
                  <a:lnTo>
                    <a:pt x="9" y="9951"/>
                  </a:lnTo>
                  <a:lnTo>
                    <a:pt x="1" y="10215"/>
                  </a:lnTo>
                  <a:lnTo>
                    <a:pt x="9" y="10479"/>
                  </a:lnTo>
                  <a:lnTo>
                    <a:pt x="18" y="10744"/>
                  </a:lnTo>
                  <a:lnTo>
                    <a:pt x="35" y="10999"/>
                  </a:lnTo>
                  <a:lnTo>
                    <a:pt x="52" y="11263"/>
                  </a:lnTo>
                  <a:lnTo>
                    <a:pt x="86" y="11519"/>
                  </a:lnTo>
                  <a:lnTo>
                    <a:pt x="120" y="11774"/>
                  </a:lnTo>
                  <a:lnTo>
                    <a:pt x="163" y="12021"/>
                  </a:lnTo>
                  <a:lnTo>
                    <a:pt x="205" y="12277"/>
                  </a:lnTo>
                  <a:lnTo>
                    <a:pt x="265" y="12524"/>
                  </a:lnTo>
                  <a:lnTo>
                    <a:pt x="325" y="12771"/>
                  </a:lnTo>
                  <a:lnTo>
                    <a:pt x="393" y="13018"/>
                  </a:lnTo>
                  <a:lnTo>
                    <a:pt x="461" y="13257"/>
                  </a:lnTo>
                  <a:lnTo>
                    <a:pt x="538" y="13495"/>
                  </a:lnTo>
                  <a:lnTo>
                    <a:pt x="623" y="13734"/>
                  </a:lnTo>
                  <a:lnTo>
                    <a:pt x="708" y="13964"/>
                  </a:lnTo>
                  <a:lnTo>
                    <a:pt x="802" y="14194"/>
                  </a:lnTo>
                  <a:lnTo>
                    <a:pt x="904" y="14424"/>
                  </a:lnTo>
                  <a:lnTo>
                    <a:pt x="1006" y="14645"/>
                  </a:lnTo>
                  <a:lnTo>
                    <a:pt x="1117" y="14867"/>
                  </a:lnTo>
                  <a:lnTo>
                    <a:pt x="1236" y="15088"/>
                  </a:lnTo>
                  <a:lnTo>
                    <a:pt x="1355" y="15301"/>
                  </a:lnTo>
                  <a:lnTo>
                    <a:pt x="1483" y="15514"/>
                  </a:lnTo>
                  <a:lnTo>
                    <a:pt x="1611" y="15727"/>
                  </a:lnTo>
                  <a:lnTo>
                    <a:pt x="1747" y="15932"/>
                  </a:lnTo>
                  <a:lnTo>
                    <a:pt x="1884" y="16136"/>
                  </a:lnTo>
                  <a:lnTo>
                    <a:pt x="2029" y="16332"/>
                  </a:lnTo>
                  <a:lnTo>
                    <a:pt x="2182" y="16528"/>
                  </a:lnTo>
                  <a:lnTo>
                    <a:pt x="2335" y="16716"/>
                  </a:lnTo>
                  <a:lnTo>
                    <a:pt x="2497" y="16903"/>
                  </a:lnTo>
                  <a:lnTo>
                    <a:pt x="2659" y="17090"/>
                  </a:lnTo>
                  <a:lnTo>
                    <a:pt x="2821" y="17269"/>
                  </a:lnTo>
                  <a:lnTo>
                    <a:pt x="2991" y="17440"/>
                  </a:lnTo>
                  <a:lnTo>
                    <a:pt x="3170" y="17610"/>
                  </a:lnTo>
                  <a:lnTo>
                    <a:pt x="3349" y="17780"/>
                  </a:lnTo>
                  <a:lnTo>
                    <a:pt x="3536" y="17942"/>
                  </a:lnTo>
                  <a:lnTo>
                    <a:pt x="3724" y="18104"/>
                  </a:lnTo>
                  <a:lnTo>
                    <a:pt x="3911" y="18258"/>
                  </a:lnTo>
                  <a:lnTo>
                    <a:pt x="4107" y="18402"/>
                  </a:lnTo>
                  <a:lnTo>
                    <a:pt x="4303" y="18547"/>
                  </a:lnTo>
                  <a:lnTo>
                    <a:pt x="4508" y="18692"/>
                  </a:lnTo>
                  <a:lnTo>
                    <a:pt x="4712" y="18828"/>
                  </a:lnTo>
                  <a:lnTo>
                    <a:pt x="4925" y="18956"/>
                  </a:lnTo>
                  <a:lnTo>
                    <a:pt x="5138" y="19084"/>
                  </a:lnTo>
                  <a:lnTo>
                    <a:pt x="5351" y="19203"/>
                  </a:lnTo>
                  <a:lnTo>
                    <a:pt x="5573" y="19314"/>
                  </a:lnTo>
                  <a:lnTo>
                    <a:pt x="5794" y="19425"/>
                  </a:lnTo>
                  <a:lnTo>
                    <a:pt x="6016" y="19535"/>
                  </a:lnTo>
                  <a:lnTo>
                    <a:pt x="6246" y="19629"/>
                  </a:lnTo>
                  <a:lnTo>
                    <a:pt x="6476" y="19723"/>
                  </a:lnTo>
                  <a:lnTo>
                    <a:pt x="6706" y="19817"/>
                  </a:lnTo>
                  <a:lnTo>
                    <a:pt x="6944" y="19902"/>
                  </a:lnTo>
                  <a:lnTo>
                    <a:pt x="7183" y="19978"/>
                  </a:lnTo>
                  <a:lnTo>
                    <a:pt x="7421" y="20047"/>
                  </a:lnTo>
                  <a:lnTo>
                    <a:pt x="7668" y="20115"/>
                  </a:lnTo>
                  <a:lnTo>
                    <a:pt x="7915" y="20174"/>
                  </a:lnTo>
                  <a:lnTo>
                    <a:pt x="8162" y="20226"/>
                  </a:lnTo>
                  <a:lnTo>
                    <a:pt x="8409" y="20277"/>
                  </a:lnTo>
                  <a:lnTo>
                    <a:pt x="8665" y="20319"/>
                  </a:lnTo>
                  <a:lnTo>
                    <a:pt x="8921" y="20353"/>
                  </a:lnTo>
                  <a:lnTo>
                    <a:pt x="9176" y="20379"/>
                  </a:lnTo>
                  <a:lnTo>
                    <a:pt x="9432" y="20404"/>
                  </a:lnTo>
                  <a:lnTo>
                    <a:pt x="9696" y="20421"/>
                  </a:lnTo>
                  <a:lnTo>
                    <a:pt x="9960" y="20430"/>
                  </a:lnTo>
                  <a:lnTo>
                    <a:pt x="10216" y="20439"/>
                  </a:lnTo>
                  <a:lnTo>
                    <a:pt x="10480" y="20430"/>
                  </a:lnTo>
                  <a:lnTo>
                    <a:pt x="10744" y="20421"/>
                  </a:lnTo>
                  <a:lnTo>
                    <a:pt x="11008" y="20404"/>
                  </a:lnTo>
                  <a:lnTo>
                    <a:pt x="11263" y="20379"/>
                  </a:lnTo>
                  <a:lnTo>
                    <a:pt x="11519" y="20353"/>
                  </a:lnTo>
                  <a:lnTo>
                    <a:pt x="11775" y="20319"/>
                  </a:lnTo>
                  <a:lnTo>
                    <a:pt x="12030" y="20277"/>
                  </a:lnTo>
                  <a:lnTo>
                    <a:pt x="12277" y="20226"/>
                  </a:lnTo>
                  <a:lnTo>
                    <a:pt x="12524" y="20174"/>
                  </a:lnTo>
                  <a:lnTo>
                    <a:pt x="12771" y="20115"/>
                  </a:lnTo>
                  <a:lnTo>
                    <a:pt x="13018" y="20047"/>
                  </a:lnTo>
                  <a:lnTo>
                    <a:pt x="13257" y="19978"/>
                  </a:lnTo>
                  <a:lnTo>
                    <a:pt x="13496" y="19902"/>
                  </a:lnTo>
                  <a:lnTo>
                    <a:pt x="13734" y="19817"/>
                  </a:lnTo>
                  <a:lnTo>
                    <a:pt x="13964" y="19723"/>
                  </a:lnTo>
                  <a:lnTo>
                    <a:pt x="14194" y="19629"/>
                  </a:lnTo>
                  <a:lnTo>
                    <a:pt x="14424" y="19535"/>
                  </a:lnTo>
                  <a:lnTo>
                    <a:pt x="14654" y="19425"/>
                  </a:lnTo>
                  <a:lnTo>
                    <a:pt x="14876" y="19314"/>
                  </a:lnTo>
                  <a:lnTo>
                    <a:pt x="15089" y="19203"/>
                  </a:lnTo>
                  <a:lnTo>
                    <a:pt x="15310" y="19084"/>
                  </a:lnTo>
                  <a:lnTo>
                    <a:pt x="15515" y="18956"/>
                  </a:lnTo>
                  <a:lnTo>
                    <a:pt x="15728" y="18828"/>
                  </a:lnTo>
                  <a:lnTo>
                    <a:pt x="15932" y="18692"/>
                  </a:lnTo>
                  <a:lnTo>
                    <a:pt x="16137" y="18547"/>
                  </a:lnTo>
                  <a:lnTo>
                    <a:pt x="16332" y="18402"/>
                  </a:lnTo>
                  <a:lnTo>
                    <a:pt x="16528" y="18258"/>
                  </a:lnTo>
                  <a:lnTo>
                    <a:pt x="16716" y="18104"/>
                  </a:lnTo>
                  <a:lnTo>
                    <a:pt x="16903" y="17942"/>
                  </a:lnTo>
                  <a:lnTo>
                    <a:pt x="17091" y="17780"/>
                  </a:lnTo>
                  <a:lnTo>
                    <a:pt x="17270" y="17610"/>
                  </a:lnTo>
                  <a:lnTo>
                    <a:pt x="17449" y="17440"/>
                  </a:lnTo>
                  <a:lnTo>
                    <a:pt x="17619" y="17269"/>
                  </a:lnTo>
                  <a:lnTo>
                    <a:pt x="17781" y="17090"/>
                  </a:lnTo>
                  <a:lnTo>
                    <a:pt x="17943" y="16903"/>
                  </a:lnTo>
                  <a:lnTo>
                    <a:pt x="18104" y="16716"/>
                  </a:lnTo>
                  <a:lnTo>
                    <a:pt x="18258" y="16528"/>
                  </a:lnTo>
                  <a:lnTo>
                    <a:pt x="18411" y="16332"/>
                  </a:lnTo>
                  <a:lnTo>
                    <a:pt x="18556" y="16136"/>
                  </a:lnTo>
                  <a:lnTo>
                    <a:pt x="18692" y="15932"/>
                  </a:lnTo>
                  <a:lnTo>
                    <a:pt x="18829" y="15727"/>
                  </a:lnTo>
                  <a:lnTo>
                    <a:pt x="18956" y="15514"/>
                  </a:lnTo>
                  <a:lnTo>
                    <a:pt x="19084" y="15301"/>
                  </a:lnTo>
                  <a:lnTo>
                    <a:pt x="19203" y="15088"/>
                  </a:lnTo>
                  <a:lnTo>
                    <a:pt x="19323" y="14867"/>
                  </a:lnTo>
                  <a:lnTo>
                    <a:pt x="19434" y="14645"/>
                  </a:lnTo>
                  <a:lnTo>
                    <a:pt x="19536" y="14424"/>
                  </a:lnTo>
                  <a:lnTo>
                    <a:pt x="19638" y="14194"/>
                  </a:lnTo>
                  <a:lnTo>
                    <a:pt x="19732" y="13964"/>
                  </a:lnTo>
                  <a:lnTo>
                    <a:pt x="19817" y="13734"/>
                  </a:lnTo>
                  <a:lnTo>
                    <a:pt x="19902" y="13495"/>
                  </a:lnTo>
                  <a:lnTo>
                    <a:pt x="19979" y="13257"/>
                  </a:lnTo>
                  <a:lnTo>
                    <a:pt x="20047" y="13018"/>
                  </a:lnTo>
                  <a:lnTo>
                    <a:pt x="20115" y="12771"/>
                  </a:lnTo>
                  <a:lnTo>
                    <a:pt x="20175" y="12524"/>
                  </a:lnTo>
                  <a:lnTo>
                    <a:pt x="20234" y="12277"/>
                  </a:lnTo>
                  <a:lnTo>
                    <a:pt x="20277" y="12021"/>
                  </a:lnTo>
                  <a:lnTo>
                    <a:pt x="20320" y="11774"/>
                  </a:lnTo>
                  <a:lnTo>
                    <a:pt x="20354" y="11519"/>
                  </a:lnTo>
                  <a:lnTo>
                    <a:pt x="20388" y="11263"/>
                  </a:lnTo>
                  <a:lnTo>
                    <a:pt x="20405" y="10999"/>
                  </a:lnTo>
                  <a:lnTo>
                    <a:pt x="20422" y="10744"/>
                  </a:lnTo>
                  <a:lnTo>
                    <a:pt x="20430" y="10479"/>
                  </a:lnTo>
                  <a:lnTo>
                    <a:pt x="20439" y="10215"/>
                  </a:lnTo>
                  <a:lnTo>
                    <a:pt x="20430" y="9951"/>
                  </a:lnTo>
                  <a:lnTo>
                    <a:pt x="20422" y="9687"/>
                  </a:lnTo>
                  <a:lnTo>
                    <a:pt x="20405" y="9432"/>
                  </a:lnTo>
                  <a:lnTo>
                    <a:pt x="20388" y="9167"/>
                  </a:lnTo>
                  <a:lnTo>
                    <a:pt x="20354" y="8912"/>
                  </a:lnTo>
                  <a:lnTo>
                    <a:pt x="20320" y="8656"/>
                  </a:lnTo>
                  <a:lnTo>
                    <a:pt x="20277" y="8409"/>
                  </a:lnTo>
                  <a:lnTo>
                    <a:pt x="20234" y="8154"/>
                  </a:lnTo>
                  <a:lnTo>
                    <a:pt x="20175" y="7907"/>
                  </a:lnTo>
                  <a:lnTo>
                    <a:pt x="20115" y="7660"/>
                  </a:lnTo>
                  <a:lnTo>
                    <a:pt x="20047" y="7421"/>
                  </a:lnTo>
                  <a:lnTo>
                    <a:pt x="19979" y="7174"/>
                  </a:lnTo>
                  <a:lnTo>
                    <a:pt x="19902" y="6935"/>
                  </a:lnTo>
                  <a:lnTo>
                    <a:pt x="19817" y="6705"/>
                  </a:lnTo>
                  <a:lnTo>
                    <a:pt x="19732" y="6467"/>
                  </a:lnTo>
                  <a:lnTo>
                    <a:pt x="19638" y="6237"/>
                  </a:lnTo>
                  <a:lnTo>
                    <a:pt x="19536" y="6007"/>
                  </a:lnTo>
                  <a:lnTo>
                    <a:pt x="19434" y="5785"/>
                  </a:lnTo>
                  <a:lnTo>
                    <a:pt x="19323" y="5564"/>
                  </a:lnTo>
                  <a:lnTo>
                    <a:pt x="19203" y="5342"/>
                  </a:lnTo>
                  <a:lnTo>
                    <a:pt x="19084" y="5129"/>
                  </a:lnTo>
                  <a:lnTo>
                    <a:pt x="18956" y="4916"/>
                  </a:lnTo>
                  <a:lnTo>
                    <a:pt x="18829" y="4712"/>
                  </a:lnTo>
                  <a:lnTo>
                    <a:pt x="18692" y="4499"/>
                  </a:lnTo>
                  <a:lnTo>
                    <a:pt x="18556" y="4303"/>
                  </a:lnTo>
                  <a:lnTo>
                    <a:pt x="18411" y="4098"/>
                  </a:lnTo>
                  <a:lnTo>
                    <a:pt x="18258" y="3911"/>
                  </a:lnTo>
                  <a:lnTo>
                    <a:pt x="18104" y="3715"/>
                  </a:lnTo>
                  <a:lnTo>
                    <a:pt x="17943" y="3528"/>
                  </a:lnTo>
                  <a:lnTo>
                    <a:pt x="17781" y="3349"/>
                  </a:lnTo>
                  <a:lnTo>
                    <a:pt x="17619" y="3170"/>
                  </a:lnTo>
                  <a:lnTo>
                    <a:pt x="17449" y="2991"/>
                  </a:lnTo>
                  <a:lnTo>
                    <a:pt x="17270" y="2821"/>
                  </a:lnTo>
                  <a:lnTo>
                    <a:pt x="17091" y="2650"/>
                  </a:lnTo>
                  <a:lnTo>
                    <a:pt x="16903" y="2488"/>
                  </a:lnTo>
                  <a:lnTo>
                    <a:pt x="16716" y="2335"/>
                  </a:lnTo>
                  <a:lnTo>
                    <a:pt x="16528" y="2182"/>
                  </a:lnTo>
                  <a:lnTo>
                    <a:pt x="16332" y="2028"/>
                  </a:lnTo>
                  <a:lnTo>
                    <a:pt x="16137" y="1883"/>
                  </a:lnTo>
                  <a:lnTo>
                    <a:pt x="15932" y="1747"/>
                  </a:lnTo>
                  <a:lnTo>
                    <a:pt x="15728" y="1611"/>
                  </a:lnTo>
                  <a:lnTo>
                    <a:pt x="15515" y="1474"/>
                  </a:lnTo>
                  <a:lnTo>
                    <a:pt x="15310" y="1355"/>
                  </a:lnTo>
                  <a:lnTo>
                    <a:pt x="15089" y="1227"/>
                  </a:lnTo>
                  <a:lnTo>
                    <a:pt x="14876" y="1117"/>
                  </a:lnTo>
                  <a:lnTo>
                    <a:pt x="14654" y="1006"/>
                  </a:lnTo>
                  <a:lnTo>
                    <a:pt x="14424" y="904"/>
                  </a:lnTo>
                  <a:lnTo>
                    <a:pt x="14194" y="801"/>
                  </a:lnTo>
                  <a:lnTo>
                    <a:pt x="13964" y="708"/>
                  </a:lnTo>
                  <a:lnTo>
                    <a:pt x="13734" y="623"/>
                  </a:lnTo>
                  <a:lnTo>
                    <a:pt x="13496" y="537"/>
                  </a:lnTo>
                  <a:lnTo>
                    <a:pt x="13257" y="461"/>
                  </a:lnTo>
                  <a:lnTo>
                    <a:pt x="13018" y="384"/>
                  </a:lnTo>
                  <a:lnTo>
                    <a:pt x="12771" y="324"/>
                  </a:lnTo>
                  <a:lnTo>
                    <a:pt x="12524" y="256"/>
                  </a:lnTo>
                  <a:lnTo>
                    <a:pt x="12277" y="205"/>
                  </a:lnTo>
                  <a:lnTo>
                    <a:pt x="12030" y="154"/>
                  </a:lnTo>
                  <a:lnTo>
                    <a:pt x="11775" y="120"/>
                  </a:lnTo>
                  <a:lnTo>
                    <a:pt x="11519" y="77"/>
                  </a:lnTo>
                  <a:lnTo>
                    <a:pt x="11263" y="52"/>
                  </a:lnTo>
                  <a:lnTo>
                    <a:pt x="11008" y="26"/>
                  </a:lnTo>
                  <a:lnTo>
                    <a:pt x="10744" y="9"/>
                  </a:lnTo>
                  <a:lnTo>
                    <a:pt x="104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5"/>
            <p:cNvSpPr/>
            <p:nvPr/>
          </p:nvSpPr>
          <p:spPr>
            <a:xfrm>
              <a:off x="-5944125" y="-5015550"/>
              <a:ext cx="510975" cy="510975"/>
            </a:xfrm>
            <a:custGeom>
              <a:avLst/>
              <a:gdLst/>
              <a:ahLst/>
              <a:cxnLst/>
              <a:rect l="l" t="t" r="r" b="b"/>
              <a:pathLst>
                <a:path w="20439" h="20439" fill="none" extrusionOk="0">
                  <a:moveTo>
                    <a:pt x="20439" y="10215"/>
                  </a:moveTo>
                  <a:lnTo>
                    <a:pt x="20439" y="10215"/>
                  </a:lnTo>
                  <a:lnTo>
                    <a:pt x="20430" y="10479"/>
                  </a:lnTo>
                  <a:lnTo>
                    <a:pt x="20422" y="10744"/>
                  </a:lnTo>
                  <a:lnTo>
                    <a:pt x="20405" y="10999"/>
                  </a:lnTo>
                  <a:lnTo>
                    <a:pt x="20388" y="11263"/>
                  </a:lnTo>
                  <a:lnTo>
                    <a:pt x="20354" y="11519"/>
                  </a:lnTo>
                  <a:lnTo>
                    <a:pt x="20320" y="11774"/>
                  </a:lnTo>
                  <a:lnTo>
                    <a:pt x="20277" y="12021"/>
                  </a:lnTo>
                  <a:lnTo>
                    <a:pt x="20234" y="12277"/>
                  </a:lnTo>
                  <a:lnTo>
                    <a:pt x="20175" y="12524"/>
                  </a:lnTo>
                  <a:lnTo>
                    <a:pt x="20115" y="12771"/>
                  </a:lnTo>
                  <a:lnTo>
                    <a:pt x="20047" y="13018"/>
                  </a:lnTo>
                  <a:lnTo>
                    <a:pt x="19979" y="13257"/>
                  </a:lnTo>
                  <a:lnTo>
                    <a:pt x="19902" y="13495"/>
                  </a:lnTo>
                  <a:lnTo>
                    <a:pt x="19817" y="13734"/>
                  </a:lnTo>
                  <a:lnTo>
                    <a:pt x="19732" y="13964"/>
                  </a:lnTo>
                  <a:lnTo>
                    <a:pt x="19638" y="14194"/>
                  </a:lnTo>
                  <a:lnTo>
                    <a:pt x="19536" y="14424"/>
                  </a:lnTo>
                  <a:lnTo>
                    <a:pt x="19434" y="14645"/>
                  </a:lnTo>
                  <a:lnTo>
                    <a:pt x="19323" y="14867"/>
                  </a:lnTo>
                  <a:lnTo>
                    <a:pt x="19203" y="15088"/>
                  </a:lnTo>
                  <a:lnTo>
                    <a:pt x="19084" y="15301"/>
                  </a:lnTo>
                  <a:lnTo>
                    <a:pt x="18956" y="15514"/>
                  </a:lnTo>
                  <a:lnTo>
                    <a:pt x="18829" y="15727"/>
                  </a:lnTo>
                  <a:lnTo>
                    <a:pt x="18692" y="15932"/>
                  </a:lnTo>
                  <a:lnTo>
                    <a:pt x="18556" y="16136"/>
                  </a:lnTo>
                  <a:lnTo>
                    <a:pt x="18411" y="16332"/>
                  </a:lnTo>
                  <a:lnTo>
                    <a:pt x="18258" y="16528"/>
                  </a:lnTo>
                  <a:lnTo>
                    <a:pt x="18104" y="16716"/>
                  </a:lnTo>
                  <a:lnTo>
                    <a:pt x="17943" y="16903"/>
                  </a:lnTo>
                  <a:lnTo>
                    <a:pt x="17781" y="17090"/>
                  </a:lnTo>
                  <a:lnTo>
                    <a:pt x="17619" y="17269"/>
                  </a:lnTo>
                  <a:lnTo>
                    <a:pt x="17449" y="17440"/>
                  </a:lnTo>
                  <a:lnTo>
                    <a:pt x="17270" y="17610"/>
                  </a:lnTo>
                  <a:lnTo>
                    <a:pt x="17091" y="17780"/>
                  </a:lnTo>
                  <a:lnTo>
                    <a:pt x="16903" y="17942"/>
                  </a:lnTo>
                  <a:lnTo>
                    <a:pt x="16716" y="18104"/>
                  </a:lnTo>
                  <a:lnTo>
                    <a:pt x="16528" y="18258"/>
                  </a:lnTo>
                  <a:lnTo>
                    <a:pt x="16332" y="18402"/>
                  </a:lnTo>
                  <a:lnTo>
                    <a:pt x="16137" y="18547"/>
                  </a:lnTo>
                  <a:lnTo>
                    <a:pt x="15932" y="18692"/>
                  </a:lnTo>
                  <a:lnTo>
                    <a:pt x="15728" y="18828"/>
                  </a:lnTo>
                  <a:lnTo>
                    <a:pt x="15515" y="18956"/>
                  </a:lnTo>
                  <a:lnTo>
                    <a:pt x="15310" y="19084"/>
                  </a:lnTo>
                  <a:lnTo>
                    <a:pt x="15089" y="19203"/>
                  </a:lnTo>
                  <a:lnTo>
                    <a:pt x="14876" y="19314"/>
                  </a:lnTo>
                  <a:lnTo>
                    <a:pt x="14654" y="19425"/>
                  </a:lnTo>
                  <a:lnTo>
                    <a:pt x="14424" y="19535"/>
                  </a:lnTo>
                  <a:lnTo>
                    <a:pt x="14194" y="19629"/>
                  </a:lnTo>
                  <a:lnTo>
                    <a:pt x="13964" y="19723"/>
                  </a:lnTo>
                  <a:lnTo>
                    <a:pt x="13734" y="19817"/>
                  </a:lnTo>
                  <a:lnTo>
                    <a:pt x="13496" y="19902"/>
                  </a:lnTo>
                  <a:lnTo>
                    <a:pt x="13257" y="19978"/>
                  </a:lnTo>
                  <a:lnTo>
                    <a:pt x="13018" y="20047"/>
                  </a:lnTo>
                  <a:lnTo>
                    <a:pt x="12771" y="20115"/>
                  </a:lnTo>
                  <a:lnTo>
                    <a:pt x="12524" y="20174"/>
                  </a:lnTo>
                  <a:lnTo>
                    <a:pt x="12277" y="20226"/>
                  </a:lnTo>
                  <a:lnTo>
                    <a:pt x="12030" y="20277"/>
                  </a:lnTo>
                  <a:lnTo>
                    <a:pt x="11775" y="20319"/>
                  </a:lnTo>
                  <a:lnTo>
                    <a:pt x="11519" y="20353"/>
                  </a:lnTo>
                  <a:lnTo>
                    <a:pt x="11263" y="20379"/>
                  </a:lnTo>
                  <a:lnTo>
                    <a:pt x="11008" y="20404"/>
                  </a:lnTo>
                  <a:lnTo>
                    <a:pt x="10744" y="20421"/>
                  </a:lnTo>
                  <a:lnTo>
                    <a:pt x="10480" y="20430"/>
                  </a:lnTo>
                  <a:lnTo>
                    <a:pt x="10216" y="20439"/>
                  </a:lnTo>
                  <a:lnTo>
                    <a:pt x="10216" y="20439"/>
                  </a:lnTo>
                  <a:lnTo>
                    <a:pt x="9960" y="20430"/>
                  </a:lnTo>
                  <a:lnTo>
                    <a:pt x="9696" y="20421"/>
                  </a:lnTo>
                  <a:lnTo>
                    <a:pt x="9432" y="20404"/>
                  </a:lnTo>
                  <a:lnTo>
                    <a:pt x="9176" y="20379"/>
                  </a:lnTo>
                  <a:lnTo>
                    <a:pt x="8921" y="20353"/>
                  </a:lnTo>
                  <a:lnTo>
                    <a:pt x="8665" y="20319"/>
                  </a:lnTo>
                  <a:lnTo>
                    <a:pt x="8409" y="20277"/>
                  </a:lnTo>
                  <a:lnTo>
                    <a:pt x="8162" y="20226"/>
                  </a:lnTo>
                  <a:lnTo>
                    <a:pt x="7915" y="20174"/>
                  </a:lnTo>
                  <a:lnTo>
                    <a:pt x="7668" y="20115"/>
                  </a:lnTo>
                  <a:lnTo>
                    <a:pt x="7421" y="20047"/>
                  </a:lnTo>
                  <a:lnTo>
                    <a:pt x="7183" y="19978"/>
                  </a:lnTo>
                  <a:lnTo>
                    <a:pt x="6944" y="19902"/>
                  </a:lnTo>
                  <a:lnTo>
                    <a:pt x="6706" y="19817"/>
                  </a:lnTo>
                  <a:lnTo>
                    <a:pt x="6476" y="19723"/>
                  </a:lnTo>
                  <a:lnTo>
                    <a:pt x="6246" y="19629"/>
                  </a:lnTo>
                  <a:lnTo>
                    <a:pt x="6016" y="19535"/>
                  </a:lnTo>
                  <a:lnTo>
                    <a:pt x="5794" y="19425"/>
                  </a:lnTo>
                  <a:lnTo>
                    <a:pt x="5573" y="19314"/>
                  </a:lnTo>
                  <a:lnTo>
                    <a:pt x="5351" y="19203"/>
                  </a:lnTo>
                  <a:lnTo>
                    <a:pt x="5138" y="19084"/>
                  </a:lnTo>
                  <a:lnTo>
                    <a:pt x="4925" y="18956"/>
                  </a:lnTo>
                  <a:lnTo>
                    <a:pt x="4712" y="18828"/>
                  </a:lnTo>
                  <a:lnTo>
                    <a:pt x="4508" y="18692"/>
                  </a:lnTo>
                  <a:lnTo>
                    <a:pt x="4303" y="18547"/>
                  </a:lnTo>
                  <a:lnTo>
                    <a:pt x="4107" y="18402"/>
                  </a:lnTo>
                  <a:lnTo>
                    <a:pt x="3911" y="18258"/>
                  </a:lnTo>
                  <a:lnTo>
                    <a:pt x="3724" y="18104"/>
                  </a:lnTo>
                  <a:lnTo>
                    <a:pt x="3536" y="17942"/>
                  </a:lnTo>
                  <a:lnTo>
                    <a:pt x="3349" y="17780"/>
                  </a:lnTo>
                  <a:lnTo>
                    <a:pt x="3170" y="17610"/>
                  </a:lnTo>
                  <a:lnTo>
                    <a:pt x="2991" y="17440"/>
                  </a:lnTo>
                  <a:lnTo>
                    <a:pt x="2821" y="17269"/>
                  </a:lnTo>
                  <a:lnTo>
                    <a:pt x="2659" y="17090"/>
                  </a:lnTo>
                  <a:lnTo>
                    <a:pt x="2497" y="16903"/>
                  </a:lnTo>
                  <a:lnTo>
                    <a:pt x="2335" y="16716"/>
                  </a:lnTo>
                  <a:lnTo>
                    <a:pt x="2182" y="16528"/>
                  </a:lnTo>
                  <a:lnTo>
                    <a:pt x="2029" y="16332"/>
                  </a:lnTo>
                  <a:lnTo>
                    <a:pt x="1884" y="16136"/>
                  </a:lnTo>
                  <a:lnTo>
                    <a:pt x="1747" y="15932"/>
                  </a:lnTo>
                  <a:lnTo>
                    <a:pt x="1611" y="15727"/>
                  </a:lnTo>
                  <a:lnTo>
                    <a:pt x="1483" y="15514"/>
                  </a:lnTo>
                  <a:lnTo>
                    <a:pt x="1355" y="15301"/>
                  </a:lnTo>
                  <a:lnTo>
                    <a:pt x="1236" y="15088"/>
                  </a:lnTo>
                  <a:lnTo>
                    <a:pt x="1117" y="14867"/>
                  </a:lnTo>
                  <a:lnTo>
                    <a:pt x="1006" y="14645"/>
                  </a:lnTo>
                  <a:lnTo>
                    <a:pt x="904" y="14424"/>
                  </a:lnTo>
                  <a:lnTo>
                    <a:pt x="802" y="14194"/>
                  </a:lnTo>
                  <a:lnTo>
                    <a:pt x="708" y="13964"/>
                  </a:lnTo>
                  <a:lnTo>
                    <a:pt x="623" y="13734"/>
                  </a:lnTo>
                  <a:lnTo>
                    <a:pt x="538" y="13495"/>
                  </a:lnTo>
                  <a:lnTo>
                    <a:pt x="461" y="13257"/>
                  </a:lnTo>
                  <a:lnTo>
                    <a:pt x="393" y="13018"/>
                  </a:lnTo>
                  <a:lnTo>
                    <a:pt x="325" y="12771"/>
                  </a:lnTo>
                  <a:lnTo>
                    <a:pt x="265" y="12524"/>
                  </a:lnTo>
                  <a:lnTo>
                    <a:pt x="205" y="12277"/>
                  </a:lnTo>
                  <a:lnTo>
                    <a:pt x="163" y="12021"/>
                  </a:lnTo>
                  <a:lnTo>
                    <a:pt x="120" y="11774"/>
                  </a:lnTo>
                  <a:lnTo>
                    <a:pt x="86" y="11519"/>
                  </a:lnTo>
                  <a:lnTo>
                    <a:pt x="52" y="11263"/>
                  </a:lnTo>
                  <a:lnTo>
                    <a:pt x="35" y="10999"/>
                  </a:lnTo>
                  <a:lnTo>
                    <a:pt x="18" y="10744"/>
                  </a:lnTo>
                  <a:lnTo>
                    <a:pt x="9" y="10479"/>
                  </a:lnTo>
                  <a:lnTo>
                    <a:pt x="1" y="10215"/>
                  </a:lnTo>
                  <a:lnTo>
                    <a:pt x="1" y="10215"/>
                  </a:lnTo>
                  <a:lnTo>
                    <a:pt x="9" y="9951"/>
                  </a:lnTo>
                  <a:lnTo>
                    <a:pt x="18" y="9687"/>
                  </a:lnTo>
                  <a:lnTo>
                    <a:pt x="35" y="9432"/>
                  </a:lnTo>
                  <a:lnTo>
                    <a:pt x="52" y="9167"/>
                  </a:lnTo>
                  <a:lnTo>
                    <a:pt x="86" y="8912"/>
                  </a:lnTo>
                  <a:lnTo>
                    <a:pt x="120" y="8656"/>
                  </a:lnTo>
                  <a:lnTo>
                    <a:pt x="163" y="8409"/>
                  </a:lnTo>
                  <a:lnTo>
                    <a:pt x="205" y="8154"/>
                  </a:lnTo>
                  <a:lnTo>
                    <a:pt x="265" y="7907"/>
                  </a:lnTo>
                  <a:lnTo>
                    <a:pt x="325" y="7660"/>
                  </a:lnTo>
                  <a:lnTo>
                    <a:pt x="393" y="7421"/>
                  </a:lnTo>
                  <a:lnTo>
                    <a:pt x="461" y="7174"/>
                  </a:lnTo>
                  <a:lnTo>
                    <a:pt x="538" y="6935"/>
                  </a:lnTo>
                  <a:lnTo>
                    <a:pt x="623" y="6705"/>
                  </a:lnTo>
                  <a:lnTo>
                    <a:pt x="708" y="6467"/>
                  </a:lnTo>
                  <a:lnTo>
                    <a:pt x="802" y="6237"/>
                  </a:lnTo>
                  <a:lnTo>
                    <a:pt x="904" y="6007"/>
                  </a:lnTo>
                  <a:lnTo>
                    <a:pt x="1006" y="5785"/>
                  </a:lnTo>
                  <a:lnTo>
                    <a:pt x="1117" y="5564"/>
                  </a:lnTo>
                  <a:lnTo>
                    <a:pt x="1236" y="5342"/>
                  </a:lnTo>
                  <a:lnTo>
                    <a:pt x="1355" y="5129"/>
                  </a:lnTo>
                  <a:lnTo>
                    <a:pt x="1483" y="4916"/>
                  </a:lnTo>
                  <a:lnTo>
                    <a:pt x="1611" y="4712"/>
                  </a:lnTo>
                  <a:lnTo>
                    <a:pt x="1747" y="4499"/>
                  </a:lnTo>
                  <a:lnTo>
                    <a:pt x="1884" y="4303"/>
                  </a:lnTo>
                  <a:lnTo>
                    <a:pt x="2029" y="4098"/>
                  </a:lnTo>
                  <a:lnTo>
                    <a:pt x="2182" y="3911"/>
                  </a:lnTo>
                  <a:lnTo>
                    <a:pt x="2335" y="3715"/>
                  </a:lnTo>
                  <a:lnTo>
                    <a:pt x="2497" y="3528"/>
                  </a:lnTo>
                  <a:lnTo>
                    <a:pt x="2659" y="3349"/>
                  </a:lnTo>
                  <a:lnTo>
                    <a:pt x="2821" y="3170"/>
                  </a:lnTo>
                  <a:lnTo>
                    <a:pt x="2991" y="2991"/>
                  </a:lnTo>
                  <a:lnTo>
                    <a:pt x="3170" y="2821"/>
                  </a:lnTo>
                  <a:lnTo>
                    <a:pt x="3349" y="2650"/>
                  </a:lnTo>
                  <a:lnTo>
                    <a:pt x="3536" y="2488"/>
                  </a:lnTo>
                  <a:lnTo>
                    <a:pt x="3724" y="2335"/>
                  </a:lnTo>
                  <a:lnTo>
                    <a:pt x="3911" y="2182"/>
                  </a:lnTo>
                  <a:lnTo>
                    <a:pt x="4107" y="2028"/>
                  </a:lnTo>
                  <a:lnTo>
                    <a:pt x="4303" y="1883"/>
                  </a:lnTo>
                  <a:lnTo>
                    <a:pt x="4508" y="1747"/>
                  </a:lnTo>
                  <a:lnTo>
                    <a:pt x="4712" y="1611"/>
                  </a:lnTo>
                  <a:lnTo>
                    <a:pt x="4925" y="1474"/>
                  </a:lnTo>
                  <a:lnTo>
                    <a:pt x="5138" y="1355"/>
                  </a:lnTo>
                  <a:lnTo>
                    <a:pt x="5351" y="1227"/>
                  </a:lnTo>
                  <a:lnTo>
                    <a:pt x="5573" y="1117"/>
                  </a:lnTo>
                  <a:lnTo>
                    <a:pt x="5794" y="1006"/>
                  </a:lnTo>
                  <a:lnTo>
                    <a:pt x="6016" y="904"/>
                  </a:lnTo>
                  <a:lnTo>
                    <a:pt x="6246" y="801"/>
                  </a:lnTo>
                  <a:lnTo>
                    <a:pt x="6476" y="708"/>
                  </a:lnTo>
                  <a:lnTo>
                    <a:pt x="6706" y="623"/>
                  </a:lnTo>
                  <a:lnTo>
                    <a:pt x="6944" y="537"/>
                  </a:lnTo>
                  <a:lnTo>
                    <a:pt x="7183" y="461"/>
                  </a:lnTo>
                  <a:lnTo>
                    <a:pt x="7421" y="384"/>
                  </a:lnTo>
                  <a:lnTo>
                    <a:pt x="7668" y="324"/>
                  </a:lnTo>
                  <a:lnTo>
                    <a:pt x="7915" y="256"/>
                  </a:lnTo>
                  <a:lnTo>
                    <a:pt x="8162" y="205"/>
                  </a:lnTo>
                  <a:lnTo>
                    <a:pt x="8409" y="154"/>
                  </a:lnTo>
                  <a:lnTo>
                    <a:pt x="8665" y="120"/>
                  </a:lnTo>
                  <a:lnTo>
                    <a:pt x="8921" y="77"/>
                  </a:lnTo>
                  <a:lnTo>
                    <a:pt x="9176" y="52"/>
                  </a:lnTo>
                  <a:lnTo>
                    <a:pt x="9432" y="26"/>
                  </a:lnTo>
                  <a:lnTo>
                    <a:pt x="9696" y="9"/>
                  </a:lnTo>
                  <a:lnTo>
                    <a:pt x="9960" y="1"/>
                  </a:lnTo>
                  <a:lnTo>
                    <a:pt x="10216" y="1"/>
                  </a:lnTo>
                  <a:lnTo>
                    <a:pt x="10216" y="1"/>
                  </a:lnTo>
                  <a:lnTo>
                    <a:pt x="10480" y="1"/>
                  </a:lnTo>
                  <a:lnTo>
                    <a:pt x="10744" y="9"/>
                  </a:lnTo>
                  <a:lnTo>
                    <a:pt x="11008" y="26"/>
                  </a:lnTo>
                  <a:lnTo>
                    <a:pt x="11263" y="52"/>
                  </a:lnTo>
                  <a:lnTo>
                    <a:pt x="11519" y="77"/>
                  </a:lnTo>
                  <a:lnTo>
                    <a:pt x="11775" y="120"/>
                  </a:lnTo>
                  <a:lnTo>
                    <a:pt x="12030" y="154"/>
                  </a:lnTo>
                  <a:lnTo>
                    <a:pt x="12277" y="205"/>
                  </a:lnTo>
                  <a:lnTo>
                    <a:pt x="12524" y="256"/>
                  </a:lnTo>
                  <a:lnTo>
                    <a:pt x="12771" y="324"/>
                  </a:lnTo>
                  <a:lnTo>
                    <a:pt x="13018" y="384"/>
                  </a:lnTo>
                  <a:lnTo>
                    <a:pt x="13257" y="461"/>
                  </a:lnTo>
                  <a:lnTo>
                    <a:pt x="13496" y="537"/>
                  </a:lnTo>
                  <a:lnTo>
                    <a:pt x="13734" y="623"/>
                  </a:lnTo>
                  <a:lnTo>
                    <a:pt x="13964" y="708"/>
                  </a:lnTo>
                  <a:lnTo>
                    <a:pt x="14194" y="801"/>
                  </a:lnTo>
                  <a:lnTo>
                    <a:pt x="14424" y="904"/>
                  </a:lnTo>
                  <a:lnTo>
                    <a:pt x="14654" y="1006"/>
                  </a:lnTo>
                  <a:lnTo>
                    <a:pt x="14876" y="1117"/>
                  </a:lnTo>
                  <a:lnTo>
                    <a:pt x="15089" y="1227"/>
                  </a:lnTo>
                  <a:lnTo>
                    <a:pt x="15310" y="1355"/>
                  </a:lnTo>
                  <a:lnTo>
                    <a:pt x="15515" y="1474"/>
                  </a:lnTo>
                  <a:lnTo>
                    <a:pt x="15728" y="1611"/>
                  </a:lnTo>
                  <a:lnTo>
                    <a:pt x="15932" y="1747"/>
                  </a:lnTo>
                  <a:lnTo>
                    <a:pt x="16137" y="1883"/>
                  </a:lnTo>
                  <a:lnTo>
                    <a:pt x="16332" y="2028"/>
                  </a:lnTo>
                  <a:lnTo>
                    <a:pt x="16528" y="2182"/>
                  </a:lnTo>
                  <a:lnTo>
                    <a:pt x="16716" y="2335"/>
                  </a:lnTo>
                  <a:lnTo>
                    <a:pt x="16903" y="2488"/>
                  </a:lnTo>
                  <a:lnTo>
                    <a:pt x="17091" y="2650"/>
                  </a:lnTo>
                  <a:lnTo>
                    <a:pt x="17270" y="2821"/>
                  </a:lnTo>
                  <a:lnTo>
                    <a:pt x="17449" y="2991"/>
                  </a:lnTo>
                  <a:lnTo>
                    <a:pt x="17619" y="3170"/>
                  </a:lnTo>
                  <a:lnTo>
                    <a:pt x="17781" y="3349"/>
                  </a:lnTo>
                  <a:lnTo>
                    <a:pt x="17943" y="3528"/>
                  </a:lnTo>
                  <a:lnTo>
                    <a:pt x="18104" y="3715"/>
                  </a:lnTo>
                  <a:lnTo>
                    <a:pt x="18258" y="3911"/>
                  </a:lnTo>
                  <a:lnTo>
                    <a:pt x="18411" y="4098"/>
                  </a:lnTo>
                  <a:lnTo>
                    <a:pt x="18556" y="4303"/>
                  </a:lnTo>
                  <a:lnTo>
                    <a:pt x="18692" y="4499"/>
                  </a:lnTo>
                  <a:lnTo>
                    <a:pt x="18829" y="4712"/>
                  </a:lnTo>
                  <a:lnTo>
                    <a:pt x="18956" y="4916"/>
                  </a:lnTo>
                  <a:lnTo>
                    <a:pt x="19084" y="5129"/>
                  </a:lnTo>
                  <a:lnTo>
                    <a:pt x="19203" y="5342"/>
                  </a:lnTo>
                  <a:lnTo>
                    <a:pt x="19323" y="5564"/>
                  </a:lnTo>
                  <a:lnTo>
                    <a:pt x="19434" y="5785"/>
                  </a:lnTo>
                  <a:lnTo>
                    <a:pt x="19536" y="6007"/>
                  </a:lnTo>
                  <a:lnTo>
                    <a:pt x="19638" y="6237"/>
                  </a:lnTo>
                  <a:lnTo>
                    <a:pt x="19732" y="6467"/>
                  </a:lnTo>
                  <a:lnTo>
                    <a:pt x="19817" y="6705"/>
                  </a:lnTo>
                  <a:lnTo>
                    <a:pt x="19902" y="6935"/>
                  </a:lnTo>
                  <a:lnTo>
                    <a:pt x="19979" y="7174"/>
                  </a:lnTo>
                  <a:lnTo>
                    <a:pt x="20047" y="7421"/>
                  </a:lnTo>
                  <a:lnTo>
                    <a:pt x="20115" y="7660"/>
                  </a:lnTo>
                  <a:lnTo>
                    <a:pt x="20175" y="7907"/>
                  </a:lnTo>
                  <a:lnTo>
                    <a:pt x="20234" y="8154"/>
                  </a:lnTo>
                  <a:lnTo>
                    <a:pt x="20277" y="8409"/>
                  </a:lnTo>
                  <a:lnTo>
                    <a:pt x="20320" y="8656"/>
                  </a:lnTo>
                  <a:lnTo>
                    <a:pt x="20354" y="8912"/>
                  </a:lnTo>
                  <a:lnTo>
                    <a:pt x="20388" y="9167"/>
                  </a:lnTo>
                  <a:lnTo>
                    <a:pt x="20405" y="9432"/>
                  </a:lnTo>
                  <a:lnTo>
                    <a:pt x="20422" y="9687"/>
                  </a:lnTo>
                  <a:lnTo>
                    <a:pt x="20430" y="9951"/>
                  </a:lnTo>
                  <a:lnTo>
                    <a:pt x="20439" y="10215"/>
                  </a:lnTo>
                  <a:lnTo>
                    <a:pt x="20439" y="10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5"/>
            <p:cNvSpPr/>
            <p:nvPr/>
          </p:nvSpPr>
          <p:spPr>
            <a:xfrm>
              <a:off x="-5433175" y="-4760175"/>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5"/>
            <p:cNvSpPr/>
            <p:nvPr/>
          </p:nvSpPr>
          <p:spPr>
            <a:xfrm>
              <a:off x="-5944125" y="-3806450"/>
              <a:ext cx="510975" cy="510975"/>
            </a:xfrm>
            <a:custGeom>
              <a:avLst/>
              <a:gdLst/>
              <a:ahLst/>
              <a:cxnLst/>
              <a:rect l="l" t="t" r="r" b="b"/>
              <a:pathLst>
                <a:path w="20439" h="20439" extrusionOk="0">
                  <a:moveTo>
                    <a:pt x="9960" y="1"/>
                  </a:moveTo>
                  <a:lnTo>
                    <a:pt x="9696" y="9"/>
                  </a:lnTo>
                  <a:lnTo>
                    <a:pt x="9432" y="26"/>
                  </a:lnTo>
                  <a:lnTo>
                    <a:pt x="9176" y="52"/>
                  </a:lnTo>
                  <a:lnTo>
                    <a:pt x="8921" y="78"/>
                  </a:lnTo>
                  <a:lnTo>
                    <a:pt x="8665" y="120"/>
                  </a:lnTo>
                  <a:lnTo>
                    <a:pt x="8409" y="163"/>
                  </a:lnTo>
                  <a:lnTo>
                    <a:pt x="8162" y="205"/>
                  </a:lnTo>
                  <a:lnTo>
                    <a:pt x="7915" y="265"/>
                  </a:lnTo>
                  <a:lnTo>
                    <a:pt x="7668" y="325"/>
                  </a:lnTo>
                  <a:lnTo>
                    <a:pt x="7421" y="384"/>
                  </a:lnTo>
                  <a:lnTo>
                    <a:pt x="7183" y="461"/>
                  </a:lnTo>
                  <a:lnTo>
                    <a:pt x="6944" y="538"/>
                  </a:lnTo>
                  <a:lnTo>
                    <a:pt x="6706" y="623"/>
                  </a:lnTo>
                  <a:lnTo>
                    <a:pt x="6476" y="708"/>
                  </a:lnTo>
                  <a:lnTo>
                    <a:pt x="6246" y="802"/>
                  </a:lnTo>
                  <a:lnTo>
                    <a:pt x="6016" y="904"/>
                  </a:lnTo>
                  <a:lnTo>
                    <a:pt x="5794" y="1006"/>
                  </a:lnTo>
                  <a:lnTo>
                    <a:pt x="5573" y="1117"/>
                  </a:lnTo>
                  <a:lnTo>
                    <a:pt x="5351" y="1236"/>
                  </a:lnTo>
                  <a:lnTo>
                    <a:pt x="5138" y="1355"/>
                  </a:lnTo>
                  <a:lnTo>
                    <a:pt x="4925" y="1475"/>
                  </a:lnTo>
                  <a:lnTo>
                    <a:pt x="4712" y="1611"/>
                  </a:lnTo>
                  <a:lnTo>
                    <a:pt x="4508" y="1747"/>
                  </a:lnTo>
                  <a:lnTo>
                    <a:pt x="4303" y="1884"/>
                  </a:lnTo>
                  <a:lnTo>
                    <a:pt x="4107" y="2029"/>
                  </a:lnTo>
                  <a:lnTo>
                    <a:pt x="3911" y="2182"/>
                  </a:lnTo>
                  <a:lnTo>
                    <a:pt x="3724" y="2335"/>
                  </a:lnTo>
                  <a:lnTo>
                    <a:pt x="3536" y="2489"/>
                  </a:lnTo>
                  <a:lnTo>
                    <a:pt x="3349" y="2650"/>
                  </a:lnTo>
                  <a:lnTo>
                    <a:pt x="3170" y="2821"/>
                  </a:lnTo>
                  <a:lnTo>
                    <a:pt x="2991" y="2991"/>
                  </a:lnTo>
                  <a:lnTo>
                    <a:pt x="2821" y="3170"/>
                  </a:lnTo>
                  <a:lnTo>
                    <a:pt x="2659" y="3349"/>
                  </a:lnTo>
                  <a:lnTo>
                    <a:pt x="2497" y="3528"/>
                  </a:lnTo>
                  <a:lnTo>
                    <a:pt x="2335" y="3715"/>
                  </a:lnTo>
                  <a:lnTo>
                    <a:pt x="2182" y="3911"/>
                  </a:lnTo>
                  <a:lnTo>
                    <a:pt x="2029" y="4107"/>
                  </a:lnTo>
                  <a:lnTo>
                    <a:pt x="1884" y="4303"/>
                  </a:lnTo>
                  <a:lnTo>
                    <a:pt x="1747" y="4508"/>
                  </a:lnTo>
                  <a:lnTo>
                    <a:pt x="1611" y="4712"/>
                  </a:lnTo>
                  <a:lnTo>
                    <a:pt x="1483" y="4917"/>
                  </a:lnTo>
                  <a:lnTo>
                    <a:pt x="1355" y="5130"/>
                  </a:lnTo>
                  <a:lnTo>
                    <a:pt x="1236" y="5343"/>
                  </a:lnTo>
                  <a:lnTo>
                    <a:pt x="1117" y="5564"/>
                  </a:lnTo>
                  <a:lnTo>
                    <a:pt x="1006" y="5786"/>
                  </a:lnTo>
                  <a:lnTo>
                    <a:pt x="904" y="6016"/>
                  </a:lnTo>
                  <a:lnTo>
                    <a:pt x="802" y="6237"/>
                  </a:lnTo>
                  <a:lnTo>
                    <a:pt x="708" y="6467"/>
                  </a:lnTo>
                  <a:lnTo>
                    <a:pt x="623" y="6706"/>
                  </a:lnTo>
                  <a:lnTo>
                    <a:pt x="538" y="6936"/>
                  </a:lnTo>
                  <a:lnTo>
                    <a:pt x="461" y="7174"/>
                  </a:lnTo>
                  <a:lnTo>
                    <a:pt x="393" y="7421"/>
                  </a:lnTo>
                  <a:lnTo>
                    <a:pt x="325" y="7660"/>
                  </a:lnTo>
                  <a:lnTo>
                    <a:pt x="265" y="7907"/>
                  </a:lnTo>
                  <a:lnTo>
                    <a:pt x="205" y="8154"/>
                  </a:lnTo>
                  <a:lnTo>
                    <a:pt x="163" y="8409"/>
                  </a:lnTo>
                  <a:lnTo>
                    <a:pt x="120" y="8657"/>
                  </a:lnTo>
                  <a:lnTo>
                    <a:pt x="86" y="8912"/>
                  </a:lnTo>
                  <a:lnTo>
                    <a:pt x="52" y="9176"/>
                  </a:lnTo>
                  <a:lnTo>
                    <a:pt x="35" y="9432"/>
                  </a:lnTo>
                  <a:lnTo>
                    <a:pt x="18" y="9687"/>
                  </a:lnTo>
                  <a:lnTo>
                    <a:pt x="9" y="9951"/>
                  </a:lnTo>
                  <a:lnTo>
                    <a:pt x="1" y="10216"/>
                  </a:lnTo>
                  <a:lnTo>
                    <a:pt x="9" y="10480"/>
                  </a:lnTo>
                  <a:lnTo>
                    <a:pt x="18" y="10744"/>
                  </a:lnTo>
                  <a:lnTo>
                    <a:pt x="35" y="11008"/>
                  </a:lnTo>
                  <a:lnTo>
                    <a:pt x="52" y="11263"/>
                  </a:lnTo>
                  <a:lnTo>
                    <a:pt x="86" y="11519"/>
                  </a:lnTo>
                  <a:lnTo>
                    <a:pt x="120" y="11775"/>
                  </a:lnTo>
                  <a:lnTo>
                    <a:pt x="163" y="12030"/>
                  </a:lnTo>
                  <a:lnTo>
                    <a:pt x="205" y="12277"/>
                  </a:lnTo>
                  <a:lnTo>
                    <a:pt x="265" y="12524"/>
                  </a:lnTo>
                  <a:lnTo>
                    <a:pt x="325" y="12771"/>
                  </a:lnTo>
                  <a:lnTo>
                    <a:pt x="393" y="13018"/>
                  </a:lnTo>
                  <a:lnTo>
                    <a:pt x="461" y="13257"/>
                  </a:lnTo>
                  <a:lnTo>
                    <a:pt x="538" y="13496"/>
                  </a:lnTo>
                  <a:lnTo>
                    <a:pt x="623" y="13734"/>
                  </a:lnTo>
                  <a:lnTo>
                    <a:pt x="708" y="13964"/>
                  </a:lnTo>
                  <a:lnTo>
                    <a:pt x="802" y="14194"/>
                  </a:lnTo>
                  <a:lnTo>
                    <a:pt x="904" y="14424"/>
                  </a:lnTo>
                  <a:lnTo>
                    <a:pt x="1006" y="14646"/>
                  </a:lnTo>
                  <a:lnTo>
                    <a:pt x="1117" y="14867"/>
                  </a:lnTo>
                  <a:lnTo>
                    <a:pt x="1236" y="15089"/>
                  </a:lnTo>
                  <a:lnTo>
                    <a:pt x="1355" y="15302"/>
                  </a:lnTo>
                  <a:lnTo>
                    <a:pt x="1483" y="15515"/>
                  </a:lnTo>
                  <a:lnTo>
                    <a:pt x="1611" y="15728"/>
                  </a:lnTo>
                  <a:lnTo>
                    <a:pt x="1747" y="15932"/>
                  </a:lnTo>
                  <a:lnTo>
                    <a:pt x="1884" y="16137"/>
                  </a:lnTo>
                  <a:lnTo>
                    <a:pt x="2029" y="16332"/>
                  </a:lnTo>
                  <a:lnTo>
                    <a:pt x="2182" y="16528"/>
                  </a:lnTo>
                  <a:lnTo>
                    <a:pt x="2335" y="16716"/>
                  </a:lnTo>
                  <a:lnTo>
                    <a:pt x="2497" y="16903"/>
                  </a:lnTo>
                  <a:lnTo>
                    <a:pt x="2659" y="17091"/>
                  </a:lnTo>
                  <a:lnTo>
                    <a:pt x="2821" y="17270"/>
                  </a:lnTo>
                  <a:lnTo>
                    <a:pt x="2991" y="17440"/>
                  </a:lnTo>
                  <a:lnTo>
                    <a:pt x="3170" y="17610"/>
                  </a:lnTo>
                  <a:lnTo>
                    <a:pt x="3349" y="17781"/>
                  </a:lnTo>
                  <a:lnTo>
                    <a:pt x="3536" y="17943"/>
                  </a:lnTo>
                  <a:lnTo>
                    <a:pt x="3724" y="18104"/>
                  </a:lnTo>
                  <a:lnTo>
                    <a:pt x="3911" y="18258"/>
                  </a:lnTo>
                  <a:lnTo>
                    <a:pt x="4107" y="18403"/>
                  </a:lnTo>
                  <a:lnTo>
                    <a:pt x="4303" y="18547"/>
                  </a:lnTo>
                  <a:lnTo>
                    <a:pt x="4508" y="18692"/>
                  </a:lnTo>
                  <a:lnTo>
                    <a:pt x="4712" y="18829"/>
                  </a:lnTo>
                  <a:lnTo>
                    <a:pt x="4925" y="18956"/>
                  </a:lnTo>
                  <a:lnTo>
                    <a:pt x="5138" y="19084"/>
                  </a:lnTo>
                  <a:lnTo>
                    <a:pt x="5351" y="19203"/>
                  </a:lnTo>
                  <a:lnTo>
                    <a:pt x="5573" y="19314"/>
                  </a:lnTo>
                  <a:lnTo>
                    <a:pt x="5794" y="19425"/>
                  </a:lnTo>
                  <a:lnTo>
                    <a:pt x="6016" y="19536"/>
                  </a:lnTo>
                  <a:lnTo>
                    <a:pt x="6246" y="19629"/>
                  </a:lnTo>
                  <a:lnTo>
                    <a:pt x="6476" y="19723"/>
                  </a:lnTo>
                  <a:lnTo>
                    <a:pt x="6706" y="19817"/>
                  </a:lnTo>
                  <a:lnTo>
                    <a:pt x="6944" y="19902"/>
                  </a:lnTo>
                  <a:lnTo>
                    <a:pt x="7183" y="19979"/>
                  </a:lnTo>
                  <a:lnTo>
                    <a:pt x="7421" y="20047"/>
                  </a:lnTo>
                  <a:lnTo>
                    <a:pt x="7668" y="20115"/>
                  </a:lnTo>
                  <a:lnTo>
                    <a:pt x="7915" y="20175"/>
                  </a:lnTo>
                  <a:lnTo>
                    <a:pt x="8162" y="20226"/>
                  </a:lnTo>
                  <a:lnTo>
                    <a:pt x="8409" y="20277"/>
                  </a:lnTo>
                  <a:lnTo>
                    <a:pt x="8665" y="20320"/>
                  </a:lnTo>
                  <a:lnTo>
                    <a:pt x="8921" y="20354"/>
                  </a:lnTo>
                  <a:lnTo>
                    <a:pt x="9176" y="20379"/>
                  </a:lnTo>
                  <a:lnTo>
                    <a:pt x="9432" y="20405"/>
                  </a:lnTo>
                  <a:lnTo>
                    <a:pt x="9696" y="20422"/>
                  </a:lnTo>
                  <a:lnTo>
                    <a:pt x="9960" y="20430"/>
                  </a:lnTo>
                  <a:lnTo>
                    <a:pt x="10216" y="20439"/>
                  </a:lnTo>
                  <a:lnTo>
                    <a:pt x="10480" y="20430"/>
                  </a:lnTo>
                  <a:lnTo>
                    <a:pt x="10744" y="20422"/>
                  </a:lnTo>
                  <a:lnTo>
                    <a:pt x="11008" y="20405"/>
                  </a:lnTo>
                  <a:lnTo>
                    <a:pt x="11263" y="20379"/>
                  </a:lnTo>
                  <a:lnTo>
                    <a:pt x="11519" y="20354"/>
                  </a:lnTo>
                  <a:lnTo>
                    <a:pt x="11775" y="20320"/>
                  </a:lnTo>
                  <a:lnTo>
                    <a:pt x="12030" y="20277"/>
                  </a:lnTo>
                  <a:lnTo>
                    <a:pt x="12277" y="20226"/>
                  </a:lnTo>
                  <a:lnTo>
                    <a:pt x="12524" y="20175"/>
                  </a:lnTo>
                  <a:lnTo>
                    <a:pt x="12771" y="20115"/>
                  </a:lnTo>
                  <a:lnTo>
                    <a:pt x="13018" y="20047"/>
                  </a:lnTo>
                  <a:lnTo>
                    <a:pt x="13257" y="19979"/>
                  </a:lnTo>
                  <a:lnTo>
                    <a:pt x="13496" y="19902"/>
                  </a:lnTo>
                  <a:lnTo>
                    <a:pt x="13734" y="19817"/>
                  </a:lnTo>
                  <a:lnTo>
                    <a:pt x="13964" y="19723"/>
                  </a:lnTo>
                  <a:lnTo>
                    <a:pt x="14194" y="19629"/>
                  </a:lnTo>
                  <a:lnTo>
                    <a:pt x="14424" y="19536"/>
                  </a:lnTo>
                  <a:lnTo>
                    <a:pt x="14654" y="19425"/>
                  </a:lnTo>
                  <a:lnTo>
                    <a:pt x="14876" y="19314"/>
                  </a:lnTo>
                  <a:lnTo>
                    <a:pt x="15089" y="19203"/>
                  </a:lnTo>
                  <a:lnTo>
                    <a:pt x="15310" y="19084"/>
                  </a:lnTo>
                  <a:lnTo>
                    <a:pt x="15515" y="18956"/>
                  </a:lnTo>
                  <a:lnTo>
                    <a:pt x="15728" y="18829"/>
                  </a:lnTo>
                  <a:lnTo>
                    <a:pt x="15932" y="18692"/>
                  </a:lnTo>
                  <a:lnTo>
                    <a:pt x="16137" y="18547"/>
                  </a:lnTo>
                  <a:lnTo>
                    <a:pt x="16332" y="18403"/>
                  </a:lnTo>
                  <a:lnTo>
                    <a:pt x="16528" y="18258"/>
                  </a:lnTo>
                  <a:lnTo>
                    <a:pt x="16716" y="18104"/>
                  </a:lnTo>
                  <a:lnTo>
                    <a:pt x="16903" y="17943"/>
                  </a:lnTo>
                  <a:lnTo>
                    <a:pt x="17091" y="17781"/>
                  </a:lnTo>
                  <a:lnTo>
                    <a:pt x="17270" y="17610"/>
                  </a:lnTo>
                  <a:lnTo>
                    <a:pt x="17449" y="17440"/>
                  </a:lnTo>
                  <a:lnTo>
                    <a:pt x="17619" y="17270"/>
                  </a:lnTo>
                  <a:lnTo>
                    <a:pt x="17781" y="17091"/>
                  </a:lnTo>
                  <a:lnTo>
                    <a:pt x="17943" y="16903"/>
                  </a:lnTo>
                  <a:lnTo>
                    <a:pt x="18104" y="16716"/>
                  </a:lnTo>
                  <a:lnTo>
                    <a:pt x="18258" y="16528"/>
                  </a:lnTo>
                  <a:lnTo>
                    <a:pt x="18411" y="16332"/>
                  </a:lnTo>
                  <a:lnTo>
                    <a:pt x="18556" y="16137"/>
                  </a:lnTo>
                  <a:lnTo>
                    <a:pt x="18692" y="15932"/>
                  </a:lnTo>
                  <a:lnTo>
                    <a:pt x="18829" y="15728"/>
                  </a:lnTo>
                  <a:lnTo>
                    <a:pt x="18956" y="15515"/>
                  </a:lnTo>
                  <a:lnTo>
                    <a:pt x="19084" y="15302"/>
                  </a:lnTo>
                  <a:lnTo>
                    <a:pt x="19203" y="15089"/>
                  </a:lnTo>
                  <a:lnTo>
                    <a:pt x="19323" y="14867"/>
                  </a:lnTo>
                  <a:lnTo>
                    <a:pt x="19434" y="14646"/>
                  </a:lnTo>
                  <a:lnTo>
                    <a:pt x="19536" y="14424"/>
                  </a:lnTo>
                  <a:lnTo>
                    <a:pt x="19638" y="14194"/>
                  </a:lnTo>
                  <a:lnTo>
                    <a:pt x="19732" y="13964"/>
                  </a:lnTo>
                  <a:lnTo>
                    <a:pt x="19817" y="13734"/>
                  </a:lnTo>
                  <a:lnTo>
                    <a:pt x="19902" y="13496"/>
                  </a:lnTo>
                  <a:lnTo>
                    <a:pt x="19979" y="13257"/>
                  </a:lnTo>
                  <a:lnTo>
                    <a:pt x="20047" y="13018"/>
                  </a:lnTo>
                  <a:lnTo>
                    <a:pt x="20115" y="12771"/>
                  </a:lnTo>
                  <a:lnTo>
                    <a:pt x="20175" y="12524"/>
                  </a:lnTo>
                  <a:lnTo>
                    <a:pt x="20234" y="12277"/>
                  </a:lnTo>
                  <a:lnTo>
                    <a:pt x="20277" y="12030"/>
                  </a:lnTo>
                  <a:lnTo>
                    <a:pt x="20320" y="11775"/>
                  </a:lnTo>
                  <a:lnTo>
                    <a:pt x="20354" y="11519"/>
                  </a:lnTo>
                  <a:lnTo>
                    <a:pt x="20388" y="11263"/>
                  </a:lnTo>
                  <a:lnTo>
                    <a:pt x="20405" y="11008"/>
                  </a:lnTo>
                  <a:lnTo>
                    <a:pt x="20422" y="10744"/>
                  </a:lnTo>
                  <a:lnTo>
                    <a:pt x="20430" y="10480"/>
                  </a:lnTo>
                  <a:lnTo>
                    <a:pt x="20439" y="10216"/>
                  </a:lnTo>
                  <a:lnTo>
                    <a:pt x="20430" y="9951"/>
                  </a:lnTo>
                  <a:lnTo>
                    <a:pt x="20422" y="9687"/>
                  </a:lnTo>
                  <a:lnTo>
                    <a:pt x="20405" y="9432"/>
                  </a:lnTo>
                  <a:lnTo>
                    <a:pt x="20388" y="9176"/>
                  </a:lnTo>
                  <a:lnTo>
                    <a:pt x="20354" y="8912"/>
                  </a:lnTo>
                  <a:lnTo>
                    <a:pt x="20320" y="8657"/>
                  </a:lnTo>
                  <a:lnTo>
                    <a:pt x="20277" y="8409"/>
                  </a:lnTo>
                  <a:lnTo>
                    <a:pt x="20234" y="8154"/>
                  </a:lnTo>
                  <a:lnTo>
                    <a:pt x="20175" y="7907"/>
                  </a:lnTo>
                  <a:lnTo>
                    <a:pt x="20115" y="7660"/>
                  </a:lnTo>
                  <a:lnTo>
                    <a:pt x="20047" y="7421"/>
                  </a:lnTo>
                  <a:lnTo>
                    <a:pt x="19979" y="7174"/>
                  </a:lnTo>
                  <a:lnTo>
                    <a:pt x="19902" y="6936"/>
                  </a:lnTo>
                  <a:lnTo>
                    <a:pt x="19817" y="6706"/>
                  </a:lnTo>
                  <a:lnTo>
                    <a:pt x="19732" y="6467"/>
                  </a:lnTo>
                  <a:lnTo>
                    <a:pt x="19638" y="6237"/>
                  </a:lnTo>
                  <a:lnTo>
                    <a:pt x="19536" y="6016"/>
                  </a:lnTo>
                  <a:lnTo>
                    <a:pt x="19434" y="5786"/>
                  </a:lnTo>
                  <a:lnTo>
                    <a:pt x="19323" y="5564"/>
                  </a:lnTo>
                  <a:lnTo>
                    <a:pt x="19203" y="5343"/>
                  </a:lnTo>
                  <a:lnTo>
                    <a:pt x="19084" y="5130"/>
                  </a:lnTo>
                  <a:lnTo>
                    <a:pt x="18956" y="4917"/>
                  </a:lnTo>
                  <a:lnTo>
                    <a:pt x="18829" y="4712"/>
                  </a:lnTo>
                  <a:lnTo>
                    <a:pt x="18692" y="4508"/>
                  </a:lnTo>
                  <a:lnTo>
                    <a:pt x="18556" y="4303"/>
                  </a:lnTo>
                  <a:lnTo>
                    <a:pt x="18411" y="4107"/>
                  </a:lnTo>
                  <a:lnTo>
                    <a:pt x="18258" y="3911"/>
                  </a:lnTo>
                  <a:lnTo>
                    <a:pt x="18104" y="3715"/>
                  </a:lnTo>
                  <a:lnTo>
                    <a:pt x="17943" y="3528"/>
                  </a:lnTo>
                  <a:lnTo>
                    <a:pt x="17781" y="3349"/>
                  </a:lnTo>
                  <a:lnTo>
                    <a:pt x="17619" y="3170"/>
                  </a:lnTo>
                  <a:lnTo>
                    <a:pt x="17449" y="2991"/>
                  </a:lnTo>
                  <a:lnTo>
                    <a:pt x="17270" y="2821"/>
                  </a:lnTo>
                  <a:lnTo>
                    <a:pt x="17091" y="2650"/>
                  </a:lnTo>
                  <a:lnTo>
                    <a:pt x="16903" y="2489"/>
                  </a:lnTo>
                  <a:lnTo>
                    <a:pt x="16716" y="2335"/>
                  </a:lnTo>
                  <a:lnTo>
                    <a:pt x="16528" y="2182"/>
                  </a:lnTo>
                  <a:lnTo>
                    <a:pt x="16332" y="2029"/>
                  </a:lnTo>
                  <a:lnTo>
                    <a:pt x="16137" y="1884"/>
                  </a:lnTo>
                  <a:lnTo>
                    <a:pt x="15932" y="1747"/>
                  </a:lnTo>
                  <a:lnTo>
                    <a:pt x="15728" y="1611"/>
                  </a:lnTo>
                  <a:lnTo>
                    <a:pt x="15515" y="1475"/>
                  </a:lnTo>
                  <a:lnTo>
                    <a:pt x="15310" y="1355"/>
                  </a:lnTo>
                  <a:lnTo>
                    <a:pt x="15089" y="1236"/>
                  </a:lnTo>
                  <a:lnTo>
                    <a:pt x="14876" y="1117"/>
                  </a:lnTo>
                  <a:lnTo>
                    <a:pt x="14654" y="1006"/>
                  </a:lnTo>
                  <a:lnTo>
                    <a:pt x="14424" y="904"/>
                  </a:lnTo>
                  <a:lnTo>
                    <a:pt x="14194" y="802"/>
                  </a:lnTo>
                  <a:lnTo>
                    <a:pt x="13964" y="708"/>
                  </a:lnTo>
                  <a:lnTo>
                    <a:pt x="13734" y="623"/>
                  </a:lnTo>
                  <a:lnTo>
                    <a:pt x="13496" y="538"/>
                  </a:lnTo>
                  <a:lnTo>
                    <a:pt x="13257" y="461"/>
                  </a:lnTo>
                  <a:lnTo>
                    <a:pt x="13018" y="384"/>
                  </a:lnTo>
                  <a:lnTo>
                    <a:pt x="12771" y="325"/>
                  </a:lnTo>
                  <a:lnTo>
                    <a:pt x="12524" y="265"/>
                  </a:lnTo>
                  <a:lnTo>
                    <a:pt x="12277" y="205"/>
                  </a:lnTo>
                  <a:lnTo>
                    <a:pt x="12030" y="163"/>
                  </a:lnTo>
                  <a:lnTo>
                    <a:pt x="11775" y="120"/>
                  </a:lnTo>
                  <a:lnTo>
                    <a:pt x="11519" y="78"/>
                  </a:lnTo>
                  <a:lnTo>
                    <a:pt x="11263" y="52"/>
                  </a:lnTo>
                  <a:lnTo>
                    <a:pt x="11008" y="26"/>
                  </a:lnTo>
                  <a:lnTo>
                    <a:pt x="10744" y="9"/>
                  </a:lnTo>
                  <a:lnTo>
                    <a:pt x="104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5"/>
            <p:cNvSpPr/>
            <p:nvPr/>
          </p:nvSpPr>
          <p:spPr>
            <a:xfrm>
              <a:off x="-5944125" y="-3806450"/>
              <a:ext cx="510975" cy="510975"/>
            </a:xfrm>
            <a:custGeom>
              <a:avLst/>
              <a:gdLst/>
              <a:ahLst/>
              <a:cxnLst/>
              <a:rect l="l" t="t" r="r" b="b"/>
              <a:pathLst>
                <a:path w="20439" h="20439" fill="none" extrusionOk="0">
                  <a:moveTo>
                    <a:pt x="20439" y="10216"/>
                  </a:moveTo>
                  <a:lnTo>
                    <a:pt x="20439" y="10216"/>
                  </a:lnTo>
                  <a:lnTo>
                    <a:pt x="20430" y="10480"/>
                  </a:lnTo>
                  <a:lnTo>
                    <a:pt x="20422" y="10744"/>
                  </a:lnTo>
                  <a:lnTo>
                    <a:pt x="20405" y="11008"/>
                  </a:lnTo>
                  <a:lnTo>
                    <a:pt x="20388" y="11263"/>
                  </a:lnTo>
                  <a:lnTo>
                    <a:pt x="20354" y="11519"/>
                  </a:lnTo>
                  <a:lnTo>
                    <a:pt x="20320" y="11775"/>
                  </a:lnTo>
                  <a:lnTo>
                    <a:pt x="20277" y="12030"/>
                  </a:lnTo>
                  <a:lnTo>
                    <a:pt x="20234" y="12277"/>
                  </a:lnTo>
                  <a:lnTo>
                    <a:pt x="20175" y="12524"/>
                  </a:lnTo>
                  <a:lnTo>
                    <a:pt x="20115" y="12771"/>
                  </a:lnTo>
                  <a:lnTo>
                    <a:pt x="20047" y="13018"/>
                  </a:lnTo>
                  <a:lnTo>
                    <a:pt x="19979" y="13257"/>
                  </a:lnTo>
                  <a:lnTo>
                    <a:pt x="19902" y="13496"/>
                  </a:lnTo>
                  <a:lnTo>
                    <a:pt x="19817" y="13734"/>
                  </a:lnTo>
                  <a:lnTo>
                    <a:pt x="19732" y="13964"/>
                  </a:lnTo>
                  <a:lnTo>
                    <a:pt x="19638" y="14194"/>
                  </a:lnTo>
                  <a:lnTo>
                    <a:pt x="19536" y="14424"/>
                  </a:lnTo>
                  <a:lnTo>
                    <a:pt x="19434" y="14646"/>
                  </a:lnTo>
                  <a:lnTo>
                    <a:pt x="19323" y="14867"/>
                  </a:lnTo>
                  <a:lnTo>
                    <a:pt x="19203" y="15089"/>
                  </a:lnTo>
                  <a:lnTo>
                    <a:pt x="19084" y="15302"/>
                  </a:lnTo>
                  <a:lnTo>
                    <a:pt x="18956" y="15515"/>
                  </a:lnTo>
                  <a:lnTo>
                    <a:pt x="18829" y="15728"/>
                  </a:lnTo>
                  <a:lnTo>
                    <a:pt x="18692" y="15932"/>
                  </a:lnTo>
                  <a:lnTo>
                    <a:pt x="18556" y="16137"/>
                  </a:lnTo>
                  <a:lnTo>
                    <a:pt x="18411" y="16332"/>
                  </a:lnTo>
                  <a:lnTo>
                    <a:pt x="18258" y="16528"/>
                  </a:lnTo>
                  <a:lnTo>
                    <a:pt x="18104" y="16716"/>
                  </a:lnTo>
                  <a:lnTo>
                    <a:pt x="17943" y="16903"/>
                  </a:lnTo>
                  <a:lnTo>
                    <a:pt x="17781" y="17091"/>
                  </a:lnTo>
                  <a:lnTo>
                    <a:pt x="17619" y="17270"/>
                  </a:lnTo>
                  <a:lnTo>
                    <a:pt x="17449" y="17440"/>
                  </a:lnTo>
                  <a:lnTo>
                    <a:pt x="17270" y="17610"/>
                  </a:lnTo>
                  <a:lnTo>
                    <a:pt x="17091" y="17781"/>
                  </a:lnTo>
                  <a:lnTo>
                    <a:pt x="16903" y="17943"/>
                  </a:lnTo>
                  <a:lnTo>
                    <a:pt x="16716" y="18104"/>
                  </a:lnTo>
                  <a:lnTo>
                    <a:pt x="16528" y="18258"/>
                  </a:lnTo>
                  <a:lnTo>
                    <a:pt x="16332" y="18403"/>
                  </a:lnTo>
                  <a:lnTo>
                    <a:pt x="16137" y="18547"/>
                  </a:lnTo>
                  <a:lnTo>
                    <a:pt x="15932" y="18692"/>
                  </a:lnTo>
                  <a:lnTo>
                    <a:pt x="15728" y="18829"/>
                  </a:lnTo>
                  <a:lnTo>
                    <a:pt x="15515" y="18956"/>
                  </a:lnTo>
                  <a:lnTo>
                    <a:pt x="15310" y="19084"/>
                  </a:lnTo>
                  <a:lnTo>
                    <a:pt x="15089" y="19203"/>
                  </a:lnTo>
                  <a:lnTo>
                    <a:pt x="14876" y="19314"/>
                  </a:lnTo>
                  <a:lnTo>
                    <a:pt x="14654" y="19425"/>
                  </a:lnTo>
                  <a:lnTo>
                    <a:pt x="14424" y="19536"/>
                  </a:lnTo>
                  <a:lnTo>
                    <a:pt x="14194" y="19629"/>
                  </a:lnTo>
                  <a:lnTo>
                    <a:pt x="13964" y="19723"/>
                  </a:lnTo>
                  <a:lnTo>
                    <a:pt x="13734" y="19817"/>
                  </a:lnTo>
                  <a:lnTo>
                    <a:pt x="13496" y="19902"/>
                  </a:lnTo>
                  <a:lnTo>
                    <a:pt x="13257" y="19979"/>
                  </a:lnTo>
                  <a:lnTo>
                    <a:pt x="13018" y="20047"/>
                  </a:lnTo>
                  <a:lnTo>
                    <a:pt x="12771" y="20115"/>
                  </a:lnTo>
                  <a:lnTo>
                    <a:pt x="12524" y="20175"/>
                  </a:lnTo>
                  <a:lnTo>
                    <a:pt x="12277" y="20226"/>
                  </a:lnTo>
                  <a:lnTo>
                    <a:pt x="12030" y="20277"/>
                  </a:lnTo>
                  <a:lnTo>
                    <a:pt x="11775" y="20320"/>
                  </a:lnTo>
                  <a:lnTo>
                    <a:pt x="11519" y="20354"/>
                  </a:lnTo>
                  <a:lnTo>
                    <a:pt x="11263" y="20379"/>
                  </a:lnTo>
                  <a:lnTo>
                    <a:pt x="11008" y="20405"/>
                  </a:lnTo>
                  <a:lnTo>
                    <a:pt x="10744" y="20422"/>
                  </a:lnTo>
                  <a:lnTo>
                    <a:pt x="10480" y="20430"/>
                  </a:lnTo>
                  <a:lnTo>
                    <a:pt x="10216" y="20439"/>
                  </a:lnTo>
                  <a:lnTo>
                    <a:pt x="10216" y="20439"/>
                  </a:lnTo>
                  <a:lnTo>
                    <a:pt x="9960" y="20430"/>
                  </a:lnTo>
                  <a:lnTo>
                    <a:pt x="9696" y="20422"/>
                  </a:lnTo>
                  <a:lnTo>
                    <a:pt x="9432" y="20405"/>
                  </a:lnTo>
                  <a:lnTo>
                    <a:pt x="9176" y="20379"/>
                  </a:lnTo>
                  <a:lnTo>
                    <a:pt x="8921" y="20354"/>
                  </a:lnTo>
                  <a:lnTo>
                    <a:pt x="8665" y="20320"/>
                  </a:lnTo>
                  <a:lnTo>
                    <a:pt x="8409" y="20277"/>
                  </a:lnTo>
                  <a:lnTo>
                    <a:pt x="8162" y="20226"/>
                  </a:lnTo>
                  <a:lnTo>
                    <a:pt x="7915" y="20175"/>
                  </a:lnTo>
                  <a:lnTo>
                    <a:pt x="7668" y="20115"/>
                  </a:lnTo>
                  <a:lnTo>
                    <a:pt x="7421" y="20047"/>
                  </a:lnTo>
                  <a:lnTo>
                    <a:pt x="7183" y="19979"/>
                  </a:lnTo>
                  <a:lnTo>
                    <a:pt x="6944" y="19902"/>
                  </a:lnTo>
                  <a:lnTo>
                    <a:pt x="6706" y="19817"/>
                  </a:lnTo>
                  <a:lnTo>
                    <a:pt x="6476" y="19723"/>
                  </a:lnTo>
                  <a:lnTo>
                    <a:pt x="6246" y="19629"/>
                  </a:lnTo>
                  <a:lnTo>
                    <a:pt x="6016" y="19536"/>
                  </a:lnTo>
                  <a:lnTo>
                    <a:pt x="5794" y="19425"/>
                  </a:lnTo>
                  <a:lnTo>
                    <a:pt x="5573" y="19314"/>
                  </a:lnTo>
                  <a:lnTo>
                    <a:pt x="5351" y="19203"/>
                  </a:lnTo>
                  <a:lnTo>
                    <a:pt x="5138" y="19084"/>
                  </a:lnTo>
                  <a:lnTo>
                    <a:pt x="4925" y="18956"/>
                  </a:lnTo>
                  <a:lnTo>
                    <a:pt x="4712" y="18829"/>
                  </a:lnTo>
                  <a:lnTo>
                    <a:pt x="4508" y="18692"/>
                  </a:lnTo>
                  <a:lnTo>
                    <a:pt x="4303" y="18547"/>
                  </a:lnTo>
                  <a:lnTo>
                    <a:pt x="4107" y="18403"/>
                  </a:lnTo>
                  <a:lnTo>
                    <a:pt x="3911" y="18258"/>
                  </a:lnTo>
                  <a:lnTo>
                    <a:pt x="3724" y="18104"/>
                  </a:lnTo>
                  <a:lnTo>
                    <a:pt x="3536" y="17943"/>
                  </a:lnTo>
                  <a:lnTo>
                    <a:pt x="3349" y="17781"/>
                  </a:lnTo>
                  <a:lnTo>
                    <a:pt x="3170" y="17610"/>
                  </a:lnTo>
                  <a:lnTo>
                    <a:pt x="2991" y="17440"/>
                  </a:lnTo>
                  <a:lnTo>
                    <a:pt x="2821" y="17270"/>
                  </a:lnTo>
                  <a:lnTo>
                    <a:pt x="2659" y="17091"/>
                  </a:lnTo>
                  <a:lnTo>
                    <a:pt x="2497" y="16903"/>
                  </a:lnTo>
                  <a:lnTo>
                    <a:pt x="2335" y="16716"/>
                  </a:lnTo>
                  <a:lnTo>
                    <a:pt x="2182" y="16528"/>
                  </a:lnTo>
                  <a:lnTo>
                    <a:pt x="2029" y="16332"/>
                  </a:lnTo>
                  <a:lnTo>
                    <a:pt x="1884" y="16137"/>
                  </a:lnTo>
                  <a:lnTo>
                    <a:pt x="1747" y="15932"/>
                  </a:lnTo>
                  <a:lnTo>
                    <a:pt x="1611" y="15728"/>
                  </a:lnTo>
                  <a:lnTo>
                    <a:pt x="1483" y="15515"/>
                  </a:lnTo>
                  <a:lnTo>
                    <a:pt x="1355" y="15302"/>
                  </a:lnTo>
                  <a:lnTo>
                    <a:pt x="1236" y="15089"/>
                  </a:lnTo>
                  <a:lnTo>
                    <a:pt x="1117" y="14867"/>
                  </a:lnTo>
                  <a:lnTo>
                    <a:pt x="1006" y="14646"/>
                  </a:lnTo>
                  <a:lnTo>
                    <a:pt x="904" y="14424"/>
                  </a:lnTo>
                  <a:lnTo>
                    <a:pt x="802" y="14194"/>
                  </a:lnTo>
                  <a:lnTo>
                    <a:pt x="708" y="13964"/>
                  </a:lnTo>
                  <a:lnTo>
                    <a:pt x="623" y="13734"/>
                  </a:lnTo>
                  <a:lnTo>
                    <a:pt x="538" y="13496"/>
                  </a:lnTo>
                  <a:lnTo>
                    <a:pt x="461" y="13257"/>
                  </a:lnTo>
                  <a:lnTo>
                    <a:pt x="393" y="13018"/>
                  </a:lnTo>
                  <a:lnTo>
                    <a:pt x="325" y="12771"/>
                  </a:lnTo>
                  <a:lnTo>
                    <a:pt x="265" y="12524"/>
                  </a:lnTo>
                  <a:lnTo>
                    <a:pt x="205" y="12277"/>
                  </a:lnTo>
                  <a:lnTo>
                    <a:pt x="163" y="12030"/>
                  </a:lnTo>
                  <a:lnTo>
                    <a:pt x="120" y="11775"/>
                  </a:lnTo>
                  <a:lnTo>
                    <a:pt x="86" y="11519"/>
                  </a:lnTo>
                  <a:lnTo>
                    <a:pt x="52" y="11263"/>
                  </a:lnTo>
                  <a:lnTo>
                    <a:pt x="35" y="11008"/>
                  </a:lnTo>
                  <a:lnTo>
                    <a:pt x="18" y="10744"/>
                  </a:lnTo>
                  <a:lnTo>
                    <a:pt x="9" y="10480"/>
                  </a:lnTo>
                  <a:lnTo>
                    <a:pt x="1" y="10216"/>
                  </a:lnTo>
                  <a:lnTo>
                    <a:pt x="1" y="10216"/>
                  </a:lnTo>
                  <a:lnTo>
                    <a:pt x="9" y="9951"/>
                  </a:lnTo>
                  <a:lnTo>
                    <a:pt x="18" y="9687"/>
                  </a:lnTo>
                  <a:lnTo>
                    <a:pt x="35" y="9432"/>
                  </a:lnTo>
                  <a:lnTo>
                    <a:pt x="52" y="9176"/>
                  </a:lnTo>
                  <a:lnTo>
                    <a:pt x="86" y="8912"/>
                  </a:lnTo>
                  <a:lnTo>
                    <a:pt x="120" y="8657"/>
                  </a:lnTo>
                  <a:lnTo>
                    <a:pt x="163" y="8409"/>
                  </a:lnTo>
                  <a:lnTo>
                    <a:pt x="205" y="8154"/>
                  </a:lnTo>
                  <a:lnTo>
                    <a:pt x="265" y="7907"/>
                  </a:lnTo>
                  <a:lnTo>
                    <a:pt x="325" y="7660"/>
                  </a:lnTo>
                  <a:lnTo>
                    <a:pt x="393" y="7421"/>
                  </a:lnTo>
                  <a:lnTo>
                    <a:pt x="461" y="7174"/>
                  </a:lnTo>
                  <a:lnTo>
                    <a:pt x="538" y="6936"/>
                  </a:lnTo>
                  <a:lnTo>
                    <a:pt x="623" y="6706"/>
                  </a:lnTo>
                  <a:lnTo>
                    <a:pt x="708" y="6467"/>
                  </a:lnTo>
                  <a:lnTo>
                    <a:pt x="802" y="6237"/>
                  </a:lnTo>
                  <a:lnTo>
                    <a:pt x="904" y="6016"/>
                  </a:lnTo>
                  <a:lnTo>
                    <a:pt x="1006" y="5786"/>
                  </a:lnTo>
                  <a:lnTo>
                    <a:pt x="1117" y="5564"/>
                  </a:lnTo>
                  <a:lnTo>
                    <a:pt x="1236" y="5343"/>
                  </a:lnTo>
                  <a:lnTo>
                    <a:pt x="1355" y="5130"/>
                  </a:lnTo>
                  <a:lnTo>
                    <a:pt x="1483" y="4917"/>
                  </a:lnTo>
                  <a:lnTo>
                    <a:pt x="1611" y="4712"/>
                  </a:lnTo>
                  <a:lnTo>
                    <a:pt x="1747" y="4508"/>
                  </a:lnTo>
                  <a:lnTo>
                    <a:pt x="1884" y="4303"/>
                  </a:lnTo>
                  <a:lnTo>
                    <a:pt x="2029" y="4107"/>
                  </a:lnTo>
                  <a:lnTo>
                    <a:pt x="2182" y="3911"/>
                  </a:lnTo>
                  <a:lnTo>
                    <a:pt x="2335" y="3715"/>
                  </a:lnTo>
                  <a:lnTo>
                    <a:pt x="2497" y="3528"/>
                  </a:lnTo>
                  <a:lnTo>
                    <a:pt x="2659" y="3349"/>
                  </a:lnTo>
                  <a:lnTo>
                    <a:pt x="2821" y="3170"/>
                  </a:lnTo>
                  <a:lnTo>
                    <a:pt x="2991" y="2991"/>
                  </a:lnTo>
                  <a:lnTo>
                    <a:pt x="3170" y="2821"/>
                  </a:lnTo>
                  <a:lnTo>
                    <a:pt x="3349" y="2650"/>
                  </a:lnTo>
                  <a:lnTo>
                    <a:pt x="3536" y="2489"/>
                  </a:lnTo>
                  <a:lnTo>
                    <a:pt x="3724" y="2335"/>
                  </a:lnTo>
                  <a:lnTo>
                    <a:pt x="3911" y="2182"/>
                  </a:lnTo>
                  <a:lnTo>
                    <a:pt x="4107" y="2029"/>
                  </a:lnTo>
                  <a:lnTo>
                    <a:pt x="4303" y="1884"/>
                  </a:lnTo>
                  <a:lnTo>
                    <a:pt x="4508" y="1747"/>
                  </a:lnTo>
                  <a:lnTo>
                    <a:pt x="4712" y="1611"/>
                  </a:lnTo>
                  <a:lnTo>
                    <a:pt x="4925" y="1475"/>
                  </a:lnTo>
                  <a:lnTo>
                    <a:pt x="5138" y="1355"/>
                  </a:lnTo>
                  <a:lnTo>
                    <a:pt x="5351" y="1236"/>
                  </a:lnTo>
                  <a:lnTo>
                    <a:pt x="5573" y="1117"/>
                  </a:lnTo>
                  <a:lnTo>
                    <a:pt x="5794" y="1006"/>
                  </a:lnTo>
                  <a:lnTo>
                    <a:pt x="6016" y="904"/>
                  </a:lnTo>
                  <a:lnTo>
                    <a:pt x="6246" y="802"/>
                  </a:lnTo>
                  <a:lnTo>
                    <a:pt x="6476" y="708"/>
                  </a:lnTo>
                  <a:lnTo>
                    <a:pt x="6706" y="623"/>
                  </a:lnTo>
                  <a:lnTo>
                    <a:pt x="6944" y="538"/>
                  </a:lnTo>
                  <a:lnTo>
                    <a:pt x="7183" y="461"/>
                  </a:lnTo>
                  <a:lnTo>
                    <a:pt x="7421" y="384"/>
                  </a:lnTo>
                  <a:lnTo>
                    <a:pt x="7668" y="325"/>
                  </a:lnTo>
                  <a:lnTo>
                    <a:pt x="7915" y="265"/>
                  </a:lnTo>
                  <a:lnTo>
                    <a:pt x="8162" y="205"/>
                  </a:lnTo>
                  <a:lnTo>
                    <a:pt x="8409" y="163"/>
                  </a:lnTo>
                  <a:lnTo>
                    <a:pt x="8665" y="120"/>
                  </a:lnTo>
                  <a:lnTo>
                    <a:pt x="8921" y="78"/>
                  </a:lnTo>
                  <a:lnTo>
                    <a:pt x="9176" y="52"/>
                  </a:lnTo>
                  <a:lnTo>
                    <a:pt x="9432" y="26"/>
                  </a:lnTo>
                  <a:lnTo>
                    <a:pt x="9696" y="9"/>
                  </a:lnTo>
                  <a:lnTo>
                    <a:pt x="9960" y="1"/>
                  </a:lnTo>
                  <a:lnTo>
                    <a:pt x="10216" y="1"/>
                  </a:lnTo>
                  <a:lnTo>
                    <a:pt x="10216" y="1"/>
                  </a:lnTo>
                  <a:lnTo>
                    <a:pt x="10480" y="1"/>
                  </a:lnTo>
                  <a:lnTo>
                    <a:pt x="10744" y="9"/>
                  </a:lnTo>
                  <a:lnTo>
                    <a:pt x="11008" y="26"/>
                  </a:lnTo>
                  <a:lnTo>
                    <a:pt x="11263" y="52"/>
                  </a:lnTo>
                  <a:lnTo>
                    <a:pt x="11519" y="78"/>
                  </a:lnTo>
                  <a:lnTo>
                    <a:pt x="11775" y="120"/>
                  </a:lnTo>
                  <a:lnTo>
                    <a:pt x="12030" y="163"/>
                  </a:lnTo>
                  <a:lnTo>
                    <a:pt x="12277" y="205"/>
                  </a:lnTo>
                  <a:lnTo>
                    <a:pt x="12524" y="265"/>
                  </a:lnTo>
                  <a:lnTo>
                    <a:pt x="12771" y="325"/>
                  </a:lnTo>
                  <a:lnTo>
                    <a:pt x="13018" y="384"/>
                  </a:lnTo>
                  <a:lnTo>
                    <a:pt x="13257" y="461"/>
                  </a:lnTo>
                  <a:lnTo>
                    <a:pt x="13496" y="538"/>
                  </a:lnTo>
                  <a:lnTo>
                    <a:pt x="13734" y="623"/>
                  </a:lnTo>
                  <a:lnTo>
                    <a:pt x="13964" y="708"/>
                  </a:lnTo>
                  <a:lnTo>
                    <a:pt x="14194" y="802"/>
                  </a:lnTo>
                  <a:lnTo>
                    <a:pt x="14424" y="904"/>
                  </a:lnTo>
                  <a:lnTo>
                    <a:pt x="14654" y="1006"/>
                  </a:lnTo>
                  <a:lnTo>
                    <a:pt x="14876" y="1117"/>
                  </a:lnTo>
                  <a:lnTo>
                    <a:pt x="15089" y="1236"/>
                  </a:lnTo>
                  <a:lnTo>
                    <a:pt x="15310" y="1355"/>
                  </a:lnTo>
                  <a:lnTo>
                    <a:pt x="15515" y="1475"/>
                  </a:lnTo>
                  <a:lnTo>
                    <a:pt x="15728" y="1611"/>
                  </a:lnTo>
                  <a:lnTo>
                    <a:pt x="15932" y="1747"/>
                  </a:lnTo>
                  <a:lnTo>
                    <a:pt x="16137" y="1884"/>
                  </a:lnTo>
                  <a:lnTo>
                    <a:pt x="16332" y="2029"/>
                  </a:lnTo>
                  <a:lnTo>
                    <a:pt x="16528" y="2182"/>
                  </a:lnTo>
                  <a:lnTo>
                    <a:pt x="16716" y="2335"/>
                  </a:lnTo>
                  <a:lnTo>
                    <a:pt x="16903" y="2489"/>
                  </a:lnTo>
                  <a:lnTo>
                    <a:pt x="17091" y="2650"/>
                  </a:lnTo>
                  <a:lnTo>
                    <a:pt x="17270" y="2821"/>
                  </a:lnTo>
                  <a:lnTo>
                    <a:pt x="17449" y="2991"/>
                  </a:lnTo>
                  <a:lnTo>
                    <a:pt x="17619" y="3170"/>
                  </a:lnTo>
                  <a:lnTo>
                    <a:pt x="17781" y="3349"/>
                  </a:lnTo>
                  <a:lnTo>
                    <a:pt x="17943" y="3528"/>
                  </a:lnTo>
                  <a:lnTo>
                    <a:pt x="18104" y="3715"/>
                  </a:lnTo>
                  <a:lnTo>
                    <a:pt x="18258" y="3911"/>
                  </a:lnTo>
                  <a:lnTo>
                    <a:pt x="18411" y="4107"/>
                  </a:lnTo>
                  <a:lnTo>
                    <a:pt x="18556" y="4303"/>
                  </a:lnTo>
                  <a:lnTo>
                    <a:pt x="18692" y="4508"/>
                  </a:lnTo>
                  <a:lnTo>
                    <a:pt x="18829" y="4712"/>
                  </a:lnTo>
                  <a:lnTo>
                    <a:pt x="18956" y="4917"/>
                  </a:lnTo>
                  <a:lnTo>
                    <a:pt x="19084" y="5130"/>
                  </a:lnTo>
                  <a:lnTo>
                    <a:pt x="19203" y="5343"/>
                  </a:lnTo>
                  <a:lnTo>
                    <a:pt x="19323" y="5564"/>
                  </a:lnTo>
                  <a:lnTo>
                    <a:pt x="19434" y="5786"/>
                  </a:lnTo>
                  <a:lnTo>
                    <a:pt x="19536" y="6016"/>
                  </a:lnTo>
                  <a:lnTo>
                    <a:pt x="19638" y="6237"/>
                  </a:lnTo>
                  <a:lnTo>
                    <a:pt x="19732" y="6467"/>
                  </a:lnTo>
                  <a:lnTo>
                    <a:pt x="19817" y="6706"/>
                  </a:lnTo>
                  <a:lnTo>
                    <a:pt x="19902" y="6936"/>
                  </a:lnTo>
                  <a:lnTo>
                    <a:pt x="19979" y="7174"/>
                  </a:lnTo>
                  <a:lnTo>
                    <a:pt x="20047" y="7421"/>
                  </a:lnTo>
                  <a:lnTo>
                    <a:pt x="20115" y="7660"/>
                  </a:lnTo>
                  <a:lnTo>
                    <a:pt x="20175" y="7907"/>
                  </a:lnTo>
                  <a:lnTo>
                    <a:pt x="20234" y="8154"/>
                  </a:lnTo>
                  <a:lnTo>
                    <a:pt x="20277" y="8409"/>
                  </a:lnTo>
                  <a:lnTo>
                    <a:pt x="20320" y="8657"/>
                  </a:lnTo>
                  <a:lnTo>
                    <a:pt x="20354" y="8912"/>
                  </a:lnTo>
                  <a:lnTo>
                    <a:pt x="20388" y="9176"/>
                  </a:lnTo>
                  <a:lnTo>
                    <a:pt x="20405" y="9432"/>
                  </a:lnTo>
                  <a:lnTo>
                    <a:pt x="20422" y="9687"/>
                  </a:lnTo>
                  <a:lnTo>
                    <a:pt x="20430" y="9951"/>
                  </a:lnTo>
                  <a:lnTo>
                    <a:pt x="20439" y="10216"/>
                  </a:lnTo>
                  <a:lnTo>
                    <a:pt x="20439" y="102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5"/>
            <p:cNvSpPr/>
            <p:nvPr/>
          </p:nvSpPr>
          <p:spPr>
            <a:xfrm>
              <a:off x="-5433175" y="-3551075"/>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5"/>
            <p:cNvSpPr/>
            <p:nvPr/>
          </p:nvSpPr>
          <p:spPr>
            <a:xfrm>
              <a:off x="-899600" y="-5015550"/>
              <a:ext cx="510975" cy="510975"/>
            </a:xfrm>
            <a:custGeom>
              <a:avLst/>
              <a:gdLst/>
              <a:ahLst/>
              <a:cxnLst/>
              <a:rect l="l" t="t" r="r" b="b"/>
              <a:pathLst>
                <a:path w="20439" h="20439" extrusionOk="0">
                  <a:moveTo>
                    <a:pt x="9959" y="1"/>
                  </a:moveTo>
                  <a:lnTo>
                    <a:pt x="9695" y="9"/>
                  </a:lnTo>
                  <a:lnTo>
                    <a:pt x="9431" y="26"/>
                  </a:lnTo>
                  <a:lnTo>
                    <a:pt x="9176" y="52"/>
                  </a:lnTo>
                  <a:lnTo>
                    <a:pt x="8920" y="77"/>
                  </a:lnTo>
                  <a:lnTo>
                    <a:pt x="8664" y="120"/>
                  </a:lnTo>
                  <a:lnTo>
                    <a:pt x="8409" y="154"/>
                  </a:lnTo>
                  <a:lnTo>
                    <a:pt x="8162" y="205"/>
                  </a:lnTo>
                  <a:lnTo>
                    <a:pt x="7915" y="256"/>
                  </a:lnTo>
                  <a:lnTo>
                    <a:pt x="7668" y="324"/>
                  </a:lnTo>
                  <a:lnTo>
                    <a:pt x="7421" y="384"/>
                  </a:lnTo>
                  <a:lnTo>
                    <a:pt x="7182" y="461"/>
                  </a:lnTo>
                  <a:lnTo>
                    <a:pt x="6944" y="537"/>
                  </a:lnTo>
                  <a:lnTo>
                    <a:pt x="6705" y="623"/>
                  </a:lnTo>
                  <a:lnTo>
                    <a:pt x="6475" y="708"/>
                  </a:lnTo>
                  <a:lnTo>
                    <a:pt x="6245" y="801"/>
                  </a:lnTo>
                  <a:lnTo>
                    <a:pt x="6015" y="904"/>
                  </a:lnTo>
                  <a:lnTo>
                    <a:pt x="5793" y="1006"/>
                  </a:lnTo>
                  <a:lnTo>
                    <a:pt x="5572" y="1117"/>
                  </a:lnTo>
                  <a:lnTo>
                    <a:pt x="5350" y="1227"/>
                  </a:lnTo>
                  <a:lnTo>
                    <a:pt x="5137" y="1355"/>
                  </a:lnTo>
                  <a:lnTo>
                    <a:pt x="4924" y="1474"/>
                  </a:lnTo>
                  <a:lnTo>
                    <a:pt x="4711" y="1611"/>
                  </a:lnTo>
                  <a:lnTo>
                    <a:pt x="4507" y="1747"/>
                  </a:lnTo>
                  <a:lnTo>
                    <a:pt x="4303" y="1883"/>
                  </a:lnTo>
                  <a:lnTo>
                    <a:pt x="4107" y="2028"/>
                  </a:lnTo>
                  <a:lnTo>
                    <a:pt x="3911" y="2182"/>
                  </a:lnTo>
                  <a:lnTo>
                    <a:pt x="3723" y="2335"/>
                  </a:lnTo>
                  <a:lnTo>
                    <a:pt x="3536" y="2488"/>
                  </a:lnTo>
                  <a:lnTo>
                    <a:pt x="3348" y="2650"/>
                  </a:lnTo>
                  <a:lnTo>
                    <a:pt x="3169" y="2821"/>
                  </a:lnTo>
                  <a:lnTo>
                    <a:pt x="2999" y="2991"/>
                  </a:lnTo>
                  <a:lnTo>
                    <a:pt x="2820" y="3170"/>
                  </a:lnTo>
                  <a:lnTo>
                    <a:pt x="2658" y="3349"/>
                  </a:lnTo>
                  <a:lnTo>
                    <a:pt x="2496" y="3528"/>
                  </a:lnTo>
                  <a:lnTo>
                    <a:pt x="2335" y="3715"/>
                  </a:lnTo>
                  <a:lnTo>
                    <a:pt x="2181" y="3911"/>
                  </a:lnTo>
                  <a:lnTo>
                    <a:pt x="2036" y="4098"/>
                  </a:lnTo>
                  <a:lnTo>
                    <a:pt x="1892" y="4303"/>
                  </a:lnTo>
                  <a:lnTo>
                    <a:pt x="1747" y="4499"/>
                  </a:lnTo>
                  <a:lnTo>
                    <a:pt x="1610" y="4712"/>
                  </a:lnTo>
                  <a:lnTo>
                    <a:pt x="1483" y="4916"/>
                  </a:lnTo>
                  <a:lnTo>
                    <a:pt x="1355" y="5129"/>
                  </a:lnTo>
                  <a:lnTo>
                    <a:pt x="1236" y="5342"/>
                  </a:lnTo>
                  <a:lnTo>
                    <a:pt x="1125" y="5564"/>
                  </a:lnTo>
                  <a:lnTo>
                    <a:pt x="1014" y="5785"/>
                  </a:lnTo>
                  <a:lnTo>
                    <a:pt x="903" y="6007"/>
                  </a:lnTo>
                  <a:lnTo>
                    <a:pt x="810" y="6237"/>
                  </a:lnTo>
                  <a:lnTo>
                    <a:pt x="716" y="6467"/>
                  </a:lnTo>
                  <a:lnTo>
                    <a:pt x="622" y="6705"/>
                  </a:lnTo>
                  <a:lnTo>
                    <a:pt x="537" y="6935"/>
                  </a:lnTo>
                  <a:lnTo>
                    <a:pt x="460" y="7174"/>
                  </a:lnTo>
                  <a:lnTo>
                    <a:pt x="392" y="7421"/>
                  </a:lnTo>
                  <a:lnTo>
                    <a:pt x="324" y="7660"/>
                  </a:lnTo>
                  <a:lnTo>
                    <a:pt x="264" y="7907"/>
                  </a:lnTo>
                  <a:lnTo>
                    <a:pt x="213" y="8154"/>
                  </a:lnTo>
                  <a:lnTo>
                    <a:pt x="162" y="8409"/>
                  </a:lnTo>
                  <a:lnTo>
                    <a:pt x="120" y="8656"/>
                  </a:lnTo>
                  <a:lnTo>
                    <a:pt x="85" y="8912"/>
                  </a:lnTo>
                  <a:lnTo>
                    <a:pt x="60" y="9167"/>
                  </a:lnTo>
                  <a:lnTo>
                    <a:pt x="34" y="9432"/>
                  </a:lnTo>
                  <a:lnTo>
                    <a:pt x="17" y="9687"/>
                  </a:lnTo>
                  <a:lnTo>
                    <a:pt x="9" y="9951"/>
                  </a:lnTo>
                  <a:lnTo>
                    <a:pt x="0" y="10215"/>
                  </a:lnTo>
                  <a:lnTo>
                    <a:pt x="9" y="10479"/>
                  </a:lnTo>
                  <a:lnTo>
                    <a:pt x="17" y="10744"/>
                  </a:lnTo>
                  <a:lnTo>
                    <a:pt x="34" y="10999"/>
                  </a:lnTo>
                  <a:lnTo>
                    <a:pt x="60" y="11263"/>
                  </a:lnTo>
                  <a:lnTo>
                    <a:pt x="85" y="11519"/>
                  </a:lnTo>
                  <a:lnTo>
                    <a:pt x="120" y="11774"/>
                  </a:lnTo>
                  <a:lnTo>
                    <a:pt x="162" y="12021"/>
                  </a:lnTo>
                  <a:lnTo>
                    <a:pt x="213" y="12277"/>
                  </a:lnTo>
                  <a:lnTo>
                    <a:pt x="264" y="12524"/>
                  </a:lnTo>
                  <a:lnTo>
                    <a:pt x="324" y="12771"/>
                  </a:lnTo>
                  <a:lnTo>
                    <a:pt x="392" y="13018"/>
                  </a:lnTo>
                  <a:lnTo>
                    <a:pt x="460" y="13257"/>
                  </a:lnTo>
                  <a:lnTo>
                    <a:pt x="537" y="13495"/>
                  </a:lnTo>
                  <a:lnTo>
                    <a:pt x="622" y="13734"/>
                  </a:lnTo>
                  <a:lnTo>
                    <a:pt x="716" y="13964"/>
                  </a:lnTo>
                  <a:lnTo>
                    <a:pt x="810" y="14194"/>
                  </a:lnTo>
                  <a:lnTo>
                    <a:pt x="903" y="14424"/>
                  </a:lnTo>
                  <a:lnTo>
                    <a:pt x="1014" y="14645"/>
                  </a:lnTo>
                  <a:lnTo>
                    <a:pt x="1125" y="14867"/>
                  </a:lnTo>
                  <a:lnTo>
                    <a:pt x="1236" y="15088"/>
                  </a:lnTo>
                  <a:lnTo>
                    <a:pt x="1355" y="15301"/>
                  </a:lnTo>
                  <a:lnTo>
                    <a:pt x="1483" y="15514"/>
                  </a:lnTo>
                  <a:lnTo>
                    <a:pt x="1610" y="15727"/>
                  </a:lnTo>
                  <a:lnTo>
                    <a:pt x="1747" y="15932"/>
                  </a:lnTo>
                  <a:lnTo>
                    <a:pt x="1892" y="16136"/>
                  </a:lnTo>
                  <a:lnTo>
                    <a:pt x="2036" y="16332"/>
                  </a:lnTo>
                  <a:lnTo>
                    <a:pt x="2181" y="16528"/>
                  </a:lnTo>
                  <a:lnTo>
                    <a:pt x="2335" y="16716"/>
                  </a:lnTo>
                  <a:lnTo>
                    <a:pt x="2496" y="16903"/>
                  </a:lnTo>
                  <a:lnTo>
                    <a:pt x="2658" y="17090"/>
                  </a:lnTo>
                  <a:lnTo>
                    <a:pt x="2820" y="17269"/>
                  </a:lnTo>
                  <a:lnTo>
                    <a:pt x="2999" y="17440"/>
                  </a:lnTo>
                  <a:lnTo>
                    <a:pt x="3169" y="17610"/>
                  </a:lnTo>
                  <a:lnTo>
                    <a:pt x="3348" y="17780"/>
                  </a:lnTo>
                  <a:lnTo>
                    <a:pt x="3536" y="17942"/>
                  </a:lnTo>
                  <a:lnTo>
                    <a:pt x="3723" y="18104"/>
                  </a:lnTo>
                  <a:lnTo>
                    <a:pt x="3911" y="18258"/>
                  </a:lnTo>
                  <a:lnTo>
                    <a:pt x="4107" y="18402"/>
                  </a:lnTo>
                  <a:lnTo>
                    <a:pt x="4303" y="18547"/>
                  </a:lnTo>
                  <a:lnTo>
                    <a:pt x="4507" y="18692"/>
                  </a:lnTo>
                  <a:lnTo>
                    <a:pt x="4711" y="18828"/>
                  </a:lnTo>
                  <a:lnTo>
                    <a:pt x="4924" y="18956"/>
                  </a:lnTo>
                  <a:lnTo>
                    <a:pt x="5137" y="19084"/>
                  </a:lnTo>
                  <a:lnTo>
                    <a:pt x="5350" y="19203"/>
                  </a:lnTo>
                  <a:lnTo>
                    <a:pt x="5572" y="19314"/>
                  </a:lnTo>
                  <a:lnTo>
                    <a:pt x="5793" y="19425"/>
                  </a:lnTo>
                  <a:lnTo>
                    <a:pt x="6015" y="19535"/>
                  </a:lnTo>
                  <a:lnTo>
                    <a:pt x="6245" y="19629"/>
                  </a:lnTo>
                  <a:lnTo>
                    <a:pt x="6475" y="19723"/>
                  </a:lnTo>
                  <a:lnTo>
                    <a:pt x="6705" y="19817"/>
                  </a:lnTo>
                  <a:lnTo>
                    <a:pt x="6944" y="19902"/>
                  </a:lnTo>
                  <a:lnTo>
                    <a:pt x="7182" y="19978"/>
                  </a:lnTo>
                  <a:lnTo>
                    <a:pt x="7421" y="20047"/>
                  </a:lnTo>
                  <a:lnTo>
                    <a:pt x="7668" y="20115"/>
                  </a:lnTo>
                  <a:lnTo>
                    <a:pt x="7915" y="20174"/>
                  </a:lnTo>
                  <a:lnTo>
                    <a:pt x="8162" y="20226"/>
                  </a:lnTo>
                  <a:lnTo>
                    <a:pt x="8409" y="20277"/>
                  </a:lnTo>
                  <a:lnTo>
                    <a:pt x="8664" y="20319"/>
                  </a:lnTo>
                  <a:lnTo>
                    <a:pt x="8920" y="20353"/>
                  </a:lnTo>
                  <a:lnTo>
                    <a:pt x="9176" y="20379"/>
                  </a:lnTo>
                  <a:lnTo>
                    <a:pt x="9431" y="20404"/>
                  </a:lnTo>
                  <a:lnTo>
                    <a:pt x="9695" y="20421"/>
                  </a:lnTo>
                  <a:lnTo>
                    <a:pt x="9959" y="20430"/>
                  </a:lnTo>
                  <a:lnTo>
                    <a:pt x="10223" y="20439"/>
                  </a:lnTo>
                  <a:lnTo>
                    <a:pt x="10488" y="20430"/>
                  </a:lnTo>
                  <a:lnTo>
                    <a:pt x="10743" y="20421"/>
                  </a:lnTo>
                  <a:lnTo>
                    <a:pt x="11007" y="20404"/>
                  </a:lnTo>
                  <a:lnTo>
                    <a:pt x="11263" y="20379"/>
                  </a:lnTo>
                  <a:lnTo>
                    <a:pt x="11518" y="20353"/>
                  </a:lnTo>
                  <a:lnTo>
                    <a:pt x="11774" y="20319"/>
                  </a:lnTo>
                  <a:lnTo>
                    <a:pt x="12030" y="20277"/>
                  </a:lnTo>
                  <a:lnTo>
                    <a:pt x="12277" y="20226"/>
                  </a:lnTo>
                  <a:lnTo>
                    <a:pt x="12532" y="20174"/>
                  </a:lnTo>
                  <a:lnTo>
                    <a:pt x="12771" y="20115"/>
                  </a:lnTo>
                  <a:lnTo>
                    <a:pt x="13018" y="20047"/>
                  </a:lnTo>
                  <a:lnTo>
                    <a:pt x="13256" y="19978"/>
                  </a:lnTo>
                  <a:lnTo>
                    <a:pt x="13495" y="19902"/>
                  </a:lnTo>
                  <a:lnTo>
                    <a:pt x="13733" y="19817"/>
                  </a:lnTo>
                  <a:lnTo>
                    <a:pt x="13963" y="19723"/>
                  </a:lnTo>
                  <a:lnTo>
                    <a:pt x="14193" y="19629"/>
                  </a:lnTo>
                  <a:lnTo>
                    <a:pt x="14424" y="19535"/>
                  </a:lnTo>
                  <a:lnTo>
                    <a:pt x="14654" y="19425"/>
                  </a:lnTo>
                  <a:lnTo>
                    <a:pt x="14875" y="19314"/>
                  </a:lnTo>
                  <a:lnTo>
                    <a:pt x="15088" y="19203"/>
                  </a:lnTo>
                  <a:lnTo>
                    <a:pt x="15310" y="19084"/>
                  </a:lnTo>
                  <a:lnTo>
                    <a:pt x="15523" y="18956"/>
                  </a:lnTo>
                  <a:lnTo>
                    <a:pt x="15727" y="18828"/>
                  </a:lnTo>
                  <a:lnTo>
                    <a:pt x="15931" y="18692"/>
                  </a:lnTo>
                  <a:lnTo>
                    <a:pt x="16136" y="18547"/>
                  </a:lnTo>
                  <a:lnTo>
                    <a:pt x="16332" y="18402"/>
                  </a:lnTo>
                  <a:lnTo>
                    <a:pt x="16528" y="18258"/>
                  </a:lnTo>
                  <a:lnTo>
                    <a:pt x="16724" y="18104"/>
                  </a:lnTo>
                  <a:lnTo>
                    <a:pt x="16911" y="17942"/>
                  </a:lnTo>
                  <a:lnTo>
                    <a:pt x="17090" y="17780"/>
                  </a:lnTo>
                  <a:lnTo>
                    <a:pt x="17269" y="17610"/>
                  </a:lnTo>
                  <a:lnTo>
                    <a:pt x="17448" y="17440"/>
                  </a:lnTo>
                  <a:lnTo>
                    <a:pt x="17618" y="17269"/>
                  </a:lnTo>
                  <a:lnTo>
                    <a:pt x="17780" y="17090"/>
                  </a:lnTo>
                  <a:lnTo>
                    <a:pt x="17951" y="16903"/>
                  </a:lnTo>
                  <a:lnTo>
                    <a:pt x="18104" y="16716"/>
                  </a:lnTo>
                  <a:lnTo>
                    <a:pt x="18257" y="16528"/>
                  </a:lnTo>
                  <a:lnTo>
                    <a:pt x="18411" y="16332"/>
                  </a:lnTo>
                  <a:lnTo>
                    <a:pt x="18555" y="16136"/>
                  </a:lnTo>
                  <a:lnTo>
                    <a:pt x="18692" y="15932"/>
                  </a:lnTo>
                  <a:lnTo>
                    <a:pt x="18828" y="15727"/>
                  </a:lnTo>
                  <a:lnTo>
                    <a:pt x="18956" y="15514"/>
                  </a:lnTo>
                  <a:lnTo>
                    <a:pt x="19084" y="15301"/>
                  </a:lnTo>
                  <a:lnTo>
                    <a:pt x="19203" y="15088"/>
                  </a:lnTo>
                  <a:lnTo>
                    <a:pt x="19322" y="14867"/>
                  </a:lnTo>
                  <a:lnTo>
                    <a:pt x="19433" y="14645"/>
                  </a:lnTo>
                  <a:lnTo>
                    <a:pt x="19535" y="14424"/>
                  </a:lnTo>
                  <a:lnTo>
                    <a:pt x="19637" y="14194"/>
                  </a:lnTo>
                  <a:lnTo>
                    <a:pt x="19731" y="13964"/>
                  </a:lnTo>
                  <a:lnTo>
                    <a:pt x="19816" y="13734"/>
                  </a:lnTo>
                  <a:lnTo>
                    <a:pt x="19901" y="13495"/>
                  </a:lnTo>
                  <a:lnTo>
                    <a:pt x="19978" y="13257"/>
                  </a:lnTo>
                  <a:lnTo>
                    <a:pt x="20055" y="13018"/>
                  </a:lnTo>
                  <a:lnTo>
                    <a:pt x="20114" y="12771"/>
                  </a:lnTo>
                  <a:lnTo>
                    <a:pt x="20174" y="12524"/>
                  </a:lnTo>
                  <a:lnTo>
                    <a:pt x="20234" y="12277"/>
                  </a:lnTo>
                  <a:lnTo>
                    <a:pt x="20276" y="12021"/>
                  </a:lnTo>
                  <a:lnTo>
                    <a:pt x="20319" y="11774"/>
                  </a:lnTo>
                  <a:lnTo>
                    <a:pt x="20353" y="11519"/>
                  </a:lnTo>
                  <a:lnTo>
                    <a:pt x="20387" y="11263"/>
                  </a:lnTo>
                  <a:lnTo>
                    <a:pt x="20413" y="10999"/>
                  </a:lnTo>
                  <a:lnTo>
                    <a:pt x="20430" y="10744"/>
                  </a:lnTo>
                  <a:lnTo>
                    <a:pt x="20438" y="10479"/>
                  </a:lnTo>
                  <a:lnTo>
                    <a:pt x="20438" y="10215"/>
                  </a:lnTo>
                  <a:lnTo>
                    <a:pt x="20438" y="9951"/>
                  </a:lnTo>
                  <a:lnTo>
                    <a:pt x="20430" y="9687"/>
                  </a:lnTo>
                  <a:lnTo>
                    <a:pt x="20413" y="9432"/>
                  </a:lnTo>
                  <a:lnTo>
                    <a:pt x="20387" y="9167"/>
                  </a:lnTo>
                  <a:lnTo>
                    <a:pt x="20353" y="8912"/>
                  </a:lnTo>
                  <a:lnTo>
                    <a:pt x="20319" y="8656"/>
                  </a:lnTo>
                  <a:lnTo>
                    <a:pt x="20276" y="8409"/>
                  </a:lnTo>
                  <a:lnTo>
                    <a:pt x="20234" y="8154"/>
                  </a:lnTo>
                  <a:lnTo>
                    <a:pt x="20174" y="7907"/>
                  </a:lnTo>
                  <a:lnTo>
                    <a:pt x="20114" y="7660"/>
                  </a:lnTo>
                  <a:lnTo>
                    <a:pt x="20055" y="7421"/>
                  </a:lnTo>
                  <a:lnTo>
                    <a:pt x="19978" y="7174"/>
                  </a:lnTo>
                  <a:lnTo>
                    <a:pt x="19901" y="6935"/>
                  </a:lnTo>
                  <a:lnTo>
                    <a:pt x="19816" y="6705"/>
                  </a:lnTo>
                  <a:lnTo>
                    <a:pt x="19731" y="6467"/>
                  </a:lnTo>
                  <a:lnTo>
                    <a:pt x="19637" y="6237"/>
                  </a:lnTo>
                  <a:lnTo>
                    <a:pt x="19535" y="6007"/>
                  </a:lnTo>
                  <a:lnTo>
                    <a:pt x="19433" y="5785"/>
                  </a:lnTo>
                  <a:lnTo>
                    <a:pt x="19322" y="5564"/>
                  </a:lnTo>
                  <a:lnTo>
                    <a:pt x="19203" y="5342"/>
                  </a:lnTo>
                  <a:lnTo>
                    <a:pt x="19084" y="5129"/>
                  </a:lnTo>
                  <a:lnTo>
                    <a:pt x="18956" y="4916"/>
                  </a:lnTo>
                  <a:lnTo>
                    <a:pt x="18828" y="4712"/>
                  </a:lnTo>
                  <a:lnTo>
                    <a:pt x="18692" y="4499"/>
                  </a:lnTo>
                  <a:lnTo>
                    <a:pt x="18555" y="4303"/>
                  </a:lnTo>
                  <a:lnTo>
                    <a:pt x="18411" y="4098"/>
                  </a:lnTo>
                  <a:lnTo>
                    <a:pt x="18257" y="3911"/>
                  </a:lnTo>
                  <a:lnTo>
                    <a:pt x="18104" y="3715"/>
                  </a:lnTo>
                  <a:lnTo>
                    <a:pt x="17951" y="3528"/>
                  </a:lnTo>
                  <a:lnTo>
                    <a:pt x="17780" y="3349"/>
                  </a:lnTo>
                  <a:lnTo>
                    <a:pt x="17618" y="3170"/>
                  </a:lnTo>
                  <a:lnTo>
                    <a:pt x="17448" y="2991"/>
                  </a:lnTo>
                  <a:lnTo>
                    <a:pt x="17269" y="2821"/>
                  </a:lnTo>
                  <a:lnTo>
                    <a:pt x="17090" y="2650"/>
                  </a:lnTo>
                  <a:lnTo>
                    <a:pt x="16911" y="2488"/>
                  </a:lnTo>
                  <a:lnTo>
                    <a:pt x="16724" y="2335"/>
                  </a:lnTo>
                  <a:lnTo>
                    <a:pt x="16528" y="2182"/>
                  </a:lnTo>
                  <a:lnTo>
                    <a:pt x="16332" y="2028"/>
                  </a:lnTo>
                  <a:lnTo>
                    <a:pt x="16136" y="1883"/>
                  </a:lnTo>
                  <a:lnTo>
                    <a:pt x="15931" y="1747"/>
                  </a:lnTo>
                  <a:lnTo>
                    <a:pt x="15727" y="1611"/>
                  </a:lnTo>
                  <a:lnTo>
                    <a:pt x="15523" y="1474"/>
                  </a:lnTo>
                  <a:lnTo>
                    <a:pt x="15310" y="1355"/>
                  </a:lnTo>
                  <a:lnTo>
                    <a:pt x="15088" y="1227"/>
                  </a:lnTo>
                  <a:lnTo>
                    <a:pt x="14875" y="1117"/>
                  </a:lnTo>
                  <a:lnTo>
                    <a:pt x="14654" y="1006"/>
                  </a:lnTo>
                  <a:lnTo>
                    <a:pt x="14424" y="904"/>
                  </a:lnTo>
                  <a:lnTo>
                    <a:pt x="14193" y="801"/>
                  </a:lnTo>
                  <a:lnTo>
                    <a:pt x="13963" y="708"/>
                  </a:lnTo>
                  <a:lnTo>
                    <a:pt x="13733" y="623"/>
                  </a:lnTo>
                  <a:lnTo>
                    <a:pt x="13495" y="537"/>
                  </a:lnTo>
                  <a:lnTo>
                    <a:pt x="13256" y="461"/>
                  </a:lnTo>
                  <a:lnTo>
                    <a:pt x="13018" y="384"/>
                  </a:lnTo>
                  <a:lnTo>
                    <a:pt x="12771" y="324"/>
                  </a:lnTo>
                  <a:lnTo>
                    <a:pt x="12532" y="256"/>
                  </a:lnTo>
                  <a:lnTo>
                    <a:pt x="12277" y="205"/>
                  </a:lnTo>
                  <a:lnTo>
                    <a:pt x="12030" y="154"/>
                  </a:lnTo>
                  <a:lnTo>
                    <a:pt x="11774" y="120"/>
                  </a:lnTo>
                  <a:lnTo>
                    <a:pt x="11518" y="77"/>
                  </a:lnTo>
                  <a:lnTo>
                    <a:pt x="11263" y="52"/>
                  </a:lnTo>
                  <a:lnTo>
                    <a:pt x="11007" y="26"/>
                  </a:lnTo>
                  <a:lnTo>
                    <a:pt x="10743" y="9"/>
                  </a:lnTo>
                  <a:lnTo>
                    <a:pt x="104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5"/>
            <p:cNvSpPr/>
            <p:nvPr/>
          </p:nvSpPr>
          <p:spPr>
            <a:xfrm>
              <a:off x="-899600" y="-5015550"/>
              <a:ext cx="510975" cy="510975"/>
            </a:xfrm>
            <a:custGeom>
              <a:avLst/>
              <a:gdLst/>
              <a:ahLst/>
              <a:cxnLst/>
              <a:rect l="l" t="t" r="r" b="b"/>
              <a:pathLst>
                <a:path w="20439" h="20439" fill="none" extrusionOk="0">
                  <a:moveTo>
                    <a:pt x="20438" y="10215"/>
                  </a:moveTo>
                  <a:lnTo>
                    <a:pt x="20438" y="10215"/>
                  </a:lnTo>
                  <a:lnTo>
                    <a:pt x="20438" y="10479"/>
                  </a:lnTo>
                  <a:lnTo>
                    <a:pt x="20430" y="10744"/>
                  </a:lnTo>
                  <a:lnTo>
                    <a:pt x="20413" y="10999"/>
                  </a:lnTo>
                  <a:lnTo>
                    <a:pt x="20387" y="11263"/>
                  </a:lnTo>
                  <a:lnTo>
                    <a:pt x="20353" y="11519"/>
                  </a:lnTo>
                  <a:lnTo>
                    <a:pt x="20319" y="11774"/>
                  </a:lnTo>
                  <a:lnTo>
                    <a:pt x="20276" y="12021"/>
                  </a:lnTo>
                  <a:lnTo>
                    <a:pt x="20234" y="12277"/>
                  </a:lnTo>
                  <a:lnTo>
                    <a:pt x="20174" y="12524"/>
                  </a:lnTo>
                  <a:lnTo>
                    <a:pt x="20114" y="12771"/>
                  </a:lnTo>
                  <a:lnTo>
                    <a:pt x="20055" y="13018"/>
                  </a:lnTo>
                  <a:lnTo>
                    <a:pt x="19978" y="13257"/>
                  </a:lnTo>
                  <a:lnTo>
                    <a:pt x="19901" y="13495"/>
                  </a:lnTo>
                  <a:lnTo>
                    <a:pt x="19816" y="13734"/>
                  </a:lnTo>
                  <a:lnTo>
                    <a:pt x="19731" y="13964"/>
                  </a:lnTo>
                  <a:lnTo>
                    <a:pt x="19637" y="14194"/>
                  </a:lnTo>
                  <a:lnTo>
                    <a:pt x="19535" y="14424"/>
                  </a:lnTo>
                  <a:lnTo>
                    <a:pt x="19433" y="14645"/>
                  </a:lnTo>
                  <a:lnTo>
                    <a:pt x="19322" y="14867"/>
                  </a:lnTo>
                  <a:lnTo>
                    <a:pt x="19203" y="15088"/>
                  </a:lnTo>
                  <a:lnTo>
                    <a:pt x="19084" y="15301"/>
                  </a:lnTo>
                  <a:lnTo>
                    <a:pt x="18956" y="15514"/>
                  </a:lnTo>
                  <a:lnTo>
                    <a:pt x="18828" y="15727"/>
                  </a:lnTo>
                  <a:lnTo>
                    <a:pt x="18692" y="15932"/>
                  </a:lnTo>
                  <a:lnTo>
                    <a:pt x="18555" y="16136"/>
                  </a:lnTo>
                  <a:lnTo>
                    <a:pt x="18411" y="16332"/>
                  </a:lnTo>
                  <a:lnTo>
                    <a:pt x="18257" y="16528"/>
                  </a:lnTo>
                  <a:lnTo>
                    <a:pt x="18104" y="16716"/>
                  </a:lnTo>
                  <a:lnTo>
                    <a:pt x="17951" y="16903"/>
                  </a:lnTo>
                  <a:lnTo>
                    <a:pt x="17780" y="17090"/>
                  </a:lnTo>
                  <a:lnTo>
                    <a:pt x="17618" y="17269"/>
                  </a:lnTo>
                  <a:lnTo>
                    <a:pt x="17448" y="17440"/>
                  </a:lnTo>
                  <a:lnTo>
                    <a:pt x="17269" y="17610"/>
                  </a:lnTo>
                  <a:lnTo>
                    <a:pt x="17090" y="17780"/>
                  </a:lnTo>
                  <a:lnTo>
                    <a:pt x="16911" y="17942"/>
                  </a:lnTo>
                  <a:lnTo>
                    <a:pt x="16724" y="18104"/>
                  </a:lnTo>
                  <a:lnTo>
                    <a:pt x="16528" y="18258"/>
                  </a:lnTo>
                  <a:lnTo>
                    <a:pt x="16332" y="18402"/>
                  </a:lnTo>
                  <a:lnTo>
                    <a:pt x="16136" y="18547"/>
                  </a:lnTo>
                  <a:lnTo>
                    <a:pt x="15931" y="18692"/>
                  </a:lnTo>
                  <a:lnTo>
                    <a:pt x="15727" y="18828"/>
                  </a:lnTo>
                  <a:lnTo>
                    <a:pt x="15523" y="18956"/>
                  </a:lnTo>
                  <a:lnTo>
                    <a:pt x="15310" y="19084"/>
                  </a:lnTo>
                  <a:lnTo>
                    <a:pt x="15088" y="19203"/>
                  </a:lnTo>
                  <a:lnTo>
                    <a:pt x="14875" y="19314"/>
                  </a:lnTo>
                  <a:lnTo>
                    <a:pt x="14654" y="19425"/>
                  </a:lnTo>
                  <a:lnTo>
                    <a:pt x="14424" y="19535"/>
                  </a:lnTo>
                  <a:lnTo>
                    <a:pt x="14193" y="19629"/>
                  </a:lnTo>
                  <a:lnTo>
                    <a:pt x="13963" y="19723"/>
                  </a:lnTo>
                  <a:lnTo>
                    <a:pt x="13733" y="19817"/>
                  </a:lnTo>
                  <a:lnTo>
                    <a:pt x="13495" y="19902"/>
                  </a:lnTo>
                  <a:lnTo>
                    <a:pt x="13256" y="19978"/>
                  </a:lnTo>
                  <a:lnTo>
                    <a:pt x="13018" y="20047"/>
                  </a:lnTo>
                  <a:lnTo>
                    <a:pt x="12771" y="20115"/>
                  </a:lnTo>
                  <a:lnTo>
                    <a:pt x="12532" y="20174"/>
                  </a:lnTo>
                  <a:lnTo>
                    <a:pt x="12277" y="20226"/>
                  </a:lnTo>
                  <a:lnTo>
                    <a:pt x="12030" y="20277"/>
                  </a:lnTo>
                  <a:lnTo>
                    <a:pt x="11774" y="20319"/>
                  </a:lnTo>
                  <a:lnTo>
                    <a:pt x="11518" y="20353"/>
                  </a:lnTo>
                  <a:lnTo>
                    <a:pt x="11263" y="20379"/>
                  </a:lnTo>
                  <a:lnTo>
                    <a:pt x="11007" y="20404"/>
                  </a:lnTo>
                  <a:lnTo>
                    <a:pt x="10743" y="20421"/>
                  </a:lnTo>
                  <a:lnTo>
                    <a:pt x="10488" y="20430"/>
                  </a:lnTo>
                  <a:lnTo>
                    <a:pt x="10223" y="20439"/>
                  </a:lnTo>
                  <a:lnTo>
                    <a:pt x="10223" y="20439"/>
                  </a:lnTo>
                  <a:lnTo>
                    <a:pt x="9959" y="20430"/>
                  </a:lnTo>
                  <a:lnTo>
                    <a:pt x="9695" y="20421"/>
                  </a:lnTo>
                  <a:lnTo>
                    <a:pt x="9431" y="20404"/>
                  </a:lnTo>
                  <a:lnTo>
                    <a:pt x="9176" y="20379"/>
                  </a:lnTo>
                  <a:lnTo>
                    <a:pt x="8920" y="20353"/>
                  </a:lnTo>
                  <a:lnTo>
                    <a:pt x="8664" y="20319"/>
                  </a:lnTo>
                  <a:lnTo>
                    <a:pt x="8409" y="20277"/>
                  </a:lnTo>
                  <a:lnTo>
                    <a:pt x="8162" y="20226"/>
                  </a:lnTo>
                  <a:lnTo>
                    <a:pt x="7915" y="20174"/>
                  </a:lnTo>
                  <a:lnTo>
                    <a:pt x="7668" y="20115"/>
                  </a:lnTo>
                  <a:lnTo>
                    <a:pt x="7421" y="20047"/>
                  </a:lnTo>
                  <a:lnTo>
                    <a:pt x="7182" y="19978"/>
                  </a:lnTo>
                  <a:lnTo>
                    <a:pt x="6944" y="19902"/>
                  </a:lnTo>
                  <a:lnTo>
                    <a:pt x="6705" y="19817"/>
                  </a:lnTo>
                  <a:lnTo>
                    <a:pt x="6475" y="19723"/>
                  </a:lnTo>
                  <a:lnTo>
                    <a:pt x="6245" y="19629"/>
                  </a:lnTo>
                  <a:lnTo>
                    <a:pt x="6015" y="19535"/>
                  </a:lnTo>
                  <a:lnTo>
                    <a:pt x="5793" y="19425"/>
                  </a:lnTo>
                  <a:lnTo>
                    <a:pt x="5572" y="19314"/>
                  </a:lnTo>
                  <a:lnTo>
                    <a:pt x="5350" y="19203"/>
                  </a:lnTo>
                  <a:lnTo>
                    <a:pt x="5137" y="19084"/>
                  </a:lnTo>
                  <a:lnTo>
                    <a:pt x="4924" y="18956"/>
                  </a:lnTo>
                  <a:lnTo>
                    <a:pt x="4711" y="18828"/>
                  </a:lnTo>
                  <a:lnTo>
                    <a:pt x="4507" y="18692"/>
                  </a:lnTo>
                  <a:lnTo>
                    <a:pt x="4303" y="18547"/>
                  </a:lnTo>
                  <a:lnTo>
                    <a:pt x="4107" y="18402"/>
                  </a:lnTo>
                  <a:lnTo>
                    <a:pt x="3911" y="18258"/>
                  </a:lnTo>
                  <a:lnTo>
                    <a:pt x="3723" y="18104"/>
                  </a:lnTo>
                  <a:lnTo>
                    <a:pt x="3536" y="17942"/>
                  </a:lnTo>
                  <a:lnTo>
                    <a:pt x="3348" y="17780"/>
                  </a:lnTo>
                  <a:lnTo>
                    <a:pt x="3169" y="17610"/>
                  </a:lnTo>
                  <a:lnTo>
                    <a:pt x="2999" y="17440"/>
                  </a:lnTo>
                  <a:lnTo>
                    <a:pt x="2820" y="17269"/>
                  </a:lnTo>
                  <a:lnTo>
                    <a:pt x="2658" y="17090"/>
                  </a:lnTo>
                  <a:lnTo>
                    <a:pt x="2496" y="16903"/>
                  </a:lnTo>
                  <a:lnTo>
                    <a:pt x="2335" y="16716"/>
                  </a:lnTo>
                  <a:lnTo>
                    <a:pt x="2181" y="16528"/>
                  </a:lnTo>
                  <a:lnTo>
                    <a:pt x="2036" y="16332"/>
                  </a:lnTo>
                  <a:lnTo>
                    <a:pt x="1892" y="16136"/>
                  </a:lnTo>
                  <a:lnTo>
                    <a:pt x="1747" y="15932"/>
                  </a:lnTo>
                  <a:lnTo>
                    <a:pt x="1610" y="15727"/>
                  </a:lnTo>
                  <a:lnTo>
                    <a:pt x="1483" y="15514"/>
                  </a:lnTo>
                  <a:lnTo>
                    <a:pt x="1355" y="15301"/>
                  </a:lnTo>
                  <a:lnTo>
                    <a:pt x="1236" y="15088"/>
                  </a:lnTo>
                  <a:lnTo>
                    <a:pt x="1125" y="14867"/>
                  </a:lnTo>
                  <a:lnTo>
                    <a:pt x="1014" y="14645"/>
                  </a:lnTo>
                  <a:lnTo>
                    <a:pt x="903" y="14424"/>
                  </a:lnTo>
                  <a:lnTo>
                    <a:pt x="810" y="14194"/>
                  </a:lnTo>
                  <a:lnTo>
                    <a:pt x="716" y="13964"/>
                  </a:lnTo>
                  <a:lnTo>
                    <a:pt x="622" y="13734"/>
                  </a:lnTo>
                  <a:lnTo>
                    <a:pt x="537" y="13495"/>
                  </a:lnTo>
                  <a:lnTo>
                    <a:pt x="460" y="13257"/>
                  </a:lnTo>
                  <a:lnTo>
                    <a:pt x="392" y="13018"/>
                  </a:lnTo>
                  <a:lnTo>
                    <a:pt x="324" y="12771"/>
                  </a:lnTo>
                  <a:lnTo>
                    <a:pt x="264" y="12524"/>
                  </a:lnTo>
                  <a:lnTo>
                    <a:pt x="213" y="12277"/>
                  </a:lnTo>
                  <a:lnTo>
                    <a:pt x="162" y="12021"/>
                  </a:lnTo>
                  <a:lnTo>
                    <a:pt x="120" y="11774"/>
                  </a:lnTo>
                  <a:lnTo>
                    <a:pt x="85" y="11519"/>
                  </a:lnTo>
                  <a:lnTo>
                    <a:pt x="60" y="11263"/>
                  </a:lnTo>
                  <a:lnTo>
                    <a:pt x="34" y="10999"/>
                  </a:lnTo>
                  <a:lnTo>
                    <a:pt x="17" y="10744"/>
                  </a:lnTo>
                  <a:lnTo>
                    <a:pt x="9" y="10479"/>
                  </a:lnTo>
                  <a:lnTo>
                    <a:pt x="0" y="10215"/>
                  </a:lnTo>
                  <a:lnTo>
                    <a:pt x="0" y="10215"/>
                  </a:lnTo>
                  <a:lnTo>
                    <a:pt x="9" y="9951"/>
                  </a:lnTo>
                  <a:lnTo>
                    <a:pt x="17" y="9687"/>
                  </a:lnTo>
                  <a:lnTo>
                    <a:pt x="34" y="9432"/>
                  </a:lnTo>
                  <a:lnTo>
                    <a:pt x="60" y="9167"/>
                  </a:lnTo>
                  <a:lnTo>
                    <a:pt x="85" y="8912"/>
                  </a:lnTo>
                  <a:lnTo>
                    <a:pt x="120" y="8656"/>
                  </a:lnTo>
                  <a:lnTo>
                    <a:pt x="162" y="8409"/>
                  </a:lnTo>
                  <a:lnTo>
                    <a:pt x="213" y="8154"/>
                  </a:lnTo>
                  <a:lnTo>
                    <a:pt x="264" y="7907"/>
                  </a:lnTo>
                  <a:lnTo>
                    <a:pt x="324" y="7660"/>
                  </a:lnTo>
                  <a:lnTo>
                    <a:pt x="392" y="7421"/>
                  </a:lnTo>
                  <a:lnTo>
                    <a:pt x="460" y="7174"/>
                  </a:lnTo>
                  <a:lnTo>
                    <a:pt x="537" y="6935"/>
                  </a:lnTo>
                  <a:lnTo>
                    <a:pt x="622" y="6705"/>
                  </a:lnTo>
                  <a:lnTo>
                    <a:pt x="716" y="6467"/>
                  </a:lnTo>
                  <a:lnTo>
                    <a:pt x="810" y="6237"/>
                  </a:lnTo>
                  <a:lnTo>
                    <a:pt x="903" y="6007"/>
                  </a:lnTo>
                  <a:lnTo>
                    <a:pt x="1014" y="5785"/>
                  </a:lnTo>
                  <a:lnTo>
                    <a:pt x="1125" y="5564"/>
                  </a:lnTo>
                  <a:lnTo>
                    <a:pt x="1236" y="5342"/>
                  </a:lnTo>
                  <a:lnTo>
                    <a:pt x="1355" y="5129"/>
                  </a:lnTo>
                  <a:lnTo>
                    <a:pt x="1483" y="4916"/>
                  </a:lnTo>
                  <a:lnTo>
                    <a:pt x="1610" y="4712"/>
                  </a:lnTo>
                  <a:lnTo>
                    <a:pt x="1747" y="4499"/>
                  </a:lnTo>
                  <a:lnTo>
                    <a:pt x="1892" y="4303"/>
                  </a:lnTo>
                  <a:lnTo>
                    <a:pt x="2036" y="4098"/>
                  </a:lnTo>
                  <a:lnTo>
                    <a:pt x="2181" y="3911"/>
                  </a:lnTo>
                  <a:lnTo>
                    <a:pt x="2335" y="3715"/>
                  </a:lnTo>
                  <a:lnTo>
                    <a:pt x="2496" y="3528"/>
                  </a:lnTo>
                  <a:lnTo>
                    <a:pt x="2658" y="3349"/>
                  </a:lnTo>
                  <a:lnTo>
                    <a:pt x="2820" y="3170"/>
                  </a:lnTo>
                  <a:lnTo>
                    <a:pt x="2999" y="2991"/>
                  </a:lnTo>
                  <a:lnTo>
                    <a:pt x="3169" y="2821"/>
                  </a:lnTo>
                  <a:lnTo>
                    <a:pt x="3348" y="2650"/>
                  </a:lnTo>
                  <a:lnTo>
                    <a:pt x="3536" y="2488"/>
                  </a:lnTo>
                  <a:lnTo>
                    <a:pt x="3723" y="2335"/>
                  </a:lnTo>
                  <a:lnTo>
                    <a:pt x="3911" y="2182"/>
                  </a:lnTo>
                  <a:lnTo>
                    <a:pt x="4107" y="2028"/>
                  </a:lnTo>
                  <a:lnTo>
                    <a:pt x="4303" y="1883"/>
                  </a:lnTo>
                  <a:lnTo>
                    <a:pt x="4507" y="1747"/>
                  </a:lnTo>
                  <a:lnTo>
                    <a:pt x="4711" y="1611"/>
                  </a:lnTo>
                  <a:lnTo>
                    <a:pt x="4924" y="1474"/>
                  </a:lnTo>
                  <a:lnTo>
                    <a:pt x="5137" y="1355"/>
                  </a:lnTo>
                  <a:lnTo>
                    <a:pt x="5350" y="1227"/>
                  </a:lnTo>
                  <a:lnTo>
                    <a:pt x="5572" y="1117"/>
                  </a:lnTo>
                  <a:lnTo>
                    <a:pt x="5793" y="1006"/>
                  </a:lnTo>
                  <a:lnTo>
                    <a:pt x="6015" y="904"/>
                  </a:lnTo>
                  <a:lnTo>
                    <a:pt x="6245" y="801"/>
                  </a:lnTo>
                  <a:lnTo>
                    <a:pt x="6475" y="708"/>
                  </a:lnTo>
                  <a:lnTo>
                    <a:pt x="6705" y="623"/>
                  </a:lnTo>
                  <a:lnTo>
                    <a:pt x="6944" y="537"/>
                  </a:lnTo>
                  <a:lnTo>
                    <a:pt x="7182" y="461"/>
                  </a:lnTo>
                  <a:lnTo>
                    <a:pt x="7421" y="384"/>
                  </a:lnTo>
                  <a:lnTo>
                    <a:pt x="7668" y="324"/>
                  </a:lnTo>
                  <a:lnTo>
                    <a:pt x="7915" y="256"/>
                  </a:lnTo>
                  <a:lnTo>
                    <a:pt x="8162" y="205"/>
                  </a:lnTo>
                  <a:lnTo>
                    <a:pt x="8409" y="154"/>
                  </a:lnTo>
                  <a:lnTo>
                    <a:pt x="8664" y="120"/>
                  </a:lnTo>
                  <a:lnTo>
                    <a:pt x="8920" y="77"/>
                  </a:lnTo>
                  <a:lnTo>
                    <a:pt x="9176" y="52"/>
                  </a:lnTo>
                  <a:lnTo>
                    <a:pt x="9431" y="26"/>
                  </a:lnTo>
                  <a:lnTo>
                    <a:pt x="9695" y="9"/>
                  </a:lnTo>
                  <a:lnTo>
                    <a:pt x="9959" y="1"/>
                  </a:lnTo>
                  <a:lnTo>
                    <a:pt x="10223" y="1"/>
                  </a:lnTo>
                  <a:lnTo>
                    <a:pt x="10223" y="1"/>
                  </a:lnTo>
                  <a:lnTo>
                    <a:pt x="10488" y="1"/>
                  </a:lnTo>
                  <a:lnTo>
                    <a:pt x="10743" y="9"/>
                  </a:lnTo>
                  <a:lnTo>
                    <a:pt x="11007" y="26"/>
                  </a:lnTo>
                  <a:lnTo>
                    <a:pt x="11263" y="52"/>
                  </a:lnTo>
                  <a:lnTo>
                    <a:pt x="11518" y="77"/>
                  </a:lnTo>
                  <a:lnTo>
                    <a:pt x="11774" y="120"/>
                  </a:lnTo>
                  <a:lnTo>
                    <a:pt x="12030" y="154"/>
                  </a:lnTo>
                  <a:lnTo>
                    <a:pt x="12277" y="205"/>
                  </a:lnTo>
                  <a:lnTo>
                    <a:pt x="12532" y="256"/>
                  </a:lnTo>
                  <a:lnTo>
                    <a:pt x="12771" y="324"/>
                  </a:lnTo>
                  <a:lnTo>
                    <a:pt x="13018" y="384"/>
                  </a:lnTo>
                  <a:lnTo>
                    <a:pt x="13256" y="461"/>
                  </a:lnTo>
                  <a:lnTo>
                    <a:pt x="13495" y="537"/>
                  </a:lnTo>
                  <a:lnTo>
                    <a:pt x="13733" y="623"/>
                  </a:lnTo>
                  <a:lnTo>
                    <a:pt x="13963" y="708"/>
                  </a:lnTo>
                  <a:lnTo>
                    <a:pt x="14193" y="801"/>
                  </a:lnTo>
                  <a:lnTo>
                    <a:pt x="14424" y="904"/>
                  </a:lnTo>
                  <a:lnTo>
                    <a:pt x="14654" y="1006"/>
                  </a:lnTo>
                  <a:lnTo>
                    <a:pt x="14875" y="1117"/>
                  </a:lnTo>
                  <a:lnTo>
                    <a:pt x="15088" y="1227"/>
                  </a:lnTo>
                  <a:lnTo>
                    <a:pt x="15310" y="1355"/>
                  </a:lnTo>
                  <a:lnTo>
                    <a:pt x="15523" y="1474"/>
                  </a:lnTo>
                  <a:lnTo>
                    <a:pt x="15727" y="1611"/>
                  </a:lnTo>
                  <a:lnTo>
                    <a:pt x="15931" y="1747"/>
                  </a:lnTo>
                  <a:lnTo>
                    <a:pt x="16136" y="1883"/>
                  </a:lnTo>
                  <a:lnTo>
                    <a:pt x="16332" y="2028"/>
                  </a:lnTo>
                  <a:lnTo>
                    <a:pt x="16528" y="2182"/>
                  </a:lnTo>
                  <a:lnTo>
                    <a:pt x="16724" y="2335"/>
                  </a:lnTo>
                  <a:lnTo>
                    <a:pt x="16911" y="2488"/>
                  </a:lnTo>
                  <a:lnTo>
                    <a:pt x="17090" y="2650"/>
                  </a:lnTo>
                  <a:lnTo>
                    <a:pt x="17269" y="2821"/>
                  </a:lnTo>
                  <a:lnTo>
                    <a:pt x="17448" y="2991"/>
                  </a:lnTo>
                  <a:lnTo>
                    <a:pt x="17618" y="3170"/>
                  </a:lnTo>
                  <a:lnTo>
                    <a:pt x="17780" y="3349"/>
                  </a:lnTo>
                  <a:lnTo>
                    <a:pt x="17951" y="3528"/>
                  </a:lnTo>
                  <a:lnTo>
                    <a:pt x="18104" y="3715"/>
                  </a:lnTo>
                  <a:lnTo>
                    <a:pt x="18257" y="3911"/>
                  </a:lnTo>
                  <a:lnTo>
                    <a:pt x="18411" y="4098"/>
                  </a:lnTo>
                  <a:lnTo>
                    <a:pt x="18555" y="4303"/>
                  </a:lnTo>
                  <a:lnTo>
                    <a:pt x="18692" y="4499"/>
                  </a:lnTo>
                  <a:lnTo>
                    <a:pt x="18828" y="4712"/>
                  </a:lnTo>
                  <a:lnTo>
                    <a:pt x="18956" y="4916"/>
                  </a:lnTo>
                  <a:lnTo>
                    <a:pt x="19084" y="5129"/>
                  </a:lnTo>
                  <a:lnTo>
                    <a:pt x="19203" y="5342"/>
                  </a:lnTo>
                  <a:lnTo>
                    <a:pt x="19322" y="5564"/>
                  </a:lnTo>
                  <a:lnTo>
                    <a:pt x="19433" y="5785"/>
                  </a:lnTo>
                  <a:lnTo>
                    <a:pt x="19535" y="6007"/>
                  </a:lnTo>
                  <a:lnTo>
                    <a:pt x="19637" y="6237"/>
                  </a:lnTo>
                  <a:lnTo>
                    <a:pt x="19731" y="6467"/>
                  </a:lnTo>
                  <a:lnTo>
                    <a:pt x="19816" y="6705"/>
                  </a:lnTo>
                  <a:lnTo>
                    <a:pt x="19901" y="6935"/>
                  </a:lnTo>
                  <a:lnTo>
                    <a:pt x="19978" y="7174"/>
                  </a:lnTo>
                  <a:lnTo>
                    <a:pt x="20055" y="7421"/>
                  </a:lnTo>
                  <a:lnTo>
                    <a:pt x="20114" y="7660"/>
                  </a:lnTo>
                  <a:lnTo>
                    <a:pt x="20174" y="7907"/>
                  </a:lnTo>
                  <a:lnTo>
                    <a:pt x="20234" y="8154"/>
                  </a:lnTo>
                  <a:lnTo>
                    <a:pt x="20276" y="8409"/>
                  </a:lnTo>
                  <a:lnTo>
                    <a:pt x="20319" y="8656"/>
                  </a:lnTo>
                  <a:lnTo>
                    <a:pt x="20353" y="8912"/>
                  </a:lnTo>
                  <a:lnTo>
                    <a:pt x="20387" y="9167"/>
                  </a:lnTo>
                  <a:lnTo>
                    <a:pt x="20413" y="9432"/>
                  </a:lnTo>
                  <a:lnTo>
                    <a:pt x="20430" y="9687"/>
                  </a:lnTo>
                  <a:lnTo>
                    <a:pt x="20438" y="9951"/>
                  </a:lnTo>
                  <a:lnTo>
                    <a:pt x="20438" y="10215"/>
                  </a:lnTo>
                  <a:lnTo>
                    <a:pt x="20438" y="10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5"/>
            <p:cNvSpPr/>
            <p:nvPr/>
          </p:nvSpPr>
          <p:spPr>
            <a:xfrm>
              <a:off x="-388650" y="-4760175"/>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5"/>
            <p:cNvSpPr/>
            <p:nvPr/>
          </p:nvSpPr>
          <p:spPr>
            <a:xfrm>
              <a:off x="-899600" y="-3806450"/>
              <a:ext cx="510975" cy="510975"/>
            </a:xfrm>
            <a:custGeom>
              <a:avLst/>
              <a:gdLst/>
              <a:ahLst/>
              <a:cxnLst/>
              <a:rect l="l" t="t" r="r" b="b"/>
              <a:pathLst>
                <a:path w="20439" h="20439" extrusionOk="0">
                  <a:moveTo>
                    <a:pt x="9959" y="1"/>
                  </a:moveTo>
                  <a:lnTo>
                    <a:pt x="9695" y="9"/>
                  </a:lnTo>
                  <a:lnTo>
                    <a:pt x="9431" y="26"/>
                  </a:lnTo>
                  <a:lnTo>
                    <a:pt x="9176" y="52"/>
                  </a:lnTo>
                  <a:lnTo>
                    <a:pt x="8920" y="78"/>
                  </a:lnTo>
                  <a:lnTo>
                    <a:pt x="8664" y="120"/>
                  </a:lnTo>
                  <a:lnTo>
                    <a:pt x="8409" y="163"/>
                  </a:lnTo>
                  <a:lnTo>
                    <a:pt x="8162" y="205"/>
                  </a:lnTo>
                  <a:lnTo>
                    <a:pt x="7915" y="265"/>
                  </a:lnTo>
                  <a:lnTo>
                    <a:pt x="7668" y="325"/>
                  </a:lnTo>
                  <a:lnTo>
                    <a:pt x="7421" y="384"/>
                  </a:lnTo>
                  <a:lnTo>
                    <a:pt x="7182" y="461"/>
                  </a:lnTo>
                  <a:lnTo>
                    <a:pt x="6944" y="538"/>
                  </a:lnTo>
                  <a:lnTo>
                    <a:pt x="6705" y="623"/>
                  </a:lnTo>
                  <a:lnTo>
                    <a:pt x="6475" y="708"/>
                  </a:lnTo>
                  <a:lnTo>
                    <a:pt x="6245" y="802"/>
                  </a:lnTo>
                  <a:lnTo>
                    <a:pt x="6015" y="904"/>
                  </a:lnTo>
                  <a:lnTo>
                    <a:pt x="5793" y="1006"/>
                  </a:lnTo>
                  <a:lnTo>
                    <a:pt x="5572" y="1117"/>
                  </a:lnTo>
                  <a:lnTo>
                    <a:pt x="5350" y="1236"/>
                  </a:lnTo>
                  <a:lnTo>
                    <a:pt x="5137" y="1355"/>
                  </a:lnTo>
                  <a:lnTo>
                    <a:pt x="4924" y="1475"/>
                  </a:lnTo>
                  <a:lnTo>
                    <a:pt x="4711" y="1611"/>
                  </a:lnTo>
                  <a:lnTo>
                    <a:pt x="4507" y="1747"/>
                  </a:lnTo>
                  <a:lnTo>
                    <a:pt x="4303" y="1884"/>
                  </a:lnTo>
                  <a:lnTo>
                    <a:pt x="4107" y="2029"/>
                  </a:lnTo>
                  <a:lnTo>
                    <a:pt x="3911" y="2182"/>
                  </a:lnTo>
                  <a:lnTo>
                    <a:pt x="3723" y="2335"/>
                  </a:lnTo>
                  <a:lnTo>
                    <a:pt x="3536" y="2489"/>
                  </a:lnTo>
                  <a:lnTo>
                    <a:pt x="3348" y="2650"/>
                  </a:lnTo>
                  <a:lnTo>
                    <a:pt x="3169" y="2821"/>
                  </a:lnTo>
                  <a:lnTo>
                    <a:pt x="2999" y="2991"/>
                  </a:lnTo>
                  <a:lnTo>
                    <a:pt x="2820" y="3170"/>
                  </a:lnTo>
                  <a:lnTo>
                    <a:pt x="2658" y="3349"/>
                  </a:lnTo>
                  <a:lnTo>
                    <a:pt x="2496" y="3528"/>
                  </a:lnTo>
                  <a:lnTo>
                    <a:pt x="2335" y="3715"/>
                  </a:lnTo>
                  <a:lnTo>
                    <a:pt x="2181" y="3911"/>
                  </a:lnTo>
                  <a:lnTo>
                    <a:pt x="2036" y="4107"/>
                  </a:lnTo>
                  <a:lnTo>
                    <a:pt x="1892" y="4303"/>
                  </a:lnTo>
                  <a:lnTo>
                    <a:pt x="1747" y="4508"/>
                  </a:lnTo>
                  <a:lnTo>
                    <a:pt x="1610" y="4712"/>
                  </a:lnTo>
                  <a:lnTo>
                    <a:pt x="1483" y="4917"/>
                  </a:lnTo>
                  <a:lnTo>
                    <a:pt x="1355" y="5130"/>
                  </a:lnTo>
                  <a:lnTo>
                    <a:pt x="1236" y="5343"/>
                  </a:lnTo>
                  <a:lnTo>
                    <a:pt x="1125" y="5564"/>
                  </a:lnTo>
                  <a:lnTo>
                    <a:pt x="1014" y="5786"/>
                  </a:lnTo>
                  <a:lnTo>
                    <a:pt x="903" y="6016"/>
                  </a:lnTo>
                  <a:lnTo>
                    <a:pt x="810" y="6237"/>
                  </a:lnTo>
                  <a:lnTo>
                    <a:pt x="716" y="6467"/>
                  </a:lnTo>
                  <a:lnTo>
                    <a:pt x="622" y="6706"/>
                  </a:lnTo>
                  <a:lnTo>
                    <a:pt x="537" y="6936"/>
                  </a:lnTo>
                  <a:lnTo>
                    <a:pt x="460" y="7174"/>
                  </a:lnTo>
                  <a:lnTo>
                    <a:pt x="392" y="7421"/>
                  </a:lnTo>
                  <a:lnTo>
                    <a:pt x="324" y="7660"/>
                  </a:lnTo>
                  <a:lnTo>
                    <a:pt x="264" y="7907"/>
                  </a:lnTo>
                  <a:lnTo>
                    <a:pt x="213" y="8154"/>
                  </a:lnTo>
                  <a:lnTo>
                    <a:pt x="162" y="8409"/>
                  </a:lnTo>
                  <a:lnTo>
                    <a:pt x="120" y="8657"/>
                  </a:lnTo>
                  <a:lnTo>
                    <a:pt x="85" y="8912"/>
                  </a:lnTo>
                  <a:lnTo>
                    <a:pt x="60" y="9176"/>
                  </a:lnTo>
                  <a:lnTo>
                    <a:pt x="34" y="9432"/>
                  </a:lnTo>
                  <a:lnTo>
                    <a:pt x="17" y="9687"/>
                  </a:lnTo>
                  <a:lnTo>
                    <a:pt x="9" y="9951"/>
                  </a:lnTo>
                  <a:lnTo>
                    <a:pt x="0" y="10216"/>
                  </a:lnTo>
                  <a:lnTo>
                    <a:pt x="9" y="10480"/>
                  </a:lnTo>
                  <a:lnTo>
                    <a:pt x="17" y="10744"/>
                  </a:lnTo>
                  <a:lnTo>
                    <a:pt x="34" y="11008"/>
                  </a:lnTo>
                  <a:lnTo>
                    <a:pt x="60" y="11263"/>
                  </a:lnTo>
                  <a:lnTo>
                    <a:pt x="85" y="11519"/>
                  </a:lnTo>
                  <a:lnTo>
                    <a:pt x="120" y="11775"/>
                  </a:lnTo>
                  <a:lnTo>
                    <a:pt x="162" y="12030"/>
                  </a:lnTo>
                  <a:lnTo>
                    <a:pt x="213" y="12277"/>
                  </a:lnTo>
                  <a:lnTo>
                    <a:pt x="264" y="12524"/>
                  </a:lnTo>
                  <a:lnTo>
                    <a:pt x="324" y="12771"/>
                  </a:lnTo>
                  <a:lnTo>
                    <a:pt x="392" y="13018"/>
                  </a:lnTo>
                  <a:lnTo>
                    <a:pt x="460" y="13257"/>
                  </a:lnTo>
                  <a:lnTo>
                    <a:pt x="537" y="13496"/>
                  </a:lnTo>
                  <a:lnTo>
                    <a:pt x="622" y="13734"/>
                  </a:lnTo>
                  <a:lnTo>
                    <a:pt x="716" y="13964"/>
                  </a:lnTo>
                  <a:lnTo>
                    <a:pt x="810" y="14194"/>
                  </a:lnTo>
                  <a:lnTo>
                    <a:pt x="903" y="14424"/>
                  </a:lnTo>
                  <a:lnTo>
                    <a:pt x="1014" y="14646"/>
                  </a:lnTo>
                  <a:lnTo>
                    <a:pt x="1125" y="14867"/>
                  </a:lnTo>
                  <a:lnTo>
                    <a:pt x="1236" y="15089"/>
                  </a:lnTo>
                  <a:lnTo>
                    <a:pt x="1355" y="15302"/>
                  </a:lnTo>
                  <a:lnTo>
                    <a:pt x="1483" y="15515"/>
                  </a:lnTo>
                  <a:lnTo>
                    <a:pt x="1610" y="15728"/>
                  </a:lnTo>
                  <a:lnTo>
                    <a:pt x="1747" y="15932"/>
                  </a:lnTo>
                  <a:lnTo>
                    <a:pt x="1892" y="16137"/>
                  </a:lnTo>
                  <a:lnTo>
                    <a:pt x="2036" y="16332"/>
                  </a:lnTo>
                  <a:lnTo>
                    <a:pt x="2181" y="16528"/>
                  </a:lnTo>
                  <a:lnTo>
                    <a:pt x="2335" y="16716"/>
                  </a:lnTo>
                  <a:lnTo>
                    <a:pt x="2496" y="16903"/>
                  </a:lnTo>
                  <a:lnTo>
                    <a:pt x="2658" y="17091"/>
                  </a:lnTo>
                  <a:lnTo>
                    <a:pt x="2820" y="17270"/>
                  </a:lnTo>
                  <a:lnTo>
                    <a:pt x="2999" y="17440"/>
                  </a:lnTo>
                  <a:lnTo>
                    <a:pt x="3169" y="17610"/>
                  </a:lnTo>
                  <a:lnTo>
                    <a:pt x="3348" y="17781"/>
                  </a:lnTo>
                  <a:lnTo>
                    <a:pt x="3536" y="17943"/>
                  </a:lnTo>
                  <a:lnTo>
                    <a:pt x="3723" y="18104"/>
                  </a:lnTo>
                  <a:lnTo>
                    <a:pt x="3911" y="18258"/>
                  </a:lnTo>
                  <a:lnTo>
                    <a:pt x="4107" y="18403"/>
                  </a:lnTo>
                  <a:lnTo>
                    <a:pt x="4303" y="18547"/>
                  </a:lnTo>
                  <a:lnTo>
                    <a:pt x="4507" y="18692"/>
                  </a:lnTo>
                  <a:lnTo>
                    <a:pt x="4711" y="18829"/>
                  </a:lnTo>
                  <a:lnTo>
                    <a:pt x="4924" y="18956"/>
                  </a:lnTo>
                  <a:lnTo>
                    <a:pt x="5137" y="19084"/>
                  </a:lnTo>
                  <a:lnTo>
                    <a:pt x="5350" y="19203"/>
                  </a:lnTo>
                  <a:lnTo>
                    <a:pt x="5572" y="19314"/>
                  </a:lnTo>
                  <a:lnTo>
                    <a:pt x="5793" y="19425"/>
                  </a:lnTo>
                  <a:lnTo>
                    <a:pt x="6015" y="19536"/>
                  </a:lnTo>
                  <a:lnTo>
                    <a:pt x="6245" y="19629"/>
                  </a:lnTo>
                  <a:lnTo>
                    <a:pt x="6475" y="19723"/>
                  </a:lnTo>
                  <a:lnTo>
                    <a:pt x="6705" y="19817"/>
                  </a:lnTo>
                  <a:lnTo>
                    <a:pt x="6944" y="19902"/>
                  </a:lnTo>
                  <a:lnTo>
                    <a:pt x="7182" y="19979"/>
                  </a:lnTo>
                  <a:lnTo>
                    <a:pt x="7421" y="20047"/>
                  </a:lnTo>
                  <a:lnTo>
                    <a:pt x="7668" y="20115"/>
                  </a:lnTo>
                  <a:lnTo>
                    <a:pt x="7915" y="20175"/>
                  </a:lnTo>
                  <a:lnTo>
                    <a:pt x="8162" y="20226"/>
                  </a:lnTo>
                  <a:lnTo>
                    <a:pt x="8409" y="20277"/>
                  </a:lnTo>
                  <a:lnTo>
                    <a:pt x="8664" y="20320"/>
                  </a:lnTo>
                  <a:lnTo>
                    <a:pt x="8920" y="20354"/>
                  </a:lnTo>
                  <a:lnTo>
                    <a:pt x="9176" y="20379"/>
                  </a:lnTo>
                  <a:lnTo>
                    <a:pt x="9431" y="20405"/>
                  </a:lnTo>
                  <a:lnTo>
                    <a:pt x="9695" y="20422"/>
                  </a:lnTo>
                  <a:lnTo>
                    <a:pt x="9959" y="20430"/>
                  </a:lnTo>
                  <a:lnTo>
                    <a:pt x="10223" y="20439"/>
                  </a:lnTo>
                  <a:lnTo>
                    <a:pt x="10488" y="20430"/>
                  </a:lnTo>
                  <a:lnTo>
                    <a:pt x="10743" y="20422"/>
                  </a:lnTo>
                  <a:lnTo>
                    <a:pt x="11007" y="20405"/>
                  </a:lnTo>
                  <a:lnTo>
                    <a:pt x="11263" y="20379"/>
                  </a:lnTo>
                  <a:lnTo>
                    <a:pt x="11518" y="20354"/>
                  </a:lnTo>
                  <a:lnTo>
                    <a:pt x="11774" y="20320"/>
                  </a:lnTo>
                  <a:lnTo>
                    <a:pt x="12030" y="20277"/>
                  </a:lnTo>
                  <a:lnTo>
                    <a:pt x="12277" y="20226"/>
                  </a:lnTo>
                  <a:lnTo>
                    <a:pt x="12532" y="20175"/>
                  </a:lnTo>
                  <a:lnTo>
                    <a:pt x="12771" y="20115"/>
                  </a:lnTo>
                  <a:lnTo>
                    <a:pt x="13018" y="20047"/>
                  </a:lnTo>
                  <a:lnTo>
                    <a:pt x="13256" y="19979"/>
                  </a:lnTo>
                  <a:lnTo>
                    <a:pt x="13495" y="19902"/>
                  </a:lnTo>
                  <a:lnTo>
                    <a:pt x="13733" y="19817"/>
                  </a:lnTo>
                  <a:lnTo>
                    <a:pt x="13963" y="19723"/>
                  </a:lnTo>
                  <a:lnTo>
                    <a:pt x="14193" y="19629"/>
                  </a:lnTo>
                  <a:lnTo>
                    <a:pt x="14424" y="19536"/>
                  </a:lnTo>
                  <a:lnTo>
                    <a:pt x="14654" y="19425"/>
                  </a:lnTo>
                  <a:lnTo>
                    <a:pt x="14875" y="19314"/>
                  </a:lnTo>
                  <a:lnTo>
                    <a:pt x="15088" y="19203"/>
                  </a:lnTo>
                  <a:lnTo>
                    <a:pt x="15310" y="19084"/>
                  </a:lnTo>
                  <a:lnTo>
                    <a:pt x="15523" y="18956"/>
                  </a:lnTo>
                  <a:lnTo>
                    <a:pt x="15727" y="18829"/>
                  </a:lnTo>
                  <a:lnTo>
                    <a:pt x="15931" y="18692"/>
                  </a:lnTo>
                  <a:lnTo>
                    <a:pt x="16136" y="18547"/>
                  </a:lnTo>
                  <a:lnTo>
                    <a:pt x="16332" y="18403"/>
                  </a:lnTo>
                  <a:lnTo>
                    <a:pt x="16528" y="18258"/>
                  </a:lnTo>
                  <a:lnTo>
                    <a:pt x="16724" y="18104"/>
                  </a:lnTo>
                  <a:lnTo>
                    <a:pt x="16911" y="17943"/>
                  </a:lnTo>
                  <a:lnTo>
                    <a:pt x="17090" y="17781"/>
                  </a:lnTo>
                  <a:lnTo>
                    <a:pt x="17269" y="17610"/>
                  </a:lnTo>
                  <a:lnTo>
                    <a:pt x="17448" y="17440"/>
                  </a:lnTo>
                  <a:lnTo>
                    <a:pt x="17618" y="17270"/>
                  </a:lnTo>
                  <a:lnTo>
                    <a:pt x="17780" y="17091"/>
                  </a:lnTo>
                  <a:lnTo>
                    <a:pt x="17951" y="16903"/>
                  </a:lnTo>
                  <a:lnTo>
                    <a:pt x="18104" y="16716"/>
                  </a:lnTo>
                  <a:lnTo>
                    <a:pt x="18257" y="16528"/>
                  </a:lnTo>
                  <a:lnTo>
                    <a:pt x="18411" y="16332"/>
                  </a:lnTo>
                  <a:lnTo>
                    <a:pt x="18555" y="16137"/>
                  </a:lnTo>
                  <a:lnTo>
                    <a:pt x="18692" y="15932"/>
                  </a:lnTo>
                  <a:lnTo>
                    <a:pt x="18828" y="15728"/>
                  </a:lnTo>
                  <a:lnTo>
                    <a:pt x="18956" y="15515"/>
                  </a:lnTo>
                  <a:lnTo>
                    <a:pt x="19084" y="15302"/>
                  </a:lnTo>
                  <a:lnTo>
                    <a:pt x="19203" y="15089"/>
                  </a:lnTo>
                  <a:lnTo>
                    <a:pt x="19322" y="14867"/>
                  </a:lnTo>
                  <a:lnTo>
                    <a:pt x="19433" y="14646"/>
                  </a:lnTo>
                  <a:lnTo>
                    <a:pt x="19535" y="14424"/>
                  </a:lnTo>
                  <a:lnTo>
                    <a:pt x="19637" y="14194"/>
                  </a:lnTo>
                  <a:lnTo>
                    <a:pt x="19731" y="13964"/>
                  </a:lnTo>
                  <a:lnTo>
                    <a:pt x="19816" y="13734"/>
                  </a:lnTo>
                  <a:lnTo>
                    <a:pt x="19901" y="13496"/>
                  </a:lnTo>
                  <a:lnTo>
                    <a:pt x="19978" y="13257"/>
                  </a:lnTo>
                  <a:lnTo>
                    <a:pt x="20055" y="13018"/>
                  </a:lnTo>
                  <a:lnTo>
                    <a:pt x="20114" y="12771"/>
                  </a:lnTo>
                  <a:lnTo>
                    <a:pt x="20174" y="12524"/>
                  </a:lnTo>
                  <a:lnTo>
                    <a:pt x="20234" y="12277"/>
                  </a:lnTo>
                  <a:lnTo>
                    <a:pt x="20276" y="12030"/>
                  </a:lnTo>
                  <a:lnTo>
                    <a:pt x="20319" y="11775"/>
                  </a:lnTo>
                  <a:lnTo>
                    <a:pt x="20353" y="11519"/>
                  </a:lnTo>
                  <a:lnTo>
                    <a:pt x="20387" y="11263"/>
                  </a:lnTo>
                  <a:lnTo>
                    <a:pt x="20413" y="11008"/>
                  </a:lnTo>
                  <a:lnTo>
                    <a:pt x="20430" y="10744"/>
                  </a:lnTo>
                  <a:lnTo>
                    <a:pt x="20438" y="10480"/>
                  </a:lnTo>
                  <a:lnTo>
                    <a:pt x="20438" y="10216"/>
                  </a:lnTo>
                  <a:lnTo>
                    <a:pt x="20438" y="9951"/>
                  </a:lnTo>
                  <a:lnTo>
                    <a:pt x="20430" y="9687"/>
                  </a:lnTo>
                  <a:lnTo>
                    <a:pt x="20413" y="9432"/>
                  </a:lnTo>
                  <a:lnTo>
                    <a:pt x="20387" y="9176"/>
                  </a:lnTo>
                  <a:lnTo>
                    <a:pt x="20353" y="8912"/>
                  </a:lnTo>
                  <a:lnTo>
                    <a:pt x="20319" y="8657"/>
                  </a:lnTo>
                  <a:lnTo>
                    <a:pt x="20276" y="8409"/>
                  </a:lnTo>
                  <a:lnTo>
                    <a:pt x="20234" y="8154"/>
                  </a:lnTo>
                  <a:lnTo>
                    <a:pt x="20174" y="7907"/>
                  </a:lnTo>
                  <a:lnTo>
                    <a:pt x="20114" y="7660"/>
                  </a:lnTo>
                  <a:lnTo>
                    <a:pt x="20055" y="7421"/>
                  </a:lnTo>
                  <a:lnTo>
                    <a:pt x="19978" y="7174"/>
                  </a:lnTo>
                  <a:lnTo>
                    <a:pt x="19901" y="6936"/>
                  </a:lnTo>
                  <a:lnTo>
                    <a:pt x="19816" y="6706"/>
                  </a:lnTo>
                  <a:lnTo>
                    <a:pt x="19731" y="6467"/>
                  </a:lnTo>
                  <a:lnTo>
                    <a:pt x="19637" y="6237"/>
                  </a:lnTo>
                  <a:lnTo>
                    <a:pt x="19535" y="6016"/>
                  </a:lnTo>
                  <a:lnTo>
                    <a:pt x="19433" y="5786"/>
                  </a:lnTo>
                  <a:lnTo>
                    <a:pt x="19322" y="5564"/>
                  </a:lnTo>
                  <a:lnTo>
                    <a:pt x="19203" y="5343"/>
                  </a:lnTo>
                  <a:lnTo>
                    <a:pt x="19084" y="5130"/>
                  </a:lnTo>
                  <a:lnTo>
                    <a:pt x="18956" y="4917"/>
                  </a:lnTo>
                  <a:lnTo>
                    <a:pt x="18828" y="4712"/>
                  </a:lnTo>
                  <a:lnTo>
                    <a:pt x="18692" y="4508"/>
                  </a:lnTo>
                  <a:lnTo>
                    <a:pt x="18555" y="4303"/>
                  </a:lnTo>
                  <a:lnTo>
                    <a:pt x="18411" y="4107"/>
                  </a:lnTo>
                  <a:lnTo>
                    <a:pt x="18257" y="3911"/>
                  </a:lnTo>
                  <a:lnTo>
                    <a:pt x="18104" y="3715"/>
                  </a:lnTo>
                  <a:lnTo>
                    <a:pt x="17951" y="3528"/>
                  </a:lnTo>
                  <a:lnTo>
                    <a:pt x="17780" y="3349"/>
                  </a:lnTo>
                  <a:lnTo>
                    <a:pt x="17618" y="3170"/>
                  </a:lnTo>
                  <a:lnTo>
                    <a:pt x="17448" y="2991"/>
                  </a:lnTo>
                  <a:lnTo>
                    <a:pt x="17269" y="2821"/>
                  </a:lnTo>
                  <a:lnTo>
                    <a:pt x="17090" y="2650"/>
                  </a:lnTo>
                  <a:lnTo>
                    <a:pt x="16911" y="2489"/>
                  </a:lnTo>
                  <a:lnTo>
                    <a:pt x="16724" y="2335"/>
                  </a:lnTo>
                  <a:lnTo>
                    <a:pt x="16528" y="2182"/>
                  </a:lnTo>
                  <a:lnTo>
                    <a:pt x="16332" y="2029"/>
                  </a:lnTo>
                  <a:lnTo>
                    <a:pt x="16136" y="1884"/>
                  </a:lnTo>
                  <a:lnTo>
                    <a:pt x="15931" y="1747"/>
                  </a:lnTo>
                  <a:lnTo>
                    <a:pt x="15727" y="1611"/>
                  </a:lnTo>
                  <a:lnTo>
                    <a:pt x="15523" y="1475"/>
                  </a:lnTo>
                  <a:lnTo>
                    <a:pt x="15310" y="1355"/>
                  </a:lnTo>
                  <a:lnTo>
                    <a:pt x="15088" y="1236"/>
                  </a:lnTo>
                  <a:lnTo>
                    <a:pt x="14875" y="1117"/>
                  </a:lnTo>
                  <a:lnTo>
                    <a:pt x="14654" y="1006"/>
                  </a:lnTo>
                  <a:lnTo>
                    <a:pt x="14424" y="904"/>
                  </a:lnTo>
                  <a:lnTo>
                    <a:pt x="14193" y="802"/>
                  </a:lnTo>
                  <a:lnTo>
                    <a:pt x="13963" y="708"/>
                  </a:lnTo>
                  <a:lnTo>
                    <a:pt x="13733" y="623"/>
                  </a:lnTo>
                  <a:lnTo>
                    <a:pt x="13495" y="538"/>
                  </a:lnTo>
                  <a:lnTo>
                    <a:pt x="13256" y="461"/>
                  </a:lnTo>
                  <a:lnTo>
                    <a:pt x="13018" y="384"/>
                  </a:lnTo>
                  <a:lnTo>
                    <a:pt x="12771" y="325"/>
                  </a:lnTo>
                  <a:lnTo>
                    <a:pt x="12532" y="265"/>
                  </a:lnTo>
                  <a:lnTo>
                    <a:pt x="12277" y="205"/>
                  </a:lnTo>
                  <a:lnTo>
                    <a:pt x="12030" y="163"/>
                  </a:lnTo>
                  <a:lnTo>
                    <a:pt x="11774" y="120"/>
                  </a:lnTo>
                  <a:lnTo>
                    <a:pt x="11518" y="78"/>
                  </a:lnTo>
                  <a:lnTo>
                    <a:pt x="11263" y="52"/>
                  </a:lnTo>
                  <a:lnTo>
                    <a:pt x="11007" y="26"/>
                  </a:lnTo>
                  <a:lnTo>
                    <a:pt x="10743" y="9"/>
                  </a:lnTo>
                  <a:lnTo>
                    <a:pt x="104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5"/>
            <p:cNvSpPr/>
            <p:nvPr/>
          </p:nvSpPr>
          <p:spPr>
            <a:xfrm>
              <a:off x="-899600" y="-3806450"/>
              <a:ext cx="510975" cy="510975"/>
            </a:xfrm>
            <a:custGeom>
              <a:avLst/>
              <a:gdLst/>
              <a:ahLst/>
              <a:cxnLst/>
              <a:rect l="l" t="t" r="r" b="b"/>
              <a:pathLst>
                <a:path w="20439" h="20439" fill="none" extrusionOk="0">
                  <a:moveTo>
                    <a:pt x="20438" y="10216"/>
                  </a:moveTo>
                  <a:lnTo>
                    <a:pt x="20438" y="10216"/>
                  </a:lnTo>
                  <a:lnTo>
                    <a:pt x="20438" y="10480"/>
                  </a:lnTo>
                  <a:lnTo>
                    <a:pt x="20430" y="10744"/>
                  </a:lnTo>
                  <a:lnTo>
                    <a:pt x="20413" y="11008"/>
                  </a:lnTo>
                  <a:lnTo>
                    <a:pt x="20387" y="11263"/>
                  </a:lnTo>
                  <a:lnTo>
                    <a:pt x="20353" y="11519"/>
                  </a:lnTo>
                  <a:lnTo>
                    <a:pt x="20319" y="11775"/>
                  </a:lnTo>
                  <a:lnTo>
                    <a:pt x="20276" y="12030"/>
                  </a:lnTo>
                  <a:lnTo>
                    <a:pt x="20234" y="12277"/>
                  </a:lnTo>
                  <a:lnTo>
                    <a:pt x="20174" y="12524"/>
                  </a:lnTo>
                  <a:lnTo>
                    <a:pt x="20114" y="12771"/>
                  </a:lnTo>
                  <a:lnTo>
                    <a:pt x="20055" y="13018"/>
                  </a:lnTo>
                  <a:lnTo>
                    <a:pt x="19978" y="13257"/>
                  </a:lnTo>
                  <a:lnTo>
                    <a:pt x="19901" y="13496"/>
                  </a:lnTo>
                  <a:lnTo>
                    <a:pt x="19816" y="13734"/>
                  </a:lnTo>
                  <a:lnTo>
                    <a:pt x="19731" y="13964"/>
                  </a:lnTo>
                  <a:lnTo>
                    <a:pt x="19637" y="14194"/>
                  </a:lnTo>
                  <a:lnTo>
                    <a:pt x="19535" y="14424"/>
                  </a:lnTo>
                  <a:lnTo>
                    <a:pt x="19433" y="14646"/>
                  </a:lnTo>
                  <a:lnTo>
                    <a:pt x="19322" y="14867"/>
                  </a:lnTo>
                  <a:lnTo>
                    <a:pt x="19203" y="15089"/>
                  </a:lnTo>
                  <a:lnTo>
                    <a:pt x="19084" y="15302"/>
                  </a:lnTo>
                  <a:lnTo>
                    <a:pt x="18956" y="15515"/>
                  </a:lnTo>
                  <a:lnTo>
                    <a:pt x="18828" y="15728"/>
                  </a:lnTo>
                  <a:lnTo>
                    <a:pt x="18692" y="15932"/>
                  </a:lnTo>
                  <a:lnTo>
                    <a:pt x="18555" y="16137"/>
                  </a:lnTo>
                  <a:lnTo>
                    <a:pt x="18411" y="16332"/>
                  </a:lnTo>
                  <a:lnTo>
                    <a:pt x="18257" y="16528"/>
                  </a:lnTo>
                  <a:lnTo>
                    <a:pt x="18104" y="16716"/>
                  </a:lnTo>
                  <a:lnTo>
                    <a:pt x="17951" y="16903"/>
                  </a:lnTo>
                  <a:lnTo>
                    <a:pt x="17780" y="17091"/>
                  </a:lnTo>
                  <a:lnTo>
                    <a:pt x="17618" y="17270"/>
                  </a:lnTo>
                  <a:lnTo>
                    <a:pt x="17448" y="17440"/>
                  </a:lnTo>
                  <a:lnTo>
                    <a:pt x="17269" y="17610"/>
                  </a:lnTo>
                  <a:lnTo>
                    <a:pt x="17090" y="17781"/>
                  </a:lnTo>
                  <a:lnTo>
                    <a:pt x="16911" y="17943"/>
                  </a:lnTo>
                  <a:lnTo>
                    <a:pt x="16724" y="18104"/>
                  </a:lnTo>
                  <a:lnTo>
                    <a:pt x="16528" y="18258"/>
                  </a:lnTo>
                  <a:lnTo>
                    <a:pt x="16332" y="18403"/>
                  </a:lnTo>
                  <a:lnTo>
                    <a:pt x="16136" y="18547"/>
                  </a:lnTo>
                  <a:lnTo>
                    <a:pt x="15931" y="18692"/>
                  </a:lnTo>
                  <a:lnTo>
                    <a:pt x="15727" y="18829"/>
                  </a:lnTo>
                  <a:lnTo>
                    <a:pt x="15523" y="18956"/>
                  </a:lnTo>
                  <a:lnTo>
                    <a:pt x="15310" y="19084"/>
                  </a:lnTo>
                  <a:lnTo>
                    <a:pt x="15088" y="19203"/>
                  </a:lnTo>
                  <a:lnTo>
                    <a:pt x="14875" y="19314"/>
                  </a:lnTo>
                  <a:lnTo>
                    <a:pt x="14654" y="19425"/>
                  </a:lnTo>
                  <a:lnTo>
                    <a:pt x="14424" y="19536"/>
                  </a:lnTo>
                  <a:lnTo>
                    <a:pt x="14193" y="19629"/>
                  </a:lnTo>
                  <a:lnTo>
                    <a:pt x="13963" y="19723"/>
                  </a:lnTo>
                  <a:lnTo>
                    <a:pt x="13733" y="19817"/>
                  </a:lnTo>
                  <a:lnTo>
                    <a:pt x="13495" y="19902"/>
                  </a:lnTo>
                  <a:lnTo>
                    <a:pt x="13256" y="19979"/>
                  </a:lnTo>
                  <a:lnTo>
                    <a:pt x="13018" y="20047"/>
                  </a:lnTo>
                  <a:lnTo>
                    <a:pt x="12771" y="20115"/>
                  </a:lnTo>
                  <a:lnTo>
                    <a:pt x="12532" y="20175"/>
                  </a:lnTo>
                  <a:lnTo>
                    <a:pt x="12277" y="20226"/>
                  </a:lnTo>
                  <a:lnTo>
                    <a:pt x="12030" y="20277"/>
                  </a:lnTo>
                  <a:lnTo>
                    <a:pt x="11774" y="20320"/>
                  </a:lnTo>
                  <a:lnTo>
                    <a:pt x="11518" y="20354"/>
                  </a:lnTo>
                  <a:lnTo>
                    <a:pt x="11263" y="20379"/>
                  </a:lnTo>
                  <a:lnTo>
                    <a:pt x="11007" y="20405"/>
                  </a:lnTo>
                  <a:lnTo>
                    <a:pt x="10743" y="20422"/>
                  </a:lnTo>
                  <a:lnTo>
                    <a:pt x="10488" y="20430"/>
                  </a:lnTo>
                  <a:lnTo>
                    <a:pt x="10223" y="20439"/>
                  </a:lnTo>
                  <a:lnTo>
                    <a:pt x="10223" y="20439"/>
                  </a:lnTo>
                  <a:lnTo>
                    <a:pt x="9959" y="20430"/>
                  </a:lnTo>
                  <a:lnTo>
                    <a:pt x="9695" y="20422"/>
                  </a:lnTo>
                  <a:lnTo>
                    <a:pt x="9431" y="20405"/>
                  </a:lnTo>
                  <a:lnTo>
                    <a:pt x="9176" y="20379"/>
                  </a:lnTo>
                  <a:lnTo>
                    <a:pt x="8920" y="20354"/>
                  </a:lnTo>
                  <a:lnTo>
                    <a:pt x="8664" y="20320"/>
                  </a:lnTo>
                  <a:lnTo>
                    <a:pt x="8409" y="20277"/>
                  </a:lnTo>
                  <a:lnTo>
                    <a:pt x="8162" y="20226"/>
                  </a:lnTo>
                  <a:lnTo>
                    <a:pt x="7915" y="20175"/>
                  </a:lnTo>
                  <a:lnTo>
                    <a:pt x="7668" y="20115"/>
                  </a:lnTo>
                  <a:lnTo>
                    <a:pt x="7421" y="20047"/>
                  </a:lnTo>
                  <a:lnTo>
                    <a:pt x="7182" y="19979"/>
                  </a:lnTo>
                  <a:lnTo>
                    <a:pt x="6944" y="19902"/>
                  </a:lnTo>
                  <a:lnTo>
                    <a:pt x="6705" y="19817"/>
                  </a:lnTo>
                  <a:lnTo>
                    <a:pt x="6475" y="19723"/>
                  </a:lnTo>
                  <a:lnTo>
                    <a:pt x="6245" y="19629"/>
                  </a:lnTo>
                  <a:lnTo>
                    <a:pt x="6015" y="19536"/>
                  </a:lnTo>
                  <a:lnTo>
                    <a:pt x="5793" y="19425"/>
                  </a:lnTo>
                  <a:lnTo>
                    <a:pt x="5572" y="19314"/>
                  </a:lnTo>
                  <a:lnTo>
                    <a:pt x="5350" y="19203"/>
                  </a:lnTo>
                  <a:lnTo>
                    <a:pt x="5137" y="19084"/>
                  </a:lnTo>
                  <a:lnTo>
                    <a:pt x="4924" y="18956"/>
                  </a:lnTo>
                  <a:lnTo>
                    <a:pt x="4711" y="18829"/>
                  </a:lnTo>
                  <a:lnTo>
                    <a:pt x="4507" y="18692"/>
                  </a:lnTo>
                  <a:lnTo>
                    <a:pt x="4303" y="18547"/>
                  </a:lnTo>
                  <a:lnTo>
                    <a:pt x="4107" y="18403"/>
                  </a:lnTo>
                  <a:lnTo>
                    <a:pt x="3911" y="18258"/>
                  </a:lnTo>
                  <a:lnTo>
                    <a:pt x="3723" y="18104"/>
                  </a:lnTo>
                  <a:lnTo>
                    <a:pt x="3536" y="17943"/>
                  </a:lnTo>
                  <a:lnTo>
                    <a:pt x="3348" y="17781"/>
                  </a:lnTo>
                  <a:lnTo>
                    <a:pt x="3169" y="17610"/>
                  </a:lnTo>
                  <a:lnTo>
                    <a:pt x="2999" y="17440"/>
                  </a:lnTo>
                  <a:lnTo>
                    <a:pt x="2820" y="17270"/>
                  </a:lnTo>
                  <a:lnTo>
                    <a:pt x="2658" y="17091"/>
                  </a:lnTo>
                  <a:lnTo>
                    <a:pt x="2496" y="16903"/>
                  </a:lnTo>
                  <a:lnTo>
                    <a:pt x="2335" y="16716"/>
                  </a:lnTo>
                  <a:lnTo>
                    <a:pt x="2181" y="16528"/>
                  </a:lnTo>
                  <a:lnTo>
                    <a:pt x="2036" y="16332"/>
                  </a:lnTo>
                  <a:lnTo>
                    <a:pt x="1892" y="16137"/>
                  </a:lnTo>
                  <a:lnTo>
                    <a:pt x="1747" y="15932"/>
                  </a:lnTo>
                  <a:lnTo>
                    <a:pt x="1610" y="15728"/>
                  </a:lnTo>
                  <a:lnTo>
                    <a:pt x="1483" y="15515"/>
                  </a:lnTo>
                  <a:lnTo>
                    <a:pt x="1355" y="15302"/>
                  </a:lnTo>
                  <a:lnTo>
                    <a:pt x="1236" y="15089"/>
                  </a:lnTo>
                  <a:lnTo>
                    <a:pt x="1125" y="14867"/>
                  </a:lnTo>
                  <a:lnTo>
                    <a:pt x="1014" y="14646"/>
                  </a:lnTo>
                  <a:lnTo>
                    <a:pt x="903" y="14424"/>
                  </a:lnTo>
                  <a:lnTo>
                    <a:pt x="810" y="14194"/>
                  </a:lnTo>
                  <a:lnTo>
                    <a:pt x="716" y="13964"/>
                  </a:lnTo>
                  <a:lnTo>
                    <a:pt x="622" y="13734"/>
                  </a:lnTo>
                  <a:lnTo>
                    <a:pt x="537" y="13496"/>
                  </a:lnTo>
                  <a:lnTo>
                    <a:pt x="460" y="13257"/>
                  </a:lnTo>
                  <a:lnTo>
                    <a:pt x="392" y="13018"/>
                  </a:lnTo>
                  <a:lnTo>
                    <a:pt x="324" y="12771"/>
                  </a:lnTo>
                  <a:lnTo>
                    <a:pt x="264" y="12524"/>
                  </a:lnTo>
                  <a:lnTo>
                    <a:pt x="213" y="12277"/>
                  </a:lnTo>
                  <a:lnTo>
                    <a:pt x="162" y="12030"/>
                  </a:lnTo>
                  <a:lnTo>
                    <a:pt x="120" y="11775"/>
                  </a:lnTo>
                  <a:lnTo>
                    <a:pt x="85" y="11519"/>
                  </a:lnTo>
                  <a:lnTo>
                    <a:pt x="60" y="11263"/>
                  </a:lnTo>
                  <a:lnTo>
                    <a:pt x="34" y="11008"/>
                  </a:lnTo>
                  <a:lnTo>
                    <a:pt x="17" y="10744"/>
                  </a:lnTo>
                  <a:lnTo>
                    <a:pt x="9" y="10480"/>
                  </a:lnTo>
                  <a:lnTo>
                    <a:pt x="0" y="10216"/>
                  </a:lnTo>
                  <a:lnTo>
                    <a:pt x="0" y="10216"/>
                  </a:lnTo>
                  <a:lnTo>
                    <a:pt x="9" y="9951"/>
                  </a:lnTo>
                  <a:lnTo>
                    <a:pt x="17" y="9687"/>
                  </a:lnTo>
                  <a:lnTo>
                    <a:pt x="34" y="9432"/>
                  </a:lnTo>
                  <a:lnTo>
                    <a:pt x="60" y="9176"/>
                  </a:lnTo>
                  <a:lnTo>
                    <a:pt x="85" y="8912"/>
                  </a:lnTo>
                  <a:lnTo>
                    <a:pt x="120" y="8657"/>
                  </a:lnTo>
                  <a:lnTo>
                    <a:pt x="162" y="8409"/>
                  </a:lnTo>
                  <a:lnTo>
                    <a:pt x="213" y="8154"/>
                  </a:lnTo>
                  <a:lnTo>
                    <a:pt x="264" y="7907"/>
                  </a:lnTo>
                  <a:lnTo>
                    <a:pt x="324" y="7660"/>
                  </a:lnTo>
                  <a:lnTo>
                    <a:pt x="392" y="7421"/>
                  </a:lnTo>
                  <a:lnTo>
                    <a:pt x="460" y="7174"/>
                  </a:lnTo>
                  <a:lnTo>
                    <a:pt x="537" y="6936"/>
                  </a:lnTo>
                  <a:lnTo>
                    <a:pt x="622" y="6706"/>
                  </a:lnTo>
                  <a:lnTo>
                    <a:pt x="716" y="6467"/>
                  </a:lnTo>
                  <a:lnTo>
                    <a:pt x="810" y="6237"/>
                  </a:lnTo>
                  <a:lnTo>
                    <a:pt x="903" y="6016"/>
                  </a:lnTo>
                  <a:lnTo>
                    <a:pt x="1014" y="5786"/>
                  </a:lnTo>
                  <a:lnTo>
                    <a:pt x="1125" y="5564"/>
                  </a:lnTo>
                  <a:lnTo>
                    <a:pt x="1236" y="5343"/>
                  </a:lnTo>
                  <a:lnTo>
                    <a:pt x="1355" y="5130"/>
                  </a:lnTo>
                  <a:lnTo>
                    <a:pt x="1483" y="4917"/>
                  </a:lnTo>
                  <a:lnTo>
                    <a:pt x="1610" y="4712"/>
                  </a:lnTo>
                  <a:lnTo>
                    <a:pt x="1747" y="4508"/>
                  </a:lnTo>
                  <a:lnTo>
                    <a:pt x="1892" y="4303"/>
                  </a:lnTo>
                  <a:lnTo>
                    <a:pt x="2036" y="4107"/>
                  </a:lnTo>
                  <a:lnTo>
                    <a:pt x="2181" y="3911"/>
                  </a:lnTo>
                  <a:lnTo>
                    <a:pt x="2335" y="3715"/>
                  </a:lnTo>
                  <a:lnTo>
                    <a:pt x="2496" y="3528"/>
                  </a:lnTo>
                  <a:lnTo>
                    <a:pt x="2658" y="3349"/>
                  </a:lnTo>
                  <a:lnTo>
                    <a:pt x="2820" y="3170"/>
                  </a:lnTo>
                  <a:lnTo>
                    <a:pt x="2999" y="2991"/>
                  </a:lnTo>
                  <a:lnTo>
                    <a:pt x="3169" y="2821"/>
                  </a:lnTo>
                  <a:lnTo>
                    <a:pt x="3348" y="2650"/>
                  </a:lnTo>
                  <a:lnTo>
                    <a:pt x="3536" y="2489"/>
                  </a:lnTo>
                  <a:lnTo>
                    <a:pt x="3723" y="2335"/>
                  </a:lnTo>
                  <a:lnTo>
                    <a:pt x="3911" y="2182"/>
                  </a:lnTo>
                  <a:lnTo>
                    <a:pt x="4107" y="2029"/>
                  </a:lnTo>
                  <a:lnTo>
                    <a:pt x="4303" y="1884"/>
                  </a:lnTo>
                  <a:lnTo>
                    <a:pt x="4507" y="1747"/>
                  </a:lnTo>
                  <a:lnTo>
                    <a:pt x="4711" y="1611"/>
                  </a:lnTo>
                  <a:lnTo>
                    <a:pt x="4924" y="1475"/>
                  </a:lnTo>
                  <a:lnTo>
                    <a:pt x="5137" y="1355"/>
                  </a:lnTo>
                  <a:lnTo>
                    <a:pt x="5350" y="1236"/>
                  </a:lnTo>
                  <a:lnTo>
                    <a:pt x="5572" y="1117"/>
                  </a:lnTo>
                  <a:lnTo>
                    <a:pt x="5793" y="1006"/>
                  </a:lnTo>
                  <a:lnTo>
                    <a:pt x="6015" y="904"/>
                  </a:lnTo>
                  <a:lnTo>
                    <a:pt x="6245" y="802"/>
                  </a:lnTo>
                  <a:lnTo>
                    <a:pt x="6475" y="708"/>
                  </a:lnTo>
                  <a:lnTo>
                    <a:pt x="6705" y="623"/>
                  </a:lnTo>
                  <a:lnTo>
                    <a:pt x="6944" y="538"/>
                  </a:lnTo>
                  <a:lnTo>
                    <a:pt x="7182" y="461"/>
                  </a:lnTo>
                  <a:lnTo>
                    <a:pt x="7421" y="384"/>
                  </a:lnTo>
                  <a:lnTo>
                    <a:pt x="7668" y="325"/>
                  </a:lnTo>
                  <a:lnTo>
                    <a:pt x="7915" y="265"/>
                  </a:lnTo>
                  <a:lnTo>
                    <a:pt x="8162" y="205"/>
                  </a:lnTo>
                  <a:lnTo>
                    <a:pt x="8409" y="163"/>
                  </a:lnTo>
                  <a:lnTo>
                    <a:pt x="8664" y="120"/>
                  </a:lnTo>
                  <a:lnTo>
                    <a:pt x="8920" y="78"/>
                  </a:lnTo>
                  <a:lnTo>
                    <a:pt x="9176" y="52"/>
                  </a:lnTo>
                  <a:lnTo>
                    <a:pt x="9431" y="26"/>
                  </a:lnTo>
                  <a:lnTo>
                    <a:pt x="9695" y="9"/>
                  </a:lnTo>
                  <a:lnTo>
                    <a:pt x="9959" y="1"/>
                  </a:lnTo>
                  <a:lnTo>
                    <a:pt x="10223" y="1"/>
                  </a:lnTo>
                  <a:lnTo>
                    <a:pt x="10223" y="1"/>
                  </a:lnTo>
                  <a:lnTo>
                    <a:pt x="10488" y="1"/>
                  </a:lnTo>
                  <a:lnTo>
                    <a:pt x="10743" y="9"/>
                  </a:lnTo>
                  <a:lnTo>
                    <a:pt x="11007" y="26"/>
                  </a:lnTo>
                  <a:lnTo>
                    <a:pt x="11263" y="52"/>
                  </a:lnTo>
                  <a:lnTo>
                    <a:pt x="11518" y="78"/>
                  </a:lnTo>
                  <a:lnTo>
                    <a:pt x="11774" y="120"/>
                  </a:lnTo>
                  <a:lnTo>
                    <a:pt x="12030" y="163"/>
                  </a:lnTo>
                  <a:lnTo>
                    <a:pt x="12277" y="205"/>
                  </a:lnTo>
                  <a:lnTo>
                    <a:pt x="12532" y="265"/>
                  </a:lnTo>
                  <a:lnTo>
                    <a:pt x="12771" y="325"/>
                  </a:lnTo>
                  <a:lnTo>
                    <a:pt x="13018" y="384"/>
                  </a:lnTo>
                  <a:lnTo>
                    <a:pt x="13256" y="461"/>
                  </a:lnTo>
                  <a:lnTo>
                    <a:pt x="13495" y="538"/>
                  </a:lnTo>
                  <a:lnTo>
                    <a:pt x="13733" y="623"/>
                  </a:lnTo>
                  <a:lnTo>
                    <a:pt x="13963" y="708"/>
                  </a:lnTo>
                  <a:lnTo>
                    <a:pt x="14193" y="802"/>
                  </a:lnTo>
                  <a:lnTo>
                    <a:pt x="14424" y="904"/>
                  </a:lnTo>
                  <a:lnTo>
                    <a:pt x="14654" y="1006"/>
                  </a:lnTo>
                  <a:lnTo>
                    <a:pt x="14875" y="1117"/>
                  </a:lnTo>
                  <a:lnTo>
                    <a:pt x="15088" y="1236"/>
                  </a:lnTo>
                  <a:lnTo>
                    <a:pt x="15310" y="1355"/>
                  </a:lnTo>
                  <a:lnTo>
                    <a:pt x="15523" y="1475"/>
                  </a:lnTo>
                  <a:lnTo>
                    <a:pt x="15727" y="1611"/>
                  </a:lnTo>
                  <a:lnTo>
                    <a:pt x="15931" y="1747"/>
                  </a:lnTo>
                  <a:lnTo>
                    <a:pt x="16136" y="1884"/>
                  </a:lnTo>
                  <a:lnTo>
                    <a:pt x="16332" y="2029"/>
                  </a:lnTo>
                  <a:lnTo>
                    <a:pt x="16528" y="2182"/>
                  </a:lnTo>
                  <a:lnTo>
                    <a:pt x="16724" y="2335"/>
                  </a:lnTo>
                  <a:lnTo>
                    <a:pt x="16911" y="2489"/>
                  </a:lnTo>
                  <a:lnTo>
                    <a:pt x="17090" y="2650"/>
                  </a:lnTo>
                  <a:lnTo>
                    <a:pt x="17269" y="2821"/>
                  </a:lnTo>
                  <a:lnTo>
                    <a:pt x="17448" y="2991"/>
                  </a:lnTo>
                  <a:lnTo>
                    <a:pt x="17618" y="3170"/>
                  </a:lnTo>
                  <a:lnTo>
                    <a:pt x="17780" y="3349"/>
                  </a:lnTo>
                  <a:lnTo>
                    <a:pt x="17951" y="3528"/>
                  </a:lnTo>
                  <a:lnTo>
                    <a:pt x="18104" y="3715"/>
                  </a:lnTo>
                  <a:lnTo>
                    <a:pt x="18257" y="3911"/>
                  </a:lnTo>
                  <a:lnTo>
                    <a:pt x="18411" y="4107"/>
                  </a:lnTo>
                  <a:lnTo>
                    <a:pt x="18555" y="4303"/>
                  </a:lnTo>
                  <a:lnTo>
                    <a:pt x="18692" y="4508"/>
                  </a:lnTo>
                  <a:lnTo>
                    <a:pt x="18828" y="4712"/>
                  </a:lnTo>
                  <a:lnTo>
                    <a:pt x="18956" y="4917"/>
                  </a:lnTo>
                  <a:lnTo>
                    <a:pt x="19084" y="5130"/>
                  </a:lnTo>
                  <a:lnTo>
                    <a:pt x="19203" y="5343"/>
                  </a:lnTo>
                  <a:lnTo>
                    <a:pt x="19322" y="5564"/>
                  </a:lnTo>
                  <a:lnTo>
                    <a:pt x="19433" y="5786"/>
                  </a:lnTo>
                  <a:lnTo>
                    <a:pt x="19535" y="6016"/>
                  </a:lnTo>
                  <a:lnTo>
                    <a:pt x="19637" y="6237"/>
                  </a:lnTo>
                  <a:lnTo>
                    <a:pt x="19731" y="6467"/>
                  </a:lnTo>
                  <a:lnTo>
                    <a:pt x="19816" y="6706"/>
                  </a:lnTo>
                  <a:lnTo>
                    <a:pt x="19901" y="6936"/>
                  </a:lnTo>
                  <a:lnTo>
                    <a:pt x="19978" y="7174"/>
                  </a:lnTo>
                  <a:lnTo>
                    <a:pt x="20055" y="7421"/>
                  </a:lnTo>
                  <a:lnTo>
                    <a:pt x="20114" y="7660"/>
                  </a:lnTo>
                  <a:lnTo>
                    <a:pt x="20174" y="7907"/>
                  </a:lnTo>
                  <a:lnTo>
                    <a:pt x="20234" y="8154"/>
                  </a:lnTo>
                  <a:lnTo>
                    <a:pt x="20276" y="8409"/>
                  </a:lnTo>
                  <a:lnTo>
                    <a:pt x="20319" y="8657"/>
                  </a:lnTo>
                  <a:lnTo>
                    <a:pt x="20353" y="8912"/>
                  </a:lnTo>
                  <a:lnTo>
                    <a:pt x="20387" y="9176"/>
                  </a:lnTo>
                  <a:lnTo>
                    <a:pt x="20413" y="9432"/>
                  </a:lnTo>
                  <a:lnTo>
                    <a:pt x="20430" y="9687"/>
                  </a:lnTo>
                  <a:lnTo>
                    <a:pt x="20438" y="9951"/>
                  </a:lnTo>
                  <a:lnTo>
                    <a:pt x="20438" y="10216"/>
                  </a:lnTo>
                  <a:lnTo>
                    <a:pt x="20438" y="102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5"/>
            <p:cNvSpPr/>
            <p:nvPr/>
          </p:nvSpPr>
          <p:spPr>
            <a:xfrm>
              <a:off x="-388650" y="-3551075"/>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5"/>
            <p:cNvSpPr/>
            <p:nvPr/>
          </p:nvSpPr>
          <p:spPr>
            <a:xfrm>
              <a:off x="-2817300" y="-6933250"/>
              <a:ext cx="510975" cy="510750"/>
            </a:xfrm>
            <a:custGeom>
              <a:avLst/>
              <a:gdLst/>
              <a:ahLst/>
              <a:cxnLst/>
              <a:rect l="l" t="t" r="r" b="b"/>
              <a:pathLst>
                <a:path w="20439" h="20430" extrusionOk="0">
                  <a:moveTo>
                    <a:pt x="9959" y="1"/>
                  </a:moveTo>
                  <a:lnTo>
                    <a:pt x="9695" y="9"/>
                  </a:lnTo>
                  <a:lnTo>
                    <a:pt x="9431" y="26"/>
                  </a:lnTo>
                  <a:lnTo>
                    <a:pt x="9176" y="52"/>
                  </a:lnTo>
                  <a:lnTo>
                    <a:pt x="8920" y="77"/>
                  </a:lnTo>
                  <a:lnTo>
                    <a:pt x="8664" y="111"/>
                  </a:lnTo>
                  <a:lnTo>
                    <a:pt x="8409" y="154"/>
                  </a:lnTo>
                  <a:lnTo>
                    <a:pt x="8162" y="205"/>
                  </a:lnTo>
                  <a:lnTo>
                    <a:pt x="7915" y="256"/>
                  </a:lnTo>
                  <a:lnTo>
                    <a:pt x="7668" y="316"/>
                  </a:lnTo>
                  <a:lnTo>
                    <a:pt x="7421" y="384"/>
                  </a:lnTo>
                  <a:lnTo>
                    <a:pt x="7182" y="461"/>
                  </a:lnTo>
                  <a:lnTo>
                    <a:pt x="6943" y="537"/>
                  </a:lnTo>
                  <a:lnTo>
                    <a:pt x="6705" y="614"/>
                  </a:lnTo>
                  <a:lnTo>
                    <a:pt x="6475" y="708"/>
                  </a:lnTo>
                  <a:lnTo>
                    <a:pt x="6245" y="801"/>
                  </a:lnTo>
                  <a:lnTo>
                    <a:pt x="6015" y="904"/>
                  </a:lnTo>
                  <a:lnTo>
                    <a:pt x="5793" y="1006"/>
                  </a:lnTo>
                  <a:lnTo>
                    <a:pt x="5572" y="1117"/>
                  </a:lnTo>
                  <a:lnTo>
                    <a:pt x="5350" y="1227"/>
                  </a:lnTo>
                  <a:lnTo>
                    <a:pt x="5137" y="1355"/>
                  </a:lnTo>
                  <a:lnTo>
                    <a:pt x="4924" y="1474"/>
                  </a:lnTo>
                  <a:lnTo>
                    <a:pt x="4711" y="1611"/>
                  </a:lnTo>
                  <a:lnTo>
                    <a:pt x="4507" y="1739"/>
                  </a:lnTo>
                  <a:lnTo>
                    <a:pt x="4302" y="1883"/>
                  </a:lnTo>
                  <a:lnTo>
                    <a:pt x="4107" y="2028"/>
                  </a:lnTo>
                  <a:lnTo>
                    <a:pt x="3911" y="2173"/>
                  </a:lnTo>
                  <a:lnTo>
                    <a:pt x="3723" y="2326"/>
                  </a:lnTo>
                  <a:lnTo>
                    <a:pt x="3536" y="2488"/>
                  </a:lnTo>
                  <a:lnTo>
                    <a:pt x="3348" y="2650"/>
                  </a:lnTo>
                  <a:lnTo>
                    <a:pt x="3169" y="2820"/>
                  </a:lnTo>
                  <a:lnTo>
                    <a:pt x="2991" y="2991"/>
                  </a:lnTo>
                  <a:lnTo>
                    <a:pt x="2820" y="3161"/>
                  </a:lnTo>
                  <a:lnTo>
                    <a:pt x="2658" y="3349"/>
                  </a:lnTo>
                  <a:lnTo>
                    <a:pt x="2496" y="3528"/>
                  </a:lnTo>
                  <a:lnTo>
                    <a:pt x="2335" y="3715"/>
                  </a:lnTo>
                  <a:lnTo>
                    <a:pt x="2181" y="3902"/>
                  </a:lnTo>
                  <a:lnTo>
                    <a:pt x="2028" y="4098"/>
                  </a:lnTo>
                  <a:lnTo>
                    <a:pt x="1883" y="4303"/>
                  </a:lnTo>
                  <a:lnTo>
                    <a:pt x="1747" y="4499"/>
                  </a:lnTo>
                  <a:lnTo>
                    <a:pt x="1610" y="4712"/>
                  </a:lnTo>
                  <a:lnTo>
                    <a:pt x="1483" y="4916"/>
                  </a:lnTo>
                  <a:lnTo>
                    <a:pt x="1355" y="5129"/>
                  </a:lnTo>
                  <a:lnTo>
                    <a:pt x="1236" y="5342"/>
                  </a:lnTo>
                  <a:lnTo>
                    <a:pt x="1116" y="5564"/>
                  </a:lnTo>
                  <a:lnTo>
                    <a:pt x="1014" y="5785"/>
                  </a:lnTo>
                  <a:lnTo>
                    <a:pt x="903" y="6007"/>
                  </a:lnTo>
                  <a:lnTo>
                    <a:pt x="801" y="6237"/>
                  </a:lnTo>
                  <a:lnTo>
                    <a:pt x="707" y="6467"/>
                  </a:lnTo>
                  <a:lnTo>
                    <a:pt x="622" y="6705"/>
                  </a:lnTo>
                  <a:lnTo>
                    <a:pt x="537" y="6935"/>
                  </a:lnTo>
                  <a:lnTo>
                    <a:pt x="460" y="7174"/>
                  </a:lnTo>
                  <a:lnTo>
                    <a:pt x="392" y="7421"/>
                  </a:lnTo>
                  <a:lnTo>
                    <a:pt x="324" y="7659"/>
                  </a:lnTo>
                  <a:lnTo>
                    <a:pt x="264" y="7907"/>
                  </a:lnTo>
                  <a:lnTo>
                    <a:pt x="213" y="8154"/>
                  </a:lnTo>
                  <a:lnTo>
                    <a:pt x="162" y="8409"/>
                  </a:lnTo>
                  <a:lnTo>
                    <a:pt x="119" y="8656"/>
                  </a:lnTo>
                  <a:lnTo>
                    <a:pt x="85" y="8912"/>
                  </a:lnTo>
                  <a:lnTo>
                    <a:pt x="51" y="9167"/>
                  </a:lnTo>
                  <a:lnTo>
                    <a:pt x="34" y="9432"/>
                  </a:lnTo>
                  <a:lnTo>
                    <a:pt x="17" y="9687"/>
                  </a:lnTo>
                  <a:lnTo>
                    <a:pt x="9" y="9951"/>
                  </a:lnTo>
                  <a:lnTo>
                    <a:pt x="0" y="10215"/>
                  </a:lnTo>
                  <a:lnTo>
                    <a:pt x="9" y="10479"/>
                  </a:lnTo>
                  <a:lnTo>
                    <a:pt x="17" y="10743"/>
                  </a:lnTo>
                  <a:lnTo>
                    <a:pt x="34" y="10999"/>
                  </a:lnTo>
                  <a:lnTo>
                    <a:pt x="51" y="11263"/>
                  </a:lnTo>
                  <a:lnTo>
                    <a:pt x="85" y="11519"/>
                  </a:lnTo>
                  <a:lnTo>
                    <a:pt x="119" y="11774"/>
                  </a:lnTo>
                  <a:lnTo>
                    <a:pt x="162" y="12021"/>
                  </a:lnTo>
                  <a:lnTo>
                    <a:pt x="213" y="12277"/>
                  </a:lnTo>
                  <a:lnTo>
                    <a:pt x="264" y="12524"/>
                  </a:lnTo>
                  <a:lnTo>
                    <a:pt x="324" y="12771"/>
                  </a:lnTo>
                  <a:lnTo>
                    <a:pt x="392" y="13010"/>
                  </a:lnTo>
                  <a:lnTo>
                    <a:pt x="460" y="13257"/>
                  </a:lnTo>
                  <a:lnTo>
                    <a:pt x="537" y="13495"/>
                  </a:lnTo>
                  <a:lnTo>
                    <a:pt x="622" y="13734"/>
                  </a:lnTo>
                  <a:lnTo>
                    <a:pt x="707" y="13964"/>
                  </a:lnTo>
                  <a:lnTo>
                    <a:pt x="801" y="14194"/>
                  </a:lnTo>
                  <a:lnTo>
                    <a:pt x="903" y="14424"/>
                  </a:lnTo>
                  <a:lnTo>
                    <a:pt x="1014" y="14645"/>
                  </a:lnTo>
                  <a:lnTo>
                    <a:pt x="1116" y="14867"/>
                  </a:lnTo>
                  <a:lnTo>
                    <a:pt x="1236" y="15088"/>
                  </a:lnTo>
                  <a:lnTo>
                    <a:pt x="1355" y="15301"/>
                  </a:lnTo>
                  <a:lnTo>
                    <a:pt x="1483" y="15514"/>
                  </a:lnTo>
                  <a:lnTo>
                    <a:pt x="1610" y="15727"/>
                  </a:lnTo>
                  <a:lnTo>
                    <a:pt x="1747" y="15932"/>
                  </a:lnTo>
                  <a:lnTo>
                    <a:pt x="1883" y="16128"/>
                  </a:lnTo>
                  <a:lnTo>
                    <a:pt x="2028" y="16332"/>
                  </a:lnTo>
                  <a:lnTo>
                    <a:pt x="2181" y="16528"/>
                  </a:lnTo>
                  <a:lnTo>
                    <a:pt x="2335" y="16716"/>
                  </a:lnTo>
                  <a:lnTo>
                    <a:pt x="2496" y="16903"/>
                  </a:lnTo>
                  <a:lnTo>
                    <a:pt x="2658" y="17090"/>
                  </a:lnTo>
                  <a:lnTo>
                    <a:pt x="2820" y="17269"/>
                  </a:lnTo>
                  <a:lnTo>
                    <a:pt x="2991" y="17440"/>
                  </a:lnTo>
                  <a:lnTo>
                    <a:pt x="3169" y="17610"/>
                  </a:lnTo>
                  <a:lnTo>
                    <a:pt x="3348" y="17780"/>
                  </a:lnTo>
                  <a:lnTo>
                    <a:pt x="3536" y="17942"/>
                  </a:lnTo>
                  <a:lnTo>
                    <a:pt x="3723" y="18104"/>
                  </a:lnTo>
                  <a:lnTo>
                    <a:pt x="3911" y="18258"/>
                  </a:lnTo>
                  <a:lnTo>
                    <a:pt x="4107" y="18402"/>
                  </a:lnTo>
                  <a:lnTo>
                    <a:pt x="4302" y="18547"/>
                  </a:lnTo>
                  <a:lnTo>
                    <a:pt x="4507" y="18692"/>
                  </a:lnTo>
                  <a:lnTo>
                    <a:pt x="4711" y="18828"/>
                  </a:lnTo>
                  <a:lnTo>
                    <a:pt x="4924" y="18956"/>
                  </a:lnTo>
                  <a:lnTo>
                    <a:pt x="5137" y="19084"/>
                  </a:lnTo>
                  <a:lnTo>
                    <a:pt x="5350" y="19203"/>
                  </a:lnTo>
                  <a:lnTo>
                    <a:pt x="5572" y="19314"/>
                  </a:lnTo>
                  <a:lnTo>
                    <a:pt x="5793" y="19425"/>
                  </a:lnTo>
                  <a:lnTo>
                    <a:pt x="6015" y="19535"/>
                  </a:lnTo>
                  <a:lnTo>
                    <a:pt x="6245" y="19629"/>
                  </a:lnTo>
                  <a:lnTo>
                    <a:pt x="6475" y="19723"/>
                  </a:lnTo>
                  <a:lnTo>
                    <a:pt x="6705" y="19817"/>
                  </a:lnTo>
                  <a:lnTo>
                    <a:pt x="6943" y="19893"/>
                  </a:lnTo>
                  <a:lnTo>
                    <a:pt x="7182" y="19978"/>
                  </a:lnTo>
                  <a:lnTo>
                    <a:pt x="7421" y="20047"/>
                  </a:lnTo>
                  <a:lnTo>
                    <a:pt x="7668" y="20115"/>
                  </a:lnTo>
                  <a:lnTo>
                    <a:pt x="7915" y="20174"/>
                  </a:lnTo>
                  <a:lnTo>
                    <a:pt x="8162" y="20225"/>
                  </a:lnTo>
                  <a:lnTo>
                    <a:pt x="8409" y="20277"/>
                  </a:lnTo>
                  <a:lnTo>
                    <a:pt x="8664" y="20319"/>
                  </a:lnTo>
                  <a:lnTo>
                    <a:pt x="8920" y="20353"/>
                  </a:lnTo>
                  <a:lnTo>
                    <a:pt x="9176" y="20379"/>
                  </a:lnTo>
                  <a:lnTo>
                    <a:pt x="9431" y="20404"/>
                  </a:lnTo>
                  <a:lnTo>
                    <a:pt x="9695" y="20421"/>
                  </a:lnTo>
                  <a:lnTo>
                    <a:pt x="9959" y="20430"/>
                  </a:lnTo>
                  <a:lnTo>
                    <a:pt x="10488" y="20430"/>
                  </a:lnTo>
                  <a:lnTo>
                    <a:pt x="10743" y="20421"/>
                  </a:lnTo>
                  <a:lnTo>
                    <a:pt x="11007" y="20404"/>
                  </a:lnTo>
                  <a:lnTo>
                    <a:pt x="11263" y="20379"/>
                  </a:lnTo>
                  <a:lnTo>
                    <a:pt x="11518" y="20353"/>
                  </a:lnTo>
                  <a:lnTo>
                    <a:pt x="11774" y="20319"/>
                  </a:lnTo>
                  <a:lnTo>
                    <a:pt x="12030" y="20277"/>
                  </a:lnTo>
                  <a:lnTo>
                    <a:pt x="12277" y="20225"/>
                  </a:lnTo>
                  <a:lnTo>
                    <a:pt x="12524" y="20174"/>
                  </a:lnTo>
                  <a:lnTo>
                    <a:pt x="12771" y="20115"/>
                  </a:lnTo>
                  <a:lnTo>
                    <a:pt x="13018" y="20047"/>
                  </a:lnTo>
                  <a:lnTo>
                    <a:pt x="13256" y="19978"/>
                  </a:lnTo>
                  <a:lnTo>
                    <a:pt x="13495" y="19893"/>
                  </a:lnTo>
                  <a:lnTo>
                    <a:pt x="13733" y="19817"/>
                  </a:lnTo>
                  <a:lnTo>
                    <a:pt x="13963" y="19723"/>
                  </a:lnTo>
                  <a:lnTo>
                    <a:pt x="14193" y="19629"/>
                  </a:lnTo>
                  <a:lnTo>
                    <a:pt x="14423" y="19535"/>
                  </a:lnTo>
                  <a:lnTo>
                    <a:pt x="14653" y="19425"/>
                  </a:lnTo>
                  <a:lnTo>
                    <a:pt x="14875" y="19314"/>
                  </a:lnTo>
                  <a:lnTo>
                    <a:pt x="15088" y="19203"/>
                  </a:lnTo>
                  <a:lnTo>
                    <a:pt x="15309" y="19084"/>
                  </a:lnTo>
                  <a:lnTo>
                    <a:pt x="15514" y="18956"/>
                  </a:lnTo>
                  <a:lnTo>
                    <a:pt x="15727" y="18828"/>
                  </a:lnTo>
                  <a:lnTo>
                    <a:pt x="15931" y="18692"/>
                  </a:lnTo>
                  <a:lnTo>
                    <a:pt x="16136" y="18547"/>
                  </a:lnTo>
                  <a:lnTo>
                    <a:pt x="16332" y="18402"/>
                  </a:lnTo>
                  <a:lnTo>
                    <a:pt x="16528" y="18258"/>
                  </a:lnTo>
                  <a:lnTo>
                    <a:pt x="16715" y="18104"/>
                  </a:lnTo>
                  <a:lnTo>
                    <a:pt x="16903" y="17942"/>
                  </a:lnTo>
                  <a:lnTo>
                    <a:pt x="17090" y="17780"/>
                  </a:lnTo>
                  <a:lnTo>
                    <a:pt x="17269" y="17610"/>
                  </a:lnTo>
                  <a:lnTo>
                    <a:pt x="17448" y="17440"/>
                  </a:lnTo>
                  <a:lnTo>
                    <a:pt x="17618" y="17269"/>
                  </a:lnTo>
                  <a:lnTo>
                    <a:pt x="17780" y="17090"/>
                  </a:lnTo>
                  <a:lnTo>
                    <a:pt x="17942" y="16903"/>
                  </a:lnTo>
                  <a:lnTo>
                    <a:pt x="18104" y="16716"/>
                  </a:lnTo>
                  <a:lnTo>
                    <a:pt x="18257" y="16528"/>
                  </a:lnTo>
                  <a:lnTo>
                    <a:pt x="18410" y="16332"/>
                  </a:lnTo>
                  <a:lnTo>
                    <a:pt x="18555" y="16128"/>
                  </a:lnTo>
                  <a:lnTo>
                    <a:pt x="18692" y="15932"/>
                  </a:lnTo>
                  <a:lnTo>
                    <a:pt x="18828" y="15727"/>
                  </a:lnTo>
                  <a:lnTo>
                    <a:pt x="18956" y="15514"/>
                  </a:lnTo>
                  <a:lnTo>
                    <a:pt x="19084" y="15301"/>
                  </a:lnTo>
                  <a:lnTo>
                    <a:pt x="19203" y="15088"/>
                  </a:lnTo>
                  <a:lnTo>
                    <a:pt x="19322" y="14867"/>
                  </a:lnTo>
                  <a:lnTo>
                    <a:pt x="19433" y="14645"/>
                  </a:lnTo>
                  <a:lnTo>
                    <a:pt x="19535" y="14424"/>
                  </a:lnTo>
                  <a:lnTo>
                    <a:pt x="19637" y="14194"/>
                  </a:lnTo>
                  <a:lnTo>
                    <a:pt x="19731" y="13964"/>
                  </a:lnTo>
                  <a:lnTo>
                    <a:pt x="19816" y="13734"/>
                  </a:lnTo>
                  <a:lnTo>
                    <a:pt x="19901" y="13495"/>
                  </a:lnTo>
                  <a:lnTo>
                    <a:pt x="19978" y="13257"/>
                  </a:lnTo>
                  <a:lnTo>
                    <a:pt x="20055" y="13010"/>
                  </a:lnTo>
                  <a:lnTo>
                    <a:pt x="20114" y="12771"/>
                  </a:lnTo>
                  <a:lnTo>
                    <a:pt x="20174" y="12524"/>
                  </a:lnTo>
                  <a:lnTo>
                    <a:pt x="20234" y="12277"/>
                  </a:lnTo>
                  <a:lnTo>
                    <a:pt x="20276" y="12021"/>
                  </a:lnTo>
                  <a:lnTo>
                    <a:pt x="20319" y="11774"/>
                  </a:lnTo>
                  <a:lnTo>
                    <a:pt x="20353" y="11519"/>
                  </a:lnTo>
                  <a:lnTo>
                    <a:pt x="20387" y="11263"/>
                  </a:lnTo>
                  <a:lnTo>
                    <a:pt x="20413" y="10999"/>
                  </a:lnTo>
                  <a:lnTo>
                    <a:pt x="20421" y="10743"/>
                  </a:lnTo>
                  <a:lnTo>
                    <a:pt x="20438" y="10479"/>
                  </a:lnTo>
                  <a:lnTo>
                    <a:pt x="20438" y="10215"/>
                  </a:lnTo>
                  <a:lnTo>
                    <a:pt x="20438" y="9951"/>
                  </a:lnTo>
                  <a:lnTo>
                    <a:pt x="20421" y="9687"/>
                  </a:lnTo>
                  <a:lnTo>
                    <a:pt x="20413" y="9432"/>
                  </a:lnTo>
                  <a:lnTo>
                    <a:pt x="20387" y="9167"/>
                  </a:lnTo>
                  <a:lnTo>
                    <a:pt x="20353" y="8912"/>
                  </a:lnTo>
                  <a:lnTo>
                    <a:pt x="20319" y="8656"/>
                  </a:lnTo>
                  <a:lnTo>
                    <a:pt x="20276" y="8409"/>
                  </a:lnTo>
                  <a:lnTo>
                    <a:pt x="20234" y="8154"/>
                  </a:lnTo>
                  <a:lnTo>
                    <a:pt x="20174" y="7907"/>
                  </a:lnTo>
                  <a:lnTo>
                    <a:pt x="20114" y="7659"/>
                  </a:lnTo>
                  <a:lnTo>
                    <a:pt x="20055" y="7421"/>
                  </a:lnTo>
                  <a:lnTo>
                    <a:pt x="19978" y="7174"/>
                  </a:lnTo>
                  <a:lnTo>
                    <a:pt x="19901" y="6935"/>
                  </a:lnTo>
                  <a:lnTo>
                    <a:pt x="19816" y="6705"/>
                  </a:lnTo>
                  <a:lnTo>
                    <a:pt x="19731" y="6467"/>
                  </a:lnTo>
                  <a:lnTo>
                    <a:pt x="19637" y="6237"/>
                  </a:lnTo>
                  <a:lnTo>
                    <a:pt x="19535" y="6007"/>
                  </a:lnTo>
                  <a:lnTo>
                    <a:pt x="19433" y="5785"/>
                  </a:lnTo>
                  <a:lnTo>
                    <a:pt x="19322" y="5564"/>
                  </a:lnTo>
                  <a:lnTo>
                    <a:pt x="19203" y="5342"/>
                  </a:lnTo>
                  <a:lnTo>
                    <a:pt x="19084" y="5129"/>
                  </a:lnTo>
                  <a:lnTo>
                    <a:pt x="18956" y="4916"/>
                  </a:lnTo>
                  <a:lnTo>
                    <a:pt x="18828" y="4712"/>
                  </a:lnTo>
                  <a:lnTo>
                    <a:pt x="18692" y="4499"/>
                  </a:lnTo>
                  <a:lnTo>
                    <a:pt x="18555" y="4303"/>
                  </a:lnTo>
                  <a:lnTo>
                    <a:pt x="18410" y="4098"/>
                  </a:lnTo>
                  <a:lnTo>
                    <a:pt x="18257" y="3902"/>
                  </a:lnTo>
                  <a:lnTo>
                    <a:pt x="18104" y="3715"/>
                  </a:lnTo>
                  <a:lnTo>
                    <a:pt x="17942" y="3528"/>
                  </a:lnTo>
                  <a:lnTo>
                    <a:pt x="17780" y="3349"/>
                  </a:lnTo>
                  <a:lnTo>
                    <a:pt x="17618" y="3161"/>
                  </a:lnTo>
                  <a:lnTo>
                    <a:pt x="17448" y="2991"/>
                  </a:lnTo>
                  <a:lnTo>
                    <a:pt x="17269" y="2820"/>
                  </a:lnTo>
                  <a:lnTo>
                    <a:pt x="17090" y="2650"/>
                  </a:lnTo>
                  <a:lnTo>
                    <a:pt x="16903" y="2488"/>
                  </a:lnTo>
                  <a:lnTo>
                    <a:pt x="16715" y="2326"/>
                  </a:lnTo>
                  <a:lnTo>
                    <a:pt x="16528" y="2173"/>
                  </a:lnTo>
                  <a:lnTo>
                    <a:pt x="16332" y="2028"/>
                  </a:lnTo>
                  <a:lnTo>
                    <a:pt x="16136" y="1883"/>
                  </a:lnTo>
                  <a:lnTo>
                    <a:pt x="15931" y="1739"/>
                  </a:lnTo>
                  <a:lnTo>
                    <a:pt x="15727" y="1611"/>
                  </a:lnTo>
                  <a:lnTo>
                    <a:pt x="15514" y="1474"/>
                  </a:lnTo>
                  <a:lnTo>
                    <a:pt x="15309" y="1355"/>
                  </a:lnTo>
                  <a:lnTo>
                    <a:pt x="15088" y="1227"/>
                  </a:lnTo>
                  <a:lnTo>
                    <a:pt x="14875" y="1117"/>
                  </a:lnTo>
                  <a:lnTo>
                    <a:pt x="14653" y="1006"/>
                  </a:lnTo>
                  <a:lnTo>
                    <a:pt x="14423" y="904"/>
                  </a:lnTo>
                  <a:lnTo>
                    <a:pt x="14193" y="801"/>
                  </a:lnTo>
                  <a:lnTo>
                    <a:pt x="13963" y="708"/>
                  </a:lnTo>
                  <a:lnTo>
                    <a:pt x="13733" y="614"/>
                  </a:lnTo>
                  <a:lnTo>
                    <a:pt x="13495" y="537"/>
                  </a:lnTo>
                  <a:lnTo>
                    <a:pt x="13256" y="461"/>
                  </a:lnTo>
                  <a:lnTo>
                    <a:pt x="13018" y="384"/>
                  </a:lnTo>
                  <a:lnTo>
                    <a:pt x="12771" y="316"/>
                  </a:lnTo>
                  <a:lnTo>
                    <a:pt x="12524" y="256"/>
                  </a:lnTo>
                  <a:lnTo>
                    <a:pt x="12277" y="205"/>
                  </a:lnTo>
                  <a:lnTo>
                    <a:pt x="12030" y="154"/>
                  </a:lnTo>
                  <a:lnTo>
                    <a:pt x="11774" y="111"/>
                  </a:lnTo>
                  <a:lnTo>
                    <a:pt x="11518" y="77"/>
                  </a:lnTo>
                  <a:lnTo>
                    <a:pt x="11263" y="52"/>
                  </a:lnTo>
                  <a:lnTo>
                    <a:pt x="11007" y="26"/>
                  </a:lnTo>
                  <a:lnTo>
                    <a:pt x="10743" y="9"/>
                  </a:lnTo>
                  <a:lnTo>
                    <a:pt x="104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5"/>
            <p:cNvSpPr/>
            <p:nvPr/>
          </p:nvSpPr>
          <p:spPr>
            <a:xfrm>
              <a:off x="-2817300" y="-6933250"/>
              <a:ext cx="510975" cy="510750"/>
            </a:xfrm>
            <a:custGeom>
              <a:avLst/>
              <a:gdLst/>
              <a:ahLst/>
              <a:cxnLst/>
              <a:rect l="l" t="t" r="r" b="b"/>
              <a:pathLst>
                <a:path w="20439" h="20430" fill="none" extrusionOk="0">
                  <a:moveTo>
                    <a:pt x="20438" y="10215"/>
                  </a:moveTo>
                  <a:lnTo>
                    <a:pt x="20438" y="10215"/>
                  </a:lnTo>
                  <a:lnTo>
                    <a:pt x="20438" y="10479"/>
                  </a:lnTo>
                  <a:lnTo>
                    <a:pt x="20421" y="10743"/>
                  </a:lnTo>
                  <a:lnTo>
                    <a:pt x="20413" y="10999"/>
                  </a:lnTo>
                  <a:lnTo>
                    <a:pt x="20387" y="11263"/>
                  </a:lnTo>
                  <a:lnTo>
                    <a:pt x="20353" y="11519"/>
                  </a:lnTo>
                  <a:lnTo>
                    <a:pt x="20319" y="11774"/>
                  </a:lnTo>
                  <a:lnTo>
                    <a:pt x="20276" y="12021"/>
                  </a:lnTo>
                  <a:lnTo>
                    <a:pt x="20234" y="12277"/>
                  </a:lnTo>
                  <a:lnTo>
                    <a:pt x="20174" y="12524"/>
                  </a:lnTo>
                  <a:lnTo>
                    <a:pt x="20114" y="12771"/>
                  </a:lnTo>
                  <a:lnTo>
                    <a:pt x="20055" y="13010"/>
                  </a:lnTo>
                  <a:lnTo>
                    <a:pt x="19978" y="13257"/>
                  </a:lnTo>
                  <a:lnTo>
                    <a:pt x="19901" y="13495"/>
                  </a:lnTo>
                  <a:lnTo>
                    <a:pt x="19816" y="13734"/>
                  </a:lnTo>
                  <a:lnTo>
                    <a:pt x="19731" y="13964"/>
                  </a:lnTo>
                  <a:lnTo>
                    <a:pt x="19637" y="14194"/>
                  </a:lnTo>
                  <a:lnTo>
                    <a:pt x="19535" y="14424"/>
                  </a:lnTo>
                  <a:lnTo>
                    <a:pt x="19433" y="14645"/>
                  </a:lnTo>
                  <a:lnTo>
                    <a:pt x="19322" y="14867"/>
                  </a:lnTo>
                  <a:lnTo>
                    <a:pt x="19203" y="15088"/>
                  </a:lnTo>
                  <a:lnTo>
                    <a:pt x="19084" y="15301"/>
                  </a:lnTo>
                  <a:lnTo>
                    <a:pt x="18956" y="15514"/>
                  </a:lnTo>
                  <a:lnTo>
                    <a:pt x="18828" y="15727"/>
                  </a:lnTo>
                  <a:lnTo>
                    <a:pt x="18692" y="15932"/>
                  </a:lnTo>
                  <a:lnTo>
                    <a:pt x="18555" y="16128"/>
                  </a:lnTo>
                  <a:lnTo>
                    <a:pt x="18410" y="16332"/>
                  </a:lnTo>
                  <a:lnTo>
                    <a:pt x="18257" y="16528"/>
                  </a:lnTo>
                  <a:lnTo>
                    <a:pt x="18104" y="16716"/>
                  </a:lnTo>
                  <a:lnTo>
                    <a:pt x="17942" y="16903"/>
                  </a:lnTo>
                  <a:lnTo>
                    <a:pt x="17780" y="17090"/>
                  </a:lnTo>
                  <a:lnTo>
                    <a:pt x="17618" y="17269"/>
                  </a:lnTo>
                  <a:lnTo>
                    <a:pt x="17448" y="17440"/>
                  </a:lnTo>
                  <a:lnTo>
                    <a:pt x="17269" y="17610"/>
                  </a:lnTo>
                  <a:lnTo>
                    <a:pt x="17090" y="17780"/>
                  </a:lnTo>
                  <a:lnTo>
                    <a:pt x="16903" y="17942"/>
                  </a:lnTo>
                  <a:lnTo>
                    <a:pt x="16715" y="18104"/>
                  </a:lnTo>
                  <a:lnTo>
                    <a:pt x="16528" y="18258"/>
                  </a:lnTo>
                  <a:lnTo>
                    <a:pt x="16332" y="18402"/>
                  </a:lnTo>
                  <a:lnTo>
                    <a:pt x="16136" y="18547"/>
                  </a:lnTo>
                  <a:lnTo>
                    <a:pt x="15931" y="18692"/>
                  </a:lnTo>
                  <a:lnTo>
                    <a:pt x="15727" y="18828"/>
                  </a:lnTo>
                  <a:lnTo>
                    <a:pt x="15514" y="18956"/>
                  </a:lnTo>
                  <a:lnTo>
                    <a:pt x="15309" y="19084"/>
                  </a:lnTo>
                  <a:lnTo>
                    <a:pt x="15088" y="19203"/>
                  </a:lnTo>
                  <a:lnTo>
                    <a:pt x="14875" y="19314"/>
                  </a:lnTo>
                  <a:lnTo>
                    <a:pt x="14653" y="19425"/>
                  </a:lnTo>
                  <a:lnTo>
                    <a:pt x="14423" y="19535"/>
                  </a:lnTo>
                  <a:lnTo>
                    <a:pt x="14193" y="19629"/>
                  </a:lnTo>
                  <a:lnTo>
                    <a:pt x="13963" y="19723"/>
                  </a:lnTo>
                  <a:lnTo>
                    <a:pt x="13733" y="19817"/>
                  </a:lnTo>
                  <a:lnTo>
                    <a:pt x="13495" y="19893"/>
                  </a:lnTo>
                  <a:lnTo>
                    <a:pt x="13256" y="19978"/>
                  </a:lnTo>
                  <a:lnTo>
                    <a:pt x="13018" y="20047"/>
                  </a:lnTo>
                  <a:lnTo>
                    <a:pt x="12771" y="20115"/>
                  </a:lnTo>
                  <a:lnTo>
                    <a:pt x="12524" y="20174"/>
                  </a:lnTo>
                  <a:lnTo>
                    <a:pt x="12277" y="20225"/>
                  </a:lnTo>
                  <a:lnTo>
                    <a:pt x="12030" y="20277"/>
                  </a:lnTo>
                  <a:lnTo>
                    <a:pt x="11774" y="20319"/>
                  </a:lnTo>
                  <a:lnTo>
                    <a:pt x="11518" y="20353"/>
                  </a:lnTo>
                  <a:lnTo>
                    <a:pt x="11263" y="20379"/>
                  </a:lnTo>
                  <a:lnTo>
                    <a:pt x="11007" y="20404"/>
                  </a:lnTo>
                  <a:lnTo>
                    <a:pt x="10743" y="20421"/>
                  </a:lnTo>
                  <a:lnTo>
                    <a:pt x="10488" y="20430"/>
                  </a:lnTo>
                  <a:lnTo>
                    <a:pt x="10223" y="20430"/>
                  </a:lnTo>
                  <a:lnTo>
                    <a:pt x="10223" y="20430"/>
                  </a:lnTo>
                  <a:lnTo>
                    <a:pt x="9959" y="20430"/>
                  </a:lnTo>
                  <a:lnTo>
                    <a:pt x="9695" y="20421"/>
                  </a:lnTo>
                  <a:lnTo>
                    <a:pt x="9431" y="20404"/>
                  </a:lnTo>
                  <a:lnTo>
                    <a:pt x="9176" y="20379"/>
                  </a:lnTo>
                  <a:lnTo>
                    <a:pt x="8920" y="20353"/>
                  </a:lnTo>
                  <a:lnTo>
                    <a:pt x="8664" y="20319"/>
                  </a:lnTo>
                  <a:lnTo>
                    <a:pt x="8409" y="20277"/>
                  </a:lnTo>
                  <a:lnTo>
                    <a:pt x="8162" y="20225"/>
                  </a:lnTo>
                  <a:lnTo>
                    <a:pt x="7915" y="20174"/>
                  </a:lnTo>
                  <a:lnTo>
                    <a:pt x="7668" y="20115"/>
                  </a:lnTo>
                  <a:lnTo>
                    <a:pt x="7421" y="20047"/>
                  </a:lnTo>
                  <a:lnTo>
                    <a:pt x="7182" y="19978"/>
                  </a:lnTo>
                  <a:lnTo>
                    <a:pt x="6943" y="19893"/>
                  </a:lnTo>
                  <a:lnTo>
                    <a:pt x="6705" y="19817"/>
                  </a:lnTo>
                  <a:lnTo>
                    <a:pt x="6475" y="19723"/>
                  </a:lnTo>
                  <a:lnTo>
                    <a:pt x="6245" y="19629"/>
                  </a:lnTo>
                  <a:lnTo>
                    <a:pt x="6015" y="19535"/>
                  </a:lnTo>
                  <a:lnTo>
                    <a:pt x="5793" y="19425"/>
                  </a:lnTo>
                  <a:lnTo>
                    <a:pt x="5572" y="19314"/>
                  </a:lnTo>
                  <a:lnTo>
                    <a:pt x="5350" y="19203"/>
                  </a:lnTo>
                  <a:lnTo>
                    <a:pt x="5137" y="19084"/>
                  </a:lnTo>
                  <a:lnTo>
                    <a:pt x="4924" y="18956"/>
                  </a:lnTo>
                  <a:lnTo>
                    <a:pt x="4711" y="18828"/>
                  </a:lnTo>
                  <a:lnTo>
                    <a:pt x="4507" y="18692"/>
                  </a:lnTo>
                  <a:lnTo>
                    <a:pt x="4302" y="18547"/>
                  </a:lnTo>
                  <a:lnTo>
                    <a:pt x="4107" y="18402"/>
                  </a:lnTo>
                  <a:lnTo>
                    <a:pt x="3911" y="18258"/>
                  </a:lnTo>
                  <a:lnTo>
                    <a:pt x="3723" y="18104"/>
                  </a:lnTo>
                  <a:lnTo>
                    <a:pt x="3536" y="17942"/>
                  </a:lnTo>
                  <a:lnTo>
                    <a:pt x="3348" y="17780"/>
                  </a:lnTo>
                  <a:lnTo>
                    <a:pt x="3169" y="17610"/>
                  </a:lnTo>
                  <a:lnTo>
                    <a:pt x="2991" y="17440"/>
                  </a:lnTo>
                  <a:lnTo>
                    <a:pt x="2820" y="17269"/>
                  </a:lnTo>
                  <a:lnTo>
                    <a:pt x="2658" y="17090"/>
                  </a:lnTo>
                  <a:lnTo>
                    <a:pt x="2496" y="16903"/>
                  </a:lnTo>
                  <a:lnTo>
                    <a:pt x="2335" y="16716"/>
                  </a:lnTo>
                  <a:lnTo>
                    <a:pt x="2181" y="16528"/>
                  </a:lnTo>
                  <a:lnTo>
                    <a:pt x="2028" y="16332"/>
                  </a:lnTo>
                  <a:lnTo>
                    <a:pt x="1883" y="16128"/>
                  </a:lnTo>
                  <a:lnTo>
                    <a:pt x="1747" y="15932"/>
                  </a:lnTo>
                  <a:lnTo>
                    <a:pt x="1610" y="15727"/>
                  </a:lnTo>
                  <a:lnTo>
                    <a:pt x="1483" y="15514"/>
                  </a:lnTo>
                  <a:lnTo>
                    <a:pt x="1355" y="15301"/>
                  </a:lnTo>
                  <a:lnTo>
                    <a:pt x="1236" y="15088"/>
                  </a:lnTo>
                  <a:lnTo>
                    <a:pt x="1116" y="14867"/>
                  </a:lnTo>
                  <a:lnTo>
                    <a:pt x="1014" y="14645"/>
                  </a:lnTo>
                  <a:lnTo>
                    <a:pt x="903" y="14424"/>
                  </a:lnTo>
                  <a:lnTo>
                    <a:pt x="801" y="14194"/>
                  </a:lnTo>
                  <a:lnTo>
                    <a:pt x="707" y="13964"/>
                  </a:lnTo>
                  <a:lnTo>
                    <a:pt x="622" y="13734"/>
                  </a:lnTo>
                  <a:lnTo>
                    <a:pt x="537" y="13495"/>
                  </a:lnTo>
                  <a:lnTo>
                    <a:pt x="460" y="13257"/>
                  </a:lnTo>
                  <a:lnTo>
                    <a:pt x="392" y="13010"/>
                  </a:lnTo>
                  <a:lnTo>
                    <a:pt x="324" y="12771"/>
                  </a:lnTo>
                  <a:lnTo>
                    <a:pt x="264" y="12524"/>
                  </a:lnTo>
                  <a:lnTo>
                    <a:pt x="213" y="12277"/>
                  </a:lnTo>
                  <a:lnTo>
                    <a:pt x="162" y="12021"/>
                  </a:lnTo>
                  <a:lnTo>
                    <a:pt x="119" y="11774"/>
                  </a:lnTo>
                  <a:lnTo>
                    <a:pt x="85" y="11519"/>
                  </a:lnTo>
                  <a:lnTo>
                    <a:pt x="51" y="11263"/>
                  </a:lnTo>
                  <a:lnTo>
                    <a:pt x="34" y="10999"/>
                  </a:lnTo>
                  <a:lnTo>
                    <a:pt x="17" y="10743"/>
                  </a:lnTo>
                  <a:lnTo>
                    <a:pt x="9" y="10479"/>
                  </a:lnTo>
                  <a:lnTo>
                    <a:pt x="0" y="10215"/>
                  </a:lnTo>
                  <a:lnTo>
                    <a:pt x="0" y="10215"/>
                  </a:lnTo>
                  <a:lnTo>
                    <a:pt x="9" y="9951"/>
                  </a:lnTo>
                  <a:lnTo>
                    <a:pt x="17" y="9687"/>
                  </a:lnTo>
                  <a:lnTo>
                    <a:pt x="34" y="9432"/>
                  </a:lnTo>
                  <a:lnTo>
                    <a:pt x="51" y="9167"/>
                  </a:lnTo>
                  <a:lnTo>
                    <a:pt x="85" y="8912"/>
                  </a:lnTo>
                  <a:lnTo>
                    <a:pt x="119" y="8656"/>
                  </a:lnTo>
                  <a:lnTo>
                    <a:pt x="162" y="8409"/>
                  </a:lnTo>
                  <a:lnTo>
                    <a:pt x="213" y="8154"/>
                  </a:lnTo>
                  <a:lnTo>
                    <a:pt x="264" y="7907"/>
                  </a:lnTo>
                  <a:lnTo>
                    <a:pt x="324" y="7659"/>
                  </a:lnTo>
                  <a:lnTo>
                    <a:pt x="392" y="7421"/>
                  </a:lnTo>
                  <a:lnTo>
                    <a:pt x="460" y="7174"/>
                  </a:lnTo>
                  <a:lnTo>
                    <a:pt x="537" y="6935"/>
                  </a:lnTo>
                  <a:lnTo>
                    <a:pt x="622" y="6705"/>
                  </a:lnTo>
                  <a:lnTo>
                    <a:pt x="707" y="6467"/>
                  </a:lnTo>
                  <a:lnTo>
                    <a:pt x="801" y="6237"/>
                  </a:lnTo>
                  <a:lnTo>
                    <a:pt x="903" y="6007"/>
                  </a:lnTo>
                  <a:lnTo>
                    <a:pt x="1014" y="5785"/>
                  </a:lnTo>
                  <a:lnTo>
                    <a:pt x="1116" y="5564"/>
                  </a:lnTo>
                  <a:lnTo>
                    <a:pt x="1236" y="5342"/>
                  </a:lnTo>
                  <a:lnTo>
                    <a:pt x="1355" y="5129"/>
                  </a:lnTo>
                  <a:lnTo>
                    <a:pt x="1483" y="4916"/>
                  </a:lnTo>
                  <a:lnTo>
                    <a:pt x="1610" y="4712"/>
                  </a:lnTo>
                  <a:lnTo>
                    <a:pt x="1747" y="4499"/>
                  </a:lnTo>
                  <a:lnTo>
                    <a:pt x="1883" y="4303"/>
                  </a:lnTo>
                  <a:lnTo>
                    <a:pt x="2028" y="4098"/>
                  </a:lnTo>
                  <a:lnTo>
                    <a:pt x="2181" y="3902"/>
                  </a:lnTo>
                  <a:lnTo>
                    <a:pt x="2335" y="3715"/>
                  </a:lnTo>
                  <a:lnTo>
                    <a:pt x="2496" y="3528"/>
                  </a:lnTo>
                  <a:lnTo>
                    <a:pt x="2658" y="3349"/>
                  </a:lnTo>
                  <a:lnTo>
                    <a:pt x="2820" y="3161"/>
                  </a:lnTo>
                  <a:lnTo>
                    <a:pt x="2991" y="2991"/>
                  </a:lnTo>
                  <a:lnTo>
                    <a:pt x="3169" y="2820"/>
                  </a:lnTo>
                  <a:lnTo>
                    <a:pt x="3348" y="2650"/>
                  </a:lnTo>
                  <a:lnTo>
                    <a:pt x="3536" y="2488"/>
                  </a:lnTo>
                  <a:lnTo>
                    <a:pt x="3723" y="2326"/>
                  </a:lnTo>
                  <a:lnTo>
                    <a:pt x="3911" y="2173"/>
                  </a:lnTo>
                  <a:lnTo>
                    <a:pt x="4107" y="2028"/>
                  </a:lnTo>
                  <a:lnTo>
                    <a:pt x="4302" y="1883"/>
                  </a:lnTo>
                  <a:lnTo>
                    <a:pt x="4507" y="1739"/>
                  </a:lnTo>
                  <a:lnTo>
                    <a:pt x="4711" y="1611"/>
                  </a:lnTo>
                  <a:lnTo>
                    <a:pt x="4924" y="1474"/>
                  </a:lnTo>
                  <a:lnTo>
                    <a:pt x="5137" y="1355"/>
                  </a:lnTo>
                  <a:lnTo>
                    <a:pt x="5350" y="1227"/>
                  </a:lnTo>
                  <a:lnTo>
                    <a:pt x="5572" y="1117"/>
                  </a:lnTo>
                  <a:lnTo>
                    <a:pt x="5793" y="1006"/>
                  </a:lnTo>
                  <a:lnTo>
                    <a:pt x="6015" y="904"/>
                  </a:lnTo>
                  <a:lnTo>
                    <a:pt x="6245" y="801"/>
                  </a:lnTo>
                  <a:lnTo>
                    <a:pt x="6475" y="708"/>
                  </a:lnTo>
                  <a:lnTo>
                    <a:pt x="6705" y="614"/>
                  </a:lnTo>
                  <a:lnTo>
                    <a:pt x="6943" y="537"/>
                  </a:lnTo>
                  <a:lnTo>
                    <a:pt x="7182" y="461"/>
                  </a:lnTo>
                  <a:lnTo>
                    <a:pt x="7421" y="384"/>
                  </a:lnTo>
                  <a:lnTo>
                    <a:pt x="7668" y="316"/>
                  </a:lnTo>
                  <a:lnTo>
                    <a:pt x="7915" y="256"/>
                  </a:lnTo>
                  <a:lnTo>
                    <a:pt x="8162" y="205"/>
                  </a:lnTo>
                  <a:lnTo>
                    <a:pt x="8409" y="154"/>
                  </a:lnTo>
                  <a:lnTo>
                    <a:pt x="8664" y="111"/>
                  </a:lnTo>
                  <a:lnTo>
                    <a:pt x="8920" y="77"/>
                  </a:lnTo>
                  <a:lnTo>
                    <a:pt x="9176" y="52"/>
                  </a:lnTo>
                  <a:lnTo>
                    <a:pt x="9431" y="26"/>
                  </a:lnTo>
                  <a:lnTo>
                    <a:pt x="9695" y="9"/>
                  </a:lnTo>
                  <a:lnTo>
                    <a:pt x="9959" y="1"/>
                  </a:lnTo>
                  <a:lnTo>
                    <a:pt x="10223" y="1"/>
                  </a:lnTo>
                  <a:lnTo>
                    <a:pt x="10223" y="1"/>
                  </a:lnTo>
                  <a:lnTo>
                    <a:pt x="10488" y="1"/>
                  </a:lnTo>
                  <a:lnTo>
                    <a:pt x="10743" y="9"/>
                  </a:lnTo>
                  <a:lnTo>
                    <a:pt x="11007" y="26"/>
                  </a:lnTo>
                  <a:lnTo>
                    <a:pt x="11263" y="52"/>
                  </a:lnTo>
                  <a:lnTo>
                    <a:pt x="11518" y="77"/>
                  </a:lnTo>
                  <a:lnTo>
                    <a:pt x="11774" y="111"/>
                  </a:lnTo>
                  <a:lnTo>
                    <a:pt x="12030" y="154"/>
                  </a:lnTo>
                  <a:lnTo>
                    <a:pt x="12277" y="205"/>
                  </a:lnTo>
                  <a:lnTo>
                    <a:pt x="12524" y="256"/>
                  </a:lnTo>
                  <a:lnTo>
                    <a:pt x="12771" y="316"/>
                  </a:lnTo>
                  <a:lnTo>
                    <a:pt x="13018" y="384"/>
                  </a:lnTo>
                  <a:lnTo>
                    <a:pt x="13256" y="461"/>
                  </a:lnTo>
                  <a:lnTo>
                    <a:pt x="13495" y="537"/>
                  </a:lnTo>
                  <a:lnTo>
                    <a:pt x="13733" y="614"/>
                  </a:lnTo>
                  <a:lnTo>
                    <a:pt x="13963" y="708"/>
                  </a:lnTo>
                  <a:lnTo>
                    <a:pt x="14193" y="801"/>
                  </a:lnTo>
                  <a:lnTo>
                    <a:pt x="14423" y="904"/>
                  </a:lnTo>
                  <a:lnTo>
                    <a:pt x="14653" y="1006"/>
                  </a:lnTo>
                  <a:lnTo>
                    <a:pt x="14875" y="1117"/>
                  </a:lnTo>
                  <a:lnTo>
                    <a:pt x="15088" y="1227"/>
                  </a:lnTo>
                  <a:lnTo>
                    <a:pt x="15309" y="1355"/>
                  </a:lnTo>
                  <a:lnTo>
                    <a:pt x="15514" y="1474"/>
                  </a:lnTo>
                  <a:lnTo>
                    <a:pt x="15727" y="1611"/>
                  </a:lnTo>
                  <a:lnTo>
                    <a:pt x="15931" y="1739"/>
                  </a:lnTo>
                  <a:lnTo>
                    <a:pt x="16136" y="1883"/>
                  </a:lnTo>
                  <a:lnTo>
                    <a:pt x="16332" y="2028"/>
                  </a:lnTo>
                  <a:lnTo>
                    <a:pt x="16528" y="2173"/>
                  </a:lnTo>
                  <a:lnTo>
                    <a:pt x="16715" y="2326"/>
                  </a:lnTo>
                  <a:lnTo>
                    <a:pt x="16903" y="2488"/>
                  </a:lnTo>
                  <a:lnTo>
                    <a:pt x="17090" y="2650"/>
                  </a:lnTo>
                  <a:lnTo>
                    <a:pt x="17269" y="2820"/>
                  </a:lnTo>
                  <a:lnTo>
                    <a:pt x="17448" y="2991"/>
                  </a:lnTo>
                  <a:lnTo>
                    <a:pt x="17618" y="3161"/>
                  </a:lnTo>
                  <a:lnTo>
                    <a:pt x="17780" y="3349"/>
                  </a:lnTo>
                  <a:lnTo>
                    <a:pt x="17942" y="3528"/>
                  </a:lnTo>
                  <a:lnTo>
                    <a:pt x="18104" y="3715"/>
                  </a:lnTo>
                  <a:lnTo>
                    <a:pt x="18257" y="3902"/>
                  </a:lnTo>
                  <a:lnTo>
                    <a:pt x="18410" y="4098"/>
                  </a:lnTo>
                  <a:lnTo>
                    <a:pt x="18555" y="4303"/>
                  </a:lnTo>
                  <a:lnTo>
                    <a:pt x="18692" y="4499"/>
                  </a:lnTo>
                  <a:lnTo>
                    <a:pt x="18828" y="4712"/>
                  </a:lnTo>
                  <a:lnTo>
                    <a:pt x="18956" y="4916"/>
                  </a:lnTo>
                  <a:lnTo>
                    <a:pt x="19084" y="5129"/>
                  </a:lnTo>
                  <a:lnTo>
                    <a:pt x="19203" y="5342"/>
                  </a:lnTo>
                  <a:lnTo>
                    <a:pt x="19322" y="5564"/>
                  </a:lnTo>
                  <a:lnTo>
                    <a:pt x="19433" y="5785"/>
                  </a:lnTo>
                  <a:lnTo>
                    <a:pt x="19535" y="6007"/>
                  </a:lnTo>
                  <a:lnTo>
                    <a:pt x="19637" y="6237"/>
                  </a:lnTo>
                  <a:lnTo>
                    <a:pt x="19731" y="6467"/>
                  </a:lnTo>
                  <a:lnTo>
                    <a:pt x="19816" y="6705"/>
                  </a:lnTo>
                  <a:lnTo>
                    <a:pt x="19901" y="6935"/>
                  </a:lnTo>
                  <a:lnTo>
                    <a:pt x="19978" y="7174"/>
                  </a:lnTo>
                  <a:lnTo>
                    <a:pt x="20055" y="7421"/>
                  </a:lnTo>
                  <a:lnTo>
                    <a:pt x="20114" y="7659"/>
                  </a:lnTo>
                  <a:lnTo>
                    <a:pt x="20174" y="7907"/>
                  </a:lnTo>
                  <a:lnTo>
                    <a:pt x="20234" y="8154"/>
                  </a:lnTo>
                  <a:lnTo>
                    <a:pt x="20276" y="8409"/>
                  </a:lnTo>
                  <a:lnTo>
                    <a:pt x="20319" y="8656"/>
                  </a:lnTo>
                  <a:lnTo>
                    <a:pt x="20353" y="8912"/>
                  </a:lnTo>
                  <a:lnTo>
                    <a:pt x="20387" y="9167"/>
                  </a:lnTo>
                  <a:lnTo>
                    <a:pt x="20413" y="9432"/>
                  </a:lnTo>
                  <a:lnTo>
                    <a:pt x="20421" y="9687"/>
                  </a:lnTo>
                  <a:lnTo>
                    <a:pt x="20438" y="9951"/>
                  </a:lnTo>
                  <a:lnTo>
                    <a:pt x="20438" y="10215"/>
                  </a:lnTo>
                  <a:lnTo>
                    <a:pt x="20438" y="10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5"/>
            <p:cNvSpPr/>
            <p:nvPr/>
          </p:nvSpPr>
          <p:spPr>
            <a:xfrm>
              <a:off x="-2306350" y="-6677875"/>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5"/>
            <p:cNvSpPr/>
            <p:nvPr/>
          </p:nvSpPr>
          <p:spPr>
            <a:xfrm>
              <a:off x="-4026425" y="-6933250"/>
              <a:ext cx="510975" cy="510750"/>
            </a:xfrm>
            <a:custGeom>
              <a:avLst/>
              <a:gdLst/>
              <a:ahLst/>
              <a:cxnLst/>
              <a:rect l="l" t="t" r="r" b="b"/>
              <a:pathLst>
                <a:path w="20439" h="20430" extrusionOk="0">
                  <a:moveTo>
                    <a:pt x="9960" y="1"/>
                  </a:moveTo>
                  <a:lnTo>
                    <a:pt x="9696" y="9"/>
                  </a:lnTo>
                  <a:lnTo>
                    <a:pt x="9432" y="26"/>
                  </a:lnTo>
                  <a:lnTo>
                    <a:pt x="9176" y="52"/>
                  </a:lnTo>
                  <a:lnTo>
                    <a:pt x="8921" y="77"/>
                  </a:lnTo>
                  <a:lnTo>
                    <a:pt x="8665" y="111"/>
                  </a:lnTo>
                  <a:lnTo>
                    <a:pt x="8410" y="154"/>
                  </a:lnTo>
                  <a:lnTo>
                    <a:pt x="8162" y="205"/>
                  </a:lnTo>
                  <a:lnTo>
                    <a:pt x="7915" y="256"/>
                  </a:lnTo>
                  <a:lnTo>
                    <a:pt x="7668" y="316"/>
                  </a:lnTo>
                  <a:lnTo>
                    <a:pt x="7421" y="384"/>
                  </a:lnTo>
                  <a:lnTo>
                    <a:pt x="7183" y="461"/>
                  </a:lnTo>
                  <a:lnTo>
                    <a:pt x="6944" y="537"/>
                  </a:lnTo>
                  <a:lnTo>
                    <a:pt x="6706" y="614"/>
                  </a:lnTo>
                  <a:lnTo>
                    <a:pt x="6476" y="708"/>
                  </a:lnTo>
                  <a:lnTo>
                    <a:pt x="6246" y="801"/>
                  </a:lnTo>
                  <a:lnTo>
                    <a:pt x="6016" y="904"/>
                  </a:lnTo>
                  <a:lnTo>
                    <a:pt x="5794" y="1006"/>
                  </a:lnTo>
                  <a:lnTo>
                    <a:pt x="5564" y="1117"/>
                  </a:lnTo>
                  <a:lnTo>
                    <a:pt x="5351" y="1227"/>
                  </a:lnTo>
                  <a:lnTo>
                    <a:pt x="5130" y="1355"/>
                  </a:lnTo>
                  <a:lnTo>
                    <a:pt x="4925" y="1474"/>
                  </a:lnTo>
                  <a:lnTo>
                    <a:pt x="4712" y="1611"/>
                  </a:lnTo>
                  <a:lnTo>
                    <a:pt x="4508" y="1739"/>
                  </a:lnTo>
                  <a:lnTo>
                    <a:pt x="4303" y="1883"/>
                  </a:lnTo>
                  <a:lnTo>
                    <a:pt x="4107" y="2028"/>
                  </a:lnTo>
                  <a:lnTo>
                    <a:pt x="3911" y="2173"/>
                  </a:lnTo>
                  <a:lnTo>
                    <a:pt x="3724" y="2326"/>
                  </a:lnTo>
                  <a:lnTo>
                    <a:pt x="3537" y="2488"/>
                  </a:lnTo>
                  <a:lnTo>
                    <a:pt x="3349" y="2650"/>
                  </a:lnTo>
                  <a:lnTo>
                    <a:pt x="3170" y="2820"/>
                  </a:lnTo>
                  <a:lnTo>
                    <a:pt x="2991" y="2991"/>
                  </a:lnTo>
                  <a:lnTo>
                    <a:pt x="2821" y="3161"/>
                  </a:lnTo>
                  <a:lnTo>
                    <a:pt x="2659" y="3349"/>
                  </a:lnTo>
                  <a:lnTo>
                    <a:pt x="2497" y="3528"/>
                  </a:lnTo>
                  <a:lnTo>
                    <a:pt x="2335" y="3715"/>
                  </a:lnTo>
                  <a:lnTo>
                    <a:pt x="2182" y="3902"/>
                  </a:lnTo>
                  <a:lnTo>
                    <a:pt x="2029" y="4098"/>
                  </a:lnTo>
                  <a:lnTo>
                    <a:pt x="1884" y="4303"/>
                  </a:lnTo>
                  <a:lnTo>
                    <a:pt x="1747" y="4499"/>
                  </a:lnTo>
                  <a:lnTo>
                    <a:pt x="1611" y="4712"/>
                  </a:lnTo>
                  <a:lnTo>
                    <a:pt x="1483" y="4916"/>
                  </a:lnTo>
                  <a:lnTo>
                    <a:pt x="1356" y="5129"/>
                  </a:lnTo>
                  <a:lnTo>
                    <a:pt x="1236" y="5342"/>
                  </a:lnTo>
                  <a:lnTo>
                    <a:pt x="1117" y="5564"/>
                  </a:lnTo>
                  <a:lnTo>
                    <a:pt x="1006" y="5785"/>
                  </a:lnTo>
                  <a:lnTo>
                    <a:pt x="904" y="6007"/>
                  </a:lnTo>
                  <a:lnTo>
                    <a:pt x="802" y="6237"/>
                  </a:lnTo>
                  <a:lnTo>
                    <a:pt x="708" y="6467"/>
                  </a:lnTo>
                  <a:lnTo>
                    <a:pt x="623" y="6705"/>
                  </a:lnTo>
                  <a:lnTo>
                    <a:pt x="538" y="6935"/>
                  </a:lnTo>
                  <a:lnTo>
                    <a:pt x="461" y="7174"/>
                  </a:lnTo>
                  <a:lnTo>
                    <a:pt x="393" y="7421"/>
                  </a:lnTo>
                  <a:lnTo>
                    <a:pt x="325" y="7659"/>
                  </a:lnTo>
                  <a:lnTo>
                    <a:pt x="265" y="7907"/>
                  </a:lnTo>
                  <a:lnTo>
                    <a:pt x="214" y="8154"/>
                  </a:lnTo>
                  <a:lnTo>
                    <a:pt x="163" y="8409"/>
                  </a:lnTo>
                  <a:lnTo>
                    <a:pt x="120" y="8656"/>
                  </a:lnTo>
                  <a:lnTo>
                    <a:pt x="86" y="8912"/>
                  </a:lnTo>
                  <a:lnTo>
                    <a:pt x="52" y="9167"/>
                  </a:lnTo>
                  <a:lnTo>
                    <a:pt x="35" y="9432"/>
                  </a:lnTo>
                  <a:lnTo>
                    <a:pt x="18" y="9687"/>
                  </a:lnTo>
                  <a:lnTo>
                    <a:pt x="9" y="9951"/>
                  </a:lnTo>
                  <a:lnTo>
                    <a:pt x="1" y="10215"/>
                  </a:lnTo>
                  <a:lnTo>
                    <a:pt x="9" y="10479"/>
                  </a:lnTo>
                  <a:lnTo>
                    <a:pt x="18" y="10743"/>
                  </a:lnTo>
                  <a:lnTo>
                    <a:pt x="35" y="10999"/>
                  </a:lnTo>
                  <a:lnTo>
                    <a:pt x="52" y="11263"/>
                  </a:lnTo>
                  <a:lnTo>
                    <a:pt x="86" y="11519"/>
                  </a:lnTo>
                  <a:lnTo>
                    <a:pt x="120" y="11774"/>
                  </a:lnTo>
                  <a:lnTo>
                    <a:pt x="163" y="12021"/>
                  </a:lnTo>
                  <a:lnTo>
                    <a:pt x="214" y="12277"/>
                  </a:lnTo>
                  <a:lnTo>
                    <a:pt x="265" y="12524"/>
                  </a:lnTo>
                  <a:lnTo>
                    <a:pt x="325" y="12771"/>
                  </a:lnTo>
                  <a:lnTo>
                    <a:pt x="393" y="13010"/>
                  </a:lnTo>
                  <a:lnTo>
                    <a:pt x="461" y="13257"/>
                  </a:lnTo>
                  <a:lnTo>
                    <a:pt x="538" y="13495"/>
                  </a:lnTo>
                  <a:lnTo>
                    <a:pt x="623" y="13734"/>
                  </a:lnTo>
                  <a:lnTo>
                    <a:pt x="708" y="13964"/>
                  </a:lnTo>
                  <a:lnTo>
                    <a:pt x="802" y="14194"/>
                  </a:lnTo>
                  <a:lnTo>
                    <a:pt x="904" y="14424"/>
                  </a:lnTo>
                  <a:lnTo>
                    <a:pt x="1006" y="14645"/>
                  </a:lnTo>
                  <a:lnTo>
                    <a:pt x="1117" y="14867"/>
                  </a:lnTo>
                  <a:lnTo>
                    <a:pt x="1236" y="15088"/>
                  </a:lnTo>
                  <a:lnTo>
                    <a:pt x="1356" y="15301"/>
                  </a:lnTo>
                  <a:lnTo>
                    <a:pt x="1483" y="15514"/>
                  </a:lnTo>
                  <a:lnTo>
                    <a:pt x="1611" y="15727"/>
                  </a:lnTo>
                  <a:lnTo>
                    <a:pt x="1747" y="15932"/>
                  </a:lnTo>
                  <a:lnTo>
                    <a:pt x="1884" y="16128"/>
                  </a:lnTo>
                  <a:lnTo>
                    <a:pt x="2029" y="16332"/>
                  </a:lnTo>
                  <a:lnTo>
                    <a:pt x="2182" y="16528"/>
                  </a:lnTo>
                  <a:lnTo>
                    <a:pt x="2335" y="16716"/>
                  </a:lnTo>
                  <a:lnTo>
                    <a:pt x="2497" y="16903"/>
                  </a:lnTo>
                  <a:lnTo>
                    <a:pt x="2659" y="17090"/>
                  </a:lnTo>
                  <a:lnTo>
                    <a:pt x="2821" y="17269"/>
                  </a:lnTo>
                  <a:lnTo>
                    <a:pt x="2991" y="17440"/>
                  </a:lnTo>
                  <a:lnTo>
                    <a:pt x="3170" y="17610"/>
                  </a:lnTo>
                  <a:lnTo>
                    <a:pt x="3349" y="17780"/>
                  </a:lnTo>
                  <a:lnTo>
                    <a:pt x="3537" y="17942"/>
                  </a:lnTo>
                  <a:lnTo>
                    <a:pt x="3724" y="18104"/>
                  </a:lnTo>
                  <a:lnTo>
                    <a:pt x="3911" y="18258"/>
                  </a:lnTo>
                  <a:lnTo>
                    <a:pt x="4107" y="18402"/>
                  </a:lnTo>
                  <a:lnTo>
                    <a:pt x="4303" y="18547"/>
                  </a:lnTo>
                  <a:lnTo>
                    <a:pt x="4508" y="18692"/>
                  </a:lnTo>
                  <a:lnTo>
                    <a:pt x="4712" y="18828"/>
                  </a:lnTo>
                  <a:lnTo>
                    <a:pt x="4925" y="18956"/>
                  </a:lnTo>
                  <a:lnTo>
                    <a:pt x="5130" y="19084"/>
                  </a:lnTo>
                  <a:lnTo>
                    <a:pt x="5351" y="19203"/>
                  </a:lnTo>
                  <a:lnTo>
                    <a:pt x="5564" y="19314"/>
                  </a:lnTo>
                  <a:lnTo>
                    <a:pt x="5794" y="19425"/>
                  </a:lnTo>
                  <a:lnTo>
                    <a:pt x="6016" y="19535"/>
                  </a:lnTo>
                  <a:lnTo>
                    <a:pt x="6246" y="19629"/>
                  </a:lnTo>
                  <a:lnTo>
                    <a:pt x="6476" y="19723"/>
                  </a:lnTo>
                  <a:lnTo>
                    <a:pt x="6706" y="19817"/>
                  </a:lnTo>
                  <a:lnTo>
                    <a:pt x="6944" y="19893"/>
                  </a:lnTo>
                  <a:lnTo>
                    <a:pt x="7183" y="19978"/>
                  </a:lnTo>
                  <a:lnTo>
                    <a:pt x="7421" y="20047"/>
                  </a:lnTo>
                  <a:lnTo>
                    <a:pt x="7668" y="20115"/>
                  </a:lnTo>
                  <a:lnTo>
                    <a:pt x="7915" y="20174"/>
                  </a:lnTo>
                  <a:lnTo>
                    <a:pt x="8162" y="20225"/>
                  </a:lnTo>
                  <a:lnTo>
                    <a:pt x="8410" y="20277"/>
                  </a:lnTo>
                  <a:lnTo>
                    <a:pt x="8665" y="20319"/>
                  </a:lnTo>
                  <a:lnTo>
                    <a:pt x="8921" y="20353"/>
                  </a:lnTo>
                  <a:lnTo>
                    <a:pt x="9176" y="20379"/>
                  </a:lnTo>
                  <a:lnTo>
                    <a:pt x="9432" y="20404"/>
                  </a:lnTo>
                  <a:lnTo>
                    <a:pt x="9696" y="20421"/>
                  </a:lnTo>
                  <a:lnTo>
                    <a:pt x="9960" y="20430"/>
                  </a:lnTo>
                  <a:lnTo>
                    <a:pt x="10488" y="20430"/>
                  </a:lnTo>
                  <a:lnTo>
                    <a:pt x="10744" y="20421"/>
                  </a:lnTo>
                  <a:lnTo>
                    <a:pt x="11008" y="20404"/>
                  </a:lnTo>
                  <a:lnTo>
                    <a:pt x="11264" y="20379"/>
                  </a:lnTo>
                  <a:lnTo>
                    <a:pt x="11519" y="20353"/>
                  </a:lnTo>
                  <a:lnTo>
                    <a:pt x="11775" y="20319"/>
                  </a:lnTo>
                  <a:lnTo>
                    <a:pt x="12030" y="20277"/>
                  </a:lnTo>
                  <a:lnTo>
                    <a:pt x="12277" y="20225"/>
                  </a:lnTo>
                  <a:lnTo>
                    <a:pt x="12524" y="20174"/>
                  </a:lnTo>
                  <a:lnTo>
                    <a:pt x="12771" y="20115"/>
                  </a:lnTo>
                  <a:lnTo>
                    <a:pt x="13019" y="20047"/>
                  </a:lnTo>
                  <a:lnTo>
                    <a:pt x="13257" y="19978"/>
                  </a:lnTo>
                  <a:lnTo>
                    <a:pt x="13496" y="19893"/>
                  </a:lnTo>
                  <a:lnTo>
                    <a:pt x="13734" y="19817"/>
                  </a:lnTo>
                  <a:lnTo>
                    <a:pt x="13964" y="19723"/>
                  </a:lnTo>
                  <a:lnTo>
                    <a:pt x="14194" y="19629"/>
                  </a:lnTo>
                  <a:lnTo>
                    <a:pt x="14424" y="19535"/>
                  </a:lnTo>
                  <a:lnTo>
                    <a:pt x="14646" y="19425"/>
                  </a:lnTo>
                  <a:lnTo>
                    <a:pt x="14867" y="19314"/>
                  </a:lnTo>
                  <a:lnTo>
                    <a:pt x="15089" y="19203"/>
                  </a:lnTo>
                  <a:lnTo>
                    <a:pt x="15302" y="19084"/>
                  </a:lnTo>
                  <a:lnTo>
                    <a:pt x="15515" y="18956"/>
                  </a:lnTo>
                  <a:lnTo>
                    <a:pt x="15728" y="18828"/>
                  </a:lnTo>
                  <a:lnTo>
                    <a:pt x="15932" y="18692"/>
                  </a:lnTo>
                  <a:lnTo>
                    <a:pt x="16137" y="18547"/>
                  </a:lnTo>
                  <a:lnTo>
                    <a:pt x="16333" y="18402"/>
                  </a:lnTo>
                  <a:lnTo>
                    <a:pt x="16528" y="18258"/>
                  </a:lnTo>
                  <a:lnTo>
                    <a:pt x="16716" y="18104"/>
                  </a:lnTo>
                  <a:lnTo>
                    <a:pt x="16903" y="17942"/>
                  </a:lnTo>
                  <a:lnTo>
                    <a:pt x="17091" y="17780"/>
                  </a:lnTo>
                  <a:lnTo>
                    <a:pt x="17270" y="17610"/>
                  </a:lnTo>
                  <a:lnTo>
                    <a:pt x="17449" y="17440"/>
                  </a:lnTo>
                  <a:lnTo>
                    <a:pt x="17619" y="17269"/>
                  </a:lnTo>
                  <a:lnTo>
                    <a:pt x="17781" y="17090"/>
                  </a:lnTo>
                  <a:lnTo>
                    <a:pt x="17943" y="16903"/>
                  </a:lnTo>
                  <a:lnTo>
                    <a:pt x="18105" y="16716"/>
                  </a:lnTo>
                  <a:lnTo>
                    <a:pt x="18258" y="16528"/>
                  </a:lnTo>
                  <a:lnTo>
                    <a:pt x="18411" y="16332"/>
                  </a:lnTo>
                  <a:lnTo>
                    <a:pt x="18556" y="16128"/>
                  </a:lnTo>
                  <a:lnTo>
                    <a:pt x="18692" y="15932"/>
                  </a:lnTo>
                  <a:lnTo>
                    <a:pt x="18829" y="15727"/>
                  </a:lnTo>
                  <a:lnTo>
                    <a:pt x="18956" y="15514"/>
                  </a:lnTo>
                  <a:lnTo>
                    <a:pt x="19084" y="15301"/>
                  </a:lnTo>
                  <a:lnTo>
                    <a:pt x="19204" y="15088"/>
                  </a:lnTo>
                  <a:lnTo>
                    <a:pt x="19323" y="14867"/>
                  </a:lnTo>
                  <a:lnTo>
                    <a:pt x="19434" y="14645"/>
                  </a:lnTo>
                  <a:lnTo>
                    <a:pt x="19536" y="14424"/>
                  </a:lnTo>
                  <a:lnTo>
                    <a:pt x="19638" y="14194"/>
                  </a:lnTo>
                  <a:lnTo>
                    <a:pt x="19732" y="13964"/>
                  </a:lnTo>
                  <a:lnTo>
                    <a:pt x="19817" y="13734"/>
                  </a:lnTo>
                  <a:lnTo>
                    <a:pt x="19902" y="13495"/>
                  </a:lnTo>
                  <a:lnTo>
                    <a:pt x="19979" y="13257"/>
                  </a:lnTo>
                  <a:lnTo>
                    <a:pt x="20047" y="13010"/>
                  </a:lnTo>
                  <a:lnTo>
                    <a:pt x="20115" y="12771"/>
                  </a:lnTo>
                  <a:lnTo>
                    <a:pt x="20175" y="12524"/>
                  </a:lnTo>
                  <a:lnTo>
                    <a:pt x="20234" y="12277"/>
                  </a:lnTo>
                  <a:lnTo>
                    <a:pt x="20277" y="12021"/>
                  </a:lnTo>
                  <a:lnTo>
                    <a:pt x="20320" y="11774"/>
                  </a:lnTo>
                  <a:lnTo>
                    <a:pt x="20354" y="11519"/>
                  </a:lnTo>
                  <a:lnTo>
                    <a:pt x="20388" y="11263"/>
                  </a:lnTo>
                  <a:lnTo>
                    <a:pt x="20405" y="10999"/>
                  </a:lnTo>
                  <a:lnTo>
                    <a:pt x="20422" y="10743"/>
                  </a:lnTo>
                  <a:lnTo>
                    <a:pt x="20439" y="10479"/>
                  </a:lnTo>
                  <a:lnTo>
                    <a:pt x="20439" y="10215"/>
                  </a:lnTo>
                  <a:lnTo>
                    <a:pt x="20439" y="9951"/>
                  </a:lnTo>
                  <a:lnTo>
                    <a:pt x="20422" y="9687"/>
                  </a:lnTo>
                  <a:lnTo>
                    <a:pt x="20405" y="9432"/>
                  </a:lnTo>
                  <a:lnTo>
                    <a:pt x="20388" y="9167"/>
                  </a:lnTo>
                  <a:lnTo>
                    <a:pt x="20354" y="8912"/>
                  </a:lnTo>
                  <a:lnTo>
                    <a:pt x="20320" y="8656"/>
                  </a:lnTo>
                  <a:lnTo>
                    <a:pt x="20277" y="8409"/>
                  </a:lnTo>
                  <a:lnTo>
                    <a:pt x="20234" y="8154"/>
                  </a:lnTo>
                  <a:lnTo>
                    <a:pt x="20175" y="7907"/>
                  </a:lnTo>
                  <a:lnTo>
                    <a:pt x="20115" y="7659"/>
                  </a:lnTo>
                  <a:lnTo>
                    <a:pt x="20047" y="7421"/>
                  </a:lnTo>
                  <a:lnTo>
                    <a:pt x="19979" y="7174"/>
                  </a:lnTo>
                  <a:lnTo>
                    <a:pt x="19902" y="6935"/>
                  </a:lnTo>
                  <a:lnTo>
                    <a:pt x="19817" y="6705"/>
                  </a:lnTo>
                  <a:lnTo>
                    <a:pt x="19732" y="6467"/>
                  </a:lnTo>
                  <a:lnTo>
                    <a:pt x="19638" y="6237"/>
                  </a:lnTo>
                  <a:lnTo>
                    <a:pt x="19536" y="6007"/>
                  </a:lnTo>
                  <a:lnTo>
                    <a:pt x="19434" y="5785"/>
                  </a:lnTo>
                  <a:lnTo>
                    <a:pt x="19323" y="5564"/>
                  </a:lnTo>
                  <a:lnTo>
                    <a:pt x="19204" y="5342"/>
                  </a:lnTo>
                  <a:lnTo>
                    <a:pt x="19084" y="5129"/>
                  </a:lnTo>
                  <a:lnTo>
                    <a:pt x="18956" y="4916"/>
                  </a:lnTo>
                  <a:lnTo>
                    <a:pt x="18829" y="4712"/>
                  </a:lnTo>
                  <a:lnTo>
                    <a:pt x="18692" y="4499"/>
                  </a:lnTo>
                  <a:lnTo>
                    <a:pt x="18556" y="4303"/>
                  </a:lnTo>
                  <a:lnTo>
                    <a:pt x="18411" y="4098"/>
                  </a:lnTo>
                  <a:lnTo>
                    <a:pt x="18258" y="3902"/>
                  </a:lnTo>
                  <a:lnTo>
                    <a:pt x="18105" y="3715"/>
                  </a:lnTo>
                  <a:lnTo>
                    <a:pt x="17943" y="3528"/>
                  </a:lnTo>
                  <a:lnTo>
                    <a:pt x="17781" y="3349"/>
                  </a:lnTo>
                  <a:lnTo>
                    <a:pt x="17619" y="3161"/>
                  </a:lnTo>
                  <a:lnTo>
                    <a:pt x="17449" y="2991"/>
                  </a:lnTo>
                  <a:lnTo>
                    <a:pt x="17270" y="2820"/>
                  </a:lnTo>
                  <a:lnTo>
                    <a:pt x="17091" y="2650"/>
                  </a:lnTo>
                  <a:lnTo>
                    <a:pt x="16903" y="2488"/>
                  </a:lnTo>
                  <a:lnTo>
                    <a:pt x="16716" y="2326"/>
                  </a:lnTo>
                  <a:lnTo>
                    <a:pt x="16528" y="2173"/>
                  </a:lnTo>
                  <a:lnTo>
                    <a:pt x="16333" y="2028"/>
                  </a:lnTo>
                  <a:lnTo>
                    <a:pt x="16137" y="1883"/>
                  </a:lnTo>
                  <a:lnTo>
                    <a:pt x="15932" y="1739"/>
                  </a:lnTo>
                  <a:lnTo>
                    <a:pt x="15728" y="1611"/>
                  </a:lnTo>
                  <a:lnTo>
                    <a:pt x="15515" y="1474"/>
                  </a:lnTo>
                  <a:lnTo>
                    <a:pt x="15302" y="1355"/>
                  </a:lnTo>
                  <a:lnTo>
                    <a:pt x="15089" y="1227"/>
                  </a:lnTo>
                  <a:lnTo>
                    <a:pt x="14867" y="1117"/>
                  </a:lnTo>
                  <a:lnTo>
                    <a:pt x="14646" y="1006"/>
                  </a:lnTo>
                  <a:lnTo>
                    <a:pt x="14424" y="904"/>
                  </a:lnTo>
                  <a:lnTo>
                    <a:pt x="14194" y="801"/>
                  </a:lnTo>
                  <a:lnTo>
                    <a:pt x="13964" y="708"/>
                  </a:lnTo>
                  <a:lnTo>
                    <a:pt x="13734" y="614"/>
                  </a:lnTo>
                  <a:lnTo>
                    <a:pt x="13496" y="537"/>
                  </a:lnTo>
                  <a:lnTo>
                    <a:pt x="13257" y="461"/>
                  </a:lnTo>
                  <a:lnTo>
                    <a:pt x="13019" y="384"/>
                  </a:lnTo>
                  <a:lnTo>
                    <a:pt x="12771" y="316"/>
                  </a:lnTo>
                  <a:lnTo>
                    <a:pt x="12524" y="256"/>
                  </a:lnTo>
                  <a:lnTo>
                    <a:pt x="12277" y="205"/>
                  </a:lnTo>
                  <a:lnTo>
                    <a:pt x="12030" y="154"/>
                  </a:lnTo>
                  <a:lnTo>
                    <a:pt x="11775" y="111"/>
                  </a:lnTo>
                  <a:lnTo>
                    <a:pt x="11519" y="77"/>
                  </a:lnTo>
                  <a:lnTo>
                    <a:pt x="11264" y="52"/>
                  </a:lnTo>
                  <a:lnTo>
                    <a:pt x="11008" y="26"/>
                  </a:lnTo>
                  <a:lnTo>
                    <a:pt x="10744" y="9"/>
                  </a:lnTo>
                  <a:lnTo>
                    <a:pt x="104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5"/>
            <p:cNvSpPr/>
            <p:nvPr/>
          </p:nvSpPr>
          <p:spPr>
            <a:xfrm>
              <a:off x="-4026425" y="-6933250"/>
              <a:ext cx="510975" cy="510750"/>
            </a:xfrm>
            <a:custGeom>
              <a:avLst/>
              <a:gdLst/>
              <a:ahLst/>
              <a:cxnLst/>
              <a:rect l="l" t="t" r="r" b="b"/>
              <a:pathLst>
                <a:path w="20439" h="20430" fill="none" extrusionOk="0">
                  <a:moveTo>
                    <a:pt x="20439" y="10215"/>
                  </a:moveTo>
                  <a:lnTo>
                    <a:pt x="20439" y="10215"/>
                  </a:lnTo>
                  <a:lnTo>
                    <a:pt x="20439" y="10479"/>
                  </a:lnTo>
                  <a:lnTo>
                    <a:pt x="20422" y="10743"/>
                  </a:lnTo>
                  <a:lnTo>
                    <a:pt x="20405" y="10999"/>
                  </a:lnTo>
                  <a:lnTo>
                    <a:pt x="20388" y="11263"/>
                  </a:lnTo>
                  <a:lnTo>
                    <a:pt x="20354" y="11519"/>
                  </a:lnTo>
                  <a:lnTo>
                    <a:pt x="20320" y="11774"/>
                  </a:lnTo>
                  <a:lnTo>
                    <a:pt x="20277" y="12021"/>
                  </a:lnTo>
                  <a:lnTo>
                    <a:pt x="20234" y="12277"/>
                  </a:lnTo>
                  <a:lnTo>
                    <a:pt x="20175" y="12524"/>
                  </a:lnTo>
                  <a:lnTo>
                    <a:pt x="20115" y="12771"/>
                  </a:lnTo>
                  <a:lnTo>
                    <a:pt x="20047" y="13010"/>
                  </a:lnTo>
                  <a:lnTo>
                    <a:pt x="19979" y="13257"/>
                  </a:lnTo>
                  <a:lnTo>
                    <a:pt x="19902" y="13495"/>
                  </a:lnTo>
                  <a:lnTo>
                    <a:pt x="19817" y="13734"/>
                  </a:lnTo>
                  <a:lnTo>
                    <a:pt x="19732" y="13964"/>
                  </a:lnTo>
                  <a:lnTo>
                    <a:pt x="19638" y="14194"/>
                  </a:lnTo>
                  <a:lnTo>
                    <a:pt x="19536" y="14424"/>
                  </a:lnTo>
                  <a:lnTo>
                    <a:pt x="19434" y="14645"/>
                  </a:lnTo>
                  <a:lnTo>
                    <a:pt x="19323" y="14867"/>
                  </a:lnTo>
                  <a:lnTo>
                    <a:pt x="19204" y="15088"/>
                  </a:lnTo>
                  <a:lnTo>
                    <a:pt x="19084" y="15301"/>
                  </a:lnTo>
                  <a:lnTo>
                    <a:pt x="18956" y="15514"/>
                  </a:lnTo>
                  <a:lnTo>
                    <a:pt x="18829" y="15727"/>
                  </a:lnTo>
                  <a:lnTo>
                    <a:pt x="18692" y="15932"/>
                  </a:lnTo>
                  <a:lnTo>
                    <a:pt x="18556" y="16128"/>
                  </a:lnTo>
                  <a:lnTo>
                    <a:pt x="18411" y="16332"/>
                  </a:lnTo>
                  <a:lnTo>
                    <a:pt x="18258" y="16528"/>
                  </a:lnTo>
                  <a:lnTo>
                    <a:pt x="18105" y="16716"/>
                  </a:lnTo>
                  <a:lnTo>
                    <a:pt x="17943" y="16903"/>
                  </a:lnTo>
                  <a:lnTo>
                    <a:pt x="17781" y="17090"/>
                  </a:lnTo>
                  <a:lnTo>
                    <a:pt x="17619" y="17269"/>
                  </a:lnTo>
                  <a:lnTo>
                    <a:pt x="17449" y="17440"/>
                  </a:lnTo>
                  <a:lnTo>
                    <a:pt x="17270" y="17610"/>
                  </a:lnTo>
                  <a:lnTo>
                    <a:pt x="17091" y="17780"/>
                  </a:lnTo>
                  <a:lnTo>
                    <a:pt x="16903" y="17942"/>
                  </a:lnTo>
                  <a:lnTo>
                    <a:pt x="16716" y="18104"/>
                  </a:lnTo>
                  <a:lnTo>
                    <a:pt x="16528" y="18258"/>
                  </a:lnTo>
                  <a:lnTo>
                    <a:pt x="16333" y="18402"/>
                  </a:lnTo>
                  <a:lnTo>
                    <a:pt x="16137" y="18547"/>
                  </a:lnTo>
                  <a:lnTo>
                    <a:pt x="15932" y="18692"/>
                  </a:lnTo>
                  <a:lnTo>
                    <a:pt x="15728" y="18828"/>
                  </a:lnTo>
                  <a:lnTo>
                    <a:pt x="15515" y="18956"/>
                  </a:lnTo>
                  <a:lnTo>
                    <a:pt x="15302" y="19084"/>
                  </a:lnTo>
                  <a:lnTo>
                    <a:pt x="15089" y="19203"/>
                  </a:lnTo>
                  <a:lnTo>
                    <a:pt x="14867" y="19314"/>
                  </a:lnTo>
                  <a:lnTo>
                    <a:pt x="14646" y="19425"/>
                  </a:lnTo>
                  <a:lnTo>
                    <a:pt x="14424" y="19535"/>
                  </a:lnTo>
                  <a:lnTo>
                    <a:pt x="14194" y="19629"/>
                  </a:lnTo>
                  <a:lnTo>
                    <a:pt x="13964" y="19723"/>
                  </a:lnTo>
                  <a:lnTo>
                    <a:pt x="13734" y="19817"/>
                  </a:lnTo>
                  <a:lnTo>
                    <a:pt x="13496" y="19893"/>
                  </a:lnTo>
                  <a:lnTo>
                    <a:pt x="13257" y="19978"/>
                  </a:lnTo>
                  <a:lnTo>
                    <a:pt x="13019" y="20047"/>
                  </a:lnTo>
                  <a:lnTo>
                    <a:pt x="12771" y="20115"/>
                  </a:lnTo>
                  <a:lnTo>
                    <a:pt x="12524" y="20174"/>
                  </a:lnTo>
                  <a:lnTo>
                    <a:pt x="12277" y="20225"/>
                  </a:lnTo>
                  <a:lnTo>
                    <a:pt x="12030" y="20277"/>
                  </a:lnTo>
                  <a:lnTo>
                    <a:pt x="11775" y="20319"/>
                  </a:lnTo>
                  <a:lnTo>
                    <a:pt x="11519" y="20353"/>
                  </a:lnTo>
                  <a:lnTo>
                    <a:pt x="11264" y="20379"/>
                  </a:lnTo>
                  <a:lnTo>
                    <a:pt x="11008" y="20404"/>
                  </a:lnTo>
                  <a:lnTo>
                    <a:pt x="10744" y="20421"/>
                  </a:lnTo>
                  <a:lnTo>
                    <a:pt x="10488" y="20430"/>
                  </a:lnTo>
                  <a:lnTo>
                    <a:pt x="10224" y="20430"/>
                  </a:lnTo>
                  <a:lnTo>
                    <a:pt x="10224" y="20430"/>
                  </a:lnTo>
                  <a:lnTo>
                    <a:pt x="9960" y="20430"/>
                  </a:lnTo>
                  <a:lnTo>
                    <a:pt x="9696" y="20421"/>
                  </a:lnTo>
                  <a:lnTo>
                    <a:pt x="9432" y="20404"/>
                  </a:lnTo>
                  <a:lnTo>
                    <a:pt x="9176" y="20379"/>
                  </a:lnTo>
                  <a:lnTo>
                    <a:pt x="8921" y="20353"/>
                  </a:lnTo>
                  <a:lnTo>
                    <a:pt x="8665" y="20319"/>
                  </a:lnTo>
                  <a:lnTo>
                    <a:pt x="8410" y="20277"/>
                  </a:lnTo>
                  <a:lnTo>
                    <a:pt x="8162" y="20225"/>
                  </a:lnTo>
                  <a:lnTo>
                    <a:pt x="7915" y="20174"/>
                  </a:lnTo>
                  <a:lnTo>
                    <a:pt x="7668" y="20115"/>
                  </a:lnTo>
                  <a:lnTo>
                    <a:pt x="7421" y="20047"/>
                  </a:lnTo>
                  <a:lnTo>
                    <a:pt x="7183" y="19978"/>
                  </a:lnTo>
                  <a:lnTo>
                    <a:pt x="6944" y="19893"/>
                  </a:lnTo>
                  <a:lnTo>
                    <a:pt x="6706" y="19817"/>
                  </a:lnTo>
                  <a:lnTo>
                    <a:pt x="6476" y="19723"/>
                  </a:lnTo>
                  <a:lnTo>
                    <a:pt x="6246" y="19629"/>
                  </a:lnTo>
                  <a:lnTo>
                    <a:pt x="6016" y="19535"/>
                  </a:lnTo>
                  <a:lnTo>
                    <a:pt x="5794" y="19425"/>
                  </a:lnTo>
                  <a:lnTo>
                    <a:pt x="5564" y="19314"/>
                  </a:lnTo>
                  <a:lnTo>
                    <a:pt x="5351" y="19203"/>
                  </a:lnTo>
                  <a:lnTo>
                    <a:pt x="5130" y="19084"/>
                  </a:lnTo>
                  <a:lnTo>
                    <a:pt x="4925" y="18956"/>
                  </a:lnTo>
                  <a:lnTo>
                    <a:pt x="4712" y="18828"/>
                  </a:lnTo>
                  <a:lnTo>
                    <a:pt x="4508" y="18692"/>
                  </a:lnTo>
                  <a:lnTo>
                    <a:pt x="4303" y="18547"/>
                  </a:lnTo>
                  <a:lnTo>
                    <a:pt x="4107" y="18402"/>
                  </a:lnTo>
                  <a:lnTo>
                    <a:pt x="3911" y="18258"/>
                  </a:lnTo>
                  <a:lnTo>
                    <a:pt x="3724" y="18104"/>
                  </a:lnTo>
                  <a:lnTo>
                    <a:pt x="3537" y="17942"/>
                  </a:lnTo>
                  <a:lnTo>
                    <a:pt x="3349" y="17780"/>
                  </a:lnTo>
                  <a:lnTo>
                    <a:pt x="3170" y="17610"/>
                  </a:lnTo>
                  <a:lnTo>
                    <a:pt x="2991" y="17440"/>
                  </a:lnTo>
                  <a:lnTo>
                    <a:pt x="2821" y="17269"/>
                  </a:lnTo>
                  <a:lnTo>
                    <a:pt x="2659" y="17090"/>
                  </a:lnTo>
                  <a:lnTo>
                    <a:pt x="2497" y="16903"/>
                  </a:lnTo>
                  <a:lnTo>
                    <a:pt x="2335" y="16716"/>
                  </a:lnTo>
                  <a:lnTo>
                    <a:pt x="2182" y="16528"/>
                  </a:lnTo>
                  <a:lnTo>
                    <a:pt x="2029" y="16332"/>
                  </a:lnTo>
                  <a:lnTo>
                    <a:pt x="1884" y="16128"/>
                  </a:lnTo>
                  <a:lnTo>
                    <a:pt x="1747" y="15932"/>
                  </a:lnTo>
                  <a:lnTo>
                    <a:pt x="1611" y="15727"/>
                  </a:lnTo>
                  <a:lnTo>
                    <a:pt x="1483" y="15514"/>
                  </a:lnTo>
                  <a:lnTo>
                    <a:pt x="1356" y="15301"/>
                  </a:lnTo>
                  <a:lnTo>
                    <a:pt x="1236" y="15088"/>
                  </a:lnTo>
                  <a:lnTo>
                    <a:pt x="1117" y="14867"/>
                  </a:lnTo>
                  <a:lnTo>
                    <a:pt x="1006" y="14645"/>
                  </a:lnTo>
                  <a:lnTo>
                    <a:pt x="904" y="14424"/>
                  </a:lnTo>
                  <a:lnTo>
                    <a:pt x="802" y="14194"/>
                  </a:lnTo>
                  <a:lnTo>
                    <a:pt x="708" y="13964"/>
                  </a:lnTo>
                  <a:lnTo>
                    <a:pt x="623" y="13734"/>
                  </a:lnTo>
                  <a:lnTo>
                    <a:pt x="538" y="13495"/>
                  </a:lnTo>
                  <a:lnTo>
                    <a:pt x="461" y="13257"/>
                  </a:lnTo>
                  <a:lnTo>
                    <a:pt x="393" y="13010"/>
                  </a:lnTo>
                  <a:lnTo>
                    <a:pt x="325" y="12771"/>
                  </a:lnTo>
                  <a:lnTo>
                    <a:pt x="265" y="12524"/>
                  </a:lnTo>
                  <a:lnTo>
                    <a:pt x="214" y="12277"/>
                  </a:lnTo>
                  <a:lnTo>
                    <a:pt x="163" y="12021"/>
                  </a:lnTo>
                  <a:lnTo>
                    <a:pt x="120" y="11774"/>
                  </a:lnTo>
                  <a:lnTo>
                    <a:pt x="86" y="11519"/>
                  </a:lnTo>
                  <a:lnTo>
                    <a:pt x="52" y="11263"/>
                  </a:lnTo>
                  <a:lnTo>
                    <a:pt x="35" y="10999"/>
                  </a:lnTo>
                  <a:lnTo>
                    <a:pt x="18" y="10743"/>
                  </a:lnTo>
                  <a:lnTo>
                    <a:pt x="9" y="10479"/>
                  </a:lnTo>
                  <a:lnTo>
                    <a:pt x="1" y="10215"/>
                  </a:lnTo>
                  <a:lnTo>
                    <a:pt x="1" y="10215"/>
                  </a:lnTo>
                  <a:lnTo>
                    <a:pt x="9" y="9951"/>
                  </a:lnTo>
                  <a:lnTo>
                    <a:pt x="18" y="9687"/>
                  </a:lnTo>
                  <a:lnTo>
                    <a:pt x="35" y="9432"/>
                  </a:lnTo>
                  <a:lnTo>
                    <a:pt x="52" y="9167"/>
                  </a:lnTo>
                  <a:lnTo>
                    <a:pt x="86" y="8912"/>
                  </a:lnTo>
                  <a:lnTo>
                    <a:pt x="120" y="8656"/>
                  </a:lnTo>
                  <a:lnTo>
                    <a:pt x="163" y="8409"/>
                  </a:lnTo>
                  <a:lnTo>
                    <a:pt x="214" y="8154"/>
                  </a:lnTo>
                  <a:lnTo>
                    <a:pt x="265" y="7907"/>
                  </a:lnTo>
                  <a:lnTo>
                    <a:pt x="325" y="7659"/>
                  </a:lnTo>
                  <a:lnTo>
                    <a:pt x="393" y="7421"/>
                  </a:lnTo>
                  <a:lnTo>
                    <a:pt x="461" y="7174"/>
                  </a:lnTo>
                  <a:lnTo>
                    <a:pt x="538" y="6935"/>
                  </a:lnTo>
                  <a:lnTo>
                    <a:pt x="623" y="6705"/>
                  </a:lnTo>
                  <a:lnTo>
                    <a:pt x="708" y="6467"/>
                  </a:lnTo>
                  <a:lnTo>
                    <a:pt x="802" y="6237"/>
                  </a:lnTo>
                  <a:lnTo>
                    <a:pt x="904" y="6007"/>
                  </a:lnTo>
                  <a:lnTo>
                    <a:pt x="1006" y="5785"/>
                  </a:lnTo>
                  <a:lnTo>
                    <a:pt x="1117" y="5564"/>
                  </a:lnTo>
                  <a:lnTo>
                    <a:pt x="1236" y="5342"/>
                  </a:lnTo>
                  <a:lnTo>
                    <a:pt x="1356" y="5129"/>
                  </a:lnTo>
                  <a:lnTo>
                    <a:pt x="1483" y="4916"/>
                  </a:lnTo>
                  <a:lnTo>
                    <a:pt x="1611" y="4712"/>
                  </a:lnTo>
                  <a:lnTo>
                    <a:pt x="1747" y="4499"/>
                  </a:lnTo>
                  <a:lnTo>
                    <a:pt x="1884" y="4303"/>
                  </a:lnTo>
                  <a:lnTo>
                    <a:pt x="2029" y="4098"/>
                  </a:lnTo>
                  <a:lnTo>
                    <a:pt x="2182" y="3902"/>
                  </a:lnTo>
                  <a:lnTo>
                    <a:pt x="2335" y="3715"/>
                  </a:lnTo>
                  <a:lnTo>
                    <a:pt x="2497" y="3528"/>
                  </a:lnTo>
                  <a:lnTo>
                    <a:pt x="2659" y="3349"/>
                  </a:lnTo>
                  <a:lnTo>
                    <a:pt x="2821" y="3161"/>
                  </a:lnTo>
                  <a:lnTo>
                    <a:pt x="2991" y="2991"/>
                  </a:lnTo>
                  <a:lnTo>
                    <a:pt x="3170" y="2820"/>
                  </a:lnTo>
                  <a:lnTo>
                    <a:pt x="3349" y="2650"/>
                  </a:lnTo>
                  <a:lnTo>
                    <a:pt x="3537" y="2488"/>
                  </a:lnTo>
                  <a:lnTo>
                    <a:pt x="3724" y="2326"/>
                  </a:lnTo>
                  <a:lnTo>
                    <a:pt x="3911" y="2173"/>
                  </a:lnTo>
                  <a:lnTo>
                    <a:pt x="4107" y="2028"/>
                  </a:lnTo>
                  <a:lnTo>
                    <a:pt x="4303" y="1883"/>
                  </a:lnTo>
                  <a:lnTo>
                    <a:pt x="4508" y="1739"/>
                  </a:lnTo>
                  <a:lnTo>
                    <a:pt x="4712" y="1611"/>
                  </a:lnTo>
                  <a:lnTo>
                    <a:pt x="4925" y="1474"/>
                  </a:lnTo>
                  <a:lnTo>
                    <a:pt x="5130" y="1355"/>
                  </a:lnTo>
                  <a:lnTo>
                    <a:pt x="5351" y="1227"/>
                  </a:lnTo>
                  <a:lnTo>
                    <a:pt x="5564" y="1117"/>
                  </a:lnTo>
                  <a:lnTo>
                    <a:pt x="5794" y="1006"/>
                  </a:lnTo>
                  <a:lnTo>
                    <a:pt x="6016" y="904"/>
                  </a:lnTo>
                  <a:lnTo>
                    <a:pt x="6246" y="801"/>
                  </a:lnTo>
                  <a:lnTo>
                    <a:pt x="6476" y="708"/>
                  </a:lnTo>
                  <a:lnTo>
                    <a:pt x="6706" y="614"/>
                  </a:lnTo>
                  <a:lnTo>
                    <a:pt x="6944" y="537"/>
                  </a:lnTo>
                  <a:lnTo>
                    <a:pt x="7183" y="461"/>
                  </a:lnTo>
                  <a:lnTo>
                    <a:pt x="7421" y="384"/>
                  </a:lnTo>
                  <a:lnTo>
                    <a:pt x="7668" y="316"/>
                  </a:lnTo>
                  <a:lnTo>
                    <a:pt x="7915" y="256"/>
                  </a:lnTo>
                  <a:lnTo>
                    <a:pt x="8162" y="205"/>
                  </a:lnTo>
                  <a:lnTo>
                    <a:pt x="8410" y="154"/>
                  </a:lnTo>
                  <a:lnTo>
                    <a:pt x="8665" y="111"/>
                  </a:lnTo>
                  <a:lnTo>
                    <a:pt x="8921" y="77"/>
                  </a:lnTo>
                  <a:lnTo>
                    <a:pt x="9176" y="52"/>
                  </a:lnTo>
                  <a:lnTo>
                    <a:pt x="9432" y="26"/>
                  </a:lnTo>
                  <a:lnTo>
                    <a:pt x="9696" y="9"/>
                  </a:lnTo>
                  <a:lnTo>
                    <a:pt x="9960" y="1"/>
                  </a:lnTo>
                  <a:lnTo>
                    <a:pt x="10224" y="1"/>
                  </a:lnTo>
                  <a:lnTo>
                    <a:pt x="10224" y="1"/>
                  </a:lnTo>
                  <a:lnTo>
                    <a:pt x="10488" y="1"/>
                  </a:lnTo>
                  <a:lnTo>
                    <a:pt x="10744" y="9"/>
                  </a:lnTo>
                  <a:lnTo>
                    <a:pt x="11008" y="26"/>
                  </a:lnTo>
                  <a:lnTo>
                    <a:pt x="11264" y="52"/>
                  </a:lnTo>
                  <a:lnTo>
                    <a:pt x="11519" y="77"/>
                  </a:lnTo>
                  <a:lnTo>
                    <a:pt x="11775" y="111"/>
                  </a:lnTo>
                  <a:lnTo>
                    <a:pt x="12030" y="154"/>
                  </a:lnTo>
                  <a:lnTo>
                    <a:pt x="12277" y="205"/>
                  </a:lnTo>
                  <a:lnTo>
                    <a:pt x="12524" y="256"/>
                  </a:lnTo>
                  <a:lnTo>
                    <a:pt x="12771" y="316"/>
                  </a:lnTo>
                  <a:lnTo>
                    <a:pt x="13019" y="384"/>
                  </a:lnTo>
                  <a:lnTo>
                    <a:pt x="13257" y="461"/>
                  </a:lnTo>
                  <a:lnTo>
                    <a:pt x="13496" y="537"/>
                  </a:lnTo>
                  <a:lnTo>
                    <a:pt x="13734" y="614"/>
                  </a:lnTo>
                  <a:lnTo>
                    <a:pt x="13964" y="708"/>
                  </a:lnTo>
                  <a:lnTo>
                    <a:pt x="14194" y="801"/>
                  </a:lnTo>
                  <a:lnTo>
                    <a:pt x="14424" y="904"/>
                  </a:lnTo>
                  <a:lnTo>
                    <a:pt x="14646" y="1006"/>
                  </a:lnTo>
                  <a:lnTo>
                    <a:pt x="14867" y="1117"/>
                  </a:lnTo>
                  <a:lnTo>
                    <a:pt x="15089" y="1227"/>
                  </a:lnTo>
                  <a:lnTo>
                    <a:pt x="15302" y="1355"/>
                  </a:lnTo>
                  <a:lnTo>
                    <a:pt x="15515" y="1474"/>
                  </a:lnTo>
                  <a:lnTo>
                    <a:pt x="15728" y="1611"/>
                  </a:lnTo>
                  <a:lnTo>
                    <a:pt x="15932" y="1739"/>
                  </a:lnTo>
                  <a:lnTo>
                    <a:pt x="16137" y="1883"/>
                  </a:lnTo>
                  <a:lnTo>
                    <a:pt x="16333" y="2028"/>
                  </a:lnTo>
                  <a:lnTo>
                    <a:pt x="16528" y="2173"/>
                  </a:lnTo>
                  <a:lnTo>
                    <a:pt x="16716" y="2326"/>
                  </a:lnTo>
                  <a:lnTo>
                    <a:pt x="16903" y="2488"/>
                  </a:lnTo>
                  <a:lnTo>
                    <a:pt x="17091" y="2650"/>
                  </a:lnTo>
                  <a:lnTo>
                    <a:pt x="17270" y="2820"/>
                  </a:lnTo>
                  <a:lnTo>
                    <a:pt x="17449" y="2991"/>
                  </a:lnTo>
                  <a:lnTo>
                    <a:pt x="17619" y="3161"/>
                  </a:lnTo>
                  <a:lnTo>
                    <a:pt x="17781" y="3349"/>
                  </a:lnTo>
                  <a:lnTo>
                    <a:pt x="17943" y="3528"/>
                  </a:lnTo>
                  <a:lnTo>
                    <a:pt x="18105" y="3715"/>
                  </a:lnTo>
                  <a:lnTo>
                    <a:pt x="18258" y="3902"/>
                  </a:lnTo>
                  <a:lnTo>
                    <a:pt x="18411" y="4098"/>
                  </a:lnTo>
                  <a:lnTo>
                    <a:pt x="18556" y="4303"/>
                  </a:lnTo>
                  <a:lnTo>
                    <a:pt x="18692" y="4499"/>
                  </a:lnTo>
                  <a:lnTo>
                    <a:pt x="18829" y="4712"/>
                  </a:lnTo>
                  <a:lnTo>
                    <a:pt x="18956" y="4916"/>
                  </a:lnTo>
                  <a:lnTo>
                    <a:pt x="19084" y="5129"/>
                  </a:lnTo>
                  <a:lnTo>
                    <a:pt x="19204" y="5342"/>
                  </a:lnTo>
                  <a:lnTo>
                    <a:pt x="19323" y="5564"/>
                  </a:lnTo>
                  <a:lnTo>
                    <a:pt x="19434" y="5785"/>
                  </a:lnTo>
                  <a:lnTo>
                    <a:pt x="19536" y="6007"/>
                  </a:lnTo>
                  <a:lnTo>
                    <a:pt x="19638" y="6237"/>
                  </a:lnTo>
                  <a:lnTo>
                    <a:pt x="19732" y="6467"/>
                  </a:lnTo>
                  <a:lnTo>
                    <a:pt x="19817" y="6705"/>
                  </a:lnTo>
                  <a:lnTo>
                    <a:pt x="19902" y="6935"/>
                  </a:lnTo>
                  <a:lnTo>
                    <a:pt x="19979" y="7174"/>
                  </a:lnTo>
                  <a:lnTo>
                    <a:pt x="20047" y="7421"/>
                  </a:lnTo>
                  <a:lnTo>
                    <a:pt x="20115" y="7659"/>
                  </a:lnTo>
                  <a:lnTo>
                    <a:pt x="20175" y="7907"/>
                  </a:lnTo>
                  <a:lnTo>
                    <a:pt x="20234" y="8154"/>
                  </a:lnTo>
                  <a:lnTo>
                    <a:pt x="20277" y="8409"/>
                  </a:lnTo>
                  <a:lnTo>
                    <a:pt x="20320" y="8656"/>
                  </a:lnTo>
                  <a:lnTo>
                    <a:pt x="20354" y="8912"/>
                  </a:lnTo>
                  <a:lnTo>
                    <a:pt x="20388" y="9167"/>
                  </a:lnTo>
                  <a:lnTo>
                    <a:pt x="20405" y="9432"/>
                  </a:lnTo>
                  <a:lnTo>
                    <a:pt x="20422" y="9687"/>
                  </a:lnTo>
                  <a:lnTo>
                    <a:pt x="20439" y="9951"/>
                  </a:lnTo>
                  <a:lnTo>
                    <a:pt x="20439" y="10215"/>
                  </a:lnTo>
                  <a:lnTo>
                    <a:pt x="20439" y="10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5"/>
            <p:cNvSpPr/>
            <p:nvPr/>
          </p:nvSpPr>
          <p:spPr>
            <a:xfrm>
              <a:off x="-3515475" y="-6677875"/>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5"/>
            <p:cNvSpPr/>
            <p:nvPr/>
          </p:nvSpPr>
          <p:spPr>
            <a:xfrm>
              <a:off x="-2817300" y="-1888750"/>
              <a:ext cx="510975" cy="510975"/>
            </a:xfrm>
            <a:custGeom>
              <a:avLst/>
              <a:gdLst/>
              <a:ahLst/>
              <a:cxnLst/>
              <a:rect l="l" t="t" r="r" b="b"/>
              <a:pathLst>
                <a:path w="20439" h="20439" extrusionOk="0">
                  <a:moveTo>
                    <a:pt x="9959" y="1"/>
                  </a:moveTo>
                  <a:lnTo>
                    <a:pt x="9695" y="9"/>
                  </a:lnTo>
                  <a:lnTo>
                    <a:pt x="9431" y="27"/>
                  </a:lnTo>
                  <a:lnTo>
                    <a:pt x="9176" y="52"/>
                  </a:lnTo>
                  <a:lnTo>
                    <a:pt x="8920" y="86"/>
                  </a:lnTo>
                  <a:lnTo>
                    <a:pt x="8664" y="120"/>
                  </a:lnTo>
                  <a:lnTo>
                    <a:pt x="8409" y="163"/>
                  </a:lnTo>
                  <a:lnTo>
                    <a:pt x="8162" y="205"/>
                  </a:lnTo>
                  <a:lnTo>
                    <a:pt x="7915" y="265"/>
                  </a:lnTo>
                  <a:lnTo>
                    <a:pt x="7668" y="325"/>
                  </a:lnTo>
                  <a:lnTo>
                    <a:pt x="7421" y="384"/>
                  </a:lnTo>
                  <a:lnTo>
                    <a:pt x="7182" y="461"/>
                  </a:lnTo>
                  <a:lnTo>
                    <a:pt x="6943" y="538"/>
                  </a:lnTo>
                  <a:lnTo>
                    <a:pt x="6705" y="623"/>
                  </a:lnTo>
                  <a:lnTo>
                    <a:pt x="6475" y="708"/>
                  </a:lnTo>
                  <a:lnTo>
                    <a:pt x="6245" y="802"/>
                  </a:lnTo>
                  <a:lnTo>
                    <a:pt x="6015" y="904"/>
                  </a:lnTo>
                  <a:lnTo>
                    <a:pt x="5793" y="1006"/>
                  </a:lnTo>
                  <a:lnTo>
                    <a:pt x="5572" y="1117"/>
                  </a:lnTo>
                  <a:lnTo>
                    <a:pt x="5350" y="1236"/>
                  </a:lnTo>
                  <a:lnTo>
                    <a:pt x="5137" y="1356"/>
                  </a:lnTo>
                  <a:lnTo>
                    <a:pt x="4924" y="1483"/>
                  </a:lnTo>
                  <a:lnTo>
                    <a:pt x="4711" y="1611"/>
                  </a:lnTo>
                  <a:lnTo>
                    <a:pt x="4507" y="1747"/>
                  </a:lnTo>
                  <a:lnTo>
                    <a:pt x="4302" y="1884"/>
                  </a:lnTo>
                  <a:lnTo>
                    <a:pt x="4107" y="2029"/>
                  </a:lnTo>
                  <a:lnTo>
                    <a:pt x="3911" y="2182"/>
                  </a:lnTo>
                  <a:lnTo>
                    <a:pt x="3723" y="2335"/>
                  </a:lnTo>
                  <a:lnTo>
                    <a:pt x="3536" y="2489"/>
                  </a:lnTo>
                  <a:lnTo>
                    <a:pt x="3348" y="2650"/>
                  </a:lnTo>
                  <a:lnTo>
                    <a:pt x="3169" y="2821"/>
                  </a:lnTo>
                  <a:lnTo>
                    <a:pt x="2991" y="2991"/>
                  </a:lnTo>
                  <a:lnTo>
                    <a:pt x="2820" y="3170"/>
                  </a:lnTo>
                  <a:lnTo>
                    <a:pt x="2658" y="3349"/>
                  </a:lnTo>
                  <a:lnTo>
                    <a:pt x="2496" y="3528"/>
                  </a:lnTo>
                  <a:lnTo>
                    <a:pt x="2335" y="3715"/>
                  </a:lnTo>
                  <a:lnTo>
                    <a:pt x="2181" y="3911"/>
                  </a:lnTo>
                  <a:lnTo>
                    <a:pt x="2028" y="4107"/>
                  </a:lnTo>
                  <a:lnTo>
                    <a:pt x="1883" y="4303"/>
                  </a:lnTo>
                  <a:lnTo>
                    <a:pt x="1747" y="4508"/>
                  </a:lnTo>
                  <a:lnTo>
                    <a:pt x="1610" y="4712"/>
                  </a:lnTo>
                  <a:lnTo>
                    <a:pt x="1483" y="4917"/>
                  </a:lnTo>
                  <a:lnTo>
                    <a:pt x="1355" y="5130"/>
                  </a:lnTo>
                  <a:lnTo>
                    <a:pt x="1236" y="5351"/>
                  </a:lnTo>
                  <a:lnTo>
                    <a:pt x="1116" y="5564"/>
                  </a:lnTo>
                  <a:lnTo>
                    <a:pt x="1014" y="5786"/>
                  </a:lnTo>
                  <a:lnTo>
                    <a:pt x="903" y="6016"/>
                  </a:lnTo>
                  <a:lnTo>
                    <a:pt x="801" y="6237"/>
                  </a:lnTo>
                  <a:lnTo>
                    <a:pt x="707" y="6467"/>
                  </a:lnTo>
                  <a:lnTo>
                    <a:pt x="622" y="6706"/>
                  </a:lnTo>
                  <a:lnTo>
                    <a:pt x="537" y="6944"/>
                  </a:lnTo>
                  <a:lnTo>
                    <a:pt x="460" y="7183"/>
                  </a:lnTo>
                  <a:lnTo>
                    <a:pt x="392" y="7421"/>
                  </a:lnTo>
                  <a:lnTo>
                    <a:pt x="324" y="7660"/>
                  </a:lnTo>
                  <a:lnTo>
                    <a:pt x="264" y="7907"/>
                  </a:lnTo>
                  <a:lnTo>
                    <a:pt x="213" y="8162"/>
                  </a:lnTo>
                  <a:lnTo>
                    <a:pt x="162" y="8410"/>
                  </a:lnTo>
                  <a:lnTo>
                    <a:pt x="119" y="8665"/>
                  </a:lnTo>
                  <a:lnTo>
                    <a:pt x="85" y="8912"/>
                  </a:lnTo>
                  <a:lnTo>
                    <a:pt x="51" y="9176"/>
                  </a:lnTo>
                  <a:lnTo>
                    <a:pt x="34" y="9432"/>
                  </a:lnTo>
                  <a:lnTo>
                    <a:pt x="17" y="9696"/>
                  </a:lnTo>
                  <a:lnTo>
                    <a:pt x="9" y="9952"/>
                  </a:lnTo>
                  <a:lnTo>
                    <a:pt x="0" y="10216"/>
                  </a:lnTo>
                  <a:lnTo>
                    <a:pt x="9" y="10480"/>
                  </a:lnTo>
                  <a:lnTo>
                    <a:pt x="17" y="10744"/>
                  </a:lnTo>
                  <a:lnTo>
                    <a:pt x="34" y="11008"/>
                  </a:lnTo>
                  <a:lnTo>
                    <a:pt x="51" y="11264"/>
                  </a:lnTo>
                  <a:lnTo>
                    <a:pt x="85" y="11519"/>
                  </a:lnTo>
                  <a:lnTo>
                    <a:pt x="119" y="11775"/>
                  </a:lnTo>
                  <a:lnTo>
                    <a:pt x="162" y="12030"/>
                  </a:lnTo>
                  <a:lnTo>
                    <a:pt x="213" y="12277"/>
                  </a:lnTo>
                  <a:lnTo>
                    <a:pt x="264" y="12524"/>
                  </a:lnTo>
                  <a:lnTo>
                    <a:pt x="324" y="12771"/>
                  </a:lnTo>
                  <a:lnTo>
                    <a:pt x="392" y="13018"/>
                  </a:lnTo>
                  <a:lnTo>
                    <a:pt x="460" y="13257"/>
                  </a:lnTo>
                  <a:lnTo>
                    <a:pt x="537" y="13496"/>
                  </a:lnTo>
                  <a:lnTo>
                    <a:pt x="622" y="13734"/>
                  </a:lnTo>
                  <a:lnTo>
                    <a:pt x="707" y="13964"/>
                  </a:lnTo>
                  <a:lnTo>
                    <a:pt x="801" y="14194"/>
                  </a:lnTo>
                  <a:lnTo>
                    <a:pt x="903" y="14424"/>
                  </a:lnTo>
                  <a:lnTo>
                    <a:pt x="1014" y="14646"/>
                  </a:lnTo>
                  <a:lnTo>
                    <a:pt x="1116" y="14867"/>
                  </a:lnTo>
                  <a:lnTo>
                    <a:pt x="1236" y="15089"/>
                  </a:lnTo>
                  <a:lnTo>
                    <a:pt x="1355" y="15302"/>
                  </a:lnTo>
                  <a:lnTo>
                    <a:pt x="1483" y="15515"/>
                  </a:lnTo>
                  <a:lnTo>
                    <a:pt x="1610" y="15728"/>
                  </a:lnTo>
                  <a:lnTo>
                    <a:pt x="1747" y="15932"/>
                  </a:lnTo>
                  <a:lnTo>
                    <a:pt x="1883" y="16128"/>
                  </a:lnTo>
                  <a:lnTo>
                    <a:pt x="2028" y="16333"/>
                  </a:lnTo>
                  <a:lnTo>
                    <a:pt x="2181" y="16528"/>
                  </a:lnTo>
                  <a:lnTo>
                    <a:pt x="2335" y="16716"/>
                  </a:lnTo>
                  <a:lnTo>
                    <a:pt x="2496" y="16903"/>
                  </a:lnTo>
                  <a:lnTo>
                    <a:pt x="2658" y="17091"/>
                  </a:lnTo>
                  <a:lnTo>
                    <a:pt x="2820" y="17270"/>
                  </a:lnTo>
                  <a:lnTo>
                    <a:pt x="2991" y="17440"/>
                  </a:lnTo>
                  <a:lnTo>
                    <a:pt x="3169" y="17610"/>
                  </a:lnTo>
                  <a:lnTo>
                    <a:pt x="3348" y="17781"/>
                  </a:lnTo>
                  <a:lnTo>
                    <a:pt x="3536" y="17943"/>
                  </a:lnTo>
                  <a:lnTo>
                    <a:pt x="3723" y="18105"/>
                  </a:lnTo>
                  <a:lnTo>
                    <a:pt x="3911" y="18258"/>
                  </a:lnTo>
                  <a:lnTo>
                    <a:pt x="4107" y="18403"/>
                  </a:lnTo>
                  <a:lnTo>
                    <a:pt x="4302" y="18548"/>
                  </a:lnTo>
                  <a:lnTo>
                    <a:pt x="4507" y="18692"/>
                  </a:lnTo>
                  <a:lnTo>
                    <a:pt x="4711" y="18829"/>
                  </a:lnTo>
                  <a:lnTo>
                    <a:pt x="4924" y="18956"/>
                  </a:lnTo>
                  <a:lnTo>
                    <a:pt x="5137" y="19084"/>
                  </a:lnTo>
                  <a:lnTo>
                    <a:pt x="5350" y="19204"/>
                  </a:lnTo>
                  <a:lnTo>
                    <a:pt x="5572" y="19314"/>
                  </a:lnTo>
                  <a:lnTo>
                    <a:pt x="5793" y="19425"/>
                  </a:lnTo>
                  <a:lnTo>
                    <a:pt x="6015" y="19536"/>
                  </a:lnTo>
                  <a:lnTo>
                    <a:pt x="6245" y="19629"/>
                  </a:lnTo>
                  <a:lnTo>
                    <a:pt x="6475" y="19723"/>
                  </a:lnTo>
                  <a:lnTo>
                    <a:pt x="6705" y="19817"/>
                  </a:lnTo>
                  <a:lnTo>
                    <a:pt x="6943" y="19902"/>
                  </a:lnTo>
                  <a:lnTo>
                    <a:pt x="7182" y="19979"/>
                  </a:lnTo>
                  <a:lnTo>
                    <a:pt x="7421" y="20047"/>
                  </a:lnTo>
                  <a:lnTo>
                    <a:pt x="7668" y="20115"/>
                  </a:lnTo>
                  <a:lnTo>
                    <a:pt x="7915" y="20175"/>
                  </a:lnTo>
                  <a:lnTo>
                    <a:pt x="8162" y="20226"/>
                  </a:lnTo>
                  <a:lnTo>
                    <a:pt x="8409" y="20277"/>
                  </a:lnTo>
                  <a:lnTo>
                    <a:pt x="8664" y="20320"/>
                  </a:lnTo>
                  <a:lnTo>
                    <a:pt x="8920" y="20354"/>
                  </a:lnTo>
                  <a:lnTo>
                    <a:pt x="9176" y="20379"/>
                  </a:lnTo>
                  <a:lnTo>
                    <a:pt x="9431" y="20405"/>
                  </a:lnTo>
                  <a:lnTo>
                    <a:pt x="9695" y="20422"/>
                  </a:lnTo>
                  <a:lnTo>
                    <a:pt x="9959" y="20430"/>
                  </a:lnTo>
                  <a:lnTo>
                    <a:pt x="10223" y="20439"/>
                  </a:lnTo>
                  <a:lnTo>
                    <a:pt x="10488" y="20430"/>
                  </a:lnTo>
                  <a:lnTo>
                    <a:pt x="10743" y="20422"/>
                  </a:lnTo>
                  <a:lnTo>
                    <a:pt x="11007" y="20405"/>
                  </a:lnTo>
                  <a:lnTo>
                    <a:pt x="11263" y="20379"/>
                  </a:lnTo>
                  <a:lnTo>
                    <a:pt x="11518" y="20354"/>
                  </a:lnTo>
                  <a:lnTo>
                    <a:pt x="11774" y="20320"/>
                  </a:lnTo>
                  <a:lnTo>
                    <a:pt x="12030" y="20277"/>
                  </a:lnTo>
                  <a:lnTo>
                    <a:pt x="12277" y="20226"/>
                  </a:lnTo>
                  <a:lnTo>
                    <a:pt x="12524" y="20175"/>
                  </a:lnTo>
                  <a:lnTo>
                    <a:pt x="12771" y="20115"/>
                  </a:lnTo>
                  <a:lnTo>
                    <a:pt x="13018" y="20047"/>
                  </a:lnTo>
                  <a:lnTo>
                    <a:pt x="13256" y="19979"/>
                  </a:lnTo>
                  <a:lnTo>
                    <a:pt x="13495" y="19902"/>
                  </a:lnTo>
                  <a:lnTo>
                    <a:pt x="13733" y="19817"/>
                  </a:lnTo>
                  <a:lnTo>
                    <a:pt x="13963" y="19723"/>
                  </a:lnTo>
                  <a:lnTo>
                    <a:pt x="14193" y="19629"/>
                  </a:lnTo>
                  <a:lnTo>
                    <a:pt x="14423" y="19536"/>
                  </a:lnTo>
                  <a:lnTo>
                    <a:pt x="14653" y="19425"/>
                  </a:lnTo>
                  <a:lnTo>
                    <a:pt x="14875" y="19314"/>
                  </a:lnTo>
                  <a:lnTo>
                    <a:pt x="15088" y="19204"/>
                  </a:lnTo>
                  <a:lnTo>
                    <a:pt x="15309" y="19084"/>
                  </a:lnTo>
                  <a:lnTo>
                    <a:pt x="15514" y="18956"/>
                  </a:lnTo>
                  <a:lnTo>
                    <a:pt x="15727" y="18829"/>
                  </a:lnTo>
                  <a:lnTo>
                    <a:pt x="15931" y="18692"/>
                  </a:lnTo>
                  <a:lnTo>
                    <a:pt x="16136" y="18548"/>
                  </a:lnTo>
                  <a:lnTo>
                    <a:pt x="16332" y="18403"/>
                  </a:lnTo>
                  <a:lnTo>
                    <a:pt x="16528" y="18258"/>
                  </a:lnTo>
                  <a:lnTo>
                    <a:pt x="16715" y="18105"/>
                  </a:lnTo>
                  <a:lnTo>
                    <a:pt x="16903" y="17943"/>
                  </a:lnTo>
                  <a:lnTo>
                    <a:pt x="17090" y="17781"/>
                  </a:lnTo>
                  <a:lnTo>
                    <a:pt x="17269" y="17610"/>
                  </a:lnTo>
                  <a:lnTo>
                    <a:pt x="17448" y="17440"/>
                  </a:lnTo>
                  <a:lnTo>
                    <a:pt x="17618" y="17270"/>
                  </a:lnTo>
                  <a:lnTo>
                    <a:pt x="17780" y="17091"/>
                  </a:lnTo>
                  <a:lnTo>
                    <a:pt x="17942" y="16903"/>
                  </a:lnTo>
                  <a:lnTo>
                    <a:pt x="18104" y="16716"/>
                  </a:lnTo>
                  <a:lnTo>
                    <a:pt x="18257" y="16528"/>
                  </a:lnTo>
                  <a:lnTo>
                    <a:pt x="18410" y="16333"/>
                  </a:lnTo>
                  <a:lnTo>
                    <a:pt x="18555" y="16128"/>
                  </a:lnTo>
                  <a:lnTo>
                    <a:pt x="18692" y="15932"/>
                  </a:lnTo>
                  <a:lnTo>
                    <a:pt x="18828" y="15728"/>
                  </a:lnTo>
                  <a:lnTo>
                    <a:pt x="18956" y="15515"/>
                  </a:lnTo>
                  <a:lnTo>
                    <a:pt x="19084" y="15302"/>
                  </a:lnTo>
                  <a:lnTo>
                    <a:pt x="19203" y="15089"/>
                  </a:lnTo>
                  <a:lnTo>
                    <a:pt x="19322" y="14867"/>
                  </a:lnTo>
                  <a:lnTo>
                    <a:pt x="19433" y="14646"/>
                  </a:lnTo>
                  <a:lnTo>
                    <a:pt x="19535" y="14424"/>
                  </a:lnTo>
                  <a:lnTo>
                    <a:pt x="19637" y="14194"/>
                  </a:lnTo>
                  <a:lnTo>
                    <a:pt x="19731" y="13964"/>
                  </a:lnTo>
                  <a:lnTo>
                    <a:pt x="19816" y="13734"/>
                  </a:lnTo>
                  <a:lnTo>
                    <a:pt x="19901" y="13496"/>
                  </a:lnTo>
                  <a:lnTo>
                    <a:pt x="19978" y="13257"/>
                  </a:lnTo>
                  <a:lnTo>
                    <a:pt x="20055" y="13018"/>
                  </a:lnTo>
                  <a:lnTo>
                    <a:pt x="20114" y="12771"/>
                  </a:lnTo>
                  <a:lnTo>
                    <a:pt x="20174" y="12524"/>
                  </a:lnTo>
                  <a:lnTo>
                    <a:pt x="20234" y="12277"/>
                  </a:lnTo>
                  <a:lnTo>
                    <a:pt x="20276" y="12030"/>
                  </a:lnTo>
                  <a:lnTo>
                    <a:pt x="20319" y="11775"/>
                  </a:lnTo>
                  <a:lnTo>
                    <a:pt x="20353" y="11519"/>
                  </a:lnTo>
                  <a:lnTo>
                    <a:pt x="20387" y="11264"/>
                  </a:lnTo>
                  <a:lnTo>
                    <a:pt x="20413" y="11008"/>
                  </a:lnTo>
                  <a:lnTo>
                    <a:pt x="20421" y="10744"/>
                  </a:lnTo>
                  <a:lnTo>
                    <a:pt x="20438" y="10480"/>
                  </a:lnTo>
                  <a:lnTo>
                    <a:pt x="20438" y="10216"/>
                  </a:lnTo>
                  <a:lnTo>
                    <a:pt x="20438" y="9952"/>
                  </a:lnTo>
                  <a:lnTo>
                    <a:pt x="20421" y="9696"/>
                  </a:lnTo>
                  <a:lnTo>
                    <a:pt x="20413" y="9432"/>
                  </a:lnTo>
                  <a:lnTo>
                    <a:pt x="20387" y="9176"/>
                  </a:lnTo>
                  <a:lnTo>
                    <a:pt x="20353" y="8912"/>
                  </a:lnTo>
                  <a:lnTo>
                    <a:pt x="20319" y="8665"/>
                  </a:lnTo>
                  <a:lnTo>
                    <a:pt x="20276" y="8410"/>
                  </a:lnTo>
                  <a:lnTo>
                    <a:pt x="20234" y="8162"/>
                  </a:lnTo>
                  <a:lnTo>
                    <a:pt x="20174" y="7907"/>
                  </a:lnTo>
                  <a:lnTo>
                    <a:pt x="20114" y="7660"/>
                  </a:lnTo>
                  <a:lnTo>
                    <a:pt x="20055" y="7421"/>
                  </a:lnTo>
                  <a:lnTo>
                    <a:pt x="19978" y="7183"/>
                  </a:lnTo>
                  <a:lnTo>
                    <a:pt x="19901" y="6944"/>
                  </a:lnTo>
                  <a:lnTo>
                    <a:pt x="19816" y="6706"/>
                  </a:lnTo>
                  <a:lnTo>
                    <a:pt x="19731" y="6467"/>
                  </a:lnTo>
                  <a:lnTo>
                    <a:pt x="19637" y="6237"/>
                  </a:lnTo>
                  <a:lnTo>
                    <a:pt x="19535" y="6016"/>
                  </a:lnTo>
                  <a:lnTo>
                    <a:pt x="19433" y="5786"/>
                  </a:lnTo>
                  <a:lnTo>
                    <a:pt x="19322" y="5564"/>
                  </a:lnTo>
                  <a:lnTo>
                    <a:pt x="19203" y="5351"/>
                  </a:lnTo>
                  <a:lnTo>
                    <a:pt x="19084" y="5130"/>
                  </a:lnTo>
                  <a:lnTo>
                    <a:pt x="18956" y="4917"/>
                  </a:lnTo>
                  <a:lnTo>
                    <a:pt x="18828" y="4712"/>
                  </a:lnTo>
                  <a:lnTo>
                    <a:pt x="18692" y="4508"/>
                  </a:lnTo>
                  <a:lnTo>
                    <a:pt x="18555" y="4303"/>
                  </a:lnTo>
                  <a:lnTo>
                    <a:pt x="18410" y="4107"/>
                  </a:lnTo>
                  <a:lnTo>
                    <a:pt x="18257" y="3911"/>
                  </a:lnTo>
                  <a:lnTo>
                    <a:pt x="18104" y="3715"/>
                  </a:lnTo>
                  <a:lnTo>
                    <a:pt x="17942" y="3528"/>
                  </a:lnTo>
                  <a:lnTo>
                    <a:pt x="17780" y="3349"/>
                  </a:lnTo>
                  <a:lnTo>
                    <a:pt x="17618" y="3170"/>
                  </a:lnTo>
                  <a:lnTo>
                    <a:pt x="17448" y="2991"/>
                  </a:lnTo>
                  <a:lnTo>
                    <a:pt x="17269" y="2821"/>
                  </a:lnTo>
                  <a:lnTo>
                    <a:pt x="17090" y="2650"/>
                  </a:lnTo>
                  <a:lnTo>
                    <a:pt x="16903" y="2489"/>
                  </a:lnTo>
                  <a:lnTo>
                    <a:pt x="16715" y="2335"/>
                  </a:lnTo>
                  <a:lnTo>
                    <a:pt x="16528" y="2182"/>
                  </a:lnTo>
                  <a:lnTo>
                    <a:pt x="16332" y="2029"/>
                  </a:lnTo>
                  <a:lnTo>
                    <a:pt x="16136" y="1884"/>
                  </a:lnTo>
                  <a:lnTo>
                    <a:pt x="15931" y="1747"/>
                  </a:lnTo>
                  <a:lnTo>
                    <a:pt x="15727" y="1611"/>
                  </a:lnTo>
                  <a:lnTo>
                    <a:pt x="15514" y="1483"/>
                  </a:lnTo>
                  <a:lnTo>
                    <a:pt x="15309" y="1356"/>
                  </a:lnTo>
                  <a:lnTo>
                    <a:pt x="15088" y="1236"/>
                  </a:lnTo>
                  <a:lnTo>
                    <a:pt x="14875" y="1117"/>
                  </a:lnTo>
                  <a:lnTo>
                    <a:pt x="14653" y="1006"/>
                  </a:lnTo>
                  <a:lnTo>
                    <a:pt x="14423" y="904"/>
                  </a:lnTo>
                  <a:lnTo>
                    <a:pt x="14193" y="802"/>
                  </a:lnTo>
                  <a:lnTo>
                    <a:pt x="13963" y="708"/>
                  </a:lnTo>
                  <a:lnTo>
                    <a:pt x="13733" y="623"/>
                  </a:lnTo>
                  <a:lnTo>
                    <a:pt x="13495" y="538"/>
                  </a:lnTo>
                  <a:lnTo>
                    <a:pt x="13256" y="461"/>
                  </a:lnTo>
                  <a:lnTo>
                    <a:pt x="13018" y="384"/>
                  </a:lnTo>
                  <a:lnTo>
                    <a:pt x="12771" y="325"/>
                  </a:lnTo>
                  <a:lnTo>
                    <a:pt x="12524" y="265"/>
                  </a:lnTo>
                  <a:lnTo>
                    <a:pt x="12277" y="205"/>
                  </a:lnTo>
                  <a:lnTo>
                    <a:pt x="12030" y="163"/>
                  </a:lnTo>
                  <a:lnTo>
                    <a:pt x="11774" y="120"/>
                  </a:lnTo>
                  <a:lnTo>
                    <a:pt x="11518" y="86"/>
                  </a:lnTo>
                  <a:lnTo>
                    <a:pt x="11263" y="52"/>
                  </a:lnTo>
                  <a:lnTo>
                    <a:pt x="11007" y="27"/>
                  </a:lnTo>
                  <a:lnTo>
                    <a:pt x="10743" y="9"/>
                  </a:lnTo>
                  <a:lnTo>
                    <a:pt x="104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5"/>
            <p:cNvSpPr/>
            <p:nvPr/>
          </p:nvSpPr>
          <p:spPr>
            <a:xfrm>
              <a:off x="-2817300" y="-1888750"/>
              <a:ext cx="510975" cy="510975"/>
            </a:xfrm>
            <a:custGeom>
              <a:avLst/>
              <a:gdLst/>
              <a:ahLst/>
              <a:cxnLst/>
              <a:rect l="l" t="t" r="r" b="b"/>
              <a:pathLst>
                <a:path w="20439" h="20439" fill="none" extrusionOk="0">
                  <a:moveTo>
                    <a:pt x="20438" y="10216"/>
                  </a:moveTo>
                  <a:lnTo>
                    <a:pt x="20438" y="10216"/>
                  </a:lnTo>
                  <a:lnTo>
                    <a:pt x="20438" y="10480"/>
                  </a:lnTo>
                  <a:lnTo>
                    <a:pt x="20421" y="10744"/>
                  </a:lnTo>
                  <a:lnTo>
                    <a:pt x="20413" y="11008"/>
                  </a:lnTo>
                  <a:lnTo>
                    <a:pt x="20387" y="11264"/>
                  </a:lnTo>
                  <a:lnTo>
                    <a:pt x="20353" y="11519"/>
                  </a:lnTo>
                  <a:lnTo>
                    <a:pt x="20319" y="11775"/>
                  </a:lnTo>
                  <a:lnTo>
                    <a:pt x="20276" y="12030"/>
                  </a:lnTo>
                  <a:lnTo>
                    <a:pt x="20234" y="12277"/>
                  </a:lnTo>
                  <a:lnTo>
                    <a:pt x="20174" y="12524"/>
                  </a:lnTo>
                  <a:lnTo>
                    <a:pt x="20114" y="12771"/>
                  </a:lnTo>
                  <a:lnTo>
                    <a:pt x="20055" y="13018"/>
                  </a:lnTo>
                  <a:lnTo>
                    <a:pt x="19978" y="13257"/>
                  </a:lnTo>
                  <a:lnTo>
                    <a:pt x="19901" y="13496"/>
                  </a:lnTo>
                  <a:lnTo>
                    <a:pt x="19816" y="13734"/>
                  </a:lnTo>
                  <a:lnTo>
                    <a:pt x="19731" y="13964"/>
                  </a:lnTo>
                  <a:lnTo>
                    <a:pt x="19637" y="14194"/>
                  </a:lnTo>
                  <a:lnTo>
                    <a:pt x="19535" y="14424"/>
                  </a:lnTo>
                  <a:lnTo>
                    <a:pt x="19433" y="14646"/>
                  </a:lnTo>
                  <a:lnTo>
                    <a:pt x="19322" y="14867"/>
                  </a:lnTo>
                  <a:lnTo>
                    <a:pt x="19203" y="15089"/>
                  </a:lnTo>
                  <a:lnTo>
                    <a:pt x="19084" y="15302"/>
                  </a:lnTo>
                  <a:lnTo>
                    <a:pt x="18956" y="15515"/>
                  </a:lnTo>
                  <a:lnTo>
                    <a:pt x="18828" y="15728"/>
                  </a:lnTo>
                  <a:lnTo>
                    <a:pt x="18692" y="15932"/>
                  </a:lnTo>
                  <a:lnTo>
                    <a:pt x="18555" y="16128"/>
                  </a:lnTo>
                  <a:lnTo>
                    <a:pt x="18410" y="16333"/>
                  </a:lnTo>
                  <a:lnTo>
                    <a:pt x="18257" y="16528"/>
                  </a:lnTo>
                  <a:lnTo>
                    <a:pt x="18104" y="16716"/>
                  </a:lnTo>
                  <a:lnTo>
                    <a:pt x="17942" y="16903"/>
                  </a:lnTo>
                  <a:lnTo>
                    <a:pt x="17780" y="17091"/>
                  </a:lnTo>
                  <a:lnTo>
                    <a:pt x="17618" y="17270"/>
                  </a:lnTo>
                  <a:lnTo>
                    <a:pt x="17448" y="17440"/>
                  </a:lnTo>
                  <a:lnTo>
                    <a:pt x="17269" y="17610"/>
                  </a:lnTo>
                  <a:lnTo>
                    <a:pt x="17090" y="17781"/>
                  </a:lnTo>
                  <a:lnTo>
                    <a:pt x="16903" y="17943"/>
                  </a:lnTo>
                  <a:lnTo>
                    <a:pt x="16715" y="18105"/>
                  </a:lnTo>
                  <a:lnTo>
                    <a:pt x="16528" y="18258"/>
                  </a:lnTo>
                  <a:lnTo>
                    <a:pt x="16332" y="18403"/>
                  </a:lnTo>
                  <a:lnTo>
                    <a:pt x="16136" y="18548"/>
                  </a:lnTo>
                  <a:lnTo>
                    <a:pt x="15931" y="18692"/>
                  </a:lnTo>
                  <a:lnTo>
                    <a:pt x="15727" y="18829"/>
                  </a:lnTo>
                  <a:lnTo>
                    <a:pt x="15514" y="18956"/>
                  </a:lnTo>
                  <a:lnTo>
                    <a:pt x="15309" y="19084"/>
                  </a:lnTo>
                  <a:lnTo>
                    <a:pt x="15088" y="19204"/>
                  </a:lnTo>
                  <a:lnTo>
                    <a:pt x="14875" y="19314"/>
                  </a:lnTo>
                  <a:lnTo>
                    <a:pt x="14653" y="19425"/>
                  </a:lnTo>
                  <a:lnTo>
                    <a:pt x="14423" y="19536"/>
                  </a:lnTo>
                  <a:lnTo>
                    <a:pt x="14193" y="19629"/>
                  </a:lnTo>
                  <a:lnTo>
                    <a:pt x="13963" y="19723"/>
                  </a:lnTo>
                  <a:lnTo>
                    <a:pt x="13733" y="19817"/>
                  </a:lnTo>
                  <a:lnTo>
                    <a:pt x="13495" y="19902"/>
                  </a:lnTo>
                  <a:lnTo>
                    <a:pt x="13256" y="19979"/>
                  </a:lnTo>
                  <a:lnTo>
                    <a:pt x="13018" y="20047"/>
                  </a:lnTo>
                  <a:lnTo>
                    <a:pt x="12771" y="20115"/>
                  </a:lnTo>
                  <a:lnTo>
                    <a:pt x="12524" y="20175"/>
                  </a:lnTo>
                  <a:lnTo>
                    <a:pt x="12277" y="20226"/>
                  </a:lnTo>
                  <a:lnTo>
                    <a:pt x="12030" y="20277"/>
                  </a:lnTo>
                  <a:lnTo>
                    <a:pt x="11774" y="20320"/>
                  </a:lnTo>
                  <a:lnTo>
                    <a:pt x="11518" y="20354"/>
                  </a:lnTo>
                  <a:lnTo>
                    <a:pt x="11263" y="20379"/>
                  </a:lnTo>
                  <a:lnTo>
                    <a:pt x="11007" y="20405"/>
                  </a:lnTo>
                  <a:lnTo>
                    <a:pt x="10743" y="20422"/>
                  </a:lnTo>
                  <a:lnTo>
                    <a:pt x="10488" y="20430"/>
                  </a:lnTo>
                  <a:lnTo>
                    <a:pt x="10223" y="20439"/>
                  </a:lnTo>
                  <a:lnTo>
                    <a:pt x="10223" y="20439"/>
                  </a:lnTo>
                  <a:lnTo>
                    <a:pt x="9959" y="20430"/>
                  </a:lnTo>
                  <a:lnTo>
                    <a:pt x="9695" y="20422"/>
                  </a:lnTo>
                  <a:lnTo>
                    <a:pt x="9431" y="20405"/>
                  </a:lnTo>
                  <a:lnTo>
                    <a:pt x="9176" y="20379"/>
                  </a:lnTo>
                  <a:lnTo>
                    <a:pt x="8920" y="20354"/>
                  </a:lnTo>
                  <a:lnTo>
                    <a:pt x="8664" y="20320"/>
                  </a:lnTo>
                  <a:lnTo>
                    <a:pt x="8409" y="20277"/>
                  </a:lnTo>
                  <a:lnTo>
                    <a:pt x="8162" y="20226"/>
                  </a:lnTo>
                  <a:lnTo>
                    <a:pt x="7915" y="20175"/>
                  </a:lnTo>
                  <a:lnTo>
                    <a:pt x="7668" y="20115"/>
                  </a:lnTo>
                  <a:lnTo>
                    <a:pt x="7421" y="20047"/>
                  </a:lnTo>
                  <a:lnTo>
                    <a:pt x="7182" y="19979"/>
                  </a:lnTo>
                  <a:lnTo>
                    <a:pt x="6943" y="19902"/>
                  </a:lnTo>
                  <a:lnTo>
                    <a:pt x="6705" y="19817"/>
                  </a:lnTo>
                  <a:lnTo>
                    <a:pt x="6475" y="19723"/>
                  </a:lnTo>
                  <a:lnTo>
                    <a:pt x="6245" y="19629"/>
                  </a:lnTo>
                  <a:lnTo>
                    <a:pt x="6015" y="19536"/>
                  </a:lnTo>
                  <a:lnTo>
                    <a:pt x="5793" y="19425"/>
                  </a:lnTo>
                  <a:lnTo>
                    <a:pt x="5572" y="19314"/>
                  </a:lnTo>
                  <a:lnTo>
                    <a:pt x="5350" y="19204"/>
                  </a:lnTo>
                  <a:lnTo>
                    <a:pt x="5137" y="19084"/>
                  </a:lnTo>
                  <a:lnTo>
                    <a:pt x="4924" y="18956"/>
                  </a:lnTo>
                  <a:lnTo>
                    <a:pt x="4711" y="18829"/>
                  </a:lnTo>
                  <a:lnTo>
                    <a:pt x="4507" y="18692"/>
                  </a:lnTo>
                  <a:lnTo>
                    <a:pt x="4302" y="18548"/>
                  </a:lnTo>
                  <a:lnTo>
                    <a:pt x="4107" y="18403"/>
                  </a:lnTo>
                  <a:lnTo>
                    <a:pt x="3911" y="18258"/>
                  </a:lnTo>
                  <a:lnTo>
                    <a:pt x="3723" y="18105"/>
                  </a:lnTo>
                  <a:lnTo>
                    <a:pt x="3536" y="17943"/>
                  </a:lnTo>
                  <a:lnTo>
                    <a:pt x="3348" y="17781"/>
                  </a:lnTo>
                  <a:lnTo>
                    <a:pt x="3169" y="17610"/>
                  </a:lnTo>
                  <a:lnTo>
                    <a:pt x="2991" y="17440"/>
                  </a:lnTo>
                  <a:lnTo>
                    <a:pt x="2820" y="17270"/>
                  </a:lnTo>
                  <a:lnTo>
                    <a:pt x="2658" y="17091"/>
                  </a:lnTo>
                  <a:lnTo>
                    <a:pt x="2496" y="16903"/>
                  </a:lnTo>
                  <a:lnTo>
                    <a:pt x="2335" y="16716"/>
                  </a:lnTo>
                  <a:lnTo>
                    <a:pt x="2181" y="16528"/>
                  </a:lnTo>
                  <a:lnTo>
                    <a:pt x="2028" y="16333"/>
                  </a:lnTo>
                  <a:lnTo>
                    <a:pt x="1883" y="16128"/>
                  </a:lnTo>
                  <a:lnTo>
                    <a:pt x="1747" y="15932"/>
                  </a:lnTo>
                  <a:lnTo>
                    <a:pt x="1610" y="15728"/>
                  </a:lnTo>
                  <a:lnTo>
                    <a:pt x="1483" y="15515"/>
                  </a:lnTo>
                  <a:lnTo>
                    <a:pt x="1355" y="15302"/>
                  </a:lnTo>
                  <a:lnTo>
                    <a:pt x="1236" y="15089"/>
                  </a:lnTo>
                  <a:lnTo>
                    <a:pt x="1116" y="14867"/>
                  </a:lnTo>
                  <a:lnTo>
                    <a:pt x="1014" y="14646"/>
                  </a:lnTo>
                  <a:lnTo>
                    <a:pt x="903" y="14424"/>
                  </a:lnTo>
                  <a:lnTo>
                    <a:pt x="801" y="14194"/>
                  </a:lnTo>
                  <a:lnTo>
                    <a:pt x="707" y="13964"/>
                  </a:lnTo>
                  <a:lnTo>
                    <a:pt x="622" y="13734"/>
                  </a:lnTo>
                  <a:lnTo>
                    <a:pt x="537" y="13496"/>
                  </a:lnTo>
                  <a:lnTo>
                    <a:pt x="460" y="13257"/>
                  </a:lnTo>
                  <a:lnTo>
                    <a:pt x="392" y="13018"/>
                  </a:lnTo>
                  <a:lnTo>
                    <a:pt x="324" y="12771"/>
                  </a:lnTo>
                  <a:lnTo>
                    <a:pt x="264" y="12524"/>
                  </a:lnTo>
                  <a:lnTo>
                    <a:pt x="213" y="12277"/>
                  </a:lnTo>
                  <a:lnTo>
                    <a:pt x="162" y="12030"/>
                  </a:lnTo>
                  <a:lnTo>
                    <a:pt x="119" y="11775"/>
                  </a:lnTo>
                  <a:lnTo>
                    <a:pt x="85" y="11519"/>
                  </a:lnTo>
                  <a:lnTo>
                    <a:pt x="51" y="11264"/>
                  </a:lnTo>
                  <a:lnTo>
                    <a:pt x="34" y="11008"/>
                  </a:lnTo>
                  <a:lnTo>
                    <a:pt x="17" y="10744"/>
                  </a:lnTo>
                  <a:lnTo>
                    <a:pt x="9" y="10480"/>
                  </a:lnTo>
                  <a:lnTo>
                    <a:pt x="0" y="10216"/>
                  </a:lnTo>
                  <a:lnTo>
                    <a:pt x="0" y="10216"/>
                  </a:lnTo>
                  <a:lnTo>
                    <a:pt x="9" y="9952"/>
                  </a:lnTo>
                  <a:lnTo>
                    <a:pt x="17" y="9696"/>
                  </a:lnTo>
                  <a:lnTo>
                    <a:pt x="34" y="9432"/>
                  </a:lnTo>
                  <a:lnTo>
                    <a:pt x="51" y="9176"/>
                  </a:lnTo>
                  <a:lnTo>
                    <a:pt x="85" y="8912"/>
                  </a:lnTo>
                  <a:lnTo>
                    <a:pt x="119" y="8665"/>
                  </a:lnTo>
                  <a:lnTo>
                    <a:pt x="162" y="8410"/>
                  </a:lnTo>
                  <a:lnTo>
                    <a:pt x="213" y="8162"/>
                  </a:lnTo>
                  <a:lnTo>
                    <a:pt x="264" y="7907"/>
                  </a:lnTo>
                  <a:lnTo>
                    <a:pt x="324" y="7660"/>
                  </a:lnTo>
                  <a:lnTo>
                    <a:pt x="392" y="7421"/>
                  </a:lnTo>
                  <a:lnTo>
                    <a:pt x="460" y="7183"/>
                  </a:lnTo>
                  <a:lnTo>
                    <a:pt x="537" y="6944"/>
                  </a:lnTo>
                  <a:lnTo>
                    <a:pt x="622" y="6706"/>
                  </a:lnTo>
                  <a:lnTo>
                    <a:pt x="707" y="6467"/>
                  </a:lnTo>
                  <a:lnTo>
                    <a:pt x="801" y="6237"/>
                  </a:lnTo>
                  <a:lnTo>
                    <a:pt x="903" y="6016"/>
                  </a:lnTo>
                  <a:lnTo>
                    <a:pt x="1014" y="5786"/>
                  </a:lnTo>
                  <a:lnTo>
                    <a:pt x="1116" y="5564"/>
                  </a:lnTo>
                  <a:lnTo>
                    <a:pt x="1236" y="5351"/>
                  </a:lnTo>
                  <a:lnTo>
                    <a:pt x="1355" y="5130"/>
                  </a:lnTo>
                  <a:lnTo>
                    <a:pt x="1483" y="4917"/>
                  </a:lnTo>
                  <a:lnTo>
                    <a:pt x="1610" y="4712"/>
                  </a:lnTo>
                  <a:lnTo>
                    <a:pt x="1747" y="4508"/>
                  </a:lnTo>
                  <a:lnTo>
                    <a:pt x="1883" y="4303"/>
                  </a:lnTo>
                  <a:lnTo>
                    <a:pt x="2028" y="4107"/>
                  </a:lnTo>
                  <a:lnTo>
                    <a:pt x="2181" y="3911"/>
                  </a:lnTo>
                  <a:lnTo>
                    <a:pt x="2335" y="3715"/>
                  </a:lnTo>
                  <a:lnTo>
                    <a:pt x="2496" y="3528"/>
                  </a:lnTo>
                  <a:lnTo>
                    <a:pt x="2658" y="3349"/>
                  </a:lnTo>
                  <a:lnTo>
                    <a:pt x="2820" y="3170"/>
                  </a:lnTo>
                  <a:lnTo>
                    <a:pt x="2991" y="2991"/>
                  </a:lnTo>
                  <a:lnTo>
                    <a:pt x="3169" y="2821"/>
                  </a:lnTo>
                  <a:lnTo>
                    <a:pt x="3348" y="2650"/>
                  </a:lnTo>
                  <a:lnTo>
                    <a:pt x="3536" y="2489"/>
                  </a:lnTo>
                  <a:lnTo>
                    <a:pt x="3723" y="2335"/>
                  </a:lnTo>
                  <a:lnTo>
                    <a:pt x="3911" y="2182"/>
                  </a:lnTo>
                  <a:lnTo>
                    <a:pt x="4107" y="2029"/>
                  </a:lnTo>
                  <a:lnTo>
                    <a:pt x="4302" y="1884"/>
                  </a:lnTo>
                  <a:lnTo>
                    <a:pt x="4507" y="1747"/>
                  </a:lnTo>
                  <a:lnTo>
                    <a:pt x="4711" y="1611"/>
                  </a:lnTo>
                  <a:lnTo>
                    <a:pt x="4924" y="1483"/>
                  </a:lnTo>
                  <a:lnTo>
                    <a:pt x="5137" y="1356"/>
                  </a:lnTo>
                  <a:lnTo>
                    <a:pt x="5350" y="1236"/>
                  </a:lnTo>
                  <a:lnTo>
                    <a:pt x="5572" y="1117"/>
                  </a:lnTo>
                  <a:lnTo>
                    <a:pt x="5793" y="1006"/>
                  </a:lnTo>
                  <a:lnTo>
                    <a:pt x="6015" y="904"/>
                  </a:lnTo>
                  <a:lnTo>
                    <a:pt x="6245" y="802"/>
                  </a:lnTo>
                  <a:lnTo>
                    <a:pt x="6475" y="708"/>
                  </a:lnTo>
                  <a:lnTo>
                    <a:pt x="6705" y="623"/>
                  </a:lnTo>
                  <a:lnTo>
                    <a:pt x="6943" y="538"/>
                  </a:lnTo>
                  <a:lnTo>
                    <a:pt x="7182" y="461"/>
                  </a:lnTo>
                  <a:lnTo>
                    <a:pt x="7421" y="384"/>
                  </a:lnTo>
                  <a:lnTo>
                    <a:pt x="7668" y="325"/>
                  </a:lnTo>
                  <a:lnTo>
                    <a:pt x="7915" y="265"/>
                  </a:lnTo>
                  <a:lnTo>
                    <a:pt x="8162" y="205"/>
                  </a:lnTo>
                  <a:lnTo>
                    <a:pt x="8409" y="163"/>
                  </a:lnTo>
                  <a:lnTo>
                    <a:pt x="8664" y="120"/>
                  </a:lnTo>
                  <a:lnTo>
                    <a:pt x="8920" y="86"/>
                  </a:lnTo>
                  <a:lnTo>
                    <a:pt x="9176" y="52"/>
                  </a:lnTo>
                  <a:lnTo>
                    <a:pt x="9431" y="27"/>
                  </a:lnTo>
                  <a:lnTo>
                    <a:pt x="9695" y="9"/>
                  </a:lnTo>
                  <a:lnTo>
                    <a:pt x="9959" y="1"/>
                  </a:lnTo>
                  <a:lnTo>
                    <a:pt x="10223" y="1"/>
                  </a:lnTo>
                  <a:lnTo>
                    <a:pt x="10223" y="1"/>
                  </a:lnTo>
                  <a:lnTo>
                    <a:pt x="10488" y="1"/>
                  </a:lnTo>
                  <a:lnTo>
                    <a:pt x="10743" y="9"/>
                  </a:lnTo>
                  <a:lnTo>
                    <a:pt x="11007" y="27"/>
                  </a:lnTo>
                  <a:lnTo>
                    <a:pt x="11263" y="52"/>
                  </a:lnTo>
                  <a:lnTo>
                    <a:pt x="11518" y="86"/>
                  </a:lnTo>
                  <a:lnTo>
                    <a:pt x="11774" y="120"/>
                  </a:lnTo>
                  <a:lnTo>
                    <a:pt x="12030" y="163"/>
                  </a:lnTo>
                  <a:lnTo>
                    <a:pt x="12277" y="205"/>
                  </a:lnTo>
                  <a:lnTo>
                    <a:pt x="12524" y="265"/>
                  </a:lnTo>
                  <a:lnTo>
                    <a:pt x="12771" y="325"/>
                  </a:lnTo>
                  <a:lnTo>
                    <a:pt x="13018" y="384"/>
                  </a:lnTo>
                  <a:lnTo>
                    <a:pt x="13256" y="461"/>
                  </a:lnTo>
                  <a:lnTo>
                    <a:pt x="13495" y="538"/>
                  </a:lnTo>
                  <a:lnTo>
                    <a:pt x="13733" y="623"/>
                  </a:lnTo>
                  <a:lnTo>
                    <a:pt x="13963" y="708"/>
                  </a:lnTo>
                  <a:lnTo>
                    <a:pt x="14193" y="802"/>
                  </a:lnTo>
                  <a:lnTo>
                    <a:pt x="14423" y="904"/>
                  </a:lnTo>
                  <a:lnTo>
                    <a:pt x="14653" y="1006"/>
                  </a:lnTo>
                  <a:lnTo>
                    <a:pt x="14875" y="1117"/>
                  </a:lnTo>
                  <a:lnTo>
                    <a:pt x="15088" y="1236"/>
                  </a:lnTo>
                  <a:lnTo>
                    <a:pt x="15309" y="1356"/>
                  </a:lnTo>
                  <a:lnTo>
                    <a:pt x="15514" y="1483"/>
                  </a:lnTo>
                  <a:lnTo>
                    <a:pt x="15727" y="1611"/>
                  </a:lnTo>
                  <a:lnTo>
                    <a:pt x="15931" y="1747"/>
                  </a:lnTo>
                  <a:lnTo>
                    <a:pt x="16136" y="1884"/>
                  </a:lnTo>
                  <a:lnTo>
                    <a:pt x="16332" y="2029"/>
                  </a:lnTo>
                  <a:lnTo>
                    <a:pt x="16528" y="2182"/>
                  </a:lnTo>
                  <a:lnTo>
                    <a:pt x="16715" y="2335"/>
                  </a:lnTo>
                  <a:lnTo>
                    <a:pt x="16903" y="2489"/>
                  </a:lnTo>
                  <a:lnTo>
                    <a:pt x="17090" y="2650"/>
                  </a:lnTo>
                  <a:lnTo>
                    <a:pt x="17269" y="2821"/>
                  </a:lnTo>
                  <a:lnTo>
                    <a:pt x="17448" y="2991"/>
                  </a:lnTo>
                  <a:lnTo>
                    <a:pt x="17618" y="3170"/>
                  </a:lnTo>
                  <a:lnTo>
                    <a:pt x="17780" y="3349"/>
                  </a:lnTo>
                  <a:lnTo>
                    <a:pt x="17942" y="3528"/>
                  </a:lnTo>
                  <a:lnTo>
                    <a:pt x="18104" y="3715"/>
                  </a:lnTo>
                  <a:lnTo>
                    <a:pt x="18257" y="3911"/>
                  </a:lnTo>
                  <a:lnTo>
                    <a:pt x="18410" y="4107"/>
                  </a:lnTo>
                  <a:lnTo>
                    <a:pt x="18555" y="4303"/>
                  </a:lnTo>
                  <a:lnTo>
                    <a:pt x="18692" y="4508"/>
                  </a:lnTo>
                  <a:lnTo>
                    <a:pt x="18828" y="4712"/>
                  </a:lnTo>
                  <a:lnTo>
                    <a:pt x="18956" y="4917"/>
                  </a:lnTo>
                  <a:lnTo>
                    <a:pt x="19084" y="5130"/>
                  </a:lnTo>
                  <a:lnTo>
                    <a:pt x="19203" y="5351"/>
                  </a:lnTo>
                  <a:lnTo>
                    <a:pt x="19322" y="5564"/>
                  </a:lnTo>
                  <a:lnTo>
                    <a:pt x="19433" y="5786"/>
                  </a:lnTo>
                  <a:lnTo>
                    <a:pt x="19535" y="6016"/>
                  </a:lnTo>
                  <a:lnTo>
                    <a:pt x="19637" y="6237"/>
                  </a:lnTo>
                  <a:lnTo>
                    <a:pt x="19731" y="6467"/>
                  </a:lnTo>
                  <a:lnTo>
                    <a:pt x="19816" y="6706"/>
                  </a:lnTo>
                  <a:lnTo>
                    <a:pt x="19901" y="6944"/>
                  </a:lnTo>
                  <a:lnTo>
                    <a:pt x="19978" y="7183"/>
                  </a:lnTo>
                  <a:lnTo>
                    <a:pt x="20055" y="7421"/>
                  </a:lnTo>
                  <a:lnTo>
                    <a:pt x="20114" y="7660"/>
                  </a:lnTo>
                  <a:lnTo>
                    <a:pt x="20174" y="7907"/>
                  </a:lnTo>
                  <a:lnTo>
                    <a:pt x="20234" y="8162"/>
                  </a:lnTo>
                  <a:lnTo>
                    <a:pt x="20276" y="8410"/>
                  </a:lnTo>
                  <a:lnTo>
                    <a:pt x="20319" y="8665"/>
                  </a:lnTo>
                  <a:lnTo>
                    <a:pt x="20353" y="8912"/>
                  </a:lnTo>
                  <a:lnTo>
                    <a:pt x="20387" y="9176"/>
                  </a:lnTo>
                  <a:lnTo>
                    <a:pt x="20413" y="9432"/>
                  </a:lnTo>
                  <a:lnTo>
                    <a:pt x="20421" y="9696"/>
                  </a:lnTo>
                  <a:lnTo>
                    <a:pt x="20438" y="9952"/>
                  </a:lnTo>
                  <a:lnTo>
                    <a:pt x="20438" y="10216"/>
                  </a:lnTo>
                  <a:lnTo>
                    <a:pt x="20438" y="102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5"/>
            <p:cNvSpPr/>
            <p:nvPr/>
          </p:nvSpPr>
          <p:spPr>
            <a:xfrm>
              <a:off x="-2306350" y="-1633375"/>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5"/>
            <p:cNvSpPr/>
            <p:nvPr/>
          </p:nvSpPr>
          <p:spPr>
            <a:xfrm>
              <a:off x="-4026425" y="-1888750"/>
              <a:ext cx="510975" cy="510975"/>
            </a:xfrm>
            <a:custGeom>
              <a:avLst/>
              <a:gdLst/>
              <a:ahLst/>
              <a:cxnLst/>
              <a:rect l="l" t="t" r="r" b="b"/>
              <a:pathLst>
                <a:path w="20439" h="20439" extrusionOk="0">
                  <a:moveTo>
                    <a:pt x="9960" y="1"/>
                  </a:moveTo>
                  <a:lnTo>
                    <a:pt x="9696" y="9"/>
                  </a:lnTo>
                  <a:lnTo>
                    <a:pt x="9432" y="27"/>
                  </a:lnTo>
                  <a:lnTo>
                    <a:pt x="9176" y="52"/>
                  </a:lnTo>
                  <a:lnTo>
                    <a:pt x="8921" y="86"/>
                  </a:lnTo>
                  <a:lnTo>
                    <a:pt x="8665" y="120"/>
                  </a:lnTo>
                  <a:lnTo>
                    <a:pt x="8410" y="163"/>
                  </a:lnTo>
                  <a:lnTo>
                    <a:pt x="8162" y="205"/>
                  </a:lnTo>
                  <a:lnTo>
                    <a:pt x="7915" y="265"/>
                  </a:lnTo>
                  <a:lnTo>
                    <a:pt x="7668" y="325"/>
                  </a:lnTo>
                  <a:lnTo>
                    <a:pt x="7421" y="384"/>
                  </a:lnTo>
                  <a:lnTo>
                    <a:pt x="7183" y="461"/>
                  </a:lnTo>
                  <a:lnTo>
                    <a:pt x="6944" y="538"/>
                  </a:lnTo>
                  <a:lnTo>
                    <a:pt x="6706" y="623"/>
                  </a:lnTo>
                  <a:lnTo>
                    <a:pt x="6476" y="708"/>
                  </a:lnTo>
                  <a:lnTo>
                    <a:pt x="6246" y="802"/>
                  </a:lnTo>
                  <a:lnTo>
                    <a:pt x="6016" y="904"/>
                  </a:lnTo>
                  <a:lnTo>
                    <a:pt x="5794" y="1006"/>
                  </a:lnTo>
                  <a:lnTo>
                    <a:pt x="5564" y="1117"/>
                  </a:lnTo>
                  <a:lnTo>
                    <a:pt x="5351" y="1236"/>
                  </a:lnTo>
                  <a:lnTo>
                    <a:pt x="5130" y="1356"/>
                  </a:lnTo>
                  <a:lnTo>
                    <a:pt x="4925" y="1483"/>
                  </a:lnTo>
                  <a:lnTo>
                    <a:pt x="4712" y="1611"/>
                  </a:lnTo>
                  <a:lnTo>
                    <a:pt x="4508" y="1747"/>
                  </a:lnTo>
                  <a:lnTo>
                    <a:pt x="4303" y="1884"/>
                  </a:lnTo>
                  <a:lnTo>
                    <a:pt x="4107" y="2029"/>
                  </a:lnTo>
                  <a:lnTo>
                    <a:pt x="3911" y="2182"/>
                  </a:lnTo>
                  <a:lnTo>
                    <a:pt x="3724" y="2335"/>
                  </a:lnTo>
                  <a:lnTo>
                    <a:pt x="3537" y="2489"/>
                  </a:lnTo>
                  <a:lnTo>
                    <a:pt x="3349" y="2650"/>
                  </a:lnTo>
                  <a:lnTo>
                    <a:pt x="3170" y="2821"/>
                  </a:lnTo>
                  <a:lnTo>
                    <a:pt x="2991" y="2991"/>
                  </a:lnTo>
                  <a:lnTo>
                    <a:pt x="2821" y="3170"/>
                  </a:lnTo>
                  <a:lnTo>
                    <a:pt x="2659" y="3349"/>
                  </a:lnTo>
                  <a:lnTo>
                    <a:pt x="2497" y="3528"/>
                  </a:lnTo>
                  <a:lnTo>
                    <a:pt x="2335" y="3715"/>
                  </a:lnTo>
                  <a:lnTo>
                    <a:pt x="2182" y="3911"/>
                  </a:lnTo>
                  <a:lnTo>
                    <a:pt x="2029" y="4107"/>
                  </a:lnTo>
                  <a:lnTo>
                    <a:pt x="1884" y="4303"/>
                  </a:lnTo>
                  <a:lnTo>
                    <a:pt x="1747" y="4508"/>
                  </a:lnTo>
                  <a:lnTo>
                    <a:pt x="1611" y="4712"/>
                  </a:lnTo>
                  <a:lnTo>
                    <a:pt x="1483" y="4917"/>
                  </a:lnTo>
                  <a:lnTo>
                    <a:pt x="1356" y="5130"/>
                  </a:lnTo>
                  <a:lnTo>
                    <a:pt x="1236" y="5351"/>
                  </a:lnTo>
                  <a:lnTo>
                    <a:pt x="1117" y="5564"/>
                  </a:lnTo>
                  <a:lnTo>
                    <a:pt x="1006" y="5786"/>
                  </a:lnTo>
                  <a:lnTo>
                    <a:pt x="904" y="6016"/>
                  </a:lnTo>
                  <a:lnTo>
                    <a:pt x="802" y="6237"/>
                  </a:lnTo>
                  <a:lnTo>
                    <a:pt x="708" y="6467"/>
                  </a:lnTo>
                  <a:lnTo>
                    <a:pt x="623" y="6706"/>
                  </a:lnTo>
                  <a:lnTo>
                    <a:pt x="538" y="6944"/>
                  </a:lnTo>
                  <a:lnTo>
                    <a:pt x="461" y="7183"/>
                  </a:lnTo>
                  <a:lnTo>
                    <a:pt x="393" y="7421"/>
                  </a:lnTo>
                  <a:lnTo>
                    <a:pt x="325" y="7660"/>
                  </a:lnTo>
                  <a:lnTo>
                    <a:pt x="265" y="7907"/>
                  </a:lnTo>
                  <a:lnTo>
                    <a:pt x="214" y="8162"/>
                  </a:lnTo>
                  <a:lnTo>
                    <a:pt x="163" y="8410"/>
                  </a:lnTo>
                  <a:lnTo>
                    <a:pt x="120" y="8665"/>
                  </a:lnTo>
                  <a:lnTo>
                    <a:pt x="86" y="8912"/>
                  </a:lnTo>
                  <a:lnTo>
                    <a:pt x="52" y="9176"/>
                  </a:lnTo>
                  <a:lnTo>
                    <a:pt x="35" y="9432"/>
                  </a:lnTo>
                  <a:lnTo>
                    <a:pt x="18" y="9696"/>
                  </a:lnTo>
                  <a:lnTo>
                    <a:pt x="9" y="9952"/>
                  </a:lnTo>
                  <a:lnTo>
                    <a:pt x="1" y="10216"/>
                  </a:lnTo>
                  <a:lnTo>
                    <a:pt x="9" y="10480"/>
                  </a:lnTo>
                  <a:lnTo>
                    <a:pt x="18" y="10744"/>
                  </a:lnTo>
                  <a:lnTo>
                    <a:pt x="35" y="11008"/>
                  </a:lnTo>
                  <a:lnTo>
                    <a:pt x="52" y="11264"/>
                  </a:lnTo>
                  <a:lnTo>
                    <a:pt x="86" y="11519"/>
                  </a:lnTo>
                  <a:lnTo>
                    <a:pt x="120" y="11775"/>
                  </a:lnTo>
                  <a:lnTo>
                    <a:pt x="163" y="12030"/>
                  </a:lnTo>
                  <a:lnTo>
                    <a:pt x="214" y="12277"/>
                  </a:lnTo>
                  <a:lnTo>
                    <a:pt x="265" y="12524"/>
                  </a:lnTo>
                  <a:lnTo>
                    <a:pt x="325" y="12771"/>
                  </a:lnTo>
                  <a:lnTo>
                    <a:pt x="393" y="13018"/>
                  </a:lnTo>
                  <a:lnTo>
                    <a:pt x="461" y="13257"/>
                  </a:lnTo>
                  <a:lnTo>
                    <a:pt x="538" y="13496"/>
                  </a:lnTo>
                  <a:lnTo>
                    <a:pt x="623" y="13734"/>
                  </a:lnTo>
                  <a:lnTo>
                    <a:pt x="708" y="13964"/>
                  </a:lnTo>
                  <a:lnTo>
                    <a:pt x="802" y="14194"/>
                  </a:lnTo>
                  <a:lnTo>
                    <a:pt x="904" y="14424"/>
                  </a:lnTo>
                  <a:lnTo>
                    <a:pt x="1006" y="14646"/>
                  </a:lnTo>
                  <a:lnTo>
                    <a:pt x="1117" y="14867"/>
                  </a:lnTo>
                  <a:lnTo>
                    <a:pt x="1236" y="15089"/>
                  </a:lnTo>
                  <a:lnTo>
                    <a:pt x="1356" y="15302"/>
                  </a:lnTo>
                  <a:lnTo>
                    <a:pt x="1483" y="15515"/>
                  </a:lnTo>
                  <a:lnTo>
                    <a:pt x="1611" y="15728"/>
                  </a:lnTo>
                  <a:lnTo>
                    <a:pt x="1747" y="15932"/>
                  </a:lnTo>
                  <a:lnTo>
                    <a:pt x="1884" y="16128"/>
                  </a:lnTo>
                  <a:lnTo>
                    <a:pt x="2029" y="16333"/>
                  </a:lnTo>
                  <a:lnTo>
                    <a:pt x="2182" y="16528"/>
                  </a:lnTo>
                  <a:lnTo>
                    <a:pt x="2335" y="16716"/>
                  </a:lnTo>
                  <a:lnTo>
                    <a:pt x="2497" y="16903"/>
                  </a:lnTo>
                  <a:lnTo>
                    <a:pt x="2659" y="17091"/>
                  </a:lnTo>
                  <a:lnTo>
                    <a:pt x="2821" y="17270"/>
                  </a:lnTo>
                  <a:lnTo>
                    <a:pt x="2991" y="17440"/>
                  </a:lnTo>
                  <a:lnTo>
                    <a:pt x="3170" y="17610"/>
                  </a:lnTo>
                  <a:lnTo>
                    <a:pt x="3349" y="17781"/>
                  </a:lnTo>
                  <a:lnTo>
                    <a:pt x="3537" y="17943"/>
                  </a:lnTo>
                  <a:lnTo>
                    <a:pt x="3724" y="18105"/>
                  </a:lnTo>
                  <a:lnTo>
                    <a:pt x="3911" y="18258"/>
                  </a:lnTo>
                  <a:lnTo>
                    <a:pt x="4107" y="18403"/>
                  </a:lnTo>
                  <a:lnTo>
                    <a:pt x="4303" y="18548"/>
                  </a:lnTo>
                  <a:lnTo>
                    <a:pt x="4508" y="18692"/>
                  </a:lnTo>
                  <a:lnTo>
                    <a:pt x="4712" y="18829"/>
                  </a:lnTo>
                  <a:lnTo>
                    <a:pt x="4925" y="18956"/>
                  </a:lnTo>
                  <a:lnTo>
                    <a:pt x="5130" y="19084"/>
                  </a:lnTo>
                  <a:lnTo>
                    <a:pt x="5351" y="19204"/>
                  </a:lnTo>
                  <a:lnTo>
                    <a:pt x="5564" y="19314"/>
                  </a:lnTo>
                  <a:lnTo>
                    <a:pt x="5794" y="19425"/>
                  </a:lnTo>
                  <a:lnTo>
                    <a:pt x="6016" y="19536"/>
                  </a:lnTo>
                  <a:lnTo>
                    <a:pt x="6246" y="19629"/>
                  </a:lnTo>
                  <a:lnTo>
                    <a:pt x="6476" y="19723"/>
                  </a:lnTo>
                  <a:lnTo>
                    <a:pt x="6706" y="19817"/>
                  </a:lnTo>
                  <a:lnTo>
                    <a:pt x="6944" y="19902"/>
                  </a:lnTo>
                  <a:lnTo>
                    <a:pt x="7183" y="19979"/>
                  </a:lnTo>
                  <a:lnTo>
                    <a:pt x="7421" y="20047"/>
                  </a:lnTo>
                  <a:lnTo>
                    <a:pt x="7668" y="20115"/>
                  </a:lnTo>
                  <a:lnTo>
                    <a:pt x="7915" y="20175"/>
                  </a:lnTo>
                  <a:lnTo>
                    <a:pt x="8162" y="20226"/>
                  </a:lnTo>
                  <a:lnTo>
                    <a:pt x="8410" y="20277"/>
                  </a:lnTo>
                  <a:lnTo>
                    <a:pt x="8665" y="20320"/>
                  </a:lnTo>
                  <a:lnTo>
                    <a:pt x="8921" y="20354"/>
                  </a:lnTo>
                  <a:lnTo>
                    <a:pt x="9176" y="20379"/>
                  </a:lnTo>
                  <a:lnTo>
                    <a:pt x="9432" y="20405"/>
                  </a:lnTo>
                  <a:lnTo>
                    <a:pt x="9696" y="20422"/>
                  </a:lnTo>
                  <a:lnTo>
                    <a:pt x="9960" y="20430"/>
                  </a:lnTo>
                  <a:lnTo>
                    <a:pt x="10224" y="20439"/>
                  </a:lnTo>
                  <a:lnTo>
                    <a:pt x="10488" y="20430"/>
                  </a:lnTo>
                  <a:lnTo>
                    <a:pt x="10744" y="20422"/>
                  </a:lnTo>
                  <a:lnTo>
                    <a:pt x="11008" y="20405"/>
                  </a:lnTo>
                  <a:lnTo>
                    <a:pt x="11264" y="20379"/>
                  </a:lnTo>
                  <a:lnTo>
                    <a:pt x="11519" y="20354"/>
                  </a:lnTo>
                  <a:lnTo>
                    <a:pt x="11775" y="20320"/>
                  </a:lnTo>
                  <a:lnTo>
                    <a:pt x="12030" y="20277"/>
                  </a:lnTo>
                  <a:lnTo>
                    <a:pt x="12277" y="20226"/>
                  </a:lnTo>
                  <a:lnTo>
                    <a:pt x="12524" y="20175"/>
                  </a:lnTo>
                  <a:lnTo>
                    <a:pt x="12771" y="20115"/>
                  </a:lnTo>
                  <a:lnTo>
                    <a:pt x="13019" y="20047"/>
                  </a:lnTo>
                  <a:lnTo>
                    <a:pt x="13257" y="19979"/>
                  </a:lnTo>
                  <a:lnTo>
                    <a:pt x="13496" y="19902"/>
                  </a:lnTo>
                  <a:lnTo>
                    <a:pt x="13734" y="19817"/>
                  </a:lnTo>
                  <a:lnTo>
                    <a:pt x="13964" y="19723"/>
                  </a:lnTo>
                  <a:lnTo>
                    <a:pt x="14194" y="19629"/>
                  </a:lnTo>
                  <a:lnTo>
                    <a:pt x="14424" y="19536"/>
                  </a:lnTo>
                  <a:lnTo>
                    <a:pt x="14646" y="19425"/>
                  </a:lnTo>
                  <a:lnTo>
                    <a:pt x="14867" y="19314"/>
                  </a:lnTo>
                  <a:lnTo>
                    <a:pt x="15089" y="19204"/>
                  </a:lnTo>
                  <a:lnTo>
                    <a:pt x="15302" y="19084"/>
                  </a:lnTo>
                  <a:lnTo>
                    <a:pt x="15515" y="18956"/>
                  </a:lnTo>
                  <a:lnTo>
                    <a:pt x="15728" y="18829"/>
                  </a:lnTo>
                  <a:lnTo>
                    <a:pt x="15932" y="18692"/>
                  </a:lnTo>
                  <a:lnTo>
                    <a:pt x="16137" y="18548"/>
                  </a:lnTo>
                  <a:lnTo>
                    <a:pt x="16333" y="18403"/>
                  </a:lnTo>
                  <a:lnTo>
                    <a:pt x="16528" y="18258"/>
                  </a:lnTo>
                  <a:lnTo>
                    <a:pt x="16716" y="18105"/>
                  </a:lnTo>
                  <a:lnTo>
                    <a:pt x="16903" y="17943"/>
                  </a:lnTo>
                  <a:lnTo>
                    <a:pt x="17091" y="17781"/>
                  </a:lnTo>
                  <a:lnTo>
                    <a:pt x="17270" y="17610"/>
                  </a:lnTo>
                  <a:lnTo>
                    <a:pt x="17449" y="17440"/>
                  </a:lnTo>
                  <a:lnTo>
                    <a:pt x="17619" y="17270"/>
                  </a:lnTo>
                  <a:lnTo>
                    <a:pt x="17781" y="17091"/>
                  </a:lnTo>
                  <a:lnTo>
                    <a:pt x="17943" y="16903"/>
                  </a:lnTo>
                  <a:lnTo>
                    <a:pt x="18105" y="16716"/>
                  </a:lnTo>
                  <a:lnTo>
                    <a:pt x="18258" y="16528"/>
                  </a:lnTo>
                  <a:lnTo>
                    <a:pt x="18411" y="16333"/>
                  </a:lnTo>
                  <a:lnTo>
                    <a:pt x="18556" y="16128"/>
                  </a:lnTo>
                  <a:lnTo>
                    <a:pt x="18692" y="15932"/>
                  </a:lnTo>
                  <a:lnTo>
                    <a:pt x="18829" y="15728"/>
                  </a:lnTo>
                  <a:lnTo>
                    <a:pt x="18956" y="15515"/>
                  </a:lnTo>
                  <a:lnTo>
                    <a:pt x="19084" y="15302"/>
                  </a:lnTo>
                  <a:lnTo>
                    <a:pt x="19204" y="15089"/>
                  </a:lnTo>
                  <a:lnTo>
                    <a:pt x="19323" y="14867"/>
                  </a:lnTo>
                  <a:lnTo>
                    <a:pt x="19434" y="14646"/>
                  </a:lnTo>
                  <a:lnTo>
                    <a:pt x="19536" y="14424"/>
                  </a:lnTo>
                  <a:lnTo>
                    <a:pt x="19638" y="14194"/>
                  </a:lnTo>
                  <a:lnTo>
                    <a:pt x="19732" y="13964"/>
                  </a:lnTo>
                  <a:lnTo>
                    <a:pt x="19817" y="13734"/>
                  </a:lnTo>
                  <a:lnTo>
                    <a:pt x="19902" y="13496"/>
                  </a:lnTo>
                  <a:lnTo>
                    <a:pt x="19979" y="13257"/>
                  </a:lnTo>
                  <a:lnTo>
                    <a:pt x="20047" y="13018"/>
                  </a:lnTo>
                  <a:lnTo>
                    <a:pt x="20115" y="12771"/>
                  </a:lnTo>
                  <a:lnTo>
                    <a:pt x="20175" y="12524"/>
                  </a:lnTo>
                  <a:lnTo>
                    <a:pt x="20234" y="12277"/>
                  </a:lnTo>
                  <a:lnTo>
                    <a:pt x="20277" y="12030"/>
                  </a:lnTo>
                  <a:lnTo>
                    <a:pt x="20320" y="11775"/>
                  </a:lnTo>
                  <a:lnTo>
                    <a:pt x="20354" y="11519"/>
                  </a:lnTo>
                  <a:lnTo>
                    <a:pt x="20388" y="11264"/>
                  </a:lnTo>
                  <a:lnTo>
                    <a:pt x="20405" y="11008"/>
                  </a:lnTo>
                  <a:lnTo>
                    <a:pt x="20422" y="10744"/>
                  </a:lnTo>
                  <a:lnTo>
                    <a:pt x="20439" y="10480"/>
                  </a:lnTo>
                  <a:lnTo>
                    <a:pt x="20439" y="10216"/>
                  </a:lnTo>
                  <a:lnTo>
                    <a:pt x="20439" y="9952"/>
                  </a:lnTo>
                  <a:lnTo>
                    <a:pt x="20422" y="9696"/>
                  </a:lnTo>
                  <a:lnTo>
                    <a:pt x="20405" y="9432"/>
                  </a:lnTo>
                  <a:lnTo>
                    <a:pt x="20388" y="9176"/>
                  </a:lnTo>
                  <a:lnTo>
                    <a:pt x="20354" y="8912"/>
                  </a:lnTo>
                  <a:lnTo>
                    <a:pt x="20320" y="8665"/>
                  </a:lnTo>
                  <a:lnTo>
                    <a:pt x="20277" y="8410"/>
                  </a:lnTo>
                  <a:lnTo>
                    <a:pt x="20234" y="8162"/>
                  </a:lnTo>
                  <a:lnTo>
                    <a:pt x="20175" y="7907"/>
                  </a:lnTo>
                  <a:lnTo>
                    <a:pt x="20115" y="7660"/>
                  </a:lnTo>
                  <a:lnTo>
                    <a:pt x="20047" y="7421"/>
                  </a:lnTo>
                  <a:lnTo>
                    <a:pt x="19979" y="7183"/>
                  </a:lnTo>
                  <a:lnTo>
                    <a:pt x="19902" y="6944"/>
                  </a:lnTo>
                  <a:lnTo>
                    <a:pt x="19817" y="6706"/>
                  </a:lnTo>
                  <a:lnTo>
                    <a:pt x="19732" y="6467"/>
                  </a:lnTo>
                  <a:lnTo>
                    <a:pt x="19638" y="6237"/>
                  </a:lnTo>
                  <a:lnTo>
                    <a:pt x="19536" y="6016"/>
                  </a:lnTo>
                  <a:lnTo>
                    <a:pt x="19434" y="5786"/>
                  </a:lnTo>
                  <a:lnTo>
                    <a:pt x="19323" y="5564"/>
                  </a:lnTo>
                  <a:lnTo>
                    <a:pt x="19204" y="5351"/>
                  </a:lnTo>
                  <a:lnTo>
                    <a:pt x="19084" y="5130"/>
                  </a:lnTo>
                  <a:lnTo>
                    <a:pt x="18956" y="4917"/>
                  </a:lnTo>
                  <a:lnTo>
                    <a:pt x="18829" y="4712"/>
                  </a:lnTo>
                  <a:lnTo>
                    <a:pt x="18692" y="4508"/>
                  </a:lnTo>
                  <a:lnTo>
                    <a:pt x="18556" y="4303"/>
                  </a:lnTo>
                  <a:lnTo>
                    <a:pt x="18411" y="4107"/>
                  </a:lnTo>
                  <a:lnTo>
                    <a:pt x="18258" y="3911"/>
                  </a:lnTo>
                  <a:lnTo>
                    <a:pt x="18105" y="3715"/>
                  </a:lnTo>
                  <a:lnTo>
                    <a:pt x="17943" y="3528"/>
                  </a:lnTo>
                  <a:lnTo>
                    <a:pt x="17781" y="3349"/>
                  </a:lnTo>
                  <a:lnTo>
                    <a:pt x="17619" y="3170"/>
                  </a:lnTo>
                  <a:lnTo>
                    <a:pt x="17449" y="2991"/>
                  </a:lnTo>
                  <a:lnTo>
                    <a:pt x="17270" y="2821"/>
                  </a:lnTo>
                  <a:lnTo>
                    <a:pt x="17091" y="2650"/>
                  </a:lnTo>
                  <a:lnTo>
                    <a:pt x="16903" y="2489"/>
                  </a:lnTo>
                  <a:lnTo>
                    <a:pt x="16716" y="2335"/>
                  </a:lnTo>
                  <a:lnTo>
                    <a:pt x="16528" y="2182"/>
                  </a:lnTo>
                  <a:lnTo>
                    <a:pt x="16333" y="2029"/>
                  </a:lnTo>
                  <a:lnTo>
                    <a:pt x="16137" y="1884"/>
                  </a:lnTo>
                  <a:lnTo>
                    <a:pt x="15932" y="1747"/>
                  </a:lnTo>
                  <a:lnTo>
                    <a:pt x="15728" y="1611"/>
                  </a:lnTo>
                  <a:lnTo>
                    <a:pt x="15515" y="1483"/>
                  </a:lnTo>
                  <a:lnTo>
                    <a:pt x="15302" y="1356"/>
                  </a:lnTo>
                  <a:lnTo>
                    <a:pt x="15089" y="1236"/>
                  </a:lnTo>
                  <a:lnTo>
                    <a:pt x="14867" y="1117"/>
                  </a:lnTo>
                  <a:lnTo>
                    <a:pt x="14646" y="1006"/>
                  </a:lnTo>
                  <a:lnTo>
                    <a:pt x="14424" y="904"/>
                  </a:lnTo>
                  <a:lnTo>
                    <a:pt x="14194" y="802"/>
                  </a:lnTo>
                  <a:lnTo>
                    <a:pt x="13964" y="708"/>
                  </a:lnTo>
                  <a:lnTo>
                    <a:pt x="13734" y="623"/>
                  </a:lnTo>
                  <a:lnTo>
                    <a:pt x="13496" y="538"/>
                  </a:lnTo>
                  <a:lnTo>
                    <a:pt x="13257" y="461"/>
                  </a:lnTo>
                  <a:lnTo>
                    <a:pt x="13019" y="384"/>
                  </a:lnTo>
                  <a:lnTo>
                    <a:pt x="12771" y="325"/>
                  </a:lnTo>
                  <a:lnTo>
                    <a:pt x="12524" y="265"/>
                  </a:lnTo>
                  <a:lnTo>
                    <a:pt x="12277" y="205"/>
                  </a:lnTo>
                  <a:lnTo>
                    <a:pt x="12030" y="163"/>
                  </a:lnTo>
                  <a:lnTo>
                    <a:pt x="11775" y="120"/>
                  </a:lnTo>
                  <a:lnTo>
                    <a:pt x="11519" y="86"/>
                  </a:lnTo>
                  <a:lnTo>
                    <a:pt x="11264" y="52"/>
                  </a:lnTo>
                  <a:lnTo>
                    <a:pt x="11008" y="27"/>
                  </a:lnTo>
                  <a:lnTo>
                    <a:pt x="10744" y="9"/>
                  </a:lnTo>
                  <a:lnTo>
                    <a:pt x="104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5"/>
            <p:cNvSpPr/>
            <p:nvPr/>
          </p:nvSpPr>
          <p:spPr>
            <a:xfrm>
              <a:off x="-4026425" y="-1888750"/>
              <a:ext cx="510975" cy="510975"/>
            </a:xfrm>
            <a:custGeom>
              <a:avLst/>
              <a:gdLst/>
              <a:ahLst/>
              <a:cxnLst/>
              <a:rect l="l" t="t" r="r" b="b"/>
              <a:pathLst>
                <a:path w="20439" h="20439" fill="none" extrusionOk="0">
                  <a:moveTo>
                    <a:pt x="20439" y="10216"/>
                  </a:moveTo>
                  <a:lnTo>
                    <a:pt x="20439" y="10216"/>
                  </a:lnTo>
                  <a:lnTo>
                    <a:pt x="20439" y="10480"/>
                  </a:lnTo>
                  <a:lnTo>
                    <a:pt x="20422" y="10744"/>
                  </a:lnTo>
                  <a:lnTo>
                    <a:pt x="20405" y="11008"/>
                  </a:lnTo>
                  <a:lnTo>
                    <a:pt x="20388" y="11264"/>
                  </a:lnTo>
                  <a:lnTo>
                    <a:pt x="20354" y="11519"/>
                  </a:lnTo>
                  <a:lnTo>
                    <a:pt x="20320" y="11775"/>
                  </a:lnTo>
                  <a:lnTo>
                    <a:pt x="20277" y="12030"/>
                  </a:lnTo>
                  <a:lnTo>
                    <a:pt x="20234" y="12277"/>
                  </a:lnTo>
                  <a:lnTo>
                    <a:pt x="20175" y="12524"/>
                  </a:lnTo>
                  <a:lnTo>
                    <a:pt x="20115" y="12771"/>
                  </a:lnTo>
                  <a:lnTo>
                    <a:pt x="20047" y="13018"/>
                  </a:lnTo>
                  <a:lnTo>
                    <a:pt x="19979" y="13257"/>
                  </a:lnTo>
                  <a:lnTo>
                    <a:pt x="19902" y="13496"/>
                  </a:lnTo>
                  <a:lnTo>
                    <a:pt x="19817" y="13734"/>
                  </a:lnTo>
                  <a:lnTo>
                    <a:pt x="19732" y="13964"/>
                  </a:lnTo>
                  <a:lnTo>
                    <a:pt x="19638" y="14194"/>
                  </a:lnTo>
                  <a:lnTo>
                    <a:pt x="19536" y="14424"/>
                  </a:lnTo>
                  <a:lnTo>
                    <a:pt x="19434" y="14646"/>
                  </a:lnTo>
                  <a:lnTo>
                    <a:pt x="19323" y="14867"/>
                  </a:lnTo>
                  <a:lnTo>
                    <a:pt x="19204" y="15089"/>
                  </a:lnTo>
                  <a:lnTo>
                    <a:pt x="19084" y="15302"/>
                  </a:lnTo>
                  <a:lnTo>
                    <a:pt x="18956" y="15515"/>
                  </a:lnTo>
                  <a:lnTo>
                    <a:pt x="18829" y="15728"/>
                  </a:lnTo>
                  <a:lnTo>
                    <a:pt x="18692" y="15932"/>
                  </a:lnTo>
                  <a:lnTo>
                    <a:pt x="18556" y="16128"/>
                  </a:lnTo>
                  <a:lnTo>
                    <a:pt x="18411" y="16333"/>
                  </a:lnTo>
                  <a:lnTo>
                    <a:pt x="18258" y="16528"/>
                  </a:lnTo>
                  <a:lnTo>
                    <a:pt x="18105" y="16716"/>
                  </a:lnTo>
                  <a:lnTo>
                    <a:pt x="17943" y="16903"/>
                  </a:lnTo>
                  <a:lnTo>
                    <a:pt x="17781" y="17091"/>
                  </a:lnTo>
                  <a:lnTo>
                    <a:pt x="17619" y="17270"/>
                  </a:lnTo>
                  <a:lnTo>
                    <a:pt x="17449" y="17440"/>
                  </a:lnTo>
                  <a:lnTo>
                    <a:pt x="17270" y="17610"/>
                  </a:lnTo>
                  <a:lnTo>
                    <a:pt x="17091" y="17781"/>
                  </a:lnTo>
                  <a:lnTo>
                    <a:pt x="16903" y="17943"/>
                  </a:lnTo>
                  <a:lnTo>
                    <a:pt x="16716" y="18105"/>
                  </a:lnTo>
                  <a:lnTo>
                    <a:pt x="16528" y="18258"/>
                  </a:lnTo>
                  <a:lnTo>
                    <a:pt x="16333" y="18403"/>
                  </a:lnTo>
                  <a:lnTo>
                    <a:pt x="16137" y="18548"/>
                  </a:lnTo>
                  <a:lnTo>
                    <a:pt x="15932" y="18692"/>
                  </a:lnTo>
                  <a:lnTo>
                    <a:pt x="15728" y="18829"/>
                  </a:lnTo>
                  <a:lnTo>
                    <a:pt x="15515" y="18956"/>
                  </a:lnTo>
                  <a:lnTo>
                    <a:pt x="15302" y="19084"/>
                  </a:lnTo>
                  <a:lnTo>
                    <a:pt x="15089" y="19204"/>
                  </a:lnTo>
                  <a:lnTo>
                    <a:pt x="14867" y="19314"/>
                  </a:lnTo>
                  <a:lnTo>
                    <a:pt x="14646" y="19425"/>
                  </a:lnTo>
                  <a:lnTo>
                    <a:pt x="14424" y="19536"/>
                  </a:lnTo>
                  <a:lnTo>
                    <a:pt x="14194" y="19629"/>
                  </a:lnTo>
                  <a:lnTo>
                    <a:pt x="13964" y="19723"/>
                  </a:lnTo>
                  <a:lnTo>
                    <a:pt x="13734" y="19817"/>
                  </a:lnTo>
                  <a:lnTo>
                    <a:pt x="13496" y="19902"/>
                  </a:lnTo>
                  <a:lnTo>
                    <a:pt x="13257" y="19979"/>
                  </a:lnTo>
                  <a:lnTo>
                    <a:pt x="13019" y="20047"/>
                  </a:lnTo>
                  <a:lnTo>
                    <a:pt x="12771" y="20115"/>
                  </a:lnTo>
                  <a:lnTo>
                    <a:pt x="12524" y="20175"/>
                  </a:lnTo>
                  <a:lnTo>
                    <a:pt x="12277" y="20226"/>
                  </a:lnTo>
                  <a:lnTo>
                    <a:pt x="12030" y="20277"/>
                  </a:lnTo>
                  <a:lnTo>
                    <a:pt x="11775" y="20320"/>
                  </a:lnTo>
                  <a:lnTo>
                    <a:pt x="11519" y="20354"/>
                  </a:lnTo>
                  <a:lnTo>
                    <a:pt x="11264" y="20379"/>
                  </a:lnTo>
                  <a:lnTo>
                    <a:pt x="11008" y="20405"/>
                  </a:lnTo>
                  <a:lnTo>
                    <a:pt x="10744" y="20422"/>
                  </a:lnTo>
                  <a:lnTo>
                    <a:pt x="10488" y="20430"/>
                  </a:lnTo>
                  <a:lnTo>
                    <a:pt x="10224" y="20439"/>
                  </a:lnTo>
                  <a:lnTo>
                    <a:pt x="10224" y="20439"/>
                  </a:lnTo>
                  <a:lnTo>
                    <a:pt x="9960" y="20430"/>
                  </a:lnTo>
                  <a:lnTo>
                    <a:pt x="9696" y="20422"/>
                  </a:lnTo>
                  <a:lnTo>
                    <a:pt x="9432" y="20405"/>
                  </a:lnTo>
                  <a:lnTo>
                    <a:pt x="9176" y="20379"/>
                  </a:lnTo>
                  <a:lnTo>
                    <a:pt x="8921" y="20354"/>
                  </a:lnTo>
                  <a:lnTo>
                    <a:pt x="8665" y="20320"/>
                  </a:lnTo>
                  <a:lnTo>
                    <a:pt x="8410" y="20277"/>
                  </a:lnTo>
                  <a:lnTo>
                    <a:pt x="8162" y="20226"/>
                  </a:lnTo>
                  <a:lnTo>
                    <a:pt x="7915" y="20175"/>
                  </a:lnTo>
                  <a:lnTo>
                    <a:pt x="7668" y="20115"/>
                  </a:lnTo>
                  <a:lnTo>
                    <a:pt x="7421" y="20047"/>
                  </a:lnTo>
                  <a:lnTo>
                    <a:pt x="7183" y="19979"/>
                  </a:lnTo>
                  <a:lnTo>
                    <a:pt x="6944" y="19902"/>
                  </a:lnTo>
                  <a:lnTo>
                    <a:pt x="6706" y="19817"/>
                  </a:lnTo>
                  <a:lnTo>
                    <a:pt x="6476" y="19723"/>
                  </a:lnTo>
                  <a:lnTo>
                    <a:pt x="6246" y="19629"/>
                  </a:lnTo>
                  <a:lnTo>
                    <a:pt x="6016" y="19536"/>
                  </a:lnTo>
                  <a:lnTo>
                    <a:pt x="5794" y="19425"/>
                  </a:lnTo>
                  <a:lnTo>
                    <a:pt x="5564" y="19314"/>
                  </a:lnTo>
                  <a:lnTo>
                    <a:pt x="5351" y="19204"/>
                  </a:lnTo>
                  <a:lnTo>
                    <a:pt x="5130" y="19084"/>
                  </a:lnTo>
                  <a:lnTo>
                    <a:pt x="4925" y="18956"/>
                  </a:lnTo>
                  <a:lnTo>
                    <a:pt x="4712" y="18829"/>
                  </a:lnTo>
                  <a:lnTo>
                    <a:pt x="4508" y="18692"/>
                  </a:lnTo>
                  <a:lnTo>
                    <a:pt x="4303" y="18548"/>
                  </a:lnTo>
                  <a:lnTo>
                    <a:pt x="4107" y="18403"/>
                  </a:lnTo>
                  <a:lnTo>
                    <a:pt x="3911" y="18258"/>
                  </a:lnTo>
                  <a:lnTo>
                    <a:pt x="3724" y="18105"/>
                  </a:lnTo>
                  <a:lnTo>
                    <a:pt x="3537" y="17943"/>
                  </a:lnTo>
                  <a:lnTo>
                    <a:pt x="3349" y="17781"/>
                  </a:lnTo>
                  <a:lnTo>
                    <a:pt x="3170" y="17610"/>
                  </a:lnTo>
                  <a:lnTo>
                    <a:pt x="2991" y="17440"/>
                  </a:lnTo>
                  <a:lnTo>
                    <a:pt x="2821" y="17270"/>
                  </a:lnTo>
                  <a:lnTo>
                    <a:pt x="2659" y="17091"/>
                  </a:lnTo>
                  <a:lnTo>
                    <a:pt x="2497" y="16903"/>
                  </a:lnTo>
                  <a:lnTo>
                    <a:pt x="2335" y="16716"/>
                  </a:lnTo>
                  <a:lnTo>
                    <a:pt x="2182" y="16528"/>
                  </a:lnTo>
                  <a:lnTo>
                    <a:pt x="2029" y="16333"/>
                  </a:lnTo>
                  <a:lnTo>
                    <a:pt x="1884" y="16128"/>
                  </a:lnTo>
                  <a:lnTo>
                    <a:pt x="1747" y="15932"/>
                  </a:lnTo>
                  <a:lnTo>
                    <a:pt x="1611" y="15728"/>
                  </a:lnTo>
                  <a:lnTo>
                    <a:pt x="1483" y="15515"/>
                  </a:lnTo>
                  <a:lnTo>
                    <a:pt x="1356" y="15302"/>
                  </a:lnTo>
                  <a:lnTo>
                    <a:pt x="1236" y="15089"/>
                  </a:lnTo>
                  <a:lnTo>
                    <a:pt x="1117" y="14867"/>
                  </a:lnTo>
                  <a:lnTo>
                    <a:pt x="1006" y="14646"/>
                  </a:lnTo>
                  <a:lnTo>
                    <a:pt x="904" y="14424"/>
                  </a:lnTo>
                  <a:lnTo>
                    <a:pt x="802" y="14194"/>
                  </a:lnTo>
                  <a:lnTo>
                    <a:pt x="708" y="13964"/>
                  </a:lnTo>
                  <a:lnTo>
                    <a:pt x="623" y="13734"/>
                  </a:lnTo>
                  <a:lnTo>
                    <a:pt x="538" y="13496"/>
                  </a:lnTo>
                  <a:lnTo>
                    <a:pt x="461" y="13257"/>
                  </a:lnTo>
                  <a:lnTo>
                    <a:pt x="393" y="13018"/>
                  </a:lnTo>
                  <a:lnTo>
                    <a:pt x="325" y="12771"/>
                  </a:lnTo>
                  <a:lnTo>
                    <a:pt x="265" y="12524"/>
                  </a:lnTo>
                  <a:lnTo>
                    <a:pt x="214" y="12277"/>
                  </a:lnTo>
                  <a:lnTo>
                    <a:pt x="163" y="12030"/>
                  </a:lnTo>
                  <a:lnTo>
                    <a:pt x="120" y="11775"/>
                  </a:lnTo>
                  <a:lnTo>
                    <a:pt x="86" y="11519"/>
                  </a:lnTo>
                  <a:lnTo>
                    <a:pt x="52" y="11264"/>
                  </a:lnTo>
                  <a:lnTo>
                    <a:pt x="35" y="11008"/>
                  </a:lnTo>
                  <a:lnTo>
                    <a:pt x="18" y="10744"/>
                  </a:lnTo>
                  <a:lnTo>
                    <a:pt x="9" y="10480"/>
                  </a:lnTo>
                  <a:lnTo>
                    <a:pt x="1" y="10216"/>
                  </a:lnTo>
                  <a:lnTo>
                    <a:pt x="1" y="10216"/>
                  </a:lnTo>
                  <a:lnTo>
                    <a:pt x="9" y="9952"/>
                  </a:lnTo>
                  <a:lnTo>
                    <a:pt x="18" y="9696"/>
                  </a:lnTo>
                  <a:lnTo>
                    <a:pt x="35" y="9432"/>
                  </a:lnTo>
                  <a:lnTo>
                    <a:pt x="52" y="9176"/>
                  </a:lnTo>
                  <a:lnTo>
                    <a:pt x="86" y="8912"/>
                  </a:lnTo>
                  <a:lnTo>
                    <a:pt x="120" y="8665"/>
                  </a:lnTo>
                  <a:lnTo>
                    <a:pt x="163" y="8410"/>
                  </a:lnTo>
                  <a:lnTo>
                    <a:pt x="214" y="8162"/>
                  </a:lnTo>
                  <a:lnTo>
                    <a:pt x="265" y="7907"/>
                  </a:lnTo>
                  <a:lnTo>
                    <a:pt x="325" y="7660"/>
                  </a:lnTo>
                  <a:lnTo>
                    <a:pt x="393" y="7421"/>
                  </a:lnTo>
                  <a:lnTo>
                    <a:pt x="461" y="7183"/>
                  </a:lnTo>
                  <a:lnTo>
                    <a:pt x="538" y="6944"/>
                  </a:lnTo>
                  <a:lnTo>
                    <a:pt x="623" y="6706"/>
                  </a:lnTo>
                  <a:lnTo>
                    <a:pt x="708" y="6467"/>
                  </a:lnTo>
                  <a:lnTo>
                    <a:pt x="802" y="6237"/>
                  </a:lnTo>
                  <a:lnTo>
                    <a:pt x="904" y="6016"/>
                  </a:lnTo>
                  <a:lnTo>
                    <a:pt x="1006" y="5786"/>
                  </a:lnTo>
                  <a:lnTo>
                    <a:pt x="1117" y="5564"/>
                  </a:lnTo>
                  <a:lnTo>
                    <a:pt x="1236" y="5351"/>
                  </a:lnTo>
                  <a:lnTo>
                    <a:pt x="1356" y="5130"/>
                  </a:lnTo>
                  <a:lnTo>
                    <a:pt x="1483" y="4917"/>
                  </a:lnTo>
                  <a:lnTo>
                    <a:pt x="1611" y="4712"/>
                  </a:lnTo>
                  <a:lnTo>
                    <a:pt x="1747" y="4508"/>
                  </a:lnTo>
                  <a:lnTo>
                    <a:pt x="1884" y="4303"/>
                  </a:lnTo>
                  <a:lnTo>
                    <a:pt x="2029" y="4107"/>
                  </a:lnTo>
                  <a:lnTo>
                    <a:pt x="2182" y="3911"/>
                  </a:lnTo>
                  <a:lnTo>
                    <a:pt x="2335" y="3715"/>
                  </a:lnTo>
                  <a:lnTo>
                    <a:pt x="2497" y="3528"/>
                  </a:lnTo>
                  <a:lnTo>
                    <a:pt x="2659" y="3349"/>
                  </a:lnTo>
                  <a:lnTo>
                    <a:pt x="2821" y="3170"/>
                  </a:lnTo>
                  <a:lnTo>
                    <a:pt x="2991" y="2991"/>
                  </a:lnTo>
                  <a:lnTo>
                    <a:pt x="3170" y="2821"/>
                  </a:lnTo>
                  <a:lnTo>
                    <a:pt x="3349" y="2650"/>
                  </a:lnTo>
                  <a:lnTo>
                    <a:pt x="3537" y="2489"/>
                  </a:lnTo>
                  <a:lnTo>
                    <a:pt x="3724" y="2335"/>
                  </a:lnTo>
                  <a:lnTo>
                    <a:pt x="3911" y="2182"/>
                  </a:lnTo>
                  <a:lnTo>
                    <a:pt x="4107" y="2029"/>
                  </a:lnTo>
                  <a:lnTo>
                    <a:pt x="4303" y="1884"/>
                  </a:lnTo>
                  <a:lnTo>
                    <a:pt x="4508" y="1747"/>
                  </a:lnTo>
                  <a:lnTo>
                    <a:pt x="4712" y="1611"/>
                  </a:lnTo>
                  <a:lnTo>
                    <a:pt x="4925" y="1483"/>
                  </a:lnTo>
                  <a:lnTo>
                    <a:pt x="5130" y="1356"/>
                  </a:lnTo>
                  <a:lnTo>
                    <a:pt x="5351" y="1236"/>
                  </a:lnTo>
                  <a:lnTo>
                    <a:pt x="5564" y="1117"/>
                  </a:lnTo>
                  <a:lnTo>
                    <a:pt x="5794" y="1006"/>
                  </a:lnTo>
                  <a:lnTo>
                    <a:pt x="6016" y="904"/>
                  </a:lnTo>
                  <a:lnTo>
                    <a:pt x="6246" y="802"/>
                  </a:lnTo>
                  <a:lnTo>
                    <a:pt x="6476" y="708"/>
                  </a:lnTo>
                  <a:lnTo>
                    <a:pt x="6706" y="623"/>
                  </a:lnTo>
                  <a:lnTo>
                    <a:pt x="6944" y="538"/>
                  </a:lnTo>
                  <a:lnTo>
                    <a:pt x="7183" y="461"/>
                  </a:lnTo>
                  <a:lnTo>
                    <a:pt x="7421" y="384"/>
                  </a:lnTo>
                  <a:lnTo>
                    <a:pt x="7668" y="325"/>
                  </a:lnTo>
                  <a:lnTo>
                    <a:pt x="7915" y="265"/>
                  </a:lnTo>
                  <a:lnTo>
                    <a:pt x="8162" y="205"/>
                  </a:lnTo>
                  <a:lnTo>
                    <a:pt x="8410" y="163"/>
                  </a:lnTo>
                  <a:lnTo>
                    <a:pt x="8665" y="120"/>
                  </a:lnTo>
                  <a:lnTo>
                    <a:pt x="8921" y="86"/>
                  </a:lnTo>
                  <a:lnTo>
                    <a:pt x="9176" y="52"/>
                  </a:lnTo>
                  <a:lnTo>
                    <a:pt x="9432" y="27"/>
                  </a:lnTo>
                  <a:lnTo>
                    <a:pt x="9696" y="9"/>
                  </a:lnTo>
                  <a:lnTo>
                    <a:pt x="9960" y="1"/>
                  </a:lnTo>
                  <a:lnTo>
                    <a:pt x="10224" y="1"/>
                  </a:lnTo>
                  <a:lnTo>
                    <a:pt x="10224" y="1"/>
                  </a:lnTo>
                  <a:lnTo>
                    <a:pt x="10488" y="1"/>
                  </a:lnTo>
                  <a:lnTo>
                    <a:pt x="10744" y="9"/>
                  </a:lnTo>
                  <a:lnTo>
                    <a:pt x="11008" y="27"/>
                  </a:lnTo>
                  <a:lnTo>
                    <a:pt x="11264" y="52"/>
                  </a:lnTo>
                  <a:lnTo>
                    <a:pt x="11519" y="86"/>
                  </a:lnTo>
                  <a:lnTo>
                    <a:pt x="11775" y="120"/>
                  </a:lnTo>
                  <a:lnTo>
                    <a:pt x="12030" y="163"/>
                  </a:lnTo>
                  <a:lnTo>
                    <a:pt x="12277" y="205"/>
                  </a:lnTo>
                  <a:lnTo>
                    <a:pt x="12524" y="265"/>
                  </a:lnTo>
                  <a:lnTo>
                    <a:pt x="12771" y="325"/>
                  </a:lnTo>
                  <a:lnTo>
                    <a:pt x="13019" y="384"/>
                  </a:lnTo>
                  <a:lnTo>
                    <a:pt x="13257" y="461"/>
                  </a:lnTo>
                  <a:lnTo>
                    <a:pt x="13496" y="538"/>
                  </a:lnTo>
                  <a:lnTo>
                    <a:pt x="13734" y="623"/>
                  </a:lnTo>
                  <a:lnTo>
                    <a:pt x="13964" y="708"/>
                  </a:lnTo>
                  <a:lnTo>
                    <a:pt x="14194" y="802"/>
                  </a:lnTo>
                  <a:lnTo>
                    <a:pt x="14424" y="904"/>
                  </a:lnTo>
                  <a:lnTo>
                    <a:pt x="14646" y="1006"/>
                  </a:lnTo>
                  <a:lnTo>
                    <a:pt x="14867" y="1117"/>
                  </a:lnTo>
                  <a:lnTo>
                    <a:pt x="15089" y="1236"/>
                  </a:lnTo>
                  <a:lnTo>
                    <a:pt x="15302" y="1356"/>
                  </a:lnTo>
                  <a:lnTo>
                    <a:pt x="15515" y="1483"/>
                  </a:lnTo>
                  <a:lnTo>
                    <a:pt x="15728" y="1611"/>
                  </a:lnTo>
                  <a:lnTo>
                    <a:pt x="15932" y="1747"/>
                  </a:lnTo>
                  <a:lnTo>
                    <a:pt x="16137" y="1884"/>
                  </a:lnTo>
                  <a:lnTo>
                    <a:pt x="16333" y="2029"/>
                  </a:lnTo>
                  <a:lnTo>
                    <a:pt x="16528" y="2182"/>
                  </a:lnTo>
                  <a:lnTo>
                    <a:pt x="16716" y="2335"/>
                  </a:lnTo>
                  <a:lnTo>
                    <a:pt x="16903" y="2489"/>
                  </a:lnTo>
                  <a:lnTo>
                    <a:pt x="17091" y="2650"/>
                  </a:lnTo>
                  <a:lnTo>
                    <a:pt x="17270" y="2821"/>
                  </a:lnTo>
                  <a:lnTo>
                    <a:pt x="17449" y="2991"/>
                  </a:lnTo>
                  <a:lnTo>
                    <a:pt x="17619" y="3170"/>
                  </a:lnTo>
                  <a:lnTo>
                    <a:pt x="17781" y="3349"/>
                  </a:lnTo>
                  <a:lnTo>
                    <a:pt x="17943" y="3528"/>
                  </a:lnTo>
                  <a:lnTo>
                    <a:pt x="18105" y="3715"/>
                  </a:lnTo>
                  <a:lnTo>
                    <a:pt x="18258" y="3911"/>
                  </a:lnTo>
                  <a:lnTo>
                    <a:pt x="18411" y="4107"/>
                  </a:lnTo>
                  <a:lnTo>
                    <a:pt x="18556" y="4303"/>
                  </a:lnTo>
                  <a:lnTo>
                    <a:pt x="18692" y="4508"/>
                  </a:lnTo>
                  <a:lnTo>
                    <a:pt x="18829" y="4712"/>
                  </a:lnTo>
                  <a:lnTo>
                    <a:pt x="18956" y="4917"/>
                  </a:lnTo>
                  <a:lnTo>
                    <a:pt x="19084" y="5130"/>
                  </a:lnTo>
                  <a:lnTo>
                    <a:pt x="19204" y="5351"/>
                  </a:lnTo>
                  <a:lnTo>
                    <a:pt x="19323" y="5564"/>
                  </a:lnTo>
                  <a:lnTo>
                    <a:pt x="19434" y="5786"/>
                  </a:lnTo>
                  <a:lnTo>
                    <a:pt x="19536" y="6016"/>
                  </a:lnTo>
                  <a:lnTo>
                    <a:pt x="19638" y="6237"/>
                  </a:lnTo>
                  <a:lnTo>
                    <a:pt x="19732" y="6467"/>
                  </a:lnTo>
                  <a:lnTo>
                    <a:pt x="19817" y="6706"/>
                  </a:lnTo>
                  <a:lnTo>
                    <a:pt x="19902" y="6944"/>
                  </a:lnTo>
                  <a:lnTo>
                    <a:pt x="19979" y="7183"/>
                  </a:lnTo>
                  <a:lnTo>
                    <a:pt x="20047" y="7421"/>
                  </a:lnTo>
                  <a:lnTo>
                    <a:pt x="20115" y="7660"/>
                  </a:lnTo>
                  <a:lnTo>
                    <a:pt x="20175" y="7907"/>
                  </a:lnTo>
                  <a:lnTo>
                    <a:pt x="20234" y="8162"/>
                  </a:lnTo>
                  <a:lnTo>
                    <a:pt x="20277" y="8410"/>
                  </a:lnTo>
                  <a:lnTo>
                    <a:pt x="20320" y="8665"/>
                  </a:lnTo>
                  <a:lnTo>
                    <a:pt x="20354" y="8912"/>
                  </a:lnTo>
                  <a:lnTo>
                    <a:pt x="20388" y="9176"/>
                  </a:lnTo>
                  <a:lnTo>
                    <a:pt x="20405" y="9432"/>
                  </a:lnTo>
                  <a:lnTo>
                    <a:pt x="20422" y="9696"/>
                  </a:lnTo>
                  <a:lnTo>
                    <a:pt x="20439" y="9952"/>
                  </a:lnTo>
                  <a:lnTo>
                    <a:pt x="20439" y="10216"/>
                  </a:lnTo>
                  <a:lnTo>
                    <a:pt x="20439" y="102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5"/>
            <p:cNvSpPr/>
            <p:nvPr/>
          </p:nvSpPr>
          <p:spPr>
            <a:xfrm>
              <a:off x="-3515475" y="-1633375"/>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5"/>
            <p:cNvSpPr/>
            <p:nvPr/>
          </p:nvSpPr>
          <p:spPr>
            <a:xfrm>
              <a:off x="-6715325" y="-1765200"/>
              <a:ext cx="6670650" cy="2003325"/>
            </a:xfrm>
            <a:custGeom>
              <a:avLst/>
              <a:gdLst/>
              <a:ahLst/>
              <a:cxnLst/>
              <a:rect l="l" t="t" r="r" b="b"/>
              <a:pathLst>
                <a:path w="266826" h="80133" extrusionOk="0">
                  <a:moveTo>
                    <a:pt x="4984" y="0"/>
                  </a:moveTo>
                  <a:lnTo>
                    <a:pt x="4737" y="17"/>
                  </a:lnTo>
                  <a:lnTo>
                    <a:pt x="4490" y="34"/>
                  </a:lnTo>
                  <a:lnTo>
                    <a:pt x="4243" y="77"/>
                  </a:lnTo>
                  <a:lnTo>
                    <a:pt x="4005" y="119"/>
                  </a:lnTo>
                  <a:lnTo>
                    <a:pt x="3757" y="179"/>
                  </a:lnTo>
                  <a:lnTo>
                    <a:pt x="3519" y="256"/>
                  </a:lnTo>
                  <a:lnTo>
                    <a:pt x="3280" y="332"/>
                  </a:lnTo>
                  <a:lnTo>
                    <a:pt x="3050" y="435"/>
                  </a:lnTo>
                  <a:lnTo>
                    <a:pt x="2820" y="545"/>
                  </a:lnTo>
                  <a:lnTo>
                    <a:pt x="2590" y="665"/>
                  </a:lnTo>
                  <a:lnTo>
                    <a:pt x="2369" y="801"/>
                  </a:lnTo>
                  <a:lnTo>
                    <a:pt x="2147" y="946"/>
                  </a:lnTo>
                  <a:lnTo>
                    <a:pt x="1934" y="1099"/>
                  </a:lnTo>
                  <a:lnTo>
                    <a:pt x="1738" y="1270"/>
                  </a:lnTo>
                  <a:lnTo>
                    <a:pt x="1551" y="1440"/>
                  </a:lnTo>
                  <a:lnTo>
                    <a:pt x="1372" y="1627"/>
                  </a:lnTo>
                  <a:lnTo>
                    <a:pt x="1202" y="1815"/>
                  </a:lnTo>
                  <a:lnTo>
                    <a:pt x="1040" y="2011"/>
                  </a:lnTo>
                  <a:lnTo>
                    <a:pt x="895" y="2215"/>
                  </a:lnTo>
                  <a:lnTo>
                    <a:pt x="759" y="2420"/>
                  </a:lnTo>
                  <a:lnTo>
                    <a:pt x="631" y="2641"/>
                  </a:lnTo>
                  <a:lnTo>
                    <a:pt x="520" y="2854"/>
                  </a:lnTo>
                  <a:lnTo>
                    <a:pt x="418" y="3084"/>
                  </a:lnTo>
                  <a:lnTo>
                    <a:pt x="324" y="3314"/>
                  </a:lnTo>
                  <a:lnTo>
                    <a:pt x="247" y="3544"/>
                  </a:lnTo>
                  <a:lnTo>
                    <a:pt x="171" y="3774"/>
                  </a:lnTo>
                  <a:lnTo>
                    <a:pt x="120" y="4013"/>
                  </a:lnTo>
                  <a:lnTo>
                    <a:pt x="69" y="4260"/>
                  </a:lnTo>
                  <a:lnTo>
                    <a:pt x="35" y="4498"/>
                  </a:lnTo>
                  <a:lnTo>
                    <a:pt x="9" y="4745"/>
                  </a:lnTo>
                  <a:lnTo>
                    <a:pt x="0" y="4992"/>
                  </a:lnTo>
                  <a:lnTo>
                    <a:pt x="0" y="5231"/>
                  </a:lnTo>
                  <a:lnTo>
                    <a:pt x="9" y="5478"/>
                  </a:lnTo>
                  <a:lnTo>
                    <a:pt x="35" y="5725"/>
                  </a:lnTo>
                  <a:lnTo>
                    <a:pt x="69" y="5972"/>
                  </a:lnTo>
                  <a:lnTo>
                    <a:pt x="120" y="6219"/>
                  </a:lnTo>
                  <a:lnTo>
                    <a:pt x="179" y="6458"/>
                  </a:lnTo>
                  <a:lnTo>
                    <a:pt x="247" y="6696"/>
                  </a:lnTo>
                  <a:lnTo>
                    <a:pt x="333" y="6935"/>
                  </a:lnTo>
                  <a:lnTo>
                    <a:pt x="426" y="7165"/>
                  </a:lnTo>
                  <a:lnTo>
                    <a:pt x="537" y="7403"/>
                  </a:lnTo>
                  <a:lnTo>
                    <a:pt x="656" y="7625"/>
                  </a:lnTo>
                  <a:lnTo>
                    <a:pt x="793" y="7846"/>
                  </a:lnTo>
                  <a:lnTo>
                    <a:pt x="938" y="8068"/>
                  </a:lnTo>
                  <a:lnTo>
                    <a:pt x="1321" y="8596"/>
                  </a:lnTo>
                  <a:lnTo>
                    <a:pt x="1713" y="9124"/>
                  </a:lnTo>
                  <a:lnTo>
                    <a:pt x="2105" y="9644"/>
                  </a:lnTo>
                  <a:lnTo>
                    <a:pt x="2514" y="10164"/>
                  </a:lnTo>
                  <a:lnTo>
                    <a:pt x="2923" y="10666"/>
                  </a:lnTo>
                  <a:lnTo>
                    <a:pt x="3331" y="11178"/>
                  </a:lnTo>
                  <a:lnTo>
                    <a:pt x="3757" y="11672"/>
                  </a:lnTo>
                  <a:lnTo>
                    <a:pt x="4183" y="12166"/>
                  </a:lnTo>
                  <a:lnTo>
                    <a:pt x="4618" y="12651"/>
                  </a:lnTo>
                  <a:lnTo>
                    <a:pt x="5061" y="13137"/>
                  </a:lnTo>
                  <a:lnTo>
                    <a:pt x="5504" y="13614"/>
                  </a:lnTo>
                  <a:lnTo>
                    <a:pt x="5964" y="14083"/>
                  </a:lnTo>
                  <a:lnTo>
                    <a:pt x="6415" y="14551"/>
                  </a:lnTo>
                  <a:lnTo>
                    <a:pt x="6884" y="15011"/>
                  </a:lnTo>
                  <a:lnTo>
                    <a:pt x="7353" y="15463"/>
                  </a:lnTo>
                  <a:lnTo>
                    <a:pt x="7830" y="15906"/>
                  </a:lnTo>
                  <a:lnTo>
                    <a:pt x="8315" y="16349"/>
                  </a:lnTo>
                  <a:lnTo>
                    <a:pt x="8809" y="16783"/>
                  </a:lnTo>
                  <a:lnTo>
                    <a:pt x="9304" y="17218"/>
                  </a:lnTo>
                  <a:lnTo>
                    <a:pt x="9798" y="17644"/>
                  </a:lnTo>
                  <a:lnTo>
                    <a:pt x="10309" y="18061"/>
                  </a:lnTo>
                  <a:lnTo>
                    <a:pt x="10820" y="18470"/>
                  </a:lnTo>
                  <a:lnTo>
                    <a:pt x="11331" y="18879"/>
                  </a:lnTo>
                  <a:lnTo>
                    <a:pt x="11859" y="19279"/>
                  </a:lnTo>
                  <a:lnTo>
                    <a:pt x="12388" y="19671"/>
                  </a:lnTo>
                  <a:lnTo>
                    <a:pt x="12916" y="20063"/>
                  </a:lnTo>
                  <a:lnTo>
                    <a:pt x="13452" y="20447"/>
                  </a:lnTo>
                  <a:lnTo>
                    <a:pt x="13998" y="20821"/>
                  </a:lnTo>
                  <a:lnTo>
                    <a:pt x="14551" y="21188"/>
                  </a:lnTo>
                  <a:lnTo>
                    <a:pt x="15097" y="21554"/>
                  </a:lnTo>
                  <a:lnTo>
                    <a:pt x="15659" y="21912"/>
                  </a:lnTo>
                  <a:lnTo>
                    <a:pt x="16221" y="22261"/>
                  </a:lnTo>
                  <a:lnTo>
                    <a:pt x="16792" y="22610"/>
                  </a:lnTo>
                  <a:lnTo>
                    <a:pt x="17363" y="22943"/>
                  </a:lnTo>
                  <a:lnTo>
                    <a:pt x="17942" y="23275"/>
                  </a:lnTo>
                  <a:lnTo>
                    <a:pt x="18521" y="23599"/>
                  </a:lnTo>
                  <a:lnTo>
                    <a:pt x="19109" y="23922"/>
                  </a:lnTo>
                  <a:lnTo>
                    <a:pt x="19697" y="24229"/>
                  </a:lnTo>
                  <a:lnTo>
                    <a:pt x="20293" y="24536"/>
                  </a:lnTo>
                  <a:lnTo>
                    <a:pt x="20898" y="24834"/>
                  </a:lnTo>
                  <a:lnTo>
                    <a:pt x="21503" y="25132"/>
                  </a:lnTo>
                  <a:lnTo>
                    <a:pt x="22108" y="25413"/>
                  </a:lnTo>
                  <a:lnTo>
                    <a:pt x="22721" y="25694"/>
                  </a:lnTo>
                  <a:lnTo>
                    <a:pt x="23343" y="25967"/>
                  </a:lnTo>
                  <a:lnTo>
                    <a:pt x="23965" y="26231"/>
                  </a:lnTo>
                  <a:lnTo>
                    <a:pt x="24587" y="26487"/>
                  </a:lnTo>
                  <a:lnTo>
                    <a:pt x="25218" y="26742"/>
                  </a:lnTo>
                  <a:lnTo>
                    <a:pt x="25848" y="26989"/>
                  </a:lnTo>
                  <a:lnTo>
                    <a:pt x="26487" y="27228"/>
                  </a:lnTo>
                  <a:lnTo>
                    <a:pt x="27126" y="27458"/>
                  </a:lnTo>
                  <a:lnTo>
                    <a:pt x="27773" y="27679"/>
                  </a:lnTo>
                  <a:lnTo>
                    <a:pt x="28421" y="27892"/>
                  </a:lnTo>
                  <a:lnTo>
                    <a:pt x="29068" y="28105"/>
                  </a:lnTo>
                  <a:lnTo>
                    <a:pt x="29724" y="28310"/>
                  </a:lnTo>
                  <a:lnTo>
                    <a:pt x="30380" y="28506"/>
                  </a:lnTo>
                  <a:lnTo>
                    <a:pt x="31045" y="28693"/>
                  </a:lnTo>
                  <a:lnTo>
                    <a:pt x="31709" y="28872"/>
                  </a:lnTo>
                  <a:lnTo>
                    <a:pt x="32382" y="29051"/>
                  </a:lnTo>
                  <a:lnTo>
                    <a:pt x="33055" y="29213"/>
                  </a:lnTo>
                  <a:lnTo>
                    <a:pt x="33728" y="29375"/>
                  </a:lnTo>
                  <a:lnTo>
                    <a:pt x="34401" y="29528"/>
                  </a:lnTo>
                  <a:lnTo>
                    <a:pt x="35083" y="29673"/>
                  </a:lnTo>
                  <a:lnTo>
                    <a:pt x="35773" y="29809"/>
                  </a:lnTo>
                  <a:lnTo>
                    <a:pt x="36455" y="29937"/>
                  </a:lnTo>
                  <a:lnTo>
                    <a:pt x="36438" y="30644"/>
                  </a:lnTo>
                  <a:lnTo>
                    <a:pt x="36429" y="31343"/>
                  </a:lnTo>
                  <a:lnTo>
                    <a:pt x="36429" y="31965"/>
                  </a:lnTo>
                  <a:lnTo>
                    <a:pt x="36446" y="32595"/>
                  </a:lnTo>
                  <a:lnTo>
                    <a:pt x="36472" y="33226"/>
                  </a:lnTo>
                  <a:lnTo>
                    <a:pt x="36497" y="33847"/>
                  </a:lnTo>
                  <a:lnTo>
                    <a:pt x="36540" y="34469"/>
                  </a:lnTo>
                  <a:lnTo>
                    <a:pt x="36591" y="35091"/>
                  </a:lnTo>
                  <a:lnTo>
                    <a:pt x="36651" y="35705"/>
                  </a:lnTo>
                  <a:lnTo>
                    <a:pt x="36710" y="36318"/>
                  </a:lnTo>
                  <a:lnTo>
                    <a:pt x="36787" y="36931"/>
                  </a:lnTo>
                  <a:lnTo>
                    <a:pt x="36872" y="37545"/>
                  </a:lnTo>
                  <a:lnTo>
                    <a:pt x="36966" y="38150"/>
                  </a:lnTo>
                  <a:lnTo>
                    <a:pt x="37068" y="38763"/>
                  </a:lnTo>
                  <a:lnTo>
                    <a:pt x="37179" y="39359"/>
                  </a:lnTo>
                  <a:lnTo>
                    <a:pt x="37290" y="39964"/>
                  </a:lnTo>
                  <a:lnTo>
                    <a:pt x="37417" y="40561"/>
                  </a:lnTo>
                  <a:lnTo>
                    <a:pt x="37554" y="41157"/>
                  </a:lnTo>
                  <a:lnTo>
                    <a:pt x="37698" y="41753"/>
                  </a:lnTo>
                  <a:lnTo>
                    <a:pt x="37843" y="42341"/>
                  </a:lnTo>
                  <a:lnTo>
                    <a:pt x="38005" y="42929"/>
                  </a:lnTo>
                  <a:lnTo>
                    <a:pt x="38167" y="43517"/>
                  </a:lnTo>
                  <a:lnTo>
                    <a:pt x="38346" y="44105"/>
                  </a:lnTo>
                  <a:lnTo>
                    <a:pt x="38525" y="44684"/>
                  </a:lnTo>
                  <a:lnTo>
                    <a:pt x="38721" y="45255"/>
                  </a:lnTo>
                  <a:lnTo>
                    <a:pt x="38917" y="45834"/>
                  </a:lnTo>
                  <a:lnTo>
                    <a:pt x="39121" y="46405"/>
                  </a:lnTo>
                  <a:lnTo>
                    <a:pt x="39334" y="46967"/>
                  </a:lnTo>
                  <a:lnTo>
                    <a:pt x="39556" y="47538"/>
                  </a:lnTo>
                  <a:lnTo>
                    <a:pt x="39786" y="48100"/>
                  </a:lnTo>
                  <a:lnTo>
                    <a:pt x="40024" y="48654"/>
                  </a:lnTo>
                  <a:lnTo>
                    <a:pt x="40271" y="49208"/>
                  </a:lnTo>
                  <a:lnTo>
                    <a:pt x="40518" y="49762"/>
                  </a:lnTo>
                  <a:lnTo>
                    <a:pt x="40774" y="50315"/>
                  </a:lnTo>
                  <a:lnTo>
                    <a:pt x="41047" y="50861"/>
                  </a:lnTo>
                  <a:lnTo>
                    <a:pt x="41319" y="51397"/>
                  </a:lnTo>
                  <a:lnTo>
                    <a:pt x="41600" y="51943"/>
                  </a:lnTo>
                  <a:lnTo>
                    <a:pt x="41881" y="52471"/>
                  </a:lnTo>
                  <a:lnTo>
                    <a:pt x="42180" y="53007"/>
                  </a:lnTo>
                  <a:lnTo>
                    <a:pt x="42486" y="53536"/>
                  </a:lnTo>
                  <a:lnTo>
                    <a:pt x="42793" y="54055"/>
                  </a:lnTo>
                  <a:lnTo>
                    <a:pt x="43108" y="54575"/>
                  </a:lnTo>
                  <a:lnTo>
                    <a:pt x="43432" y="55095"/>
                  </a:lnTo>
                  <a:lnTo>
                    <a:pt x="43764" y="55606"/>
                  </a:lnTo>
                  <a:lnTo>
                    <a:pt x="44096" y="56117"/>
                  </a:lnTo>
                  <a:lnTo>
                    <a:pt x="44437" y="56620"/>
                  </a:lnTo>
                  <a:lnTo>
                    <a:pt x="44787" y="57122"/>
                  </a:lnTo>
                  <a:lnTo>
                    <a:pt x="45144" y="57616"/>
                  </a:lnTo>
                  <a:lnTo>
                    <a:pt x="45511" y="58111"/>
                  </a:lnTo>
                  <a:lnTo>
                    <a:pt x="45877" y="58596"/>
                  </a:lnTo>
                  <a:lnTo>
                    <a:pt x="46252" y="59082"/>
                  </a:lnTo>
                  <a:lnTo>
                    <a:pt x="46635" y="59567"/>
                  </a:lnTo>
                  <a:lnTo>
                    <a:pt x="47027" y="60044"/>
                  </a:lnTo>
                  <a:lnTo>
                    <a:pt x="47419" y="60513"/>
                  </a:lnTo>
                  <a:lnTo>
                    <a:pt x="47819" y="60982"/>
                  </a:lnTo>
                  <a:lnTo>
                    <a:pt x="48228" y="61442"/>
                  </a:lnTo>
                  <a:lnTo>
                    <a:pt x="48646" y="61902"/>
                  </a:lnTo>
                  <a:lnTo>
                    <a:pt x="49063" y="62362"/>
                  </a:lnTo>
                  <a:lnTo>
                    <a:pt x="49489" y="62805"/>
                  </a:lnTo>
                  <a:lnTo>
                    <a:pt x="49924" y="63256"/>
                  </a:lnTo>
                  <a:lnTo>
                    <a:pt x="50358" y="63691"/>
                  </a:lnTo>
                  <a:lnTo>
                    <a:pt x="50801" y="64125"/>
                  </a:lnTo>
                  <a:lnTo>
                    <a:pt x="51253" y="64560"/>
                  </a:lnTo>
                  <a:lnTo>
                    <a:pt x="51704" y="64986"/>
                  </a:lnTo>
                  <a:lnTo>
                    <a:pt x="52164" y="65412"/>
                  </a:lnTo>
                  <a:lnTo>
                    <a:pt x="52633" y="65821"/>
                  </a:lnTo>
                  <a:lnTo>
                    <a:pt x="53101" y="66238"/>
                  </a:lnTo>
                  <a:lnTo>
                    <a:pt x="53578" y="66647"/>
                  </a:lnTo>
                  <a:lnTo>
                    <a:pt x="54064" y="67047"/>
                  </a:lnTo>
                  <a:lnTo>
                    <a:pt x="54550" y="67439"/>
                  </a:lnTo>
                  <a:lnTo>
                    <a:pt x="55044" y="67831"/>
                  </a:lnTo>
                  <a:lnTo>
                    <a:pt x="55546" y="68223"/>
                  </a:lnTo>
                  <a:lnTo>
                    <a:pt x="56049" y="68598"/>
                  </a:lnTo>
                  <a:lnTo>
                    <a:pt x="56560" y="68973"/>
                  </a:lnTo>
                  <a:lnTo>
                    <a:pt x="57071" y="69348"/>
                  </a:lnTo>
                  <a:lnTo>
                    <a:pt x="57591" y="69714"/>
                  </a:lnTo>
                  <a:lnTo>
                    <a:pt x="58119" y="70072"/>
                  </a:lnTo>
                  <a:lnTo>
                    <a:pt x="58647" y="70429"/>
                  </a:lnTo>
                  <a:lnTo>
                    <a:pt x="59184" y="70779"/>
                  </a:lnTo>
                  <a:lnTo>
                    <a:pt x="59721" y="71120"/>
                  </a:lnTo>
                  <a:lnTo>
                    <a:pt x="60266" y="71452"/>
                  </a:lnTo>
                  <a:lnTo>
                    <a:pt x="60811" y="71784"/>
                  </a:lnTo>
                  <a:lnTo>
                    <a:pt x="61365" y="72116"/>
                  </a:lnTo>
                  <a:lnTo>
                    <a:pt x="61927" y="72432"/>
                  </a:lnTo>
                  <a:lnTo>
                    <a:pt x="62490" y="72747"/>
                  </a:lnTo>
                  <a:lnTo>
                    <a:pt x="63061" y="73062"/>
                  </a:lnTo>
                  <a:lnTo>
                    <a:pt x="63631" y="73360"/>
                  </a:lnTo>
                  <a:lnTo>
                    <a:pt x="64202" y="73658"/>
                  </a:lnTo>
                  <a:lnTo>
                    <a:pt x="64790" y="73948"/>
                  </a:lnTo>
                  <a:lnTo>
                    <a:pt x="65369" y="74238"/>
                  </a:lnTo>
                  <a:lnTo>
                    <a:pt x="65957" y="74510"/>
                  </a:lnTo>
                  <a:lnTo>
                    <a:pt x="66553" y="74783"/>
                  </a:lnTo>
                  <a:lnTo>
                    <a:pt x="67150" y="75055"/>
                  </a:lnTo>
                  <a:lnTo>
                    <a:pt x="67755" y="75311"/>
                  </a:lnTo>
                  <a:lnTo>
                    <a:pt x="68360" y="75567"/>
                  </a:lnTo>
                  <a:lnTo>
                    <a:pt x="68973" y="75814"/>
                  </a:lnTo>
                  <a:lnTo>
                    <a:pt x="69586" y="76061"/>
                  </a:lnTo>
                  <a:lnTo>
                    <a:pt x="70200" y="76291"/>
                  </a:lnTo>
                  <a:lnTo>
                    <a:pt x="70822" y="76521"/>
                  </a:lnTo>
                  <a:lnTo>
                    <a:pt x="71452" y="76742"/>
                  </a:lnTo>
                  <a:lnTo>
                    <a:pt x="72074" y="76955"/>
                  </a:lnTo>
                  <a:lnTo>
                    <a:pt x="72713" y="77168"/>
                  </a:lnTo>
                  <a:lnTo>
                    <a:pt x="73343" y="77373"/>
                  </a:lnTo>
                  <a:lnTo>
                    <a:pt x="73982" y="77569"/>
                  </a:lnTo>
                  <a:lnTo>
                    <a:pt x="74630" y="77756"/>
                  </a:lnTo>
                  <a:lnTo>
                    <a:pt x="75277" y="77935"/>
                  </a:lnTo>
                  <a:lnTo>
                    <a:pt x="75925" y="78114"/>
                  </a:lnTo>
                  <a:lnTo>
                    <a:pt x="76581" y="78276"/>
                  </a:lnTo>
                  <a:lnTo>
                    <a:pt x="77237" y="78438"/>
                  </a:lnTo>
                  <a:lnTo>
                    <a:pt x="77901" y="78591"/>
                  </a:lnTo>
                  <a:lnTo>
                    <a:pt x="78557" y="78744"/>
                  </a:lnTo>
                  <a:lnTo>
                    <a:pt x="79230" y="78881"/>
                  </a:lnTo>
                  <a:lnTo>
                    <a:pt x="79895" y="79017"/>
                  </a:lnTo>
                  <a:lnTo>
                    <a:pt x="80568" y="79136"/>
                  </a:lnTo>
                  <a:lnTo>
                    <a:pt x="81241" y="79256"/>
                  </a:lnTo>
                  <a:lnTo>
                    <a:pt x="81922" y="79366"/>
                  </a:lnTo>
                  <a:lnTo>
                    <a:pt x="82604" y="79477"/>
                  </a:lnTo>
                  <a:lnTo>
                    <a:pt x="83285" y="79571"/>
                  </a:lnTo>
                  <a:lnTo>
                    <a:pt x="83975" y="79656"/>
                  </a:lnTo>
                  <a:lnTo>
                    <a:pt x="84666" y="79741"/>
                  </a:lnTo>
                  <a:lnTo>
                    <a:pt x="85356" y="79818"/>
                  </a:lnTo>
                  <a:lnTo>
                    <a:pt x="86054" y="79877"/>
                  </a:lnTo>
                  <a:lnTo>
                    <a:pt x="86744" y="79937"/>
                  </a:lnTo>
                  <a:lnTo>
                    <a:pt x="87443" y="79988"/>
                  </a:lnTo>
                  <a:lnTo>
                    <a:pt x="88150" y="80031"/>
                  </a:lnTo>
                  <a:lnTo>
                    <a:pt x="88849" y="80073"/>
                  </a:lnTo>
                  <a:lnTo>
                    <a:pt x="89556" y="80099"/>
                  </a:lnTo>
                  <a:lnTo>
                    <a:pt x="90271" y="80116"/>
                  </a:lnTo>
                  <a:lnTo>
                    <a:pt x="90978" y="80133"/>
                  </a:lnTo>
                  <a:lnTo>
                    <a:pt x="91694" y="80133"/>
                  </a:lnTo>
                  <a:lnTo>
                    <a:pt x="92699" y="80124"/>
                  </a:lnTo>
                  <a:lnTo>
                    <a:pt x="93705" y="80099"/>
                  </a:lnTo>
                  <a:lnTo>
                    <a:pt x="94710" y="80065"/>
                  </a:lnTo>
                  <a:lnTo>
                    <a:pt x="95707" y="80005"/>
                  </a:lnTo>
                  <a:lnTo>
                    <a:pt x="96703" y="79937"/>
                  </a:lnTo>
                  <a:lnTo>
                    <a:pt x="97700" y="79843"/>
                  </a:lnTo>
                  <a:lnTo>
                    <a:pt x="98688" y="79741"/>
                  </a:lnTo>
                  <a:lnTo>
                    <a:pt x="99668" y="79622"/>
                  </a:lnTo>
                  <a:lnTo>
                    <a:pt x="100648" y="79494"/>
                  </a:lnTo>
                  <a:lnTo>
                    <a:pt x="101619" y="79341"/>
                  </a:lnTo>
                  <a:lnTo>
                    <a:pt x="102590" y="79179"/>
                  </a:lnTo>
                  <a:lnTo>
                    <a:pt x="103553" y="79000"/>
                  </a:lnTo>
                  <a:lnTo>
                    <a:pt x="104516" y="78804"/>
                  </a:lnTo>
                  <a:lnTo>
                    <a:pt x="105470" y="78600"/>
                  </a:lnTo>
                  <a:lnTo>
                    <a:pt x="106415" y="78370"/>
                  </a:lnTo>
                  <a:lnTo>
                    <a:pt x="107353" y="78139"/>
                  </a:lnTo>
                  <a:lnTo>
                    <a:pt x="108290" y="77884"/>
                  </a:lnTo>
                  <a:lnTo>
                    <a:pt x="109218" y="77620"/>
                  </a:lnTo>
                  <a:lnTo>
                    <a:pt x="110147" y="77339"/>
                  </a:lnTo>
                  <a:lnTo>
                    <a:pt x="111058" y="77040"/>
                  </a:lnTo>
                  <a:lnTo>
                    <a:pt x="111970" y="76734"/>
                  </a:lnTo>
                  <a:lnTo>
                    <a:pt x="112873" y="76410"/>
                  </a:lnTo>
                  <a:lnTo>
                    <a:pt x="113768" y="76078"/>
                  </a:lnTo>
                  <a:lnTo>
                    <a:pt x="114654" y="75729"/>
                  </a:lnTo>
                  <a:lnTo>
                    <a:pt x="115540" y="75362"/>
                  </a:lnTo>
                  <a:lnTo>
                    <a:pt x="116409" y="74987"/>
                  </a:lnTo>
                  <a:lnTo>
                    <a:pt x="117269" y="74595"/>
                  </a:lnTo>
                  <a:lnTo>
                    <a:pt x="118129" y="74195"/>
                  </a:lnTo>
                  <a:lnTo>
                    <a:pt x="118981" y="73778"/>
                  </a:lnTo>
                  <a:lnTo>
                    <a:pt x="119816" y="73352"/>
                  </a:lnTo>
                  <a:lnTo>
                    <a:pt x="120651" y="72909"/>
                  </a:lnTo>
                  <a:lnTo>
                    <a:pt x="121469" y="72449"/>
                  </a:lnTo>
                  <a:lnTo>
                    <a:pt x="122278" y="71989"/>
                  </a:lnTo>
                  <a:lnTo>
                    <a:pt x="123088" y="71503"/>
                  </a:lnTo>
                  <a:lnTo>
                    <a:pt x="123880" y="71009"/>
                  </a:lnTo>
                  <a:lnTo>
                    <a:pt x="124664" y="70506"/>
                  </a:lnTo>
                  <a:lnTo>
                    <a:pt x="125439" y="69995"/>
                  </a:lnTo>
                  <a:lnTo>
                    <a:pt x="126197" y="69467"/>
                  </a:lnTo>
                  <a:lnTo>
                    <a:pt x="126955" y="68922"/>
                  </a:lnTo>
                  <a:lnTo>
                    <a:pt x="127697" y="68368"/>
                  </a:lnTo>
                  <a:lnTo>
                    <a:pt x="128429" y="67806"/>
                  </a:lnTo>
                  <a:lnTo>
                    <a:pt x="129145" y="67235"/>
                  </a:lnTo>
                  <a:lnTo>
                    <a:pt x="129861" y="66647"/>
                  </a:lnTo>
                  <a:lnTo>
                    <a:pt x="130559" y="66051"/>
                  </a:lnTo>
                  <a:lnTo>
                    <a:pt x="131241" y="65437"/>
                  </a:lnTo>
                  <a:lnTo>
                    <a:pt x="131922" y="64815"/>
                  </a:lnTo>
                  <a:lnTo>
                    <a:pt x="132578" y="64185"/>
                  </a:lnTo>
                  <a:lnTo>
                    <a:pt x="133234" y="63546"/>
                  </a:lnTo>
                  <a:lnTo>
                    <a:pt x="133873" y="62890"/>
                  </a:lnTo>
                  <a:lnTo>
                    <a:pt x="134495" y="62225"/>
                  </a:lnTo>
                  <a:lnTo>
                    <a:pt x="135117" y="61552"/>
                  </a:lnTo>
                  <a:lnTo>
                    <a:pt x="135713" y="60862"/>
                  </a:lnTo>
                  <a:lnTo>
                    <a:pt x="136301" y="60172"/>
                  </a:lnTo>
                  <a:lnTo>
                    <a:pt x="136881" y="59465"/>
                  </a:lnTo>
                  <a:lnTo>
                    <a:pt x="137434" y="58749"/>
                  </a:lnTo>
                  <a:lnTo>
                    <a:pt x="137988" y="58025"/>
                  </a:lnTo>
                  <a:lnTo>
                    <a:pt x="138516" y="57284"/>
                  </a:lnTo>
                  <a:lnTo>
                    <a:pt x="139036" y="56543"/>
                  </a:lnTo>
                  <a:lnTo>
                    <a:pt x="139547" y="55785"/>
                  </a:lnTo>
                  <a:lnTo>
                    <a:pt x="140033" y="55027"/>
                  </a:lnTo>
                  <a:lnTo>
                    <a:pt x="140510" y="54251"/>
                  </a:lnTo>
                  <a:lnTo>
                    <a:pt x="140970" y="53467"/>
                  </a:lnTo>
                  <a:lnTo>
                    <a:pt x="141421" y="52675"/>
                  </a:lnTo>
                  <a:lnTo>
                    <a:pt x="141847" y="51874"/>
                  </a:lnTo>
                  <a:lnTo>
                    <a:pt x="142282" y="52675"/>
                  </a:lnTo>
                  <a:lnTo>
                    <a:pt x="142725" y="53467"/>
                  </a:lnTo>
                  <a:lnTo>
                    <a:pt x="143185" y="54251"/>
                  </a:lnTo>
                  <a:lnTo>
                    <a:pt x="143662" y="55027"/>
                  </a:lnTo>
                  <a:lnTo>
                    <a:pt x="144156" y="55785"/>
                  </a:lnTo>
                  <a:lnTo>
                    <a:pt x="144659" y="56543"/>
                  </a:lnTo>
                  <a:lnTo>
                    <a:pt x="145178" y="57284"/>
                  </a:lnTo>
                  <a:lnTo>
                    <a:pt x="145715" y="58025"/>
                  </a:lnTo>
                  <a:lnTo>
                    <a:pt x="146260" y="58749"/>
                  </a:lnTo>
                  <a:lnTo>
                    <a:pt x="146823" y="59465"/>
                  </a:lnTo>
                  <a:lnTo>
                    <a:pt x="147393" y="60172"/>
                  </a:lnTo>
                  <a:lnTo>
                    <a:pt x="147981" y="60862"/>
                  </a:lnTo>
                  <a:lnTo>
                    <a:pt x="148586" y="61552"/>
                  </a:lnTo>
                  <a:lnTo>
                    <a:pt x="149199" y="62225"/>
                  </a:lnTo>
                  <a:lnTo>
                    <a:pt x="149830" y="62890"/>
                  </a:lnTo>
                  <a:lnTo>
                    <a:pt x="150469" y="63546"/>
                  </a:lnTo>
                  <a:lnTo>
                    <a:pt x="151116" y="64185"/>
                  </a:lnTo>
                  <a:lnTo>
                    <a:pt x="151781" y="64815"/>
                  </a:lnTo>
                  <a:lnTo>
                    <a:pt x="152454" y="65437"/>
                  </a:lnTo>
                  <a:lnTo>
                    <a:pt x="153144" y="66051"/>
                  </a:lnTo>
                  <a:lnTo>
                    <a:pt x="153843" y="66647"/>
                  </a:lnTo>
                  <a:lnTo>
                    <a:pt x="154550" y="67235"/>
                  </a:lnTo>
                  <a:lnTo>
                    <a:pt x="155274" y="67806"/>
                  </a:lnTo>
                  <a:lnTo>
                    <a:pt x="156006" y="68368"/>
                  </a:lnTo>
                  <a:lnTo>
                    <a:pt x="156748" y="68922"/>
                  </a:lnTo>
                  <a:lnTo>
                    <a:pt x="157497" y="69467"/>
                  </a:lnTo>
                  <a:lnTo>
                    <a:pt x="158264" y="69995"/>
                  </a:lnTo>
                  <a:lnTo>
                    <a:pt x="159039" y="70506"/>
                  </a:lnTo>
                  <a:lnTo>
                    <a:pt x="159823" y="71009"/>
                  </a:lnTo>
                  <a:lnTo>
                    <a:pt x="160615" y="71503"/>
                  </a:lnTo>
                  <a:lnTo>
                    <a:pt x="161416" y="71989"/>
                  </a:lnTo>
                  <a:lnTo>
                    <a:pt x="162226" y="72449"/>
                  </a:lnTo>
                  <a:lnTo>
                    <a:pt x="163052" y="72909"/>
                  </a:lnTo>
                  <a:lnTo>
                    <a:pt x="163878" y="73352"/>
                  </a:lnTo>
                  <a:lnTo>
                    <a:pt x="164722" y="73778"/>
                  </a:lnTo>
                  <a:lnTo>
                    <a:pt x="165565" y="74195"/>
                  </a:lnTo>
                  <a:lnTo>
                    <a:pt x="166426" y="74595"/>
                  </a:lnTo>
                  <a:lnTo>
                    <a:pt x="167286" y="74987"/>
                  </a:lnTo>
                  <a:lnTo>
                    <a:pt x="168164" y="75362"/>
                  </a:lnTo>
                  <a:lnTo>
                    <a:pt x="169041" y="75729"/>
                  </a:lnTo>
                  <a:lnTo>
                    <a:pt x="169927" y="76078"/>
                  </a:lnTo>
                  <a:lnTo>
                    <a:pt x="170830" y="76410"/>
                  </a:lnTo>
                  <a:lnTo>
                    <a:pt x="171725" y="76734"/>
                  </a:lnTo>
                  <a:lnTo>
                    <a:pt x="172636" y="77040"/>
                  </a:lnTo>
                  <a:lnTo>
                    <a:pt x="173556" y="77339"/>
                  </a:lnTo>
                  <a:lnTo>
                    <a:pt x="174476" y="77620"/>
                  </a:lnTo>
                  <a:lnTo>
                    <a:pt x="175405" y="77884"/>
                  </a:lnTo>
                  <a:lnTo>
                    <a:pt x="176342" y="78139"/>
                  </a:lnTo>
                  <a:lnTo>
                    <a:pt x="177288" y="78370"/>
                  </a:lnTo>
                  <a:lnTo>
                    <a:pt x="178233" y="78600"/>
                  </a:lnTo>
                  <a:lnTo>
                    <a:pt x="179188" y="78804"/>
                  </a:lnTo>
                  <a:lnTo>
                    <a:pt x="180142" y="79000"/>
                  </a:lnTo>
                  <a:lnTo>
                    <a:pt x="181113" y="79179"/>
                  </a:lnTo>
                  <a:lnTo>
                    <a:pt x="182076" y="79341"/>
                  </a:lnTo>
                  <a:lnTo>
                    <a:pt x="183055" y="79494"/>
                  </a:lnTo>
                  <a:lnTo>
                    <a:pt x="184035" y="79622"/>
                  </a:lnTo>
                  <a:lnTo>
                    <a:pt x="185015" y="79741"/>
                  </a:lnTo>
                  <a:lnTo>
                    <a:pt x="186003" y="79843"/>
                  </a:lnTo>
                  <a:lnTo>
                    <a:pt x="186991" y="79937"/>
                  </a:lnTo>
                  <a:lnTo>
                    <a:pt x="187988" y="80005"/>
                  </a:lnTo>
                  <a:lnTo>
                    <a:pt x="188985" y="80065"/>
                  </a:lnTo>
                  <a:lnTo>
                    <a:pt x="189990" y="80099"/>
                  </a:lnTo>
                  <a:lnTo>
                    <a:pt x="190995" y="80124"/>
                  </a:lnTo>
                  <a:lnTo>
                    <a:pt x="192009" y="80133"/>
                  </a:lnTo>
                  <a:lnTo>
                    <a:pt x="192716" y="80133"/>
                  </a:lnTo>
                  <a:lnTo>
                    <a:pt x="193432" y="80116"/>
                  </a:lnTo>
                  <a:lnTo>
                    <a:pt x="194139" y="80099"/>
                  </a:lnTo>
                  <a:lnTo>
                    <a:pt x="194846" y="80073"/>
                  </a:lnTo>
                  <a:lnTo>
                    <a:pt x="195553" y="80031"/>
                  </a:lnTo>
                  <a:lnTo>
                    <a:pt x="196252" y="79988"/>
                  </a:lnTo>
                  <a:lnTo>
                    <a:pt x="196950" y="79937"/>
                  </a:lnTo>
                  <a:lnTo>
                    <a:pt x="197649" y="79877"/>
                  </a:lnTo>
                  <a:lnTo>
                    <a:pt x="198339" y="79818"/>
                  </a:lnTo>
                  <a:lnTo>
                    <a:pt x="199038" y="79741"/>
                  </a:lnTo>
                  <a:lnTo>
                    <a:pt x="199728" y="79656"/>
                  </a:lnTo>
                  <a:lnTo>
                    <a:pt x="200409" y="79571"/>
                  </a:lnTo>
                  <a:lnTo>
                    <a:pt x="201091" y="79477"/>
                  </a:lnTo>
                  <a:lnTo>
                    <a:pt x="201772" y="79366"/>
                  </a:lnTo>
                  <a:lnTo>
                    <a:pt x="202454" y="79256"/>
                  </a:lnTo>
                  <a:lnTo>
                    <a:pt x="203127" y="79136"/>
                  </a:lnTo>
                  <a:lnTo>
                    <a:pt x="203800" y="79017"/>
                  </a:lnTo>
                  <a:lnTo>
                    <a:pt x="204473" y="78881"/>
                  </a:lnTo>
                  <a:lnTo>
                    <a:pt x="205137" y="78744"/>
                  </a:lnTo>
                  <a:lnTo>
                    <a:pt x="205802" y="78591"/>
                  </a:lnTo>
                  <a:lnTo>
                    <a:pt x="206458" y="78438"/>
                  </a:lnTo>
                  <a:lnTo>
                    <a:pt x="207114" y="78276"/>
                  </a:lnTo>
                  <a:lnTo>
                    <a:pt x="207770" y="78114"/>
                  </a:lnTo>
                  <a:lnTo>
                    <a:pt x="208417" y="77935"/>
                  </a:lnTo>
                  <a:lnTo>
                    <a:pt x="209065" y="77756"/>
                  </a:lnTo>
                  <a:lnTo>
                    <a:pt x="209712" y="77569"/>
                  </a:lnTo>
                  <a:lnTo>
                    <a:pt x="210351" y="77373"/>
                  </a:lnTo>
                  <a:lnTo>
                    <a:pt x="210990" y="77168"/>
                  </a:lnTo>
                  <a:lnTo>
                    <a:pt x="211621" y="76955"/>
                  </a:lnTo>
                  <a:lnTo>
                    <a:pt x="212251" y="76742"/>
                  </a:lnTo>
                  <a:lnTo>
                    <a:pt x="212873" y="76521"/>
                  </a:lnTo>
                  <a:lnTo>
                    <a:pt x="213495" y="76291"/>
                  </a:lnTo>
                  <a:lnTo>
                    <a:pt x="214117" y="76061"/>
                  </a:lnTo>
                  <a:lnTo>
                    <a:pt x="214730" y="75814"/>
                  </a:lnTo>
                  <a:lnTo>
                    <a:pt x="215335" y="75567"/>
                  </a:lnTo>
                  <a:lnTo>
                    <a:pt x="215940" y="75311"/>
                  </a:lnTo>
                  <a:lnTo>
                    <a:pt x="216545" y="75055"/>
                  </a:lnTo>
                  <a:lnTo>
                    <a:pt x="217141" y="74783"/>
                  </a:lnTo>
                  <a:lnTo>
                    <a:pt x="217737" y="74510"/>
                  </a:lnTo>
                  <a:lnTo>
                    <a:pt x="218325" y="74238"/>
                  </a:lnTo>
                  <a:lnTo>
                    <a:pt x="218913" y="73948"/>
                  </a:lnTo>
                  <a:lnTo>
                    <a:pt x="219492" y="73658"/>
                  </a:lnTo>
                  <a:lnTo>
                    <a:pt x="220072" y="73360"/>
                  </a:lnTo>
                  <a:lnTo>
                    <a:pt x="220643" y="73062"/>
                  </a:lnTo>
                  <a:lnTo>
                    <a:pt x="221205" y="72747"/>
                  </a:lnTo>
                  <a:lnTo>
                    <a:pt x="221767" y="72432"/>
                  </a:lnTo>
                  <a:lnTo>
                    <a:pt x="222329" y="72116"/>
                  </a:lnTo>
                  <a:lnTo>
                    <a:pt x="222883" y="71784"/>
                  </a:lnTo>
                  <a:lnTo>
                    <a:pt x="223428" y="71452"/>
                  </a:lnTo>
                  <a:lnTo>
                    <a:pt x="223974" y="71120"/>
                  </a:lnTo>
                  <a:lnTo>
                    <a:pt x="224519" y="70779"/>
                  </a:lnTo>
                  <a:lnTo>
                    <a:pt x="225047" y="70429"/>
                  </a:lnTo>
                  <a:lnTo>
                    <a:pt x="225584" y="70072"/>
                  </a:lnTo>
                  <a:lnTo>
                    <a:pt x="226103" y="69714"/>
                  </a:lnTo>
                  <a:lnTo>
                    <a:pt x="226623" y="69348"/>
                  </a:lnTo>
                  <a:lnTo>
                    <a:pt x="227143" y="68973"/>
                  </a:lnTo>
                  <a:lnTo>
                    <a:pt x="227645" y="68598"/>
                  </a:lnTo>
                  <a:lnTo>
                    <a:pt x="228148" y="68223"/>
                  </a:lnTo>
                  <a:lnTo>
                    <a:pt x="228651" y="67831"/>
                  </a:lnTo>
                  <a:lnTo>
                    <a:pt x="229145" y="67439"/>
                  </a:lnTo>
                  <a:lnTo>
                    <a:pt x="229630" y="67047"/>
                  </a:lnTo>
                  <a:lnTo>
                    <a:pt x="230116" y="66647"/>
                  </a:lnTo>
                  <a:lnTo>
                    <a:pt x="230593" y="66238"/>
                  </a:lnTo>
                  <a:lnTo>
                    <a:pt x="231062" y="65821"/>
                  </a:lnTo>
                  <a:lnTo>
                    <a:pt x="231530" y="65412"/>
                  </a:lnTo>
                  <a:lnTo>
                    <a:pt x="231990" y="64986"/>
                  </a:lnTo>
                  <a:lnTo>
                    <a:pt x="232450" y="64560"/>
                  </a:lnTo>
                  <a:lnTo>
                    <a:pt x="232893" y="64125"/>
                  </a:lnTo>
                  <a:lnTo>
                    <a:pt x="233336" y="63691"/>
                  </a:lnTo>
                  <a:lnTo>
                    <a:pt x="233779" y="63256"/>
                  </a:lnTo>
                  <a:lnTo>
                    <a:pt x="234205" y="62805"/>
                  </a:lnTo>
                  <a:lnTo>
                    <a:pt x="234631" y="62362"/>
                  </a:lnTo>
                  <a:lnTo>
                    <a:pt x="235057" y="61902"/>
                  </a:lnTo>
                  <a:lnTo>
                    <a:pt x="235466" y="61442"/>
                  </a:lnTo>
                  <a:lnTo>
                    <a:pt x="235875" y="60982"/>
                  </a:lnTo>
                  <a:lnTo>
                    <a:pt x="236276" y="60513"/>
                  </a:lnTo>
                  <a:lnTo>
                    <a:pt x="236676" y="60044"/>
                  </a:lnTo>
                  <a:lnTo>
                    <a:pt x="237059" y="59567"/>
                  </a:lnTo>
                  <a:lnTo>
                    <a:pt x="237443" y="59082"/>
                  </a:lnTo>
                  <a:lnTo>
                    <a:pt x="237818" y="58596"/>
                  </a:lnTo>
                  <a:lnTo>
                    <a:pt x="238192" y="58111"/>
                  </a:lnTo>
                  <a:lnTo>
                    <a:pt x="238550" y="57616"/>
                  </a:lnTo>
                  <a:lnTo>
                    <a:pt x="238908" y="57122"/>
                  </a:lnTo>
                  <a:lnTo>
                    <a:pt x="239257" y="56620"/>
                  </a:lnTo>
                  <a:lnTo>
                    <a:pt x="239598" y="56117"/>
                  </a:lnTo>
                  <a:lnTo>
                    <a:pt x="239939" y="55606"/>
                  </a:lnTo>
                  <a:lnTo>
                    <a:pt x="240271" y="55095"/>
                  </a:lnTo>
                  <a:lnTo>
                    <a:pt x="240586" y="54575"/>
                  </a:lnTo>
                  <a:lnTo>
                    <a:pt x="240910" y="54055"/>
                  </a:lnTo>
                  <a:lnTo>
                    <a:pt x="241217" y="53536"/>
                  </a:lnTo>
                  <a:lnTo>
                    <a:pt x="241515" y="53007"/>
                  </a:lnTo>
                  <a:lnTo>
                    <a:pt x="241813" y="52471"/>
                  </a:lnTo>
                  <a:lnTo>
                    <a:pt x="242103" y="51943"/>
                  </a:lnTo>
                  <a:lnTo>
                    <a:pt x="242384" y="51397"/>
                  </a:lnTo>
                  <a:lnTo>
                    <a:pt x="242657" y="50861"/>
                  </a:lnTo>
                  <a:lnTo>
                    <a:pt x="242921" y="50315"/>
                  </a:lnTo>
                  <a:lnTo>
                    <a:pt x="243176" y="49762"/>
                  </a:lnTo>
                  <a:lnTo>
                    <a:pt x="243432" y="49208"/>
                  </a:lnTo>
                  <a:lnTo>
                    <a:pt x="243679" y="48654"/>
                  </a:lnTo>
                  <a:lnTo>
                    <a:pt x="243909" y="48100"/>
                  </a:lnTo>
                  <a:lnTo>
                    <a:pt x="244139" y="47538"/>
                  </a:lnTo>
                  <a:lnTo>
                    <a:pt x="244360" y="46967"/>
                  </a:lnTo>
                  <a:lnTo>
                    <a:pt x="244573" y="46405"/>
                  </a:lnTo>
                  <a:lnTo>
                    <a:pt x="244778" y="45834"/>
                  </a:lnTo>
                  <a:lnTo>
                    <a:pt x="244982" y="45255"/>
                  </a:lnTo>
                  <a:lnTo>
                    <a:pt x="245170" y="44684"/>
                  </a:lnTo>
                  <a:lnTo>
                    <a:pt x="245357" y="44105"/>
                  </a:lnTo>
                  <a:lnTo>
                    <a:pt x="245528" y="43517"/>
                  </a:lnTo>
                  <a:lnTo>
                    <a:pt x="245698" y="42929"/>
                  </a:lnTo>
                  <a:lnTo>
                    <a:pt x="245851" y="42341"/>
                  </a:lnTo>
                  <a:lnTo>
                    <a:pt x="246005" y="41753"/>
                  </a:lnTo>
                  <a:lnTo>
                    <a:pt x="246149" y="41157"/>
                  </a:lnTo>
                  <a:lnTo>
                    <a:pt x="246277" y="40561"/>
                  </a:lnTo>
                  <a:lnTo>
                    <a:pt x="246405" y="39964"/>
                  </a:lnTo>
                  <a:lnTo>
                    <a:pt x="246524" y="39359"/>
                  </a:lnTo>
                  <a:lnTo>
                    <a:pt x="246635" y="38763"/>
                  </a:lnTo>
                  <a:lnTo>
                    <a:pt x="246737" y="38150"/>
                  </a:lnTo>
                  <a:lnTo>
                    <a:pt x="246822" y="37545"/>
                  </a:lnTo>
                  <a:lnTo>
                    <a:pt x="246908" y="36931"/>
                  </a:lnTo>
                  <a:lnTo>
                    <a:pt x="246984" y="36318"/>
                  </a:lnTo>
                  <a:lnTo>
                    <a:pt x="247053" y="35705"/>
                  </a:lnTo>
                  <a:lnTo>
                    <a:pt x="247112" y="35091"/>
                  </a:lnTo>
                  <a:lnTo>
                    <a:pt x="247155" y="34469"/>
                  </a:lnTo>
                  <a:lnTo>
                    <a:pt x="247197" y="33847"/>
                  </a:lnTo>
                  <a:lnTo>
                    <a:pt x="247231" y="33226"/>
                  </a:lnTo>
                  <a:lnTo>
                    <a:pt x="247248" y="32595"/>
                  </a:lnTo>
                  <a:lnTo>
                    <a:pt x="247265" y="31965"/>
                  </a:lnTo>
                  <a:lnTo>
                    <a:pt x="247274" y="31343"/>
                  </a:lnTo>
                  <a:lnTo>
                    <a:pt x="247265" y="30644"/>
                  </a:lnTo>
                  <a:lnTo>
                    <a:pt x="247240" y="29937"/>
                  </a:lnTo>
                  <a:lnTo>
                    <a:pt x="247794" y="29826"/>
                  </a:lnTo>
                  <a:lnTo>
                    <a:pt x="248347" y="29724"/>
                  </a:lnTo>
                  <a:lnTo>
                    <a:pt x="248901" y="29605"/>
                  </a:lnTo>
                  <a:lnTo>
                    <a:pt x="249455" y="29486"/>
                  </a:lnTo>
                  <a:lnTo>
                    <a:pt x="250000" y="29366"/>
                  </a:lnTo>
                  <a:lnTo>
                    <a:pt x="250545" y="29230"/>
                  </a:lnTo>
                  <a:lnTo>
                    <a:pt x="251091" y="29102"/>
                  </a:lnTo>
                  <a:lnTo>
                    <a:pt x="251636" y="28957"/>
                  </a:lnTo>
                  <a:lnTo>
                    <a:pt x="252181" y="28813"/>
                  </a:lnTo>
                  <a:lnTo>
                    <a:pt x="252718" y="28668"/>
                  </a:lnTo>
                  <a:lnTo>
                    <a:pt x="253255" y="28514"/>
                  </a:lnTo>
                  <a:lnTo>
                    <a:pt x="253791" y="28353"/>
                  </a:lnTo>
                  <a:lnTo>
                    <a:pt x="254328" y="28191"/>
                  </a:lnTo>
                  <a:lnTo>
                    <a:pt x="254856" y="28020"/>
                  </a:lnTo>
                  <a:lnTo>
                    <a:pt x="255384" y="27850"/>
                  </a:lnTo>
                  <a:lnTo>
                    <a:pt x="255913" y="27671"/>
                  </a:lnTo>
                  <a:lnTo>
                    <a:pt x="256441" y="27484"/>
                  </a:lnTo>
                  <a:lnTo>
                    <a:pt x="256969" y="27296"/>
                  </a:lnTo>
                  <a:lnTo>
                    <a:pt x="257489" y="27109"/>
                  </a:lnTo>
                  <a:lnTo>
                    <a:pt x="258008" y="26904"/>
                  </a:lnTo>
                  <a:lnTo>
                    <a:pt x="258528" y="26708"/>
                  </a:lnTo>
                  <a:lnTo>
                    <a:pt x="259039" y="26495"/>
                  </a:lnTo>
                  <a:lnTo>
                    <a:pt x="259559" y="26282"/>
                  </a:lnTo>
                  <a:lnTo>
                    <a:pt x="260070" y="26069"/>
                  </a:lnTo>
                  <a:lnTo>
                    <a:pt x="260581" y="25848"/>
                  </a:lnTo>
                  <a:lnTo>
                    <a:pt x="261084" y="25618"/>
                  </a:lnTo>
                  <a:lnTo>
                    <a:pt x="261595" y="25388"/>
                  </a:lnTo>
                  <a:lnTo>
                    <a:pt x="262098" y="25149"/>
                  </a:lnTo>
                  <a:lnTo>
                    <a:pt x="262600" y="24902"/>
                  </a:lnTo>
                  <a:lnTo>
                    <a:pt x="263094" y="24655"/>
                  </a:lnTo>
                  <a:lnTo>
                    <a:pt x="263597" y="24408"/>
                  </a:lnTo>
                  <a:lnTo>
                    <a:pt x="264091" y="24152"/>
                  </a:lnTo>
                  <a:lnTo>
                    <a:pt x="264321" y="24025"/>
                  </a:lnTo>
                  <a:lnTo>
                    <a:pt x="264534" y="23888"/>
                  </a:lnTo>
                  <a:lnTo>
                    <a:pt x="264747" y="23735"/>
                  </a:lnTo>
                  <a:lnTo>
                    <a:pt x="264952" y="23582"/>
                  </a:lnTo>
                  <a:lnTo>
                    <a:pt x="265148" y="23420"/>
                  </a:lnTo>
                  <a:lnTo>
                    <a:pt x="265326" y="23241"/>
                  </a:lnTo>
                  <a:lnTo>
                    <a:pt x="265497" y="23062"/>
                  </a:lnTo>
                  <a:lnTo>
                    <a:pt x="265659" y="22875"/>
                  </a:lnTo>
                  <a:lnTo>
                    <a:pt x="265812" y="22679"/>
                  </a:lnTo>
                  <a:lnTo>
                    <a:pt x="265957" y="22474"/>
                  </a:lnTo>
                  <a:lnTo>
                    <a:pt x="266093" y="22270"/>
                  </a:lnTo>
                  <a:lnTo>
                    <a:pt x="266213" y="22057"/>
                  </a:lnTo>
                  <a:lnTo>
                    <a:pt x="266323" y="21835"/>
                  </a:lnTo>
                  <a:lnTo>
                    <a:pt x="266425" y="21614"/>
                  </a:lnTo>
                  <a:lnTo>
                    <a:pt x="266511" y="21384"/>
                  </a:lnTo>
                  <a:lnTo>
                    <a:pt x="266596" y="21154"/>
                  </a:lnTo>
                  <a:lnTo>
                    <a:pt x="266656" y="20915"/>
                  </a:lnTo>
                  <a:lnTo>
                    <a:pt x="266715" y="20677"/>
                  </a:lnTo>
                  <a:lnTo>
                    <a:pt x="266758" y="20438"/>
                  </a:lnTo>
                  <a:lnTo>
                    <a:pt x="266792" y="20191"/>
                  </a:lnTo>
                  <a:lnTo>
                    <a:pt x="266817" y="19944"/>
                  </a:lnTo>
                  <a:lnTo>
                    <a:pt x="266826" y="19697"/>
                  </a:lnTo>
                  <a:lnTo>
                    <a:pt x="266826" y="19450"/>
                  </a:lnTo>
                  <a:lnTo>
                    <a:pt x="266809" y="19203"/>
                  </a:lnTo>
                  <a:lnTo>
                    <a:pt x="266783" y="18956"/>
                  </a:lnTo>
                  <a:lnTo>
                    <a:pt x="266741" y="18709"/>
                  </a:lnTo>
                  <a:lnTo>
                    <a:pt x="266690" y="18462"/>
                  </a:lnTo>
                  <a:lnTo>
                    <a:pt x="266630" y="18214"/>
                  </a:lnTo>
                  <a:lnTo>
                    <a:pt x="266553" y="17976"/>
                  </a:lnTo>
                  <a:lnTo>
                    <a:pt x="266460" y="17729"/>
                  </a:lnTo>
                  <a:lnTo>
                    <a:pt x="266357" y="17490"/>
                  </a:lnTo>
                  <a:lnTo>
                    <a:pt x="266238" y="17260"/>
                  </a:lnTo>
                  <a:lnTo>
                    <a:pt x="266110" y="17030"/>
                  </a:lnTo>
                  <a:lnTo>
                    <a:pt x="265974" y="16809"/>
                  </a:lnTo>
                  <a:lnTo>
                    <a:pt x="265829" y="16596"/>
                  </a:lnTo>
                  <a:lnTo>
                    <a:pt x="265676" y="16391"/>
                  </a:lnTo>
                  <a:lnTo>
                    <a:pt x="265505" y="16204"/>
                  </a:lnTo>
                  <a:lnTo>
                    <a:pt x="265335" y="16017"/>
                  </a:lnTo>
                  <a:lnTo>
                    <a:pt x="265156" y="15846"/>
                  </a:lnTo>
                  <a:lnTo>
                    <a:pt x="264960" y="15684"/>
                  </a:lnTo>
                  <a:lnTo>
                    <a:pt x="264764" y="15531"/>
                  </a:lnTo>
                  <a:lnTo>
                    <a:pt x="264568" y="15386"/>
                  </a:lnTo>
                  <a:lnTo>
                    <a:pt x="264355" y="15250"/>
                  </a:lnTo>
                  <a:lnTo>
                    <a:pt x="264142" y="15131"/>
                  </a:lnTo>
                  <a:lnTo>
                    <a:pt x="263921" y="15020"/>
                  </a:lnTo>
                  <a:lnTo>
                    <a:pt x="263699" y="14918"/>
                  </a:lnTo>
                  <a:lnTo>
                    <a:pt x="263469" y="14832"/>
                  </a:lnTo>
                  <a:lnTo>
                    <a:pt x="263239" y="14747"/>
                  </a:lnTo>
                  <a:lnTo>
                    <a:pt x="263001" y="14679"/>
                  </a:lnTo>
                  <a:lnTo>
                    <a:pt x="262762" y="14628"/>
                  </a:lnTo>
                  <a:lnTo>
                    <a:pt x="262524" y="14585"/>
                  </a:lnTo>
                  <a:lnTo>
                    <a:pt x="262285" y="14551"/>
                  </a:lnTo>
                  <a:lnTo>
                    <a:pt x="262038" y="14526"/>
                  </a:lnTo>
                  <a:lnTo>
                    <a:pt x="261791" y="14517"/>
                  </a:lnTo>
                  <a:lnTo>
                    <a:pt x="261544" y="14517"/>
                  </a:lnTo>
                  <a:lnTo>
                    <a:pt x="261297" y="14534"/>
                  </a:lnTo>
                  <a:lnTo>
                    <a:pt x="261050" y="14560"/>
                  </a:lnTo>
                  <a:lnTo>
                    <a:pt x="260803" y="14602"/>
                  </a:lnTo>
                  <a:lnTo>
                    <a:pt x="260556" y="14653"/>
                  </a:lnTo>
                  <a:lnTo>
                    <a:pt x="260309" y="14713"/>
                  </a:lnTo>
                  <a:lnTo>
                    <a:pt x="260062" y="14790"/>
                  </a:lnTo>
                  <a:lnTo>
                    <a:pt x="259823" y="14883"/>
                  </a:lnTo>
                  <a:lnTo>
                    <a:pt x="259584" y="14986"/>
                  </a:lnTo>
                  <a:lnTo>
                    <a:pt x="259346" y="15096"/>
                  </a:lnTo>
                  <a:lnTo>
                    <a:pt x="258826" y="15369"/>
                  </a:lnTo>
                  <a:lnTo>
                    <a:pt x="258298" y="15633"/>
                  </a:lnTo>
                  <a:lnTo>
                    <a:pt x="257761" y="15889"/>
                  </a:lnTo>
                  <a:lnTo>
                    <a:pt x="257233" y="16144"/>
                  </a:lnTo>
                  <a:lnTo>
                    <a:pt x="256696" y="16391"/>
                  </a:lnTo>
                  <a:lnTo>
                    <a:pt x="256151" y="16630"/>
                  </a:lnTo>
                  <a:lnTo>
                    <a:pt x="255614" y="16860"/>
                  </a:lnTo>
                  <a:lnTo>
                    <a:pt x="255069" y="17081"/>
                  </a:lnTo>
                  <a:lnTo>
                    <a:pt x="254515" y="17303"/>
                  </a:lnTo>
                  <a:lnTo>
                    <a:pt x="253962" y="17516"/>
                  </a:lnTo>
                  <a:lnTo>
                    <a:pt x="253408" y="17720"/>
                  </a:lnTo>
                  <a:lnTo>
                    <a:pt x="252854" y="17916"/>
                  </a:lnTo>
                  <a:lnTo>
                    <a:pt x="252292" y="18112"/>
                  </a:lnTo>
                  <a:lnTo>
                    <a:pt x="251730" y="18291"/>
                  </a:lnTo>
                  <a:lnTo>
                    <a:pt x="251167" y="18470"/>
                  </a:lnTo>
                  <a:lnTo>
                    <a:pt x="250597" y="18640"/>
                  </a:lnTo>
                  <a:lnTo>
                    <a:pt x="250026" y="18811"/>
                  </a:lnTo>
                  <a:lnTo>
                    <a:pt x="249455" y="18964"/>
                  </a:lnTo>
                  <a:lnTo>
                    <a:pt x="248876" y="19118"/>
                  </a:lnTo>
                  <a:lnTo>
                    <a:pt x="248296" y="19262"/>
                  </a:lnTo>
                  <a:lnTo>
                    <a:pt x="247717" y="19407"/>
                  </a:lnTo>
                  <a:lnTo>
                    <a:pt x="247129" y="19535"/>
                  </a:lnTo>
                  <a:lnTo>
                    <a:pt x="246550" y="19663"/>
                  </a:lnTo>
                  <a:lnTo>
                    <a:pt x="245962" y="19782"/>
                  </a:lnTo>
                  <a:lnTo>
                    <a:pt x="245366" y="19893"/>
                  </a:lnTo>
                  <a:lnTo>
                    <a:pt x="244778" y="19995"/>
                  </a:lnTo>
                  <a:lnTo>
                    <a:pt x="244182" y="20089"/>
                  </a:lnTo>
                  <a:lnTo>
                    <a:pt x="243577" y="20182"/>
                  </a:lnTo>
                  <a:lnTo>
                    <a:pt x="242980" y="20268"/>
                  </a:lnTo>
                  <a:lnTo>
                    <a:pt x="242375" y="20344"/>
                  </a:lnTo>
                  <a:lnTo>
                    <a:pt x="241771" y="20421"/>
                  </a:lnTo>
                  <a:lnTo>
                    <a:pt x="241166" y="20481"/>
                  </a:lnTo>
                  <a:lnTo>
                    <a:pt x="240902" y="20515"/>
                  </a:lnTo>
                  <a:lnTo>
                    <a:pt x="240646" y="20557"/>
                  </a:lnTo>
                  <a:lnTo>
                    <a:pt x="240399" y="20617"/>
                  </a:lnTo>
                  <a:lnTo>
                    <a:pt x="240143" y="20694"/>
                  </a:lnTo>
                  <a:lnTo>
                    <a:pt x="239905" y="20770"/>
                  </a:lnTo>
                  <a:lnTo>
                    <a:pt x="239666" y="20873"/>
                  </a:lnTo>
                  <a:lnTo>
                    <a:pt x="239428" y="20975"/>
                  </a:lnTo>
                  <a:lnTo>
                    <a:pt x="239198" y="21094"/>
                  </a:lnTo>
                  <a:lnTo>
                    <a:pt x="238976" y="21222"/>
                  </a:lnTo>
                  <a:lnTo>
                    <a:pt x="238763" y="21367"/>
                  </a:lnTo>
                  <a:lnTo>
                    <a:pt x="238559" y="21520"/>
                  </a:lnTo>
                  <a:lnTo>
                    <a:pt x="238354" y="21682"/>
                  </a:lnTo>
                  <a:lnTo>
                    <a:pt x="238167" y="21852"/>
                  </a:lnTo>
                  <a:lnTo>
                    <a:pt x="237979" y="22040"/>
                  </a:lnTo>
                  <a:lnTo>
                    <a:pt x="237801" y="22227"/>
                  </a:lnTo>
                  <a:lnTo>
                    <a:pt x="237639" y="22432"/>
                  </a:lnTo>
                  <a:lnTo>
                    <a:pt x="237485" y="22645"/>
                  </a:lnTo>
                  <a:lnTo>
                    <a:pt x="237340" y="22866"/>
                  </a:lnTo>
                  <a:lnTo>
                    <a:pt x="237204" y="23088"/>
                  </a:lnTo>
                  <a:lnTo>
                    <a:pt x="237085" y="23318"/>
                  </a:lnTo>
                  <a:lnTo>
                    <a:pt x="236983" y="23548"/>
                  </a:lnTo>
                  <a:lnTo>
                    <a:pt x="236880" y="23786"/>
                  </a:lnTo>
                  <a:lnTo>
                    <a:pt x="236804" y="24033"/>
                  </a:lnTo>
                  <a:lnTo>
                    <a:pt x="236727" y="24280"/>
                  </a:lnTo>
                  <a:lnTo>
                    <a:pt x="236667" y="24527"/>
                  </a:lnTo>
                  <a:lnTo>
                    <a:pt x="236625" y="24783"/>
                  </a:lnTo>
                  <a:lnTo>
                    <a:pt x="236591" y="25038"/>
                  </a:lnTo>
                  <a:lnTo>
                    <a:pt x="236574" y="25294"/>
                  </a:lnTo>
                  <a:lnTo>
                    <a:pt x="236565" y="25558"/>
                  </a:lnTo>
                  <a:lnTo>
                    <a:pt x="236565" y="25814"/>
                  </a:lnTo>
                  <a:lnTo>
                    <a:pt x="236591" y="26069"/>
                  </a:lnTo>
                  <a:lnTo>
                    <a:pt x="236616" y="26333"/>
                  </a:lnTo>
                  <a:lnTo>
                    <a:pt x="236727" y="27041"/>
                  </a:lnTo>
                  <a:lnTo>
                    <a:pt x="236812" y="27722"/>
                  </a:lnTo>
                  <a:lnTo>
                    <a:pt x="236889" y="28378"/>
                  </a:lnTo>
                  <a:lnTo>
                    <a:pt x="236949" y="29008"/>
                  </a:lnTo>
                  <a:lnTo>
                    <a:pt x="236991" y="29613"/>
                  </a:lnTo>
                  <a:lnTo>
                    <a:pt x="237025" y="30201"/>
                  </a:lnTo>
                  <a:lnTo>
                    <a:pt x="237042" y="30781"/>
                  </a:lnTo>
                  <a:lnTo>
                    <a:pt x="237051" y="31343"/>
                  </a:lnTo>
                  <a:lnTo>
                    <a:pt x="237051" y="31837"/>
                  </a:lnTo>
                  <a:lnTo>
                    <a:pt x="237042" y="32331"/>
                  </a:lnTo>
                  <a:lnTo>
                    <a:pt x="237017" y="32825"/>
                  </a:lnTo>
                  <a:lnTo>
                    <a:pt x="236991" y="33319"/>
                  </a:lnTo>
                  <a:lnTo>
                    <a:pt x="236957" y="33813"/>
                  </a:lnTo>
                  <a:lnTo>
                    <a:pt x="236923" y="34299"/>
                  </a:lnTo>
                  <a:lnTo>
                    <a:pt x="236872" y="34793"/>
                  </a:lnTo>
                  <a:lnTo>
                    <a:pt x="236821" y="35279"/>
                  </a:lnTo>
                  <a:lnTo>
                    <a:pt x="236761" y="35764"/>
                  </a:lnTo>
                  <a:lnTo>
                    <a:pt x="236693" y="36241"/>
                  </a:lnTo>
                  <a:lnTo>
                    <a:pt x="236616" y="36727"/>
                  </a:lnTo>
                  <a:lnTo>
                    <a:pt x="236531" y="37204"/>
                  </a:lnTo>
                  <a:lnTo>
                    <a:pt x="236446" y="37681"/>
                  </a:lnTo>
                  <a:lnTo>
                    <a:pt x="236344" y="38158"/>
                  </a:lnTo>
                  <a:lnTo>
                    <a:pt x="236241" y="38635"/>
                  </a:lnTo>
                  <a:lnTo>
                    <a:pt x="236139" y="39104"/>
                  </a:lnTo>
                  <a:lnTo>
                    <a:pt x="236020" y="39572"/>
                  </a:lnTo>
                  <a:lnTo>
                    <a:pt x="235901" y="40041"/>
                  </a:lnTo>
                  <a:lnTo>
                    <a:pt x="235764" y="40510"/>
                  </a:lnTo>
                  <a:lnTo>
                    <a:pt x="235628" y="40970"/>
                  </a:lnTo>
                  <a:lnTo>
                    <a:pt x="235492" y="41430"/>
                  </a:lnTo>
                  <a:lnTo>
                    <a:pt x="235338" y="41890"/>
                  </a:lnTo>
                  <a:lnTo>
                    <a:pt x="235185" y="42341"/>
                  </a:lnTo>
                  <a:lnTo>
                    <a:pt x="235023" y="42801"/>
                  </a:lnTo>
                  <a:lnTo>
                    <a:pt x="234853" y="43253"/>
                  </a:lnTo>
                  <a:lnTo>
                    <a:pt x="234682" y="43696"/>
                  </a:lnTo>
                  <a:lnTo>
                    <a:pt x="234504" y="44147"/>
                  </a:lnTo>
                  <a:lnTo>
                    <a:pt x="234316" y="44590"/>
                  </a:lnTo>
                  <a:lnTo>
                    <a:pt x="234120" y="45033"/>
                  </a:lnTo>
                  <a:lnTo>
                    <a:pt x="233924" y="45468"/>
                  </a:lnTo>
                  <a:lnTo>
                    <a:pt x="233720" y="45911"/>
                  </a:lnTo>
                  <a:lnTo>
                    <a:pt x="233507" y="46337"/>
                  </a:lnTo>
                  <a:lnTo>
                    <a:pt x="233294" y="46771"/>
                  </a:lnTo>
                  <a:lnTo>
                    <a:pt x="233064" y="47197"/>
                  </a:lnTo>
                  <a:lnTo>
                    <a:pt x="232842" y="47623"/>
                  </a:lnTo>
                  <a:lnTo>
                    <a:pt x="232604" y="48049"/>
                  </a:lnTo>
                  <a:lnTo>
                    <a:pt x="232365" y="48467"/>
                  </a:lnTo>
                  <a:lnTo>
                    <a:pt x="232118" y="48884"/>
                  </a:lnTo>
                  <a:lnTo>
                    <a:pt x="231863" y="49302"/>
                  </a:lnTo>
                  <a:lnTo>
                    <a:pt x="231607" y="49710"/>
                  </a:lnTo>
                  <a:lnTo>
                    <a:pt x="231343" y="50119"/>
                  </a:lnTo>
                  <a:lnTo>
                    <a:pt x="231079" y="50528"/>
                  </a:lnTo>
                  <a:lnTo>
                    <a:pt x="230798" y="50929"/>
                  </a:lnTo>
                  <a:lnTo>
                    <a:pt x="230525" y="51329"/>
                  </a:lnTo>
                  <a:lnTo>
                    <a:pt x="230235" y="51721"/>
                  </a:lnTo>
                  <a:lnTo>
                    <a:pt x="229946" y="52113"/>
                  </a:lnTo>
                  <a:lnTo>
                    <a:pt x="229648" y="52505"/>
                  </a:lnTo>
                  <a:lnTo>
                    <a:pt x="229349" y="52897"/>
                  </a:lnTo>
                  <a:lnTo>
                    <a:pt x="229043" y="53280"/>
                  </a:lnTo>
                  <a:lnTo>
                    <a:pt x="228727" y="53655"/>
                  </a:lnTo>
                  <a:lnTo>
                    <a:pt x="228412" y="54030"/>
                  </a:lnTo>
                  <a:lnTo>
                    <a:pt x="228088" y="54405"/>
                  </a:lnTo>
                  <a:lnTo>
                    <a:pt x="227765" y="54779"/>
                  </a:lnTo>
                  <a:lnTo>
                    <a:pt x="227432" y="55146"/>
                  </a:lnTo>
                  <a:lnTo>
                    <a:pt x="227092" y="55504"/>
                  </a:lnTo>
                  <a:lnTo>
                    <a:pt x="226751" y="55861"/>
                  </a:lnTo>
                  <a:lnTo>
                    <a:pt x="226410" y="56219"/>
                  </a:lnTo>
                  <a:lnTo>
                    <a:pt x="226052" y="56569"/>
                  </a:lnTo>
                  <a:lnTo>
                    <a:pt x="225695" y="56918"/>
                  </a:lnTo>
                  <a:lnTo>
                    <a:pt x="225337" y="57267"/>
                  </a:lnTo>
                  <a:lnTo>
                    <a:pt x="224970" y="57608"/>
                  </a:lnTo>
                  <a:lnTo>
                    <a:pt x="224596" y="57940"/>
                  </a:lnTo>
                  <a:lnTo>
                    <a:pt x="224221" y="58272"/>
                  </a:lnTo>
                  <a:lnTo>
                    <a:pt x="223846" y="58605"/>
                  </a:lnTo>
                  <a:lnTo>
                    <a:pt x="223462" y="58928"/>
                  </a:lnTo>
                  <a:lnTo>
                    <a:pt x="223071" y="59252"/>
                  </a:lnTo>
                  <a:lnTo>
                    <a:pt x="222679" y="59567"/>
                  </a:lnTo>
                  <a:lnTo>
                    <a:pt x="222278" y="59883"/>
                  </a:lnTo>
                  <a:lnTo>
                    <a:pt x="221878" y="60189"/>
                  </a:lnTo>
                  <a:lnTo>
                    <a:pt x="221469" y="60496"/>
                  </a:lnTo>
                  <a:lnTo>
                    <a:pt x="221060" y="60803"/>
                  </a:lnTo>
                  <a:lnTo>
                    <a:pt x="220643" y="61092"/>
                  </a:lnTo>
                  <a:lnTo>
                    <a:pt x="220225" y="61390"/>
                  </a:lnTo>
                  <a:lnTo>
                    <a:pt x="219799" y="61680"/>
                  </a:lnTo>
                  <a:lnTo>
                    <a:pt x="219373" y="61961"/>
                  </a:lnTo>
                  <a:lnTo>
                    <a:pt x="218939" y="62242"/>
                  </a:lnTo>
                  <a:lnTo>
                    <a:pt x="218504" y="62515"/>
                  </a:lnTo>
                  <a:lnTo>
                    <a:pt x="218061" y="62788"/>
                  </a:lnTo>
                  <a:lnTo>
                    <a:pt x="217618" y="63052"/>
                  </a:lnTo>
                  <a:lnTo>
                    <a:pt x="217175" y="63316"/>
                  </a:lnTo>
                  <a:lnTo>
                    <a:pt x="216724" y="63580"/>
                  </a:lnTo>
                  <a:lnTo>
                    <a:pt x="216264" y="63827"/>
                  </a:lnTo>
                  <a:lnTo>
                    <a:pt x="215812" y="64083"/>
                  </a:lnTo>
                  <a:lnTo>
                    <a:pt x="215344" y="64321"/>
                  </a:lnTo>
                  <a:lnTo>
                    <a:pt x="214884" y="64560"/>
                  </a:lnTo>
                  <a:lnTo>
                    <a:pt x="214406" y="64798"/>
                  </a:lnTo>
                  <a:lnTo>
                    <a:pt x="213938" y="65028"/>
                  </a:lnTo>
                  <a:lnTo>
                    <a:pt x="213461" y="65250"/>
                  </a:lnTo>
                  <a:lnTo>
                    <a:pt x="212984" y="65471"/>
                  </a:lnTo>
                  <a:lnTo>
                    <a:pt x="212498" y="65693"/>
                  </a:lnTo>
                  <a:lnTo>
                    <a:pt x="212013" y="65897"/>
                  </a:lnTo>
                  <a:lnTo>
                    <a:pt x="211518" y="66102"/>
                  </a:lnTo>
                  <a:lnTo>
                    <a:pt x="211024" y="66306"/>
                  </a:lnTo>
                  <a:lnTo>
                    <a:pt x="210530" y="66502"/>
                  </a:lnTo>
                  <a:lnTo>
                    <a:pt x="210028" y="66689"/>
                  </a:lnTo>
                  <a:lnTo>
                    <a:pt x="209525" y="66877"/>
                  </a:lnTo>
                  <a:lnTo>
                    <a:pt x="209014" y="67056"/>
                  </a:lnTo>
                  <a:lnTo>
                    <a:pt x="208503" y="67235"/>
                  </a:lnTo>
                  <a:lnTo>
                    <a:pt x="207991" y="67405"/>
                  </a:lnTo>
                  <a:lnTo>
                    <a:pt x="207480" y="67567"/>
                  </a:lnTo>
                  <a:lnTo>
                    <a:pt x="206961" y="67729"/>
                  </a:lnTo>
                  <a:lnTo>
                    <a:pt x="206441" y="67882"/>
                  </a:lnTo>
                  <a:lnTo>
                    <a:pt x="205913" y="68036"/>
                  </a:lnTo>
                  <a:lnTo>
                    <a:pt x="205384" y="68180"/>
                  </a:lnTo>
                  <a:lnTo>
                    <a:pt x="204856" y="68317"/>
                  </a:lnTo>
                  <a:lnTo>
                    <a:pt x="204320" y="68453"/>
                  </a:lnTo>
                  <a:lnTo>
                    <a:pt x="203791" y="68581"/>
                  </a:lnTo>
                  <a:lnTo>
                    <a:pt x="203246" y="68700"/>
                  </a:lnTo>
                  <a:lnTo>
                    <a:pt x="202709" y="68811"/>
                  </a:lnTo>
                  <a:lnTo>
                    <a:pt x="202164" y="68922"/>
                  </a:lnTo>
                  <a:lnTo>
                    <a:pt x="201619" y="69032"/>
                  </a:lnTo>
                  <a:lnTo>
                    <a:pt x="201074" y="69126"/>
                  </a:lnTo>
                  <a:lnTo>
                    <a:pt x="200520" y="69220"/>
                  </a:lnTo>
                  <a:lnTo>
                    <a:pt x="199966" y="69313"/>
                  </a:lnTo>
                  <a:lnTo>
                    <a:pt x="199412" y="69390"/>
                  </a:lnTo>
                  <a:lnTo>
                    <a:pt x="198859" y="69467"/>
                  </a:lnTo>
                  <a:lnTo>
                    <a:pt x="198296" y="69543"/>
                  </a:lnTo>
                  <a:lnTo>
                    <a:pt x="197734" y="69603"/>
                  </a:lnTo>
                  <a:lnTo>
                    <a:pt x="197172" y="69663"/>
                  </a:lnTo>
                  <a:lnTo>
                    <a:pt x="196601" y="69714"/>
                  </a:lnTo>
                  <a:lnTo>
                    <a:pt x="196039" y="69765"/>
                  </a:lnTo>
                  <a:lnTo>
                    <a:pt x="195468" y="69799"/>
                  </a:lnTo>
                  <a:lnTo>
                    <a:pt x="194897" y="69833"/>
                  </a:lnTo>
                  <a:lnTo>
                    <a:pt x="194318" y="69867"/>
                  </a:lnTo>
                  <a:lnTo>
                    <a:pt x="193747" y="69884"/>
                  </a:lnTo>
                  <a:lnTo>
                    <a:pt x="193168" y="69901"/>
                  </a:lnTo>
                  <a:lnTo>
                    <a:pt x="192588" y="69910"/>
                  </a:lnTo>
                  <a:lnTo>
                    <a:pt x="192009" y="69918"/>
                  </a:lnTo>
                  <a:lnTo>
                    <a:pt x="191157" y="69910"/>
                  </a:lnTo>
                  <a:lnTo>
                    <a:pt x="190314" y="69884"/>
                  </a:lnTo>
                  <a:lnTo>
                    <a:pt x="189470" y="69859"/>
                  </a:lnTo>
                  <a:lnTo>
                    <a:pt x="188635" y="69808"/>
                  </a:lnTo>
                  <a:lnTo>
                    <a:pt x="187801" y="69748"/>
                  </a:lnTo>
                  <a:lnTo>
                    <a:pt x="186974" y="69671"/>
                  </a:lnTo>
                  <a:lnTo>
                    <a:pt x="186139" y="69586"/>
                  </a:lnTo>
                  <a:lnTo>
                    <a:pt x="185321" y="69492"/>
                  </a:lnTo>
                  <a:lnTo>
                    <a:pt x="184504" y="69382"/>
                  </a:lnTo>
                  <a:lnTo>
                    <a:pt x="183686" y="69254"/>
                  </a:lnTo>
                  <a:lnTo>
                    <a:pt x="182876" y="69118"/>
                  </a:lnTo>
                  <a:lnTo>
                    <a:pt x="182067" y="68973"/>
                  </a:lnTo>
                  <a:lnTo>
                    <a:pt x="181266" y="68811"/>
                  </a:lnTo>
                  <a:lnTo>
                    <a:pt x="180465" y="68632"/>
                  </a:lnTo>
                  <a:lnTo>
                    <a:pt x="179673" y="68444"/>
                  </a:lnTo>
                  <a:lnTo>
                    <a:pt x="178889" y="68249"/>
                  </a:lnTo>
                  <a:lnTo>
                    <a:pt x="178106" y="68044"/>
                  </a:lnTo>
                  <a:lnTo>
                    <a:pt x="177330" y="67823"/>
                  </a:lnTo>
                  <a:lnTo>
                    <a:pt x="176564" y="67584"/>
                  </a:lnTo>
                  <a:lnTo>
                    <a:pt x="175797" y="67337"/>
                  </a:lnTo>
                  <a:lnTo>
                    <a:pt x="175039" y="67081"/>
                  </a:lnTo>
                  <a:lnTo>
                    <a:pt x="174289" y="66817"/>
                  </a:lnTo>
                  <a:lnTo>
                    <a:pt x="173539" y="66536"/>
                  </a:lnTo>
                  <a:lnTo>
                    <a:pt x="172807" y="66246"/>
                  </a:lnTo>
                  <a:lnTo>
                    <a:pt x="172074" y="65940"/>
                  </a:lnTo>
                  <a:lnTo>
                    <a:pt x="171341" y="65625"/>
                  </a:lnTo>
                  <a:lnTo>
                    <a:pt x="170626" y="65301"/>
                  </a:lnTo>
                  <a:lnTo>
                    <a:pt x="169918" y="64969"/>
                  </a:lnTo>
                  <a:lnTo>
                    <a:pt x="169211" y="64619"/>
                  </a:lnTo>
                  <a:lnTo>
                    <a:pt x="168513" y="64261"/>
                  </a:lnTo>
                  <a:lnTo>
                    <a:pt x="167823" y="63895"/>
                  </a:lnTo>
                  <a:lnTo>
                    <a:pt x="167141" y="63520"/>
                  </a:lnTo>
                  <a:lnTo>
                    <a:pt x="166477" y="63128"/>
                  </a:lnTo>
                  <a:lnTo>
                    <a:pt x="165812" y="62728"/>
                  </a:lnTo>
                  <a:lnTo>
                    <a:pt x="165148" y="62319"/>
                  </a:lnTo>
                  <a:lnTo>
                    <a:pt x="164500" y="61902"/>
                  </a:lnTo>
                  <a:lnTo>
                    <a:pt x="163861" y="61467"/>
                  </a:lnTo>
                  <a:lnTo>
                    <a:pt x="163239" y="61033"/>
                  </a:lnTo>
                  <a:lnTo>
                    <a:pt x="162617" y="60581"/>
                  </a:lnTo>
                  <a:lnTo>
                    <a:pt x="162004" y="60121"/>
                  </a:lnTo>
                  <a:lnTo>
                    <a:pt x="161399" y="59653"/>
                  </a:lnTo>
                  <a:lnTo>
                    <a:pt x="160811" y="59175"/>
                  </a:lnTo>
                  <a:lnTo>
                    <a:pt x="160223" y="58690"/>
                  </a:lnTo>
                  <a:lnTo>
                    <a:pt x="159653" y="58187"/>
                  </a:lnTo>
                  <a:lnTo>
                    <a:pt x="159090" y="57685"/>
                  </a:lnTo>
                  <a:lnTo>
                    <a:pt x="158537" y="57165"/>
                  </a:lnTo>
                  <a:lnTo>
                    <a:pt x="157991" y="56637"/>
                  </a:lnTo>
                  <a:lnTo>
                    <a:pt x="157463" y="56108"/>
                  </a:lnTo>
                  <a:lnTo>
                    <a:pt x="156944" y="55563"/>
                  </a:lnTo>
                  <a:lnTo>
                    <a:pt x="156432" y="55009"/>
                  </a:lnTo>
                  <a:lnTo>
                    <a:pt x="155930" y="54447"/>
                  </a:lnTo>
                  <a:lnTo>
                    <a:pt x="155444" y="53876"/>
                  </a:lnTo>
                  <a:lnTo>
                    <a:pt x="154967" y="53306"/>
                  </a:lnTo>
                  <a:lnTo>
                    <a:pt x="154507" y="52718"/>
                  </a:lnTo>
                  <a:lnTo>
                    <a:pt x="154047" y="52121"/>
                  </a:lnTo>
                  <a:lnTo>
                    <a:pt x="153612" y="51517"/>
                  </a:lnTo>
                  <a:lnTo>
                    <a:pt x="153178" y="50903"/>
                  </a:lnTo>
                  <a:lnTo>
                    <a:pt x="152761" y="50290"/>
                  </a:lnTo>
                  <a:lnTo>
                    <a:pt x="152360" y="49659"/>
                  </a:lnTo>
                  <a:lnTo>
                    <a:pt x="151968" y="49020"/>
                  </a:lnTo>
                  <a:lnTo>
                    <a:pt x="151593" y="48381"/>
                  </a:lnTo>
                  <a:lnTo>
                    <a:pt x="151227" y="47734"/>
                  </a:lnTo>
                  <a:lnTo>
                    <a:pt x="150869" y="47069"/>
                  </a:lnTo>
                  <a:lnTo>
                    <a:pt x="150528" y="46405"/>
                  </a:lnTo>
                  <a:lnTo>
                    <a:pt x="150375" y="46107"/>
                  </a:lnTo>
                  <a:lnTo>
                    <a:pt x="150213" y="45817"/>
                  </a:lnTo>
                  <a:lnTo>
                    <a:pt x="150034" y="45536"/>
                  </a:lnTo>
                  <a:lnTo>
                    <a:pt x="149855" y="45255"/>
                  </a:lnTo>
                  <a:lnTo>
                    <a:pt x="149660" y="44991"/>
                  </a:lnTo>
                  <a:lnTo>
                    <a:pt x="149455" y="44727"/>
                  </a:lnTo>
                  <a:lnTo>
                    <a:pt x="149251" y="44480"/>
                  </a:lnTo>
                  <a:lnTo>
                    <a:pt x="149029" y="44233"/>
                  </a:lnTo>
                  <a:lnTo>
                    <a:pt x="148799" y="43994"/>
                  </a:lnTo>
                  <a:lnTo>
                    <a:pt x="148561" y="43772"/>
                  </a:lnTo>
                  <a:lnTo>
                    <a:pt x="148322" y="43551"/>
                  </a:lnTo>
                  <a:lnTo>
                    <a:pt x="148066" y="43338"/>
                  </a:lnTo>
                  <a:lnTo>
                    <a:pt x="147811" y="43142"/>
                  </a:lnTo>
                  <a:lnTo>
                    <a:pt x="147547" y="42946"/>
                  </a:lnTo>
                  <a:lnTo>
                    <a:pt x="147274" y="42767"/>
                  </a:lnTo>
                  <a:lnTo>
                    <a:pt x="147001" y="42588"/>
                  </a:lnTo>
                  <a:lnTo>
                    <a:pt x="146712" y="42426"/>
                  </a:lnTo>
                  <a:lnTo>
                    <a:pt x="146422" y="42273"/>
                  </a:lnTo>
                  <a:lnTo>
                    <a:pt x="146124" y="42128"/>
                  </a:lnTo>
                  <a:lnTo>
                    <a:pt x="145826" y="41992"/>
                  </a:lnTo>
                  <a:lnTo>
                    <a:pt x="145519" y="41864"/>
                  </a:lnTo>
                  <a:lnTo>
                    <a:pt x="145204" y="41753"/>
                  </a:lnTo>
                  <a:lnTo>
                    <a:pt x="144889" y="41643"/>
                  </a:lnTo>
                  <a:lnTo>
                    <a:pt x="144565" y="41549"/>
                  </a:lnTo>
                  <a:lnTo>
                    <a:pt x="144241" y="41464"/>
                  </a:lnTo>
                  <a:lnTo>
                    <a:pt x="143909" y="41396"/>
                  </a:lnTo>
                  <a:lnTo>
                    <a:pt x="143577" y="41327"/>
                  </a:lnTo>
                  <a:lnTo>
                    <a:pt x="143236" y="41276"/>
                  </a:lnTo>
                  <a:lnTo>
                    <a:pt x="142895" y="41242"/>
                  </a:lnTo>
                  <a:lnTo>
                    <a:pt x="142546" y="41208"/>
                  </a:lnTo>
                  <a:lnTo>
                    <a:pt x="142197" y="41191"/>
                  </a:lnTo>
                  <a:lnTo>
                    <a:pt x="141498" y="41191"/>
                  </a:lnTo>
                  <a:lnTo>
                    <a:pt x="141149" y="41208"/>
                  </a:lnTo>
                  <a:lnTo>
                    <a:pt x="140808" y="41242"/>
                  </a:lnTo>
                  <a:lnTo>
                    <a:pt x="140467" y="41276"/>
                  </a:lnTo>
                  <a:lnTo>
                    <a:pt x="140126" y="41327"/>
                  </a:lnTo>
                  <a:lnTo>
                    <a:pt x="139794" y="41396"/>
                  </a:lnTo>
                  <a:lnTo>
                    <a:pt x="139462" y="41464"/>
                  </a:lnTo>
                  <a:lnTo>
                    <a:pt x="139138" y="41549"/>
                  </a:lnTo>
                  <a:lnTo>
                    <a:pt x="138814" y="41643"/>
                  </a:lnTo>
                  <a:lnTo>
                    <a:pt x="138491" y="41753"/>
                  </a:lnTo>
                  <a:lnTo>
                    <a:pt x="138184" y="41864"/>
                  </a:lnTo>
                  <a:lnTo>
                    <a:pt x="137877" y="41992"/>
                  </a:lnTo>
                  <a:lnTo>
                    <a:pt x="137571" y="42128"/>
                  </a:lnTo>
                  <a:lnTo>
                    <a:pt x="137272" y="42273"/>
                  </a:lnTo>
                  <a:lnTo>
                    <a:pt x="136983" y="42426"/>
                  </a:lnTo>
                  <a:lnTo>
                    <a:pt x="136702" y="42588"/>
                  </a:lnTo>
                  <a:lnTo>
                    <a:pt x="136420" y="42767"/>
                  </a:lnTo>
                  <a:lnTo>
                    <a:pt x="136148" y="42946"/>
                  </a:lnTo>
                  <a:lnTo>
                    <a:pt x="135884" y="43142"/>
                  </a:lnTo>
                  <a:lnTo>
                    <a:pt x="135628" y="43338"/>
                  </a:lnTo>
                  <a:lnTo>
                    <a:pt x="135381" y="43551"/>
                  </a:lnTo>
                  <a:lnTo>
                    <a:pt x="135134" y="43772"/>
                  </a:lnTo>
                  <a:lnTo>
                    <a:pt x="134896" y="44003"/>
                  </a:lnTo>
                  <a:lnTo>
                    <a:pt x="134674" y="44233"/>
                  </a:lnTo>
                  <a:lnTo>
                    <a:pt x="134453" y="44480"/>
                  </a:lnTo>
                  <a:lnTo>
                    <a:pt x="134240" y="44735"/>
                  </a:lnTo>
                  <a:lnTo>
                    <a:pt x="134035" y="44991"/>
                  </a:lnTo>
                  <a:lnTo>
                    <a:pt x="133848" y="45263"/>
                  </a:lnTo>
                  <a:lnTo>
                    <a:pt x="133660" y="45536"/>
                  </a:lnTo>
                  <a:lnTo>
                    <a:pt x="133490" y="45817"/>
                  </a:lnTo>
                  <a:lnTo>
                    <a:pt x="133319" y="46115"/>
                  </a:lnTo>
                  <a:lnTo>
                    <a:pt x="133166" y="46413"/>
                  </a:lnTo>
                  <a:lnTo>
                    <a:pt x="132825" y="47078"/>
                  </a:lnTo>
                  <a:lnTo>
                    <a:pt x="132476" y="47734"/>
                  </a:lnTo>
                  <a:lnTo>
                    <a:pt x="132110" y="48381"/>
                  </a:lnTo>
                  <a:lnTo>
                    <a:pt x="131726" y="49029"/>
                  </a:lnTo>
                  <a:lnTo>
                    <a:pt x="131334" y="49659"/>
                  </a:lnTo>
                  <a:lnTo>
                    <a:pt x="130934" y="50290"/>
                  </a:lnTo>
                  <a:lnTo>
                    <a:pt x="130517" y="50912"/>
                  </a:lnTo>
                  <a:lnTo>
                    <a:pt x="130091" y="51517"/>
                  </a:lnTo>
                  <a:lnTo>
                    <a:pt x="129648" y="52121"/>
                  </a:lnTo>
                  <a:lnTo>
                    <a:pt x="129196" y="52718"/>
                  </a:lnTo>
                  <a:lnTo>
                    <a:pt x="128728" y="53306"/>
                  </a:lnTo>
                  <a:lnTo>
                    <a:pt x="128250" y="53885"/>
                  </a:lnTo>
                  <a:lnTo>
                    <a:pt x="127765" y="54447"/>
                  </a:lnTo>
                  <a:lnTo>
                    <a:pt x="127271" y="55009"/>
                  </a:lnTo>
                  <a:lnTo>
                    <a:pt x="126760" y="55563"/>
                  </a:lnTo>
                  <a:lnTo>
                    <a:pt x="126240" y="56108"/>
                  </a:lnTo>
                  <a:lnTo>
                    <a:pt x="125703" y="56637"/>
                  </a:lnTo>
                  <a:lnTo>
                    <a:pt x="125166" y="57165"/>
                  </a:lnTo>
                  <a:lnTo>
                    <a:pt x="124613" y="57685"/>
                  </a:lnTo>
                  <a:lnTo>
                    <a:pt x="124050" y="58187"/>
                  </a:lnTo>
                  <a:lnTo>
                    <a:pt x="123471" y="58690"/>
                  </a:lnTo>
                  <a:lnTo>
                    <a:pt x="122892" y="59175"/>
                  </a:lnTo>
                  <a:lnTo>
                    <a:pt x="122295" y="59653"/>
                  </a:lnTo>
                  <a:lnTo>
                    <a:pt x="121699" y="60121"/>
                  </a:lnTo>
                  <a:lnTo>
                    <a:pt x="121086" y="60581"/>
                  </a:lnTo>
                  <a:lnTo>
                    <a:pt x="120464" y="61033"/>
                  </a:lnTo>
                  <a:lnTo>
                    <a:pt x="119833" y="61467"/>
                  </a:lnTo>
                  <a:lnTo>
                    <a:pt x="119194" y="61902"/>
                  </a:lnTo>
                  <a:lnTo>
                    <a:pt x="118547" y="62319"/>
                  </a:lnTo>
                  <a:lnTo>
                    <a:pt x="117891" y="62728"/>
                  </a:lnTo>
                  <a:lnTo>
                    <a:pt x="117226" y="63128"/>
                  </a:lnTo>
                  <a:lnTo>
                    <a:pt x="116553" y="63520"/>
                  </a:lnTo>
                  <a:lnTo>
                    <a:pt x="115872" y="63895"/>
                  </a:lnTo>
                  <a:lnTo>
                    <a:pt x="115182" y="64261"/>
                  </a:lnTo>
                  <a:lnTo>
                    <a:pt x="114483" y="64619"/>
                  </a:lnTo>
                  <a:lnTo>
                    <a:pt x="113785" y="64969"/>
                  </a:lnTo>
                  <a:lnTo>
                    <a:pt x="113069" y="65301"/>
                  </a:lnTo>
                  <a:lnTo>
                    <a:pt x="112353" y="65625"/>
                  </a:lnTo>
                  <a:lnTo>
                    <a:pt x="111629" y="65940"/>
                  </a:lnTo>
                  <a:lnTo>
                    <a:pt x="110897" y="66246"/>
                  </a:lnTo>
                  <a:lnTo>
                    <a:pt x="110155" y="66536"/>
                  </a:lnTo>
                  <a:lnTo>
                    <a:pt x="109414" y="66817"/>
                  </a:lnTo>
                  <a:lnTo>
                    <a:pt x="108656" y="67081"/>
                  </a:lnTo>
                  <a:lnTo>
                    <a:pt x="107898" y="67337"/>
                  </a:lnTo>
                  <a:lnTo>
                    <a:pt x="107140" y="67584"/>
                  </a:lnTo>
                  <a:lnTo>
                    <a:pt x="106364" y="67814"/>
                  </a:lnTo>
                  <a:lnTo>
                    <a:pt x="105589" y="68044"/>
                  </a:lnTo>
                  <a:lnTo>
                    <a:pt x="104805" y="68249"/>
                  </a:lnTo>
                  <a:lnTo>
                    <a:pt x="104021" y="68444"/>
                  </a:lnTo>
                  <a:lnTo>
                    <a:pt x="103229" y="68632"/>
                  </a:lnTo>
                  <a:lnTo>
                    <a:pt x="102428" y="68811"/>
                  </a:lnTo>
                  <a:lnTo>
                    <a:pt x="101628" y="68973"/>
                  </a:lnTo>
                  <a:lnTo>
                    <a:pt x="100827" y="69118"/>
                  </a:lnTo>
                  <a:lnTo>
                    <a:pt x="100017" y="69254"/>
                  </a:lnTo>
                  <a:lnTo>
                    <a:pt x="99200" y="69382"/>
                  </a:lnTo>
                  <a:lnTo>
                    <a:pt x="98382" y="69492"/>
                  </a:lnTo>
                  <a:lnTo>
                    <a:pt x="97555" y="69586"/>
                  </a:lnTo>
                  <a:lnTo>
                    <a:pt x="96729" y="69671"/>
                  </a:lnTo>
                  <a:lnTo>
                    <a:pt x="95894" y="69748"/>
                  </a:lnTo>
                  <a:lnTo>
                    <a:pt x="95059" y="69808"/>
                  </a:lnTo>
                  <a:lnTo>
                    <a:pt x="94224" y="69859"/>
                  </a:lnTo>
                  <a:lnTo>
                    <a:pt x="93381" y="69884"/>
                  </a:lnTo>
                  <a:lnTo>
                    <a:pt x="92537" y="69910"/>
                  </a:lnTo>
                  <a:lnTo>
                    <a:pt x="91694" y="69918"/>
                  </a:lnTo>
                  <a:lnTo>
                    <a:pt x="91115" y="69910"/>
                  </a:lnTo>
                  <a:lnTo>
                    <a:pt x="90535" y="69901"/>
                  </a:lnTo>
                  <a:lnTo>
                    <a:pt x="89956" y="69884"/>
                  </a:lnTo>
                  <a:lnTo>
                    <a:pt x="89377" y="69867"/>
                  </a:lnTo>
                  <a:lnTo>
                    <a:pt x="88806" y="69833"/>
                  </a:lnTo>
                  <a:lnTo>
                    <a:pt x="88235" y="69799"/>
                  </a:lnTo>
                  <a:lnTo>
                    <a:pt x="87664" y="69765"/>
                  </a:lnTo>
                  <a:lnTo>
                    <a:pt x="87094" y="69714"/>
                  </a:lnTo>
                  <a:lnTo>
                    <a:pt x="86531" y="69663"/>
                  </a:lnTo>
                  <a:lnTo>
                    <a:pt x="85960" y="69603"/>
                  </a:lnTo>
                  <a:lnTo>
                    <a:pt x="85398" y="69543"/>
                  </a:lnTo>
                  <a:lnTo>
                    <a:pt x="84844" y="69467"/>
                  </a:lnTo>
                  <a:lnTo>
                    <a:pt x="84282" y="69390"/>
                  </a:lnTo>
                  <a:lnTo>
                    <a:pt x="83728" y="69313"/>
                  </a:lnTo>
                  <a:lnTo>
                    <a:pt x="83175" y="69220"/>
                  </a:lnTo>
                  <a:lnTo>
                    <a:pt x="82629" y="69126"/>
                  </a:lnTo>
                  <a:lnTo>
                    <a:pt x="82076" y="69032"/>
                  </a:lnTo>
                  <a:lnTo>
                    <a:pt x="81530" y="68922"/>
                  </a:lnTo>
                  <a:lnTo>
                    <a:pt x="80985" y="68811"/>
                  </a:lnTo>
                  <a:lnTo>
                    <a:pt x="80448" y="68700"/>
                  </a:lnTo>
                  <a:lnTo>
                    <a:pt x="79912" y="68572"/>
                  </a:lnTo>
                  <a:lnTo>
                    <a:pt x="79375" y="68453"/>
                  </a:lnTo>
                  <a:lnTo>
                    <a:pt x="78838" y="68317"/>
                  </a:lnTo>
                  <a:lnTo>
                    <a:pt x="78310" y="68180"/>
                  </a:lnTo>
                  <a:lnTo>
                    <a:pt x="77782" y="68036"/>
                  </a:lnTo>
                  <a:lnTo>
                    <a:pt x="77262" y="67882"/>
                  </a:lnTo>
                  <a:lnTo>
                    <a:pt x="76743" y="67729"/>
                  </a:lnTo>
                  <a:lnTo>
                    <a:pt x="76223" y="67567"/>
                  </a:lnTo>
                  <a:lnTo>
                    <a:pt x="75703" y="67405"/>
                  </a:lnTo>
                  <a:lnTo>
                    <a:pt x="75192" y="67235"/>
                  </a:lnTo>
                  <a:lnTo>
                    <a:pt x="74681" y="67056"/>
                  </a:lnTo>
                  <a:lnTo>
                    <a:pt x="74178" y="66877"/>
                  </a:lnTo>
                  <a:lnTo>
                    <a:pt x="73676" y="66689"/>
                  </a:lnTo>
                  <a:lnTo>
                    <a:pt x="73173" y="66502"/>
                  </a:lnTo>
                  <a:lnTo>
                    <a:pt x="72670" y="66306"/>
                  </a:lnTo>
                  <a:lnTo>
                    <a:pt x="72176" y="66102"/>
                  </a:lnTo>
                  <a:lnTo>
                    <a:pt x="71691" y="65897"/>
                  </a:lnTo>
                  <a:lnTo>
                    <a:pt x="71205" y="65684"/>
                  </a:lnTo>
                  <a:lnTo>
                    <a:pt x="70719" y="65471"/>
                  </a:lnTo>
                  <a:lnTo>
                    <a:pt x="70242" y="65250"/>
                  </a:lnTo>
                  <a:lnTo>
                    <a:pt x="69765" y="65028"/>
                  </a:lnTo>
                  <a:lnTo>
                    <a:pt x="69288" y="64798"/>
                  </a:lnTo>
                  <a:lnTo>
                    <a:pt x="68820" y="64560"/>
                  </a:lnTo>
                  <a:lnTo>
                    <a:pt x="68351" y="64321"/>
                  </a:lnTo>
                  <a:lnTo>
                    <a:pt x="67891" y="64074"/>
                  </a:lnTo>
                  <a:lnTo>
                    <a:pt x="67431" y="63827"/>
                  </a:lnTo>
                  <a:lnTo>
                    <a:pt x="66979" y="63571"/>
                  </a:lnTo>
                  <a:lnTo>
                    <a:pt x="66528" y="63316"/>
                  </a:lnTo>
                  <a:lnTo>
                    <a:pt x="66076" y="63052"/>
                  </a:lnTo>
                  <a:lnTo>
                    <a:pt x="65633" y="62788"/>
                  </a:lnTo>
                  <a:lnTo>
                    <a:pt x="65190" y="62515"/>
                  </a:lnTo>
                  <a:lnTo>
                    <a:pt x="64756" y="62242"/>
                  </a:lnTo>
                  <a:lnTo>
                    <a:pt x="64330" y="61961"/>
                  </a:lnTo>
                  <a:lnTo>
                    <a:pt x="63895" y="61680"/>
                  </a:lnTo>
                  <a:lnTo>
                    <a:pt x="63478" y="61390"/>
                  </a:lnTo>
                  <a:lnTo>
                    <a:pt x="63052" y="61092"/>
                  </a:lnTo>
                  <a:lnTo>
                    <a:pt x="62643" y="60794"/>
                  </a:lnTo>
                  <a:lnTo>
                    <a:pt x="62226" y="60496"/>
                  </a:lnTo>
                  <a:lnTo>
                    <a:pt x="61825" y="60189"/>
                  </a:lnTo>
                  <a:lnTo>
                    <a:pt x="61416" y="59883"/>
                  </a:lnTo>
                  <a:lnTo>
                    <a:pt x="61024" y="59567"/>
                  </a:lnTo>
                  <a:lnTo>
                    <a:pt x="60633" y="59252"/>
                  </a:lnTo>
                  <a:lnTo>
                    <a:pt x="60241" y="58928"/>
                  </a:lnTo>
                  <a:lnTo>
                    <a:pt x="59857" y="58605"/>
                  </a:lnTo>
                  <a:lnTo>
                    <a:pt x="59474" y="58272"/>
                  </a:lnTo>
                  <a:lnTo>
                    <a:pt x="59099" y="57940"/>
                  </a:lnTo>
                  <a:lnTo>
                    <a:pt x="58724" y="57599"/>
                  </a:lnTo>
                  <a:lnTo>
                    <a:pt x="58358" y="57259"/>
                  </a:lnTo>
                  <a:lnTo>
                    <a:pt x="58000" y="56918"/>
                  </a:lnTo>
                  <a:lnTo>
                    <a:pt x="57642" y="56569"/>
                  </a:lnTo>
                  <a:lnTo>
                    <a:pt x="57293" y="56219"/>
                  </a:lnTo>
                  <a:lnTo>
                    <a:pt x="56944" y="55861"/>
                  </a:lnTo>
                  <a:lnTo>
                    <a:pt x="56603" y="55504"/>
                  </a:lnTo>
                  <a:lnTo>
                    <a:pt x="56262" y="55137"/>
                  </a:lnTo>
                  <a:lnTo>
                    <a:pt x="55930" y="54771"/>
                  </a:lnTo>
                  <a:lnTo>
                    <a:pt x="55606" y="54405"/>
                  </a:lnTo>
                  <a:lnTo>
                    <a:pt x="55282" y="54030"/>
                  </a:lnTo>
                  <a:lnTo>
                    <a:pt x="54967" y="53655"/>
                  </a:lnTo>
                  <a:lnTo>
                    <a:pt x="54652" y="53272"/>
                  </a:lnTo>
                  <a:lnTo>
                    <a:pt x="54345" y="52888"/>
                  </a:lnTo>
                  <a:lnTo>
                    <a:pt x="54047" y="52505"/>
                  </a:lnTo>
                  <a:lnTo>
                    <a:pt x="53749" y="52113"/>
                  </a:lnTo>
                  <a:lnTo>
                    <a:pt x="53459" y="51721"/>
                  </a:lnTo>
                  <a:lnTo>
                    <a:pt x="53178" y="51329"/>
                  </a:lnTo>
                  <a:lnTo>
                    <a:pt x="52897" y="50929"/>
                  </a:lnTo>
                  <a:lnTo>
                    <a:pt x="52624" y="50528"/>
                  </a:lnTo>
                  <a:lnTo>
                    <a:pt x="52352" y="50119"/>
                  </a:lnTo>
                  <a:lnTo>
                    <a:pt x="52088" y="49710"/>
                  </a:lnTo>
                  <a:lnTo>
                    <a:pt x="51832" y="49302"/>
                  </a:lnTo>
                  <a:lnTo>
                    <a:pt x="51585" y="48884"/>
                  </a:lnTo>
                  <a:lnTo>
                    <a:pt x="51338" y="48467"/>
                  </a:lnTo>
                  <a:lnTo>
                    <a:pt x="51091" y="48049"/>
                  </a:lnTo>
                  <a:lnTo>
                    <a:pt x="50861" y="47623"/>
                  </a:lnTo>
                  <a:lnTo>
                    <a:pt x="50631" y="47197"/>
                  </a:lnTo>
                  <a:lnTo>
                    <a:pt x="50409" y="46771"/>
                  </a:lnTo>
                  <a:lnTo>
                    <a:pt x="50188" y="46337"/>
                  </a:lnTo>
                  <a:lnTo>
                    <a:pt x="49983" y="45902"/>
                  </a:lnTo>
                  <a:lnTo>
                    <a:pt x="49779" y="45468"/>
                  </a:lnTo>
                  <a:lnTo>
                    <a:pt x="49574" y="45033"/>
                  </a:lnTo>
                  <a:lnTo>
                    <a:pt x="49387" y="44590"/>
                  </a:lnTo>
                  <a:lnTo>
                    <a:pt x="49200" y="44147"/>
                  </a:lnTo>
                  <a:lnTo>
                    <a:pt x="49012" y="43696"/>
                  </a:lnTo>
                  <a:lnTo>
                    <a:pt x="48842" y="43244"/>
                  </a:lnTo>
                  <a:lnTo>
                    <a:pt x="48671" y="42793"/>
                  </a:lnTo>
                  <a:lnTo>
                    <a:pt x="48509" y="42341"/>
                  </a:lnTo>
                  <a:lnTo>
                    <a:pt x="48356" y="41890"/>
                  </a:lnTo>
                  <a:lnTo>
                    <a:pt x="48211" y="41430"/>
                  </a:lnTo>
                  <a:lnTo>
                    <a:pt x="48066" y="40970"/>
                  </a:lnTo>
                  <a:lnTo>
                    <a:pt x="47930" y="40501"/>
                  </a:lnTo>
                  <a:lnTo>
                    <a:pt x="47802" y="40041"/>
                  </a:lnTo>
                  <a:lnTo>
                    <a:pt x="47675" y="39572"/>
                  </a:lnTo>
                  <a:lnTo>
                    <a:pt x="47564" y="39104"/>
                  </a:lnTo>
                  <a:lnTo>
                    <a:pt x="47453" y="38635"/>
                  </a:lnTo>
                  <a:lnTo>
                    <a:pt x="47351" y="38158"/>
                  </a:lnTo>
                  <a:lnTo>
                    <a:pt x="47257" y="37681"/>
                  </a:lnTo>
                  <a:lnTo>
                    <a:pt x="47163" y="37204"/>
                  </a:lnTo>
                  <a:lnTo>
                    <a:pt x="47087" y="36727"/>
                  </a:lnTo>
                  <a:lnTo>
                    <a:pt x="47010" y="36241"/>
                  </a:lnTo>
                  <a:lnTo>
                    <a:pt x="46942" y="35764"/>
                  </a:lnTo>
                  <a:lnTo>
                    <a:pt x="46882" y="35279"/>
                  </a:lnTo>
                  <a:lnTo>
                    <a:pt x="46823" y="34793"/>
                  </a:lnTo>
                  <a:lnTo>
                    <a:pt x="46780" y="34299"/>
                  </a:lnTo>
                  <a:lnTo>
                    <a:pt x="46737" y="33813"/>
                  </a:lnTo>
                  <a:lnTo>
                    <a:pt x="46703" y="33319"/>
                  </a:lnTo>
                  <a:lnTo>
                    <a:pt x="46678" y="32825"/>
                  </a:lnTo>
                  <a:lnTo>
                    <a:pt x="46661" y="32331"/>
                  </a:lnTo>
                  <a:lnTo>
                    <a:pt x="46652" y="31837"/>
                  </a:lnTo>
                  <a:lnTo>
                    <a:pt x="46644" y="31343"/>
                  </a:lnTo>
                  <a:lnTo>
                    <a:pt x="46652" y="30781"/>
                  </a:lnTo>
                  <a:lnTo>
                    <a:pt x="46669" y="30201"/>
                  </a:lnTo>
                  <a:lnTo>
                    <a:pt x="46703" y="29613"/>
                  </a:lnTo>
                  <a:lnTo>
                    <a:pt x="46755" y="29008"/>
                  </a:lnTo>
                  <a:lnTo>
                    <a:pt x="46814" y="28378"/>
                  </a:lnTo>
                  <a:lnTo>
                    <a:pt x="46882" y="27722"/>
                  </a:lnTo>
                  <a:lnTo>
                    <a:pt x="46976" y="27041"/>
                  </a:lnTo>
                  <a:lnTo>
                    <a:pt x="47078" y="26333"/>
                  </a:lnTo>
                  <a:lnTo>
                    <a:pt x="47095" y="26223"/>
                  </a:lnTo>
                  <a:lnTo>
                    <a:pt x="47146" y="25933"/>
                  </a:lnTo>
                  <a:lnTo>
                    <a:pt x="47240" y="25473"/>
                  </a:lnTo>
                  <a:lnTo>
                    <a:pt x="47368" y="24877"/>
                  </a:lnTo>
                  <a:lnTo>
                    <a:pt x="47453" y="24519"/>
                  </a:lnTo>
                  <a:lnTo>
                    <a:pt x="47555" y="24144"/>
                  </a:lnTo>
                  <a:lnTo>
                    <a:pt x="47666" y="23727"/>
                  </a:lnTo>
                  <a:lnTo>
                    <a:pt x="47785" y="23292"/>
                  </a:lnTo>
                  <a:lnTo>
                    <a:pt x="47930" y="22832"/>
                  </a:lnTo>
                  <a:lnTo>
                    <a:pt x="48084" y="22346"/>
                  </a:lnTo>
                  <a:lnTo>
                    <a:pt x="48254" y="21844"/>
                  </a:lnTo>
                  <a:lnTo>
                    <a:pt x="48441" y="21324"/>
                  </a:lnTo>
                  <a:lnTo>
                    <a:pt x="48646" y="20779"/>
                  </a:lnTo>
                  <a:lnTo>
                    <a:pt x="48867" y="20234"/>
                  </a:lnTo>
                  <a:lnTo>
                    <a:pt x="49106" y="19663"/>
                  </a:lnTo>
                  <a:lnTo>
                    <a:pt x="49361" y="19092"/>
                  </a:lnTo>
                  <a:lnTo>
                    <a:pt x="49643" y="18504"/>
                  </a:lnTo>
                  <a:lnTo>
                    <a:pt x="49941" y="17916"/>
                  </a:lnTo>
                  <a:lnTo>
                    <a:pt x="50256" y="17328"/>
                  </a:lnTo>
                  <a:lnTo>
                    <a:pt x="50597" y="16732"/>
                  </a:lnTo>
                  <a:lnTo>
                    <a:pt x="50955" y="16136"/>
                  </a:lnTo>
                  <a:lnTo>
                    <a:pt x="51150" y="15846"/>
                  </a:lnTo>
                  <a:lnTo>
                    <a:pt x="51346" y="15548"/>
                  </a:lnTo>
                  <a:lnTo>
                    <a:pt x="51542" y="15258"/>
                  </a:lnTo>
                  <a:lnTo>
                    <a:pt x="51747" y="14960"/>
                  </a:lnTo>
                  <a:lnTo>
                    <a:pt x="51960" y="14670"/>
                  </a:lnTo>
                  <a:lnTo>
                    <a:pt x="52181" y="14381"/>
                  </a:lnTo>
                  <a:lnTo>
                    <a:pt x="52403" y="14091"/>
                  </a:lnTo>
                  <a:lnTo>
                    <a:pt x="52633" y="13810"/>
                  </a:lnTo>
                  <a:lnTo>
                    <a:pt x="52871" y="13529"/>
                  </a:lnTo>
                  <a:lnTo>
                    <a:pt x="53118" y="13248"/>
                  </a:lnTo>
                  <a:lnTo>
                    <a:pt x="53366" y="12975"/>
                  </a:lnTo>
                  <a:lnTo>
                    <a:pt x="53621" y="12702"/>
                  </a:lnTo>
                  <a:lnTo>
                    <a:pt x="53885" y="12430"/>
                  </a:lnTo>
                  <a:lnTo>
                    <a:pt x="54149" y="12166"/>
                  </a:lnTo>
                  <a:lnTo>
                    <a:pt x="54337" y="11978"/>
                  </a:lnTo>
                  <a:lnTo>
                    <a:pt x="54507" y="11782"/>
                  </a:lnTo>
                  <a:lnTo>
                    <a:pt x="54669" y="11586"/>
                  </a:lnTo>
                  <a:lnTo>
                    <a:pt x="54822" y="11373"/>
                  </a:lnTo>
                  <a:lnTo>
                    <a:pt x="54959" y="11160"/>
                  </a:lnTo>
                  <a:lnTo>
                    <a:pt x="55086" y="10948"/>
                  </a:lnTo>
                  <a:lnTo>
                    <a:pt x="55197" y="10726"/>
                  </a:lnTo>
                  <a:lnTo>
                    <a:pt x="55308" y="10496"/>
                  </a:lnTo>
                  <a:lnTo>
                    <a:pt x="55393" y="10266"/>
                  </a:lnTo>
                  <a:lnTo>
                    <a:pt x="55478" y="10036"/>
                  </a:lnTo>
                  <a:lnTo>
                    <a:pt x="55546" y="9797"/>
                  </a:lnTo>
                  <a:lnTo>
                    <a:pt x="55606" y="9559"/>
                  </a:lnTo>
                  <a:lnTo>
                    <a:pt x="55649" y="9312"/>
                  </a:lnTo>
                  <a:lnTo>
                    <a:pt x="55683" y="9073"/>
                  </a:lnTo>
                  <a:lnTo>
                    <a:pt x="55700" y="8826"/>
                  </a:lnTo>
                  <a:lnTo>
                    <a:pt x="55717" y="8579"/>
                  </a:lnTo>
                  <a:lnTo>
                    <a:pt x="55708" y="8332"/>
                  </a:lnTo>
                  <a:lnTo>
                    <a:pt x="55700" y="8094"/>
                  </a:lnTo>
                  <a:lnTo>
                    <a:pt x="55674" y="7846"/>
                  </a:lnTo>
                  <a:lnTo>
                    <a:pt x="55640" y="7599"/>
                  </a:lnTo>
                  <a:lnTo>
                    <a:pt x="55589" y="7361"/>
                  </a:lnTo>
                  <a:lnTo>
                    <a:pt x="55529" y="7122"/>
                  </a:lnTo>
                  <a:lnTo>
                    <a:pt x="55461" y="6884"/>
                  </a:lnTo>
                  <a:lnTo>
                    <a:pt x="55376" y="6654"/>
                  </a:lnTo>
                  <a:lnTo>
                    <a:pt x="55282" y="6424"/>
                  </a:lnTo>
                  <a:lnTo>
                    <a:pt x="55172" y="6194"/>
                  </a:lnTo>
                  <a:lnTo>
                    <a:pt x="55052" y="5972"/>
                  </a:lnTo>
                  <a:lnTo>
                    <a:pt x="54925" y="5759"/>
                  </a:lnTo>
                  <a:lnTo>
                    <a:pt x="54780" y="5546"/>
                  </a:lnTo>
                  <a:lnTo>
                    <a:pt x="54626" y="5333"/>
                  </a:lnTo>
                  <a:lnTo>
                    <a:pt x="54465" y="5137"/>
                  </a:lnTo>
                  <a:lnTo>
                    <a:pt x="54286" y="4941"/>
                  </a:lnTo>
                  <a:lnTo>
                    <a:pt x="54098" y="4754"/>
                  </a:lnTo>
                  <a:lnTo>
                    <a:pt x="53902" y="4584"/>
                  </a:lnTo>
                  <a:lnTo>
                    <a:pt x="53698" y="4422"/>
                  </a:lnTo>
                  <a:lnTo>
                    <a:pt x="53493" y="4277"/>
                  </a:lnTo>
                  <a:lnTo>
                    <a:pt x="53280" y="4132"/>
                  </a:lnTo>
                  <a:lnTo>
                    <a:pt x="53059" y="4004"/>
                  </a:lnTo>
                  <a:lnTo>
                    <a:pt x="52837" y="3894"/>
                  </a:lnTo>
                  <a:lnTo>
                    <a:pt x="52616" y="3791"/>
                  </a:lnTo>
                  <a:lnTo>
                    <a:pt x="52386" y="3698"/>
                  </a:lnTo>
                  <a:lnTo>
                    <a:pt x="52147" y="3621"/>
                  </a:lnTo>
                  <a:lnTo>
                    <a:pt x="51909" y="3544"/>
                  </a:lnTo>
                  <a:lnTo>
                    <a:pt x="51670" y="3493"/>
                  </a:lnTo>
                  <a:lnTo>
                    <a:pt x="51432" y="3442"/>
                  </a:lnTo>
                  <a:lnTo>
                    <a:pt x="51185" y="3416"/>
                  </a:lnTo>
                  <a:lnTo>
                    <a:pt x="50946" y="3391"/>
                  </a:lnTo>
                  <a:lnTo>
                    <a:pt x="50699" y="3382"/>
                  </a:lnTo>
                  <a:lnTo>
                    <a:pt x="50452" y="3382"/>
                  </a:lnTo>
                  <a:lnTo>
                    <a:pt x="50205" y="3391"/>
                  </a:lnTo>
                  <a:lnTo>
                    <a:pt x="49966" y="3416"/>
                  </a:lnTo>
                  <a:lnTo>
                    <a:pt x="49719" y="3459"/>
                  </a:lnTo>
                  <a:lnTo>
                    <a:pt x="49481" y="3502"/>
                  </a:lnTo>
                  <a:lnTo>
                    <a:pt x="49242" y="3561"/>
                  </a:lnTo>
                  <a:lnTo>
                    <a:pt x="49004" y="3638"/>
                  </a:lnTo>
                  <a:lnTo>
                    <a:pt x="48765" y="3723"/>
                  </a:lnTo>
                  <a:lnTo>
                    <a:pt x="48535" y="3817"/>
                  </a:lnTo>
                  <a:lnTo>
                    <a:pt x="48314" y="3919"/>
                  </a:lnTo>
                  <a:lnTo>
                    <a:pt x="48092" y="4038"/>
                  </a:lnTo>
                  <a:lnTo>
                    <a:pt x="47871" y="4175"/>
                  </a:lnTo>
                  <a:lnTo>
                    <a:pt x="47658" y="4311"/>
                  </a:lnTo>
                  <a:lnTo>
                    <a:pt x="47453" y="4464"/>
                  </a:lnTo>
                  <a:lnTo>
                    <a:pt x="47249" y="4635"/>
                  </a:lnTo>
                  <a:lnTo>
                    <a:pt x="47053" y="4814"/>
                  </a:lnTo>
                  <a:lnTo>
                    <a:pt x="46593" y="5265"/>
                  </a:lnTo>
                  <a:lnTo>
                    <a:pt x="46141" y="5734"/>
                  </a:lnTo>
                  <a:lnTo>
                    <a:pt x="45707" y="6202"/>
                  </a:lnTo>
                  <a:lnTo>
                    <a:pt x="45289" y="6679"/>
                  </a:lnTo>
                  <a:lnTo>
                    <a:pt x="44880" y="7156"/>
                  </a:lnTo>
                  <a:lnTo>
                    <a:pt x="44480" y="7642"/>
                  </a:lnTo>
                  <a:lnTo>
                    <a:pt x="44096" y="8128"/>
                  </a:lnTo>
                  <a:lnTo>
                    <a:pt x="43730" y="8613"/>
                  </a:lnTo>
                  <a:lnTo>
                    <a:pt x="43372" y="9107"/>
                  </a:lnTo>
                  <a:lnTo>
                    <a:pt x="43023" y="9601"/>
                  </a:lnTo>
                  <a:lnTo>
                    <a:pt x="42691" y="10096"/>
                  </a:lnTo>
                  <a:lnTo>
                    <a:pt x="42376" y="10598"/>
                  </a:lnTo>
                  <a:lnTo>
                    <a:pt x="42060" y="11092"/>
                  </a:lnTo>
                  <a:lnTo>
                    <a:pt x="41762" y="11586"/>
                  </a:lnTo>
                  <a:lnTo>
                    <a:pt x="41481" y="12081"/>
                  </a:lnTo>
                  <a:lnTo>
                    <a:pt x="41200" y="12575"/>
                  </a:lnTo>
                  <a:lnTo>
                    <a:pt x="40936" y="13069"/>
                  </a:lnTo>
                  <a:lnTo>
                    <a:pt x="40689" y="13563"/>
                  </a:lnTo>
                  <a:lnTo>
                    <a:pt x="40442" y="14049"/>
                  </a:lnTo>
                  <a:lnTo>
                    <a:pt x="40212" y="14526"/>
                  </a:lnTo>
                  <a:lnTo>
                    <a:pt x="39990" y="15011"/>
                  </a:lnTo>
                  <a:lnTo>
                    <a:pt x="39777" y="15480"/>
                  </a:lnTo>
                  <a:lnTo>
                    <a:pt x="39573" y="15948"/>
                  </a:lnTo>
                  <a:lnTo>
                    <a:pt x="39377" y="16417"/>
                  </a:lnTo>
                  <a:lnTo>
                    <a:pt x="39189" y="16868"/>
                  </a:lnTo>
                  <a:lnTo>
                    <a:pt x="39019" y="17320"/>
                  </a:lnTo>
                  <a:lnTo>
                    <a:pt x="38849" y="17763"/>
                  </a:lnTo>
                  <a:lnTo>
                    <a:pt x="38695" y="18197"/>
                  </a:lnTo>
                  <a:lnTo>
                    <a:pt x="38406" y="19041"/>
                  </a:lnTo>
                  <a:lnTo>
                    <a:pt x="38141" y="19850"/>
                  </a:lnTo>
                  <a:lnTo>
                    <a:pt x="37588" y="19739"/>
                  </a:lnTo>
                  <a:lnTo>
                    <a:pt x="37034" y="19620"/>
                  </a:lnTo>
                  <a:lnTo>
                    <a:pt x="36480" y="19501"/>
                  </a:lnTo>
                  <a:lnTo>
                    <a:pt x="35926" y="19373"/>
                  </a:lnTo>
                  <a:lnTo>
                    <a:pt x="35381" y="19245"/>
                  </a:lnTo>
                  <a:lnTo>
                    <a:pt x="34836" y="19109"/>
                  </a:lnTo>
                  <a:lnTo>
                    <a:pt x="34291" y="18964"/>
                  </a:lnTo>
                  <a:lnTo>
                    <a:pt x="33754" y="18811"/>
                  </a:lnTo>
                  <a:lnTo>
                    <a:pt x="33209" y="18658"/>
                  </a:lnTo>
                  <a:lnTo>
                    <a:pt x="32681" y="18496"/>
                  </a:lnTo>
                  <a:lnTo>
                    <a:pt x="32144" y="18325"/>
                  </a:lnTo>
                  <a:lnTo>
                    <a:pt x="31616" y="18146"/>
                  </a:lnTo>
                  <a:lnTo>
                    <a:pt x="31087" y="17967"/>
                  </a:lnTo>
                  <a:lnTo>
                    <a:pt x="30559" y="17789"/>
                  </a:lnTo>
                  <a:lnTo>
                    <a:pt x="30040" y="17593"/>
                  </a:lnTo>
                  <a:lnTo>
                    <a:pt x="29520" y="17397"/>
                  </a:lnTo>
                  <a:lnTo>
                    <a:pt x="29000" y="17201"/>
                  </a:lnTo>
                  <a:lnTo>
                    <a:pt x="28489" y="16988"/>
                  </a:lnTo>
                  <a:lnTo>
                    <a:pt x="27978" y="16783"/>
                  </a:lnTo>
                  <a:lnTo>
                    <a:pt x="27467" y="16562"/>
                  </a:lnTo>
                  <a:lnTo>
                    <a:pt x="26964" y="16340"/>
                  </a:lnTo>
                  <a:lnTo>
                    <a:pt x="26461" y="16110"/>
                  </a:lnTo>
                  <a:lnTo>
                    <a:pt x="25967" y="15872"/>
                  </a:lnTo>
                  <a:lnTo>
                    <a:pt x="25473" y="15633"/>
                  </a:lnTo>
                  <a:lnTo>
                    <a:pt x="24979" y="15395"/>
                  </a:lnTo>
                  <a:lnTo>
                    <a:pt x="24493" y="15139"/>
                  </a:lnTo>
                  <a:lnTo>
                    <a:pt x="24008" y="14883"/>
                  </a:lnTo>
                  <a:lnTo>
                    <a:pt x="23531" y="14628"/>
                  </a:lnTo>
                  <a:lnTo>
                    <a:pt x="23054" y="14364"/>
                  </a:lnTo>
                  <a:lnTo>
                    <a:pt x="22585" y="14091"/>
                  </a:lnTo>
                  <a:lnTo>
                    <a:pt x="22117" y="13819"/>
                  </a:lnTo>
                  <a:lnTo>
                    <a:pt x="21648" y="13537"/>
                  </a:lnTo>
                  <a:lnTo>
                    <a:pt x="21188" y="13248"/>
                  </a:lnTo>
                  <a:lnTo>
                    <a:pt x="20728" y="12958"/>
                  </a:lnTo>
                  <a:lnTo>
                    <a:pt x="20276" y="12668"/>
                  </a:lnTo>
                  <a:lnTo>
                    <a:pt x="19833" y="12370"/>
                  </a:lnTo>
                  <a:lnTo>
                    <a:pt x="19390" y="12064"/>
                  </a:lnTo>
                  <a:lnTo>
                    <a:pt x="18947" y="11757"/>
                  </a:lnTo>
                  <a:lnTo>
                    <a:pt x="18513" y="11442"/>
                  </a:lnTo>
                  <a:lnTo>
                    <a:pt x="18087" y="11118"/>
                  </a:lnTo>
                  <a:lnTo>
                    <a:pt x="17661" y="10794"/>
                  </a:lnTo>
                  <a:lnTo>
                    <a:pt x="17235" y="10470"/>
                  </a:lnTo>
                  <a:lnTo>
                    <a:pt x="16818" y="10138"/>
                  </a:lnTo>
                  <a:lnTo>
                    <a:pt x="16409" y="9797"/>
                  </a:lnTo>
                  <a:lnTo>
                    <a:pt x="16000" y="9457"/>
                  </a:lnTo>
                  <a:lnTo>
                    <a:pt x="15599" y="9107"/>
                  </a:lnTo>
                  <a:lnTo>
                    <a:pt x="15199" y="8758"/>
                  </a:lnTo>
                  <a:lnTo>
                    <a:pt x="14807" y="8409"/>
                  </a:lnTo>
                  <a:lnTo>
                    <a:pt x="14424" y="8042"/>
                  </a:lnTo>
                  <a:lnTo>
                    <a:pt x="14040" y="7685"/>
                  </a:lnTo>
                  <a:lnTo>
                    <a:pt x="13665" y="7310"/>
                  </a:lnTo>
                  <a:lnTo>
                    <a:pt x="13291" y="6943"/>
                  </a:lnTo>
                  <a:lnTo>
                    <a:pt x="12924" y="6569"/>
                  </a:lnTo>
                  <a:lnTo>
                    <a:pt x="12566" y="6185"/>
                  </a:lnTo>
                  <a:lnTo>
                    <a:pt x="12209" y="5802"/>
                  </a:lnTo>
                  <a:lnTo>
                    <a:pt x="11859" y="5410"/>
                  </a:lnTo>
                  <a:lnTo>
                    <a:pt x="11519" y="5018"/>
                  </a:lnTo>
                  <a:lnTo>
                    <a:pt x="11178" y="4618"/>
                  </a:lnTo>
                  <a:lnTo>
                    <a:pt x="10846" y="4217"/>
                  </a:lnTo>
                  <a:lnTo>
                    <a:pt x="10522" y="3817"/>
                  </a:lnTo>
                  <a:lnTo>
                    <a:pt x="10198" y="3408"/>
                  </a:lnTo>
                  <a:lnTo>
                    <a:pt x="9883" y="2990"/>
                  </a:lnTo>
                  <a:lnTo>
                    <a:pt x="9576" y="2573"/>
                  </a:lnTo>
                  <a:lnTo>
                    <a:pt x="9269" y="2156"/>
                  </a:lnTo>
                  <a:lnTo>
                    <a:pt x="9116" y="1943"/>
                  </a:lnTo>
                  <a:lnTo>
                    <a:pt x="8946" y="1747"/>
                  </a:lnTo>
                  <a:lnTo>
                    <a:pt x="8775" y="1551"/>
                  </a:lnTo>
                  <a:lnTo>
                    <a:pt x="8588" y="1372"/>
                  </a:lnTo>
                  <a:lnTo>
                    <a:pt x="8400" y="1201"/>
                  </a:lnTo>
                  <a:lnTo>
                    <a:pt x="8205" y="1048"/>
                  </a:lnTo>
                  <a:lnTo>
                    <a:pt x="8000" y="903"/>
                  </a:lnTo>
                  <a:lnTo>
                    <a:pt x="7796" y="767"/>
                  </a:lnTo>
                  <a:lnTo>
                    <a:pt x="7583" y="639"/>
                  </a:lnTo>
                  <a:lnTo>
                    <a:pt x="7361" y="528"/>
                  </a:lnTo>
                  <a:lnTo>
                    <a:pt x="7140" y="418"/>
                  </a:lnTo>
                  <a:lnTo>
                    <a:pt x="6910" y="332"/>
                  </a:lnTo>
                  <a:lnTo>
                    <a:pt x="6671" y="247"/>
                  </a:lnTo>
                  <a:lnTo>
                    <a:pt x="6441" y="179"/>
                  </a:lnTo>
                  <a:lnTo>
                    <a:pt x="6202" y="119"/>
                  </a:lnTo>
                  <a:lnTo>
                    <a:pt x="5964" y="77"/>
                  </a:lnTo>
                  <a:lnTo>
                    <a:pt x="5717" y="34"/>
                  </a:lnTo>
                  <a:lnTo>
                    <a:pt x="5478" y="17"/>
                  </a:lnTo>
                  <a:lnTo>
                    <a:pt x="523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5"/>
            <p:cNvSpPr/>
            <p:nvPr/>
          </p:nvSpPr>
          <p:spPr>
            <a:xfrm>
              <a:off x="-6715325" y="-1765200"/>
              <a:ext cx="6670650" cy="2003325"/>
            </a:xfrm>
            <a:custGeom>
              <a:avLst/>
              <a:gdLst/>
              <a:ahLst/>
              <a:cxnLst/>
              <a:rect l="l" t="t" r="r" b="b"/>
              <a:pathLst>
                <a:path w="266826" h="80133" fill="none" extrusionOk="0">
                  <a:moveTo>
                    <a:pt x="259346" y="15096"/>
                  </a:moveTo>
                  <a:lnTo>
                    <a:pt x="259346" y="15096"/>
                  </a:lnTo>
                  <a:lnTo>
                    <a:pt x="258826" y="15369"/>
                  </a:lnTo>
                  <a:lnTo>
                    <a:pt x="258298" y="15633"/>
                  </a:lnTo>
                  <a:lnTo>
                    <a:pt x="257761" y="15889"/>
                  </a:lnTo>
                  <a:lnTo>
                    <a:pt x="257233" y="16144"/>
                  </a:lnTo>
                  <a:lnTo>
                    <a:pt x="256696" y="16391"/>
                  </a:lnTo>
                  <a:lnTo>
                    <a:pt x="256151" y="16630"/>
                  </a:lnTo>
                  <a:lnTo>
                    <a:pt x="255614" y="16860"/>
                  </a:lnTo>
                  <a:lnTo>
                    <a:pt x="255069" y="17081"/>
                  </a:lnTo>
                  <a:lnTo>
                    <a:pt x="254515" y="17303"/>
                  </a:lnTo>
                  <a:lnTo>
                    <a:pt x="253962" y="17516"/>
                  </a:lnTo>
                  <a:lnTo>
                    <a:pt x="253408" y="17720"/>
                  </a:lnTo>
                  <a:lnTo>
                    <a:pt x="252854" y="17916"/>
                  </a:lnTo>
                  <a:lnTo>
                    <a:pt x="252292" y="18112"/>
                  </a:lnTo>
                  <a:lnTo>
                    <a:pt x="251730" y="18291"/>
                  </a:lnTo>
                  <a:lnTo>
                    <a:pt x="251167" y="18470"/>
                  </a:lnTo>
                  <a:lnTo>
                    <a:pt x="250597" y="18640"/>
                  </a:lnTo>
                  <a:lnTo>
                    <a:pt x="250026" y="18811"/>
                  </a:lnTo>
                  <a:lnTo>
                    <a:pt x="249455" y="18964"/>
                  </a:lnTo>
                  <a:lnTo>
                    <a:pt x="248876" y="19118"/>
                  </a:lnTo>
                  <a:lnTo>
                    <a:pt x="248296" y="19262"/>
                  </a:lnTo>
                  <a:lnTo>
                    <a:pt x="247717" y="19407"/>
                  </a:lnTo>
                  <a:lnTo>
                    <a:pt x="247129" y="19535"/>
                  </a:lnTo>
                  <a:lnTo>
                    <a:pt x="246550" y="19663"/>
                  </a:lnTo>
                  <a:lnTo>
                    <a:pt x="245962" y="19782"/>
                  </a:lnTo>
                  <a:lnTo>
                    <a:pt x="245366" y="19893"/>
                  </a:lnTo>
                  <a:lnTo>
                    <a:pt x="244778" y="19995"/>
                  </a:lnTo>
                  <a:lnTo>
                    <a:pt x="244182" y="20089"/>
                  </a:lnTo>
                  <a:lnTo>
                    <a:pt x="243577" y="20182"/>
                  </a:lnTo>
                  <a:lnTo>
                    <a:pt x="242980" y="20268"/>
                  </a:lnTo>
                  <a:lnTo>
                    <a:pt x="242375" y="20344"/>
                  </a:lnTo>
                  <a:lnTo>
                    <a:pt x="241771" y="20421"/>
                  </a:lnTo>
                  <a:lnTo>
                    <a:pt x="241166" y="20481"/>
                  </a:lnTo>
                  <a:lnTo>
                    <a:pt x="241166" y="20481"/>
                  </a:lnTo>
                  <a:lnTo>
                    <a:pt x="240902" y="20515"/>
                  </a:lnTo>
                  <a:lnTo>
                    <a:pt x="240646" y="20557"/>
                  </a:lnTo>
                  <a:lnTo>
                    <a:pt x="240399" y="20617"/>
                  </a:lnTo>
                  <a:lnTo>
                    <a:pt x="240143" y="20694"/>
                  </a:lnTo>
                  <a:lnTo>
                    <a:pt x="239905" y="20770"/>
                  </a:lnTo>
                  <a:lnTo>
                    <a:pt x="239666" y="20873"/>
                  </a:lnTo>
                  <a:lnTo>
                    <a:pt x="239428" y="20975"/>
                  </a:lnTo>
                  <a:lnTo>
                    <a:pt x="239198" y="21094"/>
                  </a:lnTo>
                  <a:lnTo>
                    <a:pt x="238976" y="21222"/>
                  </a:lnTo>
                  <a:lnTo>
                    <a:pt x="238763" y="21367"/>
                  </a:lnTo>
                  <a:lnTo>
                    <a:pt x="238559" y="21520"/>
                  </a:lnTo>
                  <a:lnTo>
                    <a:pt x="238354" y="21682"/>
                  </a:lnTo>
                  <a:lnTo>
                    <a:pt x="238167" y="21852"/>
                  </a:lnTo>
                  <a:lnTo>
                    <a:pt x="237979" y="22040"/>
                  </a:lnTo>
                  <a:lnTo>
                    <a:pt x="237801" y="22227"/>
                  </a:lnTo>
                  <a:lnTo>
                    <a:pt x="237639" y="22432"/>
                  </a:lnTo>
                  <a:lnTo>
                    <a:pt x="237639" y="22432"/>
                  </a:lnTo>
                  <a:lnTo>
                    <a:pt x="237485" y="22645"/>
                  </a:lnTo>
                  <a:lnTo>
                    <a:pt x="237340" y="22866"/>
                  </a:lnTo>
                  <a:lnTo>
                    <a:pt x="237204" y="23088"/>
                  </a:lnTo>
                  <a:lnTo>
                    <a:pt x="237085" y="23318"/>
                  </a:lnTo>
                  <a:lnTo>
                    <a:pt x="236983" y="23548"/>
                  </a:lnTo>
                  <a:lnTo>
                    <a:pt x="236880" y="23786"/>
                  </a:lnTo>
                  <a:lnTo>
                    <a:pt x="236804" y="24033"/>
                  </a:lnTo>
                  <a:lnTo>
                    <a:pt x="236727" y="24280"/>
                  </a:lnTo>
                  <a:lnTo>
                    <a:pt x="236667" y="24527"/>
                  </a:lnTo>
                  <a:lnTo>
                    <a:pt x="236625" y="24783"/>
                  </a:lnTo>
                  <a:lnTo>
                    <a:pt x="236591" y="25038"/>
                  </a:lnTo>
                  <a:lnTo>
                    <a:pt x="236574" y="25294"/>
                  </a:lnTo>
                  <a:lnTo>
                    <a:pt x="236565" y="25558"/>
                  </a:lnTo>
                  <a:lnTo>
                    <a:pt x="236565" y="25814"/>
                  </a:lnTo>
                  <a:lnTo>
                    <a:pt x="236591" y="26069"/>
                  </a:lnTo>
                  <a:lnTo>
                    <a:pt x="236616" y="26333"/>
                  </a:lnTo>
                  <a:lnTo>
                    <a:pt x="236616" y="26333"/>
                  </a:lnTo>
                  <a:lnTo>
                    <a:pt x="236727" y="27041"/>
                  </a:lnTo>
                  <a:lnTo>
                    <a:pt x="236812" y="27722"/>
                  </a:lnTo>
                  <a:lnTo>
                    <a:pt x="236889" y="28378"/>
                  </a:lnTo>
                  <a:lnTo>
                    <a:pt x="236949" y="29008"/>
                  </a:lnTo>
                  <a:lnTo>
                    <a:pt x="236991" y="29613"/>
                  </a:lnTo>
                  <a:lnTo>
                    <a:pt x="237025" y="30201"/>
                  </a:lnTo>
                  <a:lnTo>
                    <a:pt x="237042" y="30781"/>
                  </a:lnTo>
                  <a:lnTo>
                    <a:pt x="237051" y="31343"/>
                  </a:lnTo>
                  <a:lnTo>
                    <a:pt x="237051" y="31343"/>
                  </a:lnTo>
                  <a:lnTo>
                    <a:pt x="237051" y="31837"/>
                  </a:lnTo>
                  <a:lnTo>
                    <a:pt x="237042" y="32331"/>
                  </a:lnTo>
                  <a:lnTo>
                    <a:pt x="237017" y="32825"/>
                  </a:lnTo>
                  <a:lnTo>
                    <a:pt x="236991" y="33319"/>
                  </a:lnTo>
                  <a:lnTo>
                    <a:pt x="236957" y="33813"/>
                  </a:lnTo>
                  <a:lnTo>
                    <a:pt x="236923" y="34299"/>
                  </a:lnTo>
                  <a:lnTo>
                    <a:pt x="236872" y="34793"/>
                  </a:lnTo>
                  <a:lnTo>
                    <a:pt x="236821" y="35279"/>
                  </a:lnTo>
                  <a:lnTo>
                    <a:pt x="236761" y="35764"/>
                  </a:lnTo>
                  <a:lnTo>
                    <a:pt x="236693" y="36241"/>
                  </a:lnTo>
                  <a:lnTo>
                    <a:pt x="236616" y="36727"/>
                  </a:lnTo>
                  <a:lnTo>
                    <a:pt x="236531" y="37204"/>
                  </a:lnTo>
                  <a:lnTo>
                    <a:pt x="236446" y="37681"/>
                  </a:lnTo>
                  <a:lnTo>
                    <a:pt x="236344" y="38158"/>
                  </a:lnTo>
                  <a:lnTo>
                    <a:pt x="236241" y="38635"/>
                  </a:lnTo>
                  <a:lnTo>
                    <a:pt x="236139" y="39104"/>
                  </a:lnTo>
                  <a:lnTo>
                    <a:pt x="236020" y="39572"/>
                  </a:lnTo>
                  <a:lnTo>
                    <a:pt x="235901" y="40041"/>
                  </a:lnTo>
                  <a:lnTo>
                    <a:pt x="235764" y="40510"/>
                  </a:lnTo>
                  <a:lnTo>
                    <a:pt x="235628" y="40970"/>
                  </a:lnTo>
                  <a:lnTo>
                    <a:pt x="235492" y="41430"/>
                  </a:lnTo>
                  <a:lnTo>
                    <a:pt x="235338" y="41890"/>
                  </a:lnTo>
                  <a:lnTo>
                    <a:pt x="235185" y="42341"/>
                  </a:lnTo>
                  <a:lnTo>
                    <a:pt x="235023" y="42801"/>
                  </a:lnTo>
                  <a:lnTo>
                    <a:pt x="234853" y="43253"/>
                  </a:lnTo>
                  <a:lnTo>
                    <a:pt x="234682" y="43696"/>
                  </a:lnTo>
                  <a:lnTo>
                    <a:pt x="234504" y="44147"/>
                  </a:lnTo>
                  <a:lnTo>
                    <a:pt x="234316" y="44590"/>
                  </a:lnTo>
                  <a:lnTo>
                    <a:pt x="234120" y="45033"/>
                  </a:lnTo>
                  <a:lnTo>
                    <a:pt x="233924" y="45468"/>
                  </a:lnTo>
                  <a:lnTo>
                    <a:pt x="233720" y="45911"/>
                  </a:lnTo>
                  <a:lnTo>
                    <a:pt x="233507" y="46337"/>
                  </a:lnTo>
                  <a:lnTo>
                    <a:pt x="233294" y="46771"/>
                  </a:lnTo>
                  <a:lnTo>
                    <a:pt x="233064" y="47197"/>
                  </a:lnTo>
                  <a:lnTo>
                    <a:pt x="232842" y="47623"/>
                  </a:lnTo>
                  <a:lnTo>
                    <a:pt x="232604" y="48049"/>
                  </a:lnTo>
                  <a:lnTo>
                    <a:pt x="232365" y="48467"/>
                  </a:lnTo>
                  <a:lnTo>
                    <a:pt x="232118" y="48884"/>
                  </a:lnTo>
                  <a:lnTo>
                    <a:pt x="231863" y="49302"/>
                  </a:lnTo>
                  <a:lnTo>
                    <a:pt x="231607" y="49710"/>
                  </a:lnTo>
                  <a:lnTo>
                    <a:pt x="231343" y="50119"/>
                  </a:lnTo>
                  <a:lnTo>
                    <a:pt x="231079" y="50528"/>
                  </a:lnTo>
                  <a:lnTo>
                    <a:pt x="230798" y="50929"/>
                  </a:lnTo>
                  <a:lnTo>
                    <a:pt x="230525" y="51329"/>
                  </a:lnTo>
                  <a:lnTo>
                    <a:pt x="230235" y="51721"/>
                  </a:lnTo>
                  <a:lnTo>
                    <a:pt x="229946" y="52113"/>
                  </a:lnTo>
                  <a:lnTo>
                    <a:pt x="229648" y="52505"/>
                  </a:lnTo>
                  <a:lnTo>
                    <a:pt x="229349" y="52897"/>
                  </a:lnTo>
                  <a:lnTo>
                    <a:pt x="229043" y="53280"/>
                  </a:lnTo>
                  <a:lnTo>
                    <a:pt x="228727" y="53655"/>
                  </a:lnTo>
                  <a:lnTo>
                    <a:pt x="228412" y="54030"/>
                  </a:lnTo>
                  <a:lnTo>
                    <a:pt x="228088" y="54405"/>
                  </a:lnTo>
                  <a:lnTo>
                    <a:pt x="227765" y="54779"/>
                  </a:lnTo>
                  <a:lnTo>
                    <a:pt x="227432" y="55146"/>
                  </a:lnTo>
                  <a:lnTo>
                    <a:pt x="227092" y="55504"/>
                  </a:lnTo>
                  <a:lnTo>
                    <a:pt x="226751" y="55861"/>
                  </a:lnTo>
                  <a:lnTo>
                    <a:pt x="226410" y="56219"/>
                  </a:lnTo>
                  <a:lnTo>
                    <a:pt x="226052" y="56569"/>
                  </a:lnTo>
                  <a:lnTo>
                    <a:pt x="225695" y="56918"/>
                  </a:lnTo>
                  <a:lnTo>
                    <a:pt x="225337" y="57267"/>
                  </a:lnTo>
                  <a:lnTo>
                    <a:pt x="224970" y="57608"/>
                  </a:lnTo>
                  <a:lnTo>
                    <a:pt x="224596" y="57940"/>
                  </a:lnTo>
                  <a:lnTo>
                    <a:pt x="224221" y="58272"/>
                  </a:lnTo>
                  <a:lnTo>
                    <a:pt x="223846" y="58605"/>
                  </a:lnTo>
                  <a:lnTo>
                    <a:pt x="223462" y="58928"/>
                  </a:lnTo>
                  <a:lnTo>
                    <a:pt x="223071" y="59252"/>
                  </a:lnTo>
                  <a:lnTo>
                    <a:pt x="222679" y="59567"/>
                  </a:lnTo>
                  <a:lnTo>
                    <a:pt x="222278" y="59883"/>
                  </a:lnTo>
                  <a:lnTo>
                    <a:pt x="221878" y="60189"/>
                  </a:lnTo>
                  <a:lnTo>
                    <a:pt x="221469" y="60496"/>
                  </a:lnTo>
                  <a:lnTo>
                    <a:pt x="221060" y="60803"/>
                  </a:lnTo>
                  <a:lnTo>
                    <a:pt x="220643" y="61092"/>
                  </a:lnTo>
                  <a:lnTo>
                    <a:pt x="220225" y="61390"/>
                  </a:lnTo>
                  <a:lnTo>
                    <a:pt x="219799" y="61680"/>
                  </a:lnTo>
                  <a:lnTo>
                    <a:pt x="219373" y="61961"/>
                  </a:lnTo>
                  <a:lnTo>
                    <a:pt x="218939" y="62242"/>
                  </a:lnTo>
                  <a:lnTo>
                    <a:pt x="218504" y="62515"/>
                  </a:lnTo>
                  <a:lnTo>
                    <a:pt x="218061" y="62788"/>
                  </a:lnTo>
                  <a:lnTo>
                    <a:pt x="217618" y="63052"/>
                  </a:lnTo>
                  <a:lnTo>
                    <a:pt x="217175" y="63316"/>
                  </a:lnTo>
                  <a:lnTo>
                    <a:pt x="216724" y="63580"/>
                  </a:lnTo>
                  <a:lnTo>
                    <a:pt x="216264" y="63827"/>
                  </a:lnTo>
                  <a:lnTo>
                    <a:pt x="215812" y="64083"/>
                  </a:lnTo>
                  <a:lnTo>
                    <a:pt x="215344" y="64321"/>
                  </a:lnTo>
                  <a:lnTo>
                    <a:pt x="214884" y="64560"/>
                  </a:lnTo>
                  <a:lnTo>
                    <a:pt x="214406" y="64798"/>
                  </a:lnTo>
                  <a:lnTo>
                    <a:pt x="213938" y="65028"/>
                  </a:lnTo>
                  <a:lnTo>
                    <a:pt x="213461" y="65250"/>
                  </a:lnTo>
                  <a:lnTo>
                    <a:pt x="212984" y="65471"/>
                  </a:lnTo>
                  <a:lnTo>
                    <a:pt x="212498" y="65693"/>
                  </a:lnTo>
                  <a:lnTo>
                    <a:pt x="212013" y="65897"/>
                  </a:lnTo>
                  <a:lnTo>
                    <a:pt x="211518" y="66102"/>
                  </a:lnTo>
                  <a:lnTo>
                    <a:pt x="211024" y="66306"/>
                  </a:lnTo>
                  <a:lnTo>
                    <a:pt x="210530" y="66502"/>
                  </a:lnTo>
                  <a:lnTo>
                    <a:pt x="210028" y="66689"/>
                  </a:lnTo>
                  <a:lnTo>
                    <a:pt x="209525" y="66877"/>
                  </a:lnTo>
                  <a:lnTo>
                    <a:pt x="209014" y="67056"/>
                  </a:lnTo>
                  <a:lnTo>
                    <a:pt x="208503" y="67235"/>
                  </a:lnTo>
                  <a:lnTo>
                    <a:pt x="207991" y="67405"/>
                  </a:lnTo>
                  <a:lnTo>
                    <a:pt x="207480" y="67567"/>
                  </a:lnTo>
                  <a:lnTo>
                    <a:pt x="206961" y="67729"/>
                  </a:lnTo>
                  <a:lnTo>
                    <a:pt x="206441" y="67882"/>
                  </a:lnTo>
                  <a:lnTo>
                    <a:pt x="205913" y="68036"/>
                  </a:lnTo>
                  <a:lnTo>
                    <a:pt x="205384" y="68180"/>
                  </a:lnTo>
                  <a:lnTo>
                    <a:pt x="204856" y="68317"/>
                  </a:lnTo>
                  <a:lnTo>
                    <a:pt x="204320" y="68453"/>
                  </a:lnTo>
                  <a:lnTo>
                    <a:pt x="203791" y="68581"/>
                  </a:lnTo>
                  <a:lnTo>
                    <a:pt x="203246" y="68700"/>
                  </a:lnTo>
                  <a:lnTo>
                    <a:pt x="202709" y="68811"/>
                  </a:lnTo>
                  <a:lnTo>
                    <a:pt x="202164" y="68922"/>
                  </a:lnTo>
                  <a:lnTo>
                    <a:pt x="201619" y="69032"/>
                  </a:lnTo>
                  <a:lnTo>
                    <a:pt x="201074" y="69126"/>
                  </a:lnTo>
                  <a:lnTo>
                    <a:pt x="200520" y="69220"/>
                  </a:lnTo>
                  <a:lnTo>
                    <a:pt x="199966" y="69313"/>
                  </a:lnTo>
                  <a:lnTo>
                    <a:pt x="199412" y="69390"/>
                  </a:lnTo>
                  <a:lnTo>
                    <a:pt x="198859" y="69467"/>
                  </a:lnTo>
                  <a:lnTo>
                    <a:pt x="198296" y="69543"/>
                  </a:lnTo>
                  <a:lnTo>
                    <a:pt x="197734" y="69603"/>
                  </a:lnTo>
                  <a:lnTo>
                    <a:pt x="197172" y="69663"/>
                  </a:lnTo>
                  <a:lnTo>
                    <a:pt x="196601" y="69714"/>
                  </a:lnTo>
                  <a:lnTo>
                    <a:pt x="196039" y="69765"/>
                  </a:lnTo>
                  <a:lnTo>
                    <a:pt x="195468" y="69799"/>
                  </a:lnTo>
                  <a:lnTo>
                    <a:pt x="194897" y="69833"/>
                  </a:lnTo>
                  <a:lnTo>
                    <a:pt x="194318" y="69867"/>
                  </a:lnTo>
                  <a:lnTo>
                    <a:pt x="193747" y="69884"/>
                  </a:lnTo>
                  <a:lnTo>
                    <a:pt x="193168" y="69901"/>
                  </a:lnTo>
                  <a:lnTo>
                    <a:pt x="192588" y="69910"/>
                  </a:lnTo>
                  <a:lnTo>
                    <a:pt x="192009" y="69918"/>
                  </a:lnTo>
                  <a:lnTo>
                    <a:pt x="192009" y="69918"/>
                  </a:lnTo>
                  <a:lnTo>
                    <a:pt x="191157" y="69910"/>
                  </a:lnTo>
                  <a:lnTo>
                    <a:pt x="190314" y="69884"/>
                  </a:lnTo>
                  <a:lnTo>
                    <a:pt x="189470" y="69859"/>
                  </a:lnTo>
                  <a:lnTo>
                    <a:pt x="188635" y="69808"/>
                  </a:lnTo>
                  <a:lnTo>
                    <a:pt x="187801" y="69748"/>
                  </a:lnTo>
                  <a:lnTo>
                    <a:pt x="186974" y="69671"/>
                  </a:lnTo>
                  <a:lnTo>
                    <a:pt x="186139" y="69586"/>
                  </a:lnTo>
                  <a:lnTo>
                    <a:pt x="185321" y="69492"/>
                  </a:lnTo>
                  <a:lnTo>
                    <a:pt x="184504" y="69382"/>
                  </a:lnTo>
                  <a:lnTo>
                    <a:pt x="183686" y="69254"/>
                  </a:lnTo>
                  <a:lnTo>
                    <a:pt x="182876" y="69118"/>
                  </a:lnTo>
                  <a:lnTo>
                    <a:pt x="182067" y="68973"/>
                  </a:lnTo>
                  <a:lnTo>
                    <a:pt x="181266" y="68811"/>
                  </a:lnTo>
                  <a:lnTo>
                    <a:pt x="180465" y="68632"/>
                  </a:lnTo>
                  <a:lnTo>
                    <a:pt x="179673" y="68444"/>
                  </a:lnTo>
                  <a:lnTo>
                    <a:pt x="178889" y="68249"/>
                  </a:lnTo>
                  <a:lnTo>
                    <a:pt x="178106" y="68044"/>
                  </a:lnTo>
                  <a:lnTo>
                    <a:pt x="177330" y="67823"/>
                  </a:lnTo>
                  <a:lnTo>
                    <a:pt x="176564" y="67584"/>
                  </a:lnTo>
                  <a:lnTo>
                    <a:pt x="175797" y="67337"/>
                  </a:lnTo>
                  <a:lnTo>
                    <a:pt x="175039" y="67081"/>
                  </a:lnTo>
                  <a:lnTo>
                    <a:pt x="174289" y="66817"/>
                  </a:lnTo>
                  <a:lnTo>
                    <a:pt x="173539" y="66536"/>
                  </a:lnTo>
                  <a:lnTo>
                    <a:pt x="172807" y="66246"/>
                  </a:lnTo>
                  <a:lnTo>
                    <a:pt x="172074" y="65940"/>
                  </a:lnTo>
                  <a:lnTo>
                    <a:pt x="171341" y="65625"/>
                  </a:lnTo>
                  <a:lnTo>
                    <a:pt x="170626" y="65301"/>
                  </a:lnTo>
                  <a:lnTo>
                    <a:pt x="169918" y="64969"/>
                  </a:lnTo>
                  <a:lnTo>
                    <a:pt x="169211" y="64619"/>
                  </a:lnTo>
                  <a:lnTo>
                    <a:pt x="168513" y="64261"/>
                  </a:lnTo>
                  <a:lnTo>
                    <a:pt x="167823" y="63895"/>
                  </a:lnTo>
                  <a:lnTo>
                    <a:pt x="167141" y="63520"/>
                  </a:lnTo>
                  <a:lnTo>
                    <a:pt x="166477" y="63128"/>
                  </a:lnTo>
                  <a:lnTo>
                    <a:pt x="165812" y="62728"/>
                  </a:lnTo>
                  <a:lnTo>
                    <a:pt x="165148" y="62319"/>
                  </a:lnTo>
                  <a:lnTo>
                    <a:pt x="164500" y="61902"/>
                  </a:lnTo>
                  <a:lnTo>
                    <a:pt x="163861" y="61467"/>
                  </a:lnTo>
                  <a:lnTo>
                    <a:pt x="163239" y="61033"/>
                  </a:lnTo>
                  <a:lnTo>
                    <a:pt x="162617" y="60581"/>
                  </a:lnTo>
                  <a:lnTo>
                    <a:pt x="162004" y="60121"/>
                  </a:lnTo>
                  <a:lnTo>
                    <a:pt x="161399" y="59653"/>
                  </a:lnTo>
                  <a:lnTo>
                    <a:pt x="160811" y="59175"/>
                  </a:lnTo>
                  <a:lnTo>
                    <a:pt x="160223" y="58690"/>
                  </a:lnTo>
                  <a:lnTo>
                    <a:pt x="159653" y="58187"/>
                  </a:lnTo>
                  <a:lnTo>
                    <a:pt x="159090" y="57685"/>
                  </a:lnTo>
                  <a:lnTo>
                    <a:pt x="158537" y="57165"/>
                  </a:lnTo>
                  <a:lnTo>
                    <a:pt x="157991" y="56637"/>
                  </a:lnTo>
                  <a:lnTo>
                    <a:pt x="157463" y="56108"/>
                  </a:lnTo>
                  <a:lnTo>
                    <a:pt x="156944" y="55563"/>
                  </a:lnTo>
                  <a:lnTo>
                    <a:pt x="156432" y="55009"/>
                  </a:lnTo>
                  <a:lnTo>
                    <a:pt x="155930" y="54447"/>
                  </a:lnTo>
                  <a:lnTo>
                    <a:pt x="155444" y="53876"/>
                  </a:lnTo>
                  <a:lnTo>
                    <a:pt x="154967" y="53306"/>
                  </a:lnTo>
                  <a:lnTo>
                    <a:pt x="154507" y="52718"/>
                  </a:lnTo>
                  <a:lnTo>
                    <a:pt x="154047" y="52121"/>
                  </a:lnTo>
                  <a:lnTo>
                    <a:pt x="153612" y="51517"/>
                  </a:lnTo>
                  <a:lnTo>
                    <a:pt x="153178" y="50903"/>
                  </a:lnTo>
                  <a:lnTo>
                    <a:pt x="152761" y="50290"/>
                  </a:lnTo>
                  <a:lnTo>
                    <a:pt x="152360" y="49659"/>
                  </a:lnTo>
                  <a:lnTo>
                    <a:pt x="151968" y="49020"/>
                  </a:lnTo>
                  <a:lnTo>
                    <a:pt x="151593" y="48381"/>
                  </a:lnTo>
                  <a:lnTo>
                    <a:pt x="151227" y="47734"/>
                  </a:lnTo>
                  <a:lnTo>
                    <a:pt x="150869" y="47069"/>
                  </a:lnTo>
                  <a:lnTo>
                    <a:pt x="150528" y="46405"/>
                  </a:lnTo>
                  <a:lnTo>
                    <a:pt x="150528" y="46405"/>
                  </a:lnTo>
                  <a:lnTo>
                    <a:pt x="150375" y="46107"/>
                  </a:lnTo>
                  <a:lnTo>
                    <a:pt x="150213" y="45817"/>
                  </a:lnTo>
                  <a:lnTo>
                    <a:pt x="150034" y="45536"/>
                  </a:lnTo>
                  <a:lnTo>
                    <a:pt x="149855" y="45255"/>
                  </a:lnTo>
                  <a:lnTo>
                    <a:pt x="149660" y="44991"/>
                  </a:lnTo>
                  <a:lnTo>
                    <a:pt x="149455" y="44727"/>
                  </a:lnTo>
                  <a:lnTo>
                    <a:pt x="149251" y="44480"/>
                  </a:lnTo>
                  <a:lnTo>
                    <a:pt x="149029" y="44233"/>
                  </a:lnTo>
                  <a:lnTo>
                    <a:pt x="148799" y="43994"/>
                  </a:lnTo>
                  <a:lnTo>
                    <a:pt x="148561" y="43772"/>
                  </a:lnTo>
                  <a:lnTo>
                    <a:pt x="148322" y="43551"/>
                  </a:lnTo>
                  <a:lnTo>
                    <a:pt x="148066" y="43338"/>
                  </a:lnTo>
                  <a:lnTo>
                    <a:pt x="147811" y="43142"/>
                  </a:lnTo>
                  <a:lnTo>
                    <a:pt x="147547" y="42946"/>
                  </a:lnTo>
                  <a:lnTo>
                    <a:pt x="147274" y="42767"/>
                  </a:lnTo>
                  <a:lnTo>
                    <a:pt x="147001" y="42588"/>
                  </a:lnTo>
                  <a:lnTo>
                    <a:pt x="146712" y="42426"/>
                  </a:lnTo>
                  <a:lnTo>
                    <a:pt x="146422" y="42273"/>
                  </a:lnTo>
                  <a:lnTo>
                    <a:pt x="146124" y="42128"/>
                  </a:lnTo>
                  <a:lnTo>
                    <a:pt x="145826" y="41992"/>
                  </a:lnTo>
                  <a:lnTo>
                    <a:pt x="145519" y="41864"/>
                  </a:lnTo>
                  <a:lnTo>
                    <a:pt x="145204" y="41753"/>
                  </a:lnTo>
                  <a:lnTo>
                    <a:pt x="144889" y="41643"/>
                  </a:lnTo>
                  <a:lnTo>
                    <a:pt x="144565" y="41549"/>
                  </a:lnTo>
                  <a:lnTo>
                    <a:pt x="144241" y="41464"/>
                  </a:lnTo>
                  <a:lnTo>
                    <a:pt x="143909" y="41396"/>
                  </a:lnTo>
                  <a:lnTo>
                    <a:pt x="143577" y="41327"/>
                  </a:lnTo>
                  <a:lnTo>
                    <a:pt x="143236" y="41276"/>
                  </a:lnTo>
                  <a:lnTo>
                    <a:pt x="142895" y="41242"/>
                  </a:lnTo>
                  <a:lnTo>
                    <a:pt x="142546" y="41208"/>
                  </a:lnTo>
                  <a:lnTo>
                    <a:pt x="142197" y="41191"/>
                  </a:lnTo>
                  <a:lnTo>
                    <a:pt x="141847" y="41191"/>
                  </a:lnTo>
                  <a:lnTo>
                    <a:pt x="141847" y="41191"/>
                  </a:lnTo>
                  <a:lnTo>
                    <a:pt x="141498" y="41191"/>
                  </a:lnTo>
                  <a:lnTo>
                    <a:pt x="141149" y="41208"/>
                  </a:lnTo>
                  <a:lnTo>
                    <a:pt x="140808" y="41242"/>
                  </a:lnTo>
                  <a:lnTo>
                    <a:pt x="140467" y="41276"/>
                  </a:lnTo>
                  <a:lnTo>
                    <a:pt x="140126" y="41327"/>
                  </a:lnTo>
                  <a:lnTo>
                    <a:pt x="139794" y="41396"/>
                  </a:lnTo>
                  <a:lnTo>
                    <a:pt x="139462" y="41464"/>
                  </a:lnTo>
                  <a:lnTo>
                    <a:pt x="139138" y="41549"/>
                  </a:lnTo>
                  <a:lnTo>
                    <a:pt x="138814" y="41643"/>
                  </a:lnTo>
                  <a:lnTo>
                    <a:pt x="138491" y="41753"/>
                  </a:lnTo>
                  <a:lnTo>
                    <a:pt x="138184" y="41864"/>
                  </a:lnTo>
                  <a:lnTo>
                    <a:pt x="137877" y="41992"/>
                  </a:lnTo>
                  <a:lnTo>
                    <a:pt x="137571" y="42128"/>
                  </a:lnTo>
                  <a:lnTo>
                    <a:pt x="137272" y="42273"/>
                  </a:lnTo>
                  <a:lnTo>
                    <a:pt x="136983" y="42426"/>
                  </a:lnTo>
                  <a:lnTo>
                    <a:pt x="136702" y="42588"/>
                  </a:lnTo>
                  <a:lnTo>
                    <a:pt x="136420" y="42767"/>
                  </a:lnTo>
                  <a:lnTo>
                    <a:pt x="136148" y="42946"/>
                  </a:lnTo>
                  <a:lnTo>
                    <a:pt x="135884" y="43142"/>
                  </a:lnTo>
                  <a:lnTo>
                    <a:pt x="135628" y="43338"/>
                  </a:lnTo>
                  <a:lnTo>
                    <a:pt x="135381" y="43551"/>
                  </a:lnTo>
                  <a:lnTo>
                    <a:pt x="135134" y="43772"/>
                  </a:lnTo>
                  <a:lnTo>
                    <a:pt x="134896" y="44003"/>
                  </a:lnTo>
                  <a:lnTo>
                    <a:pt x="134674" y="44233"/>
                  </a:lnTo>
                  <a:lnTo>
                    <a:pt x="134453" y="44480"/>
                  </a:lnTo>
                  <a:lnTo>
                    <a:pt x="134240" y="44735"/>
                  </a:lnTo>
                  <a:lnTo>
                    <a:pt x="134035" y="44991"/>
                  </a:lnTo>
                  <a:lnTo>
                    <a:pt x="133848" y="45263"/>
                  </a:lnTo>
                  <a:lnTo>
                    <a:pt x="133660" y="45536"/>
                  </a:lnTo>
                  <a:lnTo>
                    <a:pt x="133490" y="45817"/>
                  </a:lnTo>
                  <a:lnTo>
                    <a:pt x="133319" y="46115"/>
                  </a:lnTo>
                  <a:lnTo>
                    <a:pt x="133166" y="46413"/>
                  </a:lnTo>
                  <a:lnTo>
                    <a:pt x="133166" y="46413"/>
                  </a:lnTo>
                  <a:lnTo>
                    <a:pt x="132825" y="47078"/>
                  </a:lnTo>
                  <a:lnTo>
                    <a:pt x="132476" y="47734"/>
                  </a:lnTo>
                  <a:lnTo>
                    <a:pt x="132110" y="48381"/>
                  </a:lnTo>
                  <a:lnTo>
                    <a:pt x="131726" y="49029"/>
                  </a:lnTo>
                  <a:lnTo>
                    <a:pt x="131334" y="49659"/>
                  </a:lnTo>
                  <a:lnTo>
                    <a:pt x="130934" y="50290"/>
                  </a:lnTo>
                  <a:lnTo>
                    <a:pt x="130517" y="50912"/>
                  </a:lnTo>
                  <a:lnTo>
                    <a:pt x="130091" y="51517"/>
                  </a:lnTo>
                  <a:lnTo>
                    <a:pt x="129648" y="52121"/>
                  </a:lnTo>
                  <a:lnTo>
                    <a:pt x="129196" y="52718"/>
                  </a:lnTo>
                  <a:lnTo>
                    <a:pt x="128728" y="53306"/>
                  </a:lnTo>
                  <a:lnTo>
                    <a:pt x="128250" y="53885"/>
                  </a:lnTo>
                  <a:lnTo>
                    <a:pt x="127765" y="54447"/>
                  </a:lnTo>
                  <a:lnTo>
                    <a:pt x="127271" y="55009"/>
                  </a:lnTo>
                  <a:lnTo>
                    <a:pt x="126760" y="55563"/>
                  </a:lnTo>
                  <a:lnTo>
                    <a:pt x="126240" y="56108"/>
                  </a:lnTo>
                  <a:lnTo>
                    <a:pt x="125703" y="56637"/>
                  </a:lnTo>
                  <a:lnTo>
                    <a:pt x="125166" y="57165"/>
                  </a:lnTo>
                  <a:lnTo>
                    <a:pt x="124613" y="57685"/>
                  </a:lnTo>
                  <a:lnTo>
                    <a:pt x="124050" y="58187"/>
                  </a:lnTo>
                  <a:lnTo>
                    <a:pt x="123471" y="58690"/>
                  </a:lnTo>
                  <a:lnTo>
                    <a:pt x="122892" y="59175"/>
                  </a:lnTo>
                  <a:lnTo>
                    <a:pt x="122295" y="59653"/>
                  </a:lnTo>
                  <a:lnTo>
                    <a:pt x="121699" y="60121"/>
                  </a:lnTo>
                  <a:lnTo>
                    <a:pt x="121086" y="60581"/>
                  </a:lnTo>
                  <a:lnTo>
                    <a:pt x="120464" y="61033"/>
                  </a:lnTo>
                  <a:lnTo>
                    <a:pt x="119833" y="61467"/>
                  </a:lnTo>
                  <a:lnTo>
                    <a:pt x="119194" y="61902"/>
                  </a:lnTo>
                  <a:lnTo>
                    <a:pt x="118547" y="62319"/>
                  </a:lnTo>
                  <a:lnTo>
                    <a:pt x="117891" y="62728"/>
                  </a:lnTo>
                  <a:lnTo>
                    <a:pt x="117226" y="63128"/>
                  </a:lnTo>
                  <a:lnTo>
                    <a:pt x="116553" y="63520"/>
                  </a:lnTo>
                  <a:lnTo>
                    <a:pt x="115872" y="63895"/>
                  </a:lnTo>
                  <a:lnTo>
                    <a:pt x="115182" y="64261"/>
                  </a:lnTo>
                  <a:lnTo>
                    <a:pt x="114483" y="64619"/>
                  </a:lnTo>
                  <a:lnTo>
                    <a:pt x="113785" y="64969"/>
                  </a:lnTo>
                  <a:lnTo>
                    <a:pt x="113069" y="65301"/>
                  </a:lnTo>
                  <a:lnTo>
                    <a:pt x="112353" y="65625"/>
                  </a:lnTo>
                  <a:lnTo>
                    <a:pt x="111629" y="65940"/>
                  </a:lnTo>
                  <a:lnTo>
                    <a:pt x="110897" y="66246"/>
                  </a:lnTo>
                  <a:lnTo>
                    <a:pt x="110155" y="66536"/>
                  </a:lnTo>
                  <a:lnTo>
                    <a:pt x="109414" y="66817"/>
                  </a:lnTo>
                  <a:lnTo>
                    <a:pt x="108656" y="67081"/>
                  </a:lnTo>
                  <a:lnTo>
                    <a:pt x="107898" y="67337"/>
                  </a:lnTo>
                  <a:lnTo>
                    <a:pt x="107140" y="67584"/>
                  </a:lnTo>
                  <a:lnTo>
                    <a:pt x="106364" y="67814"/>
                  </a:lnTo>
                  <a:lnTo>
                    <a:pt x="105589" y="68044"/>
                  </a:lnTo>
                  <a:lnTo>
                    <a:pt x="104805" y="68249"/>
                  </a:lnTo>
                  <a:lnTo>
                    <a:pt x="104021" y="68444"/>
                  </a:lnTo>
                  <a:lnTo>
                    <a:pt x="103229" y="68632"/>
                  </a:lnTo>
                  <a:lnTo>
                    <a:pt x="102428" y="68811"/>
                  </a:lnTo>
                  <a:lnTo>
                    <a:pt x="101628" y="68973"/>
                  </a:lnTo>
                  <a:lnTo>
                    <a:pt x="100827" y="69118"/>
                  </a:lnTo>
                  <a:lnTo>
                    <a:pt x="100017" y="69254"/>
                  </a:lnTo>
                  <a:lnTo>
                    <a:pt x="99200" y="69382"/>
                  </a:lnTo>
                  <a:lnTo>
                    <a:pt x="98382" y="69492"/>
                  </a:lnTo>
                  <a:lnTo>
                    <a:pt x="97555" y="69586"/>
                  </a:lnTo>
                  <a:lnTo>
                    <a:pt x="96729" y="69671"/>
                  </a:lnTo>
                  <a:lnTo>
                    <a:pt x="95894" y="69748"/>
                  </a:lnTo>
                  <a:lnTo>
                    <a:pt x="95059" y="69808"/>
                  </a:lnTo>
                  <a:lnTo>
                    <a:pt x="94224" y="69859"/>
                  </a:lnTo>
                  <a:lnTo>
                    <a:pt x="93381" y="69884"/>
                  </a:lnTo>
                  <a:lnTo>
                    <a:pt x="92537" y="69910"/>
                  </a:lnTo>
                  <a:lnTo>
                    <a:pt x="91694" y="69918"/>
                  </a:lnTo>
                  <a:lnTo>
                    <a:pt x="91694" y="69918"/>
                  </a:lnTo>
                  <a:lnTo>
                    <a:pt x="91115" y="69910"/>
                  </a:lnTo>
                  <a:lnTo>
                    <a:pt x="90535" y="69901"/>
                  </a:lnTo>
                  <a:lnTo>
                    <a:pt x="89956" y="69884"/>
                  </a:lnTo>
                  <a:lnTo>
                    <a:pt x="89377" y="69867"/>
                  </a:lnTo>
                  <a:lnTo>
                    <a:pt x="88806" y="69833"/>
                  </a:lnTo>
                  <a:lnTo>
                    <a:pt x="88235" y="69799"/>
                  </a:lnTo>
                  <a:lnTo>
                    <a:pt x="87664" y="69765"/>
                  </a:lnTo>
                  <a:lnTo>
                    <a:pt x="87094" y="69714"/>
                  </a:lnTo>
                  <a:lnTo>
                    <a:pt x="86531" y="69663"/>
                  </a:lnTo>
                  <a:lnTo>
                    <a:pt x="85960" y="69603"/>
                  </a:lnTo>
                  <a:lnTo>
                    <a:pt x="85398" y="69543"/>
                  </a:lnTo>
                  <a:lnTo>
                    <a:pt x="84844" y="69467"/>
                  </a:lnTo>
                  <a:lnTo>
                    <a:pt x="84282" y="69390"/>
                  </a:lnTo>
                  <a:lnTo>
                    <a:pt x="83728" y="69313"/>
                  </a:lnTo>
                  <a:lnTo>
                    <a:pt x="83175" y="69220"/>
                  </a:lnTo>
                  <a:lnTo>
                    <a:pt x="82629" y="69126"/>
                  </a:lnTo>
                  <a:lnTo>
                    <a:pt x="82076" y="69032"/>
                  </a:lnTo>
                  <a:lnTo>
                    <a:pt x="81530" y="68922"/>
                  </a:lnTo>
                  <a:lnTo>
                    <a:pt x="80985" y="68811"/>
                  </a:lnTo>
                  <a:lnTo>
                    <a:pt x="80448" y="68700"/>
                  </a:lnTo>
                  <a:lnTo>
                    <a:pt x="79912" y="68572"/>
                  </a:lnTo>
                  <a:lnTo>
                    <a:pt x="79375" y="68453"/>
                  </a:lnTo>
                  <a:lnTo>
                    <a:pt x="78838" y="68317"/>
                  </a:lnTo>
                  <a:lnTo>
                    <a:pt x="78310" y="68180"/>
                  </a:lnTo>
                  <a:lnTo>
                    <a:pt x="77782" y="68036"/>
                  </a:lnTo>
                  <a:lnTo>
                    <a:pt x="77262" y="67882"/>
                  </a:lnTo>
                  <a:lnTo>
                    <a:pt x="76743" y="67729"/>
                  </a:lnTo>
                  <a:lnTo>
                    <a:pt x="76223" y="67567"/>
                  </a:lnTo>
                  <a:lnTo>
                    <a:pt x="75703" y="67405"/>
                  </a:lnTo>
                  <a:lnTo>
                    <a:pt x="75192" y="67235"/>
                  </a:lnTo>
                  <a:lnTo>
                    <a:pt x="74681" y="67056"/>
                  </a:lnTo>
                  <a:lnTo>
                    <a:pt x="74178" y="66877"/>
                  </a:lnTo>
                  <a:lnTo>
                    <a:pt x="73676" y="66689"/>
                  </a:lnTo>
                  <a:lnTo>
                    <a:pt x="73173" y="66502"/>
                  </a:lnTo>
                  <a:lnTo>
                    <a:pt x="72670" y="66306"/>
                  </a:lnTo>
                  <a:lnTo>
                    <a:pt x="72176" y="66102"/>
                  </a:lnTo>
                  <a:lnTo>
                    <a:pt x="71691" y="65897"/>
                  </a:lnTo>
                  <a:lnTo>
                    <a:pt x="71205" y="65684"/>
                  </a:lnTo>
                  <a:lnTo>
                    <a:pt x="70719" y="65471"/>
                  </a:lnTo>
                  <a:lnTo>
                    <a:pt x="70242" y="65250"/>
                  </a:lnTo>
                  <a:lnTo>
                    <a:pt x="69765" y="65028"/>
                  </a:lnTo>
                  <a:lnTo>
                    <a:pt x="69288" y="64798"/>
                  </a:lnTo>
                  <a:lnTo>
                    <a:pt x="68820" y="64560"/>
                  </a:lnTo>
                  <a:lnTo>
                    <a:pt x="68351" y="64321"/>
                  </a:lnTo>
                  <a:lnTo>
                    <a:pt x="67891" y="64074"/>
                  </a:lnTo>
                  <a:lnTo>
                    <a:pt x="67431" y="63827"/>
                  </a:lnTo>
                  <a:lnTo>
                    <a:pt x="66979" y="63571"/>
                  </a:lnTo>
                  <a:lnTo>
                    <a:pt x="66528" y="63316"/>
                  </a:lnTo>
                  <a:lnTo>
                    <a:pt x="66076" y="63052"/>
                  </a:lnTo>
                  <a:lnTo>
                    <a:pt x="65633" y="62788"/>
                  </a:lnTo>
                  <a:lnTo>
                    <a:pt x="65190" y="62515"/>
                  </a:lnTo>
                  <a:lnTo>
                    <a:pt x="64756" y="62242"/>
                  </a:lnTo>
                  <a:lnTo>
                    <a:pt x="64330" y="61961"/>
                  </a:lnTo>
                  <a:lnTo>
                    <a:pt x="63895" y="61680"/>
                  </a:lnTo>
                  <a:lnTo>
                    <a:pt x="63478" y="61390"/>
                  </a:lnTo>
                  <a:lnTo>
                    <a:pt x="63052" y="61092"/>
                  </a:lnTo>
                  <a:lnTo>
                    <a:pt x="62643" y="60794"/>
                  </a:lnTo>
                  <a:lnTo>
                    <a:pt x="62226" y="60496"/>
                  </a:lnTo>
                  <a:lnTo>
                    <a:pt x="61825" y="60189"/>
                  </a:lnTo>
                  <a:lnTo>
                    <a:pt x="61416" y="59883"/>
                  </a:lnTo>
                  <a:lnTo>
                    <a:pt x="61024" y="59567"/>
                  </a:lnTo>
                  <a:lnTo>
                    <a:pt x="60633" y="59252"/>
                  </a:lnTo>
                  <a:lnTo>
                    <a:pt x="60241" y="58928"/>
                  </a:lnTo>
                  <a:lnTo>
                    <a:pt x="59857" y="58605"/>
                  </a:lnTo>
                  <a:lnTo>
                    <a:pt x="59474" y="58272"/>
                  </a:lnTo>
                  <a:lnTo>
                    <a:pt x="59099" y="57940"/>
                  </a:lnTo>
                  <a:lnTo>
                    <a:pt x="58724" y="57599"/>
                  </a:lnTo>
                  <a:lnTo>
                    <a:pt x="58358" y="57259"/>
                  </a:lnTo>
                  <a:lnTo>
                    <a:pt x="58000" y="56918"/>
                  </a:lnTo>
                  <a:lnTo>
                    <a:pt x="57642" y="56569"/>
                  </a:lnTo>
                  <a:lnTo>
                    <a:pt x="57293" y="56219"/>
                  </a:lnTo>
                  <a:lnTo>
                    <a:pt x="56944" y="55861"/>
                  </a:lnTo>
                  <a:lnTo>
                    <a:pt x="56603" y="55504"/>
                  </a:lnTo>
                  <a:lnTo>
                    <a:pt x="56262" y="55137"/>
                  </a:lnTo>
                  <a:lnTo>
                    <a:pt x="55930" y="54771"/>
                  </a:lnTo>
                  <a:lnTo>
                    <a:pt x="55606" y="54405"/>
                  </a:lnTo>
                  <a:lnTo>
                    <a:pt x="55282" y="54030"/>
                  </a:lnTo>
                  <a:lnTo>
                    <a:pt x="54967" y="53655"/>
                  </a:lnTo>
                  <a:lnTo>
                    <a:pt x="54652" y="53272"/>
                  </a:lnTo>
                  <a:lnTo>
                    <a:pt x="54345" y="52888"/>
                  </a:lnTo>
                  <a:lnTo>
                    <a:pt x="54047" y="52505"/>
                  </a:lnTo>
                  <a:lnTo>
                    <a:pt x="53749" y="52113"/>
                  </a:lnTo>
                  <a:lnTo>
                    <a:pt x="53459" y="51721"/>
                  </a:lnTo>
                  <a:lnTo>
                    <a:pt x="53178" y="51329"/>
                  </a:lnTo>
                  <a:lnTo>
                    <a:pt x="52897" y="50929"/>
                  </a:lnTo>
                  <a:lnTo>
                    <a:pt x="52624" y="50528"/>
                  </a:lnTo>
                  <a:lnTo>
                    <a:pt x="52352" y="50119"/>
                  </a:lnTo>
                  <a:lnTo>
                    <a:pt x="52088" y="49710"/>
                  </a:lnTo>
                  <a:lnTo>
                    <a:pt x="51832" y="49302"/>
                  </a:lnTo>
                  <a:lnTo>
                    <a:pt x="51585" y="48884"/>
                  </a:lnTo>
                  <a:lnTo>
                    <a:pt x="51338" y="48467"/>
                  </a:lnTo>
                  <a:lnTo>
                    <a:pt x="51091" y="48049"/>
                  </a:lnTo>
                  <a:lnTo>
                    <a:pt x="50861" y="47623"/>
                  </a:lnTo>
                  <a:lnTo>
                    <a:pt x="50631" y="47197"/>
                  </a:lnTo>
                  <a:lnTo>
                    <a:pt x="50409" y="46771"/>
                  </a:lnTo>
                  <a:lnTo>
                    <a:pt x="50188" y="46337"/>
                  </a:lnTo>
                  <a:lnTo>
                    <a:pt x="49983" y="45902"/>
                  </a:lnTo>
                  <a:lnTo>
                    <a:pt x="49779" y="45468"/>
                  </a:lnTo>
                  <a:lnTo>
                    <a:pt x="49574" y="45033"/>
                  </a:lnTo>
                  <a:lnTo>
                    <a:pt x="49387" y="44590"/>
                  </a:lnTo>
                  <a:lnTo>
                    <a:pt x="49200" y="44147"/>
                  </a:lnTo>
                  <a:lnTo>
                    <a:pt x="49012" y="43696"/>
                  </a:lnTo>
                  <a:lnTo>
                    <a:pt x="48842" y="43244"/>
                  </a:lnTo>
                  <a:lnTo>
                    <a:pt x="48671" y="42793"/>
                  </a:lnTo>
                  <a:lnTo>
                    <a:pt x="48509" y="42341"/>
                  </a:lnTo>
                  <a:lnTo>
                    <a:pt x="48356" y="41890"/>
                  </a:lnTo>
                  <a:lnTo>
                    <a:pt x="48211" y="41430"/>
                  </a:lnTo>
                  <a:lnTo>
                    <a:pt x="48066" y="40970"/>
                  </a:lnTo>
                  <a:lnTo>
                    <a:pt x="47930" y="40501"/>
                  </a:lnTo>
                  <a:lnTo>
                    <a:pt x="47802" y="40041"/>
                  </a:lnTo>
                  <a:lnTo>
                    <a:pt x="47675" y="39572"/>
                  </a:lnTo>
                  <a:lnTo>
                    <a:pt x="47564" y="39104"/>
                  </a:lnTo>
                  <a:lnTo>
                    <a:pt x="47453" y="38635"/>
                  </a:lnTo>
                  <a:lnTo>
                    <a:pt x="47351" y="38158"/>
                  </a:lnTo>
                  <a:lnTo>
                    <a:pt x="47257" y="37681"/>
                  </a:lnTo>
                  <a:lnTo>
                    <a:pt x="47163" y="37204"/>
                  </a:lnTo>
                  <a:lnTo>
                    <a:pt x="47087" y="36727"/>
                  </a:lnTo>
                  <a:lnTo>
                    <a:pt x="47010" y="36241"/>
                  </a:lnTo>
                  <a:lnTo>
                    <a:pt x="46942" y="35764"/>
                  </a:lnTo>
                  <a:lnTo>
                    <a:pt x="46882" y="35279"/>
                  </a:lnTo>
                  <a:lnTo>
                    <a:pt x="46823" y="34793"/>
                  </a:lnTo>
                  <a:lnTo>
                    <a:pt x="46780" y="34299"/>
                  </a:lnTo>
                  <a:lnTo>
                    <a:pt x="46737" y="33813"/>
                  </a:lnTo>
                  <a:lnTo>
                    <a:pt x="46703" y="33319"/>
                  </a:lnTo>
                  <a:lnTo>
                    <a:pt x="46678" y="32825"/>
                  </a:lnTo>
                  <a:lnTo>
                    <a:pt x="46661" y="32331"/>
                  </a:lnTo>
                  <a:lnTo>
                    <a:pt x="46652" y="31837"/>
                  </a:lnTo>
                  <a:lnTo>
                    <a:pt x="46644" y="31343"/>
                  </a:lnTo>
                  <a:lnTo>
                    <a:pt x="46644" y="31343"/>
                  </a:lnTo>
                  <a:lnTo>
                    <a:pt x="46652" y="30781"/>
                  </a:lnTo>
                  <a:lnTo>
                    <a:pt x="46669" y="30201"/>
                  </a:lnTo>
                  <a:lnTo>
                    <a:pt x="46703" y="29613"/>
                  </a:lnTo>
                  <a:lnTo>
                    <a:pt x="46755" y="29008"/>
                  </a:lnTo>
                  <a:lnTo>
                    <a:pt x="46814" y="28378"/>
                  </a:lnTo>
                  <a:lnTo>
                    <a:pt x="46882" y="27722"/>
                  </a:lnTo>
                  <a:lnTo>
                    <a:pt x="46976" y="27041"/>
                  </a:lnTo>
                  <a:lnTo>
                    <a:pt x="47078" y="26333"/>
                  </a:lnTo>
                  <a:lnTo>
                    <a:pt x="47078" y="26333"/>
                  </a:lnTo>
                  <a:lnTo>
                    <a:pt x="47095" y="26223"/>
                  </a:lnTo>
                  <a:lnTo>
                    <a:pt x="47146" y="25933"/>
                  </a:lnTo>
                  <a:lnTo>
                    <a:pt x="47240" y="25473"/>
                  </a:lnTo>
                  <a:lnTo>
                    <a:pt x="47368" y="24877"/>
                  </a:lnTo>
                  <a:lnTo>
                    <a:pt x="47453" y="24519"/>
                  </a:lnTo>
                  <a:lnTo>
                    <a:pt x="47555" y="24144"/>
                  </a:lnTo>
                  <a:lnTo>
                    <a:pt x="47666" y="23727"/>
                  </a:lnTo>
                  <a:lnTo>
                    <a:pt x="47785" y="23292"/>
                  </a:lnTo>
                  <a:lnTo>
                    <a:pt x="47930" y="22832"/>
                  </a:lnTo>
                  <a:lnTo>
                    <a:pt x="48084" y="22346"/>
                  </a:lnTo>
                  <a:lnTo>
                    <a:pt x="48254" y="21844"/>
                  </a:lnTo>
                  <a:lnTo>
                    <a:pt x="48441" y="21324"/>
                  </a:lnTo>
                  <a:lnTo>
                    <a:pt x="48646" y="20779"/>
                  </a:lnTo>
                  <a:lnTo>
                    <a:pt x="48867" y="20234"/>
                  </a:lnTo>
                  <a:lnTo>
                    <a:pt x="49106" y="19663"/>
                  </a:lnTo>
                  <a:lnTo>
                    <a:pt x="49361" y="19092"/>
                  </a:lnTo>
                  <a:lnTo>
                    <a:pt x="49643" y="18504"/>
                  </a:lnTo>
                  <a:lnTo>
                    <a:pt x="49941" y="17916"/>
                  </a:lnTo>
                  <a:lnTo>
                    <a:pt x="50256" y="17328"/>
                  </a:lnTo>
                  <a:lnTo>
                    <a:pt x="50597" y="16732"/>
                  </a:lnTo>
                  <a:lnTo>
                    <a:pt x="50955" y="16136"/>
                  </a:lnTo>
                  <a:lnTo>
                    <a:pt x="51150" y="15846"/>
                  </a:lnTo>
                  <a:lnTo>
                    <a:pt x="51346" y="15548"/>
                  </a:lnTo>
                  <a:lnTo>
                    <a:pt x="51542" y="15258"/>
                  </a:lnTo>
                  <a:lnTo>
                    <a:pt x="51747" y="14960"/>
                  </a:lnTo>
                  <a:lnTo>
                    <a:pt x="51960" y="14670"/>
                  </a:lnTo>
                  <a:lnTo>
                    <a:pt x="52181" y="14381"/>
                  </a:lnTo>
                  <a:lnTo>
                    <a:pt x="52403" y="14091"/>
                  </a:lnTo>
                  <a:lnTo>
                    <a:pt x="52633" y="13810"/>
                  </a:lnTo>
                  <a:lnTo>
                    <a:pt x="52871" y="13529"/>
                  </a:lnTo>
                  <a:lnTo>
                    <a:pt x="53118" y="13248"/>
                  </a:lnTo>
                  <a:lnTo>
                    <a:pt x="53366" y="12975"/>
                  </a:lnTo>
                  <a:lnTo>
                    <a:pt x="53621" y="12702"/>
                  </a:lnTo>
                  <a:lnTo>
                    <a:pt x="53885" y="12430"/>
                  </a:lnTo>
                  <a:lnTo>
                    <a:pt x="54149" y="12166"/>
                  </a:lnTo>
                  <a:lnTo>
                    <a:pt x="54149" y="12166"/>
                  </a:lnTo>
                  <a:lnTo>
                    <a:pt x="54337" y="11978"/>
                  </a:lnTo>
                  <a:lnTo>
                    <a:pt x="54507" y="11782"/>
                  </a:lnTo>
                  <a:lnTo>
                    <a:pt x="54669" y="11586"/>
                  </a:lnTo>
                  <a:lnTo>
                    <a:pt x="54822" y="11373"/>
                  </a:lnTo>
                  <a:lnTo>
                    <a:pt x="54959" y="11160"/>
                  </a:lnTo>
                  <a:lnTo>
                    <a:pt x="55086" y="10948"/>
                  </a:lnTo>
                  <a:lnTo>
                    <a:pt x="55197" y="10726"/>
                  </a:lnTo>
                  <a:lnTo>
                    <a:pt x="55308" y="10496"/>
                  </a:lnTo>
                  <a:lnTo>
                    <a:pt x="55393" y="10266"/>
                  </a:lnTo>
                  <a:lnTo>
                    <a:pt x="55478" y="10036"/>
                  </a:lnTo>
                  <a:lnTo>
                    <a:pt x="55546" y="9797"/>
                  </a:lnTo>
                  <a:lnTo>
                    <a:pt x="55606" y="9559"/>
                  </a:lnTo>
                  <a:lnTo>
                    <a:pt x="55649" y="9312"/>
                  </a:lnTo>
                  <a:lnTo>
                    <a:pt x="55683" y="9073"/>
                  </a:lnTo>
                  <a:lnTo>
                    <a:pt x="55700" y="8826"/>
                  </a:lnTo>
                  <a:lnTo>
                    <a:pt x="55717" y="8579"/>
                  </a:lnTo>
                  <a:lnTo>
                    <a:pt x="55708" y="8332"/>
                  </a:lnTo>
                  <a:lnTo>
                    <a:pt x="55700" y="8094"/>
                  </a:lnTo>
                  <a:lnTo>
                    <a:pt x="55674" y="7846"/>
                  </a:lnTo>
                  <a:lnTo>
                    <a:pt x="55640" y="7599"/>
                  </a:lnTo>
                  <a:lnTo>
                    <a:pt x="55589" y="7361"/>
                  </a:lnTo>
                  <a:lnTo>
                    <a:pt x="55529" y="7122"/>
                  </a:lnTo>
                  <a:lnTo>
                    <a:pt x="55461" y="6884"/>
                  </a:lnTo>
                  <a:lnTo>
                    <a:pt x="55376" y="6654"/>
                  </a:lnTo>
                  <a:lnTo>
                    <a:pt x="55282" y="6424"/>
                  </a:lnTo>
                  <a:lnTo>
                    <a:pt x="55172" y="6194"/>
                  </a:lnTo>
                  <a:lnTo>
                    <a:pt x="55052" y="5972"/>
                  </a:lnTo>
                  <a:lnTo>
                    <a:pt x="54925" y="5759"/>
                  </a:lnTo>
                  <a:lnTo>
                    <a:pt x="54780" y="5546"/>
                  </a:lnTo>
                  <a:lnTo>
                    <a:pt x="54626" y="5333"/>
                  </a:lnTo>
                  <a:lnTo>
                    <a:pt x="54465" y="5137"/>
                  </a:lnTo>
                  <a:lnTo>
                    <a:pt x="54286" y="4941"/>
                  </a:lnTo>
                  <a:lnTo>
                    <a:pt x="54286" y="4941"/>
                  </a:lnTo>
                  <a:lnTo>
                    <a:pt x="54098" y="4754"/>
                  </a:lnTo>
                  <a:lnTo>
                    <a:pt x="53902" y="4584"/>
                  </a:lnTo>
                  <a:lnTo>
                    <a:pt x="53698" y="4422"/>
                  </a:lnTo>
                  <a:lnTo>
                    <a:pt x="53493" y="4277"/>
                  </a:lnTo>
                  <a:lnTo>
                    <a:pt x="53280" y="4132"/>
                  </a:lnTo>
                  <a:lnTo>
                    <a:pt x="53059" y="4004"/>
                  </a:lnTo>
                  <a:lnTo>
                    <a:pt x="52837" y="3894"/>
                  </a:lnTo>
                  <a:lnTo>
                    <a:pt x="52616" y="3791"/>
                  </a:lnTo>
                  <a:lnTo>
                    <a:pt x="52386" y="3698"/>
                  </a:lnTo>
                  <a:lnTo>
                    <a:pt x="52147" y="3621"/>
                  </a:lnTo>
                  <a:lnTo>
                    <a:pt x="51909" y="3544"/>
                  </a:lnTo>
                  <a:lnTo>
                    <a:pt x="51670" y="3493"/>
                  </a:lnTo>
                  <a:lnTo>
                    <a:pt x="51432" y="3442"/>
                  </a:lnTo>
                  <a:lnTo>
                    <a:pt x="51185" y="3416"/>
                  </a:lnTo>
                  <a:lnTo>
                    <a:pt x="50946" y="3391"/>
                  </a:lnTo>
                  <a:lnTo>
                    <a:pt x="50699" y="3382"/>
                  </a:lnTo>
                  <a:lnTo>
                    <a:pt x="50452" y="3382"/>
                  </a:lnTo>
                  <a:lnTo>
                    <a:pt x="50205" y="3391"/>
                  </a:lnTo>
                  <a:lnTo>
                    <a:pt x="49966" y="3416"/>
                  </a:lnTo>
                  <a:lnTo>
                    <a:pt x="49719" y="3459"/>
                  </a:lnTo>
                  <a:lnTo>
                    <a:pt x="49481" y="3502"/>
                  </a:lnTo>
                  <a:lnTo>
                    <a:pt x="49242" y="3561"/>
                  </a:lnTo>
                  <a:lnTo>
                    <a:pt x="49004" y="3638"/>
                  </a:lnTo>
                  <a:lnTo>
                    <a:pt x="48765" y="3723"/>
                  </a:lnTo>
                  <a:lnTo>
                    <a:pt x="48535" y="3817"/>
                  </a:lnTo>
                  <a:lnTo>
                    <a:pt x="48314" y="3919"/>
                  </a:lnTo>
                  <a:lnTo>
                    <a:pt x="48092" y="4038"/>
                  </a:lnTo>
                  <a:lnTo>
                    <a:pt x="47871" y="4175"/>
                  </a:lnTo>
                  <a:lnTo>
                    <a:pt x="47658" y="4311"/>
                  </a:lnTo>
                  <a:lnTo>
                    <a:pt x="47453" y="4464"/>
                  </a:lnTo>
                  <a:lnTo>
                    <a:pt x="47249" y="4635"/>
                  </a:lnTo>
                  <a:lnTo>
                    <a:pt x="47053" y="4814"/>
                  </a:lnTo>
                  <a:lnTo>
                    <a:pt x="47053" y="4814"/>
                  </a:lnTo>
                  <a:lnTo>
                    <a:pt x="46593" y="5265"/>
                  </a:lnTo>
                  <a:lnTo>
                    <a:pt x="46141" y="5734"/>
                  </a:lnTo>
                  <a:lnTo>
                    <a:pt x="45707" y="6202"/>
                  </a:lnTo>
                  <a:lnTo>
                    <a:pt x="45289" y="6679"/>
                  </a:lnTo>
                  <a:lnTo>
                    <a:pt x="44880" y="7156"/>
                  </a:lnTo>
                  <a:lnTo>
                    <a:pt x="44480" y="7642"/>
                  </a:lnTo>
                  <a:lnTo>
                    <a:pt x="44096" y="8128"/>
                  </a:lnTo>
                  <a:lnTo>
                    <a:pt x="43730" y="8613"/>
                  </a:lnTo>
                  <a:lnTo>
                    <a:pt x="43372" y="9107"/>
                  </a:lnTo>
                  <a:lnTo>
                    <a:pt x="43023" y="9601"/>
                  </a:lnTo>
                  <a:lnTo>
                    <a:pt x="42691" y="10096"/>
                  </a:lnTo>
                  <a:lnTo>
                    <a:pt x="42376" y="10598"/>
                  </a:lnTo>
                  <a:lnTo>
                    <a:pt x="42060" y="11092"/>
                  </a:lnTo>
                  <a:lnTo>
                    <a:pt x="41762" y="11586"/>
                  </a:lnTo>
                  <a:lnTo>
                    <a:pt x="41481" y="12081"/>
                  </a:lnTo>
                  <a:lnTo>
                    <a:pt x="41200" y="12575"/>
                  </a:lnTo>
                  <a:lnTo>
                    <a:pt x="40936" y="13069"/>
                  </a:lnTo>
                  <a:lnTo>
                    <a:pt x="40689" y="13563"/>
                  </a:lnTo>
                  <a:lnTo>
                    <a:pt x="40442" y="14049"/>
                  </a:lnTo>
                  <a:lnTo>
                    <a:pt x="40212" y="14526"/>
                  </a:lnTo>
                  <a:lnTo>
                    <a:pt x="39990" y="15011"/>
                  </a:lnTo>
                  <a:lnTo>
                    <a:pt x="39777" y="15480"/>
                  </a:lnTo>
                  <a:lnTo>
                    <a:pt x="39573" y="15948"/>
                  </a:lnTo>
                  <a:lnTo>
                    <a:pt x="39377" y="16417"/>
                  </a:lnTo>
                  <a:lnTo>
                    <a:pt x="39189" y="16868"/>
                  </a:lnTo>
                  <a:lnTo>
                    <a:pt x="39019" y="17320"/>
                  </a:lnTo>
                  <a:lnTo>
                    <a:pt x="38849" y="17763"/>
                  </a:lnTo>
                  <a:lnTo>
                    <a:pt x="38695" y="18197"/>
                  </a:lnTo>
                  <a:lnTo>
                    <a:pt x="38406" y="19041"/>
                  </a:lnTo>
                  <a:lnTo>
                    <a:pt x="38141" y="19850"/>
                  </a:lnTo>
                  <a:lnTo>
                    <a:pt x="38141" y="19850"/>
                  </a:lnTo>
                  <a:lnTo>
                    <a:pt x="37588" y="19739"/>
                  </a:lnTo>
                  <a:lnTo>
                    <a:pt x="37034" y="19620"/>
                  </a:lnTo>
                  <a:lnTo>
                    <a:pt x="36480" y="19501"/>
                  </a:lnTo>
                  <a:lnTo>
                    <a:pt x="35926" y="19373"/>
                  </a:lnTo>
                  <a:lnTo>
                    <a:pt x="35381" y="19245"/>
                  </a:lnTo>
                  <a:lnTo>
                    <a:pt x="34836" y="19109"/>
                  </a:lnTo>
                  <a:lnTo>
                    <a:pt x="34291" y="18964"/>
                  </a:lnTo>
                  <a:lnTo>
                    <a:pt x="33754" y="18811"/>
                  </a:lnTo>
                  <a:lnTo>
                    <a:pt x="33209" y="18658"/>
                  </a:lnTo>
                  <a:lnTo>
                    <a:pt x="32681" y="18496"/>
                  </a:lnTo>
                  <a:lnTo>
                    <a:pt x="32144" y="18325"/>
                  </a:lnTo>
                  <a:lnTo>
                    <a:pt x="31616" y="18146"/>
                  </a:lnTo>
                  <a:lnTo>
                    <a:pt x="31087" y="17967"/>
                  </a:lnTo>
                  <a:lnTo>
                    <a:pt x="30559" y="17789"/>
                  </a:lnTo>
                  <a:lnTo>
                    <a:pt x="30040" y="17593"/>
                  </a:lnTo>
                  <a:lnTo>
                    <a:pt x="29520" y="17397"/>
                  </a:lnTo>
                  <a:lnTo>
                    <a:pt x="29000" y="17201"/>
                  </a:lnTo>
                  <a:lnTo>
                    <a:pt x="28489" y="16988"/>
                  </a:lnTo>
                  <a:lnTo>
                    <a:pt x="27978" y="16783"/>
                  </a:lnTo>
                  <a:lnTo>
                    <a:pt x="27467" y="16562"/>
                  </a:lnTo>
                  <a:lnTo>
                    <a:pt x="26964" y="16340"/>
                  </a:lnTo>
                  <a:lnTo>
                    <a:pt x="26461" y="16110"/>
                  </a:lnTo>
                  <a:lnTo>
                    <a:pt x="25967" y="15872"/>
                  </a:lnTo>
                  <a:lnTo>
                    <a:pt x="25473" y="15633"/>
                  </a:lnTo>
                  <a:lnTo>
                    <a:pt x="24979" y="15395"/>
                  </a:lnTo>
                  <a:lnTo>
                    <a:pt x="24493" y="15139"/>
                  </a:lnTo>
                  <a:lnTo>
                    <a:pt x="24008" y="14883"/>
                  </a:lnTo>
                  <a:lnTo>
                    <a:pt x="23531" y="14628"/>
                  </a:lnTo>
                  <a:lnTo>
                    <a:pt x="23054" y="14364"/>
                  </a:lnTo>
                  <a:lnTo>
                    <a:pt x="22585" y="14091"/>
                  </a:lnTo>
                  <a:lnTo>
                    <a:pt x="22117" y="13819"/>
                  </a:lnTo>
                  <a:lnTo>
                    <a:pt x="21648" y="13537"/>
                  </a:lnTo>
                  <a:lnTo>
                    <a:pt x="21188" y="13248"/>
                  </a:lnTo>
                  <a:lnTo>
                    <a:pt x="20728" y="12958"/>
                  </a:lnTo>
                  <a:lnTo>
                    <a:pt x="20276" y="12668"/>
                  </a:lnTo>
                  <a:lnTo>
                    <a:pt x="19833" y="12370"/>
                  </a:lnTo>
                  <a:lnTo>
                    <a:pt x="19390" y="12064"/>
                  </a:lnTo>
                  <a:lnTo>
                    <a:pt x="18947" y="11757"/>
                  </a:lnTo>
                  <a:lnTo>
                    <a:pt x="18513" y="11442"/>
                  </a:lnTo>
                  <a:lnTo>
                    <a:pt x="18087" y="11118"/>
                  </a:lnTo>
                  <a:lnTo>
                    <a:pt x="17661" y="10794"/>
                  </a:lnTo>
                  <a:lnTo>
                    <a:pt x="17235" y="10470"/>
                  </a:lnTo>
                  <a:lnTo>
                    <a:pt x="16818" y="10138"/>
                  </a:lnTo>
                  <a:lnTo>
                    <a:pt x="16409" y="9797"/>
                  </a:lnTo>
                  <a:lnTo>
                    <a:pt x="16000" y="9457"/>
                  </a:lnTo>
                  <a:lnTo>
                    <a:pt x="15599" y="9107"/>
                  </a:lnTo>
                  <a:lnTo>
                    <a:pt x="15199" y="8758"/>
                  </a:lnTo>
                  <a:lnTo>
                    <a:pt x="14807" y="8409"/>
                  </a:lnTo>
                  <a:lnTo>
                    <a:pt x="14424" y="8042"/>
                  </a:lnTo>
                  <a:lnTo>
                    <a:pt x="14040" y="7685"/>
                  </a:lnTo>
                  <a:lnTo>
                    <a:pt x="13665" y="7310"/>
                  </a:lnTo>
                  <a:lnTo>
                    <a:pt x="13291" y="6943"/>
                  </a:lnTo>
                  <a:lnTo>
                    <a:pt x="12924" y="6569"/>
                  </a:lnTo>
                  <a:lnTo>
                    <a:pt x="12566" y="6185"/>
                  </a:lnTo>
                  <a:lnTo>
                    <a:pt x="12209" y="5802"/>
                  </a:lnTo>
                  <a:lnTo>
                    <a:pt x="11859" y="5410"/>
                  </a:lnTo>
                  <a:lnTo>
                    <a:pt x="11519" y="5018"/>
                  </a:lnTo>
                  <a:lnTo>
                    <a:pt x="11178" y="4618"/>
                  </a:lnTo>
                  <a:lnTo>
                    <a:pt x="10846" y="4217"/>
                  </a:lnTo>
                  <a:lnTo>
                    <a:pt x="10522" y="3817"/>
                  </a:lnTo>
                  <a:lnTo>
                    <a:pt x="10198" y="3408"/>
                  </a:lnTo>
                  <a:lnTo>
                    <a:pt x="9883" y="2990"/>
                  </a:lnTo>
                  <a:lnTo>
                    <a:pt x="9576" y="2573"/>
                  </a:lnTo>
                  <a:lnTo>
                    <a:pt x="9269" y="2156"/>
                  </a:lnTo>
                  <a:lnTo>
                    <a:pt x="9269" y="2156"/>
                  </a:lnTo>
                  <a:lnTo>
                    <a:pt x="9116" y="1943"/>
                  </a:lnTo>
                  <a:lnTo>
                    <a:pt x="8946" y="1747"/>
                  </a:lnTo>
                  <a:lnTo>
                    <a:pt x="8775" y="1551"/>
                  </a:lnTo>
                  <a:lnTo>
                    <a:pt x="8588" y="1372"/>
                  </a:lnTo>
                  <a:lnTo>
                    <a:pt x="8400" y="1201"/>
                  </a:lnTo>
                  <a:lnTo>
                    <a:pt x="8205" y="1048"/>
                  </a:lnTo>
                  <a:lnTo>
                    <a:pt x="8000" y="903"/>
                  </a:lnTo>
                  <a:lnTo>
                    <a:pt x="7796" y="767"/>
                  </a:lnTo>
                  <a:lnTo>
                    <a:pt x="7583" y="639"/>
                  </a:lnTo>
                  <a:lnTo>
                    <a:pt x="7361" y="528"/>
                  </a:lnTo>
                  <a:lnTo>
                    <a:pt x="7140" y="418"/>
                  </a:lnTo>
                  <a:lnTo>
                    <a:pt x="6910" y="332"/>
                  </a:lnTo>
                  <a:lnTo>
                    <a:pt x="6671" y="247"/>
                  </a:lnTo>
                  <a:lnTo>
                    <a:pt x="6441" y="179"/>
                  </a:lnTo>
                  <a:lnTo>
                    <a:pt x="6202" y="119"/>
                  </a:lnTo>
                  <a:lnTo>
                    <a:pt x="5964" y="77"/>
                  </a:lnTo>
                  <a:lnTo>
                    <a:pt x="5717" y="34"/>
                  </a:lnTo>
                  <a:lnTo>
                    <a:pt x="5478" y="17"/>
                  </a:lnTo>
                  <a:lnTo>
                    <a:pt x="5231" y="0"/>
                  </a:lnTo>
                  <a:lnTo>
                    <a:pt x="4984" y="0"/>
                  </a:lnTo>
                  <a:lnTo>
                    <a:pt x="4737" y="17"/>
                  </a:lnTo>
                  <a:lnTo>
                    <a:pt x="4490" y="34"/>
                  </a:lnTo>
                  <a:lnTo>
                    <a:pt x="4243" y="77"/>
                  </a:lnTo>
                  <a:lnTo>
                    <a:pt x="4005" y="119"/>
                  </a:lnTo>
                  <a:lnTo>
                    <a:pt x="3757" y="179"/>
                  </a:lnTo>
                  <a:lnTo>
                    <a:pt x="3519" y="256"/>
                  </a:lnTo>
                  <a:lnTo>
                    <a:pt x="3280" y="332"/>
                  </a:lnTo>
                  <a:lnTo>
                    <a:pt x="3050" y="435"/>
                  </a:lnTo>
                  <a:lnTo>
                    <a:pt x="2820" y="545"/>
                  </a:lnTo>
                  <a:lnTo>
                    <a:pt x="2590" y="665"/>
                  </a:lnTo>
                  <a:lnTo>
                    <a:pt x="2369" y="801"/>
                  </a:lnTo>
                  <a:lnTo>
                    <a:pt x="2147" y="946"/>
                  </a:lnTo>
                  <a:lnTo>
                    <a:pt x="2147" y="946"/>
                  </a:lnTo>
                  <a:lnTo>
                    <a:pt x="1934" y="1099"/>
                  </a:lnTo>
                  <a:lnTo>
                    <a:pt x="1738" y="1270"/>
                  </a:lnTo>
                  <a:lnTo>
                    <a:pt x="1551" y="1440"/>
                  </a:lnTo>
                  <a:lnTo>
                    <a:pt x="1372" y="1627"/>
                  </a:lnTo>
                  <a:lnTo>
                    <a:pt x="1202" y="1815"/>
                  </a:lnTo>
                  <a:lnTo>
                    <a:pt x="1040" y="2011"/>
                  </a:lnTo>
                  <a:lnTo>
                    <a:pt x="895" y="2215"/>
                  </a:lnTo>
                  <a:lnTo>
                    <a:pt x="759" y="2420"/>
                  </a:lnTo>
                  <a:lnTo>
                    <a:pt x="631" y="2641"/>
                  </a:lnTo>
                  <a:lnTo>
                    <a:pt x="520" y="2854"/>
                  </a:lnTo>
                  <a:lnTo>
                    <a:pt x="418" y="3084"/>
                  </a:lnTo>
                  <a:lnTo>
                    <a:pt x="324" y="3314"/>
                  </a:lnTo>
                  <a:lnTo>
                    <a:pt x="247" y="3544"/>
                  </a:lnTo>
                  <a:lnTo>
                    <a:pt x="171" y="3774"/>
                  </a:lnTo>
                  <a:lnTo>
                    <a:pt x="120" y="4013"/>
                  </a:lnTo>
                  <a:lnTo>
                    <a:pt x="69" y="4260"/>
                  </a:lnTo>
                  <a:lnTo>
                    <a:pt x="35" y="4498"/>
                  </a:lnTo>
                  <a:lnTo>
                    <a:pt x="9" y="4745"/>
                  </a:lnTo>
                  <a:lnTo>
                    <a:pt x="0" y="4992"/>
                  </a:lnTo>
                  <a:lnTo>
                    <a:pt x="0" y="5231"/>
                  </a:lnTo>
                  <a:lnTo>
                    <a:pt x="9" y="5478"/>
                  </a:lnTo>
                  <a:lnTo>
                    <a:pt x="35" y="5725"/>
                  </a:lnTo>
                  <a:lnTo>
                    <a:pt x="69" y="5972"/>
                  </a:lnTo>
                  <a:lnTo>
                    <a:pt x="120" y="6219"/>
                  </a:lnTo>
                  <a:lnTo>
                    <a:pt x="179" y="6458"/>
                  </a:lnTo>
                  <a:lnTo>
                    <a:pt x="247" y="6696"/>
                  </a:lnTo>
                  <a:lnTo>
                    <a:pt x="333" y="6935"/>
                  </a:lnTo>
                  <a:lnTo>
                    <a:pt x="426" y="7165"/>
                  </a:lnTo>
                  <a:lnTo>
                    <a:pt x="537" y="7403"/>
                  </a:lnTo>
                  <a:lnTo>
                    <a:pt x="656" y="7625"/>
                  </a:lnTo>
                  <a:lnTo>
                    <a:pt x="793" y="7846"/>
                  </a:lnTo>
                  <a:lnTo>
                    <a:pt x="938" y="8068"/>
                  </a:lnTo>
                  <a:lnTo>
                    <a:pt x="938" y="8068"/>
                  </a:lnTo>
                  <a:lnTo>
                    <a:pt x="1321" y="8596"/>
                  </a:lnTo>
                  <a:lnTo>
                    <a:pt x="1713" y="9124"/>
                  </a:lnTo>
                  <a:lnTo>
                    <a:pt x="2105" y="9644"/>
                  </a:lnTo>
                  <a:lnTo>
                    <a:pt x="2514" y="10164"/>
                  </a:lnTo>
                  <a:lnTo>
                    <a:pt x="2923" y="10666"/>
                  </a:lnTo>
                  <a:lnTo>
                    <a:pt x="3331" y="11178"/>
                  </a:lnTo>
                  <a:lnTo>
                    <a:pt x="3757" y="11672"/>
                  </a:lnTo>
                  <a:lnTo>
                    <a:pt x="4183" y="12166"/>
                  </a:lnTo>
                  <a:lnTo>
                    <a:pt x="4618" y="12651"/>
                  </a:lnTo>
                  <a:lnTo>
                    <a:pt x="5061" y="13137"/>
                  </a:lnTo>
                  <a:lnTo>
                    <a:pt x="5504" y="13614"/>
                  </a:lnTo>
                  <a:lnTo>
                    <a:pt x="5964" y="14083"/>
                  </a:lnTo>
                  <a:lnTo>
                    <a:pt x="6415" y="14551"/>
                  </a:lnTo>
                  <a:lnTo>
                    <a:pt x="6884" y="15011"/>
                  </a:lnTo>
                  <a:lnTo>
                    <a:pt x="7353" y="15463"/>
                  </a:lnTo>
                  <a:lnTo>
                    <a:pt x="7830" y="15906"/>
                  </a:lnTo>
                  <a:lnTo>
                    <a:pt x="8315" y="16349"/>
                  </a:lnTo>
                  <a:lnTo>
                    <a:pt x="8809" y="16783"/>
                  </a:lnTo>
                  <a:lnTo>
                    <a:pt x="9304" y="17218"/>
                  </a:lnTo>
                  <a:lnTo>
                    <a:pt x="9798" y="17644"/>
                  </a:lnTo>
                  <a:lnTo>
                    <a:pt x="10309" y="18061"/>
                  </a:lnTo>
                  <a:lnTo>
                    <a:pt x="10820" y="18470"/>
                  </a:lnTo>
                  <a:lnTo>
                    <a:pt x="11331" y="18879"/>
                  </a:lnTo>
                  <a:lnTo>
                    <a:pt x="11859" y="19279"/>
                  </a:lnTo>
                  <a:lnTo>
                    <a:pt x="12388" y="19671"/>
                  </a:lnTo>
                  <a:lnTo>
                    <a:pt x="12916" y="20063"/>
                  </a:lnTo>
                  <a:lnTo>
                    <a:pt x="13452" y="20447"/>
                  </a:lnTo>
                  <a:lnTo>
                    <a:pt x="13998" y="20821"/>
                  </a:lnTo>
                  <a:lnTo>
                    <a:pt x="14551" y="21188"/>
                  </a:lnTo>
                  <a:lnTo>
                    <a:pt x="15097" y="21554"/>
                  </a:lnTo>
                  <a:lnTo>
                    <a:pt x="15659" y="21912"/>
                  </a:lnTo>
                  <a:lnTo>
                    <a:pt x="16221" y="22261"/>
                  </a:lnTo>
                  <a:lnTo>
                    <a:pt x="16792" y="22610"/>
                  </a:lnTo>
                  <a:lnTo>
                    <a:pt x="17363" y="22943"/>
                  </a:lnTo>
                  <a:lnTo>
                    <a:pt x="17942" y="23275"/>
                  </a:lnTo>
                  <a:lnTo>
                    <a:pt x="18521" y="23599"/>
                  </a:lnTo>
                  <a:lnTo>
                    <a:pt x="19109" y="23922"/>
                  </a:lnTo>
                  <a:lnTo>
                    <a:pt x="19697" y="24229"/>
                  </a:lnTo>
                  <a:lnTo>
                    <a:pt x="20293" y="24536"/>
                  </a:lnTo>
                  <a:lnTo>
                    <a:pt x="20898" y="24834"/>
                  </a:lnTo>
                  <a:lnTo>
                    <a:pt x="21503" y="25132"/>
                  </a:lnTo>
                  <a:lnTo>
                    <a:pt x="22108" y="25413"/>
                  </a:lnTo>
                  <a:lnTo>
                    <a:pt x="22721" y="25694"/>
                  </a:lnTo>
                  <a:lnTo>
                    <a:pt x="23343" y="25967"/>
                  </a:lnTo>
                  <a:lnTo>
                    <a:pt x="23965" y="26231"/>
                  </a:lnTo>
                  <a:lnTo>
                    <a:pt x="24587" y="26487"/>
                  </a:lnTo>
                  <a:lnTo>
                    <a:pt x="25218" y="26742"/>
                  </a:lnTo>
                  <a:lnTo>
                    <a:pt x="25848" y="26989"/>
                  </a:lnTo>
                  <a:lnTo>
                    <a:pt x="26487" y="27228"/>
                  </a:lnTo>
                  <a:lnTo>
                    <a:pt x="27126" y="27458"/>
                  </a:lnTo>
                  <a:lnTo>
                    <a:pt x="27773" y="27679"/>
                  </a:lnTo>
                  <a:lnTo>
                    <a:pt x="28421" y="27892"/>
                  </a:lnTo>
                  <a:lnTo>
                    <a:pt x="29068" y="28105"/>
                  </a:lnTo>
                  <a:lnTo>
                    <a:pt x="29724" y="28310"/>
                  </a:lnTo>
                  <a:lnTo>
                    <a:pt x="30380" y="28506"/>
                  </a:lnTo>
                  <a:lnTo>
                    <a:pt x="31045" y="28693"/>
                  </a:lnTo>
                  <a:lnTo>
                    <a:pt x="31709" y="28872"/>
                  </a:lnTo>
                  <a:lnTo>
                    <a:pt x="32382" y="29051"/>
                  </a:lnTo>
                  <a:lnTo>
                    <a:pt x="33055" y="29213"/>
                  </a:lnTo>
                  <a:lnTo>
                    <a:pt x="33728" y="29375"/>
                  </a:lnTo>
                  <a:lnTo>
                    <a:pt x="34401" y="29528"/>
                  </a:lnTo>
                  <a:lnTo>
                    <a:pt x="35083" y="29673"/>
                  </a:lnTo>
                  <a:lnTo>
                    <a:pt x="35773" y="29809"/>
                  </a:lnTo>
                  <a:lnTo>
                    <a:pt x="36455" y="29937"/>
                  </a:lnTo>
                  <a:lnTo>
                    <a:pt x="36455" y="29937"/>
                  </a:lnTo>
                  <a:lnTo>
                    <a:pt x="36438" y="30644"/>
                  </a:lnTo>
                  <a:lnTo>
                    <a:pt x="36429" y="31343"/>
                  </a:lnTo>
                  <a:lnTo>
                    <a:pt x="36429" y="31343"/>
                  </a:lnTo>
                  <a:lnTo>
                    <a:pt x="36429" y="31965"/>
                  </a:lnTo>
                  <a:lnTo>
                    <a:pt x="36446" y="32595"/>
                  </a:lnTo>
                  <a:lnTo>
                    <a:pt x="36472" y="33226"/>
                  </a:lnTo>
                  <a:lnTo>
                    <a:pt x="36497" y="33847"/>
                  </a:lnTo>
                  <a:lnTo>
                    <a:pt x="36540" y="34469"/>
                  </a:lnTo>
                  <a:lnTo>
                    <a:pt x="36591" y="35091"/>
                  </a:lnTo>
                  <a:lnTo>
                    <a:pt x="36651" y="35705"/>
                  </a:lnTo>
                  <a:lnTo>
                    <a:pt x="36710" y="36318"/>
                  </a:lnTo>
                  <a:lnTo>
                    <a:pt x="36787" y="36931"/>
                  </a:lnTo>
                  <a:lnTo>
                    <a:pt x="36872" y="37545"/>
                  </a:lnTo>
                  <a:lnTo>
                    <a:pt x="36966" y="38150"/>
                  </a:lnTo>
                  <a:lnTo>
                    <a:pt x="37068" y="38763"/>
                  </a:lnTo>
                  <a:lnTo>
                    <a:pt x="37179" y="39359"/>
                  </a:lnTo>
                  <a:lnTo>
                    <a:pt x="37290" y="39964"/>
                  </a:lnTo>
                  <a:lnTo>
                    <a:pt x="37417" y="40561"/>
                  </a:lnTo>
                  <a:lnTo>
                    <a:pt x="37554" y="41157"/>
                  </a:lnTo>
                  <a:lnTo>
                    <a:pt x="37698" y="41753"/>
                  </a:lnTo>
                  <a:lnTo>
                    <a:pt x="37843" y="42341"/>
                  </a:lnTo>
                  <a:lnTo>
                    <a:pt x="38005" y="42929"/>
                  </a:lnTo>
                  <a:lnTo>
                    <a:pt x="38167" y="43517"/>
                  </a:lnTo>
                  <a:lnTo>
                    <a:pt x="38346" y="44105"/>
                  </a:lnTo>
                  <a:lnTo>
                    <a:pt x="38525" y="44684"/>
                  </a:lnTo>
                  <a:lnTo>
                    <a:pt x="38721" y="45255"/>
                  </a:lnTo>
                  <a:lnTo>
                    <a:pt x="38917" y="45834"/>
                  </a:lnTo>
                  <a:lnTo>
                    <a:pt x="39121" y="46405"/>
                  </a:lnTo>
                  <a:lnTo>
                    <a:pt x="39334" y="46967"/>
                  </a:lnTo>
                  <a:lnTo>
                    <a:pt x="39556" y="47538"/>
                  </a:lnTo>
                  <a:lnTo>
                    <a:pt x="39786" y="48100"/>
                  </a:lnTo>
                  <a:lnTo>
                    <a:pt x="40024" y="48654"/>
                  </a:lnTo>
                  <a:lnTo>
                    <a:pt x="40271" y="49208"/>
                  </a:lnTo>
                  <a:lnTo>
                    <a:pt x="40518" y="49762"/>
                  </a:lnTo>
                  <a:lnTo>
                    <a:pt x="40774" y="50315"/>
                  </a:lnTo>
                  <a:lnTo>
                    <a:pt x="41047" y="50861"/>
                  </a:lnTo>
                  <a:lnTo>
                    <a:pt x="41319" y="51397"/>
                  </a:lnTo>
                  <a:lnTo>
                    <a:pt x="41600" y="51943"/>
                  </a:lnTo>
                  <a:lnTo>
                    <a:pt x="41881" y="52471"/>
                  </a:lnTo>
                  <a:lnTo>
                    <a:pt x="42180" y="53007"/>
                  </a:lnTo>
                  <a:lnTo>
                    <a:pt x="42486" y="53536"/>
                  </a:lnTo>
                  <a:lnTo>
                    <a:pt x="42793" y="54055"/>
                  </a:lnTo>
                  <a:lnTo>
                    <a:pt x="43108" y="54575"/>
                  </a:lnTo>
                  <a:lnTo>
                    <a:pt x="43432" y="55095"/>
                  </a:lnTo>
                  <a:lnTo>
                    <a:pt x="43764" y="55606"/>
                  </a:lnTo>
                  <a:lnTo>
                    <a:pt x="44096" y="56117"/>
                  </a:lnTo>
                  <a:lnTo>
                    <a:pt x="44437" y="56620"/>
                  </a:lnTo>
                  <a:lnTo>
                    <a:pt x="44787" y="57122"/>
                  </a:lnTo>
                  <a:lnTo>
                    <a:pt x="45144" y="57616"/>
                  </a:lnTo>
                  <a:lnTo>
                    <a:pt x="45511" y="58111"/>
                  </a:lnTo>
                  <a:lnTo>
                    <a:pt x="45877" y="58596"/>
                  </a:lnTo>
                  <a:lnTo>
                    <a:pt x="46252" y="59082"/>
                  </a:lnTo>
                  <a:lnTo>
                    <a:pt x="46635" y="59567"/>
                  </a:lnTo>
                  <a:lnTo>
                    <a:pt x="47027" y="60044"/>
                  </a:lnTo>
                  <a:lnTo>
                    <a:pt x="47419" y="60513"/>
                  </a:lnTo>
                  <a:lnTo>
                    <a:pt x="47819" y="60982"/>
                  </a:lnTo>
                  <a:lnTo>
                    <a:pt x="48228" y="61442"/>
                  </a:lnTo>
                  <a:lnTo>
                    <a:pt x="48646" y="61902"/>
                  </a:lnTo>
                  <a:lnTo>
                    <a:pt x="49063" y="62362"/>
                  </a:lnTo>
                  <a:lnTo>
                    <a:pt x="49489" y="62805"/>
                  </a:lnTo>
                  <a:lnTo>
                    <a:pt x="49924" y="63256"/>
                  </a:lnTo>
                  <a:lnTo>
                    <a:pt x="50358" y="63691"/>
                  </a:lnTo>
                  <a:lnTo>
                    <a:pt x="50801" y="64125"/>
                  </a:lnTo>
                  <a:lnTo>
                    <a:pt x="51253" y="64560"/>
                  </a:lnTo>
                  <a:lnTo>
                    <a:pt x="51704" y="64986"/>
                  </a:lnTo>
                  <a:lnTo>
                    <a:pt x="52164" y="65412"/>
                  </a:lnTo>
                  <a:lnTo>
                    <a:pt x="52633" y="65821"/>
                  </a:lnTo>
                  <a:lnTo>
                    <a:pt x="53101" y="66238"/>
                  </a:lnTo>
                  <a:lnTo>
                    <a:pt x="53578" y="66647"/>
                  </a:lnTo>
                  <a:lnTo>
                    <a:pt x="54064" y="67047"/>
                  </a:lnTo>
                  <a:lnTo>
                    <a:pt x="54550" y="67439"/>
                  </a:lnTo>
                  <a:lnTo>
                    <a:pt x="55044" y="67831"/>
                  </a:lnTo>
                  <a:lnTo>
                    <a:pt x="55546" y="68223"/>
                  </a:lnTo>
                  <a:lnTo>
                    <a:pt x="56049" y="68598"/>
                  </a:lnTo>
                  <a:lnTo>
                    <a:pt x="56560" y="68973"/>
                  </a:lnTo>
                  <a:lnTo>
                    <a:pt x="57071" y="69348"/>
                  </a:lnTo>
                  <a:lnTo>
                    <a:pt x="57591" y="69714"/>
                  </a:lnTo>
                  <a:lnTo>
                    <a:pt x="58119" y="70072"/>
                  </a:lnTo>
                  <a:lnTo>
                    <a:pt x="58647" y="70429"/>
                  </a:lnTo>
                  <a:lnTo>
                    <a:pt x="59184" y="70779"/>
                  </a:lnTo>
                  <a:lnTo>
                    <a:pt x="59721" y="71120"/>
                  </a:lnTo>
                  <a:lnTo>
                    <a:pt x="60266" y="71452"/>
                  </a:lnTo>
                  <a:lnTo>
                    <a:pt x="60811" y="71784"/>
                  </a:lnTo>
                  <a:lnTo>
                    <a:pt x="61365" y="72116"/>
                  </a:lnTo>
                  <a:lnTo>
                    <a:pt x="61927" y="72432"/>
                  </a:lnTo>
                  <a:lnTo>
                    <a:pt x="62490" y="72747"/>
                  </a:lnTo>
                  <a:lnTo>
                    <a:pt x="63061" y="73062"/>
                  </a:lnTo>
                  <a:lnTo>
                    <a:pt x="63631" y="73360"/>
                  </a:lnTo>
                  <a:lnTo>
                    <a:pt x="64202" y="73658"/>
                  </a:lnTo>
                  <a:lnTo>
                    <a:pt x="64790" y="73948"/>
                  </a:lnTo>
                  <a:lnTo>
                    <a:pt x="65369" y="74238"/>
                  </a:lnTo>
                  <a:lnTo>
                    <a:pt x="65957" y="74510"/>
                  </a:lnTo>
                  <a:lnTo>
                    <a:pt x="66553" y="74783"/>
                  </a:lnTo>
                  <a:lnTo>
                    <a:pt x="67150" y="75055"/>
                  </a:lnTo>
                  <a:lnTo>
                    <a:pt x="67755" y="75311"/>
                  </a:lnTo>
                  <a:lnTo>
                    <a:pt x="68360" y="75567"/>
                  </a:lnTo>
                  <a:lnTo>
                    <a:pt x="68973" y="75814"/>
                  </a:lnTo>
                  <a:lnTo>
                    <a:pt x="69586" y="76061"/>
                  </a:lnTo>
                  <a:lnTo>
                    <a:pt x="70200" y="76291"/>
                  </a:lnTo>
                  <a:lnTo>
                    <a:pt x="70822" y="76521"/>
                  </a:lnTo>
                  <a:lnTo>
                    <a:pt x="71452" y="76742"/>
                  </a:lnTo>
                  <a:lnTo>
                    <a:pt x="72074" y="76955"/>
                  </a:lnTo>
                  <a:lnTo>
                    <a:pt x="72713" y="77168"/>
                  </a:lnTo>
                  <a:lnTo>
                    <a:pt x="73343" y="77373"/>
                  </a:lnTo>
                  <a:lnTo>
                    <a:pt x="73982" y="77569"/>
                  </a:lnTo>
                  <a:lnTo>
                    <a:pt x="74630" y="77756"/>
                  </a:lnTo>
                  <a:lnTo>
                    <a:pt x="75277" y="77935"/>
                  </a:lnTo>
                  <a:lnTo>
                    <a:pt x="75925" y="78114"/>
                  </a:lnTo>
                  <a:lnTo>
                    <a:pt x="76581" y="78276"/>
                  </a:lnTo>
                  <a:lnTo>
                    <a:pt x="77237" y="78438"/>
                  </a:lnTo>
                  <a:lnTo>
                    <a:pt x="77901" y="78591"/>
                  </a:lnTo>
                  <a:lnTo>
                    <a:pt x="78557" y="78744"/>
                  </a:lnTo>
                  <a:lnTo>
                    <a:pt x="79230" y="78881"/>
                  </a:lnTo>
                  <a:lnTo>
                    <a:pt x="79895" y="79017"/>
                  </a:lnTo>
                  <a:lnTo>
                    <a:pt x="80568" y="79136"/>
                  </a:lnTo>
                  <a:lnTo>
                    <a:pt x="81241" y="79256"/>
                  </a:lnTo>
                  <a:lnTo>
                    <a:pt x="81922" y="79366"/>
                  </a:lnTo>
                  <a:lnTo>
                    <a:pt x="82604" y="79477"/>
                  </a:lnTo>
                  <a:lnTo>
                    <a:pt x="83285" y="79571"/>
                  </a:lnTo>
                  <a:lnTo>
                    <a:pt x="83975" y="79656"/>
                  </a:lnTo>
                  <a:lnTo>
                    <a:pt x="84666" y="79741"/>
                  </a:lnTo>
                  <a:lnTo>
                    <a:pt x="85356" y="79818"/>
                  </a:lnTo>
                  <a:lnTo>
                    <a:pt x="86054" y="79877"/>
                  </a:lnTo>
                  <a:lnTo>
                    <a:pt x="86744" y="79937"/>
                  </a:lnTo>
                  <a:lnTo>
                    <a:pt x="87443" y="79988"/>
                  </a:lnTo>
                  <a:lnTo>
                    <a:pt x="88150" y="80031"/>
                  </a:lnTo>
                  <a:lnTo>
                    <a:pt x="88849" y="80073"/>
                  </a:lnTo>
                  <a:lnTo>
                    <a:pt x="89556" y="80099"/>
                  </a:lnTo>
                  <a:lnTo>
                    <a:pt x="90271" y="80116"/>
                  </a:lnTo>
                  <a:lnTo>
                    <a:pt x="90978" y="80133"/>
                  </a:lnTo>
                  <a:lnTo>
                    <a:pt x="91694" y="80133"/>
                  </a:lnTo>
                  <a:lnTo>
                    <a:pt x="91694" y="80133"/>
                  </a:lnTo>
                  <a:lnTo>
                    <a:pt x="92699" y="80124"/>
                  </a:lnTo>
                  <a:lnTo>
                    <a:pt x="93705" y="80099"/>
                  </a:lnTo>
                  <a:lnTo>
                    <a:pt x="94710" y="80065"/>
                  </a:lnTo>
                  <a:lnTo>
                    <a:pt x="95707" y="80005"/>
                  </a:lnTo>
                  <a:lnTo>
                    <a:pt x="96703" y="79937"/>
                  </a:lnTo>
                  <a:lnTo>
                    <a:pt x="97700" y="79843"/>
                  </a:lnTo>
                  <a:lnTo>
                    <a:pt x="98688" y="79741"/>
                  </a:lnTo>
                  <a:lnTo>
                    <a:pt x="99668" y="79622"/>
                  </a:lnTo>
                  <a:lnTo>
                    <a:pt x="100648" y="79494"/>
                  </a:lnTo>
                  <a:lnTo>
                    <a:pt x="101619" y="79341"/>
                  </a:lnTo>
                  <a:lnTo>
                    <a:pt x="102590" y="79179"/>
                  </a:lnTo>
                  <a:lnTo>
                    <a:pt x="103553" y="79000"/>
                  </a:lnTo>
                  <a:lnTo>
                    <a:pt x="104516" y="78804"/>
                  </a:lnTo>
                  <a:lnTo>
                    <a:pt x="105470" y="78600"/>
                  </a:lnTo>
                  <a:lnTo>
                    <a:pt x="106415" y="78370"/>
                  </a:lnTo>
                  <a:lnTo>
                    <a:pt x="107353" y="78139"/>
                  </a:lnTo>
                  <a:lnTo>
                    <a:pt x="108290" y="77884"/>
                  </a:lnTo>
                  <a:lnTo>
                    <a:pt x="109218" y="77620"/>
                  </a:lnTo>
                  <a:lnTo>
                    <a:pt x="110147" y="77339"/>
                  </a:lnTo>
                  <a:lnTo>
                    <a:pt x="111058" y="77040"/>
                  </a:lnTo>
                  <a:lnTo>
                    <a:pt x="111970" y="76734"/>
                  </a:lnTo>
                  <a:lnTo>
                    <a:pt x="112873" y="76410"/>
                  </a:lnTo>
                  <a:lnTo>
                    <a:pt x="113768" y="76078"/>
                  </a:lnTo>
                  <a:lnTo>
                    <a:pt x="114654" y="75729"/>
                  </a:lnTo>
                  <a:lnTo>
                    <a:pt x="115540" y="75362"/>
                  </a:lnTo>
                  <a:lnTo>
                    <a:pt x="116409" y="74987"/>
                  </a:lnTo>
                  <a:lnTo>
                    <a:pt x="117269" y="74595"/>
                  </a:lnTo>
                  <a:lnTo>
                    <a:pt x="118129" y="74195"/>
                  </a:lnTo>
                  <a:lnTo>
                    <a:pt x="118981" y="73778"/>
                  </a:lnTo>
                  <a:lnTo>
                    <a:pt x="119816" y="73352"/>
                  </a:lnTo>
                  <a:lnTo>
                    <a:pt x="120651" y="72909"/>
                  </a:lnTo>
                  <a:lnTo>
                    <a:pt x="121469" y="72449"/>
                  </a:lnTo>
                  <a:lnTo>
                    <a:pt x="122278" y="71989"/>
                  </a:lnTo>
                  <a:lnTo>
                    <a:pt x="123088" y="71503"/>
                  </a:lnTo>
                  <a:lnTo>
                    <a:pt x="123880" y="71009"/>
                  </a:lnTo>
                  <a:lnTo>
                    <a:pt x="124664" y="70506"/>
                  </a:lnTo>
                  <a:lnTo>
                    <a:pt x="125439" y="69995"/>
                  </a:lnTo>
                  <a:lnTo>
                    <a:pt x="126197" y="69467"/>
                  </a:lnTo>
                  <a:lnTo>
                    <a:pt x="126955" y="68922"/>
                  </a:lnTo>
                  <a:lnTo>
                    <a:pt x="127697" y="68368"/>
                  </a:lnTo>
                  <a:lnTo>
                    <a:pt x="128429" y="67806"/>
                  </a:lnTo>
                  <a:lnTo>
                    <a:pt x="129145" y="67235"/>
                  </a:lnTo>
                  <a:lnTo>
                    <a:pt x="129861" y="66647"/>
                  </a:lnTo>
                  <a:lnTo>
                    <a:pt x="130559" y="66051"/>
                  </a:lnTo>
                  <a:lnTo>
                    <a:pt x="131241" y="65437"/>
                  </a:lnTo>
                  <a:lnTo>
                    <a:pt x="131922" y="64815"/>
                  </a:lnTo>
                  <a:lnTo>
                    <a:pt x="132578" y="64185"/>
                  </a:lnTo>
                  <a:lnTo>
                    <a:pt x="133234" y="63546"/>
                  </a:lnTo>
                  <a:lnTo>
                    <a:pt x="133873" y="62890"/>
                  </a:lnTo>
                  <a:lnTo>
                    <a:pt x="134495" y="62225"/>
                  </a:lnTo>
                  <a:lnTo>
                    <a:pt x="135117" y="61552"/>
                  </a:lnTo>
                  <a:lnTo>
                    <a:pt x="135713" y="60862"/>
                  </a:lnTo>
                  <a:lnTo>
                    <a:pt x="136301" y="60172"/>
                  </a:lnTo>
                  <a:lnTo>
                    <a:pt x="136881" y="59465"/>
                  </a:lnTo>
                  <a:lnTo>
                    <a:pt x="137434" y="58749"/>
                  </a:lnTo>
                  <a:lnTo>
                    <a:pt x="137988" y="58025"/>
                  </a:lnTo>
                  <a:lnTo>
                    <a:pt x="138516" y="57284"/>
                  </a:lnTo>
                  <a:lnTo>
                    <a:pt x="139036" y="56543"/>
                  </a:lnTo>
                  <a:lnTo>
                    <a:pt x="139547" y="55785"/>
                  </a:lnTo>
                  <a:lnTo>
                    <a:pt x="140033" y="55027"/>
                  </a:lnTo>
                  <a:lnTo>
                    <a:pt x="140510" y="54251"/>
                  </a:lnTo>
                  <a:lnTo>
                    <a:pt x="140970" y="53467"/>
                  </a:lnTo>
                  <a:lnTo>
                    <a:pt x="141421" y="52675"/>
                  </a:lnTo>
                  <a:lnTo>
                    <a:pt x="141847" y="51874"/>
                  </a:lnTo>
                  <a:lnTo>
                    <a:pt x="141847" y="51874"/>
                  </a:lnTo>
                  <a:lnTo>
                    <a:pt x="142282" y="52675"/>
                  </a:lnTo>
                  <a:lnTo>
                    <a:pt x="142725" y="53467"/>
                  </a:lnTo>
                  <a:lnTo>
                    <a:pt x="143185" y="54251"/>
                  </a:lnTo>
                  <a:lnTo>
                    <a:pt x="143662" y="55027"/>
                  </a:lnTo>
                  <a:lnTo>
                    <a:pt x="144156" y="55785"/>
                  </a:lnTo>
                  <a:lnTo>
                    <a:pt x="144659" y="56543"/>
                  </a:lnTo>
                  <a:lnTo>
                    <a:pt x="145178" y="57284"/>
                  </a:lnTo>
                  <a:lnTo>
                    <a:pt x="145715" y="58025"/>
                  </a:lnTo>
                  <a:lnTo>
                    <a:pt x="146260" y="58749"/>
                  </a:lnTo>
                  <a:lnTo>
                    <a:pt x="146823" y="59465"/>
                  </a:lnTo>
                  <a:lnTo>
                    <a:pt x="147393" y="60172"/>
                  </a:lnTo>
                  <a:lnTo>
                    <a:pt x="147981" y="60862"/>
                  </a:lnTo>
                  <a:lnTo>
                    <a:pt x="148586" y="61552"/>
                  </a:lnTo>
                  <a:lnTo>
                    <a:pt x="149199" y="62225"/>
                  </a:lnTo>
                  <a:lnTo>
                    <a:pt x="149830" y="62890"/>
                  </a:lnTo>
                  <a:lnTo>
                    <a:pt x="150469" y="63546"/>
                  </a:lnTo>
                  <a:lnTo>
                    <a:pt x="151116" y="64185"/>
                  </a:lnTo>
                  <a:lnTo>
                    <a:pt x="151781" y="64815"/>
                  </a:lnTo>
                  <a:lnTo>
                    <a:pt x="152454" y="65437"/>
                  </a:lnTo>
                  <a:lnTo>
                    <a:pt x="153144" y="66051"/>
                  </a:lnTo>
                  <a:lnTo>
                    <a:pt x="153843" y="66647"/>
                  </a:lnTo>
                  <a:lnTo>
                    <a:pt x="154550" y="67235"/>
                  </a:lnTo>
                  <a:lnTo>
                    <a:pt x="155274" y="67806"/>
                  </a:lnTo>
                  <a:lnTo>
                    <a:pt x="156006" y="68368"/>
                  </a:lnTo>
                  <a:lnTo>
                    <a:pt x="156748" y="68922"/>
                  </a:lnTo>
                  <a:lnTo>
                    <a:pt x="157497" y="69467"/>
                  </a:lnTo>
                  <a:lnTo>
                    <a:pt x="158264" y="69995"/>
                  </a:lnTo>
                  <a:lnTo>
                    <a:pt x="159039" y="70506"/>
                  </a:lnTo>
                  <a:lnTo>
                    <a:pt x="159823" y="71009"/>
                  </a:lnTo>
                  <a:lnTo>
                    <a:pt x="160615" y="71503"/>
                  </a:lnTo>
                  <a:lnTo>
                    <a:pt x="161416" y="71989"/>
                  </a:lnTo>
                  <a:lnTo>
                    <a:pt x="162226" y="72449"/>
                  </a:lnTo>
                  <a:lnTo>
                    <a:pt x="163052" y="72909"/>
                  </a:lnTo>
                  <a:lnTo>
                    <a:pt x="163878" y="73352"/>
                  </a:lnTo>
                  <a:lnTo>
                    <a:pt x="164722" y="73778"/>
                  </a:lnTo>
                  <a:lnTo>
                    <a:pt x="165565" y="74195"/>
                  </a:lnTo>
                  <a:lnTo>
                    <a:pt x="166426" y="74595"/>
                  </a:lnTo>
                  <a:lnTo>
                    <a:pt x="167286" y="74987"/>
                  </a:lnTo>
                  <a:lnTo>
                    <a:pt x="168164" y="75362"/>
                  </a:lnTo>
                  <a:lnTo>
                    <a:pt x="169041" y="75729"/>
                  </a:lnTo>
                  <a:lnTo>
                    <a:pt x="169927" y="76078"/>
                  </a:lnTo>
                  <a:lnTo>
                    <a:pt x="170830" y="76410"/>
                  </a:lnTo>
                  <a:lnTo>
                    <a:pt x="171725" y="76734"/>
                  </a:lnTo>
                  <a:lnTo>
                    <a:pt x="172636" y="77040"/>
                  </a:lnTo>
                  <a:lnTo>
                    <a:pt x="173556" y="77339"/>
                  </a:lnTo>
                  <a:lnTo>
                    <a:pt x="174476" y="77620"/>
                  </a:lnTo>
                  <a:lnTo>
                    <a:pt x="175405" y="77884"/>
                  </a:lnTo>
                  <a:lnTo>
                    <a:pt x="176342" y="78139"/>
                  </a:lnTo>
                  <a:lnTo>
                    <a:pt x="177288" y="78370"/>
                  </a:lnTo>
                  <a:lnTo>
                    <a:pt x="178233" y="78600"/>
                  </a:lnTo>
                  <a:lnTo>
                    <a:pt x="179188" y="78804"/>
                  </a:lnTo>
                  <a:lnTo>
                    <a:pt x="180142" y="79000"/>
                  </a:lnTo>
                  <a:lnTo>
                    <a:pt x="181113" y="79179"/>
                  </a:lnTo>
                  <a:lnTo>
                    <a:pt x="182076" y="79341"/>
                  </a:lnTo>
                  <a:lnTo>
                    <a:pt x="183055" y="79494"/>
                  </a:lnTo>
                  <a:lnTo>
                    <a:pt x="184035" y="79622"/>
                  </a:lnTo>
                  <a:lnTo>
                    <a:pt x="185015" y="79741"/>
                  </a:lnTo>
                  <a:lnTo>
                    <a:pt x="186003" y="79843"/>
                  </a:lnTo>
                  <a:lnTo>
                    <a:pt x="186991" y="79937"/>
                  </a:lnTo>
                  <a:lnTo>
                    <a:pt x="187988" y="80005"/>
                  </a:lnTo>
                  <a:lnTo>
                    <a:pt x="188985" y="80065"/>
                  </a:lnTo>
                  <a:lnTo>
                    <a:pt x="189990" y="80099"/>
                  </a:lnTo>
                  <a:lnTo>
                    <a:pt x="190995" y="80124"/>
                  </a:lnTo>
                  <a:lnTo>
                    <a:pt x="192009" y="80133"/>
                  </a:lnTo>
                  <a:lnTo>
                    <a:pt x="192009" y="80133"/>
                  </a:lnTo>
                  <a:lnTo>
                    <a:pt x="192716" y="80133"/>
                  </a:lnTo>
                  <a:lnTo>
                    <a:pt x="193432" y="80116"/>
                  </a:lnTo>
                  <a:lnTo>
                    <a:pt x="194139" y="80099"/>
                  </a:lnTo>
                  <a:lnTo>
                    <a:pt x="194846" y="80073"/>
                  </a:lnTo>
                  <a:lnTo>
                    <a:pt x="195553" y="80031"/>
                  </a:lnTo>
                  <a:lnTo>
                    <a:pt x="196252" y="79988"/>
                  </a:lnTo>
                  <a:lnTo>
                    <a:pt x="196950" y="79937"/>
                  </a:lnTo>
                  <a:lnTo>
                    <a:pt x="197649" y="79877"/>
                  </a:lnTo>
                  <a:lnTo>
                    <a:pt x="198339" y="79818"/>
                  </a:lnTo>
                  <a:lnTo>
                    <a:pt x="199038" y="79741"/>
                  </a:lnTo>
                  <a:lnTo>
                    <a:pt x="199728" y="79656"/>
                  </a:lnTo>
                  <a:lnTo>
                    <a:pt x="200409" y="79571"/>
                  </a:lnTo>
                  <a:lnTo>
                    <a:pt x="201091" y="79477"/>
                  </a:lnTo>
                  <a:lnTo>
                    <a:pt x="201772" y="79366"/>
                  </a:lnTo>
                  <a:lnTo>
                    <a:pt x="202454" y="79256"/>
                  </a:lnTo>
                  <a:lnTo>
                    <a:pt x="203127" y="79136"/>
                  </a:lnTo>
                  <a:lnTo>
                    <a:pt x="203800" y="79017"/>
                  </a:lnTo>
                  <a:lnTo>
                    <a:pt x="204473" y="78881"/>
                  </a:lnTo>
                  <a:lnTo>
                    <a:pt x="205137" y="78744"/>
                  </a:lnTo>
                  <a:lnTo>
                    <a:pt x="205802" y="78591"/>
                  </a:lnTo>
                  <a:lnTo>
                    <a:pt x="206458" y="78438"/>
                  </a:lnTo>
                  <a:lnTo>
                    <a:pt x="207114" y="78276"/>
                  </a:lnTo>
                  <a:lnTo>
                    <a:pt x="207770" y="78114"/>
                  </a:lnTo>
                  <a:lnTo>
                    <a:pt x="208417" y="77935"/>
                  </a:lnTo>
                  <a:lnTo>
                    <a:pt x="209065" y="77756"/>
                  </a:lnTo>
                  <a:lnTo>
                    <a:pt x="209712" y="77569"/>
                  </a:lnTo>
                  <a:lnTo>
                    <a:pt x="210351" y="77373"/>
                  </a:lnTo>
                  <a:lnTo>
                    <a:pt x="210990" y="77168"/>
                  </a:lnTo>
                  <a:lnTo>
                    <a:pt x="211621" y="76955"/>
                  </a:lnTo>
                  <a:lnTo>
                    <a:pt x="212251" y="76742"/>
                  </a:lnTo>
                  <a:lnTo>
                    <a:pt x="212873" y="76521"/>
                  </a:lnTo>
                  <a:lnTo>
                    <a:pt x="213495" y="76291"/>
                  </a:lnTo>
                  <a:lnTo>
                    <a:pt x="214117" y="76061"/>
                  </a:lnTo>
                  <a:lnTo>
                    <a:pt x="214730" y="75814"/>
                  </a:lnTo>
                  <a:lnTo>
                    <a:pt x="215335" y="75567"/>
                  </a:lnTo>
                  <a:lnTo>
                    <a:pt x="215940" y="75311"/>
                  </a:lnTo>
                  <a:lnTo>
                    <a:pt x="216545" y="75055"/>
                  </a:lnTo>
                  <a:lnTo>
                    <a:pt x="217141" y="74783"/>
                  </a:lnTo>
                  <a:lnTo>
                    <a:pt x="217737" y="74510"/>
                  </a:lnTo>
                  <a:lnTo>
                    <a:pt x="218325" y="74238"/>
                  </a:lnTo>
                  <a:lnTo>
                    <a:pt x="218913" y="73948"/>
                  </a:lnTo>
                  <a:lnTo>
                    <a:pt x="219492" y="73658"/>
                  </a:lnTo>
                  <a:lnTo>
                    <a:pt x="220072" y="73360"/>
                  </a:lnTo>
                  <a:lnTo>
                    <a:pt x="220643" y="73062"/>
                  </a:lnTo>
                  <a:lnTo>
                    <a:pt x="221205" y="72747"/>
                  </a:lnTo>
                  <a:lnTo>
                    <a:pt x="221767" y="72432"/>
                  </a:lnTo>
                  <a:lnTo>
                    <a:pt x="222329" y="72116"/>
                  </a:lnTo>
                  <a:lnTo>
                    <a:pt x="222883" y="71784"/>
                  </a:lnTo>
                  <a:lnTo>
                    <a:pt x="223428" y="71452"/>
                  </a:lnTo>
                  <a:lnTo>
                    <a:pt x="223974" y="71120"/>
                  </a:lnTo>
                  <a:lnTo>
                    <a:pt x="224519" y="70779"/>
                  </a:lnTo>
                  <a:lnTo>
                    <a:pt x="225047" y="70429"/>
                  </a:lnTo>
                  <a:lnTo>
                    <a:pt x="225584" y="70072"/>
                  </a:lnTo>
                  <a:lnTo>
                    <a:pt x="226103" y="69714"/>
                  </a:lnTo>
                  <a:lnTo>
                    <a:pt x="226623" y="69348"/>
                  </a:lnTo>
                  <a:lnTo>
                    <a:pt x="227143" y="68973"/>
                  </a:lnTo>
                  <a:lnTo>
                    <a:pt x="227645" y="68598"/>
                  </a:lnTo>
                  <a:lnTo>
                    <a:pt x="228148" y="68223"/>
                  </a:lnTo>
                  <a:lnTo>
                    <a:pt x="228651" y="67831"/>
                  </a:lnTo>
                  <a:lnTo>
                    <a:pt x="229145" y="67439"/>
                  </a:lnTo>
                  <a:lnTo>
                    <a:pt x="229630" y="67047"/>
                  </a:lnTo>
                  <a:lnTo>
                    <a:pt x="230116" y="66647"/>
                  </a:lnTo>
                  <a:lnTo>
                    <a:pt x="230593" y="66238"/>
                  </a:lnTo>
                  <a:lnTo>
                    <a:pt x="231062" y="65821"/>
                  </a:lnTo>
                  <a:lnTo>
                    <a:pt x="231530" y="65412"/>
                  </a:lnTo>
                  <a:lnTo>
                    <a:pt x="231990" y="64986"/>
                  </a:lnTo>
                  <a:lnTo>
                    <a:pt x="232450" y="64560"/>
                  </a:lnTo>
                  <a:lnTo>
                    <a:pt x="232893" y="64125"/>
                  </a:lnTo>
                  <a:lnTo>
                    <a:pt x="233336" y="63691"/>
                  </a:lnTo>
                  <a:lnTo>
                    <a:pt x="233779" y="63256"/>
                  </a:lnTo>
                  <a:lnTo>
                    <a:pt x="234205" y="62805"/>
                  </a:lnTo>
                  <a:lnTo>
                    <a:pt x="234631" y="62362"/>
                  </a:lnTo>
                  <a:lnTo>
                    <a:pt x="235057" y="61902"/>
                  </a:lnTo>
                  <a:lnTo>
                    <a:pt x="235466" y="61442"/>
                  </a:lnTo>
                  <a:lnTo>
                    <a:pt x="235875" y="60982"/>
                  </a:lnTo>
                  <a:lnTo>
                    <a:pt x="236276" y="60513"/>
                  </a:lnTo>
                  <a:lnTo>
                    <a:pt x="236676" y="60044"/>
                  </a:lnTo>
                  <a:lnTo>
                    <a:pt x="237059" y="59567"/>
                  </a:lnTo>
                  <a:lnTo>
                    <a:pt x="237443" y="59082"/>
                  </a:lnTo>
                  <a:lnTo>
                    <a:pt x="237818" y="58596"/>
                  </a:lnTo>
                  <a:lnTo>
                    <a:pt x="238192" y="58111"/>
                  </a:lnTo>
                  <a:lnTo>
                    <a:pt x="238550" y="57616"/>
                  </a:lnTo>
                  <a:lnTo>
                    <a:pt x="238908" y="57122"/>
                  </a:lnTo>
                  <a:lnTo>
                    <a:pt x="239257" y="56620"/>
                  </a:lnTo>
                  <a:lnTo>
                    <a:pt x="239598" y="56117"/>
                  </a:lnTo>
                  <a:lnTo>
                    <a:pt x="239939" y="55606"/>
                  </a:lnTo>
                  <a:lnTo>
                    <a:pt x="240271" y="55095"/>
                  </a:lnTo>
                  <a:lnTo>
                    <a:pt x="240586" y="54575"/>
                  </a:lnTo>
                  <a:lnTo>
                    <a:pt x="240910" y="54055"/>
                  </a:lnTo>
                  <a:lnTo>
                    <a:pt x="241217" y="53536"/>
                  </a:lnTo>
                  <a:lnTo>
                    <a:pt x="241515" y="53007"/>
                  </a:lnTo>
                  <a:lnTo>
                    <a:pt x="241813" y="52471"/>
                  </a:lnTo>
                  <a:lnTo>
                    <a:pt x="242103" y="51943"/>
                  </a:lnTo>
                  <a:lnTo>
                    <a:pt x="242384" y="51397"/>
                  </a:lnTo>
                  <a:lnTo>
                    <a:pt x="242657" y="50861"/>
                  </a:lnTo>
                  <a:lnTo>
                    <a:pt x="242921" y="50315"/>
                  </a:lnTo>
                  <a:lnTo>
                    <a:pt x="243176" y="49762"/>
                  </a:lnTo>
                  <a:lnTo>
                    <a:pt x="243432" y="49208"/>
                  </a:lnTo>
                  <a:lnTo>
                    <a:pt x="243679" y="48654"/>
                  </a:lnTo>
                  <a:lnTo>
                    <a:pt x="243909" y="48100"/>
                  </a:lnTo>
                  <a:lnTo>
                    <a:pt x="244139" y="47538"/>
                  </a:lnTo>
                  <a:lnTo>
                    <a:pt x="244360" y="46967"/>
                  </a:lnTo>
                  <a:lnTo>
                    <a:pt x="244573" y="46405"/>
                  </a:lnTo>
                  <a:lnTo>
                    <a:pt x="244778" y="45834"/>
                  </a:lnTo>
                  <a:lnTo>
                    <a:pt x="244982" y="45255"/>
                  </a:lnTo>
                  <a:lnTo>
                    <a:pt x="245170" y="44684"/>
                  </a:lnTo>
                  <a:lnTo>
                    <a:pt x="245357" y="44105"/>
                  </a:lnTo>
                  <a:lnTo>
                    <a:pt x="245528" y="43517"/>
                  </a:lnTo>
                  <a:lnTo>
                    <a:pt x="245698" y="42929"/>
                  </a:lnTo>
                  <a:lnTo>
                    <a:pt x="245851" y="42341"/>
                  </a:lnTo>
                  <a:lnTo>
                    <a:pt x="246005" y="41753"/>
                  </a:lnTo>
                  <a:lnTo>
                    <a:pt x="246149" y="41157"/>
                  </a:lnTo>
                  <a:lnTo>
                    <a:pt x="246277" y="40561"/>
                  </a:lnTo>
                  <a:lnTo>
                    <a:pt x="246405" y="39964"/>
                  </a:lnTo>
                  <a:lnTo>
                    <a:pt x="246524" y="39359"/>
                  </a:lnTo>
                  <a:lnTo>
                    <a:pt x="246635" y="38763"/>
                  </a:lnTo>
                  <a:lnTo>
                    <a:pt x="246737" y="38150"/>
                  </a:lnTo>
                  <a:lnTo>
                    <a:pt x="246822" y="37545"/>
                  </a:lnTo>
                  <a:lnTo>
                    <a:pt x="246908" y="36931"/>
                  </a:lnTo>
                  <a:lnTo>
                    <a:pt x="246984" y="36318"/>
                  </a:lnTo>
                  <a:lnTo>
                    <a:pt x="247053" y="35705"/>
                  </a:lnTo>
                  <a:lnTo>
                    <a:pt x="247112" y="35091"/>
                  </a:lnTo>
                  <a:lnTo>
                    <a:pt x="247155" y="34469"/>
                  </a:lnTo>
                  <a:lnTo>
                    <a:pt x="247197" y="33847"/>
                  </a:lnTo>
                  <a:lnTo>
                    <a:pt x="247231" y="33226"/>
                  </a:lnTo>
                  <a:lnTo>
                    <a:pt x="247248" y="32595"/>
                  </a:lnTo>
                  <a:lnTo>
                    <a:pt x="247265" y="31965"/>
                  </a:lnTo>
                  <a:lnTo>
                    <a:pt x="247274" y="31343"/>
                  </a:lnTo>
                  <a:lnTo>
                    <a:pt x="247274" y="31343"/>
                  </a:lnTo>
                  <a:lnTo>
                    <a:pt x="247265" y="30644"/>
                  </a:lnTo>
                  <a:lnTo>
                    <a:pt x="247240" y="29937"/>
                  </a:lnTo>
                  <a:lnTo>
                    <a:pt x="247240" y="29937"/>
                  </a:lnTo>
                  <a:lnTo>
                    <a:pt x="247794" y="29826"/>
                  </a:lnTo>
                  <a:lnTo>
                    <a:pt x="248347" y="29724"/>
                  </a:lnTo>
                  <a:lnTo>
                    <a:pt x="248901" y="29605"/>
                  </a:lnTo>
                  <a:lnTo>
                    <a:pt x="249455" y="29486"/>
                  </a:lnTo>
                  <a:lnTo>
                    <a:pt x="250000" y="29366"/>
                  </a:lnTo>
                  <a:lnTo>
                    <a:pt x="250545" y="29230"/>
                  </a:lnTo>
                  <a:lnTo>
                    <a:pt x="251091" y="29102"/>
                  </a:lnTo>
                  <a:lnTo>
                    <a:pt x="251636" y="28957"/>
                  </a:lnTo>
                  <a:lnTo>
                    <a:pt x="252181" y="28813"/>
                  </a:lnTo>
                  <a:lnTo>
                    <a:pt x="252718" y="28668"/>
                  </a:lnTo>
                  <a:lnTo>
                    <a:pt x="253255" y="28514"/>
                  </a:lnTo>
                  <a:lnTo>
                    <a:pt x="253791" y="28353"/>
                  </a:lnTo>
                  <a:lnTo>
                    <a:pt x="254328" y="28191"/>
                  </a:lnTo>
                  <a:lnTo>
                    <a:pt x="254856" y="28020"/>
                  </a:lnTo>
                  <a:lnTo>
                    <a:pt x="255384" y="27850"/>
                  </a:lnTo>
                  <a:lnTo>
                    <a:pt x="255913" y="27671"/>
                  </a:lnTo>
                  <a:lnTo>
                    <a:pt x="256441" y="27484"/>
                  </a:lnTo>
                  <a:lnTo>
                    <a:pt x="256969" y="27296"/>
                  </a:lnTo>
                  <a:lnTo>
                    <a:pt x="257489" y="27109"/>
                  </a:lnTo>
                  <a:lnTo>
                    <a:pt x="258008" y="26904"/>
                  </a:lnTo>
                  <a:lnTo>
                    <a:pt x="258528" y="26708"/>
                  </a:lnTo>
                  <a:lnTo>
                    <a:pt x="259039" y="26495"/>
                  </a:lnTo>
                  <a:lnTo>
                    <a:pt x="259559" y="26282"/>
                  </a:lnTo>
                  <a:lnTo>
                    <a:pt x="260070" y="26069"/>
                  </a:lnTo>
                  <a:lnTo>
                    <a:pt x="260581" y="25848"/>
                  </a:lnTo>
                  <a:lnTo>
                    <a:pt x="261084" y="25618"/>
                  </a:lnTo>
                  <a:lnTo>
                    <a:pt x="261595" y="25388"/>
                  </a:lnTo>
                  <a:lnTo>
                    <a:pt x="262098" y="25149"/>
                  </a:lnTo>
                  <a:lnTo>
                    <a:pt x="262600" y="24902"/>
                  </a:lnTo>
                  <a:lnTo>
                    <a:pt x="263094" y="24655"/>
                  </a:lnTo>
                  <a:lnTo>
                    <a:pt x="263597" y="24408"/>
                  </a:lnTo>
                  <a:lnTo>
                    <a:pt x="264091" y="24152"/>
                  </a:lnTo>
                  <a:lnTo>
                    <a:pt x="264091" y="24152"/>
                  </a:lnTo>
                  <a:lnTo>
                    <a:pt x="264321" y="24025"/>
                  </a:lnTo>
                  <a:lnTo>
                    <a:pt x="264534" y="23888"/>
                  </a:lnTo>
                  <a:lnTo>
                    <a:pt x="264747" y="23735"/>
                  </a:lnTo>
                  <a:lnTo>
                    <a:pt x="264952" y="23582"/>
                  </a:lnTo>
                  <a:lnTo>
                    <a:pt x="265148" y="23420"/>
                  </a:lnTo>
                  <a:lnTo>
                    <a:pt x="265326" y="23241"/>
                  </a:lnTo>
                  <a:lnTo>
                    <a:pt x="265497" y="23062"/>
                  </a:lnTo>
                  <a:lnTo>
                    <a:pt x="265659" y="22875"/>
                  </a:lnTo>
                  <a:lnTo>
                    <a:pt x="265812" y="22679"/>
                  </a:lnTo>
                  <a:lnTo>
                    <a:pt x="265957" y="22474"/>
                  </a:lnTo>
                  <a:lnTo>
                    <a:pt x="266093" y="22270"/>
                  </a:lnTo>
                  <a:lnTo>
                    <a:pt x="266213" y="22057"/>
                  </a:lnTo>
                  <a:lnTo>
                    <a:pt x="266323" y="21835"/>
                  </a:lnTo>
                  <a:lnTo>
                    <a:pt x="266425" y="21614"/>
                  </a:lnTo>
                  <a:lnTo>
                    <a:pt x="266511" y="21384"/>
                  </a:lnTo>
                  <a:lnTo>
                    <a:pt x="266596" y="21154"/>
                  </a:lnTo>
                  <a:lnTo>
                    <a:pt x="266656" y="20915"/>
                  </a:lnTo>
                  <a:lnTo>
                    <a:pt x="266715" y="20677"/>
                  </a:lnTo>
                  <a:lnTo>
                    <a:pt x="266758" y="20438"/>
                  </a:lnTo>
                  <a:lnTo>
                    <a:pt x="266792" y="20191"/>
                  </a:lnTo>
                  <a:lnTo>
                    <a:pt x="266817" y="19944"/>
                  </a:lnTo>
                  <a:lnTo>
                    <a:pt x="266826" y="19697"/>
                  </a:lnTo>
                  <a:lnTo>
                    <a:pt x="266826" y="19450"/>
                  </a:lnTo>
                  <a:lnTo>
                    <a:pt x="266809" y="19203"/>
                  </a:lnTo>
                  <a:lnTo>
                    <a:pt x="266783" y="18956"/>
                  </a:lnTo>
                  <a:lnTo>
                    <a:pt x="266741" y="18709"/>
                  </a:lnTo>
                  <a:lnTo>
                    <a:pt x="266690" y="18462"/>
                  </a:lnTo>
                  <a:lnTo>
                    <a:pt x="266630" y="18214"/>
                  </a:lnTo>
                  <a:lnTo>
                    <a:pt x="266553" y="17976"/>
                  </a:lnTo>
                  <a:lnTo>
                    <a:pt x="266460" y="17729"/>
                  </a:lnTo>
                  <a:lnTo>
                    <a:pt x="266357" y="17490"/>
                  </a:lnTo>
                  <a:lnTo>
                    <a:pt x="266238" y="17260"/>
                  </a:lnTo>
                  <a:lnTo>
                    <a:pt x="266238" y="17260"/>
                  </a:lnTo>
                  <a:lnTo>
                    <a:pt x="266110" y="17030"/>
                  </a:lnTo>
                  <a:lnTo>
                    <a:pt x="265974" y="16809"/>
                  </a:lnTo>
                  <a:lnTo>
                    <a:pt x="265829" y="16596"/>
                  </a:lnTo>
                  <a:lnTo>
                    <a:pt x="265676" y="16391"/>
                  </a:lnTo>
                  <a:lnTo>
                    <a:pt x="265505" y="16204"/>
                  </a:lnTo>
                  <a:lnTo>
                    <a:pt x="265335" y="16017"/>
                  </a:lnTo>
                  <a:lnTo>
                    <a:pt x="265156" y="15846"/>
                  </a:lnTo>
                  <a:lnTo>
                    <a:pt x="264960" y="15684"/>
                  </a:lnTo>
                  <a:lnTo>
                    <a:pt x="264764" y="15531"/>
                  </a:lnTo>
                  <a:lnTo>
                    <a:pt x="264568" y="15386"/>
                  </a:lnTo>
                  <a:lnTo>
                    <a:pt x="264355" y="15250"/>
                  </a:lnTo>
                  <a:lnTo>
                    <a:pt x="264142" y="15131"/>
                  </a:lnTo>
                  <a:lnTo>
                    <a:pt x="263921" y="15020"/>
                  </a:lnTo>
                  <a:lnTo>
                    <a:pt x="263699" y="14918"/>
                  </a:lnTo>
                  <a:lnTo>
                    <a:pt x="263469" y="14832"/>
                  </a:lnTo>
                  <a:lnTo>
                    <a:pt x="263239" y="14747"/>
                  </a:lnTo>
                  <a:lnTo>
                    <a:pt x="263001" y="14679"/>
                  </a:lnTo>
                  <a:lnTo>
                    <a:pt x="262762" y="14628"/>
                  </a:lnTo>
                  <a:lnTo>
                    <a:pt x="262524" y="14585"/>
                  </a:lnTo>
                  <a:lnTo>
                    <a:pt x="262285" y="14551"/>
                  </a:lnTo>
                  <a:lnTo>
                    <a:pt x="262038" y="14526"/>
                  </a:lnTo>
                  <a:lnTo>
                    <a:pt x="261791" y="14517"/>
                  </a:lnTo>
                  <a:lnTo>
                    <a:pt x="261544" y="14517"/>
                  </a:lnTo>
                  <a:lnTo>
                    <a:pt x="261297" y="14534"/>
                  </a:lnTo>
                  <a:lnTo>
                    <a:pt x="261050" y="14560"/>
                  </a:lnTo>
                  <a:lnTo>
                    <a:pt x="260803" y="14602"/>
                  </a:lnTo>
                  <a:lnTo>
                    <a:pt x="260556" y="14653"/>
                  </a:lnTo>
                  <a:lnTo>
                    <a:pt x="260309" y="14713"/>
                  </a:lnTo>
                  <a:lnTo>
                    <a:pt x="260062" y="14790"/>
                  </a:lnTo>
                  <a:lnTo>
                    <a:pt x="259823" y="14883"/>
                  </a:lnTo>
                  <a:lnTo>
                    <a:pt x="259584" y="14986"/>
                  </a:lnTo>
                  <a:lnTo>
                    <a:pt x="259346" y="15096"/>
                  </a:lnTo>
                  <a:lnTo>
                    <a:pt x="259346" y="150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5"/>
            <p:cNvSpPr/>
            <p:nvPr/>
          </p:nvSpPr>
          <p:spPr>
            <a:xfrm>
              <a:off x="-231700" y="-1387800"/>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5"/>
            <p:cNvSpPr/>
            <p:nvPr/>
          </p:nvSpPr>
          <p:spPr>
            <a:xfrm>
              <a:off x="-7528700" y="-7352400"/>
              <a:ext cx="1745200" cy="5269875"/>
            </a:xfrm>
            <a:custGeom>
              <a:avLst/>
              <a:gdLst/>
              <a:ahLst/>
              <a:cxnLst/>
              <a:rect l="l" t="t" r="r" b="b"/>
              <a:pathLst>
                <a:path w="69808" h="210795" extrusionOk="0">
                  <a:moveTo>
                    <a:pt x="57190" y="1"/>
                  </a:moveTo>
                  <a:lnTo>
                    <a:pt x="56943" y="9"/>
                  </a:lnTo>
                  <a:lnTo>
                    <a:pt x="56696" y="26"/>
                  </a:lnTo>
                  <a:lnTo>
                    <a:pt x="56449" y="52"/>
                  </a:lnTo>
                  <a:lnTo>
                    <a:pt x="56211" y="94"/>
                  </a:lnTo>
                  <a:lnTo>
                    <a:pt x="55964" y="154"/>
                  </a:lnTo>
                  <a:lnTo>
                    <a:pt x="55725" y="222"/>
                  </a:lnTo>
                  <a:lnTo>
                    <a:pt x="55486" y="299"/>
                  </a:lnTo>
                  <a:lnTo>
                    <a:pt x="55248" y="392"/>
                  </a:lnTo>
                  <a:lnTo>
                    <a:pt x="55018" y="495"/>
                  </a:lnTo>
                  <a:lnTo>
                    <a:pt x="54788" y="614"/>
                  </a:lnTo>
                  <a:lnTo>
                    <a:pt x="54558" y="742"/>
                  </a:lnTo>
                  <a:lnTo>
                    <a:pt x="54336" y="887"/>
                  </a:lnTo>
                  <a:lnTo>
                    <a:pt x="53842" y="1227"/>
                  </a:lnTo>
                  <a:lnTo>
                    <a:pt x="53357" y="1568"/>
                  </a:lnTo>
                  <a:lnTo>
                    <a:pt x="52871" y="1926"/>
                  </a:lnTo>
                  <a:lnTo>
                    <a:pt x="52394" y="2284"/>
                  </a:lnTo>
                  <a:lnTo>
                    <a:pt x="51934" y="2642"/>
                  </a:lnTo>
                  <a:lnTo>
                    <a:pt x="51465" y="3016"/>
                  </a:lnTo>
                  <a:lnTo>
                    <a:pt x="51014" y="3383"/>
                  </a:lnTo>
                  <a:lnTo>
                    <a:pt x="50571" y="3766"/>
                  </a:lnTo>
                  <a:lnTo>
                    <a:pt x="50128" y="4149"/>
                  </a:lnTo>
                  <a:lnTo>
                    <a:pt x="49693" y="4533"/>
                  </a:lnTo>
                  <a:lnTo>
                    <a:pt x="49267" y="4925"/>
                  </a:lnTo>
                  <a:lnTo>
                    <a:pt x="48850" y="5325"/>
                  </a:lnTo>
                  <a:lnTo>
                    <a:pt x="48432" y="5726"/>
                  </a:lnTo>
                  <a:lnTo>
                    <a:pt x="48032" y="6134"/>
                  </a:lnTo>
                  <a:lnTo>
                    <a:pt x="47632" y="6543"/>
                  </a:lnTo>
                  <a:lnTo>
                    <a:pt x="47240" y="6961"/>
                  </a:lnTo>
                  <a:lnTo>
                    <a:pt x="46856" y="7378"/>
                  </a:lnTo>
                  <a:lnTo>
                    <a:pt x="46482" y="7804"/>
                  </a:lnTo>
                  <a:lnTo>
                    <a:pt x="46115" y="8230"/>
                  </a:lnTo>
                  <a:lnTo>
                    <a:pt x="45749" y="8665"/>
                  </a:lnTo>
                  <a:lnTo>
                    <a:pt x="45391" y="9108"/>
                  </a:lnTo>
                  <a:lnTo>
                    <a:pt x="45050" y="9542"/>
                  </a:lnTo>
                  <a:lnTo>
                    <a:pt x="44710" y="9994"/>
                  </a:lnTo>
                  <a:lnTo>
                    <a:pt x="44377" y="10437"/>
                  </a:lnTo>
                  <a:lnTo>
                    <a:pt x="44054" y="10897"/>
                  </a:lnTo>
                  <a:lnTo>
                    <a:pt x="43730" y="11348"/>
                  </a:lnTo>
                  <a:lnTo>
                    <a:pt x="43423" y="11808"/>
                  </a:lnTo>
                  <a:lnTo>
                    <a:pt x="43125" y="12277"/>
                  </a:lnTo>
                  <a:lnTo>
                    <a:pt x="42827" y="12745"/>
                  </a:lnTo>
                  <a:lnTo>
                    <a:pt x="42537" y="13214"/>
                  </a:lnTo>
                  <a:lnTo>
                    <a:pt x="42264" y="13691"/>
                  </a:lnTo>
                  <a:lnTo>
                    <a:pt x="41992" y="14168"/>
                  </a:lnTo>
                  <a:lnTo>
                    <a:pt x="41728" y="14654"/>
                  </a:lnTo>
                  <a:lnTo>
                    <a:pt x="41472" y="15139"/>
                  </a:lnTo>
                  <a:lnTo>
                    <a:pt x="41225" y="15625"/>
                  </a:lnTo>
                  <a:lnTo>
                    <a:pt x="40987" y="16119"/>
                  </a:lnTo>
                  <a:lnTo>
                    <a:pt x="40757" y="16613"/>
                  </a:lnTo>
                  <a:lnTo>
                    <a:pt x="40527" y="17116"/>
                  </a:lnTo>
                  <a:lnTo>
                    <a:pt x="40314" y="17619"/>
                  </a:lnTo>
                  <a:lnTo>
                    <a:pt x="40101" y="18121"/>
                  </a:lnTo>
                  <a:lnTo>
                    <a:pt x="39905" y="18632"/>
                  </a:lnTo>
                  <a:lnTo>
                    <a:pt x="39709" y="19135"/>
                  </a:lnTo>
                  <a:lnTo>
                    <a:pt x="39530" y="19655"/>
                  </a:lnTo>
                  <a:lnTo>
                    <a:pt x="39351" y="20166"/>
                  </a:lnTo>
                  <a:lnTo>
                    <a:pt x="39189" y="20685"/>
                  </a:lnTo>
                  <a:lnTo>
                    <a:pt x="39027" y="21205"/>
                  </a:lnTo>
                  <a:lnTo>
                    <a:pt x="38874" y="21733"/>
                  </a:lnTo>
                  <a:lnTo>
                    <a:pt x="38737" y="22253"/>
                  </a:lnTo>
                  <a:lnTo>
                    <a:pt x="38601" y="22781"/>
                  </a:lnTo>
                  <a:lnTo>
                    <a:pt x="38473" y="23318"/>
                  </a:lnTo>
                  <a:lnTo>
                    <a:pt x="38354" y="23846"/>
                  </a:lnTo>
                  <a:lnTo>
                    <a:pt x="38252" y="24383"/>
                  </a:lnTo>
                  <a:lnTo>
                    <a:pt x="38150" y="24920"/>
                  </a:lnTo>
                  <a:lnTo>
                    <a:pt x="38056" y="25456"/>
                  </a:lnTo>
                  <a:lnTo>
                    <a:pt x="37971" y="26002"/>
                  </a:lnTo>
                  <a:lnTo>
                    <a:pt x="37903" y="26538"/>
                  </a:lnTo>
                  <a:lnTo>
                    <a:pt x="37834" y="27084"/>
                  </a:lnTo>
                  <a:lnTo>
                    <a:pt x="37775" y="27637"/>
                  </a:lnTo>
                  <a:lnTo>
                    <a:pt x="37724" y="28183"/>
                  </a:lnTo>
                  <a:lnTo>
                    <a:pt x="37690" y="28736"/>
                  </a:lnTo>
                  <a:lnTo>
                    <a:pt x="37656" y="29281"/>
                  </a:lnTo>
                  <a:lnTo>
                    <a:pt x="37639" y="29835"/>
                  </a:lnTo>
                  <a:lnTo>
                    <a:pt x="37621" y="30389"/>
                  </a:lnTo>
                  <a:lnTo>
                    <a:pt x="37613" y="30951"/>
                  </a:lnTo>
                  <a:lnTo>
                    <a:pt x="37621" y="31727"/>
                  </a:lnTo>
                  <a:lnTo>
                    <a:pt x="37656" y="32502"/>
                  </a:lnTo>
                  <a:lnTo>
                    <a:pt x="37698" y="33269"/>
                  </a:lnTo>
                  <a:lnTo>
                    <a:pt x="37758" y="34044"/>
                  </a:lnTo>
                  <a:lnTo>
                    <a:pt x="37843" y="34819"/>
                  </a:lnTo>
                  <a:lnTo>
                    <a:pt x="37945" y="35586"/>
                  </a:lnTo>
                  <a:lnTo>
                    <a:pt x="38056" y="36353"/>
                  </a:lnTo>
                  <a:lnTo>
                    <a:pt x="38192" y="37111"/>
                  </a:lnTo>
                  <a:lnTo>
                    <a:pt x="38346" y="37877"/>
                  </a:lnTo>
                  <a:lnTo>
                    <a:pt x="38516" y="38636"/>
                  </a:lnTo>
                  <a:lnTo>
                    <a:pt x="38703" y="39385"/>
                  </a:lnTo>
                  <a:lnTo>
                    <a:pt x="38908" y="40135"/>
                  </a:lnTo>
                  <a:lnTo>
                    <a:pt x="39121" y="40885"/>
                  </a:lnTo>
                  <a:lnTo>
                    <a:pt x="39359" y="41626"/>
                  </a:lnTo>
                  <a:lnTo>
                    <a:pt x="39615" y="42367"/>
                  </a:lnTo>
                  <a:lnTo>
                    <a:pt x="39888" y="43100"/>
                  </a:lnTo>
                  <a:lnTo>
                    <a:pt x="38985" y="43287"/>
                  </a:lnTo>
                  <a:lnTo>
                    <a:pt x="38090" y="43483"/>
                  </a:lnTo>
                  <a:lnTo>
                    <a:pt x="37204" y="43696"/>
                  </a:lnTo>
                  <a:lnTo>
                    <a:pt x="36318" y="43926"/>
                  </a:lnTo>
                  <a:lnTo>
                    <a:pt x="35449" y="44165"/>
                  </a:lnTo>
                  <a:lnTo>
                    <a:pt x="34589" y="44429"/>
                  </a:lnTo>
                  <a:lnTo>
                    <a:pt x="33728" y="44701"/>
                  </a:lnTo>
                  <a:lnTo>
                    <a:pt x="32885" y="45000"/>
                  </a:lnTo>
                  <a:lnTo>
                    <a:pt x="32050" y="45306"/>
                  </a:lnTo>
                  <a:lnTo>
                    <a:pt x="31215" y="45630"/>
                  </a:lnTo>
                  <a:lnTo>
                    <a:pt x="30397" y="45962"/>
                  </a:lnTo>
                  <a:lnTo>
                    <a:pt x="29596" y="46320"/>
                  </a:lnTo>
                  <a:lnTo>
                    <a:pt x="28795" y="46686"/>
                  </a:lnTo>
                  <a:lnTo>
                    <a:pt x="28012" y="47061"/>
                  </a:lnTo>
                  <a:lnTo>
                    <a:pt x="27228" y="47462"/>
                  </a:lnTo>
                  <a:lnTo>
                    <a:pt x="26461" y="47871"/>
                  </a:lnTo>
                  <a:lnTo>
                    <a:pt x="25711" y="48288"/>
                  </a:lnTo>
                  <a:lnTo>
                    <a:pt x="24962" y="48723"/>
                  </a:lnTo>
                  <a:lnTo>
                    <a:pt x="24229" y="49174"/>
                  </a:lnTo>
                  <a:lnTo>
                    <a:pt x="23505" y="49634"/>
                  </a:lnTo>
                  <a:lnTo>
                    <a:pt x="22798" y="50111"/>
                  </a:lnTo>
                  <a:lnTo>
                    <a:pt x="22099" y="50597"/>
                  </a:lnTo>
                  <a:lnTo>
                    <a:pt x="21409" y="51099"/>
                  </a:lnTo>
                  <a:lnTo>
                    <a:pt x="20736" y="51611"/>
                  </a:lnTo>
                  <a:lnTo>
                    <a:pt x="20080" y="52139"/>
                  </a:lnTo>
                  <a:lnTo>
                    <a:pt x="19424" y="52676"/>
                  </a:lnTo>
                  <a:lnTo>
                    <a:pt x="18794" y="53229"/>
                  </a:lnTo>
                  <a:lnTo>
                    <a:pt x="18172" y="53783"/>
                  </a:lnTo>
                  <a:lnTo>
                    <a:pt x="17558" y="54354"/>
                  </a:lnTo>
                  <a:lnTo>
                    <a:pt x="16962" y="54942"/>
                  </a:lnTo>
                  <a:lnTo>
                    <a:pt x="16383" y="55538"/>
                  </a:lnTo>
                  <a:lnTo>
                    <a:pt x="15812" y="56143"/>
                  </a:lnTo>
                  <a:lnTo>
                    <a:pt x="15258" y="56756"/>
                  </a:lnTo>
                  <a:lnTo>
                    <a:pt x="14722" y="57378"/>
                  </a:lnTo>
                  <a:lnTo>
                    <a:pt x="14193" y="58017"/>
                  </a:lnTo>
                  <a:lnTo>
                    <a:pt x="13682" y="58665"/>
                  </a:lnTo>
                  <a:lnTo>
                    <a:pt x="13188" y="59321"/>
                  </a:lnTo>
                  <a:lnTo>
                    <a:pt x="12711" y="59985"/>
                  </a:lnTo>
                  <a:lnTo>
                    <a:pt x="12242" y="60667"/>
                  </a:lnTo>
                  <a:lnTo>
                    <a:pt x="11799" y="61348"/>
                  </a:lnTo>
                  <a:lnTo>
                    <a:pt x="11365" y="62047"/>
                  </a:lnTo>
                  <a:lnTo>
                    <a:pt x="10947" y="62745"/>
                  </a:lnTo>
                  <a:lnTo>
                    <a:pt x="10547" y="63461"/>
                  </a:lnTo>
                  <a:lnTo>
                    <a:pt x="10164" y="64177"/>
                  </a:lnTo>
                  <a:lnTo>
                    <a:pt x="9797" y="64909"/>
                  </a:lnTo>
                  <a:lnTo>
                    <a:pt x="9448" y="65642"/>
                  </a:lnTo>
                  <a:lnTo>
                    <a:pt x="9116" y="66392"/>
                  </a:lnTo>
                  <a:lnTo>
                    <a:pt x="8792" y="67141"/>
                  </a:lnTo>
                  <a:lnTo>
                    <a:pt x="8494" y="67900"/>
                  </a:lnTo>
                  <a:lnTo>
                    <a:pt x="8221" y="68666"/>
                  </a:lnTo>
                  <a:lnTo>
                    <a:pt x="7957" y="69442"/>
                  </a:lnTo>
                  <a:lnTo>
                    <a:pt x="7710" y="70225"/>
                  </a:lnTo>
                  <a:lnTo>
                    <a:pt x="7480" y="71018"/>
                  </a:lnTo>
                  <a:lnTo>
                    <a:pt x="7276" y="71810"/>
                  </a:lnTo>
                  <a:lnTo>
                    <a:pt x="7088" y="72611"/>
                  </a:lnTo>
                  <a:lnTo>
                    <a:pt x="6918" y="73420"/>
                  </a:lnTo>
                  <a:lnTo>
                    <a:pt x="6764" y="74238"/>
                  </a:lnTo>
                  <a:lnTo>
                    <a:pt x="6637" y="75056"/>
                  </a:lnTo>
                  <a:lnTo>
                    <a:pt x="6526" y="75882"/>
                  </a:lnTo>
                  <a:lnTo>
                    <a:pt x="6432" y="76717"/>
                  </a:lnTo>
                  <a:lnTo>
                    <a:pt x="6390" y="77135"/>
                  </a:lnTo>
                  <a:lnTo>
                    <a:pt x="6364" y="77552"/>
                  </a:lnTo>
                  <a:lnTo>
                    <a:pt x="6330" y="77969"/>
                  </a:lnTo>
                  <a:lnTo>
                    <a:pt x="6304" y="78395"/>
                  </a:lnTo>
                  <a:lnTo>
                    <a:pt x="6287" y="78813"/>
                  </a:lnTo>
                  <a:lnTo>
                    <a:pt x="6279" y="79239"/>
                  </a:lnTo>
                  <a:lnTo>
                    <a:pt x="6270" y="79665"/>
                  </a:lnTo>
                  <a:lnTo>
                    <a:pt x="6270" y="80091"/>
                  </a:lnTo>
                  <a:lnTo>
                    <a:pt x="6279" y="80815"/>
                  </a:lnTo>
                  <a:lnTo>
                    <a:pt x="6296" y="81548"/>
                  </a:lnTo>
                  <a:lnTo>
                    <a:pt x="6338" y="82272"/>
                  </a:lnTo>
                  <a:lnTo>
                    <a:pt x="6390" y="82996"/>
                  </a:lnTo>
                  <a:lnTo>
                    <a:pt x="6458" y="83712"/>
                  </a:lnTo>
                  <a:lnTo>
                    <a:pt x="6543" y="84436"/>
                  </a:lnTo>
                  <a:lnTo>
                    <a:pt x="6645" y="85143"/>
                  </a:lnTo>
                  <a:lnTo>
                    <a:pt x="6764" y="85858"/>
                  </a:lnTo>
                  <a:lnTo>
                    <a:pt x="6892" y="86565"/>
                  </a:lnTo>
                  <a:lnTo>
                    <a:pt x="7037" y="87273"/>
                  </a:lnTo>
                  <a:lnTo>
                    <a:pt x="7199" y="87980"/>
                  </a:lnTo>
                  <a:lnTo>
                    <a:pt x="7378" y="88678"/>
                  </a:lnTo>
                  <a:lnTo>
                    <a:pt x="7565" y="89377"/>
                  </a:lnTo>
                  <a:lnTo>
                    <a:pt x="7770" y="90067"/>
                  </a:lnTo>
                  <a:lnTo>
                    <a:pt x="7991" y="90757"/>
                  </a:lnTo>
                  <a:lnTo>
                    <a:pt x="8221" y="91439"/>
                  </a:lnTo>
                  <a:lnTo>
                    <a:pt x="8468" y="92120"/>
                  </a:lnTo>
                  <a:lnTo>
                    <a:pt x="8732" y="92793"/>
                  </a:lnTo>
                  <a:lnTo>
                    <a:pt x="9014" y="93466"/>
                  </a:lnTo>
                  <a:lnTo>
                    <a:pt x="9303" y="94131"/>
                  </a:lnTo>
                  <a:lnTo>
                    <a:pt x="9610" y="94787"/>
                  </a:lnTo>
                  <a:lnTo>
                    <a:pt x="9934" y="95443"/>
                  </a:lnTo>
                  <a:lnTo>
                    <a:pt x="10266" y="96099"/>
                  </a:lnTo>
                  <a:lnTo>
                    <a:pt x="10615" y="96738"/>
                  </a:lnTo>
                  <a:lnTo>
                    <a:pt x="10973" y="97377"/>
                  </a:lnTo>
                  <a:lnTo>
                    <a:pt x="11348" y="98015"/>
                  </a:lnTo>
                  <a:lnTo>
                    <a:pt x="11740" y="98637"/>
                  </a:lnTo>
                  <a:lnTo>
                    <a:pt x="12140" y="99259"/>
                  </a:lnTo>
                  <a:lnTo>
                    <a:pt x="12558" y="99881"/>
                  </a:lnTo>
                  <a:lnTo>
                    <a:pt x="12992" y="100486"/>
                  </a:lnTo>
                  <a:lnTo>
                    <a:pt x="13435" y="101091"/>
                  </a:lnTo>
                  <a:lnTo>
                    <a:pt x="13895" y="101679"/>
                  </a:lnTo>
                  <a:lnTo>
                    <a:pt x="13469" y="102122"/>
                  </a:lnTo>
                  <a:lnTo>
                    <a:pt x="13060" y="102556"/>
                  </a:lnTo>
                  <a:lnTo>
                    <a:pt x="12651" y="102999"/>
                  </a:lnTo>
                  <a:lnTo>
                    <a:pt x="12251" y="103451"/>
                  </a:lnTo>
                  <a:lnTo>
                    <a:pt x="11859" y="103894"/>
                  </a:lnTo>
                  <a:lnTo>
                    <a:pt x="11467" y="104345"/>
                  </a:lnTo>
                  <a:lnTo>
                    <a:pt x="11092" y="104805"/>
                  </a:lnTo>
                  <a:lnTo>
                    <a:pt x="10709" y="105265"/>
                  </a:lnTo>
                  <a:lnTo>
                    <a:pt x="10343" y="105725"/>
                  </a:lnTo>
                  <a:lnTo>
                    <a:pt x="9976" y="106194"/>
                  </a:lnTo>
                  <a:lnTo>
                    <a:pt x="9618" y="106654"/>
                  </a:lnTo>
                  <a:lnTo>
                    <a:pt x="9269" y="107131"/>
                  </a:lnTo>
                  <a:lnTo>
                    <a:pt x="8920" y="107600"/>
                  </a:lnTo>
                  <a:lnTo>
                    <a:pt x="8588" y="108077"/>
                  </a:lnTo>
                  <a:lnTo>
                    <a:pt x="8255" y="108554"/>
                  </a:lnTo>
                  <a:lnTo>
                    <a:pt x="7923" y="109039"/>
                  </a:lnTo>
                  <a:lnTo>
                    <a:pt x="7608" y="109525"/>
                  </a:lnTo>
                  <a:lnTo>
                    <a:pt x="7293" y="110011"/>
                  </a:lnTo>
                  <a:lnTo>
                    <a:pt x="6986" y="110505"/>
                  </a:lnTo>
                  <a:lnTo>
                    <a:pt x="6679" y="110999"/>
                  </a:lnTo>
                  <a:lnTo>
                    <a:pt x="6390" y="111493"/>
                  </a:lnTo>
                  <a:lnTo>
                    <a:pt x="6100" y="111987"/>
                  </a:lnTo>
                  <a:lnTo>
                    <a:pt x="5819" y="112490"/>
                  </a:lnTo>
                  <a:lnTo>
                    <a:pt x="5546" y="112992"/>
                  </a:lnTo>
                  <a:lnTo>
                    <a:pt x="5274" y="113495"/>
                  </a:lnTo>
                  <a:lnTo>
                    <a:pt x="5009" y="114006"/>
                  </a:lnTo>
                  <a:lnTo>
                    <a:pt x="4754" y="114517"/>
                  </a:lnTo>
                  <a:lnTo>
                    <a:pt x="4507" y="115029"/>
                  </a:lnTo>
                  <a:lnTo>
                    <a:pt x="4260" y="115540"/>
                  </a:lnTo>
                  <a:lnTo>
                    <a:pt x="4021" y="116059"/>
                  </a:lnTo>
                  <a:lnTo>
                    <a:pt x="3791" y="116579"/>
                  </a:lnTo>
                  <a:lnTo>
                    <a:pt x="3570" y="117099"/>
                  </a:lnTo>
                  <a:lnTo>
                    <a:pt x="3357" y="117618"/>
                  </a:lnTo>
                  <a:lnTo>
                    <a:pt x="3144" y="118147"/>
                  </a:lnTo>
                  <a:lnTo>
                    <a:pt x="2939" y="118675"/>
                  </a:lnTo>
                  <a:lnTo>
                    <a:pt x="2743" y="119203"/>
                  </a:lnTo>
                  <a:lnTo>
                    <a:pt x="2556" y="119731"/>
                  </a:lnTo>
                  <a:lnTo>
                    <a:pt x="2368" y="120268"/>
                  </a:lnTo>
                  <a:lnTo>
                    <a:pt x="2190" y="120805"/>
                  </a:lnTo>
                  <a:lnTo>
                    <a:pt x="2019" y="121341"/>
                  </a:lnTo>
                  <a:lnTo>
                    <a:pt x="1857" y="121878"/>
                  </a:lnTo>
                  <a:lnTo>
                    <a:pt x="1704" y="122423"/>
                  </a:lnTo>
                  <a:lnTo>
                    <a:pt x="1551" y="122960"/>
                  </a:lnTo>
                  <a:lnTo>
                    <a:pt x="1406" y="123505"/>
                  </a:lnTo>
                  <a:lnTo>
                    <a:pt x="1269" y="124051"/>
                  </a:lnTo>
                  <a:lnTo>
                    <a:pt x="1142" y="124604"/>
                  </a:lnTo>
                  <a:lnTo>
                    <a:pt x="1022" y="125150"/>
                  </a:lnTo>
                  <a:lnTo>
                    <a:pt x="903" y="125703"/>
                  </a:lnTo>
                  <a:lnTo>
                    <a:pt x="792" y="126257"/>
                  </a:lnTo>
                  <a:lnTo>
                    <a:pt x="690" y="126811"/>
                  </a:lnTo>
                  <a:lnTo>
                    <a:pt x="596" y="127365"/>
                  </a:lnTo>
                  <a:lnTo>
                    <a:pt x="511" y="127918"/>
                  </a:lnTo>
                  <a:lnTo>
                    <a:pt x="426" y="128481"/>
                  </a:lnTo>
                  <a:lnTo>
                    <a:pt x="358" y="129034"/>
                  </a:lnTo>
                  <a:lnTo>
                    <a:pt x="290" y="129597"/>
                  </a:lnTo>
                  <a:lnTo>
                    <a:pt x="230" y="130159"/>
                  </a:lnTo>
                  <a:lnTo>
                    <a:pt x="170" y="130721"/>
                  </a:lnTo>
                  <a:lnTo>
                    <a:pt x="128" y="131283"/>
                  </a:lnTo>
                  <a:lnTo>
                    <a:pt x="85" y="131854"/>
                  </a:lnTo>
                  <a:lnTo>
                    <a:pt x="60" y="132417"/>
                  </a:lnTo>
                  <a:lnTo>
                    <a:pt x="34" y="132987"/>
                  </a:lnTo>
                  <a:lnTo>
                    <a:pt x="9" y="133558"/>
                  </a:lnTo>
                  <a:lnTo>
                    <a:pt x="0" y="134129"/>
                  </a:lnTo>
                  <a:lnTo>
                    <a:pt x="0" y="134700"/>
                  </a:lnTo>
                  <a:lnTo>
                    <a:pt x="9" y="135620"/>
                  </a:lnTo>
                  <a:lnTo>
                    <a:pt x="34" y="136531"/>
                  </a:lnTo>
                  <a:lnTo>
                    <a:pt x="85" y="137451"/>
                  </a:lnTo>
                  <a:lnTo>
                    <a:pt x="153" y="138363"/>
                  </a:lnTo>
                  <a:lnTo>
                    <a:pt x="239" y="139266"/>
                  </a:lnTo>
                  <a:lnTo>
                    <a:pt x="349" y="140169"/>
                  </a:lnTo>
                  <a:lnTo>
                    <a:pt x="469" y="141064"/>
                  </a:lnTo>
                  <a:lnTo>
                    <a:pt x="613" y="141958"/>
                  </a:lnTo>
                  <a:lnTo>
                    <a:pt x="775" y="142853"/>
                  </a:lnTo>
                  <a:lnTo>
                    <a:pt x="954" y="143730"/>
                  </a:lnTo>
                  <a:lnTo>
                    <a:pt x="1150" y="144616"/>
                  </a:lnTo>
                  <a:lnTo>
                    <a:pt x="1372" y="145485"/>
                  </a:lnTo>
                  <a:lnTo>
                    <a:pt x="1602" y="146354"/>
                  </a:lnTo>
                  <a:lnTo>
                    <a:pt x="1857" y="147223"/>
                  </a:lnTo>
                  <a:lnTo>
                    <a:pt x="2121" y="148075"/>
                  </a:lnTo>
                  <a:lnTo>
                    <a:pt x="2411" y="148927"/>
                  </a:lnTo>
                  <a:lnTo>
                    <a:pt x="2709" y="149779"/>
                  </a:lnTo>
                  <a:lnTo>
                    <a:pt x="3033" y="150614"/>
                  </a:lnTo>
                  <a:lnTo>
                    <a:pt x="3374" y="151449"/>
                  </a:lnTo>
                  <a:lnTo>
                    <a:pt x="3723" y="152275"/>
                  </a:lnTo>
                  <a:lnTo>
                    <a:pt x="4098" y="153093"/>
                  </a:lnTo>
                  <a:lnTo>
                    <a:pt x="4481" y="153911"/>
                  </a:lnTo>
                  <a:lnTo>
                    <a:pt x="4882" y="154720"/>
                  </a:lnTo>
                  <a:lnTo>
                    <a:pt x="5308" y="155512"/>
                  </a:lnTo>
                  <a:lnTo>
                    <a:pt x="5742" y="156305"/>
                  </a:lnTo>
                  <a:lnTo>
                    <a:pt x="6194" y="157089"/>
                  </a:lnTo>
                  <a:lnTo>
                    <a:pt x="6654" y="157864"/>
                  </a:lnTo>
                  <a:lnTo>
                    <a:pt x="7139" y="158639"/>
                  </a:lnTo>
                  <a:lnTo>
                    <a:pt x="7633" y="159397"/>
                  </a:lnTo>
                  <a:lnTo>
                    <a:pt x="8145" y="160147"/>
                  </a:lnTo>
                  <a:lnTo>
                    <a:pt x="8673" y="160888"/>
                  </a:lnTo>
                  <a:lnTo>
                    <a:pt x="9218" y="161621"/>
                  </a:lnTo>
                  <a:lnTo>
                    <a:pt x="9772" y="162353"/>
                  </a:lnTo>
                  <a:lnTo>
                    <a:pt x="10351" y="163069"/>
                  </a:lnTo>
                  <a:lnTo>
                    <a:pt x="10930" y="163776"/>
                  </a:lnTo>
                  <a:lnTo>
                    <a:pt x="11535" y="164475"/>
                  </a:lnTo>
                  <a:lnTo>
                    <a:pt x="12149" y="165156"/>
                  </a:lnTo>
                  <a:lnTo>
                    <a:pt x="12779" y="165838"/>
                  </a:lnTo>
                  <a:lnTo>
                    <a:pt x="13418" y="166502"/>
                  </a:lnTo>
                  <a:lnTo>
                    <a:pt x="14074" y="167167"/>
                  </a:lnTo>
                  <a:lnTo>
                    <a:pt x="14739" y="167814"/>
                  </a:lnTo>
                  <a:lnTo>
                    <a:pt x="15420" y="168453"/>
                  </a:lnTo>
                  <a:lnTo>
                    <a:pt x="16119" y="169075"/>
                  </a:lnTo>
                  <a:lnTo>
                    <a:pt x="16826" y="169697"/>
                  </a:lnTo>
                  <a:lnTo>
                    <a:pt x="17550" y="170302"/>
                  </a:lnTo>
                  <a:lnTo>
                    <a:pt x="18283" y="170890"/>
                  </a:lnTo>
                  <a:lnTo>
                    <a:pt x="19032" y="171478"/>
                  </a:lnTo>
                  <a:lnTo>
                    <a:pt x="19791" y="172048"/>
                  </a:lnTo>
                  <a:lnTo>
                    <a:pt x="20557" y="172602"/>
                  </a:lnTo>
                  <a:lnTo>
                    <a:pt x="21341" y="173156"/>
                  </a:lnTo>
                  <a:lnTo>
                    <a:pt x="22133" y="173693"/>
                  </a:lnTo>
                  <a:lnTo>
                    <a:pt x="22943" y="174212"/>
                  </a:lnTo>
                  <a:lnTo>
                    <a:pt x="23761" y="174724"/>
                  </a:lnTo>
                  <a:lnTo>
                    <a:pt x="24595" y="175218"/>
                  </a:lnTo>
                  <a:lnTo>
                    <a:pt x="25430" y="175703"/>
                  </a:lnTo>
                  <a:lnTo>
                    <a:pt x="26282" y="176180"/>
                  </a:lnTo>
                  <a:lnTo>
                    <a:pt x="27151" y="176640"/>
                  </a:lnTo>
                  <a:lnTo>
                    <a:pt x="28020" y="177083"/>
                  </a:lnTo>
                  <a:lnTo>
                    <a:pt x="28906" y="177518"/>
                  </a:lnTo>
                  <a:lnTo>
                    <a:pt x="29801" y="177935"/>
                  </a:lnTo>
                  <a:lnTo>
                    <a:pt x="30704" y="178344"/>
                  </a:lnTo>
                  <a:lnTo>
                    <a:pt x="31624" y="178728"/>
                  </a:lnTo>
                  <a:lnTo>
                    <a:pt x="32544" y="179111"/>
                  </a:lnTo>
                  <a:lnTo>
                    <a:pt x="33481" y="179469"/>
                  </a:lnTo>
                  <a:lnTo>
                    <a:pt x="32987" y="180201"/>
                  </a:lnTo>
                  <a:lnTo>
                    <a:pt x="32501" y="180934"/>
                  </a:lnTo>
                  <a:lnTo>
                    <a:pt x="32024" y="181684"/>
                  </a:lnTo>
                  <a:lnTo>
                    <a:pt x="31573" y="182434"/>
                  </a:lnTo>
                  <a:lnTo>
                    <a:pt x="31130" y="183200"/>
                  </a:lnTo>
                  <a:lnTo>
                    <a:pt x="30695" y="183967"/>
                  </a:lnTo>
                  <a:lnTo>
                    <a:pt x="30286" y="184742"/>
                  </a:lnTo>
                  <a:lnTo>
                    <a:pt x="29886" y="185526"/>
                  </a:lnTo>
                  <a:lnTo>
                    <a:pt x="29503" y="186318"/>
                  </a:lnTo>
                  <a:lnTo>
                    <a:pt x="29136" y="187111"/>
                  </a:lnTo>
                  <a:lnTo>
                    <a:pt x="28787" y="187911"/>
                  </a:lnTo>
                  <a:lnTo>
                    <a:pt x="28446" y="188721"/>
                  </a:lnTo>
                  <a:lnTo>
                    <a:pt x="28122" y="189530"/>
                  </a:lnTo>
                  <a:lnTo>
                    <a:pt x="27816" y="190348"/>
                  </a:lnTo>
                  <a:lnTo>
                    <a:pt x="27526" y="191174"/>
                  </a:lnTo>
                  <a:lnTo>
                    <a:pt x="27253" y="192001"/>
                  </a:lnTo>
                  <a:lnTo>
                    <a:pt x="26989" y="192836"/>
                  </a:lnTo>
                  <a:lnTo>
                    <a:pt x="26751" y="193671"/>
                  </a:lnTo>
                  <a:lnTo>
                    <a:pt x="26521" y="194514"/>
                  </a:lnTo>
                  <a:lnTo>
                    <a:pt x="26308" y="195357"/>
                  </a:lnTo>
                  <a:lnTo>
                    <a:pt x="26112" y="196201"/>
                  </a:lnTo>
                  <a:lnTo>
                    <a:pt x="25933" y="197053"/>
                  </a:lnTo>
                  <a:lnTo>
                    <a:pt x="25771" y="197913"/>
                  </a:lnTo>
                  <a:lnTo>
                    <a:pt x="25626" y="198765"/>
                  </a:lnTo>
                  <a:lnTo>
                    <a:pt x="25498" y="199626"/>
                  </a:lnTo>
                  <a:lnTo>
                    <a:pt x="25388" y="200486"/>
                  </a:lnTo>
                  <a:lnTo>
                    <a:pt x="25294" y="201346"/>
                  </a:lnTo>
                  <a:lnTo>
                    <a:pt x="25217" y="202215"/>
                  </a:lnTo>
                  <a:lnTo>
                    <a:pt x="25149" y="203076"/>
                  </a:lnTo>
                  <a:lnTo>
                    <a:pt x="25107" y="203945"/>
                  </a:lnTo>
                  <a:lnTo>
                    <a:pt x="25081" y="204814"/>
                  </a:lnTo>
                  <a:lnTo>
                    <a:pt x="25072" y="205683"/>
                  </a:lnTo>
                  <a:lnTo>
                    <a:pt x="25081" y="205947"/>
                  </a:lnTo>
                  <a:lnTo>
                    <a:pt x="25098" y="206202"/>
                  </a:lnTo>
                  <a:lnTo>
                    <a:pt x="25132" y="206458"/>
                  </a:lnTo>
                  <a:lnTo>
                    <a:pt x="25175" y="206714"/>
                  </a:lnTo>
                  <a:lnTo>
                    <a:pt x="25234" y="206961"/>
                  </a:lnTo>
                  <a:lnTo>
                    <a:pt x="25303" y="207199"/>
                  </a:lnTo>
                  <a:lnTo>
                    <a:pt x="25388" y="207438"/>
                  </a:lnTo>
                  <a:lnTo>
                    <a:pt x="25473" y="207668"/>
                  </a:lnTo>
                  <a:lnTo>
                    <a:pt x="25575" y="207898"/>
                  </a:lnTo>
                  <a:lnTo>
                    <a:pt x="25694" y="208119"/>
                  </a:lnTo>
                  <a:lnTo>
                    <a:pt x="25814" y="208332"/>
                  </a:lnTo>
                  <a:lnTo>
                    <a:pt x="25950" y="208537"/>
                  </a:lnTo>
                  <a:lnTo>
                    <a:pt x="26086" y="208741"/>
                  </a:lnTo>
                  <a:lnTo>
                    <a:pt x="26240" y="208929"/>
                  </a:lnTo>
                  <a:lnTo>
                    <a:pt x="26402" y="209116"/>
                  </a:lnTo>
                  <a:lnTo>
                    <a:pt x="26572" y="209295"/>
                  </a:lnTo>
                  <a:lnTo>
                    <a:pt x="26751" y="209465"/>
                  </a:lnTo>
                  <a:lnTo>
                    <a:pt x="26938" y="209627"/>
                  </a:lnTo>
                  <a:lnTo>
                    <a:pt x="27126" y="209772"/>
                  </a:lnTo>
                  <a:lnTo>
                    <a:pt x="27330" y="209917"/>
                  </a:lnTo>
                  <a:lnTo>
                    <a:pt x="27535" y="210053"/>
                  </a:lnTo>
                  <a:lnTo>
                    <a:pt x="27748" y="210172"/>
                  </a:lnTo>
                  <a:lnTo>
                    <a:pt x="27969" y="210283"/>
                  </a:lnTo>
                  <a:lnTo>
                    <a:pt x="28199" y="210385"/>
                  </a:lnTo>
                  <a:lnTo>
                    <a:pt x="28429" y="210479"/>
                  </a:lnTo>
                  <a:lnTo>
                    <a:pt x="28668" y="210564"/>
                  </a:lnTo>
                  <a:lnTo>
                    <a:pt x="28906" y="210633"/>
                  </a:lnTo>
                  <a:lnTo>
                    <a:pt x="29153" y="210684"/>
                  </a:lnTo>
                  <a:lnTo>
                    <a:pt x="29409" y="210735"/>
                  </a:lnTo>
                  <a:lnTo>
                    <a:pt x="29664" y="210760"/>
                  </a:lnTo>
                  <a:lnTo>
                    <a:pt x="29920" y="210786"/>
                  </a:lnTo>
                  <a:lnTo>
                    <a:pt x="30184" y="210794"/>
                  </a:lnTo>
                  <a:lnTo>
                    <a:pt x="30448" y="210786"/>
                  </a:lnTo>
                  <a:lnTo>
                    <a:pt x="30704" y="210760"/>
                  </a:lnTo>
                  <a:lnTo>
                    <a:pt x="30959" y="210735"/>
                  </a:lnTo>
                  <a:lnTo>
                    <a:pt x="31215" y="210684"/>
                  </a:lnTo>
                  <a:lnTo>
                    <a:pt x="31462" y="210633"/>
                  </a:lnTo>
                  <a:lnTo>
                    <a:pt x="31701" y="210564"/>
                  </a:lnTo>
                  <a:lnTo>
                    <a:pt x="31939" y="210479"/>
                  </a:lnTo>
                  <a:lnTo>
                    <a:pt x="32178" y="210385"/>
                  </a:lnTo>
                  <a:lnTo>
                    <a:pt x="32399" y="210283"/>
                  </a:lnTo>
                  <a:lnTo>
                    <a:pt x="32621" y="210172"/>
                  </a:lnTo>
                  <a:lnTo>
                    <a:pt x="32834" y="210053"/>
                  </a:lnTo>
                  <a:lnTo>
                    <a:pt x="33038" y="209917"/>
                  </a:lnTo>
                  <a:lnTo>
                    <a:pt x="33243" y="209772"/>
                  </a:lnTo>
                  <a:lnTo>
                    <a:pt x="33438" y="209627"/>
                  </a:lnTo>
                  <a:lnTo>
                    <a:pt x="33617" y="209465"/>
                  </a:lnTo>
                  <a:lnTo>
                    <a:pt x="33796" y="209295"/>
                  </a:lnTo>
                  <a:lnTo>
                    <a:pt x="33967" y="209116"/>
                  </a:lnTo>
                  <a:lnTo>
                    <a:pt x="34129" y="208929"/>
                  </a:lnTo>
                  <a:lnTo>
                    <a:pt x="34282" y="208741"/>
                  </a:lnTo>
                  <a:lnTo>
                    <a:pt x="34418" y="208537"/>
                  </a:lnTo>
                  <a:lnTo>
                    <a:pt x="34555" y="208332"/>
                  </a:lnTo>
                  <a:lnTo>
                    <a:pt x="34674" y="208119"/>
                  </a:lnTo>
                  <a:lnTo>
                    <a:pt x="34793" y="207898"/>
                  </a:lnTo>
                  <a:lnTo>
                    <a:pt x="34895" y="207668"/>
                  </a:lnTo>
                  <a:lnTo>
                    <a:pt x="34980" y="207438"/>
                  </a:lnTo>
                  <a:lnTo>
                    <a:pt x="35066" y="207199"/>
                  </a:lnTo>
                  <a:lnTo>
                    <a:pt x="35134" y="206961"/>
                  </a:lnTo>
                  <a:lnTo>
                    <a:pt x="35185" y="206714"/>
                  </a:lnTo>
                  <a:lnTo>
                    <a:pt x="35236" y="206458"/>
                  </a:lnTo>
                  <a:lnTo>
                    <a:pt x="35270" y="206202"/>
                  </a:lnTo>
                  <a:lnTo>
                    <a:pt x="35287" y="205947"/>
                  </a:lnTo>
                  <a:lnTo>
                    <a:pt x="35296" y="205683"/>
                  </a:lnTo>
                  <a:lnTo>
                    <a:pt x="35296" y="205248"/>
                  </a:lnTo>
                  <a:lnTo>
                    <a:pt x="35304" y="204814"/>
                  </a:lnTo>
                  <a:lnTo>
                    <a:pt x="35321" y="204379"/>
                  </a:lnTo>
                  <a:lnTo>
                    <a:pt x="35338" y="203953"/>
                  </a:lnTo>
                  <a:lnTo>
                    <a:pt x="35364" y="203519"/>
                  </a:lnTo>
                  <a:lnTo>
                    <a:pt x="35398" y="203084"/>
                  </a:lnTo>
                  <a:lnTo>
                    <a:pt x="35432" y="202658"/>
                  </a:lnTo>
                  <a:lnTo>
                    <a:pt x="35475" y="202224"/>
                  </a:lnTo>
                  <a:lnTo>
                    <a:pt x="35517" y="201789"/>
                  </a:lnTo>
                  <a:lnTo>
                    <a:pt x="35577" y="201363"/>
                  </a:lnTo>
                  <a:lnTo>
                    <a:pt x="35628" y="200929"/>
                  </a:lnTo>
                  <a:lnTo>
                    <a:pt x="35696" y="200503"/>
                  </a:lnTo>
                  <a:lnTo>
                    <a:pt x="35764" y="200077"/>
                  </a:lnTo>
                  <a:lnTo>
                    <a:pt x="35841" y="199651"/>
                  </a:lnTo>
                  <a:lnTo>
                    <a:pt x="35918" y="199225"/>
                  </a:lnTo>
                  <a:lnTo>
                    <a:pt x="36003" y="198799"/>
                  </a:lnTo>
                  <a:lnTo>
                    <a:pt x="36097" y="198373"/>
                  </a:lnTo>
                  <a:lnTo>
                    <a:pt x="36190" y="197947"/>
                  </a:lnTo>
                  <a:lnTo>
                    <a:pt x="36292" y="197521"/>
                  </a:lnTo>
                  <a:lnTo>
                    <a:pt x="36403" y="197104"/>
                  </a:lnTo>
                  <a:lnTo>
                    <a:pt x="36514" y="196678"/>
                  </a:lnTo>
                  <a:lnTo>
                    <a:pt x="36633" y="196260"/>
                  </a:lnTo>
                  <a:lnTo>
                    <a:pt x="36752" y="195843"/>
                  </a:lnTo>
                  <a:lnTo>
                    <a:pt x="36880" y="195426"/>
                  </a:lnTo>
                  <a:lnTo>
                    <a:pt x="37008" y="195008"/>
                  </a:lnTo>
                  <a:lnTo>
                    <a:pt x="37153" y="194599"/>
                  </a:lnTo>
                  <a:lnTo>
                    <a:pt x="37289" y="194182"/>
                  </a:lnTo>
                  <a:lnTo>
                    <a:pt x="37443" y="193773"/>
                  </a:lnTo>
                  <a:lnTo>
                    <a:pt x="37596" y="193364"/>
                  </a:lnTo>
                  <a:lnTo>
                    <a:pt x="37749" y="192955"/>
                  </a:lnTo>
                  <a:lnTo>
                    <a:pt x="37911" y="192546"/>
                  </a:lnTo>
                  <a:lnTo>
                    <a:pt x="38082" y="192146"/>
                  </a:lnTo>
                  <a:lnTo>
                    <a:pt x="38252" y="191737"/>
                  </a:lnTo>
                  <a:lnTo>
                    <a:pt x="38431" y="191336"/>
                  </a:lnTo>
                  <a:lnTo>
                    <a:pt x="38618" y="190936"/>
                  </a:lnTo>
                  <a:lnTo>
                    <a:pt x="38806" y="190544"/>
                  </a:lnTo>
                  <a:lnTo>
                    <a:pt x="38993" y="190144"/>
                  </a:lnTo>
                  <a:lnTo>
                    <a:pt x="39189" y="189752"/>
                  </a:lnTo>
                  <a:lnTo>
                    <a:pt x="39393" y="189360"/>
                  </a:lnTo>
                  <a:lnTo>
                    <a:pt x="39598" y="188976"/>
                  </a:lnTo>
                  <a:lnTo>
                    <a:pt x="39811" y="188584"/>
                  </a:lnTo>
                  <a:lnTo>
                    <a:pt x="40032" y="188201"/>
                  </a:lnTo>
                  <a:lnTo>
                    <a:pt x="40254" y="187818"/>
                  </a:lnTo>
                  <a:lnTo>
                    <a:pt x="40475" y="187443"/>
                  </a:lnTo>
                  <a:lnTo>
                    <a:pt x="40705" y="187060"/>
                  </a:lnTo>
                  <a:lnTo>
                    <a:pt x="40944" y="186685"/>
                  </a:lnTo>
                  <a:lnTo>
                    <a:pt x="41183" y="186318"/>
                  </a:lnTo>
                  <a:lnTo>
                    <a:pt x="41430" y="185943"/>
                  </a:lnTo>
                  <a:lnTo>
                    <a:pt x="41677" y="185577"/>
                  </a:lnTo>
                  <a:lnTo>
                    <a:pt x="41932" y="185211"/>
                  </a:lnTo>
                  <a:lnTo>
                    <a:pt x="42188" y="184853"/>
                  </a:lnTo>
                  <a:lnTo>
                    <a:pt x="42452" y="184495"/>
                  </a:lnTo>
                  <a:lnTo>
                    <a:pt x="42716" y="184137"/>
                  </a:lnTo>
                  <a:lnTo>
                    <a:pt x="42989" y="183788"/>
                  </a:lnTo>
                  <a:lnTo>
                    <a:pt x="43270" y="183439"/>
                  </a:lnTo>
                  <a:lnTo>
                    <a:pt x="43551" y="183090"/>
                  </a:lnTo>
                  <a:lnTo>
                    <a:pt x="43832" y="182740"/>
                  </a:lnTo>
                  <a:lnTo>
                    <a:pt x="44122" y="182399"/>
                  </a:lnTo>
                  <a:lnTo>
                    <a:pt x="44420" y="182067"/>
                  </a:lnTo>
                  <a:lnTo>
                    <a:pt x="44718" y="181735"/>
                  </a:lnTo>
                  <a:lnTo>
                    <a:pt x="45016" y="181403"/>
                  </a:lnTo>
                  <a:lnTo>
                    <a:pt x="45323" y="181070"/>
                  </a:lnTo>
                  <a:lnTo>
                    <a:pt x="45638" y="180747"/>
                  </a:lnTo>
                  <a:lnTo>
                    <a:pt x="45953" y="180431"/>
                  </a:lnTo>
                  <a:lnTo>
                    <a:pt x="46073" y="180304"/>
                  </a:lnTo>
                  <a:lnTo>
                    <a:pt x="46183" y="180176"/>
                  </a:lnTo>
                  <a:lnTo>
                    <a:pt x="46294" y="180040"/>
                  </a:lnTo>
                  <a:lnTo>
                    <a:pt x="46405" y="179903"/>
                  </a:lnTo>
                  <a:lnTo>
                    <a:pt x="46499" y="179767"/>
                  </a:lnTo>
                  <a:lnTo>
                    <a:pt x="46601" y="179631"/>
                  </a:lnTo>
                  <a:lnTo>
                    <a:pt x="46686" y="179486"/>
                  </a:lnTo>
                  <a:lnTo>
                    <a:pt x="46771" y="179341"/>
                  </a:lnTo>
                  <a:lnTo>
                    <a:pt x="46856" y="179188"/>
                  </a:lnTo>
                  <a:lnTo>
                    <a:pt x="46933" y="179043"/>
                  </a:lnTo>
                  <a:lnTo>
                    <a:pt x="47001" y="178889"/>
                  </a:lnTo>
                  <a:lnTo>
                    <a:pt x="47069" y="178728"/>
                  </a:lnTo>
                  <a:lnTo>
                    <a:pt x="47129" y="178574"/>
                  </a:lnTo>
                  <a:lnTo>
                    <a:pt x="47180" y="178412"/>
                  </a:lnTo>
                  <a:lnTo>
                    <a:pt x="47231" y="178259"/>
                  </a:lnTo>
                  <a:lnTo>
                    <a:pt x="47274" y="178097"/>
                  </a:lnTo>
                  <a:lnTo>
                    <a:pt x="47316" y="177927"/>
                  </a:lnTo>
                  <a:lnTo>
                    <a:pt x="47351" y="177765"/>
                  </a:lnTo>
                  <a:lnTo>
                    <a:pt x="47376" y="177603"/>
                  </a:lnTo>
                  <a:lnTo>
                    <a:pt x="47402" y="177433"/>
                  </a:lnTo>
                  <a:lnTo>
                    <a:pt x="47419" y="177271"/>
                  </a:lnTo>
                  <a:lnTo>
                    <a:pt x="47427" y="177100"/>
                  </a:lnTo>
                  <a:lnTo>
                    <a:pt x="47436" y="176930"/>
                  </a:lnTo>
                  <a:lnTo>
                    <a:pt x="47436" y="176760"/>
                  </a:lnTo>
                  <a:lnTo>
                    <a:pt x="47436" y="176589"/>
                  </a:lnTo>
                  <a:lnTo>
                    <a:pt x="47419" y="176419"/>
                  </a:lnTo>
                  <a:lnTo>
                    <a:pt x="47402" y="176257"/>
                  </a:lnTo>
                  <a:lnTo>
                    <a:pt x="47385" y="176087"/>
                  </a:lnTo>
                  <a:lnTo>
                    <a:pt x="47359" y="175916"/>
                  </a:lnTo>
                  <a:lnTo>
                    <a:pt x="47325" y="175746"/>
                  </a:lnTo>
                  <a:lnTo>
                    <a:pt x="47282" y="175575"/>
                  </a:lnTo>
                  <a:lnTo>
                    <a:pt x="47240" y="175414"/>
                  </a:lnTo>
                  <a:lnTo>
                    <a:pt x="47189" y="175243"/>
                  </a:lnTo>
                  <a:lnTo>
                    <a:pt x="47129" y="175081"/>
                  </a:lnTo>
                  <a:lnTo>
                    <a:pt x="47069" y="174919"/>
                  </a:lnTo>
                  <a:lnTo>
                    <a:pt x="47001" y="174766"/>
                  </a:lnTo>
                  <a:lnTo>
                    <a:pt x="46933" y="174613"/>
                  </a:lnTo>
                  <a:lnTo>
                    <a:pt x="46856" y="174459"/>
                  </a:lnTo>
                  <a:lnTo>
                    <a:pt x="46771" y="174306"/>
                  </a:lnTo>
                  <a:lnTo>
                    <a:pt x="46686" y="174161"/>
                  </a:lnTo>
                  <a:lnTo>
                    <a:pt x="46601" y="174016"/>
                  </a:lnTo>
                  <a:lnTo>
                    <a:pt x="46499" y="173880"/>
                  </a:lnTo>
                  <a:lnTo>
                    <a:pt x="46405" y="173744"/>
                  </a:lnTo>
                  <a:lnTo>
                    <a:pt x="46303" y="173607"/>
                  </a:lnTo>
                  <a:lnTo>
                    <a:pt x="46192" y="173480"/>
                  </a:lnTo>
                  <a:lnTo>
                    <a:pt x="46081" y="173360"/>
                  </a:lnTo>
                  <a:lnTo>
                    <a:pt x="45962" y="173233"/>
                  </a:lnTo>
                  <a:lnTo>
                    <a:pt x="45843" y="173122"/>
                  </a:lnTo>
                  <a:lnTo>
                    <a:pt x="45723" y="173003"/>
                  </a:lnTo>
                  <a:lnTo>
                    <a:pt x="45596" y="172900"/>
                  </a:lnTo>
                  <a:lnTo>
                    <a:pt x="45459" y="172790"/>
                  </a:lnTo>
                  <a:lnTo>
                    <a:pt x="45331" y="172687"/>
                  </a:lnTo>
                  <a:lnTo>
                    <a:pt x="45195" y="172594"/>
                  </a:lnTo>
                  <a:lnTo>
                    <a:pt x="45050" y="172500"/>
                  </a:lnTo>
                  <a:lnTo>
                    <a:pt x="44905" y="172415"/>
                  </a:lnTo>
                  <a:lnTo>
                    <a:pt x="44761" y="172330"/>
                  </a:lnTo>
                  <a:lnTo>
                    <a:pt x="44607" y="172253"/>
                  </a:lnTo>
                  <a:lnTo>
                    <a:pt x="44454" y="172185"/>
                  </a:lnTo>
                  <a:lnTo>
                    <a:pt x="44301" y="172108"/>
                  </a:lnTo>
                  <a:lnTo>
                    <a:pt x="44139" y="172048"/>
                  </a:lnTo>
                  <a:lnTo>
                    <a:pt x="43985" y="171989"/>
                  </a:lnTo>
                  <a:lnTo>
                    <a:pt x="43815" y="171938"/>
                  </a:lnTo>
                  <a:lnTo>
                    <a:pt x="43653" y="171895"/>
                  </a:lnTo>
                  <a:lnTo>
                    <a:pt x="43483" y="171853"/>
                  </a:lnTo>
                  <a:lnTo>
                    <a:pt x="42571" y="171631"/>
                  </a:lnTo>
                  <a:lnTo>
                    <a:pt x="41668" y="171392"/>
                  </a:lnTo>
                  <a:lnTo>
                    <a:pt x="40774" y="171137"/>
                  </a:lnTo>
                  <a:lnTo>
                    <a:pt x="39879" y="170873"/>
                  </a:lnTo>
                  <a:lnTo>
                    <a:pt x="39002" y="170592"/>
                  </a:lnTo>
                  <a:lnTo>
                    <a:pt x="38141" y="170293"/>
                  </a:lnTo>
                  <a:lnTo>
                    <a:pt x="37281" y="169987"/>
                  </a:lnTo>
                  <a:lnTo>
                    <a:pt x="36429" y="169655"/>
                  </a:lnTo>
                  <a:lnTo>
                    <a:pt x="35594" y="169314"/>
                  </a:lnTo>
                  <a:lnTo>
                    <a:pt x="34767" y="168964"/>
                  </a:lnTo>
                  <a:lnTo>
                    <a:pt x="33950" y="168598"/>
                  </a:lnTo>
                  <a:lnTo>
                    <a:pt x="33140" y="168215"/>
                  </a:lnTo>
                  <a:lnTo>
                    <a:pt x="32348" y="167823"/>
                  </a:lnTo>
                  <a:lnTo>
                    <a:pt x="31556" y="167414"/>
                  </a:lnTo>
                  <a:lnTo>
                    <a:pt x="30789" y="166996"/>
                  </a:lnTo>
                  <a:lnTo>
                    <a:pt x="30022" y="166562"/>
                  </a:lnTo>
                  <a:lnTo>
                    <a:pt x="29273" y="166119"/>
                  </a:lnTo>
                  <a:lnTo>
                    <a:pt x="28531" y="165659"/>
                  </a:lnTo>
                  <a:lnTo>
                    <a:pt x="27807" y="165190"/>
                  </a:lnTo>
                  <a:lnTo>
                    <a:pt x="27092" y="164705"/>
                  </a:lnTo>
                  <a:lnTo>
                    <a:pt x="26384" y="164211"/>
                  </a:lnTo>
                  <a:lnTo>
                    <a:pt x="25694" y="163708"/>
                  </a:lnTo>
                  <a:lnTo>
                    <a:pt x="25013" y="163188"/>
                  </a:lnTo>
                  <a:lnTo>
                    <a:pt x="24348" y="162660"/>
                  </a:lnTo>
                  <a:lnTo>
                    <a:pt x="23701" y="162123"/>
                  </a:lnTo>
                  <a:lnTo>
                    <a:pt x="23062" y="161578"/>
                  </a:lnTo>
                  <a:lnTo>
                    <a:pt x="22431" y="161016"/>
                  </a:lnTo>
                  <a:lnTo>
                    <a:pt x="21818" y="160445"/>
                  </a:lnTo>
                  <a:lnTo>
                    <a:pt x="21222" y="159866"/>
                  </a:lnTo>
                  <a:lnTo>
                    <a:pt x="20634" y="159269"/>
                  </a:lnTo>
                  <a:lnTo>
                    <a:pt x="20063" y="158673"/>
                  </a:lnTo>
                  <a:lnTo>
                    <a:pt x="19501" y="158060"/>
                  </a:lnTo>
                  <a:lnTo>
                    <a:pt x="18964" y="157446"/>
                  </a:lnTo>
                  <a:lnTo>
                    <a:pt x="18436" y="156816"/>
                  </a:lnTo>
                  <a:lnTo>
                    <a:pt x="17916" y="156177"/>
                  </a:lnTo>
                  <a:lnTo>
                    <a:pt x="17422" y="155529"/>
                  </a:lnTo>
                  <a:lnTo>
                    <a:pt x="16937" y="154882"/>
                  </a:lnTo>
                  <a:lnTo>
                    <a:pt x="16468" y="154217"/>
                  </a:lnTo>
                  <a:lnTo>
                    <a:pt x="16016" y="153544"/>
                  </a:lnTo>
                  <a:lnTo>
                    <a:pt x="15582" y="152863"/>
                  </a:lnTo>
                  <a:lnTo>
                    <a:pt x="15156" y="152181"/>
                  </a:lnTo>
                  <a:lnTo>
                    <a:pt x="14747" y="151483"/>
                  </a:lnTo>
                  <a:lnTo>
                    <a:pt x="14364" y="150784"/>
                  </a:lnTo>
                  <a:lnTo>
                    <a:pt x="13989" y="150077"/>
                  </a:lnTo>
                  <a:lnTo>
                    <a:pt x="13631" y="149361"/>
                  </a:lnTo>
                  <a:lnTo>
                    <a:pt x="13290" y="148637"/>
                  </a:lnTo>
                  <a:lnTo>
                    <a:pt x="12967" y="147905"/>
                  </a:lnTo>
                  <a:lnTo>
                    <a:pt x="12660" y="147172"/>
                  </a:lnTo>
                  <a:lnTo>
                    <a:pt x="12370" y="146431"/>
                  </a:lnTo>
                  <a:lnTo>
                    <a:pt x="12098" y="145681"/>
                  </a:lnTo>
                  <a:lnTo>
                    <a:pt x="11842" y="144923"/>
                  </a:lnTo>
                  <a:lnTo>
                    <a:pt x="11612" y="144165"/>
                  </a:lnTo>
                  <a:lnTo>
                    <a:pt x="11390" y="143406"/>
                  </a:lnTo>
                  <a:lnTo>
                    <a:pt x="11186" y="142631"/>
                  </a:lnTo>
                  <a:lnTo>
                    <a:pt x="11007" y="141856"/>
                  </a:lnTo>
                  <a:lnTo>
                    <a:pt x="10845" y="141081"/>
                  </a:lnTo>
                  <a:lnTo>
                    <a:pt x="10700" y="140297"/>
                  </a:lnTo>
                  <a:lnTo>
                    <a:pt x="10573" y="139505"/>
                  </a:lnTo>
                  <a:lnTo>
                    <a:pt x="10462" y="138712"/>
                  </a:lnTo>
                  <a:lnTo>
                    <a:pt x="10377" y="137920"/>
                  </a:lnTo>
                  <a:lnTo>
                    <a:pt x="10308" y="137119"/>
                  </a:lnTo>
                  <a:lnTo>
                    <a:pt x="10257" y="136310"/>
                  </a:lnTo>
                  <a:lnTo>
                    <a:pt x="10223" y="135509"/>
                  </a:lnTo>
                  <a:lnTo>
                    <a:pt x="10215" y="134700"/>
                  </a:lnTo>
                  <a:lnTo>
                    <a:pt x="10223" y="134189"/>
                  </a:lnTo>
                  <a:lnTo>
                    <a:pt x="10232" y="133686"/>
                  </a:lnTo>
                  <a:lnTo>
                    <a:pt x="10249" y="133183"/>
                  </a:lnTo>
                  <a:lnTo>
                    <a:pt x="10274" y="132681"/>
                  </a:lnTo>
                  <a:lnTo>
                    <a:pt x="10308" y="132178"/>
                  </a:lnTo>
                  <a:lnTo>
                    <a:pt x="10351" y="131684"/>
                  </a:lnTo>
                  <a:lnTo>
                    <a:pt x="10394" y="131181"/>
                  </a:lnTo>
                  <a:lnTo>
                    <a:pt x="10453" y="130679"/>
                  </a:lnTo>
                  <a:lnTo>
                    <a:pt x="10513" y="130184"/>
                  </a:lnTo>
                  <a:lnTo>
                    <a:pt x="10581" y="129690"/>
                  </a:lnTo>
                  <a:lnTo>
                    <a:pt x="10658" y="129196"/>
                  </a:lnTo>
                  <a:lnTo>
                    <a:pt x="10743" y="128702"/>
                  </a:lnTo>
                  <a:lnTo>
                    <a:pt x="10828" y="128208"/>
                  </a:lnTo>
                  <a:lnTo>
                    <a:pt x="10930" y="127722"/>
                  </a:lnTo>
                  <a:lnTo>
                    <a:pt x="11033" y="127228"/>
                  </a:lnTo>
                  <a:lnTo>
                    <a:pt x="11143" y="126743"/>
                  </a:lnTo>
                  <a:lnTo>
                    <a:pt x="11263" y="126257"/>
                  </a:lnTo>
                  <a:lnTo>
                    <a:pt x="11390" y="125771"/>
                  </a:lnTo>
                  <a:lnTo>
                    <a:pt x="11518" y="125286"/>
                  </a:lnTo>
                  <a:lnTo>
                    <a:pt x="11655" y="124809"/>
                  </a:lnTo>
                  <a:lnTo>
                    <a:pt x="11808" y="124323"/>
                  </a:lnTo>
                  <a:lnTo>
                    <a:pt x="11961" y="123846"/>
                  </a:lnTo>
                  <a:lnTo>
                    <a:pt x="12115" y="123369"/>
                  </a:lnTo>
                  <a:lnTo>
                    <a:pt x="12285" y="122900"/>
                  </a:lnTo>
                  <a:lnTo>
                    <a:pt x="12455" y="122423"/>
                  </a:lnTo>
                  <a:lnTo>
                    <a:pt x="12643" y="121955"/>
                  </a:lnTo>
                  <a:lnTo>
                    <a:pt x="12830" y="121486"/>
                  </a:lnTo>
                  <a:lnTo>
                    <a:pt x="13018" y="121018"/>
                  </a:lnTo>
                  <a:lnTo>
                    <a:pt x="13222" y="120549"/>
                  </a:lnTo>
                  <a:lnTo>
                    <a:pt x="13427" y="120089"/>
                  </a:lnTo>
                  <a:lnTo>
                    <a:pt x="13648" y="119629"/>
                  </a:lnTo>
                  <a:lnTo>
                    <a:pt x="13870" y="119169"/>
                  </a:lnTo>
                  <a:lnTo>
                    <a:pt x="14091" y="118709"/>
                  </a:lnTo>
                  <a:lnTo>
                    <a:pt x="14330" y="118257"/>
                  </a:lnTo>
                  <a:lnTo>
                    <a:pt x="14568" y="117806"/>
                  </a:lnTo>
                  <a:lnTo>
                    <a:pt x="14815" y="117354"/>
                  </a:lnTo>
                  <a:lnTo>
                    <a:pt x="15071" y="116903"/>
                  </a:lnTo>
                  <a:lnTo>
                    <a:pt x="15335" y="116460"/>
                  </a:lnTo>
                  <a:lnTo>
                    <a:pt x="15599" y="116017"/>
                  </a:lnTo>
                  <a:lnTo>
                    <a:pt x="15872" y="115574"/>
                  </a:lnTo>
                  <a:lnTo>
                    <a:pt x="16153" y="115139"/>
                  </a:lnTo>
                  <a:lnTo>
                    <a:pt x="16442" y="114705"/>
                  </a:lnTo>
                  <a:lnTo>
                    <a:pt x="16732" y="114270"/>
                  </a:lnTo>
                  <a:lnTo>
                    <a:pt x="17030" y="113844"/>
                  </a:lnTo>
                  <a:lnTo>
                    <a:pt x="17337" y="113410"/>
                  </a:lnTo>
                  <a:lnTo>
                    <a:pt x="17652" y="112992"/>
                  </a:lnTo>
                  <a:lnTo>
                    <a:pt x="17967" y="112566"/>
                  </a:lnTo>
                  <a:lnTo>
                    <a:pt x="18300" y="112149"/>
                  </a:lnTo>
                  <a:lnTo>
                    <a:pt x="18632" y="111732"/>
                  </a:lnTo>
                  <a:lnTo>
                    <a:pt x="18964" y="111314"/>
                  </a:lnTo>
                  <a:lnTo>
                    <a:pt x="19313" y="110905"/>
                  </a:lnTo>
                  <a:lnTo>
                    <a:pt x="19663" y="110496"/>
                  </a:lnTo>
                  <a:lnTo>
                    <a:pt x="20021" y="110096"/>
                  </a:lnTo>
                  <a:lnTo>
                    <a:pt x="20378" y="109695"/>
                  </a:lnTo>
                  <a:lnTo>
                    <a:pt x="20753" y="109295"/>
                  </a:lnTo>
                  <a:lnTo>
                    <a:pt x="21128" y="108903"/>
                  </a:lnTo>
                  <a:lnTo>
                    <a:pt x="21511" y="108511"/>
                  </a:lnTo>
                  <a:lnTo>
                    <a:pt x="21895" y="108119"/>
                  </a:lnTo>
                  <a:lnTo>
                    <a:pt x="22287" y="107736"/>
                  </a:lnTo>
                  <a:lnTo>
                    <a:pt x="22687" y="107353"/>
                  </a:lnTo>
                  <a:lnTo>
                    <a:pt x="23096" y="106978"/>
                  </a:lnTo>
                  <a:lnTo>
                    <a:pt x="23505" y="106594"/>
                  </a:lnTo>
                  <a:lnTo>
                    <a:pt x="23922" y="106228"/>
                  </a:lnTo>
                  <a:lnTo>
                    <a:pt x="24348" y="105862"/>
                  </a:lnTo>
                  <a:lnTo>
                    <a:pt x="24553" y="105674"/>
                  </a:lnTo>
                  <a:lnTo>
                    <a:pt x="24740" y="105487"/>
                  </a:lnTo>
                  <a:lnTo>
                    <a:pt x="24919" y="105291"/>
                  </a:lnTo>
                  <a:lnTo>
                    <a:pt x="25081" y="105087"/>
                  </a:lnTo>
                  <a:lnTo>
                    <a:pt x="25234" y="104865"/>
                  </a:lnTo>
                  <a:lnTo>
                    <a:pt x="25379" y="104643"/>
                  </a:lnTo>
                  <a:lnTo>
                    <a:pt x="25515" y="104422"/>
                  </a:lnTo>
                  <a:lnTo>
                    <a:pt x="25635" y="104183"/>
                  </a:lnTo>
                  <a:lnTo>
                    <a:pt x="25737" y="103945"/>
                  </a:lnTo>
                  <a:lnTo>
                    <a:pt x="25839" y="103698"/>
                  </a:lnTo>
                  <a:lnTo>
                    <a:pt x="25916" y="103442"/>
                  </a:lnTo>
                  <a:lnTo>
                    <a:pt x="25984" y="103187"/>
                  </a:lnTo>
                  <a:lnTo>
                    <a:pt x="26044" y="102931"/>
                  </a:lnTo>
                  <a:lnTo>
                    <a:pt x="26086" y="102667"/>
                  </a:lnTo>
                  <a:lnTo>
                    <a:pt x="26120" y="102403"/>
                  </a:lnTo>
                  <a:lnTo>
                    <a:pt x="26129" y="102130"/>
                  </a:lnTo>
                  <a:lnTo>
                    <a:pt x="26129" y="101866"/>
                  </a:lnTo>
                  <a:lnTo>
                    <a:pt x="26120" y="101602"/>
                  </a:lnTo>
                  <a:lnTo>
                    <a:pt x="26095" y="101329"/>
                  </a:lnTo>
                  <a:lnTo>
                    <a:pt x="26052" y="101074"/>
                  </a:lnTo>
                  <a:lnTo>
                    <a:pt x="26001" y="100810"/>
                  </a:lnTo>
                  <a:lnTo>
                    <a:pt x="25933" y="100554"/>
                  </a:lnTo>
                  <a:lnTo>
                    <a:pt x="25848" y="100307"/>
                  </a:lnTo>
                  <a:lnTo>
                    <a:pt x="25754" y="100060"/>
                  </a:lnTo>
                  <a:lnTo>
                    <a:pt x="25652" y="99813"/>
                  </a:lnTo>
                  <a:lnTo>
                    <a:pt x="25533" y="99583"/>
                  </a:lnTo>
                  <a:lnTo>
                    <a:pt x="25405" y="99353"/>
                  </a:lnTo>
                  <a:lnTo>
                    <a:pt x="25260" y="99131"/>
                  </a:lnTo>
                  <a:lnTo>
                    <a:pt x="25107" y="98910"/>
                  </a:lnTo>
                  <a:lnTo>
                    <a:pt x="24945" y="98706"/>
                  </a:lnTo>
                  <a:lnTo>
                    <a:pt x="24766" y="98501"/>
                  </a:lnTo>
                  <a:lnTo>
                    <a:pt x="24578" y="98314"/>
                  </a:lnTo>
                  <a:lnTo>
                    <a:pt x="24093" y="97837"/>
                  </a:lnTo>
                  <a:lnTo>
                    <a:pt x="23624" y="97351"/>
                  </a:lnTo>
                  <a:lnTo>
                    <a:pt x="23173" y="96857"/>
                  </a:lnTo>
                  <a:lnTo>
                    <a:pt x="22730" y="96354"/>
                  </a:lnTo>
                  <a:lnTo>
                    <a:pt x="22304" y="95843"/>
                  </a:lnTo>
                  <a:lnTo>
                    <a:pt x="21895" y="95323"/>
                  </a:lnTo>
                  <a:lnTo>
                    <a:pt x="21494" y="94804"/>
                  </a:lnTo>
                  <a:lnTo>
                    <a:pt x="21111" y="94275"/>
                  </a:lnTo>
                  <a:lnTo>
                    <a:pt x="20745" y="93739"/>
                  </a:lnTo>
                  <a:lnTo>
                    <a:pt x="20387" y="93194"/>
                  </a:lnTo>
                  <a:lnTo>
                    <a:pt x="20046" y="92648"/>
                  </a:lnTo>
                  <a:lnTo>
                    <a:pt x="19722" y="92086"/>
                  </a:lnTo>
                  <a:lnTo>
                    <a:pt x="19416" y="91532"/>
                  </a:lnTo>
                  <a:lnTo>
                    <a:pt x="19117" y="90961"/>
                  </a:lnTo>
                  <a:lnTo>
                    <a:pt x="18836" y="90391"/>
                  </a:lnTo>
                  <a:lnTo>
                    <a:pt x="18572" y="89820"/>
                  </a:lnTo>
                  <a:lnTo>
                    <a:pt x="18325" y="89232"/>
                  </a:lnTo>
                  <a:lnTo>
                    <a:pt x="18095" y="88653"/>
                  </a:lnTo>
                  <a:lnTo>
                    <a:pt x="17874" y="88056"/>
                  </a:lnTo>
                  <a:lnTo>
                    <a:pt x="17669" y="87469"/>
                  </a:lnTo>
                  <a:lnTo>
                    <a:pt x="17482" y="86864"/>
                  </a:lnTo>
                  <a:lnTo>
                    <a:pt x="17311" y="86267"/>
                  </a:lnTo>
                  <a:lnTo>
                    <a:pt x="17158" y="85662"/>
                  </a:lnTo>
                  <a:lnTo>
                    <a:pt x="17013" y="85049"/>
                  </a:lnTo>
                  <a:lnTo>
                    <a:pt x="16894" y="84436"/>
                  </a:lnTo>
                  <a:lnTo>
                    <a:pt x="16783" y="83822"/>
                  </a:lnTo>
                  <a:lnTo>
                    <a:pt x="16689" y="83209"/>
                  </a:lnTo>
                  <a:lnTo>
                    <a:pt x="16621" y="82587"/>
                  </a:lnTo>
                  <a:lnTo>
                    <a:pt x="16562" y="81965"/>
                  </a:lnTo>
                  <a:lnTo>
                    <a:pt x="16519" y="81343"/>
                  </a:lnTo>
                  <a:lnTo>
                    <a:pt x="16494" y="80721"/>
                  </a:lnTo>
                  <a:lnTo>
                    <a:pt x="16485" y="80091"/>
                  </a:lnTo>
                  <a:lnTo>
                    <a:pt x="16494" y="79392"/>
                  </a:lnTo>
                  <a:lnTo>
                    <a:pt x="16528" y="78694"/>
                  </a:lnTo>
                  <a:lnTo>
                    <a:pt x="16579" y="78004"/>
                  </a:lnTo>
                  <a:lnTo>
                    <a:pt x="16647" y="77313"/>
                  </a:lnTo>
                  <a:lnTo>
                    <a:pt x="16732" y="76632"/>
                  </a:lnTo>
                  <a:lnTo>
                    <a:pt x="16843" y="75950"/>
                  </a:lnTo>
                  <a:lnTo>
                    <a:pt x="16971" y="75277"/>
                  </a:lnTo>
                  <a:lnTo>
                    <a:pt x="17115" y="74613"/>
                  </a:lnTo>
                  <a:lnTo>
                    <a:pt x="17277" y="73957"/>
                  </a:lnTo>
                  <a:lnTo>
                    <a:pt x="17456" y="73301"/>
                  </a:lnTo>
                  <a:lnTo>
                    <a:pt x="17661" y="72653"/>
                  </a:lnTo>
                  <a:lnTo>
                    <a:pt x="17874" y="72006"/>
                  </a:lnTo>
                  <a:lnTo>
                    <a:pt x="18112" y="71376"/>
                  </a:lnTo>
                  <a:lnTo>
                    <a:pt x="18368" y="70745"/>
                  </a:lnTo>
                  <a:lnTo>
                    <a:pt x="18632" y="70123"/>
                  </a:lnTo>
                  <a:lnTo>
                    <a:pt x="18922" y="69510"/>
                  </a:lnTo>
                  <a:lnTo>
                    <a:pt x="19228" y="68905"/>
                  </a:lnTo>
                  <a:lnTo>
                    <a:pt x="19543" y="68309"/>
                  </a:lnTo>
                  <a:lnTo>
                    <a:pt x="19884" y="67712"/>
                  </a:lnTo>
                  <a:lnTo>
                    <a:pt x="20234" y="67133"/>
                  </a:lnTo>
                  <a:lnTo>
                    <a:pt x="20600" y="66554"/>
                  </a:lnTo>
                  <a:lnTo>
                    <a:pt x="20983" y="65991"/>
                  </a:lnTo>
                  <a:lnTo>
                    <a:pt x="21375" y="65438"/>
                  </a:lnTo>
                  <a:lnTo>
                    <a:pt x="21793" y="64884"/>
                  </a:lnTo>
                  <a:lnTo>
                    <a:pt x="22219" y="64347"/>
                  </a:lnTo>
                  <a:lnTo>
                    <a:pt x="22662" y="63810"/>
                  </a:lnTo>
                  <a:lnTo>
                    <a:pt x="23122" y="63291"/>
                  </a:lnTo>
                  <a:lnTo>
                    <a:pt x="23590" y="62780"/>
                  </a:lnTo>
                  <a:lnTo>
                    <a:pt x="24076" y="62277"/>
                  </a:lnTo>
                  <a:lnTo>
                    <a:pt x="24570" y="61791"/>
                  </a:lnTo>
                  <a:lnTo>
                    <a:pt x="25081" y="61306"/>
                  </a:lnTo>
                  <a:lnTo>
                    <a:pt x="25609" y="60837"/>
                  </a:lnTo>
                  <a:lnTo>
                    <a:pt x="26146" y="60377"/>
                  </a:lnTo>
                  <a:lnTo>
                    <a:pt x="26691" y="59926"/>
                  </a:lnTo>
                  <a:lnTo>
                    <a:pt x="27253" y="59491"/>
                  </a:lnTo>
                  <a:lnTo>
                    <a:pt x="27833" y="59065"/>
                  </a:lnTo>
                  <a:lnTo>
                    <a:pt x="28421" y="58648"/>
                  </a:lnTo>
                  <a:lnTo>
                    <a:pt x="29017" y="58239"/>
                  </a:lnTo>
                  <a:lnTo>
                    <a:pt x="29630" y="57847"/>
                  </a:lnTo>
                  <a:lnTo>
                    <a:pt x="30252" y="57472"/>
                  </a:lnTo>
                  <a:lnTo>
                    <a:pt x="30883" y="57106"/>
                  </a:lnTo>
                  <a:lnTo>
                    <a:pt x="31522" y="56748"/>
                  </a:lnTo>
                  <a:lnTo>
                    <a:pt x="32178" y="56407"/>
                  </a:lnTo>
                  <a:lnTo>
                    <a:pt x="32842" y="56075"/>
                  </a:lnTo>
                  <a:lnTo>
                    <a:pt x="33515" y="55760"/>
                  </a:lnTo>
                  <a:lnTo>
                    <a:pt x="34205" y="55453"/>
                  </a:lnTo>
                  <a:lnTo>
                    <a:pt x="34895" y="55163"/>
                  </a:lnTo>
                  <a:lnTo>
                    <a:pt x="35602" y="54891"/>
                  </a:lnTo>
                  <a:lnTo>
                    <a:pt x="36318" y="54627"/>
                  </a:lnTo>
                  <a:lnTo>
                    <a:pt x="37034" y="54379"/>
                  </a:lnTo>
                  <a:lnTo>
                    <a:pt x="37766" y="54141"/>
                  </a:lnTo>
                  <a:lnTo>
                    <a:pt x="38507" y="53919"/>
                  </a:lnTo>
                  <a:lnTo>
                    <a:pt x="39257" y="53715"/>
                  </a:lnTo>
                  <a:lnTo>
                    <a:pt x="40015" y="53528"/>
                  </a:lnTo>
                  <a:lnTo>
                    <a:pt x="40774" y="53349"/>
                  </a:lnTo>
                  <a:lnTo>
                    <a:pt x="41549" y="53195"/>
                  </a:lnTo>
                  <a:lnTo>
                    <a:pt x="42324" y="53050"/>
                  </a:lnTo>
                  <a:lnTo>
                    <a:pt x="43116" y="52923"/>
                  </a:lnTo>
                  <a:lnTo>
                    <a:pt x="43909" y="52803"/>
                  </a:lnTo>
                  <a:lnTo>
                    <a:pt x="44710" y="52710"/>
                  </a:lnTo>
                  <a:lnTo>
                    <a:pt x="45510" y="52633"/>
                  </a:lnTo>
                  <a:lnTo>
                    <a:pt x="46328" y="52565"/>
                  </a:lnTo>
                  <a:lnTo>
                    <a:pt x="47146" y="52514"/>
                  </a:lnTo>
                  <a:lnTo>
                    <a:pt x="47972" y="52488"/>
                  </a:lnTo>
                  <a:lnTo>
                    <a:pt x="48075" y="52488"/>
                  </a:lnTo>
                  <a:lnTo>
                    <a:pt x="48339" y="52505"/>
                  </a:lnTo>
                  <a:lnTo>
                    <a:pt x="48765" y="52531"/>
                  </a:lnTo>
                  <a:lnTo>
                    <a:pt x="49319" y="52582"/>
                  </a:lnTo>
                  <a:lnTo>
                    <a:pt x="49642" y="52616"/>
                  </a:lnTo>
                  <a:lnTo>
                    <a:pt x="50000" y="52667"/>
                  </a:lnTo>
                  <a:lnTo>
                    <a:pt x="50375" y="52718"/>
                  </a:lnTo>
                  <a:lnTo>
                    <a:pt x="50784" y="52786"/>
                  </a:lnTo>
                  <a:lnTo>
                    <a:pt x="51210" y="52854"/>
                  </a:lnTo>
                  <a:lnTo>
                    <a:pt x="51661" y="52948"/>
                  </a:lnTo>
                  <a:lnTo>
                    <a:pt x="52130" y="53042"/>
                  </a:lnTo>
                  <a:lnTo>
                    <a:pt x="52615" y="53153"/>
                  </a:lnTo>
                  <a:lnTo>
                    <a:pt x="53118" y="53280"/>
                  </a:lnTo>
                  <a:lnTo>
                    <a:pt x="53638" y="53425"/>
                  </a:lnTo>
                  <a:lnTo>
                    <a:pt x="54166" y="53587"/>
                  </a:lnTo>
                  <a:lnTo>
                    <a:pt x="54711" y="53758"/>
                  </a:lnTo>
                  <a:lnTo>
                    <a:pt x="55256" y="53945"/>
                  </a:lnTo>
                  <a:lnTo>
                    <a:pt x="55810" y="54158"/>
                  </a:lnTo>
                  <a:lnTo>
                    <a:pt x="56373" y="54388"/>
                  </a:lnTo>
                  <a:lnTo>
                    <a:pt x="56935" y="54635"/>
                  </a:lnTo>
                  <a:lnTo>
                    <a:pt x="57497" y="54908"/>
                  </a:lnTo>
                  <a:lnTo>
                    <a:pt x="57778" y="55052"/>
                  </a:lnTo>
                  <a:lnTo>
                    <a:pt x="58059" y="55197"/>
                  </a:lnTo>
                  <a:lnTo>
                    <a:pt x="58340" y="55359"/>
                  </a:lnTo>
                  <a:lnTo>
                    <a:pt x="58622" y="55513"/>
                  </a:lnTo>
                  <a:lnTo>
                    <a:pt x="58894" y="55683"/>
                  </a:lnTo>
                  <a:lnTo>
                    <a:pt x="59175" y="55853"/>
                  </a:lnTo>
                  <a:lnTo>
                    <a:pt x="59448" y="56032"/>
                  </a:lnTo>
                  <a:lnTo>
                    <a:pt x="59721" y="56220"/>
                  </a:lnTo>
                  <a:lnTo>
                    <a:pt x="59993" y="56407"/>
                  </a:lnTo>
                  <a:lnTo>
                    <a:pt x="60266" y="56603"/>
                  </a:lnTo>
                  <a:lnTo>
                    <a:pt x="60530" y="56807"/>
                  </a:lnTo>
                  <a:lnTo>
                    <a:pt x="60794" y="57020"/>
                  </a:lnTo>
                  <a:lnTo>
                    <a:pt x="61058" y="57233"/>
                  </a:lnTo>
                  <a:lnTo>
                    <a:pt x="61314" y="57455"/>
                  </a:lnTo>
                  <a:lnTo>
                    <a:pt x="61501" y="57617"/>
                  </a:lnTo>
                  <a:lnTo>
                    <a:pt x="61689" y="57762"/>
                  </a:lnTo>
                  <a:lnTo>
                    <a:pt x="61885" y="57898"/>
                  </a:lnTo>
                  <a:lnTo>
                    <a:pt x="62089" y="58017"/>
                  </a:lnTo>
                  <a:lnTo>
                    <a:pt x="62293" y="58136"/>
                  </a:lnTo>
                  <a:lnTo>
                    <a:pt x="62498" y="58239"/>
                  </a:lnTo>
                  <a:lnTo>
                    <a:pt x="62711" y="58332"/>
                  </a:lnTo>
                  <a:lnTo>
                    <a:pt x="62924" y="58418"/>
                  </a:lnTo>
                  <a:lnTo>
                    <a:pt x="63137" y="58494"/>
                  </a:lnTo>
                  <a:lnTo>
                    <a:pt x="63358" y="58562"/>
                  </a:lnTo>
                  <a:lnTo>
                    <a:pt x="63580" y="58614"/>
                  </a:lnTo>
                  <a:lnTo>
                    <a:pt x="63801" y="58656"/>
                  </a:lnTo>
                  <a:lnTo>
                    <a:pt x="64023" y="58690"/>
                  </a:lnTo>
                  <a:lnTo>
                    <a:pt x="64253" y="58716"/>
                  </a:lnTo>
                  <a:lnTo>
                    <a:pt x="64474" y="58733"/>
                  </a:lnTo>
                  <a:lnTo>
                    <a:pt x="64704" y="58741"/>
                  </a:lnTo>
                  <a:lnTo>
                    <a:pt x="64969" y="58733"/>
                  </a:lnTo>
                  <a:lnTo>
                    <a:pt x="65233" y="58716"/>
                  </a:lnTo>
                  <a:lnTo>
                    <a:pt x="65488" y="58682"/>
                  </a:lnTo>
                  <a:lnTo>
                    <a:pt x="65752" y="58631"/>
                  </a:lnTo>
                  <a:lnTo>
                    <a:pt x="66008" y="58571"/>
                  </a:lnTo>
                  <a:lnTo>
                    <a:pt x="66263" y="58494"/>
                  </a:lnTo>
                  <a:lnTo>
                    <a:pt x="66519" y="58409"/>
                  </a:lnTo>
                  <a:lnTo>
                    <a:pt x="66766" y="58307"/>
                  </a:lnTo>
                  <a:lnTo>
                    <a:pt x="67005" y="58188"/>
                  </a:lnTo>
                  <a:lnTo>
                    <a:pt x="67243" y="58060"/>
                  </a:lnTo>
                  <a:lnTo>
                    <a:pt x="67482" y="57923"/>
                  </a:lnTo>
                  <a:lnTo>
                    <a:pt x="67703" y="57770"/>
                  </a:lnTo>
                  <a:lnTo>
                    <a:pt x="67925" y="57600"/>
                  </a:lnTo>
                  <a:lnTo>
                    <a:pt x="68129" y="57421"/>
                  </a:lnTo>
                  <a:lnTo>
                    <a:pt x="68334" y="57225"/>
                  </a:lnTo>
                  <a:lnTo>
                    <a:pt x="68530" y="57020"/>
                  </a:lnTo>
                  <a:lnTo>
                    <a:pt x="68700" y="56816"/>
                  </a:lnTo>
                  <a:lnTo>
                    <a:pt x="68853" y="56612"/>
                  </a:lnTo>
                  <a:lnTo>
                    <a:pt x="68998" y="56399"/>
                  </a:lnTo>
                  <a:lnTo>
                    <a:pt x="69134" y="56177"/>
                  </a:lnTo>
                  <a:lnTo>
                    <a:pt x="69254" y="55956"/>
                  </a:lnTo>
                  <a:lnTo>
                    <a:pt x="69364" y="55725"/>
                  </a:lnTo>
                  <a:lnTo>
                    <a:pt x="69458" y="55495"/>
                  </a:lnTo>
                  <a:lnTo>
                    <a:pt x="69543" y="55265"/>
                  </a:lnTo>
                  <a:lnTo>
                    <a:pt x="69620" y="55027"/>
                  </a:lnTo>
                  <a:lnTo>
                    <a:pt x="69680" y="54788"/>
                  </a:lnTo>
                  <a:lnTo>
                    <a:pt x="69731" y="54541"/>
                  </a:lnTo>
                  <a:lnTo>
                    <a:pt x="69765" y="54303"/>
                  </a:lnTo>
                  <a:lnTo>
                    <a:pt x="69790" y="54056"/>
                  </a:lnTo>
                  <a:lnTo>
                    <a:pt x="69807" y="53809"/>
                  </a:lnTo>
                  <a:lnTo>
                    <a:pt x="69807" y="53562"/>
                  </a:lnTo>
                  <a:lnTo>
                    <a:pt x="69799" y="53323"/>
                  </a:lnTo>
                  <a:lnTo>
                    <a:pt x="69782" y="53076"/>
                  </a:lnTo>
                  <a:lnTo>
                    <a:pt x="69748" y="52829"/>
                  </a:lnTo>
                  <a:lnTo>
                    <a:pt x="69705" y="52590"/>
                  </a:lnTo>
                  <a:lnTo>
                    <a:pt x="69646" y="52352"/>
                  </a:lnTo>
                  <a:lnTo>
                    <a:pt x="69577" y="52113"/>
                  </a:lnTo>
                  <a:lnTo>
                    <a:pt x="69501" y="51883"/>
                  </a:lnTo>
                  <a:lnTo>
                    <a:pt x="69416" y="51653"/>
                  </a:lnTo>
                  <a:lnTo>
                    <a:pt x="69313" y="51423"/>
                  </a:lnTo>
                  <a:lnTo>
                    <a:pt x="69194" y="51202"/>
                  </a:lnTo>
                  <a:lnTo>
                    <a:pt x="69075" y="50980"/>
                  </a:lnTo>
                  <a:lnTo>
                    <a:pt x="68939" y="50776"/>
                  </a:lnTo>
                  <a:lnTo>
                    <a:pt x="68785" y="50563"/>
                  </a:lnTo>
                  <a:lnTo>
                    <a:pt x="68632" y="50367"/>
                  </a:lnTo>
                  <a:lnTo>
                    <a:pt x="68461" y="50171"/>
                  </a:lnTo>
                  <a:lnTo>
                    <a:pt x="68283" y="49983"/>
                  </a:lnTo>
                  <a:lnTo>
                    <a:pt x="68087" y="49805"/>
                  </a:lnTo>
                  <a:lnTo>
                    <a:pt x="67805" y="49566"/>
                  </a:lnTo>
                  <a:lnTo>
                    <a:pt x="67533" y="49327"/>
                  </a:lnTo>
                  <a:lnTo>
                    <a:pt x="66962" y="48867"/>
                  </a:lnTo>
                  <a:lnTo>
                    <a:pt x="66391" y="48433"/>
                  </a:lnTo>
                  <a:lnTo>
                    <a:pt x="65820" y="48016"/>
                  </a:lnTo>
                  <a:lnTo>
                    <a:pt x="65233" y="47615"/>
                  </a:lnTo>
                  <a:lnTo>
                    <a:pt x="64653" y="47232"/>
                  </a:lnTo>
                  <a:lnTo>
                    <a:pt x="64065" y="46874"/>
                  </a:lnTo>
                  <a:lnTo>
                    <a:pt x="63469" y="46533"/>
                  </a:lnTo>
                  <a:lnTo>
                    <a:pt x="62881" y="46201"/>
                  </a:lnTo>
                  <a:lnTo>
                    <a:pt x="62285" y="45894"/>
                  </a:lnTo>
                  <a:lnTo>
                    <a:pt x="61697" y="45605"/>
                  </a:lnTo>
                  <a:lnTo>
                    <a:pt x="61101" y="45323"/>
                  </a:lnTo>
                  <a:lnTo>
                    <a:pt x="60513" y="45068"/>
                  </a:lnTo>
                  <a:lnTo>
                    <a:pt x="59925" y="44821"/>
                  </a:lnTo>
                  <a:lnTo>
                    <a:pt x="59346" y="44591"/>
                  </a:lnTo>
                  <a:lnTo>
                    <a:pt x="58766" y="44378"/>
                  </a:lnTo>
                  <a:lnTo>
                    <a:pt x="58196" y="44173"/>
                  </a:lnTo>
                  <a:lnTo>
                    <a:pt x="57625" y="43986"/>
                  </a:lnTo>
                  <a:lnTo>
                    <a:pt x="57063" y="43807"/>
                  </a:lnTo>
                  <a:lnTo>
                    <a:pt x="56517" y="43645"/>
                  </a:lnTo>
                  <a:lnTo>
                    <a:pt x="55972" y="43492"/>
                  </a:lnTo>
                  <a:lnTo>
                    <a:pt x="55435" y="43355"/>
                  </a:lnTo>
                  <a:lnTo>
                    <a:pt x="54916" y="43219"/>
                  </a:lnTo>
                  <a:lnTo>
                    <a:pt x="54405" y="43100"/>
                  </a:lnTo>
                  <a:lnTo>
                    <a:pt x="53910" y="42998"/>
                  </a:lnTo>
                  <a:lnTo>
                    <a:pt x="53425" y="42895"/>
                  </a:lnTo>
                  <a:lnTo>
                    <a:pt x="52956" y="42810"/>
                  </a:lnTo>
                  <a:lnTo>
                    <a:pt x="52496" y="42725"/>
                  </a:lnTo>
                  <a:lnTo>
                    <a:pt x="52053" y="42657"/>
                  </a:lnTo>
                  <a:lnTo>
                    <a:pt x="51636" y="42589"/>
                  </a:lnTo>
                  <a:lnTo>
                    <a:pt x="50843" y="42486"/>
                  </a:lnTo>
                  <a:lnTo>
                    <a:pt x="50656" y="42146"/>
                  </a:lnTo>
                  <a:lnTo>
                    <a:pt x="50477" y="41805"/>
                  </a:lnTo>
                  <a:lnTo>
                    <a:pt x="50307" y="41456"/>
                  </a:lnTo>
                  <a:lnTo>
                    <a:pt x="50145" y="41115"/>
                  </a:lnTo>
                  <a:lnTo>
                    <a:pt x="49983" y="40766"/>
                  </a:lnTo>
                  <a:lnTo>
                    <a:pt x="49830" y="40416"/>
                  </a:lnTo>
                  <a:lnTo>
                    <a:pt x="49685" y="40067"/>
                  </a:lnTo>
                  <a:lnTo>
                    <a:pt x="49540" y="39709"/>
                  </a:lnTo>
                  <a:lnTo>
                    <a:pt x="49404" y="39360"/>
                  </a:lnTo>
                  <a:lnTo>
                    <a:pt x="49267" y="39002"/>
                  </a:lnTo>
                  <a:lnTo>
                    <a:pt x="49140" y="38644"/>
                  </a:lnTo>
                  <a:lnTo>
                    <a:pt x="49020" y="38286"/>
                  </a:lnTo>
                  <a:lnTo>
                    <a:pt x="48910" y="37929"/>
                  </a:lnTo>
                  <a:lnTo>
                    <a:pt x="48799" y="37571"/>
                  </a:lnTo>
                  <a:lnTo>
                    <a:pt x="48697" y="37204"/>
                  </a:lnTo>
                  <a:lnTo>
                    <a:pt x="48594" y="36847"/>
                  </a:lnTo>
                  <a:lnTo>
                    <a:pt x="48509" y="36480"/>
                  </a:lnTo>
                  <a:lnTo>
                    <a:pt x="48424" y="36114"/>
                  </a:lnTo>
                  <a:lnTo>
                    <a:pt x="48339" y="35748"/>
                  </a:lnTo>
                  <a:lnTo>
                    <a:pt x="48262" y="35390"/>
                  </a:lnTo>
                  <a:lnTo>
                    <a:pt x="48194" y="35015"/>
                  </a:lnTo>
                  <a:lnTo>
                    <a:pt x="48134" y="34649"/>
                  </a:lnTo>
                  <a:lnTo>
                    <a:pt x="48075" y="34282"/>
                  </a:lnTo>
                  <a:lnTo>
                    <a:pt x="48024" y="33916"/>
                  </a:lnTo>
                  <a:lnTo>
                    <a:pt x="47981" y="33541"/>
                  </a:lnTo>
                  <a:lnTo>
                    <a:pt x="47947" y="33175"/>
                  </a:lnTo>
                  <a:lnTo>
                    <a:pt x="47913" y="32808"/>
                  </a:lnTo>
                  <a:lnTo>
                    <a:pt x="47879" y="32434"/>
                  </a:lnTo>
                  <a:lnTo>
                    <a:pt x="47862" y="32059"/>
                  </a:lnTo>
                  <a:lnTo>
                    <a:pt x="47845" y="31692"/>
                  </a:lnTo>
                  <a:lnTo>
                    <a:pt x="47836" y="31318"/>
                  </a:lnTo>
                  <a:lnTo>
                    <a:pt x="47836" y="30951"/>
                  </a:lnTo>
                  <a:lnTo>
                    <a:pt x="47836" y="30551"/>
                  </a:lnTo>
                  <a:lnTo>
                    <a:pt x="47845" y="30159"/>
                  </a:lnTo>
                  <a:lnTo>
                    <a:pt x="47862" y="29767"/>
                  </a:lnTo>
                  <a:lnTo>
                    <a:pt x="47887" y="29375"/>
                  </a:lnTo>
                  <a:lnTo>
                    <a:pt x="47913" y="28983"/>
                  </a:lnTo>
                  <a:lnTo>
                    <a:pt x="47955" y="28591"/>
                  </a:lnTo>
                  <a:lnTo>
                    <a:pt x="47989" y="28200"/>
                  </a:lnTo>
                  <a:lnTo>
                    <a:pt x="48041" y="27816"/>
                  </a:lnTo>
                  <a:lnTo>
                    <a:pt x="48100" y="27424"/>
                  </a:lnTo>
                  <a:lnTo>
                    <a:pt x="48160" y="27041"/>
                  </a:lnTo>
                  <a:lnTo>
                    <a:pt x="48228" y="26658"/>
                  </a:lnTo>
                  <a:lnTo>
                    <a:pt x="48296" y="26274"/>
                  </a:lnTo>
                  <a:lnTo>
                    <a:pt x="48381" y="25891"/>
                  </a:lnTo>
                  <a:lnTo>
                    <a:pt x="48467" y="25507"/>
                  </a:lnTo>
                  <a:lnTo>
                    <a:pt x="48552" y="25133"/>
                  </a:lnTo>
                  <a:lnTo>
                    <a:pt x="48654" y="24749"/>
                  </a:lnTo>
                  <a:lnTo>
                    <a:pt x="48756" y="24374"/>
                  </a:lnTo>
                  <a:lnTo>
                    <a:pt x="48867" y="24000"/>
                  </a:lnTo>
                  <a:lnTo>
                    <a:pt x="48986" y="23633"/>
                  </a:lnTo>
                  <a:lnTo>
                    <a:pt x="49106" y="23258"/>
                  </a:lnTo>
                  <a:lnTo>
                    <a:pt x="49233" y="22892"/>
                  </a:lnTo>
                  <a:lnTo>
                    <a:pt x="49370" y="22526"/>
                  </a:lnTo>
                  <a:lnTo>
                    <a:pt x="49514" y="22159"/>
                  </a:lnTo>
                  <a:lnTo>
                    <a:pt x="49659" y="21793"/>
                  </a:lnTo>
                  <a:lnTo>
                    <a:pt x="49813" y="21435"/>
                  </a:lnTo>
                  <a:lnTo>
                    <a:pt x="49966" y="21069"/>
                  </a:lnTo>
                  <a:lnTo>
                    <a:pt x="50128" y="20720"/>
                  </a:lnTo>
                  <a:lnTo>
                    <a:pt x="50298" y="20362"/>
                  </a:lnTo>
                  <a:lnTo>
                    <a:pt x="50477" y="20004"/>
                  </a:lnTo>
                  <a:lnTo>
                    <a:pt x="50656" y="19655"/>
                  </a:lnTo>
                  <a:lnTo>
                    <a:pt x="50843" y="19305"/>
                  </a:lnTo>
                  <a:lnTo>
                    <a:pt x="51039" y="18956"/>
                  </a:lnTo>
                  <a:lnTo>
                    <a:pt x="51235" y="18615"/>
                  </a:lnTo>
                  <a:lnTo>
                    <a:pt x="51440" y="18275"/>
                  </a:lnTo>
                  <a:lnTo>
                    <a:pt x="51653" y="17934"/>
                  </a:lnTo>
                  <a:lnTo>
                    <a:pt x="51866" y="17593"/>
                  </a:lnTo>
                  <a:lnTo>
                    <a:pt x="52087" y="17261"/>
                  </a:lnTo>
                  <a:lnTo>
                    <a:pt x="52317" y="16928"/>
                  </a:lnTo>
                  <a:lnTo>
                    <a:pt x="52547" y="16596"/>
                  </a:lnTo>
                  <a:lnTo>
                    <a:pt x="52786" y="16272"/>
                  </a:lnTo>
                  <a:lnTo>
                    <a:pt x="53033" y="15949"/>
                  </a:lnTo>
                  <a:lnTo>
                    <a:pt x="53280" y="15625"/>
                  </a:lnTo>
                  <a:lnTo>
                    <a:pt x="53536" y="15310"/>
                  </a:lnTo>
                  <a:lnTo>
                    <a:pt x="53791" y="14995"/>
                  </a:lnTo>
                  <a:lnTo>
                    <a:pt x="54055" y="14679"/>
                  </a:lnTo>
                  <a:lnTo>
                    <a:pt x="54328" y="14373"/>
                  </a:lnTo>
                  <a:lnTo>
                    <a:pt x="54600" y="14057"/>
                  </a:lnTo>
                  <a:lnTo>
                    <a:pt x="54882" y="13759"/>
                  </a:lnTo>
                  <a:lnTo>
                    <a:pt x="55171" y="13453"/>
                  </a:lnTo>
                  <a:lnTo>
                    <a:pt x="55461" y="13154"/>
                  </a:lnTo>
                  <a:lnTo>
                    <a:pt x="55759" y="12865"/>
                  </a:lnTo>
                  <a:lnTo>
                    <a:pt x="56057" y="12567"/>
                  </a:lnTo>
                  <a:lnTo>
                    <a:pt x="56364" y="12285"/>
                  </a:lnTo>
                  <a:lnTo>
                    <a:pt x="56679" y="11996"/>
                  </a:lnTo>
                  <a:lnTo>
                    <a:pt x="56994" y="11715"/>
                  </a:lnTo>
                  <a:lnTo>
                    <a:pt x="57318" y="11433"/>
                  </a:lnTo>
                  <a:lnTo>
                    <a:pt x="57650" y="11161"/>
                  </a:lnTo>
                  <a:lnTo>
                    <a:pt x="57983" y="10888"/>
                  </a:lnTo>
                  <a:lnTo>
                    <a:pt x="58315" y="10624"/>
                  </a:lnTo>
                  <a:lnTo>
                    <a:pt x="58664" y="10360"/>
                  </a:lnTo>
                  <a:lnTo>
                    <a:pt x="59005" y="10096"/>
                  </a:lnTo>
                  <a:lnTo>
                    <a:pt x="59363" y="9840"/>
                  </a:lnTo>
                  <a:lnTo>
                    <a:pt x="59721" y="9585"/>
                  </a:lnTo>
                  <a:lnTo>
                    <a:pt x="60078" y="9338"/>
                  </a:lnTo>
                  <a:lnTo>
                    <a:pt x="60291" y="9184"/>
                  </a:lnTo>
                  <a:lnTo>
                    <a:pt x="60496" y="9014"/>
                  </a:lnTo>
                  <a:lnTo>
                    <a:pt x="60692" y="8844"/>
                  </a:lnTo>
                  <a:lnTo>
                    <a:pt x="60879" y="8665"/>
                  </a:lnTo>
                  <a:lnTo>
                    <a:pt x="61050" y="8486"/>
                  </a:lnTo>
                  <a:lnTo>
                    <a:pt x="61211" y="8290"/>
                  </a:lnTo>
                  <a:lnTo>
                    <a:pt x="61356" y="8085"/>
                  </a:lnTo>
                  <a:lnTo>
                    <a:pt x="61501" y="7881"/>
                  </a:lnTo>
                  <a:lnTo>
                    <a:pt x="61629" y="7668"/>
                  </a:lnTo>
                  <a:lnTo>
                    <a:pt x="61748" y="7455"/>
                  </a:lnTo>
                  <a:lnTo>
                    <a:pt x="61859" y="7233"/>
                  </a:lnTo>
                  <a:lnTo>
                    <a:pt x="61953" y="7003"/>
                  </a:lnTo>
                  <a:lnTo>
                    <a:pt x="62038" y="6773"/>
                  </a:lnTo>
                  <a:lnTo>
                    <a:pt x="62115" y="6543"/>
                  </a:lnTo>
                  <a:lnTo>
                    <a:pt x="62174" y="6305"/>
                  </a:lnTo>
                  <a:lnTo>
                    <a:pt x="62225" y="6066"/>
                  </a:lnTo>
                  <a:lnTo>
                    <a:pt x="62268" y="5819"/>
                  </a:lnTo>
                  <a:lnTo>
                    <a:pt x="62293" y="5581"/>
                  </a:lnTo>
                  <a:lnTo>
                    <a:pt x="62310" y="5334"/>
                  </a:lnTo>
                  <a:lnTo>
                    <a:pt x="62319" y="5087"/>
                  </a:lnTo>
                  <a:lnTo>
                    <a:pt x="62310" y="4840"/>
                  </a:lnTo>
                  <a:lnTo>
                    <a:pt x="62293" y="4592"/>
                  </a:lnTo>
                  <a:lnTo>
                    <a:pt x="62259" y="4354"/>
                  </a:lnTo>
                  <a:lnTo>
                    <a:pt x="62217" y="4107"/>
                  </a:lnTo>
                  <a:lnTo>
                    <a:pt x="62166" y="3860"/>
                  </a:lnTo>
                  <a:lnTo>
                    <a:pt x="62097" y="3621"/>
                  </a:lnTo>
                  <a:lnTo>
                    <a:pt x="62021" y="3383"/>
                  </a:lnTo>
                  <a:lnTo>
                    <a:pt x="61927" y="3144"/>
                  </a:lnTo>
                  <a:lnTo>
                    <a:pt x="61825" y="2914"/>
                  </a:lnTo>
                  <a:lnTo>
                    <a:pt x="61706" y="2684"/>
                  </a:lnTo>
                  <a:lnTo>
                    <a:pt x="61578" y="2454"/>
                  </a:lnTo>
                  <a:lnTo>
                    <a:pt x="61433" y="2233"/>
                  </a:lnTo>
                  <a:lnTo>
                    <a:pt x="61280" y="2020"/>
                  </a:lnTo>
                  <a:lnTo>
                    <a:pt x="61118" y="1815"/>
                  </a:lnTo>
                  <a:lnTo>
                    <a:pt x="60947" y="1628"/>
                  </a:lnTo>
                  <a:lnTo>
                    <a:pt x="60768" y="1440"/>
                  </a:lnTo>
                  <a:lnTo>
                    <a:pt x="60581" y="1270"/>
                  </a:lnTo>
                  <a:lnTo>
                    <a:pt x="60394" y="1108"/>
                  </a:lnTo>
                  <a:lnTo>
                    <a:pt x="60189" y="955"/>
                  </a:lnTo>
                  <a:lnTo>
                    <a:pt x="59985" y="818"/>
                  </a:lnTo>
                  <a:lnTo>
                    <a:pt x="59772" y="691"/>
                  </a:lnTo>
                  <a:lnTo>
                    <a:pt x="59559" y="571"/>
                  </a:lnTo>
                  <a:lnTo>
                    <a:pt x="59329" y="461"/>
                  </a:lnTo>
                  <a:lnTo>
                    <a:pt x="59107" y="367"/>
                  </a:lnTo>
                  <a:lnTo>
                    <a:pt x="58877" y="282"/>
                  </a:lnTo>
                  <a:lnTo>
                    <a:pt x="58639" y="205"/>
                  </a:lnTo>
                  <a:lnTo>
                    <a:pt x="58409" y="137"/>
                  </a:lnTo>
                  <a:lnTo>
                    <a:pt x="58162" y="86"/>
                  </a:lnTo>
                  <a:lnTo>
                    <a:pt x="57923" y="52"/>
                  </a:lnTo>
                  <a:lnTo>
                    <a:pt x="57676" y="18"/>
                  </a:lnTo>
                  <a:lnTo>
                    <a:pt x="574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5"/>
            <p:cNvSpPr/>
            <p:nvPr/>
          </p:nvSpPr>
          <p:spPr>
            <a:xfrm>
              <a:off x="-7528700" y="-7352400"/>
              <a:ext cx="1745200" cy="5269875"/>
            </a:xfrm>
            <a:custGeom>
              <a:avLst/>
              <a:gdLst/>
              <a:ahLst/>
              <a:cxnLst/>
              <a:rect l="l" t="t" r="r" b="b"/>
              <a:pathLst>
                <a:path w="69808" h="210795" fill="none" extrusionOk="0">
                  <a:moveTo>
                    <a:pt x="35296" y="205683"/>
                  </a:moveTo>
                  <a:lnTo>
                    <a:pt x="35296" y="205683"/>
                  </a:lnTo>
                  <a:lnTo>
                    <a:pt x="35296" y="205248"/>
                  </a:lnTo>
                  <a:lnTo>
                    <a:pt x="35304" y="204814"/>
                  </a:lnTo>
                  <a:lnTo>
                    <a:pt x="35321" y="204379"/>
                  </a:lnTo>
                  <a:lnTo>
                    <a:pt x="35338" y="203953"/>
                  </a:lnTo>
                  <a:lnTo>
                    <a:pt x="35364" y="203519"/>
                  </a:lnTo>
                  <a:lnTo>
                    <a:pt x="35398" y="203084"/>
                  </a:lnTo>
                  <a:lnTo>
                    <a:pt x="35432" y="202658"/>
                  </a:lnTo>
                  <a:lnTo>
                    <a:pt x="35475" y="202224"/>
                  </a:lnTo>
                  <a:lnTo>
                    <a:pt x="35517" y="201789"/>
                  </a:lnTo>
                  <a:lnTo>
                    <a:pt x="35577" y="201363"/>
                  </a:lnTo>
                  <a:lnTo>
                    <a:pt x="35628" y="200929"/>
                  </a:lnTo>
                  <a:lnTo>
                    <a:pt x="35696" y="200503"/>
                  </a:lnTo>
                  <a:lnTo>
                    <a:pt x="35764" y="200077"/>
                  </a:lnTo>
                  <a:lnTo>
                    <a:pt x="35841" y="199651"/>
                  </a:lnTo>
                  <a:lnTo>
                    <a:pt x="35918" y="199225"/>
                  </a:lnTo>
                  <a:lnTo>
                    <a:pt x="36003" y="198799"/>
                  </a:lnTo>
                  <a:lnTo>
                    <a:pt x="36097" y="198373"/>
                  </a:lnTo>
                  <a:lnTo>
                    <a:pt x="36190" y="197947"/>
                  </a:lnTo>
                  <a:lnTo>
                    <a:pt x="36292" y="197521"/>
                  </a:lnTo>
                  <a:lnTo>
                    <a:pt x="36403" y="197104"/>
                  </a:lnTo>
                  <a:lnTo>
                    <a:pt x="36514" y="196678"/>
                  </a:lnTo>
                  <a:lnTo>
                    <a:pt x="36633" y="196260"/>
                  </a:lnTo>
                  <a:lnTo>
                    <a:pt x="36752" y="195843"/>
                  </a:lnTo>
                  <a:lnTo>
                    <a:pt x="36880" y="195426"/>
                  </a:lnTo>
                  <a:lnTo>
                    <a:pt x="37008" y="195008"/>
                  </a:lnTo>
                  <a:lnTo>
                    <a:pt x="37153" y="194599"/>
                  </a:lnTo>
                  <a:lnTo>
                    <a:pt x="37289" y="194182"/>
                  </a:lnTo>
                  <a:lnTo>
                    <a:pt x="37443" y="193773"/>
                  </a:lnTo>
                  <a:lnTo>
                    <a:pt x="37596" y="193364"/>
                  </a:lnTo>
                  <a:lnTo>
                    <a:pt x="37749" y="192955"/>
                  </a:lnTo>
                  <a:lnTo>
                    <a:pt x="37911" y="192546"/>
                  </a:lnTo>
                  <a:lnTo>
                    <a:pt x="38082" y="192146"/>
                  </a:lnTo>
                  <a:lnTo>
                    <a:pt x="38252" y="191737"/>
                  </a:lnTo>
                  <a:lnTo>
                    <a:pt x="38431" y="191336"/>
                  </a:lnTo>
                  <a:lnTo>
                    <a:pt x="38618" y="190936"/>
                  </a:lnTo>
                  <a:lnTo>
                    <a:pt x="38806" y="190544"/>
                  </a:lnTo>
                  <a:lnTo>
                    <a:pt x="38993" y="190144"/>
                  </a:lnTo>
                  <a:lnTo>
                    <a:pt x="39189" y="189752"/>
                  </a:lnTo>
                  <a:lnTo>
                    <a:pt x="39393" y="189360"/>
                  </a:lnTo>
                  <a:lnTo>
                    <a:pt x="39598" y="188976"/>
                  </a:lnTo>
                  <a:lnTo>
                    <a:pt x="39811" y="188584"/>
                  </a:lnTo>
                  <a:lnTo>
                    <a:pt x="40032" y="188201"/>
                  </a:lnTo>
                  <a:lnTo>
                    <a:pt x="40254" y="187818"/>
                  </a:lnTo>
                  <a:lnTo>
                    <a:pt x="40475" y="187443"/>
                  </a:lnTo>
                  <a:lnTo>
                    <a:pt x="40705" y="187060"/>
                  </a:lnTo>
                  <a:lnTo>
                    <a:pt x="40944" y="186685"/>
                  </a:lnTo>
                  <a:lnTo>
                    <a:pt x="41183" y="186318"/>
                  </a:lnTo>
                  <a:lnTo>
                    <a:pt x="41430" y="185943"/>
                  </a:lnTo>
                  <a:lnTo>
                    <a:pt x="41677" y="185577"/>
                  </a:lnTo>
                  <a:lnTo>
                    <a:pt x="41932" y="185211"/>
                  </a:lnTo>
                  <a:lnTo>
                    <a:pt x="42188" y="184853"/>
                  </a:lnTo>
                  <a:lnTo>
                    <a:pt x="42452" y="184495"/>
                  </a:lnTo>
                  <a:lnTo>
                    <a:pt x="42716" y="184137"/>
                  </a:lnTo>
                  <a:lnTo>
                    <a:pt x="42989" y="183788"/>
                  </a:lnTo>
                  <a:lnTo>
                    <a:pt x="43270" y="183439"/>
                  </a:lnTo>
                  <a:lnTo>
                    <a:pt x="43551" y="183090"/>
                  </a:lnTo>
                  <a:lnTo>
                    <a:pt x="43832" y="182740"/>
                  </a:lnTo>
                  <a:lnTo>
                    <a:pt x="44122" y="182399"/>
                  </a:lnTo>
                  <a:lnTo>
                    <a:pt x="44420" y="182067"/>
                  </a:lnTo>
                  <a:lnTo>
                    <a:pt x="44718" y="181735"/>
                  </a:lnTo>
                  <a:lnTo>
                    <a:pt x="45016" y="181403"/>
                  </a:lnTo>
                  <a:lnTo>
                    <a:pt x="45323" y="181070"/>
                  </a:lnTo>
                  <a:lnTo>
                    <a:pt x="45638" y="180747"/>
                  </a:lnTo>
                  <a:lnTo>
                    <a:pt x="45953" y="180431"/>
                  </a:lnTo>
                  <a:lnTo>
                    <a:pt x="45953" y="180431"/>
                  </a:lnTo>
                  <a:lnTo>
                    <a:pt x="46073" y="180304"/>
                  </a:lnTo>
                  <a:lnTo>
                    <a:pt x="46183" y="180176"/>
                  </a:lnTo>
                  <a:lnTo>
                    <a:pt x="46294" y="180040"/>
                  </a:lnTo>
                  <a:lnTo>
                    <a:pt x="46405" y="179903"/>
                  </a:lnTo>
                  <a:lnTo>
                    <a:pt x="46499" y="179767"/>
                  </a:lnTo>
                  <a:lnTo>
                    <a:pt x="46601" y="179631"/>
                  </a:lnTo>
                  <a:lnTo>
                    <a:pt x="46686" y="179486"/>
                  </a:lnTo>
                  <a:lnTo>
                    <a:pt x="46771" y="179341"/>
                  </a:lnTo>
                  <a:lnTo>
                    <a:pt x="46856" y="179188"/>
                  </a:lnTo>
                  <a:lnTo>
                    <a:pt x="46933" y="179043"/>
                  </a:lnTo>
                  <a:lnTo>
                    <a:pt x="47001" y="178889"/>
                  </a:lnTo>
                  <a:lnTo>
                    <a:pt x="47069" y="178728"/>
                  </a:lnTo>
                  <a:lnTo>
                    <a:pt x="47129" y="178574"/>
                  </a:lnTo>
                  <a:lnTo>
                    <a:pt x="47180" y="178412"/>
                  </a:lnTo>
                  <a:lnTo>
                    <a:pt x="47231" y="178259"/>
                  </a:lnTo>
                  <a:lnTo>
                    <a:pt x="47274" y="178097"/>
                  </a:lnTo>
                  <a:lnTo>
                    <a:pt x="47316" y="177927"/>
                  </a:lnTo>
                  <a:lnTo>
                    <a:pt x="47351" y="177765"/>
                  </a:lnTo>
                  <a:lnTo>
                    <a:pt x="47376" y="177603"/>
                  </a:lnTo>
                  <a:lnTo>
                    <a:pt x="47402" y="177433"/>
                  </a:lnTo>
                  <a:lnTo>
                    <a:pt x="47419" y="177271"/>
                  </a:lnTo>
                  <a:lnTo>
                    <a:pt x="47427" y="177100"/>
                  </a:lnTo>
                  <a:lnTo>
                    <a:pt x="47436" y="176930"/>
                  </a:lnTo>
                  <a:lnTo>
                    <a:pt x="47436" y="176760"/>
                  </a:lnTo>
                  <a:lnTo>
                    <a:pt x="47436" y="176589"/>
                  </a:lnTo>
                  <a:lnTo>
                    <a:pt x="47419" y="176419"/>
                  </a:lnTo>
                  <a:lnTo>
                    <a:pt x="47402" y="176257"/>
                  </a:lnTo>
                  <a:lnTo>
                    <a:pt x="47385" y="176087"/>
                  </a:lnTo>
                  <a:lnTo>
                    <a:pt x="47359" y="175916"/>
                  </a:lnTo>
                  <a:lnTo>
                    <a:pt x="47325" y="175746"/>
                  </a:lnTo>
                  <a:lnTo>
                    <a:pt x="47282" y="175575"/>
                  </a:lnTo>
                  <a:lnTo>
                    <a:pt x="47240" y="175414"/>
                  </a:lnTo>
                  <a:lnTo>
                    <a:pt x="47240" y="175414"/>
                  </a:lnTo>
                  <a:lnTo>
                    <a:pt x="47189" y="175243"/>
                  </a:lnTo>
                  <a:lnTo>
                    <a:pt x="47129" y="175081"/>
                  </a:lnTo>
                  <a:lnTo>
                    <a:pt x="47069" y="174919"/>
                  </a:lnTo>
                  <a:lnTo>
                    <a:pt x="47001" y="174766"/>
                  </a:lnTo>
                  <a:lnTo>
                    <a:pt x="46933" y="174613"/>
                  </a:lnTo>
                  <a:lnTo>
                    <a:pt x="46856" y="174459"/>
                  </a:lnTo>
                  <a:lnTo>
                    <a:pt x="46771" y="174306"/>
                  </a:lnTo>
                  <a:lnTo>
                    <a:pt x="46686" y="174161"/>
                  </a:lnTo>
                  <a:lnTo>
                    <a:pt x="46601" y="174016"/>
                  </a:lnTo>
                  <a:lnTo>
                    <a:pt x="46499" y="173880"/>
                  </a:lnTo>
                  <a:lnTo>
                    <a:pt x="46405" y="173744"/>
                  </a:lnTo>
                  <a:lnTo>
                    <a:pt x="46303" y="173607"/>
                  </a:lnTo>
                  <a:lnTo>
                    <a:pt x="46192" y="173480"/>
                  </a:lnTo>
                  <a:lnTo>
                    <a:pt x="46081" y="173360"/>
                  </a:lnTo>
                  <a:lnTo>
                    <a:pt x="45962" y="173233"/>
                  </a:lnTo>
                  <a:lnTo>
                    <a:pt x="45843" y="173122"/>
                  </a:lnTo>
                  <a:lnTo>
                    <a:pt x="45723" y="173003"/>
                  </a:lnTo>
                  <a:lnTo>
                    <a:pt x="45596" y="172900"/>
                  </a:lnTo>
                  <a:lnTo>
                    <a:pt x="45459" y="172790"/>
                  </a:lnTo>
                  <a:lnTo>
                    <a:pt x="45331" y="172687"/>
                  </a:lnTo>
                  <a:lnTo>
                    <a:pt x="45195" y="172594"/>
                  </a:lnTo>
                  <a:lnTo>
                    <a:pt x="45050" y="172500"/>
                  </a:lnTo>
                  <a:lnTo>
                    <a:pt x="44905" y="172415"/>
                  </a:lnTo>
                  <a:lnTo>
                    <a:pt x="44761" y="172330"/>
                  </a:lnTo>
                  <a:lnTo>
                    <a:pt x="44607" y="172253"/>
                  </a:lnTo>
                  <a:lnTo>
                    <a:pt x="44454" y="172185"/>
                  </a:lnTo>
                  <a:lnTo>
                    <a:pt x="44301" y="172108"/>
                  </a:lnTo>
                  <a:lnTo>
                    <a:pt x="44139" y="172048"/>
                  </a:lnTo>
                  <a:lnTo>
                    <a:pt x="43985" y="171989"/>
                  </a:lnTo>
                  <a:lnTo>
                    <a:pt x="43815" y="171938"/>
                  </a:lnTo>
                  <a:lnTo>
                    <a:pt x="43653" y="171895"/>
                  </a:lnTo>
                  <a:lnTo>
                    <a:pt x="43483" y="171853"/>
                  </a:lnTo>
                  <a:lnTo>
                    <a:pt x="43483" y="171853"/>
                  </a:lnTo>
                  <a:lnTo>
                    <a:pt x="42571" y="171631"/>
                  </a:lnTo>
                  <a:lnTo>
                    <a:pt x="41668" y="171392"/>
                  </a:lnTo>
                  <a:lnTo>
                    <a:pt x="40774" y="171137"/>
                  </a:lnTo>
                  <a:lnTo>
                    <a:pt x="39879" y="170873"/>
                  </a:lnTo>
                  <a:lnTo>
                    <a:pt x="39002" y="170592"/>
                  </a:lnTo>
                  <a:lnTo>
                    <a:pt x="38141" y="170293"/>
                  </a:lnTo>
                  <a:lnTo>
                    <a:pt x="37281" y="169987"/>
                  </a:lnTo>
                  <a:lnTo>
                    <a:pt x="36429" y="169655"/>
                  </a:lnTo>
                  <a:lnTo>
                    <a:pt x="35594" y="169314"/>
                  </a:lnTo>
                  <a:lnTo>
                    <a:pt x="34767" y="168964"/>
                  </a:lnTo>
                  <a:lnTo>
                    <a:pt x="33950" y="168598"/>
                  </a:lnTo>
                  <a:lnTo>
                    <a:pt x="33140" y="168215"/>
                  </a:lnTo>
                  <a:lnTo>
                    <a:pt x="32348" y="167823"/>
                  </a:lnTo>
                  <a:lnTo>
                    <a:pt x="31556" y="167414"/>
                  </a:lnTo>
                  <a:lnTo>
                    <a:pt x="30789" y="166996"/>
                  </a:lnTo>
                  <a:lnTo>
                    <a:pt x="30022" y="166562"/>
                  </a:lnTo>
                  <a:lnTo>
                    <a:pt x="29273" y="166119"/>
                  </a:lnTo>
                  <a:lnTo>
                    <a:pt x="28531" y="165659"/>
                  </a:lnTo>
                  <a:lnTo>
                    <a:pt x="27807" y="165190"/>
                  </a:lnTo>
                  <a:lnTo>
                    <a:pt x="27092" y="164705"/>
                  </a:lnTo>
                  <a:lnTo>
                    <a:pt x="26384" y="164211"/>
                  </a:lnTo>
                  <a:lnTo>
                    <a:pt x="25694" y="163708"/>
                  </a:lnTo>
                  <a:lnTo>
                    <a:pt x="25013" y="163188"/>
                  </a:lnTo>
                  <a:lnTo>
                    <a:pt x="24348" y="162660"/>
                  </a:lnTo>
                  <a:lnTo>
                    <a:pt x="23701" y="162123"/>
                  </a:lnTo>
                  <a:lnTo>
                    <a:pt x="23062" y="161578"/>
                  </a:lnTo>
                  <a:lnTo>
                    <a:pt x="22431" y="161016"/>
                  </a:lnTo>
                  <a:lnTo>
                    <a:pt x="21818" y="160445"/>
                  </a:lnTo>
                  <a:lnTo>
                    <a:pt x="21222" y="159866"/>
                  </a:lnTo>
                  <a:lnTo>
                    <a:pt x="20634" y="159269"/>
                  </a:lnTo>
                  <a:lnTo>
                    <a:pt x="20063" y="158673"/>
                  </a:lnTo>
                  <a:lnTo>
                    <a:pt x="19501" y="158060"/>
                  </a:lnTo>
                  <a:lnTo>
                    <a:pt x="18964" y="157446"/>
                  </a:lnTo>
                  <a:lnTo>
                    <a:pt x="18436" y="156816"/>
                  </a:lnTo>
                  <a:lnTo>
                    <a:pt x="17916" y="156177"/>
                  </a:lnTo>
                  <a:lnTo>
                    <a:pt x="17422" y="155529"/>
                  </a:lnTo>
                  <a:lnTo>
                    <a:pt x="16937" y="154882"/>
                  </a:lnTo>
                  <a:lnTo>
                    <a:pt x="16468" y="154217"/>
                  </a:lnTo>
                  <a:lnTo>
                    <a:pt x="16016" y="153544"/>
                  </a:lnTo>
                  <a:lnTo>
                    <a:pt x="15582" y="152863"/>
                  </a:lnTo>
                  <a:lnTo>
                    <a:pt x="15156" y="152181"/>
                  </a:lnTo>
                  <a:lnTo>
                    <a:pt x="14747" y="151483"/>
                  </a:lnTo>
                  <a:lnTo>
                    <a:pt x="14364" y="150784"/>
                  </a:lnTo>
                  <a:lnTo>
                    <a:pt x="13989" y="150077"/>
                  </a:lnTo>
                  <a:lnTo>
                    <a:pt x="13631" y="149361"/>
                  </a:lnTo>
                  <a:lnTo>
                    <a:pt x="13290" y="148637"/>
                  </a:lnTo>
                  <a:lnTo>
                    <a:pt x="12967" y="147905"/>
                  </a:lnTo>
                  <a:lnTo>
                    <a:pt x="12660" y="147172"/>
                  </a:lnTo>
                  <a:lnTo>
                    <a:pt x="12370" y="146431"/>
                  </a:lnTo>
                  <a:lnTo>
                    <a:pt x="12098" y="145681"/>
                  </a:lnTo>
                  <a:lnTo>
                    <a:pt x="11842" y="144923"/>
                  </a:lnTo>
                  <a:lnTo>
                    <a:pt x="11612" y="144165"/>
                  </a:lnTo>
                  <a:lnTo>
                    <a:pt x="11390" y="143406"/>
                  </a:lnTo>
                  <a:lnTo>
                    <a:pt x="11186" y="142631"/>
                  </a:lnTo>
                  <a:lnTo>
                    <a:pt x="11007" y="141856"/>
                  </a:lnTo>
                  <a:lnTo>
                    <a:pt x="10845" y="141081"/>
                  </a:lnTo>
                  <a:lnTo>
                    <a:pt x="10700" y="140297"/>
                  </a:lnTo>
                  <a:lnTo>
                    <a:pt x="10573" y="139505"/>
                  </a:lnTo>
                  <a:lnTo>
                    <a:pt x="10462" y="138712"/>
                  </a:lnTo>
                  <a:lnTo>
                    <a:pt x="10377" y="137920"/>
                  </a:lnTo>
                  <a:lnTo>
                    <a:pt x="10308" y="137119"/>
                  </a:lnTo>
                  <a:lnTo>
                    <a:pt x="10257" y="136310"/>
                  </a:lnTo>
                  <a:lnTo>
                    <a:pt x="10223" y="135509"/>
                  </a:lnTo>
                  <a:lnTo>
                    <a:pt x="10215" y="134700"/>
                  </a:lnTo>
                  <a:lnTo>
                    <a:pt x="10215" y="134700"/>
                  </a:lnTo>
                  <a:lnTo>
                    <a:pt x="10223" y="134189"/>
                  </a:lnTo>
                  <a:lnTo>
                    <a:pt x="10232" y="133686"/>
                  </a:lnTo>
                  <a:lnTo>
                    <a:pt x="10249" y="133183"/>
                  </a:lnTo>
                  <a:lnTo>
                    <a:pt x="10274" y="132681"/>
                  </a:lnTo>
                  <a:lnTo>
                    <a:pt x="10308" y="132178"/>
                  </a:lnTo>
                  <a:lnTo>
                    <a:pt x="10351" y="131684"/>
                  </a:lnTo>
                  <a:lnTo>
                    <a:pt x="10394" y="131181"/>
                  </a:lnTo>
                  <a:lnTo>
                    <a:pt x="10453" y="130679"/>
                  </a:lnTo>
                  <a:lnTo>
                    <a:pt x="10513" y="130184"/>
                  </a:lnTo>
                  <a:lnTo>
                    <a:pt x="10581" y="129690"/>
                  </a:lnTo>
                  <a:lnTo>
                    <a:pt x="10658" y="129196"/>
                  </a:lnTo>
                  <a:lnTo>
                    <a:pt x="10743" y="128702"/>
                  </a:lnTo>
                  <a:lnTo>
                    <a:pt x="10828" y="128208"/>
                  </a:lnTo>
                  <a:lnTo>
                    <a:pt x="10930" y="127722"/>
                  </a:lnTo>
                  <a:lnTo>
                    <a:pt x="11033" y="127228"/>
                  </a:lnTo>
                  <a:lnTo>
                    <a:pt x="11143" y="126743"/>
                  </a:lnTo>
                  <a:lnTo>
                    <a:pt x="11263" y="126257"/>
                  </a:lnTo>
                  <a:lnTo>
                    <a:pt x="11390" y="125771"/>
                  </a:lnTo>
                  <a:lnTo>
                    <a:pt x="11518" y="125286"/>
                  </a:lnTo>
                  <a:lnTo>
                    <a:pt x="11655" y="124809"/>
                  </a:lnTo>
                  <a:lnTo>
                    <a:pt x="11808" y="124323"/>
                  </a:lnTo>
                  <a:lnTo>
                    <a:pt x="11961" y="123846"/>
                  </a:lnTo>
                  <a:lnTo>
                    <a:pt x="12115" y="123369"/>
                  </a:lnTo>
                  <a:lnTo>
                    <a:pt x="12285" y="122900"/>
                  </a:lnTo>
                  <a:lnTo>
                    <a:pt x="12455" y="122423"/>
                  </a:lnTo>
                  <a:lnTo>
                    <a:pt x="12643" y="121955"/>
                  </a:lnTo>
                  <a:lnTo>
                    <a:pt x="12830" y="121486"/>
                  </a:lnTo>
                  <a:lnTo>
                    <a:pt x="13018" y="121018"/>
                  </a:lnTo>
                  <a:lnTo>
                    <a:pt x="13222" y="120549"/>
                  </a:lnTo>
                  <a:lnTo>
                    <a:pt x="13427" y="120089"/>
                  </a:lnTo>
                  <a:lnTo>
                    <a:pt x="13648" y="119629"/>
                  </a:lnTo>
                  <a:lnTo>
                    <a:pt x="13870" y="119169"/>
                  </a:lnTo>
                  <a:lnTo>
                    <a:pt x="14091" y="118709"/>
                  </a:lnTo>
                  <a:lnTo>
                    <a:pt x="14330" y="118257"/>
                  </a:lnTo>
                  <a:lnTo>
                    <a:pt x="14568" y="117806"/>
                  </a:lnTo>
                  <a:lnTo>
                    <a:pt x="14815" y="117354"/>
                  </a:lnTo>
                  <a:lnTo>
                    <a:pt x="15071" y="116903"/>
                  </a:lnTo>
                  <a:lnTo>
                    <a:pt x="15335" y="116460"/>
                  </a:lnTo>
                  <a:lnTo>
                    <a:pt x="15599" y="116017"/>
                  </a:lnTo>
                  <a:lnTo>
                    <a:pt x="15872" y="115574"/>
                  </a:lnTo>
                  <a:lnTo>
                    <a:pt x="16153" y="115139"/>
                  </a:lnTo>
                  <a:lnTo>
                    <a:pt x="16442" y="114705"/>
                  </a:lnTo>
                  <a:lnTo>
                    <a:pt x="16732" y="114270"/>
                  </a:lnTo>
                  <a:lnTo>
                    <a:pt x="17030" y="113844"/>
                  </a:lnTo>
                  <a:lnTo>
                    <a:pt x="17337" y="113410"/>
                  </a:lnTo>
                  <a:lnTo>
                    <a:pt x="17652" y="112992"/>
                  </a:lnTo>
                  <a:lnTo>
                    <a:pt x="17967" y="112566"/>
                  </a:lnTo>
                  <a:lnTo>
                    <a:pt x="18300" y="112149"/>
                  </a:lnTo>
                  <a:lnTo>
                    <a:pt x="18632" y="111732"/>
                  </a:lnTo>
                  <a:lnTo>
                    <a:pt x="18964" y="111314"/>
                  </a:lnTo>
                  <a:lnTo>
                    <a:pt x="19313" y="110905"/>
                  </a:lnTo>
                  <a:lnTo>
                    <a:pt x="19663" y="110496"/>
                  </a:lnTo>
                  <a:lnTo>
                    <a:pt x="20021" y="110096"/>
                  </a:lnTo>
                  <a:lnTo>
                    <a:pt x="20378" y="109695"/>
                  </a:lnTo>
                  <a:lnTo>
                    <a:pt x="20753" y="109295"/>
                  </a:lnTo>
                  <a:lnTo>
                    <a:pt x="21128" y="108903"/>
                  </a:lnTo>
                  <a:lnTo>
                    <a:pt x="21511" y="108511"/>
                  </a:lnTo>
                  <a:lnTo>
                    <a:pt x="21895" y="108119"/>
                  </a:lnTo>
                  <a:lnTo>
                    <a:pt x="22287" y="107736"/>
                  </a:lnTo>
                  <a:lnTo>
                    <a:pt x="22687" y="107353"/>
                  </a:lnTo>
                  <a:lnTo>
                    <a:pt x="23096" y="106978"/>
                  </a:lnTo>
                  <a:lnTo>
                    <a:pt x="23505" y="106594"/>
                  </a:lnTo>
                  <a:lnTo>
                    <a:pt x="23922" y="106228"/>
                  </a:lnTo>
                  <a:lnTo>
                    <a:pt x="24348" y="105862"/>
                  </a:lnTo>
                  <a:lnTo>
                    <a:pt x="24348" y="105862"/>
                  </a:lnTo>
                  <a:lnTo>
                    <a:pt x="24553" y="105674"/>
                  </a:lnTo>
                  <a:lnTo>
                    <a:pt x="24740" y="105487"/>
                  </a:lnTo>
                  <a:lnTo>
                    <a:pt x="24919" y="105291"/>
                  </a:lnTo>
                  <a:lnTo>
                    <a:pt x="25081" y="105087"/>
                  </a:lnTo>
                  <a:lnTo>
                    <a:pt x="25234" y="104865"/>
                  </a:lnTo>
                  <a:lnTo>
                    <a:pt x="25379" y="104643"/>
                  </a:lnTo>
                  <a:lnTo>
                    <a:pt x="25515" y="104422"/>
                  </a:lnTo>
                  <a:lnTo>
                    <a:pt x="25635" y="104183"/>
                  </a:lnTo>
                  <a:lnTo>
                    <a:pt x="25737" y="103945"/>
                  </a:lnTo>
                  <a:lnTo>
                    <a:pt x="25839" y="103698"/>
                  </a:lnTo>
                  <a:lnTo>
                    <a:pt x="25916" y="103442"/>
                  </a:lnTo>
                  <a:lnTo>
                    <a:pt x="25984" y="103187"/>
                  </a:lnTo>
                  <a:lnTo>
                    <a:pt x="26044" y="102931"/>
                  </a:lnTo>
                  <a:lnTo>
                    <a:pt x="26086" y="102667"/>
                  </a:lnTo>
                  <a:lnTo>
                    <a:pt x="26120" y="102403"/>
                  </a:lnTo>
                  <a:lnTo>
                    <a:pt x="26129" y="102130"/>
                  </a:lnTo>
                  <a:lnTo>
                    <a:pt x="26129" y="102130"/>
                  </a:lnTo>
                  <a:lnTo>
                    <a:pt x="26129" y="101866"/>
                  </a:lnTo>
                  <a:lnTo>
                    <a:pt x="26120" y="101602"/>
                  </a:lnTo>
                  <a:lnTo>
                    <a:pt x="26095" y="101329"/>
                  </a:lnTo>
                  <a:lnTo>
                    <a:pt x="26052" y="101074"/>
                  </a:lnTo>
                  <a:lnTo>
                    <a:pt x="26001" y="100810"/>
                  </a:lnTo>
                  <a:lnTo>
                    <a:pt x="25933" y="100554"/>
                  </a:lnTo>
                  <a:lnTo>
                    <a:pt x="25848" y="100307"/>
                  </a:lnTo>
                  <a:lnTo>
                    <a:pt x="25754" y="100060"/>
                  </a:lnTo>
                  <a:lnTo>
                    <a:pt x="25652" y="99813"/>
                  </a:lnTo>
                  <a:lnTo>
                    <a:pt x="25533" y="99583"/>
                  </a:lnTo>
                  <a:lnTo>
                    <a:pt x="25405" y="99353"/>
                  </a:lnTo>
                  <a:lnTo>
                    <a:pt x="25260" y="99131"/>
                  </a:lnTo>
                  <a:lnTo>
                    <a:pt x="25107" y="98910"/>
                  </a:lnTo>
                  <a:lnTo>
                    <a:pt x="24945" y="98706"/>
                  </a:lnTo>
                  <a:lnTo>
                    <a:pt x="24766" y="98501"/>
                  </a:lnTo>
                  <a:lnTo>
                    <a:pt x="24578" y="98314"/>
                  </a:lnTo>
                  <a:lnTo>
                    <a:pt x="24578" y="98314"/>
                  </a:lnTo>
                  <a:lnTo>
                    <a:pt x="24093" y="97837"/>
                  </a:lnTo>
                  <a:lnTo>
                    <a:pt x="23624" y="97351"/>
                  </a:lnTo>
                  <a:lnTo>
                    <a:pt x="23173" y="96857"/>
                  </a:lnTo>
                  <a:lnTo>
                    <a:pt x="22730" y="96354"/>
                  </a:lnTo>
                  <a:lnTo>
                    <a:pt x="22304" y="95843"/>
                  </a:lnTo>
                  <a:lnTo>
                    <a:pt x="21895" y="95323"/>
                  </a:lnTo>
                  <a:lnTo>
                    <a:pt x="21494" y="94804"/>
                  </a:lnTo>
                  <a:lnTo>
                    <a:pt x="21111" y="94275"/>
                  </a:lnTo>
                  <a:lnTo>
                    <a:pt x="20745" y="93739"/>
                  </a:lnTo>
                  <a:lnTo>
                    <a:pt x="20387" y="93194"/>
                  </a:lnTo>
                  <a:lnTo>
                    <a:pt x="20046" y="92648"/>
                  </a:lnTo>
                  <a:lnTo>
                    <a:pt x="19722" y="92086"/>
                  </a:lnTo>
                  <a:lnTo>
                    <a:pt x="19416" y="91532"/>
                  </a:lnTo>
                  <a:lnTo>
                    <a:pt x="19117" y="90961"/>
                  </a:lnTo>
                  <a:lnTo>
                    <a:pt x="18836" y="90391"/>
                  </a:lnTo>
                  <a:lnTo>
                    <a:pt x="18572" y="89820"/>
                  </a:lnTo>
                  <a:lnTo>
                    <a:pt x="18325" y="89232"/>
                  </a:lnTo>
                  <a:lnTo>
                    <a:pt x="18095" y="88653"/>
                  </a:lnTo>
                  <a:lnTo>
                    <a:pt x="17874" y="88056"/>
                  </a:lnTo>
                  <a:lnTo>
                    <a:pt x="17669" y="87469"/>
                  </a:lnTo>
                  <a:lnTo>
                    <a:pt x="17482" y="86864"/>
                  </a:lnTo>
                  <a:lnTo>
                    <a:pt x="17311" y="86267"/>
                  </a:lnTo>
                  <a:lnTo>
                    <a:pt x="17158" y="85662"/>
                  </a:lnTo>
                  <a:lnTo>
                    <a:pt x="17013" y="85049"/>
                  </a:lnTo>
                  <a:lnTo>
                    <a:pt x="16894" y="84436"/>
                  </a:lnTo>
                  <a:lnTo>
                    <a:pt x="16783" y="83822"/>
                  </a:lnTo>
                  <a:lnTo>
                    <a:pt x="16689" y="83209"/>
                  </a:lnTo>
                  <a:lnTo>
                    <a:pt x="16621" y="82587"/>
                  </a:lnTo>
                  <a:lnTo>
                    <a:pt x="16562" y="81965"/>
                  </a:lnTo>
                  <a:lnTo>
                    <a:pt x="16519" y="81343"/>
                  </a:lnTo>
                  <a:lnTo>
                    <a:pt x="16494" y="80721"/>
                  </a:lnTo>
                  <a:lnTo>
                    <a:pt x="16485" y="80091"/>
                  </a:lnTo>
                  <a:lnTo>
                    <a:pt x="16485" y="80091"/>
                  </a:lnTo>
                  <a:lnTo>
                    <a:pt x="16494" y="79392"/>
                  </a:lnTo>
                  <a:lnTo>
                    <a:pt x="16528" y="78694"/>
                  </a:lnTo>
                  <a:lnTo>
                    <a:pt x="16579" y="78004"/>
                  </a:lnTo>
                  <a:lnTo>
                    <a:pt x="16647" y="77313"/>
                  </a:lnTo>
                  <a:lnTo>
                    <a:pt x="16732" y="76632"/>
                  </a:lnTo>
                  <a:lnTo>
                    <a:pt x="16843" y="75950"/>
                  </a:lnTo>
                  <a:lnTo>
                    <a:pt x="16971" y="75277"/>
                  </a:lnTo>
                  <a:lnTo>
                    <a:pt x="17115" y="74613"/>
                  </a:lnTo>
                  <a:lnTo>
                    <a:pt x="17277" y="73957"/>
                  </a:lnTo>
                  <a:lnTo>
                    <a:pt x="17456" y="73301"/>
                  </a:lnTo>
                  <a:lnTo>
                    <a:pt x="17661" y="72653"/>
                  </a:lnTo>
                  <a:lnTo>
                    <a:pt x="17874" y="72006"/>
                  </a:lnTo>
                  <a:lnTo>
                    <a:pt x="18112" y="71376"/>
                  </a:lnTo>
                  <a:lnTo>
                    <a:pt x="18368" y="70745"/>
                  </a:lnTo>
                  <a:lnTo>
                    <a:pt x="18632" y="70123"/>
                  </a:lnTo>
                  <a:lnTo>
                    <a:pt x="18922" y="69510"/>
                  </a:lnTo>
                  <a:lnTo>
                    <a:pt x="19228" y="68905"/>
                  </a:lnTo>
                  <a:lnTo>
                    <a:pt x="19543" y="68309"/>
                  </a:lnTo>
                  <a:lnTo>
                    <a:pt x="19884" y="67712"/>
                  </a:lnTo>
                  <a:lnTo>
                    <a:pt x="20234" y="67133"/>
                  </a:lnTo>
                  <a:lnTo>
                    <a:pt x="20600" y="66554"/>
                  </a:lnTo>
                  <a:lnTo>
                    <a:pt x="20983" y="65991"/>
                  </a:lnTo>
                  <a:lnTo>
                    <a:pt x="21375" y="65438"/>
                  </a:lnTo>
                  <a:lnTo>
                    <a:pt x="21793" y="64884"/>
                  </a:lnTo>
                  <a:lnTo>
                    <a:pt x="22219" y="64347"/>
                  </a:lnTo>
                  <a:lnTo>
                    <a:pt x="22662" y="63810"/>
                  </a:lnTo>
                  <a:lnTo>
                    <a:pt x="23122" y="63291"/>
                  </a:lnTo>
                  <a:lnTo>
                    <a:pt x="23590" y="62780"/>
                  </a:lnTo>
                  <a:lnTo>
                    <a:pt x="24076" y="62277"/>
                  </a:lnTo>
                  <a:lnTo>
                    <a:pt x="24570" y="61791"/>
                  </a:lnTo>
                  <a:lnTo>
                    <a:pt x="25081" y="61306"/>
                  </a:lnTo>
                  <a:lnTo>
                    <a:pt x="25609" y="60837"/>
                  </a:lnTo>
                  <a:lnTo>
                    <a:pt x="26146" y="60377"/>
                  </a:lnTo>
                  <a:lnTo>
                    <a:pt x="26691" y="59926"/>
                  </a:lnTo>
                  <a:lnTo>
                    <a:pt x="27253" y="59491"/>
                  </a:lnTo>
                  <a:lnTo>
                    <a:pt x="27833" y="59065"/>
                  </a:lnTo>
                  <a:lnTo>
                    <a:pt x="28421" y="58648"/>
                  </a:lnTo>
                  <a:lnTo>
                    <a:pt x="29017" y="58239"/>
                  </a:lnTo>
                  <a:lnTo>
                    <a:pt x="29630" y="57847"/>
                  </a:lnTo>
                  <a:lnTo>
                    <a:pt x="30252" y="57472"/>
                  </a:lnTo>
                  <a:lnTo>
                    <a:pt x="30883" y="57106"/>
                  </a:lnTo>
                  <a:lnTo>
                    <a:pt x="31522" y="56748"/>
                  </a:lnTo>
                  <a:lnTo>
                    <a:pt x="32178" y="56407"/>
                  </a:lnTo>
                  <a:lnTo>
                    <a:pt x="32842" y="56075"/>
                  </a:lnTo>
                  <a:lnTo>
                    <a:pt x="33515" y="55760"/>
                  </a:lnTo>
                  <a:lnTo>
                    <a:pt x="34205" y="55453"/>
                  </a:lnTo>
                  <a:lnTo>
                    <a:pt x="34895" y="55163"/>
                  </a:lnTo>
                  <a:lnTo>
                    <a:pt x="35602" y="54891"/>
                  </a:lnTo>
                  <a:lnTo>
                    <a:pt x="36318" y="54627"/>
                  </a:lnTo>
                  <a:lnTo>
                    <a:pt x="37034" y="54379"/>
                  </a:lnTo>
                  <a:lnTo>
                    <a:pt x="37766" y="54141"/>
                  </a:lnTo>
                  <a:lnTo>
                    <a:pt x="38507" y="53919"/>
                  </a:lnTo>
                  <a:lnTo>
                    <a:pt x="39257" y="53715"/>
                  </a:lnTo>
                  <a:lnTo>
                    <a:pt x="40015" y="53528"/>
                  </a:lnTo>
                  <a:lnTo>
                    <a:pt x="40774" y="53349"/>
                  </a:lnTo>
                  <a:lnTo>
                    <a:pt x="41549" y="53195"/>
                  </a:lnTo>
                  <a:lnTo>
                    <a:pt x="42324" y="53050"/>
                  </a:lnTo>
                  <a:lnTo>
                    <a:pt x="43116" y="52923"/>
                  </a:lnTo>
                  <a:lnTo>
                    <a:pt x="43909" y="52803"/>
                  </a:lnTo>
                  <a:lnTo>
                    <a:pt x="44710" y="52710"/>
                  </a:lnTo>
                  <a:lnTo>
                    <a:pt x="45510" y="52633"/>
                  </a:lnTo>
                  <a:lnTo>
                    <a:pt x="46328" y="52565"/>
                  </a:lnTo>
                  <a:lnTo>
                    <a:pt x="47146" y="52514"/>
                  </a:lnTo>
                  <a:lnTo>
                    <a:pt x="47972" y="52488"/>
                  </a:lnTo>
                  <a:lnTo>
                    <a:pt x="47972" y="52488"/>
                  </a:lnTo>
                  <a:lnTo>
                    <a:pt x="48075" y="52488"/>
                  </a:lnTo>
                  <a:lnTo>
                    <a:pt x="48339" y="52505"/>
                  </a:lnTo>
                  <a:lnTo>
                    <a:pt x="48765" y="52531"/>
                  </a:lnTo>
                  <a:lnTo>
                    <a:pt x="49319" y="52582"/>
                  </a:lnTo>
                  <a:lnTo>
                    <a:pt x="49642" y="52616"/>
                  </a:lnTo>
                  <a:lnTo>
                    <a:pt x="50000" y="52667"/>
                  </a:lnTo>
                  <a:lnTo>
                    <a:pt x="50375" y="52718"/>
                  </a:lnTo>
                  <a:lnTo>
                    <a:pt x="50784" y="52786"/>
                  </a:lnTo>
                  <a:lnTo>
                    <a:pt x="51210" y="52854"/>
                  </a:lnTo>
                  <a:lnTo>
                    <a:pt x="51661" y="52948"/>
                  </a:lnTo>
                  <a:lnTo>
                    <a:pt x="52130" y="53042"/>
                  </a:lnTo>
                  <a:lnTo>
                    <a:pt x="52615" y="53153"/>
                  </a:lnTo>
                  <a:lnTo>
                    <a:pt x="53118" y="53280"/>
                  </a:lnTo>
                  <a:lnTo>
                    <a:pt x="53638" y="53425"/>
                  </a:lnTo>
                  <a:lnTo>
                    <a:pt x="54166" y="53587"/>
                  </a:lnTo>
                  <a:lnTo>
                    <a:pt x="54711" y="53758"/>
                  </a:lnTo>
                  <a:lnTo>
                    <a:pt x="55256" y="53945"/>
                  </a:lnTo>
                  <a:lnTo>
                    <a:pt x="55810" y="54158"/>
                  </a:lnTo>
                  <a:lnTo>
                    <a:pt x="56373" y="54388"/>
                  </a:lnTo>
                  <a:lnTo>
                    <a:pt x="56935" y="54635"/>
                  </a:lnTo>
                  <a:lnTo>
                    <a:pt x="57497" y="54908"/>
                  </a:lnTo>
                  <a:lnTo>
                    <a:pt x="57778" y="55052"/>
                  </a:lnTo>
                  <a:lnTo>
                    <a:pt x="58059" y="55197"/>
                  </a:lnTo>
                  <a:lnTo>
                    <a:pt x="58340" y="55359"/>
                  </a:lnTo>
                  <a:lnTo>
                    <a:pt x="58622" y="55513"/>
                  </a:lnTo>
                  <a:lnTo>
                    <a:pt x="58894" y="55683"/>
                  </a:lnTo>
                  <a:lnTo>
                    <a:pt x="59175" y="55853"/>
                  </a:lnTo>
                  <a:lnTo>
                    <a:pt x="59448" y="56032"/>
                  </a:lnTo>
                  <a:lnTo>
                    <a:pt x="59721" y="56220"/>
                  </a:lnTo>
                  <a:lnTo>
                    <a:pt x="59993" y="56407"/>
                  </a:lnTo>
                  <a:lnTo>
                    <a:pt x="60266" y="56603"/>
                  </a:lnTo>
                  <a:lnTo>
                    <a:pt x="60530" y="56807"/>
                  </a:lnTo>
                  <a:lnTo>
                    <a:pt x="60794" y="57020"/>
                  </a:lnTo>
                  <a:lnTo>
                    <a:pt x="61058" y="57233"/>
                  </a:lnTo>
                  <a:lnTo>
                    <a:pt x="61314" y="57455"/>
                  </a:lnTo>
                  <a:lnTo>
                    <a:pt x="61314" y="57455"/>
                  </a:lnTo>
                  <a:lnTo>
                    <a:pt x="61501" y="57617"/>
                  </a:lnTo>
                  <a:lnTo>
                    <a:pt x="61689" y="57762"/>
                  </a:lnTo>
                  <a:lnTo>
                    <a:pt x="61885" y="57898"/>
                  </a:lnTo>
                  <a:lnTo>
                    <a:pt x="62089" y="58017"/>
                  </a:lnTo>
                  <a:lnTo>
                    <a:pt x="62293" y="58136"/>
                  </a:lnTo>
                  <a:lnTo>
                    <a:pt x="62498" y="58239"/>
                  </a:lnTo>
                  <a:lnTo>
                    <a:pt x="62711" y="58332"/>
                  </a:lnTo>
                  <a:lnTo>
                    <a:pt x="62924" y="58418"/>
                  </a:lnTo>
                  <a:lnTo>
                    <a:pt x="63137" y="58494"/>
                  </a:lnTo>
                  <a:lnTo>
                    <a:pt x="63358" y="58562"/>
                  </a:lnTo>
                  <a:lnTo>
                    <a:pt x="63580" y="58614"/>
                  </a:lnTo>
                  <a:lnTo>
                    <a:pt x="63801" y="58656"/>
                  </a:lnTo>
                  <a:lnTo>
                    <a:pt x="64023" y="58690"/>
                  </a:lnTo>
                  <a:lnTo>
                    <a:pt x="64253" y="58716"/>
                  </a:lnTo>
                  <a:lnTo>
                    <a:pt x="64474" y="58733"/>
                  </a:lnTo>
                  <a:lnTo>
                    <a:pt x="64704" y="58741"/>
                  </a:lnTo>
                  <a:lnTo>
                    <a:pt x="64704" y="58741"/>
                  </a:lnTo>
                  <a:lnTo>
                    <a:pt x="64969" y="58733"/>
                  </a:lnTo>
                  <a:lnTo>
                    <a:pt x="65233" y="58716"/>
                  </a:lnTo>
                  <a:lnTo>
                    <a:pt x="65488" y="58682"/>
                  </a:lnTo>
                  <a:lnTo>
                    <a:pt x="65752" y="58631"/>
                  </a:lnTo>
                  <a:lnTo>
                    <a:pt x="66008" y="58571"/>
                  </a:lnTo>
                  <a:lnTo>
                    <a:pt x="66263" y="58494"/>
                  </a:lnTo>
                  <a:lnTo>
                    <a:pt x="66519" y="58409"/>
                  </a:lnTo>
                  <a:lnTo>
                    <a:pt x="66766" y="58307"/>
                  </a:lnTo>
                  <a:lnTo>
                    <a:pt x="67005" y="58188"/>
                  </a:lnTo>
                  <a:lnTo>
                    <a:pt x="67243" y="58060"/>
                  </a:lnTo>
                  <a:lnTo>
                    <a:pt x="67482" y="57923"/>
                  </a:lnTo>
                  <a:lnTo>
                    <a:pt x="67703" y="57770"/>
                  </a:lnTo>
                  <a:lnTo>
                    <a:pt x="67925" y="57600"/>
                  </a:lnTo>
                  <a:lnTo>
                    <a:pt x="68129" y="57421"/>
                  </a:lnTo>
                  <a:lnTo>
                    <a:pt x="68334" y="57225"/>
                  </a:lnTo>
                  <a:lnTo>
                    <a:pt x="68530" y="57020"/>
                  </a:lnTo>
                  <a:lnTo>
                    <a:pt x="68530" y="57020"/>
                  </a:lnTo>
                  <a:lnTo>
                    <a:pt x="68700" y="56816"/>
                  </a:lnTo>
                  <a:lnTo>
                    <a:pt x="68853" y="56612"/>
                  </a:lnTo>
                  <a:lnTo>
                    <a:pt x="68998" y="56399"/>
                  </a:lnTo>
                  <a:lnTo>
                    <a:pt x="69134" y="56177"/>
                  </a:lnTo>
                  <a:lnTo>
                    <a:pt x="69254" y="55956"/>
                  </a:lnTo>
                  <a:lnTo>
                    <a:pt x="69364" y="55725"/>
                  </a:lnTo>
                  <a:lnTo>
                    <a:pt x="69458" y="55495"/>
                  </a:lnTo>
                  <a:lnTo>
                    <a:pt x="69543" y="55265"/>
                  </a:lnTo>
                  <a:lnTo>
                    <a:pt x="69620" y="55027"/>
                  </a:lnTo>
                  <a:lnTo>
                    <a:pt x="69680" y="54788"/>
                  </a:lnTo>
                  <a:lnTo>
                    <a:pt x="69731" y="54541"/>
                  </a:lnTo>
                  <a:lnTo>
                    <a:pt x="69765" y="54303"/>
                  </a:lnTo>
                  <a:lnTo>
                    <a:pt x="69790" y="54056"/>
                  </a:lnTo>
                  <a:lnTo>
                    <a:pt x="69807" y="53809"/>
                  </a:lnTo>
                  <a:lnTo>
                    <a:pt x="69807" y="53562"/>
                  </a:lnTo>
                  <a:lnTo>
                    <a:pt x="69799" y="53323"/>
                  </a:lnTo>
                  <a:lnTo>
                    <a:pt x="69782" y="53076"/>
                  </a:lnTo>
                  <a:lnTo>
                    <a:pt x="69748" y="52829"/>
                  </a:lnTo>
                  <a:lnTo>
                    <a:pt x="69705" y="52590"/>
                  </a:lnTo>
                  <a:lnTo>
                    <a:pt x="69646" y="52352"/>
                  </a:lnTo>
                  <a:lnTo>
                    <a:pt x="69577" y="52113"/>
                  </a:lnTo>
                  <a:lnTo>
                    <a:pt x="69501" y="51883"/>
                  </a:lnTo>
                  <a:lnTo>
                    <a:pt x="69416" y="51653"/>
                  </a:lnTo>
                  <a:lnTo>
                    <a:pt x="69313" y="51423"/>
                  </a:lnTo>
                  <a:lnTo>
                    <a:pt x="69194" y="51202"/>
                  </a:lnTo>
                  <a:lnTo>
                    <a:pt x="69075" y="50980"/>
                  </a:lnTo>
                  <a:lnTo>
                    <a:pt x="68939" y="50776"/>
                  </a:lnTo>
                  <a:lnTo>
                    <a:pt x="68785" y="50563"/>
                  </a:lnTo>
                  <a:lnTo>
                    <a:pt x="68632" y="50367"/>
                  </a:lnTo>
                  <a:lnTo>
                    <a:pt x="68461" y="50171"/>
                  </a:lnTo>
                  <a:lnTo>
                    <a:pt x="68283" y="49983"/>
                  </a:lnTo>
                  <a:lnTo>
                    <a:pt x="68087" y="49805"/>
                  </a:lnTo>
                  <a:lnTo>
                    <a:pt x="68087" y="49805"/>
                  </a:lnTo>
                  <a:lnTo>
                    <a:pt x="67805" y="49566"/>
                  </a:lnTo>
                  <a:lnTo>
                    <a:pt x="67533" y="49327"/>
                  </a:lnTo>
                  <a:lnTo>
                    <a:pt x="66962" y="48867"/>
                  </a:lnTo>
                  <a:lnTo>
                    <a:pt x="66391" y="48433"/>
                  </a:lnTo>
                  <a:lnTo>
                    <a:pt x="65820" y="48016"/>
                  </a:lnTo>
                  <a:lnTo>
                    <a:pt x="65233" y="47615"/>
                  </a:lnTo>
                  <a:lnTo>
                    <a:pt x="64653" y="47232"/>
                  </a:lnTo>
                  <a:lnTo>
                    <a:pt x="64065" y="46874"/>
                  </a:lnTo>
                  <a:lnTo>
                    <a:pt x="63469" y="46533"/>
                  </a:lnTo>
                  <a:lnTo>
                    <a:pt x="62881" y="46201"/>
                  </a:lnTo>
                  <a:lnTo>
                    <a:pt x="62285" y="45894"/>
                  </a:lnTo>
                  <a:lnTo>
                    <a:pt x="61697" y="45605"/>
                  </a:lnTo>
                  <a:lnTo>
                    <a:pt x="61101" y="45323"/>
                  </a:lnTo>
                  <a:lnTo>
                    <a:pt x="60513" y="45068"/>
                  </a:lnTo>
                  <a:lnTo>
                    <a:pt x="59925" y="44821"/>
                  </a:lnTo>
                  <a:lnTo>
                    <a:pt x="59346" y="44591"/>
                  </a:lnTo>
                  <a:lnTo>
                    <a:pt x="58766" y="44378"/>
                  </a:lnTo>
                  <a:lnTo>
                    <a:pt x="58196" y="44173"/>
                  </a:lnTo>
                  <a:lnTo>
                    <a:pt x="57625" y="43986"/>
                  </a:lnTo>
                  <a:lnTo>
                    <a:pt x="57063" y="43807"/>
                  </a:lnTo>
                  <a:lnTo>
                    <a:pt x="56517" y="43645"/>
                  </a:lnTo>
                  <a:lnTo>
                    <a:pt x="55972" y="43492"/>
                  </a:lnTo>
                  <a:lnTo>
                    <a:pt x="55435" y="43355"/>
                  </a:lnTo>
                  <a:lnTo>
                    <a:pt x="54916" y="43219"/>
                  </a:lnTo>
                  <a:lnTo>
                    <a:pt x="54405" y="43100"/>
                  </a:lnTo>
                  <a:lnTo>
                    <a:pt x="53910" y="42998"/>
                  </a:lnTo>
                  <a:lnTo>
                    <a:pt x="53425" y="42895"/>
                  </a:lnTo>
                  <a:lnTo>
                    <a:pt x="52956" y="42810"/>
                  </a:lnTo>
                  <a:lnTo>
                    <a:pt x="52496" y="42725"/>
                  </a:lnTo>
                  <a:lnTo>
                    <a:pt x="52053" y="42657"/>
                  </a:lnTo>
                  <a:lnTo>
                    <a:pt x="51636" y="42589"/>
                  </a:lnTo>
                  <a:lnTo>
                    <a:pt x="50843" y="42486"/>
                  </a:lnTo>
                  <a:lnTo>
                    <a:pt x="50843" y="42486"/>
                  </a:lnTo>
                  <a:lnTo>
                    <a:pt x="50656" y="42146"/>
                  </a:lnTo>
                  <a:lnTo>
                    <a:pt x="50477" y="41805"/>
                  </a:lnTo>
                  <a:lnTo>
                    <a:pt x="50307" y="41456"/>
                  </a:lnTo>
                  <a:lnTo>
                    <a:pt x="50145" y="41115"/>
                  </a:lnTo>
                  <a:lnTo>
                    <a:pt x="49983" y="40766"/>
                  </a:lnTo>
                  <a:lnTo>
                    <a:pt x="49830" y="40416"/>
                  </a:lnTo>
                  <a:lnTo>
                    <a:pt x="49685" y="40067"/>
                  </a:lnTo>
                  <a:lnTo>
                    <a:pt x="49540" y="39709"/>
                  </a:lnTo>
                  <a:lnTo>
                    <a:pt x="49404" y="39360"/>
                  </a:lnTo>
                  <a:lnTo>
                    <a:pt x="49267" y="39002"/>
                  </a:lnTo>
                  <a:lnTo>
                    <a:pt x="49140" y="38644"/>
                  </a:lnTo>
                  <a:lnTo>
                    <a:pt x="49020" y="38286"/>
                  </a:lnTo>
                  <a:lnTo>
                    <a:pt x="48910" y="37929"/>
                  </a:lnTo>
                  <a:lnTo>
                    <a:pt x="48799" y="37571"/>
                  </a:lnTo>
                  <a:lnTo>
                    <a:pt x="48697" y="37204"/>
                  </a:lnTo>
                  <a:lnTo>
                    <a:pt x="48594" y="36847"/>
                  </a:lnTo>
                  <a:lnTo>
                    <a:pt x="48509" y="36480"/>
                  </a:lnTo>
                  <a:lnTo>
                    <a:pt x="48424" y="36114"/>
                  </a:lnTo>
                  <a:lnTo>
                    <a:pt x="48339" y="35748"/>
                  </a:lnTo>
                  <a:lnTo>
                    <a:pt x="48262" y="35390"/>
                  </a:lnTo>
                  <a:lnTo>
                    <a:pt x="48194" y="35015"/>
                  </a:lnTo>
                  <a:lnTo>
                    <a:pt x="48134" y="34649"/>
                  </a:lnTo>
                  <a:lnTo>
                    <a:pt x="48075" y="34282"/>
                  </a:lnTo>
                  <a:lnTo>
                    <a:pt x="48024" y="33916"/>
                  </a:lnTo>
                  <a:lnTo>
                    <a:pt x="47981" y="33541"/>
                  </a:lnTo>
                  <a:lnTo>
                    <a:pt x="47947" y="33175"/>
                  </a:lnTo>
                  <a:lnTo>
                    <a:pt x="47913" y="32808"/>
                  </a:lnTo>
                  <a:lnTo>
                    <a:pt x="47879" y="32434"/>
                  </a:lnTo>
                  <a:lnTo>
                    <a:pt x="47862" y="32059"/>
                  </a:lnTo>
                  <a:lnTo>
                    <a:pt x="47845" y="31692"/>
                  </a:lnTo>
                  <a:lnTo>
                    <a:pt x="47836" y="31318"/>
                  </a:lnTo>
                  <a:lnTo>
                    <a:pt x="47836" y="30951"/>
                  </a:lnTo>
                  <a:lnTo>
                    <a:pt x="47836" y="30951"/>
                  </a:lnTo>
                  <a:lnTo>
                    <a:pt x="47836" y="30551"/>
                  </a:lnTo>
                  <a:lnTo>
                    <a:pt x="47845" y="30159"/>
                  </a:lnTo>
                  <a:lnTo>
                    <a:pt x="47862" y="29767"/>
                  </a:lnTo>
                  <a:lnTo>
                    <a:pt x="47887" y="29375"/>
                  </a:lnTo>
                  <a:lnTo>
                    <a:pt x="47913" y="28983"/>
                  </a:lnTo>
                  <a:lnTo>
                    <a:pt x="47955" y="28591"/>
                  </a:lnTo>
                  <a:lnTo>
                    <a:pt x="47989" y="28200"/>
                  </a:lnTo>
                  <a:lnTo>
                    <a:pt x="48041" y="27816"/>
                  </a:lnTo>
                  <a:lnTo>
                    <a:pt x="48100" y="27424"/>
                  </a:lnTo>
                  <a:lnTo>
                    <a:pt x="48160" y="27041"/>
                  </a:lnTo>
                  <a:lnTo>
                    <a:pt x="48228" y="26658"/>
                  </a:lnTo>
                  <a:lnTo>
                    <a:pt x="48296" y="26274"/>
                  </a:lnTo>
                  <a:lnTo>
                    <a:pt x="48381" y="25891"/>
                  </a:lnTo>
                  <a:lnTo>
                    <a:pt x="48467" y="25507"/>
                  </a:lnTo>
                  <a:lnTo>
                    <a:pt x="48552" y="25133"/>
                  </a:lnTo>
                  <a:lnTo>
                    <a:pt x="48654" y="24749"/>
                  </a:lnTo>
                  <a:lnTo>
                    <a:pt x="48756" y="24374"/>
                  </a:lnTo>
                  <a:lnTo>
                    <a:pt x="48867" y="24000"/>
                  </a:lnTo>
                  <a:lnTo>
                    <a:pt x="48986" y="23633"/>
                  </a:lnTo>
                  <a:lnTo>
                    <a:pt x="49106" y="23258"/>
                  </a:lnTo>
                  <a:lnTo>
                    <a:pt x="49233" y="22892"/>
                  </a:lnTo>
                  <a:lnTo>
                    <a:pt x="49370" y="22526"/>
                  </a:lnTo>
                  <a:lnTo>
                    <a:pt x="49514" y="22159"/>
                  </a:lnTo>
                  <a:lnTo>
                    <a:pt x="49659" y="21793"/>
                  </a:lnTo>
                  <a:lnTo>
                    <a:pt x="49813" y="21435"/>
                  </a:lnTo>
                  <a:lnTo>
                    <a:pt x="49966" y="21069"/>
                  </a:lnTo>
                  <a:lnTo>
                    <a:pt x="50128" y="20720"/>
                  </a:lnTo>
                  <a:lnTo>
                    <a:pt x="50298" y="20362"/>
                  </a:lnTo>
                  <a:lnTo>
                    <a:pt x="50477" y="20004"/>
                  </a:lnTo>
                  <a:lnTo>
                    <a:pt x="50656" y="19655"/>
                  </a:lnTo>
                  <a:lnTo>
                    <a:pt x="50843" y="19305"/>
                  </a:lnTo>
                  <a:lnTo>
                    <a:pt x="51039" y="18956"/>
                  </a:lnTo>
                  <a:lnTo>
                    <a:pt x="51235" y="18615"/>
                  </a:lnTo>
                  <a:lnTo>
                    <a:pt x="51440" y="18275"/>
                  </a:lnTo>
                  <a:lnTo>
                    <a:pt x="51653" y="17934"/>
                  </a:lnTo>
                  <a:lnTo>
                    <a:pt x="51866" y="17593"/>
                  </a:lnTo>
                  <a:lnTo>
                    <a:pt x="52087" y="17261"/>
                  </a:lnTo>
                  <a:lnTo>
                    <a:pt x="52317" y="16928"/>
                  </a:lnTo>
                  <a:lnTo>
                    <a:pt x="52547" y="16596"/>
                  </a:lnTo>
                  <a:lnTo>
                    <a:pt x="52786" y="16272"/>
                  </a:lnTo>
                  <a:lnTo>
                    <a:pt x="53033" y="15949"/>
                  </a:lnTo>
                  <a:lnTo>
                    <a:pt x="53280" y="15625"/>
                  </a:lnTo>
                  <a:lnTo>
                    <a:pt x="53536" y="15310"/>
                  </a:lnTo>
                  <a:lnTo>
                    <a:pt x="53791" y="14995"/>
                  </a:lnTo>
                  <a:lnTo>
                    <a:pt x="54055" y="14679"/>
                  </a:lnTo>
                  <a:lnTo>
                    <a:pt x="54328" y="14373"/>
                  </a:lnTo>
                  <a:lnTo>
                    <a:pt x="54600" y="14057"/>
                  </a:lnTo>
                  <a:lnTo>
                    <a:pt x="54882" y="13759"/>
                  </a:lnTo>
                  <a:lnTo>
                    <a:pt x="55171" y="13453"/>
                  </a:lnTo>
                  <a:lnTo>
                    <a:pt x="55461" y="13154"/>
                  </a:lnTo>
                  <a:lnTo>
                    <a:pt x="55759" y="12865"/>
                  </a:lnTo>
                  <a:lnTo>
                    <a:pt x="56057" y="12567"/>
                  </a:lnTo>
                  <a:lnTo>
                    <a:pt x="56364" y="12285"/>
                  </a:lnTo>
                  <a:lnTo>
                    <a:pt x="56679" y="11996"/>
                  </a:lnTo>
                  <a:lnTo>
                    <a:pt x="56994" y="11715"/>
                  </a:lnTo>
                  <a:lnTo>
                    <a:pt x="57318" y="11433"/>
                  </a:lnTo>
                  <a:lnTo>
                    <a:pt x="57650" y="11161"/>
                  </a:lnTo>
                  <a:lnTo>
                    <a:pt x="57983" y="10888"/>
                  </a:lnTo>
                  <a:lnTo>
                    <a:pt x="58315" y="10624"/>
                  </a:lnTo>
                  <a:lnTo>
                    <a:pt x="58664" y="10360"/>
                  </a:lnTo>
                  <a:lnTo>
                    <a:pt x="59005" y="10096"/>
                  </a:lnTo>
                  <a:lnTo>
                    <a:pt x="59363" y="9840"/>
                  </a:lnTo>
                  <a:lnTo>
                    <a:pt x="59721" y="9585"/>
                  </a:lnTo>
                  <a:lnTo>
                    <a:pt x="60078" y="9338"/>
                  </a:lnTo>
                  <a:lnTo>
                    <a:pt x="60078" y="9338"/>
                  </a:lnTo>
                  <a:lnTo>
                    <a:pt x="60291" y="9184"/>
                  </a:lnTo>
                  <a:lnTo>
                    <a:pt x="60496" y="9014"/>
                  </a:lnTo>
                  <a:lnTo>
                    <a:pt x="60692" y="8844"/>
                  </a:lnTo>
                  <a:lnTo>
                    <a:pt x="60879" y="8665"/>
                  </a:lnTo>
                  <a:lnTo>
                    <a:pt x="61050" y="8486"/>
                  </a:lnTo>
                  <a:lnTo>
                    <a:pt x="61211" y="8290"/>
                  </a:lnTo>
                  <a:lnTo>
                    <a:pt x="61356" y="8085"/>
                  </a:lnTo>
                  <a:lnTo>
                    <a:pt x="61501" y="7881"/>
                  </a:lnTo>
                  <a:lnTo>
                    <a:pt x="61629" y="7668"/>
                  </a:lnTo>
                  <a:lnTo>
                    <a:pt x="61748" y="7455"/>
                  </a:lnTo>
                  <a:lnTo>
                    <a:pt x="61859" y="7233"/>
                  </a:lnTo>
                  <a:lnTo>
                    <a:pt x="61953" y="7003"/>
                  </a:lnTo>
                  <a:lnTo>
                    <a:pt x="62038" y="6773"/>
                  </a:lnTo>
                  <a:lnTo>
                    <a:pt x="62115" y="6543"/>
                  </a:lnTo>
                  <a:lnTo>
                    <a:pt x="62174" y="6305"/>
                  </a:lnTo>
                  <a:lnTo>
                    <a:pt x="62225" y="6066"/>
                  </a:lnTo>
                  <a:lnTo>
                    <a:pt x="62268" y="5819"/>
                  </a:lnTo>
                  <a:lnTo>
                    <a:pt x="62293" y="5581"/>
                  </a:lnTo>
                  <a:lnTo>
                    <a:pt x="62310" y="5334"/>
                  </a:lnTo>
                  <a:lnTo>
                    <a:pt x="62319" y="5087"/>
                  </a:lnTo>
                  <a:lnTo>
                    <a:pt x="62310" y="4840"/>
                  </a:lnTo>
                  <a:lnTo>
                    <a:pt x="62293" y="4592"/>
                  </a:lnTo>
                  <a:lnTo>
                    <a:pt x="62259" y="4354"/>
                  </a:lnTo>
                  <a:lnTo>
                    <a:pt x="62217" y="4107"/>
                  </a:lnTo>
                  <a:lnTo>
                    <a:pt x="62166" y="3860"/>
                  </a:lnTo>
                  <a:lnTo>
                    <a:pt x="62097" y="3621"/>
                  </a:lnTo>
                  <a:lnTo>
                    <a:pt x="62021" y="3383"/>
                  </a:lnTo>
                  <a:lnTo>
                    <a:pt x="61927" y="3144"/>
                  </a:lnTo>
                  <a:lnTo>
                    <a:pt x="61825" y="2914"/>
                  </a:lnTo>
                  <a:lnTo>
                    <a:pt x="61706" y="2684"/>
                  </a:lnTo>
                  <a:lnTo>
                    <a:pt x="61578" y="2454"/>
                  </a:lnTo>
                  <a:lnTo>
                    <a:pt x="61433" y="2233"/>
                  </a:lnTo>
                  <a:lnTo>
                    <a:pt x="61433" y="2233"/>
                  </a:lnTo>
                  <a:lnTo>
                    <a:pt x="61280" y="2020"/>
                  </a:lnTo>
                  <a:lnTo>
                    <a:pt x="61118" y="1815"/>
                  </a:lnTo>
                  <a:lnTo>
                    <a:pt x="60947" y="1628"/>
                  </a:lnTo>
                  <a:lnTo>
                    <a:pt x="60768" y="1440"/>
                  </a:lnTo>
                  <a:lnTo>
                    <a:pt x="60581" y="1270"/>
                  </a:lnTo>
                  <a:lnTo>
                    <a:pt x="60394" y="1108"/>
                  </a:lnTo>
                  <a:lnTo>
                    <a:pt x="60189" y="955"/>
                  </a:lnTo>
                  <a:lnTo>
                    <a:pt x="59985" y="818"/>
                  </a:lnTo>
                  <a:lnTo>
                    <a:pt x="59772" y="691"/>
                  </a:lnTo>
                  <a:lnTo>
                    <a:pt x="59559" y="571"/>
                  </a:lnTo>
                  <a:lnTo>
                    <a:pt x="59329" y="461"/>
                  </a:lnTo>
                  <a:lnTo>
                    <a:pt x="59107" y="367"/>
                  </a:lnTo>
                  <a:lnTo>
                    <a:pt x="58877" y="282"/>
                  </a:lnTo>
                  <a:lnTo>
                    <a:pt x="58639" y="205"/>
                  </a:lnTo>
                  <a:lnTo>
                    <a:pt x="58409" y="137"/>
                  </a:lnTo>
                  <a:lnTo>
                    <a:pt x="58162" y="86"/>
                  </a:lnTo>
                  <a:lnTo>
                    <a:pt x="57923" y="52"/>
                  </a:lnTo>
                  <a:lnTo>
                    <a:pt x="57676" y="18"/>
                  </a:lnTo>
                  <a:lnTo>
                    <a:pt x="57437" y="1"/>
                  </a:lnTo>
                  <a:lnTo>
                    <a:pt x="57190" y="1"/>
                  </a:lnTo>
                  <a:lnTo>
                    <a:pt x="56943" y="9"/>
                  </a:lnTo>
                  <a:lnTo>
                    <a:pt x="56696" y="26"/>
                  </a:lnTo>
                  <a:lnTo>
                    <a:pt x="56449" y="52"/>
                  </a:lnTo>
                  <a:lnTo>
                    <a:pt x="56211" y="94"/>
                  </a:lnTo>
                  <a:lnTo>
                    <a:pt x="55964" y="154"/>
                  </a:lnTo>
                  <a:lnTo>
                    <a:pt x="55725" y="222"/>
                  </a:lnTo>
                  <a:lnTo>
                    <a:pt x="55486" y="299"/>
                  </a:lnTo>
                  <a:lnTo>
                    <a:pt x="55248" y="392"/>
                  </a:lnTo>
                  <a:lnTo>
                    <a:pt x="55018" y="495"/>
                  </a:lnTo>
                  <a:lnTo>
                    <a:pt x="54788" y="614"/>
                  </a:lnTo>
                  <a:lnTo>
                    <a:pt x="54558" y="742"/>
                  </a:lnTo>
                  <a:lnTo>
                    <a:pt x="54336" y="887"/>
                  </a:lnTo>
                  <a:lnTo>
                    <a:pt x="54336" y="887"/>
                  </a:lnTo>
                  <a:lnTo>
                    <a:pt x="53842" y="1227"/>
                  </a:lnTo>
                  <a:lnTo>
                    <a:pt x="53357" y="1568"/>
                  </a:lnTo>
                  <a:lnTo>
                    <a:pt x="52871" y="1926"/>
                  </a:lnTo>
                  <a:lnTo>
                    <a:pt x="52394" y="2284"/>
                  </a:lnTo>
                  <a:lnTo>
                    <a:pt x="51934" y="2642"/>
                  </a:lnTo>
                  <a:lnTo>
                    <a:pt x="51465" y="3016"/>
                  </a:lnTo>
                  <a:lnTo>
                    <a:pt x="51014" y="3383"/>
                  </a:lnTo>
                  <a:lnTo>
                    <a:pt x="50571" y="3766"/>
                  </a:lnTo>
                  <a:lnTo>
                    <a:pt x="50128" y="4149"/>
                  </a:lnTo>
                  <a:lnTo>
                    <a:pt x="49693" y="4533"/>
                  </a:lnTo>
                  <a:lnTo>
                    <a:pt x="49267" y="4925"/>
                  </a:lnTo>
                  <a:lnTo>
                    <a:pt x="48850" y="5325"/>
                  </a:lnTo>
                  <a:lnTo>
                    <a:pt x="48432" y="5726"/>
                  </a:lnTo>
                  <a:lnTo>
                    <a:pt x="48032" y="6134"/>
                  </a:lnTo>
                  <a:lnTo>
                    <a:pt x="47632" y="6543"/>
                  </a:lnTo>
                  <a:lnTo>
                    <a:pt x="47240" y="6961"/>
                  </a:lnTo>
                  <a:lnTo>
                    <a:pt x="46856" y="7378"/>
                  </a:lnTo>
                  <a:lnTo>
                    <a:pt x="46482" y="7804"/>
                  </a:lnTo>
                  <a:lnTo>
                    <a:pt x="46115" y="8230"/>
                  </a:lnTo>
                  <a:lnTo>
                    <a:pt x="45749" y="8665"/>
                  </a:lnTo>
                  <a:lnTo>
                    <a:pt x="45391" y="9108"/>
                  </a:lnTo>
                  <a:lnTo>
                    <a:pt x="45050" y="9542"/>
                  </a:lnTo>
                  <a:lnTo>
                    <a:pt x="44710" y="9994"/>
                  </a:lnTo>
                  <a:lnTo>
                    <a:pt x="44377" y="10437"/>
                  </a:lnTo>
                  <a:lnTo>
                    <a:pt x="44054" y="10897"/>
                  </a:lnTo>
                  <a:lnTo>
                    <a:pt x="43730" y="11348"/>
                  </a:lnTo>
                  <a:lnTo>
                    <a:pt x="43423" y="11808"/>
                  </a:lnTo>
                  <a:lnTo>
                    <a:pt x="43125" y="12277"/>
                  </a:lnTo>
                  <a:lnTo>
                    <a:pt x="42827" y="12745"/>
                  </a:lnTo>
                  <a:lnTo>
                    <a:pt x="42537" y="13214"/>
                  </a:lnTo>
                  <a:lnTo>
                    <a:pt x="42264" y="13691"/>
                  </a:lnTo>
                  <a:lnTo>
                    <a:pt x="41992" y="14168"/>
                  </a:lnTo>
                  <a:lnTo>
                    <a:pt x="41728" y="14654"/>
                  </a:lnTo>
                  <a:lnTo>
                    <a:pt x="41472" y="15139"/>
                  </a:lnTo>
                  <a:lnTo>
                    <a:pt x="41225" y="15625"/>
                  </a:lnTo>
                  <a:lnTo>
                    <a:pt x="40987" y="16119"/>
                  </a:lnTo>
                  <a:lnTo>
                    <a:pt x="40757" y="16613"/>
                  </a:lnTo>
                  <a:lnTo>
                    <a:pt x="40527" y="17116"/>
                  </a:lnTo>
                  <a:lnTo>
                    <a:pt x="40314" y="17619"/>
                  </a:lnTo>
                  <a:lnTo>
                    <a:pt x="40101" y="18121"/>
                  </a:lnTo>
                  <a:lnTo>
                    <a:pt x="39905" y="18632"/>
                  </a:lnTo>
                  <a:lnTo>
                    <a:pt x="39709" y="19135"/>
                  </a:lnTo>
                  <a:lnTo>
                    <a:pt x="39530" y="19655"/>
                  </a:lnTo>
                  <a:lnTo>
                    <a:pt x="39351" y="20166"/>
                  </a:lnTo>
                  <a:lnTo>
                    <a:pt x="39189" y="20685"/>
                  </a:lnTo>
                  <a:lnTo>
                    <a:pt x="39027" y="21205"/>
                  </a:lnTo>
                  <a:lnTo>
                    <a:pt x="38874" y="21733"/>
                  </a:lnTo>
                  <a:lnTo>
                    <a:pt x="38737" y="22253"/>
                  </a:lnTo>
                  <a:lnTo>
                    <a:pt x="38601" y="22781"/>
                  </a:lnTo>
                  <a:lnTo>
                    <a:pt x="38473" y="23318"/>
                  </a:lnTo>
                  <a:lnTo>
                    <a:pt x="38354" y="23846"/>
                  </a:lnTo>
                  <a:lnTo>
                    <a:pt x="38252" y="24383"/>
                  </a:lnTo>
                  <a:lnTo>
                    <a:pt x="38150" y="24920"/>
                  </a:lnTo>
                  <a:lnTo>
                    <a:pt x="38056" y="25456"/>
                  </a:lnTo>
                  <a:lnTo>
                    <a:pt x="37971" y="26002"/>
                  </a:lnTo>
                  <a:lnTo>
                    <a:pt x="37903" y="26538"/>
                  </a:lnTo>
                  <a:lnTo>
                    <a:pt x="37834" y="27084"/>
                  </a:lnTo>
                  <a:lnTo>
                    <a:pt x="37775" y="27637"/>
                  </a:lnTo>
                  <a:lnTo>
                    <a:pt x="37724" y="28183"/>
                  </a:lnTo>
                  <a:lnTo>
                    <a:pt x="37690" y="28736"/>
                  </a:lnTo>
                  <a:lnTo>
                    <a:pt x="37656" y="29281"/>
                  </a:lnTo>
                  <a:lnTo>
                    <a:pt x="37639" y="29835"/>
                  </a:lnTo>
                  <a:lnTo>
                    <a:pt x="37621" y="30389"/>
                  </a:lnTo>
                  <a:lnTo>
                    <a:pt x="37613" y="30951"/>
                  </a:lnTo>
                  <a:lnTo>
                    <a:pt x="37613" y="30951"/>
                  </a:lnTo>
                  <a:lnTo>
                    <a:pt x="37621" y="31727"/>
                  </a:lnTo>
                  <a:lnTo>
                    <a:pt x="37656" y="32502"/>
                  </a:lnTo>
                  <a:lnTo>
                    <a:pt x="37698" y="33269"/>
                  </a:lnTo>
                  <a:lnTo>
                    <a:pt x="37758" y="34044"/>
                  </a:lnTo>
                  <a:lnTo>
                    <a:pt x="37843" y="34819"/>
                  </a:lnTo>
                  <a:lnTo>
                    <a:pt x="37945" y="35586"/>
                  </a:lnTo>
                  <a:lnTo>
                    <a:pt x="38056" y="36353"/>
                  </a:lnTo>
                  <a:lnTo>
                    <a:pt x="38192" y="37111"/>
                  </a:lnTo>
                  <a:lnTo>
                    <a:pt x="38346" y="37877"/>
                  </a:lnTo>
                  <a:lnTo>
                    <a:pt x="38516" y="38636"/>
                  </a:lnTo>
                  <a:lnTo>
                    <a:pt x="38703" y="39385"/>
                  </a:lnTo>
                  <a:lnTo>
                    <a:pt x="38908" y="40135"/>
                  </a:lnTo>
                  <a:lnTo>
                    <a:pt x="39121" y="40885"/>
                  </a:lnTo>
                  <a:lnTo>
                    <a:pt x="39359" y="41626"/>
                  </a:lnTo>
                  <a:lnTo>
                    <a:pt x="39615" y="42367"/>
                  </a:lnTo>
                  <a:lnTo>
                    <a:pt x="39888" y="43100"/>
                  </a:lnTo>
                  <a:lnTo>
                    <a:pt x="39888" y="43100"/>
                  </a:lnTo>
                  <a:lnTo>
                    <a:pt x="38985" y="43287"/>
                  </a:lnTo>
                  <a:lnTo>
                    <a:pt x="38090" y="43483"/>
                  </a:lnTo>
                  <a:lnTo>
                    <a:pt x="37204" y="43696"/>
                  </a:lnTo>
                  <a:lnTo>
                    <a:pt x="36318" y="43926"/>
                  </a:lnTo>
                  <a:lnTo>
                    <a:pt x="35449" y="44165"/>
                  </a:lnTo>
                  <a:lnTo>
                    <a:pt x="34589" y="44429"/>
                  </a:lnTo>
                  <a:lnTo>
                    <a:pt x="33728" y="44701"/>
                  </a:lnTo>
                  <a:lnTo>
                    <a:pt x="32885" y="45000"/>
                  </a:lnTo>
                  <a:lnTo>
                    <a:pt x="32050" y="45306"/>
                  </a:lnTo>
                  <a:lnTo>
                    <a:pt x="31215" y="45630"/>
                  </a:lnTo>
                  <a:lnTo>
                    <a:pt x="30397" y="45962"/>
                  </a:lnTo>
                  <a:lnTo>
                    <a:pt x="29596" y="46320"/>
                  </a:lnTo>
                  <a:lnTo>
                    <a:pt x="28795" y="46686"/>
                  </a:lnTo>
                  <a:lnTo>
                    <a:pt x="28012" y="47061"/>
                  </a:lnTo>
                  <a:lnTo>
                    <a:pt x="27228" y="47462"/>
                  </a:lnTo>
                  <a:lnTo>
                    <a:pt x="26461" y="47871"/>
                  </a:lnTo>
                  <a:lnTo>
                    <a:pt x="25711" y="48288"/>
                  </a:lnTo>
                  <a:lnTo>
                    <a:pt x="24962" y="48723"/>
                  </a:lnTo>
                  <a:lnTo>
                    <a:pt x="24229" y="49174"/>
                  </a:lnTo>
                  <a:lnTo>
                    <a:pt x="23505" y="49634"/>
                  </a:lnTo>
                  <a:lnTo>
                    <a:pt x="22798" y="50111"/>
                  </a:lnTo>
                  <a:lnTo>
                    <a:pt x="22099" y="50597"/>
                  </a:lnTo>
                  <a:lnTo>
                    <a:pt x="21409" y="51099"/>
                  </a:lnTo>
                  <a:lnTo>
                    <a:pt x="20736" y="51611"/>
                  </a:lnTo>
                  <a:lnTo>
                    <a:pt x="20080" y="52139"/>
                  </a:lnTo>
                  <a:lnTo>
                    <a:pt x="19424" y="52676"/>
                  </a:lnTo>
                  <a:lnTo>
                    <a:pt x="18794" y="53229"/>
                  </a:lnTo>
                  <a:lnTo>
                    <a:pt x="18172" y="53783"/>
                  </a:lnTo>
                  <a:lnTo>
                    <a:pt x="17558" y="54354"/>
                  </a:lnTo>
                  <a:lnTo>
                    <a:pt x="16962" y="54942"/>
                  </a:lnTo>
                  <a:lnTo>
                    <a:pt x="16383" y="55538"/>
                  </a:lnTo>
                  <a:lnTo>
                    <a:pt x="15812" y="56143"/>
                  </a:lnTo>
                  <a:lnTo>
                    <a:pt x="15258" y="56756"/>
                  </a:lnTo>
                  <a:lnTo>
                    <a:pt x="14722" y="57378"/>
                  </a:lnTo>
                  <a:lnTo>
                    <a:pt x="14193" y="58017"/>
                  </a:lnTo>
                  <a:lnTo>
                    <a:pt x="13682" y="58665"/>
                  </a:lnTo>
                  <a:lnTo>
                    <a:pt x="13188" y="59321"/>
                  </a:lnTo>
                  <a:lnTo>
                    <a:pt x="12711" y="59985"/>
                  </a:lnTo>
                  <a:lnTo>
                    <a:pt x="12242" y="60667"/>
                  </a:lnTo>
                  <a:lnTo>
                    <a:pt x="11799" y="61348"/>
                  </a:lnTo>
                  <a:lnTo>
                    <a:pt x="11365" y="62047"/>
                  </a:lnTo>
                  <a:lnTo>
                    <a:pt x="10947" y="62745"/>
                  </a:lnTo>
                  <a:lnTo>
                    <a:pt x="10547" y="63461"/>
                  </a:lnTo>
                  <a:lnTo>
                    <a:pt x="10164" y="64177"/>
                  </a:lnTo>
                  <a:lnTo>
                    <a:pt x="9797" y="64909"/>
                  </a:lnTo>
                  <a:lnTo>
                    <a:pt x="9448" y="65642"/>
                  </a:lnTo>
                  <a:lnTo>
                    <a:pt x="9116" y="66392"/>
                  </a:lnTo>
                  <a:lnTo>
                    <a:pt x="8792" y="67141"/>
                  </a:lnTo>
                  <a:lnTo>
                    <a:pt x="8494" y="67900"/>
                  </a:lnTo>
                  <a:lnTo>
                    <a:pt x="8221" y="68666"/>
                  </a:lnTo>
                  <a:lnTo>
                    <a:pt x="7957" y="69442"/>
                  </a:lnTo>
                  <a:lnTo>
                    <a:pt x="7710" y="70225"/>
                  </a:lnTo>
                  <a:lnTo>
                    <a:pt x="7480" y="71018"/>
                  </a:lnTo>
                  <a:lnTo>
                    <a:pt x="7276" y="71810"/>
                  </a:lnTo>
                  <a:lnTo>
                    <a:pt x="7088" y="72611"/>
                  </a:lnTo>
                  <a:lnTo>
                    <a:pt x="6918" y="73420"/>
                  </a:lnTo>
                  <a:lnTo>
                    <a:pt x="6764" y="74238"/>
                  </a:lnTo>
                  <a:lnTo>
                    <a:pt x="6637" y="75056"/>
                  </a:lnTo>
                  <a:lnTo>
                    <a:pt x="6526" y="75882"/>
                  </a:lnTo>
                  <a:lnTo>
                    <a:pt x="6432" y="76717"/>
                  </a:lnTo>
                  <a:lnTo>
                    <a:pt x="6390" y="77135"/>
                  </a:lnTo>
                  <a:lnTo>
                    <a:pt x="6364" y="77552"/>
                  </a:lnTo>
                  <a:lnTo>
                    <a:pt x="6330" y="77969"/>
                  </a:lnTo>
                  <a:lnTo>
                    <a:pt x="6304" y="78395"/>
                  </a:lnTo>
                  <a:lnTo>
                    <a:pt x="6287" y="78813"/>
                  </a:lnTo>
                  <a:lnTo>
                    <a:pt x="6279" y="79239"/>
                  </a:lnTo>
                  <a:lnTo>
                    <a:pt x="6270" y="79665"/>
                  </a:lnTo>
                  <a:lnTo>
                    <a:pt x="6270" y="80091"/>
                  </a:lnTo>
                  <a:lnTo>
                    <a:pt x="6270" y="80091"/>
                  </a:lnTo>
                  <a:lnTo>
                    <a:pt x="6279" y="80815"/>
                  </a:lnTo>
                  <a:lnTo>
                    <a:pt x="6296" y="81548"/>
                  </a:lnTo>
                  <a:lnTo>
                    <a:pt x="6338" y="82272"/>
                  </a:lnTo>
                  <a:lnTo>
                    <a:pt x="6390" y="82996"/>
                  </a:lnTo>
                  <a:lnTo>
                    <a:pt x="6458" y="83712"/>
                  </a:lnTo>
                  <a:lnTo>
                    <a:pt x="6543" y="84436"/>
                  </a:lnTo>
                  <a:lnTo>
                    <a:pt x="6645" y="85143"/>
                  </a:lnTo>
                  <a:lnTo>
                    <a:pt x="6764" y="85858"/>
                  </a:lnTo>
                  <a:lnTo>
                    <a:pt x="6892" y="86565"/>
                  </a:lnTo>
                  <a:lnTo>
                    <a:pt x="7037" y="87273"/>
                  </a:lnTo>
                  <a:lnTo>
                    <a:pt x="7199" y="87980"/>
                  </a:lnTo>
                  <a:lnTo>
                    <a:pt x="7378" y="88678"/>
                  </a:lnTo>
                  <a:lnTo>
                    <a:pt x="7565" y="89377"/>
                  </a:lnTo>
                  <a:lnTo>
                    <a:pt x="7770" y="90067"/>
                  </a:lnTo>
                  <a:lnTo>
                    <a:pt x="7991" y="90757"/>
                  </a:lnTo>
                  <a:lnTo>
                    <a:pt x="8221" y="91439"/>
                  </a:lnTo>
                  <a:lnTo>
                    <a:pt x="8468" y="92120"/>
                  </a:lnTo>
                  <a:lnTo>
                    <a:pt x="8732" y="92793"/>
                  </a:lnTo>
                  <a:lnTo>
                    <a:pt x="9014" y="93466"/>
                  </a:lnTo>
                  <a:lnTo>
                    <a:pt x="9303" y="94131"/>
                  </a:lnTo>
                  <a:lnTo>
                    <a:pt x="9610" y="94787"/>
                  </a:lnTo>
                  <a:lnTo>
                    <a:pt x="9934" y="95443"/>
                  </a:lnTo>
                  <a:lnTo>
                    <a:pt x="10266" y="96099"/>
                  </a:lnTo>
                  <a:lnTo>
                    <a:pt x="10615" y="96738"/>
                  </a:lnTo>
                  <a:lnTo>
                    <a:pt x="10973" y="97377"/>
                  </a:lnTo>
                  <a:lnTo>
                    <a:pt x="11348" y="98015"/>
                  </a:lnTo>
                  <a:lnTo>
                    <a:pt x="11740" y="98637"/>
                  </a:lnTo>
                  <a:lnTo>
                    <a:pt x="12140" y="99259"/>
                  </a:lnTo>
                  <a:lnTo>
                    <a:pt x="12558" y="99881"/>
                  </a:lnTo>
                  <a:lnTo>
                    <a:pt x="12992" y="100486"/>
                  </a:lnTo>
                  <a:lnTo>
                    <a:pt x="13435" y="101091"/>
                  </a:lnTo>
                  <a:lnTo>
                    <a:pt x="13895" y="101679"/>
                  </a:lnTo>
                  <a:lnTo>
                    <a:pt x="13895" y="101679"/>
                  </a:lnTo>
                  <a:lnTo>
                    <a:pt x="13469" y="102122"/>
                  </a:lnTo>
                  <a:lnTo>
                    <a:pt x="13060" y="102556"/>
                  </a:lnTo>
                  <a:lnTo>
                    <a:pt x="12651" y="102999"/>
                  </a:lnTo>
                  <a:lnTo>
                    <a:pt x="12251" y="103451"/>
                  </a:lnTo>
                  <a:lnTo>
                    <a:pt x="11859" y="103894"/>
                  </a:lnTo>
                  <a:lnTo>
                    <a:pt x="11467" y="104345"/>
                  </a:lnTo>
                  <a:lnTo>
                    <a:pt x="11092" y="104805"/>
                  </a:lnTo>
                  <a:lnTo>
                    <a:pt x="10709" y="105265"/>
                  </a:lnTo>
                  <a:lnTo>
                    <a:pt x="10343" y="105725"/>
                  </a:lnTo>
                  <a:lnTo>
                    <a:pt x="9976" y="106194"/>
                  </a:lnTo>
                  <a:lnTo>
                    <a:pt x="9618" y="106654"/>
                  </a:lnTo>
                  <a:lnTo>
                    <a:pt x="9269" y="107131"/>
                  </a:lnTo>
                  <a:lnTo>
                    <a:pt x="8920" y="107600"/>
                  </a:lnTo>
                  <a:lnTo>
                    <a:pt x="8588" y="108077"/>
                  </a:lnTo>
                  <a:lnTo>
                    <a:pt x="8255" y="108554"/>
                  </a:lnTo>
                  <a:lnTo>
                    <a:pt x="7923" y="109039"/>
                  </a:lnTo>
                  <a:lnTo>
                    <a:pt x="7608" y="109525"/>
                  </a:lnTo>
                  <a:lnTo>
                    <a:pt x="7293" y="110011"/>
                  </a:lnTo>
                  <a:lnTo>
                    <a:pt x="6986" y="110505"/>
                  </a:lnTo>
                  <a:lnTo>
                    <a:pt x="6679" y="110999"/>
                  </a:lnTo>
                  <a:lnTo>
                    <a:pt x="6390" y="111493"/>
                  </a:lnTo>
                  <a:lnTo>
                    <a:pt x="6100" y="111987"/>
                  </a:lnTo>
                  <a:lnTo>
                    <a:pt x="5819" y="112490"/>
                  </a:lnTo>
                  <a:lnTo>
                    <a:pt x="5546" y="112992"/>
                  </a:lnTo>
                  <a:lnTo>
                    <a:pt x="5274" y="113495"/>
                  </a:lnTo>
                  <a:lnTo>
                    <a:pt x="5009" y="114006"/>
                  </a:lnTo>
                  <a:lnTo>
                    <a:pt x="4754" y="114517"/>
                  </a:lnTo>
                  <a:lnTo>
                    <a:pt x="4507" y="115029"/>
                  </a:lnTo>
                  <a:lnTo>
                    <a:pt x="4260" y="115540"/>
                  </a:lnTo>
                  <a:lnTo>
                    <a:pt x="4021" y="116059"/>
                  </a:lnTo>
                  <a:lnTo>
                    <a:pt x="3791" y="116579"/>
                  </a:lnTo>
                  <a:lnTo>
                    <a:pt x="3570" y="117099"/>
                  </a:lnTo>
                  <a:lnTo>
                    <a:pt x="3357" y="117618"/>
                  </a:lnTo>
                  <a:lnTo>
                    <a:pt x="3144" y="118147"/>
                  </a:lnTo>
                  <a:lnTo>
                    <a:pt x="2939" y="118675"/>
                  </a:lnTo>
                  <a:lnTo>
                    <a:pt x="2743" y="119203"/>
                  </a:lnTo>
                  <a:lnTo>
                    <a:pt x="2556" y="119731"/>
                  </a:lnTo>
                  <a:lnTo>
                    <a:pt x="2368" y="120268"/>
                  </a:lnTo>
                  <a:lnTo>
                    <a:pt x="2190" y="120805"/>
                  </a:lnTo>
                  <a:lnTo>
                    <a:pt x="2019" y="121341"/>
                  </a:lnTo>
                  <a:lnTo>
                    <a:pt x="1857" y="121878"/>
                  </a:lnTo>
                  <a:lnTo>
                    <a:pt x="1704" y="122423"/>
                  </a:lnTo>
                  <a:lnTo>
                    <a:pt x="1551" y="122960"/>
                  </a:lnTo>
                  <a:lnTo>
                    <a:pt x="1406" y="123505"/>
                  </a:lnTo>
                  <a:lnTo>
                    <a:pt x="1269" y="124051"/>
                  </a:lnTo>
                  <a:lnTo>
                    <a:pt x="1142" y="124604"/>
                  </a:lnTo>
                  <a:lnTo>
                    <a:pt x="1022" y="125150"/>
                  </a:lnTo>
                  <a:lnTo>
                    <a:pt x="903" y="125703"/>
                  </a:lnTo>
                  <a:lnTo>
                    <a:pt x="792" y="126257"/>
                  </a:lnTo>
                  <a:lnTo>
                    <a:pt x="690" y="126811"/>
                  </a:lnTo>
                  <a:lnTo>
                    <a:pt x="596" y="127365"/>
                  </a:lnTo>
                  <a:lnTo>
                    <a:pt x="511" y="127918"/>
                  </a:lnTo>
                  <a:lnTo>
                    <a:pt x="426" y="128481"/>
                  </a:lnTo>
                  <a:lnTo>
                    <a:pt x="358" y="129034"/>
                  </a:lnTo>
                  <a:lnTo>
                    <a:pt x="290" y="129597"/>
                  </a:lnTo>
                  <a:lnTo>
                    <a:pt x="230" y="130159"/>
                  </a:lnTo>
                  <a:lnTo>
                    <a:pt x="170" y="130721"/>
                  </a:lnTo>
                  <a:lnTo>
                    <a:pt x="128" y="131283"/>
                  </a:lnTo>
                  <a:lnTo>
                    <a:pt x="85" y="131854"/>
                  </a:lnTo>
                  <a:lnTo>
                    <a:pt x="60" y="132417"/>
                  </a:lnTo>
                  <a:lnTo>
                    <a:pt x="34" y="132987"/>
                  </a:lnTo>
                  <a:lnTo>
                    <a:pt x="9" y="133558"/>
                  </a:lnTo>
                  <a:lnTo>
                    <a:pt x="0" y="134129"/>
                  </a:lnTo>
                  <a:lnTo>
                    <a:pt x="0" y="134700"/>
                  </a:lnTo>
                  <a:lnTo>
                    <a:pt x="0" y="134700"/>
                  </a:lnTo>
                  <a:lnTo>
                    <a:pt x="9" y="135620"/>
                  </a:lnTo>
                  <a:lnTo>
                    <a:pt x="34" y="136531"/>
                  </a:lnTo>
                  <a:lnTo>
                    <a:pt x="85" y="137451"/>
                  </a:lnTo>
                  <a:lnTo>
                    <a:pt x="153" y="138363"/>
                  </a:lnTo>
                  <a:lnTo>
                    <a:pt x="239" y="139266"/>
                  </a:lnTo>
                  <a:lnTo>
                    <a:pt x="349" y="140169"/>
                  </a:lnTo>
                  <a:lnTo>
                    <a:pt x="469" y="141064"/>
                  </a:lnTo>
                  <a:lnTo>
                    <a:pt x="613" y="141958"/>
                  </a:lnTo>
                  <a:lnTo>
                    <a:pt x="775" y="142853"/>
                  </a:lnTo>
                  <a:lnTo>
                    <a:pt x="954" y="143730"/>
                  </a:lnTo>
                  <a:lnTo>
                    <a:pt x="1150" y="144616"/>
                  </a:lnTo>
                  <a:lnTo>
                    <a:pt x="1372" y="145485"/>
                  </a:lnTo>
                  <a:lnTo>
                    <a:pt x="1602" y="146354"/>
                  </a:lnTo>
                  <a:lnTo>
                    <a:pt x="1857" y="147223"/>
                  </a:lnTo>
                  <a:lnTo>
                    <a:pt x="2121" y="148075"/>
                  </a:lnTo>
                  <a:lnTo>
                    <a:pt x="2411" y="148927"/>
                  </a:lnTo>
                  <a:lnTo>
                    <a:pt x="2709" y="149779"/>
                  </a:lnTo>
                  <a:lnTo>
                    <a:pt x="3033" y="150614"/>
                  </a:lnTo>
                  <a:lnTo>
                    <a:pt x="3374" y="151449"/>
                  </a:lnTo>
                  <a:lnTo>
                    <a:pt x="3723" y="152275"/>
                  </a:lnTo>
                  <a:lnTo>
                    <a:pt x="4098" y="153093"/>
                  </a:lnTo>
                  <a:lnTo>
                    <a:pt x="4481" y="153911"/>
                  </a:lnTo>
                  <a:lnTo>
                    <a:pt x="4882" y="154720"/>
                  </a:lnTo>
                  <a:lnTo>
                    <a:pt x="5308" y="155512"/>
                  </a:lnTo>
                  <a:lnTo>
                    <a:pt x="5742" y="156305"/>
                  </a:lnTo>
                  <a:lnTo>
                    <a:pt x="6194" y="157089"/>
                  </a:lnTo>
                  <a:lnTo>
                    <a:pt x="6654" y="157864"/>
                  </a:lnTo>
                  <a:lnTo>
                    <a:pt x="7139" y="158639"/>
                  </a:lnTo>
                  <a:lnTo>
                    <a:pt x="7633" y="159397"/>
                  </a:lnTo>
                  <a:lnTo>
                    <a:pt x="8145" y="160147"/>
                  </a:lnTo>
                  <a:lnTo>
                    <a:pt x="8673" y="160888"/>
                  </a:lnTo>
                  <a:lnTo>
                    <a:pt x="9218" y="161621"/>
                  </a:lnTo>
                  <a:lnTo>
                    <a:pt x="9772" y="162353"/>
                  </a:lnTo>
                  <a:lnTo>
                    <a:pt x="10351" y="163069"/>
                  </a:lnTo>
                  <a:lnTo>
                    <a:pt x="10930" y="163776"/>
                  </a:lnTo>
                  <a:lnTo>
                    <a:pt x="11535" y="164475"/>
                  </a:lnTo>
                  <a:lnTo>
                    <a:pt x="12149" y="165156"/>
                  </a:lnTo>
                  <a:lnTo>
                    <a:pt x="12779" y="165838"/>
                  </a:lnTo>
                  <a:lnTo>
                    <a:pt x="13418" y="166502"/>
                  </a:lnTo>
                  <a:lnTo>
                    <a:pt x="14074" y="167167"/>
                  </a:lnTo>
                  <a:lnTo>
                    <a:pt x="14739" y="167814"/>
                  </a:lnTo>
                  <a:lnTo>
                    <a:pt x="15420" y="168453"/>
                  </a:lnTo>
                  <a:lnTo>
                    <a:pt x="16119" y="169075"/>
                  </a:lnTo>
                  <a:lnTo>
                    <a:pt x="16826" y="169697"/>
                  </a:lnTo>
                  <a:lnTo>
                    <a:pt x="17550" y="170302"/>
                  </a:lnTo>
                  <a:lnTo>
                    <a:pt x="18283" y="170890"/>
                  </a:lnTo>
                  <a:lnTo>
                    <a:pt x="19032" y="171478"/>
                  </a:lnTo>
                  <a:lnTo>
                    <a:pt x="19791" y="172048"/>
                  </a:lnTo>
                  <a:lnTo>
                    <a:pt x="20557" y="172602"/>
                  </a:lnTo>
                  <a:lnTo>
                    <a:pt x="21341" y="173156"/>
                  </a:lnTo>
                  <a:lnTo>
                    <a:pt x="22133" y="173693"/>
                  </a:lnTo>
                  <a:lnTo>
                    <a:pt x="22943" y="174212"/>
                  </a:lnTo>
                  <a:lnTo>
                    <a:pt x="23761" y="174724"/>
                  </a:lnTo>
                  <a:lnTo>
                    <a:pt x="24595" y="175218"/>
                  </a:lnTo>
                  <a:lnTo>
                    <a:pt x="25430" y="175703"/>
                  </a:lnTo>
                  <a:lnTo>
                    <a:pt x="26282" y="176180"/>
                  </a:lnTo>
                  <a:lnTo>
                    <a:pt x="27151" y="176640"/>
                  </a:lnTo>
                  <a:lnTo>
                    <a:pt x="28020" y="177083"/>
                  </a:lnTo>
                  <a:lnTo>
                    <a:pt x="28906" y="177518"/>
                  </a:lnTo>
                  <a:lnTo>
                    <a:pt x="29801" y="177935"/>
                  </a:lnTo>
                  <a:lnTo>
                    <a:pt x="30704" y="178344"/>
                  </a:lnTo>
                  <a:lnTo>
                    <a:pt x="31624" y="178728"/>
                  </a:lnTo>
                  <a:lnTo>
                    <a:pt x="32544" y="179111"/>
                  </a:lnTo>
                  <a:lnTo>
                    <a:pt x="33481" y="179469"/>
                  </a:lnTo>
                  <a:lnTo>
                    <a:pt x="33481" y="179469"/>
                  </a:lnTo>
                  <a:lnTo>
                    <a:pt x="32987" y="180201"/>
                  </a:lnTo>
                  <a:lnTo>
                    <a:pt x="32501" y="180934"/>
                  </a:lnTo>
                  <a:lnTo>
                    <a:pt x="32024" y="181684"/>
                  </a:lnTo>
                  <a:lnTo>
                    <a:pt x="31573" y="182434"/>
                  </a:lnTo>
                  <a:lnTo>
                    <a:pt x="31130" y="183200"/>
                  </a:lnTo>
                  <a:lnTo>
                    <a:pt x="30695" y="183967"/>
                  </a:lnTo>
                  <a:lnTo>
                    <a:pt x="30286" y="184742"/>
                  </a:lnTo>
                  <a:lnTo>
                    <a:pt x="29886" y="185526"/>
                  </a:lnTo>
                  <a:lnTo>
                    <a:pt x="29503" y="186318"/>
                  </a:lnTo>
                  <a:lnTo>
                    <a:pt x="29136" y="187111"/>
                  </a:lnTo>
                  <a:lnTo>
                    <a:pt x="28787" y="187911"/>
                  </a:lnTo>
                  <a:lnTo>
                    <a:pt x="28446" y="188721"/>
                  </a:lnTo>
                  <a:lnTo>
                    <a:pt x="28122" y="189530"/>
                  </a:lnTo>
                  <a:lnTo>
                    <a:pt x="27816" y="190348"/>
                  </a:lnTo>
                  <a:lnTo>
                    <a:pt x="27526" y="191174"/>
                  </a:lnTo>
                  <a:lnTo>
                    <a:pt x="27253" y="192001"/>
                  </a:lnTo>
                  <a:lnTo>
                    <a:pt x="26989" y="192836"/>
                  </a:lnTo>
                  <a:lnTo>
                    <a:pt x="26751" y="193671"/>
                  </a:lnTo>
                  <a:lnTo>
                    <a:pt x="26521" y="194514"/>
                  </a:lnTo>
                  <a:lnTo>
                    <a:pt x="26308" y="195357"/>
                  </a:lnTo>
                  <a:lnTo>
                    <a:pt x="26112" y="196201"/>
                  </a:lnTo>
                  <a:lnTo>
                    <a:pt x="25933" y="197053"/>
                  </a:lnTo>
                  <a:lnTo>
                    <a:pt x="25771" y="197913"/>
                  </a:lnTo>
                  <a:lnTo>
                    <a:pt x="25626" y="198765"/>
                  </a:lnTo>
                  <a:lnTo>
                    <a:pt x="25498" y="199626"/>
                  </a:lnTo>
                  <a:lnTo>
                    <a:pt x="25388" y="200486"/>
                  </a:lnTo>
                  <a:lnTo>
                    <a:pt x="25294" y="201346"/>
                  </a:lnTo>
                  <a:lnTo>
                    <a:pt x="25217" y="202215"/>
                  </a:lnTo>
                  <a:lnTo>
                    <a:pt x="25149" y="203076"/>
                  </a:lnTo>
                  <a:lnTo>
                    <a:pt x="25107" y="203945"/>
                  </a:lnTo>
                  <a:lnTo>
                    <a:pt x="25081" y="204814"/>
                  </a:lnTo>
                  <a:lnTo>
                    <a:pt x="25072" y="205683"/>
                  </a:lnTo>
                  <a:lnTo>
                    <a:pt x="25072" y="205683"/>
                  </a:lnTo>
                  <a:lnTo>
                    <a:pt x="25081" y="205947"/>
                  </a:lnTo>
                  <a:lnTo>
                    <a:pt x="25098" y="206202"/>
                  </a:lnTo>
                  <a:lnTo>
                    <a:pt x="25132" y="206458"/>
                  </a:lnTo>
                  <a:lnTo>
                    <a:pt x="25175" y="206714"/>
                  </a:lnTo>
                  <a:lnTo>
                    <a:pt x="25234" y="206961"/>
                  </a:lnTo>
                  <a:lnTo>
                    <a:pt x="25303" y="207199"/>
                  </a:lnTo>
                  <a:lnTo>
                    <a:pt x="25388" y="207438"/>
                  </a:lnTo>
                  <a:lnTo>
                    <a:pt x="25473" y="207668"/>
                  </a:lnTo>
                  <a:lnTo>
                    <a:pt x="25575" y="207898"/>
                  </a:lnTo>
                  <a:lnTo>
                    <a:pt x="25694" y="208119"/>
                  </a:lnTo>
                  <a:lnTo>
                    <a:pt x="25814" y="208332"/>
                  </a:lnTo>
                  <a:lnTo>
                    <a:pt x="25950" y="208537"/>
                  </a:lnTo>
                  <a:lnTo>
                    <a:pt x="26086" y="208741"/>
                  </a:lnTo>
                  <a:lnTo>
                    <a:pt x="26240" y="208929"/>
                  </a:lnTo>
                  <a:lnTo>
                    <a:pt x="26402" y="209116"/>
                  </a:lnTo>
                  <a:lnTo>
                    <a:pt x="26572" y="209295"/>
                  </a:lnTo>
                  <a:lnTo>
                    <a:pt x="26751" y="209465"/>
                  </a:lnTo>
                  <a:lnTo>
                    <a:pt x="26938" y="209627"/>
                  </a:lnTo>
                  <a:lnTo>
                    <a:pt x="27126" y="209772"/>
                  </a:lnTo>
                  <a:lnTo>
                    <a:pt x="27330" y="209917"/>
                  </a:lnTo>
                  <a:lnTo>
                    <a:pt x="27535" y="210053"/>
                  </a:lnTo>
                  <a:lnTo>
                    <a:pt x="27748" y="210172"/>
                  </a:lnTo>
                  <a:lnTo>
                    <a:pt x="27969" y="210283"/>
                  </a:lnTo>
                  <a:lnTo>
                    <a:pt x="28199" y="210385"/>
                  </a:lnTo>
                  <a:lnTo>
                    <a:pt x="28429" y="210479"/>
                  </a:lnTo>
                  <a:lnTo>
                    <a:pt x="28668" y="210564"/>
                  </a:lnTo>
                  <a:lnTo>
                    <a:pt x="28906" y="210633"/>
                  </a:lnTo>
                  <a:lnTo>
                    <a:pt x="29153" y="210684"/>
                  </a:lnTo>
                  <a:lnTo>
                    <a:pt x="29409" y="210735"/>
                  </a:lnTo>
                  <a:lnTo>
                    <a:pt x="29664" y="210760"/>
                  </a:lnTo>
                  <a:lnTo>
                    <a:pt x="29920" y="210786"/>
                  </a:lnTo>
                  <a:lnTo>
                    <a:pt x="30184" y="210794"/>
                  </a:lnTo>
                  <a:lnTo>
                    <a:pt x="30184" y="210794"/>
                  </a:lnTo>
                  <a:lnTo>
                    <a:pt x="30448" y="210786"/>
                  </a:lnTo>
                  <a:lnTo>
                    <a:pt x="30704" y="210760"/>
                  </a:lnTo>
                  <a:lnTo>
                    <a:pt x="30959" y="210735"/>
                  </a:lnTo>
                  <a:lnTo>
                    <a:pt x="31215" y="210684"/>
                  </a:lnTo>
                  <a:lnTo>
                    <a:pt x="31462" y="210633"/>
                  </a:lnTo>
                  <a:lnTo>
                    <a:pt x="31701" y="210564"/>
                  </a:lnTo>
                  <a:lnTo>
                    <a:pt x="31939" y="210479"/>
                  </a:lnTo>
                  <a:lnTo>
                    <a:pt x="32178" y="210385"/>
                  </a:lnTo>
                  <a:lnTo>
                    <a:pt x="32399" y="210283"/>
                  </a:lnTo>
                  <a:lnTo>
                    <a:pt x="32621" y="210172"/>
                  </a:lnTo>
                  <a:lnTo>
                    <a:pt x="32834" y="210053"/>
                  </a:lnTo>
                  <a:lnTo>
                    <a:pt x="33038" y="209917"/>
                  </a:lnTo>
                  <a:lnTo>
                    <a:pt x="33243" y="209772"/>
                  </a:lnTo>
                  <a:lnTo>
                    <a:pt x="33438" y="209627"/>
                  </a:lnTo>
                  <a:lnTo>
                    <a:pt x="33617" y="209465"/>
                  </a:lnTo>
                  <a:lnTo>
                    <a:pt x="33796" y="209295"/>
                  </a:lnTo>
                  <a:lnTo>
                    <a:pt x="33967" y="209116"/>
                  </a:lnTo>
                  <a:lnTo>
                    <a:pt x="34129" y="208929"/>
                  </a:lnTo>
                  <a:lnTo>
                    <a:pt x="34282" y="208741"/>
                  </a:lnTo>
                  <a:lnTo>
                    <a:pt x="34418" y="208537"/>
                  </a:lnTo>
                  <a:lnTo>
                    <a:pt x="34555" y="208332"/>
                  </a:lnTo>
                  <a:lnTo>
                    <a:pt x="34674" y="208119"/>
                  </a:lnTo>
                  <a:lnTo>
                    <a:pt x="34793" y="207898"/>
                  </a:lnTo>
                  <a:lnTo>
                    <a:pt x="34895" y="207668"/>
                  </a:lnTo>
                  <a:lnTo>
                    <a:pt x="34980" y="207438"/>
                  </a:lnTo>
                  <a:lnTo>
                    <a:pt x="35066" y="207199"/>
                  </a:lnTo>
                  <a:lnTo>
                    <a:pt x="35134" y="206961"/>
                  </a:lnTo>
                  <a:lnTo>
                    <a:pt x="35185" y="206714"/>
                  </a:lnTo>
                  <a:lnTo>
                    <a:pt x="35236" y="206458"/>
                  </a:lnTo>
                  <a:lnTo>
                    <a:pt x="35270" y="206202"/>
                  </a:lnTo>
                  <a:lnTo>
                    <a:pt x="35287" y="205947"/>
                  </a:lnTo>
                  <a:lnTo>
                    <a:pt x="35296" y="205683"/>
                  </a:lnTo>
                  <a:lnTo>
                    <a:pt x="35296" y="20568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5"/>
            <p:cNvSpPr/>
            <p:nvPr/>
          </p:nvSpPr>
          <p:spPr>
            <a:xfrm>
              <a:off x="-6646325" y="-2210350"/>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5"/>
            <p:cNvSpPr/>
            <p:nvPr/>
          </p:nvSpPr>
          <p:spPr>
            <a:xfrm>
              <a:off x="-5647850" y="-8481200"/>
              <a:ext cx="6838475" cy="6929850"/>
            </a:xfrm>
            <a:custGeom>
              <a:avLst/>
              <a:gdLst/>
              <a:ahLst/>
              <a:cxnLst/>
              <a:rect l="l" t="t" r="r" b="b"/>
              <a:pathLst>
                <a:path w="273539" h="277194" extrusionOk="0">
                  <a:moveTo>
                    <a:pt x="55453" y="0"/>
                  </a:moveTo>
                  <a:lnTo>
                    <a:pt x="54567" y="9"/>
                  </a:lnTo>
                  <a:lnTo>
                    <a:pt x="53987" y="17"/>
                  </a:lnTo>
                  <a:lnTo>
                    <a:pt x="53399" y="34"/>
                  </a:lnTo>
                  <a:lnTo>
                    <a:pt x="52820" y="51"/>
                  </a:lnTo>
                  <a:lnTo>
                    <a:pt x="52241" y="85"/>
                  </a:lnTo>
                  <a:lnTo>
                    <a:pt x="51653" y="119"/>
                  </a:lnTo>
                  <a:lnTo>
                    <a:pt x="51074" y="162"/>
                  </a:lnTo>
                  <a:lnTo>
                    <a:pt x="50503" y="213"/>
                  </a:lnTo>
                  <a:lnTo>
                    <a:pt x="49924" y="264"/>
                  </a:lnTo>
                  <a:lnTo>
                    <a:pt x="49344" y="324"/>
                  </a:lnTo>
                  <a:lnTo>
                    <a:pt x="48773" y="392"/>
                  </a:lnTo>
                  <a:lnTo>
                    <a:pt x="48203" y="460"/>
                  </a:lnTo>
                  <a:lnTo>
                    <a:pt x="47632" y="545"/>
                  </a:lnTo>
                  <a:lnTo>
                    <a:pt x="47061" y="622"/>
                  </a:lnTo>
                  <a:lnTo>
                    <a:pt x="46490" y="716"/>
                  </a:lnTo>
                  <a:lnTo>
                    <a:pt x="45920" y="809"/>
                  </a:lnTo>
                  <a:lnTo>
                    <a:pt x="45357" y="920"/>
                  </a:lnTo>
                  <a:lnTo>
                    <a:pt x="44795" y="1022"/>
                  </a:lnTo>
                  <a:lnTo>
                    <a:pt x="44233" y="1142"/>
                  </a:lnTo>
                  <a:lnTo>
                    <a:pt x="43670" y="1261"/>
                  </a:lnTo>
                  <a:lnTo>
                    <a:pt x="43117" y="1389"/>
                  </a:lnTo>
                  <a:lnTo>
                    <a:pt x="42554" y="1517"/>
                  </a:lnTo>
                  <a:lnTo>
                    <a:pt x="42001" y="1661"/>
                  </a:lnTo>
                  <a:lnTo>
                    <a:pt x="41447" y="1806"/>
                  </a:lnTo>
                  <a:lnTo>
                    <a:pt x="40893" y="1951"/>
                  </a:lnTo>
                  <a:lnTo>
                    <a:pt x="40348" y="2113"/>
                  </a:lnTo>
                  <a:lnTo>
                    <a:pt x="39803" y="2275"/>
                  </a:lnTo>
                  <a:lnTo>
                    <a:pt x="39257" y="2437"/>
                  </a:lnTo>
                  <a:lnTo>
                    <a:pt x="38712" y="2616"/>
                  </a:lnTo>
                  <a:lnTo>
                    <a:pt x="38175" y="2794"/>
                  </a:lnTo>
                  <a:lnTo>
                    <a:pt x="37639" y="2982"/>
                  </a:lnTo>
                  <a:lnTo>
                    <a:pt x="37102" y="3169"/>
                  </a:lnTo>
                  <a:lnTo>
                    <a:pt x="36565" y="3365"/>
                  </a:lnTo>
                  <a:lnTo>
                    <a:pt x="36037" y="3570"/>
                  </a:lnTo>
                  <a:lnTo>
                    <a:pt x="35509" y="3774"/>
                  </a:lnTo>
                  <a:lnTo>
                    <a:pt x="34981" y="3987"/>
                  </a:lnTo>
                  <a:lnTo>
                    <a:pt x="34461" y="4209"/>
                  </a:lnTo>
                  <a:lnTo>
                    <a:pt x="33941" y="4430"/>
                  </a:lnTo>
                  <a:lnTo>
                    <a:pt x="33422" y="4669"/>
                  </a:lnTo>
                  <a:lnTo>
                    <a:pt x="32902" y="4899"/>
                  </a:lnTo>
                  <a:lnTo>
                    <a:pt x="32391" y="5146"/>
                  </a:lnTo>
                  <a:lnTo>
                    <a:pt x="31880" y="5393"/>
                  </a:lnTo>
                  <a:lnTo>
                    <a:pt x="31377" y="5640"/>
                  </a:lnTo>
                  <a:lnTo>
                    <a:pt x="30874" y="5904"/>
                  </a:lnTo>
                  <a:lnTo>
                    <a:pt x="30372" y="6168"/>
                  </a:lnTo>
                  <a:lnTo>
                    <a:pt x="29869" y="6432"/>
                  </a:lnTo>
                  <a:lnTo>
                    <a:pt x="29375" y="6713"/>
                  </a:lnTo>
                  <a:lnTo>
                    <a:pt x="28889" y="6986"/>
                  </a:lnTo>
                  <a:lnTo>
                    <a:pt x="28395" y="7276"/>
                  </a:lnTo>
                  <a:lnTo>
                    <a:pt x="27910" y="7565"/>
                  </a:lnTo>
                  <a:lnTo>
                    <a:pt x="27433" y="7863"/>
                  </a:lnTo>
                  <a:lnTo>
                    <a:pt x="26955" y="8162"/>
                  </a:lnTo>
                  <a:lnTo>
                    <a:pt x="26478" y="8477"/>
                  </a:lnTo>
                  <a:lnTo>
                    <a:pt x="26010" y="8784"/>
                  </a:lnTo>
                  <a:lnTo>
                    <a:pt x="25541" y="9107"/>
                  </a:lnTo>
                  <a:lnTo>
                    <a:pt x="25073" y="9431"/>
                  </a:lnTo>
                  <a:lnTo>
                    <a:pt x="24613" y="9755"/>
                  </a:lnTo>
                  <a:lnTo>
                    <a:pt x="24153" y="10087"/>
                  </a:lnTo>
                  <a:lnTo>
                    <a:pt x="23701" y="10428"/>
                  </a:lnTo>
                  <a:lnTo>
                    <a:pt x="23250" y="10769"/>
                  </a:lnTo>
                  <a:lnTo>
                    <a:pt x="22807" y="11126"/>
                  </a:lnTo>
                  <a:lnTo>
                    <a:pt x="22364" y="11476"/>
                  </a:lnTo>
                  <a:lnTo>
                    <a:pt x="21929" y="11833"/>
                  </a:lnTo>
                  <a:lnTo>
                    <a:pt x="21495" y="12200"/>
                  </a:lnTo>
                  <a:lnTo>
                    <a:pt x="21060" y="12575"/>
                  </a:lnTo>
                  <a:lnTo>
                    <a:pt x="20685" y="12907"/>
                  </a:lnTo>
                  <a:lnTo>
                    <a:pt x="20310" y="13239"/>
                  </a:lnTo>
                  <a:lnTo>
                    <a:pt x="19944" y="13580"/>
                  </a:lnTo>
                  <a:lnTo>
                    <a:pt x="19578" y="13921"/>
                  </a:lnTo>
                  <a:lnTo>
                    <a:pt x="19220" y="14261"/>
                  </a:lnTo>
                  <a:lnTo>
                    <a:pt x="18862" y="14602"/>
                  </a:lnTo>
                  <a:lnTo>
                    <a:pt x="18513" y="14952"/>
                  </a:lnTo>
                  <a:lnTo>
                    <a:pt x="18164" y="15309"/>
                  </a:lnTo>
                  <a:lnTo>
                    <a:pt x="17823" y="15659"/>
                  </a:lnTo>
                  <a:lnTo>
                    <a:pt x="17482" y="16016"/>
                  </a:lnTo>
                  <a:lnTo>
                    <a:pt x="17150" y="16374"/>
                  </a:lnTo>
                  <a:lnTo>
                    <a:pt x="16826" y="16741"/>
                  </a:lnTo>
                  <a:lnTo>
                    <a:pt x="16502" y="17098"/>
                  </a:lnTo>
                  <a:lnTo>
                    <a:pt x="16187" y="17465"/>
                  </a:lnTo>
                  <a:lnTo>
                    <a:pt x="15872" y="17840"/>
                  </a:lnTo>
                  <a:lnTo>
                    <a:pt x="15565" y="18206"/>
                  </a:lnTo>
                  <a:lnTo>
                    <a:pt x="15258" y="18581"/>
                  </a:lnTo>
                  <a:lnTo>
                    <a:pt x="14960" y="18956"/>
                  </a:lnTo>
                  <a:lnTo>
                    <a:pt x="14671" y="19330"/>
                  </a:lnTo>
                  <a:lnTo>
                    <a:pt x="14381" y="19714"/>
                  </a:lnTo>
                  <a:lnTo>
                    <a:pt x="14091" y="20097"/>
                  </a:lnTo>
                  <a:lnTo>
                    <a:pt x="13810" y="20481"/>
                  </a:lnTo>
                  <a:lnTo>
                    <a:pt x="13538" y="20872"/>
                  </a:lnTo>
                  <a:lnTo>
                    <a:pt x="13265" y="21256"/>
                  </a:lnTo>
                  <a:lnTo>
                    <a:pt x="13001" y="21648"/>
                  </a:lnTo>
                  <a:lnTo>
                    <a:pt x="12745" y="22040"/>
                  </a:lnTo>
                  <a:lnTo>
                    <a:pt x="12490" y="22440"/>
                  </a:lnTo>
                  <a:lnTo>
                    <a:pt x="12234" y="22832"/>
                  </a:lnTo>
                  <a:lnTo>
                    <a:pt x="11987" y="23232"/>
                  </a:lnTo>
                  <a:lnTo>
                    <a:pt x="11748" y="23641"/>
                  </a:lnTo>
                  <a:lnTo>
                    <a:pt x="11510" y="24042"/>
                  </a:lnTo>
                  <a:lnTo>
                    <a:pt x="11280" y="24442"/>
                  </a:lnTo>
                  <a:lnTo>
                    <a:pt x="11058" y="24851"/>
                  </a:lnTo>
                  <a:lnTo>
                    <a:pt x="10837" y="25260"/>
                  </a:lnTo>
                  <a:lnTo>
                    <a:pt x="10624" y="25677"/>
                  </a:lnTo>
                  <a:lnTo>
                    <a:pt x="10411" y="26086"/>
                  </a:lnTo>
                  <a:lnTo>
                    <a:pt x="10206" y="26504"/>
                  </a:lnTo>
                  <a:lnTo>
                    <a:pt x="10002" y="26913"/>
                  </a:lnTo>
                  <a:lnTo>
                    <a:pt x="9806" y="27339"/>
                  </a:lnTo>
                  <a:lnTo>
                    <a:pt x="9619" y="27756"/>
                  </a:lnTo>
                  <a:lnTo>
                    <a:pt x="9431" y="28174"/>
                  </a:lnTo>
                  <a:lnTo>
                    <a:pt x="9252" y="28599"/>
                  </a:lnTo>
                  <a:lnTo>
                    <a:pt x="9073" y="29025"/>
                  </a:lnTo>
                  <a:lnTo>
                    <a:pt x="8903" y="29451"/>
                  </a:lnTo>
                  <a:lnTo>
                    <a:pt x="8741" y="29877"/>
                  </a:lnTo>
                  <a:lnTo>
                    <a:pt x="8579" y="30303"/>
                  </a:lnTo>
                  <a:lnTo>
                    <a:pt x="8426" y="30738"/>
                  </a:lnTo>
                  <a:lnTo>
                    <a:pt x="8281" y="31172"/>
                  </a:lnTo>
                  <a:lnTo>
                    <a:pt x="8136" y="31598"/>
                  </a:lnTo>
                  <a:lnTo>
                    <a:pt x="7991" y="32041"/>
                  </a:lnTo>
                  <a:lnTo>
                    <a:pt x="7864" y="32476"/>
                  </a:lnTo>
                  <a:lnTo>
                    <a:pt x="7736" y="32910"/>
                  </a:lnTo>
                  <a:lnTo>
                    <a:pt x="7608" y="33353"/>
                  </a:lnTo>
                  <a:lnTo>
                    <a:pt x="7489" y="33788"/>
                  </a:lnTo>
                  <a:lnTo>
                    <a:pt x="7378" y="34231"/>
                  </a:lnTo>
                  <a:lnTo>
                    <a:pt x="7276" y="34674"/>
                  </a:lnTo>
                  <a:lnTo>
                    <a:pt x="7174" y="35117"/>
                  </a:lnTo>
                  <a:lnTo>
                    <a:pt x="7071" y="35560"/>
                  </a:lnTo>
                  <a:lnTo>
                    <a:pt x="6986" y="36011"/>
                  </a:lnTo>
                  <a:lnTo>
                    <a:pt x="6901" y="36454"/>
                  </a:lnTo>
                  <a:lnTo>
                    <a:pt x="6816" y="36906"/>
                  </a:lnTo>
                  <a:lnTo>
                    <a:pt x="6748" y="37357"/>
                  </a:lnTo>
                  <a:lnTo>
                    <a:pt x="6671" y="37800"/>
                  </a:lnTo>
                  <a:lnTo>
                    <a:pt x="6611" y="38252"/>
                  </a:lnTo>
                  <a:lnTo>
                    <a:pt x="5836" y="38235"/>
                  </a:lnTo>
                  <a:lnTo>
                    <a:pt x="5103" y="38226"/>
                  </a:lnTo>
                  <a:lnTo>
                    <a:pt x="4839" y="38235"/>
                  </a:lnTo>
                  <a:lnTo>
                    <a:pt x="4584" y="38252"/>
                  </a:lnTo>
                  <a:lnTo>
                    <a:pt x="4328" y="38286"/>
                  </a:lnTo>
                  <a:lnTo>
                    <a:pt x="4081" y="38329"/>
                  </a:lnTo>
                  <a:lnTo>
                    <a:pt x="3834" y="38388"/>
                  </a:lnTo>
                  <a:lnTo>
                    <a:pt x="3587" y="38456"/>
                  </a:lnTo>
                  <a:lnTo>
                    <a:pt x="3348" y="38533"/>
                  </a:lnTo>
                  <a:lnTo>
                    <a:pt x="3118" y="38627"/>
                  </a:lnTo>
                  <a:lnTo>
                    <a:pt x="2888" y="38729"/>
                  </a:lnTo>
                  <a:lnTo>
                    <a:pt x="2675" y="38840"/>
                  </a:lnTo>
                  <a:lnTo>
                    <a:pt x="2454" y="38968"/>
                  </a:lnTo>
                  <a:lnTo>
                    <a:pt x="2249" y="39095"/>
                  </a:lnTo>
                  <a:lnTo>
                    <a:pt x="2053" y="39240"/>
                  </a:lnTo>
                  <a:lnTo>
                    <a:pt x="1858" y="39393"/>
                  </a:lnTo>
                  <a:lnTo>
                    <a:pt x="1670" y="39555"/>
                  </a:lnTo>
                  <a:lnTo>
                    <a:pt x="1491" y="39726"/>
                  </a:lnTo>
                  <a:lnTo>
                    <a:pt x="1321" y="39905"/>
                  </a:lnTo>
                  <a:lnTo>
                    <a:pt x="1167" y="40084"/>
                  </a:lnTo>
                  <a:lnTo>
                    <a:pt x="1014" y="40279"/>
                  </a:lnTo>
                  <a:lnTo>
                    <a:pt x="869" y="40475"/>
                  </a:lnTo>
                  <a:lnTo>
                    <a:pt x="741" y="40688"/>
                  </a:lnTo>
                  <a:lnTo>
                    <a:pt x="614" y="40901"/>
                  </a:lnTo>
                  <a:lnTo>
                    <a:pt x="503" y="41123"/>
                  </a:lnTo>
                  <a:lnTo>
                    <a:pt x="401" y="41344"/>
                  </a:lnTo>
                  <a:lnTo>
                    <a:pt x="307" y="41583"/>
                  </a:lnTo>
                  <a:lnTo>
                    <a:pt x="230" y="41813"/>
                  </a:lnTo>
                  <a:lnTo>
                    <a:pt x="162" y="42060"/>
                  </a:lnTo>
                  <a:lnTo>
                    <a:pt x="103" y="42307"/>
                  </a:lnTo>
                  <a:lnTo>
                    <a:pt x="60" y="42554"/>
                  </a:lnTo>
                  <a:lnTo>
                    <a:pt x="26" y="42810"/>
                  </a:lnTo>
                  <a:lnTo>
                    <a:pt x="0" y="43074"/>
                  </a:lnTo>
                  <a:lnTo>
                    <a:pt x="0" y="43338"/>
                  </a:lnTo>
                  <a:lnTo>
                    <a:pt x="0" y="43602"/>
                  </a:lnTo>
                  <a:lnTo>
                    <a:pt x="26" y="43858"/>
                  </a:lnTo>
                  <a:lnTo>
                    <a:pt x="60" y="44113"/>
                  </a:lnTo>
                  <a:lnTo>
                    <a:pt x="103" y="44369"/>
                  </a:lnTo>
                  <a:lnTo>
                    <a:pt x="162" y="44616"/>
                  </a:lnTo>
                  <a:lnTo>
                    <a:pt x="230" y="44854"/>
                  </a:lnTo>
                  <a:lnTo>
                    <a:pt x="307" y="45093"/>
                  </a:lnTo>
                  <a:lnTo>
                    <a:pt x="401" y="45323"/>
                  </a:lnTo>
                  <a:lnTo>
                    <a:pt x="503" y="45553"/>
                  </a:lnTo>
                  <a:lnTo>
                    <a:pt x="614" y="45766"/>
                  </a:lnTo>
                  <a:lnTo>
                    <a:pt x="741" y="45987"/>
                  </a:lnTo>
                  <a:lnTo>
                    <a:pt x="869" y="46192"/>
                  </a:lnTo>
                  <a:lnTo>
                    <a:pt x="1014" y="46388"/>
                  </a:lnTo>
                  <a:lnTo>
                    <a:pt x="1167" y="46584"/>
                  </a:lnTo>
                  <a:lnTo>
                    <a:pt x="1321" y="46771"/>
                  </a:lnTo>
                  <a:lnTo>
                    <a:pt x="1491" y="46950"/>
                  </a:lnTo>
                  <a:lnTo>
                    <a:pt x="1670" y="47121"/>
                  </a:lnTo>
                  <a:lnTo>
                    <a:pt x="1858" y="47274"/>
                  </a:lnTo>
                  <a:lnTo>
                    <a:pt x="2053" y="47427"/>
                  </a:lnTo>
                  <a:lnTo>
                    <a:pt x="2249" y="47572"/>
                  </a:lnTo>
                  <a:lnTo>
                    <a:pt x="2454" y="47708"/>
                  </a:lnTo>
                  <a:lnTo>
                    <a:pt x="2675" y="47828"/>
                  </a:lnTo>
                  <a:lnTo>
                    <a:pt x="2888" y="47938"/>
                  </a:lnTo>
                  <a:lnTo>
                    <a:pt x="3118" y="48041"/>
                  </a:lnTo>
                  <a:lnTo>
                    <a:pt x="3348" y="48134"/>
                  </a:lnTo>
                  <a:lnTo>
                    <a:pt x="3587" y="48211"/>
                  </a:lnTo>
                  <a:lnTo>
                    <a:pt x="3834" y="48288"/>
                  </a:lnTo>
                  <a:lnTo>
                    <a:pt x="4081" y="48339"/>
                  </a:lnTo>
                  <a:lnTo>
                    <a:pt x="4328" y="48381"/>
                  </a:lnTo>
                  <a:lnTo>
                    <a:pt x="4584" y="48415"/>
                  </a:lnTo>
                  <a:lnTo>
                    <a:pt x="4839" y="48441"/>
                  </a:lnTo>
                  <a:lnTo>
                    <a:pt x="5103" y="48441"/>
                  </a:lnTo>
                  <a:lnTo>
                    <a:pt x="5717" y="48450"/>
                  </a:lnTo>
                  <a:lnTo>
                    <a:pt x="6381" y="48475"/>
                  </a:lnTo>
                  <a:lnTo>
                    <a:pt x="7080" y="48509"/>
                  </a:lnTo>
                  <a:lnTo>
                    <a:pt x="7804" y="48560"/>
                  </a:lnTo>
                  <a:lnTo>
                    <a:pt x="8545" y="48620"/>
                  </a:lnTo>
                  <a:lnTo>
                    <a:pt x="9295" y="48688"/>
                  </a:lnTo>
                  <a:lnTo>
                    <a:pt x="10045" y="48765"/>
                  </a:lnTo>
                  <a:lnTo>
                    <a:pt x="10786" y="48858"/>
                  </a:lnTo>
                  <a:lnTo>
                    <a:pt x="11067" y="48893"/>
                  </a:lnTo>
                  <a:lnTo>
                    <a:pt x="11357" y="48901"/>
                  </a:lnTo>
                  <a:lnTo>
                    <a:pt x="11638" y="48901"/>
                  </a:lnTo>
                  <a:lnTo>
                    <a:pt x="11927" y="48884"/>
                  </a:lnTo>
                  <a:lnTo>
                    <a:pt x="12209" y="48850"/>
                  </a:lnTo>
                  <a:lnTo>
                    <a:pt x="12481" y="48799"/>
                  </a:lnTo>
                  <a:lnTo>
                    <a:pt x="12762" y="48731"/>
                  </a:lnTo>
                  <a:lnTo>
                    <a:pt x="13026" y="48654"/>
                  </a:lnTo>
                  <a:lnTo>
                    <a:pt x="13299" y="48560"/>
                  </a:lnTo>
                  <a:lnTo>
                    <a:pt x="13555" y="48450"/>
                  </a:lnTo>
                  <a:lnTo>
                    <a:pt x="13810" y="48322"/>
                  </a:lnTo>
                  <a:lnTo>
                    <a:pt x="14057" y="48185"/>
                  </a:lnTo>
                  <a:lnTo>
                    <a:pt x="14296" y="48032"/>
                  </a:lnTo>
                  <a:lnTo>
                    <a:pt x="14534" y="47870"/>
                  </a:lnTo>
                  <a:lnTo>
                    <a:pt x="14756" y="47691"/>
                  </a:lnTo>
                  <a:lnTo>
                    <a:pt x="14969" y="47495"/>
                  </a:lnTo>
                  <a:lnTo>
                    <a:pt x="15173" y="47291"/>
                  </a:lnTo>
                  <a:lnTo>
                    <a:pt x="15361" y="47078"/>
                  </a:lnTo>
                  <a:lnTo>
                    <a:pt x="15540" y="46856"/>
                  </a:lnTo>
                  <a:lnTo>
                    <a:pt x="15710" y="46626"/>
                  </a:lnTo>
                  <a:lnTo>
                    <a:pt x="15855" y="46379"/>
                  </a:lnTo>
                  <a:lnTo>
                    <a:pt x="15991" y="46132"/>
                  </a:lnTo>
                  <a:lnTo>
                    <a:pt x="16119" y="45885"/>
                  </a:lnTo>
                  <a:lnTo>
                    <a:pt x="16221" y="45621"/>
                  </a:lnTo>
                  <a:lnTo>
                    <a:pt x="16315" y="45357"/>
                  </a:lnTo>
                  <a:lnTo>
                    <a:pt x="16400" y="45084"/>
                  </a:lnTo>
                  <a:lnTo>
                    <a:pt x="16460" y="44812"/>
                  </a:lnTo>
                  <a:lnTo>
                    <a:pt x="16511" y="44531"/>
                  </a:lnTo>
                  <a:lnTo>
                    <a:pt x="16545" y="44250"/>
                  </a:lnTo>
                  <a:lnTo>
                    <a:pt x="16562" y="43960"/>
                  </a:lnTo>
                  <a:lnTo>
                    <a:pt x="16562" y="43670"/>
                  </a:lnTo>
                  <a:lnTo>
                    <a:pt x="16545" y="43389"/>
                  </a:lnTo>
                  <a:lnTo>
                    <a:pt x="16519" y="43040"/>
                  </a:lnTo>
                  <a:lnTo>
                    <a:pt x="16494" y="42818"/>
                  </a:lnTo>
                  <a:lnTo>
                    <a:pt x="16502" y="42409"/>
                  </a:lnTo>
                  <a:lnTo>
                    <a:pt x="16519" y="42000"/>
                  </a:lnTo>
                  <a:lnTo>
                    <a:pt x="16545" y="41600"/>
                  </a:lnTo>
                  <a:lnTo>
                    <a:pt x="16570" y="41191"/>
                  </a:lnTo>
                  <a:lnTo>
                    <a:pt x="16604" y="40791"/>
                  </a:lnTo>
                  <a:lnTo>
                    <a:pt x="16647" y="40390"/>
                  </a:lnTo>
                  <a:lnTo>
                    <a:pt x="16698" y="39981"/>
                  </a:lnTo>
                  <a:lnTo>
                    <a:pt x="16749" y="39581"/>
                  </a:lnTo>
                  <a:lnTo>
                    <a:pt x="16809" y="39189"/>
                  </a:lnTo>
                  <a:lnTo>
                    <a:pt x="16869" y="38789"/>
                  </a:lnTo>
                  <a:lnTo>
                    <a:pt x="16945" y="38388"/>
                  </a:lnTo>
                  <a:lnTo>
                    <a:pt x="17022" y="37996"/>
                  </a:lnTo>
                  <a:lnTo>
                    <a:pt x="17107" y="37604"/>
                  </a:lnTo>
                  <a:lnTo>
                    <a:pt x="17192" y="37204"/>
                  </a:lnTo>
                  <a:lnTo>
                    <a:pt x="17286" y="36821"/>
                  </a:lnTo>
                  <a:lnTo>
                    <a:pt x="17388" y="36429"/>
                  </a:lnTo>
                  <a:lnTo>
                    <a:pt x="17490" y="36037"/>
                  </a:lnTo>
                  <a:lnTo>
                    <a:pt x="17601" y="35654"/>
                  </a:lnTo>
                  <a:lnTo>
                    <a:pt x="17721" y="35270"/>
                  </a:lnTo>
                  <a:lnTo>
                    <a:pt x="17840" y="34887"/>
                  </a:lnTo>
                  <a:lnTo>
                    <a:pt x="17968" y="34503"/>
                  </a:lnTo>
                  <a:lnTo>
                    <a:pt x="18104" y="34120"/>
                  </a:lnTo>
                  <a:lnTo>
                    <a:pt x="18240" y="33745"/>
                  </a:lnTo>
                  <a:lnTo>
                    <a:pt x="18385" y="33362"/>
                  </a:lnTo>
                  <a:lnTo>
                    <a:pt x="18538" y="32987"/>
                  </a:lnTo>
                  <a:lnTo>
                    <a:pt x="18692" y="32612"/>
                  </a:lnTo>
                  <a:lnTo>
                    <a:pt x="18845" y="32246"/>
                  </a:lnTo>
                  <a:lnTo>
                    <a:pt x="19015" y="31871"/>
                  </a:lnTo>
                  <a:lnTo>
                    <a:pt x="19186" y="31505"/>
                  </a:lnTo>
                  <a:lnTo>
                    <a:pt x="19356" y="31138"/>
                  </a:lnTo>
                  <a:lnTo>
                    <a:pt x="19535" y="30772"/>
                  </a:lnTo>
                  <a:lnTo>
                    <a:pt x="19723" y="30414"/>
                  </a:lnTo>
                  <a:lnTo>
                    <a:pt x="19919" y="30056"/>
                  </a:lnTo>
                  <a:lnTo>
                    <a:pt x="20106" y="29698"/>
                  </a:lnTo>
                  <a:lnTo>
                    <a:pt x="20310" y="29341"/>
                  </a:lnTo>
                  <a:lnTo>
                    <a:pt x="20515" y="28983"/>
                  </a:lnTo>
                  <a:lnTo>
                    <a:pt x="20728" y="28634"/>
                  </a:lnTo>
                  <a:lnTo>
                    <a:pt x="20941" y="28284"/>
                  </a:lnTo>
                  <a:lnTo>
                    <a:pt x="21162" y="27935"/>
                  </a:lnTo>
                  <a:lnTo>
                    <a:pt x="21384" y="27594"/>
                  </a:lnTo>
                  <a:lnTo>
                    <a:pt x="21614" y="27245"/>
                  </a:lnTo>
                  <a:lnTo>
                    <a:pt x="21844" y="26904"/>
                  </a:lnTo>
                  <a:lnTo>
                    <a:pt x="22321" y="26231"/>
                  </a:lnTo>
                  <a:lnTo>
                    <a:pt x="22824" y="25567"/>
                  </a:lnTo>
                  <a:lnTo>
                    <a:pt x="23335" y="24919"/>
                  </a:lnTo>
                  <a:lnTo>
                    <a:pt x="23871" y="24272"/>
                  </a:lnTo>
                  <a:lnTo>
                    <a:pt x="24425" y="23641"/>
                  </a:lnTo>
                  <a:lnTo>
                    <a:pt x="24988" y="23019"/>
                  </a:lnTo>
                  <a:lnTo>
                    <a:pt x="25575" y="22406"/>
                  </a:lnTo>
                  <a:lnTo>
                    <a:pt x="26172" y="21810"/>
                  </a:lnTo>
                  <a:lnTo>
                    <a:pt x="26785" y="21222"/>
                  </a:lnTo>
                  <a:lnTo>
                    <a:pt x="27416" y="20642"/>
                  </a:lnTo>
                  <a:lnTo>
                    <a:pt x="28063" y="20080"/>
                  </a:lnTo>
                  <a:lnTo>
                    <a:pt x="28719" y="19535"/>
                  </a:lnTo>
                  <a:lnTo>
                    <a:pt x="29392" y="18998"/>
                  </a:lnTo>
                  <a:lnTo>
                    <a:pt x="30082" y="18470"/>
                  </a:lnTo>
                  <a:lnTo>
                    <a:pt x="30789" y="17959"/>
                  </a:lnTo>
                  <a:lnTo>
                    <a:pt x="31505" y="17465"/>
                  </a:lnTo>
                  <a:lnTo>
                    <a:pt x="32229" y="16979"/>
                  </a:lnTo>
                  <a:lnTo>
                    <a:pt x="32970" y="16511"/>
                  </a:lnTo>
                  <a:lnTo>
                    <a:pt x="33728" y="16051"/>
                  </a:lnTo>
                  <a:lnTo>
                    <a:pt x="34495" y="15616"/>
                  </a:lnTo>
                  <a:lnTo>
                    <a:pt x="35270" y="15190"/>
                  </a:lnTo>
                  <a:lnTo>
                    <a:pt x="36063" y="14781"/>
                  </a:lnTo>
                  <a:lnTo>
                    <a:pt x="36863" y="14389"/>
                  </a:lnTo>
                  <a:lnTo>
                    <a:pt x="37673" y="14006"/>
                  </a:lnTo>
                  <a:lnTo>
                    <a:pt x="38491" y="13648"/>
                  </a:lnTo>
                  <a:lnTo>
                    <a:pt x="39326" y="13299"/>
                  </a:lnTo>
                  <a:lnTo>
                    <a:pt x="40169" y="12975"/>
                  </a:lnTo>
                  <a:lnTo>
                    <a:pt x="41012" y="12660"/>
                  </a:lnTo>
                  <a:lnTo>
                    <a:pt x="41873" y="12370"/>
                  </a:lnTo>
                  <a:lnTo>
                    <a:pt x="42742" y="12089"/>
                  </a:lnTo>
                  <a:lnTo>
                    <a:pt x="43619" y="11833"/>
                  </a:lnTo>
                  <a:lnTo>
                    <a:pt x="44505" y="11595"/>
                  </a:lnTo>
                  <a:lnTo>
                    <a:pt x="45400" y="11373"/>
                  </a:lnTo>
                  <a:lnTo>
                    <a:pt x="46303" y="11169"/>
                  </a:lnTo>
                  <a:lnTo>
                    <a:pt x="47214" y="10982"/>
                  </a:lnTo>
                  <a:lnTo>
                    <a:pt x="48126" y="10820"/>
                  </a:lnTo>
                  <a:lnTo>
                    <a:pt x="48586" y="10743"/>
                  </a:lnTo>
                  <a:lnTo>
                    <a:pt x="49046" y="10675"/>
                  </a:lnTo>
                  <a:lnTo>
                    <a:pt x="49506" y="10607"/>
                  </a:lnTo>
                  <a:lnTo>
                    <a:pt x="49975" y="10547"/>
                  </a:lnTo>
                  <a:lnTo>
                    <a:pt x="50443" y="10487"/>
                  </a:lnTo>
                  <a:lnTo>
                    <a:pt x="50912" y="10436"/>
                  </a:lnTo>
                  <a:lnTo>
                    <a:pt x="51380" y="10394"/>
                  </a:lnTo>
                  <a:lnTo>
                    <a:pt x="51849" y="10351"/>
                  </a:lnTo>
                  <a:lnTo>
                    <a:pt x="52318" y="10317"/>
                  </a:lnTo>
                  <a:lnTo>
                    <a:pt x="52795" y="10291"/>
                  </a:lnTo>
                  <a:lnTo>
                    <a:pt x="53263" y="10266"/>
                  </a:lnTo>
                  <a:lnTo>
                    <a:pt x="53740" y="10249"/>
                  </a:lnTo>
                  <a:lnTo>
                    <a:pt x="54217" y="10232"/>
                  </a:lnTo>
                  <a:lnTo>
                    <a:pt x="54694" y="10223"/>
                  </a:lnTo>
                  <a:lnTo>
                    <a:pt x="55419" y="10223"/>
                  </a:lnTo>
                  <a:lnTo>
                    <a:pt x="56134" y="10232"/>
                  </a:lnTo>
                  <a:lnTo>
                    <a:pt x="56850" y="10249"/>
                  </a:lnTo>
                  <a:lnTo>
                    <a:pt x="57565" y="10283"/>
                  </a:lnTo>
                  <a:lnTo>
                    <a:pt x="58281" y="10326"/>
                  </a:lnTo>
                  <a:lnTo>
                    <a:pt x="58988" y="10377"/>
                  </a:lnTo>
                  <a:lnTo>
                    <a:pt x="59695" y="10445"/>
                  </a:lnTo>
                  <a:lnTo>
                    <a:pt x="60394" y="10513"/>
                  </a:lnTo>
                  <a:lnTo>
                    <a:pt x="61101" y="10598"/>
                  </a:lnTo>
                  <a:lnTo>
                    <a:pt x="61791" y="10700"/>
                  </a:lnTo>
                  <a:lnTo>
                    <a:pt x="62490" y="10803"/>
                  </a:lnTo>
                  <a:lnTo>
                    <a:pt x="63180" y="10922"/>
                  </a:lnTo>
                  <a:lnTo>
                    <a:pt x="63861" y="11050"/>
                  </a:lnTo>
                  <a:lnTo>
                    <a:pt x="64551" y="11194"/>
                  </a:lnTo>
                  <a:lnTo>
                    <a:pt x="65224" y="11339"/>
                  </a:lnTo>
                  <a:lnTo>
                    <a:pt x="65897" y="11501"/>
                  </a:lnTo>
                  <a:lnTo>
                    <a:pt x="66570" y="11672"/>
                  </a:lnTo>
                  <a:lnTo>
                    <a:pt x="67235" y="11850"/>
                  </a:lnTo>
                  <a:lnTo>
                    <a:pt x="67899" y="12038"/>
                  </a:lnTo>
                  <a:lnTo>
                    <a:pt x="68555" y="12234"/>
                  </a:lnTo>
                  <a:lnTo>
                    <a:pt x="69211" y="12447"/>
                  </a:lnTo>
                  <a:lnTo>
                    <a:pt x="69850" y="12668"/>
                  </a:lnTo>
                  <a:lnTo>
                    <a:pt x="70498" y="12898"/>
                  </a:lnTo>
                  <a:lnTo>
                    <a:pt x="71128" y="13137"/>
                  </a:lnTo>
                  <a:lnTo>
                    <a:pt x="71767" y="13384"/>
                  </a:lnTo>
                  <a:lnTo>
                    <a:pt x="72389" y="13640"/>
                  </a:lnTo>
                  <a:lnTo>
                    <a:pt x="73011" y="13904"/>
                  </a:lnTo>
                  <a:lnTo>
                    <a:pt x="73624" y="14185"/>
                  </a:lnTo>
                  <a:lnTo>
                    <a:pt x="74229" y="14466"/>
                  </a:lnTo>
                  <a:lnTo>
                    <a:pt x="74834" y="14764"/>
                  </a:lnTo>
                  <a:lnTo>
                    <a:pt x="75430" y="15062"/>
                  </a:lnTo>
                  <a:lnTo>
                    <a:pt x="76018" y="15377"/>
                  </a:lnTo>
                  <a:lnTo>
                    <a:pt x="76598" y="15701"/>
                  </a:lnTo>
                  <a:lnTo>
                    <a:pt x="77177" y="16025"/>
                  </a:lnTo>
                  <a:lnTo>
                    <a:pt x="77739" y="16366"/>
                  </a:lnTo>
                  <a:lnTo>
                    <a:pt x="78301" y="16715"/>
                  </a:lnTo>
                  <a:lnTo>
                    <a:pt x="78855" y="17073"/>
                  </a:lnTo>
                  <a:lnTo>
                    <a:pt x="79409" y="17439"/>
                  </a:lnTo>
                  <a:lnTo>
                    <a:pt x="79946" y="17806"/>
                  </a:lnTo>
                  <a:lnTo>
                    <a:pt x="80482" y="18189"/>
                  </a:lnTo>
                  <a:lnTo>
                    <a:pt x="81002" y="18581"/>
                  </a:lnTo>
                  <a:lnTo>
                    <a:pt x="81522" y="18981"/>
                  </a:lnTo>
                  <a:lnTo>
                    <a:pt x="82024" y="19382"/>
                  </a:lnTo>
                  <a:lnTo>
                    <a:pt x="82527" y="19799"/>
                  </a:lnTo>
                  <a:lnTo>
                    <a:pt x="83021" y="20225"/>
                  </a:lnTo>
                  <a:lnTo>
                    <a:pt x="83498" y="20651"/>
                  </a:lnTo>
                  <a:lnTo>
                    <a:pt x="83975" y="21094"/>
                  </a:lnTo>
                  <a:lnTo>
                    <a:pt x="84444" y="21537"/>
                  </a:lnTo>
                  <a:lnTo>
                    <a:pt x="84904" y="21988"/>
                  </a:lnTo>
                  <a:lnTo>
                    <a:pt x="85347" y="22449"/>
                  </a:lnTo>
                  <a:lnTo>
                    <a:pt x="85790" y="22917"/>
                  </a:lnTo>
                  <a:lnTo>
                    <a:pt x="86216" y="23394"/>
                  </a:lnTo>
                  <a:lnTo>
                    <a:pt x="86633" y="23880"/>
                  </a:lnTo>
                  <a:lnTo>
                    <a:pt x="87042" y="24365"/>
                  </a:lnTo>
                  <a:lnTo>
                    <a:pt x="87443" y="24868"/>
                  </a:lnTo>
                  <a:lnTo>
                    <a:pt x="87835" y="25371"/>
                  </a:lnTo>
                  <a:lnTo>
                    <a:pt x="88218" y="25882"/>
                  </a:lnTo>
                  <a:lnTo>
                    <a:pt x="88584" y="26402"/>
                  </a:lnTo>
                  <a:lnTo>
                    <a:pt x="88942" y="26930"/>
                  </a:lnTo>
                  <a:lnTo>
                    <a:pt x="89291" y="27458"/>
                  </a:lnTo>
                  <a:lnTo>
                    <a:pt x="89632" y="28003"/>
                  </a:lnTo>
                  <a:lnTo>
                    <a:pt x="89956" y="28548"/>
                  </a:lnTo>
                  <a:lnTo>
                    <a:pt x="90280" y="29102"/>
                  </a:lnTo>
                  <a:lnTo>
                    <a:pt x="90578" y="29656"/>
                  </a:lnTo>
                  <a:lnTo>
                    <a:pt x="90740" y="29946"/>
                  </a:lnTo>
                  <a:lnTo>
                    <a:pt x="90910" y="30218"/>
                  </a:lnTo>
                  <a:lnTo>
                    <a:pt x="91089" y="30491"/>
                  </a:lnTo>
                  <a:lnTo>
                    <a:pt x="91276" y="30755"/>
                  </a:lnTo>
                  <a:lnTo>
                    <a:pt x="91464" y="31019"/>
                  </a:lnTo>
                  <a:lnTo>
                    <a:pt x="91668" y="31266"/>
                  </a:lnTo>
                  <a:lnTo>
                    <a:pt x="91881" y="31505"/>
                  </a:lnTo>
                  <a:lnTo>
                    <a:pt x="92103" y="31743"/>
                  </a:lnTo>
                  <a:lnTo>
                    <a:pt x="92333" y="31965"/>
                  </a:lnTo>
                  <a:lnTo>
                    <a:pt x="92563" y="32186"/>
                  </a:lnTo>
                  <a:lnTo>
                    <a:pt x="92810" y="32391"/>
                  </a:lnTo>
                  <a:lnTo>
                    <a:pt x="93057" y="32595"/>
                  </a:lnTo>
                  <a:lnTo>
                    <a:pt x="93313" y="32782"/>
                  </a:lnTo>
                  <a:lnTo>
                    <a:pt x="93577" y="32970"/>
                  </a:lnTo>
                  <a:lnTo>
                    <a:pt x="93841" y="33149"/>
                  </a:lnTo>
                  <a:lnTo>
                    <a:pt x="94113" y="33311"/>
                  </a:lnTo>
                  <a:lnTo>
                    <a:pt x="94395" y="33473"/>
                  </a:lnTo>
                  <a:lnTo>
                    <a:pt x="94684" y="33617"/>
                  </a:lnTo>
                  <a:lnTo>
                    <a:pt x="94974" y="33754"/>
                  </a:lnTo>
                  <a:lnTo>
                    <a:pt x="95272" y="33890"/>
                  </a:lnTo>
                  <a:lnTo>
                    <a:pt x="95579" y="34009"/>
                  </a:lnTo>
                  <a:lnTo>
                    <a:pt x="95885" y="34120"/>
                  </a:lnTo>
                  <a:lnTo>
                    <a:pt x="96192" y="34214"/>
                  </a:lnTo>
                  <a:lnTo>
                    <a:pt x="96507" y="34307"/>
                  </a:lnTo>
                  <a:lnTo>
                    <a:pt x="96831" y="34384"/>
                  </a:lnTo>
                  <a:lnTo>
                    <a:pt x="97146" y="34461"/>
                  </a:lnTo>
                  <a:lnTo>
                    <a:pt x="97478" y="34520"/>
                  </a:lnTo>
                  <a:lnTo>
                    <a:pt x="97811" y="34563"/>
                  </a:lnTo>
                  <a:lnTo>
                    <a:pt x="98143" y="34606"/>
                  </a:lnTo>
                  <a:lnTo>
                    <a:pt x="98475" y="34631"/>
                  </a:lnTo>
                  <a:lnTo>
                    <a:pt x="98816" y="34648"/>
                  </a:lnTo>
                  <a:lnTo>
                    <a:pt x="99157" y="34657"/>
                  </a:lnTo>
                  <a:lnTo>
                    <a:pt x="99498" y="34648"/>
                  </a:lnTo>
                  <a:lnTo>
                    <a:pt x="99830" y="34631"/>
                  </a:lnTo>
                  <a:lnTo>
                    <a:pt x="100171" y="34606"/>
                  </a:lnTo>
                  <a:lnTo>
                    <a:pt x="100503" y="34563"/>
                  </a:lnTo>
                  <a:lnTo>
                    <a:pt x="100827" y="34520"/>
                  </a:lnTo>
                  <a:lnTo>
                    <a:pt x="101159" y="34461"/>
                  </a:lnTo>
                  <a:lnTo>
                    <a:pt x="101483" y="34384"/>
                  </a:lnTo>
                  <a:lnTo>
                    <a:pt x="101798" y="34307"/>
                  </a:lnTo>
                  <a:lnTo>
                    <a:pt x="102113" y="34214"/>
                  </a:lnTo>
                  <a:lnTo>
                    <a:pt x="102428" y="34120"/>
                  </a:lnTo>
                  <a:lnTo>
                    <a:pt x="102735" y="34009"/>
                  </a:lnTo>
                  <a:lnTo>
                    <a:pt x="103033" y="33890"/>
                  </a:lnTo>
                  <a:lnTo>
                    <a:pt x="103331" y="33754"/>
                  </a:lnTo>
                  <a:lnTo>
                    <a:pt x="103621" y="33617"/>
                  </a:lnTo>
                  <a:lnTo>
                    <a:pt x="103911" y="33473"/>
                  </a:lnTo>
                  <a:lnTo>
                    <a:pt x="104192" y="33311"/>
                  </a:lnTo>
                  <a:lnTo>
                    <a:pt x="104464" y="33149"/>
                  </a:lnTo>
                  <a:lnTo>
                    <a:pt x="104728" y="32970"/>
                  </a:lnTo>
                  <a:lnTo>
                    <a:pt x="104993" y="32782"/>
                  </a:lnTo>
                  <a:lnTo>
                    <a:pt x="105248" y="32595"/>
                  </a:lnTo>
                  <a:lnTo>
                    <a:pt x="105495" y="32391"/>
                  </a:lnTo>
                  <a:lnTo>
                    <a:pt x="105742" y="32186"/>
                  </a:lnTo>
                  <a:lnTo>
                    <a:pt x="105972" y="31965"/>
                  </a:lnTo>
                  <a:lnTo>
                    <a:pt x="106202" y="31743"/>
                  </a:lnTo>
                  <a:lnTo>
                    <a:pt x="106424" y="31505"/>
                  </a:lnTo>
                  <a:lnTo>
                    <a:pt x="106637" y="31266"/>
                  </a:lnTo>
                  <a:lnTo>
                    <a:pt x="106833" y="31019"/>
                  </a:lnTo>
                  <a:lnTo>
                    <a:pt x="107029" y="30755"/>
                  </a:lnTo>
                  <a:lnTo>
                    <a:pt x="107216" y="30491"/>
                  </a:lnTo>
                  <a:lnTo>
                    <a:pt x="107395" y="30218"/>
                  </a:lnTo>
                  <a:lnTo>
                    <a:pt x="107565" y="29946"/>
                  </a:lnTo>
                  <a:lnTo>
                    <a:pt x="107719" y="29656"/>
                  </a:lnTo>
                  <a:lnTo>
                    <a:pt x="108025" y="29102"/>
                  </a:lnTo>
                  <a:lnTo>
                    <a:pt x="108341" y="28548"/>
                  </a:lnTo>
                  <a:lnTo>
                    <a:pt x="108673" y="28003"/>
                  </a:lnTo>
                  <a:lnTo>
                    <a:pt x="109014" y="27458"/>
                  </a:lnTo>
                  <a:lnTo>
                    <a:pt x="109354" y="26930"/>
                  </a:lnTo>
                  <a:lnTo>
                    <a:pt x="109721" y="26402"/>
                  </a:lnTo>
                  <a:lnTo>
                    <a:pt x="110087" y="25882"/>
                  </a:lnTo>
                  <a:lnTo>
                    <a:pt x="110470" y="25371"/>
                  </a:lnTo>
                  <a:lnTo>
                    <a:pt x="110854" y="24868"/>
                  </a:lnTo>
                  <a:lnTo>
                    <a:pt x="111254" y="24365"/>
                  </a:lnTo>
                  <a:lnTo>
                    <a:pt x="111672" y="23880"/>
                  </a:lnTo>
                  <a:lnTo>
                    <a:pt x="112089" y="23394"/>
                  </a:lnTo>
                  <a:lnTo>
                    <a:pt x="112515" y="22917"/>
                  </a:lnTo>
                  <a:lnTo>
                    <a:pt x="112958" y="22449"/>
                  </a:lnTo>
                  <a:lnTo>
                    <a:pt x="113401" y="21988"/>
                  </a:lnTo>
                  <a:lnTo>
                    <a:pt x="113861" y="21537"/>
                  </a:lnTo>
                  <a:lnTo>
                    <a:pt x="114321" y="21085"/>
                  </a:lnTo>
                  <a:lnTo>
                    <a:pt x="114798" y="20651"/>
                  </a:lnTo>
                  <a:lnTo>
                    <a:pt x="115284" y="20225"/>
                  </a:lnTo>
                  <a:lnTo>
                    <a:pt x="115770" y="19799"/>
                  </a:lnTo>
                  <a:lnTo>
                    <a:pt x="116272" y="19382"/>
                  </a:lnTo>
                  <a:lnTo>
                    <a:pt x="116783" y="18981"/>
                  </a:lnTo>
                  <a:lnTo>
                    <a:pt x="117294" y="18581"/>
                  </a:lnTo>
                  <a:lnTo>
                    <a:pt x="117823" y="18189"/>
                  </a:lnTo>
                  <a:lnTo>
                    <a:pt x="118351" y="17806"/>
                  </a:lnTo>
                  <a:lnTo>
                    <a:pt x="118888" y="17431"/>
                  </a:lnTo>
                  <a:lnTo>
                    <a:pt x="119433" y="17073"/>
                  </a:lnTo>
                  <a:lnTo>
                    <a:pt x="119995" y="16715"/>
                  </a:lnTo>
                  <a:lnTo>
                    <a:pt x="120549" y="16366"/>
                  </a:lnTo>
                  <a:lnTo>
                    <a:pt x="121120" y="16025"/>
                  </a:lnTo>
                  <a:lnTo>
                    <a:pt x="121699" y="15693"/>
                  </a:lnTo>
                  <a:lnTo>
                    <a:pt x="122278" y="15377"/>
                  </a:lnTo>
                  <a:lnTo>
                    <a:pt x="122866" y="15062"/>
                  </a:lnTo>
                  <a:lnTo>
                    <a:pt x="123462" y="14756"/>
                  </a:lnTo>
                  <a:lnTo>
                    <a:pt x="124059" y="14466"/>
                  </a:lnTo>
                  <a:lnTo>
                    <a:pt x="124672" y="14176"/>
                  </a:lnTo>
                  <a:lnTo>
                    <a:pt x="125286" y="13904"/>
                  </a:lnTo>
                  <a:lnTo>
                    <a:pt x="125908" y="13640"/>
                  </a:lnTo>
                  <a:lnTo>
                    <a:pt x="126529" y="13375"/>
                  </a:lnTo>
                  <a:lnTo>
                    <a:pt x="127160" y="13128"/>
                  </a:lnTo>
                  <a:lnTo>
                    <a:pt x="127799" y="12890"/>
                  </a:lnTo>
                  <a:lnTo>
                    <a:pt x="128438" y="12660"/>
                  </a:lnTo>
                  <a:lnTo>
                    <a:pt x="129085" y="12447"/>
                  </a:lnTo>
                  <a:lnTo>
                    <a:pt x="129733" y="12234"/>
                  </a:lnTo>
                  <a:lnTo>
                    <a:pt x="130397" y="12038"/>
                  </a:lnTo>
                  <a:lnTo>
                    <a:pt x="131053" y="11842"/>
                  </a:lnTo>
                  <a:lnTo>
                    <a:pt x="131718" y="11663"/>
                  </a:lnTo>
                  <a:lnTo>
                    <a:pt x="132391" y="11493"/>
                  </a:lnTo>
                  <a:lnTo>
                    <a:pt x="133064" y="11339"/>
                  </a:lnTo>
                  <a:lnTo>
                    <a:pt x="133745" y="11186"/>
                  </a:lnTo>
                  <a:lnTo>
                    <a:pt x="134427" y="11050"/>
                  </a:lnTo>
                  <a:lnTo>
                    <a:pt x="135117" y="10922"/>
                  </a:lnTo>
                  <a:lnTo>
                    <a:pt x="135807" y="10803"/>
                  </a:lnTo>
                  <a:lnTo>
                    <a:pt x="136497" y="10700"/>
                  </a:lnTo>
                  <a:lnTo>
                    <a:pt x="137196" y="10598"/>
                  </a:lnTo>
                  <a:lnTo>
                    <a:pt x="137903" y="10513"/>
                  </a:lnTo>
                  <a:lnTo>
                    <a:pt x="138601" y="10436"/>
                  </a:lnTo>
                  <a:lnTo>
                    <a:pt x="139308" y="10377"/>
                  </a:lnTo>
                  <a:lnTo>
                    <a:pt x="140024" y="10326"/>
                  </a:lnTo>
                  <a:lnTo>
                    <a:pt x="140731" y="10283"/>
                  </a:lnTo>
                  <a:lnTo>
                    <a:pt x="141447" y="10249"/>
                  </a:lnTo>
                  <a:lnTo>
                    <a:pt x="142162" y="10232"/>
                  </a:lnTo>
                  <a:lnTo>
                    <a:pt x="142887" y="10223"/>
                  </a:lnTo>
                  <a:lnTo>
                    <a:pt x="143611" y="10223"/>
                  </a:lnTo>
                  <a:lnTo>
                    <a:pt x="144088" y="10232"/>
                  </a:lnTo>
                  <a:lnTo>
                    <a:pt x="144565" y="10249"/>
                  </a:lnTo>
                  <a:lnTo>
                    <a:pt x="145033" y="10266"/>
                  </a:lnTo>
                  <a:lnTo>
                    <a:pt x="145510" y="10291"/>
                  </a:lnTo>
                  <a:lnTo>
                    <a:pt x="145979" y="10317"/>
                  </a:lnTo>
                  <a:lnTo>
                    <a:pt x="146456" y="10351"/>
                  </a:lnTo>
                  <a:lnTo>
                    <a:pt x="146925" y="10394"/>
                  </a:lnTo>
                  <a:lnTo>
                    <a:pt x="147393" y="10436"/>
                  </a:lnTo>
                  <a:lnTo>
                    <a:pt x="147862" y="10487"/>
                  </a:lnTo>
                  <a:lnTo>
                    <a:pt x="148322" y="10547"/>
                  </a:lnTo>
                  <a:lnTo>
                    <a:pt x="148790" y="10607"/>
                  </a:lnTo>
                  <a:lnTo>
                    <a:pt x="149250" y="10666"/>
                  </a:lnTo>
                  <a:lnTo>
                    <a:pt x="149711" y="10743"/>
                  </a:lnTo>
                  <a:lnTo>
                    <a:pt x="150171" y="10820"/>
                  </a:lnTo>
                  <a:lnTo>
                    <a:pt x="151091" y="10982"/>
                  </a:lnTo>
                  <a:lnTo>
                    <a:pt x="151994" y="11160"/>
                  </a:lnTo>
                  <a:lnTo>
                    <a:pt x="152897" y="11365"/>
                  </a:lnTo>
                  <a:lnTo>
                    <a:pt x="153791" y="11586"/>
                  </a:lnTo>
                  <a:lnTo>
                    <a:pt x="154669" y="11833"/>
                  </a:lnTo>
                  <a:lnTo>
                    <a:pt x="155546" y="12089"/>
                  </a:lnTo>
                  <a:lnTo>
                    <a:pt x="156415" y="12362"/>
                  </a:lnTo>
                  <a:lnTo>
                    <a:pt x="157276" y="12660"/>
                  </a:lnTo>
                  <a:lnTo>
                    <a:pt x="158128" y="12967"/>
                  </a:lnTo>
                  <a:lnTo>
                    <a:pt x="158971" y="13299"/>
                  </a:lnTo>
                  <a:lnTo>
                    <a:pt x="159797" y="13640"/>
                  </a:lnTo>
                  <a:lnTo>
                    <a:pt x="160624" y="14006"/>
                  </a:lnTo>
                  <a:lnTo>
                    <a:pt x="161433" y="14381"/>
                  </a:lnTo>
                  <a:lnTo>
                    <a:pt x="162234" y="14773"/>
                  </a:lnTo>
                  <a:lnTo>
                    <a:pt x="163018" y="15182"/>
                  </a:lnTo>
                  <a:lnTo>
                    <a:pt x="163793" y="15608"/>
                  </a:lnTo>
                  <a:lnTo>
                    <a:pt x="164560" y="16042"/>
                  </a:lnTo>
                  <a:lnTo>
                    <a:pt x="165318" y="16502"/>
                  </a:lnTo>
                  <a:lnTo>
                    <a:pt x="166059" y="16971"/>
                  </a:lnTo>
                  <a:lnTo>
                    <a:pt x="166783" y="17448"/>
                  </a:lnTo>
                  <a:lnTo>
                    <a:pt x="167499" y="17942"/>
                  </a:lnTo>
                  <a:lnTo>
                    <a:pt x="168206" y="18453"/>
                  </a:lnTo>
                  <a:lnTo>
                    <a:pt x="168888" y="18981"/>
                  </a:lnTo>
                  <a:lnTo>
                    <a:pt x="169569" y="19518"/>
                  </a:lnTo>
                  <a:lnTo>
                    <a:pt x="170225" y="20063"/>
                  </a:lnTo>
                  <a:lnTo>
                    <a:pt x="170873" y="20625"/>
                  </a:lnTo>
                  <a:lnTo>
                    <a:pt x="171503" y="21205"/>
                  </a:lnTo>
                  <a:lnTo>
                    <a:pt x="172116" y="21784"/>
                  </a:lnTo>
                  <a:lnTo>
                    <a:pt x="172713" y="22380"/>
                  </a:lnTo>
                  <a:lnTo>
                    <a:pt x="173301" y="22994"/>
                  </a:lnTo>
                  <a:lnTo>
                    <a:pt x="173863" y="23616"/>
                  </a:lnTo>
                  <a:lnTo>
                    <a:pt x="174417" y="24246"/>
                  </a:lnTo>
                  <a:lnTo>
                    <a:pt x="174945" y="24885"/>
                  </a:lnTo>
                  <a:lnTo>
                    <a:pt x="175464" y="25541"/>
                  </a:lnTo>
                  <a:lnTo>
                    <a:pt x="175967" y="26197"/>
                  </a:lnTo>
                  <a:lnTo>
                    <a:pt x="176444" y="26870"/>
                  </a:lnTo>
                  <a:lnTo>
                    <a:pt x="176674" y="27211"/>
                  </a:lnTo>
                  <a:lnTo>
                    <a:pt x="176904" y="27552"/>
                  </a:lnTo>
                  <a:lnTo>
                    <a:pt x="177126" y="27901"/>
                  </a:lnTo>
                  <a:lnTo>
                    <a:pt x="177347" y="28242"/>
                  </a:lnTo>
                  <a:lnTo>
                    <a:pt x="177560" y="28591"/>
                  </a:lnTo>
                  <a:lnTo>
                    <a:pt x="177773" y="28940"/>
                  </a:lnTo>
                  <a:lnTo>
                    <a:pt x="177978" y="29298"/>
                  </a:lnTo>
                  <a:lnTo>
                    <a:pt x="178182" y="29647"/>
                  </a:lnTo>
                  <a:lnTo>
                    <a:pt x="178378" y="30005"/>
                  </a:lnTo>
                  <a:lnTo>
                    <a:pt x="178566" y="30372"/>
                  </a:lnTo>
                  <a:lnTo>
                    <a:pt x="178753" y="30729"/>
                  </a:lnTo>
                  <a:lnTo>
                    <a:pt x="178932" y="31096"/>
                  </a:lnTo>
                  <a:lnTo>
                    <a:pt x="179111" y="31453"/>
                  </a:lnTo>
                  <a:lnTo>
                    <a:pt x="179281" y="31820"/>
                  </a:lnTo>
                  <a:lnTo>
                    <a:pt x="179443" y="32195"/>
                  </a:lnTo>
                  <a:lnTo>
                    <a:pt x="179605" y="32561"/>
                  </a:lnTo>
                  <a:lnTo>
                    <a:pt x="179758" y="32936"/>
                  </a:lnTo>
                  <a:lnTo>
                    <a:pt x="179903" y="33311"/>
                  </a:lnTo>
                  <a:lnTo>
                    <a:pt x="180048" y="33686"/>
                  </a:lnTo>
                  <a:lnTo>
                    <a:pt x="180193" y="34060"/>
                  </a:lnTo>
                  <a:lnTo>
                    <a:pt x="180320" y="34444"/>
                  </a:lnTo>
                  <a:lnTo>
                    <a:pt x="180448" y="34827"/>
                  </a:lnTo>
                  <a:lnTo>
                    <a:pt x="180576" y="35210"/>
                  </a:lnTo>
                  <a:lnTo>
                    <a:pt x="180695" y="35594"/>
                  </a:lnTo>
                  <a:lnTo>
                    <a:pt x="180806" y="35977"/>
                  </a:lnTo>
                  <a:lnTo>
                    <a:pt x="180908" y="36361"/>
                  </a:lnTo>
                  <a:lnTo>
                    <a:pt x="181011" y="36752"/>
                  </a:lnTo>
                  <a:lnTo>
                    <a:pt x="181104" y="37144"/>
                  </a:lnTo>
                  <a:lnTo>
                    <a:pt x="181189" y="37536"/>
                  </a:lnTo>
                  <a:lnTo>
                    <a:pt x="181275" y="37928"/>
                  </a:lnTo>
                  <a:lnTo>
                    <a:pt x="181351" y="38320"/>
                  </a:lnTo>
                  <a:lnTo>
                    <a:pt x="181428" y="38712"/>
                  </a:lnTo>
                  <a:lnTo>
                    <a:pt x="181488" y="39112"/>
                  </a:lnTo>
                  <a:lnTo>
                    <a:pt x="181547" y="39513"/>
                  </a:lnTo>
                  <a:lnTo>
                    <a:pt x="181607" y="39913"/>
                  </a:lnTo>
                  <a:lnTo>
                    <a:pt x="181649" y="40314"/>
                  </a:lnTo>
                  <a:lnTo>
                    <a:pt x="181692" y="40714"/>
                  </a:lnTo>
                  <a:lnTo>
                    <a:pt x="181735" y="41114"/>
                  </a:lnTo>
                  <a:lnTo>
                    <a:pt x="181760" y="41515"/>
                  </a:lnTo>
                  <a:lnTo>
                    <a:pt x="181786" y="41924"/>
                  </a:lnTo>
                  <a:lnTo>
                    <a:pt x="181803" y="42324"/>
                  </a:lnTo>
                  <a:lnTo>
                    <a:pt x="181811" y="42733"/>
                  </a:lnTo>
                  <a:lnTo>
                    <a:pt x="181811" y="42869"/>
                  </a:lnTo>
                  <a:lnTo>
                    <a:pt x="181794" y="43219"/>
                  </a:lnTo>
                  <a:lnTo>
                    <a:pt x="181760" y="43764"/>
                  </a:lnTo>
                  <a:lnTo>
                    <a:pt x="181701" y="44480"/>
                  </a:lnTo>
                  <a:lnTo>
                    <a:pt x="181667" y="44905"/>
                  </a:lnTo>
                  <a:lnTo>
                    <a:pt x="181615" y="45357"/>
                  </a:lnTo>
                  <a:lnTo>
                    <a:pt x="181547" y="45851"/>
                  </a:lnTo>
                  <a:lnTo>
                    <a:pt x="181479" y="46371"/>
                  </a:lnTo>
                  <a:lnTo>
                    <a:pt x="181394" y="46925"/>
                  </a:lnTo>
                  <a:lnTo>
                    <a:pt x="181292" y="47504"/>
                  </a:lnTo>
                  <a:lnTo>
                    <a:pt x="181181" y="48109"/>
                  </a:lnTo>
                  <a:lnTo>
                    <a:pt x="181053" y="48731"/>
                  </a:lnTo>
                  <a:lnTo>
                    <a:pt x="180908" y="49370"/>
                  </a:lnTo>
                  <a:lnTo>
                    <a:pt x="180746" y="50034"/>
                  </a:lnTo>
                  <a:lnTo>
                    <a:pt x="180568" y="50699"/>
                  </a:lnTo>
                  <a:lnTo>
                    <a:pt x="180372" y="51389"/>
                  </a:lnTo>
                  <a:lnTo>
                    <a:pt x="180159" y="52079"/>
                  </a:lnTo>
                  <a:lnTo>
                    <a:pt x="179920" y="52777"/>
                  </a:lnTo>
                  <a:lnTo>
                    <a:pt x="179656" y="53484"/>
                  </a:lnTo>
                  <a:lnTo>
                    <a:pt x="179520" y="53834"/>
                  </a:lnTo>
                  <a:lnTo>
                    <a:pt x="179375" y="54192"/>
                  </a:lnTo>
                  <a:lnTo>
                    <a:pt x="179221" y="54541"/>
                  </a:lnTo>
                  <a:lnTo>
                    <a:pt x="179068" y="54890"/>
                  </a:lnTo>
                  <a:lnTo>
                    <a:pt x="178906" y="55239"/>
                  </a:lnTo>
                  <a:lnTo>
                    <a:pt x="178736" y="55589"/>
                  </a:lnTo>
                  <a:lnTo>
                    <a:pt x="178557" y="55938"/>
                  </a:lnTo>
                  <a:lnTo>
                    <a:pt x="178378" y="56287"/>
                  </a:lnTo>
                  <a:lnTo>
                    <a:pt x="178191" y="56628"/>
                  </a:lnTo>
                  <a:lnTo>
                    <a:pt x="177995" y="56969"/>
                  </a:lnTo>
                  <a:lnTo>
                    <a:pt x="177790" y="57310"/>
                  </a:lnTo>
                  <a:lnTo>
                    <a:pt x="177586" y="57642"/>
                  </a:lnTo>
                  <a:lnTo>
                    <a:pt x="177364" y="57974"/>
                  </a:lnTo>
                  <a:lnTo>
                    <a:pt x="177143" y="58306"/>
                  </a:lnTo>
                  <a:lnTo>
                    <a:pt x="176913" y="58630"/>
                  </a:lnTo>
                  <a:lnTo>
                    <a:pt x="176674" y="58945"/>
                  </a:lnTo>
                  <a:lnTo>
                    <a:pt x="176427" y="59261"/>
                  </a:lnTo>
                  <a:lnTo>
                    <a:pt x="176172" y="59576"/>
                  </a:lnTo>
                  <a:lnTo>
                    <a:pt x="176010" y="59780"/>
                  </a:lnTo>
                  <a:lnTo>
                    <a:pt x="175856" y="59993"/>
                  </a:lnTo>
                  <a:lnTo>
                    <a:pt x="175720" y="60206"/>
                  </a:lnTo>
                  <a:lnTo>
                    <a:pt x="175592" y="60428"/>
                  </a:lnTo>
                  <a:lnTo>
                    <a:pt x="175482" y="60658"/>
                  </a:lnTo>
                  <a:lnTo>
                    <a:pt x="175379" y="60888"/>
                  </a:lnTo>
                  <a:lnTo>
                    <a:pt x="175286" y="61118"/>
                  </a:lnTo>
                  <a:lnTo>
                    <a:pt x="175209" y="61356"/>
                  </a:lnTo>
                  <a:lnTo>
                    <a:pt x="175141" y="61595"/>
                  </a:lnTo>
                  <a:lnTo>
                    <a:pt x="175081" y="61842"/>
                  </a:lnTo>
                  <a:lnTo>
                    <a:pt x="175038" y="62080"/>
                  </a:lnTo>
                  <a:lnTo>
                    <a:pt x="175013" y="62328"/>
                  </a:lnTo>
                  <a:lnTo>
                    <a:pt x="174987" y="62566"/>
                  </a:lnTo>
                  <a:lnTo>
                    <a:pt x="174979" y="62813"/>
                  </a:lnTo>
                  <a:lnTo>
                    <a:pt x="174987" y="63060"/>
                  </a:lnTo>
                  <a:lnTo>
                    <a:pt x="175004" y="63307"/>
                  </a:lnTo>
                  <a:lnTo>
                    <a:pt x="175030" y="63546"/>
                  </a:lnTo>
                  <a:lnTo>
                    <a:pt x="175073" y="63793"/>
                  </a:lnTo>
                  <a:lnTo>
                    <a:pt x="175124" y="64031"/>
                  </a:lnTo>
                  <a:lnTo>
                    <a:pt x="175183" y="64270"/>
                  </a:lnTo>
                  <a:lnTo>
                    <a:pt x="175260" y="64500"/>
                  </a:lnTo>
                  <a:lnTo>
                    <a:pt x="175345" y="64738"/>
                  </a:lnTo>
                  <a:lnTo>
                    <a:pt x="175439" y="64960"/>
                  </a:lnTo>
                  <a:lnTo>
                    <a:pt x="175550" y="65190"/>
                  </a:lnTo>
                  <a:lnTo>
                    <a:pt x="175669" y="65403"/>
                  </a:lnTo>
                  <a:lnTo>
                    <a:pt x="175797" y="65616"/>
                  </a:lnTo>
                  <a:lnTo>
                    <a:pt x="175942" y="65829"/>
                  </a:lnTo>
                  <a:lnTo>
                    <a:pt x="176086" y="66033"/>
                  </a:lnTo>
                  <a:lnTo>
                    <a:pt x="176257" y="66229"/>
                  </a:lnTo>
                  <a:lnTo>
                    <a:pt x="176427" y="66417"/>
                  </a:lnTo>
                  <a:lnTo>
                    <a:pt x="176615" y="66596"/>
                  </a:lnTo>
                  <a:lnTo>
                    <a:pt x="176811" y="66766"/>
                  </a:lnTo>
                  <a:lnTo>
                    <a:pt x="176998" y="66911"/>
                  </a:lnTo>
                  <a:lnTo>
                    <a:pt x="177177" y="67047"/>
                  </a:lnTo>
                  <a:lnTo>
                    <a:pt x="177373" y="67175"/>
                  </a:lnTo>
                  <a:lnTo>
                    <a:pt x="177569" y="67294"/>
                  </a:lnTo>
                  <a:lnTo>
                    <a:pt x="177765" y="67405"/>
                  </a:lnTo>
                  <a:lnTo>
                    <a:pt x="177961" y="67499"/>
                  </a:lnTo>
                  <a:lnTo>
                    <a:pt x="178165" y="67584"/>
                  </a:lnTo>
                  <a:lnTo>
                    <a:pt x="178378" y="67669"/>
                  </a:lnTo>
                  <a:lnTo>
                    <a:pt x="178583" y="67737"/>
                  </a:lnTo>
                  <a:lnTo>
                    <a:pt x="178796" y="67797"/>
                  </a:lnTo>
                  <a:lnTo>
                    <a:pt x="179009" y="67848"/>
                  </a:lnTo>
                  <a:lnTo>
                    <a:pt x="179221" y="67891"/>
                  </a:lnTo>
                  <a:lnTo>
                    <a:pt x="179434" y="67916"/>
                  </a:lnTo>
                  <a:lnTo>
                    <a:pt x="179656" y="67942"/>
                  </a:lnTo>
                  <a:lnTo>
                    <a:pt x="179869" y="67959"/>
                  </a:lnTo>
                  <a:lnTo>
                    <a:pt x="180090" y="67959"/>
                  </a:lnTo>
                  <a:lnTo>
                    <a:pt x="180363" y="67950"/>
                  </a:lnTo>
                  <a:lnTo>
                    <a:pt x="180636" y="67933"/>
                  </a:lnTo>
                  <a:lnTo>
                    <a:pt x="180908" y="67899"/>
                  </a:lnTo>
                  <a:lnTo>
                    <a:pt x="181172" y="67848"/>
                  </a:lnTo>
                  <a:lnTo>
                    <a:pt x="181445" y="67780"/>
                  </a:lnTo>
                  <a:lnTo>
                    <a:pt x="181709" y="67703"/>
                  </a:lnTo>
                  <a:lnTo>
                    <a:pt x="181965" y="67610"/>
                  </a:lnTo>
                  <a:lnTo>
                    <a:pt x="182220" y="67499"/>
                  </a:lnTo>
                  <a:lnTo>
                    <a:pt x="182467" y="67379"/>
                  </a:lnTo>
                  <a:lnTo>
                    <a:pt x="182714" y="67243"/>
                  </a:lnTo>
                  <a:lnTo>
                    <a:pt x="182944" y="67090"/>
                  </a:lnTo>
                  <a:lnTo>
                    <a:pt x="183174" y="66928"/>
                  </a:lnTo>
                  <a:lnTo>
                    <a:pt x="183396" y="66749"/>
                  </a:lnTo>
                  <a:lnTo>
                    <a:pt x="183609" y="66553"/>
                  </a:lnTo>
                  <a:lnTo>
                    <a:pt x="183813" y="66349"/>
                  </a:lnTo>
                  <a:lnTo>
                    <a:pt x="184009" y="66127"/>
                  </a:lnTo>
                  <a:lnTo>
                    <a:pt x="184452" y="65590"/>
                  </a:lnTo>
                  <a:lnTo>
                    <a:pt x="184870" y="65054"/>
                  </a:lnTo>
                  <a:lnTo>
                    <a:pt x="185279" y="64500"/>
                  </a:lnTo>
                  <a:lnTo>
                    <a:pt x="185671" y="63938"/>
                  </a:lnTo>
                  <a:lnTo>
                    <a:pt x="186045" y="63375"/>
                  </a:lnTo>
                  <a:lnTo>
                    <a:pt x="186403" y="62813"/>
                  </a:lnTo>
                  <a:lnTo>
                    <a:pt x="186744" y="62242"/>
                  </a:lnTo>
                  <a:lnTo>
                    <a:pt x="187076" y="61663"/>
                  </a:lnTo>
                  <a:lnTo>
                    <a:pt x="187392" y="61084"/>
                  </a:lnTo>
                  <a:lnTo>
                    <a:pt x="187698" y="60504"/>
                  </a:lnTo>
                  <a:lnTo>
                    <a:pt x="187988" y="59925"/>
                  </a:lnTo>
                  <a:lnTo>
                    <a:pt x="188261" y="59337"/>
                  </a:lnTo>
                  <a:lnTo>
                    <a:pt x="188525" y="58758"/>
                  </a:lnTo>
                  <a:lnTo>
                    <a:pt x="188772" y="58170"/>
                  </a:lnTo>
                  <a:lnTo>
                    <a:pt x="189010" y="57591"/>
                  </a:lnTo>
                  <a:lnTo>
                    <a:pt x="189240" y="57011"/>
                  </a:lnTo>
                  <a:lnTo>
                    <a:pt x="189453" y="56432"/>
                  </a:lnTo>
                  <a:lnTo>
                    <a:pt x="189658" y="55861"/>
                  </a:lnTo>
                  <a:lnTo>
                    <a:pt x="189854" y="55291"/>
                  </a:lnTo>
                  <a:lnTo>
                    <a:pt x="190033" y="54720"/>
                  </a:lnTo>
                  <a:lnTo>
                    <a:pt x="190203" y="54157"/>
                  </a:lnTo>
                  <a:lnTo>
                    <a:pt x="190365" y="53604"/>
                  </a:lnTo>
                  <a:lnTo>
                    <a:pt x="190518" y="53050"/>
                  </a:lnTo>
                  <a:lnTo>
                    <a:pt x="190663" y="52505"/>
                  </a:lnTo>
                  <a:lnTo>
                    <a:pt x="190791" y="51977"/>
                  </a:lnTo>
                  <a:lnTo>
                    <a:pt x="190919" y="51448"/>
                  </a:lnTo>
                  <a:lnTo>
                    <a:pt x="191029" y="50929"/>
                  </a:lnTo>
                  <a:lnTo>
                    <a:pt x="191140" y="50418"/>
                  </a:lnTo>
                  <a:lnTo>
                    <a:pt x="191234" y="49923"/>
                  </a:lnTo>
                  <a:lnTo>
                    <a:pt x="191327" y="49438"/>
                  </a:lnTo>
                  <a:lnTo>
                    <a:pt x="191489" y="48492"/>
                  </a:lnTo>
                  <a:lnTo>
                    <a:pt x="191941" y="48475"/>
                  </a:lnTo>
                  <a:lnTo>
                    <a:pt x="192384" y="48458"/>
                  </a:lnTo>
                  <a:lnTo>
                    <a:pt x="192801" y="48450"/>
                  </a:lnTo>
                  <a:lnTo>
                    <a:pt x="193193" y="48441"/>
                  </a:lnTo>
                  <a:lnTo>
                    <a:pt x="194028" y="48450"/>
                  </a:lnTo>
                  <a:lnTo>
                    <a:pt x="194863" y="48484"/>
                  </a:lnTo>
                  <a:lnTo>
                    <a:pt x="195689" y="48526"/>
                  </a:lnTo>
                  <a:lnTo>
                    <a:pt x="196516" y="48586"/>
                  </a:lnTo>
                  <a:lnTo>
                    <a:pt x="197325" y="48671"/>
                  </a:lnTo>
                  <a:lnTo>
                    <a:pt x="198134" y="48765"/>
                  </a:lnTo>
                  <a:lnTo>
                    <a:pt x="198944" y="48876"/>
                  </a:lnTo>
                  <a:lnTo>
                    <a:pt x="199736" y="49003"/>
                  </a:lnTo>
                  <a:lnTo>
                    <a:pt x="200528" y="49157"/>
                  </a:lnTo>
                  <a:lnTo>
                    <a:pt x="201312" y="49319"/>
                  </a:lnTo>
                  <a:lnTo>
                    <a:pt x="202079" y="49497"/>
                  </a:lnTo>
                  <a:lnTo>
                    <a:pt x="202846" y="49693"/>
                  </a:lnTo>
                  <a:lnTo>
                    <a:pt x="203612" y="49898"/>
                  </a:lnTo>
                  <a:lnTo>
                    <a:pt x="204362" y="50128"/>
                  </a:lnTo>
                  <a:lnTo>
                    <a:pt x="205103" y="50366"/>
                  </a:lnTo>
                  <a:lnTo>
                    <a:pt x="205836" y="50622"/>
                  </a:lnTo>
                  <a:lnTo>
                    <a:pt x="206560" y="50895"/>
                  </a:lnTo>
                  <a:lnTo>
                    <a:pt x="207276" y="51176"/>
                  </a:lnTo>
                  <a:lnTo>
                    <a:pt x="207983" y="51474"/>
                  </a:lnTo>
                  <a:lnTo>
                    <a:pt x="208673" y="51789"/>
                  </a:lnTo>
                  <a:lnTo>
                    <a:pt x="209363" y="52113"/>
                  </a:lnTo>
                  <a:lnTo>
                    <a:pt x="210036" y="52454"/>
                  </a:lnTo>
                  <a:lnTo>
                    <a:pt x="210700" y="52803"/>
                  </a:lnTo>
                  <a:lnTo>
                    <a:pt x="211356" y="53169"/>
                  </a:lnTo>
                  <a:lnTo>
                    <a:pt x="212004" y="53553"/>
                  </a:lnTo>
                  <a:lnTo>
                    <a:pt x="212634" y="53945"/>
                  </a:lnTo>
                  <a:lnTo>
                    <a:pt x="213248" y="54353"/>
                  </a:lnTo>
                  <a:lnTo>
                    <a:pt x="213861" y="54762"/>
                  </a:lnTo>
                  <a:lnTo>
                    <a:pt x="214457" y="55197"/>
                  </a:lnTo>
                  <a:lnTo>
                    <a:pt x="215037" y="55640"/>
                  </a:lnTo>
                  <a:lnTo>
                    <a:pt x="215608" y="56091"/>
                  </a:lnTo>
                  <a:lnTo>
                    <a:pt x="216170" y="56551"/>
                  </a:lnTo>
                  <a:lnTo>
                    <a:pt x="216715" y="57029"/>
                  </a:lnTo>
                  <a:lnTo>
                    <a:pt x="217243" y="57514"/>
                  </a:lnTo>
                  <a:lnTo>
                    <a:pt x="217763" y="58008"/>
                  </a:lnTo>
                  <a:lnTo>
                    <a:pt x="218266" y="58519"/>
                  </a:lnTo>
                  <a:lnTo>
                    <a:pt x="218760" y="59031"/>
                  </a:lnTo>
                  <a:lnTo>
                    <a:pt x="219237" y="59559"/>
                  </a:lnTo>
                  <a:lnTo>
                    <a:pt x="219697" y="60095"/>
                  </a:lnTo>
                  <a:lnTo>
                    <a:pt x="220140" y="60649"/>
                  </a:lnTo>
                  <a:lnTo>
                    <a:pt x="220574" y="61203"/>
                  </a:lnTo>
                  <a:lnTo>
                    <a:pt x="220992" y="61765"/>
                  </a:lnTo>
                  <a:lnTo>
                    <a:pt x="221392" y="62345"/>
                  </a:lnTo>
                  <a:lnTo>
                    <a:pt x="221776" y="62924"/>
                  </a:lnTo>
                  <a:lnTo>
                    <a:pt x="222142" y="63520"/>
                  </a:lnTo>
                  <a:lnTo>
                    <a:pt x="222491" y="64117"/>
                  </a:lnTo>
                  <a:lnTo>
                    <a:pt x="222823" y="64730"/>
                  </a:lnTo>
                  <a:lnTo>
                    <a:pt x="223147" y="65343"/>
                  </a:lnTo>
                  <a:lnTo>
                    <a:pt x="223445" y="65965"/>
                  </a:lnTo>
                  <a:lnTo>
                    <a:pt x="223726" y="66596"/>
                  </a:lnTo>
                  <a:lnTo>
                    <a:pt x="223991" y="67235"/>
                  </a:lnTo>
                  <a:lnTo>
                    <a:pt x="224238" y="67882"/>
                  </a:lnTo>
                  <a:lnTo>
                    <a:pt x="224468" y="68538"/>
                  </a:lnTo>
                  <a:lnTo>
                    <a:pt x="224681" y="69194"/>
                  </a:lnTo>
                  <a:lnTo>
                    <a:pt x="224868" y="69859"/>
                  </a:lnTo>
                  <a:lnTo>
                    <a:pt x="225038" y="70532"/>
                  </a:lnTo>
                  <a:lnTo>
                    <a:pt x="225192" y="71205"/>
                  </a:lnTo>
                  <a:lnTo>
                    <a:pt x="225260" y="71545"/>
                  </a:lnTo>
                  <a:lnTo>
                    <a:pt x="225328" y="71895"/>
                  </a:lnTo>
                  <a:lnTo>
                    <a:pt x="225388" y="72236"/>
                  </a:lnTo>
                  <a:lnTo>
                    <a:pt x="225439" y="72576"/>
                  </a:lnTo>
                  <a:lnTo>
                    <a:pt x="225490" y="72926"/>
                  </a:lnTo>
                  <a:lnTo>
                    <a:pt x="225533" y="73275"/>
                  </a:lnTo>
                  <a:lnTo>
                    <a:pt x="225575" y="73624"/>
                  </a:lnTo>
                  <a:lnTo>
                    <a:pt x="225609" y="73973"/>
                  </a:lnTo>
                  <a:lnTo>
                    <a:pt x="225635" y="74323"/>
                  </a:lnTo>
                  <a:lnTo>
                    <a:pt x="225660" y="74672"/>
                  </a:lnTo>
                  <a:lnTo>
                    <a:pt x="225677" y="75030"/>
                  </a:lnTo>
                  <a:lnTo>
                    <a:pt x="225694" y="75388"/>
                  </a:lnTo>
                  <a:lnTo>
                    <a:pt x="225703" y="75737"/>
                  </a:lnTo>
                  <a:lnTo>
                    <a:pt x="225703" y="76095"/>
                  </a:lnTo>
                  <a:lnTo>
                    <a:pt x="225703" y="76538"/>
                  </a:lnTo>
                  <a:lnTo>
                    <a:pt x="225686" y="76981"/>
                  </a:lnTo>
                  <a:lnTo>
                    <a:pt x="225669" y="77424"/>
                  </a:lnTo>
                  <a:lnTo>
                    <a:pt x="225635" y="77867"/>
                  </a:lnTo>
                  <a:lnTo>
                    <a:pt x="225592" y="78310"/>
                  </a:lnTo>
                  <a:lnTo>
                    <a:pt x="225550" y="78753"/>
                  </a:lnTo>
                  <a:lnTo>
                    <a:pt x="225490" y="79196"/>
                  </a:lnTo>
                  <a:lnTo>
                    <a:pt x="225430" y="79630"/>
                  </a:lnTo>
                  <a:lnTo>
                    <a:pt x="225362" y="80073"/>
                  </a:lnTo>
                  <a:lnTo>
                    <a:pt x="225277" y="80508"/>
                  </a:lnTo>
                  <a:lnTo>
                    <a:pt x="225192" y="80942"/>
                  </a:lnTo>
                  <a:lnTo>
                    <a:pt x="225090" y="81377"/>
                  </a:lnTo>
                  <a:lnTo>
                    <a:pt x="224987" y="81811"/>
                  </a:lnTo>
                  <a:lnTo>
                    <a:pt x="224877" y="82246"/>
                  </a:lnTo>
                  <a:lnTo>
                    <a:pt x="224749" y="82680"/>
                  </a:lnTo>
                  <a:lnTo>
                    <a:pt x="224621" y="83106"/>
                  </a:lnTo>
                  <a:lnTo>
                    <a:pt x="224485" y="83541"/>
                  </a:lnTo>
                  <a:lnTo>
                    <a:pt x="224340" y="83967"/>
                  </a:lnTo>
                  <a:lnTo>
                    <a:pt x="224187" y="84384"/>
                  </a:lnTo>
                  <a:lnTo>
                    <a:pt x="224016" y="84810"/>
                  </a:lnTo>
                  <a:lnTo>
                    <a:pt x="223846" y="85227"/>
                  </a:lnTo>
                  <a:lnTo>
                    <a:pt x="223675" y="85645"/>
                  </a:lnTo>
                  <a:lnTo>
                    <a:pt x="223488" y="86062"/>
                  </a:lnTo>
                  <a:lnTo>
                    <a:pt x="223292" y="86480"/>
                  </a:lnTo>
                  <a:lnTo>
                    <a:pt x="223088" y="86889"/>
                  </a:lnTo>
                  <a:lnTo>
                    <a:pt x="222875" y="87298"/>
                  </a:lnTo>
                  <a:lnTo>
                    <a:pt x="222662" y="87707"/>
                  </a:lnTo>
                  <a:lnTo>
                    <a:pt x="222432" y="88107"/>
                  </a:lnTo>
                  <a:lnTo>
                    <a:pt x="222202" y="88507"/>
                  </a:lnTo>
                  <a:lnTo>
                    <a:pt x="221963" y="88908"/>
                  </a:lnTo>
                  <a:lnTo>
                    <a:pt x="221707" y="89300"/>
                  </a:lnTo>
                  <a:lnTo>
                    <a:pt x="221452" y="89692"/>
                  </a:lnTo>
                  <a:lnTo>
                    <a:pt x="221358" y="89836"/>
                  </a:lnTo>
                  <a:lnTo>
                    <a:pt x="221273" y="89990"/>
                  </a:lnTo>
                  <a:lnTo>
                    <a:pt x="221188" y="90135"/>
                  </a:lnTo>
                  <a:lnTo>
                    <a:pt x="221111" y="90288"/>
                  </a:lnTo>
                  <a:lnTo>
                    <a:pt x="221034" y="90450"/>
                  </a:lnTo>
                  <a:lnTo>
                    <a:pt x="220966" y="90603"/>
                  </a:lnTo>
                  <a:lnTo>
                    <a:pt x="220907" y="90765"/>
                  </a:lnTo>
                  <a:lnTo>
                    <a:pt x="220855" y="90927"/>
                  </a:lnTo>
                  <a:lnTo>
                    <a:pt x="220804" y="91080"/>
                  </a:lnTo>
                  <a:lnTo>
                    <a:pt x="220753" y="91251"/>
                  </a:lnTo>
                  <a:lnTo>
                    <a:pt x="220719" y="91413"/>
                  </a:lnTo>
                  <a:lnTo>
                    <a:pt x="220685" y="91574"/>
                  </a:lnTo>
                  <a:lnTo>
                    <a:pt x="220651" y="91745"/>
                  </a:lnTo>
                  <a:lnTo>
                    <a:pt x="220634" y="91907"/>
                  </a:lnTo>
                  <a:lnTo>
                    <a:pt x="220617" y="92077"/>
                  </a:lnTo>
                  <a:lnTo>
                    <a:pt x="220600" y="92247"/>
                  </a:lnTo>
                  <a:lnTo>
                    <a:pt x="220591" y="92418"/>
                  </a:lnTo>
                  <a:lnTo>
                    <a:pt x="220591" y="92580"/>
                  </a:lnTo>
                  <a:lnTo>
                    <a:pt x="220600" y="92750"/>
                  </a:lnTo>
                  <a:lnTo>
                    <a:pt x="220608" y="92920"/>
                  </a:lnTo>
                  <a:lnTo>
                    <a:pt x="220625" y="93091"/>
                  </a:lnTo>
                  <a:lnTo>
                    <a:pt x="220642" y="93253"/>
                  </a:lnTo>
                  <a:lnTo>
                    <a:pt x="220668" y="93423"/>
                  </a:lnTo>
                  <a:lnTo>
                    <a:pt x="220702" y="93585"/>
                  </a:lnTo>
                  <a:lnTo>
                    <a:pt x="220745" y="93755"/>
                  </a:lnTo>
                  <a:lnTo>
                    <a:pt x="220787" y="93917"/>
                  </a:lnTo>
                  <a:lnTo>
                    <a:pt x="220838" y="94079"/>
                  </a:lnTo>
                  <a:lnTo>
                    <a:pt x="220890" y="94241"/>
                  </a:lnTo>
                  <a:lnTo>
                    <a:pt x="220949" y="94403"/>
                  </a:lnTo>
                  <a:lnTo>
                    <a:pt x="221017" y="94565"/>
                  </a:lnTo>
                  <a:lnTo>
                    <a:pt x="221085" y="94727"/>
                  </a:lnTo>
                  <a:lnTo>
                    <a:pt x="221162" y="94880"/>
                  </a:lnTo>
                  <a:lnTo>
                    <a:pt x="221247" y="95033"/>
                  </a:lnTo>
                  <a:lnTo>
                    <a:pt x="221333" y="95178"/>
                  </a:lnTo>
                  <a:lnTo>
                    <a:pt x="221426" y="95331"/>
                  </a:lnTo>
                  <a:lnTo>
                    <a:pt x="221520" y="95468"/>
                  </a:lnTo>
                  <a:lnTo>
                    <a:pt x="221622" y="95613"/>
                  </a:lnTo>
                  <a:lnTo>
                    <a:pt x="221733" y="95740"/>
                  </a:lnTo>
                  <a:lnTo>
                    <a:pt x="221835" y="95877"/>
                  </a:lnTo>
                  <a:lnTo>
                    <a:pt x="221954" y="96004"/>
                  </a:lnTo>
                  <a:lnTo>
                    <a:pt x="222065" y="96124"/>
                  </a:lnTo>
                  <a:lnTo>
                    <a:pt x="222193" y="96243"/>
                  </a:lnTo>
                  <a:lnTo>
                    <a:pt x="222312" y="96354"/>
                  </a:lnTo>
                  <a:lnTo>
                    <a:pt x="222440" y="96464"/>
                  </a:lnTo>
                  <a:lnTo>
                    <a:pt x="222576" y="96567"/>
                  </a:lnTo>
                  <a:lnTo>
                    <a:pt x="222713" y="96669"/>
                  </a:lnTo>
                  <a:lnTo>
                    <a:pt x="222849" y="96771"/>
                  </a:lnTo>
                  <a:lnTo>
                    <a:pt x="222985" y="96856"/>
                  </a:lnTo>
                  <a:lnTo>
                    <a:pt x="223130" y="96950"/>
                  </a:lnTo>
                  <a:lnTo>
                    <a:pt x="223283" y="97027"/>
                  </a:lnTo>
                  <a:lnTo>
                    <a:pt x="223428" y="97103"/>
                  </a:lnTo>
                  <a:lnTo>
                    <a:pt x="223582" y="97180"/>
                  </a:lnTo>
                  <a:lnTo>
                    <a:pt x="223735" y="97248"/>
                  </a:lnTo>
                  <a:lnTo>
                    <a:pt x="223897" y="97308"/>
                  </a:lnTo>
                  <a:lnTo>
                    <a:pt x="224050" y="97368"/>
                  </a:lnTo>
                  <a:lnTo>
                    <a:pt x="224212" y="97419"/>
                  </a:lnTo>
                  <a:lnTo>
                    <a:pt x="224374" y="97461"/>
                  </a:lnTo>
                  <a:lnTo>
                    <a:pt x="224544" y="97504"/>
                  </a:lnTo>
                  <a:lnTo>
                    <a:pt x="224706" y="97538"/>
                  </a:lnTo>
                  <a:lnTo>
                    <a:pt x="224877" y="97572"/>
                  </a:lnTo>
                  <a:lnTo>
                    <a:pt x="225047" y="97598"/>
                  </a:lnTo>
                  <a:lnTo>
                    <a:pt x="225217" y="97615"/>
                  </a:lnTo>
                  <a:lnTo>
                    <a:pt x="225388" y="97632"/>
                  </a:lnTo>
                  <a:lnTo>
                    <a:pt x="225567" y="97632"/>
                  </a:lnTo>
                  <a:lnTo>
                    <a:pt x="226393" y="97666"/>
                  </a:lnTo>
                  <a:lnTo>
                    <a:pt x="227211" y="97717"/>
                  </a:lnTo>
                  <a:lnTo>
                    <a:pt x="228020" y="97776"/>
                  </a:lnTo>
                  <a:lnTo>
                    <a:pt x="228830" y="97862"/>
                  </a:lnTo>
                  <a:lnTo>
                    <a:pt x="229630" y="97955"/>
                  </a:lnTo>
                  <a:lnTo>
                    <a:pt x="230423" y="98066"/>
                  </a:lnTo>
                  <a:lnTo>
                    <a:pt x="231206" y="98194"/>
                  </a:lnTo>
                  <a:lnTo>
                    <a:pt x="231990" y="98339"/>
                  </a:lnTo>
                  <a:lnTo>
                    <a:pt x="232757" y="98501"/>
                  </a:lnTo>
                  <a:lnTo>
                    <a:pt x="233524" y="98680"/>
                  </a:lnTo>
                  <a:lnTo>
                    <a:pt x="234282" y="98867"/>
                  </a:lnTo>
                  <a:lnTo>
                    <a:pt x="235023" y="99071"/>
                  </a:lnTo>
                  <a:lnTo>
                    <a:pt x="235764" y="99293"/>
                  </a:lnTo>
                  <a:lnTo>
                    <a:pt x="236497" y="99523"/>
                  </a:lnTo>
                  <a:lnTo>
                    <a:pt x="237221" y="99779"/>
                  </a:lnTo>
                  <a:lnTo>
                    <a:pt x="237928" y="100034"/>
                  </a:lnTo>
                  <a:lnTo>
                    <a:pt x="238635" y="100315"/>
                  </a:lnTo>
                  <a:lnTo>
                    <a:pt x="239334" y="100605"/>
                  </a:lnTo>
                  <a:lnTo>
                    <a:pt x="240015" y="100912"/>
                  </a:lnTo>
                  <a:lnTo>
                    <a:pt x="240688" y="101227"/>
                  </a:lnTo>
                  <a:lnTo>
                    <a:pt x="241353" y="101559"/>
                  </a:lnTo>
                  <a:lnTo>
                    <a:pt x="242009" y="101900"/>
                  </a:lnTo>
                  <a:lnTo>
                    <a:pt x="242656" y="102249"/>
                  </a:lnTo>
                  <a:lnTo>
                    <a:pt x="243287" y="102624"/>
                  </a:lnTo>
                  <a:lnTo>
                    <a:pt x="243909" y="102999"/>
                  </a:lnTo>
                  <a:lnTo>
                    <a:pt x="244514" y="103391"/>
                  </a:lnTo>
                  <a:lnTo>
                    <a:pt x="245119" y="103800"/>
                  </a:lnTo>
                  <a:lnTo>
                    <a:pt x="245706" y="104217"/>
                  </a:lnTo>
                  <a:lnTo>
                    <a:pt x="246277" y="104643"/>
                  </a:lnTo>
                  <a:lnTo>
                    <a:pt x="246839" y="105078"/>
                  </a:lnTo>
                  <a:lnTo>
                    <a:pt x="247393" y="105529"/>
                  </a:lnTo>
                  <a:lnTo>
                    <a:pt x="247930" y="105989"/>
                  </a:lnTo>
                  <a:lnTo>
                    <a:pt x="248450" y="106458"/>
                  </a:lnTo>
                  <a:lnTo>
                    <a:pt x="248961" y="106943"/>
                  </a:lnTo>
                  <a:lnTo>
                    <a:pt x="249463" y="107429"/>
                  </a:lnTo>
                  <a:lnTo>
                    <a:pt x="249949" y="107932"/>
                  </a:lnTo>
                  <a:lnTo>
                    <a:pt x="250418" y="108443"/>
                  </a:lnTo>
                  <a:lnTo>
                    <a:pt x="250869" y="108962"/>
                  </a:lnTo>
                  <a:lnTo>
                    <a:pt x="251312" y="109499"/>
                  </a:lnTo>
                  <a:lnTo>
                    <a:pt x="251738" y="110036"/>
                  </a:lnTo>
                  <a:lnTo>
                    <a:pt x="252155" y="110590"/>
                  </a:lnTo>
                  <a:lnTo>
                    <a:pt x="252556" y="111143"/>
                  </a:lnTo>
                  <a:lnTo>
                    <a:pt x="252939" y="111706"/>
                  </a:lnTo>
                  <a:lnTo>
                    <a:pt x="253306" y="112285"/>
                  </a:lnTo>
                  <a:lnTo>
                    <a:pt x="253655" y="112864"/>
                  </a:lnTo>
                  <a:lnTo>
                    <a:pt x="253987" y="113461"/>
                  </a:lnTo>
                  <a:lnTo>
                    <a:pt x="254311" y="114057"/>
                  </a:lnTo>
                  <a:lnTo>
                    <a:pt x="254609" y="114662"/>
                  </a:lnTo>
                  <a:lnTo>
                    <a:pt x="254899" y="115275"/>
                  </a:lnTo>
                  <a:lnTo>
                    <a:pt x="255171" y="115897"/>
                  </a:lnTo>
                  <a:lnTo>
                    <a:pt x="255418" y="116528"/>
                  </a:lnTo>
                  <a:lnTo>
                    <a:pt x="255657" y="117158"/>
                  </a:lnTo>
                  <a:lnTo>
                    <a:pt x="255878" y="117805"/>
                  </a:lnTo>
                  <a:lnTo>
                    <a:pt x="256074" y="118453"/>
                  </a:lnTo>
                  <a:lnTo>
                    <a:pt x="256253" y="119109"/>
                  </a:lnTo>
                  <a:lnTo>
                    <a:pt x="256424" y="119765"/>
                  </a:lnTo>
                  <a:lnTo>
                    <a:pt x="256569" y="120429"/>
                  </a:lnTo>
                  <a:lnTo>
                    <a:pt x="256696" y="121102"/>
                  </a:lnTo>
                  <a:lnTo>
                    <a:pt x="256799" y="121784"/>
                  </a:lnTo>
                  <a:lnTo>
                    <a:pt x="256892" y="122465"/>
                  </a:lnTo>
                  <a:lnTo>
                    <a:pt x="256960" y="123156"/>
                  </a:lnTo>
                  <a:lnTo>
                    <a:pt x="257012" y="123846"/>
                  </a:lnTo>
                  <a:lnTo>
                    <a:pt x="257037" y="124544"/>
                  </a:lnTo>
                  <a:lnTo>
                    <a:pt x="257046" y="125243"/>
                  </a:lnTo>
                  <a:lnTo>
                    <a:pt x="257037" y="125865"/>
                  </a:lnTo>
                  <a:lnTo>
                    <a:pt x="257020" y="126487"/>
                  </a:lnTo>
                  <a:lnTo>
                    <a:pt x="256977" y="127109"/>
                  </a:lnTo>
                  <a:lnTo>
                    <a:pt x="256918" y="127722"/>
                  </a:lnTo>
                  <a:lnTo>
                    <a:pt x="256841" y="128335"/>
                  </a:lnTo>
                  <a:lnTo>
                    <a:pt x="256756" y="128949"/>
                  </a:lnTo>
                  <a:lnTo>
                    <a:pt x="256645" y="129562"/>
                  </a:lnTo>
                  <a:lnTo>
                    <a:pt x="256526" y="130167"/>
                  </a:lnTo>
                  <a:lnTo>
                    <a:pt x="256390" y="130772"/>
                  </a:lnTo>
                  <a:lnTo>
                    <a:pt x="256236" y="131377"/>
                  </a:lnTo>
                  <a:lnTo>
                    <a:pt x="256066" y="131973"/>
                  </a:lnTo>
                  <a:lnTo>
                    <a:pt x="255878" y="132569"/>
                  </a:lnTo>
                  <a:lnTo>
                    <a:pt x="255682" y="133157"/>
                  </a:lnTo>
                  <a:lnTo>
                    <a:pt x="255461" y="133745"/>
                  </a:lnTo>
                  <a:lnTo>
                    <a:pt x="255231" y="134324"/>
                  </a:lnTo>
                  <a:lnTo>
                    <a:pt x="254984" y="134904"/>
                  </a:lnTo>
                  <a:lnTo>
                    <a:pt x="254728" y="135475"/>
                  </a:lnTo>
                  <a:lnTo>
                    <a:pt x="254447" y="136045"/>
                  </a:lnTo>
                  <a:lnTo>
                    <a:pt x="254158" y="136608"/>
                  </a:lnTo>
                  <a:lnTo>
                    <a:pt x="253851" y="137170"/>
                  </a:lnTo>
                  <a:lnTo>
                    <a:pt x="253536" y="137715"/>
                  </a:lnTo>
                  <a:lnTo>
                    <a:pt x="253195" y="138260"/>
                  </a:lnTo>
                  <a:lnTo>
                    <a:pt x="252846" y="138806"/>
                  </a:lnTo>
                  <a:lnTo>
                    <a:pt x="252479" y="139334"/>
                  </a:lnTo>
                  <a:lnTo>
                    <a:pt x="252104" y="139862"/>
                  </a:lnTo>
                  <a:lnTo>
                    <a:pt x="251712" y="140390"/>
                  </a:lnTo>
                  <a:lnTo>
                    <a:pt x="251304" y="140901"/>
                  </a:lnTo>
                  <a:lnTo>
                    <a:pt x="250886" y="141404"/>
                  </a:lnTo>
                  <a:lnTo>
                    <a:pt x="250452" y="141907"/>
                  </a:lnTo>
                  <a:lnTo>
                    <a:pt x="250000" y="142401"/>
                  </a:lnTo>
                  <a:lnTo>
                    <a:pt x="249532" y="142886"/>
                  </a:lnTo>
                  <a:lnTo>
                    <a:pt x="249063" y="143363"/>
                  </a:lnTo>
                  <a:lnTo>
                    <a:pt x="248637" y="143755"/>
                  </a:lnTo>
                  <a:lnTo>
                    <a:pt x="248279" y="144079"/>
                  </a:lnTo>
                  <a:lnTo>
                    <a:pt x="247828" y="144471"/>
                  </a:lnTo>
                  <a:lnTo>
                    <a:pt x="247564" y="144684"/>
                  </a:lnTo>
                  <a:lnTo>
                    <a:pt x="247282" y="144914"/>
                  </a:lnTo>
                  <a:lnTo>
                    <a:pt x="246976" y="145152"/>
                  </a:lnTo>
                  <a:lnTo>
                    <a:pt x="246652" y="145400"/>
                  </a:lnTo>
                  <a:lnTo>
                    <a:pt x="246303" y="145647"/>
                  </a:lnTo>
                  <a:lnTo>
                    <a:pt x="245936" y="145911"/>
                  </a:lnTo>
                  <a:lnTo>
                    <a:pt x="245544" y="146166"/>
                  </a:lnTo>
                  <a:lnTo>
                    <a:pt x="245144" y="146430"/>
                  </a:lnTo>
                  <a:lnTo>
                    <a:pt x="244718" y="146694"/>
                  </a:lnTo>
                  <a:lnTo>
                    <a:pt x="244267" y="146959"/>
                  </a:lnTo>
                  <a:lnTo>
                    <a:pt x="243807" y="147214"/>
                  </a:lnTo>
                  <a:lnTo>
                    <a:pt x="243321" y="147470"/>
                  </a:lnTo>
                  <a:lnTo>
                    <a:pt x="242827" y="147708"/>
                  </a:lnTo>
                  <a:lnTo>
                    <a:pt x="242307" y="147947"/>
                  </a:lnTo>
                  <a:lnTo>
                    <a:pt x="241779" y="148177"/>
                  </a:lnTo>
                  <a:lnTo>
                    <a:pt x="241234" y="148398"/>
                  </a:lnTo>
                  <a:lnTo>
                    <a:pt x="240663" y="148603"/>
                  </a:lnTo>
                  <a:lnTo>
                    <a:pt x="240084" y="148790"/>
                  </a:lnTo>
                  <a:lnTo>
                    <a:pt x="239794" y="148875"/>
                  </a:lnTo>
                  <a:lnTo>
                    <a:pt x="239496" y="148961"/>
                  </a:lnTo>
                  <a:lnTo>
                    <a:pt x="239189" y="149037"/>
                  </a:lnTo>
                  <a:lnTo>
                    <a:pt x="238882" y="149114"/>
                  </a:lnTo>
                  <a:lnTo>
                    <a:pt x="238576" y="149182"/>
                  </a:lnTo>
                  <a:lnTo>
                    <a:pt x="238260" y="149250"/>
                  </a:lnTo>
                  <a:lnTo>
                    <a:pt x="237945" y="149310"/>
                  </a:lnTo>
                  <a:lnTo>
                    <a:pt x="237630" y="149361"/>
                  </a:lnTo>
                  <a:lnTo>
                    <a:pt x="237306" y="149412"/>
                  </a:lnTo>
                  <a:lnTo>
                    <a:pt x="236974" y="149455"/>
                  </a:lnTo>
                  <a:lnTo>
                    <a:pt x="236650" y="149489"/>
                  </a:lnTo>
                  <a:lnTo>
                    <a:pt x="236318" y="149523"/>
                  </a:lnTo>
                  <a:lnTo>
                    <a:pt x="236054" y="149548"/>
                  </a:lnTo>
                  <a:lnTo>
                    <a:pt x="235798" y="149591"/>
                  </a:lnTo>
                  <a:lnTo>
                    <a:pt x="235543" y="149642"/>
                  </a:lnTo>
                  <a:lnTo>
                    <a:pt x="235296" y="149710"/>
                  </a:lnTo>
                  <a:lnTo>
                    <a:pt x="235057" y="149787"/>
                  </a:lnTo>
                  <a:lnTo>
                    <a:pt x="234819" y="149872"/>
                  </a:lnTo>
                  <a:lnTo>
                    <a:pt x="234589" y="149966"/>
                  </a:lnTo>
                  <a:lnTo>
                    <a:pt x="234367" y="150077"/>
                  </a:lnTo>
                  <a:lnTo>
                    <a:pt x="234146" y="150196"/>
                  </a:lnTo>
                  <a:lnTo>
                    <a:pt x="233933" y="150332"/>
                  </a:lnTo>
                  <a:lnTo>
                    <a:pt x="233737" y="150469"/>
                  </a:lnTo>
                  <a:lnTo>
                    <a:pt x="233541" y="150622"/>
                  </a:lnTo>
                  <a:lnTo>
                    <a:pt x="233345" y="150775"/>
                  </a:lnTo>
                  <a:lnTo>
                    <a:pt x="233166" y="150946"/>
                  </a:lnTo>
                  <a:lnTo>
                    <a:pt x="232996" y="151116"/>
                  </a:lnTo>
                  <a:lnTo>
                    <a:pt x="232834" y="151303"/>
                  </a:lnTo>
                  <a:lnTo>
                    <a:pt x="232680" y="151491"/>
                  </a:lnTo>
                  <a:lnTo>
                    <a:pt x="232535" y="151687"/>
                  </a:lnTo>
                  <a:lnTo>
                    <a:pt x="232399" y="151891"/>
                  </a:lnTo>
                  <a:lnTo>
                    <a:pt x="232271" y="152104"/>
                  </a:lnTo>
                  <a:lnTo>
                    <a:pt x="232152" y="152317"/>
                  </a:lnTo>
                  <a:lnTo>
                    <a:pt x="232050" y="152539"/>
                  </a:lnTo>
                  <a:lnTo>
                    <a:pt x="231956" y="152769"/>
                  </a:lnTo>
                  <a:lnTo>
                    <a:pt x="231871" y="153007"/>
                  </a:lnTo>
                  <a:lnTo>
                    <a:pt x="231794" y="153246"/>
                  </a:lnTo>
                  <a:lnTo>
                    <a:pt x="231735" y="153484"/>
                  </a:lnTo>
                  <a:lnTo>
                    <a:pt x="231684" y="153731"/>
                  </a:lnTo>
                  <a:lnTo>
                    <a:pt x="231649" y="153987"/>
                  </a:lnTo>
                  <a:lnTo>
                    <a:pt x="231624" y="154243"/>
                  </a:lnTo>
                  <a:lnTo>
                    <a:pt x="231615" y="154498"/>
                  </a:lnTo>
                  <a:lnTo>
                    <a:pt x="231615" y="154754"/>
                  </a:lnTo>
                  <a:lnTo>
                    <a:pt x="231624" y="155018"/>
                  </a:lnTo>
                  <a:lnTo>
                    <a:pt x="231658" y="155265"/>
                  </a:lnTo>
                  <a:lnTo>
                    <a:pt x="231692" y="155512"/>
                  </a:lnTo>
                  <a:lnTo>
                    <a:pt x="231743" y="155751"/>
                  </a:lnTo>
                  <a:lnTo>
                    <a:pt x="231803" y="155989"/>
                  </a:lnTo>
                  <a:lnTo>
                    <a:pt x="231871" y="156219"/>
                  </a:lnTo>
                  <a:lnTo>
                    <a:pt x="231948" y="156449"/>
                  </a:lnTo>
                  <a:lnTo>
                    <a:pt x="232041" y="156671"/>
                  </a:lnTo>
                  <a:lnTo>
                    <a:pt x="232144" y="156884"/>
                  </a:lnTo>
                  <a:lnTo>
                    <a:pt x="232254" y="157097"/>
                  </a:lnTo>
                  <a:lnTo>
                    <a:pt x="232374" y="157293"/>
                  </a:lnTo>
                  <a:lnTo>
                    <a:pt x="232501" y="157497"/>
                  </a:lnTo>
                  <a:lnTo>
                    <a:pt x="232638" y="157684"/>
                  </a:lnTo>
                  <a:lnTo>
                    <a:pt x="232783" y="157863"/>
                  </a:lnTo>
                  <a:lnTo>
                    <a:pt x="232936" y="158042"/>
                  </a:lnTo>
                  <a:lnTo>
                    <a:pt x="233098" y="158213"/>
                  </a:lnTo>
                  <a:lnTo>
                    <a:pt x="233260" y="158374"/>
                  </a:lnTo>
                  <a:lnTo>
                    <a:pt x="233439" y="158528"/>
                  </a:lnTo>
                  <a:lnTo>
                    <a:pt x="233617" y="158673"/>
                  </a:lnTo>
                  <a:lnTo>
                    <a:pt x="233805" y="158809"/>
                  </a:lnTo>
                  <a:lnTo>
                    <a:pt x="234001" y="158937"/>
                  </a:lnTo>
                  <a:lnTo>
                    <a:pt x="234205" y="159065"/>
                  </a:lnTo>
                  <a:lnTo>
                    <a:pt x="234410" y="159175"/>
                  </a:lnTo>
                  <a:lnTo>
                    <a:pt x="234623" y="159269"/>
                  </a:lnTo>
                  <a:lnTo>
                    <a:pt x="234836" y="159363"/>
                  </a:lnTo>
                  <a:lnTo>
                    <a:pt x="235057" y="159448"/>
                  </a:lnTo>
                  <a:lnTo>
                    <a:pt x="235279" y="159516"/>
                  </a:lnTo>
                  <a:lnTo>
                    <a:pt x="235509" y="159584"/>
                  </a:lnTo>
                  <a:lnTo>
                    <a:pt x="235747" y="159627"/>
                  </a:lnTo>
                  <a:lnTo>
                    <a:pt x="235986" y="159669"/>
                  </a:lnTo>
                  <a:lnTo>
                    <a:pt x="236224" y="159703"/>
                  </a:lnTo>
                  <a:lnTo>
                    <a:pt x="236463" y="159721"/>
                  </a:lnTo>
                  <a:lnTo>
                    <a:pt x="236914" y="159721"/>
                  </a:lnTo>
                  <a:lnTo>
                    <a:pt x="237127" y="159703"/>
                  </a:lnTo>
                  <a:lnTo>
                    <a:pt x="237724" y="159652"/>
                  </a:lnTo>
                  <a:lnTo>
                    <a:pt x="238320" y="159584"/>
                  </a:lnTo>
                  <a:lnTo>
                    <a:pt x="238916" y="159499"/>
                  </a:lnTo>
                  <a:lnTo>
                    <a:pt x="239496" y="159405"/>
                  </a:lnTo>
                  <a:lnTo>
                    <a:pt x="240075" y="159303"/>
                  </a:lnTo>
                  <a:lnTo>
                    <a:pt x="240637" y="159184"/>
                  </a:lnTo>
                  <a:lnTo>
                    <a:pt x="241200" y="159056"/>
                  </a:lnTo>
                  <a:lnTo>
                    <a:pt x="241753" y="158920"/>
                  </a:lnTo>
                  <a:lnTo>
                    <a:pt x="242299" y="158775"/>
                  </a:lnTo>
                  <a:lnTo>
                    <a:pt x="242835" y="158613"/>
                  </a:lnTo>
                  <a:lnTo>
                    <a:pt x="243364" y="158451"/>
                  </a:lnTo>
                  <a:lnTo>
                    <a:pt x="243875" y="158272"/>
                  </a:lnTo>
                  <a:lnTo>
                    <a:pt x="244386" y="158093"/>
                  </a:lnTo>
                  <a:lnTo>
                    <a:pt x="244888" y="157906"/>
                  </a:lnTo>
                  <a:lnTo>
                    <a:pt x="245383" y="157710"/>
                  </a:lnTo>
                  <a:lnTo>
                    <a:pt x="245868" y="157514"/>
                  </a:lnTo>
                  <a:lnTo>
                    <a:pt x="246345" y="157301"/>
                  </a:lnTo>
                  <a:lnTo>
                    <a:pt x="246814" y="157097"/>
                  </a:lnTo>
                  <a:lnTo>
                    <a:pt x="247265" y="156875"/>
                  </a:lnTo>
                  <a:lnTo>
                    <a:pt x="247717" y="156662"/>
                  </a:lnTo>
                  <a:lnTo>
                    <a:pt x="248151" y="156432"/>
                  </a:lnTo>
                  <a:lnTo>
                    <a:pt x="248577" y="156211"/>
                  </a:lnTo>
                  <a:lnTo>
                    <a:pt x="248995" y="155981"/>
                  </a:lnTo>
                  <a:lnTo>
                    <a:pt x="249404" y="155751"/>
                  </a:lnTo>
                  <a:lnTo>
                    <a:pt x="249804" y="155520"/>
                  </a:lnTo>
                  <a:lnTo>
                    <a:pt x="250188" y="155290"/>
                  </a:lnTo>
                  <a:lnTo>
                    <a:pt x="250562" y="155060"/>
                  </a:lnTo>
                  <a:lnTo>
                    <a:pt x="250929" y="154830"/>
                  </a:lnTo>
                  <a:lnTo>
                    <a:pt x="251627" y="154370"/>
                  </a:lnTo>
                  <a:lnTo>
                    <a:pt x="252283" y="153919"/>
                  </a:lnTo>
                  <a:lnTo>
                    <a:pt x="252616" y="154268"/>
                  </a:lnTo>
                  <a:lnTo>
                    <a:pt x="252939" y="154617"/>
                  </a:lnTo>
                  <a:lnTo>
                    <a:pt x="253263" y="154967"/>
                  </a:lnTo>
                  <a:lnTo>
                    <a:pt x="253587" y="155325"/>
                  </a:lnTo>
                  <a:lnTo>
                    <a:pt x="253893" y="155674"/>
                  </a:lnTo>
                  <a:lnTo>
                    <a:pt x="254209" y="156040"/>
                  </a:lnTo>
                  <a:lnTo>
                    <a:pt x="254507" y="156398"/>
                  </a:lnTo>
                  <a:lnTo>
                    <a:pt x="254805" y="156764"/>
                  </a:lnTo>
                  <a:lnTo>
                    <a:pt x="255103" y="157122"/>
                  </a:lnTo>
                  <a:lnTo>
                    <a:pt x="255393" y="157497"/>
                  </a:lnTo>
                  <a:lnTo>
                    <a:pt x="255674" y="157863"/>
                  </a:lnTo>
                  <a:lnTo>
                    <a:pt x="255955" y="158238"/>
                  </a:lnTo>
                  <a:lnTo>
                    <a:pt x="256228" y="158613"/>
                  </a:lnTo>
                  <a:lnTo>
                    <a:pt x="256500" y="158988"/>
                  </a:lnTo>
                  <a:lnTo>
                    <a:pt x="256764" y="159363"/>
                  </a:lnTo>
                  <a:lnTo>
                    <a:pt x="257020" y="159746"/>
                  </a:lnTo>
                  <a:lnTo>
                    <a:pt x="257276" y="160129"/>
                  </a:lnTo>
                  <a:lnTo>
                    <a:pt x="257523" y="160513"/>
                  </a:lnTo>
                  <a:lnTo>
                    <a:pt x="257770" y="160896"/>
                  </a:lnTo>
                  <a:lnTo>
                    <a:pt x="258008" y="161288"/>
                  </a:lnTo>
                  <a:lnTo>
                    <a:pt x="258247" y="161680"/>
                  </a:lnTo>
                  <a:lnTo>
                    <a:pt x="258468" y="162072"/>
                  </a:lnTo>
                  <a:lnTo>
                    <a:pt x="258698" y="162464"/>
                  </a:lnTo>
                  <a:lnTo>
                    <a:pt x="258911" y="162864"/>
                  </a:lnTo>
                  <a:lnTo>
                    <a:pt x="259124" y="163256"/>
                  </a:lnTo>
                  <a:lnTo>
                    <a:pt x="259337" y="163656"/>
                  </a:lnTo>
                  <a:lnTo>
                    <a:pt x="259542" y="164057"/>
                  </a:lnTo>
                  <a:lnTo>
                    <a:pt x="259738" y="164457"/>
                  </a:lnTo>
                  <a:lnTo>
                    <a:pt x="259934" y="164866"/>
                  </a:lnTo>
                  <a:lnTo>
                    <a:pt x="260121" y="165275"/>
                  </a:lnTo>
                  <a:lnTo>
                    <a:pt x="260300" y="165676"/>
                  </a:lnTo>
                  <a:lnTo>
                    <a:pt x="260479" y="166093"/>
                  </a:lnTo>
                  <a:lnTo>
                    <a:pt x="260649" y="166502"/>
                  </a:lnTo>
                  <a:lnTo>
                    <a:pt x="260820" y="166911"/>
                  </a:lnTo>
                  <a:lnTo>
                    <a:pt x="260982" y="167328"/>
                  </a:lnTo>
                  <a:lnTo>
                    <a:pt x="261135" y="167746"/>
                  </a:lnTo>
                  <a:lnTo>
                    <a:pt x="261288" y="168155"/>
                  </a:lnTo>
                  <a:lnTo>
                    <a:pt x="261433" y="168581"/>
                  </a:lnTo>
                  <a:lnTo>
                    <a:pt x="261578" y="168998"/>
                  </a:lnTo>
                  <a:lnTo>
                    <a:pt x="261714" y="169416"/>
                  </a:lnTo>
                  <a:lnTo>
                    <a:pt x="261842" y="169841"/>
                  </a:lnTo>
                  <a:lnTo>
                    <a:pt x="261961" y="170267"/>
                  </a:lnTo>
                  <a:lnTo>
                    <a:pt x="262081" y="170685"/>
                  </a:lnTo>
                  <a:lnTo>
                    <a:pt x="262200" y="171111"/>
                  </a:lnTo>
                  <a:lnTo>
                    <a:pt x="262311" y="171545"/>
                  </a:lnTo>
                  <a:lnTo>
                    <a:pt x="262413" y="171971"/>
                  </a:lnTo>
                  <a:lnTo>
                    <a:pt x="262506" y="172397"/>
                  </a:lnTo>
                  <a:lnTo>
                    <a:pt x="262600" y="172832"/>
                  </a:lnTo>
                  <a:lnTo>
                    <a:pt x="262685" y="173258"/>
                  </a:lnTo>
                  <a:lnTo>
                    <a:pt x="262771" y="173692"/>
                  </a:lnTo>
                  <a:lnTo>
                    <a:pt x="262839" y="174127"/>
                  </a:lnTo>
                  <a:lnTo>
                    <a:pt x="262915" y="174561"/>
                  </a:lnTo>
                  <a:lnTo>
                    <a:pt x="262975" y="174996"/>
                  </a:lnTo>
                  <a:lnTo>
                    <a:pt x="263035" y="175439"/>
                  </a:lnTo>
                  <a:lnTo>
                    <a:pt x="263086" y="175873"/>
                  </a:lnTo>
                  <a:lnTo>
                    <a:pt x="263137" y="176308"/>
                  </a:lnTo>
                  <a:lnTo>
                    <a:pt x="263180" y="176751"/>
                  </a:lnTo>
                  <a:lnTo>
                    <a:pt x="263214" y="177194"/>
                  </a:lnTo>
                  <a:lnTo>
                    <a:pt x="263248" y="177628"/>
                  </a:lnTo>
                  <a:lnTo>
                    <a:pt x="263273" y="178071"/>
                  </a:lnTo>
                  <a:lnTo>
                    <a:pt x="263290" y="178514"/>
                  </a:lnTo>
                  <a:lnTo>
                    <a:pt x="263307" y="178957"/>
                  </a:lnTo>
                  <a:lnTo>
                    <a:pt x="263316" y="179400"/>
                  </a:lnTo>
                  <a:lnTo>
                    <a:pt x="263316" y="179852"/>
                  </a:lnTo>
                  <a:lnTo>
                    <a:pt x="263307" y="180661"/>
                  </a:lnTo>
                  <a:lnTo>
                    <a:pt x="263282" y="181462"/>
                  </a:lnTo>
                  <a:lnTo>
                    <a:pt x="263231" y="182271"/>
                  </a:lnTo>
                  <a:lnTo>
                    <a:pt x="263162" y="183072"/>
                  </a:lnTo>
                  <a:lnTo>
                    <a:pt x="263069" y="183864"/>
                  </a:lnTo>
                  <a:lnTo>
                    <a:pt x="262967" y="184657"/>
                  </a:lnTo>
                  <a:lnTo>
                    <a:pt x="262839" y="185449"/>
                  </a:lnTo>
                  <a:lnTo>
                    <a:pt x="262694" y="186233"/>
                  </a:lnTo>
                  <a:lnTo>
                    <a:pt x="262532" y="187008"/>
                  </a:lnTo>
                  <a:lnTo>
                    <a:pt x="262345" y="187783"/>
                  </a:lnTo>
                  <a:lnTo>
                    <a:pt x="262149" y="188558"/>
                  </a:lnTo>
                  <a:lnTo>
                    <a:pt x="261927" y="189325"/>
                  </a:lnTo>
                  <a:lnTo>
                    <a:pt x="261689" y="190083"/>
                  </a:lnTo>
                  <a:lnTo>
                    <a:pt x="261433" y="190833"/>
                  </a:lnTo>
                  <a:lnTo>
                    <a:pt x="261160" y="191583"/>
                  </a:lnTo>
                  <a:lnTo>
                    <a:pt x="260871" y="192324"/>
                  </a:lnTo>
                  <a:lnTo>
                    <a:pt x="260564" y="193057"/>
                  </a:lnTo>
                  <a:lnTo>
                    <a:pt x="260240" y="193789"/>
                  </a:lnTo>
                  <a:lnTo>
                    <a:pt x="259908" y="194513"/>
                  </a:lnTo>
                  <a:lnTo>
                    <a:pt x="259550" y="195229"/>
                  </a:lnTo>
                  <a:lnTo>
                    <a:pt x="259175" y="195936"/>
                  </a:lnTo>
                  <a:lnTo>
                    <a:pt x="258784" y="196635"/>
                  </a:lnTo>
                  <a:lnTo>
                    <a:pt x="258375" y="197333"/>
                  </a:lnTo>
                  <a:lnTo>
                    <a:pt x="257957" y="198015"/>
                  </a:lnTo>
                  <a:lnTo>
                    <a:pt x="257523" y="198696"/>
                  </a:lnTo>
                  <a:lnTo>
                    <a:pt x="257063" y="199369"/>
                  </a:lnTo>
                  <a:lnTo>
                    <a:pt x="256594" y="200034"/>
                  </a:lnTo>
                  <a:lnTo>
                    <a:pt x="256117" y="200690"/>
                  </a:lnTo>
                  <a:lnTo>
                    <a:pt x="255614" y="201329"/>
                  </a:lnTo>
                  <a:lnTo>
                    <a:pt x="255103" y="201968"/>
                  </a:lnTo>
                  <a:lnTo>
                    <a:pt x="254575" y="202598"/>
                  </a:lnTo>
                  <a:lnTo>
                    <a:pt x="254030" y="203220"/>
                  </a:lnTo>
                  <a:lnTo>
                    <a:pt x="253476" y="203825"/>
                  </a:lnTo>
                  <a:lnTo>
                    <a:pt x="252905" y="204430"/>
                  </a:lnTo>
                  <a:lnTo>
                    <a:pt x="252317" y="205018"/>
                  </a:lnTo>
                  <a:lnTo>
                    <a:pt x="251712" y="205597"/>
                  </a:lnTo>
                  <a:lnTo>
                    <a:pt x="251108" y="206168"/>
                  </a:lnTo>
                  <a:lnTo>
                    <a:pt x="250477" y="206730"/>
                  </a:lnTo>
                  <a:lnTo>
                    <a:pt x="249838" y="207275"/>
                  </a:lnTo>
                  <a:lnTo>
                    <a:pt x="249182" y="207812"/>
                  </a:lnTo>
                  <a:lnTo>
                    <a:pt x="248518" y="208340"/>
                  </a:lnTo>
                  <a:lnTo>
                    <a:pt x="247845" y="208860"/>
                  </a:lnTo>
                  <a:lnTo>
                    <a:pt x="247146" y="209363"/>
                  </a:lnTo>
                  <a:lnTo>
                    <a:pt x="246448" y="209857"/>
                  </a:lnTo>
                  <a:lnTo>
                    <a:pt x="245732" y="210342"/>
                  </a:lnTo>
                  <a:lnTo>
                    <a:pt x="244999" y="210811"/>
                  </a:lnTo>
                  <a:lnTo>
                    <a:pt x="244267" y="211271"/>
                  </a:lnTo>
                  <a:lnTo>
                    <a:pt x="243517" y="211714"/>
                  </a:lnTo>
                  <a:lnTo>
                    <a:pt x="242750" y="212148"/>
                  </a:lnTo>
                  <a:lnTo>
                    <a:pt x="241975" y="212566"/>
                  </a:lnTo>
                  <a:lnTo>
                    <a:pt x="241191" y="212975"/>
                  </a:lnTo>
                  <a:lnTo>
                    <a:pt x="240399" y="213367"/>
                  </a:lnTo>
                  <a:lnTo>
                    <a:pt x="239589" y="213750"/>
                  </a:lnTo>
                  <a:lnTo>
                    <a:pt x="238772" y="214116"/>
                  </a:lnTo>
                  <a:lnTo>
                    <a:pt x="237945" y="214466"/>
                  </a:lnTo>
                  <a:lnTo>
                    <a:pt x="237102" y="214807"/>
                  </a:lnTo>
                  <a:lnTo>
                    <a:pt x="236258" y="215139"/>
                  </a:lnTo>
                  <a:lnTo>
                    <a:pt x="235398" y="215445"/>
                  </a:lnTo>
                  <a:lnTo>
                    <a:pt x="234529" y="215744"/>
                  </a:lnTo>
                  <a:lnTo>
                    <a:pt x="233651" y="216025"/>
                  </a:lnTo>
                  <a:lnTo>
                    <a:pt x="232765" y="216289"/>
                  </a:lnTo>
                  <a:lnTo>
                    <a:pt x="231871" y="216544"/>
                  </a:lnTo>
                  <a:lnTo>
                    <a:pt x="230968" y="216783"/>
                  </a:lnTo>
                  <a:lnTo>
                    <a:pt x="230056" y="217005"/>
                  </a:lnTo>
                  <a:lnTo>
                    <a:pt x="229886" y="217047"/>
                  </a:lnTo>
                  <a:lnTo>
                    <a:pt x="229716" y="217090"/>
                  </a:lnTo>
                  <a:lnTo>
                    <a:pt x="229554" y="217141"/>
                  </a:lnTo>
                  <a:lnTo>
                    <a:pt x="229392" y="217200"/>
                  </a:lnTo>
                  <a:lnTo>
                    <a:pt x="229238" y="217260"/>
                  </a:lnTo>
                  <a:lnTo>
                    <a:pt x="229077" y="217337"/>
                  </a:lnTo>
                  <a:lnTo>
                    <a:pt x="228923" y="217405"/>
                  </a:lnTo>
                  <a:lnTo>
                    <a:pt x="228778" y="217482"/>
                  </a:lnTo>
                  <a:lnTo>
                    <a:pt x="228625" y="217567"/>
                  </a:lnTo>
                  <a:lnTo>
                    <a:pt x="228489" y="217652"/>
                  </a:lnTo>
                  <a:lnTo>
                    <a:pt x="228344" y="217746"/>
                  </a:lnTo>
                  <a:lnTo>
                    <a:pt x="228208" y="217839"/>
                  </a:lnTo>
                  <a:lnTo>
                    <a:pt x="228071" y="217942"/>
                  </a:lnTo>
                  <a:lnTo>
                    <a:pt x="227944" y="218052"/>
                  </a:lnTo>
                  <a:lnTo>
                    <a:pt x="227816" y="218155"/>
                  </a:lnTo>
                  <a:lnTo>
                    <a:pt x="227688" y="218274"/>
                  </a:lnTo>
                  <a:lnTo>
                    <a:pt x="227569" y="218385"/>
                  </a:lnTo>
                  <a:lnTo>
                    <a:pt x="227458" y="218512"/>
                  </a:lnTo>
                  <a:lnTo>
                    <a:pt x="227347" y="218632"/>
                  </a:lnTo>
                  <a:lnTo>
                    <a:pt x="227236" y="218759"/>
                  </a:lnTo>
                  <a:lnTo>
                    <a:pt x="227134" y="218896"/>
                  </a:lnTo>
                  <a:lnTo>
                    <a:pt x="227032" y="219032"/>
                  </a:lnTo>
                  <a:lnTo>
                    <a:pt x="226938" y="219168"/>
                  </a:lnTo>
                  <a:lnTo>
                    <a:pt x="226845" y="219313"/>
                  </a:lnTo>
                  <a:lnTo>
                    <a:pt x="226759" y="219458"/>
                  </a:lnTo>
                  <a:lnTo>
                    <a:pt x="226683" y="219611"/>
                  </a:lnTo>
                  <a:lnTo>
                    <a:pt x="226606" y="219765"/>
                  </a:lnTo>
                  <a:lnTo>
                    <a:pt x="226529" y="219918"/>
                  </a:lnTo>
                  <a:lnTo>
                    <a:pt x="226470" y="220071"/>
                  </a:lnTo>
                  <a:lnTo>
                    <a:pt x="226402" y="220233"/>
                  </a:lnTo>
                  <a:lnTo>
                    <a:pt x="226350" y="220395"/>
                  </a:lnTo>
                  <a:lnTo>
                    <a:pt x="226299" y="220566"/>
                  </a:lnTo>
                  <a:lnTo>
                    <a:pt x="226257" y="220727"/>
                  </a:lnTo>
                  <a:lnTo>
                    <a:pt x="226214" y="220898"/>
                  </a:lnTo>
                  <a:lnTo>
                    <a:pt x="226180" y="221068"/>
                  </a:lnTo>
                  <a:lnTo>
                    <a:pt x="226154" y="221239"/>
                  </a:lnTo>
                  <a:lnTo>
                    <a:pt x="226129" y="221409"/>
                  </a:lnTo>
                  <a:lnTo>
                    <a:pt x="226112" y="221571"/>
                  </a:lnTo>
                  <a:lnTo>
                    <a:pt x="226103" y="221741"/>
                  </a:lnTo>
                  <a:lnTo>
                    <a:pt x="226103" y="221912"/>
                  </a:lnTo>
                  <a:lnTo>
                    <a:pt x="226103" y="222082"/>
                  </a:lnTo>
                  <a:lnTo>
                    <a:pt x="226103" y="222252"/>
                  </a:lnTo>
                  <a:lnTo>
                    <a:pt x="226120" y="222423"/>
                  </a:lnTo>
                  <a:lnTo>
                    <a:pt x="226137" y="222585"/>
                  </a:lnTo>
                  <a:lnTo>
                    <a:pt x="226154" y="222755"/>
                  </a:lnTo>
                  <a:lnTo>
                    <a:pt x="226189" y="222917"/>
                  </a:lnTo>
                  <a:lnTo>
                    <a:pt x="226223" y="223079"/>
                  </a:lnTo>
                  <a:lnTo>
                    <a:pt x="226257" y="223249"/>
                  </a:lnTo>
                  <a:lnTo>
                    <a:pt x="226299" y="223411"/>
                  </a:lnTo>
                  <a:lnTo>
                    <a:pt x="226350" y="223564"/>
                  </a:lnTo>
                  <a:lnTo>
                    <a:pt x="226410" y="223726"/>
                  </a:lnTo>
                  <a:lnTo>
                    <a:pt x="226470" y="223880"/>
                  </a:lnTo>
                  <a:lnTo>
                    <a:pt x="226529" y="224041"/>
                  </a:lnTo>
                  <a:lnTo>
                    <a:pt x="226606" y="224186"/>
                  </a:lnTo>
                  <a:lnTo>
                    <a:pt x="226683" y="224340"/>
                  </a:lnTo>
                  <a:lnTo>
                    <a:pt x="226759" y="224493"/>
                  </a:lnTo>
                  <a:lnTo>
                    <a:pt x="226845" y="224638"/>
                  </a:lnTo>
                  <a:lnTo>
                    <a:pt x="226938" y="224783"/>
                  </a:lnTo>
                  <a:lnTo>
                    <a:pt x="227032" y="224919"/>
                  </a:lnTo>
                  <a:lnTo>
                    <a:pt x="227134" y="225055"/>
                  </a:lnTo>
                  <a:lnTo>
                    <a:pt x="227236" y="225192"/>
                  </a:lnTo>
                  <a:lnTo>
                    <a:pt x="227347" y="225319"/>
                  </a:lnTo>
                  <a:lnTo>
                    <a:pt x="227466" y="225447"/>
                  </a:lnTo>
                  <a:lnTo>
                    <a:pt x="227586" y="225575"/>
                  </a:lnTo>
                  <a:lnTo>
                    <a:pt x="227901" y="225899"/>
                  </a:lnTo>
                  <a:lnTo>
                    <a:pt x="228208" y="226222"/>
                  </a:lnTo>
                  <a:lnTo>
                    <a:pt x="228514" y="226546"/>
                  </a:lnTo>
                  <a:lnTo>
                    <a:pt x="228821" y="226878"/>
                  </a:lnTo>
                  <a:lnTo>
                    <a:pt x="229119" y="227219"/>
                  </a:lnTo>
                  <a:lnTo>
                    <a:pt x="229409" y="227551"/>
                  </a:lnTo>
                  <a:lnTo>
                    <a:pt x="229699" y="227892"/>
                  </a:lnTo>
                  <a:lnTo>
                    <a:pt x="229988" y="228242"/>
                  </a:lnTo>
                  <a:lnTo>
                    <a:pt x="230269" y="228582"/>
                  </a:lnTo>
                  <a:lnTo>
                    <a:pt x="230542" y="228932"/>
                  </a:lnTo>
                  <a:lnTo>
                    <a:pt x="230815" y="229289"/>
                  </a:lnTo>
                  <a:lnTo>
                    <a:pt x="231079" y="229647"/>
                  </a:lnTo>
                  <a:lnTo>
                    <a:pt x="231343" y="230005"/>
                  </a:lnTo>
                  <a:lnTo>
                    <a:pt x="231607" y="230363"/>
                  </a:lnTo>
                  <a:lnTo>
                    <a:pt x="231854" y="230729"/>
                  </a:lnTo>
                  <a:lnTo>
                    <a:pt x="232109" y="231095"/>
                  </a:lnTo>
                  <a:lnTo>
                    <a:pt x="232348" y="231470"/>
                  </a:lnTo>
                  <a:lnTo>
                    <a:pt x="232587" y="231837"/>
                  </a:lnTo>
                  <a:lnTo>
                    <a:pt x="232825" y="232212"/>
                  </a:lnTo>
                  <a:lnTo>
                    <a:pt x="233055" y="232595"/>
                  </a:lnTo>
                  <a:lnTo>
                    <a:pt x="233285" y="232970"/>
                  </a:lnTo>
                  <a:lnTo>
                    <a:pt x="233507" y="233353"/>
                  </a:lnTo>
                  <a:lnTo>
                    <a:pt x="233720" y="233736"/>
                  </a:lnTo>
                  <a:lnTo>
                    <a:pt x="233933" y="234128"/>
                  </a:lnTo>
                  <a:lnTo>
                    <a:pt x="234137" y="234512"/>
                  </a:lnTo>
                  <a:lnTo>
                    <a:pt x="234342" y="234904"/>
                  </a:lnTo>
                  <a:lnTo>
                    <a:pt x="234538" y="235296"/>
                  </a:lnTo>
                  <a:lnTo>
                    <a:pt x="234733" y="235696"/>
                  </a:lnTo>
                  <a:lnTo>
                    <a:pt x="234921" y="236088"/>
                  </a:lnTo>
                  <a:lnTo>
                    <a:pt x="235100" y="236488"/>
                  </a:lnTo>
                  <a:lnTo>
                    <a:pt x="235279" y="236889"/>
                  </a:lnTo>
                  <a:lnTo>
                    <a:pt x="235449" y="237298"/>
                  </a:lnTo>
                  <a:lnTo>
                    <a:pt x="235619" y="237698"/>
                  </a:lnTo>
                  <a:lnTo>
                    <a:pt x="235781" y="238107"/>
                  </a:lnTo>
                  <a:lnTo>
                    <a:pt x="235943" y="238516"/>
                  </a:lnTo>
                  <a:lnTo>
                    <a:pt x="236097" y="238925"/>
                  </a:lnTo>
                  <a:lnTo>
                    <a:pt x="236241" y="239334"/>
                  </a:lnTo>
                  <a:lnTo>
                    <a:pt x="236386" y="239751"/>
                  </a:lnTo>
                  <a:lnTo>
                    <a:pt x="236523" y="240160"/>
                  </a:lnTo>
                  <a:lnTo>
                    <a:pt x="236659" y="240578"/>
                  </a:lnTo>
                  <a:lnTo>
                    <a:pt x="236787" y="240995"/>
                  </a:lnTo>
                  <a:lnTo>
                    <a:pt x="236906" y="241412"/>
                  </a:lnTo>
                  <a:lnTo>
                    <a:pt x="237025" y="241830"/>
                  </a:lnTo>
                  <a:lnTo>
                    <a:pt x="237136" y="242256"/>
                  </a:lnTo>
                  <a:lnTo>
                    <a:pt x="237238" y="242673"/>
                  </a:lnTo>
                  <a:lnTo>
                    <a:pt x="237340" y="243099"/>
                  </a:lnTo>
                  <a:lnTo>
                    <a:pt x="237434" y="243525"/>
                  </a:lnTo>
                  <a:lnTo>
                    <a:pt x="237528" y="243951"/>
                  </a:lnTo>
                  <a:lnTo>
                    <a:pt x="237613" y="244377"/>
                  </a:lnTo>
                  <a:lnTo>
                    <a:pt x="237698" y="244803"/>
                  </a:lnTo>
                  <a:lnTo>
                    <a:pt x="237766" y="245229"/>
                  </a:lnTo>
                  <a:lnTo>
                    <a:pt x="237834" y="245655"/>
                  </a:lnTo>
                  <a:lnTo>
                    <a:pt x="237903" y="246081"/>
                  </a:lnTo>
                  <a:lnTo>
                    <a:pt x="237962" y="246515"/>
                  </a:lnTo>
                  <a:lnTo>
                    <a:pt x="238013" y="246941"/>
                  </a:lnTo>
                  <a:lnTo>
                    <a:pt x="238065" y="247376"/>
                  </a:lnTo>
                  <a:lnTo>
                    <a:pt x="238107" y="247810"/>
                  </a:lnTo>
                  <a:lnTo>
                    <a:pt x="238141" y="248236"/>
                  </a:lnTo>
                  <a:lnTo>
                    <a:pt x="238175" y="248671"/>
                  </a:lnTo>
                  <a:lnTo>
                    <a:pt x="238192" y="249105"/>
                  </a:lnTo>
                  <a:lnTo>
                    <a:pt x="238218" y="249531"/>
                  </a:lnTo>
                  <a:lnTo>
                    <a:pt x="238226" y="249966"/>
                  </a:lnTo>
                  <a:lnTo>
                    <a:pt x="238235" y="250400"/>
                  </a:lnTo>
                  <a:lnTo>
                    <a:pt x="238243" y="250835"/>
                  </a:lnTo>
                  <a:lnTo>
                    <a:pt x="238235" y="251440"/>
                  </a:lnTo>
                  <a:lnTo>
                    <a:pt x="238218" y="252045"/>
                  </a:lnTo>
                  <a:lnTo>
                    <a:pt x="238192" y="252649"/>
                  </a:lnTo>
                  <a:lnTo>
                    <a:pt x="238150" y="253254"/>
                  </a:lnTo>
                  <a:lnTo>
                    <a:pt x="238099" y="253859"/>
                  </a:lnTo>
                  <a:lnTo>
                    <a:pt x="238039" y="254455"/>
                  </a:lnTo>
                  <a:lnTo>
                    <a:pt x="237971" y="255060"/>
                  </a:lnTo>
                  <a:lnTo>
                    <a:pt x="237886" y="255657"/>
                  </a:lnTo>
                  <a:lnTo>
                    <a:pt x="237792" y="256253"/>
                  </a:lnTo>
                  <a:lnTo>
                    <a:pt x="237690" y="256849"/>
                  </a:lnTo>
                  <a:lnTo>
                    <a:pt x="237570" y="257446"/>
                  </a:lnTo>
                  <a:lnTo>
                    <a:pt x="237451" y="258042"/>
                  </a:lnTo>
                  <a:lnTo>
                    <a:pt x="237306" y="258630"/>
                  </a:lnTo>
                  <a:lnTo>
                    <a:pt x="237161" y="259218"/>
                  </a:lnTo>
                  <a:lnTo>
                    <a:pt x="237008" y="259806"/>
                  </a:lnTo>
                  <a:lnTo>
                    <a:pt x="236838" y="260393"/>
                  </a:lnTo>
                  <a:lnTo>
                    <a:pt x="236659" y="260973"/>
                  </a:lnTo>
                  <a:lnTo>
                    <a:pt x="236463" y="261552"/>
                  </a:lnTo>
                  <a:lnTo>
                    <a:pt x="236267" y="262131"/>
                  </a:lnTo>
                  <a:lnTo>
                    <a:pt x="236054" y="262702"/>
                  </a:lnTo>
                  <a:lnTo>
                    <a:pt x="235832" y="263273"/>
                  </a:lnTo>
                  <a:lnTo>
                    <a:pt x="235602" y="263844"/>
                  </a:lnTo>
                  <a:lnTo>
                    <a:pt x="235355" y="264406"/>
                  </a:lnTo>
                  <a:lnTo>
                    <a:pt x="235108" y="264968"/>
                  </a:lnTo>
                  <a:lnTo>
                    <a:pt x="234844" y="265522"/>
                  </a:lnTo>
                  <a:lnTo>
                    <a:pt x="234572" y="266084"/>
                  </a:lnTo>
                  <a:lnTo>
                    <a:pt x="234290" y="266630"/>
                  </a:lnTo>
                  <a:lnTo>
                    <a:pt x="233992" y="267175"/>
                  </a:lnTo>
                  <a:lnTo>
                    <a:pt x="233694" y="267720"/>
                  </a:lnTo>
                  <a:lnTo>
                    <a:pt x="233379" y="268257"/>
                  </a:lnTo>
                  <a:lnTo>
                    <a:pt x="233055" y="268794"/>
                  </a:lnTo>
                  <a:lnTo>
                    <a:pt x="232723" y="269322"/>
                  </a:lnTo>
                  <a:lnTo>
                    <a:pt x="232587" y="269552"/>
                  </a:lnTo>
                  <a:lnTo>
                    <a:pt x="232459" y="269782"/>
                  </a:lnTo>
                  <a:lnTo>
                    <a:pt x="232348" y="270012"/>
                  </a:lnTo>
                  <a:lnTo>
                    <a:pt x="232254" y="270250"/>
                  </a:lnTo>
                  <a:lnTo>
                    <a:pt x="232169" y="270489"/>
                  </a:lnTo>
                  <a:lnTo>
                    <a:pt x="232092" y="270727"/>
                  </a:lnTo>
                  <a:lnTo>
                    <a:pt x="232033" y="270974"/>
                  </a:lnTo>
                  <a:lnTo>
                    <a:pt x="231982" y="271213"/>
                  </a:lnTo>
                  <a:lnTo>
                    <a:pt x="231948" y="271460"/>
                  </a:lnTo>
                  <a:lnTo>
                    <a:pt x="231922" y="271707"/>
                  </a:lnTo>
                  <a:lnTo>
                    <a:pt x="231914" y="271954"/>
                  </a:lnTo>
                  <a:lnTo>
                    <a:pt x="231914" y="272201"/>
                  </a:lnTo>
                  <a:lnTo>
                    <a:pt x="231922" y="272448"/>
                  </a:lnTo>
                  <a:lnTo>
                    <a:pt x="231948" y="272695"/>
                  </a:lnTo>
                  <a:lnTo>
                    <a:pt x="231982" y="272934"/>
                  </a:lnTo>
                  <a:lnTo>
                    <a:pt x="232033" y="273172"/>
                  </a:lnTo>
                  <a:lnTo>
                    <a:pt x="232084" y="273411"/>
                  </a:lnTo>
                  <a:lnTo>
                    <a:pt x="232152" y="273650"/>
                  </a:lnTo>
                  <a:lnTo>
                    <a:pt x="232237" y="273880"/>
                  </a:lnTo>
                  <a:lnTo>
                    <a:pt x="232331" y="274110"/>
                  </a:lnTo>
                  <a:lnTo>
                    <a:pt x="232433" y="274331"/>
                  </a:lnTo>
                  <a:lnTo>
                    <a:pt x="232544" y="274553"/>
                  </a:lnTo>
                  <a:lnTo>
                    <a:pt x="232672" y="274766"/>
                  </a:lnTo>
                  <a:lnTo>
                    <a:pt x="232808" y="274970"/>
                  </a:lnTo>
                  <a:lnTo>
                    <a:pt x="232953" y="275175"/>
                  </a:lnTo>
                  <a:lnTo>
                    <a:pt x="233106" y="275370"/>
                  </a:lnTo>
                  <a:lnTo>
                    <a:pt x="233277" y="275558"/>
                  </a:lnTo>
                  <a:lnTo>
                    <a:pt x="233447" y="275745"/>
                  </a:lnTo>
                  <a:lnTo>
                    <a:pt x="233634" y="275916"/>
                  </a:lnTo>
                  <a:lnTo>
                    <a:pt x="233839" y="276078"/>
                  </a:lnTo>
                  <a:lnTo>
                    <a:pt x="234043" y="276239"/>
                  </a:lnTo>
                  <a:lnTo>
                    <a:pt x="234265" y="276384"/>
                  </a:lnTo>
                  <a:lnTo>
                    <a:pt x="234418" y="276486"/>
                  </a:lnTo>
                  <a:lnTo>
                    <a:pt x="234589" y="276580"/>
                  </a:lnTo>
                  <a:lnTo>
                    <a:pt x="234750" y="276665"/>
                  </a:lnTo>
                  <a:lnTo>
                    <a:pt x="234921" y="276742"/>
                  </a:lnTo>
                  <a:lnTo>
                    <a:pt x="235091" y="276819"/>
                  </a:lnTo>
                  <a:lnTo>
                    <a:pt x="235262" y="276878"/>
                  </a:lnTo>
                  <a:lnTo>
                    <a:pt x="235432" y="276938"/>
                  </a:lnTo>
                  <a:lnTo>
                    <a:pt x="235602" y="276998"/>
                  </a:lnTo>
                  <a:lnTo>
                    <a:pt x="235781" y="277040"/>
                  </a:lnTo>
                  <a:lnTo>
                    <a:pt x="235952" y="277083"/>
                  </a:lnTo>
                  <a:lnTo>
                    <a:pt x="236131" y="277117"/>
                  </a:lnTo>
                  <a:lnTo>
                    <a:pt x="236310" y="277142"/>
                  </a:lnTo>
                  <a:lnTo>
                    <a:pt x="236480" y="277168"/>
                  </a:lnTo>
                  <a:lnTo>
                    <a:pt x="236659" y="277185"/>
                  </a:lnTo>
                  <a:lnTo>
                    <a:pt x="236838" y="277194"/>
                  </a:lnTo>
                  <a:lnTo>
                    <a:pt x="237017" y="277194"/>
                  </a:lnTo>
                  <a:lnTo>
                    <a:pt x="237332" y="277185"/>
                  </a:lnTo>
                  <a:lnTo>
                    <a:pt x="237647" y="277160"/>
                  </a:lnTo>
                  <a:lnTo>
                    <a:pt x="237954" y="277108"/>
                  </a:lnTo>
                  <a:lnTo>
                    <a:pt x="238260" y="277040"/>
                  </a:lnTo>
                  <a:lnTo>
                    <a:pt x="238567" y="276955"/>
                  </a:lnTo>
                  <a:lnTo>
                    <a:pt x="238857" y="276853"/>
                  </a:lnTo>
                  <a:lnTo>
                    <a:pt x="239146" y="276725"/>
                  </a:lnTo>
                  <a:lnTo>
                    <a:pt x="239436" y="276589"/>
                  </a:lnTo>
                  <a:lnTo>
                    <a:pt x="239709" y="276427"/>
                  </a:lnTo>
                  <a:lnTo>
                    <a:pt x="239973" y="276256"/>
                  </a:lnTo>
                  <a:lnTo>
                    <a:pt x="240228" y="276061"/>
                  </a:lnTo>
                  <a:lnTo>
                    <a:pt x="240356" y="275958"/>
                  </a:lnTo>
                  <a:lnTo>
                    <a:pt x="240475" y="275848"/>
                  </a:lnTo>
                  <a:lnTo>
                    <a:pt x="240595" y="275737"/>
                  </a:lnTo>
                  <a:lnTo>
                    <a:pt x="240706" y="275626"/>
                  </a:lnTo>
                  <a:lnTo>
                    <a:pt x="240816" y="275507"/>
                  </a:lnTo>
                  <a:lnTo>
                    <a:pt x="240927" y="275379"/>
                  </a:lnTo>
                  <a:lnTo>
                    <a:pt x="241029" y="275251"/>
                  </a:lnTo>
                  <a:lnTo>
                    <a:pt x="241131" y="275123"/>
                  </a:lnTo>
                  <a:lnTo>
                    <a:pt x="241225" y="274987"/>
                  </a:lnTo>
                  <a:lnTo>
                    <a:pt x="241319" y="274842"/>
                  </a:lnTo>
                  <a:lnTo>
                    <a:pt x="241753" y="274161"/>
                  </a:lnTo>
                  <a:lnTo>
                    <a:pt x="242171" y="273462"/>
                  </a:lnTo>
                  <a:lnTo>
                    <a:pt x="242580" y="272764"/>
                  </a:lnTo>
                  <a:lnTo>
                    <a:pt x="242972" y="272065"/>
                  </a:lnTo>
                  <a:lnTo>
                    <a:pt x="243346" y="271358"/>
                  </a:lnTo>
                  <a:lnTo>
                    <a:pt x="243713" y="270642"/>
                  </a:lnTo>
                  <a:lnTo>
                    <a:pt x="244071" y="269927"/>
                  </a:lnTo>
                  <a:lnTo>
                    <a:pt x="244403" y="269202"/>
                  </a:lnTo>
                  <a:lnTo>
                    <a:pt x="244735" y="268478"/>
                  </a:lnTo>
                  <a:lnTo>
                    <a:pt x="245042" y="267746"/>
                  </a:lnTo>
                  <a:lnTo>
                    <a:pt x="245349" y="267004"/>
                  </a:lnTo>
                  <a:lnTo>
                    <a:pt x="245630" y="266263"/>
                  </a:lnTo>
                  <a:lnTo>
                    <a:pt x="245902" y="265522"/>
                  </a:lnTo>
                  <a:lnTo>
                    <a:pt x="246166" y="264772"/>
                  </a:lnTo>
                  <a:lnTo>
                    <a:pt x="246413" y="264023"/>
                  </a:lnTo>
                  <a:lnTo>
                    <a:pt x="246643" y="263264"/>
                  </a:lnTo>
                  <a:lnTo>
                    <a:pt x="246856" y="262506"/>
                  </a:lnTo>
                  <a:lnTo>
                    <a:pt x="247061" y="261748"/>
                  </a:lnTo>
                  <a:lnTo>
                    <a:pt x="247257" y="260981"/>
                  </a:lnTo>
                  <a:lnTo>
                    <a:pt x="247436" y="260215"/>
                  </a:lnTo>
                  <a:lnTo>
                    <a:pt x="247598" y="259439"/>
                  </a:lnTo>
                  <a:lnTo>
                    <a:pt x="247742" y="258664"/>
                  </a:lnTo>
                  <a:lnTo>
                    <a:pt x="247879" y="257889"/>
                  </a:lnTo>
                  <a:lnTo>
                    <a:pt x="247998" y="257114"/>
                  </a:lnTo>
                  <a:lnTo>
                    <a:pt x="248109" y="256338"/>
                  </a:lnTo>
                  <a:lnTo>
                    <a:pt x="248203" y="255554"/>
                  </a:lnTo>
                  <a:lnTo>
                    <a:pt x="248279" y="254771"/>
                  </a:lnTo>
                  <a:lnTo>
                    <a:pt x="248347" y="253987"/>
                  </a:lnTo>
                  <a:lnTo>
                    <a:pt x="248398" y="253195"/>
                  </a:lnTo>
                  <a:lnTo>
                    <a:pt x="248433" y="252411"/>
                  </a:lnTo>
                  <a:lnTo>
                    <a:pt x="248450" y="251627"/>
                  </a:lnTo>
                  <a:lnTo>
                    <a:pt x="248458" y="250835"/>
                  </a:lnTo>
                  <a:lnTo>
                    <a:pt x="248450" y="249966"/>
                  </a:lnTo>
                  <a:lnTo>
                    <a:pt x="248424" y="249097"/>
                  </a:lnTo>
                  <a:lnTo>
                    <a:pt x="248381" y="248228"/>
                  </a:lnTo>
                  <a:lnTo>
                    <a:pt x="248322" y="247367"/>
                  </a:lnTo>
                  <a:lnTo>
                    <a:pt x="248245" y="246498"/>
                  </a:lnTo>
                  <a:lnTo>
                    <a:pt x="248143" y="245638"/>
                  </a:lnTo>
                  <a:lnTo>
                    <a:pt x="248032" y="244778"/>
                  </a:lnTo>
                  <a:lnTo>
                    <a:pt x="247904" y="243917"/>
                  </a:lnTo>
                  <a:lnTo>
                    <a:pt x="247760" y="243065"/>
                  </a:lnTo>
                  <a:lnTo>
                    <a:pt x="247598" y="242205"/>
                  </a:lnTo>
                  <a:lnTo>
                    <a:pt x="247419" y="241361"/>
                  </a:lnTo>
                  <a:lnTo>
                    <a:pt x="247223" y="240509"/>
                  </a:lnTo>
                  <a:lnTo>
                    <a:pt x="247010" y="239666"/>
                  </a:lnTo>
                  <a:lnTo>
                    <a:pt x="246788" y="238823"/>
                  </a:lnTo>
                  <a:lnTo>
                    <a:pt x="246541" y="237988"/>
                  </a:lnTo>
                  <a:lnTo>
                    <a:pt x="246286" y="237153"/>
                  </a:lnTo>
                  <a:lnTo>
                    <a:pt x="246005" y="236326"/>
                  </a:lnTo>
                  <a:lnTo>
                    <a:pt x="245715" y="235508"/>
                  </a:lnTo>
                  <a:lnTo>
                    <a:pt x="245408" y="234682"/>
                  </a:lnTo>
                  <a:lnTo>
                    <a:pt x="245084" y="233873"/>
                  </a:lnTo>
                  <a:lnTo>
                    <a:pt x="244752" y="233063"/>
                  </a:lnTo>
                  <a:lnTo>
                    <a:pt x="244394" y="232263"/>
                  </a:lnTo>
                  <a:lnTo>
                    <a:pt x="244028" y="231470"/>
                  </a:lnTo>
                  <a:lnTo>
                    <a:pt x="243645" y="230678"/>
                  </a:lnTo>
                  <a:lnTo>
                    <a:pt x="243244" y="229894"/>
                  </a:lnTo>
                  <a:lnTo>
                    <a:pt x="242835" y="229119"/>
                  </a:lnTo>
                  <a:lnTo>
                    <a:pt x="242409" y="228352"/>
                  </a:lnTo>
                  <a:lnTo>
                    <a:pt x="241966" y="227594"/>
                  </a:lnTo>
                  <a:lnTo>
                    <a:pt x="241506" y="226836"/>
                  </a:lnTo>
                  <a:lnTo>
                    <a:pt x="241038" y="226086"/>
                  </a:lnTo>
                  <a:lnTo>
                    <a:pt x="240552" y="225353"/>
                  </a:lnTo>
                  <a:lnTo>
                    <a:pt x="240050" y="224621"/>
                  </a:lnTo>
                  <a:lnTo>
                    <a:pt x="240987" y="224263"/>
                  </a:lnTo>
                  <a:lnTo>
                    <a:pt x="241915" y="223880"/>
                  </a:lnTo>
                  <a:lnTo>
                    <a:pt x="242827" y="223496"/>
                  </a:lnTo>
                  <a:lnTo>
                    <a:pt x="243730" y="223087"/>
                  </a:lnTo>
                  <a:lnTo>
                    <a:pt x="244624" y="222670"/>
                  </a:lnTo>
                  <a:lnTo>
                    <a:pt x="245510" y="222235"/>
                  </a:lnTo>
                  <a:lnTo>
                    <a:pt x="246388" y="221792"/>
                  </a:lnTo>
                  <a:lnTo>
                    <a:pt x="247248" y="221332"/>
                  </a:lnTo>
                  <a:lnTo>
                    <a:pt x="248100" y="220855"/>
                  </a:lnTo>
                  <a:lnTo>
                    <a:pt x="248944" y="220370"/>
                  </a:lnTo>
                  <a:lnTo>
                    <a:pt x="249770" y="219876"/>
                  </a:lnTo>
                  <a:lnTo>
                    <a:pt x="250588" y="219364"/>
                  </a:lnTo>
                  <a:lnTo>
                    <a:pt x="251397" y="218845"/>
                  </a:lnTo>
                  <a:lnTo>
                    <a:pt x="252190" y="218308"/>
                  </a:lnTo>
                  <a:lnTo>
                    <a:pt x="252973" y="217754"/>
                  </a:lnTo>
                  <a:lnTo>
                    <a:pt x="253749" y="217200"/>
                  </a:lnTo>
                  <a:lnTo>
                    <a:pt x="254507" y="216630"/>
                  </a:lnTo>
                  <a:lnTo>
                    <a:pt x="255248" y="216042"/>
                  </a:lnTo>
                  <a:lnTo>
                    <a:pt x="255981" y="215454"/>
                  </a:lnTo>
                  <a:lnTo>
                    <a:pt x="256705" y="214849"/>
                  </a:lnTo>
                  <a:lnTo>
                    <a:pt x="257412" y="214227"/>
                  </a:lnTo>
                  <a:lnTo>
                    <a:pt x="258110" y="213605"/>
                  </a:lnTo>
                  <a:lnTo>
                    <a:pt x="258792" y="212966"/>
                  </a:lnTo>
                  <a:lnTo>
                    <a:pt x="259465" y="212319"/>
                  </a:lnTo>
                  <a:lnTo>
                    <a:pt x="260113" y="211654"/>
                  </a:lnTo>
                  <a:lnTo>
                    <a:pt x="260760" y="210990"/>
                  </a:lnTo>
                  <a:lnTo>
                    <a:pt x="261390" y="210308"/>
                  </a:lnTo>
                  <a:lnTo>
                    <a:pt x="262004" y="209627"/>
                  </a:lnTo>
                  <a:lnTo>
                    <a:pt x="262600" y="208928"/>
                  </a:lnTo>
                  <a:lnTo>
                    <a:pt x="263188" y="208221"/>
                  </a:lnTo>
                  <a:lnTo>
                    <a:pt x="263759" y="207505"/>
                  </a:lnTo>
                  <a:lnTo>
                    <a:pt x="264313" y="206773"/>
                  </a:lnTo>
                  <a:lnTo>
                    <a:pt x="264858" y="206040"/>
                  </a:lnTo>
                  <a:lnTo>
                    <a:pt x="265386" y="205299"/>
                  </a:lnTo>
                  <a:lnTo>
                    <a:pt x="265897" y="204549"/>
                  </a:lnTo>
                  <a:lnTo>
                    <a:pt x="266400" y="203791"/>
                  </a:lnTo>
                  <a:lnTo>
                    <a:pt x="266877" y="203016"/>
                  </a:lnTo>
                  <a:lnTo>
                    <a:pt x="267345" y="202241"/>
                  </a:lnTo>
                  <a:lnTo>
                    <a:pt x="267797" y="201457"/>
                  </a:lnTo>
                  <a:lnTo>
                    <a:pt x="268231" y="200664"/>
                  </a:lnTo>
                  <a:lnTo>
                    <a:pt x="268649" y="199872"/>
                  </a:lnTo>
                  <a:lnTo>
                    <a:pt x="269049" y="199063"/>
                  </a:lnTo>
                  <a:lnTo>
                    <a:pt x="269441" y="198245"/>
                  </a:lnTo>
                  <a:lnTo>
                    <a:pt x="269808" y="197427"/>
                  </a:lnTo>
                  <a:lnTo>
                    <a:pt x="270165" y="196601"/>
                  </a:lnTo>
                  <a:lnTo>
                    <a:pt x="270498" y="195766"/>
                  </a:lnTo>
                  <a:lnTo>
                    <a:pt x="270821" y="194931"/>
                  </a:lnTo>
                  <a:lnTo>
                    <a:pt x="271128" y="194079"/>
                  </a:lnTo>
                  <a:lnTo>
                    <a:pt x="271409" y="193227"/>
                  </a:lnTo>
                  <a:lnTo>
                    <a:pt x="271682" y="192375"/>
                  </a:lnTo>
                  <a:lnTo>
                    <a:pt x="271929" y="191506"/>
                  </a:lnTo>
                  <a:lnTo>
                    <a:pt x="272167" y="190637"/>
                  </a:lnTo>
                  <a:lnTo>
                    <a:pt x="272380" y="189768"/>
                  </a:lnTo>
                  <a:lnTo>
                    <a:pt x="272576" y="188882"/>
                  </a:lnTo>
                  <a:lnTo>
                    <a:pt x="272755" y="188005"/>
                  </a:lnTo>
                  <a:lnTo>
                    <a:pt x="272917" y="187110"/>
                  </a:lnTo>
                  <a:lnTo>
                    <a:pt x="273062" y="186216"/>
                  </a:lnTo>
                  <a:lnTo>
                    <a:pt x="273190" y="185321"/>
                  </a:lnTo>
                  <a:lnTo>
                    <a:pt x="273292" y="184418"/>
                  </a:lnTo>
                  <a:lnTo>
                    <a:pt x="273377" y="183515"/>
                  </a:lnTo>
                  <a:lnTo>
                    <a:pt x="273445" y="182603"/>
                  </a:lnTo>
                  <a:lnTo>
                    <a:pt x="273496" y="181683"/>
                  </a:lnTo>
                  <a:lnTo>
                    <a:pt x="273522" y="180772"/>
                  </a:lnTo>
                  <a:lnTo>
                    <a:pt x="273539" y="179852"/>
                  </a:lnTo>
                  <a:lnTo>
                    <a:pt x="273530" y="179281"/>
                  </a:lnTo>
                  <a:lnTo>
                    <a:pt x="273522" y="178710"/>
                  </a:lnTo>
                  <a:lnTo>
                    <a:pt x="273505" y="178139"/>
                  </a:lnTo>
                  <a:lnTo>
                    <a:pt x="273479" y="177569"/>
                  </a:lnTo>
                  <a:lnTo>
                    <a:pt x="273445" y="177006"/>
                  </a:lnTo>
                  <a:lnTo>
                    <a:pt x="273411" y="176435"/>
                  </a:lnTo>
                  <a:lnTo>
                    <a:pt x="273360" y="175873"/>
                  </a:lnTo>
                  <a:lnTo>
                    <a:pt x="273309" y="175311"/>
                  </a:lnTo>
                  <a:lnTo>
                    <a:pt x="273249" y="174749"/>
                  </a:lnTo>
                  <a:lnTo>
                    <a:pt x="273181" y="174186"/>
                  </a:lnTo>
                  <a:lnTo>
                    <a:pt x="273105" y="173633"/>
                  </a:lnTo>
                  <a:lnTo>
                    <a:pt x="273028" y="173070"/>
                  </a:lnTo>
                  <a:lnTo>
                    <a:pt x="272934" y="172517"/>
                  </a:lnTo>
                  <a:lnTo>
                    <a:pt x="272840" y="171954"/>
                  </a:lnTo>
                  <a:lnTo>
                    <a:pt x="272738" y="171401"/>
                  </a:lnTo>
                  <a:lnTo>
                    <a:pt x="272627" y="170855"/>
                  </a:lnTo>
                  <a:lnTo>
                    <a:pt x="272517" y="170302"/>
                  </a:lnTo>
                  <a:lnTo>
                    <a:pt x="272389" y="169756"/>
                  </a:lnTo>
                  <a:lnTo>
                    <a:pt x="272261" y="169203"/>
                  </a:lnTo>
                  <a:lnTo>
                    <a:pt x="272125" y="168657"/>
                  </a:lnTo>
                  <a:lnTo>
                    <a:pt x="271980" y="168112"/>
                  </a:lnTo>
                  <a:lnTo>
                    <a:pt x="271835" y="167575"/>
                  </a:lnTo>
                  <a:lnTo>
                    <a:pt x="271673" y="167030"/>
                  </a:lnTo>
                  <a:lnTo>
                    <a:pt x="271511" y="166493"/>
                  </a:lnTo>
                  <a:lnTo>
                    <a:pt x="271341" y="165957"/>
                  </a:lnTo>
                  <a:lnTo>
                    <a:pt x="271162" y="165420"/>
                  </a:lnTo>
                  <a:lnTo>
                    <a:pt x="270983" y="164883"/>
                  </a:lnTo>
                  <a:lnTo>
                    <a:pt x="270787" y="164355"/>
                  </a:lnTo>
                  <a:lnTo>
                    <a:pt x="270591" y="163827"/>
                  </a:lnTo>
                  <a:lnTo>
                    <a:pt x="270387" y="163299"/>
                  </a:lnTo>
                  <a:lnTo>
                    <a:pt x="270182" y="162770"/>
                  </a:lnTo>
                  <a:lnTo>
                    <a:pt x="269961" y="162251"/>
                  </a:lnTo>
                  <a:lnTo>
                    <a:pt x="269739" y="161731"/>
                  </a:lnTo>
                  <a:lnTo>
                    <a:pt x="269509" y="161211"/>
                  </a:lnTo>
                  <a:lnTo>
                    <a:pt x="269271" y="160692"/>
                  </a:lnTo>
                  <a:lnTo>
                    <a:pt x="269032" y="160181"/>
                  </a:lnTo>
                  <a:lnTo>
                    <a:pt x="268777" y="159661"/>
                  </a:lnTo>
                  <a:lnTo>
                    <a:pt x="268521" y="159158"/>
                  </a:lnTo>
                  <a:lnTo>
                    <a:pt x="268257" y="158647"/>
                  </a:lnTo>
                  <a:lnTo>
                    <a:pt x="267993" y="158144"/>
                  </a:lnTo>
                  <a:lnTo>
                    <a:pt x="267720" y="157642"/>
                  </a:lnTo>
                  <a:lnTo>
                    <a:pt x="267431" y="157139"/>
                  </a:lnTo>
                  <a:lnTo>
                    <a:pt x="267150" y="156645"/>
                  </a:lnTo>
                  <a:lnTo>
                    <a:pt x="266851" y="156142"/>
                  </a:lnTo>
                  <a:lnTo>
                    <a:pt x="266553" y="155657"/>
                  </a:lnTo>
                  <a:lnTo>
                    <a:pt x="266246" y="155163"/>
                  </a:lnTo>
                  <a:lnTo>
                    <a:pt x="265931" y="154677"/>
                  </a:lnTo>
                  <a:lnTo>
                    <a:pt x="265608" y="154191"/>
                  </a:lnTo>
                  <a:lnTo>
                    <a:pt x="265284" y="153706"/>
                  </a:lnTo>
                  <a:lnTo>
                    <a:pt x="264952" y="153229"/>
                  </a:lnTo>
                  <a:lnTo>
                    <a:pt x="264611" y="152752"/>
                  </a:lnTo>
                  <a:lnTo>
                    <a:pt x="264261" y="152283"/>
                  </a:lnTo>
                  <a:lnTo>
                    <a:pt x="263912" y="151806"/>
                  </a:lnTo>
                  <a:lnTo>
                    <a:pt x="263554" y="151346"/>
                  </a:lnTo>
                  <a:lnTo>
                    <a:pt x="263197" y="150877"/>
                  </a:lnTo>
                  <a:lnTo>
                    <a:pt x="262822" y="150417"/>
                  </a:lnTo>
                  <a:lnTo>
                    <a:pt x="262447" y="149957"/>
                  </a:lnTo>
                  <a:lnTo>
                    <a:pt x="262063" y="149497"/>
                  </a:lnTo>
                  <a:lnTo>
                    <a:pt x="261672" y="149046"/>
                  </a:lnTo>
                  <a:lnTo>
                    <a:pt x="261280" y="148603"/>
                  </a:lnTo>
                  <a:lnTo>
                    <a:pt x="260879" y="148151"/>
                  </a:lnTo>
                  <a:lnTo>
                    <a:pt x="260470" y="147708"/>
                  </a:lnTo>
                  <a:lnTo>
                    <a:pt x="260061" y="147274"/>
                  </a:lnTo>
                  <a:lnTo>
                    <a:pt x="259644" y="146831"/>
                  </a:lnTo>
                  <a:lnTo>
                    <a:pt x="260096" y="146243"/>
                  </a:lnTo>
                  <a:lnTo>
                    <a:pt x="260547" y="145638"/>
                  </a:lnTo>
                  <a:lnTo>
                    <a:pt x="260973" y="145033"/>
                  </a:lnTo>
                  <a:lnTo>
                    <a:pt x="261390" y="144411"/>
                  </a:lnTo>
                  <a:lnTo>
                    <a:pt x="261791" y="143789"/>
                  </a:lnTo>
                  <a:lnTo>
                    <a:pt x="262183" y="143167"/>
                  </a:lnTo>
                  <a:lnTo>
                    <a:pt x="262558" y="142529"/>
                  </a:lnTo>
                  <a:lnTo>
                    <a:pt x="262924" y="141890"/>
                  </a:lnTo>
                  <a:lnTo>
                    <a:pt x="263265" y="141251"/>
                  </a:lnTo>
                  <a:lnTo>
                    <a:pt x="263605" y="140595"/>
                  </a:lnTo>
                  <a:lnTo>
                    <a:pt x="263921" y="139939"/>
                  </a:lnTo>
                  <a:lnTo>
                    <a:pt x="264227" y="139283"/>
                  </a:lnTo>
                  <a:lnTo>
                    <a:pt x="264517" y="138618"/>
                  </a:lnTo>
                  <a:lnTo>
                    <a:pt x="264798" y="137945"/>
                  </a:lnTo>
                  <a:lnTo>
                    <a:pt x="265062" y="137272"/>
                  </a:lnTo>
                  <a:lnTo>
                    <a:pt x="265309" y="136591"/>
                  </a:lnTo>
                  <a:lnTo>
                    <a:pt x="265539" y="135909"/>
                  </a:lnTo>
                  <a:lnTo>
                    <a:pt x="265761" y="135219"/>
                  </a:lnTo>
                  <a:lnTo>
                    <a:pt x="265965" y="134520"/>
                  </a:lnTo>
                  <a:lnTo>
                    <a:pt x="266161" y="133830"/>
                  </a:lnTo>
                  <a:lnTo>
                    <a:pt x="266332" y="133132"/>
                  </a:lnTo>
                  <a:lnTo>
                    <a:pt x="266494" y="132425"/>
                  </a:lnTo>
                  <a:lnTo>
                    <a:pt x="266638" y="131717"/>
                  </a:lnTo>
                  <a:lnTo>
                    <a:pt x="266775" y="131010"/>
                  </a:lnTo>
                  <a:lnTo>
                    <a:pt x="266885" y="130295"/>
                  </a:lnTo>
                  <a:lnTo>
                    <a:pt x="266988" y="129579"/>
                  </a:lnTo>
                  <a:lnTo>
                    <a:pt x="267073" y="128864"/>
                  </a:lnTo>
                  <a:lnTo>
                    <a:pt x="267141" y="128148"/>
                  </a:lnTo>
                  <a:lnTo>
                    <a:pt x="267201" y="127424"/>
                  </a:lnTo>
                  <a:lnTo>
                    <a:pt x="267235" y="126700"/>
                  </a:lnTo>
                  <a:lnTo>
                    <a:pt x="267260" y="125967"/>
                  </a:lnTo>
                  <a:lnTo>
                    <a:pt x="267269" y="125243"/>
                  </a:lnTo>
                  <a:lnTo>
                    <a:pt x="267260" y="124817"/>
                  </a:lnTo>
                  <a:lnTo>
                    <a:pt x="267260" y="124391"/>
                  </a:lnTo>
                  <a:lnTo>
                    <a:pt x="267243" y="123965"/>
                  </a:lnTo>
                  <a:lnTo>
                    <a:pt x="267226" y="123547"/>
                  </a:lnTo>
                  <a:lnTo>
                    <a:pt x="267201" y="123121"/>
                  </a:lnTo>
                  <a:lnTo>
                    <a:pt x="267175" y="122704"/>
                  </a:lnTo>
                  <a:lnTo>
                    <a:pt x="267141" y="122287"/>
                  </a:lnTo>
                  <a:lnTo>
                    <a:pt x="267098" y="121869"/>
                  </a:lnTo>
                  <a:lnTo>
                    <a:pt x="267013" y="121034"/>
                  </a:lnTo>
                  <a:lnTo>
                    <a:pt x="266902" y="120208"/>
                  </a:lnTo>
                  <a:lnTo>
                    <a:pt x="266766" y="119390"/>
                  </a:lnTo>
                  <a:lnTo>
                    <a:pt x="266613" y="118572"/>
                  </a:lnTo>
                  <a:lnTo>
                    <a:pt x="266451" y="117763"/>
                  </a:lnTo>
                  <a:lnTo>
                    <a:pt x="266255" y="116962"/>
                  </a:lnTo>
                  <a:lnTo>
                    <a:pt x="266051" y="116170"/>
                  </a:lnTo>
                  <a:lnTo>
                    <a:pt x="265821" y="115377"/>
                  </a:lnTo>
                  <a:lnTo>
                    <a:pt x="265582" y="114594"/>
                  </a:lnTo>
                  <a:lnTo>
                    <a:pt x="265318" y="113818"/>
                  </a:lnTo>
                  <a:lnTo>
                    <a:pt x="265037" y="113052"/>
                  </a:lnTo>
                  <a:lnTo>
                    <a:pt x="264739" y="112293"/>
                  </a:lnTo>
                  <a:lnTo>
                    <a:pt x="264423" y="111544"/>
                  </a:lnTo>
                  <a:lnTo>
                    <a:pt x="264091" y="110794"/>
                  </a:lnTo>
                  <a:lnTo>
                    <a:pt x="263742" y="110061"/>
                  </a:lnTo>
                  <a:lnTo>
                    <a:pt x="263367" y="109329"/>
                  </a:lnTo>
                  <a:lnTo>
                    <a:pt x="262984" y="108613"/>
                  </a:lnTo>
                  <a:lnTo>
                    <a:pt x="262583" y="107897"/>
                  </a:lnTo>
                  <a:lnTo>
                    <a:pt x="262166" y="107199"/>
                  </a:lnTo>
                  <a:lnTo>
                    <a:pt x="261740" y="106500"/>
                  </a:lnTo>
                  <a:lnTo>
                    <a:pt x="261288" y="105819"/>
                  </a:lnTo>
                  <a:lnTo>
                    <a:pt x="260820" y="105137"/>
                  </a:lnTo>
                  <a:lnTo>
                    <a:pt x="260343" y="104473"/>
                  </a:lnTo>
                  <a:lnTo>
                    <a:pt x="259848" y="103817"/>
                  </a:lnTo>
                  <a:lnTo>
                    <a:pt x="259337" y="103169"/>
                  </a:lnTo>
                  <a:lnTo>
                    <a:pt x="258818" y="102530"/>
                  </a:lnTo>
                  <a:lnTo>
                    <a:pt x="258272" y="101908"/>
                  </a:lnTo>
                  <a:lnTo>
                    <a:pt x="257719" y="101295"/>
                  </a:lnTo>
                  <a:lnTo>
                    <a:pt x="257156" y="100690"/>
                  </a:lnTo>
                  <a:lnTo>
                    <a:pt x="256569" y="100094"/>
                  </a:lnTo>
                  <a:lnTo>
                    <a:pt x="255972" y="99506"/>
                  </a:lnTo>
                  <a:lnTo>
                    <a:pt x="255367" y="98935"/>
                  </a:lnTo>
                  <a:lnTo>
                    <a:pt x="254745" y="98381"/>
                  </a:lnTo>
                  <a:lnTo>
                    <a:pt x="254106" y="97828"/>
                  </a:lnTo>
                  <a:lnTo>
                    <a:pt x="253459" y="97291"/>
                  </a:lnTo>
                  <a:lnTo>
                    <a:pt x="252794" y="96763"/>
                  </a:lnTo>
                  <a:lnTo>
                    <a:pt x="252121" y="96251"/>
                  </a:lnTo>
                  <a:lnTo>
                    <a:pt x="251440" y="95749"/>
                  </a:lnTo>
                  <a:lnTo>
                    <a:pt x="250741" y="95263"/>
                  </a:lnTo>
                  <a:lnTo>
                    <a:pt x="250026" y="94786"/>
                  </a:lnTo>
                  <a:lnTo>
                    <a:pt x="249302" y="94326"/>
                  </a:lnTo>
                  <a:lnTo>
                    <a:pt x="248569" y="93875"/>
                  </a:lnTo>
                  <a:lnTo>
                    <a:pt x="247828" y="93440"/>
                  </a:lnTo>
                  <a:lnTo>
                    <a:pt x="247069" y="93023"/>
                  </a:lnTo>
                  <a:lnTo>
                    <a:pt x="246303" y="92614"/>
                  </a:lnTo>
                  <a:lnTo>
                    <a:pt x="245527" y="92213"/>
                  </a:lnTo>
                  <a:lnTo>
                    <a:pt x="244735" y="91838"/>
                  </a:lnTo>
                  <a:lnTo>
                    <a:pt x="243943" y="91472"/>
                  </a:lnTo>
                  <a:lnTo>
                    <a:pt x="243134" y="91114"/>
                  </a:lnTo>
                  <a:lnTo>
                    <a:pt x="242316" y="90782"/>
                  </a:lnTo>
                  <a:lnTo>
                    <a:pt x="241489" y="90458"/>
                  </a:lnTo>
                  <a:lnTo>
                    <a:pt x="240654" y="90152"/>
                  </a:lnTo>
                  <a:lnTo>
                    <a:pt x="239802" y="89853"/>
                  </a:lnTo>
                  <a:lnTo>
                    <a:pt x="238951" y="89581"/>
                  </a:lnTo>
                  <a:lnTo>
                    <a:pt x="238090" y="89317"/>
                  </a:lnTo>
                  <a:lnTo>
                    <a:pt x="237213" y="89078"/>
                  </a:lnTo>
                  <a:lnTo>
                    <a:pt x="236335" y="88848"/>
                  </a:lnTo>
                  <a:lnTo>
                    <a:pt x="235441" y="88635"/>
                  </a:lnTo>
                  <a:lnTo>
                    <a:pt x="234546" y="88439"/>
                  </a:lnTo>
                  <a:lnTo>
                    <a:pt x="233643" y="88252"/>
                  </a:lnTo>
                  <a:lnTo>
                    <a:pt x="233916" y="87519"/>
                  </a:lnTo>
                  <a:lnTo>
                    <a:pt x="234171" y="86778"/>
                  </a:lnTo>
                  <a:lnTo>
                    <a:pt x="234410" y="86037"/>
                  </a:lnTo>
                  <a:lnTo>
                    <a:pt x="234631" y="85287"/>
                  </a:lnTo>
                  <a:lnTo>
                    <a:pt x="234836" y="84537"/>
                  </a:lnTo>
                  <a:lnTo>
                    <a:pt x="235023" y="83788"/>
                  </a:lnTo>
                  <a:lnTo>
                    <a:pt x="235193" y="83029"/>
                  </a:lnTo>
                  <a:lnTo>
                    <a:pt x="235347" y="82263"/>
                  </a:lnTo>
                  <a:lnTo>
                    <a:pt x="235475" y="81505"/>
                  </a:lnTo>
                  <a:lnTo>
                    <a:pt x="235594" y="80738"/>
                  </a:lnTo>
                  <a:lnTo>
                    <a:pt x="235696" y="79963"/>
                  </a:lnTo>
                  <a:lnTo>
                    <a:pt x="235773" y="79196"/>
                  </a:lnTo>
                  <a:lnTo>
                    <a:pt x="235832" y="78421"/>
                  </a:lnTo>
                  <a:lnTo>
                    <a:pt x="235884" y="77645"/>
                  </a:lnTo>
                  <a:lnTo>
                    <a:pt x="235909" y="76870"/>
                  </a:lnTo>
                  <a:lnTo>
                    <a:pt x="235918" y="76095"/>
                  </a:lnTo>
                  <a:lnTo>
                    <a:pt x="235918" y="75609"/>
                  </a:lnTo>
                  <a:lnTo>
                    <a:pt x="235901" y="75124"/>
                  </a:lnTo>
                  <a:lnTo>
                    <a:pt x="235884" y="74638"/>
                  </a:lnTo>
                  <a:lnTo>
                    <a:pt x="235858" y="74152"/>
                  </a:lnTo>
                  <a:lnTo>
                    <a:pt x="235832" y="73667"/>
                  </a:lnTo>
                  <a:lnTo>
                    <a:pt x="235790" y="73190"/>
                  </a:lnTo>
                  <a:lnTo>
                    <a:pt x="235747" y="72704"/>
                  </a:lnTo>
                  <a:lnTo>
                    <a:pt x="235696" y="72227"/>
                  </a:lnTo>
                  <a:lnTo>
                    <a:pt x="235637" y="71750"/>
                  </a:lnTo>
                  <a:lnTo>
                    <a:pt x="235577" y="71281"/>
                  </a:lnTo>
                  <a:lnTo>
                    <a:pt x="235500" y="70804"/>
                  </a:lnTo>
                  <a:lnTo>
                    <a:pt x="235424" y="70336"/>
                  </a:lnTo>
                  <a:lnTo>
                    <a:pt x="235338" y="69867"/>
                  </a:lnTo>
                  <a:lnTo>
                    <a:pt x="235253" y="69399"/>
                  </a:lnTo>
                  <a:lnTo>
                    <a:pt x="235151" y="68939"/>
                  </a:lnTo>
                  <a:lnTo>
                    <a:pt x="235049" y="68470"/>
                  </a:lnTo>
                  <a:lnTo>
                    <a:pt x="234938" y="68010"/>
                  </a:lnTo>
                  <a:lnTo>
                    <a:pt x="234819" y="67550"/>
                  </a:lnTo>
                  <a:lnTo>
                    <a:pt x="234699" y="67098"/>
                  </a:lnTo>
                  <a:lnTo>
                    <a:pt x="234572" y="66647"/>
                  </a:lnTo>
                  <a:lnTo>
                    <a:pt x="234435" y="66187"/>
                  </a:lnTo>
                  <a:lnTo>
                    <a:pt x="234290" y="65744"/>
                  </a:lnTo>
                  <a:lnTo>
                    <a:pt x="234146" y="65292"/>
                  </a:lnTo>
                  <a:lnTo>
                    <a:pt x="233992" y="64849"/>
                  </a:lnTo>
                  <a:lnTo>
                    <a:pt x="233830" y="64406"/>
                  </a:lnTo>
                  <a:lnTo>
                    <a:pt x="233669" y="63963"/>
                  </a:lnTo>
                  <a:lnTo>
                    <a:pt x="233498" y="63520"/>
                  </a:lnTo>
                  <a:lnTo>
                    <a:pt x="233319" y="63086"/>
                  </a:lnTo>
                  <a:lnTo>
                    <a:pt x="233140" y="62651"/>
                  </a:lnTo>
                  <a:lnTo>
                    <a:pt x="232953" y="62225"/>
                  </a:lnTo>
                  <a:lnTo>
                    <a:pt x="232757" y="61799"/>
                  </a:lnTo>
                  <a:lnTo>
                    <a:pt x="232553" y="61373"/>
                  </a:lnTo>
                  <a:lnTo>
                    <a:pt x="232348" y="60947"/>
                  </a:lnTo>
                  <a:lnTo>
                    <a:pt x="232135" y="60521"/>
                  </a:lnTo>
                  <a:lnTo>
                    <a:pt x="231922" y="60104"/>
                  </a:lnTo>
                  <a:lnTo>
                    <a:pt x="231701" y="59695"/>
                  </a:lnTo>
                  <a:lnTo>
                    <a:pt x="231471" y="59278"/>
                  </a:lnTo>
                  <a:lnTo>
                    <a:pt x="231241" y="58869"/>
                  </a:lnTo>
                  <a:lnTo>
                    <a:pt x="230993" y="58460"/>
                  </a:lnTo>
                  <a:lnTo>
                    <a:pt x="230755" y="58059"/>
                  </a:lnTo>
                  <a:lnTo>
                    <a:pt x="230508" y="57659"/>
                  </a:lnTo>
                  <a:lnTo>
                    <a:pt x="230252" y="57259"/>
                  </a:lnTo>
                  <a:lnTo>
                    <a:pt x="229988" y="56867"/>
                  </a:lnTo>
                  <a:lnTo>
                    <a:pt x="229724" y="56475"/>
                  </a:lnTo>
                  <a:lnTo>
                    <a:pt x="229451" y="56083"/>
                  </a:lnTo>
                  <a:lnTo>
                    <a:pt x="229179" y="55699"/>
                  </a:lnTo>
                  <a:lnTo>
                    <a:pt x="228898" y="55316"/>
                  </a:lnTo>
                  <a:lnTo>
                    <a:pt x="228608" y="54941"/>
                  </a:lnTo>
                  <a:lnTo>
                    <a:pt x="228318" y="54558"/>
                  </a:lnTo>
                  <a:lnTo>
                    <a:pt x="228029" y="54192"/>
                  </a:lnTo>
                  <a:lnTo>
                    <a:pt x="227722" y="53817"/>
                  </a:lnTo>
                  <a:lnTo>
                    <a:pt x="227415" y="53450"/>
                  </a:lnTo>
                  <a:lnTo>
                    <a:pt x="227109" y="53093"/>
                  </a:lnTo>
                  <a:lnTo>
                    <a:pt x="226793" y="52726"/>
                  </a:lnTo>
                  <a:lnTo>
                    <a:pt x="226470" y="52377"/>
                  </a:lnTo>
                  <a:lnTo>
                    <a:pt x="226146" y="52019"/>
                  </a:lnTo>
                  <a:lnTo>
                    <a:pt x="225822" y="51670"/>
                  </a:lnTo>
                  <a:lnTo>
                    <a:pt x="225490" y="51329"/>
                  </a:lnTo>
                  <a:lnTo>
                    <a:pt x="225149" y="50988"/>
                  </a:lnTo>
                  <a:lnTo>
                    <a:pt x="224808" y="50648"/>
                  </a:lnTo>
                  <a:lnTo>
                    <a:pt x="224459" y="50315"/>
                  </a:lnTo>
                  <a:lnTo>
                    <a:pt x="224110" y="49983"/>
                  </a:lnTo>
                  <a:lnTo>
                    <a:pt x="223752" y="49651"/>
                  </a:lnTo>
                  <a:lnTo>
                    <a:pt x="223386" y="49327"/>
                  </a:lnTo>
                  <a:lnTo>
                    <a:pt x="223028" y="49012"/>
                  </a:lnTo>
                  <a:lnTo>
                    <a:pt x="222653" y="48697"/>
                  </a:lnTo>
                  <a:lnTo>
                    <a:pt x="222287" y="48381"/>
                  </a:lnTo>
                  <a:lnTo>
                    <a:pt x="221903" y="48075"/>
                  </a:lnTo>
                  <a:lnTo>
                    <a:pt x="221520" y="47768"/>
                  </a:lnTo>
                  <a:lnTo>
                    <a:pt x="221137" y="47470"/>
                  </a:lnTo>
                  <a:lnTo>
                    <a:pt x="220745" y="47180"/>
                  </a:lnTo>
                  <a:lnTo>
                    <a:pt x="220353" y="46882"/>
                  </a:lnTo>
                  <a:lnTo>
                    <a:pt x="219952" y="46601"/>
                  </a:lnTo>
                  <a:lnTo>
                    <a:pt x="219552" y="46311"/>
                  </a:lnTo>
                  <a:lnTo>
                    <a:pt x="219152" y="46039"/>
                  </a:lnTo>
                  <a:lnTo>
                    <a:pt x="218743" y="45757"/>
                  </a:lnTo>
                  <a:lnTo>
                    <a:pt x="218325" y="45485"/>
                  </a:lnTo>
                  <a:lnTo>
                    <a:pt x="217908" y="45221"/>
                  </a:lnTo>
                  <a:lnTo>
                    <a:pt x="217490" y="44957"/>
                  </a:lnTo>
                  <a:lnTo>
                    <a:pt x="217064" y="44701"/>
                  </a:lnTo>
                  <a:lnTo>
                    <a:pt x="216638" y="44445"/>
                  </a:lnTo>
                  <a:lnTo>
                    <a:pt x="216204" y="44198"/>
                  </a:lnTo>
                  <a:lnTo>
                    <a:pt x="215769" y="43960"/>
                  </a:lnTo>
                  <a:lnTo>
                    <a:pt x="215335" y="43713"/>
                  </a:lnTo>
                  <a:lnTo>
                    <a:pt x="214892" y="43483"/>
                  </a:lnTo>
                  <a:lnTo>
                    <a:pt x="214440" y="43253"/>
                  </a:lnTo>
                  <a:lnTo>
                    <a:pt x="213997" y="43023"/>
                  </a:lnTo>
                  <a:lnTo>
                    <a:pt x="213546" y="42801"/>
                  </a:lnTo>
                  <a:lnTo>
                    <a:pt x="213086" y="42588"/>
                  </a:lnTo>
                  <a:lnTo>
                    <a:pt x="212626" y="42375"/>
                  </a:lnTo>
                  <a:lnTo>
                    <a:pt x="212166" y="42171"/>
                  </a:lnTo>
                  <a:lnTo>
                    <a:pt x="211697" y="41966"/>
                  </a:lnTo>
                  <a:lnTo>
                    <a:pt x="211229" y="41770"/>
                  </a:lnTo>
                  <a:lnTo>
                    <a:pt x="210760" y="41574"/>
                  </a:lnTo>
                  <a:lnTo>
                    <a:pt x="210283" y="41387"/>
                  </a:lnTo>
                  <a:lnTo>
                    <a:pt x="209806" y="41208"/>
                  </a:lnTo>
                  <a:lnTo>
                    <a:pt x="209329" y="41029"/>
                  </a:lnTo>
                  <a:lnTo>
                    <a:pt x="208843" y="40859"/>
                  </a:lnTo>
                  <a:lnTo>
                    <a:pt x="208358" y="40688"/>
                  </a:lnTo>
                  <a:lnTo>
                    <a:pt x="207872" y="40527"/>
                  </a:lnTo>
                  <a:lnTo>
                    <a:pt x="207378" y="40373"/>
                  </a:lnTo>
                  <a:lnTo>
                    <a:pt x="206884" y="40220"/>
                  </a:lnTo>
                  <a:lnTo>
                    <a:pt x="206381" y="40075"/>
                  </a:lnTo>
                  <a:lnTo>
                    <a:pt x="205887" y="39930"/>
                  </a:lnTo>
                  <a:lnTo>
                    <a:pt x="205384" y="39794"/>
                  </a:lnTo>
                  <a:lnTo>
                    <a:pt x="204873" y="39666"/>
                  </a:lnTo>
                  <a:lnTo>
                    <a:pt x="204371" y="39538"/>
                  </a:lnTo>
                  <a:lnTo>
                    <a:pt x="203859" y="39419"/>
                  </a:lnTo>
                  <a:lnTo>
                    <a:pt x="203348" y="39308"/>
                  </a:lnTo>
                  <a:lnTo>
                    <a:pt x="202829" y="39198"/>
                  </a:lnTo>
                  <a:lnTo>
                    <a:pt x="202317" y="39095"/>
                  </a:lnTo>
                  <a:lnTo>
                    <a:pt x="201789" y="38993"/>
                  </a:lnTo>
                  <a:lnTo>
                    <a:pt x="201270" y="38908"/>
                  </a:lnTo>
                  <a:lnTo>
                    <a:pt x="200750" y="38823"/>
                  </a:lnTo>
                  <a:lnTo>
                    <a:pt x="200222" y="38737"/>
                  </a:lnTo>
                  <a:lnTo>
                    <a:pt x="199693" y="38661"/>
                  </a:lnTo>
                  <a:lnTo>
                    <a:pt x="199157" y="38593"/>
                  </a:lnTo>
                  <a:lnTo>
                    <a:pt x="198629" y="38533"/>
                  </a:lnTo>
                  <a:lnTo>
                    <a:pt x="198092" y="38473"/>
                  </a:lnTo>
                  <a:lnTo>
                    <a:pt x="197555" y="38422"/>
                  </a:lnTo>
                  <a:lnTo>
                    <a:pt x="197018" y="38380"/>
                  </a:lnTo>
                  <a:lnTo>
                    <a:pt x="196473" y="38337"/>
                  </a:lnTo>
                  <a:lnTo>
                    <a:pt x="195936" y="38303"/>
                  </a:lnTo>
                  <a:lnTo>
                    <a:pt x="195391" y="38277"/>
                  </a:lnTo>
                  <a:lnTo>
                    <a:pt x="194846" y="38252"/>
                  </a:lnTo>
                  <a:lnTo>
                    <a:pt x="194292" y="38235"/>
                  </a:lnTo>
                  <a:lnTo>
                    <a:pt x="193747" y="38226"/>
                  </a:lnTo>
                  <a:lnTo>
                    <a:pt x="193193" y="38226"/>
                  </a:lnTo>
                  <a:lnTo>
                    <a:pt x="192461" y="38235"/>
                  </a:lnTo>
                  <a:lnTo>
                    <a:pt x="191694" y="38252"/>
                  </a:lnTo>
                  <a:lnTo>
                    <a:pt x="191626" y="37800"/>
                  </a:lnTo>
                  <a:lnTo>
                    <a:pt x="191557" y="37357"/>
                  </a:lnTo>
                  <a:lnTo>
                    <a:pt x="191481" y="36906"/>
                  </a:lnTo>
                  <a:lnTo>
                    <a:pt x="191404" y="36454"/>
                  </a:lnTo>
                  <a:lnTo>
                    <a:pt x="191319" y="36011"/>
                  </a:lnTo>
                  <a:lnTo>
                    <a:pt x="191225" y="35560"/>
                  </a:lnTo>
                  <a:lnTo>
                    <a:pt x="191132" y="35117"/>
                  </a:lnTo>
                  <a:lnTo>
                    <a:pt x="191029" y="34674"/>
                  </a:lnTo>
                  <a:lnTo>
                    <a:pt x="190919" y="34231"/>
                  </a:lnTo>
                  <a:lnTo>
                    <a:pt x="190808" y="33788"/>
                  </a:lnTo>
                  <a:lnTo>
                    <a:pt x="190689" y="33353"/>
                  </a:lnTo>
                  <a:lnTo>
                    <a:pt x="190569" y="32910"/>
                  </a:lnTo>
                  <a:lnTo>
                    <a:pt x="190441" y="32476"/>
                  </a:lnTo>
                  <a:lnTo>
                    <a:pt x="190305" y="32041"/>
                  </a:lnTo>
                  <a:lnTo>
                    <a:pt x="190169" y="31598"/>
                  </a:lnTo>
                  <a:lnTo>
                    <a:pt x="190024" y="31172"/>
                  </a:lnTo>
                  <a:lnTo>
                    <a:pt x="189871" y="30738"/>
                  </a:lnTo>
                  <a:lnTo>
                    <a:pt x="189717" y="30303"/>
                  </a:lnTo>
                  <a:lnTo>
                    <a:pt x="189555" y="29877"/>
                  </a:lnTo>
                  <a:lnTo>
                    <a:pt x="189394" y="29451"/>
                  </a:lnTo>
                  <a:lnTo>
                    <a:pt x="189223" y="29025"/>
                  </a:lnTo>
                  <a:lnTo>
                    <a:pt x="189053" y="28599"/>
                  </a:lnTo>
                  <a:lnTo>
                    <a:pt x="188865" y="28174"/>
                  </a:lnTo>
                  <a:lnTo>
                    <a:pt x="188686" y="27756"/>
                  </a:lnTo>
                  <a:lnTo>
                    <a:pt x="188491" y="27339"/>
                  </a:lnTo>
                  <a:lnTo>
                    <a:pt x="188295" y="26913"/>
                  </a:lnTo>
                  <a:lnTo>
                    <a:pt x="188099" y="26504"/>
                  </a:lnTo>
                  <a:lnTo>
                    <a:pt x="187894" y="26086"/>
                  </a:lnTo>
                  <a:lnTo>
                    <a:pt x="187681" y="25669"/>
                  </a:lnTo>
                  <a:lnTo>
                    <a:pt x="187468" y="25260"/>
                  </a:lnTo>
                  <a:lnTo>
                    <a:pt x="187247" y="24851"/>
                  </a:lnTo>
                  <a:lnTo>
                    <a:pt x="187017" y="24442"/>
                  </a:lnTo>
                  <a:lnTo>
                    <a:pt x="186787" y="24042"/>
                  </a:lnTo>
                  <a:lnTo>
                    <a:pt x="186548" y="23633"/>
                  </a:lnTo>
                  <a:lnTo>
                    <a:pt x="186310" y="23232"/>
                  </a:lnTo>
                  <a:lnTo>
                    <a:pt x="186063" y="22832"/>
                  </a:lnTo>
                  <a:lnTo>
                    <a:pt x="185815" y="22440"/>
                  </a:lnTo>
                  <a:lnTo>
                    <a:pt x="185560" y="22040"/>
                  </a:lnTo>
                  <a:lnTo>
                    <a:pt x="185296" y="21648"/>
                  </a:lnTo>
                  <a:lnTo>
                    <a:pt x="185032" y="21256"/>
                  </a:lnTo>
                  <a:lnTo>
                    <a:pt x="184759" y="20864"/>
                  </a:lnTo>
                  <a:lnTo>
                    <a:pt x="184486" y="20481"/>
                  </a:lnTo>
                  <a:lnTo>
                    <a:pt x="184205" y="20097"/>
                  </a:lnTo>
                  <a:lnTo>
                    <a:pt x="183924" y="19714"/>
                  </a:lnTo>
                  <a:lnTo>
                    <a:pt x="183635" y="19330"/>
                  </a:lnTo>
                  <a:lnTo>
                    <a:pt x="183336" y="18956"/>
                  </a:lnTo>
                  <a:lnTo>
                    <a:pt x="183038" y="18581"/>
                  </a:lnTo>
                  <a:lnTo>
                    <a:pt x="182740" y="18206"/>
                  </a:lnTo>
                  <a:lnTo>
                    <a:pt x="182425" y="17831"/>
                  </a:lnTo>
                  <a:lnTo>
                    <a:pt x="182118" y="17465"/>
                  </a:lnTo>
                  <a:lnTo>
                    <a:pt x="181794" y="17098"/>
                  </a:lnTo>
                  <a:lnTo>
                    <a:pt x="181471" y="16732"/>
                  </a:lnTo>
                  <a:lnTo>
                    <a:pt x="181147" y="16374"/>
                  </a:lnTo>
                  <a:lnTo>
                    <a:pt x="180815" y="16016"/>
                  </a:lnTo>
                  <a:lnTo>
                    <a:pt x="180474" y="15659"/>
                  </a:lnTo>
                  <a:lnTo>
                    <a:pt x="180133" y="15301"/>
                  </a:lnTo>
                  <a:lnTo>
                    <a:pt x="179792" y="14952"/>
                  </a:lnTo>
                  <a:lnTo>
                    <a:pt x="179443" y="14602"/>
                  </a:lnTo>
                  <a:lnTo>
                    <a:pt x="179085" y="14261"/>
                  </a:lnTo>
                  <a:lnTo>
                    <a:pt x="178727" y="13912"/>
                  </a:lnTo>
                  <a:lnTo>
                    <a:pt x="178361" y="13571"/>
                  </a:lnTo>
                  <a:lnTo>
                    <a:pt x="177995" y="13239"/>
                  </a:lnTo>
                  <a:lnTo>
                    <a:pt x="177236" y="12566"/>
                  </a:lnTo>
                  <a:lnTo>
                    <a:pt x="176811" y="12200"/>
                  </a:lnTo>
                  <a:lnTo>
                    <a:pt x="176376" y="11833"/>
                  </a:lnTo>
                  <a:lnTo>
                    <a:pt x="175933" y="11476"/>
                  </a:lnTo>
                  <a:lnTo>
                    <a:pt x="175490" y="11118"/>
                  </a:lnTo>
                  <a:lnTo>
                    <a:pt x="175047" y="10769"/>
                  </a:lnTo>
                  <a:lnTo>
                    <a:pt x="174595" y="10428"/>
                  </a:lnTo>
                  <a:lnTo>
                    <a:pt x="174144" y="10087"/>
                  </a:lnTo>
                  <a:lnTo>
                    <a:pt x="173684" y="9755"/>
                  </a:lnTo>
                  <a:lnTo>
                    <a:pt x="173224" y="9422"/>
                  </a:lnTo>
                  <a:lnTo>
                    <a:pt x="172764" y="9099"/>
                  </a:lnTo>
                  <a:lnTo>
                    <a:pt x="172295" y="8784"/>
                  </a:lnTo>
                  <a:lnTo>
                    <a:pt x="171818" y="8468"/>
                  </a:lnTo>
                  <a:lnTo>
                    <a:pt x="171350" y="8162"/>
                  </a:lnTo>
                  <a:lnTo>
                    <a:pt x="170864" y="7863"/>
                  </a:lnTo>
                  <a:lnTo>
                    <a:pt x="170387" y="7565"/>
                  </a:lnTo>
                  <a:lnTo>
                    <a:pt x="169901" y="7276"/>
                  </a:lnTo>
                  <a:lnTo>
                    <a:pt x="169416" y="6986"/>
                  </a:lnTo>
                  <a:lnTo>
                    <a:pt x="168922" y="6705"/>
                  </a:lnTo>
                  <a:lnTo>
                    <a:pt x="168427" y="6432"/>
                  </a:lnTo>
                  <a:lnTo>
                    <a:pt x="167933" y="6160"/>
                  </a:lnTo>
                  <a:lnTo>
                    <a:pt x="167431" y="5895"/>
                  </a:lnTo>
                  <a:lnTo>
                    <a:pt x="166928" y="5640"/>
                  </a:lnTo>
                  <a:lnTo>
                    <a:pt x="166417" y="5384"/>
                  </a:lnTo>
                  <a:lnTo>
                    <a:pt x="165906" y="5137"/>
                  </a:lnTo>
                  <a:lnTo>
                    <a:pt x="165395" y="4899"/>
                  </a:lnTo>
                  <a:lnTo>
                    <a:pt x="164883" y="4660"/>
                  </a:lnTo>
                  <a:lnTo>
                    <a:pt x="164364" y="4430"/>
                  </a:lnTo>
                  <a:lnTo>
                    <a:pt x="163844" y="4209"/>
                  </a:lnTo>
                  <a:lnTo>
                    <a:pt x="163316" y="3987"/>
                  </a:lnTo>
                  <a:lnTo>
                    <a:pt x="162796" y="3774"/>
                  </a:lnTo>
                  <a:lnTo>
                    <a:pt x="162268" y="3570"/>
                  </a:lnTo>
                  <a:lnTo>
                    <a:pt x="161731" y="3365"/>
                  </a:lnTo>
                  <a:lnTo>
                    <a:pt x="161203" y="3169"/>
                  </a:lnTo>
                  <a:lnTo>
                    <a:pt x="160666" y="2973"/>
                  </a:lnTo>
                  <a:lnTo>
                    <a:pt x="160130" y="2794"/>
                  </a:lnTo>
                  <a:lnTo>
                    <a:pt x="159584" y="2616"/>
                  </a:lnTo>
                  <a:lnTo>
                    <a:pt x="159048" y="2437"/>
                  </a:lnTo>
                  <a:lnTo>
                    <a:pt x="158502" y="2266"/>
                  </a:lnTo>
                  <a:lnTo>
                    <a:pt x="157949" y="2104"/>
                  </a:lnTo>
                  <a:lnTo>
                    <a:pt x="157403" y="1951"/>
                  </a:lnTo>
                  <a:lnTo>
                    <a:pt x="156850" y="1798"/>
                  </a:lnTo>
                  <a:lnTo>
                    <a:pt x="156296" y="1653"/>
                  </a:lnTo>
                  <a:lnTo>
                    <a:pt x="155742" y="1517"/>
                  </a:lnTo>
                  <a:lnTo>
                    <a:pt x="155188" y="1389"/>
                  </a:lnTo>
                  <a:lnTo>
                    <a:pt x="154626" y="1261"/>
                  </a:lnTo>
                  <a:lnTo>
                    <a:pt x="154072" y="1142"/>
                  </a:lnTo>
                  <a:lnTo>
                    <a:pt x="153510" y="1022"/>
                  </a:lnTo>
                  <a:lnTo>
                    <a:pt x="152939" y="912"/>
                  </a:lnTo>
                  <a:lnTo>
                    <a:pt x="152377" y="809"/>
                  </a:lnTo>
                  <a:lnTo>
                    <a:pt x="151806" y="716"/>
                  </a:lnTo>
                  <a:lnTo>
                    <a:pt x="151244" y="622"/>
                  </a:lnTo>
                  <a:lnTo>
                    <a:pt x="150673" y="537"/>
                  </a:lnTo>
                  <a:lnTo>
                    <a:pt x="150102" y="460"/>
                  </a:lnTo>
                  <a:lnTo>
                    <a:pt x="149523" y="392"/>
                  </a:lnTo>
                  <a:lnTo>
                    <a:pt x="148952" y="324"/>
                  </a:lnTo>
                  <a:lnTo>
                    <a:pt x="148373" y="264"/>
                  </a:lnTo>
                  <a:lnTo>
                    <a:pt x="147802" y="205"/>
                  </a:lnTo>
                  <a:lnTo>
                    <a:pt x="147223" y="162"/>
                  </a:lnTo>
                  <a:lnTo>
                    <a:pt x="146644" y="119"/>
                  </a:lnTo>
                  <a:lnTo>
                    <a:pt x="146064" y="85"/>
                  </a:lnTo>
                  <a:lnTo>
                    <a:pt x="145485" y="51"/>
                  </a:lnTo>
                  <a:lnTo>
                    <a:pt x="144897" y="34"/>
                  </a:lnTo>
                  <a:lnTo>
                    <a:pt x="144318" y="17"/>
                  </a:lnTo>
                  <a:lnTo>
                    <a:pt x="143730" y="9"/>
                  </a:lnTo>
                  <a:lnTo>
                    <a:pt x="142852" y="0"/>
                  </a:lnTo>
                  <a:lnTo>
                    <a:pt x="141966" y="9"/>
                  </a:lnTo>
                  <a:lnTo>
                    <a:pt x="141089" y="34"/>
                  </a:lnTo>
                  <a:lnTo>
                    <a:pt x="140220" y="77"/>
                  </a:lnTo>
                  <a:lnTo>
                    <a:pt x="139342" y="128"/>
                  </a:lnTo>
                  <a:lnTo>
                    <a:pt x="138474" y="188"/>
                  </a:lnTo>
                  <a:lnTo>
                    <a:pt x="137613" y="273"/>
                  </a:lnTo>
                  <a:lnTo>
                    <a:pt x="136753" y="366"/>
                  </a:lnTo>
                  <a:lnTo>
                    <a:pt x="135892" y="469"/>
                  </a:lnTo>
                  <a:lnTo>
                    <a:pt x="135032" y="588"/>
                  </a:lnTo>
                  <a:lnTo>
                    <a:pt x="134180" y="716"/>
                  </a:lnTo>
                  <a:lnTo>
                    <a:pt x="133336" y="869"/>
                  </a:lnTo>
                  <a:lnTo>
                    <a:pt x="132493" y="1022"/>
                  </a:lnTo>
                  <a:lnTo>
                    <a:pt x="131658" y="1193"/>
                  </a:lnTo>
                  <a:lnTo>
                    <a:pt x="130823" y="1380"/>
                  </a:lnTo>
                  <a:lnTo>
                    <a:pt x="129988" y="1576"/>
                  </a:lnTo>
                  <a:lnTo>
                    <a:pt x="129170" y="1781"/>
                  </a:lnTo>
                  <a:lnTo>
                    <a:pt x="128344" y="2002"/>
                  </a:lnTo>
                  <a:lnTo>
                    <a:pt x="127535" y="2241"/>
                  </a:lnTo>
                  <a:lnTo>
                    <a:pt x="126725" y="2488"/>
                  </a:lnTo>
                  <a:lnTo>
                    <a:pt x="125925" y="2743"/>
                  </a:lnTo>
                  <a:lnTo>
                    <a:pt x="125124" y="3016"/>
                  </a:lnTo>
                  <a:lnTo>
                    <a:pt x="124331" y="3297"/>
                  </a:lnTo>
                  <a:lnTo>
                    <a:pt x="123548" y="3587"/>
                  </a:lnTo>
                  <a:lnTo>
                    <a:pt x="122772" y="3893"/>
                  </a:lnTo>
                  <a:lnTo>
                    <a:pt x="121997" y="4217"/>
                  </a:lnTo>
                  <a:lnTo>
                    <a:pt x="121230" y="4541"/>
                  </a:lnTo>
                  <a:lnTo>
                    <a:pt x="120472" y="4882"/>
                  </a:lnTo>
                  <a:lnTo>
                    <a:pt x="119722" y="5239"/>
                  </a:lnTo>
                  <a:lnTo>
                    <a:pt x="118973" y="5606"/>
                  </a:lnTo>
                  <a:lnTo>
                    <a:pt x="118240" y="5981"/>
                  </a:lnTo>
                  <a:lnTo>
                    <a:pt x="117507" y="6364"/>
                  </a:lnTo>
                  <a:lnTo>
                    <a:pt x="116783" y="6764"/>
                  </a:lnTo>
                  <a:lnTo>
                    <a:pt x="116076" y="7165"/>
                  </a:lnTo>
                  <a:lnTo>
                    <a:pt x="115369" y="7591"/>
                  </a:lnTo>
                  <a:lnTo>
                    <a:pt x="114671" y="8017"/>
                  </a:lnTo>
                  <a:lnTo>
                    <a:pt x="113980" y="8460"/>
                  </a:lnTo>
                  <a:lnTo>
                    <a:pt x="113299" y="8911"/>
                  </a:lnTo>
                  <a:lnTo>
                    <a:pt x="112626" y="9371"/>
                  </a:lnTo>
                  <a:lnTo>
                    <a:pt x="111961" y="9840"/>
                  </a:lnTo>
                  <a:lnTo>
                    <a:pt x="111305" y="10326"/>
                  </a:lnTo>
                  <a:lnTo>
                    <a:pt x="110658" y="10820"/>
                  </a:lnTo>
                  <a:lnTo>
                    <a:pt x="110027" y="11322"/>
                  </a:lnTo>
                  <a:lnTo>
                    <a:pt x="109397" y="11833"/>
                  </a:lnTo>
                  <a:lnTo>
                    <a:pt x="108784" y="12353"/>
                  </a:lnTo>
                  <a:lnTo>
                    <a:pt x="108179" y="12890"/>
                  </a:lnTo>
                  <a:lnTo>
                    <a:pt x="107582" y="13427"/>
                  </a:lnTo>
                  <a:lnTo>
                    <a:pt x="106995" y="13980"/>
                  </a:lnTo>
                  <a:lnTo>
                    <a:pt x="106415" y="14543"/>
                  </a:lnTo>
                  <a:lnTo>
                    <a:pt x="105853" y="15113"/>
                  </a:lnTo>
                  <a:lnTo>
                    <a:pt x="105299" y="15693"/>
                  </a:lnTo>
                  <a:lnTo>
                    <a:pt x="104754" y="16281"/>
                  </a:lnTo>
                  <a:lnTo>
                    <a:pt x="104217" y="16877"/>
                  </a:lnTo>
                  <a:lnTo>
                    <a:pt x="103698" y="17482"/>
                  </a:lnTo>
                  <a:lnTo>
                    <a:pt x="103186" y="18104"/>
                  </a:lnTo>
                  <a:lnTo>
                    <a:pt x="102692" y="18726"/>
                  </a:lnTo>
                  <a:lnTo>
                    <a:pt x="102207" y="19365"/>
                  </a:lnTo>
                  <a:lnTo>
                    <a:pt x="101730" y="20003"/>
                  </a:lnTo>
                  <a:lnTo>
                    <a:pt x="101270" y="20651"/>
                  </a:lnTo>
                  <a:lnTo>
                    <a:pt x="100818" y="21315"/>
                  </a:lnTo>
                  <a:lnTo>
                    <a:pt x="100384" y="21980"/>
                  </a:lnTo>
                  <a:lnTo>
                    <a:pt x="99958" y="22662"/>
                  </a:lnTo>
                  <a:lnTo>
                    <a:pt x="99549" y="23343"/>
                  </a:lnTo>
                  <a:lnTo>
                    <a:pt x="99148" y="24033"/>
                  </a:lnTo>
                  <a:lnTo>
                    <a:pt x="98748" y="23343"/>
                  </a:lnTo>
                  <a:lnTo>
                    <a:pt x="98339" y="22662"/>
                  </a:lnTo>
                  <a:lnTo>
                    <a:pt x="97913" y="21980"/>
                  </a:lnTo>
                  <a:lnTo>
                    <a:pt x="97478" y="21315"/>
                  </a:lnTo>
                  <a:lnTo>
                    <a:pt x="97027" y="20651"/>
                  </a:lnTo>
                  <a:lnTo>
                    <a:pt x="96567" y="20003"/>
                  </a:lnTo>
                  <a:lnTo>
                    <a:pt x="96090" y="19365"/>
                  </a:lnTo>
                  <a:lnTo>
                    <a:pt x="95604" y="18726"/>
                  </a:lnTo>
                  <a:lnTo>
                    <a:pt x="95110" y="18104"/>
                  </a:lnTo>
                  <a:lnTo>
                    <a:pt x="94599" y="17490"/>
                  </a:lnTo>
                  <a:lnTo>
                    <a:pt x="94079" y="16877"/>
                  </a:lnTo>
                  <a:lnTo>
                    <a:pt x="93543" y="16281"/>
                  </a:lnTo>
                  <a:lnTo>
                    <a:pt x="93006" y="15693"/>
                  </a:lnTo>
                  <a:lnTo>
                    <a:pt x="92444" y="15113"/>
                  </a:lnTo>
                  <a:lnTo>
                    <a:pt x="91881" y="14543"/>
                  </a:lnTo>
                  <a:lnTo>
                    <a:pt x="91302" y="13980"/>
                  </a:lnTo>
                  <a:lnTo>
                    <a:pt x="90723" y="13435"/>
                  </a:lnTo>
                  <a:lnTo>
                    <a:pt x="90126" y="12890"/>
                  </a:lnTo>
                  <a:lnTo>
                    <a:pt x="89513" y="12362"/>
                  </a:lnTo>
                  <a:lnTo>
                    <a:pt x="88900" y="11833"/>
                  </a:lnTo>
                  <a:lnTo>
                    <a:pt x="88269" y="11322"/>
                  </a:lnTo>
                  <a:lnTo>
                    <a:pt x="87639" y="10820"/>
                  </a:lnTo>
                  <a:lnTo>
                    <a:pt x="86991" y="10326"/>
                  </a:lnTo>
                  <a:lnTo>
                    <a:pt x="86335" y="9848"/>
                  </a:lnTo>
                  <a:lnTo>
                    <a:pt x="85671" y="9371"/>
                  </a:lnTo>
                  <a:lnTo>
                    <a:pt x="84998" y="8911"/>
                  </a:lnTo>
                  <a:lnTo>
                    <a:pt x="84316" y="8460"/>
                  </a:lnTo>
                  <a:lnTo>
                    <a:pt x="83626" y="8025"/>
                  </a:lnTo>
                  <a:lnTo>
                    <a:pt x="82927" y="7591"/>
                  </a:lnTo>
                  <a:lnTo>
                    <a:pt x="82220" y="7173"/>
                  </a:lnTo>
                  <a:lnTo>
                    <a:pt x="81505" y="6764"/>
                  </a:lnTo>
                  <a:lnTo>
                    <a:pt x="80789" y="6373"/>
                  </a:lnTo>
                  <a:lnTo>
                    <a:pt x="80056" y="5981"/>
                  </a:lnTo>
                  <a:lnTo>
                    <a:pt x="79315" y="5606"/>
                  </a:lnTo>
                  <a:lnTo>
                    <a:pt x="78574" y="5248"/>
                  </a:lnTo>
                  <a:lnTo>
                    <a:pt x="77824" y="4890"/>
                  </a:lnTo>
                  <a:lnTo>
                    <a:pt x="77066" y="4549"/>
                  </a:lnTo>
                  <a:lnTo>
                    <a:pt x="76299" y="4226"/>
                  </a:lnTo>
                  <a:lnTo>
                    <a:pt x="75524" y="3902"/>
                  </a:lnTo>
                  <a:lnTo>
                    <a:pt x="74749" y="3595"/>
                  </a:lnTo>
                  <a:lnTo>
                    <a:pt x="73957" y="3306"/>
                  </a:lnTo>
                  <a:lnTo>
                    <a:pt x="73173" y="3024"/>
                  </a:lnTo>
                  <a:lnTo>
                    <a:pt x="72372" y="2752"/>
                  </a:lnTo>
                  <a:lnTo>
                    <a:pt x="71571" y="2496"/>
                  </a:lnTo>
                  <a:lnTo>
                    <a:pt x="70762" y="2249"/>
                  </a:lnTo>
                  <a:lnTo>
                    <a:pt x="69944" y="2011"/>
                  </a:lnTo>
                  <a:lnTo>
                    <a:pt x="69126" y="1789"/>
                  </a:lnTo>
                  <a:lnTo>
                    <a:pt x="68300" y="1585"/>
                  </a:lnTo>
                  <a:lnTo>
                    <a:pt x="67473" y="1389"/>
                  </a:lnTo>
                  <a:lnTo>
                    <a:pt x="66639" y="1201"/>
                  </a:lnTo>
                  <a:lnTo>
                    <a:pt x="65804" y="1031"/>
                  </a:lnTo>
                  <a:lnTo>
                    <a:pt x="64960" y="869"/>
                  </a:lnTo>
                  <a:lnTo>
                    <a:pt x="64108" y="724"/>
                  </a:lnTo>
                  <a:lnTo>
                    <a:pt x="63256" y="596"/>
                  </a:lnTo>
                  <a:lnTo>
                    <a:pt x="62404" y="477"/>
                  </a:lnTo>
                  <a:lnTo>
                    <a:pt x="61544" y="366"/>
                  </a:lnTo>
                  <a:lnTo>
                    <a:pt x="60684" y="273"/>
                  </a:lnTo>
                  <a:lnTo>
                    <a:pt x="59823" y="196"/>
                  </a:lnTo>
                  <a:lnTo>
                    <a:pt x="58954" y="128"/>
                  </a:lnTo>
                  <a:lnTo>
                    <a:pt x="58077" y="77"/>
                  </a:lnTo>
                  <a:lnTo>
                    <a:pt x="57208" y="43"/>
                  </a:lnTo>
                  <a:lnTo>
                    <a:pt x="56330" y="17"/>
                  </a:lnTo>
                  <a:lnTo>
                    <a:pt x="5545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5"/>
            <p:cNvSpPr/>
            <p:nvPr/>
          </p:nvSpPr>
          <p:spPr>
            <a:xfrm>
              <a:off x="-5647850" y="-8481200"/>
              <a:ext cx="6838475" cy="6929850"/>
            </a:xfrm>
            <a:custGeom>
              <a:avLst/>
              <a:gdLst/>
              <a:ahLst/>
              <a:cxnLst/>
              <a:rect l="l" t="t" r="r" b="b"/>
              <a:pathLst>
                <a:path w="273539" h="277194" fill="none" extrusionOk="0">
                  <a:moveTo>
                    <a:pt x="273539" y="179852"/>
                  </a:moveTo>
                  <a:lnTo>
                    <a:pt x="273539" y="179852"/>
                  </a:lnTo>
                  <a:lnTo>
                    <a:pt x="273530" y="179281"/>
                  </a:lnTo>
                  <a:lnTo>
                    <a:pt x="273522" y="178710"/>
                  </a:lnTo>
                  <a:lnTo>
                    <a:pt x="273505" y="178139"/>
                  </a:lnTo>
                  <a:lnTo>
                    <a:pt x="273479" y="177569"/>
                  </a:lnTo>
                  <a:lnTo>
                    <a:pt x="273445" y="177006"/>
                  </a:lnTo>
                  <a:lnTo>
                    <a:pt x="273411" y="176435"/>
                  </a:lnTo>
                  <a:lnTo>
                    <a:pt x="273360" y="175873"/>
                  </a:lnTo>
                  <a:lnTo>
                    <a:pt x="273309" y="175311"/>
                  </a:lnTo>
                  <a:lnTo>
                    <a:pt x="273249" y="174749"/>
                  </a:lnTo>
                  <a:lnTo>
                    <a:pt x="273181" y="174186"/>
                  </a:lnTo>
                  <a:lnTo>
                    <a:pt x="273105" y="173633"/>
                  </a:lnTo>
                  <a:lnTo>
                    <a:pt x="273028" y="173070"/>
                  </a:lnTo>
                  <a:lnTo>
                    <a:pt x="272934" y="172517"/>
                  </a:lnTo>
                  <a:lnTo>
                    <a:pt x="272840" y="171954"/>
                  </a:lnTo>
                  <a:lnTo>
                    <a:pt x="272738" y="171401"/>
                  </a:lnTo>
                  <a:lnTo>
                    <a:pt x="272627" y="170855"/>
                  </a:lnTo>
                  <a:lnTo>
                    <a:pt x="272517" y="170302"/>
                  </a:lnTo>
                  <a:lnTo>
                    <a:pt x="272389" y="169756"/>
                  </a:lnTo>
                  <a:lnTo>
                    <a:pt x="272261" y="169203"/>
                  </a:lnTo>
                  <a:lnTo>
                    <a:pt x="272125" y="168657"/>
                  </a:lnTo>
                  <a:lnTo>
                    <a:pt x="271980" y="168112"/>
                  </a:lnTo>
                  <a:lnTo>
                    <a:pt x="271835" y="167575"/>
                  </a:lnTo>
                  <a:lnTo>
                    <a:pt x="271673" y="167030"/>
                  </a:lnTo>
                  <a:lnTo>
                    <a:pt x="271511" y="166493"/>
                  </a:lnTo>
                  <a:lnTo>
                    <a:pt x="271341" y="165957"/>
                  </a:lnTo>
                  <a:lnTo>
                    <a:pt x="271162" y="165420"/>
                  </a:lnTo>
                  <a:lnTo>
                    <a:pt x="270983" y="164883"/>
                  </a:lnTo>
                  <a:lnTo>
                    <a:pt x="270787" y="164355"/>
                  </a:lnTo>
                  <a:lnTo>
                    <a:pt x="270591" y="163827"/>
                  </a:lnTo>
                  <a:lnTo>
                    <a:pt x="270387" y="163299"/>
                  </a:lnTo>
                  <a:lnTo>
                    <a:pt x="270182" y="162770"/>
                  </a:lnTo>
                  <a:lnTo>
                    <a:pt x="269961" y="162251"/>
                  </a:lnTo>
                  <a:lnTo>
                    <a:pt x="269739" y="161731"/>
                  </a:lnTo>
                  <a:lnTo>
                    <a:pt x="269509" y="161211"/>
                  </a:lnTo>
                  <a:lnTo>
                    <a:pt x="269271" y="160692"/>
                  </a:lnTo>
                  <a:lnTo>
                    <a:pt x="269032" y="160181"/>
                  </a:lnTo>
                  <a:lnTo>
                    <a:pt x="268777" y="159661"/>
                  </a:lnTo>
                  <a:lnTo>
                    <a:pt x="268521" y="159158"/>
                  </a:lnTo>
                  <a:lnTo>
                    <a:pt x="268257" y="158647"/>
                  </a:lnTo>
                  <a:lnTo>
                    <a:pt x="267993" y="158144"/>
                  </a:lnTo>
                  <a:lnTo>
                    <a:pt x="267720" y="157642"/>
                  </a:lnTo>
                  <a:lnTo>
                    <a:pt x="267431" y="157139"/>
                  </a:lnTo>
                  <a:lnTo>
                    <a:pt x="267150" y="156645"/>
                  </a:lnTo>
                  <a:lnTo>
                    <a:pt x="266851" y="156142"/>
                  </a:lnTo>
                  <a:lnTo>
                    <a:pt x="266553" y="155657"/>
                  </a:lnTo>
                  <a:lnTo>
                    <a:pt x="266246" y="155163"/>
                  </a:lnTo>
                  <a:lnTo>
                    <a:pt x="265931" y="154677"/>
                  </a:lnTo>
                  <a:lnTo>
                    <a:pt x="265608" y="154191"/>
                  </a:lnTo>
                  <a:lnTo>
                    <a:pt x="265284" y="153706"/>
                  </a:lnTo>
                  <a:lnTo>
                    <a:pt x="264952" y="153229"/>
                  </a:lnTo>
                  <a:lnTo>
                    <a:pt x="264611" y="152752"/>
                  </a:lnTo>
                  <a:lnTo>
                    <a:pt x="264261" y="152283"/>
                  </a:lnTo>
                  <a:lnTo>
                    <a:pt x="263912" y="151806"/>
                  </a:lnTo>
                  <a:lnTo>
                    <a:pt x="263554" y="151346"/>
                  </a:lnTo>
                  <a:lnTo>
                    <a:pt x="263197" y="150877"/>
                  </a:lnTo>
                  <a:lnTo>
                    <a:pt x="262822" y="150417"/>
                  </a:lnTo>
                  <a:lnTo>
                    <a:pt x="262447" y="149957"/>
                  </a:lnTo>
                  <a:lnTo>
                    <a:pt x="262063" y="149497"/>
                  </a:lnTo>
                  <a:lnTo>
                    <a:pt x="261672" y="149046"/>
                  </a:lnTo>
                  <a:lnTo>
                    <a:pt x="261280" y="148603"/>
                  </a:lnTo>
                  <a:lnTo>
                    <a:pt x="260879" y="148151"/>
                  </a:lnTo>
                  <a:lnTo>
                    <a:pt x="260470" y="147708"/>
                  </a:lnTo>
                  <a:lnTo>
                    <a:pt x="260061" y="147274"/>
                  </a:lnTo>
                  <a:lnTo>
                    <a:pt x="259644" y="146831"/>
                  </a:lnTo>
                  <a:lnTo>
                    <a:pt x="259644" y="146831"/>
                  </a:lnTo>
                  <a:lnTo>
                    <a:pt x="260096" y="146243"/>
                  </a:lnTo>
                  <a:lnTo>
                    <a:pt x="260547" y="145638"/>
                  </a:lnTo>
                  <a:lnTo>
                    <a:pt x="260973" y="145033"/>
                  </a:lnTo>
                  <a:lnTo>
                    <a:pt x="261390" y="144411"/>
                  </a:lnTo>
                  <a:lnTo>
                    <a:pt x="261791" y="143789"/>
                  </a:lnTo>
                  <a:lnTo>
                    <a:pt x="262183" y="143167"/>
                  </a:lnTo>
                  <a:lnTo>
                    <a:pt x="262558" y="142529"/>
                  </a:lnTo>
                  <a:lnTo>
                    <a:pt x="262924" y="141890"/>
                  </a:lnTo>
                  <a:lnTo>
                    <a:pt x="263265" y="141251"/>
                  </a:lnTo>
                  <a:lnTo>
                    <a:pt x="263605" y="140595"/>
                  </a:lnTo>
                  <a:lnTo>
                    <a:pt x="263921" y="139939"/>
                  </a:lnTo>
                  <a:lnTo>
                    <a:pt x="264227" y="139283"/>
                  </a:lnTo>
                  <a:lnTo>
                    <a:pt x="264517" y="138618"/>
                  </a:lnTo>
                  <a:lnTo>
                    <a:pt x="264798" y="137945"/>
                  </a:lnTo>
                  <a:lnTo>
                    <a:pt x="265062" y="137272"/>
                  </a:lnTo>
                  <a:lnTo>
                    <a:pt x="265309" y="136591"/>
                  </a:lnTo>
                  <a:lnTo>
                    <a:pt x="265539" y="135909"/>
                  </a:lnTo>
                  <a:lnTo>
                    <a:pt x="265761" y="135219"/>
                  </a:lnTo>
                  <a:lnTo>
                    <a:pt x="265965" y="134520"/>
                  </a:lnTo>
                  <a:lnTo>
                    <a:pt x="266161" y="133830"/>
                  </a:lnTo>
                  <a:lnTo>
                    <a:pt x="266332" y="133132"/>
                  </a:lnTo>
                  <a:lnTo>
                    <a:pt x="266494" y="132425"/>
                  </a:lnTo>
                  <a:lnTo>
                    <a:pt x="266638" y="131717"/>
                  </a:lnTo>
                  <a:lnTo>
                    <a:pt x="266775" y="131010"/>
                  </a:lnTo>
                  <a:lnTo>
                    <a:pt x="266885" y="130295"/>
                  </a:lnTo>
                  <a:lnTo>
                    <a:pt x="266988" y="129579"/>
                  </a:lnTo>
                  <a:lnTo>
                    <a:pt x="267073" y="128864"/>
                  </a:lnTo>
                  <a:lnTo>
                    <a:pt x="267141" y="128148"/>
                  </a:lnTo>
                  <a:lnTo>
                    <a:pt x="267201" y="127424"/>
                  </a:lnTo>
                  <a:lnTo>
                    <a:pt x="267235" y="126700"/>
                  </a:lnTo>
                  <a:lnTo>
                    <a:pt x="267260" y="125967"/>
                  </a:lnTo>
                  <a:lnTo>
                    <a:pt x="267269" y="125243"/>
                  </a:lnTo>
                  <a:lnTo>
                    <a:pt x="267269" y="125243"/>
                  </a:lnTo>
                  <a:lnTo>
                    <a:pt x="267260" y="124817"/>
                  </a:lnTo>
                  <a:lnTo>
                    <a:pt x="267260" y="124391"/>
                  </a:lnTo>
                  <a:lnTo>
                    <a:pt x="267243" y="123965"/>
                  </a:lnTo>
                  <a:lnTo>
                    <a:pt x="267226" y="123547"/>
                  </a:lnTo>
                  <a:lnTo>
                    <a:pt x="267201" y="123121"/>
                  </a:lnTo>
                  <a:lnTo>
                    <a:pt x="267175" y="122704"/>
                  </a:lnTo>
                  <a:lnTo>
                    <a:pt x="267141" y="122287"/>
                  </a:lnTo>
                  <a:lnTo>
                    <a:pt x="267098" y="121869"/>
                  </a:lnTo>
                  <a:lnTo>
                    <a:pt x="267013" y="121034"/>
                  </a:lnTo>
                  <a:lnTo>
                    <a:pt x="266902" y="120208"/>
                  </a:lnTo>
                  <a:lnTo>
                    <a:pt x="266766" y="119390"/>
                  </a:lnTo>
                  <a:lnTo>
                    <a:pt x="266613" y="118572"/>
                  </a:lnTo>
                  <a:lnTo>
                    <a:pt x="266451" y="117763"/>
                  </a:lnTo>
                  <a:lnTo>
                    <a:pt x="266255" y="116962"/>
                  </a:lnTo>
                  <a:lnTo>
                    <a:pt x="266051" y="116170"/>
                  </a:lnTo>
                  <a:lnTo>
                    <a:pt x="265821" y="115377"/>
                  </a:lnTo>
                  <a:lnTo>
                    <a:pt x="265582" y="114594"/>
                  </a:lnTo>
                  <a:lnTo>
                    <a:pt x="265318" y="113818"/>
                  </a:lnTo>
                  <a:lnTo>
                    <a:pt x="265037" y="113052"/>
                  </a:lnTo>
                  <a:lnTo>
                    <a:pt x="264739" y="112293"/>
                  </a:lnTo>
                  <a:lnTo>
                    <a:pt x="264423" y="111544"/>
                  </a:lnTo>
                  <a:lnTo>
                    <a:pt x="264091" y="110794"/>
                  </a:lnTo>
                  <a:lnTo>
                    <a:pt x="263742" y="110061"/>
                  </a:lnTo>
                  <a:lnTo>
                    <a:pt x="263367" y="109329"/>
                  </a:lnTo>
                  <a:lnTo>
                    <a:pt x="262984" y="108613"/>
                  </a:lnTo>
                  <a:lnTo>
                    <a:pt x="262583" y="107897"/>
                  </a:lnTo>
                  <a:lnTo>
                    <a:pt x="262166" y="107199"/>
                  </a:lnTo>
                  <a:lnTo>
                    <a:pt x="261740" y="106500"/>
                  </a:lnTo>
                  <a:lnTo>
                    <a:pt x="261288" y="105819"/>
                  </a:lnTo>
                  <a:lnTo>
                    <a:pt x="260820" y="105137"/>
                  </a:lnTo>
                  <a:lnTo>
                    <a:pt x="260343" y="104473"/>
                  </a:lnTo>
                  <a:lnTo>
                    <a:pt x="259848" y="103817"/>
                  </a:lnTo>
                  <a:lnTo>
                    <a:pt x="259337" y="103169"/>
                  </a:lnTo>
                  <a:lnTo>
                    <a:pt x="258818" y="102530"/>
                  </a:lnTo>
                  <a:lnTo>
                    <a:pt x="258272" y="101908"/>
                  </a:lnTo>
                  <a:lnTo>
                    <a:pt x="257719" y="101295"/>
                  </a:lnTo>
                  <a:lnTo>
                    <a:pt x="257156" y="100690"/>
                  </a:lnTo>
                  <a:lnTo>
                    <a:pt x="256569" y="100094"/>
                  </a:lnTo>
                  <a:lnTo>
                    <a:pt x="255972" y="99506"/>
                  </a:lnTo>
                  <a:lnTo>
                    <a:pt x="255367" y="98935"/>
                  </a:lnTo>
                  <a:lnTo>
                    <a:pt x="254745" y="98381"/>
                  </a:lnTo>
                  <a:lnTo>
                    <a:pt x="254106" y="97828"/>
                  </a:lnTo>
                  <a:lnTo>
                    <a:pt x="253459" y="97291"/>
                  </a:lnTo>
                  <a:lnTo>
                    <a:pt x="252794" y="96763"/>
                  </a:lnTo>
                  <a:lnTo>
                    <a:pt x="252121" y="96251"/>
                  </a:lnTo>
                  <a:lnTo>
                    <a:pt x="251440" y="95749"/>
                  </a:lnTo>
                  <a:lnTo>
                    <a:pt x="250741" y="95263"/>
                  </a:lnTo>
                  <a:lnTo>
                    <a:pt x="250026" y="94786"/>
                  </a:lnTo>
                  <a:lnTo>
                    <a:pt x="249302" y="94326"/>
                  </a:lnTo>
                  <a:lnTo>
                    <a:pt x="248569" y="93875"/>
                  </a:lnTo>
                  <a:lnTo>
                    <a:pt x="247828" y="93440"/>
                  </a:lnTo>
                  <a:lnTo>
                    <a:pt x="247069" y="93023"/>
                  </a:lnTo>
                  <a:lnTo>
                    <a:pt x="246303" y="92614"/>
                  </a:lnTo>
                  <a:lnTo>
                    <a:pt x="245527" y="92213"/>
                  </a:lnTo>
                  <a:lnTo>
                    <a:pt x="244735" y="91838"/>
                  </a:lnTo>
                  <a:lnTo>
                    <a:pt x="243943" y="91472"/>
                  </a:lnTo>
                  <a:lnTo>
                    <a:pt x="243134" y="91114"/>
                  </a:lnTo>
                  <a:lnTo>
                    <a:pt x="242316" y="90782"/>
                  </a:lnTo>
                  <a:lnTo>
                    <a:pt x="241489" y="90458"/>
                  </a:lnTo>
                  <a:lnTo>
                    <a:pt x="240654" y="90152"/>
                  </a:lnTo>
                  <a:lnTo>
                    <a:pt x="239802" y="89853"/>
                  </a:lnTo>
                  <a:lnTo>
                    <a:pt x="238951" y="89581"/>
                  </a:lnTo>
                  <a:lnTo>
                    <a:pt x="238090" y="89317"/>
                  </a:lnTo>
                  <a:lnTo>
                    <a:pt x="237213" y="89078"/>
                  </a:lnTo>
                  <a:lnTo>
                    <a:pt x="236335" y="88848"/>
                  </a:lnTo>
                  <a:lnTo>
                    <a:pt x="235441" y="88635"/>
                  </a:lnTo>
                  <a:lnTo>
                    <a:pt x="234546" y="88439"/>
                  </a:lnTo>
                  <a:lnTo>
                    <a:pt x="233643" y="88252"/>
                  </a:lnTo>
                  <a:lnTo>
                    <a:pt x="233643" y="88252"/>
                  </a:lnTo>
                  <a:lnTo>
                    <a:pt x="233916" y="87519"/>
                  </a:lnTo>
                  <a:lnTo>
                    <a:pt x="234171" y="86778"/>
                  </a:lnTo>
                  <a:lnTo>
                    <a:pt x="234410" y="86037"/>
                  </a:lnTo>
                  <a:lnTo>
                    <a:pt x="234631" y="85287"/>
                  </a:lnTo>
                  <a:lnTo>
                    <a:pt x="234836" y="84537"/>
                  </a:lnTo>
                  <a:lnTo>
                    <a:pt x="235023" y="83788"/>
                  </a:lnTo>
                  <a:lnTo>
                    <a:pt x="235193" y="83029"/>
                  </a:lnTo>
                  <a:lnTo>
                    <a:pt x="235347" y="82263"/>
                  </a:lnTo>
                  <a:lnTo>
                    <a:pt x="235475" y="81505"/>
                  </a:lnTo>
                  <a:lnTo>
                    <a:pt x="235594" y="80738"/>
                  </a:lnTo>
                  <a:lnTo>
                    <a:pt x="235696" y="79963"/>
                  </a:lnTo>
                  <a:lnTo>
                    <a:pt x="235773" y="79196"/>
                  </a:lnTo>
                  <a:lnTo>
                    <a:pt x="235832" y="78421"/>
                  </a:lnTo>
                  <a:lnTo>
                    <a:pt x="235884" y="77645"/>
                  </a:lnTo>
                  <a:lnTo>
                    <a:pt x="235909" y="76870"/>
                  </a:lnTo>
                  <a:lnTo>
                    <a:pt x="235918" y="76095"/>
                  </a:lnTo>
                  <a:lnTo>
                    <a:pt x="235918" y="76095"/>
                  </a:lnTo>
                  <a:lnTo>
                    <a:pt x="235918" y="75609"/>
                  </a:lnTo>
                  <a:lnTo>
                    <a:pt x="235901" y="75124"/>
                  </a:lnTo>
                  <a:lnTo>
                    <a:pt x="235884" y="74638"/>
                  </a:lnTo>
                  <a:lnTo>
                    <a:pt x="235858" y="74152"/>
                  </a:lnTo>
                  <a:lnTo>
                    <a:pt x="235832" y="73667"/>
                  </a:lnTo>
                  <a:lnTo>
                    <a:pt x="235790" y="73190"/>
                  </a:lnTo>
                  <a:lnTo>
                    <a:pt x="235747" y="72704"/>
                  </a:lnTo>
                  <a:lnTo>
                    <a:pt x="235696" y="72227"/>
                  </a:lnTo>
                  <a:lnTo>
                    <a:pt x="235637" y="71750"/>
                  </a:lnTo>
                  <a:lnTo>
                    <a:pt x="235577" y="71281"/>
                  </a:lnTo>
                  <a:lnTo>
                    <a:pt x="235500" y="70804"/>
                  </a:lnTo>
                  <a:lnTo>
                    <a:pt x="235424" y="70336"/>
                  </a:lnTo>
                  <a:lnTo>
                    <a:pt x="235338" y="69867"/>
                  </a:lnTo>
                  <a:lnTo>
                    <a:pt x="235253" y="69399"/>
                  </a:lnTo>
                  <a:lnTo>
                    <a:pt x="235151" y="68939"/>
                  </a:lnTo>
                  <a:lnTo>
                    <a:pt x="235049" y="68470"/>
                  </a:lnTo>
                  <a:lnTo>
                    <a:pt x="234938" y="68010"/>
                  </a:lnTo>
                  <a:lnTo>
                    <a:pt x="234819" y="67550"/>
                  </a:lnTo>
                  <a:lnTo>
                    <a:pt x="234699" y="67098"/>
                  </a:lnTo>
                  <a:lnTo>
                    <a:pt x="234572" y="66647"/>
                  </a:lnTo>
                  <a:lnTo>
                    <a:pt x="234435" y="66187"/>
                  </a:lnTo>
                  <a:lnTo>
                    <a:pt x="234290" y="65744"/>
                  </a:lnTo>
                  <a:lnTo>
                    <a:pt x="234146" y="65292"/>
                  </a:lnTo>
                  <a:lnTo>
                    <a:pt x="233992" y="64849"/>
                  </a:lnTo>
                  <a:lnTo>
                    <a:pt x="233830" y="64406"/>
                  </a:lnTo>
                  <a:lnTo>
                    <a:pt x="233669" y="63963"/>
                  </a:lnTo>
                  <a:lnTo>
                    <a:pt x="233498" y="63520"/>
                  </a:lnTo>
                  <a:lnTo>
                    <a:pt x="233319" y="63086"/>
                  </a:lnTo>
                  <a:lnTo>
                    <a:pt x="233140" y="62651"/>
                  </a:lnTo>
                  <a:lnTo>
                    <a:pt x="232953" y="62225"/>
                  </a:lnTo>
                  <a:lnTo>
                    <a:pt x="232757" y="61799"/>
                  </a:lnTo>
                  <a:lnTo>
                    <a:pt x="232553" y="61373"/>
                  </a:lnTo>
                  <a:lnTo>
                    <a:pt x="232348" y="60947"/>
                  </a:lnTo>
                  <a:lnTo>
                    <a:pt x="232135" y="60521"/>
                  </a:lnTo>
                  <a:lnTo>
                    <a:pt x="231922" y="60104"/>
                  </a:lnTo>
                  <a:lnTo>
                    <a:pt x="231701" y="59695"/>
                  </a:lnTo>
                  <a:lnTo>
                    <a:pt x="231471" y="59278"/>
                  </a:lnTo>
                  <a:lnTo>
                    <a:pt x="231241" y="58869"/>
                  </a:lnTo>
                  <a:lnTo>
                    <a:pt x="230993" y="58460"/>
                  </a:lnTo>
                  <a:lnTo>
                    <a:pt x="230755" y="58059"/>
                  </a:lnTo>
                  <a:lnTo>
                    <a:pt x="230508" y="57659"/>
                  </a:lnTo>
                  <a:lnTo>
                    <a:pt x="230252" y="57259"/>
                  </a:lnTo>
                  <a:lnTo>
                    <a:pt x="229988" y="56867"/>
                  </a:lnTo>
                  <a:lnTo>
                    <a:pt x="229724" y="56475"/>
                  </a:lnTo>
                  <a:lnTo>
                    <a:pt x="229451" y="56083"/>
                  </a:lnTo>
                  <a:lnTo>
                    <a:pt x="229179" y="55699"/>
                  </a:lnTo>
                  <a:lnTo>
                    <a:pt x="228898" y="55316"/>
                  </a:lnTo>
                  <a:lnTo>
                    <a:pt x="228608" y="54941"/>
                  </a:lnTo>
                  <a:lnTo>
                    <a:pt x="228318" y="54558"/>
                  </a:lnTo>
                  <a:lnTo>
                    <a:pt x="228029" y="54192"/>
                  </a:lnTo>
                  <a:lnTo>
                    <a:pt x="227722" y="53817"/>
                  </a:lnTo>
                  <a:lnTo>
                    <a:pt x="227415" y="53450"/>
                  </a:lnTo>
                  <a:lnTo>
                    <a:pt x="227109" y="53093"/>
                  </a:lnTo>
                  <a:lnTo>
                    <a:pt x="226793" y="52726"/>
                  </a:lnTo>
                  <a:lnTo>
                    <a:pt x="226470" y="52377"/>
                  </a:lnTo>
                  <a:lnTo>
                    <a:pt x="226146" y="52019"/>
                  </a:lnTo>
                  <a:lnTo>
                    <a:pt x="225822" y="51670"/>
                  </a:lnTo>
                  <a:lnTo>
                    <a:pt x="225490" y="51329"/>
                  </a:lnTo>
                  <a:lnTo>
                    <a:pt x="225149" y="50988"/>
                  </a:lnTo>
                  <a:lnTo>
                    <a:pt x="224808" y="50648"/>
                  </a:lnTo>
                  <a:lnTo>
                    <a:pt x="224459" y="50315"/>
                  </a:lnTo>
                  <a:lnTo>
                    <a:pt x="224110" y="49983"/>
                  </a:lnTo>
                  <a:lnTo>
                    <a:pt x="223752" y="49651"/>
                  </a:lnTo>
                  <a:lnTo>
                    <a:pt x="223386" y="49327"/>
                  </a:lnTo>
                  <a:lnTo>
                    <a:pt x="223028" y="49012"/>
                  </a:lnTo>
                  <a:lnTo>
                    <a:pt x="222653" y="48697"/>
                  </a:lnTo>
                  <a:lnTo>
                    <a:pt x="222287" y="48381"/>
                  </a:lnTo>
                  <a:lnTo>
                    <a:pt x="221903" y="48075"/>
                  </a:lnTo>
                  <a:lnTo>
                    <a:pt x="221520" y="47768"/>
                  </a:lnTo>
                  <a:lnTo>
                    <a:pt x="221137" y="47470"/>
                  </a:lnTo>
                  <a:lnTo>
                    <a:pt x="220745" y="47180"/>
                  </a:lnTo>
                  <a:lnTo>
                    <a:pt x="220353" y="46882"/>
                  </a:lnTo>
                  <a:lnTo>
                    <a:pt x="219952" y="46601"/>
                  </a:lnTo>
                  <a:lnTo>
                    <a:pt x="219552" y="46311"/>
                  </a:lnTo>
                  <a:lnTo>
                    <a:pt x="219152" y="46039"/>
                  </a:lnTo>
                  <a:lnTo>
                    <a:pt x="218743" y="45757"/>
                  </a:lnTo>
                  <a:lnTo>
                    <a:pt x="218325" y="45485"/>
                  </a:lnTo>
                  <a:lnTo>
                    <a:pt x="217908" y="45221"/>
                  </a:lnTo>
                  <a:lnTo>
                    <a:pt x="217490" y="44957"/>
                  </a:lnTo>
                  <a:lnTo>
                    <a:pt x="217064" y="44701"/>
                  </a:lnTo>
                  <a:lnTo>
                    <a:pt x="216638" y="44445"/>
                  </a:lnTo>
                  <a:lnTo>
                    <a:pt x="216204" y="44198"/>
                  </a:lnTo>
                  <a:lnTo>
                    <a:pt x="215769" y="43960"/>
                  </a:lnTo>
                  <a:lnTo>
                    <a:pt x="215335" y="43713"/>
                  </a:lnTo>
                  <a:lnTo>
                    <a:pt x="214892" y="43483"/>
                  </a:lnTo>
                  <a:lnTo>
                    <a:pt x="214440" y="43253"/>
                  </a:lnTo>
                  <a:lnTo>
                    <a:pt x="213997" y="43023"/>
                  </a:lnTo>
                  <a:lnTo>
                    <a:pt x="213546" y="42801"/>
                  </a:lnTo>
                  <a:lnTo>
                    <a:pt x="213086" y="42588"/>
                  </a:lnTo>
                  <a:lnTo>
                    <a:pt x="212626" y="42375"/>
                  </a:lnTo>
                  <a:lnTo>
                    <a:pt x="212166" y="42171"/>
                  </a:lnTo>
                  <a:lnTo>
                    <a:pt x="211697" y="41966"/>
                  </a:lnTo>
                  <a:lnTo>
                    <a:pt x="211229" y="41770"/>
                  </a:lnTo>
                  <a:lnTo>
                    <a:pt x="210760" y="41574"/>
                  </a:lnTo>
                  <a:lnTo>
                    <a:pt x="210283" y="41387"/>
                  </a:lnTo>
                  <a:lnTo>
                    <a:pt x="209806" y="41208"/>
                  </a:lnTo>
                  <a:lnTo>
                    <a:pt x="209329" y="41029"/>
                  </a:lnTo>
                  <a:lnTo>
                    <a:pt x="208843" y="40859"/>
                  </a:lnTo>
                  <a:lnTo>
                    <a:pt x="208358" y="40688"/>
                  </a:lnTo>
                  <a:lnTo>
                    <a:pt x="207872" y="40527"/>
                  </a:lnTo>
                  <a:lnTo>
                    <a:pt x="207378" y="40373"/>
                  </a:lnTo>
                  <a:lnTo>
                    <a:pt x="206884" y="40220"/>
                  </a:lnTo>
                  <a:lnTo>
                    <a:pt x="206381" y="40075"/>
                  </a:lnTo>
                  <a:lnTo>
                    <a:pt x="205887" y="39930"/>
                  </a:lnTo>
                  <a:lnTo>
                    <a:pt x="205384" y="39794"/>
                  </a:lnTo>
                  <a:lnTo>
                    <a:pt x="204873" y="39666"/>
                  </a:lnTo>
                  <a:lnTo>
                    <a:pt x="204371" y="39538"/>
                  </a:lnTo>
                  <a:lnTo>
                    <a:pt x="203859" y="39419"/>
                  </a:lnTo>
                  <a:lnTo>
                    <a:pt x="203348" y="39308"/>
                  </a:lnTo>
                  <a:lnTo>
                    <a:pt x="202829" y="39198"/>
                  </a:lnTo>
                  <a:lnTo>
                    <a:pt x="202317" y="39095"/>
                  </a:lnTo>
                  <a:lnTo>
                    <a:pt x="201789" y="38993"/>
                  </a:lnTo>
                  <a:lnTo>
                    <a:pt x="201270" y="38908"/>
                  </a:lnTo>
                  <a:lnTo>
                    <a:pt x="200750" y="38823"/>
                  </a:lnTo>
                  <a:lnTo>
                    <a:pt x="200222" y="38737"/>
                  </a:lnTo>
                  <a:lnTo>
                    <a:pt x="199693" y="38661"/>
                  </a:lnTo>
                  <a:lnTo>
                    <a:pt x="199157" y="38593"/>
                  </a:lnTo>
                  <a:lnTo>
                    <a:pt x="198629" y="38533"/>
                  </a:lnTo>
                  <a:lnTo>
                    <a:pt x="198092" y="38473"/>
                  </a:lnTo>
                  <a:lnTo>
                    <a:pt x="197555" y="38422"/>
                  </a:lnTo>
                  <a:lnTo>
                    <a:pt x="197018" y="38380"/>
                  </a:lnTo>
                  <a:lnTo>
                    <a:pt x="196473" y="38337"/>
                  </a:lnTo>
                  <a:lnTo>
                    <a:pt x="195936" y="38303"/>
                  </a:lnTo>
                  <a:lnTo>
                    <a:pt x="195391" y="38277"/>
                  </a:lnTo>
                  <a:lnTo>
                    <a:pt x="194846" y="38252"/>
                  </a:lnTo>
                  <a:lnTo>
                    <a:pt x="194292" y="38235"/>
                  </a:lnTo>
                  <a:lnTo>
                    <a:pt x="193747" y="38226"/>
                  </a:lnTo>
                  <a:lnTo>
                    <a:pt x="193193" y="38226"/>
                  </a:lnTo>
                  <a:lnTo>
                    <a:pt x="193193" y="38226"/>
                  </a:lnTo>
                  <a:lnTo>
                    <a:pt x="192461" y="38235"/>
                  </a:lnTo>
                  <a:lnTo>
                    <a:pt x="191694" y="38252"/>
                  </a:lnTo>
                  <a:lnTo>
                    <a:pt x="191694" y="38252"/>
                  </a:lnTo>
                  <a:lnTo>
                    <a:pt x="191626" y="37800"/>
                  </a:lnTo>
                  <a:lnTo>
                    <a:pt x="191557" y="37357"/>
                  </a:lnTo>
                  <a:lnTo>
                    <a:pt x="191481" y="36906"/>
                  </a:lnTo>
                  <a:lnTo>
                    <a:pt x="191404" y="36454"/>
                  </a:lnTo>
                  <a:lnTo>
                    <a:pt x="191319" y="36011"/>
                  </a:lnTo>
                  <a:lnTo>
                    <a:pt x="191225" y="35560"/>
                  </a:lnTo>
                  <a:lnTo>
                    <a:pt x="191132" y="35117"/>
                  </a:lnTo>
                  <a:lnTo>
                    <a:pt x="191029" y="34674"/>
                  </a:lnTo>
                  <a:lnTo>
                    <a:pt x="190919" y="34231"/>
                  </a:lnTo>
                  <a:lnTo>
                    <a:pt x="190808" y="33788"/>
                  </a:lnTo>
                  <a:lnTo>
                    <a:pt x="190689" y="33353"/>
                  </a:lnTo>
                  <a:lnTo>
                    <a:pt x="190569" y="32910"/>
                  </a:lnTo>
                  <a:lnTo>
                    <a:pt x="190441" y="32476"/>
                  </a:lnTo>
                  <a:lnTo>
                    <a:pt x="190305" y="32041"/>
                  </a:lnTo>
                  <a:lnTo>
                    <a:pt x="190169" y="31598"/>
                  </a:lnTo>
                  <a:lnTo>
                    <a:pt x="190024" y="31172"/>
                  </a:lnTo>
                  <a:lnTo>
                    <a:pt x="189871" y="30738"/>
                  </a:lnTo>
                  <a:lnTo>
                    <a:pt x="189717" y="30303"/>
                  </a:lnTo>
                  <a:lnTo>
                    <a:pt x="189555" y="29877"/>
                  </a:lnTo>
                  <a:lnTo>
                    <a:pt x="189394" y="29451"/>
                  </a:lnTo>
                  <a:lnTo>
                    <a:pt x="189223" y="29025"/>
                  </a:lnTo>
                  <a:lnTo>
                    <a:pt x="189053" y="28599"/>
                  </a:lnTo>
                  <a:lnTo>
                    <a:pt x="188865" y="28174"/>
                  </a:lnTo>
                  <a:lnTo>
                    <a:pt x="188686" y="27756"/>
                  </a:lnTo>
                  <a:lnTo>
                    <a:pt x="188491" y="27339"/>
                  </a:lnTo>
                  <a:lnTo>
                    <a:pt x="188295" y="26913"/>
                  </a:lnTo>
                  <a:lnTo>
                    <a:pt x="188099" y="26504"/>
                  </a:lnTo>
                  <a:lnTo>
                    <a:pt x="187894" y="26086"/>
                  </a:lnTo>
                  <a:lnTo>
                    <a:pt x="187681" y="25669"/>
                  </a:lnTo>
                  <a:lnTo>
                    <a:pt x="187468" y="25260"/>
                  </a:lnTo>
                  <a:lnTo>
                    <a:pt x="187247" y="24851"/>
                  </a:lnTo>
                  <a:lnTo>
                    <a:pt x="187017" y="24442"/>
                  </a:lnTo>
                  <a:lnTo>
                    <a:pt x="186787" y="24042"/>
                  </a:lnTo>
                  <a:lnTo>
                    <a:pt x="186548" y="23633"/>
                  </a:lnTo>
                  <a:lnTo>
                    <a:pt x="186310" y="23232"/>
                  </a:lnTo>
                  <a:lnTo>
                    <a:pt x="186063" y="22832"/>
                  </a:lnTo>
                  <a:lnTo>
                    <a:pt x="185815" y="22440"/>
                  </a:lnTo>
                  <a:lnTo>
                    <a:pt x="185560" y="22040"/>
                  </a:lnTo>
                  <a:lnTo>
                    <a:pt x="185296" y="21648"/>
                  </a:lnTo>
                  <a:lnTo>
                    <a:pt x="185032" y="21256"/>
                  </a:lnTo>
                  <a:lnTo>
                    <a:pt x="184759" y="20864"/>
                  </a:lnTo>
                  <a:lnTo>
                    <a:pt x="184486" y="20481"/>
                  </a:lnTo>
                  <a:lnTo>
                    <a:pt x="184205" y="20097"/>
                  </a:lnTo>
                  <a:lnTo>
                    <a:pt x="183924" y="19714"/>
                  </a:lnTo>
                  <a:lnTo>
                    <a:pt x="183635" y="19330"/>
                  </a:lnTo>
                  <a:lnTo>
                    <a:pt x="183336" y="18956"/>
                  </a:lnTo>
                  <a:lnTo>
                    <a:pt x="183038" y="18581"/>
                  </a:lnTo>
                  <a:lnTo>
                    <a:pt x="182740" y="18206"/>
                  </a:lnTo>
                  <a:lnTo>
                    <a:pt x="182425" y="17831"/>
                  </a:lnTo>
                  <a:lnTo>
                    <a:pt x="182118" y="17465"/>
                  </a:lnTo>
                  <a:lnTo>
                    <a:pt x="181794" y="17098"/>
                  </a:lnTo>
                  <a:lnTo>
                    <a:pt x="181471" y="16732"/>
                  </a:lnTo>
                  <a:lnTo>
                    <a:pt x="181147" y="16374"/>
                  </a:lnTo>
                  <a:lnTo>
                    <a:pt x="180815" y="16016"/>
                  </a:lnTo>
                  <a:lnTo>
                    <a:pt x="180474" y="15659"/>
                  </a:lnTo>
                  <a:lnTo>
                    <a:pt x="180133" y="15301"/>
                  </a:lnTo>
                  <a:lnTo>
                    <a:pt x="179792" y="14952"/>
                  </a:lnTo>
                  <a:lnTo>
                    <a:pt x="179443" y="14602"/>
                  </a:lnTo>
                  <a:lnTo>
                    <a:pt x="179085" y="14261"/>
                  </a:lnTo>
                  <a:lnTo>
                    <a:pt x="178727" y="13912"/>
                  </a:lnTo>
                  <a:lnTo>
                    <a:pt x="178361" y="13571"/>
                  </a:lnTo>
                  <a:lnTo>
                    <a:pt x="177995" y="13239"/>
                  </a:lnTo>
                  <a:lnTo>
                    <a:pt x="177236" y="12566"/>
                  </a:lnTo>
                  <a:lnTo>
                    <a:pt x="177236" y="12566"/>
                  </a:lnTo>
                  <a:lnTo>
                    <a:pt x="176811" y="12200"/>
                  </a:lnTo>
                  <a:lnTo>
                    <a:pt x="176376" y="11833"/>
                  </a:lnTo>
                  <a:lnTo>
                    <a:pt x="175933" y="11476"/>
                  </a:lnTo>
                  <a:lnTo>
                    <a:pt x="175490" y="11118"/>
                  </a:lnTo>
                  <a:lnTo>
                    <a:pt x="175047" y="10769"/>
                  </a:lnTo>
                  <a:lnTo>
                    <a:pt x="174595" y="10428"/>
                  </a:lnTo>
                  <a:lnTo>
                    <a:pt x="174144" y="10087"/>
                  </a:lnTo>
                  <a:lnTo>
                    <a:pt x="173684" y="9755"/>
                  </a:lnTo>
                  <a:lnTo>
                    <a:pt x="173224" y="9422"/>
                  </a:lnTo>
                  <a:lnTo>
                    <a:pt x="172764" y="9099"/>
                  </a:lnTo>
                  <a:lnTo>
                    <a:pt x="172295" y="8784"/>
                  </a:lnTo>
                  <a:lnTo>
                    <a:pt x="171818" y="8468"/>
                  </a:lnTo>
                  <a:lnTo>
                    <a:pt x="171350" y="8162"/>
                  </a:lnTo>
                  <a:lnTo>
                    <a:pt x="170864" y="7863"/>
                  </a:lnTo>
                  <a:lnTo>
                    <a:pt x="170387" y="7565"/>
                  </a:lnTo>
                  <a:lnTo>
                    <a:pt x="169901" y="7276"/>
                  </a:lnTo>
                  <a:lnTo>
                    <a:pt x="169416" y="6986"/>
                  </a:lnTo>
                  <a:lnTo>
                    <a:pt x="168922" y="6705"/>
                  </a:lnTo>
                  <a:lnTo>
                    <a:pt x="168427" y="6432"/>
                  </a:lnTo>
                  <a:lnTo>
                    <a:pt x="167933" y="6160"/>
                  </a:lnTo>
                  <a:lnTo>
                    <a:pt x="167431" y="5895"/>
                  </a:lnTo>
                  <a:lnTo>
                    <a:pt x="166928" y="5640"/>
                  </a:lnTo>
                  <a:lnTo>
                    <a:pt x="166417" y="5384"/>
                  </a:lnTo>
                  <a:lnTo>
                    <a:pt x="165906" y="5137"/>
                  </a:lnTo>
                  <a:lnTo>
                    <a:pt x="165395" y="4899"/>
                  </a:lnTo>
                  <a:lnTo>
                    <a:pt x="164883" y="4660"/>
                  </a:lnTo>
                  <a:lnTo>
                    <a:pt x="164364" y="4430"/>
                  </a:lnTo>
                  <a:lnTo>
                    <a:pt x="163844" y="4209"/>
                  </a:lnTo>
                  <a:lnTo>
                    <a:pt x="163316" y="3987"/>
                  </a:lnTo>
                  <a:lnTo>
                    <a:pt x="162796" y="3774"/>
                  </a:lnTo>
                  <a:lnTo>
                    <a:pt x="162268" y="3570"/>
                  </a:lnTo>
                  <a:lnTo>
                    <a:pt x="161731" y="3365"/>
                  </a:lnTo>
                  <a:lnTo>
                    <a:pt x="161203" y="3169"/>
                  </a:lnTo>
                  <a:lnTo>
                    <a:pt x="160666" y="2973"/>
                  </a:lnTo>
                  <a:lnTo>
                    <a:pt x="160130" y="2794"/>
                  </a:lnTo>
                  <a:lnTo>
                    <a:pt x="159584" y="2616"/>
                  </a:lnTo>
                  <a:lnTo>
                    <a:pt x="159048" y="2437"/>
                  </a:lnTo>
                  <a:lnTo>
                    <a:pt x="158502" y="2266"/>
                  </a:lnTo>
                  <a:lnTo>
                    <a:pt x="157949" y="2104"/>
                  </a:lnTo>
                  <a:lnTo>
                    <a:pt x="157403" y="1951"/>
                  </a:lnTo>
                  <a:lnTo>
                    <a:pt x="156850" y="1798"/>
                  </a:lnTo>
                  <a:lnTo>
                    <a:pt x="156296" y="1653"/>
                  </a:lnTo>
                  <a:lnTo>
                    <a:pt x="155742" y="1517"/>
                  </a:lnTo>
                  <a:lnTo>
                    <a:pt x="155188" y="1389"/>
                  </a:lnTo>
                  <a:lnTo>
                    <a:pt x="154626" y="1261"/>
                  </a:lnTo>
                  <a:lnTo>
                    <a:pt x="154072" y="1142"/>
                  </a:lnTo>
                  <a:lnTo>
                    <a:pt x="153510" y="1022"/>
                  </a:lnTo>
                  <a:lnTo>
                    <a:pt x="152939" y="912"/>
                  </a:lnTo>
                  <a:lnTo>
                    <a:pt x="152377" y="809"/>
                  </a:lnTo>
                  <a:lnTo>
                    <a:pt x="151806" y="716"/>
                  </a:lnTo>
                  <a:lnTo>
                    <a:pt x="151244" y="622"/>
                  </a:lnTo>
                  <a:lnTo>
                    <a:pt x="150673" y="537"/>
                  </a:lnTo>
                  <a:lnTo>
                    <a:pt x="150102" y="460"/>
                  </a:lnTo>
                  <a:lnTo>
                    <a:pt x="149523" y="392"/>
                  </a:lnTo>
                  <a:lnTo>
                    <a:pt x="148952" y="324"/>
                  </a:lnTo>
                  <a:lnTo>
                    <a:pt x="148373" y="264"/>
                  </a:lnTo>
                  <a:lnTo>
                    <a:pt x="147802" y="205"/>
                  </a:lnTo>
                  <a:lnTo>
                    <a:pt x="147223" y="162"/>
                  </a:lnTo>
                  <a:lnTo>
                    <a:pt x="146644" y="119"/>
                  </a:lnTo>
                  <a:lnTo>
                    <a:pt x="146064" y="85"/>
                  </a:lnTo>
                  <a:lnTo>
                    <a:pt x="145485" y="51"/>
                  </a:lnTo>
                  <a:lnTo>
                    <a:pt x="144897" y="34"/>
                  </a:lnTo>
                  <a:lnTo>
                    <a:pt x="144318" y="17"/>
                  </a:lnTo>
                  <a:lnTo>
                    <a:pt x="143730" y="9"/>
                  </a:lnTo>
                  <a:lnTo>
                    <a:pt x="143730" y="9"/>
                  </a:lnTo>
                  <a:lnTo>
                    <a:pt x="142852" y="0"/>
                  </a:lnTo>
                  <a:lnTo>
                    <a:pt x="141966" y="9"/>
                  </a:lnTo>
                  <a:lnTo>
                    <a:pt x="141089" y="34"/>
                  </a:lnTo>
                  <a:lnTo>
                    <a:pt x="140220" y="77"/>
                  </a:lnTo>
                  <a:lnTo>
                    <a:pt x="139342" y="128"/>
                  </a:lnTo>
                  <a:lnTo>
                    <a:pt x="138474" y="188"/>
                  </a:lnTo>
                  <a:lnTo>
                    <a:pt x="137613" y="273"/>
                  </a:lnTo>
                  <a:lnTo>
                    <a:pt x="136753" y="366"/>
                  </a:lnTo>
                  <a:lnTo>
                    <a:pt x="135892" y="469"/>
                  </a:lnTo>
                  <a:lnTo>
                    <a:pt x="135032" y="588"/>
                  </a:lnTo>
                  <a:lnTo>
                    <a:pt x="134180" y="716"/>
                  </a:lnTo>
                  <a:lnTo>
                    <a:pt x="133336" y="869"/>
                  </a:lnTo>
                  <a:lnTo>
                    <a:pt x="132493" y="1022"/>
                  </a:lnTo>
                  <a:lnTo>
                    <a:pt x="131658" y="1193"/>
                  </a:lnTo>
                  <a:lnTo>
                    <a:pt x="130823" y="1380"/>
                  </a:lnTo>
                  <a:lnTo>
                    <a:pt x="129988" y="1576"/>
                  </a:lnTo>
                  <a:lnTo>
                    <a:pt x="129170" y="1781"/>
                  </a:lnTo>
                  <a:lnTo>
                    <a:pt x="128344" y="2002"/>
                  </a:lnTo>
                  <a:lnTo>
                    <a:pt x="127535" y="2241"/>
                  </a:lnTo>
                  <a:lnTo>
                    <a:pt x="126725" y="2488"/>
                  </a:lnTo>
                  <a:lnTo>
                    <a:pt x="125925" y="2743"/>
                  </a:lnTo>
                  <a:lnTo>
                    <a:pt x="125124" y="3016"/>
                  </a:lnTo>
                  <a:lnTo>
                    <a:pt x="124331" y="3297"/>
                  </a:lnTo>
                  <a:lnTo>
                    <a:pt x="123548" y="3587"/>
                  </a:lnTo>
                  <a:lnTo>
                    <a:pt x="122772" y="3893"/>
                  </a:lnTo>
                  <a:lnTo>
                    <a:pt x="121997" y="4217"/>
                  </a:lnTo>
                  <a:lnTo>
                    <a:pt x="121230" y="4541"/>
                  </a:lnTo>
                  <a:lnTo>
                    <a:pt x="120472" y="4882"/>
                  </a:lnTo>
                  <a:lnTo>
                    <a:pt x="119722" y="5239"/>
                  </a:lnTo>
                  <a:lnTo>
                    <a:pt x="118973" y="5606"/>
                  </a:lnTo>
                  <a:lnTo>
                    <a:pt x="118240" y="5981"/>
                  </a:lnTo>
                  <a:lnTo>
                    <a:pt x="117507" y="6364"/>
                  </a:lnTo>
                  <a:lnTo>
                    <a:pt x="116783" y="6764"/>
                  </a:lnTo>
                  <a:lnTo>
                    <a:pt x="116076" y="7165"/>
                  </a:lnTo>
                  <a:lnTo>
                    <a:pt x="115369" y="7591"/>
                  </a:lnTo>
                  <a:lnTo>
                    <a:pt x="114671" y="8017"/>
                  </a:lnTo>
                  <a:lnTo>
                    <a:pt x="113980" y="8460"/>
                  </a:lnTo>
                  <a:lnTo>
                    <a:pt x="113299" y="8911"/>
                  </a:lnTo>
                  <a:lnTo>
                    <a:pt x="112626" y="9371"/>
                  </a:lnTo>
                  <a:lnTo>
                    <a:pt x="111961" y="9840"/>
                  </a:lnTo>
                  <a:lnTo>
                    <a:pt x="111305" y="10326"/>
                  </a:lnTo>
                  <a:lnTo>
                    <a:pt x="110658" y="10820"/>
                  </a:lnTo>
                  <a:lnTo>
                    <a:pt x="110027" y="11322"/>
                  </a:lnTo>
                  <a:lnTo>
                    <a:pt x="109397" y="11833"/>
                  </a:lnTo>
                  <a:lnTo>
                    <a:pt x="108784" y="12353"/>
                  </a:lnTo>
                  <a:lnTo>
                    <a:pt x="108179" y="12890"/>
                  </a:lnTo>
                  <a:lnTo>
                    <a:pt x="107582" y="13427"/>
                  </a:lnTo>
                  <a:lnTo>
                    <a:pt x="106995" y="13980"/>
                  </a:lnTo>
                  <a:lnTo>
                    <a:pt x="106415" y="14543"/>
                  </a:lnTo>
                  <a:lnTo>
                    <a:pt x="105853" y="15113"/>
                  </a:lnTo>
                  <a:lnTo>
                    <a:pt x="105299" y="15693"/>
                  </a:lnTo>
                  <a:lnTo>
                    <a:pt x="104754" y="16281"/>
                  </a:lnTo>
                  <a:lnTo>
                    <a:pt x="104217" y="16877"/>
                  </a:lnTo>
                  <a:lnTo>
                    <a:pt x="103698" y="17482"/>
                  </a:lnTo>
                  <a:lnTo>
                    <a:pt x="103186" y="18104"/>
                  </a:lnTo>
                  <a:lnTo>
                    <a:pt x="102692" y="18726"/>
                  </a:lnTo>
                  <a:lnTo>
                    <a:pt x="102207" y="19365"/>
                  </a:lnTo>
                  <a:lnTo>
                    <a:pt x="101730" y="20003"/>
                  </a:lnTo>
                  <a:lnTo>
                    <a:pt x="101270" y="20651"/>
                  </a:lnTo>
                  <a:lnTo>
                    <a:pt x="100818" y="21315"/>
                  </a:lnTo>
                  <a:lnTo>
                    <a:pt x="100384" y="21980"/>
                  </a:lnTo>
                  <a:lnTo>
                    <a:pt x="99958" y="22662"/>
                  </a:lnTo>
                  <a:lnTo>
                    <a:pt x="99549" y="23343"/>
                  </a:lnTo>
                  <a:lnTo>
                    <a:pt x="99148" y="24033"/>
                  </a:lnTo>
                  <a:lnTo>
                    <a:pt x="99148" y="24033"/>
                  </a:lnTo>
                  <a:lnTo>
                    <a:pt x="98748" y="23343"/>
                  </a:lnTo>
                  <a:lnTo>
                    <a:pt x="98339" y="22662"/>
                  </a:lnTo>
                  <a:lnTo>
                    <a:pt x="97913" y="21980"/>
                  </a:lnTo>
                  <a:lnTo>
                    <a:pt x="97478" y="21315"/>
                  </a:lnTo>
                  <a:lnTo>
                    <a:pt x="97027" y="20651"/>
                  </a:lnTo>
                  <a:lnTo>
                    <a:pt x="96567" y="20003"/>
                  </a:lnTo>
                  <a:lnTo>
                    <a:pt x="96090" y="19365"/>
                  </a:lnTo>
                  <a:lnTo>
                    <a:pt x="95604" y="18726"/>
                  </a:lnTo>
                  <a:lnTo>
                    <a:pt x="95110" y="18104"/>
                  </a:lnTo>
                  <a:lnTo>
                    <a:pt x="94599" y="17490"/>
                  </a:lnTo>
                  <a:lnTo>
                    <a:pt x="94079" y="16877"/>
                  </a:lnTo>
                  <a:lnTo>
                    <a:pt x="93543" y="16281"/>
                  </a:lnTo>
                  <a:lnTo>
                    <a:pt x="93006" y="15693"/>
                  </a:lnTo>
                  <a:lnTo>
                    <a:pt x="92444" y="15113"/>
                  </a:lnTo>
                  <a:lnTo>
                    <a:pt x="91881" y="14543"/>
                  </a:lnTo>
                  <a:lnTo>
                    <a:pt x="91302" y="13980"/>
                  </a:lnTo>
                  <a:lnTo>
                    <a:pt x="90723" y="13435"/>
                  </a:lnTo>
                  <a:lnTo>
                    <a:pt x="90126" y="12890"/>
                  </a:lnTo>
                  <a:lnTo>
                    <a:pt x="89513" y="12362"/>
                  </a:lnTo>
                  <a:lnTo>
                    <a:pt x="88900" y="11833"/>
                  </a:lnTo>
                  <a:lnTo>
                    <a:pt x="88269" y="11322"/>
                  </a:lnTo>
                  <a:lnTo>
                    <a:pt x="87639" y="10820"/>
                  </a:lnTo>
                  <a:lnTo>
                    <a:pt x="86991" y="10326"/>
                  </a:lnTo>
                  <a:lnTo>
                    <a:pt x="86335" y="9848"/>
                  </a:lnTo>
                  <a:lnTo>
                    <a:pt x="85671" y="9371"/>
                  </a:lnTo>
                  <a:lnTo>
                    <a:pt x="84998" y="8911"/>
                  </a:lnTo>
                  <a:lnTo>
                    <a:pt x="84316" y="8460"/>
                  </a:lnTo>
                  <a:lnTo>
                    <a:pt x="83626" y="8025"/>
                  </a:lnTo>
                  <a:lnTo>
                    <a:pt x="82927" y="7591"/>
                  </a:lnTo>
                  <a:lnTo>
                    <a:pt x="82220" y="7173"/>
                  </a:lnTo>
                  <a:lnTo>
                    <a:pt x="81505" y="6764"/>
                  </a:lnTo>
                  <a:lnTo>
                    <a:pt x="80789" y="6373"/>
                  </a:lnTo>
                  <a:lnTo>
                    <a:pt x="80056" y="5981"/>
                  </a:lnTo>
                  <a:lnTo>
                    <a:pt x="79315" y="5606"/>
                  </a:lnTo>
                  <a:lnTo>
                    <a:pt x="78574" y="5248"/>
                  </a:lnTo>
                  <a:lnTo>
                    <a:pt x="77824" y="4890"/>
                  </a:lnTo>
                  <a:lnTo>
                    <a:pt x="77066" y="4549"/>
                  </a:lnTo>
                  <a:lnTo>
                    <a:pt x="76299" y="4226"/>
                  </a:lnTo>
                  <a:lnTo>
                    <a:pt x="75524" y="3902"/>
                  </a:lnTo>
                  <a:lnTo>
                    <a:pt x="74749" y="3595"/>
                  </a:lnTo>
                  <a:lnTo>
                    <a:pt x="73957" y="3306"/>
                  </a:lnTo>
                  <a:lnTo>
                    <a:pt x="73173" y="3024"/>
                  </a:lnTo>
                  <a:lnTo>
                    <a:pt x="72372" y="2752"/>
                  </a:lnTo>
                  <a:lnTo>
                    <a:pt x="71571" y="2496"/>
                  </a:lnTo>
                  <a:lnTo>
                    <a:pt x="70762" y="2249"/>
                  </a:lnTo>
                  <a:lnTo>
                    <a:pt x="69944" y="2011"/>
                  </a:lnTo>
                  <a:lnTo>
                    <a:pt x="69126" y="1789"/>
                  </a:lnTo>
                  <a:lnTo>
                    <a:pt x="68300" y="1585"/>
                  </a:lnTo>
                  <a:lnTo>
                    <a:pt x="67473" y="1389"/>
                  </a:lnTo>
                  <a:lnTo>
                    <a:pt x="66639" y="1201"/>
                  </a:lnTo>
                  <a:lnTo>
                    <a:pt x="65804" y="1031"/>
                  </a:lnTo>
                  <a:lnTo>
                    <a:pt x="64960" y="869"/>
                  </a:lnTo>
                  <a:lnTo>
                    <a:pt x="64108" y="724"/>
                  </a:lnTo>
                  <a:lnTo>
                    <a:pt x="63256" y="596"/>
                  </a:lnTo>
                  <a:lnTo>
                    <a:pt x="62404" y="477"/>
                  </a:lnTo>
                  <a:lnTo>
                    <a:pt x="61544" y="366"/>
                  </a:lnTo>
                  <a:lnTo>
                    <a:pt x="60684" y="273"/>
                  </a:lnTo>
                  <a:lnTo>
                    <a:pt x="59823" y="196"/>
                  </a:lnTo>
                  <a:lnTo>
                    <a:pt x="58954" y="128"/>
                  </a:lnTo>
                  <a:lnTo>
                    <a:pt x="58077" y="77"/>
                  </a:lnTo>
                  <a:lnTo>
                    <a:pt x="57208" y="43"/>
                  </a:lnTo>
                  <a:lnTo>
                    <a:pt x="56330" y="17"/>
                  </a:lnTo>
                  <a:lnTo>
                    <a:pt x="55453" y="0"/>
                  </a:lnTo>
                  <a:lnTo>
                    <a:pt x="54567" y="9"/>
                  </a:lnTo>
                  <a:lnTo>
                    <a:pt x="54567" y="9"/>
                  </a:lnTo>
                  <a:lnTo>
                    <a:pt x="53987" y="17"/>
                  </a:lnTo>
                  <a:lnTo>
                    <a:pt x="53399" y="34"/>
                  </a:lnTo>
                  <a:lnTo>
                    <a:pt x="52820" y="51"/>
                  </a:lnTo>
                  <a:lnTo>
                    <a:pt x="52241" y="85"/>
                  </a:lnTo>
                  <a:lnTo>
                    <a:pt x="51653" y="119"/>
                  </a:lnTo>
                  <a:lnTo>
                    <a:pt x="51074" y="162"/>
                  </a:lnTo>
                  <a:lnTo>
                    <a:pt x="50503" y="213"/>
                  </a:lnTo>
                  <a:lnTo>
                    <a:pt x="49924" y="264"/>
                  </a:lnTo>
                  <a:lnTo>
                    <a:pt x="49344" y="324"/>
                  </a:lnTo>
                  <a:lnTo>
                    <a:pt x="48773" y="392"/>
                  </a:lnTo>
                  <a:lnTo>
                    <a:pt x="48203" y="460"/>
                  </a:lnTo>
                  <a:lnTo>
                    <a:pt x="47632" y="545"/>
                  </a:lnTo>
                  <a:lnTo>
                    <a:pt x="47061" y="622"/>
                  </a:lnTo>
                  <a:lnTo>
                    <a:pt x="46490" y="716"/>
                  </a:lnTo>
                  <a:lnTo>
                    <a:pt x="45920" y="809"/>
                  </a:lnTo>
                  <a:lnTo>
                    <a:pt x="45357" y="920"/>
                  </a:lnTo>
                  <a:lnTo>
                    <a:pt x="44795" y="1022"/>
                  </a:lnTo>
                  <a:lnTo>
                    <a:pt x="44233" y="1142"/>
                  </a:lnTo>
                  <a:lnTo>
                    <a:pt x="43670" y="1261"/>
                  </a:lnTo>
                  <a:lnTo>
                    <a:pt x="43117" y="1389"/>
                  </a:lnTo>
                  <a:lnTo>
                    <a:pt x="42554" y="1517"/>
                  </a:lnTo>
                  <a:lnTo>
                    <a:pt x="42001" y="1661"/>
                  </a:lnTo>
                  <a:lnTo>
                    <a:pt x="41447" y="1806"/>
                  </a:lnTo>
                  <a:lnTo>
                    <a:pt x="40893" y="1951"/>
                  </a:lnTo>
                  <a:lnTo>
                    <a:pt x="40348" y="2113"/>
                  </a:lnTo>
                  <a:lnTo>
                    <a:pt x="39803" y="2275"/>
                  </a:lnTo>
                  <a:lnTo>
                    <a:pt x="39257" y="2437"/>
                  </a:lnTo>
                  <a:lnTo>
                    <a:pt x="38712" y="2616"/>
                  </a:lnTo>
                  <a:lnTo>
                    <a:pt x="38175" y="2794"/>
                  </a:lnTo>
                  <a:lnTo>
                    <a:pt x="37639" y="2982"/>
                  </a:lnTo>
                  <a:lnTo>
                    <a:pt x="37102" y="3169"/>
                  </a:lnTo>
                  <a:lnTo>
                    <a:pt x="36565" y="3365"/>
                  </a:lnTo>
                  <a:lnTo>
                    <a:pt x="36037" y="3570"/>
                  </a:lnTo>
                  <a:lnTo>
                    <a:pt x="35509" y="3774"/>
                  </a:lnTo>
                  <a:lnTo>
                    <a:pt x="34981" y="3987"/>
                  </a:lnTo>
                  <a:lnTo>
                    <a:pt x="34461" y="4209"/>
                  </a:lnTo>
                  <a:lnTo>
                    <a:pt x="33941" y="4430"/>
                  </a:lnTo>
                  <a:lnTo>
                    <a:pt x="33422" y="4669"/>
                  </a:lnTo>
                  <a:lnTo>
                    <a:pt x="32902" y="4899"/>
                  </a:lnTo>
                  <a:lnTo>
                    <a:pt x="32391" y="5146"/>
                  </a:lnTo>
                  <a:lnTo>
                    <a:pt x="31880" y="5393"/>
                  </a:lnTo>
                  <a:lnTo>
                    <a:pt x="31377" y="5640"/>
                  </a:lnTo>
                  <a:lnTo>
                    <a:pt x="30874" y="5904"/>
                  </a:lnTo>
                  <a:lnTo>
                    <a:pt x="30372" y="6168"/>
                  </a:lnTo>
                  <a:lnTo>
                    <a:pt x="29869" y="6432"/>
                  </a:lnTo>
                  <a:lnTo>
                    <a:pt x="29375" y="6713"/>
                  </a:lnTo>
                  <a:lnTo>
                    <a:pt x="28889" y="6986"/>
                  </a:lnTo>
                  <a:lnTo>
                    <a:pt x="28395" y="7276"/>
                  </a:lnTo>
                  <a:lnTo>
                    <a:pt x="27910" y="7565"/>
                  </a:lnTo>
                  <a:lnTo>
                    <a:pt x="27433" y="7863"/>
                  </a:lnTo>
                  <a:lnTo>
                    <a:pt x="26955" y="8162"/>
                  </a:lnTo>
                  <a:lnTo>
                    <a:pt x="26478" y="8477"/>
                  </a:lnTo>
                  <a:lnTo>
                    <a:pt x="26010" y="8784"/>
                  </a:lnTo>
                  <a:lnTo>
                    <a:pt x="25541" y="9107"/>
                  </a:lnTo>
                  <a:lnTo>
                    <a:pt x="25073" y="9431"/>
                  </a:lnTo>
                  <a:lnTo>
                    <a:pt x="24613" y="9755"/>
                  </a:lnTo>
                  <a:lnTo>
                    <a:pt x="24153" y="10087"/>
                  </a:lnTo>
                  <a:lnTo>
                    <a:pt x="23701" y="10428"/>
                  </a:lnTo>
                  <a:lnTo>
                    <a:pt x="23250" y="10769"/>
                  </a:lnTo>
                  <a:lnTo>
                    <a:pt x="22807" y="11126"/>
                  </a:lnTo>
                  <a:lnTo>
                    <a:pt x="22364" y="11476"/>
                  </a:lnTo>
                  <a:lnTo>
                    <a:pt x="21929" y="11833"/>
                  </a:lnTo>
                  <a:lnTo>
                    <a:pt x="21495" y="12200"/>
                  </a:lnTo>
                  <a:lnTo>
                    <a:pt x="21060" y="12575"/>
                  </a:lnTo>
                  <a:lnTo>
                    <a:pt x="21060" y="12575"/>
                  </a:lnTo>
                  <a:lnTo>
                    <a:pt x="20685" y="12907"/>
                  </a:lnTo>
                  <a:lnTo>
                    <a:pt x="20310" y="13239"/>
                  </a:lnTo>
                  <a:lnTo>
                    <a:pt x="19944" y="13580"/>
                  </a:lnTo>
                  <a:lnTo>
                    <a:pt x="19578" y="13921"/>
                  </a:lnTo>
                  <a:lnTo>
                    <a:pt x="19220" y="14261"/>
                  </a:lnTo>
                  <a:lnTo>
                    <a:pt x="18862" y="14602"/>
                  </a:lnTo>
                  <a:lnTo>
                    <a:pt x="18513" y="14952"/>
                  </a:lnTo>
                  <a:lnTo>
                    <a:pt x="18164" y="15309"/>
                  </a:lnTo>
                  <a:lnTo>
                    <a:pt x="17823" y="15659"/>
                  </a:lnTo>
                  <a:lnTo>
                    <a:pt x="17482" y="16016"/>
                  </a:lnTo>
                  <a:lnTo>
                    <a:pt x="17150" y="16374"/>
                  </a:lnTo>
                  <a:lnTo>
                    <a:pt x="16826" y="16741"/>
                  </a:lnTo>
                  <a:lnTo>
                    <a:pt x="16502" y="17098"/>
                  </a:lnTo>
                  <a:lnTo>
                    <a:pt x="16187" y="17465"/>
                  </a:lnTo>
                  <a:lnTo>
                    <a:pt x="15872" y="17840"/>
                  </a:lnTo>
                  <a:lnTo>
                    <a:pt x="15565" y="18206"/>
                  </a:lnTo>
                  <a:lnTo>
                    <a:pt x="15258" y="18581"/>
                  </a:lnTo>
                  <a:lnTo>
                    <a:pt x="14960" y="18956"/>
                  </a:lnTo>
                  <a:lnTo>
                    <a:pt x="14671" y="19330"/>
                  </a:lnTo>
                  <a:lnTo>
                    <a:pt x="14381" y="19714"/>
                  </a:lnTo>
                  <a:lnTo>
                    <a:pt x="14091" y="20097"/>
                  </a:lnTo>
                  <a:lnTo>
                    <a:pt x="13810" y="20481"/>
                  </a:lnTo>
                  <a:lnTo>
                    <a:pt x="13538" y="20872"/>
                  </a:lnTo>
                  <a:lnTo>
                    <a:pt x="13265" y="21256"/>
                  </a:lnTo>
                  <a:lnTo>
                    <a:pt x="13001" y="21648"/>
                  </a:lnTo>
                  <a:lnTo>
                    <a:pt x="12745" y="22040"/>
                  </a:lnTo>
                  <a:lnTo>
                    <a:pt x="12490" y="22440"/>
                  </a:lnTo>
                  <a:lnTo>
                    <a:pt x="12234" y="22832"/>
                  </a:lnTo>
                  <a:lnTo>
                    <a:pt x="11987" y="23232"/>
                  </a:lnTo>
                  <a:lnTo>
                    <a:pt x="11748" y="23641"/>
                  </a:lnTo>
                  <a:lnTo>
                    <a:pt x="11510" y="24042"/>
                  </a:lnTo>
                  <a:lnTo>
                    <a:pt x="11280" y="24442"/>
                  </a:lnTo>
                  <a:lnTo>
                    <a:pt x="11058" y="24851"/>
                  </a:lnTo>
                  <a:lnTo>
                    <a:pt x="10837" y="25260"/>
                  </a:lnTo>
                  <a:lnTo>
                    <a:pt x="10624" y="25677"/>
                  </a:lnTo>
                  <a:lnTo>
                    <a:pt x="10411" y="26086"/>
                  </a:lnTo>
                  <a:lnTo>
                    <a:pt x="10206" y="26504"/>
                  </a:lnTo>
                  <a:lnTo>
                    <a:pt x="10002" y="26913"/>
                  </a:lnTo>
                  <a:lnTo>
                    <a:pt x="9806" y="27339"/>
                  </a:lnTo>
                  <a:lnTo>
                    <a:pt x="9619" y="27756"/>
                  </a:lnTo>
                  <a:lnTo>
                    <a:pt x="9431" y="28174"/>
                  </a:lnTo>
                  <a:lnTo>
                    <a:pt x="9252" y="28599"/>
                  </a:lnTo>
                  <a:lnTo>
                    <a:pt x="9073" y="29025"/>
                  </a:lnTo>
                  <a:lnTo>
                    <a:pt x="8903" y="29451"/>
                  </a:lnTo>
                  <a:lnTo>
                    <a:pt x="8741" y="29877"/>
                  </a:lnTo>
                  <a:lnTo>
                    <a:pt x="8579" y="30303"/>
                  </a:lnTo>
                  <a:lnTo>
                    <a:pt x="8426" y="30738"/>
                  </a:lnTo>
                  <a:lnTo>
                    <a:pt x="8281" y="31172"/>
                  </a:lnTo>
                  <a:lnTo>
                    <a:pt x="8136" y="31598"/>
                  </a:lnTo>
                  <a:lnTo>
                    <a:pt x="7991" y="32041"/>
                  </a:lnTo>
                  <a:lnTo>
                    <a:pt x="7864" y="32476"/>
                  </a:lnTo>
                  <a:lnTo>
                    <a:pt x="7736" y="32910"/>
                  </a:lnTo>
                  <a:lnTo>
                    <a:pt x="7608" y="33353"/>
                  </a:lnTo>
                  <a:lnTo>
                    <a:pt x="7489" y="33788"/>
                  </a:lnTo>
                  <a:lnTo>
                    <a:pt x="7378" y="34231"/>
                  </a:lnTo>
                  <a:lnTo>
                    <a:pt x="7276" y="34674"/>
                  </a:lnTo>
                  <a:lnTo>
                    <a:pt x="7174" y="35117"/>
                  </a:lnTo>
                  <a:lnTo>
                    <a:pt x="7071" y="35560"/>
                  </a:lnTo>
                  <a:lnTo>
                    <a:pt x="6986" y="36011"/>
                  </a:lnTo>
                  <a:lnTo>
                    <a:pt x="6901" y="36454"/>
                  </a:lnTo>
                  <a:lnTo>
                    <a:pt x="6816" y="36906"/>
                  </a:lnTo>
                  <a:lnTo>
                    <a:pt x="6748" y="37357"/>
                  </a:lnTo>
                  <a:lnTo>
                    <a:pt x="6671" y="37800"/>
                  </a:lnTo>
                  <a:lnTo>
                    <a:pt x="6611" y="38252"/>
                  </a:lnTo>
                  <a:lnTo>
                    <a:pt x="6611" y="38252"/>
                  </a:lnTo>
                  <a:lnTo>
                    <a:pt x="5836" y="38235"/>
                  </a:lnTo>
                  <a:lnTo>
                    <a:pt x="5103" y="38226"/>
                  </a:lnTo>
                  <a:lnTo>
                    <a:pt x="5103" y="38226"/>
                  </a:lnTo>
                  <a:lnTo>
                    <a:pt x="4839" y="38235"/>
                  </a:lnTo>
                  <a:lnTo>
                    <a:pt x="4584" y="38252"/>
                  </a:lnTo>
                  <a:lnTo>
                    <a:pt x="4328" y="38286"/>
                  </a:lnTo>
                  <a:lnTo>
                    <a:pt x="4081" y="38329"/>
                  </a:lnTo>
                  <a:lnTo>
                    <a:pt x="3834" y="38388"/>
                  </a:lnTo>
                  <a:lnTo>
                    <a:pt x="3587" y="38456"/>
                  </a:lnTo>
                  <a:lnTo>
                    <a:pt x="3348" y="38533"/>
                  </a:lnTo>
                  <a:lnTo>
                    <a:pt x="3118" y="38627"/>
                  </a:lnTo>
                  <a:lnTo>
                    <a:pt x="2888" y="38729"/>
                  </a:lnTo>
                  <a:lnTo>
                    <a:pt x="2675" y="38840"/>
                  </a:lnTo>
                  <a:lnTo>
                    <a:pt x="2454" y="38968"/>
                  </a:lnTo>
                  <a:lnTo>
                    <a:pt x="2249" y="39095"/>
                  </a:lnTo>
                  <a:lnTo>
                    <a:pt x="2053" y="39240"/>
                  </a:lnTo>
                  <a:lnTo>
                    <a:pt x="1858" y="39393"/>
                  </a:lnTo>
                  <a:lnTo>
                    <a:pt x="1670" y="39555"/>
                  </a:lnTo>
                  <a:lnTo>
                    <a:pt x="1491" y="39726"/>
                  </a:lnTo>
                  <a:lnTo>
                    <a:pt x="1321" y="39905"/>
                  </a:lnTo>
                  <a:lnTo>
                    <a:pt x="1167" y="40084"/>
                  </a:lnTo>
                  <a:lnTo>
                    <a:pt x="1014" y="40279"/>
                  </a:lnTo>
                  <a:lnTo>
                    <a:pt x="869" y="40475"/>
                  </a:lnTo>
                  <a:lnTo>
                    <a:pt x="741" y="40688"/>
                  </a:lnTo>
                  <a:lnTo>
                    <a:pt x="614" y="40901"/>
                  </a:lnTo>
                  <a:lnTo>
                    <a:pt x="503" y="41123"/>
                  </a:lnTo>
                  <a:lnTo>
                    <a:pt x="401" y="41344"/>
                  </a:lnTo>
                  <a:lnTo>
                    <a:pt x="307" y="41583"/>
                  </a:lnTo>
                  <a:lnTo>
                    <a:pt x="230" y="41813"/>
                  </a:lnTo>
                  <a:lnTo>
                    <a:pt x="162" y="42060"/>
                  </a:lnTo>
                  <a:lnTo>
                    <a:pt x="103" y="42307"/>
                  </a:lnTo>
                  <a:lnTo>
                    <a:pt x="60" y="42554"/>
                  </a:lnTo>
                  <a:lnTo>
                    <a:pt x="26" y="42810"/>
                  </a:lnTo>
                  <a:lnTo>
                    <a:pt x="0" y="43074"/>
                  </a:lnTo>
                  <a:lnTo>
                    <a:pt x="0" y="43338"/>
                  </a:lnTo>
                  <a:lnTo>
                    <a:pt x="0" y="43338"/>
                  </a:lnTo>
                  <a:lnTo>
                    <a:pt x="0" y="43602"/>
                  </a:lnTo>
                  <a:lnTo>
                    <a:pt x="26" y="43858"/>
                  </a:lnTo>
                  <a:lnTo>
                    <a:pt x="60" y="44113"/>
                  </a:lnTo>
                  <a:lnTo>
                    <a:pt x="103" y="44369"/>
                  </a:lnTo>
                  <a:lnTo>
                    <a:pt x="162" y="44616"/>
                  </a:lnTo>
                  <a:lnTo>
                    <a:pt x="230" y="44854"/>
                  </a:lnTo>
                  <a:lnTo>
                    <a:pt x="307" y="45093"/>
                  </a:lnTo>
                  <a:lnTo>
                    <a:pt x="401" y="45323"/>
                  </a:lnTo>
                  <a:lnTo>
                    <a:pt x="503" y="45553"/>
                  </a:lnTo>
                  <a:lnTo>
                    <a:pt x="614" y="45766"/>
                  </a:lnTo>
                  <a:lnTo>
                    <a:pt x="741" y="45987"/>
                  </a:lnTo>
                  <a:lnTo>
                    <a:pt x="869" y="46192"/>
                  </a:lnTo>
                  <a:lnTo>
                    <a:pt x="1014" y="46388"/>
                  </a:lnTo>
                  <a:lnTo>
                    <a:pt x="1167" y="46584"/>
                  </a:lnTo>
                  <a:lnTo>
                    <a:pt x="1321" y="46771"/>
                  </a:lnTo>
                  <a:lnTo>
                    <a:pt x="1491" y="46950"/>
                  </a:lnTo>
                  <a:lnTo>
                    <a:pt x="1670" y="47121"/>
                  </a:lnTo>
                  <a:lnTo>
                    <a:pt x="1858" y="47274"/>
                  </a:lnTo>
                  <a:lnTo>
                    <a:pt x="2053" y="47427"/>
                  </a:lnTo>
                  <a:lnTo>
                    <a:pt x="2249" y="47572"/>
                  </a:lnTo>
                  <a:lnTo>
                    <a:pt x="2454" y="47708"/>
                  </a:lnTo>
                  <a:lnTo>
                    <a:pt x="2675" y="47828"/>
                  </a:lnTo>
                  <a:lnTo>
                    <a:pt x="2888" y="47938"/>
                  </a:lnTo>
                  <a:lnTo>
                    <a:pt x="3118" y="48041"/>
                  </a:lnTo>
                  <a:lnTo>
                    <a:pt x="3348" y="48134"/>
                  </a:lnTo>
                  <a:lnTo>
                    <a:pt x="3587" y="48211"/>
                  </a:lnTo>
                  <a:lnTo>
                    <a:pt x="3834" y="48288"/>
                  </a:lnTo>
                  <a:lnTo>
                    <a:pt x="4081" y="48339"/>
                  </a:lnTo>
                  <a:lnTo>
                    <a:pt x="4328" y="48381"/>
                  </a:lnTo>
                  <a:lnTo>
                    <a:pt x="4584" y="48415"/>
                  </a:lnTo>
                  <a:lnTo>
                    <a:pt x="4839" y="48441"/>
                  </a:lnTo>
                  <a:lnTo>
                    <a:pt x="5103" y="48441"/>
                  </a:lnTo>
                  <a:lnTo>
                    <a:pt x="5103" y="48441"/>
                  </a:lnTo>
                  <a:lnTo>
                    <a:pt x="5717" y="48450"/>
                  </a:lnTo>
                  <a:lnTo>
                    <a:pt x="6381" y="48475"/>
                  </a:lnTo>
                  <a:lnTo>
                    <a:pt x="7080" y="48509"/>
                  </a:lnTo>
                  <a:lnTo>
                    <a:pt x="7804" y="48560"/>
                  </a:lnTo>
                  <a:lnTo>
                    <a:pt x="8545" y="48620"/>
                  </a:lnTo>
                  <a:lnTo>
                    <a:pt x="9295" y="48688"/>
                  </a:lnTo>
                  <a:lnTo>
                    <a:pt x="10045" y="48765"/>
                  </a:lnTo>
                  <a:lnTo>
                    <a:pt x="10786" y="48858"/>
                  </a:lnTo>
                  <a:lnTo>
                    <a:pt x="10786" y="48858"/>
                  </a:lnTo>
                  <a:lnTo>
                    <a:pt x="11067" y="48893"/>
                  </a:lnTo>
                  <a:lnTo>
                    <a:pt x="11357" y="48901"/>
                  </a:lnTo>
                  <a:lnTo>
                    <a:pt x="11638" y="48901"/>
                  </a:lnTo>
                  <a:lnTo>
                    <a:pt x="11927" y="48884"/>
                  </a:lnTo>
                  <a:lnTo>
                    <a:pt x="12209" y="48850"/>
                  </a:lnTo>
                  <a:lnTo>
                    <a:pt x="12481" y="48799"/>
                  </a:lnTo>
                  <a:lnTo>
                    <a:pt x="12762" y="48731"/>
                  </a:lnTo>
                  <a:lnTo>
                    <a:pt x="13026" y="48654"/>
                  </a:lnTo>
                  <a:lnTo>
                    <a:pt x="13299" y="48560"/>
                  </a:lnTo>
                  <a:lnTo>
                    <a:pt x="13555" y="48450"/>
                  </a:lnTo>
                  <a:lnTo>
                    <a:pt x="13810" y="48322"/>
                  </a:lnTo>
                  <a:lnTo>
                    <a:pt x="14057" y="48185"/>
                  </a:lnTo>
                  <a:lnTo>
                    <a:pt x="14296" y="48032"/>
                  </a:lnTo>
                  <a:lnTo>
                    <a:pt x="14534" y="47870"/>
                  </a:lnTo>
                  <a:lnTo>
                    <a:pt x="14756" y="47691"/>
                  </a:lnTo>
                  <a:lnTo>
                    <a:pt x="14969" y="47495"/>
                  </a:lnTo>
                  <a:lnTo>
                    <a:pt x="14969" y="47495"/>
                  </a:lnTo>
                  <a:lnTo>
                    <a:pt x="15173" y="47291"/>
                  </a:lnTo>
                  <a:lnTo>
                    <a:pt x="15361" y="47078"/>
                  </a:lnTo>
                  <a:lnTo>
                    <a:pt x="15540" y="46856"/>
                  </a:lnTo>
                  <a:lnTo>
                    <a:pt x="15710" y="46626"/>
                  </a:lnTo>
                  <a:lnTo>
                    <a:pt x="15855" y="46379"/>
                  </a:lnTo>
                  <a:lnTo>
                    <a:pt x="15991" y="46132"/>
                  </a:lnTo>
                  <a:lnTo>
                    <a:pt x="16119" y="45885"/>
                  </a:lnTo>
                  <a:lnTo>
                    <a:pt x="16221" y="45621"/>
                  </a:lnTo>
                  <a:lnTo>
                    <a:pt x="16315" y="45357"/>
                  </a:lnTo>
                  <a:lnTo>
                    <a:pt x="16400" y="45084"/>
                  </a:lnTo>
                  <a:lnTo>
                    <a:pt x="16460" y="44812"/>
                  </a:lnTo>
                  <a:lnTo>
                    <a:pt x="16511" y="44531"/>
                  </a:lnTo>
                  <a:lnTo>
                    <a:pt x="16545" y="44250"/>
                  </a:lnTo>
                  <a:lnTo>
                    <a:pt x="16562" y="43960"/>
                  </a:lnTo>
                  <a:lnTo>
                    <a:pt x="16562" y="43670"/>
                  </a:lnTo>
                  <a:lnTo>
                    <a:pt x="16545" y="43389"/>
                  </a:lnTo>
                  <a:lnTo>
                    <a:pt x="16519" y="43040"/>
                  </a:lnTo>
                  <a:lnTo>
                    <a:pt x="16519" y="43040"/>
                  </a:lnTo>
                  <a:lnTo>
                    <a:pt x="16494" y="42818"/>
                  </a:lnTo>
                  <a:lnTo>
                    <a:pt x="16494" y="42818"/>
                  </a:lnTo>
                  <a:lnTo>
                    <a:pt x="16502" y="42409"/>
                  </a:lnTo>
                  <a:lnTo>
                    <a:pt x="16519" y="42000"/>
                  </a:lnTo>
                  <a:lnTo>
                    <a:pt x="16545" y="41600"/>
                  </a:lnTo>
                  <a:lnTo>
                    <a:pt x="16570" y="41191"/>
                  </a:lnTo>
                  <a:lnTo>
                    <a:pt x="16604" y="40791"/>
                  </a:lnTo>
                  <a:lnTo>
                    <a:pt x="16647" y="40390"/>
                  </a:lnTo>
                  <a:lnTo>
                    <a:pt x="16698" y="39981"/>
                  </a:lnTo>
                  <a:lnTo>
                    <a:pt x="16749" y="39581"/>
                  </a:lnTo>
                  <a:lnTo>
                    <a:pt x="16809" y="39189"/>
                  </a:lnTo>
                  <a:lnTo>
                    <a:pt x="16869" y="38789"/>
                  </a:lnTo>
                  <a:lnTo>
                    <a:pt x="16945" y="38388"/>
                  </a:lnTo>
                  <a:lnTo>
                    <a:pt x="17022" y="37996"/>
                  </a:lnTo>
                  <a:lnTo>
                    <a:pt x="17107" y="37604"/>
                  </a:lnTo>
                  <a:lnTo>
                    <a:pt x="17192" y="37204"/>
                  </a:lnTo>
                  <a:lnTo>
                    <a:pt x="17286" y="36821"/>
                  </a:lnTo>
                  <a:lnTo>
                    <a:pt x="17388" y="36429"/>
                  </a:lnTo>
                  <a:lnTo>
                    <a:pt x="17490" y="36037"/>
                  </a:lnTo>
                  <a:lnTo>
                    <a:pt x="17601" y="35654"/>
                  </a:lnTo>
                  <a:lnTo>
                    <a:pt x="17721" y="35270"/>
                  </a:lnTo>
                  <a:lnTo>
                    <a:pt x="17840" y="34887"/>
                  </a:lnTo>
                  <a:lnTo>
                    <a:pt x="17968" y="34503"/>
                  </a:lnTo>
                  <a:lnTo>
                    <a:pt x="18104" y="34120"/>
                  </a:lnTo>
                  <a:lnTo>
                    <a:pt x="18240" y="33745"/>
                  </a:lnTo>
                  <a:lnTo>
                    <a:pt x="18385" y="33362"/>
                  </a:lnTo>
                  <a:lnTo>
                    <a:pt x="18538" y="32987"/>
                  </a:lnTo>
                  <a:lnTo>
                    <a:pt x="18692" y="32612"/>
                  </a:lnTo>
                  <a:lnTo>
                    <a:pt x="18845" y="32246"/>
                  </a:lnTo>
                  <a:lnTo>
                    <a:pt x="19015" y="31871"/>
                  </a:lnTo>
                  <a:lnTo>
                    <a:pt x="19186" y="31505"/>
                  </a:lnTo>
                  <a:lnTo>
                    <a:pt x="19356" y="31138"/>
                  </a:lnTo>
                  <a:lnTo>
                    <a:pt x="19535" y="30772"/>
                  </a:lnTo>
                  <a:lnTo>
                    <a:pt x="19723" y="30414"/>
                  </a:lnTo>
                  <a:lnTo>
                    <a:pt x="19919" y="30056"/>
                  </a:lnTo>
                  <a:lnTo>
                    <a:pt x="20106" y="29698"/>
                  </a:lnTo>
                  <a:lnTo>
                    <a:pt x="20310" y="29341"/>
                  </a:lnTo>
                  <a:lnTo>
                    <a:pt x="20515" y="28983"/>
                  </a:lnTo>
                  <a:lnTo>
                    <a:pt x="20728" y="28634"/>
                  </a:lnTo>
                  <a:lnTo>
                    <a:pt x="20941" y="28284"/>
                  </a:lnTo>
                  <a:lnTo>
                    <a:pt x="21162" y="27935"/>
                  </a:lnTo>
                  <a:lnTo>
                    <a:pt x="21384" y="27594"/>
                  </a:lnTo>
                  <a:lnTo>
                    <a:pt x="21614" y="27245"/>
                  </a:lnTo>
                  <a:lnTo>
                    <a:pt x="21844" y="26904"/>
                  </a:lnTo>
                  <a:lnTo>
                    <a:pt x="22321" y="26231"/>
                  </a:lnTo>
                  <a:lnTo>
                    <a:pt x="22824" y="25567"/>
                  </a:lnTo>
                  <a:lnTo>
                    <a:pt x="23335" y="24919"/>
                  </a:lnTo>
                  <a:lnTo>
                    <a:pt x="23871" y="24272"/>
                  </a:lnTo>
                  <a:lnTo>
                    <a:pt x="24425" y="23641"/>
                  </a:lnTo>
                  <a:lnTo>
                    <a:pt x="24988" y="23019"/>
                  </a:lnTo>
                  <a:lnTo>
                    <a:pt x="25575" y="22406"/>
                  </a:lnTo>
                  <a:lnTo>
                    <a:pt x="26172" y="21810"/>
                  </a:lnTo>
                  <a:lnTo>
                    <a:pt x="26785" y="21222"/>
                  </a:lnTo>
                  <a:lnTo>
                    <a:pt x="27416" y="20642"/>
                  </a:lnTo>
                  <a:lnTo>
                    <a:pt x="28063" y="20080"/>
                  </a:lnTo>
                  <a:lnTo>
                    <a:pt x="28719" y="19535"/>
                  </a:lnTo>
                  <a:lnTo>
                    <a:pt x="29392" y="18998"/>
                  </a:lnTo>
                  <a:lnTo>
                    <a:pt x="30082" y="18470"/>
                  </a:lnTo>
                  <a:lnTo>
                    <a:pt x="30789" y="17959"/>
                  </a:lnTo>
                  <a:lnTo>
                    <a:pt x="31505" y="17465"/>
                  </a:lnTo>
                  <a:lnTo>
                    <a:pt x="32229" y="16979"/>
                  </a:lnTo>
                  <a:lnTo>
                    <a:pt x="32970" y="16511"/>
                  </a:lnTo>
                  <a:lnTo>
                    <a:pt x="33728" y="16051"/>
                  </a:lnTo>
                  <a:lnTo>
                    <a:pt x="34495" y="15616"/>
                  </a:lnTo>
                  <a:lnTo>
                    <a:pt x="35270" y="15190"/>
                  </a:lnTo>
                  <a:lnTo>
                    <a:pt x="36063" y="14781"/>
                  </a:lnTo>
                  <a:lnTo>
                    <a:pt x="36863" y="14389"/>
                  </a:lnTo>
                  <a:lnTo>
                    <a:pt x="37673" y="14006"/>
                  </a:lnTo>
                  <a:lnTo>
                    <a:pt x="38491" y="13648"/>
                  </a:lnTo>
                  <a:lnTo>
                    <a:pt x="39326" y="13299"/>
                  </a:lnTo>
                  <a:lnTo>
                    <a:pt x="40169" y="12975"/>
                  </a:lnTo>
                  <a:lnTo>
                    <a:pt x="41012" y="12660"/>
                  </a:lnTo>
                  <a:lnTo>
                    <a:pt x="41873" y="12370"/>
                  </a:lnTo>
                  <a:lnTo>
                    <a:pt x="42742" y="12089"/>
                  </a:lnTo>
                  <a:lnTo>
                    <a:pt x="43619" y="11833"/>
                  </a:lnTo>
                  <a:lnTo>
                    <a:pt x="44505" y="11595"/>
                  </a:lnTo>
                  <a:lnTo>
                    <a:pt x="45400" y="11373"/>
                  </a:lnTo>
                  <a:lnTo>
                    <a:pt x="46303" y="11169"/>
                  </a:lnTo>
                  <a:lnTo>
                    <a:pt x="47214" y="10982"/>
                  </a:lnTo>
                  <a:lnTo>
                    <a:pt x="48126" y="10820"/>
                  </a:lnTo>
                  <a:lnTo>
                    <a:pt x="48586" y="10743"/>
                  </a:lnTo>
                  <a:lnTo>
                    <a:pt x="49046" y="10675"/>
                  </a:lnTo>
                  <a:lnTo>
                    <a:pt x="49506" y="10607"/>
                  </a:lnTo>
                  <a:lnTo>
                    <a:pt x="49975" y="10547"/>
                  </a:lnTo>
                  <a:lnTo>
                    <a:pt x="50443" y="10487"/>
                  </a:lnTo>
                  <a:lnTo>
                    <a:pt x="50912" y="10436"/>
                  </a:lnTo>
                  <a:lnTo>
                    <a:pt x="51380" y="10394"/>
                  </a:lnTo>
                  <a:lnTo>
                    <a:pt x="51849" y="10351"/>
                  </a:lnTo>
                  <a:lnTo>
                    <a:pt x="52318" y="10317"/>
                  </a:lnTo>
                  <a:lnTo>
                    <a:pt x="52795" y="10291"/>
                  </a:lnTo>
                  <a:lnTo>
                    <a:pt x="53263" y="10266"/>
                  </a:lnTo>
                  <a:lnTo>
                    <a:pt x="53740" y="10249"/>
                  </a:lnTo>
                  <a:lnTo>
                    <a:pt x="54217" y="10232"/>
                  </a:lnTo>
                  <a:lnTo>
                    <a:pt x="54694" y="10223"/>
                  </a:lnTo>
                  <a:lnTo>
                    <a:pt x="54694" y="10223"/>
                  </a:lnTo>
                  <a:lnTo>
                    <a:pt x="55419" y="10223"/>
                  </a:lnTo>
                  <a:lnTo>
                    <a:pt x="56134" y="10232"/>
                  </a:lnTo>
                  <a:lnTo>
                    <a:pt x="56850" y="10249"/>
                  </a:lnTo>
                  <a:lnTo>
                    <a:pt x="57565" y="10283"/>
                  </a:lnTo>
                  <a:lnTo>
                    <a:pt x="58281" y="10326"/>
                  </a:lnTo>
                  <a:lnTo>
                    <a:pt x="58988" y="10377"/>
                  </a:lnTo>
                  <a:lnTo>
                    <a:pt x="59695" y="10445"/>
                  </a:lnTo>
                  <a:lnTo>
                    <a:pt x="60394" y="10513"/>
                  </a:lnTo>
                  <a:lnTo>
                    <a:pt x="61101" y="10598"/>
                  </a:lnTo>
                  <a:lnTo>
                    <a:pt x="61791" y="10700"/>
                  </a:lnTo>
                  <a:lnTo>
                    <a:pt x="62490" y="10803"/>
                  </a:lnTo>
                  <a:lnTo>
                    <a:pt x="63180" y="10922"/>
                  </a:lnTo>
                  <a:lnTo>
                    <a:pt x="63861" y="11050"/>
                  </a:lnTo>
                  <a:lnTo>
                    <a:pt x="64551" y="11194"/>
                  </a:lnTo>
                  <a:lnTo>
                    <a:pt x="65224" y="11339"/>
                  </a:lnTo>
                  <a:lnTo>
                    <a:pt x="65897" y="11501"/>
                  </a:lnTo>
                  <a:lnTo>
                    <a:pt x="66570" y="11672"/>
                  </a:lnTo>
                  <a:lnTo>
                    <a:pt x="67235" y="11850"/>
                  </a:lnTo>
                  <a:lnTo>
                    <a:pt x="67899" y="12038"/>
                  </a:lnTo>
                  <a:lnTo>
                    <a:pt x="68555" y="12234"/>
                  </a:lnTo>
                  <a:lnTo>
                    <a:pt x="69211" y="12447"/>
                  </a:lnTo>
                  <a:lnTo>
                    <a:pt x="69850" y="12668"/>
                  </a:lnTo>
                  <a:lnTo>
                    <a:pt x="70498" y="12898"/>
                  </a:lnTo>
                  <a:lnTo>
                    <a:pt x="71128" y="13137"/>
                  </a:lnTo>
                  <a:lnTo>
                    <a:pt x="71767" y="13384"/>
                  </a:lnTo>
                  <a:lnTo>
                    <a:pt x="72389" y="13640"/>
                  </a:lnTo>
                  <a:lnTo>
                    <a:pt x="73011" y="13904"/>
                  </a:lnTo>
                  <a:lnTo>
                    <a:pt x="73624" y="14185"/>
                  </a:lnTo>
                  <a:lnTo>
                    <a:pt x="74229" y="14466"/>
                  </a:lnTo>
                  <a:lnTo>
                    <a:pt x="74834" y="14764"/>
                  </a:lnTo>
                  <a:lnTo>
                    <a:pt x="75430" y="15062"/>
                  </a:lnTo>
                  <a:lnTo>
                    <a:pt x="76018" y="15377"/>
                  </a:lnTo>
                  <a:lnTo>
                    <a:pt x="76598" y="15701"/>
                  </a:lnTo>
                  <a:lnTo>
                    <a:pt x="77177" y="16025"/>
                  </a:lnTo>
                  <a:lnTo>
                    <a:pt x="77739" y="16366"/>
                  </a:lnTo>
                  <a:lnTo>
                    <a:pt x="78301" y="16715"/>
                  </a:lnTo>
                  <a:lnTo>
                    <a:pt x="78855" y="17073"/>
                  </a:lnTo>
                  <a:lnTo>
                    <a:pt x="79409" y="17439"/>
                  </a:lnTo>
                  <a:lnTo>
                    <a:pt x="79946" y="17806"/>
                  </a:lnTo>
                  <a:lnTo>
                    <a:pt x="80482" y="18189"/>
                  </a:lnTo>
                  <a:lnTo>
                    <a:pt x="81002" y="18581"/>
                  </a:lnTo>
                  <a:lnTo>
                    <a:pt x="81522" y="18981"/>
                  </a:lnTo>
                  <a:lnTo>
                    <a:pt x="82024" y="19382"/>
                  </a:lnTo>
                  <a:lnTo>
                    <a:pt x="82527" y="19799"/>
                  </a:lnTo>
                  <a:lnTo>
                    <a:pt x="83021" y="20225"/>
                  </a:lnTo>
                  <a:lnTo>
                    <a:pt x="83498" y="20651"/>
                  </a:lnTo>
                  <a:lnTo>
                    <a:pt x="83975" y="21094"/>
                  </a:lnTo>
                  <a:lnTo>
                    <a:pt x="84444" y="21537"/>
                  </a:lnTo>
                  <a:lnTo>
                    <a:pt x="84904" y="21988"/>
                  </a:lnTo>
                  <a:lnTo>
                    <a:pt x="85347" y="22449"/>
                  </a:lnTo>
                  <a:lnTo>
                    <a:pt x="85790" y="22917"/>
                  </a:lnTo>
                  <a:lnTo>
                    <a:pt x="86216" y="23394"/>
                  </a:lnTo>
                  <a:lnTo>
                    <a:pt x="86633" y="23880"/>
                  </a:lnTo>
                  <a:lnTo>
                    <a:pt x="87042" y="24365"/>
                  </a:lnTo>
                  <a:lnTo>
                    <a:pt x="87443" y="24868"/>
                  </a:lnTo>
                  <a:lnTo>
                    <a:pt x="87835" y="25371"/>
                  </a:lnTo>
                  <a:lnTo>
                    <a:pt x="88218" y="25882"/>
                  </a:lnTo>
                  <a:lnTo>
                    <a:pt x="88584" y="26402"/>
                  </a:lnTo>
                  <a:lnTo>
                    <a:pt x="88942" y="26930"/>
                  </a:lnTo>
                  <a:lnTo>
                    <a:pt x="89291" y="27458"/>
                  </a:lnTo>
                  <a:lnTo>
                    <a:pt x="89632" y="28003"/>
                  </a:lnTo>
                  <a:lnTo>
                    <a:pt x="89956" y="28548"/>
                  </a:lnTo>
                  <a:lnTo>
                    <a:pt x="90280" y="29102"/>
                  </a:lnTo>
                  <a:lnTo>
                    <a:pt x="90578" y="29656"/>
                  </a:lnTo>
                  <a:lnTo>
                    <a:pt x="90578" y="29656"/>
                  </a:lnTo>
                  <a:lnTo>
                    <a:pt x="90740" y="29946"/>
                  </a:lnTo>
                  <a:lnTo>
                    <a:pt x="90910" y="30218"/>
                  </a:lnTo>
                  <a:lnTo>
                    <a:pt x="91089" y="30491"/>
                  </a:lnTo>
                  <a:lnTo>
                    <a:pt x="91276" y="30755"/>
                  </a:lnTo>
                  <a:lnTo>
                    <a:pt x="91464" y="31019"/>
                  </a:lnTo>
                  <a:lnTo>
                    <a:pt x="91668" y="31266"/>
                  </a:lnTo>
                  <a:lnTo>
                    <a:pt x="91881" y="31505"/>
                  </a:lnTo>
                  <a:lnTo>
                    <a:pt x="92103" y="31743"/>
                  </a:lnTo>
                  <a:lnTo>
                    <a:pt x="92333" y="31965"/>
                  </a:lnTo>
                  <a:lnTo>
                    <a:pt x="92563" y="32186"/>
                  </a:lnTo>
                  <a:lnTo>
                    <a:pt x="92810" y="32391"/>
                  </a:lnTo>
                  <a:lnTo>
                    <a:pt x="93057" y="32595"/>
                  </a:lnTo>
                  <a:lnTo>
                    <a:pt x="93313" y="32782"/>
                  </a:lnTo>
                  <a:lnTo>
                    <a:pt x="93577" y="32970"/>
                  </a:lnTo>
                  <a:lnTo>
                    <a:pt x="93841" y="33149"/>
                  </a:lnTo>
                  <a:lnTo>
                    <a:pt x="94113" y="33311"/>
                  </a:lnTo>
                  <a:lnTo>
                    <a:pt x="94395" y="33473"/>
                  </a:lnTo>
                  <a:lnTo>
                    <a:pt x="94684" y="33617"/>
                  </a:lnTo>
                  <a:lnTo>
                    <a:pt x="94974" y="33754"/>
                  </a:lnTo>
                  <a:lnTo>
                    <a:pt x="95272" y="33890"/>
                  </a:lnTo>
                  <a:lnTo>
                    <a:pt x="95579" y="34009"/>
                  </a:lnTo>
                  <a:lnTo>
                    <a:pt x="95885" y="34120"/>
                  </a:lnTo>
                  <a:lnTo>
                    <a:pt x="96192" y="34214"/>
                  </a:lnTo>
                  <a:lnTo>
                    <a:pt x="96507" y="34307"/>
                  </a:lnTo>
                  <a:lnTo>
                    <a:pt x="96831" y="34384"/>
                  </a:lnTo>
                  <a:lnTo>
                    <a:pt x="97146" y="34461"/>
                  </a:lnTo>
                  <a:lnTo>
                    <a:pt x="97478" y="34520"/>
                  </a:lnTo>
                  <a:lnTo>
                    <a:pt x="97811" y="34563"/>
                  </a:lnTo>
                  <a:lnTo>
                    <a:pt x="98143" y="34606"/>
                  </a:lnTo>
                  <a:lnTo>
                    <a:pt x="98475" y="34631"/>
                  </a:lnTo>
                  <a:lnTo>
                    <a:pt x="98816" y="34648"/>
                  </a:lnTo>
                  <a:lnTo>
                    <a:pt x="99157" y="34657"/>
                  </a:lnTo>
                  <a:lnTo>
                    <a:pt x="99157" y="34657"/>
                  </a:lnTo>
                  <a:lnTo>
                    <a:pt x="99498" y="34648"/>
                  </a:lnTo>
                  <a:lnTo>
                    <a:pt x="99830" y="34631"/>
                  </a:lnTo>
                  <a:lnTo>
                    <a:pt x="100171" y="34606"/>
                  </a:lnTo>
                  <a:lnTo>
                    <a:pt x="100503" y="34563"/>
                  </a:lnTo>
                  <a:lnTo>
                    <a:pt x="100827" y="34520"/>
                  </a:lnTo>
                  <a:lnTo>
                    <a:pt x="101159" y="34461"/>
                  </a:lnTo>
                  <a:lnTo>
                    <a:pt x="101483" y="34384"/>
                  </a:lnTo>
                  <a:lnTo>
                    <a:pt x="101798" y="34307"/>
                  </a:lnTo>
                  <a:lnTo>
                    <a:pt x="102113" y="34214"/>
                  </a:lnTo>
                  <a:lnTo>
                    <a:pt x="102428" y="34120"/>
                  </a:lnTo>
                  <a:lnTo>
                    <a:pt x="102735" y="34009"/>
                  </a:lnTo>
                  <a:lnTo>
                    <a:pt x="103033" y="33890"/>
                  </a:lnTo>
                  <a:lnTo>
                    <a:pt x="103331" y="33754"/>
                  </a:lnTo>
                  <a:lnTo>
                    <a:pt x="103621" y="33617"/>
                  </a:lnTo>
                  <a:lnTo>
                    <a:pt x="103911" y="33473"/>
                  </a:lnTo>
                  <a:lnTo>
                    <a:pt x="104192" y="33311"/>
                  </a:lnTo>
                  <a:lnTo>
                    <a:pt x="104464" y="33149"/>
                  </a:lnTo>
                  <a:lnTo>
                    <a:pt x="104728" y="32970"/>
                  </a:lnTo>
                  <a:lnTo>
                    <a:pt x="104993" y="32782"/>
                  </a:lnTo>
                  <a:lnTo>
                    <a:pt x="105248" y="32595"/>
                  </a:lnTo>
                  <a:lnTo>
                    <a:pt x="105495" y="32391"/>
                  </a:lnTo>
                  <a:lnTo>
                    <a:pt x="105742" y="32186"/>
                  </a:lnTo>
                  <a:lnTo>
                    <a:pt x="105972" y="31965"/>
                  </a:lnTo>
                  <a:lnTo>
                    <a:pt x="106202" y="31743"/>
                  </a:lnTo>
                  <a:lnTo>
                    <a:pt x="106424" y="31505"/>
                  </a:lnTo>
                  <a:lnTo>
                    <a:pt x="106637" y="31266"/>
                  </a:lnTo>
                  <a:lnTo>
                    <a:pt x="106833" y="31019"/>
                  </a:lnTo>
                  <a:lnTo>
                    <a:pt x="107029" y="30755"/>
                  </a:lnTo>
                  <a:lnTo>
                    <a:pt x="107216" y="30491"/>
                  </a:lnTo>
                  <a:lnTo>
                    <a:pt x="107395" y="30218"/>
                  </a:lnTo>
                  <a:lnTo>
                    <a:pt x="107565" y="29946"/>
                  </a:lnTo>
                  <a:lnTo>
                    <a:pt x="107719" y="29656"/>
                  </a:lnTo>
                  <a:lnTo>
                    <a:pt x="107719" y="29656"/>
                  </a:lnTo>
                  <a:lnTo>
                    <a:pt x="108025" y="29102"/>
                  </a:lnTo>
                  <a:lnTo>
                    <a:pt x="108341" y="28548"/>
                  </a:lnTo>
                  <a:lnTo>
                    <a:pt x="108673" y="28003"/>
                  </a:lnTo>
                  <a:lnTo>
                    <a:pt x="109014" y="27458"/>
                  </a:lnTo>
                  <a:lnTo>
                    <a:pt x="109354" y="26930"/>
                  </a:lnTo>
                  <a:lnTo>
                    <a:pt x="109721" y="26402"/>
                  </a:lnTo>
                  <a:lnTo>
                    <a:pt x="110087" y="25882"/>
                  </a:lnTo>
                  <a:lnTo>
                    <a:pt x="110470" y="25371"/>
                  </a:lnTo>
                  <a:lnTo>
                    <a:pt x="110854" y="24868"/>
                  </a:lnTo>
                  <a:lnTo>
                    <a:pt x="111254" y="24365"/>
                  </a:lnTo>
                  <a:lnTo>
                    <a:pt x="111672" y="23880"/>
                  </a:lnTo>
                  <a:lnTo>
                    <a:pt x="112089" y="23394"/>
                  </a:lnTo>
                  <a:lnTo>
                    <a:pt x="112515" y="22917"/>
                  </a:lnTo>
                  <a:lnTo>
                    <a:pt x="112958" y="22449"/>
                  </a:lnTo>
                  <a:lnTo>
                    <a:pt x="113401" y="21988"/>
                  </a:lnTo>
                  <a:lnTo>
                    <a:pt x="113861" y="21537"/>
                  </a:lnTo>
                  <a:lnTo>
                    <a:pt x="114321" y="21085"/>
                  </a:lnTo>
                  <a:lnTo>
                    <a:pt x="114798" y="20651"/>
                  </a:lnTo>
                  <a:lnTo>
                    <a:pt x="115284" y="20225"/>
                  </a:lnTo>
                  <a:lnTo>
                    <a:pt x="115770" y="19799"/>
                  </a:lnTo>
                  <a:lnTo>
                    <a:pt x="116272" y="19382"/>
                  </a:lnTo>
                  <a:lnTo>
                    <a:pt x="116783" y="18981"/>
                  </a:lnTo>
                  <a:lnTo>
                    <a:pt x="117294" y="18581"/>
                  </a:lnTo>
                  <a:lnTo>
                    <a:pt x="117823" y="18189"/>
                  </a:lnTo>
                  <a:lnTo>
                    <a:pt x="118351" y="17806"/>
                  </a:lnTo>
                  <a:lnTo>
                    <a:pt x="118888" y="17431"/>
                  </a:lnTo>
                  <a:lnTo>
                    <a:pt x="119433" y="17073"/>
                  </a:lnTo>
                  <a:lnTo>
                    <a:pt x="119995" y="16715"/>
                  </a:lnTo>
                  <a:lnTo>
                    <a:pt x="120549" y="16366"/>
                  </a:lnTo>
                  <a:lnTo>
                    <a:pt x="121120" y="16025"/>
                  </a:lnTo>
                  <a:lnTo>
                    <a:pt x="121699" y="15693"/>
                  </a:lnTo>
                  <a:lnTo>
                    <a:pt x="122278" y="15377"/>
                  </a:lnTo>
                  <a:lnTo>
                    <a:pt x="122866" y="15062"/>
                  </a:lnTo>
                  <a:lnTo>
                    <a:pt x="123462" y="14756"/>
                  </a:lnTo>
                  <a:lnTo>
                    <a:pt x="124059" y="14466"/>
                  </a:lnTo>
                  <a:lnTo>
                    <a:pt x="124672" y="14176"/>
                  </a:lnTo>
                  <a:lnTo>
                    <a:pt x="125286" y="13904"/>
                  </a:lnTo>
                  <a:lnTo>
                    <a:pt x="125908" y="13640"/>
                  </a:lnTo>
                  <a:lnTo>
                    <a:pt x="126529" y="13375"/>
                  </a:lnTo>
                  <a:lnTo>
                    <a:pt x="127160" y="13128"/>
                  </a:lnTo>
                  <a:lnTo>
                    <a:pt x="127799" y="12890"/>
                  </a:lnTo>
                  <a:lnTo>
                    <a:pt x="128438" y="12660"/>
                  </a:lnTo>
                  <a:lnTo>
                    <a:pt x="129085" y="12447"/>
                  </a:lnTo>
                  <a:lnTo>
                    <a:pt x="129733" y="12234"/>
                  </a:lnTo>
                  <a:lnTo>
                    <a:pt x="130397" y="12038"/>
                  </a:lnTo>
                  <a:lnTo>
                    <a:pt x="131053" y="11842"/>
                  </a:lnTo>
                  <a:lnTo>
                    <a:pt x="131718" y="11663"/>
                  </a:lnTo>
                  <a:lnTo>
                    <a:pt x="132391" y="11493"/>
                  </a:lnTo>
                  <a:lnTo>
                    <a:pt x="133064" y="11339"/>
                  </a:lnTo>
                  <a:lnTo>
                    <a:pt x="133745" y="11186"/>
                  </a:lnTo>
                  <a:lnTo>
                    <a:pt x="134427" y="11050"/>
                  </a:lnTo>
                  <a:lnTo>
                    <a:pt x="135117" y="10922"/>
                  </a:lnTo>
                  <a:lnTo>
                    <a:pt x="135807" y="10803"/>
                  </a:lnTo>
                  <a:lnTo>
                    <a:pt x="136497" y="10700"/>
                  </a:lnTo>
                  <a:lnTo>
                    <a:pt x="137196" y="10598"/>
                  </a:lnTo>
                  <a:lnTo>
                    <a:pt x="137903" y="10513"/>
                  </a:lnTo>
                  <a:lnTo>
                    <a:pt x="138601" y="10436"/>
                  </a:lnTo>
                  <a:lnTo>
                    <a:pt x="139308" y="10377"/>
                  </a:lnTo>
                  <a:lnTo>
                    <a:pt x="140024" y="10326"/>
                  </a:lnTo>
                  <a:lnTo>
                    <a:pt x="140731" y="10283"/>
                  </a:lnTo>
                  <a:lnTo>
                    <a:pt x="141447" y="10249"/>
                  </a:lnTo>
                  <a:lnTo>
                    <a:pt x="142162" y="10232"/>
                  </a:lnTo>
                  <a:lnTo>
                    <a:pt x="142887" y="10223"/>
                  </a:lnTo>
                  <a:lnTo>
                    <a:pt x="143611" y="10223"/>
                  </a:lnTo>
                  <a:lnTo>
                    <a:pt x="143611" y="10223"/>
                  </a:lnTo>
                  <a:lnTo>
                    <a:pt x="144088" y="10232"/>
                  </a:lnTo>
                  <a:lnTo>
                    <a:pt x="144565" y="10249"/>
                  </a:lnTo>
                  <a:lnTo>
                    <a:pt x="145033" y="10266"/>
                  </a:lnTo>
                  <a:lnTo>
                    <a:pt x="145510" y="10291"/>
                  </a:lnTo>
                  <a:lnTo>
                    <a:pt x="145979" y="10317"/>
                  </a:lnTo>
                  <a:lnTo>
                    <a:pt x="146456" y="10351"/>
                  </a:lnTo>
                  <a:lnTo>
                    <a:pt x="146925" y="10394"/>
                  </a:lnTo>
                  <a:lnTo>
                    <a:pt x="147393" y="10436"/>
                  </a:lnTo>
                  <a:lnTo>
                    <a:pt x="147862" y="10487"/>
                  </a:lnTo>
                  <a:lnTo>
                    <a:pt x="148322" y="10547"/>
                  </a:lnTo>
                  <a:lnTo>
                    <a:pt x="148790" y="10607"/>
                  </a:lnTo>
                  <a:lnTo>
                    <a:pt x="149250" y="10666"/>
                  </a:lnTo>
                  <a:lnTo>
                    <a:pt x="149711" y="10743"/>
                  </a:lnTo>
                  <a:lnTo>
                    <a:pt x="150171" y="10820"/>
                  </a:lnTo>
                  <a:lnTo>
                    <a:pt x="151091" y="10982"/>
                  </a:lnTo>
                  <a:lnTo>
                    <a:pt x="151994" y="11160"/>
                  </a:lnTo>
                  <a:lnTo>
                    <a:pt x="152897" y="11365"/>
                  </a:lnTo>
                  <a:lnTo>
                    <a:pt x="153791" y="11586"/>
                  </a:lnTo>
                  <a:lnTo>
                    <a:pt x="154669" y="11833"/>
                  </a:lnTo>
                  <a:lnTo>
                    <a:pt x="155546" y="12089"/>
                  </a:lnTo>
                  <a:lnTo>
                    <a:pt x="156415" y="12362"/>
                  </a:lnTo>
                  <a:lnTo>
                    <a:pt x="157276" y="12660"/>
                  </a:lnTo>
                  <a:lnTo>
                    <a:pt x="158128" y="12967"/>
                  </a:lnTo>
                  <a:lnTo>
                    <a:pt x="158971" y="13299"/>
                  </a:lnTo>
                  <a:lnTo>
                    <a:pt x="159797" y="13640"/>
                  </a:lnTo>
                  <a:lnTo>
                    <a:pt x="160624" y="14006"/>
                  </a:lnTo>
                  <a:lnTo>
                    <a:pt x="161433" y="14381"/>
                  </a:lnTo>
                  <a:lnTo>
                    <a:pt x="162234" y="14773"/>
                  </a:lnTo>
                  <a:lnTo>
                    <a:pt x="163018" y="15182"/>
                  </a:lnTo>
                  <a:lnTo>
                    <a:pt x="163793" y="15608"/>
                  </a:lnTo>
                  <a:lnTo>
                    <a:pt x="164560" y="16042"/>
                  </a:lnTo>
                  <a:lnTo>
                    <a:pt x="165318" y="16502"/>
                  </a:lnTo>
                  <a:lnTo>
                    <a:pt x="166059" y="16971"/>
                  </a:lnTo>
                  <a:lnTo>
                    <a:pt x="166783" y="17448"/>
                  </a:lnTo>
                  <a:lnTo>
                    <a:pt x="167499" y="17942"/>
                  </a:lnTo>
                  <a:lnTo>
                    <a:pt x="168206" y="18453"/>
                  </a:lnTo>
                  <a:lnTo>
                    <a:pt x="168888" y="18981"/>
                  </a:lnTo>
                  <a:lnTo>
                    <a:pt x="169569" y="19518"/>
                  </a:lnTo>
                  <a:lnTo>
                    <a:pt x="170225" y="20063"/>
                  </a:lnTo>
                  <a:lnTo>
                    <a:pt x="170873" y="20625"/>
                  </a:lnTo>
                  <a:lnTo>
                    <a:pt x="171503" y="21205"/>
                  </a:lnTo>
                  <a:lnTo>
                    <a:pt x="172116" y="21784"/>
                  </a:lnTo>
                  <a:lnTo>
                    <a:pt x="172713" y="22380"/>
                  </a:lnTo>
                  <a:lnTo>
                    <a:pt x="173301" y="22994"/>
                  </a:lnTo>
                  <a:lnTo>
                    <a:pt x="173863" y="23616"/>
                  </a:lnTo>
                  <a:lnTo>
                    <a:pt x="174417" y="24246"/>
                  </a:lnTo>
                  <a:lnTo>
                    <a:pt x="174945" y="24885"/>
                  </a:lnTo>
                  <a:lnTo>
                    <a:pt x="175464" y="25541"/>
                  </a:lnTo>
                  <a:lnTo>
                    <a:pt x="175967" y="26197"/>
                  </a:lnTo>
                  <a:lnTo>
                    <a:pt x="176444" y="26870"/>
                  </a:lnTo>
                  <a:lnTo>
                    <a:pt x="176674" y="27211"/>
                  </a:lnTo>
                  <a:lnTo>
                    <a:pt x="176904" y="27552"/>
                  </a:lnTo>
                  <a:lnTo>
                    <a:pt x="177126" y="27901"/>
                  </a:lnTo>
                  <a:lnTo>
                    <a:pt x="177347" y="28242"/>
                  </a:lnTo>
                  <a:lnTo>
                    <a:pt x="177560" y="28591"/>
                  </a:lnTo>
                  <a:lnTo>
                    <a:pt x="177773" y="28940"/>
                  </a:lnTo>
                  <a:lnTo>
                    <a:pt x="177978" y="29298"/>
                  </a:lnTo>
                  <a:lnTo>
                    <a:pt x="178182" y="29647"/>
                  </a:lnTo>
                  <a:lnTo>
                    <a:pt x="178378" y="30005"/>
                  </a:lnTo>
                  <a:lnTo>
                    <a:pt x="178566" y="30372"/>
                  </a:lnTo>
                  <a:lnTo>
                    <a:pt x="178753" y="30729"/>
                  </a:lnTo>
                  <a:lnTo>
                    <a:pt x="178932" y="31096"/>
                  </a:lnTo>
                  <a:lnTo>
                    <a:pt x="179111" y="31453"/>
                  </a:lnTo>
                  <a:lnTo>
                    <a:pt x="179281" y="31820"/>
                  </a:lnTo>
                  <a:lnTo>
                    <a:pt x="179443" y="32195"/>
                  </a:lnTo>
                  <a:lnTo>
                    <a:pt x="179605" y="32561"/>
                  </a:lnTo>
                  <a:lnTo>
                    <a:pt x="179758" y="32936"/>
                  </a:lnTo>
                  <a:lnTo>
                    <a:pt x="179903" y="33311"/>
                  </a:lnTo>
                  <a:lnTo>
                    <a:pt x="180048" y="33686"/>
                  </a:lnTo>
                  <a:lnTo>
                    <a:pt x="180193" y="34060"/>
                  </a:lnTo>
                  <a:lnTo>
                    <a:pt x="180320" y="34444"/>
                  </a:lnTo>
                  <a:lnTo>
                    <a:pt x="180448" y="34827"/>
                  </a:lnTo>
                  <a:lnTo>
                    <a:pt x="180576" y="35210"/>
                  </a:lnTo>
                  <a:lnTo>
                    <a:pt x="180695" y="35594"/>
                  </a:lnTo>
                  <a:lnTo>
                    <a:pt x="180806" y="35977"/>
                  </a:lnTo>
                  <a:lnTo>
                    <a:pt x="180908" y="36361"/>
                  </a:lnTo>
                  <a:lnTo>
                    <a:pt x="181011" y="36752"/>
                  </a:lnTo>
                  <a:lnTo>
                    <a:pt x="181104" y="37144"/>
                  </a:lnTo>
                  <a:lnTo>
                    <a:pt x="181189" y="37536"/>
                  </a:lnTo>
                  <a:lnTo>
                    <a:pt x="181275" y="37928"/>
                  </a:lnTo>
                  <a:lnTo>
                    <a:pt x="181351" y="38320"/>
                  </a:lnTo>
                  <a:lnTo>
                    <a:pt x="181428" y="38712"/>
                  </a:lnTo>
                  <a:lnTo>
                    <a:pt x="181488" y="39112"/>
                  </a:lnTo>
                  <a:lnTo>
                    <a:pt x="181547" y="39513"/>
                  </a:lnTo>
                  <a:lnTo>
                    <a:pt x="181607" y="39913"/>
                  </a:lnTo>
                  <a:lnTo>
                    <a:pt x="181649" y="40314"/>
                  </a:lnTo>
                  <a:lnTo>
                    <a:pt x="181692" y="40714"/>
                  </a:lnTo>
                  <a:lnTo>
                    <a:pt x="181735" y="41114"/>
                  </a:lnTo>
                  <a:lnTo>
                    <a:pt x="181760" y="41515"/>
                  </a:lnTo>
                  <a:lnTo>
                    <a:pt x="181786" y="41924"/>
                  </a:lnTo>
                  <a:lnTo>
                    <a:pt x="181803" y="42324"/>
                  </a:lnTo>
                  <a:lnTo>
                    <a:pt x="181811" y="42733"/>
                  </a:lnTo>
                  <a:lnTo>
                    <a:pt x="181811" y="42733"/>
                  </a:lnTo>
                  <a:lnTo>
                    <a:pt x="181811" y="42869"/>
                  </a:lnTo>
                  <a:lnTo>
                    <a:pt x="181794" y="43219"/>
                  </a:lnTo>
                  <a:lnTo>
                    <a:pt x="181760" y="43764"/>
                  </a:lnTo>
                  <a:lnTo>
                    <a:pt x="181701" y="44480"/>
                  </a:lnTo>
                  <a:lnTo>
                    <a:pt x="181667" y="44905"/>
                  </a:lnTo>
                  <a:lnTo>
                    <a:pt x="181615" y="45357"/>
                  </a:lnTo>
                  <a:lnTo>
                    <a:pt x="181547" y="45851"/>
                  </a:lnTo>
                  <a:lnTo>
                    <a:pt x="181479" y="46371"/>
                  </a:lnTo>
                  <a:lnTo>
                    <a:pt x="181394" y="46925"/>
                  </a:lnTo>
                  <a:lnTo>
                    <a:pt x="181292" y="47504"/>
                  </a:lnTo>
                  <a:lnTo>
                    <a:pt x="181181" y="48109"/>
                  </a:lnTo>
                  <a:lnTo>
                    <a:pt x="181053" y="48731"/>
                  </a:lnTo>
                  <a:lnTo>
                    <a:pt x="180908" y="49370"/>
                  </a:lnTo>
                  <a:lnTo>
                    <a:pt x="180746" y="50034"/>
                  </a:lnTo>
                  <a:lnTo>
                    <a:pt x="180568" y="50699"/>
                  </a:lnTo>
                  <a:lnTo>
                    <a:pt x="180372" y="51389"/>
                  </a:lnTo>
                  <a:lnTo>
                    <a:pt x="180159" y="52079"/>
                  </a:lnTo>
                  <a:lnTo>
                    <a:pt x="179920" y="52777"/>
                  </a:lnTo>
                  <a:lnTo>
                    <a:pt x="179656" y="53484"/>
                  </a:lnTo>
                  <a:lnTo>
                    <a:pt x="179520" y="53834"/>
                  </a:lnTo>
                  <a:lnTo>
                    <a:pt x="179375" y="54192"/>
                  </a:lnTo>
                  <a:lnTo>
                    <a:pt x="179221" y="54541"/>
                  </a:lnTo>
                  <a:lnTo>
                    <a:pt x="179068" y="54890"/>
                  </a:lnTo>
                  <a:lnTo>
                    <a:pt x="178906" y="55239"/>
                  </a:lnTo>
                  <a:lnTo>
                    <a:pt x="178736" y="55589"/>
                  </a:lnTo>
                  <a:lnTo>
                    <a:pt x="178557" y="55938"/>
                  </a:lnTo>
                  <a:lnTo>
                    <a:pt x="178378" y="56287"/>
                  </a:lnTo>
                  <a:lnTo>
                    <a:pt x="178191" y="56628"/>
                  </a:lnTo>
                  <a:lnTo>
                    <a:pt x="177995" y="56969"/>
                  </a:lnTo>
                  <a:lnTo>
                    <a:pt x="177790" y="57310"/>
                  </a:lnTo>
                  <a:lnTo>
                    <a:pt x="177586" y="57642"/>
                  </a:lnTo>
                  <a:lnTo>
                    <a:pt x="177364" y="57974"/>
                  </a:lnTo>
                  <a:lnTo>
                    <a:pt x="177143" y="58306"/>
                  </a:lnTo>
                  <a:lnTo>
                    <a:pt x="176913" y="58630"/>
                  </a:lnTo>
                  <a:lnTo>
                    <a:pt x="176674" y="58945"/>
                  </a:lnTo>
                  <a:lnTo>
                    <a:pt x="176427" y="59261"/>
                  </a:lnTo>
                  <a:lnTo>
                    <a:pt x="176172" y="59576"/>
                  </a:lnTo>
                  <a:lnTo>
                    <a:pt x="176172" y="59576"/>
                  </a:lnTo>
                  <a:lnTo>
                    <a:pt x="176010" y="59780"/>
                  </a:lnTo>
                  <a:lnTo>
                    <a:pt x="175856" y="59993"/>
                  </a:lnTo>
                  <a:lnTo>
                    <a:pt x="175720" y="60206"/>
                  </a:lnTo>
                  <a:lnTo>
                    <a:pt x="175592" y="60428"/>
                  </a:lnTo>
                  <a:lnTo>
                    <a:pt x="175482" y="60658"/>
                  </a:lnTo>
                  <a:lnTo>
                    <a:pt x="175379" y="60888"/>
                  </a:lnTo>
                  <a:lnTo>
                    <a:pt x="175286" y="61118"/>
                  </a:lnTo>
                  <a:lnTo>
                    <a:pt x="175209" y="61356"/>
                  </a:lnTo>
                  <a:lnTo>
                    <a:pt x="175141" y="61595"/>
                  </a:lnTo>
                  <a:lnTo>
                    <a:pt x="175081" y="61842"/>
                  </a:lnTo>
                  <a:lnTo>
                    <a:pt x="175038" y="62080"/>
                  </a:lnTo>
                  <a:lnTo>
                    <a:pt x="175013" y="62328"/>
                  </a:lnTo>
                  <a:lnTo>
                    <a:pt x="174987" y="62566"/>
                  </a:lnTo>
                  <a:lnTo>
                    <a:pt x="174979" y="62813"/>
                  </a:lnTo>
                  <a:lnTo>
                    <a:pt x="174987" y="63060"/>
                  </a:lnTo>
                  <a:lnTo>
                    <a:pt x="175004" y="63307"/>
                  </a:lnTo>
                  <a:lnTo>
                    <a:pt x="175030" y="63546"/>
                  </a:lnTo>
                  <a:lnTo>
                    <a:pt x="175073" y="63793"/>
                  </a:lnTo>
                  <a:lnTo>
                    <a:pt x="175124" y="64031"/>
                  </a:lnTo>
                  <a:lnTo>
                    <a:pt x="175183" y="64270"/>
                  </a:lnTo>
                  <a:lnTo>
                    <a:pt x="175260" y="64500"/>
                  </a:lnTo>
                  <a:lnTo>
                    <a:pt x="175345" y="64738"/>
                  </a:lnTo>
                  <a:lnTo>
                    <a:pt x="175439" y="64960"/>
                  </a:lnTo>
                  <a:lnTo>
                    <a:pt x="175550" y="65190"/>
                  </a:lnTo>
                  <a:lnTo>
                    <a:pt x="175669" y="65403"/>
                  </a:lnTo>
                  <a:lnTo>
                    <a:pt x="175797" y="65616"/>
                  </a:lnTo>
                  <a:lnTo>
                    <a:pt x="175942" y="65829"/>
                  </a:lnTo>
                  <a:lnTo>
                    <a:pt x="176086" y="66033"/>
                  </a:lnTo>
                  <a:lnTo>
                    <a:pt x="176257" y="66229"/>
                  </a:lnTo>
                  <a:lnTo>
                    <a:pt x="176427" y="66417"/>
                  </a:lnTo>
                  <a:lnTo>
                    <a:pt x="176615" y="66596"/>
                  </a:lnTo>
                  <a:lnTo>
                    <a:pt x="176811" y="66766"/>
                  </a:lnTo>
                  <a:lnTo>
                    <a:pt x="176811" y="66766"/>
                  </a:lnTo>
                  <a:lnTo>
                    <a:pt x="176998" y="66911"/>
                  </a:lnTo>
                  <a:lnTo>
                    <a:pt x="177177" y="67047"/>
                  </a:lnTo>
                  <a:lnTo>
                    <a:pt x="177373" y="67175"/>
                  </a:lnTo>
                  <a:lnTo>
                    <a:pt x="177569" y="67294"/>
                  </a:lnTo>
                  <a:lnTo>
                    <a:pt x="177765" y="67405"/>
                  </a:lnTo>
                  <a:lnTo>
                    <a:pt x="177961" y="67499"/>
                  </a:lnTo>
                  <a:lnTo>
                    <a:pt x="178165" y="67584"/>
                  </a:lnTo>
                  <a:lnTo>
                    <a:pt x="178378" y="67669"/>
                  </a:lnTo>
                  <a:lnTo>
                    <a:pt x="178583" y="67737"/>
                  </a:lnTo>
                  <a:lnTo>
                    <a:pt x="178796" y="67797"/>
                  </a:lnTo>
                  <a:lnTo>
                    <a:pt x="179009" y="67848"/>
                  </a:lnTo>
                  <a:lnTo>
                    <a:pt x="179221" y="67891"/>
                  </a:lnTo>
                  <a:lnTo>
                    <a:pt x="179434" y="67916"/>
                  </a:lnTo>
                  <a:lnTo>
                    <a:pt x="179656" y="67942"/>
                  </a:lnTo>
                  <a:lnTo>
                    <a:pt x="179869" y="67959"/>
                  </a:lnTo>
                  <a:lnTo>
                    <a:pt x="180090" y="67959"/>
                  </a:lnTo>
                  <a:lnTo>
                    <a:pt x="180090" y="67959"/>
                  </a:lnTo>
                  <a:lnTo>
                    <a:pt x="180363" y="67950"/>
                  </a:lnTo>
                  <a:lnTo>
                    <a:pt x="180636" y="67933"/>
                  </a:lnTo>
                  <a:lnTo>
                    <a:pt x="180908" y="67899"/>
                  </a:lnTo>
                  <a:lnTo>
                    <a:pt x="181172" y="67848"/>
                  </a:lnTo>
                  <a:lnTo>
                    <a:pt x="181445" y="67780"/>
                  </a:lnTo>
                  <a:lnTo>
                    <a:pt x="181709" y="67703"/>
                  </a:lnTo>
                  <a:lnTo>
                    <a:pt x="181965" y="67610"/>
                  </a:lnTo>
                  <a:lnTo>
                    <a:pt x="182220" y="67499"/>
                  </a:lnTo>
                  <a:lnTo>
                    <a:pt x="182467" y="67379"/>
                  </a:lnTo>
                  <a:lnTo>
                    <a:pt x="182714" y="67243"/>
                  </a:lnTo>
                  <a:lnTo>
                    <a:pt x="182944" y="67090"/>
                  </a:lnTo>
                  <a:lnTo>
                    <a:pt x="183174" y="66928"/>
                  </a:lnTo>
                  <a:lnTo>
                    <a:pt x="183396" y="66749"/>
                  </a:lnTo>
                  <a:lnTo>
                    <a:pt x="183609" y="66553"/>
                  </a:lnTo>
                  <a:lnTo>
                    <a:pt x="183813" y="66349"/>
                  </a:lnTo>
                  <a:lnTo>
                    <a:pt x="184009" y="66127"/>
                  </a:lnTo>
                  <a:lnTo>
                    <a:pt x="184009" y="66127"/>
                  </a:lnTo>
                  <a:lnTo>
                    <a:pt x="184452" y="65590"/>
                  </a:lnTo>
                  <a:lnTo>
                    <a:pt x="184870" y="65054"/>
                  </a:lnTo>
                  <a:lnTo>
                    <a:pt x="185279" y="64500"/>
                  </a:lnTo>
                  <a:lnTo>
                    <a:pt x="185671" y="63938"/>
                  </a:lnTo>
                  <a:lnTo>
                    <a:pt x="186045" y="63375"/>
                  </a:lnTo>
                  <a:lnTo>
                    <a:pt x="186403" y="62813"/>
                  </a:lnTo>
                  <a:lnTo>
                    <a:pt x="186744" y="62242"/>
                  </a:lnTo>
                  <a:lnTo>
                    <a:pt x="187076" y="61663"/>
                  </a:lnTo>
                  <a:lnTo>
                    <a:pt x="187392" y="61084"/>
                  </a:lnTo>
                  <a:lnTo>
                    <a:pt x="187698" y="60504"/>
                  </a:lnTo>
                  <a:lnTo>
                    <a:pt x="187988" y="59925"/>
                  </a:lnTo>
                  <a:lnTo>
                    <a:pt x="188261" y="59337"/>
                  </a:lnTo>
                  <a:lnTo>
                    <a:pt x="188525" y="58758"/>
                  </a:lnTo>
                  <a:lnTo>
                    <a:pt x="188772" y="58170"/>
                  </a:lnTo>
                  <a:lnTo>
                    <a:pt x="189010" y="57591"/>
                  </a:lnTo>
                  <a:lnTo>
                    <a:pt x="189240" y="57011"/>
                  </a:lnTo>
                  <a:lnTo>
                    <a:pt x="189453" y="56432"/>
                  </a:lnTo>
                  <a:lnTo>
                    <a:pt x="189658" y="55861"/>
                  </a:lnTo>
                  <a:lnTo>
                    <a:pt x="189854" y="55291"/>
                  </a:lnTo>
                  <a:lnTo>
                    <a:pt x="190033" y="54720"/>
                  </a:lnTo>
                  <a:lnTo>
                    <a:pt x="190203" y="54157"/>
                  </a:lnTo>
                  <a:lnTo>
                    <a:pt x="190365" y="53604"/>
                  </a:lnTo>
                  <a:lnTo>
                    <a:pt x="190518" y="53050"/>
                  </a:lnTo>
                  <a:lnTo>
                    <a:pt x="190663" y="52505"/>
                  </a:lnTo>
                  <a:lnTo>
                    <a:pt x="190791" y="51977"/>
                  </a:lnTo>
                  <a:lnTo>
                    <a:pt x="190919" y="51448"/>
                  </a:lnTo>
                  <a:lnTo>
                    <a:pt x="191029" y="50929"/>
                  </a:lnTo>
                  <a:lnTo>
                    <a:pt x="191140" y="50418"/>
                  </a:lnTo>
                  <a:lnTo>
                    <a:pt x="191234" y="49923"/>
                  </a:lnTo>
                  <a:lnTo>
                    <a:pt x="191327" y="49438"/>
                  </a:lnTo>
                  <a:lnTo>
                    <a:pt x="191489" y="48492"/>
                  </a:lnTo>
                  <a:lnTo>
                    <a:pt x="191489" y="48492"/>
                  </a:lnTo>
                  <a:lnTo>
                    <a:pt x="191941" y="48475"/>
                  </a:lnTo>
                  <a:lnTo>
                    <a:pt x="192384" y="48458"/>
                  </a:lnTo>
                  <a:lnTo>
                    <a:pt x="192801" y="48450"/>
                  </a:lnTo>
                  <a:lnTo>
                    <a:pt x="193193" y="48441"/>
                  </a:lnTo>
                  <a:lnTo>
                    <a:pt x="193193" y="48441"/>
                  </a:lnTo>
                  <a:lnTo>
                    <a:pt x="194028" y="48450"/>
                  </a:lnTo>
                  <a:lnTo>
                    <a:pt x="194863" y="48484"/>
                  </a:lnTo>
                  <a:lnTo>
                    <a:pt x="195689" y="48526"/>
                  </a:lnTo>
                  <a:lnTo>
                    <a:pt x="196516" y="48586"/>
                  </a:lnTo>
                  <a:lnTo>
                    <a:pt x="197325" y="48671"/>
                  </a:lnTo>
                  <a:lnTo>
                    <a:pt x="198134" y="48765"/>
                  </a:lnTo>
                  <a:lnTo>
                    <a:pt x="198944" y="48876"/>
                  </a:lnTo>
                  <a:lnTo>
                    <a:pt x="199736" y="49003"/>
                  </a:lnTo>
                  <a:lnTo>
                    <a:pt x="200528" y="49157"/>
                  </a:lnTo>
                  <a:lnTo>
                    <a:pt x="201312" y="49319"/>
                  </a:lnTo>
                  <a:lnTo>
                    <a:pt x="202079" y="49497"/>
                  </a:lnTo>
                  <a:lnTo>
                    <a:pt x="202846" y="49693"/>
                  </a:lnTo>
                  <a:lnTo>
                    <a:pt x="203612" y="49898"/>
                  </a:lnTo>
                  <a:lnTo>
                    <a:pt x="204362" y="50128"/>
                  </a:lnTo>
                  <a:lnTo>
                    <a:pt x="205103" y="50366"/>
                  </a:lnTo>
                  <a:lnTo>
                    <a:pt x="205836" y="50622"/>
                  </a:lnTo>
                  <a:lnTo>
                    <a:pt x="206560" y="50895"/>
                  </a:lnTo>
                  <a:lnTo>
                    <a:pt x="207276" y="51176"/>
                  </a:lnTo>
                  <a:lnTo>
                    <a:pt x="207983" y="51474"/>
                  </a:lnTo>
                  <a:lnTo>
                    <a:pt x="208673" y="51789"/>
                  </a:lnTo>
                  <a:lnTo>
                    <a:pt x="209363" y="52113"/>
                  </a:lnTo>
                  <a:lnTo>
                    <a:pt x="210036" y="52454"/>
                  </a:lnTo>
                  <a:lnTo>
                    <a:pt x="210700" y="52803"/>
                  </a:lnTo>
                  <a:lnTo>
                    <a:pt x="211356" y="53169"/>
                  </a:lnTo>
                  <a:lnTo>
                    <a:pt x="212004" y="53553"/>
                  </a:lnTo>
                  <a:lnTo>
                    <a:pt x="212634" y="53945"/>
                  </a:lnTo>
                  <a:lnTo>
                    <a:pt x="213248" y="54353"/>
                  </a:lnTo>
                  <a:lnTo>
                    <a:pt x="213861" y="54762"/>
                  </a:lnTo>
                  <a:lnTo>
                    <a:pt x="214457" y="55197"/>
                  </a:lnTo>
                  <a:lnTo>
                    <a:pt x="215037" y="55640"/>
                  </a:lnTo>
                  <a:lnTo>
                    <a:pt x="215608" y="56091"/>
                  </a:lnTo>
                  <a:lnTo>
                    <a:pt x="216170" y="56551"/>
                  </a:lnTo>
                  <a:lnTo>
                    <a:pt x="216715" y="57029"/>
                  </a:lnTo>
                  <a:lnTo>
                    <a:pt x="217243" y="57514"/>
                  </a:lnTo>
                  <a:lnTo>
                    <a:pt x="217763" y="58008"/>
                  </a:lnTo>
                  <a:lnTo>
                    <a:pt x="218266" y="58519"/>
                  </a:lnTo>
                  <a:lnTo>
                    <a:pt x="218760" y="59031"/>
                  </a:lnTo>
                  <a:lnTo>
                    <a:pt x="219237" y="59559"/>
                  </a:lnTo>
                  <a:lnTo>
                    <a:pt x="219697" y="60095"/>
                  </a:lnTo>
                  <a:lnTo>
                    <a:pt x="220140" y="60649"/>
                  </a:lnTo>
                  <a:lnTo>
                    <a:pt x="220574" y="61203"/>
                  </a:lnTo>
                  <a:lnTo>
                    <a:pt x="220992" y="61765"/>
                  </a:lnTo>
                  <a:lnTo>
                    <a:pt x="221392" y="62345"/>
                  </a:lnTo>
                  <a:lnTo>
                    <a:pt x="221776" y="62924"/>
                  </a:lnTo>
                  <a:lnTo>
                    <a:pt x="222142" y="63520"/>
                  </a:lnTo>
                  <a:lnTo>
                    <a:pt x="222491" y="64117"/>
                  </a:lnTo>
                  <a:lnTo>
                    <a:pt x="222823" y="64730"/>
                  </a:lnTo>
                  <a:lnTo>
                    <a:pt x="223147" y="65343"/>
                  </a:lnTo>
                  <a:lnTo>
                    <a:pt x="223445" y="65965"/>
                  </a:lnTo>
                  <a:lnTo>
                    <a:pt x="223726" y="66596"/>
                  </a:lnTo>
                  <a:lnTo>
                    <a:pt x="223991" y="67235"/>
                  </a:lnTo>
                  <a:lnTo>
                    <a:pt x="224238" y="67882"/>
                  </a:lnTo>
                  <a:lnTo>
                    <a:pt x="224468" y="68538"/>
                  </a:lnTo>
                  <a:lnTo>
                    <a:pt x="224681" y="69194"/>
                  </a:lnTo>
                  <a:lnTo>
                    <a:pt x="224868" y="69859"/>
                  </a:lnTo>
                  <a:lnTo>
                    <a:pt x="225038" y="70532"/>
                  </a:lnTo>
                  <a:lnTo>
                    <a:pt x="225192" y="71205"/>
                  </a:lnTo>
                  <a:lnTo>
                    <a:pt x="225260" y="71545"/>
                  </a:lnTo>
                  <a:lnTo>
                    <a:pt x="225328" y="71895"/>
                  </a:lnTo>
                  <a:lnTo>
                    <a:pt x="225388" y="72236"/>
                  </a:lnTo>
                  <a:lnTo>
                    <a:pt x="225439" y="72576"/>
                  </a:lnTo>
                  <a:lnTo>
                    <a:pt x="225490" y="72926"/>
                  </a:lnTo>
                  <a:lnTo>
                    <a:pt x="225533" y="73275"/>
                  </a:lnTo>
                  <a:lnTo>
                    <a:pt x="225575" y="73624"/>
                  </a:lnTo>
                  <a:lnTo>
                    <a:pt x="225609" y="73973"/>
                  </a:lnTo>
                  <a:lnTo>
                    <a:pt x="225635" y="74323"/>
                  </a:lnTo>
                  <a:lnTo>
                    <a:pt x="225660" y="74672"/>
                  </a:lnTo>
                  <a:lnTo>
                    <a:pt x="225677" y="75030"/>
                  </a:lnTo>
                  <a:lnTo>
                    <a:pt x="225694" y="75388"/>
                  </a:lnTo>
                  <a:lnTo>
                    <a:pt x="225703" y="75737"/>
                  </a:lnTo>
                  <a:lnTo>
                    <a:pt x="225703" y="76095"/>
                  </a:lnTo>
                  <a:lnTo>
                    <a:pt x="225703" y="76095"/>
                  </a:lnTo>
                  <a:lnTo>
                    <a:pt x="225703" y="76538"/>
                  </a:lnTo>
                  <a:lnTo>
                    <a:pt x="225686" y="76981"/>
                  </a:lnTo>
                  <a:lnTo>
                    <a:pt x="225669" y="77424"/>
                  </a:lnTo>
                  <a:lnTo>
                    <a:pt x="225635" y="77867"/>
                  </a:lnTo>
                  <a:lnTo>
                    <a:pt x="225592" y="78310"/>
                  </a:lnTo>
                  <a:lnTo>
                    <a:pt x="225550" y="78753"/>
                  </a:lnTo>
                  <a:lnTo>
                    <a:pt x="225490" y="79196"/>
                  </a:lnTo>
                  <a:lnTo>
                    <a:pt x="225430" y="79630"/>
                  </a:lnTo>
                  <a:lnTo>
                    <a:pt x="225362" y="80073"/>
                  </a:lnTo>
                  <a:lnTo>
                    <a:pt x="225277" y="80508"/>
                  </a:lnTo>
                  <a:lnTo>
                    <a:pt x="225192" y="80942"/>
                  </a:lnTo>
                  <a:lnTo>
                    <a:pt x="225090" y="81377"/>
                  </a:lnTo>
                  <a:lnTo>
                    <a:pt x="224987" y="81811"/>
                  </a:lnTo>
                  <a:lnTo>
                    <a:pt x="224877" y="82246"/>
                  </a:lnTo>
                  <a:lnTo>
                    <a:pt x="224749" y="82680"/>
                  </a:lnTo>
                  <a:lnTo>
                    <a:pt x="224621" y="83106"/>
                  </a:lnTo>
                  <a:lnTo>
                    <a:pt x="224485" y="83541"/>
                  </a:lnTo>
                  <a:lnTo>
                    <a:pt x="224340" y="83967"/>
                  </a:lnTo>
                  <a:lnTo>
                    <a:pt x="224187" y="84384"/>
                  </a:lnTo>
                  <a:lnTo>
                    <a:pt x="224016" y="84810"/>
                  </a:lnTo>
                  <a:lnTo>
                    <a:pt x="223846" y="85227"/>
                  </a:lnTo>
                  <a:lnTo>
                    <a:pt x="223675" y="85645"/>
                  </a:lnTo>
                  <a:lnTo>
                    <a:pt x="223488" y="86062"/>
                  </a:lnTo>
                  <a:lnTo>
                    <a:pt x="223292" y="86480"/>
                  </a:lnTo>
                  <a:lnTo>
                    <a:pt x="223088" y="86889"/>
                  </a:lnTo>
                  <a:lnTo>
                    <a:pt x="222875" y="87298"/>
                  </a:lnTo>
                  <a:lnTo>
                    <a:pt x="222662" y="87707"/>
                  </a:lnTo>
                  <a:lnTo>
                    <a:pt x="222432" y="88107"/>
                  </a:lnTo>
                  <a:lnTo>
                    <a:pt x="222202" y="88507"/>
                  </a:lnTo>
                  <a:lnTo>
                    <a:pt x="221963" y="88908"/>
                  </a:lnTo>
                  <a:lnTo>
                    <a:pt x="221707" y="89300"/>
                  </a:lnTo>
                  <a:lnTo>
                    <a:pt x="221452" y="89692"/>
                  </a:lnTo>
                  <a:lnTo>
                    <a:pt x="221452" y="89692"/>
                  </a:lnTo>
                  <a:lnTo>
                    <a:pt x="221358" y="89836"/>
                  </a:lnTo>
                  <a:lnTo>
                    <a:pt x="221273" y="89990"/>
                  </a:lnTo>
                  <a:lnTo>
                    <a:pt x="221188" y="90135"/>
                  </a:lnTo>
                  <a:lnTo>
                    <a:pt x="221111" y="90288"/>
                  </a:lnTo>
                  <a:lnTo>
                    <a:pt x="221034" y="90450"/>
                  </a:lnTo>
                  <a:lnTo>
                    <a:pt x="220966" y="90603"/>
                  </a:lnTo>
                  <a:lnTo>
                    <a:pt x="220907" y="90765"/>
                  </a:lnTo>
                  <a:lnTo>
                    <a:pt x="220855" y="90927"/>
                  </a:lnTo>
                  <a:lnTo>
                    <a:pt x="220804" y="91080"/>
                  </a:lnTo>
                  <a:lnTo>
                    <a:pt x="220753" y="91251"/>
                  </a:lnTo>
                  <a:lnTo>
                    <a:pt x="220719" y="91413"/>
                  </a:lnTo>
                  <a:lnTo>
                    <a:pt x="220685" y="91574"/>
                  </a:lnTo>
                  <a:lnTo>
                    <a:pt x="220651" y="91745"/>
                  </a:lnTo>
                  <a:lnTo>
                    <a:pt x="220634" y="91907"/>
                  </a:lnTo>
                  <a:lnTo>
                    <a:pt x="220617" y="92077"/>
                  </a:lnTo>
                  <a:lnTo>
                    <a:pt x="220600" y="92247"/>
                  </a:lnTo>
                  <a:lnTo>
                    <a:pt x="220591" y="92418"/>
                  </a:lnTo>
                  <a:lnTo>
                    <a:pt x="220591" y="92580"/>
                  </a:lnTo>
                  <a:lnTo>
                    <a:pt x="220600" y="92750"/>
                  </a:lnTo>
                  <a:lnTo>
                    <a:pt x="220608" y="92920"/>
                  </a:lnTo>
                  <a:lnTo>
                    <a:pt x="220625" y="93091"/>
                  </a:lnTo>
                  <a:lnTo>
                    <a:pt x="220642" y="93253"/>
                  </a:lnTo>
                  <a:lnTo>
                    <a:pt x="220668" y="93423"/>
                  </a:lnTo>
                  <a:lnTo>
                    <a:pt x="220702" y="93585"/>
                  </a:lnTo>
                  <a:lnTo>
                    <a:pt x="220745" y="93755"/>
                  </a:lnTo>
                  <a:lnTo>
                    <a:pt x="220787" y="93917"/>
                  </a:lnTo>
                  <a:lnTo>
                    <a:pt x="220838" y="94079"/>
                  </a:lnTo>
                  <a:lnTo>
                    <a:pt x="220890" y="94241"/>
                  </a:lnTo>
                  <a:lnTo>
                    <a:pt x="220949" y="94403"/>
                  </a:lnTo>
                  <a:lnTo>
                    <a:pt x="221017" y="94565"/>
                  </a:lnTo>
                  <a:lnTo>
                    <a:pt x="221085" y="94727"/>
                  </a:lnTo>
                  <a:lnTo>
                    <a:pt x="221162" y="94880"/>
                  </a:lnTo>
                  <a:lnTo>
                    <a:pt x="221162" y="94880"/>
                  </a:lnTo>
                  <a:lnTo>
                    <a:pt x="221247" y="95033"/>
                  </a:lnTo>
                  <a:lnTo>
                    <a:pt x="221333" y="95178"/>
                  </a:lnTo>
                  <a:lnTo>
                    <a:pt x="221426" y="95331"/>
                  </a:lnTo>
                  <a:lnTo>
                    <a:pt x="221520" y="95468"/>
                  </a:lnTo>
                  <a:lnTo>
                    <a:pt x="221622" y="95613"/>
                  </a:lnTo>
                  <a:lnTo>
                    <a:pt x="221733" y="95740"/>
                  </a:lnTo>
                  <a:lnTo>
                    <a:pt x="221835" y="95877"/>
                  </a:lnTo>
                  <a:lnTo>
                    <a:pt x="221954" y="96004"/>
                  </a:lnTo>
                  <a:lnTo>
                    <a:pt x="222065" y="96124"/>
                  </a:lnTo>
                  <a:lnTo>
                    <a:pt x="222193" y="96243"/>
                  </a:lnTo>
                  <a:lnTo>
                    <a:pt x="222312" y="96354"/>
                  </a:lnTo>
                  <a:lnTo>
                    <a:pt x="222440" y="96464"/>
                  </a:lnTo>
                  <a:lnTo>
                    <a:pt x="222576" y="96567"/>
                  </a:lnTo>
                  <a:lnTo>
                    <a:pt x="222713" y="96669"/>
                  </a:lnTo>
                  <a:lnTo>
                    <a:pt x="222849" y="96771"/>
                  </a:lnTo>
                  <a:lnTo>
                    <a:pt x="222985" y="96856"/>
                  </a:lnTo>
                  <a:lnTo>
                    <a:pt x="223130" y="96950"/>
                  </a:lnTo>
                  <a:lnTo>
                    <a:pt x="223283" y="97027"/>
                  </a:lnTo>
                  <a:lnTo>
                    <a:pt x="223428" y="97103"/>
                  </a:lnTo>
                  <a:lnTo>
                    <a:pt x="223582" y="97180"/>
                  </a:lnTo>
                  <a:lnTo>
                    <a:pt x="223735" y="97248"/>
                  </a:lnTo>
                  <a:lnTo>
                    <a:pt x="223897" y="97308"/>
                  </a:lnTo>
                  <a:lnTo>
                    <a:pt x="224050" y="97368"/>
                  </a:lnTo>
                  <a:lnTo>
                    <a:pt x="224212" y="97419"/>
                  </a:lnTo>
                  <a:lnTo>
                    <a:pt x="224374" y="97461"/>
                  </a:lnTo>
                  <a:lnTo>
                    <a:pt x="224544" y="97504"/>
                  </a:lnTo>
                  <a:lnTo>
                    <a:pt x="224706" y="97538"/>
                  </a:lnTo>
                  <a:lnTo>
                    <a:pt x="224877" y="97572"/>
                  </a:lnTo>
                  <a:lnTo>
                    <a:pt x="225047" y="97598"/>
                  </a:lnTo>
                  <a:lnTo>
                    <a:pt x="225217" y="97615"/>
                  </a:lnTo>
                  <a:lnTo>
                    <a:pt x="225388" y="97632"/>
                  </a:lnTo>
                  <a:lnTo>
                    <a:pt x="225567" y="97632"/>
                  </a:lnTo>
                  <a:lnTo>
                    <a:pt x="225567" y="97632"/>
                  </a:lnTo>
                  <a:lnTo>
                    <a:pt x="226393" y="97666"/>
                  </a:lnTo>
                  <a:lnTo>
                    <a:pt x="227211" y="97717"/>
                  </a:lnTo>
                  <a:lnTo>
                    <a:pt x="228020" y="97776"/>
                  </a:lnTo>
                  <a:lnTo>
                    <a:pt x="228830" y="97862"/>
                  </a:lnTo>
                  <a:lnTo>
                    <a:pt x="229630" y="97955"/>
                  </a:lnTo>
                  <a:lnTo>
                    <a:pt x="230423" y="98066"/>
                  </a:lnTo>
                  <a:lnTo>
                    <a:pt x="231206" y="98194"/>
                  </a:lnTo>
                  <a:lnTo>
                    <a:pt x="231990" y="98339"/>
                  </a:lnTo>
                  <a:lnTo>
                    <a:pt x="232757" y="98501"/>
                  </a:lnTo>
                  <a:lnTo>
                    <a:pt x="233524" y="98680"/>
                  </a:lnTo>
                  <a:lnTo>
                    <a:pt x="234282" y="98867"/>
                  </a:lnTo>
                  <a:lnTo>
                    <a:pt x="235023" y="99071"/>
                  </a:lnTo>
                  <a:lnTo>
                    <a:pt x="235764" y="99293"/>
                  </a:lnTo>
                  <a:lnTo>
                    <a:pt x="236497" y="99523"/>
                  </a:lnTo>
                  <a:lnTo>
                    <a:pt x="237221" y="99779"/>
                  </a:lnTo>
                  <a:lnTo>
                    <a:pt x="237928" y="100034"/>
                  </a:lnTo>
                  <a:lnTo>
                    <a:pt x="238635" y="100315"/>
                  </a:lnTo>
                  <a:lnTo>
                    <a:pt x="239334" y="100605"/>
                  </a:lnTo>
                  <a:lnTo>
                    <a:pt x="240015" y="100912"/>
                  </a:lnTo>
                  <a:lnTo>
                    <a:pt x="240688" y="101227"/>
                  </a:lnTo>
                  <a:lnTo>
                    <a:pt x="241353" y="101559"/>
                  </a:lnTo>
                  <a:lnTo>
                    <a:pt x="242009" y="101900"/>
                  </a:lnTo>
                  <a:lnTo>
                    <a:pt x="242656" y="102249"/>
                  </a:lnTo>
                  <a:lnTo>
                    <a:pt x="243287" y="102624"/>
                  </a:lnTo>
                  <a:lnTo>
                    <a:pt x="243909" y="102999"/>
                  </a:lnTo>
                  <a:lnTo>
                    <a:pt x="244514" y="103391"/>
                  </a:lnTo>
                  <a:lnTo>
                    <a:pt x="245119" y="103800"/>
                  </a:lnTo>
                  <a:lnTo>
                    <a:pt x="245706" y="104217"/>
                  </a:lnTo>
                  <a:lnTo>
                    <a:pt x="246277" y="104643"/>
                  </a:lnTo>
                  <a:lnTo>
                    <a:pt x="246839" y="105078"/>
                  </a:lnTo>
                  <a:lnTo>
                    <a:pt x="247393" y="105529"/>
                  </a:lnTo>
                  <a:lnTo>
                    <a:pt x="247930" y="105989"/>
                  </a:lnTo>
                  <a:lnTo>
                    <a:pt x="248450" y="106458"/>
                  </a:lnTo>
                  <a:lnTo>
                    <a:pt x="248961" y="106943"/>
                  </a:lnTo>
                  <a:lnTo>
                    <a:pt x="249463" y="107429"/>
                  </a:lnTo>
                  <a:lnTo>
                    <a:pt x="249949" y="107932"/>
                  </a:lnTo>
                  <a:lnTo>
                    <a:pt x="250418" y="108443"/>
                  </a:lnTo>
                  <a:lnTo>
                    <a:pt x="250869" y="108962"/>
                  </a:lnTo>
                  <a:lnTo>
                    <a:pt x="251312" y="109499"/>
                  </a:lnTo>
                  <a:lnTo>
                    <a:pt x="251738" y="110036"/>
                  </a:lnTo>
                  <a:lnTo>
                    <a:pt x="252155" y="110590"/>
                  </a:lnTo>
                  <a:lnTo>
                    <a:pt x="252556" y="111143"/>
                  </a:lnTo>
                  <a:lnTo>
                    <a:pt x="252939" y="111706"/>
                  </a:lnTo>
                  <a:lnTo>
                    <a:pt x="253306" y="112285"/>
                  </a:lnTo>
                  <a:lnTo>
                    <a:pt x="253655" y="112864"/>
                  </a:lnTo>
                  <a:lnTo>
                    <a:pt x="253987" y="113461"/>
                  </a:lnTo>
                  <a:lnTo>
                    <a:pt x="254311" y="114057"/>
                  </a:lnTo>
                  <a:lnTo>
                    <a:pt x="254609" y="114662"/>
                  </a:lnTo>
                  <a:lnTo>
                    <a:pt x="254899" y="115275"/>
                  </a:lnTo>
                  <a:lnTo>
                    <a:pt x="255171" y="115897"/>
                  </a:lnTo>
                  <a:lnTo>
                    <a:pt x="255418" y="116528"/>
                  </a:lnTo>
                  <a:lnTo>
                    <a:pt x="255657" y="117158"/>
                  </a:lnTo>
                  <a:lnTo>
                    <a:pt x="255878" y="117805"/>
                  </a:lnTo>
                  <a:lnTo>
                    <a:pt x="256074" y="118453"/>
                  </a:lnTo>
                  <a:lnTo>
                    <a:pt x="256253" y="119109"/>
                  </a:lnTo>
                  <a:lnTo>
                    <a:pt x="256424" y="119765"/>
                  </a:lnTo>
                  <a:lnTo>
                    <a:pt x="256569" y="120429"/>
                  </a:lnTo>
                  <a:lnTo>
                    <a:pt x="256696" y="121102"/>
                  </a:lnTo>
                  <a:lnTo>
                    <a:pt x="256799" y="121784"/>
                  </a:lnTo>
                  <a:lnTo>
                    <a:pt x="256892" y="122465"/>
                  </a:lnTo>
                  <a:lnTo>
                    <a:pt x="256960" y="123156"/>
                  </a:lnTo>
                  <a:lnTo>
                    <a:pt x="257012" y="123846"/>
                  </a:lnTo>
                  <a:lnTo>
                    <a:pt x="257037" y="124544"/>
                  </a:lnTo>
                  <a:lnTo>
                    <a:pt x="257046" y="125243"/>
                  </a:lnTo>
                  <a:lnTo>
                    <a:pt x="257046" y="125243"/>
                  </a:lnTo>
                  <a:lnTo>
                    <a:pt x="257037" y="125865"/>
                  </a:lnTo>
                  <a:lnTo>
                    <a:pt x="257020" y="126487"/>
                  </a:lnTo>
                  <a:lnTo>
                    <a:pt x="256977" y="127109"/>
                  </a:lnTo>
                  <a:lnTo>
                    <a:pt x="256918" y="127722"/>
                  </a:lnTo>
                  <a:lnTo>
                    <a:pt x="256841" y="128335"/>
                  </a:lnTo>
                  <a:lnTo>
                    <a:pt x="256756" y="128949"/>
                  </a:lnTo>
                  <a:lnTo>
                    <a:pt x="256645" y="129562"/>
                  </a:lnTo>
                  <a:lnTo>
                    <a:pt x="256526" y="130167"/>
                  </a:lnTo>
                  <a:lnTo>
                    <a:pt x="256390" y="130772"/>
                  </a:lnTo>
                  <a:lnTo>
                    <a:pt x="256236" y="131377"/>
                  </a:lnTo>
                  <a:lnTo>
                    <a:pt x="256066" y="131973"/>
                  </a:lnTo>
                  <a:lnTo>
                    <a:pt x="255878" y="132569"/>
                  </a:lnTo>
                  <a:lnTo>
                    <a:pt x="255682" y="133157"/>
                  </a:lnTo>
                  <a:lnTo>
                    <a:pt x="255461" y="133745"/>
                  </a:lnTo>
                  <a:lnTo>
                    <a:pt x="255231" y="134324"/>
                  </a:lnTo>
                  <a:lnTo>
                    <a:pt x="254984" y="134904"/>
                  </a:lnTo>
                  <a:lnTo>
                    <a:pt x="254728" y="135475"/>
                  </a:lnTo>
                  <a:lnTo>
                    <a:pt x="254447" y="136045"/>
                  </a:lnTo>
                  <a:lnTo>
                    <a:pt x="254158" y="136608"/>
                  </a:lnTo>
                  <a:lnTo>
                    <a:pt x="253851" y="137170"/>
                  </a:lnTo>
                  <a:lnTo>
                    <a:pt x="253536" y="137715"/>
                  </a:lnTo>
                  <a:lnTo>
                    <a:pt x="253195" y="138260"/>
                  </a:lnTo>
                  <a:lnTo>
                    <a:pt x="252846" y="138806"/>
                  </a:lnTo>
                  <a:lnTo>
                    <a:pt x="252479" y="139334"/>
                  </a:lnTo>
                  <a:lnTo>
                    <a:pt x="252104" y="139862"/>
                  </a:lnTo>
                  <a:lnTo>
                    <a:pt x="251712" y="140390"/>
                  </a:lnTo>
                  <a:lnTo>
                    <a:pt x="251304" y="140901"/>
                  </a:lnTo>
                  <a:lnTo>
                    <a:pt x="250886" y="141404"/>
                  </a:lnTo>
                  <a:lnTo>
                    <a:pt x="250452" y="141907"/>
                  </a:lnTo>
                  <a:lnTo>
                    <a:pt x="250000" y="142401"/>
                  </a:lnTo>
                  <a:lnTo>
                    <a:pt x="249532" y="142886"/>
                  </a:lnTo>
                  <a:lnTo>
                    <a:pt x="249063" y="143363"/>
                  </a:lnTo>
                  <a:lnTo>
                    <a:pt x="249063" y="143363"/>
                  </a:lnTo>
                  <a:lnTo>
                    <a:pt x="248637" y="143755"/>
                  </a:lnTo>
                  <a:lnTo>
                    <a:pt x="248279" y="144079"/>
                  </a:lnTo>
                  <a:lnTo>
                    <a:pt x="247828" y="144471"/>
                  </a:lnTo>
                  <a:lnTo>
                    <a:pt x="247564" y="144684"/>
                  </a:lnTo>
                  <a:lnTo>
                    <a:pt x="247282" y="144914"/>
                  </a:lnTo>
                  <a:lnTo>
                    <a:pt x="246976" y="145152"/>
                  </a:lnTo>
                  <a:lnTo>
                    <a:pt x="246652" y="145400"/>
                  </a:lnTo>
                  <a:lnTo>
                    <a:pt x="246303" y="145647"/>
                  </a:lnTo>
                  <a:lnTo>
                    <a:pt x="245936" y="145911"/>
                  </a:lnTo>
                  <a:lnTo>
                    <a:pt x="245544" y="146166"/>
                  </a:lnTo>
                  <a:lnTo>
                    <a:pt x="245144" y="146430"/>
                  </a:lnTo>
                  <a:lnTo>
                    <a:pt x="244718" y="146694"/>
                  </a:lnTo>
                  <a:lnTo>
                    <a:pt x="244267" y="146959"/>
                  </a:lnTo>
                  <a:lnTo>
                    <a:pt x="243807" y="147214"/>
                  </a:lnTo>
                  <a:lnTo>
                    <a:pt x="243321" y="147470"/>
                  </a:lnTo>
                  <a:lnTo>
                    <a:pt x="242827" y="147708"/>
                  </a:lnTo>
                  <a:lnTo>
                    <a:pt x="242307" y="147947"/>
                  </a:lnTo>
                  <a:lnTo>
                    <a:pt x="241779" y="148177"/>
                  </a:lnTo>
                  <a:lnTo>
                    <a:pt x="241234" y="148398"/>
                  </a:lnTo>
                  <a:lnTo>
                    <a:pt x="240663" y="148603"/>
                  </a:lnTo>
                  <a:lnTo>
                    <a:pt x="240084" y="148790"/>
                  </a:lnTo>
                  <a:lnTo>
                    <a:pt x="239794" y="148875"/>
                  </a:lnTo>
                  <a:lnTo>
                    <a:pt x="239496" y="148961"/>
                  </a:lnTo>
                  <a:lnTo>
                    <a:pt x="239189" y="149037"/>
                  </a:lnTo>
                  <a:lnTo>
                    <a:pt x="238882" y="149114"/>
                  </a:lnTo>
                  <a:lnTo>
                    <a:pt x="238576" y="149182"/>
                  </a:lnTo>
                  <a:lnTo>
                    <a:pt x="238260" y="149250"/>
                  </a:lnTo>
                  <a:lnTo>
                    <a:pt x="237945" y="149310"/>
                  </a:lnTo>
                  <a:lnTo>
                    <a:pt x="237630" y="149361"/>
                  </a:lnTo>
                  <a:lnTo>
                    <a:pt x="237306" y="149412"/>
                  </a:lnTo>
                  <a:lnTo>
                    <a:pt x="236974" y="149455"/>
                  </a:lnTo>
                  <a:lnTo>
                    <a:pt x="236650" y="149489"/>
                  </a:lnTo>
                  <a:lnTo>
                    <a:pt x="236318" y="149523"/>
                  </a:lnTo>
                  <a:lnTo>
                    <a:pt x="236318" y="149523"/>
                  </a:lnTo>
                  <a:lnTo>
                    <a:pt x="236054" y="149548"/>
                  </a:lnTo>
                  <a:lnTo>
                    <a:pt x="235798" y="149591"/>
                  </a:lnTo>
                  <a:lnTo>
                    <a:pt x="235543" y="149642"/>
                  </a:lnTo>
                  <a:lnTo>
                    <a:pt x="235296" y="149710"/>
                  </a:lnTo>
                  <a:lnTo>
                    <a:pt x="235057" y="149787"/>
                  </a:lnTo>
                  <a:lnTo>
                    <a:pt x="234819" y="149872"/>
                  </a:lnTo>
                  <a:lnTo>
                    <a:pt x="234589" y="149966"/>
                  </a:lnTo>
                  <a:lnTo>
                    <a:pt x="234367" y="150077"/>
                  </a:lnTo>
                  <a:lnTo>
                    <a:pt x="234146" y="150196"/>
                  </a:lnTo>
                  <a:lnTo>
                    <a:pt x="233933" y="150332"/>
                  </a:lnTo>
                  <a:lnTo>
                    <a:pt x="233737" y="150469"/>
                  </a:lnTo>
                  <a:lnTo>
                    <a:pt x="233541" y="150622"/>
                  </a:lnTo>
                  <a:lnTo>
                    <a:pt x="233345" y="150775"/>
                  </a:lnTo>
                  <a:lnTo>
                    <a:pt x="233166" y="150946"/>
                  </a:lnTo>
                  <a:lnTo>
                    <a:pt x="232996" y="151116"/>
                  </a:lnTo>
                  <a:lnTo>
                    <a:pt x="232834" y="151303"/>
                  </a:lnTo>
                  <a:lnTo>
                    <a:pt x="232680" y="151491"/>
                  </a:lnTo>
                  <a:lnTo>
                    <a:pt x="232535" y="151687"/>
                  </a:lnTo>
                  <a:lnTo>
                    <a:pt x="232399" y="151891"/>
                  </a:lnTo>
                  <a:lnTo>
                    <a:pt x="232271" y="152104"/>
                  </a:lnTo>
                  <a:lnTo>
                    <a:pt x="232152" y="152317"/>
                  </a:lnTo>
                  <a:lnTo>
                    <a:pt x="232050" y="152539"/>
                  </a:lnTo>
                  <a:lnTo>
                    <a:pt x="231956" y="152769"/>
                  </a:lnTo>
                  <a:lnTo>
                    <a:pt x="231871" y="153007"/>
                  </a:lnTo>
                  <a:lnTo>
                    <a:pt x="231794" y="153246"/>
                  </a:lnTo>
                  <a:lnTo>
                    <a:pt x="231735" y="153484"/>
                  </a:lnTo>
                  <a:lnTo>
                    <a:pt x="231684" y="153731"/>
                  </a:lnTo>
                  <a:lnTo>
                    <a:pt x="231649" y="153987"/>
                  </a:lnTo>
                  <a:lnTo>
                    <a:pt x="231624" y="154243"/>
                  </a:lnTo>
                  <a:lnTo>
                    <a:pt x="231615" y="154498"/>
                  </a:lnTo>
                  <a:lnTo>
                    <a:pt x="231615" y="154754"/>
                  </a:lnTo>
                  <a:lnTo>
                    <a:pt x="231624" y="155018"/>
                  </a:lnTo>
                  <a:lnTo>
                    <a:pt x="231624" y="155018"/>
                  </a:lnTo>
                  <a:lnTo>
                    <a:pt x="231658" y="155265"/>
                  </a:lnTo>
                  <a:lnTo>
                    <a:pt x="231692" y="155512"/>
                  </a:lnTo>
                  <a:lnTo>
                    <a:pt x="231743" y="155751"/>
                  </a:lnTo>
                  <a:lnTo>
                    <a:pt x="231803" y="155989"/>
                  </a:lnTo>
                  <a:lnTo>
                    <a:pt x="231871" y="156219"/>
                  </a:lnTo>
                  <a:lnTo>
                    <a:pt x="231948" y="156449"/>
                  </a:lnTo>
                  <a:lnTo>
                    <a:pt x="232041" y="156671"/>
                  </a:lnTo>
                  <a:lnTo>
                    <a:pt x="232144" y="156884"/>
                  </a:lnTo>
                  <a:lnTo>
                    <a:pt x="232254" y="157097"/>
                  </a:lnTo>
                  <a:lnTo>
                    <a:pt x="232374" y="157293"/>
                  </a:lnTo>
                  <a:lnTo>
                    <a:pt x="232501" y="157497"/>
                  </a:lnTo>
                  <a:lnTo>
                    <a:pt x="232638" y="157684"/>
                  </a:lnTo>
                  <a:lnTo>
                    <a:pt x="232783" y="157863"/>
                  </a:lnTo>
                  <a:lnTo>
                    <a:pt x="232936" y="158042"/>
                  </a:lnTo>
                  <a:lnTo>
                    <a:pt x="233098" y="158213"/>
                  </a:lnTo>
                  <a:lnTo>
                    <a:pt x="233260" y="158374"/>
                  </a:lnTo>
                  <a:lnTo>
                    <a:pt x="233439" y="158528"/>
                  </a:lnTo>
                  <a:lnTo>
                    <a:pt x="233617" y="158673"/>
                  </a:lnTo>
                  <a:lnTo>
                    <a:pt x="233805" y="158809"/>
                  </a:lnTo>
                  <a:lnTo>
                    <a:pt x="234001" y="158937"/>
                  </a:lnTo>
                  <a:lnTo>
                    <a:pt x="234205" y="159065"/>
                  </a:lnTo>
                  <a:lnTo>
                    <a:pt x="234410" y="159175"/>
                  </a:lnTo>
                  <a:lnTo>
                    <a:pt x="234623" y="159269"/>
                  </a:lnTo>
                  <a:lnTo>
                    <a:pt x="234836" y="159363"/>
                  </a:lnTo>
                  <a:lnTo>
                    <a:pt x="235057" y="159448"/>
                  </a:lnTo>
                  <a:lnTo>
                    <a:pt x="235279" y="159516"/>
                  </a:lnTo>
                  <a:lnTo>
                    <a:pt x="235509" y="159584"/>
                  </a:lnTo>
                  <a:lnTo>
                    <a:pt x="235747" y="159627"/>
                  </a:lnTo>
                  <a:lnTo>
                    <a:pt x="235986" y="159669"/>
                  </a:lnTo>
                  <a:lnTo>
                    <a:pt x="236224" y="159703"/>
                  </a:lnTo>
                  <a:lnTo>
                    <a:pt x="236463" y="159721"/>
                  </a:lnTo>
                  <a:lnTo>
                    <a:pt x="236710" y="159721"/>
                  </a:lnTo>
                  <a:lnTo>
                    <a:pt x="236710" y="159721"/>
                  </a:lnTo>
                  <a:lnTo>
                    <a:pt x="236914" y="159721"/>
                  </a:lnTo>
                  <a:lnTo>
                    <a:pt x="237127" y="159703"/>
                  </a:lnTo>
                  <a:lnTo>
                    <a:pt x="237127" y="159703"/>
                  </a:lnTo>
                  <a:lnTo>
                    <a:pt x="237724" y="159652"/>
                  </a:lnTo>
                  <a:lnTo>
                    <a:pt x="238320" y="159584"/>
                  </a:lnTo>
                  <a:lnTo>
                    <a:pt x="238916" y="159499"/>
                  </a:lnTo>
                  <a:lnTo>
                    <a:pt x="239496" y="159405"/>
                  </a:lnTo>
                  <a:lnTo>
                    <a:pt x="240075" y="159303"/>
                  </a:lnTo>
                  <a:lnTo>
                    <a:pt x="240637" y="159184"/>
                  </a:lnTo>
                  <a:lnTo>
                    <a:pt x="241200" y="159056"/>
                  </a:lnTo>
                  <a:lnTo>
                    <a:pt x="241753" y="158920"/>
                  </a:lnTo>
                  <a:lnTo>
                    <a:pt x="242299" y="158775"/>
                  </a:lnTo>
                  <a:lnTo>
                    <a:pt x="242835" y="158613"/>
                  </a:lnTo>
                  <a:lnTo>
                    <a:pt x="243364" y="158451"/>
                  </a:lnTo>
                  <a:lnTo>
                    <a:pt x="243875" y="158272"/>
                  </a:lnTo>
                  <a:lnTo>
                    <a:pt x="244386" y="158093"/>
                  </a:lnTo>
                  <a:lnTo>
                    <a:pt x="244888" y="157906"/>
                  </a:lnTo>
                  <a:lnTo>
                    <a:pt x="245383" y="157710"/>
                  </a:lnTo>
                  <a:lnTo>
                    <a:pt x="245868" y="157514"/>
                  </a:lnTo>
                  <a:lnTo>
                    <a:pt x="246345" y="157301"/>
                  </a:lnTo>
                  <a:lnTo>
                    <a:pt x="246814" y="157097"/>
                  </a:lnTo>
                  <a:lnTo>
                    <a:pt x="247265" y="156875"/>
                  </a:lnTo>
                  <a:lnTo>
                    <a:pt x="247717" y="156662"/>
                  </a:lnTo>
                  <a:lnTo>
                    <a:pt x="248151" y="156432"/>
                  </a:lnTo>
                  <a:lnTo>
                    <a:pt x="248577" y="156211"/>
                  </a:lnTo>
                  <a:lnTo>
                    <a:pt x="248995" y="155981"/>
                  </a:lnTo>
                  <a:lnTo>
                    <a:pt x="249404" y="155751"/>
                  </a:lnTo>
                  <a:lnTo>
                    <a:pt x="249804" y="155520"/>
                  </a:lnTo>
                  <a:lnTo>
                    <a:pt x="250188" y="155290"/>
                  </a:lnTo>
                  <a:lnTo>
                    <a:pt x="250562" y="155060"/>
                  </a:lnTo>
                  <a:lnTo>
                    <a:pt x="250929" y="154830"/>
                  </a:lnTo>
                  <a:lnTo>
                    <a:pt x="251627" y="154370"/>
                  </a:lnTo>
                  <a:lnTo>
                    <a:pt x="252283" y="153919"/>
                  </a:lnTo>
                  <a:lnTo>
                    <a:pt x="252283" y="153919"/>
                  </a:lnTo>
                  <a:lnTo>
                    <a:pt x="252616" y="154268"/>
                  </a:lnTo>
                  <a:lnTo>
                    <a:pt x="252939" y="154617"/>
                  </a:lnTo>
                  <a:lnTo>
                    <a:pt x="253263" y="154967"/>
                  </a:lnTo>
                  <a:lnTo>
                    <a:pt x="253587" y="155325"/>
                  </a:lnTo>
                  <a:lnTo>
                    <a:pt x="253893" y="155674"/>
                  </a:lnTo>
                  <a:lnTo>
                    <a:pt x="254209" y="156040"/>
                  </a:lnTo>
                  <a:lnTo>
                    <a:pt x="254507" y="156398"/>
                  </a:lnTo>
                  <a:lnTo>
                    <a:pt x="254805" y="156764"/>
                  </a:lnTo>
                  <a:lnTo>
                    <a:pt x="255103" y="157122"/>
                  </a:lnTo>
                  <a:lnTo>
                    <a:pt x="255393" y="157497"/>
                  </a:lnTo>
                  <a:lnTo>
                    <a:pt x="255674" y="157863"/>
                  </a:lnTo>
                  <a:lnTo>
                    <a:pt x="255955" y="158238"/>
                  </a:lnTo>
                  <a:lnTo>
                    <a:pt x="256228" y="158613"/>
                  </a:lnTo>
                  <a:lnTo>
                    <a:pt x="256500" y="158988"/>
                  </a:lnTo>
                  <a:lnTo>
                    <a:pt x="256764" y="159363"/>
                  </a:lnTo>
                  <a:lnTo>
                    <a:pt x="257020" y="159746"/>
                  </a:lnTo>
                  <a:lnTo>
                    <a:pt x="257276" y="160129"/>
                  </a:lnTo>
                  <a:lnTo>
                    <a:pt x="257523" y="160513"/>
                  </a:lnTo>
                  <a:lnTo>
                    <a:pt x="257770" y="160896"/>
                  </a:lnTo>
                  <a:lnTo>
                    <a:pt x="258008" y="161288"/>
                  </a:lnTo>
                  <a:lnTo>
                    <a:pt x="258247" y="161680"/>
                  </a:lnTo>
                  <a:lnTo>
                    <a:pt x="258468" y="162072"/>
                  </a:lnTo>
                  <a:lnTo>
                    <a:pt x="258698" y="162464"/>
                  </a:lnTo>
                  <a:lnTo>
                    <a:pt x="258911" y="162864"/>
                  </a:lnTo>
                  <a:lnTo>
                    <a:pt x="259124" y="163256"/>
                  </a:lnTo>
                  <a:lnTo>
                    <a:pt x="259337" y="163656"/>
                  </a:lnTo>
                  <a:lnTo>
                    <a:pt x="259542" y="164057"/>
                  </a:lnTo>
                  <a:lnTo>
                    <a:pt x="259738" y="164457"/>
                  </a:lnTo>
                  <a:lnTo>
                    <a:pt x="259934" y="164866"/>
                  </a:lnTo>
                  <a:lnTo>
                    <a:pt x="260121" y="165275"/>
                  </a:lnTo>
                  <a:lnTo>
                    <a:pt x="260300" y="165676"/>
                  </a:lnTo>
                  <a:lnTo>
                    <a:pt x="260479" y="166093"/>
                  </a:lnTo>
                  <a:lnTo>
                    <a:pt x="260649" y="166502"/>
                  </a:lnTo>
                  <a:lnTo>
                    <a:pt x="260820" y="166911"/>
                  </a:lnTo>
                  <a:lnTo>
                    <a:pt x="260982" y="167328"/>
                  </a:lnTo>
                  <a:lnTo>
                    <a:pt x="261135" y="167746"/>
                  </a:lnTo>
                  <a:lnTo>
                    <a:pt x="261288" y="168155"/>
                  </a:lnTo>
                  <a:lnTo>
                    <a:pt x="261433" y="168581"/>
                  </a:lnTo>
                  <a:lnTo>
                    <a:pt x="261578" y="168998"/>
                  </a:lnTo>
                  <a:lnTo>
                    <a:pt x="261714" y="169416"/>
                  </a:lnTo>
                  <a:lnTo>
                    <a:pt x="261842" y="169841"/>
                  </a:lnTo>
                  <a:lnTo>
                    <a:pt x="261961" y="170267"/>
                  </a:lnTo>
                  <a:lnTo>
                    <a:pt x="262081" y="170685"/>
                  </a:lnTo>
                  <a:lnTo>
                    <a:pt x="262200" y="171111"/>
                  </a:lnTo>
                  <a:lnTo>
                    <a:pt x="262311" y="171545"/>
                  </a:lnTo>
                  <a:lnTo>
                    <a:pt x="262413" y="171971"/>
                  </a:lnTo>
                  <a:lnTo>
                    <a:pt x="262506" y="172397"/>
                  </a:lnTo>
                  <a:lnTo>
                    <a:pt x="262600" y="172832"/>
                  </a:lnTo>
                  <a:lnTo>
                    <a:pt x="262685" y="173258"/>
                  </a:lnTo>
                  <a:lnTo>
                    <a:pt x="262771" y="173692"/>
                  </a:lnTo>
                  <a:lnTo>
                    <a:pt x="262839" y="174127"/>
                  </a:lnTo>
                  <a:lnTo>
                    <a:pt x="262915" y="174561"/>
                  </a:lnTo>
                  <a:lnTo>
                    <a:pt x="262975" y="174996"/>
                  </a:lnTo>
                  <a:lnTo>
                    <a:pt x="263035" y="175439"/>
                  </a:lnTo>
                  <a:lnTo>
                    <a:pt x="263086" y="175873"/>
                  </a:lnTo>
                  <a:lnTo>
                    <a:pt x="263137" y="176308"/>
                  </a:lnTo>
                  <a:lnTo>
                    <a:pt x="263180" y="176751"/>
                  </a:lnTo>
                  <a:lnTo>
                    <a:pt x="263214" y="177194"/>
                  </a:lnTo>
                  <a:lnTo>
                    <a:pt x="263248" y="177628"/>
                  </a:lnTo>
                  <a:lnTo>
                    <a:pt x="263273" y="178071"/>
                  </a:lnTo>
                  <a:lnTo>
                    <a:pt x="263290" y="178514"/>
                  </a:lnTo>
                  <a:lnTo>
                    <a:pt x="263307" y="178957"/>
                  </a:lnTo>
                  <a:lnTo>
                    <a:pt x="263316" y="179400"/>
                  </a:lnTo>
                  <a:lnTo>
                    <a:pt x="263316" y="179852"/>
                  </a:lnTo>
                  <a:lnTo>
                    <a:pt x="263316" y="179852"/>
                  </a:lnTo>
                  <a:lnTo>
                    <a:pt x="263307" y="180661"/>
                  </a:lnTo>
                  <a:lnTo>
                    <a:pt x="263282" y="181462"/>
                  </a:lnTo>
                  <a:lnTo>
                    <a:pt x="263231" y="182271"/>
                  </a:lnTo>
                  <a:lnTo>
                    <a:pt x="263162" y="183072"/>
                  </a:lnTo>
                  <a:lnTo>
                    <a:pt x="263069" y="183864"/>
                  </a:lnTo>
                  <a:lnTo>
                    <a:pt x="262967" y="184657"/>
                  </a:lnTo>
                  <a:lnTo>
                    <a:pt x="262839" y="185449"/>
                  </a:lnTo>
                  <a:lnTo>
                    <a:pt x="262694" y="186233"/>
                  </a:lnTo>
                  <a:lnTo>
                    <a:pt x="262532" y="187008"/>
                  </a:lnTo>
                  <a:lnTo>
                    <a:pt x="262345" y="187783"/>
                  </a:lnTo>
                  <a:lnTo>
                    <a:pt x="262149" y="188558"/>
                  </a:lnTo>
                  <a:lnTo>
                    <a:pt x="261927" y="189325"/>
                  </a:lnTo>
                  <a:lnTo>
                    <a:pt x="261689" y="190083"/>
                  </a:lnTo>
                  <a:lnTo>
                    <a:pt x="261433" y="190833"/>
                  </a:lnTo>
                  <a:lnTo>
                    <a:pt x="261160" y="191583"/>
                  </a:lnTo>
                  <a:lnTo>
                    <a:pt x="260871" y="192324"/>
                  </a:lnTo>
                  <a:lnTo>
                    <a:pt x="260564" y="193057"/>
                  </a:lnTo>
                  <a:lnTo>
                    <a:pt x="260240" y="193789"/>
                  </a:lnTo>
                  <a:lnTo>
                    <a:pt x="259908" y="194513"/>
                  </a:lnTo>
                  <a:lnTo>
                    <a:pt x="259550" y="195229"/>
                  </a:lnTo>
                  <a:lnTo>
                    <a:pt x="259175" y="195936"/>
                  </a:lnTo>
                  <a:lnTo>
                    <a:pt x="258784" y="196635"/>
                  </a:lnTo>
                  <a:lnTo>
                    <a:pt x="258375" y="197333"/>
                  </a:lnTo>
                  <a:lnTo>
                    <a:pt x="257957" y="198015"/>
                  </a:lnTo>
                  <a:lnTo>
                    <a:pt x="257523" y="198696"/>
                  </a:lnTo>
                  <a:lnTo>
                    <a:pt x="257063" y="199369"/>
                  </a:lnTo>
                  <a:lnTo>
                    <a:pt x="256594" y="200034"/>
                  </a:lnTo>
                  <a:lnTo>
                    <a:pt x="256117" y="200690"/>
                  </a:lnTo>
                  <a:lnTo>
                    <a:pt x="255614" y="201329"/>
                  </a:lnTo>
                  <a:lnTo>
                    <a:pt x="255103" y="201968"/>
                  </a:lnTo>
                  <a:lnTo>
                    <a:pt x="254575" y="202598"/>
                  </a:lnTo>
                  <a:lnTo>
                    <a:pt x="254030" y="203220"/>
                  </a:lnTo>
                  <a:lnTo>
                    <a:pt x="253476" y="203825"/>
                  </a:lnTo>
                  <a:lnTo>
                    <a:pt x="252905" y="204430"/>
                  </a:lnTo>
                  <a:lnTo>
                    <a:pt x="252317" y="205018"/>
                  </a:lnTo>
                  <a:lnTo>
                    <a:pt x="251712" y="205597"/>
                  </a:lnTo>
                  <a:lnTo>
                    <a:pt x="251108" y="206168"/>
                  </a:lnTo>
                  <a:lnTo>
                    <a:pt x="250477" y="206730"/>
                  </a:lnTo>
                  <a:lnTo>
                    <a:pt x="249838" y="207275"/>
                  </a:lnTo>
                  <a:lnTo>
                    <a:pt x="249182" y="207812"/>
                  </a:lnTo>
                  <a:lnTo>
                    <a:pt x="248518" y="208340"/>
                  </a:lnTo>
                  <a:lnTo>
                    <a:pt x="247845" y="208860"/>
                  </a:lnTo>
                  <a:lnTo>
                    <a:pt x="247146" y="209363"/>
                  </a:lnTo>
                  <a:lnTo>
                    <a:pt x="246448" y="209857"/>
                  </a:lnTo>
                  <a:lnTo>
                    <a:pt x="245732" y="210342"/>
                  </a:lnTo>
                  <a:lnTo>
                    <a:pt x="244999" y="210811"/>
                  </a:lnTo>
                  <a:lnTo>
                    <a:pt x="244267" y="211271"/>
                  </a:lnTo>
                  <a:lnTo>
                    <a:pt x="243517" y="211714"/>
                  </a:lnTo>
                  <a:lnTo>
                    <a:pt x="242750" y="212148"/>
                  </a:lnTo>
                  <a:lnTo>
                    <a:pt x="241975" y="212566"/>
                  </a:lnTo>
                  <a:lnTo>
                    <a:pt x="241191" y="212975"/>
                  </a:lnTo>
                  <a:lnTo>
                    <a:pt x="240399" y="213367"/>
                  </a:lnTo>
                  <a:lnTo>
                    <a:pt x="239589" y="213750"/>
                  </a:lnTo>
                  <a:lnTo>
                    <a:pt x="238772" y="214116"/>
                  </a:lnTo>
                  <a:lnTo>
                    <a:pt x="237945" y="214466"/>
                  </a:lnTo>
                  <a:lnTo>
                    <a:pt x="237102" y="214807"/>
                  </a:lnTo>
                  <a:lnTo>
                    <a:pt x="236258" y="215139"/>
                  </a:lnTo>
                  <a:lnTo>
                    <a:pt x="235398" y="215445"/>
                  </a:lnTo>
                  <a:lnTo>
                    <a:pt x="234529" y="215744"/>
                  </a:lnTo>
                  <a:lnTo>
                    <a:pt x="233651" y="216025"/>
                  </a:lnTo>
                  <a:lnTo>
                    <a:pt x="232765" y="216289"/>
                  </a:lnTo>
                  <a:lnTo>
                    <a:pt x="231871" y="216544"/>
                  </a:lnTo>
                  <a:lnTo>
                    <a:pt x="230968" y="216783"/>
                  </a:lnTo>
                  <a:lnTo>
                    <a:pt x="230056" y="217005"/>
                  </a:lnTo>
                  <a:lnTo>
                    <a:pt x="230056" y="217005"/>
                  </a:lnTo>
                  <a:lnTo>
                    <a:pt x="229886" y="217047"/>
                  </a:lnTo>
                  <a:lnTo>
                    <a:pt x="229716" y="217090"/>
                  </a:lnTo>
                  <a:lnTo>
                    <a:pt x="229554" y="217141"/>
                  </a:lnTo>
                  <a:lnTo>
                    <a:pt x="229392" y="217200"/>
                  </a:lnTo>
                  <a:lnTo>
                    <a:pt x="229238" y="217260"/>
                  </a:lnTo>
                  <a:lnTo>
                    <a:pt x="229077" y="217337"/>
                  </a:lnTo>
                  <a:lnTo>
                    <a:pt x="228923" y="217405"/>
                  </a:lnTo>
                  <a:lnTo>
                    <a:pt x="228778" y="217482"/>
                  </a:lnTo>
                  <a:lnTo>
                    <a:pt x="228625" y="217567"/>
                  </a:lnTo>
                  <a:lnTo>
                    <a:pt x="228489" y="217652"/>
                  </a:lnTo>
                  <a:lnTo>
                    <a:pt x="228344" y="217746"/>
                  </a:lnTo>
                  <a:lnTo>
                    <a:pt x="228208" y="217839"/>
                  </a:lnTo>
                  <a:lnTo>
                    <a:pt x="228071" y="217942"/>
                  </a:lnTo>
                  <a:lnTo>
                    <a:pt x="227944" y="218052"/>
                  </a:lnTo>
                  <a:lnTo>
                    <a:pt x="227816" y="218155"/>
                  </a:lnTo>
                  <a:lnTo>
                    <a:pt x="227688" y="218274"/>
                  </a:lnTo>
                  <a:lnTo>
                    <a:pt x="227569" y="218385"/>
                  </a:lnTo>
                  <a:lnTo>
                    <a:pt x="227458" y="218512"/>
                  </a:lnTo>
                  <a:lnTo>
                    <a:pt x="227347" y="218632"/>
                  </a:lnTo>
                  <a:lnTo>
                    <a:pt x="227236" y="218759"/>
                  </a:lnTo>
                  <a:lnTo>
                    <a:pt x="227134" y="218896"/>
                  </a:lnTo>
                  <a:lnTo>
                    <a:pt x="227032" y="219032"/>
                  </a:lnTo>
                  <a:lnTo>
                    <a:pt x="226938" y="219168"/>
                  </a:lnTo>
                  <a:lnTo>
                    <a:pt x="226845" y="219313"/>
                  </a:lnTo>
                  <a:lnTo>
                    <a:pt x="226759" y="219458"/>
                  </a:lnTo>
                  <a:lnTo>
                    <a:pt x="226683" y="219611"/>
                  </a:lnTo>
                  <a:lnTo>
                    <a:pt x="226606" y="219765"/>
                  </a:lnTo>
                  <a:lnTo>
                    <a:pt x="226529" y="219918"/>
                  </a:lnTo>
                  <a:lnTo>
                    <a:pt x="226470" y="220071"/>
                  </a:lnTo>
                  <a:lnTo>
                    <a:pt x="226402" y="220233"/>
                  </a:lnTo>
                  <a:lnTo>
                    <a:pt x="226350" y="220395"/>
                  </a:lnTo>
                  <a:lnTo>
                    <a:pt x="226299" y="220566"/>
                  </a:lnTo>
                  <a:lnTo>
                    <a:pt x="226299" y="220566"/>
                  </a:lnTo>
                  <a:lnTo>
                    <a:pt x="226257" y="220727"/>
                  </a:lnTo>
                  <a:lnTo>
                    <a:pt x="226214" y="220898"/>
                  </a:lnTo>
                  <a:lnTo>
                    <a:pt x="226180" y="221068"/>
                  </a:lnTo>
                  <a:lnTo>
                    <a:pt x="226154" y="221239"/>
                  </a:lnTo>
                  <a:lnTo>
                    <a:pt x="226129" y="221409"/>
                  </a:lnTo>
                  <a:lnTo>
                    <a:pt x="226112" y="221571"/>
                  </a:lnTo>
                  <a:lnTo>
                    <a:pt x="226103" y="221741"/>
                  </a:lnTo>
                  <a:lnTo>
                    <a:pt x="226103" y="221912"/>
                  </a:lnTo>
                  <a:lnTo>
                    <a:pt x="226103" y="222082"/>
                  </a:lnTo>
                  <a:lnTo>
                    <a:pt x="226103" y="222252"/>
                  </a:lnTo>
                  <a:lnTo>
                    <a:pt x="226120" y="222423"/>
                  </a:lnTo>
                  <a:lnTo>
                    <a:pt x="226137" y="222585"/>
                  </a:lnTo>
                  <a:lnTo>
                    <a:pt x="226154" y="222755"/>
                  </a:lnTo>
                  <a:lnTo>
                    <a:pt x="226189" y="222917"/>
                  </a:lnTo>
                  <a:lnTo>
                    <a:pt x="226223" y="223079"/>
                  </a:lnTo>
                  <a:lnTo>
                    <a:pt x="226257" y="223249"/>
                  </a:lnTo>
                  <a:lnTo>
                    <a:pt x="226299" y="223411"/>
                  </a:lnTo>
                  <a:lnTo>
                    <a:pt x="226350" y="223564"/>
                  </a:lnTo>
                  <a:lnTo>
                    <a:pt x="226410" y="223726"/>
                  </a:lnTo>
                  <a:lnTo>
                    <a:pt x="226470" y="223880"/>
                  </a:lnTo>
                  <a:lnTo>
                    <a:pt x="226529" y="224041"/>
                  </a:lnTo>
                  <a:lnTo>
                    <a:pt x="226606" y="224186"/>
                  </a:lnTo>
                  <a:lnTo>
                    <a:pt x="226683" y="224340"/>
                  </a:lnTo>
                  <a:lnTo>
                    <a:pt x="226759" y="224493"/>
                  </a:lnTo>
                  <a:lnTo>
                    <a:pt x="226845" y="224638"/>
                  </a:lnTo>
                  <a:lnTo>
                    <a:pt x="226938" y="224783"/>
                  </a:lnTo>
                  <a:lnTo>
                    <a:pt x="227032" y="224919"/>
                  </a:lnTo>
                  <a:lnTo>
                    <a:pt x="227134" y="225055"/>
                  </a:lnTo>
                  <a:lnTo>
                    <a:pt x="227236" y="225192"/>
                  </a:lnTo>
                  <a:lnTo>
                    <a:pt x="227347" y="225319"/>
                  </a:lnTo>
                  <a:lnTo>
                    <a:pt x="227466" y="225447"/>
                  </a:lnTo>
                  <a:lnTo>
                    <a:pt x="227586" y="225575"/>
                  </a:lnTo>
                  <a:lnTo>
                    <a:pt x="227586" y="225575"/>
                  </a:lnTo>
                  <a:lnTo>
                    <a:pt x="227901" y="225899"/>
                  </a:lnTo>
                  <a:lnTo>
                    <a:pt x="228208" y="226222"/>
                  </a:lnTo>
                  <a:lnTo>
                    <a:pt x="228514" y="226546"/>
                  </a:lnTo>
                  <a:lnTo>
                    <a:pt x="228821" y="226878"/>
                  </a:lnTo>
                  <a:lnTo>
                    <a:pt x="229119" y="227219"/>
                  </a:lnTo>
                  <a:lnTo>
                    <a:pt x="229409" y="227551"/>
                  </a:lnTo>
                  <a:lnTo>
                    <a:pt x="229699" y="227892"/>
                  </a:lnTo>
                  <a:lnTo>
                    <a:pt x="229988" y="228242"/>
                  </a:lnTo>
                  <a:lnTo>
                    <a:pt x="230269" y="228582"/>
                  </a:lnTo>
                  <a:lnTo>
                    <a:pt x="230542" y="228932"/>
                  </a:lnTo>
                  <a:lnTo>
                    <a:pt x="230815" y="229289"/>
                  </a:lnTo>
                  <a:lnTo>
                    <a:pt x="231079" y="229647"/>
                  </a:lnTo>
                  <a:lnTo>
                    <a:pt x="231343" y="230005"/>
                  </a:lnTo>
                  <a:lnTo>
                    <a:pt x="231607" y="230363"/>
                  </a:lnTo>
                  <a:lnTo>
                    <a:pt x="231854" y="230729"/>
                  </a:lnTo>
                  <a:lnTo>
                    <a:pt x="232109" y="231095"/>
                  </a:lnTo>
                  <a:lnTo>
                    <a:pt x="232348" y="231470"/>
                  </a:lnTo>
                  <a:lnTo>
                    <a:pt x="232587" y="231837"/>
                  </a:lnTo>
                  <a:lnTo>
                    <a:pt x="232825" y="232212"/>
                  </a:lnTo>
                  <a:lnTo>
                    <a:pt x="233055" y="232595"/>
                  </a:lnTo>
                  <a:lnTo>
                    <a:pt x="233285" y="232970"/>
                  </a:lnTo>
                  <a:lnTo>
                    <a:pt x="233507" y="233353"/>
                  </a:lnTo>
                  <a:lnTo>
                    <a:pt x="233720" y="233736"/>
                  </a:lnTo>
                  <a:lnTo>
                    <a:pt x="233933" y="234128"/>
                  </a:lnTo>
                  <a:lnTo>
                    <a:pt x="234137" y="234512"/>
                  </a:lnTo>
                  <a:lnTo>
                    <a:pt x="234342" y="234904"/>
                  </a:lnTo>
                  <a:lnTo>
                    <a:pt x="234538" y="235296"/>
                  </a:lnTo>
                  <a:lnTo>
                    <a:pt x="234733" y="235696"/>
                  </a:lnTo>
                  <a:lnTo>
                    <a:pt x="234921" y="236088"/>
                  </a:lnTo>
                  <a:lnTo>
                    <a:pt x="235100" y="236488"/>
                  </a:lnTo>
                  <a:lnTo>
                    <a:pt x="235279" y="236889"/>
                  </a:lnTo>
                  <a:lnTo>
                    <a:pt x="235449" y="237298"/>
                  </a:lnTo>
                  <a:lnTo>
                    <a:pt x="235619" y="237698"/>
                  </a:lnTo>
                  <a:lnTo>
                    <a:pt x="235781" y="238107"/>
                  </a:lnTo>
                  <a:lnTo>
                    <a:pt x="235943" y="238516"/>
                  </a:lnTo>
                  <a:lnTo>
                    <a:pt x="236097" y="238925"/>
                  </a:lnTo>
                  <a:lnTo>
                    <a:pt x="236241" y="239334"/>
                  </a:lnTo>
                  <a:lnTo>
                    <a:pt x="236386" y="239751"/>
                  </a:lnTo>
                  <a:lnTo>
                    <a:pt x="236523" y="240160"/>
                  </a:lnTo>
                  <a:lnTo>
                    <a:pt x="236659" y="240578"/>
                  </a:lnTo>
                  <a:lnTo>
                    <a:pt x="236787" y="240995"/>
                  </a:lnTo>
                  <a:lnTo>
                    <a:pt x="236906" y="241412"/>
                  </a:lnTo>
                  <a:lnTo>
                    <a:pt x="237025" y="241830"/>
                  </a:lnTo>
                  <a:lnTo>
                    <a:pt x="237136" y="242256"/>
                  </a:lnTo>
                  <a:lnTo>
                    <a:pt x="237238" y="242673"/>
                  </a:lnTo>
                  <a:lnTo>
                    <a:pt x="237340" y="243099"/>
                  </a:lnTo>
                  <a:lnTo>
                    <a:pt x="237434" y="243525"/>
                  </a:lnTo>
                  <a:lnTo>
                    <a:pt x="237528" y="243951"/>
                  </a:lnTo>
                  <a:lnTo>
                    <a:pt x="237613" y="244377"/>
                  </a:lnTo>
                  <a:lnTo>
                    <a:pt x="237698" y="244803"/>
                  </a:lnTo>
                  <a:lnTo>
                    <a:pt x="237766" y="245229"/>
                  </a:lnTo>
                  <a:lnTo>
                    <a:pt x="237834" y="245655"/>
                  </a:lnTo>
                  <a:lnTo>
                    <a:pt x="237903" y="246081"/>
                  </a:lnTo>
                  <a:lnTo>
                    <a:pt x="237962" y="246515"/>
                  </a:lnTo>
                  <a:lnTo>
                    <a:pt x="238013" y="246941"/>
                  </a:lnTo>
                  <a:lnTo>
                    <a:pt x="238065" y="247376"/>
                  </a:lnTo>
                  <a:lnTo>
                    <a:pt x="238107" y="247810"/>
                  </a:lnTo>
                  <a:lnTo>
                    <a:pt x="238141" y="248236"/>
                  </a:lnTo>
                  <a:lnTo>
                    <a:pt x="238175" y="248671"/>
                  </a:lnTo>
                  <a:lnTo>
                    <a:pt x="238192" y="249105"/>
                  </a:lnTo>
                  <a:lnTo>
                    <a:pt x="238218" y="249531"/>
                  </a:lnTo>
                  <a:lnTo>
                    <a:pt x="238226" y="249966"/>
                  </a:lnTo>
                  <a:lnTo>
                    <a:pt x="238235" y="250400"/>
                  </a:lnTo>
                  <a:lnTo>
                    <a:pt x="238243" y="250835"/>
                  </a:lnTo>
                  <a:lnTo>
                    <a:pt x="238243" y="250835"/>
                  </a:lnTo>
                  <a:lnTo>
                    <a:pt x="238235" y="251440"/>
                  </a:lnTo>
                  <a:lnTo>
                    <a:pt x="238218" y="252045"/>
                  </a:lnTo>
                  <a:lnTo>
                    <a:pt x="238192" y="252649"/>
                  </a:lnTo>
                  <a:lnTo>
                    <a:pt x="238150" y="253254"/>
                  </a:lnTo>
                  <a:lnTo>
                    <a:pt x="238099" y="253859"/>
                  </a:lnTo>
                  <a:lnTo>
                    <a:pt x="238039" y="254455"/>
                  </a:lnTo>
                  <a:lnTo>
                    <a:pt x="237971" y="255060"/>
                  </a:lnTo>
                  <a:lnTo>
                    <a:pt x="237886" y="255657"/>
                  </a:lnTo>
                  <a:lnTo>
                    <a:pt x="237792" y="256253"/>
                  </a:lnTo>
                  <a:lnTo>
                    <a:pt x="237690" y="256849"/>
                  </a:lnTo>
                  <a:lnTo>
                    <a:pt x="237570" y="257446"/>
                  </a:lnTo>
                  <a:lnTo>
                    <a:pt x="237451" y="258042"/>
                  </a:lnTo>
                  <a:lnTo>
                    <a:pt x="237306" y="258630"/>
                  </a:lnTo>
                  <a:lnTo>
                    <a:pt x="237161" y="259218"/>
                  </a:lnTo>
                  <a:lnTo>
                    <a:pt x="237008" y="259806"/>
                  </a:lnTo>
                  <a:lnTo>
                    <a:pt x="236838" y="260393"/>
                  </a:lnTo>
                  <a:lnTo>
                    <a:pt x="236659" y="260973"/>
                  </a:lnTo>
                  <a:lnTo>
                    <a:pt x="236463" y="261552"/>
                  </a:lnTo>
                  <a:lnTo>
                    <a:pt x="236267" y="262131"/>
                  </a:lnTo>
                  <a:lnTo>
                    <a:pt x="236054" y="262702"/>
                  </a:lnTo>
                  <a:lnTo>
                    <a:pt x="235832" y="263273"/>
                  </a:lnTo>
                  <a:lnTo>
                    <a:pt x="235602" y="263844"/>
                  </a:lnTo>
                  <a:lnTo>
                    <a:pt x="235355" y="264406"/>
                  </a:lnTo>
                  <a:lnTo>
                    <a:pt x="235108" y="264968"/>
                  </a:lnTo>
                  <a:lnTo>
                    <a:pt x="234844" y="265522"/>
                  </a:lnTo>
                  <a:lnTo>
                    <a:pt x="234572" y="266084"/>
                  </a:lnTo>
                  <a:lnTo>
                    <a:pt x="234290" y="266630"/>
                  </a:lnTo>
                  <a:lnTo>
                    <a:pt x="233992" y="267175"/>
                  </a:lnTo>
                  <a:lnTo>
                    <a:pt x="233694" y="267720"/>
                  </a:lnTo>
                  <a:lnTo>
                    <a:pt x="233379" y="268257"/>
                  </a:lnTo>
                  <a:lnTo>
                    <a:pt x="233055" y="268794"/>
                  </a:lnTo>
                  <a:lnTo>
                    <a:pt x="232723" y="269322"/>
                  </a:lnTo>
                  <a:lnTo>
                    <a:pt x="232723" y="269322"/>
                  </a:lnTo>
                  <a:lnTo>
                    <a:pt x="232587" y="269552"/>
                  </a:lnTo>
                  <a:lnTo>
                    <a:pt x="232459" y="269782"/>
                  </a:lnTo>
                  <a:lnTo>
                    <a:pt x="232348" y="270012"/>
                  </a:lnTo>
                  <a:lnTo>
                    <a:pt x="232254" y="270250"/>
                  </a:lnTo>
                  <a:lnTo>
                    <a:pt x="232169" y="270489"/>
                  </a:lnTo>
                  <a:lnTo>
                    <a:pt x="232092" y="270727"/>
                  </a:lnTo>
                  <a:lnTo>
                    <a:pt x="232033" y="270974"/>
                  </a:lnTo>
                  <a:lnTo>
                    <a:pt x="231982" y="271213"/>
                  </a:lnTo>
                  <a:lnTo>
                    <a:pt x="231948" y="271460"/>
                  </a:lnTo>
                  <a:lnTo>
                    <a:pt x="231922" y="271707"/>
                  </a:lnTo>
                  <a:lnTo>
                    <a:pt x="231914" y="271954"/>
                  </a:lnTo>
                  <a:lnTo>
                    <a:pt x="231914" y="272201"/>
                  </a:lnTo>
                  <a:lnTo>
                    <a:pt x="231922" y="272448"/>
                  </a:lnTo>
                  <a:lnTo>
                    <a:pt x="231948" y="272695"/>
                  </a:lnTo>
                  <a:lnTo>
                    <a:pt x="231982" y="272934"/>
                  </a:lnTo>
                  <a:lnTo>
                    <a:pt x="232033" y="273172"/>
                  </a:lnTo>
                  <a:lnTo>
                    <a:pt x="232084" y="273411"/>
                  </a:lnTo>
                  <a:lnTo>
                    <a:pt x="232152" y="273650"/>
                  </a:lnTo>
                  <a:lnTo>
                    <a:pt x="232237" y="273880"/>
                  </a:lnTo>
                  <a:lnTo>
                    <a:pt x="232331" y="274110"/>
                  </a:lnTo>
                  <a:lnTo>
                    <a:pt x="232433" y="274331"/>
                  </a:lnTo>
                  <a:lnTo>
                    <a:pt x="232544" y="274553"/>
                  </a:lnTo>
                  <a:lnTo>
                    <a:pt x="232672" y="274766"/>
                  </a:lnTo>
                  <a:lnTo>
                    <a:pt x="232808" y="274970"/>
                  </a:lnTo>
                  <a:lnTo>
                    <a:pt x="232953" y="275175"/>
                  </a:lnTo>
                  <a:lnTo>
                    <a:pt x="233106" y="275370"/>
                  </a:lnTo>
                  <a:lnTo>
                    <a:pt x="233277" y="275558"/>
                  </a:lnTo>
                  <a:lnTo>
                    <a:pt x="233447" y="275745"/>
                  </a:lnTo>
                  <a:lnTo>
                    <a:pt x="233634" y="275916"/>
                  </a:lnTo>
                  <a:lnTo>
                    <a:pt x="233839" y="276078"/>
                  </a:lnTo>
                  <a:lnTo>
                    <a:pt x="234043" y="276239"/>
                  </a:lnTo>
                  <a:lnTo>
                    <a:pt x="234265" y="276384"/>
                  </a:lnTo>
                  <a:lnTo>
                    <a:pt x="234265" y="276384"/>
                  </a:lnTo>
                  <a:lnTo>
                    <a:pt x="234418" y="276486"/>
                  </a:lnTo>
                  <a:lnTo>
                    <a:pt x="234589" y="276580"/>
                  </a:lnTo>
                  <a:lnTo>
                    <a:pt x="234750" y="276665"/>
                  </a:lnTo>
                  <a:lnTo>
                    <a:pt x="234921" y="276742"/>
                  </a:lnTo>
                  <a:lnTo>
                    <a:pt x="235091" y="276819"/>
                  </a:lnTo>
                  <a:lnTo>
                    <a:pt x="235262" y="276878"/>
                  </a:lnTo>
                  <a:lnTo>
                    <a:pt x="235432" y="276938"/>
                  </a:lnTo>
                  <a:lnTo>
                    <a:pt x="235602" y="276998"/>
                  </a:lnTo>
                  <a:lnTo>
                    <a:pt x="235781" y="277040"/>
                  </a:lnTo>
                  <a:lnTo>
                    <a:pt x="235952" y="277083"/>
                  </a:lnTo>
                  <a:lnTo>
                    <a:pt x="236131" y="277117"/>
                  </a:lnTo>
                  <a:lnTo>
                    <a:pt x="236310" y="277142"/>
                  </a:lnTo>
                  <a:lnTo>
                    <a:pt x="236480" y="277168"/>
                  </a:lnTo>
                  <a:lnTo>
                    <a:pt x="236659" y="277185"/>
                  </a:lnTo>
                  <a:lnTo>
                    <a:pt x="236838" y="277194"/>
                  </a:lnTo>
                  <a:lnTo>
                    <a:pt x="237017" y="277194"/>
                  </a:lnTo>
                  <a:lnTo>
                    <a:pt x="237017" y="277194"/>
                  </a:lnTo>
                  <a:lnTo>
                    <a:pt x="237332" y="277185"/>
                  </a:lnTo>
                  <a:lnTo>
                    <a:pt x="237647" y="277160"/>
                  </a:lnTo>
                  <a:lnTo>
                    <a:pt x="237954" y="277108"/>
                  </a:lnTo>
                  <a:lnTo>
                    <a:pt x="238260" y="277040"/>
                  </a:lnTo>
                  <a:lnTo>
                    <a:pt x="238567" y="276955"/>
                  </a:lnTo>
                  <a:lnTo>
                    <a:pt x="238857" y="276853"/>
                  </a:lnTo>
                  <a:lnTo>
                    <a:pt x="239146" y="276725"/>
                  </a:lnTo>
                  <a:lnTo>
                    <a:pt x="239436" y="276589"/>
                  </a:lnTo>
                  <a:lnTo>
                    <a:pt x="239709" y="276427"/>
                  </a:lnTo>
                  <a:lnTo>
                    <a:pt x="239973" y="276256"/>
                  </a:lnTo>
                  <a:lnTo>
                    <a:pt x="240228" y="276061"/>
                  </a:lnTo>
                  <a:lnTo>
                    <a:pt x="240356" y="275958"/>
                  </a:lnTo>
                  <a:lnTo>
                    <a:pt x="240475" y="275848"/>
                  </a:lnTo>
                  <a:lnTo>
                    <a:pt x="240595" y="275737"/>
                  </a:lnTo>
                  <a:lnTo>
                    <a:pt x="240706" y="275626"/>
                  </a:lnTo>
                  <a:lnTo>
                    <a:pt x="240816" y="275507"/>
                  </a:lnTo>
                  <a:lnTo>
                    <a:pt x="240927" y="275379"/>
                  </a:lnTo>
                  <a:lnTo>
                    <a:pt x="241029" y="275251"/>
                  </a:lnTo>
                  <a:lnTo>
                    <a:pt x="241131" y="275123"/>
                  </a:lnTo>
                  <a:lnTo>
                    <a:pt x="241225" y="274987"/>
                  </a:lnTo>
                  <a:lnTo>
                    <a:pt x="241319" y="274842"/>
                  </a:lnTo>
                  <a:lnTo>
                    <a:pt x="241319" y="274842"/>
                  </a:lnTo>
                  <a:lnTo>
                    <a:pt x="241753" y="274161"/>
                  </a:lnTo>
                  <a:lnTo>
                    <a:pt x="242171" y="273462"/>
                  </a:lnTo>
                  <a:lnTo>
                    <a:pt x="242580" y="272764"/>
                  </a:lnTo>
                  <a:lnTo>
                    <a:pt x="242972" y="272065"/>
                  </a:lnTo>
                  <a:lnTo>
                    <a:pt x="243346" y="271358"/>
                  </a:lnTo>
                  <a:lnTo>
                    <a:pt x="243713" y="270642"/>
                  </a:lnTo>
                  <a:lnTo>
                    <a:pt x="244071" y="269927"/>
                  </a:lnTo>
                  <a:lnTo>
                    <a:pt x="244403" y="269202"/>
                  </a:lnTo>
                  <a:lnTo>
                    <a:pt x="244735" y="268478"/>
                  </a:lnTo>
                  <a:lnTo>
                    <a:pt x="245042" y="267746"/>
                  </a:lnTo>
                  <a:lnTo>
                    <a:pt x="245349" y="267004"/>
                  </a:lnTo>
                  <a:lnTo>
                    <a:pt x="245630" y="266263"/>
                  </a:lnTo>
                  <a:lnTo>
                    <a:pt x="245902" y="265522"/>
                  </a:lnTo>
                  <a:lnTo>
                    <a:pt x="246166" y="264772"/>
                  </a:lnTo>
                  <a:lnTo>
                    <a:pt x="246413" y="264023"/>
                  </a:lnTo>
                  <a:lnTo>
                    <a:pt x="246643" y="263264"/>
                  </a:lnTo>
                  <a:lnTo>
                    <a:pt x="246856" y="262506"/>
                  </a:lnTo>
                  <a:lnTo>
                    <a:pt x="247061" y="261748"/>
                  </a:lnTo>
                  <a:lnTo>
                    <a:pt x="247257" y="260981"/>
                  </a:lnTo>
                  <a:lnTo>
                    <a:pt x="247436" y="260215"/>
                  </a:lnTo>
                  <a:lnTo>
                    <a:pt x="247598" y="259439"/>
                  </a:lnTo>
                  <a:lnTo>
                    <a:pt x="247742" y="258664"/>
                  </a:lnTo>
                  <a:lnTo>
                    <a:pt x="247879" y="257889"/>
                  </a:lnTo>
                  <a:lnTo>
                    <a:pt x="247998" y="257114"/>
                  </a:lnTo>
                  <a:lnTo>
                    <a:pt x="248109" y="256338"/>
                  </a:lnTo>
                  <a:lnTo>
                    <a:pt x="248203" y="255554"/>
                  </a:lnTo>
                  <a:lnTo>
                    <a:pt x="248279" y="254771"/>
                  </a:lnTo>
                  <a:lnTo>
                    <a:pt x="248347" y="253987"/>
                  </a:lnTo>
                  <a:lnTo>
                    <a:pt x="248398" y="253195"/>
                  </a:lnTo>
                  <a:lnTo>
                    <a:pt x="248433" y="252411"/>
                  </a:lnTo>
                  <a:lnTo>
                    <a:pt x="248450" y="251627"/>
                  </a:lnTo>
                  <a:lnTo>
                    <a:pt x="248458" y="250835"/>
                  </a:lnTo>
                  <a:lnTo>
                    <a:pt x="248458" y="250835"/>
                  </a:lnTo>
                  <a:lnTo>
                    <a:pt x="248450" y="249966"/>
                  </a:lnTo>
                  <a:lnTo>
                    <a:pt x="248424" y="249097"/>
                  </a:lnTo>
                  <a:lnTo>
                    <a:pt x="248381" y="248228"/>
                  </a:lnTo>
                  <a:lnTo>
                    <a:pt x="248322" y="247367"/>
                  </a:lnTo>
                  <a:lnTo>
                    <a:pt x="248245" y="246498"/>
                  </a:lnTo>
                  <a:lnTo>
                    <a:pt x="248143" y="245638"/>
                  </a:lnTo>
                  <a:lnTo>
                    <a:pt x="248032" y="244778"/>
                  </a:lnTo>
                  <a:lnTo>
                    <a:pt x="247904" y="243917"/>
                  </a:lnTo>
                  <a:lnTo>
                    <a:pt x="247760" y="243065"/>
                  </a:lnTo>
                  <a:lnTo>
                    <a:pt x="247598" y="242205"/>
                  </a:lnTo>
                  <a:lnTo>
                    <a:pt x="247419" y="241361"/>
                  </a:lnTo>
                  <a:lnTo>
                    <a:pt x="247223" y="240509"/>
                  </a:lnTo>
                  <a:lnTo>
                    <a:pt x="247010" y="239666"/>
                  </a:lnTo>
                  <a:lnTo>
                    <a:pt x="246788" y="238823"/>
                  </a:lnTo>
                  <a:lnTo>
                    <a:pt x="246541" y="237988"/>
                  </a:lnTo>
                  <a:lnTo>
                    <a:pt x="246286" y="237153"/>
                  </a:lnTo>
                  <a:lnTo>
                    <a:pt x="246005" y="236326"/>
                  </a:lnTo>
                  <a:lnTo>
                    <a:pt x="245715" y="235508"/>
                  </a:lnTo>
                  <a:lnTo>
                    <a:pt x="245408" y="234682"/>
                  </a:lnTo>
                  <a:lnTo>
                    <a:pt x="245084" y="233873"/>
                  </a:lnTo>
                  <a:lnTo>
                    <a:pt x="244752" y="233063"/>
                  </a:lnTo>
                  <a:lnTo>
                    <a:pt x="244394" y="232263"/>
                  </a:lnTo>
                  <a:lnTo>
                    <a:pt x="244028" y="231470"/>
                  </a:lnTo>
                  <a:lnTo>
                    <a:pt x="243645" y="230678"/>
                  </a:lnTo>
                  <a:lnTo>
                    <a:pt x="243244" y="229894"/>
                  </a:lnTo>
                  <a:lnTo>
                    <a:pt x="242835" y="229119"/>
                  </a:lnTo>
                  <a:lnTo>
                    <a:pt x="242409" y="228352"/>
                  </a:lnTo>
                  <a:lnTo>
                    <a:pt x="241966" y="227594"/>
                  </a:lnTo>
                  <a:lnTo>
                    <a:pt x="241506" y="226836"/>
                  </a:lnTo>
                  <a:lnTo>
                    <a:pt x="241038" y="226086"/>
                  </a:lnTo>
                  <a:lnTo>
                    <a:pt x="240552" y="225353"/>
                  </a:lnTo>
                  <a:lnTo>
                    <a:pt x="240050" y="224621"/>
                  </a:lnTo>
                  <a:lnTo>
                    <a:pt x="240050" y="224621"/>
                  </a:lnTo>
                  <a:lnTo>
                    <a:pt x="240987" y="224263"/>
                  </a:lnTo>
                  <a:lnTo>
                    <a:pt x="241915" y="223880"/>
                  </a:lnTo>
                  <a:lnTo>
                    <a:pt x="242827" y="223496"/>
                  </a:lnTo>
                  <a:lnTo>
                    <a:pt x="243730" y="223087"/>
                  </a:lnTo>
                  <a:lnTo>
                    <a:pt x="244624" y="222670"/>
                  </a:lnTo>
                  <a:lnTo>
                    <a:pt x="245510" y="222235"/>
                  </a:lnTo>
                  <a:lnTo>
                    <a:pt x="246388" y="221792"/>
                  </a:lnTo>
                  <a:lnTo>
                    <a:pt x="247248" y="221332"/>
                  </a:lnTo>
                  <a:lnTo>
                    <a:pt x="248100" y="220855"/>
                  </a:lnTo>
                  <a:lnTo>
                    <a:pt x="248944" y="220370"/>
                  </a:lnTo>
                  <a:lnTo>
                    <a:pt x="249770" y="219876"/>
                  </a:lnTo>
                  <a:lnTo>
                    <a:pt x="250588" y="219364"/>
                  </a:lnTo>
                  <a:lnTo>
                    <a:pt x="251397" y="218845"/>
                  </a:lnTo>
                  <a:lnTo>
                    <a:pt x="252190" y="218308"/>
                  </a:lnTo>
                  <a:lnTo>
                    <a:pt x="252973" y="217754"/>
                  </a:lnTo>
                  <a:lnTo>
                    <a:pt x="253749" y="217200"/>
                  </a:lnTo>
                  <a:lnTo>
                    <a:pt x="254507" y="216630"/>
                  </a:lnTo>
                  <a:lnTo>
                    <a:pt x="255248" y="216042"/>
                  </a:lnTo>
                  <a:lnTo>
                    <a:pt x="255981" y="215454"/>
                  </a:lnTo>
                  <a:lnTo>
                    <a:pt x="256705" y="214849"/>
                  </a:lnTo>
                  <a:lnTo>
                    <a:pt x="257412" y="214227"/>
                  </a:lnTo>
                  <a:lnTo>
                    <a:pt x="258110" y="213605"/>
                  </a:lnTo>
                  <a:lnTo>
                    <a:pt x="258792" y="212966"/>
                  </a:lnTo>
                  <a:lnTo>
                    <a:pt x="259465" y="212319"/>
                  </a:lnTo>
                  <a:lnTo>
                    <a:pt x="260113" y="211654"/>
                  </a:lnTo>
                  <a:lnTo>
                    <a:pt x="260760" y="210990"/>
                  </a:lnTo>
                  <a:lnTo>
                    <a:pt x="261390" y="210308"/>
                  </a:lnTo>
                  <a:lnTo>
                    <a:pt x="262004" y="209627"/>
                  </a:lnTo>
                  <a:lnTo>
                    <a:pt x="262600" y="208928"/>
                  </a:lnTo>
                  <a:lnTo>
                    <a:pt x="263188" y="208221"/>
                  </a:lnTo>
                  <a:lnTo>
                    <a:pt x="263759" y="207505"/>
                  </a:lnTo>
                  <a:lnTo>
                    <a:pt x="264313" y="206773"/>
                  </a:lnTo>
                  <a:lnTo>
                    <a:pt x="264858" y="206040"/>
                  </a:lnTo>
                  <a:lnTo>
                    <a:pt x="265386" y="205299"/>
                  </a:lnTo>
                  <a:lnTo>
                    <a:pt x="265897" y="204549"/>
                  </a:lnTo>
                  <a:lnTo>
                    <a:pt x="266400" y="203791"/>
                  </a:lnTo>
                  <a:lnTo>
                    <a:pt x="266877" y="203016"/>
                  </a:lnTo>
                  <a:lnTo>
                    <a:pt x="267345" y="202241"/>
                  </a:lnTo>
                  <a:lnTo>
                    <a:pt x="267797" y="201457"/>
                  </a:lnTo>
                  <a:lnTo>
                    <a:pt x="268231" y="200664"/>
                  </a:lnTo>
                  <a:lnTo>
                    <a:pt x="268649" y="199872"/>
                  </a:lnTo>
                  <a:lnTo>
                    <a:pt x="269049" y="199063"/>
                  </a:lnTo>
                  <a:lnTo>
                    <a:pt x="269441" y="198245"/>
                  </a:lnTo>
                  <a:lnTo>
                    <a:pt x="269808" y="197427"/>
                  </a:lnTo>
                  <a:lnTo>
                    <a:pt x="270165" y="196601"/>
                  </a:lnTo>
                  <a:lnTo>
                    <a:pt x="270498" y="195766"/>
                  </a:lnTo>
                  <a:lnTo>
                    <a:pt x="270821" y="194931"/>
                  </a:lnTo>
                  <a:lnTo>
                    <a:pt x="271128" y="194079"/>
                  </a:lnTo>
                  <a:lnTo>
                    <a:pt x="271409" y="193227"/>
                  </a:lnTo>
                  <a:lnTo>
                    <a:pt x="271682" y="192375"/>
                  </a:lnTo>
                  <a:lnTo>
                    <a:pt x="271929" y="191506"/>
                  </a:lnTo>
                  <a:lnTo>
                    <a:pt x="272167" y="190637"/>
                  </a:lnTo>
                  <a:lnTo>
                    <a:pt x="272380" y="189768"/>
                  </a:lnTo>
                  <a:lnTo>
                    <a:pt x="272576" y="188882"/>
                  </a:lnTo>
                  <a:lnTo>
                    <a:pt x="272755" y="188005"/>
                  </a:lnTo>
                  <a:lnTo>
                    <a:pt x="272917" y="187110"/>
                  </a:lnTo>
                  <a:lnTo>
                    <a:pt x="273062" y="186216"/>
                  </a:lnTo>
                  <a:lnTo>
                    <a:pt x="273190" y="185321"/>
                  </a:lnTo>
                  <a:lnTo>
                    <a:pt x="273292" y="184418"/>
                  </a:lnTo>
                  <a:lnTo>
                    <a:pt x="273377" y="183515"/>
                  </a:lnTo>
                  <a:lnTo>
                    <a:pt x="273445" y="182603"/>
                  </a:lnTo>
                  <a:lnTo>
                    <a:pt x="273496" y="181683"/>
                  </a:lnTo>
                  <a:lnTo>
                    <a:pt x="273522" y="180772"/>
                  </a:lnTo>
                  <a:lnTo>
                    <a:pt x="273539" y="179852"/>
                  </a:lnTo>
                  <a:lnTo>
                    <a:pt x="273539" y="17985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5"/>
            <p:cNvSpPr/>
            <p:nvPr/>
          </p:nvSpPr>
          <p:spPr>
            <a:xfrm>
              <a:off x="1190625" y="-3984925"/>
              <a:ext cx="0" cy="25"/>
            </a:xfrm>
            <a:custGeom>
              <a:avLst/>
              <a:gdLst/>
              <a:ahLst/>
              <a:cxnLst/>
              <a:rect l="l" t="t" r="r" b="b"/>
              <a:pathLst>
                <a:path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5"/>
            <p:cNvSpPr/>
            <p:nvPr/>
          </p:nvSpPr>
          <p:spPr>
            <a:xfrm>
              <a:off x="-6071900" y="-7061025"/>
              <a:ext cx="5811050" cy="5810825"/>
            </a:xfrm>
            <a:custGeom>
              <a:avLst/>
              <a:gdLst/>
              <a:ahLst/>
              <a:cxnLst/>
              <a:rect l="l" t="t" r="r" b="b"/>
              <a:pathLst>
                <a:path w="232442" h="232433" extrusionOk="0">
                  <a:moveTo>
                    <a:pt x="92043" y="10215"/>
                  </a:moveTo>
                  <a:lnTo>
                    <a:pt x="92299" y="10223"/>
                  </a:lnTo>
                  <a:lnTo>
                    <a:pt x="92563" y="10240"/>
                  </a:lnTo>
                  <a:lnTo>
                    <a:pt x="92818" y="10274"/>
                  </a:lnTo>
                  <a:lnTo>
                    <a:pt x="93065" y="10325"/>
                  </a:lnTo>
                  <a:lnTo>
                    <a:pt x="93313" y="10377"/>
                  </a:lnTo>
                  <a:lnTo>
                    <a:pt x="93560" y="10445"/>
                  </a:lnTo>
                  <a:lnTo>
                    <a:pt x="93798" y="10530"/>
                  </a:lnTo>
                  <a:lnTo>
                    <a:pt x="94028" y="10624"/>
                  </a:lnTo>
                  <a:lnTo>
                    <a:pt x="94250" y="10726"/>
                  </a:lnTo>
                  <a:lnTo>
                    <a:pt x="94471" y="10837"/>
                  </a:lnTo>
                  <a:lnTo>
                    <a:pt x="94684" y="10956"/>
                  </a:lnTo>
                  <a:lnTo>
                    <a:pt x="94897" y="11092"/>
                  </a:lnTo>
                  <a:lnTo>
                    <a:pt x="95093" y="11237"/>
                  </a:lnTo>
                  <a:lnTo>
                    <a:pt x="95289" y="11382"/>
                  </a:lnTo>
                  <a:lnTo>
                    <a:pt x="95476" y="11544"/>
                  </a:lnTo>
                  <a:lnTo>
                    <a:pt x="95647" y="11714"/>
                  </a:lnTo>
                  <a:lnTo>
                    <a:pt x="95817" y="11893"/>
                  </a:lnTo>
                  <a:lnTo>
                    <a:pt x="95979" y="12080"/>
                  </a:lnTo>
                  <a:lnTo>
                    <a:pt x="96132" y="12268"/>
                  </a:lnTo>
                  <a:lnTo>
                    <a:pt x="96277" y="12472"/>
                  </a:lnTo>
                  <a:lnTo>
                    <a:pt x="96405" y="12677"/>
                  </a:lnTo>
                  <a:lnTo>
                    <a:pt x="96533" y="12890"/>
                  </a:lnTo>
                  <a:lnTo>
                    <a:pt x="96644" y="13111"/>
                  </a:lnTo>
                  <a:lnTo>
                    <a:pt x="96746" y="13341"/>
                  </a:lnTo>
                  <a:lnTo>
                    <a:pt x="96840" y="13571"/>
                  </a:lnTo>
                  <a:lnTo>
                    <a:pt x="96916" y="13810"/>
                  </a:lnTo>
                  <a:lnTo>
                    <a:pt x="96984" y="14048"/>
                  </a:lnTo>
                  <a:lnTo>
                    <a:pt x="97044" y="14295"/>
                  </a:lnTo>
                  <a:lnTo>
                    <a:pt x="97087" y="14551"/>
                  </a:lnTo>
                  <a:lnTo>
                    <a:pt x="97121" y="14807"/>
                  </a:lnTo>
                  <a:lnTo>
                    <a:pt x="97138" y="15062"/>
                  </a:lnTo>
                  <a:lnTo>
                    <a:pt x="97146" y="15326"/>
                  </a:lnTo>
                  <a:lnTo>
                    <a:pt x="97138" y="15590"/>
                  </a:lnTo>
                  <a:lnTo>
                    <a:pt x="97121" y="15846"/>
                  </a:lnTo>
                  <a:lnTo>
                    <a:pt x="97087" y="16102"/>
                  </a:lnTo>
                  <a:lnTo>
                    <a:pt x="97044" y="16357"/>
                  </a:lnTo>
                  <a:lnTo>
                    <a:pt x="96984" y="16604"/>
                  </a:lnTo>
                  <a:lnTo>
                    <a:pt x="96916" y="16843"/>
                  </a:lnTo>
                  <a:lnTo>
                    <a:pt x="96840" y="17081"/>
                  </a:lnTo>
                  <a:lnTo>
                    <a:pt x="96746" y="17311"/>
                  </a:lnTo>
                  <a:lnTo>
                    <a:pt x="96644" y="17541"/>
                  </a:lnTo>
                  <a:lnTo>
                    <a:pt x="96533" y="17763"/>
                  </a:lnTo>
                  <a:lnTo>
                    <a:pt x="96405" y="17976"/>
                  </a:lnTo>
                  <a:lnTo>
                    <a:pt x="96277" y="18180"/>
                  </a:lnTo>
                  <a:lnTo>
                    <a:pt x="96132" y="18385"/>
                  </a:lnTo>
                  <a:lnTo>
                    <a:pt x="95979" y="18572"/>
                  </a:lnTo>
                  <a:lnTo>
                    <a:pt x="95817" y="18760"/>
                  </a:lnTo>
                  <a:lnTo>
                    <a:pt x="95647" y="18938"/>
                  </a:lnTo>
                  <a:lnTo>
                    <a:pt x="95476" y="19109"/>
                  </a:lnTo>
                  <a:lnTo>
                    <a:pt x="95289" y="19271"/>
                  </a:lnTo>
                  <a:lnTo>
                    <a:pt x="95093" y="19416"/>
                  </a:lnTo>
                  <a:lnTo>
                    <a:pt x="94897" y="19560"/>
                  </a:lnTo>
                  <a:lnTo>
                    <a:pt x="94684" y="19697"/>
                  </a:lnTo>
                  <a:lnTo>
                    <a:pt x="94471" y="19816"/>
                  </a:lnTo>
                  <a:lnTo>
                    <a:pt x="94250" y="19935"/>
                  </a:lnTo>
                  <a:lnTo>
                    <a:pt x="94028" y="20037"/>
                  </a:lnTo>
                  <a:lnTo>
                    <a:pt x="93798" y="20123"/>
                  </a:lnTo>
                  <a:lnTo>
                    <a:pt x="93560" y="20208"/>
                  </a:lnTo>
                  <a:lnTo>
                    <a:pt x="93313" y="20276"/>
                  </a:lnTo>
                  <a:lnTo>
                    <a:pt x="93065" y="20336"/>
                  </a:lnTo>
                  <a:lnTo>
                    <a:pt x="92818" y="20378"/>
                  </a:lnTo>
                  <a:lnTo>
                    <a:pt x="92563" y="20412"/>
                  </a:lnTo>
                  <a:lnTo>
                    <a:pt x="92299" y="20429"/>
                  </a:lnTo>
                  <a:lnTo>
                    <a:pt x="92043" y="20438"/>
                  </a:lnTo>
                  <a:lnTo>
                    <a:pt x="91779" y="20429"/>
                  </a:lnTo>
                  <a:lnTo>
                    <a:pt x="91515" y="20412"/>
                  </a:lnTo>
                  <a:lnTo>
                    <a:pt x="91259" y="20378"/>
                  </a:lnTo>
                  <a:lnTo>
                    <a:pt x="91012" y="20336"/>
                  </a:lnTo>
                  <a:lnTo>
                    <a:pt x="90765" y="20276"/>
                  </a:lnTo>
                  <a:lnTo>
                    <a:pt x="90518" y="20208"/>
                  </a:lnTo>
                  <a:lnTo>
                    <a:pt x="90288" y="20123"/>
                  </a:lnTo>
                  <a:lnTo>
                    <a:pt x="90050" y="20037"/>
                  </a:lnTo>
                  <a:lnTo>
                    <a:pt x="89828" y="19935"/>
                  </a:lnTo>
                  <a:lnTo>
                    <a:pt x="89607" y="19816"/>
                  </a:lnTo>
                  <a:lnTo>
                    <a:pt x="89394" y="19697"/>
                  </a:lnTo>
                  <a:lnTo>
                    <a:pt x="89189" y="19560"/>
                  </a:lnTo>
                  <a:lnTo>
                    <a:pt x="88985" y="19416"/>
                  </a:lnTo>
                  <a:lnTo>
                    <a:pt x="88789" y="19271"/>
                  </a:lnTo>
                  <a:lnTo>
                    <a:pt x="88610" y="19109"/>
                  </a:lnTo>
                  <a:lnTo>
                    <a:pt x="88431" y="18938"/>
                  </a:lnTo>
                  <a:lnTo>
                    <a:pt x="88261" y="18760"/>
                  </a:lnTo>
                  <a:lnTo>
                    <a:pt x="88099" y="18572"/>
                  </a:lnTo>
                  <a:lnTo>
                    <a:pt x="87945" y="18385"/>
                  </a:lnTo>
                  <a:lnTo>
                    <a:pt x="87801" y="18180"/>
                  </a:lnTo>
                  <a:lnTo>
                    <a:pt x="87673" y="17976"/>
                  </a:lnTo>
                  <a:lnTo>
                    <a:pt x="87545" y="17763"/>
                  </a:lnTo>
                  <a:lnTo>
                    <a:pt x="87434" y="17541"/>
                  </a:lnTo>
                  <a:lnTo>
                    <a:pt x="87332" y="17311"/>
                  </a:lnTo>
                  <a:lnTo>
                    <a:pt x="87238" y="17081"/>
                  </a:lnTo>
                  <a:lnTo>
                    <a:pt x="87162" y="16843"/>
                  </a:lnTo>
                  <a:lnTo>
                    <a:pt x="87093" y="16604"/>
                  </a:lnTo>
                  <a:lnTo>
                    <a:pt x="87034" y="16357"/>
                  </a:lnTo>
                  <a:lnTo>
                    <a:pt x="86991" y="16102"/>
                  </a:lnTo>
                  <a:lnTo>
                    <a:pt x="86957" y="15846"/>
                  </a:lnTo>
                  <a:lnTo>
                    <a:pt x="86940" y="15590"/>
                  </a:lnTo>
                  <a:lnTo>
                    <a:pt x="86932" y="15326"/>
                  </a:lnTo>
                  <a:lnTo>
                    <a:pt x="86940" y="15062"/>
                  </a:lnTo>
                  <a:lnTo>
                    <a:pt x="86957" y="14807"/>
                  </a:lnTo>
                  <a:lnTo>
                    <a:pt x="86991" y="14551"/>
                  </a:lnTo>
                  <a:lnTo>
                    <a:pt x="87034" y="14295"/>
                  </a:lnTo>
                  <a:lnTo>
                    <a:pt x="87093" y="14048"/>
                  </a:lnTo>
                  <a:lnTo>
                    <a:pt x="87162" y="13810"/>
                  </a:lnTo>
                  <a:lnTo>
                    <a:pt x="87238" y="13571"/>
                  </a:lnTo>
                  <a:lnTo>
                    <a:pt x="87332" y="13341"/>
                  </a:lnTo>
                  <a:lnTo>
                    <a:pt x="87434" y="13111"/>
                  </a:lnTo>
                  <a:lnTo>
                    <a:pt x="87545" y="12890"/>
                  </a:lnTo>
                  <a:lnTo>
                    <a:pt x="87673" y="12677"/>
                  </a:lnTo>
                  <a:lnTo>
                    <a:pt x="87801" y="12472"/>
                  </a:lnTo>
                  <a:lnTo>
                    <a:pt x="87945" y="12268"/>
                  </a:lnTo>
                  <a:lnTo>
                    <a:pt x="88099" y="12080"/>
                  </a:lnTo>
                  <a:lnTo>
                    <a:pt x="88261" y="11893"/>
                  </a:lnTo>
                  <a:lnTo>
                    <a:pt x="88431" y="11714"/>
                  </a:lnTo>
                  <a:lnTo>
                    <a:pt x="88610" y="11544"/>
                  </a:lnTo>
                  <a:lnTo>
                    <a:pt x="88789" y="11382"/>
                  </a:lnTo>
                  <a:lnTo>
                    <a:pt x="88985" y="11237"/>
                  </a:lnTo>
                  <a:lnTo>
                    <a:pt x="89189" y="11092"/>
                  </a:lnTo>
                  <a:lnTo>
                    <a:pt x="89394" y="10956"/>
                  </a:lnTo>
                  <a:lnTo>
                    <a:pt x="89607" y="10837"/>
                  </a:lnTo>
                  <a:lnTo>
                    <a:pt x="89828" y="10726"/>
                  </a:lnTo>
                  <a:lnTo>
                    <a:pt x="90050" y="10624"/>
                  </a:lnTo>
                  <a:lnTo>
                    <a:pt x="90288" y="10530"/>
                  </a:lnTo>
                  <a:lnTo>
                    <a:pt x="90518" y="10445"/>
                  </a:lnTo>
                  <a:lnTo>
                    <a:pt x="90765" y="10377"/>
                  </a:lnTo>
                  <a:lnTo>
                    <a:pt x="91012" y="10325"/>
                  </a:lnTo>
                  <a:lnTo>
                    <a:pt x="91259" y="10274"/>
                  </a:lnTo>
                  <a:lnTo>
                    <a:pt x="91515" y="10240"/>
                  </a:lnTo>
                  <a:lnTo>
                    <a:pt x="91779" y="10223"/>
                  </a:lnTo>
                  <a:lnTo>
                    <a:pt x="92043" y="10215"/>
                  </a:lnTo>
                  <a:close/>
                  <a:moveTo>
                    <a:pt x="140407" y="10215"/>
                  </a:moveTo>
                  <a:lnTo>
                    <a:pt x="140663" y="10223"/>
                  </a:lnTo>
                  <a:lnTo>
                    <a:pt x="140927" y="10240"/>
                  </a:lnTo>
                  <a:lnTo>
                    <a:pt x="141183" y="10274"/>
                  </a:lnTo>
                  <a:lnTo>
                    <a:pt x="141430" y="10325"/>
                  </a:lnTo>
                  <a:lnTo>
                    <a:pt x="141677" y="10377"/>
                  </a:lnTo>
                  <a:lnTo>
                    <a:pt x="141924" y="10445"/>
                  </a:lnTo>
                  <a:lnTo>
                    <a:pt x="142162" y="10530"/>
                  </a:lnTo>
                  <a:lnTo>
                    <a:pt x="142392" y="10624"/>
                  </a:lnTo>
                  <a:lnTo>
                    <a:pt x="142614" y="10726"/>
                  </a:lnTo>
                  <a:lnTo>
                    <a:pt x="142835" y="10837"/>
                  </a:lnTo>
                  <a:lnTo>
                    <a:pt x="143048" y="10956"/>
                  </a:lnTo>
                  <a:lnTo>
                    <a:pt x="143261" y="11092"/>
                  </a:lnTo>
                  <a:lnTo>
                    <a:pt x="143457" y="11237"/>
                  </a:lnTo>
                  <a:lnTo>
                    <a:pt x="143653" y="11382"/>
                  </a:lnTo>
                  <a:lnTo>
                    <a:pt x="143841" y="11544"/>
                  </a:lnTo>
                  <a:lnTo>
                    <a:pt x="144020" y="11714"/>
                  </a:lnTo>
                  <a:lnTo>
                    <a:pt x="144181" y="11893"/>
                  </a:lnTo>
                  <a:lnTo>
                    <a:pt x="144343" y="12080"/>
                  </a:lnTo>
                  <a:lnTo>
                    <a:pt x="144497" y="12268"/>
                  </a:lnTo>
                  <a:lnTo>
                    <a:pt x="144642" y="12472"/>
                  </a:lnTo>
                  <a:lnTo>
                    <a:pt x="144769" y="12677"/>
                  </a:lnTo>
                  <a:lnTo>
                    <a:pt x="144897" y="12890"/>
                  </a:lnTo>
                  <a:lnTo>
                    <a:pt x="145008" y="13111"/>
                  </a:lnTo>
                  <a:lnTo>
                    <a:pt x="145110" y="13341"/>
                  </a:lnTo>
                  <a:lnTo>
                    <a:pt x="145204" y="13571"/>
                  </a:lnTo>
                  <a:lnTo>
                    <a:pt x="145280" y="13810"/>
                  </a:lnTo>
                  <a:lnTo>
                    <a:pt x="145349" y="14048"/>
                  </a:lnTo>
                  <a:lnTo>
                    <a:pt x="145408" y="14295"/>
                  </a:lnTo>
                  <a:lnTo>
                    <a:pt x="145451" y="14551"/>
                  </a:lnTo>
                  <a:lnTo>
                    <a:pt x="145485" y="14807"/>
                  </a:lnTo>
                  <a:lnTo>
                    <a:pt x="145511" y="15062"/>
                  </a:lnTo>
                  <a:lnTo>
                    <a:pt x="145511" y="15326"/>
                  </a:lnTo>
                  <a:lnTo>
                    <a:pt x="145511" y="15590"/>
                  </a:lnTo>
                  <a:lnTo>
                    <a:pt x="145485" y="15846"/>
                  </a:lnTo>
                  <a:lnTo>
                    <a:pt x="145451" y="16102"/>
                  </a:lnTo>
                  <a:lnTo>
                    <a:pt x="145408" y="16357"/>
                  </a:lnTo>
                  <a:lnTo>
                    <a:pt x="145349" y="16604"/>
                  </a:lnTo>
                  <a:lnTo>
                    <a:pt x="145280" y="16843"/>
                  </a:lnTo>
                  <a:lnTo>
                    <a:pt x="145204" y="17081"/>
                  </a:lnTo>
                  <a:lnTo>
                    <a:pt x="145110" y="17311"/>
                  </a:lnTo>
                  <a:lnTo>
                    <a:pt x="145008" y="17541"/>
                  </a:lnTo>
                  <a:lnTo>
                    <a:pt x="144897" y="17763"/>
                  </a:lnTo>
                  <a:lnTo>
                    <a:pt x="144769" y="17976"/>
                  </a:lnTo>
                  <a:lnTo>
                    <a:pt x="144642" y="18180"/>
                  </a:lnTo>
                  <a:lnTo>
                    <a:pt x="144497" y="18385"/>
                  </a:lnTo>
                  <a:lnTo>
                    <a:pt x="144343" y="18572"/>
                  </a:lnTo>
                  <a:lnTo>
                    <a:pt x="144181" y="18760"/>
                  </a:lnTo>
                  <a:lnTo>
                    <a:pt x="144020" y="18938"/>
                  </a:lnTo>
                  <a:lnTo>
                    <a:pt x="143841" y="19109"/>
                  </a:lnTo>
                  <a:lnTo>
                    <a:pt x="143653" y="19271"/>
                  </a:lnTo>
                  <a:lnTo>
                    <a:pt x="143457" y="19416"/>
                  </a:lnTo>
                  <a:lnTo>
                    <a:pt x="143261" y="19560"/>
                  </a:lnTo>
                  <a:lnTo>
                    <a:pt x="143048" y="19697"/>
                  </a:lnTo>
                  <a:lnTo>
                    <a:pt x="142835" y="19816"/>
                  </a:lnTo>
                  <a:lnTo>
                    <a:pt x="142614" y="19935"/>
                  </a:lnTo>
                  <a:lnTo>
                    <a:pt x="142392" y="20037"/>
                  </a:lnTo>
                  <a:lnTo>
                    <a:pt x="142162" y="20123"/>
                  </a:lnTo>
                  <a:lnTo>
                    <a:pt x="141924" y="20208"/>
                  </a:lnTo>
                  <a:lnTo>
                    <a:pt x="141677" y="20276"/>
                  </a:lnTo>
                  <a:lnTo>
                    <a:pt x="141430" y="20336"/>
                  </a:lnTo>
                  <a:lnTo>
                    <a:pt x="141183" y="20378"/>
                  </a:lnTo>
                  <a:lnTo>
                    <a:pt x="140927" y="20412"/>
                  </a:lnTo>
                  <a:lnTo>
                    <a:pt x="140663" y="20429"/>
                  </a:lnTo>
                  <a:lnTo>
                    <a:pt x="140407" y="20438"/>
                  </a:lnTo>
                  <a:lnTo>
                    <a:pt x="140143" y="20429"/>
                  </a:lnTo>
                  <a:lnTo>
                    <a:pt x="139879" y="20412"/>
                  </a:lnTo>
                  <a:lnTo>
                    <a:pt x="139624" y="20378"/>
                  </a:lnTo>
                  <a:lnTo>
                    <a:pt x="139377" y="20336"/>
                  </a:lnTo>
                  <a:lnTo>
                    <a:pt x="139130" y="20276"/>
                  </a:lnTo>
                  <a:lnTo>
                    <a:pt x="138891" y="20208"/>
                  </a:lnTo>
                  <a:lnTo>
                    <a:pt x="138652" y="20123"/>
                  </a:lnTo>
                  <a:lnTo>
                    <a:pt x="138414" y="20037"/>
                  </a:lnTo>
                  <a:lnTo>
                    <a:pt x="138192" y="19935"/>
                  </a:lnTo>
                  <a:lnTo>
                    <a:pt x="137971" y="19816"/>
                  </a:lnTo>
                  <a:lnTo>
                    <a:pt x="137758" y="19697"/>
                  </a:lnTo>
                  <a:lnTo>
                    <a:pt x="137553" y="19560"/>
                  </a:lnTo>
                  <a:lnTo>
                    <a:pt x="137349" y="19416"/>
                  </a:lnTo>
                  <a:lnTo>
                    <a:pt x="137153" y="19271"/>
                  </a:lnTo>
                  <a:lnTo>
                    <a:pt x="136974" y="19109"/>
                  </a:lnTo>
                  <a:lnTo>
                    <a:pt x="136795" y="18938"/>
                  </a:lnTo>
                  <a:lnTo>
                    <a:pt x="136625" y="18760"/>
                  </a:lnTo>
                  <a:lnTo>
                    <a:pt x="136463" y="18572"/>
                  </a:lnTo>
                  <a:lnTo>
                    <a:pt x="136310" y="18385"/>
                  </a:lnTo>
                  <a:lnTo>
                    <a:pt x="136173" y="18180"/>
                  </a:lnTo>
                  <a:lnTo>
                    <a:pt x="136037" y="17976"/>
                  </a:lnTo>
                  <a:lnTo>
                    <a:pt x="135909" y="17763"/>
                  </a:lnTo>
                  <a:lnTo>
                    <a:pt x="135798" y="17541"/>
                  </a:lnTo>
                  <a:lnTo>
                    <a:pt x="135696" y="17311"/>
                  </a:lnTo>
                  <a:lnTo>
                    <a:pt x="135603" y="17081"/>
                  </a:lnTo>
                  <a:lnTo>
                    <a:pt x="135526" y="16843"/>
                  </a:lnTo>
                  <a:lnTo>
                    <a:pt x="135458" y="16604"/>
                  </a:lnTo>
                  <a:lnTo>
                    <a:pt x="135398" y="16357"/>
                  </a:lnTo>
                  <a:lnTo>
                    <a:pt x="135355" y="16102"/>
                  </a:lnTo>
                  <a:lnTo>
                    <a:pt x="135321" y="15846"/>
                  </a:lnTo>
                  <a:lnTo>
                    <a:pt x="135304" y="15590"/>
                  </a:lnTo>
                  <a:lnTo>
                    <a:pt x="135296" y="15326"/>
                  </a:lnTo>
                  <a:lnTo>
                    <a:pt x="135304" y="15062"/>
                  </a:lnTo>
                  <a:lnTo>
                    <a:pt x="135321" y="14807"/>
                  </a:lnTo>
                  <a:lnTo>
                    <a:pt x="135355" y="14551"/>
                  </a:lnTo>
                  <a:lnTo>
                    <a:pt x="135398" y="14295"/>
                  </a:lnTo>
                  <a:lnTo>
                    <a:pt x="135458" y="14048"/>
                  </a:lnTo>
                  <a:lnTo>
                    <a:pt x="135526" y="13810"/>
                  </a:lnTo>
                  <a:lnTo>
                    <a:pt x="135603" y="13571"/>
                  </a:lnTo>
                  <a:lnTo>
                    <a:pt x="135696" y="13341"/>
                  </a:lnTo>
                  <a:lnTo>
                    <a:pt x="135798" y="13111"/>
                  </a:lnTo>
                  <a:lnTo>
                    <a:pt x="135909" y="12890"/>
                  </a:lnTo>
                  <a:lnTo>
                    <a:pt x="136037" y="12677"/>
                  </a:lnTo>
                  <a:lnTo>
                    <a:pt x="136173" y="12472"/>
                  </a:lnTo>
                  <a:lnTo>
                    <a:pt x="136310" y="12268"/>
                  </a:lnTo>
                  <a:lnTo>
                    <a:pt x="136463" y="12080"/>
                  </a:lnTo>
                  <a:lnTo>
                    <a:pt x="136625" y="11893"/>
                  </a:lnTo>
                  <a:lnTo>
                    <a:pt x="136795" y="11714"/>
                  </a:lnTo>
                  <a:lnTo>
                    <a:pt x="136974" y="11544"/>
                  </a:lnTo>
                  <a:lnTo>
                    <a:pt x="137153" y="11382"/>
                  </a:lnTo>
                  <a:lnTo>
                    <a:pt x="137349" y="11237"/>
                  </a:lnTo>
                  <a:lnTo>
                    <a:pt x="137553" y="11092"/>
                  </a:lnTo>
                  <a:lnTo>
                    <a:pt x="137758" y="10956"/>
                  </a:lnTo>
                  <a:lnTo>
                    <a:pt x="137971" y="10837"/>
                  </a:lnTo>
                  <a:lnTo>
                    <a:pt x="138192" y="10726"/>
                  </a:lnTo>
                  <a:lnTo>
                    <a:pt x="138414" y="10624"/>
                  </a:lnTo>
                  <a:lnTo>
                    <a:pt x="138652" y="10530"/>
                  </a:lnTo>
                  <a:lnTo>
                    <a:pt x="138891" y="10445"/>
                  </a:lnTo>
                  <a:lnTo>
                    <a:pt x="139130" y="10377"/>
                  </a:lnTo>
                  <a:lnTo>
                    <a:pt x="139377" y="10325"/>
                  </a:lnTo>
                  <a:lnTo>
                    <a:pt x="139624" y="10274"/>
                  </a:lnTo>
                  <a:lnTo>
                    <a:pt x="139879" y="10240"/>
                  </a:lnTo>
                  <a:lnTo>
                    <a:pt x="140143" y="10223"/>
                  </a:lnTo>
                  <a:lnTo>
                    <a:pt x="140407" y="10215"/>
                  </a:lnTo>
                  <a:close/>
                  <a:moveTo>
                    <a:pt x="15327" y="86923"/>
                  </a:moveTo>
                  <a:lnTo>
                    <a:pt x="15591" y="86931"/>
                  </a:lnTo>
                  <a:lnTo>
                    <a:pt x="15855" y="86957"/>
                  </a:lnTo>
                  <a:lnTo>
                    <a:pt x="16110" y="86982"/>
                  </a:lnTo>
                  <a:lnTo>
                    <a:pt x="16357" y="87033"/>
                  </a:lnTo>
                  <a:lnTo>
                    <a:pt x="16604" y="87085"/>
                  </a:lnTo>
                  <a:lnTo>
                    <a:pt x="16852" y="87153"/>
                  </a:lnTo>
                  <a:lnTo>
                    <a:pt x="17082" y="87238"/>
                  </a:lnTo>
                  <a:lnTo>
                    <a:pt x="17320" y="87332"/>
                  </a:lnTo>
                  <a:lnTo>
                    <a:pt x="17542" y="87434"/>
                  </a:lnTo>
                  <a:lnTo>
                    <a:pt x="17763" y="87545"/>
                  </a:lnTo>
                  <a:lnTo>
                    <a:pt x="17976" y="87664"/>
                  </a:lnTo>
                  <a:lnTo>
                    <a:pt x="18189" y="87800"/>
                  </a:lnTo>
                  <a:lnTo>
                    <a:pt x="18385" y="87945"/>
                  </a:lnTo>
                  <a:lnTo>
                    <a:pt x="18581" y="88098"/>
                  </a:lnTo>
                  <a:lnTo>
                    <a:pt x="18768" y="88252"/>
                  </a:lnTo>
                  <a:lnTo>
                    <a:pt x="18939" y="88422"/>
                  </a:lnTo>
                  <a:lnTo>
                    <a:pt x="19109" y="88601"/>
                  </a:lnTo>
                  <a:lnTo>
                    <a:pt x="19271" y="88788"/>
                  </a:lnTo>
                  <a:lnTo>
                    <a:pt x="19424" y="88984"/>
                  </a:lnTo>
                  <a:lnTo>
                    <a:pt x="19569" y="89180"/>
                  </a:lnTo>
                  <a:lnTo>
                    <a:pt x="19697" y="89385"/>
                  </a:lnTo>
                  <a:lnTo>
                    <a:pt x="19825" y="89606"/>
                  </a:lnTo>
                  <a:lnTo>
                    <a:pt x="19936" y="89819"/>
                  </a:lnTo>
                  <a:lnTo>
                    <a:pt x="20038" y="90049"/>
                  </a:lnTo>
                  <a:lnTo>
                    <a:pt x="20131" y="90279"/>
                  </a:lnTo>
                  <a:lnTo>
                    <a:pt x="20208" y="90518"/>
                  </a:lnTo>
                  <a:lnTo>
                    <a:pt x="20276" y="90756"/>
                  </a:lnTo>
                  <a:lnTo>
                    <a:pt x="20336" y="91003"/>
                  </a:lnTo>
                  <a:lnTo>
                    <a:pt x="20379" y="91259"/>
                  </a:lnTo>
                  <a:lnTo>
                    <a:pt x="20413" y="91515"/>
                  </a:lnTo>
                  <a:lnTo>
                    <a:pt x="20430" y="91770"/>
                  </a:lnTo>
                  <a:lnTo>
                    <a:pt x="20438" y="92034"/>
                  </a:lnTo>
                  <a:lnTo>
                    <a:pt x="20430" y="92298"/>
                  </a:lnTo>
                  <a:lnTo>
                    <a:pt x="20413" y="92554"/>
                  </a:lnTo>
                  <a:lnTo>
                    <a:pt x="20379" y="92810"/>
                  </a:lnTo>
                  <a:lnTo>
                    <a:pt x="20336" y="93065"/>
                  </a:lnTo>
                  <a:lnTo>
                    <a:pt x="20276" y="93312"/>
                  </a:lnTo>
                  <a:lnTo>
                    <a:pt x="20208" y="93551"/>
                  </a:lnTo>
                  <a:lnTo>
                    <a:pt x="20131" y="93789"/>
                  </a:lnTo>
                  <a:lnTo>
                    <a:pt x="20038" y="94019"/>
                  </a:lnTo>
                  <a:lnTo>
                    <a:pt x="19936" y="94249"/>
                  </a:lnTo>
                  <a:lnTo>
                    <a:pt x="19825" y="94471"/>
                  </a:lnTo>
                  <a:lnTo>
                    <a:pt x="19697" y="94684"/>
                  </a:lnTo>
                  <a:lnTo>
                    <a:pt x="19569" y="94888"/>
                  </a:lnTo>
                  <a:lnTo>
                    <a:pt x="19424" y="95093"/>
                  </a:lnTo>
                  <a:lnTo>
                    <a:pt x="19271" y="95280"/>
                  </a:lnTo>
                  <a:lnTo>
                    <a:pt x="19109" y="95468"/>
                  </a:lnTo>
                  <a:lnTo>
                    <a:pt x="18939" y="95647"/>
                  </a:lnTo>
                  <a:lnTo>
                    <a:pt x="18768" y="95817"/>
                  </a:lnTo>
                  <a:lnTo>
                    <a:pt x="18581" y="95979"/>
                  </a:lnTo>
                  <a:lnTo>
                    <a:pt x="18385" y="96132"/>
                  </a:lnTo>
                  <a:lnTo>
                    <a:pt x="18189" y="96268"/>
                  </a:lnTo>
                  <a:lnTo>
                    <a:pt x="17976" y="96405"/>
                  </a:lnTo>
                  <a:lnTo>
                    <a:pt x="17763" y="96524"/>
                  </a:lnTo>
                  <a:lnTo>
                    <a:pt x="17542" y="96643"/>
                  </a:lnTo>
                  <a:lnTo>
                    <a:pt x="17320" y="96746"/>
                  </a:lnTo>
                  <a:lnTo>
                    <a:pt x="17082" y="96831"/>
                  </a:lnTo>
                  <a:lnTo>
                    <a:pt x="16852" y="96916"/>
                  </a:lnTo>
                  <a:lnTo>
                    <a:pt x="16604" y="96984"/>
                  </a:lnTo>
                  <a:lnTo>
                    <a:pt x="16357" y="97044"/>
                  </a:lnTo>
                  <a:lnTo>
                    <a:pt x="16110" y="97086"/>
                  </a:lnTo>
                  <a:lnTo>
                    <a:pt x="15855" y="97120"/>
                  </a:lnTo>
                  <a:lnTo>
                    <a:pt x="15591" y="97137"/>
                  </a:lnTo>
                  <a:lnTo>
                    <a:pt x="15327" y="97146"/>
                  </a:lnTo>
                  <a:lnTo>
                    <a:pt x="15071" y="97137"/>
                  </a:lnTo>
                  <a:lnTo>
                    <a:pt x="14807" y="97120"/>
                  </a:lnTo>
                  <a:lnTo>
                    <a:pt x="14551" y="97086"/>
                  </a:lnTo>
                  <a:lnTo>
                    <a:pt x="14304" y="97044"/>
                  </a:lnTo>
                  <a:lnTo>
                    <a:pt x="14057" y="96984"/>
                  </a:lnTo>
                  <a:lnTo>
                    <a:pt x="13810" y="96916"/>
                  </a:lnTo>
                  <a:lnTo>
                    <a:pt x="13580" y="96831"/>
                  </a:lnTo>
                  <a:lnTo>
                    <a:pt x="13342" y="96746"/>
                  </a:lnTo>
                  <a:lnTo>
                    <a:pt x="13120" y="96643"/>
                  </a:lnTo>
                  <a:lnTo>
                    <a:pt x="12899" y="96524"/>
                  </a:lnTo>
                  <a:lnTo>
                    <a:pt x="12686" y="96405"/>
                  </a:lnTo>
                  <a:lnTo>
                    <a:pt x="12473" y="96268"/>
                  </a:lnTo>
                  <a:lnTo>
                    <a:pt x="12277" y="96132"/>
                  </a:lnTo>
                  <a:lnTo>
                    <a:pt x="12081" y="95979"/>
                  </a:lnTo>
                  <a:lnTo>
                    <a:pt x="11902" y="95817"/>
                  </a:lnTo>
                  <a:lnTo>
                    <a:pt x="11723" y="95647"/>
                  </a:lnTo>
                  <a:lnTo>
                    <a:pt x="11553" y="95468"/>
                  </a:lnTo>
                  <a:lnTo>
                    <a:pt x="11391" y="95280"/>
                  </a:lnTo>
                  <a:lnTo>
                    <a:pt x="11237" y="95093"/>
                  </a:lnTo>
                  <a:lnTo>
                    <a:pt x="11092" y="94888"/>
                  </a:lnTo>
                  <a:lnTo>
                    <a:pt x="10965" y="94684"/>
                  </a:lnTo>
                  <a:lnTo>
                    <a:pt x="10837" y="94471"/>
                  </a:lnTo>
                  <a:lnTo>
                    <a:pt x="10726" y="94249"/>
                  </a:lnTo>
                  <a:lnTo>
                    <a:pt x="10624" y="94019"/>
                  </a:lnTo>
                  <a:lnTo>
                    <a:pt x="10530" y="93789"/>
                  </a:lnTo>
                  <a:lnTo>
                    <a:pt x="10454" y="93551"/>
                  </a:lnTo>
                  <a:lnTo>
                    <a:pt x="10385" y="93312"/>
                  </a:lnTo>
                  <a:lnTo>
                    <a:pt x="10326" y="93065"/>
                  </a:lnTo>
                  <a:lnTo>
                    <a:pt x="10283" y="92810"/>
                  </a:lnTo>
                  <a:lnTo>
                    <a:pt x="10249" y="92554"/>
                  </a:lnTo>
                  <a:lnTo>
                    <a:pt x="10232" y="92298"/>
                  </a:lnTo>
                  <a:lnTo>
                    <a:pt x="10224" y="92034"/>
                  </a:lnTo>
                  <a:lnTo>
                    <a:pt x="10232" y="91770"/>
                  </a:lnTo>
                  <a:lnTo>
                    <a:pt x="10249" y="91515"/>
                  </a:lnTo>
                  <a:lnTo>
                    <a:pt x="10283" y="91259"/>
                  </a:lnTo>
                  <a:lnTo>
                    <a:pt x="10326" y="91003"/>
                  </a:lnTo>
                  <a:lnTo>
                    <a:pt x="10385" y="90756"/>
                  </a:lnTo>
                  <a:lnTo>
                    <a:pt x="10454" y="90518"/>
                  </a:lnTo>
                  <a:lnTo>
                    <a:pt x="10530" y="90279"/>
                  </a:lnTo>
                  <a:lnTo>
                    <a:pt x="10624" y="90049"/>
                  </a:lnTo>
                  <a:lnTo>
                    <a:pt x="10726" y="89819"/>
                  </a:lnTo>
                  <a:lnTo>
                    <a:pt x="10837" y="89606"/>
                  </a:lnTo>
                  <a:lnTo>
                    <a:pt x="10965" y="89385"/>
                  </a:lnTo>
                  <a:lnTo>
                    <a:pt x="11092" y="89180"/>
                  </a:lnTo>
                  <a:lnTo>
                    <a:pt x="11237" y="88984"/>
                  </a:lnTo>
                  <a:lnTo>
                    <a:pt x="11391" y="88788"/>
                  </a:lnTo>
                  <a:lnTo>
                    <a:pt x="11553" y="88601"/>
                  </a:lnTo>
                  <a:lnTo>
                    <a:pt x="11723" y="88422"/>
                  </a:lnTo>
                  <a:lnTo>
                    <a:pt x="11902" y="88252"/>
                  </a:lnTo>
                  <a:lnTo>
                    <a:pt x="12081" y="88098"/>
                  </a:lnTo>
                  <a:lnTo>
                    <a:pt x="12277" y="87945"/>
                  </a:lnTo>
                  <a:lnTo>
                    <a:pt x="12473" y="87800"/>
                  </a:lnTo>
                  <a:lnTo>
                    <a:pt x="12686" y="87664"/>
                  </a:lnTo>
                  <a:lnTo>
                    <a:pt x="12899" y="87545"/>
                  </a:lnTo>
                  <a:lnTo>
                    <a:pt x="13120" y="87434"/>
                  </a:lnTo>
                  <a:lnTo>
                    <a:pt x="13342" y="87332"/>
                  </a:lnTo>
                  <a:lnTo>
                    <a:pt x="13580" y="87238"/>
                  </a:lnTo>
                  <a:lnTo>
                    <a:pt x="13810" y="87153"/>
                  </a:lnTo>
                  <a:lnTo>
                    <a:pt x="14057" y="87085"/>
                  </a:lnTo>
                  <a:lnTo>
                    <a:pt x="14304" y="87033"/>
                  </a:lnTo>
                  <a:lnTo>
                    <a:pt x="14551" y="86982"/>
                  </a:lnTo>
                  <a:lnTo>
                    <a:pt x="14807" y="86957"/>
                  </a:lnTo>
                  <a:lnTo>
                    <a:pt x="15071" y="86931"/>
                  </a:lnTo>
                  <a:lnTo>
                    <a:pt x="15327" y="86923"/>
                  </a:lnTo>
                  <a:close/>
                  <a:moveTo>
                    <a:pt x="217115" y="86923"/>
                  </a:moveTo>
                  <a:lnTo>
                    <a:pt x="217380" y="86931"/>
                  </a:lnTo>
                  <a:lnTo>
                    <a:pt x="217635" y="86957"/>
                  </a:lnTo>
                  <a:lnTo>
                    <a:pt x="217891" y="86982"/>
                  </a:lnTo>
                  <a:lnTo>
                    <a:pt x="218138" y="87033"/>
                  </a:lnTo>
                  <a:lnTo>
                    <a:pt x="218385" y="87085"/>
                  </a:lnTo>
                  <a:lnTo>
                    <a:pt x="218632" y="87153"/>
                  </a:lnTo>
                  <a:lnTo>
                    <a:pt x="218870" y="87238"/>
                  </a:lnTo>
                  <a:lnTo>
                    <a:pt x="219100" y="87332"/>
                  </a:lnTo>
                  <a:lnTo>
                    <a:pt x="219331" y="87434"/>
                  </a:lnTo>
                  <a:lnTo>
                    <a:pt x="219543" y="87545"/>
                  </a:lnTo>
                  <a:lnTo>
                    <a:pt x="219756" y="87664"/>
                  </a:lnTo>
                  <a:lnTo>
                    <a:pt x="219969" y="87800"/>
                  </a:lnTo>
                  <a:lnTo>
                    <a:pt x="220165" y="87945"/>
                  </a:lnTo>
                  <a:lnTo>
                    <a:pt x="220361" y="88098"/>
                  </a:lnTo>
                  <a:lnTo>
                    <a:pt x="220549" y="88252"/>
                  </a:lnTo>
                  <a:lnTo>
                    <a:pt x="220728" y="88422"/>
                  </a:lnTo>
                  <a:lnTo>
                    <a:pt x="220890" y="88601"/>
                  </a:lnTo>
                  <a:lnTo>
                    <a:pt x="221051" y="88788"/>
                  </a:lnTo>
                  <a:lnTo>
                    <a:pt x="221205" y="88984"/>
                  </a:lnTo>
                  <a:lnTo>
                    <a:pt x="221350" y="89180"/>
                  </a:lnTo>
                  <a:lnTo>
                    <a:pt x="221477" y="89385"/>
                  </a:lnTo>
                  <a:lnTo>
                    <a:pt x="221605" y="89606"/>
                  </a:lnTo>
                  <a:lnTo>
                    <a:pt x="221716" y="89819"/>
                  </a:lnTo>
                  <a:lnTo>
                    <a:pt x="221818" y="90049"/>
                  </a:lnTo>
                  <a:lnTo>
                    <a:pt x="221912" y="90279"/>
                  </a:lnTo>
                  <a:lnTo>
                    <a:pt x="221989" y="90518"/>
                  </a:lnTo>
                  <a:lnTo>
                    <a:pt x="222065" y="90756"/>
                  </a:lnTo>
                  <a:lnTo>
                    <a:pt x="222116" y="91003"/>
                  </a:lnTo>
                  <a:lnTo>
                    <a:pt x="222167" y="91259"/>
                  </a:lnTo>
                  <a:lnTo>
                    <a:pt x="222193" y="91515"/>
                  </a:lnTo>
                  <a:lnTo>
                    <a:pt x="222219" y="91770"/>
                  </a:lnTo>
                  <a:lnTo>
                    <a:pt x="222219" y="92034"/>
                  </a:lnTo>
                  <a:lnTo>
                    <a:pt x="222219" y="92298"/>
                  </a:lnTo>
                  <a:lnTo>
                    <a:pt x="222193" y="92554"/>
                  </a:lnTo>
                  <a:lnTo>
                    <a:pt x="222167" y="92810"/>
                  </a:lnTo>
                  <a:lnTo>
                    <a:pt x="222116" y="93065"/>
                  </a:lnTo>
                  <a:lnTo>
                    <a:pt x="222065" y="93312"/>
                  </a:lnTo>
                  <a:lnTo>
                    <a:pt x="221989" y="93551"/>
                  </a:lnTo>
                  <a:lnTo>
                    <a:pt x="221912" y="93789"/>
                  </a:lnTo>
                  <a:lnTo>
                    <a:pt x="221818" y="94019"/>
                  </a:lnTo>
                  <a:lnTo>
                    <a:pt x="221716" y="94249"/>
                  </a:lnTo>
                  <a:lnTo>
                    <a:pt x="221605" y="94471"/>
                  </a:lnTo>
                  <a:lnTo>
                    <a:pt x="221477" y="94684"/>
                  </a:lnTo>
                  <a:lnTo>
                    <a:pt x="221350" y="94888"/>
                  </a:lnTo>
                  <a:lnTo>
                    <a:pt x="221205" y="95093"/>
                  </a:lnTo>
                  <a:lnTo>
                    <a:pt x="221051" y="95280"/>
                  </a:lnTo>
                  <a:lnTo>
                    <a:pt x="220890" y="95468"/>
                  </a:lnTo>
                  <a:lnTo>
                    <a:pt x="220728" y="95647"/>
                  </a:lnTo>
                  <a:lnTo>
                    <a:pt x="220549" y="95817"/>
                  </a:lnTo>
                  <a:lnTo>
                    <a:pt x="220361" y="95979"/>
                  </a:lnTo>
                  <a:lnTo>
                    <a:pt x="220165" y="96132"/>
                  </a:lnTo>
                  <a:lnTo>
                    <a:pt x="219969" y="96268"/>
                  </a:lnTo>
                  <a:lnTo>
                    <a:pt x="219756" y="96405"/>
                  </a:lnTo>
                  <a:lnTo>
                    <a:pt x="219543" y="96524"/>
                  </a:lnTo>
                  <a:lnTo>
                    <a:pt x="219331" y="96643"/>
                  </a:lnTo>
                  <a:lnTo>
                    <a:pt x="219100" y="96746"/>
                  </a:lnTo>
                  <a:lnTo>
                    <a:pt x="218870" y="96831"/>
                  </a:lnTo>
                  <a:lnTo>
                    <a:pt x="218632" y="96916"/>
                  </a:lnTo>
                  <a:lnTo>
                    <a:pt x="218385" y="96984"/>
                  </a:lnTo>
                  <a:lnTo>
                    <a:pt x="218138" y="97044"/>
                  </a:lnTo>
                  <a:lnTo>
                    <a:pt x="217891" y="97086"/>
                  </a:lnTo>
                  <a:lnTo>
                    <a:pt x="217635" y="97120"/>
                  </a:lnTo>
                  <a:lnTo>
                    <a:pt x="217380" y="97137"/>
                  </a:lnTo>
                  <a:lnTo>
                    <a:pt x="217115" y="97146"/>
                  </a:lnTo>
                  <a:lnTo>
                    <a:pt x="216851" y="97137"/>
                  </a:lnTo>
                  <a:lnTo>
                    <a:pt x="216596" y="97120"/>
                  </a:lnTo>
                  <a:lnTo>
                    <a:pt x="216340" y="97086"/>
                  </a:lnTo>
                  <a:lnTo>
                    <a:pt x="216085" y="97044"/>
                  </a:lnTo>
                  <a:lnTo>
                    <a:pt x="215838" y="96984"/>
                  </a:lnTo>
                  <a:lnTo>
                    <a:pt x="215599" y="96916"/>
                  </a:lnTo>
                  <a:lnTo>
                    <a:pt x="215361" y="96831"/>
                  </a:lnTo>
                  <a:lnTo>
                    <a:pt x="215130" y="96746"/>
                  </a:lnTo>
                  <a:lnTo>
                    <a:pt x="214900" y="96643"/>
                  </a:lnTo>
                  <a:lnTo>
                    <a:pt x="214679" y="96524"/>
                  </a:lnTo>
                  <a:lnTo>
                    <a:pt x="214466" y="96405"/>
                  </a:lnTo>
                  <a:lnTo>
                    <a:pt x="214262" y="96268"/>
                  </a:lnTo>
                  <a:lnTo>
                    <a:pt x="214057" y="96132"/>
                  </a:lnTo>
                  <a:lnTo>
                    <a:pt x="213870" y="95979"/>
                  </a:lnTo>
                  <a:lnTo>
                    <a:pt x="213682" y="95817"/>
                  </a:lnTo>
                  <a:lnTo>
                    <a:pt x="213503" y="95647"/>
                  </a:lnTo>
                  <a:lnTo>
                    <a:pt x="213333" y="95468"/>
                  </a:lnTo>
                  <a:lnTo>
                    <a:pt x="213171" y="95280"/>
                  </a:lnTo>
                  <a:lnTo>
                    <a:pt x="213018" y="95093"/>
                  </a:lnTo>
                  <a:lnTo>
                    <a:pt x="212881" y="94888"/>
                  </a:lnTo>
                  <a:lnTo>
                    <a:pt x="212745" y="94684"/>
                  </a:lnTo>
                  <a:lnTo>
                    <a:pt x="212626" y="94471"/>
                  </a:lnTo>
                  <a:lnTo>
                    <a:pt x="212507" y="94249"/>
                  </a:lnTo>
                  <a:lnTo>
                    <a:pt x="212404" y="94019"/>
                  </a:lnTo>
                  <a:lnTo>
                    <a:pt x="212319" y="93789"/>
                  </a:lnTo>
                  <a:lnTo>
                    <a:pt x="212234" y="93551"/>
                  </a:lnTo>
                  <a:lnTo>
                    <a:pt x="212166" y="93312"/>
                  </a:lnTo>
                  <a:lnTo>
                    <a:pt x="212106" y="93065"/>
                  </a:lnTo>
                  <a:lnTo>
                    <a:pt x="212064" y="92810"/>
                  </a:lnTo>
                  <a:lnTo>
                    <a:pt x="212029" y="92554"/>
                  </a:lnTo>
                  <a:lnTo>
                    <a:pt x="212012" y="92298"/>
                  </a:lnTo>
                  <a:lnTo>
                    <a:pt x="212004" y="92034"/>
                  </a:lnTo>
                  <a:lnTo>
                    <a:pt x="212012" y="91770"/>
                  </a:lnTo>
                  <a:lnTo>
                    <a:pt x="212029" y="91515"/>
                  </a:lnTo>
                  <a:lnTo>
                    <a:pt x="212064" y="91259"/>
                  </a:lnTo>
                  <a:lnTo>
                    <a:pt x="212106" y="91003"/>
                  </a:lnTo>
                  <a:lnTo>
                    <a:pt x="212166" y="90756"/>
                  </a:lnTo>
                  <a:lnTo>
                    <a:pt x="212234" y="90518"/>
                  </a:lnTo>
                  <a:lnTo>
                    <a:pt x="212319" y="90279"/>
                  </a:lnTo>
                  <a:lnTo>
                    <a:pt x="212404" y="90049"/>
                  </a:lnTo>
                  <a:lnTo>
                    <a:pt x="212507" y="89819"/>
                  </a:lnTo>
                  <a:lnTo>
                    <a:pt x="212626" y="89606"/>
                  </a:lnTo>
                  <a:lnTo>
                    <a:pt x="212745" y="89385"/>
                  </a:lnTo>
                  <a:lnTo>
                    <a:pt x="212881" y="89180"/>
                  </a:lnTo>
                  <a:lnTo>
                    <a:pt x="213018" y="88984"/>
                  </a:lnTo>
                  <a:lnTo>
                    <a:pt x="213171" y="88788"/>
                  </a:lnTo>
                  <a:lnTo>
                    <a:pt x="213333" y="88601"/>
                  </a:lnTo>
                  <a:lnTo>
                    <a:pt x="213503" y="88422"/>
                  </a:lnTo>
                  <a:lnTo>
                    <a:pt x="213682" y="88252"/>
                  </a:lnTo>
                  <a:lnTo>
                    <a:pt x="213870" y="88098"/>
                  </a:lnTo>
                  <a:lnTo>
                    <a:pt x="214057" y="87945"/>
                  </a:lnTo>
                  <a:lnTo>
                    <a:pt x="214262" y="87800"/>
                  </a:lnTo>
                  <a:lnTo>
                    <a:pt x="214466" y="87664"/>
                  </a:lnTo>
                  <a:lnTo>
                    <a:pt x="214679" y="87545"/>
                  </a:lnTo>
                  <a:lnTo>
                    <a:pt x="214900" y="87434"/>
                  </a:lnTo>
                  <a:lnTo>
                    <a:pt x="215130" y="87332"/>
                  </a:lnTo>
                  <a:lnTo>
                    <a:pt x="215361" y="87238"/>
                  </a:lnTo>
                  <a:lnTo>
                    <a:pt x="215599" y="87153"/>
                  </a:lnTo>
                  <a:lnTo>
                    <a:pt x="215838" y="87085"/>
                  </a:lnTo>
                  <a:lnTo>
                    <a:pt x="216085" y="87033"/>
                  </a:lnTo>
                  <a:lnTo>
                    <a:pt x="216340" y="86982"/>
                  </a:lnTo>
                  <a:lnTo>
                    <a:pt x="216596" y="86957"/>
                  </a:lnTo>
                  <a:lnTo>
                    <a:pt x="216851" y="86931"/>
                  </a:lnTo>
                  <a:lnTo>
                    <a:pt x="217115" y="86923"/>
                  </a:lnTo>
                  <a:close/>
                  <a:moveTo>
                    <a:pt x="15591" y="135295"/>
                  </a:moveTo>
                  <a:lnTo>
                    <a:pt x="15855" y="135321"/>
                  </a:lnTo>
                  <a:lnTo>
                    <a:pt x="16110" y="135347"/>
                  </a:lnTo>
                  <a:lnTo>
                    <a:pt x="16357" y="135398"/>
                  </a:lnTo>
                  <a:lnTo>
                    <a:pt x="16604" y="135449"/>
                  </a:lnTo>
                  <a:lnTo>
                    <a:pt x="16852" y="135526"/>
                  </a:lnTo>
                  <a:lnTo>
                    <a:pt x="17082" y="135602"/>
                  </a:lnTo>
                  <a:lnTo>
                    <a:pt x="17320" y="135696"/>
                  </a:lnTo>
                  <a:lnTo>
                    <a:pt x="17542" y="135798"/>
                  </a:lnTo>
                  <a:lnTo>
                    <a:pt x="17763" y="135909"/>
                  </a:lnTo>
                  <a:lnTo>
                    <a:pt x="17976" y="136028"/>
                  </a:lnTo>
                  <a:lnTo>
                    <a:pt x="18189" y="136164"/>
                  </a:lnTo>
                  <a:lnTo>
                    <a:pt x="18385" y="136309"/>
                  </a:lnTo>
                  <a:lnTo>
                    <a:pt x="18581" y="136463"/>
                  </a:lnTo>
                  <a:lnTo>
                    <a:pt x="18768" y="136616"/>
                  </a:lnTo>
                  <a:lnTo>
                    <a:pt x="18939" y="136786"/>
                  </a:lnTo>
                  <a:lnTo>
                    <a:pt x="19109" y="136965"/>
                  </a:lnTo>
                  <a:lnTo>
                    <a:pt x="19271" y="137153"/>
                  </a:lnTo>
                  <a:lnTo>
                    <a:pt x="19424" y="137349"/>
                  </a:lnTo>
                  <a:lnTo>
                    <a:pt x="19569" y="137545"/>
                  </a:lnTo>
                  <a:lnTo>
                    <a:pt x="19697" y="137749"/>
                  </a:lnTo>
                  <a:lnTo>
                    <a:pt x="19825" y="137971"/>
                  </a:lnTo>
                  <a:lnTo>
                    <a:pt x="19936" y="138184"/>
                  </a:lnTo>
                  <a:lnTo>
                    <a:pt x="20038" y="138414"/>
                  </a:lnTo>
                  <a:lnTo>
                    <a:pt x="20131" y="138644"/>
                  </a:lnTo>
                  <a:lnTo>
                    <a:pt x="20208" y="138882"/>
                  </a:lnTo>
                  <a:lnTo>
                    <a:pt x="20276" y="139121"/>
                  </a:lnTo>
                  <a:lnTo>
                    <a:pt x="20336" y="139368"/>
                  </a:lnTo>
                  <a:lnTo>
                    <a:pt x="20379" y="139623"/>
                  </a:lnTo>
                  <a:lnTo>
                    <a:pt x="20413" y="139879"/>
                  </a:lnTo>
                  <a:lnTo>
                    <a:pt x="20430" y="140134"/>
                  </a:lnTo>
                  <a:lnTo>
                    <a:pt x="20438" y="140399"/>
                  </a:lnTo>
                  <a:lnTo>
                    <a:pt x="20430" y="140663"/>
                  </a:lnTo>
                  <a:lnTo>
                    <a:pt x="20413" y="140918"/>
                  </a:lnTo>
                  <a:lnTo>
                    <a:pt x="20379" y="141174"/>
                  </a:lnTo>
                  <a:lnTo>
                    <a:pt x="20336" y="141429"/>
                  </a:lnTo>
                  <a:lnTo>
                    <a:pt x="20276" y="141676"/>
                  </a:lnTo>
                  <a:lnTo>
                    <a:pt x="20208" y="141915"/>
                  </a:lnTo>
                  <a:lnTo>
                    <a:pt x="20131" y="142154"/>
                  </a:lnTo>
                  <a:lnTo>
                    <a:pt x="20038" y="142384"/>
                  </a:lnTo>
                  <a:lnTo>
                    <a:pt x="19936" y="142614"/>
                  </a:lnTo>
                  <a:lnTo>
                    <a:pt x="19825" y="142835"/>
                  </a:lnTo>
                  <a:lnTo>
                    <a:pt x="19697" y="143048"/>
                  </a:lnTo>
                  <a:lnTo>
                    <a:pt x="19569" y="143253"/>
                  </a:lnTo>
                  <a:lnTo>
                    <a:pt x="19424" y="143457"/>
                  </a:lnTo>
                  <a:lnTo>
                    <a:pt x="19271" y="143644"/>
                  </a:lnTo>
                  <a:lnTo>
                    <a:pt x="19109" y="143832"/>
                  </a:lnTo>
                  <a:lnTo>
                    <a:pt x="18939" y="144011"/>
                  </a:lnTo>
                  <a:lnTo>
                    <a:pt x="18768" y="144181"/>
                  </a:lnTo>
                  <a:lnTo>
                    <a:pt x="18581" y="144343"/>
                  </a:lnTo>
                  <a:lnTo>
                    <a:pt x="18385" y="144496"/>
                  </a:lnTo>
                  <a:lnTo>
                    <a:pt x="18189" y="144633"/>
                  </a:lnTo>
                  <a:lnTo>
                    <a:pt x="17976" y="144769"/>
                  </a:lnTo>
                  <a:lnTo>
                    <a:pt x="17763" y="144888"/>
                  </a:lnTo>
                  <a:lnTo>
                    <a:pt x="17542" y="145008"/>
                  </a:lnTo>
                  <a:lnTo>
                    <a:pt x="17320" y="145110"/>
                  </a:lnTo>
                  <a:lnTo>
                    <a:pt x="17082" y="145195"/>
                  </a:lnTo>
                  <a:lnTo>
                    <a:pt x="16852" y="145280"/>
                  </a:lnTo>
                  <a:lnTo>
                    <a:pt x="16604" y="145348"/>
                  </a:lnTo>
                  <a:lnTo>
                    <a:pt x="16357" y="145408"/>
                  </a:lnTo>
                  <a:lnTo>
                    <a:pt x="16110" y="145451"/>
                  </a:lnTo>
                  <a:lnTo>
                    <a:pt x="15855" y="145485"/>
                  </a:lnTo>
                  <a:lnTo>
                    <a:pt x="15591" y="145502"/>
                  </a:lnTo>
                  <a:lnTo>
                    <a:pt x="15327" y="145510"/>
                  </a:lnTo>
                  <a:lnTo>
                    <a:pt x="15071" y="145502"/>
                  </a:lnTo>
                  <a:lnTo>
                    <a:pt x="14807" y="145485"/>
                  </a:lnTo>
                  <a:lnTo>
                    <a:pt x="14551" y="145451"/>
                  </a:lnTo>
                  <a:lnTo>
                    <a:pt x="14304" y="145408"/>
                  </a:lnTo>
                  <a:lnTo>
                    <a:pt x="14057" y="145348"/>
                  </a:lnTo>
                  <a:lnTo>
                    <a:pt x="13810" y="145280"/>
                  </a:lnTo>
                  <a:lnTo>
                    <a:pt x="13580" y="145195"/>
                  </a:lnTo>
                  <a:lnTo>
                    <a:pt x="13342" y="145110"/>
                  </a:lnTo>
                  <a:lnTo>
                    <a:pt x="13120" y="145008"/>
                  </a:lnTo>
                  <a:lnTo>
                    <a:pt x="12899" y="144888"/>
                  </a:lnTo>
                  <a:lnTo>
                    <a:pt x="12686" y="144769"/>
                  </a:lnTo>
                  <a:lnTo>
                    <a:pt x="12473" y="144633"/>
                  </a:lnTo>
                  <a:lnTo>
                    <a:pt x="12277" y="144496"/>
                  </a:lnTo>
                  <a:lnTo>
                    <a:pt x="12081" y="144343"/>
                  </a:lnTo>
                  <a:lnTo>
                    <a:pt x="11902" y="144181"/>
                  </a:lnTo>
                  <a:lnTo>
                    <a:pt x="11723" y="144011"/>
                  </a:lnTo>
                  <a:lnTo>
                    <a:pt x="11553" y="143832"/>
                  </a:lnTo>
                  <a:lnTo>
                    <a:pt x="11391" y="143644"/>
                  </a:lnTo>
                  <a:lnTo>
                    <a:pt x="11237" y="143457"/>
                  </a:lnTo>
                  <a:lnTo>
                    <a:pt x="11092" y="143253"/>
                  </a:lnTo>
                  <a:lnTo>
                    <a:pt x="10965" y="143048"/>
                  </a:lnTo>
                  <a:lnTo>
                    <a:pt x="10837" y="142835"/>
                  </a:lnTo>
                  <a:lnTo>
                    <a:pt x="10726" y="142614"/>
                  </a:lnTo>
                  <a:lnTo>
                    <a:pt x="10624" y="142384"/>
                  </a:lnTo>
                  <a:lnTo>
                    <a:pt x="10530" y="142154"/>
                  </a:lnTo>
                  <a:lnTo>
                    <a:pt x="10454" y="141915"/>
                  </a:lnTo>
                  <a:lnTo>
                    <a:pt x="10385" y="141676"/>
                  </a:lnTo>
                  <a:lnTo>
                    <a:pt x="10326" y="141429"/>
                  </a:lnTo>
                  <a:lnTo>
                    <a:pt x="10283" y="141174"/>
                  </a:lnTo>
                  <a:lnTo>
                    <a:pt x="10249" y="140918"/>
                  </a:lnTo>
                  <a:lnTo>
                    <a:pt x="10232" y="140663"/>
                  </a:lnTo>
                  <a:lnTo>
                    <a:pt x="10224" y="140399"/>
                  </a:lnTo>
                  <a:lnTo>
                    <a:pt x="10232" y="140134"/>
                  </a:lnTo>
                  <a:lnTo>
                    <a:pt x="10249" y="139879"/>
                  </a:lnTo>
                  <a:lnTo>
                    <a:pt x="10283" y="139623"/>
                  </a:lnTo>
                  <a:lnTo>
                    <a:pt x="10326" y="139368"/>
                  </a:lnTo>
                  <a:lnTo>
                    <a:pt x="10385" y="139121"/>
                  </a:lnTo>
                  <a:lnTo>
                    <a:pt x="10454" y="138882"/>
                  </a:lnTo>
                  <a:lnTo>
                    <a:pt x="10530" y="138644"/>
                  </a:lnTo>
                  <a:lnTo>
                    <a:pt x="10624" y="138414"/>
                  </a:lnTo>
                  <a:lnTo>
                    <a:pt x="10726" y="138184"/>
                  </a:lnTo>
                  <a:lnTo>
                    <a:pt x="10837" y="137971"/>
                  </a:lnTo>
                  <a:lnTo>
                    <a:pt x="10965" y="137749"/>
                  </a:lnTo>
                  <a:lnTo>
                    <a:pt x="11092" y="137545"/>
                  </a:lnTo>
                  <a:lnTo>
                    <a:pt x="11237" y="137349"/>
                  </a:lnTo>
                  <a:lnTo>
                    <a:pt x="11391" y="137153"/>
                  </a:lnTo>
                  <a:lnTo>
                    <a:pt x="11553" y="136965"/>
                  </a:lnTo>
                  <a:lnTo>
                    <a:pt x="11723" y="136786"/>
                  </a:lnTo>
                  <a:lnTo>
                    <a:pt x="11902" y="136616"/>
                  </a:lnTo>
                  <a:lnTo>
                    <a:pt x="12081" y="136463"/>
                  </a:lnTo>
                  <a:lnTo>
                    <a:pt x="12277" y="136309"/>
                  </a:lnTo>
                  <a:lnTo>
                    <a:pt x="12473" y="136164"/>
                  </a:lnTo>
                  <a:lnTo>
                    <a:pt x="12686" y="136028"/>
                  </a:lnTo>
                  <a:lnTo>
                    <a:pt x="12899" y="135909"/>
                  </a:lnTo>
                  <a:lnTo>
                    <a:pt x="13120" y="135798"/>
                  </a:lnTo>
                  <a:lnTo>
                    <a:pt x="13342" y="135696"/>
                  </a:lnTo>
                  <a:lnTo>
                    <a:pt x="13580" y="135602"/>
                  </a:lnTo>
                  <a:lnTo>
                    <a:pt x="13810" y="135526"/>
                  </a:lnTo>
                  <a:lnTo>
                    <a:pt x="14057" y="135449"/>
                  </a:lnTo>
                  <a:lnTo>
                    <a:pt x="14304" y="135398"/>
                  </a:lnTo>
                  <a:lnTo>
                    <a:pt x="14551" y="135347"/>
                  </a:lnTo>
                  <a:lnTo>
                    <a:pt x="14807" y="135321"/>
                  </a:lnTo>
                  <a:lnTo>
                    <a:pt x="15071" y="135295"/>
                  </a:lnTo>
                  <a:close/>
                  <a:moveTo>
                    <a:pt x="217380" y="135295"/>
                  </a:moveTo>
                  <a:lnTo>
                    <a:pt x="217635" y="135321"/>
                  </a:lnTo>
                  <a:lnTo>
                    <a:pt x="217891" y="135347"/>
                  </a:lnTo>
                  <a:lnTo>
                    <a:pt x="218138" y="135398"/>
                  </a:lnTo>
                  <a:lnTo>
                    <a:pt x="218385" y="135449"/>
                  </a:lnTo>
                  <a:lnTo>
                    <a:pt x="218632" y="135526"/>
                  </a:lnTo>
                  <a:lnTo>
                    <a:pt x="218870" y="135602"/>
                  </a:lnTo>
                  <a:lnTo>
                    <a:pt x="219100" y="135696"/>
                  </a:lnTo>
                  <a:lnTo>
                    <a:pt x="219331" y="135798"/>
                  </a:lnTo>
                  <a:lnTo>
                    <a:pt x="219543" y="135909"/>
                  </a:lnTo>
                  <a:lnTo>
                    <a:pt x="219756" y="136028"/>
                  </a:lnTo>
                  <a:lnTo>
                    <a:pt x="219969" y="136164"/>
                  </a:lnTo>
                  <a:lnTo>
                    <a:pt x="220165" y="136309"/>
                  </a:lnTo>
                  <a:lnTo>
                    <a:pt x="220361" y="136463"/>
                  </a:lnTo>
                  <a:lnTo>
                    <a:pt x="220549" y="136616"/>
                  </a:lnTo>
                  <a:lnTo>
                    <a:pt x="220728" y="136786"/>
                  </a:lnTo>
                  <a:lnTo>
                    <a:pt x="220890" y="136965"/>
                  </a:lnTo>
                  <a:lnTo>
                    <a:pt x="221051" y="137153"/>
                  </a:lnTo>
                  <a:lnTo>
                    <a:pt x="221205" y="137349"/>
                  </a:lnTo>
                  <a:lnTo>
                    <a:pt x="221350" y="137545"/>
                  </a:lnTo>
                  <a:lnTo>
                    <a:pt x="221477" y="137749"/>
                  </a:lnTo>
                  <a:lnTo>
                    <a:pt x="221605" y="137971"/>
                  </a:lnTo>
                  <a:lnTo>
                    <a:pt x="221716" y="138184"/>
                  </a:lnTo>
                  <a:lnTo>
                    <a:pt x="221818" y="138414"/>
                  </a:lnTo>
                  <a:lnTo>
                    <a:pt x="221912" y="138644"/>
                  </a:lnTo>
                  <a:lnTo>
                    <a:pt x="221989" y="138882"/>
                  </a:lnTo>
                  <a:lnTo>
                    <a:pt x="222065" y="139121"/>
                  </a:lnTo>
                  <a:lnTo>
                    <a:pt x="222116" y="139368"/>
                  </a:lnTo>
                  <a:lnTo>
                    <a:pt x="222167" y="139623"/>
                  </a:lnTo>
                  <a:lnTo>
                    <a:pt x="222193" y="139879"/>
                  </a:lnTo>
                  <a:lnTo>
                    <a:pt x="222219" y="140134"/>
                  </a:lnTo>
                  <a:lnTo>
                    <a:pt x="222219" y="140399"/>
                  </a:lnTo>
                  <a:lnTo>
                    <a:pt x="222219" y="140663"/>
                  </a:lnTo>
                  <a:lnTo>
                    <a:pt x="222193" y="140918"/>
                  </a:lnTo>
                  <a:lnTo>
                    <a:pt x="222167" y="141174"/>
                  </a:lnTo>
                  <a:lnTo>
                    <a:pt x="222116" y="141429"/>
                  </a:lnTo>
                  <a:lnTo>
                    <a:pt x="222065" y="141676"/>
                  </a:lnTo>
                  <a:lnTo>
                    <a:pt x="221989" y="141915"/>
                  </a:lnTo>
                  <a:lnTo>
                    <a:pt x="221912" y="142154"/>
                  </a:lnTo>
                  <a:lnTo>
                    <a:pt x="221818" y="142384"/>
                  </a:lnTo>
                  <a:lnTo>
                    <a:pt x="221716" y="142614"/>
                  </a:lnTo>
                  <a:lnTo>
                    <a:pt x="221605" y="142835"/>
                  </a:lnTo>
                  <a:lnTo>
                    <a:pt x="221477" y="143048"/>
                  </a:lnTo>
                  <a:lnTo>
                    <a:pt x="221350" y="143253"/>
                  </a:lnTo>
                  <a:lnTo>
                    <a:pt x="221205" y="143457"/>
                  </a:lnTo>
                  <a:lnTo>
                    <a:pt x="221051" y="143644"/>
                  </a:lnTo>
                  <a:lnTo>
                    <a:pt x="220890" y="143832"/>
                  </a:lnTo>
                  <a:lnTo>
                    <a:pt x="220728" y="144011"/>
                  </a:lnTo>
                  <a:lnTo>
                    <a:pt x="220549" y="144181"/>
                  </a:lnTo>
                  <a:lnTo>
                    <a:pt x="220361" y="144343"/>
                  </a:lnTo>
                  <a:lnTo>
                    <a:pt x="220165" y="144496"/>
                  </a:lnTo>
                  <a:lnTo>
                    <a:pt x="219969" y="144633"/>
                  </a:lnTo>
                  <a:lnTo>
                    <a:pt x="219756" y="144769"/>
                  </a:lnTo>
                  <a:lnTo>
                    <a:pt x="219543" y="144888"/>
                  </a:lnTo>
                  <a:lnTo>
                    <a:pt x="219331" y="145008"/>
                  </a:lnTo>
                  <a:lnTo>
                    <a:pt x="219100" y="145110"/>
                  </a:lnTo>
                  <a:lnTo>
                    <a:pt x="218870" y="145195"/>
                  </a:lnTo>
                  <a:lnTo>
                    <a:pt x="218632" y="145280"/>
                  </a:lnTo>
                  <a:lnTo>
                    <a:pt x="218385" y="145348"/>
                  </a:lnTo>
                  <a:lnTo>
                    <a:pt x="218138" y="145408"/>
                  </a:lnTo>
                  <a:lnTo>
                    <a:pt x="217891" y="145451"/>
                  </a:lnTo>
                  <a:lnTo>
                    <a:pt x="217635" y="145485"/>
                  </a:lnTo>
                  <a:lnTo>
                    <a:pt x="217380" y="145502"/>
                  </a:lnTo>
                  <a:lnTo>
                    <a:pt x="217115" y="145510"/>
                  </a:lnTo>
                  <a:lnTo>
                    <a:pt x="216851" y="145502"/>
                  </a:lnTo>
                  <a:lnTo>
                    <a:pt x="216596" y="145485"/>
                  </a:lnTo>
                  <a:lnTo>
                    <a:pt x="216340" y="145451"/>
                  </a:lnTo>
                  <a:lnTo>
                    <a:pt x="216085" y="145408"/>
                  </a:lnTo>
                  <a:lnTo>
                    <a:pt x="215838" y="145348"/>
                  </a:lnTo>
                  <a:lnTo>
                    <a:pt x="215599" y="145280"/>
                  </a:lnTo>
                  <a:lnTo>
                    <a:pt x="215361" y="145195"/>
                  </a:lnTo>
                  <a:lnTo>
                    <a:pt x="215130" y="145110"/>
                  </a:lnTo>
                  <a:lnTo>
                    <a:pt x="214900" y="145008"/>
                  </a:lnTo>
                  <a:lnTo>
                    <a:pt x="214679" y="144888"/>
                  </a:lnTo>
                  <a:lnTo>
                    <a:pt x="214466" y="144769"/>
                  </a:lnTo>
                  <a:lnTo>
                    <a:pt x="214262" y="144633"/>
                  </a:lnTo>
                  <a:lnTo>
                    <a:pt x="214057" y="144496"/>
                  </a:lnTo>
                  <a:lnTo>
                    <a:pt x="213870" y="144343"/>
                  </a:lnTo>
                  <a:lnTo>
                    <a:pt x="213682" y="144181"/>
                  </a:lnTo>
                  <a:lnTo>
                    <a:pt x="213503" y="144011"/>
                  </a:lnTo>
                  <a:lnTo>
                    <a:pt x="213333" y="143832"/>
                  </a:lnTo>
                  <a:lnTo>
                    <a:pt x="213171" y="143644"/>
                  </a:lnTo>
                  <a:lnTo>
                    <a:pt x="213018" y="143457"/>
                  </a:lnTo>
                  <a:lnTo>
                    <a:pt x="212881" y="143253"/>
                  </a:lnTo>
                  <a:lnTo>
                    <a:pt x="212745" y="143048"/>
                  </a:lnTo>
                  <a:lnTo>
                    <a:pt x="212626" y="142835"/>
                  </a:lnTo>
                  <a:lnTo>
                    <a:pt x="212507" y="142614"/>
                  </a:lnTo>
                  <a:lnTo>
                    <a:pt x="212404" y="142384"/>
                  </a:lnTo>
                  <a:lnTo>
                    <a:pt x="212319" y="142154"/>
                  </a:lnTo>
                  <a:lnTo>
                    <a:pt x="212234" y="141915"/>
                  </a:lnTo>
                  <a:lnTo>
                    <a:pt x="212166" y="141676"/>
                  </a:lnTo>
                  <a:lnTo>
                    <a:pt x="212106" y="141429"/>
                  </a:lnTo>
                  <a:lnTo>
                    <a:pt x="212064" y="141174"/>
                  </a:lnTo>
                  <a:lnTo>
                    <a:pt x="212029" y="140918"/>
                  </a:lnTo>
                  <a:lnTo>
                    <a:pt x="212012" y="140663"/>
                  </a:lnTo>
                  <a:lnTo>
                    <a:pt x="212004" y="140399"/>
                  </a:lnTo>
                  <a:lnTo>
                    <a:pt x="212012" y="140134"/>
                  </a:lnTo>
                  <a:lnTo>
                    <a:pt x="212029" y="139879"/>
                  </a:lnTo>
                  <a:lnTo>
                    <a:pt x="212064" y="139623"/>
                  </a:lnTo>
                  <a:lnTo>
                    <a:pt x="212106" y="139368"/>
                  </a:lnTo>
                  <a:lnTo>
                    <a:pt x="212166" y="139121"/>
                  </a:lnTo>
                  <a:lnTo>
                    <a:pt x="212234" y="138882"/>
                  </a:lnTo>
                  <a:lnTo>
                    <a:pt x="212319" y="138644"/>
                  </a:lnTo>
                  <a:lnTo>
                    <a:pt x="212404" y="138414"/>
                  </a:lnTo>
                  <a:lnTo>
                    <a:pt x="212507" y="138184"/>
                  </a:lnTo>
                  <a:lnTo>
                    <a:pt x="212626" y="137971"/>
                  </a:lnTo>
                  <a:lnTo>
                    <a:pt x="212745" y="137749"/>
                  </a:lnTo>
                  <a:lnTo>
                    <a:pt x="212881" y="137545"/>
                  </a:lnTo>
                  <a:lnTo>
                    <a:pt x="213018" y="137349"/>
                  </a:lnTo>
                  <a:lnTo>
                    <a:pt x="213171" y="137153"/>
                  </a:lnTo>
                  <a:lnTo>
                    <a:pt x="213333" y="136965"/>
                  </a:lnTo>
                  <a:lnTo>
                    <a:pt x="213503" y="136786"/>
                  </a:lnTo>
                  <a:lnTo>
                    <a:pt x="213682" y="136616"/>
                  </a:lnTo>
                  <a:lnTo>
                    <a:pt x="213870" y="136463"/>
                  </a:lnTo>
                  <a:lnTo>
                    <a:pt x="214057" y="136309"/>
                  </a:lnTo>
                  <a:lnTo>
                    <a:pt x="214262" y="136164"/>
                  </a:lnTo>
                  <a:lnTo>
                    <a:pt x="214466" y="136028"/>
                  </a:lnTo>
                  <a:lnTo>
                    <a:pt x="214679" y="135909"/>
                  </a:lnTo>
                  <a:lnTo>
                    <a:pt x="214900" y="135798"/>
                  </a:lnTo>
                  <a:lnTo>
                    <a:pt x="215130" y="135696"/>
                  </a:lnTo>
                  <a:lnTo>
                    <a:pt x="215361" y="135602"/>
                  </a:lnTo>
                  <a:lnTo>
                    <a:pt x="215599" y="135526"/>
                  </a:lnTo>
                  <a:lnTo>
                    <a:pt x="215838" y="135449"/>
                  </a:lnTo>
                  <a:lnTo>
                    <a:pt x="216085" y="135398"/>
                  </a:lnTo>
                  <a:lnTo>
                    <a:pt x="216340" y="135347"/>
                  </a:lnTo>
                  <a:lnTo>
                    <a:pt x="216596" y="135321"/>
                  </a:lnTo>
                  <a:lnTo>
                    <a:pt x="216851" y="135295"/>
                  </a:lnTo>
                  <a:close/>
                  <a:moveTo>
                    <a:pt x="117533" y="53416"/>
                  </a:moveTo>
                  <a:lnTo>
                    <a:pt x="119748" y="53425"/>
                  </a:lnTo>
                  <a:lnTo>
                    <a:pt x="121989" y="53442"/>
                  </a:lnTo>
                  <a:lnTo>
                    <a:pt x="124246" y="53459"/>
                  </a:lnTo>
                  <a:lnTo>
                    <a:pt x="126529" y="53493"/>
                  </a:lnTo>
                  <a:lnTo>
                    <a:pt x="128830" y="53535"/>
                  </a:lnTo>
                  <a:lnTo>
                    <a:pt x="131155" y="53587"/>
                  </a:lnTo>
                  <a:lnTo>
                    <a:pt x="133498" y="53655"/>
                  </a:lnTo>
                  <a:lnTo>
                    <a:pt x="135867" y="53723"/>
                  </a:lnTo>
                  <a:lnTo>
                    <a:pt x="138244" y="53808"/>
                  </a:lnTo>
                  <a:lnTo>
                    <a:pt x="140646" y="53910"/>
                  </a:lnTo>
                  <a:lnTo>
                    <a:pt x="143065" y="54013"/>
                  </a:lnTo>
                  <a:lnTo>
                    <a:pt x="145493" y="54132"/>
                  </a:lnTo>
                  <a:lnTo>
                    <a:pt x="147947" y="54268"/>
                  </a:lnTo>
                  <a:lnTo>
                    <a:pt x="150409" y="54404"/>
                  </a:lnTo>
                  <a:lnTo>
                    <a:pt x="152888" y="54566"/>
                  </a:lnTo>
                  <a:lnTo>
                    <a:pt x="155384" y="54737"/>
                  </a:lnTo>
                  <a:lnTo>
                    <a:pt x="157889" y="54916"/>
                  </a:lnTo>
                  <a:lnTo>
                    <a:pt x="160402" y="55120"/>
                  </a:lnTo>
                  <a:lnTo>
                    <a:pt x="162933" y="55333"/>
                  </a:lnTo>
                  <a:lnTo>
                    <a:pt x="165471" y="55555"/>
                  </a:lnTo>
                  <a:lnTo>
                    <a:pt x="168019" y="55793"/>
                  </a:lnTo>
                  <a:lnTo>
                    <a:pt x="170574" y="56057"/>
                  </a:lnTo>
                  <a:lnTo>
                    <a:pt x="173139" y="56321"/>
                  </a:lnTo>
                  <a:lnTo>
                    <a:pt x="175720" y="56611"/>
                  </a:lnTo>
                  <a:lnTo>
                    <a:pt x="176001" y="59184"/>
                  </a:lnTo>
                  <a:lnTo>
                    <a:pt x="176274" y="61757"/>
                  </a:lnTo>
                  <a:lnTo>
                    <a:pt x="176529" y="64312"/>
                  </a:lnTo>
                  <a:lnTo>
                    <a:pt x="176776" y="66860"/>
                  </a:lnTo>
                  <a:lnTo>
                    <a:pt x="176998" y="69398"/>
                  </a:lnTo>
                  <a:lnTo>
                    <a:pt x="177211" y="71929"/>
                  </a:lnTo>
                  <a:lnTo>
                    <a:pt x="177407" y="74442"/>
                  </a:lnTo>
                  <a:lnTo>
                    <a:pt x="177594" y="76947"/>
                  </a:lnTo>
                  <a:lnTo>
                    <a:pt x="177765" y="79443"/>
                  </a:lnTo>
                  <a:lnTo>
                    <a:pt x="177918" y="81922"/>
                  </a:lnTo>
                  <a:lnTo>
                    <a:pt x="178063" y="84384"/>
                  </a:lnTo>
                  <a:lnTo>
                    <a:pt x="178199" y="86829"/>
                  </a:lnTo>
                  <a:lnTo>
                    <a:pt x="178318" y="89266"/>
                  </a:lnTo>
                  <a:lnTo>
                    <a:pt x="178421" y="91685"/>
                  </a:lnTo>
                  <a:lnTo>
                    <a:pt x="178523" y="94087"/>
                  </a:lnTo>
                  <a:lnTo>
                    <a:pt x="178608" y="96464"/>
                  </a:lnTo>
                  <a:lnTo>
                    <a:pt x="178676" y="98833"/>
                  </a:lnTo>
                  <a:lnTo>
                    <a:pt x="178744" y="101176"/>
                  </a:lnTo>
                  <a:lnTo>
                    <a:pt x="178796" y="103501"/>
                  </a:lnTo>
                  <a:lnTo>
                    <a:pt x="178838" y="105802"/>
                  </a:lnTo>
                  <a:lnTo>
                    <a:pt x="178872" y="108085"/>
                  </a:lnTo>
                  <a:lnTo>
                    <a:pt x="178889" y="110342"/>
                  </a:lnTo>
                  <a:lnTo>
                    <a:pt x="178906" y="112583"/>
                  </a:lnTo>
                  <a:lnTo>
                    <a:pt x="178915" y="114798"/>
                  </a:lnTo>
                  <a:lnTo>
                    <a:pt x="178906" y="116987"/>
                  </a:lnTo>
                  <a:lnTo>
                    <a:pt x="178898" y="119151"/>
                  </a:lnTo>
                  <a:lnTo>
                    <a:pt x="178881" y="121290"/>
                  </a:lnTo>
                  <a:lnTo>
                    <a:pt x="178855" y="123403"/>
                  </a:lnTo>
                  <a:lnTo>
                    <a:pt x="178821" y="125490"/>
                  </a:lnTo>
                  <a:lnTo>
                    <a:pt x="178778" y="127543"/>
                  </a:lnTo>
                  <a:lnTo>
                    <a:pt x="178736" y="129571"/>
                  </a:lnTo>
                  <a:lnTo>
                    <a:pt x="178685" y="131573"/>
                  </a:lnTo>
                  <a:lnTo>
                    <a:pt x="178625" y="133541"/>
                  </a:lnTo>
                  <a:lnTo>
                    <a:pt x="178566" y="135483"/>
                  </a:lnTo>
                  <a:lnTo>
                    <a:pt x="178489" y="137391"/>
                  </a:lnTo>
                  <a:lnTo>
                    <a:pt x="178421" y="139266"/>
                  </a:lnTo>
                  <a:lnTo>
                    <a:pt x="178344" y="141106"/>
                  </a:lnTo>
                  <a:lnTo>
                    <a:pt x="178259" y="142920"/>
                  </a:lnTo>
                  <a:lnTo>
                    <a:pt x="178174" y="144692"/>
                  </a:lnTo>
                  <a:lnTo>
                    <a:pt x="178088" y="146430"/>
                  </a:lnTo>
                  <a:lnTo>
                    <a:pt x="177892" y="149804"/>
                  </a:lnTo>
                  <a:lnTo>
                    <a:pt x="177697" y="153024"/>
                  </a:lnTo>
                  <a:lnTo>
                    <a:pt x="177492" y="156100"/>
                  </a:lnTo>
                  <a:lnTo>
                    <a:pt x="177279" y="159005"/>
                  </a:lnTo>
                  <a:lnTo>
                    <a:pt x="177066" y="161748"/>
                  </a:lnTo>
                  <a:lnTo>
                    <a:pt x="176853" y="164321"/>
                  </a:lnTo>
                  <a:lnTo>
                    <a:pt x="176640" y="166715"/>
                  </a:lnTo>
                  <a:lnTo>
                    <a:pt x="176436" y="168921"/>
                  </a:lnTo>
                  <a:lnTo>
                    <a:pt x="176240" y="170949"/>
                  </a:lnTo>
                  <a:lnTo>
                    <a:pt x="176052" y="172772"/>
                  </a:lnTo>
                  <a:lnTo>
                    <a:pt x="175882" y="174408"/>
                  </a:lnTo>
                  <a:lnTo>
                    <a:pt x="175720" y="175822"/>
                  </a:lnTo>
                  <a:lnTo>
                    <a:pt x="174306" y="175984"/>
                  </a:lnTo>
                  <a:lnTo>
                    <a:pt x="172670" y="176154"/>
                  </a:lnTo>
                  <a:lnTo>
                    <a:pt x="170847" y="176342"/>
                  </a:lnTo>
                  <a:lnTo>
                    <a:pt x="168819" y="176538"/>
                  </a:lnTo>
                  <a:lnTo>
                    <a:pt x="166613" y="176742"/>
                  </a:lnTo>
                  <a:lnTo>
                    <a:pt x="164219" y="176955"/>
                  </a:lnTo>
                  <a:lnTo>
                    <a:pt x="161646" y="177168"/>
                  </a:lnTo>
                  <a:lnTo>
                    <a:pt x="158903" y="177381"/>
                  </a:lnTo>
                  <a:lnTo>
                    <a:pt x="155998" y="177594"/>
                  </a:lnTo>
                  <a:lnTo>
                    <a:pt x="152922" y="177798"/>
                  </a:lnTo>
                  <a:lnTo>
                    <a:pt x="149702" y="178003"/>
                  </a:lnTo>
                  <a:lnTo>
                    <a:pt x="146328" y="178190"/>
                  </a:lnTo>
                  <a:lnTo>
                    <a:pt x="144590" y="178276"/>
                  </a:lnTo>
                  <a:lnTo>
                    <a:pt x="142818" y="178361"/>
                  </a:lnTo>
                  <a:lnTo>
                    <a:pt x="141004" y="178446"/>
                  </a:lnTo>
                  <a:lnTo>
                    <a:pt x="139164" y="178523"/>
                  </a:lnTo>
                  <a:lnTo>
                    <a:pt x="137289" y="178599"/>
                  </a:lnTo>
                  <a:lnTo>
                    <a:pt x="135381" y="178667"/>
                  </a:lnTo>
                  <a:lnTo>
                    <a:pt x="133439" y="178727"/>
                  </a:lnTo>
                  <a:lnTo>
                    <a:pt x="131471" y="178787"/>
                  </a:lnTo>
                  <a:lnTo>
                    <a:pt x="129469" y="178838"/>
                  </a:lnTo>
                  <a:lnTo>
                    <a:pt x="127441" y="178889"/>
                  </a:lnTo>
                  <a:lnTo>
                    <a:pt x="125388" y="178923"/>
                  </a:lnTo>
                  <a:lnTo>
                    <a:pt x="123301" y="178957"/>
                  </a:lnTo>
                  <a:lnTo>
                    <a:pt x="121188" y="178983"/>
                  </a:lnTo>
                  <a:lnTo>
                    <a:pt x="119049" y="179000"/>
                  </a:lnTo>
                  <a:lnTo>
                    <a:pt x="116886" y="179017"/>
                  </a:lnTo>
                  <a:lnTo>
                    <a:pt x="114696" y="179017"/>
                  </a:lnTo>
                  <a:lnTo>
                    <a:pt x="112481" y="179008"/>
                  </a:lnTo>
                  <a:lnTo>
                    <a:pt x="110240" y="178991"/>
                  </a:lnTo>
                  <a:lnTo>
                    <a:pt x="107983" y="178974"/>
                  </a:lnTo>
                  <a:lnTo>
                    <a:pt x="105700" y="178940"/>
                  </a:lnTo>
                  <a:lnTo>
                    <a:pt x="103391" y="178897"/>
                  </a:lnTo>
                  <a:lnTo>
                    <a:pt x="101074" y="178846"/>
                  </a:lnTo>
                  <a:lnTo>
                    <a:pt x="98722" y="178778"/>
                  </a:lnTo>
                  <a:lnTo>
                    <a:pt x="96362" y="178710"/>
                  </a:lnTo>
                  <a:lnTo>
                    <a:pt x="93977" y="178625"/>
                  </a:lnTo>
                  <a:lnTo>
                    <a:pt x="91583" y="178531"/>
                  </a:lnTo>
                  <a:lnTo>
                    <a:pt x="89164" y="178420"/>
                  </a:lnTo>
                  <a:lnTo>
                    <a:pt x="86727" y="178301"/>
                  </a:lnTo>
                  <a:lnTo>
                    <a:pt x="84282" y="178173"/>
                  </a:lnTo>
                  <a:lnTo>
                    <a:pt x="81820" y="178028"/>
                  </a:lnTo>
                  <a:lnTo>
                    <a:pt x="79341" y="177867"/>
                  </a:lnTo>
                  <a:lnTo>
                    <a:pt x="76845" y="177696"/>
                  </a:lnTo>
                  <a:lnTo>
                    <a:pt x="74340" y="177517"/>
                  </a:lnTo>
                  <a:lnTo>
                    <a:pt x="71827" y="177313"/>
                  </a:lnTo>
                  <a:lnTo>
                    <a:pt x="69297" y="177100"/>
                  </a:lnTo>
                  <a:lnTo>
                    <a:pt x="66758" y="176878"/>
                  </a:lnTo>
                  <a:lnTo>
                    <a:pt x="64211" y="176631"/>
                  </a:lnTo>
                  <a:lnTo>
                    <a:pt x="61655" y="176376"/>
                  </a:lnTo>
                  <a:lnTo>
                    <a:pt x="59082" y="176103"/>
                  </a:lnTo>
                  <a:lnTo>
                    <a:pt x="56509" y="175822"/>
                  </a:lnTo>
                  <a:lnTo>
                    <a:pt x="56219" y="173241"/>
                  </a:lnTo>
                  <a:lnTo>
                    <a:pt x="55955" y="170676"/>
                  </a:lnTo>
                  <a:lnTo>
                    <a:pt x="55691" y="168120"/>
                  </a:lnTo>
                  <a:lnTo>
                    <a:pt x="55453" y="165573"/>
                  </a:lnTo>
                  <a:lnTo>
                    <a:pt x="55223" y="163034"/>
                  </a:lnTo>
                  <a:lnTo>
                    <a:pt x="55018" y="160504"/>
                  </a:lnTo>
                  <a:lnTo>
                    <a:pt x="54814" y="157991"/>
                  </a:lnTo>
                  <a:lnTo>
                    <a:pt x="54635" y="155486"/>
                  </a:lnTo>
                  <a:lnTo>
                    <a:pt x="54464" y="152990"/>
                  </a:lnTo>
                  <a:lnTo>
                    <a:pt x="54303" y="150511"/>
                  </a:lnTo>
                  <a:lnTo>
                    <a:pt x="54158" y="148049"/>
                  </a:lnTo>
                  <a:lnTo>
                    <a:pt x="54030" y="145604"/>
                  </a:lnTo>
                  <a:lnTo>
                    <a:pt x="53911" y="143167"/>
                  </a:lnTo>
                  <a:lnTo>
                    <a:pt x="53800" y="140748"/>
                  </a:lnTo>
                  <a:lnTo>
                    <a:pt x="53706" y="138354"/>
                  </a:lnTo>
                  <a:lnTo>
                    <a:pt x="53621" y="135969"/>
                  </a:lnTo>
                  <a:lnTo>
                    <a:pt x="53553" y="133609"/>
                  </a:lnTo>
                  <a:lnTo>
                    <a:pt x="53485" y="131257"/>
                  </a:lnTo>
                  <a:lnTo>
                    <a:pt x="53434" y="128932"/>
                  </a:lnTo>
                  <a:lnTo>
                    <a:pt x="53391" y="126631"/>
                  </a:lnTo>
                  <a:lnTo>
                    <a:pt x="53357" y="124348"/>
                  </a:lnTo>
                  <a:lnTo>
                    <a:pt x="53331" y="122091"/>
                  </a:lnTo>
                  <a:lnTo>
                    <a:pt x="53323" y="119850"/>
                  </a:lnTo>
                  <a:lnTo>
                    <a:pt x="53314" y="117635"/>
                  </a:lnTo>
                  <a:lnTo>
                    <a:pt x="53314" y="115445"/>
                  </a:lnTo>
                  <a:lnTo>
                    <a:pt x="53331" y="113282"/>
                  </a:lnTo>
                  <a:lnTo>
                    <a:pt x="53348" y="111143"/>
                  </a:lnTo>
                  <a:lnTo>
                    <a:pt x="53374" y="109030"/>
                  </a:lnTo>
                  <a:lnTo>
                    <a:pt x="53408" y="106943"/>
                  </a:lnTo>
                  <a:lnTo>
                    <a:pt x="53442" y="104890"/>
                  </a:lnTo>
                  <a:lnTo>
                    <a:pt x="53493" y="102862"/>
                  </a:lnTo>
                  <a:lnTo>
                    <a:pt x="53544" y="100860"/>
                  </a:lnTo>
                  <a:lnTo>
                    <a:pt x="53604" y="98892"/>
                  </a:lnTo>
                  <a:lnTo>
                    <a:pt x="53664" y="96950"/>
                  </a:lnTo>
                  <a:lnTo>
                    <a:pt x="53732" y="95042"/>
                  </a:lnTo>
                  <a:lnTo>
                    <a:pt x="53808" y="93167"/>
                  </a:lnTo>
                  <a:lnTo>
                    <a:pt x="53885" y="91327"/>
                  </a:lnTo>
                  <a:lnTo>
                    <a:pt x="53970" y="89513"/>
                  </a:lnTo>
                  <a:lnTo>
                    <a:pt x="54055" y="87741"/>
                  </a:lnTo>
                  <a:lnTo>
                    <a:pt x="54141" y="86003"/>
                  </a:lnTo>
                  <a:lnTo>
                    <a:pt x="54328" y="82629"/>
                  </a:lnTo>
                  <a:lnTo>
                    <a:pt x="54533" y="79409"/>
                  </a:lnTo>
                  <a:lnTo>
                    <a:pt x="54737" y="76342"/>
                  </a:lnTo>
                  <a:lnTo>
                    <a:pt x="54950" y="73428"/>
                  </a:lnTo>
                  <a:lnTo>
                    <a:pt x="55163" y="70685"/>
                  </a:lnTo>
                  <a:lnTo>
                    <a:pt x="55376" y="68112"/>
                  </a:lnTo>
                  <a:lnTo>
                    <a:pt x="55580" y="65718"/>
                  </a:lnTo>
                  <a:lnTo>
                    <a:pt x="55785" y="63512"/>
                  </a:lnTo>
                  <a:lnTo>
                    <a:pt x="55989" y="61484"/>
                  </a:lnTo>
                  <a:lnTo>
                    <a:pt x="56177" y="59661"/>
                  </a:lnTo>
                  <a:lnTo>
                    <a:pt x="56347" y="58025"/>
                  </a:lnTo>
                  <a:lnTo>
                    <a:pt x="56501" y="56602"/>
                  </a:lnTo>
                  <a:lnTo>
                    <a:pt x="57923" y="56449"/>
                  </a:lnTo>
                  <a:lnTo>
                    <a:pt x="59550" y="56279"/>
                  </a:lnTo>
                  <a:lnTo>
                    <a:pt x="61382" y="56091"/>
                  </a:lnTo>
                  <a:lnTo>
                    <a:pt x="63401" y="55895"/>
                  </a:lnTo>
                  <a:lnTo>
                    <a:pt x="65616" y="55682"/>
                  </a:lnTo>
                  <a:lnTo>
                    <a:pt x="68010" y="55478"/>
                  </a:lnTo>
                  <a:lnTo>
                    <a:pt x="70583" y="55265"/>
                  </a:lnTo>
                  <a:lnTo>
                    <a:pt x="73326" y="55052"/>
                  </a:lnTo>
                  <a:lnTo>
                    <a:pt x="76231" y="54839"/>
                  </a:lnTo>
                  <a:lnTo>
                    <a:pt x="79298" y="54634"/>
                  </a:lnTo>
                  <a:lnTo>
                    <a:pt x="82527" y="54430"/>
                  </a:lnTo>
                  <a:lnTo>
                    <a:pt x="85901" y="54243"/>
                  </a:lnTo>
                  <a:lnTo>
                    <a:pt x="87639" y="54157"/>
                  </a:lnTo>
                  <a:lnTo>
                    <a:pt x="89411" y="54072"/>
                  </a:lnTo>
                  <a:lnTo>
                    <a:pt x="91217" y="53987"/>
                  </a:lnTo>
                  <a:lnTo>
                    <a:pt x="93065" y="53910"/>
                  </a:lnTo>
                  <a:lnTo>
                    <a:pt x="94940" y="53834"/>
                  </a:lnTo>
                  <a:lnTo>
                    <a:pt x="96848" y="53765"/>
                  </a:lnTo>
                  <a:lnTo>
                    <a:pt x="98782" y="53706"/>
                  </a:lnTo>
                  <a:lnTo>
                    <a:pt x="100758" y="53646"/>
                  </a:lnTo>
                  <a:lnTo>
                    <a:pt x="102752" y="53595"/>
                  </a:lnTo>
                  <a:lnTo>
                    <a:pt x="104788" y="53553"/>
                  </a:lnTo>
                  <a:lnTo>
                    <a:pt x="106841" y="53510"/>
                  </a:lnTo>
                  <a:lnTo>
                    <a:pt x="108928" y="53476"/>
                  </a:lnTo>
                  <a:lnTo>
                    <a:pt x="111041" y="53450"/>
                  </a:lnTo>
                  <a:lnTo>
                    <a:pt x="113180" y="53433"/>
                  </a:lnTo>
                  <a:lnTo>
                    <a:pt x="115344" y="53425"/>
                  </a:lnTo>
                  <a:lnTo>
                    <a:pt x="117533" y="53416"/>
                  </a:lnTo>
                  <a:close/>
                  <a:moveTo>
                    <a:pt x="92299" y="212004"/>
                  </a:moveTo>
                  <a:lnTo>
                    <a:pt x="92563" y="212029"/>
                  </a:lnTo>
                  <a:lnTo>
                    <a:pt x="92818" y="212063"/>
                  </a:lnTo>
                  <a:lnTo>
                    <a:pt x="93065" y="212106"/>
                  </a:lnTo>
                  <a:lnTo>
                    <a:pt x="93313" y="212165"/>
                  </a:lnTo>
                  <a:lnTo>
                    <a:pt x="93560" y="212234"/>
                  </a:lnTo>
                  <a:lnTo>
                    <a:pt x="93798" y="212310"/>
                  </a:lnTo>
                  <a:lnTo>
                    <a:pt x="94028" y="212404"/>
                  </a:lnTo>
                  <a:lnTo>
                    <a:pt x="94250" y="212506"/>
                  </a:lnTo>
                  <a:lnTo>
                    <a:pt x="94471" y="212617"/>
                  </a:lnTo>
                  <a:lnTo>
                    <a:pt x="94684" y="212745"/>
                  </a:lnTo>
                  <a:lnTo>
                    <a:pt x="94897" y="212873"/>
                  </a:lnTo>
                  <a:lnTo>
                    <a:pt x="95093" y="213017"/>
                  </a:lnTo>
                  <a:lnTo>
                    <a:pt x="95289" y="213171"/>
                  </a:lnTo>
                  <a:lnTo>
                    <a:pt x="95476" y="213333"/>
                  </a:lnTo>
                  <a:lnTo>
                    <a:pt x="95647" y="213494"/>
                  </a:lnTo>
                  <a:lnTo>
                    <a:pt x="95817" y="213673"/>
                  </a:lnTo>
                  <a:lnTo>
                    <a:pt x="95979" y="213861"/>
                  </a:lnTo>
                  <a:lnTo>
                    <a:pt x="96132" y="214057"/>
                  </a:lnTo>
                  <a:lnTo>
                    <a:pt x="96277" y="214253"/>
                  </a:lnTo>
                  <a:lnTo>
                    <a:pt x="96405" y="214466"/>
                  </a:lnTo>
                  <a:lnTo>
                    <a:pt x="96533" y="214679"/>
                  </a:lnTo>
                  <a:lnTo>
                    <a:pt x="96644" y="214900"/>
                  </a:lnTo>
                  <a:lnTo>
                    <a:pt x="96746" y="215122"/>
                  </a:lnTo>
                  <a:lnTo>
                    <a:pt x="96840" y="215352"/>
                  </a:lnTo>
                  <a:lnTo>
                    <a:pt x="96916" y="215590"/>
                  </a:lnTo>
                  <a:lnTo>
                    <a:pt x="96984" y="215837"/>
                  </a:lnTo>
                  <a:lnTo>
                    <a:pt x="97044" y="216084"/>
                  </a:lnTo>
                  <a:lnTo>
                    <a:pt x="97087" y="216331"/>
                  </a:lnTo>
                  <a:lnTo>
                    <a:pt x="97121" y="216587"/>
                  </a:lnTo>
                  <a:lnTo>
                    <a:pt x="97138" y="216843"/>
                  </a:lnTo>
                  <a:lnTo>
                    <a:pt x="97146" y="217107"/>
                  </a:lnTo>
                  <a:lnTo>
                    <a:pt x="97138" y="217371"/>
                  </a:lnTo>
                  <a:lnTo>
                    <a:pt x="97121" y="217635"/>
                  </a:lnTo>
                  <a:lnTo>
                    <a:pt x="97087" y="217890"/>
                  </a:lnTo>
                  <a:lnTo>
                    <a:pt x="97044" y="218137"/>
                  </a:lnTo>
                  <a:lnTo>
                    <a:pt x="96984" y="218385"/>
                  </a:lnTo>
                  <a:lnTo>
                    <a:pt x="96916" y="218623"/>
                  </a:lnTo>
                  <a:lnTo>
                    <a:pt x="96840" y="218862"/>
                  </a:lnTo>
                  <a:lnTo>
                    <a:pt x="96746" y="219100"/>
                  </a:lnTo>
                  <a:lnTo>
                    <a:pt x="96644" y="219322"/>
                  </a:lnTo>
                  <a:lnTo>
                    <a:pt x="96533" y="219543"/>
                  </a:lnTo>
                  <a:lnTo>
                    <a:pt x="96405" y="219756"/>
                  </a:lnTo>
                  <a:lnTo>
                    <a:pt x="96277" y="219961"/>
                  </a:lnTo>
                  <a:lnTo>
                    <a:pt x="96132" y="220165"/>
                  </a:lnTo>
                  <a:lnTo>
                    <a:pt x="95979" y="220361"/>
                  </a:lnTo>
                  <a:lnTo>
                    <a:pt x="95817" y="220540"/>
                  </a:lnTo>
                  <a:lnTo>
                    <a:pt x="95647" y="220719"/>
                  </a:lnTo>
                  <a:lnTo>
                    <a:pt x="95476" y="220889"/>
                  </a:lnTo>
                  <a:lnTo>
                    <a:pt x="95289" y="221051"/>
                  </a:lnTo>
                  <a:lnTo>
                    <a:pt x="95093" y="221204"/>
                  </a:lnTo>
                  <a:lnTo>
                    <a:pt x="94897" y="221341"/>
                  </a:lnTo>
                  <a:lnTo>
                    <a:pt x="94684" y="221477"/>
                  </a:lnTo>
                  <a:lnTo>
                    <a:pt x="94471" y="221605"/>
                  </a:lnTo>
                  <a:lnTo>
                    <a:pt x="94250" y="221716"/>
                  </a:lnTo>
                  <a:lnTo>
                    <a:pt x="94028" y="221818"/>
                  </a:lnTo>
                  <a:lnTo>
                    <a:pt x="93798" y="221912"/>
                  </a:lnTo>
                  <a:lnTo>
                    <a:pt x="93560" y="221988"/>
                  </a:lnTo>
                  <a:lnTo>
                    <a:pt x="93313" y="222056"/>
                  </a:lnTo>
                  <a:lnTo>
                    <a:pt x="93065" y="222116"/>
                  </a:lnTo>
                  <a:lnTo>
                    <a:pt x="92818" y="222159"/>
                  </a:lnTo>
                  <a:lnTo>
                    <a:pt x="92563" y="222193"/>
                  </a:lnTo>
                  <a:lnTo>
                    <a:pt x="92299" y="222210"/>
                  </a:lnTo>
                  <a:lnTo>
                    <a:pt x="92043" y="222218"/>
                  </a:lnTo>
                  <a:lnTo>
                    <a:pt x="91779" y="222210"/>
                  </a:lnTo>
                  <a:lnTo>
                    <a:pt x="91515" y="222193"/>
                  </a:lnTo>
                  <a:lnTo>
                    <a:pt x="91259" y="222159"/>
                  </a:lnTo>
                  <a:lnTo>
                    <a:pt x="91012" y="222116"/>
                  </a:lnTo>
                  <a:lnTo>
                    <a:pt x="90765" y="222056"/>
                  </a:lnTo>
                  <a:lnTo>
                    <a:pt x="90518" y="221988"/>
                  </a:lnTo>
                  <a:lnTo>
                    <a:pt x="90288" y="221912"/>
                  </a:lnTo>
                  <a:lnTo>
                    <a:pt x="90050" y="221818"/>
                  </a:lnTo>
                  <a:lnTo>
                    <a:pt x="89828" y="221716"/>
                  </a:lnTo>
                  <a:lnTo>
                    <a:pt x="89607" y="221605"/>
                  </a:lnTo>
                  <a:lnTo>
                    <a:pt x="89394" y="221477"/>
                  </a:lnTo>
                  <a:lnTo>
                    <a:pt x="89189" y="221341"/>
                  </a:lnTo>
                  <a:lnTo>
                    <a:pt x="88985" y="221204"/>
                  </a:lnTo>
                  <a:lnTo>
                    <a:pt x="88789" y="221051"/>
                  </a:lnTo>
                  <a:lnTo>
                    <a:pt x="88610" y="220889"/>
                  </a:lnTo>
                  <a:lnTo>
                    <a:pt x="88431" y="220719"/>
                  </a:lnTo>
                  <a:lnTo>
                    <a:pt x="88261" y="220540"/>
                  </a:lnTo>
                  <a:lnTo>
                    <a:pt x="88099" y="220361"/>
                  </a:lnTo>
                  <a:lnTo>
                    <a:pt x="87945" y="220165"/>
                  </a:lnTo>
                  <a:lnTo>
                    <a:pt x="87801" y="219961"/>
                  </a:lnTo>
                  <a:lnTo>
                    <a:pt x="87673" y="219756"/>
                  </a:lnTo>
                  <a:lnTo>
                    <a:pt x="87545" y="219543"/>
                  </a:lnTo>
                  <a:lnTo>
                    <a:pt x="87434" y="219322"/>
                  </a:lnTo>
                  <a:lnTo>
                    <a:pt x="87332" y="219100"/>
                  </a:lnTo>
                  <a:lnTo>
                    <a:pt x="87238" y="218862"/>
                  </a:lnTo>
                  <a:lnTo>
                    <a:pt x="87162" y="218623"/>
                  </a:lnTo>
                  <a:lnTo>
                    <a:pt x="87093" y="218385"/>
                  </a:lnTo>
                  <a:lnTo>
                    <a:pt x="87034" y="218137"/>
                  </a:lnTo>
                  <a:lnTo>
                    <a:pt x="86991" y="217890"/>
                  </a:lnTo>
                  <a:lnTo>
                    <a:pt x="86957" y="217635"/>
                  </a:lnTo>
                  <a:lnTo>
                    <a:pt x="86940" y="217371"/>
                  </a:lnTo>
                  <a:lnTo>
                    <a:pt x="86932" y="217107"/>
                  </a:lnTo>
                  <a:lnTo>
                    <a:pt x="86940" y="216843"/>
                  </a:lnTo>
                  <a:lnTo>
                    <a:pt x="86957" y="216587"/>
                  </a:lnTo>
                  <a:lnTo>
                    <a:pt x="86991" y="216331"/>
                  </a:lnTo>
                  <a:lnTo>
                    <a:pt x="87034" y="216084"/>
                  </a:lnTo>
                  <a:lnTo>
                    <a:pt x="87093" y="215837"/>
                  </a:lnTo>
                  <a:lnTo>
                    <a:pt x="87162" y="215590"/>
                  </a:lnTo>
                  <a:lnTo>
                    <a:pt x="87238" y="215352"/>
                  </a:lnTo>
                  <a:lnTo>
                    <a:pt x="87332" y="215122"/>
                  </a:lnTo>
                  <a:lnTo>
                    <a:pt x="87434" y="214900"/>
                  </a:lnTo>
                  <a:lnTo>
                    <a:pt x="87545" y="214679"/>
                  </a:lnTo>
                  <a:lnTo>
                    <a:pt x="87673" y="214466"/>
                  </a:lnTo>
                  <a:lnTo>
                    <a:pt x="87801" y="214253"/>
                  </a:lnTo>
                  <a:lnTo>
                    <a:pt x="87945" y="214057"/>
                  </a:lnTo>
                  <a:lnTo>
                    <a:pt x="88099" y="213861"/>
                  </a:lnTo>
                  <a:lnTo>
                    <a:pt x="88261" y="213673"/>
                  </a:lnTo>
                  <a:lnTo>
                    <a:pt x="88431" y="213494"/>
                  </a:lnTo>
                  <a:lnTo>
                    <a:pt x="88610" y="213333"/>
                  </a:lnTo>
                  <a:lnTo>
                    <a:pt x="88789" y="213171"/>
                  </a:lnTo>
                  <a:lnTo>
                    <a:pt x="88985" y="213017"/>
                  </a:lnTo>
                  <a:lnTo>
                    <a:pt x="89189" y="212873"/>
                  </a:lnTo>
                  <a:lnTo>
                    <a:pt x="89394" y="212745"/>
                  </a:lnTo>
                  <a:lnTo>
                    <a:pt x="89607" y="212617"/>
                  </a:lnTo>
                  <a:lnTo>
                    <a:pt x="89828" y="212506"/>
                  </a:lnTo>
                  <a:lnTo>
                    <a:pt x="90050" y="212404"/>
                  </a:lnTo>
                  <a:lnTo>
                    <a:pt x="90288" y="212310"/>
                  </a:lnTo>
                  <a:lnTo>
                    <a:pt x="90518" y="212234"/>
                  </a:lnTo>
                  <a:lnTo>
                    <a:pt x="90765" y="212165"/>
                  </a:lnTo>
                  <a:lnTo>
                    <a:pt x="91012" y="212106"/>
                  </a:lnTo>
                  <a:lnTo>
                    <a:pt x="91259" y="212063"/>
                  </a:lnTo>
                  <a:lnTo>
                    <a:pt x="91515" y="212029"/>
                  </a:lnTo>
                  <a:lnTo>
                    <a:pt x="91779" y="212004"/>
                  </a:lnTo>
                  <a:close/>
                  <a:moveTo>
                    <a:pt x="140663" y="212004"/>
                  </a:moveTo>
                  <a:lnTo>
                    <a:pt x="140927" y="212029"/>
                  </a:lnTo>
                  <a:lnTo>
                    <a:pt x="141183" y="212063"/>
                  </a:lnTo>
                  <a:lnTo>
                    <a:pt x="141430" y="212106"/>
                  </a:lnTo>
                  <a:lnTo>
                    <a:pt x="141677" y="212165"/>
                  </a:lnTo>
                  <a:lnTo>
                    <a:pt x="141924" y="212234"/>
                  </a:lnTo>
                  <a:lnTo>
                    <a:pt x="142162" y="212310"/>
                  </a:lnTo>
                  <a:lnTo>
                    <a:pt x="142392" y="212404"/>
                  </a:lnTo>
                  <a:lnTo>
                    <a:pt x="142614" y="212506"/>
                  </a:lnTo>
                  <a:lnTo>
                    <a:pt x="142835" y="212617"/>
                  </a:lnTo>
                  <a:lnTo>
                    <a:pt x="143048" y="212745"/>
                  </a:lnTo>
                  <a:lnTo>
                    <a:pt x="143261" y="212873"/>
                  </a:lnTo>
                  <a:lnTo>
                    <a:pt x="143457" y="213017"/>
                  </a:lnTo>
                  <a:lnTo>
                    <a:pt x="143653" y="213171"/>
                  </a:lnTo>
                  <a:lnTo>
                    <a:pt x="143841" y="213333"/>
                  </a:lnTo>
                  <a:lnTo>
                    <a:pt x="144020" y="213494"/>
                  </a:lnTo>
                  <a:lnTo>
                    <a:pt x="144181" y="213673"/>
                  </a:lnTo>
                  <a:lnTo>
                    <a:pt x="144343" y="213861"/>
                  </a:lnTo>
                  <a:lnTo>
                    <a:pt x="144497" y="214057"/>
                  </a:lnTo>
                  <a:lnTo>
                    <a:pt x="144642" y="214253"/>
                  </a:lnTo>
                  <a:lnTo>
                    <a:pt x="144769" y="214466"/>
                  </a:lnTo>
                  <a:lnTo>
                    <a:pt x="144897" y="214679"/>
                  </a:lnTo>
                  <a:lnTo>
                    <a:pt x="145008" y="214900"/>
                  </a:lnTo>
                  <a:lnTo>
                    <a:pt x="145110" y="215122"/>
                  </a:lnTo>
                  <a:lnTo>
                    <a:pt x="145204" y="215352"/>
                  </a:lnTo>
                  <a:lnTo>
                    <a:pt x="145280" y="215590"/>
                  </a:lnTo>
                  <a:lnTo>
                    <a:pt x="145349" y="215837"/>
                  </a:lnTo>
                  <a:lnTo>
                    <a:pt x="145408" y="216084"/>
                  </a:lnTo>
                  <a:lnTo>
                    <a:pt x="145451" y="216331"/>
                  </a:lnTo>
                  <a:lnTo>
                    <a:pt x="145485" y="216587"/>
                  </a:lnTo>
                  <a:lnTo>
                    <a:pt x="145511" y="216843"/>
                  </a:lnTo>
                  <a:lnTo>
                    <a:pt x="145511" y="217107"/>
                  </a:lnTo>
                  <a:lnTo>
                    <a:pt x="145511" y="217371"/>
                  </a:lnTo>
                  <a:lnTo>
                    <a:pt x="145485" y="217635"/>
                  </a:lnTo>
                  <a:lnTo>
                    <a:pt x="145451" y="217890"/>
                  </a:lnTo>
                  <a:lnTo>
                    <a:pt x="145408" y="218137"/>
                  </a:lnTo>
                  <a:lnTo>
                    <a:pt x="145349" y="218385"/>
                  </a:lnTo>
                  <a:lnTo>
                    <a:pt x="145280" y="218623"/>
                  </a:lnTo>
                  <a:lnTo>
                    <a:pt x="145204" y="218862"/>
                  </a:lnTo>
                  <a:lnTo>
                    <a:pt x="145110" y="219100"/>
                  </a:lnTo>
                  <a:lnTo>
                    <a:pt x="145008" y="219322"/>
                  </a:lnTo>
                  <a:lnTo>
                    <a:pt x="144897" y="219543"/>
                  </a:lnTo>
                  <a:lnTo>
                    <a:pt x="144769" y="219756"/>
                  </a:lnTo>
                  <a:lnTo>
                    <a:pt x="144642" y="219961"/>
                  </a:lnTo>
                  <a:lnTo>
                    <a:pt x="144497" y="220165"/>
                  </a:lnTo>
                  <a:lnTo>
                    <a:pt x="144343" y="220361"/>
                  </a:lnTo>
                  <a:lnTo>
                    <a:pt x="144181" y="220540"/>
                  </a:lnTo>
                  <a:lnTo>
                    <a:pt x="144020" y="220719"/>
                  </a:lnTo>
                  <a:lnTo>
                    <a:pt x="143841" y="220889"/>
                  </a:lnTo>
                  <a:lnTo>
                    <a:pt x="143653" y="221051"/>
                  </a:lnTo>
                  <a:lnTo>
                    <a:pt x="143457" y="221204"/>
                  </a:lnTo>
                  <a:lnTo>
                    <a:pt x="143261" y="221341"/>
                  </a:lnTo>
                  <a:lnTo>
                    <a:pt x="143048" y="221477"/>
                  </a:lnTo>
                  <a:lnTo>
                    <a:pt x="142835" y="221605"/>
                  </a:lnTo>
                  <a:lnTo>
                    <a:pt x="142614" y="221716"/>
                  </a:lnTo>
                  <a:lnTo>
                    <a:pt x="142392" y="221818"/>
                  </a:lnTo>
                  <a:lnTo>
                    <a:pt x="142162" y="221912"/>
                  </a:lnTo>
                  <a:lnTo>
                    <a:pt x="141924" y="221988"/>
                  </a:lnTo>
                  <a:lnTo>
                    <a:pt x="141677" y="222056"/>
                  </a:lnTo>
                  <a:lnTo>
                    <a:pt x="141430" y="222116"/>
                  </a:lnTo>
                  <a:lnTo>
                    <a:pt x="141183" y="222159"/>
                  </a:lnTo>
                  <a:lnTo>
                    <a:pt x="140927" y="222193"/>
                  </a:lnTo>
                  <a:lnTo>
                    <a:pt x="140663" y="222210"/>
                  </a:lnTo>
                  <a:lnTo>
                    <a:pt x="140407" y="222218"/>
                  </a:lnTo>
                  <a:lnTo>
                    <a:pt x="140143" y="222210"/>
                  </a:lnTo>
                  <a:lnTo>
                    <a:pt x="139879" y="222193"/>
                  </a:lnTo>
                  <a:lnTo>
                    <a:pt x="139624" y="222159"/>
                  </a:lnTo>
                  <a:lnTo>
                    <a:pt x="139377" y="222116"/>
                  </a:lnTo>
                  <a:lnTo>
                    <a:pt x="139130" y="222056"/>
                  </a:lnTo>
                  <a:lnTo>
                    <a:pt x="138891" y="221988"/>
                  </a:lnTo>
                  <a:lnTo>
                    <a:pt x="138652" y="221912"/>
                  </a:lnTo>
                  <a:lnTo>
                    <a:pt x="138414" y="221818"/>
                  </a:lnTo>
                  <a:lnTo>
                    <a:pt x="138192" y="221716"/>
                  </a:lnTo>
                  <a:lnTo>
                    <a:pt x="137971" y="221605"/>
                  </a:lnTo>
                  <a:lnTo>
                    <a:pt x="137758" y="221477"/>
                  </a:lnTo>
                  <a:lnTo>
                    <a:pt x="137553" y="221341"/>
                  </a:lnTo>
                  <a:lnTo>
                    <a:pt x="137349" y="221204"/>
                  </a:lnTo>
                  <a:lnTo>
                    <a:pt x="137153" y="221051"/>
                  </a:lnTo>
                  <a:lnTo>
                    <a:pt x="136974" y="220889"/>
                  </a:lnTo>
                  <a:lnTo>
                    <a:pt x="136795" y="220719"/>
                  </a:lnTo>
                  <a:lnTo>
                    <a:pt x="136625" y="220540"/>
                  </a:lnTo>
                  <a:lnTo>
                    <a:pt x="136463" y="220361"/>
                  </a:lnTo>
                  <a:lnTo>
                    <a:pt x="136310" y="220165"/>
                  </a:lnTo>
                  <a:lnTo>
                    <a:pt x="136173" y="219961"/>
                  </a:lnTo>
                  <a:lnTo>
                    <a:pt x="136037" y="219756"/>
                  </a:lnTo>
                  <a:lnTo>
                    <a:pt x="135909" y="219543"/>
                  </a:lnTo>
                  <a:lnTo>
                    <a:pt x="135798" y="219322"/>
                  </a:lnTo>
                  <a:lnTo>
                    <a:pt x="135696" y="219100"/>
                  </a:lnTo>
                  <a:lnTo>
                    <a:pt x="135603" y="218862"/>
                  </a:lnTo>
                  <a:lnTo>
                    <a:pt x="135526" y="218623"/>
                  </a:lnTo>
                  <a:lnTo>
                    <a:pt x="135458" y="218385"/>
                  </a:lnTo>
                  <a:lnTo>
                    <a:pt x="135398" y="218137"/>
                  </a:lnTo>
                  <a:lnTo>
                    <a:pt x="135355" y="217890"/>
                  </a:lnTo>
                  <a:lnTo>
                    <a:pt x="135321" y="217635"/>
                  </a:lnTo>
                  <a:lnTo>
                    <a:pt x="135304" y="217371"/>
                  </a:lnTo>
                  <a:lnTo>
                    <a:pt x="135296" y="217107"/>
                  </a:lnTo>
                  <a:lnTo>
                    <a:pt x="135304" y="216843"/>
                  </a:lnTo>
                  <a:lnTo>
                    <a:pt x="135321" y="216587"/>
                  </a:lnTo>
                  <a:lnTo>
                    <a:pt x="135355" y="216331"/>
                  </a:lnTo>
                  <a:lnTo>
                    <a:pt x="135398" y="216084"/>
                  </a:lnTo>
                  <a:lnTo>
                    <a:pt x="135458" y="215837"/>
                  </a:lnTo>
                  <a:lnTo>
                    <a:pt x="135526" y="215590"/>
                  </a:lnTo>
                  <a:lnTo>
                    <a:pt x="135603" y="215352"/>
                  </a:lnTo>
                  <a:lnTo>
                    <a:pt x="135696" y="215122"/>
                  </a:lnTo>
                  <a:lnTo>
                    <a:pt x="135798" y="214900"/>
                  </a:lnTo>
                  <a:lnTo>
                    <a:pt x="135909" y="214679"/>
                  </a:lnTo>
                  <a:lnTo>
                    <a:pt x="136037" y="214466"/>
                  </a:lnTo>
                  <a:lnTo>
                    <a:pt x="136173" y="214253"/>
                  </a:lnTo>
                  <a:lnTo>
                    <a:pt x="136310" y="214057"/>
                  </a:lnTo>
                  <a:lnTo>
                    <a:pt x="136463" y="213861"/>
                  </a:lnTo>
                  <a:lnTo>
                    <a:pt x="136625" y="213673"/>
                  </a:lnTo>
                  <a:lnTo>
                    <a:pt x="136795" y="213494"/>
                  </a:lnTo>
                  <a:lnTo>
                    <a:pt x="136974" y="213333"/>
                  </a:lnTo>
                  <a:lnTo>
                    <a:pt x="137153" y="213171"/>
                  </a:lnTo>
                  <a:lnTo>
                    <a:pt x="137349" y="213017"/>
                  </a:lnTo>
                  <a:lnTo>
                    <a:pt x="137553" y="212873"/>
                  </a:lnTo>
                  <a:lnTo>
                    <a:pt x="137758" y="212745"/>
                  </a:lnTo>
                  <a:lnTo>
                    <a:pt x="137971" y="212617"/>
                  </a:lnTo>
                  <a:lnTo>
                    <a:pt x="138192" y="212506"/>
                  </a:lnTo>
                  <a:lnTo>
                    <a:pt x="138414" y="212404"/>
                  </a:lnTo>
                  <a:lnTo>
                    <a:pt x="138652" y="212310"/>
                  </a:lnTo>
                  <a:lnTo>
                    <a:pt x="138891" y="212234"/>
                  </a:lnTo>
                  <a:lnTo>
                    <a:pt x="139130" y="212165"/>
                  </a:lnTo>
                  <a:lnTo>
                    <a:pt x="139377" y="212106"/>
                  </a:lnTo>
                  <a:lnTo>
                    <a:pt x="139624" y="212063"/>
                  </a:lnTo>
                  <a:lnTo>
                    <a:pt x="139879" y="212029"/>
                  </a:lnTo>
                  <a:lnTo>
                    <a:pt x="140143" y="212004"/>
                  </a:lnTo>
                  <a:close/>
                  <a:moveTo>
                    <a:pt x="92043" y="0"/>
                  </a:moveTo>
                  <a:lnTo>
                    <a:pt x="91643" y="9"/>
                  </a:lnTo>
                  <a:lnTo>
                    <a:pt x="91251" y="17"/>
                  </a:lnTo>
                  <a:lnTo>
                    <a:pt x="90859" y="43"/>
                  </a:lnTo>
                  <a:lnTo>
                    <a:pt x="90476" y="77"/>
                  </a:lnTo>
                  <a:lnTo>
                    <a:pt x="90092" y="119"/>
                  </a:lnTo>
                  <a:lnTo>
                    <a:pt x="89709" y="179"/>
                  </a:lnTo>
                  <a:lnTo>
                    <a:pt x="89334" y="239"/>
                  </a:lnTo>
                  <a:lnTo>
                    <a:pt x="88951" y="315"/>
                  </a:lnTo>
                  <a:lnTo>
                    <a:pt x="88584" y="392"/>
                  </a:lnTo>
                  <a:lnTo>
                    <a:pt x="88209" y="486"/>
                  </a:lnTo>
                  <a:lnTo>
                    <a:pt x="87852" y="579"/>
                  </a:lnTo>
                  <a:lnTo>
                    <a:pt x="87485" y="690"/>
                  </a:lnTo>
                  <a:lnTo>
                    <a:pt x="87128" y="809"/>
                  </a:lnTo>
                  <a:lnTo>
                    <a:pt x="86778" y="929"/>
                  </a:lnTo>
                  <a:lnTo>
                    <a:pt x="86429" y="1065"/>
                  </a:lnTo>
                  <a:lnTo>
                    <a:pt x="86080" y="1210"/>
                  </a:lnTo>
                  <a:lnTo>
                    <a:pt x="85739" y="1355"/>
                  </a:lnTo>
                  <a:lnTo>
                    <a:pt x="85398" y="1516"/>
                  </a:lnTo>
                  <a:lnTo>
                    <a:pt x="85066" y="1678"/>
                  </a:lnTo>
                  <a:lnTo>
                    <a:pt x="84742" y="1849"/>
                  </a:lnTo>
                  <a:lnTo>
                    <a:pt x="84418" y="2036"/>
                  </a:lnTo>
                  <a:lnTo>
                    <a:pt x="84095" y="2224"/>
                  </a:lnTo>
                  <a:lnTo>
                    <a:pt x="83788" y="2419"/>
                  </a:lnTo>
                  <a:lnTo>
                    <a:pt x="83473" y="2624"/>
                  </a:lnTo>
                  <a:lnTo>
                    <a:pt x="83175" y="2828"/>
                  </a:lnTo>
                  <a:lnTo>
                    <a:pt x="82876" y="3050"/>
                  </a:lnTo>
                  <a:lnTo>
                    <a:pt x="82587" y="3271"/>
                  </a:lnTo>
                  <a:lnTo>
                    <a:pt x="82297" y="3501"/>
                  </a:lnTo>
                  <a:lnTo>
                    <a:pt x="82016" y="3740"/>
                  </a:lnTo>
                  <a:lnTo>
                    <a:pt x="81743" y="3987"/>
                  </a:lnTo>
                  <a:lnTo>
                    <a:pt x="81471" y="4234"/>
                  </a:lnTo>
                  <a:lnTo>
                    <a:pt x="81207" y="4498"/>
                  </a:lnTo>
                  <a:lnTo>
                    <a:pt x="80951" y="4754"/>
                  </a:lnTo>
                  <a:lnTo>
                    <a:pt x="80695" y="5026"/>
                  </a:lnTo>
                  <a:lnTo>
                    <a:pt x="80457" y="5299"/>
                  </a:lnTo>
                  <a:lnTo>
                    <a:pt x="80218" y="5580"/>
                  </a:lnTo>
                  <a:lnTo>
                    <a:pt x="79988" y="5870"/>
                  </a:lnTo>
                  <a:lnTo>
                    <a:pt x="79758" y="6159"/>
                  </a:lnTo>
                  <a:lnTo>
                    <a:pt x="79545" y="6458"/>
                  </a:lnTo>
                  <a:lnTo>
                    <a:pt x="79332" y="6764"/>
                  </a:lnTo>
                  <a:lnTo>
                    <a:pt x="79128" y="7071"/>
                  </a:lnTo>
                  <a:lnTo>
                    <a:pt x="78932" y="7386"/>
                  </a:lnTo>
                  <a:lnTo>
                    <a:pt x="78745" y="7701"/>
                  </a:lnTo>
                  <a:lnTo>
                    <a:pt x="78566" y="8025"/>
                  </a:lnTo>
                  <a:lnTo>
                    <a:pt x="78395" y="8357"/>
                  </a:lnTo>
                  <a:lnTo>
                    <a:pt x="78225" y="8690"/>
                  </a:lnTo>
                  <a:lnTo>
                    <a:pt x="78071" y="9022"/>
                  </a:lnTo>
                  <a:lnTo>
                    <a:pt x="77918" y="9363"/>
                  </a:lnTo>
                  <a:lnTo>
                    <a:pt x="77773" y="9712"/>
                  </a:lnTo>
                  <a:lnTo>
                    <a:pt x="77646" y="10061"/>
                  </a:lnTo>
                  <a:lnTo>
                    <a:pt x="77518" y="10419"/>
                  </a:lnTo>
                  <a:lnTo>
                    <a:pt x="77407" y="10777"/>
                  </a:lnTo>
                  <a:lnTo>
                    <a:pt x="77296" y="11135"/>
                  </a:lnTo>
                  <a:lnTo>
                    <a:pt x="77194" y="11501"/>
                  </a:lnTo>
                  <a:lnTo>
                    <a:pt x="77109" y="11867"/>
                  </a:lnTo>
                  <a:lnTo>
                    <a:pt x="77024" y="12242"/>
                  </a:lnTo>
                  <a:lnTo>
                    <a:pt x="76955" y="12617"/>
                  </a:lnTo>
                  <a:lnTo>
                    <a:pt x="76887" y="12992"/>
                  </a:lnTo>
                  <a:lnTo>
                    <a:pt x="76836" y="13375"/>
                  </a:lnTo>
                  <a:lnTo>
                    <a:pt x="76794" y="13759"/>
                  </a:lnTo>
                  <a:lnTo>
                    <a:pt x="76759" y="14151"/>
                  </a:lnTo>
                  <a:lnTo>
                    <a:pt x="76734" y="14543"/>
                  </a:lnTo>
                  <a:lnTo>
                    <a:pt x="76717" y="14934"/>
                  </a:lnTo>
                  <a:lnTo>
                    <a:pt x="76717" y="15326"/>
                  </a:lnTo>
                  <a:lnTo>
                    <a:pt x="76717" y="15641"/>
                  </a:lnTo>
                  <a:lnTo>
                    <a:pt x="76725" y="15948"/>
                  </a:lnTo>
                  <a:lnTo>
                    <a:pt x="76742" y="16255"/>
                  </a:lnTo>
                  <a:lnTo>
                    <a:pt x="76759" y="16562"/>
                  </a:lnTo>
                  <a:lnTo>
                    <a:pt x="76794" y="16868"/>
                  </a:lnTo>
                  <a:lnTo>
                    <a:pt x="76819" y="17175"/>
                  </a:lnTo>
                  <a:lnTo>
                    <a:pt x="76862" y="17473"/>
                  </a:lnTo>
                  <a:lnTo>
                    <a:pt x="76904" y="17771"/>
                  </a:lnTo>
                  <a:lnTo>
                    <a:pt x="76955" y="18070"/>
                  </a:lnTo>
                  <a:lnTo>
                    <a:pt x="77015" y="18368"/>
                  </a:lnTo>
                  <a:lnTo>
                    <a:pt x="77075" y="18657"/>
                  </a:lnTo>
                  <a:lnTo>
                    <a:pt x="77143" y="18956"/>
                  </a:lnTo>
                  <a:lnTo>
                    <a:pt x="77220" y="19245"/>
                  </a:lnTo>
                  <a:lnTo>
                    <a:pt x="77296" y="19526"/>
                  </a:lnTo>
                  <a:lnTo>
                    <a:pt x="77381" y="19816"/>
                  </a:lnTo>
                  <a:lnTo>
                    <a:pt x="77475" y="20097"/>
                  </a:lnTo>
                  <a:lnTo>
                    <a:pt x="77569" y="20378"/>
                  </a:lnTo>
                  <a:lnTo>
                    <a:pt x="77671" y="20659"/>
                  </a:lnTo>
                  <a:lnTo>
                    <a:pt x="77773" y="20932"/>
                  </a:lnTo>
                  <a:lnTo>
                    <a:pt x="77884" y="21205"/>
                  </a:lnTo>
                  <a:lnTo>
                    <a:pt x="78003" y="21477"/>
                  </a:lnTo>
                  <a:lnTo>
                    <a:pt x="78123" y="21741"/>
                  </a:lnTo>
                  <a:lnTo>
                    <a:pt x="78250" y="22005"/>
                  </a:lnTo>
                  <a:lnTo>
                    <a:pt x="78378" y="22270"/>
                  </a:lnTo>
                  <a:lnTo>
                    <a:pt x="78514" y="22525"/>
                  </a:lnTo>
                  <a:lnTo>
                    <a:pt x="78651" y="22789"/>
                  </a:lnTo>
                  <a:lnTo>
                    <a:pt x="78796" y="23036"/>
                  </a:lnTo>
                  <a:lnTo>
                    <a:pt x="78949" y="23292"/>
                  </a:lnTo>
                  <a:lnTo>
                    <a:pt x="79102" y="23539"/>
                  </a:lnTo>
                  <a:lnTo>
                    <a:pt x="79264" y="23777"/>
                  </a:lnTo>
                  <a:lnTo>
                    <a:pt x="79426" y="24025"/>
                  </a:lnTo>
                  <a:lnTo>
                    <a:pt x="79588" y="24263"/>
                  </a:lnTo>
                  <a:lnTo>
                    <a:pt x="79767" y="24493"/>
                  </a:lnTo>
                  <a:lnTo>
                    <a:pt x="79937" y="24723"/>
                  </a:lnTo>
                  <a:lnTo>
                    <a:pt x="80125" y="24953"/>
                  </a:lnTo>
                  <a:lnTo>
                    <a:pt x="80304" y="25175"/>
                  </a:lnTo>
                  <a:lnTo>
                    <a:pt x="80491" y="25396"/>
                  </a:lnTo>
                  <a:lnTo>
                    <a:pt x="80687" y="25609"/>
                  </a:lnTo>
                  <a:lnTo>
                    <a:pt x="80883" y="25822"/>
                  </a:lnTo>
                  <a:lnTo>
                    <a:pt x="81087" y="26035"/>
                  </a:lnTo>
                  <a:lnTo>
                    <a:pt x="81292" y="26240"/>
                  </a:lnTo>
                  <a:lnTo>
                    <a:pt x="81496" y="26444"/>
                  </a:lnTo>
                  <a:lnTo>
                    <a:pt x="81709" y="26640"/>
                  </a:lnTo>
                  <a:lnTo>
                    <a:pt x="81922" y="26836"/>
                  </a:lnTo>
                  <a:lnTo>
                    <a:pt x="82144" y="27023"/>
                  </a:lnTo>
                  <a:lnTo>
                    <a:pt x="82365" y="27211"/>
                  </a:lnTo>
                  <a:lnTo>
                    <a:pt x="82595" y="27390"/>
                  </a:lnTo>
                  <a:lnTo>
                    <a:pt x="82825" y="27569"/>
                  </a:lnTo>
                  <a:lnTo>
                    <a:pt x="83055" y="27739"/>
                  </a:lnTo>
                  <a:lnTo>
                    <a:pt x="83294" y="27909"/>
                  </a:lnTo>
                  <a:lnTo>
                    <a:pt x="83532" y="28071"/>
                  </a:lnTo>
                  <a:lnTo>
                    <a:pt x="83779" y="28233"/>
                  </a:lnTo>
                  <a:lnTo>
                    <a:pt x="84026" y="28386"/>
                  </a:lnTo>
                  <a:lnTo>
                    <a:pt x="84274" y="28540"/>
                  </a:lnTo>
                  <a:lnTo>
                    <a:pt x="84529" y="28685"/>
                  </a:lnTo>
                  <a:lnTo>
                    <a:pt x="84785" y="28821"/>
                  </a:lnTo>
                  <a:lnTo>
                    <a:pt x="85040" y="28957"/>
                  </a:lnTo>
                  <a:lnTo>
                    <a:pt x="85304" y="29094"/>
                  </a:lnTo>
                  <a:lnTo>
                    <a:pt x="85568" y="29221"/>
                  </a:lnTo>
                  <a:lnTo>
                    <a:pt x="85833" y="29341"/>
                  </a:lnTo>
                  <a:lnTo>
                    <a:pt x="86105" y="29460"/>
                  </a:lnTo>
                  <a:lnTo>
                    <a:pt x="86378" y="29571"/>
                  </a:lnTo>
                  <a:lnTo>
                    <a:pt x="86650" y="29673"/>
                  </a:lnTo>
                  <a:lnTo>
                    <a:pt x="86932" y="29775"/>
                  </a:lnTo>
                  <a:lnTo>
                    <a:pt x="86932" y="43968"/>
                  </a:lnTo>
                  <a:lnTo>
                    <a:pt x="84930" y="44070"/>
                  </a:lnTo>
                  <a:lnTo>
                    <a:pt x="82970" y="44181"/>
                  </a:lnTo>
                  <a:lnTo>
                    <a:pt x="81062" y="44292"/>
                  </a:lnTo>
                  <a:lnTo>
                    <a:pt x="79205" y="44403"/>
                  </a:lnTo>
                  <a:lnTo>
                    <a:pt x="77398" y="44522"/>
                  </a:lnTo>
                  <a:lnTo>
                    <a:pt x="75635" y="44641"/>
                  </a:lnTo>
                  <a:lnTo>
                    <a:pt x="73931" y="44769"/>
                  </a:lnTo>
                  <a:lnTo>
                    <a:pt x="72278" y="44888"/>
                  </a:lnTo>
                  <a:lnTo>
                    <a:pt x="69135" y="45135"/>
                  </a:lnTo>
                  <a:lnTo>
                    <a:pt x="66213" y="45382"/>
                  </a:lnTo>
                  <a:lnTo>
                    <a:pt x="63529" y="45621"/>
                  </a:lnTo>
                  <a:lnTo>
                    <a:pt x="61075" y="45851"/>
                  </a:lnTo>
                  <a:lnTo>
                    <a:pt x="58886" y="46073"/>
                  </a:lnTo>
                  <a:lnTo>
                    <a:pt x="56944" y="46277"/>
                  </a:lnTo>
                  <a:lnTo>
                    <a:pt x="55274" y="46464"/>
                  </a:lnTo>
                  <a:lnTo>
                    <a:pt x="53877" y="46626"/>
                  </a:lnTo>
                  <a:lnTo>
                    <a:pt x="52769" y="46763"/>
                  </a:lnTo>
                  <a:lnTo>
                    <a:pt x="51943" y="46865"/>
                  </a:lnTo>
                  <a:lnTo>
                    <a:pt x="51210" y="46959"/>
                  </a:lnTo>
                  <a:lnTo>
                    <a:pt x="51006" y="46993"/>
                  </a:lnTo>
                  <a:lnTo>
                    <a:pt x="50793" y="47035"/>
                  </a:lnTo>
                  <a:lnTo>
                    <a:pt x="50588" y="47086"/>
                  </a:lnTo>
                  <a:lnTo>
                    <a:pt x="50392" y="47137"/>
                  </a:lnTo>
                  <a:lnTo>
                    <a:pt x="50188" y="47206"/>
                  </a:lnTo>
                  <a:lnTo>
                    <a:pt x="50000" y="47282"/>
                  </a:lnTo>
                  <a:lnTo>
                    <a:pt x="49804" y="47367"/>
                  </a:lnTo>
                  <a:lnTo>
                    <a:pt x="49617" y="47453"/>
                  </a:lnTo>
                  <a:lnTo>
                    <a:pt x="49438" y="47546"/>
                  </a:lnTo>
                  <a:lnTo>
                    <a:pt x="49259" y="47649"/>
                  </a:lnTo>
                  <a:lnTo>
                    <a:pt x="49089" y="47759"/>
                  </a:lnTo>
                  <a:lnTo>
                    <a:pt x="48918" y="47879"/>
                  </a:lnTo>
                  <a:lnTo>
                    <a:pt x="48756" y="47998"/>
                  </a:lnTo>
                  <a:lnTo>
                    <a:pt x="48603" y="48126"/>
                  </a:lnTo>
                  <a:lnTo>
                    <a:pt x="48450" y="48262"/>
                  </a:lnTo>
                  <a:lnTo>
                    <a:pt x="48305" y="48407"/>
                  </a:lnTo>
                  <a:lnTo>
                    <a:pt x="48160" y="48552"/>
                  </a:lnTo>
                  <a:lnTo>
                    <a:pt x="48024" y="48705"/>
                  </a:lnTo>
                  <a:lnTo>
                    <a:pt x="47896" y="48867"/>
                  </a:lnTo>
                  <a:lnTo>
                    <a:pt x="47777" y="49029"/>
                  </a:lnTo>
                  <a:lnTo>
                    <a:pt x="47657" y="49191"/>
                  </a:lnTo>
                  <a:lnTo>
                    <a:pt x="47547" y="49370"/>
                  </a:lnTo>
                  <a:lnTo>
                    <a:pt x="47444" y="49548"/>
                  </a:lnTo>
                  <a:lnTo>
                    <a:pt x="47351" y="49727"/>
                  </a:lnTo>
                  <a:lnTo>
                    <a:pt x="47257" y="49915"/>
                  </a:lnTo>
                  <a:lnTo>
                    <a:pt x="47180" y="50102"/>
                  </a:lnTo>
                  <a:lnTo>
                    <a:pt x="47104" y="50298"/>
                  </a:lnTo>
                  <a:lnTo>
                    <a:pt x="47036" y="50494"/>
                  </a:lnTo>
                  <a:lnTo>
                    <a:pt x="46976" y="50699"/>
                  </a:lnTo>
                  <a:lnTo>
                    <a:pt x="46933" y="50903"/>
                  </a:lnTo>
                  <a:lnTo>
                    <a:pt x="46891" y="51107"/>
                  </a:lnTo>
                  <a:lnTo>
                    <a:pt x="46857" y="51320"/>
                  </a:lnTo>
                  <a:lnTo>
                    <a:pt x="46754" y="52045"/>
                  </a:lnTo>
                  <a:lnTo>
                    <a:pt x="46652" y="52862"/>
                  </a:lnTo>
                  <a:lnTo>
                    <a:pt x="46524" y="53978"/>
                  </a:lnTo>
                  <a:lnTo>
                    <a:pt x="46363" y="55367"/>
                  </a:lnTo>
                  <a:lnTo>
                    <a:pt x="46175" y="57028"/>
                  </a:lnTo>
                  <a:lnTo>
                    <a:pt x="45971" y="58962"/>
                  </a:lnTo>
                  <a:lnTo>
                    <a:pt x="45749" y="61152"/>
                  </a:lnTo>
                  <a:lnTo>
                    <a:pt x="45519" y="63588"/>
                  </a:lnTo>
                  <a:lnTo>
                    <a:pt x="45281" y="66272"/>
                  </a:lnTo>
                  <a:lnTo>
                    <a:pt x="45034" y="69177"/>
                  </a:lnTo>
                  <a:lnTo>
                    <a:pt x="44786" y="72312"/>
                  </a:lnTo>
                  <a:lnTo>
                    <a:pt x="44659" y="73965"/>
                  </a:lnTo>
                  <a:lnTo>
                    <a:pt x="44539" y="75669"/>
                  </a:lnTo>
                  <a:lnTo>
                    <a:pt x="44420" y="77415"/>
                  </a:lnTo>
                  <a:lnTo>
                    <a:pt x="44301" y="79221"/>
                  </a:lnTo>
                  <a:lnTo>
                    <a:pt x="44190" y="81078"/>
                  </a:lnTo>
                  <a:lnTo>
                    <a:pt x="44079" y="82978"/>
                  </a:lnTo>
                  <a:lnTo>
                    <a:pt x="43969" y="84929"/>
                  </a:lnTo>
                  <a:lnTo>
                    <a:pt x="43866" y="86923"/>
                  </a:lnTo>
                  <a:lnTo>
                    <a:pt x="29784" y="86923"/>
                  </a:lnTo>
                  <a:lnTo>
                    <a:pt x="29682" y="86650"/>
                  </a:lnTo>
                  <a:lnTo>
                    <a:pt x="29571" y="86377"/>
                  </a:lnTo>
                  <a:lnTo>
                    <a:pt x="29460" y="86105"/>
                  </a:lnTo>
                  <a:lnTo>
                    <a:pt x="29341" y="85832"/>
                  </a:lnTo>
                  <a:lnTo>
                    <a:pt x="29222" y="85568"/>
                  </a:lnTo>
                  <a:lnTo>
                    <a:pt x="29094" y="85304"/>
                  </a:lnTo>
                  <a:lnTo>
                    <a:pt x="28966" y="85040"/>
                  </a:lnTo>
                  <a:lnTo>
                    <a:pt x="28830" y="84784"/>
                  </a:lnTo>
                  <a:lnTo>
                    <a:pt x="28685" y="84520"/>
                  </a:lnTo>
                  <a:lnTo>
                    <a:pt x="28540" y="84273"/>
                  </a:lnTo>
                  <a:lnTo>
                    <a:pt x="28395" y="84026"/>
                  </a:lnTo>
                  <a:lnTo>
                    <a:pt x="28233" y="83779"/>
                  </a:lnTo>
                  <a:lnTo>
                    <a:pt x="28080" y="83532"/>
                  </a:lnTo>
                  <a:lnTo>
                    <a:pt x="27910" y="83293"/>
                  </a:lnTo>
                  <a:lnTo>
                    <a:pt x="27748" y="83055"/>
                  </a:lnTo>
                  <a:lnTo>
                    <a:pt x="27569" y="82825"/>
                  </a:lnTo>
                  <a:lnTo>
                    <a:pt x="27398" y="82595"/>
                  </a:lnTo>
                  <a:lnTo>
                    <a:pt x="27211" y="82365"/>
                  </a:lnTo>
                  <a:lnTo>
                    <a:pt x="27024" y="82143"/>
                  </a:lnTo>
                  <a:lnTo>
                    <a:pt x="26836" y="81922"/>
                  </a:lnTo>
                  <a:lnTo>
                    <a:pt x="26640" y="81709"/>
                  </a:lnTo>
                  <a:lnTo>
                    <a:pt x="26444" y="81496"/>
                  </a:lnTo>
                  <a:lnTo>
                    <a:pt x="26248" y="81283"/>
                  </a:lnTo>
                  <a:lnTo>
                    <a:pt x="26044" y="81078"/>
                  </a:lnTo>
                  <a:lnTo>
                    <a:pt x="25831" y="80883"/>
                  </a:lnTo>
                  <a:lnTo>
                    <a:pt x="25618" y="80687"/>
                  </a:lnTo>
                  <a:lnTo>
                    <a:pt x="25405" y="80491"/>
                  </a:lnTo>
                  <a:lnTo>
                    <a:pt x="25183" y="80303"/>
                  </a:lnTo>
                  <a:lnTo>
                    <a:pt x="24953" y="80116"/>
                  </a:lnTo>
                  <a:lnTo>
                    <a:pt x="24732" y="79937"/>
                  </a:lnTo>
                  <a:lnTo>
                    <a:pt x="24502" y="79758"/>
                  </a:lnTo>
                  <a:lnTo>
                    <a:pt x="24263" y="79588"/>
                  </a:lnTo>
                  <a:lnTo>
                    <a:pt x="24025" y="79417"/>
                  </a:lnTo>
                  <a:lnTo>
                    <a:pt x="23786" y="79255"/>
                  </a:lnTo>
                  <a:lnTo>
                    <a:pt x="23539" y="79102"/>
                  </a:lnTo>
                  <a:lnTo>
                    <a:pt x="23292" y="78940"/>
                  </a:lnTo>
                  <a:lnTo>
                    <a:pt x="23045" y="78795"/>
                  </a:lnTo>
                  <a:lnTo>
                    <a:pt x="22790" y="78650"/>
                  </a:lnTo>
                  <a:lnTo>
                    <a:pt x="22534" y="78506"/>
                  </a:lnTo>
                  <a:lnTo>
                    <a:pt x="22278" y="78378"/>
                  </a:lnTo>
                  <a:lnTo>
                    <a:pt x="22014" y="78242"/>
                  </a:lnTo>
                  <a:lnTo>
                    <a:pt x="21750" y="78114"/>
                  </a:lnTo>
                  <a:lnTo>
                    <a:pt x="21478" y="77994"/>
                  </a:lnTo>
                  <a:lnTo>
                    <a:pt x="21213" y="77884"/>
                  </a:lnTo>
                  <a:lnTo>
                    <a:pt x="20941" y="77773"/>
                  </a:lnTo>
                  <a:lnTo>
                    <a:pt x="20660" y="77662"/>
                  </a:lnTo>
                  <a:lnTo>
                    <a:pt x="20387" y="77560"/>
                  </a:lnTo>
                  <a:lnTo>
                    <a:pt x="20106" y="77466"/>
                  </a:lnTo>
                  <a:lnTo>
                    <a:pt x="19816" y="77381"/>
                  </a:lnTo>
                  <a:lnTo>
                    <a:pt x="19535" y="77296"/>
                  </a:lnTo>
                  <a:lnTo>
                    <a:pt x="19245" y="77219"/>
                  </a:lnTo>
                  <a:lnTo>
                    <a:pt x="18956" y="77143"/>
                  </a:lnTo>
                  <a:lnTo>
                    <a:pt x="18666" y="77074"/>
                  </a:lnTo>
                  <a:lnTo>
                    <a:pt x="18368" y="77015"/>
                  </a:lnTo>
                  <a:lnTo>
                    <a:pt x="18078" y="76955"/>
                  </a:lnTo>
                  <a:lnTo>
                    <a:pt x="17780" y="76904"/>
                  </a:lnTo>
                  <a:lnTo>
                    <a:pt x="17482" y="76861"/>
                  </a:lnTo>
                  <a:lnTo>
                    <a:pt x="17175" y="76819"/>
                  </a:lnTo>
                  <a:lnTo>
                    <a:pt x="16877" y="76785"/>
                  </a:lnTo>
                  <a:lnTo>
                    <a:pt x="16570" y="76759"/>
                  </a:lnTo>
                  <a:lnTo>
                    <a:pt x="16264" y="76734"/>
                  </a:lnTo>
                  <a:lnTo>
                    <a:pt x="15949" y="76725"/>
                  </a:lnTo>
                  <a:lnTo>
                    <a:pt x="15642" y="76708"/>
                  </a:lnTo>
                  <a:lnTo>
                    <a:pt x="15327" y="76708"/>
                  </a:lnTo>
                  <a:lnTo>
                    <a:pt x="14935" y="76717"/>
                  </a:lnTo>
                  <a:lnTo>
                    <a:pt x="14543" y="76725"/>
                  </a:lnTo>
                  <a:lnTo>
                    <a:pt x="14151" y="76751"/>
                  </a:lnTo>
                  <a:lnTo>
                    <a:pt x="13768" y="76785"/>
                  </a:lnTo>
                  <a:lnTo>
                    <a:pt x="13384" y="76836"/>
                  </a:lnTo>
                  <a:lnTo>
                    <a:pt x="13001" y="76887"/>
                  </a:lnTo>
                  <a:lnTo>
                    <a:pt x="12617" y="76947"/>
                  </a:lnTo>
                  <a:lnTo>
                    <a:pt x="12243" y="77023"/>
                  </a:lnTo>
                  <a:lnTo>
                    <a:pt x="11876" y="77100"/>
                  </a:lnTo>
                  <a:lnTo>
                    <a:pt x="11501" y="77194"/>
                  </a:lnTo>
                  <a:lnTo>
                    <a:pt x="11144" y="77287"/>
                  </a:lnTo>
                  <a:lnTo>
                    <a:pt x="10777" y="77398"/>
                  </a:lnTo>
                  <a:lnTo>
                    <a:pt x="10419" y="77517"/>
                  </a:lnTo>
                  <a:lnTo>
                    <a:pt x="10070" y="77637"/>
                  </a:lnTo>
                  <a:lnTo>
                    <a:pt x="9712" y="77773"/>
                  </a:lnTo>
                  <a:lnTo>
                    <a:pt x="9372" y="77918"/>
                  </a:lnTo>
                  <a:lnTo>
                    <a:pt x="9031" y="78063"/>
                  </a:lnTo>
                  <a:lnTo>
                    <a:pt x="8690" y="78224"/>
                  </a:lnTo>
                  <a:lnTo>
                    <a:pt x="8358" y="78386"/>
                  </a:lnTo>
                  <a:lnTo>
                    <a:pt x="8034" y="78565"/>
                  </a:lnTo>
                  <a:lnTo>
                    <a:pt x="7710" y="78744"/>
                  </a:lnTo>
                  <a:lnTo>
                    <a:pt x="7387" y="78932"/>
                  </a:lnTo>
                  <a:lnTo>
                    <a:pt x="7080" y="79128"/>
                  </a:lnTo>
                  <a:lnTo>
                    <a:pt x="6765" y="79332"/>
                  </a:lnTo>
                  <a:lnTo>
                    <a:pt x="6466" y="79536"/>
                  </a:lnTo>
                  <a:lnTo>
                    <a:pt x="6168" y="79758"/>
                  </a:lnTo>
                  <a:lnTo>
                    <a:pt x="5870" y="79979"/>
                  </a:lnTo>
                  <a:lnTo>
                    <a:pt x="5589" y="80210"/>
                  </a:lnTo>
                  <a:lnTo>
                    <a:pt x="5308" y="80448"/>
                  </a:lnTo>
                  <a:lnTo>
                    <a:pt x="5027" y="80695"/>
                  </a:lnTo>
                  <a:lnTo>
                    <a:pt x="4763" y="80942"/>
                  </a:lnTo>
                  <a:lnTo>
                    <a:pt x="4499" y="81206"/>
                  </a:lnTo>
                  <a:lnTo>
                    <a:pt x="4243" y="81462"/>
                  </a:lnTo>
                  <a:lnTo>
                    <a:pt x="3987" y="81734"/>
                  </a:lnTo>
                  <a:lnTo>
                    <a:pt x="3749" y="82007"/>
                  </a:lnTo>
                  <a:lnTo>
                    <a:pt x="3510" y="82288"/>
                  </a:lnTo>
                  <a:lnTo>
                    <a:pt x="3280" y="82578"/>
                  </a:lnTo>
                  <a:lnTo>
                    <a:pt x="3050" y="82868"/>
                  </a:lnTo>
                  <a:lnTo>
                    <a:pt x="2837" y="83166"/>
                  </a:lnTo>
                  <a:lnTo>
                    <a:pt x="2624" y="83472"/>
                  </a:lnTo>
                  <a:lnTo>
                    <a:pt x="2420" y="83779"/>
                  </a:lnTo>
                  <a:lnTo>
                    <a:pt x="2224" y="84094"/>
                  </a:lnTo>
                  <a:lnTo>
                    <a:pt x="2036" y="84410"/>
                  </a:lnTo>
                  <a:lnTo>
                    <a:pt x="1858" y="84733"/>
                  </a:lnTo>
                  <a:lnTo>
                    <a:pt x="1687" y="85066"/>
                  </a:lnTo>
                  <a:lnTo>
                    <a:pt x="1517" y="85398"/>
                  </a:lnTo>
                  <a:lnTo>
                    <a:pt x="1363" y="85730"/>
                  </a:lnTo>
                  <a:lnTo>
                    <a:pt x="1210" y="86079"/>
                  </a:lnTo>
                  <a:lnTo>
                    <a:pt x="1065" y="86420"/>
                  </a:lnTo>
                  <a:lnTo>
                    <a:pt x="937" y="86769"/>
                  </a:lnTo>
                  <a:lnTo>
                    <a:pt x="810" y="87127"/>
                  </a:lnTo>
                  <a:lnTo>
                    <a:pt x="690" y="87485"/>
                  </a:lnTo>
                  <a:lnTo>
                    <a:pt x="588" y="87843"/>
                  </a:lnTo>
                  <a:lnTo>
                    <a:pt x="486" y="88209"/>
                  </a:lnTo>
                  <a:lnTo>
                    <a:pt x="401" y="88575"/>
                  </a:lnTo>
                  <a:lnTo>
                    <a:pt x="316" y="88950"/>
                  </a:lnTo>
                  <a:lnTo>
                    <a:pt x="247" y="89325"/>
                  </a:lnTo>
                  <a:lnTo>
                    <a:pt x="179" y="89709"/>
                  </a:lnTo>
                  <a:lnTo>
                    <a:pt x="128" y="90083"/>
                  </a:lnTo>
                  <a:lnTo>
                    <a:pt x="86" y="90467"/>
                  </a:lnTo>
                  <a:lnTo>
                    <a:pt x="51" y="90859"/>
                  </a:lnTo>
                  <a:lnTo>
                    <a:pt x="26" y="91251"/>
                  </a:lnTo>
                  <a:lnTo>
                    <a:pt x="9" y="91642"/>
                  </a:lnTo>
                  <a:lnTo>
                    <a:pt x="0" y="92034"/>
                  </a:lnTo>
                  <a:lnTo>
                    <a:pt x="9" y="92426"/>
                  </a:lnTo>
                  <a:lnTo>
                    <a:pt x="26" y="92827"/>
                  </a:lnTo>
                  <a:lnTo>
                    <a:pt x="51" y="93210"/>
                  </a:lnTo>
                  <a:lnTo>
                    <a:pt x="86" y="93602"/>
                  </a:lnTo>
                  <a:lnTo>
                    <a:pt x="128" y="93985"/>
                  </a:lnTo>
                  <a:lnTo>
                    <a:pt x="179" y="94369"/>
                  </a:lnTo>
                  <a:lnTo>
                    <a:pt x="247" y="94743"/>
                  </a:lnTo>
                  <a:lnTo>
                    <a:pt x="316" y="95118"/>
                  </a:lnTo>
                  <a:lnTo>
                    <a:pt x="401" y="95493"/>
                  </a:lnTo>
                  <a:lnTo>
                    <a:pt x="486" y="95860"/>
                  </a:lnTo>
                  <a:lnTo>
                    <a:pt x="588" y="96226"/>
                  </a:lnTo>
                  <a:lnTo>
                    <a:pt x="690" y="96592"/>
                  </a:lnTo>
                  <a:lnTo>
                    <a:pt x="810" y="96950"/>
                  </a:lnTo>
                  <a:lnTo>
                    <a:pt x="937" y="97299"/>
                  </a:lnTo>
                  <a:lnTo>
                    <a:pt x="1065" y="97649"/>
                  </a:lnTo>
                  <a:lnTo>
                    <a:pt x="1210" y="97998"/>
                  </a:lnTo>
                  <a:lnTo>
                    <a:pt x="1363" y="98339"/>
                  </a:lnTo>
                  <a:lnTo>
                    <a:pt x="1517" y="98671"/>
                  </a:lnTo>
                  <a:lnTo>
                    <a:pt x="1687" y="99003"/>
                  </a:lnTo>
                  <a:lnTo>
                    <a:pt x="1858" y="99335"/>
                  </a:lnTo>
                  <a:lnTo>
                    <a:pt x="2036" y="99659"/>
                  </a:lnTo>
                  <a:lnTo>
                    <a:pt x="2224" y="99974"/>
                  </a:lnTo>
                  <a:lnTo>
                    <a:pt x="2420" y="100290"/>
                  </a:lnTo>
                  <a:lnTo>
                    <a:pt x="2624" y="100596"/>
                  </a:lnTo>
                  <a:lnTo>
                    <a:pt x="2837" y="100903"/>
                  </a:lnTo>
                  <a:lnTo>
                    <a:pt x="3050" y="101201"/>
                  </a:lnTo>
                  <a:lnTo>
                    <a:pt x="3280" y="101491"/>
                  </a:lnTo>
                  <a:lnTo>
                    <a:pt x="3510" y="101780"/>
                  </a:lnTo>
                  <a:lnTo>
                    <a:pt x="3749" y="102062"/>
                  </a:lnTo>
                  <a:lnTo>
                    <a:pt x="3987" y="102334"/>
                  </a:lnTo>
                  <a:lnTo>
                    <a:pt x="4243" y="102607"/>
                  </a:lnTo>
                  <a:lnTo>
                    <a:pt x="4499" y="102871"/>
                  </a:lnTo>
                  <a:lnTo>
                    <a:pt x="4763" y="103127"/>
                  </a:lnTo>
                  <a:lnTo>
                    <a:pt x="5027" y="103374"/>
                  </a:lnTo>
                  <a:lnTo>
                    <a:pt x="5308" y="103621"/>
                  </a:lnTo>
                  <a:lnTo>
                    <a:pt x="5589" y="103859"/>
                  </a:lnTo>
                  <a:lnTo>
                    <a:pt x="5870" y="104089"/>
                  </a:lnTo>
                  <a:lnTo>
                    <a:pt x="6168" y="104311"/>
                  </a:lnTo>
                  <a:lnTo>
                    <a:pt x="6466" y="104532"/>
                  </a:lnTo>
                  <a:lnTo>
                    <a:pt x="6765" y="104745"/>
                  </a:lnTo>
                  <a:lnTo>
                    <a:pt x="7080" y="104941"/>
                  </a:lnTo>
                  <a:lnTo>
                    <a:pt x="7387" y="105137"/>
                  </a:lnTo>
                  <a:lnTo>
                    <a:pt x="7710" y="105333"/>
                  </a:lnTo>
                  <a:lnTo>
                    <a:pt x="8034" y="105512"/>
                  </a:lnTo>
                  <a:lnTo>
                    <a:pt x="8358" y="105682"/>
                  </a:lnTo>
                  <a:lnTo>
                    <a:pt x="8690" y="105853"/>
                  </a:lnTo>
                  <a:lnTo>
                    <a:pt x="9031" y="106006"/>
                  </a:lnTo>
                  <a:lnTo>
                    <a:pt x="9372" y="106159"/>
                  </a:lnTo>
                  <a:lnTo>
                    <a:pt x="9712" y="106296"/>
                  </a:lnTo>
                  <a:lnTo>
                    <a:pt x="10070" y="106432"/>
                  </a:lnTo>
                  <a:lnTo>
                    <a:pt x="10419" y="106560"/>
                  </a:lnTo>
                  <a:lnTo>
                    <a:pt x="10777" y="106671"/>
                  </a:lnTo>
                  <a:lnTo>
                    <a:pt x="11144" y="106781"/>
                  </a:lnTo>
                  <a:lnTo>
                    <a:pt x="11501" y="106875"/>
                  </a:lnTo>
                  <a:lnTo>
                    <a:pt x="11876" y="106969"/>
                  </a:lnTo>
                  <a:lnTo>
                    <a:pt x="12243" y="107054"/>
                  </a:lnTo>
                  <a:lnTo>
                    <a:pt x="12617" y="107122"/>
                  </a:lnTo>
                  <a:lnTo>
                    <a:pt x="13001" y="107182"/>
                  </a:lnTo>
                  <a:lnTo>
                    <a:pt x="13384" y="107241"/>
                  </a:lnTo>
                  <a:lnTo>
                    <a:pt x="13768" y="107284"/>
                  </a:lnTo>
                  <a:lnTo>
                    <a:pt x="14151" y="107318"/>
                  </a:lnTo>
                  <a:lnTo>
                    <a:pt x="14543" y="107344"/>
                  </a:lnTo>
                  <a:lnTo>
                    <a:pt x="14935" y="107361"/>
                  </a:lnTo>
                  <a:lnTo>
                    <a:pt x="15642" y="107361"/>
                  </a:lnTo>
                  <a:lnTo>
                    <a:pt x="15949" y="107352"/>
                  </a:lnTo>
                  <a:lnTo>
                    <a:pt x="16264" y="107335"/>
                  </a:lnTo>
                  <a:lnTo>
                    <a:pt x="16570" y="107309"/>
                  </a:lnTo>
                  <a:lnTo>
                    <a:pt x="16877" y="107284"/>
                  </a:lnTo>
                  <a:lnTo>
                    <a:pt x="17175" y="107250"/>
                  </a:lnTo>
                  <a:lnTo>
                    <a:pt x="17482" y="107216"/>
                  </a:lnTo>
                  <a:lnTo>
                    <a:pt x="17780" y="107165"/>
                  </a:lnTo>
                  <a:lnTo>
                    <a:pt x="18078" y="107114"/>
                  </a:lnTo>
                  <a:lnTo>
                    <a:pt x="18368" y="107062"/>
                  </a:lnTo>
                  <a:lnTo>
                    <a:pt x="18666" y="106994"/>
                  </a:lnTo>
                  <a:lnTo>
                    <a:pt x="18956" y="106926"/>
                  </a:lnTo>
                  <a:lnTo>
                    <a:pt x="19245" y="106858"/>
                  </a:lnTo>
                  <a:lnTo>
                    <a:pt x="19535" y="106773"/>
                  </a:lnTo>
                  <a:lnTo>
                    <a:pt x="19816" y="106696"/>
                  </a:lnTo>
                  <a:lnTo>
                    <a:pt x="20106" y="106602"/>
                  </a:lnTo>
                  <a:lnTo>
                    <a:pt x="20387" y="106509"/>
                  </a:lnTo>
                  <a:lnTo>
                    <a:pt x="20660" y="106406"/>
                  </a:lnTo>
                  <a:lnTo>
                    <a:pt x="20941" y="106304"/>
                  </a:lnTo>
                  <a:lnTo>
                    <a:pt x="21213" y="106193"/>
                  </a:lnTo>
                  <a:lnTo>
                    <a:pt x="21478" y="106074"/>
                  </a:lnTo>
                  <a:lnTo>
                    <a:pt x="21750" y="105955"/>
                  </a:lnTo>
                  <a:lnTo>
                    <a:pt x="22014" y="105827"/>
                  </a:lnTo>
                  <a:lnTo>
                    <a:pt x="22278" y="105699"/>
                  </a:lnTo>
                  <a:lnTo>
                    <a:pt x="22534" y="105563"/>
                  </a:lnTo>
                  <a:lnTo>
                    <a:pt x="22790" y="105418"/>
                  </a:lnTo>
                  <a:lnTo>
                    <a:pt x="23045" y="105273"/>
                  </a:lnTo>
                  <a:lnTo>
                    <a:pt x="23292" y="105129"/>
                  </a:lnTo>
                  <a:lnTo>
                    <a:pt x="23539" y="104975"/>
                  </a:lnTo>
                  <a:lnTo>
                    <a:pt x="23786" y="104813"/>
                  </a:lnTo>
                  <a:lnTo>
                    <a:pt x="24025" y="104651"/>
                  </a:lnTo>
                  <a:lnTo>
                    <a:pt x="24263" y="104481"/>
                  </a:lnTo>
                  <a:lnTo>
                    <a:pt x="24502" y="104311"/>
                  </a:lnTo>
                  <a:lnTo>
                    <a:pt x="24732" y="104132"/>
                  </a:lnTo>
                  <a:lnTo>
                    <a:pt x="24953" y="103953"/>
                  </a:lnTo>
                  <a:lnTo>
                    <a:pt x="25183" y="103774"/>
                  </a:lnTo>
                  <a:lnTo>
                    <a:pt x="25405" y="103578"/>
                  </a:lnTo>
                  <a:lnTo>
                    <a:pt x="25618" y="103391"/>
                  </a:lnTo>
                  <a:lnTo>
                    <a:pt x="25831" y="103195"/>
                  </a:lnTo>
                  <a:lnTo>
                    <a:pt x="26044" y="102990"/>
                  </a:lnTo>
                  <a:lnTo>
                    <a:pt x="26248" y="102786"/>
                  </a:lnTo>
                  <a:lnTo>
                    <a:pt x="26444" y="102581"/>
                  </a:lnTo>
                  <a:lnTo>
                    <a:pt x="26640" y="102368"/>
                  </a:lnTo>
                  <a:lnTo>
                    <a:pt x="26836" y="102147"/>
                  </a:lnTo>
                  <a:lnTo>
                    <a:pt x="27024" y="101934"/>
                  </a:lnTo>
                  <a:lnTo>
                    <a:pt x="27211" y="101704"/>
                  </a:lnTo>
                  <a:lnTo>
                    <a:pt x="27398" y="101482"/>
                  </a:lnTo>
                  <a:lnTo>
                    <a:pt x="27569" y="101252"/>
                  </a:lnTo>
                  <a:lnTo>
                    <a:pt x="27748" y="101014"/>
                  </a:lnTo>
                  <a:lnTo>
                    <a:pt x="27910" y="100775"/>
                  </a:lnTo>
                  <a:lnTo>
                    <a:pt x="28080" y="100537"/>
                  </a:lnTo>
                  <a:lnTo>
                    <a:pt x="28233" y="100298"/>
                  </a:lnTo>
                  <a:lnTo>
                    <a:pt x="28395" y="100051"/>
                  </a:lnTo>
                  <a:lnTo>
                    <a:pt x="28540" y="99795"/>
                  </a:lnTo>
                  <a:lnTo>
                    <a:pt x="28685" y="99548"/>
                  </a:lnTo>
                  <a:lnTo>
                    <a:pt x="28830" y="99293"/>
                  </a:lnTo>
                  <a:lnTo>
                    <a:pt x="28966" y="99029"/>
                  </a:lnTo>
                  <a:lnTo>
                    <a:pt x="29094" y="98773"/>
                  </a:lnTo>
                  <a:lnTo>
                    <a:pt x="29222" y="98509"/>
                  </a:lnTo>
                  <a:lnTo>
                    <a:pt x="29341" y="98236"/>
                  </a:lnTo>
                  <a:lnTo>
                    <a:pt x="29460" y="97972"/>
                  </a:lnTo>
                  <a:lnTo>
                    <a:pt x="29571" y="97700"/>
                  </a:lnTo>
                  <a:lnTo>
                    <a:pt x="29682" y="97419"/>
                  </a:lnTo>
                  <a:lnTo>
                    <a:pt x="29784" y="97146"/>
                  </a:lnTo>
                  <a:lnTo>
                    <a:pt x="43440" y="97146"/>
                  </a:lnTo>
                  <a:lnTo>
                    <a:pt x="43372" y="99293"/>
                  </a:lnTo>
                  <a:lnTo>
                    <a:pt x="43313" y="101474"/>
                  </a:lnTo>
                  <a:lnTo>
                    <a:pt x="43253" y="103689"/>
                  </a:lnTo>
                  <a:lnTo>
                    <a:pt x="43210" y="105938"/>
                  </a:lnTo>
                  <a:lnTo>
                    <a:pt x="43168" y="108221"/>
                  </a:lnTo>
                  <a:lnTo>
                    <a:pt x="43142" y="110538"/>
                  </a:lnTo>
                  <a:lnTo>
                    <a:pt x="43117" y="112890"/>
                  </a:lnTo>
                  <a:lnTo>
                    <a:pt x="43108" y="115267"/>
                  </a:lnTo>
                  <a:lnTo>
                    <a:pt x="43100" y="117678"/>
                  </a:lnTo>
                  <a:lnTo>
                    <a:pt x="43108" y="120114"/>
                  </a:lnTo>
                  <a:lnTo>
                    <a:pt x="43125" y="122585"/>
                  </a:lnTo>
                  <a:lnTo>
                    <a:pt x="43151" y="125072"/>
                  </a:lnTo>
                  <a:lnTo>
                    <a:pt x="43193" y="127594"/>
                  </a:lnTo>
                  <a:lnTo>
                    <a:pt x="43244" y="130133"/>
                  </a:lnTo>
                  <a:lnTo>
                    <a:pt x="43304" y="132697"/>
                  </a:lnTo>
                  <a:lnTo>
                    <a:pt x="43381" y="135295"/>
                  </a:lnTo>
                  <a:lnTo>
                    <a:pt x="29784" y="135295"/>
                  </a:lnTo>
                  <a:lnTo>
                    <a:pt x="29682" y="135014"/>
                  </a:lnTo>
                  <a:lnTo>
                    <a:pt x="29571" y="134742"/>
                  </a:lnTo>
                  <a:lnTo>
                    <a:pt x="29460" y="134469"/>
                  </a:lnTo>
                  <a:lnTo>
                    <a:pt x="29341" y="134197"/>
                  </a:lnTo>
                  <a:lnTo>
                    <a:pt x="29222" y="133932"/>
                  </a:lnTo>
                  <a:lnTo>
                    <a:pt x="29094" y="133668"/>
                  </a:lnTo>
                  <a:lnTo>
                    <a:pt x="28966" y="133404"/>
                  </a:lnTo>
                  <a:lnTo>
                    <a:pt x="28830" y="133149"/>
                  </a:lnTo>
                  <a:lnTo>
                    <a:pt x="28685" y="132893"/>
                  </a:lnTo>
                  <a:lnTo>
                    <a:pt x="28540" y="132637"/>
                  </a:lnTo>
                  <a:lnTo>
                    <a:pt x="28395" y="132390"/>
                  </a:lnTo>
                  <a:lnTo>
                    <a:pt x="28233" y="132143"/>
                  </a:lnTo>
                  <a:lnTo>
                    <a:pt x="28080" y="131896"/>
                  </a:lnTo>
                  <a:lnTo>
                    <a:pt x="27910" y="131658"/>
                  </a:lnTo>
                  <a:lnTo>
                    <a:pt x="27748" y="131419"/>
                  </a:lnTo>
                  <a:lnTo>
                    <a:pt x="27569" y="131189"/>
                  </a:lnTo>
                  <a:lnTo>
                    <a:pt x="27398" y="130959"/>
                  </a:lnTo>
                  <a:lnTo>
                    <a:pt x="27211" y="130729"/>
                  </a:lnTo>
                  <a:lnTo>
                    <a:pt x="27024" y="130508"/>
                  </a:lnTo>
                  <a:lnTo>
                    <a:pt x="26836" y="130286"/>
                  </a:lnTo>
                  <a:lnTo>
                    <a:pt x="26640" y="130073"/>
                  </a:lnTo>
                  <a:lnTo>
                    <a:pt x="26444" y="129860"/>
                  </a:lnTo>
                  <a:lnTo>
                    <a:pt x="26248" y="129647"/>
                  </a:lnTo>
                  <a:lnTo>
                    <a:pt x="26044" y="129443"/>
                  </a:lnTo>
                  <a:lnTo>
                    <a:pt x="25831" y="129247"/>
                  </a:lnTo>
                  <a:lnTo>
                    <a:pt x="25618" y="129051"/>
                  </a:lnTo>
                  <a:lnTo>
                    <a:pt x="25405" y="128855"/>
                  </a:lnTo>
                  <a:lnTo>
                    <a:pt x="25183" y="128667"/>
                  </a:lnTo>
                  <a:lnTo>
                    <a:pt x="24953" y="128480"/>
                  </a:lnTo>
                  <a:lnTo>
                    <a:pt x="24732" y="128301"/>
                  </a:lnTo>
                  <a:lnTo>
                    <a:pt x="24502" y="128122"/>
                  </a:lnTo>
                  <a:lnTo>
                    <a:pt x="24263" y="127952"/>
                  </a:lnTo>
                  <a:lnTo>
                    <a:pt x="24025" y="127781"/>
                  </a:lnTo>
                  <a:lnTo>
                    <a:pt x="23786" y="127620"/>
                  </a:lnTo>
                  <a:lnTo>
                    <a:pt x="23539" y="127466"/>
                  </a:lnTo>
                  <a:lnTo>
                    <a:pt x="23292" y="127313"/>
                  </a:lnTo>
                  <a:lnTo>
                    <a:pt x="23045" y="127160"/>
                  </a:lnTo>
                  <a:lnTo>
                    <a:pt x="22790" y="127015"/>
                  </a:lnTo>
                  <a:lnTo>
                    <a:pt x="22534" y="126870"/>
                  </a:lnTo>
                  <a:lnTo>
                    <a:pt x="22278" y="126742"/>
                  </a:lnTo>
                  <a:lnTo>
                    <a:pt x="22014" y="126606"/>
                  </a:lnTo>
                  <a:lnTo>
                    <a:pt x="21750" y="126478"/>
                  </a:lnTo>
                  <a:lnTo>
                    <a:pt x="21478" y="126359"/>
                  </a:lnTo>
                  <a:lnTo>
                    <a:pt x="21213" y="126248"/>
                  </a:lnTo>
                  <a:lnTo>
                    <a:pt x="20941" y="126137"/>
                  </a:lnTo>
                  <a:lnTo>
                    <a:pt x="20660" y="126026"/>
                  </a:lnTo>
                  <a:lnTo>
                    <a:pt x="20387" y="125933"/>
                  </a:lnTo>
                  <a:lnTo>
                    <a:pt x="20106" y="125831"/>
                  </a:lnTo>
                  <a:lnTo>
                    <a:pt x="19816" y="125745"/>
                  </a:lnTo>
                  <a:lnTo>
                    <a:pt x="19535" y="125660"/>
                  </a:lnTo>
                  <a:lnTo>
                    <a:pt x="19245" y="125583"/>
                  </a:lnTo>
                  <a:lnTo>
                    <a:pt x="18956" y="125507"/>
                  </a:lnTo>
                  <a:lnTo>
                    <a:pt x="18666" y="125439"/>
                  </a:lnTo>
                  <a:lnTo>
                    <a:pt x="18368" y="125379"/>
                  </a:lnTo>
                  <a:lnTo>
                    <a:pt x="18078" y="125319"/>
                  </a:lnTo>
                  <a:lnTo>
                    <a:pt x="17780" y="125268"/>
                  </a:lnTo>
                  <a:lnTo>
                    <a:pt x="17482" y="125226"/>
                  </a:lnTo>
                  <a:lnTo>
                    <a:pt x="17175" y="125183"/>
                  </a:lnTo>
                  <a:lnTo>
                    <a:pt x="16877" y="125149"/>
                  </a:lnTo>
                  <a:lnTo>
                    <a:pt x="16570" y="125123"/>
                  </a:lnTo>
                  <a:lnTo>
                    <a:pt x="16264" y="125098"/>
                  </a:lnTo>
                  <a:lnTo>
                    <a:pt x="15949" y="125089"/>
                  </a:lnTo>
                  <a:lnTo>
                    <a:pt x="15642" y="125072"/>
                  </a:lnTo>
                  <a:lnTo>
                    <a:pt x="15327" y="125072"/>
                  </a:lnTo>
                  <a:lnTo>
                    <a:pt x="14935" y="125081"/>
                  </a:lnTo>
                  <a:lnTo>
                    <a:pt x="14543" y="125089"/>
                  </a:lnTo>
                  <a:lnTo>
                    <a:pt x="14151" y="125115"/>
                  </a:lnTo>
                  <a:lnTo>
                    <a:pt x="13768" y="125149"/>
                  </a:lnTo>
                  <a:lnTo>
                    <a:pt x="13384" y="125200"/>
                  </a:lnTo>
                  <a:lnTo>
                    <a:pt x="13001" y="125251"/>
                  </a:lnTo>
                  <a:lnTo>
                    <a:pt x="12617" y="125311"/>
                  </a:lnTo>
                  <a:lnTo>
                    <a:pt x="12243" y="125388"/>
                  </a:lnTo>
                  <a:lnTo>
                    <a:pt x="11876" y="125464"/>
                  </a:lnTo>
                  <a:lnTo>
                    <a:pt x="11501" y="125558"/>
                  </a:lnTo>
                  <a:lnTo>
                    <a:pt x="11144" y="125652"/>
                  </a:lnTo>
                  <a:lnTo>
                    <a:pt x="10777" y="125762"/>
                  </a:lnTo>
                  <a:lnTo>
                    <a:pt x="10419" y="125882"/>
                  </a:lnTo>
                  <a:lnTo>
                    <a:pt x="10070" y="126001"/>
                  </a:lnTo>
                  <a:lnTo>
                    <a:pt x="9712" y="126137"/>
                  </a:lnTo>
                  <a:lnTo>
                    <a:pt x="9372" y="126282"/>
                  </a:lnTo>
                  <a:lnTo>
                    <a:pt x="9031" y="126427"/>
                  </a:lnTo>
                  <a:lnTo>
                    <a:pt x="8690" y="126589"/>
                  </a:lnTo>
                  <a:lnTo>
                    <a:pt x="8358" y="126751"/>
                  </a:lnTo>
                  <a:lnTo>
                    <a:pt x="8034" y="126930"/>
                  </a:lnTo>
                  <a:lnTo>
                    <a:pt x="7710" y="127108"/>
                  </a:lnTo>
                  <a:lnTo>
                    <a:pt x="7387" y="127296"/>
                  </a:lnTo>
                  <a:lnTo>
                    <a:pt x="7080" y="127492"/>
                  </a:lnTo>
                  <a:lnTo>
                    <a:pt x="6765" y="127696"/>
                  </a:lnTo>
                  <a:lnTo>
                    <a:pt x="6466" y="127901"/>
                  </a:lnTo>
                  <a:lnTo>
                    <a:pt x="6168" y="128122"/>
                  </a:lnTo>
                  <a:lnTo>
                    <a:pt x="5870" y="128344"/>
                  </a:lnTo>
                  <a:lnTo>
                    <a:pt x="5589" y="128574"/>
                  </a:lnTo>
                  <a:lnTo>
                    <a:pt x="5308" y="128812"/>
                  </a:lnTo>
                  <a:lnTo>
                    <a:pt x="5027" y="129059"/>
                  </a:lnTo>
                  <a:lnTo>
                    <a:pt x="4763" y="129306"/>
                  </a:lnTo>
                  <a:lnTo>
                    <a:pt x="4499" y="129571"/>
                  </a:lnTo>
                  <a:lnTo>
                    <a:pt x="4243" y="129835"/>
                  </a:lnTo>
                  <a:lnTo>
                    <a:pt x="3987" y="130099"/>
                  </a:lnTo>
                  <a:lnTo>
                    <a:pt x="3749" y="130371"/>
                  </a:lnTo>
                  <a:lnTo>
                    <a:pt x="3510" y="130652"/>
                  </a:lnTo>
                  <a:lnTo>
                    <a:pt x="3280" y="130942"/>
                  </a:lnTo>
                  <a:lnTo>
                    <a:pt x="3050" y="131232"/>
                  </a:lnTo>
                  <a:lnTo>
                    <a:pt x="2837" y="131530"/>
                  </a:lnTo>
                  <a:lnTo>
                    <a:pt x="2624" y="131837"/>
                  </a:lnTo>
                  <a:lnTo>
                    <a:pt x="2420" y="132143"/>
                  </a:lnTo>
                  <a:lnTo>
                    <a:pt x="2224" y="132459"/>
                  </a:lnTo>
                  <a:lnTo>
                    <a:pt x="2036" y="132774"/>
                  </a:lnTo>
                  <a:lnTo>
                    <a:pt x="1858" y="133098"/>
                  </a:lnTo>
                  <a:lnTo>
                    <a:pt x="1687" y="133430"/>
                  </a:lnTo>
                  <a:lnTo>
                    <a:pt x="1517" y="133762"/>
                  </a:lnTo>
                  <a:lnTo>
                    <a:pt x="1363" y="134094"/>
                  </a:lnTo>
                  <a:lnTo>
                    <a:pt x="1210" y="134444"/>
                  </a:lnTo>
                  <a:lnTo>
                    <a:pt x="1065" y="134784"/>
                  </a:lnTo>
                  <a:lnTo>
                    <a:pt x="937" y="135134"/>
                  </a:lnTo>
                  <a:lnTo>
                    <a:pt x="810" y="135491"/>
                  </a:lnTo>
                  <a:lnTo>
                    <a:pt x="690" y="135849"/>
                  </a:lnTo>
                  <a:lnTo>
                    <a:pt x="588" y="136207"/>
                  </a:lnTo>
                  <a:lnTo>
                    <a:pt x="486" y="136573"/>
                  </a:lnTo>
                  <a:lnTo>
                    <a:pt x="401" y="136940"/>
                  </a:lnTo>
                  <a:lnTo>
                    <a:pt x="316" y="137315"/>
                  </a:lnTo>
                  <a:lnTo>
                    <a:pt x="247" y="137689"/>
                  </a:lnTo>
                  <a:lnTo>
                    <a:pt x="179" y="138073"/>
                  </a:lnTo>
                  <a:lnTo>
                    <a:pt x="128" y="138448"/>
                  </a:lnTo>
                  <a:lnTo>
                    <a:pt x="86" y="138840"/>
                  </a:lnTo>
                  <a:lnTo>
                    <a:pt x="51" y="139223"/>
                  </a:lnTo>
                  <a:lnTo>
                    <a:pt x="26" y="139615"/>
                  </a:lnTo>
                  <a:lnTo>
                    <a:pt x="9" y="140007"/>
                  </a:lnTo>
                  <a:lnTo>
                    <a:pt x="0" y="140399"/>
                  </a:lnTo>
                  <a:lnTo>
                    <a:pt x="9" y="140799"/>
                  </a:lnTo>
                  <a:lnTo>
                    <a:pt x="26" y="141191"/>
                  </a:lnTo>
                  <a:lnTo>
                    <a:pt x="51" y="141574"/>
                  </a:lnTo>
                  <a:lnTo>
                    <a:pt x="86" y="141966"/>
                  </a:lnTo>
                  <a:lnTo>
                    <a:pt x="128" y="142350"/>
                  </a:lnTo>
                  <a:lnTo>
                    <a:pt x="179" y="142733"/>
                  </a:lnTo>
                  <a:lnTo>
                    <a:pt x="247" y="143108"/>
                  </a:lnTo>
                  <a:lnTo>
                    <a:pt x="316" y="143483"/>
                  </a:lnTo>
                  <a:lnTo>
                    <a:pt x="401" y="143857"/>
                  </a:lnTo>
                  <a:lnTo>
                    <a:pt x="486" y="144224"/>
                  </a:lnTo>
                  <a:lnTo>
                    <a:pt x="588" y="144590"/>
                  </a:lnTo>
                  <a:lnTo>
                    <a:pt x="690" y="144956"/>
                  </a:lnTo>
                  <a:lnTo>
                    <a:pt x="810" y="145314"/>
                  </a:lnTo>
                  <a:lnTo>
                    <a:pt x="937" y="145664"/>
                  </a:lnTo>
                  <a:lnTo>
                    <a:pt x="1065" y="146013"/>
                  </a:lnTo>
                  <a:lnTo>
                    <a:pt x="1210" y="146362"/>
                  </a:lnTo>
                  <a:lnTo>
                    <a:pt x="1363" y="146703"/>
                  </a:lnTo>
                  <a:lnTo>
                    <a:pt x="1517" y="147035"/>
                  </a:lnTo>
                  <a:lnTo>
                    <a:pt x="1687" y="147376"/>
                  </a:lnTo>
                  <a:lnTo>
                    <a:pt x="1858" y="147700"/>
                  </a:lnTo>
                  <a:lnTo>
                    <a:pt x="2036" y="148023"/>
                  </a:lnTo>
                  <a:lnTo>
                    <a:pt x="2224" y="148339"/>
                  </a:lnTo>
                  <a:lnTo>
                    <a:pt x="2420" y="148654"/>
                  </a:lnTo>
                  <a:lnTo>
                    <a:pt x="2624" y="148961"/>
                  </a:lnTo>
                  <a:lnTo>
                    <a:pt x="2837" y="149267"/>
                  </a:lnTo>
                  <a:lnTo>
                    <a:pt x="3050" y="149565"/>
                  </a:lnTo>
                  <a:lnTo>
                    <a:pt x="3280" y="149855"/>
                  </a:lnTo>
                  <a:lnTo>
                    <a:pt x="3510" y="150145"/>
                  </a:lnTo>
                  <a:lnTo>
                    <a:pt x="3749" y="150426"/>
                  </a:lnTo>
                  <a:lnTo>
                    <a:pt x="3987" y="150698"/>
                  </a:lnTo>
                  <a:lnTo>
                    <a:pt x="4243" y="150971"/>
                  </a:lnTo>
                  <a:lnTo>
                    <a:pt x="4499" y="151235"/>
                  </a:lnTo>
                  <a:lnTo>
                    <a:pt x="4763" y="151491"/>
                  </a:lnTo>
                  <a:lnTo>
                    <a:pt x="5027" y="151738"/>
                  </a:lnTo>
                  <a:lnTo>
                    <a:pt x="5308" y="151985"/>
                  </a:lnTo>
                  <a:lnTo>
                    <a:pt x="5589" y="152223"/>
                  </a:lnTo>
                  <a:lnTo>
                    <a:pt x="5870" y="152453"/>
                  </a:lnTo>
                  <a:lnTo>
                    <a:pt x="6168" y="152675"/>
                  </a:lnTo>
                  <a:lnTo>
                    <a:pt x="6466" y="152896"/>
                  </a:lnTo>
                  <a:lnTo>
                    <a:pt x="6765" y="153109"/>
                  </a:lnTo>
                  <a:lnTo>
                    <a:pt x="7080" y="153305"/>
                  </a:lnTo>
                  <a:lnTo>
                    <a:pt x="7387" y="153501"/>
                  </a:lnTo>
                  <a:lnTo>
                    <a:pt x="7710" y="153697"/>
                  </a:lnTo>
                  <a:lnTo>
                    <a:pt x="8034" y="153876"/>
                  </a:lnTo>
                  <a:lnTo>
                    <a:pt x="8358" y="154047"/>
                  </a:lnTo>
                  <a:lnTo>
                    <a:pt x="8690" y="154217"/>
                  </a:lnTo>
                  <a:lnTo>
                    <a:pt x="9031" y="154370"/>
                  </a:lnTo>
                  <a:lnTo>
                    <a:pt x="9372" y="154524"/>
                  </a:lnTo>
                  <a:lnTo>
                    <a:pt x="9712" y="154660"/>
                  </a:lnTo>
                  <a:lnTo>
                    <a:pt x="10070" y="154796"/>
                  </a:lnTo>
                  <a:lnTo>
                    <a:pt x="10419" y="154924"/>
                  </a:lnTo>
                  <a:lnTo>
                    <a:pt x="10777" y="155035"/>
                  </a:lnTo>
                  <a:lnTo>
                    <a:pt x="11144" y="155146"/>
                  </a:lnTo>
                  <a:lnTo>
                    <a:pt x="11501" y="155248"/>
                  </a:lnTo>
                  <a:lnTo>
                    <a:pt x="11876" y="155333"/>
                  </a:lnTo>
                  <a:lnTo>
                    <a:pt x="12243" y="155418"/>
                  </a:lnTo>
                  <a:lnTo>
                    <a:pt x="12617" y="155486"/>
                  </a:lnTo>
                  <a:lnTo>
                    <a:pt x="13001" y="155554"/>
                  </a:lnTo>
                  <a:lnTo>
                    <a:pt x="13384" y="155606"/>
                  </a:lnTo>
                  <a:lnTo>
                    <a:pt x="13768" y="155648"/>
                  </a:lnTo>
                  <a:lnTo>
                    <a:pt x="14151" y="155682"/>
                  </a:lnTo>
                  <a:lnTo>
                    <a:pt x="14543" y="155708"/>
                  </a:lnTo>
                  <a:lnTo>
                    <a:pt x="14935" y="155725"/>
                  </a:lnTo>
                  <a:lnTo>
                    <a:pt x="15642" y="155725"/>
                  </a:lnTo>
                  <a:lnTo>
                    <a:pt x="15949" y="155716"/>
                  </a:lnTo>
                  <a:lnTo>
                    <a:pt x="16264" y="155699"/>
                  </a:lnTo>
                  <a:lnTo>
                    <a:pt x="16570" y="155674"/>
                  </a:lnTo>
                  <a:lnTo>
                    <a:pt x="16877" y="155648"/>
                  </a:lnTo>
                  <a:lnTo>
                    <a:pt x="17175" y="155614"/>
                  </a:lnTo>
                  <a:lnTo>
                    <a:pt x="17482" y="155580"/>
                  </a:lnTo>
                  <a:lnTo>
                    <a:pt x="17780" y="155529"/>
                  </a:lnTo>
                  <a:lnTo>
                    <a:pt x="18078" y="155478"/>
                  </a:lnTo>
                  <a:lnTo>
                    <a:pt x="18368" y="155427"/>
                  </a:lnTo>
                  <a:lnTo>
                    <a:pt x="18666" y="155359"/>
                  </a:lnTo>
                  <a:lnTo>
                    <a:pt x="18956" y="155290"/>
                  </a:lnTo>
                  <a:lnTo>
                    <a:pt x="19245" y="155222"/>
                  </a:lnTo>
                  <a:lnTo>
                    <a:pt x="19535" y="155137"/>
                  </a:lnTo>
                  <a:lnTo>
                    <a:pt x="19816" y="155060"/>
                  </a:lnTo>
                  <a:lnTo>
                    <a:pt x="20106" y="154967"/>
                  </a:lnTo>
                  <a:lnTo>
                    <a:pt x="20387" y="154873"/>
                  </a:lnTo>
                  <a:lnTo>
                    <a:pt x="20660" y="154771"/>
                  </a:lnTo>
                  <a:lnTo>
                    <a:pt x="20941" y="154668"/>
                  </a:lnTo>
                  <a:lnTo>
                    <a:pt x="21213" y="154558"/>
                  </a:lnTo>
                  <a:lnTo>
                    <a:pt x="21478" y="154438"/>
                  </a:lnTo>
                  <a:lnTo>
                    <a:pt x="21750" y="154319"/>
                  </a:lnTo>
                  <a:lnTo>
                    <a:pt x="22014" y="154191"/>
                  </a:lnTo>
                  <a:lnTo>
                    <a:pt x="22278" y="154064"/>
                  </a:lnTo>
                  <a:lnTo>
                    <a:pt x="22534" y="153927"/>
                  </a:lnTo>
                  <a:lnTo>
                    <a:pt x="22790" y="153782"/>
                  </a:lnTo>
                  <a:lnTo>
                    <a:pt x="23045" y="153638"/>
                  </a:lnTo>
                  <a:lnTo>
                    <a:pt x="23292" y="153493"/>
                  </a:lnTo>
                  <a:lnTo>
                    <a:pt x="23539" y="153339"/>
                  </a:lnTo>
                  <a:lnTo>
                    <a:pt x="23786" y="153178"/>
                  </a:lnTo>
                  <a:lnTo>
                    <a:pt x="24025" y="153016"/>
                  </a:lnTo>
                  <a:lnTo>
                    <a:pt x="24263" y="152845"/>
                  </a:lnTo>
                  <a:lnTo>
                    <a:pt x="24502" y="152675"/>
                  </a:lnTo>
                  <a:lnTo>
                    <a:pt x="24732" y="152496"/>
                  </a:lnTo>
                  <a:lnTo>
                    <a:pt x="24953" y="152317"/>
                  </a:lnTo>
                  <a:lnTo>
                    <a:pt x="25183" y="152138"/>
                  </a:lnTo>
                  <a:lnTo>
                    <a:pt x="25405" y="151942"/>
                  </a:lnTo>
                  <a:lnTo>
                    <a:pt x="25618" y="151755"/>
                  </a:lnTo>
                  <a:lnTo>
                    <a:pt x="25831" y="151559"/>
                  </a:lnTo>
                  <a:lnTo>
                    <a:pt x="26044" y="151354"/>
                  </a:lnTo>
                  <a:lnTo>
                    <a:pt x="26248" y="151150"/>
                  </a:lnTo>
                  <a:lnTo>
                    <a:pt x="26444" y="150946"/>
                  </a:lnTo>
                  <a:lnTo>
                    <a:pt x="26640" y="150733"/>
                  </a:lnTo>
                  <a:lnTo>
                    <a:pt x="26836" y="150511"/>
                  </a:lnTo>
                  <a:lnTo>
                    <a:pt x="27024" y="150298"/>
                  </a:lnTo>
                  <a:lnTo>
                    <a:pt x="27211" y="150068"/>
                  </a:lnTo>
                  <a:lnTo>
                    <a:pt x="27398" y="149847"/>
                  </a:lnTo>
                  <a:lnTo>
                    <a:pt x="27569" y="149616"/>
                  </a:lnTo>
                  <a:lnTo>
                    <a:pt x="27748" y="149378"/>
                  </a:lnTo>
                  <a:lnTo>
                    <a:pt x="27910" y="149148"/>
                  </a:lnTo>
                  <a:lnTo>
                    <a:pt x="28080" y="148901"/>
                  </a:lnTo>
                  <a:lnTo>
                    <a:pt x="28233" y="148662"/>
                  </a:lnTo>
                  <a:lnTo>
                    <a:pt x="28395" y="148415"/>
                  </a:lnTo>
                  <a:lnTo>
                    <a:pt x="28540" y="148168"/>
                  </a:lnTo>
                  <a:lnTo>
                    <a:pt x="28685" y="147913"/>
                  </a:lnTo>
                  <a:lnTo>
                    <a:pt x="28830" y="147657"/>
                  </a:lnTo>
                  <a:lnTo>
                    <a:pt x="28966" y="147393"/>
                  </a:lnTo>
                  <a:lnTo>
                    <a:pt x="29094" y="147137"/>
                  </a:lnTo>
                  <a:lnTo>
                    <a:pt x="29222" y="146873"/>
                  </a:lnTo>
                  <a:lnTo>
                    <a:pt x="29341" y="146601"/>
                  </a:lnTo>
                  <a:lnTo>
                    <a:pt x="29460" y="146337"/>
                  </a:lnTo>
                  <a:lnTo>
                    <a:pt x="29571" y="146064"/>
                  </a:lnTo>
                  <a:lnTo>
                    <a:pt x="29682" y="145783"/>
                  </a:lnTo>
                  <a:lnTo>
                    <a:pt x="29784" y="145510"/>
                  </a:lnTo>
                  <a:lnTo>
                    <a:pt x="43798" y="145510"/>
                  </a:lnTo>
                  <a:lnTo>
                    <a:pt x="43909" y="147657"/>
                  </a:lnTo>
                  <a:lnTo>
                    <a:pt x="44028" y="149821"/>
                  </a:lnTo>
                  <a:lnTo>
                    <a:pt x="44165" y="151993"/>
                  </a:lnTo>
                  <a:lnTo>
                    <a:pt x="44301" y="154183"/>
                  </a:lnTo>
                  <a:lnTo>
                    <a:pt x="44454" y="156372"/>
                  </a:lnTo>
                  <a:lnTo>
                    <a:pt x="44616" y="158579"/>
                  </a:lnTo>
                  <a:lnTo>
                    <a:pt x="44786" y="160794"/>
                  </a:lnTo>
                  <a:lnTo>
                    <a:pt x="44965" y="163009"/>
                  </a:lnTo>
                  <a:lnTo>
                    <a:pt x="45161" y="165241"/>
                  </a:lnTo>
                  <a:lnTo>
                    <a:pt x="45366" y="167482"/>
                  </a:lnTo>
                  <a:lnTo>
                    <a:pt x="45587" y="169722"/>
                  </a:lnTo>
                  <a:lnTo>
                    <a:pt x="45809" y="171980"/>
                  </a:lnTo>
                  <a:lnTo>
                    <a:pt x="46047" y="174237"/>
                  </a:lnTo>
                  <a:lnTo>
                    <a:pt x="46303" y="176504"/>
                  </a:lnTo>
                  <a:lnTo>
                    <a:pt x="46567" y="178770"/>
                  </a:lnTo>
                  <a:lnTo>
                    <a:pt x="46840" y="181044"/>
                  </a:lnTo>
                  <a:lnTo>
                    <a:pt x="46874" y="181257"/>
                  </a:lnTo>
                  <a:lnTo>
                    <a:pt x="46916" y="181479"/>
                  </a:lnTo>
                  <a:lnTo>
                    <a:pt x="46967" y="181683"/>
                  </a:lnTo>
                  <a:lnTo>
                    <a:pt x="47019" y="181888"/>
                  </a:lnTo>
                  <a:lnTo>
                    <a:pt x="47087" y="182092"/>
                  </a:lnTo>
                  <a:lnTo>
                    <a:pt x="47163" y="182297"/>
                  </a:lnTo>
                  <a:lnTo>
                    <a:pt x="47240" y="182484"/>
                  </a:lnTo>
                  <a:lnTo>
                    <a:pt x="47334" y="182680"/>
                  </a:lnTo>
                  <a:lnTo>
                    <a:pt x="47427" y="182867"/>
                  </a:lnTo>
                  <a:lnTo>
                    <a:pt x="47530" y="183046"/>
                  </a:lnTo>
                  <a:lnTo>
                    <a:pt x="47640" y="183225"/>
                  </a:lnTo>
                  <a:lnTo>
                    <a:pt x="47760" y="183396"/>
                  </a:lnTo>
                  <a:lnTo>
                    <a:pt x="47887" y="183566"/>
                  </a:lnTo>
                  <a:lnTo>
                    <a:pt x="48015" y="183728"/>
                  </a:lnTo>
                  <a:lnTo>
                    <a:pt x="48160" y="183881"/>
                  </a:lnTo>
                  <a:lnTo>
                    <a:pt x="48296" y="184026"/>
                  </a:lnTo>
                  <a:lnTo>
                    <a:pt x="48450" y="184171"/>
                  </a:lnTo>
                  <a:lnTo>
                    <a:pt x="48603" y="184307"/>
                  </a:lnTo>
                  <a:lnTo>
                    <a:pt x="48765" y="184444"/>
                  </a:lnTo>
                  <a:lnTo>
                    <a:pt x="48935" y="184571"/>
                  </a:lnTo>
                  <a:lnTo>
                    <a:pt x="49106" y="184682"/>
                  </a:lnTo>
                  <a:lnTo>
                    <a:pt x="49285" y="184801"/>
                  </a:lnTo>
                  <a:lnTo>
                    <a:pt x="49464" y="184904"/>
                  </a:lnTo>
                  <a:lnTo>
                    <a:pt x="49651" y="184997"/>
                  </a:lnTo>
                  <a:lnTo>
                    <a:pt x="49838" y="185091"/>
                  </a:lnTo>
                  <a:lnTo>
                    <a:pt x="50034" y="185168"/>
                  </a:lnTo>
                  <a:lnTo>
                    <a:pt x="50239" y="185244"/>
                  </a:lnTo>
                  <a:lnTo>
                    <a:pt x="50435" y="185312"/>
                  </a:lnTo>
                  <a:lnTo>
                    <a:pt x="50648" y="185364"/>
                  </a:lnTo>
                  <a:lnTo>
                    <a:pt x="50852" y="185415"/>
                  </a:lnTo>
                  <a:lnTo>
                    <a:pt x="51065" y="185457"/>
                  </a:lnTo>
                  <a:lnTo>
                    <a:pt x="51287" y="185483"/>
                  </a:lnTo>
                  <a:lnTo>
                    <a:pt x="53570" y="185764"/>
                  </a:lnTo>
                  <a:lnTo>
                    <a:pt x="55845" y="186028"/>
                  </a:lnTo>
                  <a:lnTo>
                    <a:pt x="58119" y="186284"/>
                  </a:lnTo>
                  <a:lnTo>
                    <a:pt x="60385" y="186522"/>
                  </a:lnTo>
                  <a:lnTo>
                    <a:pt x="62643" y="186752"/>
                  </a:lnTo>
                  <a:lnTo>
                    <a:pt x="64892" y="186965"/>
                  </a:lnTo>
                  <a:lnTo>
                    <a:pt x="67141" y="187170"/>
                  </a:lnTo>
                  <a:lnTo>
                    <a:pt x="69373" y="187366"/>
                  </a:lnTo>
                  <a:lnTo>
                    <a:pt x="71605" y="187545"/>
                  </a:lnTo>
                  <a:lnTo>
                    <a:pt x="73829" y="187723"/>
                  </a:lnTo>
                  <a:lnTo>
                    <a:pt x="76035" y="187885"/>
                  </a:lnTo>
                  <a:lnTo>
                    <a:pt x="78233" y="188030"/>
                  </a:lnTo>
                  <a:lnTo>
                    <a:pt x="80423" y="188175"/>
                  </a:lnTo>
                  <a:lnTo>
                    <a:pt x="82604" y="188303"/>
                  </a:lnTo>
                  <a:lnTo>
                    <a:pt x="84776" y="188422"/>
                  </a:lnTo>
                  <a:lnTo>
                    <a:pt x="86932" y="188541"/>
                  </a:lnTo>
                  <a:lnTo>
                    <a:pt x="86932" y="202658"/>
                  </a:lnTo>
                  <a:lnTo>
                    <a:pt x="86650" y="202760"/>
                  </a:lnTo>
                  <a:lnTo>
                    <a:pt x="86378" y="202862"/>
                  </a:lnTo>
                  <a:lnTo>
                    <a:pt x="86105" y="202973"/>
                  </a:lnTo>
                  <a:lnTo>
                    <a:pt x="85833" y="203092"/>
                  </a:lnTo>
                  <a:lnTo>
                    <a:pt x="85568" y="203212"/>
                  </a:lnTo>
                  <a:lnTo>
                    <a:pt x="85304" y="203339"/>
                  </a:lnTo>
                  <a:lnTo>
                    <a:pt x="85040" y="203476"/>
                  </a:lnTo>
                  <a:lnTo>
                    <a:pt x="84785" y="203612"/>
                  </a:lnTo>
                  <a:lnTo>
                    <a:pt x="84529" y="203748"/>
                  </a:lnTo>
                  <a:lnTo>
                    <a:pt x="84274" y="203893"/>
                  </a:lnTo>
                  <a:lnTo>
                    <a:pt x="84026" y="204047"/>
                  </a:lnTo>
                  <a:lnTo>
                    <a:pt x="83779" y="204200"/>
                  </a:lnTo>
                  <a:lnTo>
                    <a:pt x="83532" y="204362"/>
                  </a:lnTo>
                  <a:lnTo>
                    <a:pt x="83294" y="204524"/>
                  </a:lnTo>
                  <a:lnTo>
                    <a:pt x="83055" y="204694"/>
                  </a:lnTo>
                  <a:lnTo>
                    <a:pt x="82825" y="204864"/>
                  </a:lnTo>
                  <a:lnTo>
                    <a:pt x="82595" y="205043"/>
                  </a:lnTo>
                  <a:lnTo>
                    <a:pt x="82365" y="205222"/>
                  </a:lnTo>
                  <a:lnTo>
                    <a:pt x="82144" y="205410"/>
                  </a:lnTo>
                  <a:lnTo>
                    <a:pt x="81922" y="205597"/>
                  </a:lnTo>
                  <a:lnTo>
                    <a:pt x="81709" y="205793"/>
                  </a:lnTo>
                  <a:lnTo>
                    <a:pt x="81496" y="205989"/>
                  </a:lnTo>
                  <a:lnTo>
                    <a:pt x="81292" y="206193"/>
                  </a:lnTo>
                  <a:lnTo>
                    <a:pt x="81087" y="206398"/>
                  </a:lnTo>
                  <a:lnTo>
                    <a:pt x="80883" y="206611"/>
                  </a:lnTo>
                  <a:lnTo>
                    <a:pt x="80687" y="206824"/>
                  </a:lnTo>
                  <a:lnTo>
                    <a:pt x="80491" y="207037"/>
                  </a:lnTo>
                  <a:lnTo>
                    <a:pt x="80304" y="207258"/>
                  </a:lnTo>
                  <a:lnTo>
                    <a:pt x="80125" y="207480"/>
                  </a:lnTo>
                  <a:lnTo>
                    <a:pt x="79937" y="207710"/>
                  </a:lnTo>
                  <a:lnTo>
                    <a:pt x="79767" y="207940"/>
                  </a:lnTo>
                  <a:lnTo>
                    <a:pt x="79588" y="208178"/>
                  </a:lnTo>
                  <a:lnTo>
                    <a:pt x="79426" y="208408"/>
                  </a:lnTo>
                  <a:lnTo>
                    <a:pt x="79264" y="208655"/>
                  </a:lnTo>
                  <a:lnTo>
                    <a:pt x="79102" y="208894"/>
                  </a:lnTo>
                  <a:lnTo>
                    <a:pt x="78949" y="209141"/>
                  </a:lnTo>
                  <a:lnTo>
                    <a:pt x="78796" y="209397"/>
                  </a:lnTo>
                  <a:lnTo>
                    <a:pt x="78651" y="209652"/>
                  </a:lnTo>
                  <a:lnTo>
                    <a:pt x="78514" y="209908"/>
                  </a:lnTo>
                  <a:lnTo>
                    <a:pt x="78378" y="210163"/>
                  </a:lnTo>
                  <a:lnTo>
                    <a:pt x="78250" y="210427"/>
                  </a:lnTo>
                  <a:lnTo>
                    <a:pt x="78123" y="210692"/>
                  </a:lnTo>
                  <a:lnTo>
                    <a:pt x="78003" y="210956"/>
                  </a:lnTo>
                  <a:lnTo>
                    <a:pt x="77884" y="211228"/>
                  </a:lnTo>
                  <a:lnTo>
                    <a:pt x="77773" y="211501"/>
                  </a:lnTo>
                  <a:lnTo>
                    <a:pt x="77671" y="211782"/>
                  </a:lnTo>
                  <a:lnTo>
                    <a:pt x="77569" y="212055"/>
                  </a:lnTo>
                  <a:lnTo>
                    <a:pt x="77475" y="212336"/>
                  </a:lnTo>
                  <a:lnTo>
                    <a:pt x="77381" y="212617"/>
                  </a:lnTo>
                  <a:lnTo>
                    <a:pt x="77296" y="212907"/>
                  </a:lnTo>
                  <a:lnTo>
                    <a:pt x="77220" y="213196"/>
                  </a:lnTo>
                  <a:lnTo>
                    <a:pt x="77143" y="213486"/>
                  </a:lnTo>
                  <a:lnTo>
                    <a:pt x="77075" y="213776"/>
                  </a:lnTo>
                  <a:lnTo>
                    <a:pt x="77015" y="214065"/>
                  </a:lnTo>
                  <a:lnTo>
                    <a:pt x="76955" y="214363"/>
                  </a:lnTo>
                  <a:lnTo>
                    <a:pt x="76904" y="214662"/>
                  </a:lnTo>
                  <a:lnTo>
                    <a:pt x="76862" y="214960"/>
                  </a:lnTo>
                  <a:lnTo>
                    <a:pt x="76819" y="215266"/>
                  </a:lnTo>
                  <a:lnTo>
                    <a:pt x="76794" y="215565"/>
                  </a:lnTo>
                  <a:lnTo>
                    <a:pt x="76759" y="215871"/>
                  </a:lnTo>
                  <a:lnTo>
                    <a:pt x="76742" y="216178"/>
                  </a:lnTo>
                  <a:lnTo>
                    <a:pt x="76725" y="216485"/>
                  </a:lnTo>
                  <a:lnTo>
                    <a:pt x="76717" y="216800"/>
                  </a:lnTo>
                  <a:lnTo>
                    <a:pt x="76717" y="217107"/>
                  </a:lnTo>
                  <a:lnTo>
                    <a:pt x="76717" y="217507"/>
                  </a:lnTo>
                  <a:lnTo>
                    <a:pt x="76734" y="217899"/>
                  </a:lnTo>
                  <a:lnTo>
                    <a:pt x="76759" y="218291"/>
                  </a:lnTo>
                  <a:lnTo>
                    <a:pt x="76794" y="218674"/>
                  </a:lnTo>
                  <a:lnTo>
                    <a:pt x="76836" y="219058"/>
                  </a:lnTo>
                  <a:lnTo>
                    <a:pt x="76887" y="219441"/>
                  </a:lnTo>
                  <a:lnTo>
                    <a:pt x="76955" y="219816"/>
                  </a:lnTo>
                  <a:lnTo>
                    <a:pt x="77024" y="220191"/>
                  </a:lnTo>
                  <a:lnTo>
                    <a:pt x="77109" y="220565"/>
                  </a:lnTo>
                  <a:lnTo>
                    <a:pt x="77194" y="220932"/>
                  </a:lnTo>
                  <a:lnTo>
                    <a:pt x="77296" y="221298"/>
                  </a:lnTo>
                  <a:lnTo>
                    <a:pt x="77407" y="221664"/>
                  </a:lnTo>
                  <a:lnTo>
                    <a:pt x="77518" y="222022"/>
                  </a:lnTo>
                  <a:lnTo>
                    <a:pt x="77646" y="222372"/>
                  </a:lnTo>
                  <a:lnTo>
                    <a:pt x="77773" y="222721"/>
                  </a:lnTo>
                  <a:lnTo>
                    <a:pt x="77918" y="223070"/>
                  </a:lnTo>
                  <a:lnTo>
                    <a:pt x="78071" y="223411"/>
                  </a:lnTo>
                  <a:lnTo>
                    <a:pt x="78225" y="223752"/>
                  </a:lnTo>
                  <a:lnTo>
                    <a:pt x="78395" y="224084"/>
                  </a:lnTo>
                  <a:lnTo>
                    <a:pt x="78566" y="224408"/>
                  </a:lnTo>
                  <a:lnTo>
                    <a:pt x="78745" y="224731"/>
                  </a:lnTo>
                  <a:lnTo>
                    <a:pt x="78932" y="225047"/>
                  </a:lnTo>
                  <a:lnTo>
                    <a:pt x="79128" y="225362"/>
                  </a:lnTo>
                  <a:lnTo>
                    <a:pt x="79332" y="225669"/>
                  </a:lnTo>
                  <a:lnTo>
                    <a:pt x="79545" y="225975"/>
                  </a:lnTo>
                  <a:lnTo>
                    <a:pt x="79758" y="226273"/>
                  </a:lnTo>
                  <a:lnTo>
                    <a:pt x="79988" y="226563"/>
                  </a:lnTo>
                  <a:lnTo>
                    <a:pt x="80218" y="226853"/>
                  </a:lnTo>
                  <a:lnTo>
                    <a:pt x="80457" y="227134"/>
                  </a:lnTo>
                  <a:lnTo>
                    <a:pt x="80695" y="227407"/>
                  </a:lnTo>
                  <a:lnTo>
                    <a:pt x="80951" y="227679"/>
                  </a:lnTo>
                  <a:lnTo>
                    <a:pt x="81207" y="227943"/>
                  </a:lnTo>
                  <a:lnTo>
                    <a:pt x="81471" y="228199"/>
                  </a:lnTo>
                  <a:lnTo>
                    <a:pt x="81743" y="228446"/>
                  </a:lnTo>
                  <a:lnTo>
                    <a:pt x="82016" y="228693"/>
                  </a:lnTo>
                  <a:lnTo>
                    <a:pt x="82297" y="228931"/>
                  </a:lnTo>
                  <a:lnTo>
                    <a:pt x="82587" y="229161"/>
                  </a:lnTo>
                  <a:lnTo>
                    <a:pt x="82876" y="229383"/>
                  </a:lnTo>
                  <a:lnTo>
                    <a:pt x="83175" y="229605"/>
                  </a:lnTo>
                  <a:lnTo>
                    <a:pt x="83473" y="229817"/>
                  </a:lnTo>
                  <a:lnTo>
                    <a:pt x="83788" y="230022"/>
                  </a:lnTo>
                  <a:lnTo>
                    <a:pt x="84095" y="230218"/>
                  </a:lnTo>
                  <a:lnTo>
                    <a:pt x="84418" y="230405"/>
                  </a:lnTo>
                  <a:lnTo>
                    <a:pt x="84742" y="230584"/>
                  </a:lnTo>
                  <a:lnTo>
                    <a:pt x="85066" y="230755"/>
                  </a:lnTo>
                  <a:lnTo>
                    <a:pt x="85398" y="230925"/>
                  </a:lnTo>
                  <a:lnTo>
                    <a:pt x="85739" y="231078"/>
                  </a:lnTo>
                  <a:lnTo>
                    <a:pt x="86080" y="231232"/>
                  </a:lnTo>
                  <a:lnTo>
                    <a:pt x="86429" y="231368"/>
                  </a:lnTo>
                  <a:lnTo>
                    <a:pt x="86778" y="231504"/>
                  </a:lnTo>
                  <a:lnTo>
                    <a:pt x="87128" y="231632"/>
                  </a:lnTo>
                  <a:lnTo>
                    <a:pt x="87485" y="231743"/>
                  </a:lnTo>
                  <a:lnTo>
                    <a:pt x="87852" y="231854"/>
                  </a:lnTo>
                  <a:lnTo>
                    <a:pt x="88209" y="231956"/>
                  </a:lnTo>
                  <a:lnTo>
                    <a:pt x="88584" y="232041"/>
                  </a:lnTo>
                  <a:lnTo>
                    <a:pt x="88951" y="232126"/>
                  </a:lnTo>
                  <a:lnTo>
                    <a:pt x="89334" y="232194"/>
                  </a:lnTo>
                  <a:lnTo>
                    <a:pt x="89709" y="232263"/>
                  </a:lnTo>
                  <a:lnTo>
                    <a:pt x="90092" y="232314"/>
                  </a:lnTo>
                  <a:lnTo>
                    <a:pt x="90476" y="232356"/>
                  </a:lnTo>
                  <a:lnTo>
                    <a:pt x="90859" y="232390"/>
                  </a:lnTo>
                  <a:lnTo>
                    <a:pt x="91251" y="232416"/>
                  </a:lnTo>
                  <a:lnTo>
                    <a:pt x="91643" y="232433"/>
                  </a:lnTo>
                  <a:lnTo>
                    <a:pt x="92435" y="232433"/>
                  </a:lnTo>
                  <a:lnTo>
                    <a:pt x="92827" y="232416"/>
                  </a:lnTo>
                  <a:lnTo>
                    <a:pt x="93219" y="232390"/>
                  </a:lnTo>
                  <a:lnTo>
                    <a:pt x="93602" y="232356"/>
                  </a:lnTo>
                  <a:lnTo>
                    <a:pt x="93986" y="232314"/>
                  </a:lnTo>
                  <a:lnTo>
                    <a:pt x="94369" y="232263"/>
                  </a:lnTo>
                  <a:lnTo>
                    <a:pt x="94752" y="232194"/>
                  </a:lnTo>
                  <a:lnTo>
                    <a:pt x="95127" y="232126"/>
                  </a:lnTo>
                  <a:lnTo>
                    <a:pt x="95494" y="232041"/>
                  </a:lnTo>
                  <a:lnTo>
                    <a:pt x="95868" y="231956"/>
                  </a:lnTo>
                  <a:lnTo>
                    <a:pt x="96235" y="231854"/>
                  </a:lnTo>
                  <a:lnTo>
                    <a:pt x="96593" y="231743"/>
                  </a:lnTo>
                  <a:lnTo>
                    <a:pt x="96950" y="231632"/>
                  </a:lnTo>
                  <a:lnTo>
                    <a:pt x="97308" y="231504"/>
                  </a:lnTo>
                  <a:lnTo>
                    <a:pt x="97657" y="231368"/>
                  </a:lnTo>
                  <a:lnTo>
                    <a:pt x="97998" y="231232"/>
                  </a:lnTo>
                  <a:lnTo>
                    <a:pt x="98339" y="231078"/>
                  </a:lnTo>
                  <a:lnTo>
                    <a:pt x="98680" y="230925"/>
                  </a:lnTo>
                  <a:lnTo>
                    <a:pt x="99012" y="230755"/>
                  </a:lnTo>
                  <a:lnTo>
                    <a:pt x="99336" y="230584"/>
                  </a:lnTo>
                  <a:lnTo>
                    <a:pt x="99659" y="230405"/>
                  </a:lnTo>
                  <a:lnTo>
                    <a:pt x="99983" y="230218"/>
                  </a:lnTo>
                  <a:lnTo>
                    <a:pt x="100298" y="230022"/>
                  </a:lnTo>
                  <a:lnTo>
                    <a:pt x="100605" y="229817"/>
                  </a:lnTo>
                  <a:lnTo>
                    <a:pt x="100903" y="229605"/>
                  </a:lnTo>
                  <a:lnTo>
                    <a:pt x="101201" y="229383"/>
                  </a:lnTo>
                  <a:lnTo>
                    <a:pt x="101500" y="229161"/>
                  </a:lnTo>
                  <a:lnTo>
                    <a:pt x="101781" y="228931"/>
                  </a:lnTo>
                  <a:lnTo>
                    <a:pt x="102062" y="228693"/>
                  </a:lnTo>
                  <a:lnTo>
                    <a:pt x="102343" y="228446"/>
                  </a:lnTo>
                  <a:lnTo>
                    <a:pt x="102607" y="228199"/>
                  </a:lnTo>
                  <a:lnTo>
                    <a:pt x="102871" y="227943"/>
                  </a:lnTo>
                  <a:lnTo>
                    <a:pt x="103127" y="227679"/>
                  </a:lnTo>
                  <a:lnTo>
                    <a:pt x="103382" y="227407"/>
                  </a:lnTo>
                  <a:lnTo>
                    <a:pt x="103621" y="227134"/>
                  </a:lnTo>
                  <a:lnTo>
                    <a:pt x="103859" y="226853"/>
                  </a:lnTo>
                  <a:lnTo>
                    <a:pt x="104090" y="226563"/>
                  </a:lnTo>
                  <a:lnTo>
                    <a:pt x="104320" y="226273"/>
                  </a:lnTo>
                  <a:lnTo>
                    <a:pt x="104533" y="225975"/>
                  </a:lnTo>
                  <a:lnTo>
                    <a:pt x="104746" y="225669"/>
                  </a:lnTo>
                  <a:lnTo>
                    <a:pt x="104950" y="225362"/>
                  </a:lnTo>
                  <a:lnTo>
                    <a:pt x="105146" y="225047"/>
                  </a:lnTo>
                  <a:lnTo>
                    <a:pt x="105333" y="224731"/>
                  </a:lnTo>
                  <a:lnTo>
                    <a:pt x="105512" y="224408"/>
                  </a:lnTo>
                  <a:lnTo>
                    <a:pt x="105691" y="224084"/>
                  </a:lnTo>
                  <a:lnTo>
                    <a:pt x="105853" y="223752"/>
                  </a:lnTo>
                  <a:lnTo>
                    <a:pt x="106006" y="223411"/>
                  </a:lnTo>
                  <a:lnTo>
                    <a:pt x="106160" y="223070"/>
                  </a:lnTo>
                  <a:lnTo>
                    <a:pt x="106305" y="222721"/>
                  </a:lnTo>
                  <a:lnTo>
                    <a:pt x="106432" y="222372"/>
                  </a:lnTo>
                  <a:lnTo>
                    <a:pt x="106560" y="222022"/>
                  </a:lnTo>
                  <a:lnTo>
                    <a:pt x="106679" y="221664"/>
                  </a:lnTo>
                  <a:lnTo>
                    <a:pt x="106782" y="221298"/>
                  </a:lnTo>
                  <a:lnTo>
                    <a:pt x="106884" y="220932"/>
                  </a:lnTo>
                  <a:lnTo>
                    <a:pt x="106978" y="220565"/>
                  </a:lnTo>
                  <a:lnTo>
                    <a:pt x="107054" y="220191"/>
                  </a:lnTo>
                  <a:lnTo>
                    <a:pt x="107131" y="219816"/>
                  </a:lnTo>
                  <a:lnTo>
                    <a:pt x="107191" y="219441"/>
                  </a:lnTo>
                  <a:lnTo>
                    <a:pt x="107242" y="219058"/>
                  </a:lnTo>
                  <a:lnTo>
                    <a:pt x="107284" y="218674"/>
                  </a:lnTo>
                  <a:lnTo>
                    <a:pt x="107318" y="218291"/>
                  </a:lnTo>
                  <a:lnTo>
                    <a:pt x="107344" y="217899"/>
                  </a:lnTo>
                  <a:lnTo>
                    <a:pt x="107361" y="217507"/>
                  </a:lnTo>
                  <a:lnTo>
                    <a:pt x="107369" y="217107"/>
                  </a:lnTo>
                  <a:lnTo>
                    <a:pt x="107361" y="216800"/>
                  </a:lnTo>
                  <a:lnTo>
                    <a:pt x="107352" y="216485"/>
                  </a:lnTo>
                  <a:lnTo>
                    <a:pt x="107335" y="216178"/>
                  </a:lnTo>
                  <a:lnTo>
                    <a:pt x="107318" y="215871"/>
                  </a:lnTo>
                  <a:lnTo>
                    <a:pt x="107293" y="215565"/>
                  </a:lnTo>
                  <a:lnTo>
                    <a:pt x="107259" y="215266"/>
                  </a:lnTo>
                  <a:lnTo>
                    <a:pt x="107216" y="214960"/>
                  </a:lnTo>
                  <a:lnTo>
                    <a:pt x="107174" y="214662"/>
                  </a:lnTo>
                  <a:lnTo>
                    <a:pt x="107122" y="214363"/>
                  </a:lnTo>
                  <a:lnTo>
                    <a:pt x="107063" y="214065"/>
                  </a:lnTo>
                  <a:lnTo>
                    <a:pt x="107003" y="213776"/>
                  </a:lnTo>
                  <a:lnTo>
                    <a:pt x="106935" y="213486"/>
                  </a:lnTo>
                  <a:lnTo>
                    <a:pt x="106858" y="213196"/>
                  </a:lnTo>
                  <a:lnTo>
                    <a:pt x="106782" y="212907"/>
                  </a:lnTo>
                  <a:lnTo>
                    <a:pt x="106696" y="212617"/>
                  </a:lnTo>
                  <a:lnTo>
                    <a:pt x="106603" y="212336"/>
                  </a:lnTo>
                  <a:lnTo>
                    <a:pt x="106509" y="212055"/>
                  </a:lnTo>
                  <a:lnTo>
                    <a:pt x="106407" y="211782"/>
                  </a:lnTo>
                  <a:lnTo>
                    <a:pt x="106305" y="211501"/>
                  </a:lnTo>
                  <a:lnTo>
                    <a:pt x="106194" y="211228"/>
                  </a:lnTo>
                  <a:lnTo>
                    <a:pt x="106075" y="210956"/>
                  </a:lnTo>
                  <a:lnTo>
                    <a:pt x="105955" y="210692"/>
                  </a:lnTo>
                  <a:lnTo>
                    <a:pt x="105836" y="210427"/>
                  </a:lnTo>
                  <a:lnTo>
                    <a:pt x="105700" y="210163"/>
                  </a:lnTo>
                  <a:lnTo>
                    <a:pt x="105563" y="209908"/>
                  </a:lnTo>
                  <a:lnTo>
                    <a:pt x="105427" y="209652"/>
                  </a:lnTo>
                  <a:lnTo>
                    <a:pt x="105282" y="209397"/>
                  </a:lnTo>
                  <a:lnTo>
                    <a:pt x="105129" y="209141"/>
                  </a:lnTo>
                  <a:lnTo>
                    <a:pt x="104976" y="208894"/>
                  </a:lnTo>
                  <a:lnTo>
                    <a:pt x="104822" y="208655"/>
                  </a:lnTo>
                  <a:lnTo>
                    <a:pt x="104652" y="208408"/>
                  </a:lnTo>
                  <a:lnTo>
                    <a:pt x="104490" y="208178"/>
                  </a:lnTo>
                  <a:lnTo>
                    <a:pt x="104320" y="207940"/>
                  </a:lnTo>
                  <a:lnTo>
                    <a:pt x="104141" y="207710"/>
                  </a:lnTo>
                  <a:lnTo>
                    <a:pt x="103962" y="207480"/>
                  </a:lnTo>
                  <a:lnTo>
                    <a:pt x="103774" y="207258"/>
                  </a:lnTo>
                  <a:lnTo>
                    <a:pt x="103587" y="207037"/>
                  </a:lnTo>
                  <a:lnTo>
                    <a:pt x="103391" y="206824"/>
                  </a:lnTo>
                  <a:lnTo>
                    <a:pt x="103195" y="206611"/>
                  </a:lnTo>
                  <a:lnTo>
                    <a:pt x="102991" y="206398"/>
                  </a:lnTo>
                  <a:lnTo>
                    <a:pt x="102786" y="206193"/>
                  </a:lnTo>
                  <a:lnTo>
                    <a:pt x="102582" y="205989"/>
                  </a:lnTo>
                  <a:lnTo>
                    <a:pt x="102369" y="205793"/>
                  </a:lnTo>
                  <a:lnTo>
                    <a:pt x="102156" y="205597"/>
                  </a:lnTo>
                  <a:lnTo>
                    <a:pt x="101934" y="205410"/>
                  </a:lnTo>
                  <a:lnTo>
                    <a:pt x="101713" y="205222"/>
                  </a:lnTo>
                  <a:lnTo>
                    <a:pt x="101483" y="205043"/>
                  </a:lnTo>
                  <a:lnTo>
                    <a:pt x="101253" y="204864"/>
                  </a:lnTo>
                  <a:lnTo>
                    <a:pt x="101023" y="204694"/>
                  </a:lnTo>
                  <a:lnTo>
                    <a:pt x="100784" y="204524"/>
                  </a:lnTo>
                  <a:lnTo>
                    <a:pt x="100545" y="204362"/>
                  </a:lnTo>
                  <a:lnTo>
                    <a:pt x="100298" y="204200"/>
                  </a:lnTo>
                  <a:lnTo>
                    <a:pt x="100051" y="204047"/>
                  </a:lnTo>
                  <a:lnTo>
                    <a:pt x="99804" y="203893"/>
                  </a:lnTo>
                  <a:lnTo>
                    <a:pt x="99549" y="203748"/>
                  </a:lnTo>
                  <a:lnTo>
                    <a:pt x="99293" y="203612"/>
                  </a:lnTo>
                  <a:lnTo>
                    <a:pt x="99038" y="203476"/>
                  </a:lnTo>
                  <a:lnTo>
                    <a:pt x="98773" y="203339"/>
                  </a:lnTo>
                  <a:lnTo>
                    <a:pt x="98509" y="203212"/>
                  </a:lnTo>
                  <a:lnTo>
                    <a:pt x="98245" y="203092"/>
                  </a:lnTo>
                  <a:lnTo>
                    <a:pt x="97973" y="202973"/>
                  </a:lnTo>
                  <a:lnTo>
                    <a:pt x="97700" y="202862"/>
                  </a:lnTo>
                  <a:lnTo>
                    <a:pt x="97427" y="202760"/>
                  </a:lnTo>
                  <a:lnTo>
                    <a:pt x="97146" y="202658"/>
                  </a:lnTo>
                  <a:lnTo>
                    <a:pt x="97146" y="188950"/>
                  </a:lnTo>
                  <a:lnTo>
                    <a:pt x="99455" y="189018"/>
                  </a:lnTo>
                  <a:lnTo>
                    <a:pt x="101747" y="189078"/>
                  </a:lnTo>
                  <a:lnTo>
                    <a:pt x="104013" y="189121"/>
                  </a:lnTo>
                  <a:lnTo>
                    <a:pt x="106262" y="189163"/>
                  </a:lnTo>
                  <a:lnTo>
                    <a:pt x="108485" y="189189"/>
                  </a:lnTo>
                  <a:lnTo>
                    <a:pt x="110701" y="189214"/>
                  </a:lnTo>
                  <a:lnTo>
                    <a:pt x="112881" y="189223"/>
                  </a:lnTo>
                  <a:lnTo>
                    <a:pt x="117720" y="189223"/>
                  </a:lnTo>
                  <a:lnTo>
                    <a:pt x="120353" y="189206"/>
                  </a:lnTo>
                  <a:lnTo>
                    <a:pt x="122943" y="189172"/>
                  </a:lnTo>
                  <a:lnTo>
                    <a:pt x="125499" y="189138"/>
                  </a:lnTo>
                  <a:lnTo>
                    <a:pt x="128012" y="189087"/>
                  </a:lnTo>
                  <a:lnTo>
                    <a:pt x="130482" y="189027"/>
                  </a:lnTo>
                  <a:lnTo>
                    <a:pt x="132910" y="188959"/>
                  </a:lnTo>
                  <a:lnTo>
                    <a:pt x="135296" y="188882"/>
                  </a:lnTo>
                  <a:lnTo>
                    <a:pt x="135296" y="202658"/>
                  </a:lnTo>
                  <a:lnTo>
                    <a:pt x="135015" y="202760"/>
                  </a:lnTo>
                  <a:lnTo>
                    <a:pt x="134742" y="202862"/>
                  </a:lnTo>
                  <a:lnTo>
                    <a:pt x="134469" y="202973"/>
                  </a:lnTo>
                  <a:lnTo>
                    <a:pt x="134197" y="203092"/>
                  </a:lnTo>
                  <a:lnTo>
                    <a:pt x="133933" y="203212"/>
                  </a:lnTo>
                  <a:lnTo>
                    <a:pt x="133669" y="203339"/>
                  </a:lnTo>
                  <a:lnTo>
                    <a:pt x="133405" y="203476"/>
                  </a:lnTo>
                  <a:lnTo>
                    <a:pt x="133149" y="203612"/>
                  </a:lnTo>
                  <a:lnTo>
                    <a:pt x="132893" y="203748"/>
                  </a:lnTo>
                  <a:lnTo>
                    <a:pt x="132638" y="203893"/>
                  </a:lnTo>
                  <a:lnTo>
                    <a:pt x="132391" y="204047"/>
                  </a:lnTo>
                  <a:lnTo>
                    <a:pt x="132144" y="204200"/>
                  </a:lnTo>
                  <a:lnTo>
                    <a:pt x="131905" y="204362"/>
                  </a:lnTo>
                  <a:lnTo>
                    <a:pt x="131658" y="204524"/>
                  </a:lnTo>
                  <a:lnTo>
                    <a:pt x="131428" y="204694"/>
                  </a:lnTo>
                  <a:lnTo>
                    <a:pt x="131190" y="204864"/>
                  </a:lnTo>
                  <a:lnTo>
                    <a:pt x="130959" y="205043"/>
                  </a:lnTo>
                  <a:lnTo>
                    <a:pt x="130729" y="205222"/>
                  </a:lnTo>
                  <a:lnTo>
                    <a:pt x="130508" y="205410"/>
                  </a:lnTo>
                  <a:lnTo>
                    <a:pt x="130286" y="205597"/>
                  </a:lnTo>
                  <a:lnTo>
                    <a:pt x="130073" y="205793"/>
                  </a:lnTo>
                  <a:lnTo>
                    <a:pt x="129860" y="205989"/>
                  </a:lnTo>
                  <a:lnTo>
                    <a:pt x="129656" y="206193"/>
                  </a:lnTo>
                  <a:lnTo>
                    <a:pt x="129452" y="206398"/>
                  </a:lnTo>
                  <a:lnTo>
                    <a:pt x="129247" y="206611"/>
                  </a:lnTo>
                  <a:lnTo>
                    <a:pt x="129051" y="206824"/>
                  </a:lnTo>
                  <a:lnTo>
                    <a:pt x="128855" y="207037"/>
                  </a:lnTo>
                  <a:lnTo>
                    <a:pt x="128668" y="207258"/>
                  </a:lnTo>
                  <a:lnTo>
                    <a:pt x="128489" y="207480"/>
                  </a:lnTo>
                  <a:lnTo>
                    <a:pt x="128301" y="207710"/>
                  </a:lnTo>
                  <a:lnTo>
                    <a:pt x="128131" y="207940"/>
                  </a:lnTo>
                  <a:lnTo>
                    <a:pt x="127961" y="208178"/>
                  </a:lnTo>
                  <a:lnTo>
                    <a:pt x="127790" y="208408"/>
                  </a:lnTo>
                  <a:lnTo>
                    <a:pt x="127628" y="208655"/>
                  </a:lnTo>
                  <a:lnTo>
                    <a:pt x="127467" y="208894"/>
                  </a:lnTo>
                  <a:lnTo>
                    <a:pt x="127313" y="209141"/>
                  </a:lnTo>
                  <a:lnTo>
                    <a:pt x="127160" y="209397"/>
                  </a:lnTo>
                  <a:lnTo>
                    <a:pt x="127015" y="209652"/>
                  </a:lnTo>
                  <a:lnTo>
                    <a:pt x="126879" y="209908"/>
                  </a:lnTo>
                  <a:lnTo>
                    <a:pt x="126742" y="210163"/>
                  </a:lnTo>
                  <a:lnTo>
                    <a:pt x="126615" y="210427"/>
                  </a:lnTo>
                  <a:lnTo>
                    <a:pt x="126487" y="210692"/>
                  </a:lnTo>
                  <a:lnTo>
                    <a:pt x="126368" y="210956"/>
                  </a:lnTo>
                  <a:lnTo>
                    <a:pt x="126248" y="211228"/>
                  </a:lnTo>
                  <a:lnTo>
                    <a:pt x="126138" y="211501"/>
                  </a:lnTo>
                  <a:lnTo>
                    <a:pt x="126035" y="211782"/>
                  </a:lnTo>
                  <a:lnTo>
                    <a:pt x="125933" y="212055"/>
                  </a:lnTo>
                  <a:lnTo>
                    <a:pt x="125839" y="212336"/>
                  </a:lnTo>
                  <a:lnTo>
                    <a:pt x="125746" y="212617"/>
                  </a:lnTo>
                  <a:lnTo>
                    <a:pt x="125660" y="212907"/>
                  </a:lnTo>
                  <a:lnTo>
                    <a:pt x="125584" y="213196"/>
                  </a:lnTo>
                  <a:lnTo>
                    <a:pt x="125507" y="213486"/>
                  </a:lnTo>
                  <a:lnTo>
                    <a:pt x="125439" y="213776"/>
                  </a:lnTo>
                  <a:lnTo>
                    <a:pt x="125379" y="214065"/>
                  </a:lnTo>
                  <a:lnTo>
                    <a:pt x="125320" y="214363"/>
                  </a:lnTo>
                  <a:lnTo>
                    <a:pt x="125269" y="214662"/>
                  </a:lnTo>
                  <a:lnTo>
                    <a:pt x="125226" y="214960"/>
                  </a:lnTo>
                  <a:lnTo>
                    <a:pt x="125192" y="215266"/>
                  </a:lnTo>
                  <a:lnTo>
                    <a:pt x="125158" y="215565"/>
                  </a:lnTo>
                  <a:lnTo>
                    <a:pt x="125124" y="215871"/>
                  </a:lnTo>
                  <a:lnTo>
                    <a:pt x="125107" y="216178"/>
                  </a:lnTo>
                  <a:lnTo>
                    <a:pt x="125090" y="216485"/>
                  </a:lnTo>
                  <a:lnTo>
                    <a:pt x="125081" y="216800"/>
                  </a:lnTo>
                  <a:lnTo>
                    <a:pt x="125081" y="217107"/>
                  </a:lnTo>
                  <a:lnTo>
                    <a:pt x="125081" y="217507"/>
                  </a:lnTo>
                  <a:lnTo>
                    <a:pt x="125098" y="217899"/>
                  </a:lnTo>
                  <a:lnTo>
                    <a:pt x="125124" y="218291"/>
                  </a:lnTo>
                  <a:lnTo>
                    <a:pt x="125158" y="218674"/>
                  </a:lnTo>
                  <a:lnTo>
                    <a:pt x="125200" y="219058"/>
                  </a:lnTo>
                  <a:lnTo>
                    <a:pt x="125252" y="219441"/>
                  </a:lnTo>
                  <a:lnTo>
                    <a:pt x="125320" y="219816"/>
                  </a:lnTo>
                  <a:lnTo>
                    <a:pt x="125388" y="220191"/>
                  </a:lnTo>
                  <a:lnTo>
                    <a:pt x="125473" y="220565"/>
                  </a:lnTo>
                  <a:lnTo>
                    <a:pt x="125558" y="220932"/>
                  </a:lnTo>
                  <a:lnTo>
                    <a:pt x="125660" y="221298"/>
                  </a:lnTo>
                  <a:lnTo>
                    <a:pt x="125771" y="221664"/>
                  </a:lnTo>
                  <a:lnTo>
                    <a:pt x="125882" y="222022"/>
                  </a:lnTo>
                  <a:lnTo>
                    <a:pt x="126010" y="222372"/>
                  </a:lnTo>
                  <a:lnTo>
                    <a:pt x="126146" y="222721"/>
                  </a:lnTo>
                  <a:lnTo>
                    <a:pt x="126282" y="223070"/>
                  </a:lnTo>
                  <a:lnTo>
                    <a:pt x="126436" y="223411"/>
                  </a:lnTo>
                  <a:lnTo>
                    <a:pt x="126589" y="223752"/>
                  </a:lnTo>
                  <a:lnTo>
                    <a:pt x="126759" y="224084"/>
                  </a:lnTo>
                  <a:lnTo>
                    <a:pt x="126930" y="224408"/>
                  </a:lnTo>
                  <a:lnTo>
                    <a:pt x="127109" y="224731"/>
                  </a:lnTo>
                  <a:lnTo>
                    <a:pt x="127296" y="225047"/>
                  </a:lnTo>
                  <a:lnTo>
                    <a:pt x="127492" y="225362"/>
                  </a:lnTo>
                  <a:lnTo>
                    <a:pt x="127697" y="225669"/>
                  </a:lnTo>
                  <a:lnTo>
                    <a:pt x="127910" y="225975"/>
                  </a:lnTo>
                  <a:lnTo>
                    <a:pt x="128123" y="226273"/>
                  </a:lnTo>
                  <a:lnTo>
                    <a:pt x="128353" y="226563"/>
                  </a:lnTo>
                  <a:lnTo>
                    <a:pt x="128583" y="226853"/>
                  </a:lnTo>
                  <a:lnTo>
                    <a:pt x="128821" y="227134"/>
                  </a:lnTo>
                  <a:lnTo>
                    <a:pt x="129060" y="227407"/>
                  </a:lnTo>
                  <a:lnTo>
                    <a:pt x="129315" y="227679"/>
                  </a:lnTo>
                  <a:lnTo>
                    <a:pt x="129571" y="227943"/>
                  </a:lnTo>
                  <a:lnTo>
                    <a:pt x="129835" y="228199"/>
                  </a:lnTo>
                  <a:lnTo>
                    <a:pt x="130108" y="228446"/>
                  </a:lnTo>
                  <a:lnTo>
                    <a:pt x="130380" y="228693"/>
                  </a:lnTo>
                  <a:lnTo>
                    <a:pt x="130661" y="228931"/>
                  </a:lnTo>
                  <a:lnTo>
                    <a:pt x="130951" y="229161"/>
                  </a:lnTo>
                  <a:lnTo>
                    <a:pt x="131241" y="229383"/>
                  </a:lnTo>
                  <a:lnTo>
                    <a:pt x="131539" y="229605"/>
                  </a:lnTo>
                  <a:lnTo>
                    <a:pt x="131837" y="229817"/>
                  </a:lnTo>
                  <a:lnTo>
                    <a:pt x="132152" y="230022"/>
                  </a:lnTo>
                  <a:lnTo>
                    <a:pt x="132459" y="230218"/>
                  </a:lnTo>
                  <a:lnTo>
                    <a:pt x="132783" y="230405"/>
                  </a:lnTo>
                  <a:lnTo>
                    <a:pt x="133106" y="230584"/>
                  </a:lnTo>
                  <a:lnTo>
                    <a:pt x="133430" y="230755"/>
                  </a:lnTo>
                  <a:lnTo>
                    <a:pt x="133762" y="230925"/>
                  </a:lnTo>
                  <a:lnTo>
                    <a:pt x="134103" y="231078"/>
                  </a:lnTo>
                  <a:lnTo>
                    <a:pt x="134444" y="231232"/>
                  </a:lnTo>
                  <a:lnTo>
                    <a:pt x="134793" y="231368"/>
                  </a:lnTo>
                  <a:lnTo>
                    <a:pt x="135142" y="231504"/>
                  </a:lnTo>
                  <a:lnTo>
                    <a:pt x="135492" y="231632"/>
                  </a:lnTo>
                  <a:lnTo>
                    <a:pt x="135850" y="231743"/>
                  </a:lnTo>
                  <a:lnTo>
                    <a:pt x="136216" y="231854"/>
                  </a:lnTo>
                  <a:lnTo>
                    <a:pt x="136582" y="231956"/>
                  </a:lnTo>
                  <a:lnTo>
                    <a:pt x="136949" y="232041"/>
                  </a:lnTo>
                  <a:lnTo>
                    <a:pt x="137323" y="232126"/>
                  </a:lnTo>
                  <a:lnTo>
                    <a:pt x="137698" y="232194"/>
                  </a:lnTo>
                  <a:lnTo>
                    <a:pt x="138073" y="232263"/>
                  </a:lnTo>
                  <a:lnTo>
                    <a:pt x="138457" y="232314"/>
                  </a:lnTo>
                  <a:lnTo>
                    <a:pt x="138840" y="232356"/>
                  </a:lnTo>
                  <a:lnTo>
                    <a:pt x="139223" y="232390"/>
                  </a:lnTo>
                  <a:lnTo>
                    <a:pt x="139615" y="232416"/>
                  </a:lnTo>
                  <a:lnTo>
                    <a:pt x="140007" y="232433"/>
                  </a:lnTo>
                  <a:lnTo>
                    <a:pt x="140799" y="232433"/>
                  </a:lnTo>
                  <a:lnTo>
                    <a:pt x="141191" y="232416"/>
                  </a:lnTo>
                  <a:lnTo>
                    <a:pt x="141583" y="232390"/>
                  </a:lnTo>
                  <a:lnTo>
                    <a:pt x="141966" y="232356"/>
                  </a:lnTo>
                  <a:lnTo>
                    <a:pt x="142350" y="232314"/>
                  </a:lnTo>
                  <a:lnTo>
                    <a:pt x="142733" y="232263"/>
                  </a:lnTo>
                  <a:lnTo>
                    <a:pt x="143117" y="232194"/>
                  </a:lnTo>
                  <a:lnTo>
                    <a:pt x="143491" y="232126"/>
                  </a:lnTo>
                  <a:lnTo>
                    <a:pt x="143858" y="232041"/>
                  </a:lnTo>
                  <a:lnTo>
                    <a:pt x="144233" y="231956"/>
                  </a:lnTo>
                  <a:lnTo>
                    <a:pt x="144599" y="231854"/>
                  </a:lnTo>
                  <a:lnTo>
                    <a:pt x="144957" y="231743"/>
                  </a:lnTo>
                  <a:lnTo>
                    <a:pt x="145315" y="231632"/>
                  </a:lnTo>
                  <a:lnTo>
                    <a:pt x="145672" y="231504"/>
                  </a:lnTo>
                  <a:lnTo>
                    <a:pt x="146022" y="231368"/>
                  </a:lnTo>
                  <a:lnTo>
                    <a:pt x="146362" y="231232"/>
                  </a:lnTo>
                  <a:lnTo>
                    <a:pt x="146703" y="231078"/>
                  </a:lnTo>
                  <a:lnTo>
                    <a:pt x="147044" y="230925"/>
                  </a:lnTo>
                  <a:lnTo>
                    <a:pt x="147376" y="230755"/>
                  </a:lnTo>
                  <a:lnTo>
                    <a:pt x="147700" y="230584"/>
                  </a:lnTo>
                  <a:lnTo>
                    <a:pt x="148024" y="230405"/>
                  </a:lnTo>
                  <a:lnTo>
                    <a:pt x="148347" y="230218"/>
                  </a:lnTo>
                  <a:lnTo>
                    <a:pt x="148663" y="230022"/>
                  </a:lnTo>
                  <a:lnTo>
                    <a:pt x="148969" y="229817"/>
                  </a:lnTo>
                  <a:lnTo>
                    <a:pt x="149268" y="229605"/>
                  </a:lnTo>
                  <a:lnTo>
                    <a:pt x="149566" y="229383"/>
                  </a:lnTo>
                  <a:lnTo>
                    <a:pt x="149864" y="229161"/>
                  </a:lnTo>
                  <a:lnTo>
                    <a:pt x="150145" y="228931"/>
                  </a:lnTo>
                  <a:lnTo>
                    <a:pt x="150426" y="228693"/>
                  </a:lnTo>
                  <a:lnTo>
                    <a:pt x="150707" y="228446"/>
                  </a:lnTo>
                  <a:lnTo>
                    <a:pt x="150971" y="228199"/>
                  </a:lnTo>
                  <a:lnTo>
                    <a:pt x="151235" y="227943"/>
                  </a:lnTo>
                  <a:lnTo>
                    <a:pt x="151491" y="227679"/>
                  </a:lnTo>
                  <a:lnTo>
                    <a:pt x="151747" y="227407"/>
                  </a:lnTo>
                  <a:lnTo>
                    <a:pt x="151985" y="227134"/>
                  </a:lnTo>
                  <a:lnTo>
                    <a:pt x="152224" y="226853"/>
                  </a:lnTo>
                  <a:lnTo>
                    <a:pt x="152462" y="226563"/>
                  </a:lnTo>
                  <a:lnTo>
                    <a:pt x="152684" y="226273"/>
                  </a:lnTo>
                  <a:lnTo>
                    <a:pt x="152897" y="225975"/>
                  </a:lnTo>
                  <a:lnTo>
                    <a:pt x="153110" y="225669"/>
                  </a:lnTo>
                  <a:lnTo>
                    <a:pt x="153314" y="225362"/>
                  </a:lnTo>
                  <a:lnTo>
                    <a:pt x="153510" y="225047"/>
                  </a:lnTo>
                  <a:lnTo>
                    <a:pt x="153698" y="224731"/>
                  </a:lnTo>
                  <a:lnTo>
                    <a:pt x="153876" y="224408"/>
                  </a:lnTo>
                  <a:lnTo>
                    <a:pt x="154055" y="224084"/>
                  </a:lnTo>
                  <a:lnTo>
                    <a:pt x="154217" y="223752"/>
                  </a:lnTo>
                  <a:lnTo>
                    <a:pt x="154379" y="223411"/>
                  </a:lnTo>
                  <a:lnTo>
                    <a:pt x="154524" y="223070"/>
                  </a:lnTo>
                  <a:lnTo>
                    <a:pt x="154669" y="222721"/>
                  </a:lnTo>
                  <a:lnTo>
                    <a:pt x="154797" y="222372"/>
                  </a:lnTo>
                  <a:lnTo>
                    <a:pt x="154924" y="222022"/>
                  </a:lnTo>
                  <a:lnTo>
                    <a:pt x="155044" y="221664"/>
                  </a:lnTo>
                  <a:lnTo>
                    <a:pt x="155146" y="221298"/>
                  </a:lnTo>
                  <a:lnTo>
                    <a:pt x="155248" y="220932"/>
                  </a:lnTo>
                  <a:lnTo>
                    <a:pt x="155342" y="220565"/>
                  </a:lnTo>
                  <a:lnTo>
                    <a:pt x="155418" y="220191"/>
                  </a:lnTo>
                  <a:lnTo>
                    <a:pt x="155495" y="219816"/>
                  </a:lnTo>
                  <a:lnTo>
                    <a:pt x="155555" y="219441"/>
                  </a:lnTo>
                  <a:lnTo>
                    <a:pt x="155606" y="219058"/>
                  </a:lnTo>
                  <a:lnTo>
                    <a:pt x="155649" y="218674"/>
                  </a:lnTo>
                  <a:lnTo>
                    <a:pt x="155683" y="218291"/>
                  </a:lnTo>
                  <a:lnTo>
                    <a:pt x="155708" y="217899"/>
                  </a:lnTo>
                  <a:lnTo>
                    <a:pt x="155725" y="217507"/>
                  </a:lnTo>
                  <a:lnTo>
                    <a:pt x="155734" y="217107"/>
                  </a:lnTo>
                  <a:lnTo>
                    <a:pt x="155725" y="216800"/>
                  </a:lnTo>
                  <a:lnTo>
                    <a:pt x="155717" y="216485"/>
                  </a:lnTo>
                  <a:lnTo>
                    <a:pt x="155700" y="216178"/>
                  </a:lnTo>
                  <a:lnTo>
                    <a:pt x="155683" y="215871"/>
                  </a:lnTo>
                  <a:lnTo>
                    <a:pt x="155657" y="215565"/>
                  </a:lnTo>
                  <a:lnTo>
                    <a:pt x="155623" y="215266"/>
                  </a:lnTo>
                  <a:lnTo>
                    <a:pt x="155580" y="214960"/>
                  </a:lnTo>
                  <a:lnTo>
                    <a:pt x="155538" y="214662"/>
                  </a:lnTo>
                  <a:lnTo>
                    <a:pt x="155487" y="214363"/>
                  </a:lnTo>
                  <a:lnTo>
                    <a:pt x="155427" y="214065"/>
                  </a:lnTo>
                  <a:lnTo>
                    <a:pt x="155367" y="213776"/>
                  </a:lnTo>
                  <a:lnTo>
                    <a:pt x="155299" y="213486"/>
                  </a:lnTo>
                  <a:lnTo>
                    <a:pt x="155223" y="213196"/>
                  </a:lnTo>
                  <a:lnTo>
                    <a:pt x="155146" y="212907"/>
                  </a:lnTo>
                  <a:lnTo>
                    <a:pt x="155061" y="212617"/>
                  </a:lnTo>
                  <a:lnTo>
                    <a:pt x="154967" y="212336"/>
                  </a:lnTo>
                  <a:lnTo>
                    <a:pt x="154873" y="212055"/>
                  </a:lnTo>
                  <a:lnTo>
                    <a:pt x="154780" y="211782"/>
                  </a:lnTo>
                  <a:lnTo>
                    <a:pt x="154669" y="211501"/>
                  </a:lnTo>
                  <a:lnTo>
                    <a:pt x="154558" y="211228"/>
                  </a:lnTo>
                  <a:lnTo>
                    <a:pt x="154447" y="210956"/>
                  </a:lnTo>
                  <a:lnTo>
                    <a:pt x="154319" y="210692"/>
                  </a:lnTo>
                  <a:lnTo>
                    <a:pt x="154200" y="210427"/>
                  </a:lnTo>
                  <a:lnTo>
                    <a:pt x="154064" y="210163"/>
                  </a:lnTo>
                  <a:lnTo>
                    <a:pt x="153928" y="209908"/>
                  </a:lnTo>
                  <a:lnTo>
                    <a:pt x="153791" y="209652"/>
                  </a:lnTo>
                  <a:lnTo>
                    <a:pt x="153646" y="209397"/>
                  </a:lnTo>
                  <a:lnTo>
                    <a:pt x="153493" y="209141"/>
                  </a:lnTo>
                  <a:lnTo>
                    <a:pt x="153340" y="208894"/>
                  </a:lnTo>
                  <a:lnTo>
                    <a:pt x="153186" y="208655"/>
                  </a:lnTo>
                  <a:lnTo>
                    <a:pt x="153016" y="208408"/>
                  </a:lnTo>
                  <a:lnTo>
                    <a:pt x="152854" y="208178"/>
                  </a:lnTo>
                  <a:lnTo>
                    <a:pt x="152684" y="207940"/>
                  </a:lnTo>
                  <a:lnTo>
                    <a:pt x="152505" y="207710"/>
                  </a:lnTo>
                  <a:lnTo>
                    <a:pt x="152326" y="207480"/>
                  </a:lnTo>
                  <a:lnTo>
                    <a:pt x="152139" y="207258"/>
                  </a:lnTo>
                  <a:lnTo>
                    <a:pt x="151951" y="207037"/>
                  </a:lnTo>
                  <a:lnTo>
                    <a:pt x="151755" y="206824"/>
                  </a:lnTo>
                  <a:lnTo>
                    <a:pt x="151559" y="206611"/>
                  </a:lnTo>
                  <a:lnTo>
                    <a:pt x="151363" y="206398"/>
                  </a:lnTo>
                  <a:lnTo>
                    <a:pt x="151159" y="206193"/>
                  </a:lnTo>
                  <a:lnTo>
                    <a:pt x="150946" y="205989"/>
                  </a:lnTo>
                  <a:lnTo>
                    <a:pt x="150733" y="205793"/>
                  </a:lnTo>
                  <a:lnTo>
                    <a:pt x="150520" y="205597"/>
                  </a:lnTo>
                  <a:lnTo>
                    <a:pt x="150298" y="205410"/>
                  </a:lnTo>
                  <a:lnTo>
                    <a:pt x="150077" y="205222"/>
                  </a:lnTo>
                  <a:lnTo>
                    <a:pt x="149847" y="205043"/>
                  </a:lnTo>
                  <a:lnTo>
                    <a:pt x="149617" y="204864"/>
                  </a:lnTo>
                  <a:lnTo>
                    <a:pt x="149387" y="204694"/>
                  </a:lnTo>
                  <a:lnTo>
                    <a:pt x="149148" y="204524"/>
                  </a:lnTo>
                  <a:lnTo>
                    <a:pt x="148910" y="204362"/>
                  </a:lnTo>
                  <a:lnTo>
                    <a:pt x="148663" y="204200"/>
                  </a:lnTo>
                  <a:lnTo>
                    <a:pt x="148416" y="204047"/>
                  </a:lnTo>
                  <a:lnTo>
                    <a:pt x="148169" y="203893"/>
                  </a:lnTo>
                  <a:lnTo>
                    <a:pt x="147913" y="203748"/>
                  </a:lnTo>
                  <a:lnTo>
                    <a:pt x="147657" y="203612"/>
                  </a:lnTo>
                  <a:lnTo>
                    <a:pt x="147402" y="203476"/>
                  </a:lnTo>
                  <a:lnTo>
                    <a:pt x="147138" y="203339"/>
                  </a:lnTo>
                  <a:lnTo>
                    <a:pt x="146874" y="203212"/>
                  </a:lnTo>
                  <a:lnTo>
                    <a:pt x="146610" y="203092"/>
                  </a:lnTo>
                  <a:lnTo>
                    <a:pt x="146337" y="202973"/>
                  </a:lnTo>
                  <a:lnTo>
                    <a:pt x="146064" y="202862"/>
                  </a:lnTo>
                  <a:lnTo>
                    <a:pt x="145792" y="202760"/>
                  </a:lnTo>
                  <a:lnTo>
                    <a:pt x="145511" y="202658"/>
                  </a:lnTo>
                  <a:lnTo>
                    <a:pt x="145511" y="188456"/>
                  </a:lnTo>
                  <a:lnTo>
                    <a:pt x="147504" y="188354"/>
                  </a:lnTo>
                  <a:lnTo>
                    <a:pt x="149446" y="188243"/>
                  </a:lnTo>
                  <a:lnTo>
                    <a:pt x="151346" y="188132"/>
                  </a:lnTo>
                  <a:lnTo>
                    <a:pt x="153195" y="188022"/>
                  </a:lnTo>
                  <a:lnTo>
                    <a:pt x="154993" y="187902"/>
                  </a:lnTo>
                  <a:lnTo>
                    <a:pt x="156739" y="187783"/>
                  </a:lnTo>
                  <a:lnTo>
                    <a:pt x="158434" y="187664"/>
                  </a:lnTo>
                  <a:lnTo>
                    <a:pt x="160079" y="187536"/>
                  </a:lnTo>
                  <a:lnTo>
                    <a:pt x="163205" y="187289"/>
                  </a:lnTo>
                  <a:lnTo>
                    <a:pt x="166110" y="187050"/>
                  </a:lnTo>
                  <a:lnTo>
                    <a:pt x="168777" y="186803"/>
                  </a:lnTo>
                  <a:lnTo>
                    <a:pt x="171213" y="186573"/>
                  </a:lnTo>
                  <a:lnTo>
                    <a:pt x="173394" y="186352"/>
                  </a:lnTo>
                  <a:lnTo>
                    <a:pt x="175320" y="186147"/>
                  </a:lnTo>
                  <a:lnTo>
                    <a:pt x="176981" y="185968"/>
                  </a:lnTo>
                  <a:lnTo>
                    <a:pt x="178361" y="185807"/>
                  </a:lnTo>
                  <a:lnTo>
                    <a:pt x="180286" y="185568"/>
                  </a:lnTo>
                  <a:lnTo>
                    <a:pt x="181011" y="185474"/>
                  </a:lnTo>
                  <a:lnTo>
                    <a:pt x="181224" y="185440"/>
                  </a:lnTo>
                  <a:lnTo>
                    <a:pt x="181428" y="185398"/>
                  </a:lnTo>
                  <a:lnTo>
                    <a:pt x="181632" y="185347"/>
                  </a:lnTo>
                  <a:lnTo>
                    <a:pt x="181837" y="185295"/>
                  </a:lnTo>
                  <a:lnTo>
                    <a:pt x="182033" y="185227"/>
                  </a:lnTo>
                  <a:lnTo>
                    <a:pt x="182229" y="185151"/>
                  </a:lnTo>
                  <a:lnTo>
                    <a:pt x="182416" y="185074"/>
                  </a:lnTo>
                  <a:lnTo>
                    <a:pt x="182604" y="184980"/>
                  </a:lnTo>
                  <a:lnTo>
                    <a:pt x="182791" y="184887"/>
                  </a:lnTo>
                  <a:lnTo>
                    <a:pt x="182961" y="184784"/>
                  </a:lnTo>
                  <a:lnTo>
                    <a:pt x="183140" y="184674"/>
                  </a:lnTo>
                  <a:lnTo>
                    <a:pt x="183302" y="184554"/>
                  </a:lnTo>
                  <a:lnTo>
                    <a:pt x="183473" y="184435"/>
                  </a:lnTo>
                  <a:lnTo>
                    <a:pt x="183626" y="184307"/>
                  </a:lnTo>
                  <a:lnTo>
                    <a:pt x="183779" y="184171"/>
                  </a:lnTo>
                  <a:lnTo>
                    <a:pt x="183924" y="184026"/>
                  </a:lnTo>
                  <a:lnTo>
                    <a:pt x="184069" y="183881"/>
                  </a:lnTo>
                  <a:lnTo>
                    <a:pt x="184205" y="183728"/>
                  </a:lnTo>
                  <a:lnTo>
                    <a:pt x="184333" y="183575"/>
                  </a:lnTo>
                  <a:lnTo>
                    <a:pt x="184452" y="183413"/>
                  </a:lnTo>
                  <a:lnTo>
                    <a:pt x="184572" y="183242"/>
                  </a:lnTo>
                  <a:lnTo>
                    <a:pt x="184682" y="183072"/>
                  </a:lnTo>
                  <a:lnTo>
                    <a:pt x="184785" y="182893"/>
                  </a:lnTo>
                  <a:lnTo>
                    <a:pt x="184878" y="182706"/>
                  </a:lnTo>
                  <a:lnTo>
                    <a:pt x="184972" y="182527"/>
                  </a:lnTo>
                  <a:lnTo>
                    <a:pt x="185049" y="182331"/>
                  </a:lnTo>
                  <a:lnTo>
                    <a:pt x="185125" y="182135"/>
                  </a:lnTo>
                  <a:lnTo>
                    <a:pt x="185194" y="181939"/>
                  </a:lnTo>
                  <a:lnTo>
                    <a:pt x="185245" y="181743"/>
                  </a:lnTo>
                  <a:lnTo>
                    <a:pt x="185296" y="181538"/>
                  </a:lnTo>
                  <a:lnTo>
                    <a:pt x="185338" y="181325"/>
                  </a:lnTo>
                  <a:lnTo>
                    <a:pt x="185372" y="181112"/>
                  </a:lnTo>
                  <a:lnTo>
                    <a:pt x="185466" y="180388"/>
                  </a:lnTo>
                  <a:lnTo>
                    <a:pt x="185568" y="179570"/>
                  </a:lnTo>
                  <a:lnTo>
                    <a:pt x="185705" y="178463"/>
                  </a:lnTo>
                  <a:lnTo>
                    <a:pt x="185867" y="177066"/>
                  </a:lnTo>
                  <a:lnTo>
                    <a:pt x="186045" y="175405"/>
                  </a:lnTo>
                  <a:lnTo>
                    <a:pt x="186250" y="173471"/>
                  </a:lnTo>
                  <a:lnTo>
                    <a:pt x="186471" y="171281"/>
                  </a:lnTo>
                  <a:lnTo>
                    <a:pt x="186710" y="168845"/>
                  </a:lnTo>
                  <a:lnTo>
                    <a:pt x="186949" y="166161"/>
                  </a:lnTo>
                  <a:lnTo>
                    <a:pt x="187196" y="163256"/>
                  </a:lnTo>
                  <a:lnTo>
                    <a:pt x="187443" y="160121"/>
                  </a:lnTo>
                  <a:lnTo>
                    <a:pt x="187562" y="158468"/>
                  </a:lnTo>
                  <a:lnTo>
                    <a:pt x="187681" y="156773"/>
                  </a:lnTo>
                  <a:lnTo>
                    <a:pt x="187800" y="155018"/>
                  </a:lnTo>
                  <a:lnTo>
                    <a:pt x="187920" y="153212"/>
                  </a:lnTo>
                  <a:lnTo>
                    <a:pt x="188030" y="151354"/>
                  </a:lnTo>
                  <a:lnTo>
                    <a:pt x="188150" y="149455"/>
                  </a:lnTo>
                  <a:lnTo>
                    <a:pt x="188252" y="147504"/>
                  </a:lnTo>
                  <a:lnTo>
                    <a:pt x="188354" y="145510"/>
                  </a:lnTo>
                  <a:lnTo>
                    <a:pt x="202667" y="145510"/>
                  </a:lnTo>
                  <a:lnTo>
                    <a:pt x="202760" y="145783"/>
                  </a:lnTo>
                  <a:lnTo>
                    <a:pt x="202871" y="146064"/>
                  </a:lnTo>
                  <a:lnTo>
                    <a:pt x="202982" y="146337"/>
                  </a:lnTo>
                  <a:lnTo>
                    <a:pt x="203101" y="146601"/>
                  </a:lnTo>
                  <a:lnTo>
                    <a:pt x="203220" y="146873"/>
                  </a:lnTo>
                  <a:lnTo>
                    <a:pt x="203348" y="147137"/>
                  </a:lnTo>
                  <a:lnTo>
                    <a:pt x="203476" y="147393"/>
                  </a:lnTo>
                  <a:lnTo>
                    <a:pt x="203612" y="147657"/>
                  </a:lnTo>
                  <a:lnTo>
                    <a:pt x="203757" y="147913"/>
                  </a:lnTo>
                  <a:lnTo>
                    <a:pt x="203902" y="148168"/>
                  </a:lnTo>
                  <a:lnTo>
                    <a:pt x="204055" y="148415"/>
                  </a:lnTo>
                  <a:lnTo>
                    <a:pt x="204209" y="148662"/>
                  </a:lnTo>
                  <a:lnTo>
                    <a:pt x="204371" y="148901"/>
                  </a:lnTo>
                  <a:lnTo>
                    <a:pt x="204532" y="149148"/>
                  </a:lnTo>
                  <a:lnTo>
                    <a:pt x="204703" y="149378"/>
                  </a:lnTo>
                  <a:lnTo>
                    <a:pt x="204873" y="149616"/>
                  </a:lnTo>
                  <a:lnTo>
                    <a:pt x="205052" y="149847"/>
                  </a:lnTo>
                  <a:lnTo>
                    <a:pt x="205231" y="150068"/>
                  </a:lnTo>
                  <a:lnTo>
                    <a:pt x="205418" y="150298"/>
                  </a:lnTo>
                  <a:lnTo>
                    <a:pt x="205606" y="150511"/>
                  </a:lnTo>
                  <a:lnTo>
                    <a:pt x="205802" y="150733"/>
                  </a:lnTo>
                  <a:lnTo>
                    <a:pt x="205998" y="150946"/>
                  </a:lnTo>
                  <a:lnTo>
                    <a:pt x="206202" y="151150"/>
                  </a:lnTo>
                  <a:lnTo>
                    <a:pt x="206407" y="151354"/>
                  </a:lnTo>
                  <a:lnTo>
                    <a:pt x="206611" y="151559"/>
                  </a:lnTo>
                  <a:lnTo>
                    <a:pt x="206824" y="151755"/>
                  </a:lnTo>
                  <a:lnTo>
                    <a:pt x="207046" y="151942"/>
                  </a:lnTo>
                  <a:lnTo>
                    <a:pt x="207267" y="152138"/>
                  </a:lnTo>
                  <a:lnTo>
                    <a:pt x="207489" y="152317"/>
                  </a:lnTo>
                  <a:lnTo>
                    <a:pt x="207719" y="152496"/>
                  </a:lnTo>
                  <a:lnTo>
                    <a:pt x="207949" y="152675"/>
                  </a:lnTo>
                  <a:lnTo>
                    <a:pt x="208179" y="152845"/>
                  </a:lnTo>
                  <a:lnTo>
                    <a:pt x="208417" y="153016"/>
                  </a:lnTo>
                  <a:lnTo>
                    <a:pt x="208656" y="153178"/>
                  </a:lnTo>
                  <a:lnTo>
                    <a:pt x="208903" y="153339"/>
                  </a:lnTo>
                  <a:lnTo>
                    <a:pt x="209150" y="153493"/>
                  </a:lnTo>
                  <a:lnTo>
                    <a:pt x="209397" y="153638"/>
                  </a:lnTo>
                  <a:lnTo>
                    <a:pt x="209653" y="153782"/>
                  </a:lnTo>
                  <a:lnTo>
                    <a:pt x="209908" y="153927"/>
                  </a:lnTo>
                  <a:lnTo>
                    <a:pt x="210172" y="154064"/>
                  </a:lnTo>
                  <a:lnTo>
                    <a:pt x="210436" y="154191"/>
                  </a:lnTo>
                  <a:lnTo>
                    <a:pt x="210700" y="154319"/>
                  </a:lnTo>
                  <a:lnTo>
                    <a:pt x="210965" y="154438"/>
                  </a:lnTo>
                  <a:lnTo>
                    <a:pt x="211237" y="154558"/>
                  </a:lnTo>
                  <a:lnTo>
                    <a:pt x="211510" y="154668"/>
                  </a:lnTo>
                  <a:lnTo>
                    <a:pt x="211782" y="154771"/>
                  </a:lnTo>
                  <a:lnTo>
                    <a:pt x="212064" y="154873"/>
                  </a:lnTo>
                  <a:lnTo>
                    <a:pt x="212345" y="154967"/>
                  </a:lnTo>
                  <a:lnTo>
                    <a:pt x="212626" y="155060"/>
                  </a:lnTo>
                  <a:lnTo>
                    <a:pt x="212907" y="155137"/>
                  </a:lnTo>
                  <a:lnTo>
                    <a:pt x="213197" y="155222"/>
                  </a:lnTo>
                  <a:lnTo>
                    <a:pt x="213486" y="155290"/>
                  </a:lnTo>
                  <a:lnTo>
                    <a:pt x="213776" y="155359"/>
                  </a:lnTo>
                  <a:lnTo>
                    <a:pt x="214074" y="155427"/>
                  </a:lnTo>
                  <a:lnTo>
                    <a:pt x="214372" y="155478"/>
                  </a:lnTo>
                  <a:lnTo>
                    <a:pt x="214670" y="155529"/>
                  </a:lnTo>
                  <a:lnTo>
                    <a:pt x="214969" y="155580"/>
                  </a:lnTo>
                  <a:lnTo>
                    <a:pt x="215267" y="155614"/>
                  </a:lnTo>
                  <a:lnTo>
                    <a:pt x="215573" y="155648"/>
                  </a:lnTo>
                  <a:lnTo>
                    <a:pt x="215880" y="155674"/>
                  </a:lnTo>
                  <a:lnTo>
                    <a:pt x="216187" y="155699"/>
                  </a:lnTo>
                  <a:lnTo>
                    <a:pt x="216494" y="155716"/>
                  </a:lnTo>
                  <a:lnTo>
                    <a:pt x="216800" y="155725"/>
                  </a:lnTo>
                  <a:lnTo>
                    <a:pt x="217507" y="155725"/>
                  </a:lnTo>
                  <a:lnTo>
                    <a:pt x="217899" y="155708"/>
                  </a:lnTo>
                  <a:lnTo>
                    <a:pt x="218291" y="155682"/>
                  </a:lnTo>
                  <a:lnTo>
                    <a:pt x="218675" y="155648"/>
                  </a:lnTo>
                  <a:lnTo>
                    <a:pt x="219066" y="155606"/>
                  </a:lnTo>
                  <a:lnTo>
                    <a:pt x="219441" y="155554"/>
                  </a:lnTo>
                  <a:lnTo>
                    <a:pt x="219825" y="155486"/>
                  </a:lnTo>
                  <a:lnTo>
                    <a:pt x="220199" y="155418"/>
                  </a:lnTo>
                  <a:lnTo>
                    <a:pt x="220574" y="155333"/>
                  </a:lnTo>
                  <a:lnTo>
                    <a:pt x="220941" y="155248"/>
                  </a:lnTo>
                  <a:lnTo>
                    <a:pt x="221307" y="155146"/>
                  </a:lnTo>
                  <a:lnTo>
                    <a:pt x="221665" y="155035"/>
                  </a:lnTo>
                  <a:lnTo>
                    <a:pt x="222023" y="154924"/>
                  </a:lnTo>
                  <a:lnTo>
                    <a:pt x="222380" y="154796"/>
                  </a:lnTo>
                  <a:lnTo>
                    <a:pt x="222730" y="154660"/>
                  </a:lnTo>
                  <a:lnTo>
                    <a:pt x="223070" y="154524"/>
                  </a:lnTo>
                  <a:lnTo>
                    <a:pt x="223411" y="154370"/>
                  </a:lnTo>
                  <a:lnTo>
                    <a:pt x="223752" y="154217"/>
                  </a:lnTo>
                  <a:lnTo>
                    <a:pt x="224084" y="154047"/>
                  </a:lnTo>
                  <a:lnTo>
                    <a:pt x="224417" y="153876"/>
                  </a:lnTo>
                  <a:lnTo>
                    <a:pt x="224740" y="153697"/>
                  </a:lnTo>
                  <a:lnTo>
                    <a:pt x="225056" y="153501"/>
                  </a:lnTo>
                  <a:lnTo>
                    <a:pt x="225371" y="153305"/>
                  </a:lnTo>
                  <a:lnTo>
                    <a:pt x="225677" y="153109"/>
                  </a:lnTo>
                  <a:lnTo>
                    <a:pt x="225984" y="152896"/>
                  </a:lnTo>
                  <a:lnTo>
                    <a:pt x="226274" y="152675"/>
                  </a:lnTo>
                  <a:lnTo>
                    <a:pt x="226572" y="152453"/>
                  </a:lnTo>
                  <a:lnTo>
                    <a:pt x="226853" y="152223"/>
                  </a:lnTo>
                  <a:lnTo>
                    <a:pt x="227134" y="151985"/>
                  </a:lnTo>
                  <a:lnTo>
                    <a:pt x="227415" y="151738"/>
                  </a:lnTo>
                  <a:lnTo>
                    <a:pt x="227679" y="151491"/>
                  </a:lnTo>
                  <a:lnTo>
                    <a:pt x="227944" y="151235"/>
                  </a:lnTo>
                  <a:lnTo>
                    <a:pt x="228199" y="150971"/>
                  </a:lnTo>
                  <a:lnTo>
                    <a:pt x="228455" y="150698"/>
                  </a:lnTo>
                  <a:lnTo>
                    <a:pt x="228702" y="150426"/>
                  </a:lnTo>
                  <a:lnTo>
                    <a:pt x="228932" y="150145"/>
                  </a:lnTo>
                  <a:lnTo>
                    <a:pt x="229170" y="149855"/>
                  </a:lnTo>
                  <a:lnTo>
                    <a:pt x="229392" y="149565"/>
                  </a:lnTo>
                  <a:lnTo>
                    <a:pt x="229605" y="149267"/>
                  </a:lnTo>
                  <a:lnTo>
                    <a:pt x="229818" y="148961"/>
                  </a:lnTo>
                  <a:lnTo>
                    <a:pt x="230022" y="148654"/>
                  </a:lnTo>
                  <a:lnTo>
                    <a:pt x="230218" y="148339"/>
                  </a:lnTo>
                  <a:lnTo>
                    <a:pt x="230406" y="148023"/>
                  </a:lnTo>
                  <a:lnTo>
                    <a:pt x="230585" y="147700"/>
                  </a:lnTo>
                  <a:lnTo>
                    <a:pt x="230763" y="147376"/>
                  </a:lnTo>
                  <a:lnTo>
                    <a:pt x="230925" y="147035"/>
                  </a:lnTo>
                  <a:lnTo>
                    <a:pt x="231087" y="146703"/>
                  </a:lnTo>
                  <a:lnTo>
                    <a:pt x="231232" y="146362"/>
                  </a:lnTo>
                  <a:lnTo>
                    <a:pt x="231377" y="146013"/>
                  </a:lnTo>
                  <a:lnTo>
                    <a:pt x="231505" y="145664"/>
                  </a:lnTo>
                  <a:lnTo>
                    <a:pt x="231632" y="145314"/>
                  </a:lnTo>
                  <a:lnTo>
                    <a:pt x="231752" y="144956"/>
                  </a:lnTo>
                  <a:lnTo>
                    <a:pt x="231854" y="144590"/>
                  </a:lnTo>
                  <a:lnTo>
                    <a:pt x="231956" y="144224"/>
                  </a:lnTo>
                  <a:lnTo>
                    <a:pt x="232050" y="143857"/>
                  </a:lnTo>
                  <a:lnTo>
                    <a:pt x="232127" y="143483"/>
                  </a:lnTo>
                  <a:lnTo>
                    <a:pt x="232203" y="143108"/>
                  </a:lnTo>
                  <a:lnTo>
                    <a:pt x="232263" y="142733"/>
                  </a:lnTo>
                  <a:lnTo>
                    <a:pt x="232314" y="142350"/>
                  </a:lnTo>
                  <a:lnTo>
                    <a:pt x="232357" y="141966"/>
                  </a:lnTo>
                  <a:lnTo>
                    <a:pt x="232399" y="141574"/>
                  </a:lnTo>
                  <a:lnTo>
                    <a:pt x="232416" y="141191"/>
                  </a:lnTo>
                  <a:lnTo>
                    <a:pt x="232433" y="140799"/>
                  </a:lnTo>
                  <a:lnTo>
                    <a:pt x="232442" y="140399"/>
                  </a:lnTo>
                  <a:lnTo>
                    <a:pt x="232433" y="140007"/>
                  </a:lnTo>
                  <a:lnTo>
                    <a:pt x="232416" y="139615"/>
                  </a:lnTo>
                  <a:lnTo>
                    <a:pt x="232399" y="139223"/>
                  </a:lnTo>
                  <a:lnTo>
                    <a:pt x="232357" y="138840"/>
                  </a:lnTo>
                  <a:lnTo>
                    <a:pt x="232314" y="138448"/>
                  </a:lnTo>
                  <a:lnTo>
                    <a:pt x="232263" y="138073"/>
                  </a:lnTo>
                  <a:lnTo>
                    <a:pt x="232203" y="137689"/>
                  </a:lnTo>
                  <a:lnTo>
                    <a:pt x="232127" y="137315"/>
                  </a:lnTo>
                  <a:lnTo>
                    <a:pt x="232050" y="136940"/>
                  </a:lnTo>
                  <a:lnTo>
                    <a:pt x="231956" y="136573"/>
                  </a:lnTo>
                  <a:lnTo>
                    <a:pt x="231854" y="136207"/>
                  </a:lnTo>
                  <a:lnTo>
                    <a:pt x="231752" y="135849"/>
                  </a:lnTo>
                  <a:lnTo>
                    <a:pt x="231632" y="135491"/>
                  </a:lnTo>
                  <a:lnTo>
                    <a:pt x="231505" y="135134"/>
                  </a:lnTo>
                  <a:lnTo>
                    <a:pt x="231377" y="134784"/>
                  </a:lnTo>
                  <a:lnTo>
                    <a:pt x="231232" y="134444"/>
                  </a:lnTo>
                  <a:lnTo>
                    <a:pt x="231087" y="134094"/>
                  </a:lnTo>
                  <a:lnTo>
                    <a:pt x="230925" y="133762"/>
                  </a:lnTo>
                  <a:lnTo>
                    <a:pt x="230763" y="133430"/>
                  </a:lnTo>
                  <a:lnTo>
                    <a:pt x="230585" y="133098"/>
                  </a:lnTo>
                  <a:lnTo>
                    <a:pt x="230406" y="132774"/>
                  </a:lnTo>
                  <a:lnTo>
                    <a:pt x="230218" y="132459"/>
                  </a:lnTo>
                  <a:lnTo>
                    <a:pt x="230022" y="132143"/>
                  </a:lnTo>
                  <a:lnTo>
                    <a:pt x="229818" y="131837"/>
                  </a:lnTo>
                  <a:lnTo>
                    <a:pt x="229605" y="131530"/>
                  </a:lnTo>
                  <a:lnTo>
                    <a:pt x="229392" y="131232"/>
                  </a:lnTo>
                  <a:lnTo>
                    <a:pt x="229170" y="130942"/>
                  </a:lnTo>
                  <a:lnTo>
                    <a:pt x="228932" y="130652"/>
                  </a:lnTo>
                  <a:lnTo>
                    <a:pt x="228702" y="130371"/>
                  </a:lnTo>
                  <a:lnTo>
                    <a:pt x="228455" y="130099"/>
                  </a:lnTo>
                  <a:lnTo>
                    <a:pt x="228199" y="129835"/>
                  </a:lnTo>
                  <a:lnTo>
                    <a:pt x="227944" y="129571"/>
                  </a:lnTo>
                  <a:lnTo>
                    <a:pt x="227679" y="129306"/>
                  </a:lnTo>
                  <a:lnTo>
                    <a:pt x="227415" y="129059"/>
                  </a:lnTo>
                  <a:lnTo>
                    <a:pt x="227134" y="128812"/>
                  </a:lnTo>
                  <a:lnTo>
                    <a:pt x="226853" y="128574"/>
                  </a:lnTo>
                  <a:lnTo>
                    <a:pt x="226572" y="128344"/>
                  </a:lnTo>
                  <a:lnTo>
                    <a:pt x="226274" y="128122"/>
                  </a:lnTo>
                  <a:lnTo>
                    <a:pt x="225984" y="127901"/>
                  </a:lnTo>
                  <a:lnTo>
                    <a:pt x="225677" y="127696"/>
                  </a:lnTo>
                  <a:lnTo>
                    <a:pt x="225371" y="127492"/>
                  </a:lnTo>
                  <a:lnTo>
                    <a:pt x="225056" y="127296"/>
                  </a:lnTo>
                  <a:lnTo>
                    <a:pt x="224740" y="127108"/>
                  </a:lnTo>
                  <a:lnTo>
                    <a:pt x="224417" y="126930"/>
                  </a:lnTo>
                  <a:lnTo>
                    <a:pt x="224084" y="126751"/>
                  </a:lnTo>
                  <a:lnTo>
                    <a:pt x="223752" y="126589"/>
                  </a:lnTo>
                  <a:lnTo>
                    <a:pt x="223411" y="126427"/>
                  </a:lnTo>
                  <a:lnTo>
                    <a:pt x="223070" y="126282"/>
                  </a:lnTo>
                  <a:lnTo>
                    <a:pt x="222730" y="126137"/>
                  </a:lnTo>
                  <a:lnTo>
                    <a:pt x="222380" y="126001"/>
                  </a:lnTo>
                  <a:lnTo>
                    <a:pt x="222023" y="125882"/>
                  </a:lnTo>
                  <a:lnTo>
                    <a:pt x="221665" y="125762"/>
                  </a:lnTo>
                  <a:lnTo>
                    <a:pt x="221307" y="125652"/>
                  </a:lnTo>
                  <a:lnTo>
                    <a:pt x="220941" y="125558"/>
                  </a:lnTo>
                  <a:lnTo>
                    <a:pt x="220574" y="125464"/>
                  </a:lnTo>
                  <a:lnTo>
                    <a:pt x="220199" y="125388"/>
                  </a:lnTo>
                  <a:lnTo>
                    <a:pt x="219825" y="125311"/>
                  </a:lnTo>
                  <a:lnTo>
                    <a:pt x="219441" y="125251"/>
                  </a:lnTo>
                  <a:lnTo>
                    <a:pt x="219066" y="125200"/>
                  </a:lnTo>
                  <a:lnTo>
                    <a:pt x="218675" y="125149"/>
                  </a:lnTo>
                  <a:lnTo>
                    <a:pt x="218291" y="125115"/>
                  </a:lnTo>
                  <a:lnTo>
                    <a:pt x="217899" y="125089"/>
                  </a:lnTo>
                  <a:lnTo>
                    <a:pt x="217507" y="125081"/>
                  </a:lnTo>
                  <a:lnTo>
                    <a:pt x="217115" y="125072"/>
                  </a:lnTo>
                  <a:lnTo>
                    <a:pt x="216800" y="125072"/>
                  </a:lnTo>
                  <a:lnTo>
                    <a:pt x="216494" y="125089"/>
                  </a:lnTo>
                  <a:lnTo>
                    <a:pt x="216187" y="125098"/>
                  </a:lnTo>
                  <a:lnTo>
                    <a:pt x="215880" y="125123"/>
                  </a:lnTo>
                  <a:lnTo>
                    <a:pt x="215573" y="125149"/>
                  </a:lnTo>
                  <a:lnTo>
                    <a:pt x="215267" y="125183"/>
                  </a:lnTo>
                  <a:lnTo>
                    <a:pt x="214969" y="125226"/>
                  </a:lnTo>
                  <a:lnTo>
                    <a:pt x="214670" y="125268"/>
                  </a:lnTo>
                  <a:lnTo>
                    <a:pt x="214372" y="125319"/>
                  </a:lnTo>
                  <a:lnTo>
                    <a:pt x="214074" y="125379"/>
                  </a:lnTo>
                  <a:lnTo>
                    <a:pt x="213776" y="125439"/>
                  </a:lnTo>
                  <a:lnTo>
                    <a:pt x="213486" y="125507"/>
                  </a:lnTo>
                  <a:lnTo>
                    <a:pt x="213197" y="125583"/>
                  </a:lnTo>
                  <a:lnTo>
                    <a:pt x="212907" y="125660"/>
                  </a:lnTo>
                  <a:lnTo>
                    <a:pt x="212626" y="125745"/>
                  </a:lnTo>
                  <a:lnTo>
                    <a:pt x="212345" y="125831"/>
                  </a:lnTo>
                  <a:lnTo>
                    <a:pt x="212064" y="125933"/>
                  </a:lnTo>
                  <a:lnTo>
                    <a:pt x="211782" y="126026"/>
                  </a:lnTo>
                  <a:lnTo>
                    <a:pt x="211510" y="126137"/>
                  </a:lnTo>
                  <a:lnTo>
                    <a:pt x="211237" y="126248"/>
                  </a:lnTo>
                  <a:lnTo>
                    <a:pt x="210965" y="126359"/>
                  </a:lnTo>
                  <a:lnTo>
                    <a:pt x="210700" y="126478"/>
                  </a:lnTo>
                  <a:lnTo>
                    <a:pt x="210436" y="126606"/>
                  </a:lnTo>
                  <a:lnTo>
                    <a:pt x="210172" y="126742"/>
                  </a:lnTo>
                  <a:lnTo>
                    <a:pt x="209908" y="126870"/>
                  </a:lnTo>
                  <a:lnTo>
                    <a:pt x="209653" y="127015"/>
                  </a:lnTo>
                  <a:lnTo>
                    <a:pt x="209397" y="127160"/>
                  </a:lnTo>
                  <a:lnTo>
                    <a:pt x="209150" y="127313"/>
                  </a:lnTo>
                  <a:lnTo>
                    <a:pt x="208903" y="127466"/>
                  </a:lnTo>
                  <a:lnTo>
                    <a:pt x="208656" y="127620"/>
                  </a:lnTo>
                  <a:lnTo>
                    <a:pt x="208417" y="127781"/>
                  </a:lnTo>
                  <a:lnTo>
                    <a:pt x="208179" y="127952"/>
                  </a:lnTo>
                  <a:lnTo>
                    <a:pt x="207949" y="128122"/>
                  </a:lnTo>
                  <a:lnTo>
                    <a:pt x="207719" y="128301"/>
                  </a:lnTo>
                  <a:lnTo>
                    <a:pt x="207489" y="128480"/>
                  </a:lnTo>
                  <a:lnTo>
                    <a:pt x="207267" y="128667"/>
                  </a:lnTo>
                  <a:lnTo>
                    <a:pt x="207046" y="128855"/>
                  </a:lnTo>
                  <a:lnTo>
                    <a:pt x="206824" y="129051"/>
                  </a:lnTo>
                  <a:lnTo>
                    <a:pt x="206611" y="129247"/>
                  </a:lnTo>
                  <a:lnTo>
                    <a:pt x="206407" y="129443"/>
                  </a:lnTo>
                  <a:lnTo>
                    <a:pt x="206202" y="129647"/>
                  </a:lnTo>
                  <a:lnTo>
                    <a:pt x="205998" y="129860"/>
                  </a:lnTo>
                  <a:lnTo>
                    <a:pt x="205802" y="130073"/>
                  </a:lnTo>
                  <a:lnTo>
                    <a:pt x="205606" y="130286"/>
                  </a:lnTo>
                  <a:lnTo>
                    <a:pt x="205418" y="130508"/>
                  </a:lnTo>
                  <a:lnTo>
                    <a:pt x="205231" y="130729"/>
                  </a:lnTo>
                  <a:lnTo>
                    <a:pt x="205052" y="130959"/>
                  </a:lnTo>
                  <a:lnTo>
                    <a:pt x="204873" y="131189"/>
                  </a:lnTo>
                  <a:lnTo>
                    <a:pt x="204703" y="131419"/>
                  </a:lnTo>
                  <a:lnTo>
                    <a:pt x="204532" y="131658"/>
                  </a:lnTo>
                  <a:lnTo>
                    <a:pt x="204371" y="131896"/>
                  </a:lnTo>
                  <a:lnTo>
                    <a:pt x="204209" y="132143"/>
                  </a:lnTo>
                  <a:lnTo>
                    <a:pt x="204055" y="132390"/>
                  </a:lnTo>
                  <a:lnTo>
                    <a:pt x="203902" y="132637"/>
                  </a:lnTo>
                  <a:lnTo>
                    <a:pt x="203757" y="132893"/>
                  </a:lnTo>
                  <a:lnTo>
                    <a:pt x="203612" y="133149"/>
                  </a:lnTo>
                  <a:lnTo>
                    <a:pt x="203476" y="133404"/>
                  </a:lnTo>
                  <a:lnTo>
                    <a:pt x="203348" y="133668"/>
                  </a:lnTo>
                  <a:lnTo>
                    <a:pt x="203220" y="133932"/>
                  </a:lnTo>
                  <a:lnTo>
                    <a:pt x="203101" y="134197"/>
                  </a:lnTo>
                  <a:lnTo>
                    <a:pt x="202982" y="134469"/>
                  </a:lnTo>
                  <a:lnTo>
                    <a:pt x="202871" y="134742"/>
                  </a:lnTo>
                  <a:lnTo>
                    <a:pt x="202760" y="135014"/>
                  </a:lnTo>
                  <a:lnTo>
                    <a:pt x="202667" y="135295"/>
                  </a:lnTo>
                  <a:lnTo>
                    <a:pt x="188789" y="135295"/>
                  </a:lnTo>
                  <a:lnTo>
                    <a:pt x="188857" y="133149"/>
                  </a:lnTo>
                  <a:lnTo>
                    <a:pt x="188916" y="130959"/>
                  </a:lnTo>
                  <a:lnTo>
                    <a:pt x="188968" y="128744"/>
                  </a:lnTo>
                  <a:lnTo>
                    <a:pt x="189019" y="126495"/>
                  </a:lnTo>
                  <a:lnTo>
                    <a:pt x="189053" y="124212"/>
                  </a:lnTo>
                  <a:lnTo>
                    <a:pt x="189087" y="121895"/>
                  </a:lnTo>
                  <a:lnTo>
                    <a:pt x="189104" y="119543"/>
                  </a:lnTo>
                  <a:lnTo>
                    <a:pt x="189121" y="117166"/>
                  </a:lnTo>
                  <a:lnTo>
                    <a:pt x="189121" y="114755"/>
                  </a:lnTo>
                  <a:lnTo>
                    <a:pt x="189121" y="112319"/>
                  </a:lnTo>
                  <a:lnTo>
                    <a:pt x="189104" y="109857"/>
                  </a:lnTo>
                  <a:lnTo>
                    <a:pt x="189070" y="107361"/>
                  </a:lnTo>
                  <a:lnTo>
                    <a:pt x="189036" y="104847"/>
                  </a:lnTo>
                  <a:lnTo>
                    <a:pt x="188985" y="102300"/>
                  </a:lnTo>
                  <a:lnTo>
                    <a:pt x="188916" y="99736"/>
                  </a:lnTo>
                  <a:lnTo>
                    <a:pt x="188840" y="97146"/>
                  </a:lnTo>
                  <a:lnTo>
                    <a:pt x="202667" y="97146"/>
                  </a:lnTo>
                  <a:lnTo>
                    <a:pt x="202760" y="97419"/>
                  </a:lnTo>
                  <a:lnTo>
                    <a:pt x="202871" y="97700"/>
                  </a:lnTo>
                  <a:lnTo>
                    <a:pt x="202982" y="97972"/>
                  </a:lnTo>
                  <a:lnTo>
                    <a:pt x="203101" y="98236"/>
                  </a:lnTo>
                  <a:lnTo>
                    <a:pt x="203220" y="98509"/>
                  </a:lnTo>
                  <a:lnTo>
                    <a:pt x="203348" y="98773"/>
                  </a:lnTo>
                  <a:lnTo>
                    <a:pt x="203476" y="99029"/>
                  </a:lnTo>
                  <a:lnTo>
                    <a:pt x="203612" y="99293"/>
                  </a:lnTo>
                  <a:lnTo>
                    <a:pt x="203757" y="99548"/>
                  </a:lnTo>
                  <a:lnTo>
                    <a:pt x="203902" y="99795"/>
                  </a:lnTo>
                  <a:lnTo>
                    <a:pt x="204055" y="100051"/>
                  </a:lnTo>
                  <a:lnTo>
                    <a:pt x="204209" y="100298"/>
                  </a:lnTo>
                  <a:lnTo>
                    <a:pt x="204371" y="100537"/>
                  </a:lnTo>
                  <a:lnTo>
                    <a:pt x="204532" y="100775"/>
                  </a:lnTo>
                  <a:lnTo>
                    <a:pt x="204703" y="101014"/>
                  </a:lnTo>
                  <a:lnTo>
                    <a:pt x="204873" y="101252"/>
                  </a:lnTo>
                  <a:lnTo>
                    <a:pt x="205052" y="101482"/>
                  </a:lnTo>
                  <a:lnTo>
                    <a:pt x="205231" y="101704"/>
                  </a:lnTo>
                  <a:lnTo>
                    <a:pt x="205418" y="101934"/>
                  </a:lnTo>
                  <a:lnTo>
                    <a:pt x="205606" y="102147"/>
                  </a:lnTo>
                  <a:lnTo>
                    <a:pt x="205802" y="102368"/>
                  </a:lnTo>
                  <a:lnTo>
                    <a:pt x="205998" y="102581"/>
                  </a:lnTo>
                  <a:lnTo>
                    <a:pt x="206202" y="102786"/>
                  </a:lnTo>
                  <a:lnTo>
                    <a:pt x="206407" y="102990"/>
                  </a:lnTo>
                  <a:lnTo>
                    <a:pt x="206611" y="103195"/>
                  </a:lnTo>
                  <a:lnTo>
                    <a:pt x="206824" y="103391"/>
                  </a:lnTo>
                  <a:lnTo>
                    <a:pt x="207046" y="103578"/>
                  </a:lnTo>
                  <a:lnTo>
                    <a:pt x="207267" y="103774"/>
                  </a:lnTo>
                  <a:lnTo>
                    <a:pt x="207489" y="103953"/>
                  </a:lnTo>
                  <a:lnTo>
                    <a:pt x="207719" y="104132"/>
                  </a:lnTo>
                  <a:lnTo>
                    <a:pt x="207949" y="104311"/>
                  </a:lnTo>
                  <a:lnTo>
                    <a:pt x="208179" y="104481"/>
                  </a:lnTo>
                  <a:lnTo>
                    <a:pt x="208417" y="104651"/>
                  </a:lnTo>
                  <a:lnTo>
                    <a:pt x="208656" y="104813"/>
                  </a:lnTo>
                  <a:lnTo>
                    <a:pt x="208903" y="104975"/>
                  </a:lnTo>
                  <a:lnTo>
                    <a:pt x="209150" y="105129"/>
                  </a:lnTo>
                  <a:lnTo>
                    <a:pt x="209397" y="105273"/>
                  </a:lnTo>
                  <a:lnTo>
                    <a:pt x="209653" y="105418"/>
                  </a:lnTo>
                  <a:lnTo>
                    <a:pt x="209908" y="105563"/>
                  </a:lnTo>
                  <a:lnTo>
                    <a:pt x="210172" y="105699"/>
                  </a:lnTo>
                  <a:lnTo>
                    <a:pt x="210436" y="105827"/>
                  </a:lnTo>
                  <a:lnTo>
                    <a:pt x="210700" y="105955"/>
                  </a:lnTo>
                  <a:lnTo>
                    <a:pt x="210965" y="106074"/>
                  </a:lnTo>
                  <a:lnTo>
                    <a:pt x="211237" y="106193"/>
                  </a:lnTo>
                  <a:lnTo>
                    <a:pt x="211510" y="106304"/>
                  </a:lnTo>
                  <a:lnTo>
                    <a:pt x="211782" y="106406"/>
                  </a:lnTo>
                  <a:lnTo>
                    <a:pt x="212064" y="106509"/>
                  </a:lnTo>
                  <a:lnTo>
                    <a:pt x="212345" y="106602"/>
                  </a:lnTo>
                  <a:lnTo>
                    <a:pt x="212626" y="106696"/>
                  </a:lnTo>
                  <a:lnTo>
                    <a:pt x="212907" y="106773"/>
                  </a:lnTo>
                  <a:lnTo>
                    <a:pt x="213197" y="106858"/>
                  </a:lnTo>
                  <a:lnTo>
                    <a:pt x="213486" y="106926"/>
                  </a:lnTo>
                  <a:lnTo>
                    <a:pt x="213776" y="106994"/>
                  </a:lnTo>
                  <a:lnTo>
                    <a:pt x="214074" y="107062"/>
                  </a:lnTo>
                  <a:lnTo>
                    <a:pt x="214372" y="107114"/>
                  </a:lnTo>
                  <a:lnTo>
                    <a:pt x="214670" y="107165"/>
                  </a:lnTo>
                  <a:lnTo>
                    <a:pt x="214969" y="107216"/>
                  </a:lnTo>
                  <a:lnTo>
                    <a:pt x="215267" y="107250"/>
                  </a:lnTo>
                  <a:lnTo>
                    <a:pt x="215573" y="107284"/>
                  </a:lnTo>
                  <a:lnTo>
                    <a:pt x="215880" y="107309"/>
                  </a:lnTo>
                  <a:lnTo>
                    <a:pt x="216187" y="107335"/>
                  </a:lnTo>
                  <a:lnTo>
                    <a:pt x="216494" y="107352"/>
                  </a:lnTo>
                  <a:lnTo>
                    <a:pt x="216800" y="107361"/>
                  </a:lnTo>
                  <a:lnTo>
                    <a:pt x="217507" y="107361"/>
                  </a:lnTo>
                  <a:lnTo>
                    <a:pt x="217899" y="107344"/>
                  </a:lnTo>
                  <a:lnTo>
                    <a:pt x="218291" y="107318"/>
                  </a:lnTo>
                  <a:lnTo>
                    <a:pt x="218675" y="107284"/>
                  </a:lnTo>
                  <a:lnTo>
                    <a:pt x="219066" y="107241"/>
                  </a:lnTo>
                  <a:lnTo>
                    <a:pt x="219441" y="107182"/>
                  </a:lnTo>
                  <a:lnTo>
                    <a:pt x="219825" y="107122"/>
                  </a:lnTo>
                  <a:lnTo>
                    <a:pt x="220199" y="107054"/>
                  </a:lnTo>
                  <a:lnTo>
                    <a:pt x="220574" y="106969"/>
                  </a:lnTo>
                  <a:lnTo>
                    <a:pt x="220941" y="106875"/>
                  </a:lnTo>
                  <a:lnTo>
                    <a:pt x="221307" y="106781"/>
                  </a:lnTo>
                  <a:lnTo>
                    <a:pt x="221665" y="106671"/>
                  </a:lnTo>
                  <a:lnTo>
                    <a:pt x="222023" y="106560"/>
                  </a:lnTo>
                  <a:lnTo>
                    <a:pt x="222380" y="106432"/>
                  </a:lnTo>
                  <a:lnTo>
                    <a:pt x="222730" y="106296"/>
                  </a:lnTo>
                  <a:lnTo>
                    <a:pt x="223070" y="106159"/>
                  </a:lnTo>
                  <a:lnTo>
                    <a:pt x="223411" y="106006"/>
                  </a:lnTo>
                  <a:lnTo>
                    <a:pt x="223752" y="105853"/>
                  </a:lnTo>
                  <a:lnTo>
                    <a:pt x="224084" y="105682"/>
                  </a:lnTo>
                  <a:lnTo>
                    <a:pt x="224417" y="105512"/>
                  </a:lnTo>
                  <a:lnTo>
                    <a:pt x="224740" y="105333"/>
                  </a:lnTo>
                  <a:lnTo>
                    <a:pt x="225056" y="105137"/>
                  </a:lnTo>
                  <a:lnTo>
                    <a:pt x="225371" y="104941"/>
                  </a:lnTo>
                  <a:lnTo>
                    <a:pt x="225677" y="104745"/>
                  </a:lnTo>
                  <a:lnTo>
                    <a:pt x="225984" y="104532"/>
                  </a:lnTo>
                  <a:lnTo>
                    <a:pt x="226274" y="104311"/>
                  </a:lnTo>
                  <a:lnTo>
                    <a:pt x="226572" y="104089"/>
                  </a:lnTo>
                  <a:lnTo>
                    <a:pt x="226853" y="103859"/>
                  </a:lnTo>
                  <a:lnTo>
                    <a:pt x="227134" y="103621"/>
                  </a:lnTo>
                  <a:lnTo>
                    <a:pt x="227415" y="103374"/>
                  </a:lnTo>
                  <a:lnTo>
                    <a:pt x="227679" y="103127"/>
                  </a:lnTo>
                  <a:lnTo>
                    <a:pt x="227944" y="102871"/>
                  </a:lnTo>
                  <a:lnTo>
                    <a:pt x="228199" y="102607"/>
                  </a:lnTo>
                  <a:lnTo>
                    <a:pt x="228455" y="102334"/>
                  </a:lnTo>
                  <a:lnTo>
                    <a:pt x="228702" y="102062"/>
                  </a:lnTo>
                  <a:lnTo>
                    <a:pt x="228932" y="101780"/>
                  </a:lnTo>
                  <a:lnTo>
                    <a:pt x="229170" y="101491"/>
                  </a:lnTo>
                  <a:lnTo>
                    <a:pt x="229392" y="101201"/>
                  </a:lnTo>
                  <a:lnTo>
                    <a:pt x="229605" y="100903"/>
                  </a:lnTo>
                  <a:lnTo>
                    <a:pt x="229818" y="100596"/>
                  </a:lnTo>
                  <a:lnTo>
                    <a:pt x="230022" y="100290"/>
                  </a:lnTo>
                  <a:lnTo>
                    <a:pt x="230218" y="99974"/>
                  </a:lnTo>
                  <a:lnTo>
                    <a:pt x="230406" y="99659"/>
                  </a:lnTo>
                  <a:lnTo>
                    <a:pt x="230585" y="99335"/>
                  </a:lnTo>
                  <a:lnTo>
                    <a:pt x="230763" y="99003"/>
                  </a:lnTo>
                  <a:lnTo>
                    <a:pt x="230925" y="98671"/>
                  </a:lnTo>
                  <a:lnTo>
                    <a:pt x="231087" y="98339"/>
                  </a:lnTo>
                  <a:lnTo>
                    <a:pt x="231232" y="97998"/>
                  </a:lnTo>
                  <a:lnTo>
                    <a:pt x="231377" y="97649"/>
                  </a:lnTo>
                  <a:lnTo>
                    <a:pt x="231505" y="97299"/>
                  </a:lnTo>
                  <a:lnTo>
                    <a:pt x="231632" y="96950"/>
                  </a:lnTo>
                  <a:lnTo>
                    <a:pt x="231752" y="96592"/>
                  </a:lnTo>
                  <a:lnTo>
                    <a:pt x="231854" y="96226"/>
                  </a:lnTo>
                  <a:lnTo>
                    <a:pt x="231956" y="95860"/>
                  </a:lnTo>
                  <a:lnTo>
                    <a:pt x="232050" y="95493"/>
                  </a:lnTo>
                  <a:lnTo>
                    <a:pt x="232127" y="95118"/>
                  </a:lnTo>
                  <a:lnTo>
                    <a:pt x="232203" y="94743"/>
                  </a:lnTo>
                  <a:lnTo>
                    <a:pt x="232263" y="94369"/>
                  </a:lnTo>
                  <a:lnTo>
                    <a:pt x="232314" y="93985"/>
                  </a:lnTo>
                  <a:lnTo>
                    <a:pt x="232357" y="93602"/>
                  </a:lnTo>
                  <a:lnTo>
                    <a:pt x="232399" y="93210"/>
                  </a:lnTo>
                  <a:lnTo>
                    <a:pt x="232416" y="92827"/>
                  </a:lnTo>
                  <a:lnTo>
                    <a:pt x="232433" y="92426"/>
                  </a:lnTo>
                  <a:lnTo>
                    <a:pt x="232442" y="92034"/>
                  </a:lnTo>
                  <a:lnTo>
                    <a:pt x="232433" y="91642"/>
                  </a:lnTo>
                  <a:lnTo>
                    <a:pt x="232416" y="91251"/>
                  </a:lnTo>
                  <a:lnTo>
                    <a:pt x="232399" y="90859"/>
                  </a:lnTo>
                  <a:lnTo>
                    <a:pt x="232357" y="90467"/>
                  </a:lnTo>
                  <a:lnTo>
                    <a:pt x="232314" y="90083"/>
                  </a:lnTo>
                  <a:lnTo>
                    <a:pt x="232263" y="89709"/>
                  </a:lnTo>
                  <a:lnTo>
                    <a:pt x="232203" y="89325"/>
                  </a:lnTo>
                  <a:lnTo>
                    <a:pt x="232127" y="88950"/>
                  </a:lnTo>
                  <a:lnTo>
                    <a:pt x="232050" y="88575"/>
                  </a:lnTo>
                  <a:lnTo>
                    <a:pt x="231956" y="88209"/>
                  </a:lnTo>
                  <a:lnTo>
                    <a:pt x="231854" y="87843"/>
                  </a:lnTo>
                  <a:lnTo>
                    <a:pt x="231752" y="87485"/>
                  </a:lnTo>
                  <a:lnTo>
                    <a:pt x="231632" y="87127"/>
                  </a:lnTo>
                  <a:lnTo>
                    <a:pt x="231505" y="86769"/>
                  </a:lnTo>
                  <a:lnTo>
                    <a:pt x="231377" y="86420"/>
                  </a:lnTo>
                  <a:lnTo>
                    <a:pt x="231232" y="86079"/>
                  </a:lnTo>
                  <a:lnTo>
                    <a:pt x="231087" y="85730"/>
                  </a:lnTo>
                  <a:lnTo>
                    <a:pt x="230925" y="85398"/>
                  </a:lnTo>
                  <a:lnTo>
                    <a:pt x="230763" y="85066"/>
                  </a:lnTo>
                  <a:lnTo>
                    <a:pt x="230585" y="84733"/>
                  </a:lnTo>
                  <a:lnTo>
                    <a:pt x="230406" y="84410"/>
                  </a:lnTo>
                  <a:lnTo>
                    <a:pt x="230218" y="84094"/>
                  </a:lnTo>
                  <a:lnTo>
                    <a:pt x="230022" y="83779"/>
                  </a:lnTo>
                  <a:lnTo>
                    <a:pt x="229818" y="83472"/>
                  </a:lnTo>
                  <a:lnTo>
                    <a:pt x="229605" y="83166"/>
                  </a:lnTo>
                  <a:lnTo>
                    <a:pt x="229392" y="82868"/>
                  </a:lnTo>
                  <a:lnTo>
                    <a:pt x="229170" y="82578"/>
                  </a:lnTo>
                  <a:lnTo>
                    <a:pt x="228932" y="82288"/>
                  </a:lnTo>
                  <a:lnTo>
                    <a:pt x="228702" y="82007"/>
                  </a:lnTo>
                  <a:lnTo>
                    <a:pt x="228455" y="81734"/>
                  </a:lnTo>
                  <a:lnTo>
                    <a:pt x="228199" y="81462"/>
                  </a:lnTo>
                  <a:lnTo>
                    <a:pt x="227944" y="81206"/>
                  </a:lnTo>
                  <a:lnTo>
                    <a:pt x="227679" y="80942"/>
                  </a:lnTo>
                  <a:lnTo>
                    <a:pt x="227415" y="80695"/>
                  </a:lnTo>
                  <a:lnTo>
                    <a:pt x="227134" y="80448"/>
                  </a:lnTo>
                  <a:lnTo>
                    <a:pt x="226853" y="80210"/>
                  </a:lnTo>
                  <a:lnTo>
                    <a:pt x="226572" y="79979"/>
                  </a:lnTo>
                  <a:lnTo>
                    <a:pt x="226274" y="79758"/>
                  </a:lnTo>
                  <a:lnTo>
                    <a:pt x="225984" y="79536"/>
                  </a:lnTo>
                  <a:lnTo>
                    <a:pt x="225677" y="79332"/>
                  </a:lnTo>
                  <a:lnTo>
                    <a:pt x="225371" y="79128"/>
                  </a:lnTo>
                  <a:lnTo>
                    <a:pt x="225056" y="78932"/>
                  </a:lnTo>
                  <a:lnTo>
                    <a:pt x="224740" y="78744"/>
                  </a:lnTo>
                  <a:lnTo>
                    <a:pt x="224417" y="78565"/>
                  </a:lnTo>
                  <a:lnTo>
                    <a:pt x="224084" y="78386"/>
                  </a:lnTo>
                  <a:lnTo>
                    <a:pt x="223752" y="78224"/>
                  </a:lnTo>
                  <a:lnTo>
                    <a:pt x="223411" y="78063"/>
                  </a:lnTo>
                  <a:lnTo>
                    <a:pt x="223070" y="77918"/>
                  </a:lnTo>
                  <a:lnTo>
                    <a:pt x="222730" y="77773"/>
                  </a:lnTo>
                  <a:lnTo>
                    <a:pt x="222380" y="77637"/>
                  </a:lnTo>
                  <a:lnTo>
                    <a:pt x="222023" y="77517"/>
                  </a:lnTo>
                  <a:lnTo>
                    <a:pt x="221665" y="77398"/>
                  </a:lnTo>
                  <a:lnTo>
                    <a:pt x="221307" y="77287"/>
                  </a:lnTo>
                  <a:lnTo>
                    <a:pt x="220941" y="77194"/>
                  </a:lnTo>
                  <a:lnTo>
                    <a:pt x="220574" y="77100"/>
                  </a:lnTo>
                  <a:lnTo>
                    <a:pt x="220199" y="77023"/>
                  </a:lnTo>
                  <a:lnTo>
                    <a:pt x="219825" y="76947"/>
                  </a:lnTo>
                  <a:lnTo>
                    <a:pt x="219441" y="76887"/>
                  </a:lnTo>
                  <a:lnTo>
                    <a:pt x="219066" y="76836"/>
                  </a:lnTo>
                  <a:lnTo>
                    <a:pt x="218675" y="76785"/>
                  </a:lnTo>
                  <a:lnTo>
                    <a:pt x="218291" y="76751"/>
                  </a:lnTo>
                  <a:lnTo>
                    <a:pt x="217899" y="76725"/>
                  </a:lnTo>
                  <a:lnTo>
                    <a:pt x="217507" y="76717"/>
                  </a:lnTo>
                  <a:lnTo>
                    <a:pt x="217115" y="76708"/>
                  </a:lnTo>
                  <a:lnTo>
                    <a:pt x="216800" y="76708"/>
                  </a:lnTo>
                  <a:lnTo>
                    <a:pt x="216494" y="76725"/>
                  </a:lnTo>
                  <a:lnTo>
                    <a:pt x="216187" y="76734"/>
                  </a:lnTo>
                  <a:lnTo>
                    <a:pt x="215880" y="76759"/>
                  </a:lnTo>
                  <a:lnTo>
                    <a:pt x="215573" y="76785"/>
                  </a:lnTo>
                  <a:lnTo>
                    <a:pt x="215267" y="76819"/>
                  </a:lnTo>
                  <a:lnTo>
                    <a:pt x="214969" y="76861"/>
                  </a:lnTo>
                  <a:lnTo>
                    <a:pt x="214670" y="76904"/>
                  </a:lnTo>
                  <a:lnTo>
                    <a:pt x="214372" y="76955"/>
                  </a:lnTo>
                  <a:lnTo>
                    <a:pt x="214074" y="77015"/>
                  </a:lnTo>
                  <a:lnTo>
                    <a:pt x="213776" y="77074"/>
                  </a:lnTo>
                  <a:lnTo>
                    <a:pt x="213486" y="77143"/>
                  </a:lnTo>
                  <a:lnTo>
                    <a:pt x="213197" y="77219"/>
                  </a:lnTo>
                  <a:lnTo>
                    <a:pt x="212907" y="77296"/>
                  </a:lnTo>
                  <a:lnTo>
                    <a:pt x="212626" y="77381"/>
                  </a:lnTo>
                  <a:lnTo>
                    <a:pt x="212345" y="77466"/>
                  </a:lnTo>
                  <a:lnTo>
                    <a:pt x="212064" y="77560"/>
                  </a:lnTo>
                  <a:lnTo>
                    <a:pt x="211782" y="77662"/>
                  </a:lnTo>
                  <a:lnTo>
                    <a:pt x="211510" y="77773"/>
                  </a:lnTo>
                  <a:lnTo>
                    <a:pt x="211237" y="77884"/>
                  </a:lnTo>
                  <a:lnTo>
                    <a:pt x="210965" y="77994"/>
                  </a:lnTo>
                  <a:lnTo>
                    <a:pt x="210700" y="78114"/>
                  </a:lnTo>
                  <a:lnTo>
                    <a:pt x="210436" y="78242"/>
                  </a:lnTo>
                  <a:lnTo>
                    <a:pt x="210172" y="78378"/>
                  </a:lnTo>
                  <a:lnTo>
                    <a:pt x="209908" y="78506"/>
                  </a:lnTo>
                  <a:lnTo>
                    <a:pt x="209653" y="78650"/>
                  </a:lnTo>
                  <a:lnTo>
                    <a:pt x="209397" y="78795"/>
                  </a:lnTo>
                  <a:lnTo>
                    <a:pt x="209150" y="78940"/>
                  </a:lnTo>
                  <a:lnTo>
                    <a:pt x="208903" y="79102"/>
                  </a:lnTo>
                  <a:lnTo>
                    <a:pt x="208656" y="79255"/>
                  </a:lnTo>
                  <a:lnTo>
                    <a:pt x="208417" y="79417"/>
                  </a:lnTo>
                  <a:lnTo>
                    <a:pt x="208179" y="79588"/>
                  </a:lnTo>
                  <a:lnTo>
                    <a:pt x="207949" y="79758"/>
                  </a:lnTo>
                  <a:lnTo>
                    <a:pt x="207719" y="79937"/>
                  </a:lnTo>
                  <a:lnTo>
                    <a:pt x="207489" y="80116"/>
                  </a:lnTo>
                  <a:lnTo>
                    <a:pt x="207267" y="80303"/>
                  </a:lnTo>
                  <a:lnTo>
                    <a:pt x="207046" y="80491"/>
                  </a:lnTo>
                  <a:lnTo>
                    <a:pt x="206824" y="80687"/>
                  </a:lnTo>
                  <a:lnTo>
                    <a:pt x="206611" y="80883"/>
                  </a:lnTo>
                  <a:lnTo>
                    <a:pt x="206407" y="81078"/>
                  </a:lnTo>
                  <a:lnTo>
                    <a:pt x="206202" y="81283"/>
                  </a:lnTo>
                  <a:lnTo>
                    <a:pt x="205998" y="81496"/>
                  </a:lnTo>
                  <a:lnTo>
                    <a:pt x="205802" y="81709"/>
                  </a:lnTo>
                  <a:lnTo>
                    <a:pt x="205606" y="81922"/>
                  </a:lnTo>
                  <a:lnTo>
                    <a:pt x="205418" y="82143"/>
                  </a:lnTo>
                  <a:lnTo>
                    <a:pt x="205231" y="82365"/>
                  </a:lnTo>
                  <a:lnTo>
                    <a:pt x="205052" y="82595"/>
                  </a:lnTo>
                  <a:lnTo>
                    <a:pt x="204873" y="82825"/>
                  </a:lnTo>
                  <a:lnTo>
                    <a:pt x="204703" y="83055"/>
                  </a:lnTo>
                  <a:lnTo>
                    <a:pt x="204532" y="83293"/>
                  </a:lnTo>
                  <a:lnTo>
                    <a:pt x="204371" y="83532"/>
                  </a:lnTo>
                  <a:lnTo>
                    <a:pt x="204209" y="83779"/>
                  </a:lnTo>
                  <a:lnTo>
                    <a:pt x="204055" y="84026"/>
                  </a:lnTo>
                  <a:lnTo>
                    <a:pt x="203902" y="84273"/>
                  </a:lnTo>
                  <a:lnTo>
                    <a:pt x="203757" y="84520"/>
                  </a:lnTo>
                  <a:lnTo>
                    <a:pt x="203612" y="84784"/>
                  </a:lnTo>
                  <a:lnTo>
                    <a:pt x="203476" y="85040"/>
                  </a:lnTo>
                  <a:lnTo>
                    <a:pt x="203348" y="85304"/>
                  </a:lnTo>
                  <a:lnTo>
                    <a:pt x="203220" y="85568"/>
                  </a:lnTo>
                  <a:lnTo>
                    <a:pt x="203101" y="85832"/>
                  </a:lnTo>
                  <a:lnTo>
                    <a:pt x="202982" y="86105"/>
                  </a:lnTo>
                  <a:lnTo>
                    <a:pt x="202871" y="86377"/>
                  </a:lnTo>
                  <a:lnTo>
                    <a:pt x="202760" y="86650"/>
                  </a:lnTo>
                  <a:lnTo>
                    <a:pt x="202667" y="86923"/>
                  </a:lnTo>
                  <a:lnTo>
                    <a:pt x="188431" y="86923"/>
                  </a:lnTo>
                  <a:lnTo>
                    <a:pt x="188320" y="84776"/>
                  </a:lnTo>
                  <a:lnTo>
                    <a:pt x="188192" y="82612"/>
                  </a:lnTo>
                  <a:lnTo>
                    <a:pt x="188065" y="80440"/>
                  </a:lnTo>
                  <a:lnTo>
                    <a:pt x="187920" y="78259"/>
                  </a:lnTo>
                  <a:lnTo>
                    <a:pt x="187775" y="76061"/>
                  </a:lnTo>
                  <a:lnTo>
                    <a:pt x="187613" y="73854"/>
                  </a:lnTo>
                  <a:lnTo>
                    <a:pt x="187443" y="71648"/>
                  </a:lnTo>
                  <a:lnTo>
                    <a:pt x="187255" y="69424"/>
                  </a:lnTo>
                  <a:lnTo>
                    <a:pt x="187059" y="67192"/>
                  </a:lnTo>
                  <a:lnTo>
                    <a:pt x="186855" y="64951"/>
                  </a:lnTo>
                  <a:lnTo>
                    <a:pt x="186642" y="62711"/>
                  </a:lnTo>
                  <a:lnTo>
                    <a:pt x="186412" y="60462"/>
                  </a:lnTo>
                  <a:lnTo>
                    <a:pt x="186173" y="58196"/>
                  </a:lnTo>
                  <a:lnTo>
                    <a:pt x="185918" y="55938"/>
                  </a:lnTo>
                  <a:lnTo>
                    <a:pt x="185654" y="53663"/>
                  </a:lnTo>
                  <a:lnTo>
                    <a:pt x="185381" y="51389"/>
                  </a:lnTo>
                  <a:lnTo>
                    <a:pt x="185347" y="51176"/>
                  </a:lnTo>
                  <a:lnTo>
                    <a:pt x="185313" y="50963"/>
                  </a:lnTo>
                  <a:lnTo>
                    <a:pt x="185262" y="50750"/>
                  </a:lnTo>
                  <a:lnTo>
                    <a:pt x="185202" y="50545"/>
                  </a:lnTo>
                  <a:lnTo>
                    <a:pt x="185134" y="50341"/>
                  </a:lnTo>
                  <a:lnTo>
                    <a:pt x="185066" y="50145"/>
                  </a:lnTo>
                  <a:lnTo>
                    <a:pt x="184981" y="49949"/>
                  </a:lnTo>
                  <a:lnTo>
                    <a:pt x="184895" y="49753"/>
                  </a:lnTo>
                  <a:lnTo>
                    <a:pt x="184793" y="49574"/>
                  </a:lnTo>
                  <a:lnTo>
                    <a:pt x="184691" y="49387"/>
                  </a:lnTo>
                  <a:lnTo>
                    <a:pt x="184580" y="49208"/>
                  </a:lnTo>
                  <a:lnTo>
                    <a:pt x="184461" y="49037"/>
                  </a:lnTo>
                  <a:lnTo>
                    <a:pt x="184333" y="48875"/>
                  </a:lnTo>
                  <a:lnTo>
                    <a:pt x="184205" y="48714"/>
                  </a:lnTo>
                  <a:lnTo>
                    <a:pt x="184069" y="48560"/>
                  </a:lnTo>
                  <a:lnTo>
                    <a:pt x="183924" y="48407"/>
                  </a:lnTo>
                  <a:lnTo>
                    <a:pt x="183771" y="48262"/>
                  </a:lnTo>
                  <a:lnTo>
                    <a:pt x="183617" y="48126"/>
                  </a:lnTo>
                  <a:lnTo>
                    <a:pt x="183456" y="47989"/>
                  </a:lnTo>
                  <a:lnTo>
                    <a:pt x="183294" y="47870"/>
                  </a:lnTo>
                  <a:lnTo>
                    <a:pt x="183115" y="47751"/>
                  </a:lnTo>
                  <a:lnTo>
                    <a:pt x="182944" y="47640"/>
                  </a:lnTo>
                  <a:lnTo>
                    <a:pt x="182757" y="47538"/>
                  </a:lnTo>
                  <a:lnTo>
                    <a:pt x="182570" y="47436"/>
                  </a:lnTo>
                  <a:lnTo>
                    <a:pt x="182382" y="47350"/>
                  </a:lnTo>
                  <a:lnTo>
                    <a:pt x="182186" y="47265"/>
                  </a:lnTo>
                  <a:lnTo>
                    <a:pt x="181990" y="47189"/>
                  </a:lnTo>
                  <a:lnTo>
                    <a:pt x="181786" y="47129"/>
                  </a:lnTo>
                  <a:lnTo>
                    <a:pt x="181581" y="47069"/>
                  </a:lnTo>
                  <a:lnTo>
                    <a:pt x="181368" y="47018"/>
                  </a:lnTo>
                  <a:lnTo>
                    <a:pt x="181155" y="46984"/>
                  </a:lnTo>
                  <a:lnTo>
                    <a:pt x="180942" y="46950"/>
                  </a:lnTo>
                  <a:lnTo>
                    <a:pt x="178668" y="46669"/>
                  </a:lnTo>
                  <a:lnTo>
                    <a:pt x="176410" y="46413"/>
                  </a:lnTo>
                  <a:lnTo>
                    <a:pt x="174152" y="46158"/>
                  </a:lnTo>
                  <a:lnTo>
                    <a:pt x="171903" y="45919"/>
                  </a:lnTo>
                  <a:lnTo>
                    <a:pt x="169654" y="45689"/>
                  </a:lnTo>
                  <a:lnTo>
                    <a:pt x="167422" y="45476"/>
                  </a:lnTo>
                  <a:lnTo>
                    <a:pt x="165190" y="45272"/>
                  </a:lnTo>
                  <a:lnTo>
                    <a:pt x="162967" y="45076"/>
                  </a:lnTo>
                  <a:lnTo>
                    <a:pt x="160752" y="44897"/>
                  </a:lnTo>
                  <a:lnTo>
                    <a:pt x="158545" y="44726"/>
                  </a:lnTo>
                  <a:lnTo>
                    <a:pt x="156347" y="44565"/>
                  </a:lnTo>
                  <a:lnTo>
                    <a:pt x="154158" y="44411"/>
                  </a:lnTo>
                  <a:lnTo>
                    <a:pt x="151985" y="44266"/>
                  </a:lnTo>
                  <a:lnTo>
                    <a:pt x="149813" y="44139"/>
                  </a:lnTo>
                  <a:lnTo>
                    <a:pt x="147657" y="44019"/>
                  </a:lnTo>
                  <a:lnTo>
                    <a:pt x="145511" y="43909"/>
                  </a:lnTo>
                  <a:lnTo>
                    <a:pt x="145511" y="29775"/>
                  </a:lnTo>
                  <a:lnTo>
                    <a:pt x="145792" y="29673"/>
                  </a:lnTo>
                  <a:lnTo>
                    <a:pt x="146064" y="29571"/>
                  </a:lnTo>
                  <a:lnTo>
                    <a:pt x="146337" y="29460"/>
                  </a:lnTo>
                  <a:lnTo>
                    <a:pt x="146610" y="29341"/>
                  </a:lnTo>
                  <a:lnTo>
                    <a:pt x="146874" y="29221"/>
                  </a:lnTo>
                  <a:lnTo>
                    <a:pt x="147138" y="29094"/>
                  </a:lnTo>
                  <a:lnTo>
                    <a:pt x="147402" y="28957"/>
                  </a:lnTo>
                  <a:lnTo>
                    <a:pt x="147657" y="28821"/>
                  </a:lnTo>
                  <a:lnTo>
                    <a:pt x="147913" y="28685"/>
                  </a:lnTo>
                  <a:lnTo>
                    <a:pt x="148169" y="28540"/>
                  </a:lnTo>
                  <a:lnTo>
                    <a:pt x="148416" y="28386"/>
                  </a:lnTo>
                  <a:lnTo>
                    <a:pt x="148663" y="28233"/>
                  </a:lnTo>
                  <a:lnTo>
                    <a:pt x="148910" y="28071"/>
                  </a:lnTo>
                  <a:lnTo>
                    <a:pt x="149148" y="27909"/>
                  </a:lnTo>
                  <a:lnTo>
                    <a:pt x="149387" y="27739"/>
                  </a:lnTo>
                  <a:lnTo>
                    <a:pt x="149617" y="27569"/>
                  </a:lnTo>
                  <a:lnTo>
                    <a:pt x="149847" y="27390"/>
                  </a:lnTo>
                  <a:lnTo>
                    <a:pt x="150077" y="27211"/>
                  </a:lnTo>
                  <a:lnTo>
                    <a:pt x="150298" y="27023"/>
                  </a:lnTo>
                  <a:lnTo>
                    <a:pt x="150520" y="26836"/>
                  </a:lnTo>
                  <a:lnTo>
                    <a:pt x="150733" y="26640"/>
                  </a:lnTo>
                  <a:lnTo>
                    <a:pt x="150946" y="26444"/>
                  </a:lnTo>
                  <a:lnTo>
                    <a:pt x="151159" y="26240"/>
                  </a:lnTo>
                  <a:lnTo>
                    <a:pt x="151363" y="26035"/>
                  </a:lnTo>
                  <a:lnTo>
                    <a:pt x="151559" y="25822"/>
                  </a:lnTo>
                  <a:lnTo>
                    <a:pt x="151755" y="25609"/>
                  </a:lnTo>
                  <a:lnTo>
                    <a:pt x="151951" y="25396"/>
                  </a:lnTo>
                  <a:lnTo>
                    <a:pt x="152139" y="25175"/>
                  </a:lnTo>
                  <a:lnTo>
                    <a:pt x="152326" y="24953"/>
                  </a:lnTo>
                  <a:lnTo>
                    <a:pt x="152505" y="24723"/>
                  </a:lnTo>
                  <a:lnTo>
                    <a:pt x="152684" y="24493"/>
                  </a:lnTo>
                  <a:lnTo>
                    <a:pt x="152854" y="24263"/>
                  </a:lnTo>
                  <a:lnTo>
                    <a:pt x="153016" y="24025"/>
                  </a:lnTo>
                  <a:lnTo>
                    <a:pt x="153186" y="23777"/>
                  </a:lnTo>
                  <a:lnTo>
                    <a:pt x="153340" y="23539"/>
                  </a:lnTo>
                  <a:lnTo>
                    <a:pt x="153493" y="23292"/>
                  </a:lnTo>
                  <a:lnTo>
                    <a:pt x="153646" y="23036"/>
                  </a:lnTo>
                  <a:lnTo>
                    <a:pt x="153791" y="22789"/>
                  </a:lnTo>
                  <a:lnTo>
                    <a:pt x="153928" y="22525"/>
                  </a:lnTo>
                  <a:lnTo>
                    <a:pt x="154064" y="22270"/>
                  </a:lnTo>
                  <a:lnTo>
                    <a:pt x="154200" y="22005"/>
                  </a:lnTo>
                  <a:lnTo>
                    <a:pt x="154319" y="21741"/>
                  </a:lnTo>
                  <a:lnTo>
                    <a:pt x="154447" y="21477"/>
                  </a:lnTo>
                  <a:lnTo>
                    <a:pt x="154558" y="21205"/>
                  </a:lnTo>
                  <a:lnTo>
                    <a:pt x="154669" y="20932"/>
                  </a:lnTo>
                  <a:lnTo>
                    <a:pt x="154780" y="20659"/>
                  </a:lnTo>
                  <a:lnTo>
                    <a:pt x="154873" y="20378"/>
                  </a:lnTo>
                  <a:lnTo>
                    <a:pt x="154967" y="20097"/>
                  </a:lnTo>
                  <a:lnTo>
                    <a:pt x="155061" y="19816"/>
                  </a:lnTo>
                  <a:lnTo>
                    <a:pt x="155146" y="19526"/>
                  </a:lnTo>
                  <a:lnTo>
                    <a:pt x="155223" y="19245"/>
                  </a:lnTo>
                  <a:lnTo>
                    <a:pt x="155299" y="18956"/>
                  </a:lnTo>
                  <a:lnTo>
                    <a:pt x="155367" y="18657"/>
                  </a:lnTo>
                  <a:lnTo>
                    <a:pt x="155427" y="18368"/>
                  </a:lnTo>
                  <a:lnTo>
                    <a:pt x="155487" y="18070"/>
                  </a:lnTo>
                  <a:lnTo>
                    <a:pt x="155538" y="17771"/>
                  </a:lnTo>
                  <a:lnTo>
                    <a:pt x="155580" y="17473"/>
                  </a:lnTo>
                  <a:lnTo>
                    <a:pt x="155623" y="17175"/>
                  </a:lnTo>
                  <a:lnTo>
                    <a:pt x="155657" y="16868"/>
                  </a:lnTo>
                  <a:lnTo>
                    <a:pt x="155683" y="16562"/>
                  </a:lnTo>
                  <a:lnTo>
                    <a:pt x="155700" y="16255"/>
                  </a:lnTo>
                  <a:lnTo>
                    <a:pt x="155717" y="15948"/>
                  </a:lnTo>
                  <a:lnTo>
                    <a:pt x="155725" y="15641"/>
                  </a:lnTo>
                  <a:lnTo>
                    <a:pt x="155734" y="15326"/>
                  </a:lnTo>
                  <a:lnTo>
                    <a:pt x="155725" y="14934"/>
                  </a:lnTo>
                  <a:lnTo>
                    <a:pt x="155708" y="14543"/>
                  </a:lnTo>
                  <a:lnTo>
                    <a:pt x="155683" y="14151"/>
                  </a:lnTo>
                  <a:lnTo>
                    <a:pt x="155649" y="13759"/>
                  </a:lnTo>
                  <a:lnTo>
                    <a:pt x="155606" y="13375"/>
                  </a:lnTo>
                  <a:lnTo>
                    <a:pt x="155555" y="12992"/>
                  </a:lnTo>
                  <a:lnTo>
                    <a:pt x="155495" y="12617"/>
                  </a:lnTo>
                  <a:lnTo>
                    <a:pt x="155418" y="12242"/>
                  </a:lnTo>
                  <a:lnTo>
                    <a:pt x="155342" y="11867"/>
                  </a:lnTo>
                  <a:lnTo>
                    <a:pt x="155248" y="11501"/>
                  </a:lnTo>
                  <a:lnTo>
                    <a:pt x="155146" y="11135"/>
                  </a:lnTo>
                  <a:lnTo>
                    <a:pt x="155044" y="10777"/>
                  </a:lnTo>
                  <a:lnTo>
                    <a:pt x="154924" y="10419"/>
                  </a:lnTo>
                  <a:lnTo>
                    <a:pt x="154797" y="10061"/>
                  </a:lnTo>
                  <a:lnTo>
                    <a:pt x="154669" y="9712"/>
                  </a:lnTo>
                  <a:lnTo>
                    <a:pt x="154524" y="9363"/>
                  </a:lnTo>
                  <a:lnTo>
                    <a:pt x="154379" y="9022"/>
                  </a:lnTo>
                  <a:lnTo>
                    <a:pt x="154217" y="8690"/>
                  </a:lnTo>
                  <a:lnTo>
                    <a:pt x="154055" y="8357"/>
                  </a:lnTo>
                  <a:lnTo>
                    <a:pt x="153876" y="8025"/>
                  </a:lnTo>
                  <a:lnTo>
                    <a:pt x="153698" y="7701"/>
                  </a:lnTo>
                  <a:lnTo>
                    <a:pt x="153510" y="7386"/>
                  </a:lnTo>
                  <a:lnTo>
                    <a:pt x="153314" y="7071"/>
                  </a:lnTo>
                  <a:lnTo>
                    <a:pt x="153110" y="6764"/>
                  </a:lnTo>
                  <a:lnTo>
                    <a:pt x="152897" y="6458"/>
                  </a:lnTo>
                  <a:lnTo>
                    <a:pt x="152684" y="6159"/>
                  </a:lnTo>
                  <a:lnTo>
                    <a:pt x="152462" y="5870"/>
                  </a:lnTo>
                  <a:lnTo>
                    <a:pt x="152224" y="5580"/>
                  </a:lnTo>
                  <a:lnTo>
                    <a:pt x="151985" y="5299"/>
                  </a:lnTo>
                  <a:lnTo>
                    <a:pt x="151747" y="5026"/>
                  </a:lnTo>
                  <a:lnTo>
                    <a:pt x="151491" y="4754"/>
                  </a:lnTo>
                  <a:lnTo>
                    <a:pt x="151235" y="4498"/>
                  </a:lnTo>
                  <a:lnTo>
                    <a:pt x="150971" y="4234"/>
                  </a:lnTo>
                  <a:lnTo>
                    <a:pt x="150707" y="3987"/>
                  </a:lnTo>
                  <a:lnTo>
                    <a:pt x="150426" y="3740"/>
                  </a:lnTo>
                  <a:lnTo>
                    <a:pt x="150145" y="3501"/>
                  </a:lnTo>
                  <a:lnTo>
                    <a:pt x="149864" y="3271"/>
                  </a:lnTo>
                  <a:lnTo>
                    <a:pt x="149566" y="3050"/>
                  </a:lnTo>
                  <a:lnTo>
                    <a:pt x="149268" y="2828"/>
                  </a:lnTo>
                  <a:lnTo>
                    <a:pt x="148969" y="2624"/>
                  </a:lnTo>
                  <a:lnTo>
                    <a:pt x="148663" y="2419"/>
                  </a:lnTo>
                  <a:lnTo>
                    <a:pt x="148347" y="2224"/>
                  </a:lnTo>
                  <a:lnTo>
                    <a:pt x="148024" y="2036"/>
                  </a:lnTo>
                  <a:lnTo>
                    <a:pt x="147700" y="1849"/>
                  </a:lnTo>
                  <a:lnTo>
                    <a:pt x="147376" y="1678"/>
                  </a:lnTo>
                  <a:lnTo>
                    <a:pt x="147044" y="1516"/>
                  </a:lnTo>
                  <a:lnTo>
                    <a:pt x="146703" y="1355"/>
                  </a:lnTo>
                  <a:lnTo>
                    <a:pt x="146362" y="1210"/>
                  </a:lnTo>
                  <a:lnTo>
                    <a:pt x="146022" y="1065"/>
                  </a:lnTo>
                  <a:lnTo>
                    <a:pt x="145672" y="929"/>
                  </a:lnTo>
                  <a:lnTo>
                    <a:pt x="145315" y="809"/>
                  </a:lnTo>
                  <a:lnTo>
                    <a:pt x="144957" y="690"/>
                  </a:lnTo>
                  <a:lnTo>
                    <a:pt x="144599" y="579"/>
                  </a:lnTo>
                  <a:lnTo>
                    <a:pt x="144233" y="486"/>
                  </a:lnTo>
                  <a:lnTo>
                    <a:pt x="143858" y="392"/>
                  </a:lnTo>
                  <a:lnTo>
                    <a:pt x="143491" y="315"/>
                  </a:lnTo>
                  <a:lnTo>
                    <a:pt x="143117" y="239"/>
                  </a:lnTo>
                  <a:lnTo>
                    <a:pt x="142733" y="179"/>
                  </a:lnTo>
                  <a:lnTo>
                    <a:pt x="142350" y="119"/>
                  </a:lnTo>
                  <a:lnTo>
                    <a:pt x="141966" y="77"/>
                  </a:lnTo>
                  <a:lnTo>
                    <a:pt x="141583" y="43"/>
                  </a:lnTo>
                  <a:lnTo>
                    <a:pt x="141191" y="17"/>
                  </a:lnTo>
                  <a:lnTo>
                    <a:pt x="140799" y="9"/>
                  </a:lnTo>
                  <a:lnTo>
                    <a:pt x="140407" y="0"/>
                  </a:lnTo>
                  <a:lnTo>
                    <a:pt x="140007" y="9"/>
                  </a:lnTo>
                  <a:lnTo>
                    <a:pt x="139615" y="17"/>
                  </a:lnTo>
                  <a:lnTo>
                    <a:pt x="139223" y="43"/>
                  </a:lnTo>
                  <a:lnTo>
                    <a:pt x="138840" y="77"/>
                  </a:lnTo>
                  <a:lnTo>
                    <a:pt x="138457" y="119"/>
                  </a:lnTo>
                  <a:lnTo>
                    <a:pt x="138073" y="179"/>
                  </a:lnTo>
                  <a:lnTo>
                    <a:pt x="137698" y="239"/>
                  </a:lnTo>
                  <a:lnTo>
                    <a:pt x="137323" y="315"/>
                  </a:lnTo>
                  <a:lnTo>
                    <a:pt x="136949" y="392"/>
                  </a:lnTo>
                  <a:lnTo>
                    <a:pt x="136582" y="486"/>
                  </a:lnTo>
                  <a:lnTo>
                    <a:pt x="136216" y="579"/>
                  </a:lnTo>
                  <a:lnTo>
                    <a:pt x="135850" y="690"/>
                  </a:lnTo>
                  <a:lnTo>
                    <a:pt x="135492" y="809"/>
                  </a:lnTo>
                  <a:lnTo>
                    <a:pt x="135142" y="929"/>
                  </a:lnTo>
                  <a:lnTo>
                    <a:pt x="134793" y="1065"/>
                  </a:lnTo>
                  <a:lnTo>
                    <a:pt x="134444" y="1210"/>
                  </a:lnTo>
                  <a:lnTo>
                    <a:pt x="134103" y="1355"/>
                  </a:lnTo>
                  <a:lnTo>
                    <a:pt x="133762" y="1516"/>
                  </a:lnTo>
                  <a:lnTo>
                    <a:pt x="133430" y="1678"/>
                  </a:lnTo>
                  <a:lnTo>
                    <a:pt x="133106" y="1849"/>
                  </a:lnTo>
                  <a:lnTo>
                    <a:pt x="132783" y="2036"/>
                  </a:lnTo>
                  <a:lnTo>
                    <a:pt x="132459" y="2224"/>
                  </a:lnTo>
                  <a:lnTo>
                    <a:pt x="132152" y="2419"/>
                  </a:lnTo>
                  <a:lnTo>
                    <a:pt x="131837" y="2624"/>
                  </a:lnTo>
                  <a:lnTo>
                    <a:pt x="131539" y="2828"/>
                  </a:lnTo>
                  <a:lnTo>
                    <a:pt x="131241" y="3050"/>
                  </a:lnTo>
                  <a:lnTo>
                    <a:pt x="130951" y="3271"/>
                  </a:lnTo>
                  <a:lnTo>
                    <a:pt x="130661" y="3501"/>
                  </a:lnTo>
                  <a:lnTo>
                    <a:pt x="130380" y="3740"/>
                  </a:lnTo>
                  <a:lnTo>
                    <a:pt x="130108" y="3987"/>
                  </a:lnTo>
                  <a:lnTo>
                    <a:pt x="129835" y="4234"/>
                  </a:lnTo>
                  <a:lnTo>
                    <a:pt x="129571" y="4498"/>
                  </a:lnTo>
                  <a:lnTo>
                    <a:pt x="129315" y="4754"/>
                  </a:lnTo>
                  <a:lnTo>
                    <a:pt x="129060" y="5026"/>
                  </a:lnTo>
                  <a:lnTo>
                    <a:pt x="128821" y="5299"/>
                  </a:lnTo>
                  <a:lnTo>
                    <a:pt x="128583" y="5580"/>
                  </a:lnTo>
                  <a:lnTo>
                    <a:pt x="128353" y="5870"/>
                  </a:lnTo>
                  <a:lnTo>
                    <a:pt x="128123" y="6159"/>
                  </a:lnTo>
                  <a:lnTo>
                    <a:pt x="127910" y="6458"/>
                  </a:lnTo>
                  <a:lnTo>
                    <a:pt x="127697" y="6764"/>
                  </a:lnTo>
                  <a:lnTo>
                    <a:pt x="127492" y="7071"/>
                  </a:lnTo>
                  <a:lnTo>
                    <a:pt x="127296" y="7386"/>
                  </a:lnTo>
                  <a:lnTo>
                    <a:pt x="127109" y="7701"/>
                  </a:lnTo>
                  <a:lnTo>
                    <a:pt x="126930" y="8025"/>
                  </a:lnTo>
                  <a:lnTo>
                    <a:pt x="126759" y="8357"/>
                  </a:lnTo>
                  <a:lnTo>
                    <a:pt x="126589" y="8690"/>
                  </a:lnTo>
                  <a:lnTo>
                    <a:pt x="126436" y="9022"/>
                  </a:lnTo>
                  <a:lnTo>
                    <a:pt x="126282" y="9363"/>
                  </a:lnTo>
                  <a:lnTo>
                    <a:pt x="126146" y="9712"/>
                  </a:lnTo>
                  <a:lnTo>
                    <a:pt x="126010" y="10061"/>
                  </a:lnTo>
                  <a:lnTo>
                    <a:pt x="125882" y="10419"/>
                  </a:lnTo>
                  <a:lnTo>
                    <a:pt x="125771" y="10777"/>
                  </a:lnTo>
                  <a:lnTo>
                    <a:pt x="125660" y="11135"/>
                  </a:lnTo>
                  <a:lnTo>
                    <a:pt x="125558" y="11501"/>
                  </a:lnTo>
                  <a:lnTo>
                    <a:pt x="125473" y="11867"/>
                  </a:lnTo>
                  <a:lnTo>
                    <a:pt x="125388" y="12242"/>
                  </a:lnTo>
                  <a:lnTo>
                    <a:pt x="125320" y="12617"/>
                  </a:lnTo>
                  <a:lnTo>
                    <a:pt x="125252" y="12992"/>
                  </a:lnTo>
                  <a:lnTo>
                    <a:pt x="125200" y="13375"/>
                  </a:lnTo>
                  <a:lnTo>
                    <a:pt x="125158" y="13759"/>
                  </a:lnTo>
                  <a:lnTo>
                    <a:pt x="125124" y="14151"/>
                  </a:lnTo>
                  <a:lnTo>
                    <a:pt x="125098" y="14543"/>
                  </a:lnTo>
                  <a:lnTo>
                    <a:pt x="125081" y="14934"/>
                  </a:lnTo>
                  <a:lnTo>
                    <a:pt x="125081" y="15326"/>
                  </a:lnTo>
                  <a:lnTo>
                    <a:pt x="125081" y="15641"/>
                  </a:lnTo>
                  <a:lnTo>
                    <a:pt x="125090" y="15948"/>
                  </a:lnTo>
                  <a:lnTo>
                    <a:pt x="125107" y="16255"/>
                  </a:lnTo>
                  <a:lnTo>
                    <a:pt x="125124" y="16562"/>
                  </a:lnTo>
                  <a:lnTo>
                    <a:pt x="125158" y="16868"/>
                  </a:lnTo>
                  <a:lnTo>
                    <a:pt x="125192" y="17175"/>
                  </a:lnTo>
                  <a:lnTo>
                    <a:pt x="125226" y="17473"/>
                  </a:lnTo>
                  <a:lnTo>
                    <a:pt x="125269" y="17771"/>
                  </a:lnTo>
                  <a:lnTo>
                    <a:pt x="125320" y="18070"/>
                  </a:lnTo>
                  <a:lnTo>
                    <a:pt x="125379" y="18368"/>
                  </a:lnTo>
                  <a:lnTo>
                    <a:pt x="125439" y="18657"/>
                  </a:lnTo>
                  <a:lnTo>
                    <a:pt x="125507" y="18956"/>
                  </a:lnTo>
                  <a:lnTo>
                    <a:pt x="125584" y="19245"/>
                  </a:lnTo>
                  <a:lnTo>
                    <a:pt x="125660" y="19526"/>
                  </a:lnTo>
                  <a:lnTo>
                    <a:pt x="125746" y="19816"/>
                  </a:lnTo>
                  <a:lnTo>
                    <a:pt x="125839" y="20097"/>
                  </a:lnTo>
                  <a:lnTo>
                    <a:pt x="125933" y="20378"/>
                  </a:lnTo>
                  <a:lnTo>
                    <a:pt x="126035" y="20659"/>
                  </a:lnTo>
                  <a:lnTo>
                    <a:pt x="126138" y="20932"/>
                  </a:lnTo>
                  <a:lnTo>
                    <a:pt x="126248" y="21205"/>
                  </a:lnTo>
                  <a:lnTo>
                    <a:pt x="126368" y="21477"/>
                  </a:lnTo>
                  <a:lnTo>
                    <a:pt x="126487" y="21741"/>
                  </a:lnTo>
                  <a:lnTo>
                    <a:pt x="126615" y="22005"/>
                  </a:lnTo>
                  <a:lnTo>
                    <a:pt x="126742" y="22270"/>
                  </a:lnTo>
                  <a:lnTo>
                    <a:pt x="126879" y="22525"/>
                  </a:lnTo>
                  <a:lnTo>
                    <a:pt x="127015" y="22789"/>
                  </a:lnTo>
                  <a:lnTo>
                    <a:pt x="127160" y="23036"/>
                  </a:lnTo>
                  <a:lnTo>
                    <a:pt x="127313" y="23292"/>
                  </a:lnTo>
                  <a:lnTo>
                    <a:pt x="127467" y="23539"/>
                  </a:lnTo>
                  <a:lnTo>
                    <a:pt x="127628" y="23777"/>
                  </a:lnTo>
                  <a:lnTo>
                    <a:pt x="127790" y="24025"/>
                  </a:lnTo>
                  <a:lnTo>
                    <a:pt x="127961" y="24263"/>
                  </a:lnTo>
                  <a:lnTo>
                    <a:pt x="128131" y="24493"/>
                  </a:lnTo>
                  <a:lnTo>
                    <a:pt x="128301" y="24723"/>
                  </a:lnTo>
                  <a:lnTo>
                    <a:pt x="128489" y="24953"/>
                  </a:lnTo>
                  <a:lnTo>
                    <a:pt x="128668" y="25175"/>
                  </a:lnTo>
                  <a:lnTo>
                    <a:pt x="128855" y="25396"/>
                  </a:lnTo>
                  <a:lnTo>
                    <a:pt x="129051" y="25609"/>
                  </a:lnTo>
                  <a:lnTo>
                    <a:pt x="129247" y="25822"/>
                  </a:lnTo>
                  <a:lnTo>
                    <a:pt x="129452" y="26035"/>
                  </a:lnTo>
                  <a:lnTo>
                    <a:pt x="129656" y="26240"/>
                  </a:lnTo>
                  <a:lnTo>
                    <a:pt x="129860" y="26444"/>
                  </a:lnTo>
                  <a:lnTo>
                    <a:pt x="130073" y="26640"/>
                  </a:lnTo>
                  <a:lnTo>
                    <a:pt x="130286" y="26836"/>
                  </a:lnTo>
                  <a:lnTo>
                    <a:pt x="130508" y="27023"/>
                  </a:lnTo>
                  <a:lnTo>
                    <a:pt x="130729" y="27211"/>
                  </a:lnTo>
                  <a:lnTo>
                    <a:pt x="130959" y="27390"/>
                  </a:lnTo>
                  <a:lnTo>
                    <a:pt x="131190" y="27569"/>
                  </a:lnTo>
                  <a:lnTo>
                    <a:pt x="131428" y="27739"/>
                  </a:lnTo>
                  <a:lnTo>
                    <a:pt x="131658" y="27909"/>
                  </a:lnTo>
                  <a:lnTo>
                    <a:pt x="131905" y="28071"/>
                  </a:lnTo>
                  <a:lnTo>
                    <a:pt x="132144" y="28233"/>
                  </a:lnTo>
                  <a:lnTo>
                    <a:pt x="132391" y="28386"/>
                  </a:lnTo>
                  <a:lnTo>
                    <a:pt x="132638" y="28540"/>
                  </a:lnTo>
                  <a:lnTo>
                    <a:pt x="132893" y="28685"/>
                  </a:lnTo>
                  <a:lnTo>
                    <a:pt x="133149" y="28821"/>
                  </a:lnTo>
                  <a:lnTo>
                    <a:pt x="133405" y="28957"/>
                  </a:lnTo>
                  <a:lnTo>
                    <a:pt x="133669" y="29094"/>
                  </a:lnTo>
                  <a:lnTo>
                    <a:pt x="133933" y="29221"/>
                  </a:lnTo>
                  <a:lnTo>
                    <a:pt x="134197" y="29341"/>
                  </a:lnTo>
                  <a:lnTo>
                    <a:pt x="134469" y="29460"/>
                  </a:lnTo>
                  <a:lnTo>
                    <a:pt x="134742" y="29571"/>
                  </a:lnTo>
                  <a:lnTo>
                    <a:pt x="135015" y="29673"/>
                  </a:lnTo>
                  <a:lnTo>
                    <a:pt x="135296" y="29775"/>
                  </a:lnTo>
                  <a:lnTo>
                    <a:pt x="135296" y="43491"/>
                  </a:lnTo>
                  <a:lnTo>
                    <a:pt x="132706" y="43415"/>
                  </a:lnTo>
                  <a:lnTo>
                    <a:pt x="130142" y="43346"/>
                  </a:lnTo>
                  <a:lnTo>
                    <a:pt x="127594" y="43295"/>
                  </a:lnTo>
                  <a:lnTo>
                    <a:pt x="125081" y="43261"/>
                  </a:lnTo>
                  <a:lnTo>
                    <a:pt x="122585" y="43227"/>
                  </a:lnTo>
                  <a:lnTo>
                    <a:pt x="120123" y="43210"/>
                  </a:lnTo>
                  <a:lnTo>
                    <a:pt x="117686" y="43202"/>
                  </a:lnTo>
                  <a:lnTo>
                    <a:pt x="115275" y="43210"/>
                  </a:lnTo>
                  <a:lnTo>
                    <a:pt x="112898" y="43219"/>
                  </a:lnTo>
                  <a:lnTo>
                    <a:pt x="110547" y="43244"/>
                  </a:lnTo>
                  <a:lnTo>
                    <a:pt x="108230" y="43270"/>
                  </a:lnTo>
                  <a:lnTo>
                    <a:pt x="105947" y="43312"/>
                  </a:lnTo>
                  <a:lnTo>
                    <a:pt x="103698" y="43355"/>
                  </a:lnTo>
                  <a:lnTo>
                    <a:pt x="101474" y="43415"/>
                  </a:lnTo>
                  <a:lnTo>
                    <a:pt x="99293" y="43474"/>
                  </a:lnTo>
                  <a:lnTo>
                    <a:pt x="97146" y="43542"/>
                  </a:lnTo>
                  <a:lnTo>
                    <a:pt x="97146" y="29775"/>
                  </a:lnTo>
                  <a:lnTo>
                    <a:pt x="97427" y="29673"/>
                  </a:lnTo>
                  <a:lnTo>
                    <a:pt x="97700" y="29571"/>
                  </a:lnTo>
                  <a:lnTo>
                    <a:pt x="97973" y="29460"/>
                  </a:lnTo>
                  <a:lnTo>
                    <a:pt x="98245" y="29341"/>
                  </a:lnTo>
                  <a:lnTo>
                    <a:pt x="98509" y="29221"/>
                  </a:lnTo>
                  <a:lnTo>
                    <a:pt x="98773" y="29094"/>
                  </a:lnTo>
                  <a:lnTo>
                    <a:pt x="99038" y="28957"/>
                  </a:lnTo>
                  <a:lnTo>
                    <a:pt x="99293" y="28821"/>
                  </a:lnTo>
                  <a:lnTo>
                    <a:pt x="99549" y="28685"/>
                  </a:lnTo>
                  <a:lnTo>
                    <a:pt x="99804" y="28540"/>
                  </a:lnTo>
                  <a:lnTo>
                    <a:pt x="100051" y="28386"/>
                  </a:lnTo>
                  <a:lnTo>
                    <a:pt x="100298" y="28233"/>
                  </a:lnTo>
                  <a:lnTo>
                    <a:pt x="100545" y="28071"/>
                  </a:lnTo>
                  <a:lnTo>
                    <a:pt x="100784" y="27909"/>
                  </a:lnTo>
                  <a:lnTo>
                    <a:pt x="101023" y="27739"/>
                  </a:lnTo>
                  <a:lnTo>
                    <a:pt x="101253" y="27569"/>
                  </a:lnTo>
                  <a:lnTo>
                    <a:pt x="101483" y="27390"/>
                  </a:lnTo>
                  <a:lnTo>
                    <a:pt x="101713" y="27211"/>
                  </a:lnTo>
                  <a:lnTo>
                    <a:pt x="101934" y="27023"/>
                  </a:lnTo>
                  <a:lnTo>
                    <a:pt x="102156" y="26836"/>
                  </a:lnTo>
                  <a:lnTo>
                    <a:pt x="102369" y="26640"/>
                  </a:lnTo>
                  <a:lnTo>
                    <a:pt x="102582" y="26444"/>
                  </a:lnTo>
                  <a:lnTo>
                    <a:pt x="102786" y="26240"/>
                  </a:lnTo>
                  <a:lnTo>
                    <a:pt x="102991" y="26035"/>
                  </a:lnTo>
                  <a:lnTo>
                    <a:pt x="103195" y="25822"/>
                  </a:lnTo>
                  <a:lnTo>
                    <a:pt x="103391" y="25609"/>
                  </a:lnTo>
                  <a:lnTo>
                    <a:pt x="103587" y="25396"/>
                  </a:lnTo>
                  <a:lnTo>
                    <a:pt x="103774" y="25175"/>
                  </a:lnTo>
                  <a:lnTo>
                    <a:pt x="103962" y="24953"/>
                  </a:lnTo>
                  <a:lnTo>
                    <a:pt x="104141" y="24723"/>
                  </a:lnTo>
                  <a:lnTo>
                    <a:pt x="104320" y="24493"/>
                  </a:lnTo>
                  <a:lnTo>
                    <a:pt x="104490" y="24263"/>
                  </a:lnTo>
                  <a:lnTo>
                    <a:pt x="104652" y="24025"/>
                  </a:lnTo>
                  <a:lnTo>
                    <a:pt x="104822" y="23777"/>
                  </a:lnTo>
                  <a:lnTo>
                    <a:pt x="104976" y="23539"/>
                  </a:lnTo>
                  <a:lnTo>
                    <a:pt x="105129" y="23292"/>
                  </a:lnTo>
                  <a:lnTo>
                    <a:pt x="105282" y="23036"/>
                  </a:lnTo>
                  <a:lnTo>
                    <a:pt x="105427" y="22789"/>
                  </a:lnTo>
                  <a:lnTo>
                    <a:pt x="105563" y="22525"/>
                  </a:lnTo>
                  <a:lnTo>
                    <a:pt x="105700" y="22270"/>
                  </a:lnTo>
                  <a:lnTo>
                    <a:pt x="105836" y="22005"/>
                  </a:lnTo>
                  <a:lnTo>
                    <a:pt x="105955" y="21741"/>
                  </a:lnTo>
                  <a:lnTo>
                    <a:pt x="106075" y="21477"/>
                  </a:lnTo>
                  <a:lnTo>
                    <a:pt x="106194" y="21205"/>
                  </a:lnTo>
                  <a:lnTo>
                    <a:pt x="106305" y="20932"/>
                  </a:lnTo>
                  <a:lnTo>
                    <a:pt x="106407" y="20659"/>
                  </a:lnTo>
                  <a:lnTo>
                    <a:pt x="106509" y="20378"/>
                  </a:lnTo>
                  <a:lnTo>
                    <a:pt x="106603" y="20097"/>
                  </a:lnTo>
                  <a:lnTo>
                    <a:pt x="106696" y="19816"/>
                  </a:lnTo>
                  <a:lnTo>
                    <a:pt x="106782" y="19526"/>
                  </a:lnTo>
                  <a:lnTo>
                    <a:pt x="106858" y="19245"/>
                  </a:lnTo>
                  <a:lnTo>
                    <a:pt x="106935" y="18956"/>
                  </a:lnTo>
                  <a:lnTo>
                    <a:pt x="107003" y="18657"/>
                  </a:lnTo>
                  <a:lnTo>
                    <a:pt x="107063" y="18368"/>
                  </a:lnTo>
                  <a:lnTo>
                    <a:pt x="107122" y="18070"/>
                  </a:lnTo>
                  <a:lnTo>
                    <a:pt x="107174" y="17771"/>
                  </a:lnTo>
                  <a:lnTo>
                    <a:pt x="107216" y="17473"/>
                  </a:lnTo>
                  <a:lnTo>
                    <a:pt x="107259" y="17175"/>
                  </a:lnTo>
                  <a:lnTo>
                    <a:pt x="107293" y="16868"/>
                  </a:lnTo>
                  <a:lnTo>
                    <a:pt x="107318" y="16562"/>
                  </a:lnTo>
                  <a:lnTo>
                    <a:pt x="107335" y="16255"/>
                  </a:lnTo>
                  <a:lnTo>
                    <a:pt x="107352" y="15948"/>
                  </a:lnTo>
                  <a:lnTo>
                    <a:pt x="107361" y="15641"/>
                  </a:lnTo>
                  <a:lnTo>
                    <a:pt x="107369" y="15326"/>
                  </a:lnTo>
                  <a:lnTo>
                    <a:pt x="107361" y="14934"/>
                  </a:lnTo>
                  <a:lnTo>
                    <a:pt x="107344" y="14543"/>
                  </a:lnTo>
                  <a:lnTo>
                    <a:pt x="107318" y="14151"/>
                  </a:lnTo>
                  <a:lnTo>
                    <a:pt x="107284" y="13759"/>
                  </a:lnTo>
                  <a:lnTo>
                    <a:pt x="107242" y="13375"/>
                  </a:lnTo>
                  <a:lnTo>
                    <a:pt x="107191" y="12992"/>
                  </a:lnTo>
                  <a:lnTo>
                    <a:pt x="107131" y="12617"/>
                  </a:lnTo>
                  <a:lnTo>
                    <a:pt x="107054" y="12242"/>
                  </a:lnTo>
                  <a:lnTo>
                    <a:pt x="106978" y="11867"/>
                  </a:lnTo>
                  <a:lnTo>
                    <a:pt x="106884" y="11501"/>
                  </a:lnTo>
                  <a:lnTo>
                    <a:pt x="106782" y="11135"/>
                  </a:lnTo>
                  <a:lnTo>
                    <a:pt x="106679" y="10777"/>
                  </a:lnTo>
                  <a:lnTo>
                    <a:pt x="106560" y="10419"/>
                  </a:lnTo>
                  <a:lnTo>
                    <a:pt x="106432" y="10061"/>
                  </a:lnTo>
                  <a:lnTo>
                    <a:pt x="106305" y="9712"/>
                  </a:lnTo>
                  <a:lnTo>
                    <a:pt x="106160" y="9363"/>
                  </a:lnTo>
                  <a:lnTo>
                    <a:pt x="106006" y="9022"/>
                  </a:lnTo>
                  <a:lnTo>
                    <a:pt x="105853" y="8690"/>
                  </a:lnTo>
                  <a:lnTo>
                    <a:pt x="105691" y="8357"/>
                  </a:lnTo>
                  <a:lnTo>
                    <a:pt x="105512" y="8025"/>
                  </a:lnTo>
                  <a:lnTo>
                    <a:pt x="105333" y="7701"/>
                  </a:lnTo>
                  <a:lnTo>
                    <a:pt x="105146" y="7386"/>
                  </a:lnTo>
                  <a:lnTo>
                    <a:pt x="104950" y="7071"/>
                  </a:lnTo>
                  <a:lnTo>
                    <a:pt x="104746" y="6764"/>
                  </a:lnTo>
                  <a:lnTo>
                    <a:pt x="104533" y="6458"/>
                  </a:lnTo>
                  <a:lnTo>
                    <a:pt x="104320" y="6159"/>
                  </a:lnTo>
                  <a:lnTo>
                    <a:pt x="104090" y="5870"/>
                  </a:lnTo>
                  <a:lnTo>
                    <a:pt x="103859" y="5580"/>
                  </a:lnTo>
                  <a:lnTo>
                    <a:pt x="103621" y="5299"/>
                  </a:lnTo>
                  <a:lnTo>
                    <a:pt x="103382" y="5026"/>
                  </a:lnTo>
                  <a:lnTo>
                    <a:pt x="103127" y="4754"/>
                  </a:lnTo>
                  <a:lnTo>
                    <a:pt x="102871" y="4498"/>
                  </a:lnTo>
                  <a:lnTo>
                    <a:pt x="102607" y="4234"/>
                  </a:lnTo>
                  <a:lnTo>
                    <a:pt x="102343" y="3987"/>
                  </a:lnTo>
                  <a:lnTo>
                    <a:pt x="102062" y="3740"/>
                  </a:lnTo>
                  <a:lnTo>
                    <a:pt x="101781" y="3501"/>
                  </a:lnTo>
                  <a:lnTo>
                    <a:pt x="101500" y="3271"/>
                  </a:lnTo>
                  <a:lnTo>
                    <a:pt x="101201" y="3050"/>
                  </a:lnTo>
                  <a:lnTo>
                    <a:pt x="100903" y="2828"/>
                  </a:lnTo>
                  <a:lnTo>
                    <a:pt x="100605" y="2624"/>
                  </a:lnTo>
                  <a:lnTo>
                    <a:pt x="100298" y="2419"/>
                  </a:lnTo>
                  <a:lnTo>
                    <a:pt x="99983" y="2224"/>
                  </a:lnTo>
                  <a:lnTo>
                    <a:pt x="99659" y="2036"/>
                  </a:lnTo>
                  <a:lnTo>
                    <a:pt x="99336" y="1849"/>
                  </a:lnTo>
                  <a:lnTo>
                    <a:pt x="99012" y="1678"/>
                  </a:lnTo>
                  <a:lnTo>
                    <a:pt x="98680" y="1516"/>
                  </a:lnTo>
                  <a:lnTo>
                    <a:pt x="98339" y="1355"/>
                  </a:lnTo>
                  <a:lnTo>
                    <a:pt x="97998" y="1210"/>
                  </a:lnTo>
                  <a:lnTo>
                    <a:pt x="97657" y="1065"/>
                  </a:lnTo>
                  <a:lnTo>
                    <a:pt x="97308" y="929"/>
                  </a:lnTo>
                  <a:lnTo>
                    <a:pt x="96950" y="809"/>
                  </a:lnTo>
                  <a:lnTo>
                    <a:pt x="96593" y="690"/>
                  </a:lnTo>
                  <a:lnTo>
                    <a:pt x="96235" y="579"/>
                  </a:lnTo>
                  <a:lnTo>
                    <a:pt x="95868" y="486"/>
                  </a:lnTo>
                  <a:lnTo>
                    <a:pt x="95494" y="392"/>
                  </a:lnTo>
                  <a:lnTo>
                    <a:pt x="95127" y="315"/>
                  </a:lnTo>
                  <a:lnTo>
                    <a:pt x="94752" y="239"/>
                  </a:lnTo>
                  <a:lnTo>
                    <a:pt x="94369" y="179"/>
                  </a:lnTo>
                  <a:lnTo>
                    <a:pt x="93986" y="119"/>
                  </a:lnTo>
                  <a:lnTo>
                    <a:pt x="93602" y="77"/>
                  </a:lnTo>
                  <a:lnTo>
                    <a:pt x="93219" y="43"/>
                  </a:lnTo>
                  <a:lnTo>
                    <a:pt x="92827" y="17"/>
                  </a:lnTo>
                  <a:lnTo>
                    <a:pt x="92435" y="9"/>
                  </a:lnTo>
                  <a:lnTo>
                    <a:pt x="9204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5"/>
            <p:cNvSpPr/>
            <p:nvPr/>
          </p:nvSpPr>
          <p:spPr>
            <a:xfrm>
              <a:off x="-6071900" y="-7061025"/>
              <a:ext cx="5811050" cy="5810825"/>
            </a:xfrm>
            <a:custGeom>
              <a:avLst/>
              <a:gdLst/>
              <a:ahLst/>
              <a:cxnLst/>
              <a:rect l="l" t="t" r="r" b="b"/>
              <a:pathLst>
                <a:path w="232442" h="232433" fill="none" extrusionOk="0">
                  <a:moveTo>
                    <a:pt x="51210" y="46959"/>
                  </a:moveTo>
                  <a:lnTo>
                    <a:pt x="51210" y="46959"/>
                  </a:lnTo>
                  <a:lnTo>
                    <a:pt x="51006" y="46993"/>
                  </a:lnTo>
                  <a:lnTo>
                    <a:pt x="50793" y="47035"/>
                  </a:lnTo>
                  <a:lnTo>
                    <a:pt x="50588" y="47086"/>
                  </a:lnTo>
                  <a:lnTo>
                    <a:pt x="50392" y="47137"/>
                  </a:lnTo>
                  <a:lnTo>
                    <a:pt x="50188" y="47206"/>
                  </a:lnTo>
                  <a:lnTo>
                    <a:pt x="50000" y="47282"/>
                  </a:lnTo>
                  <a:lnTo>
                    <a:pt x="49804" y="47367"/>
                  </a:lnTo>
                  <a:lnTo>
                    <a:pt x="49617" y="47453"/>
                  </a:lnTo>
                  <a:lnTo>
                    <a:pt x="49438" y="47546"/>
                  </a:lnTo>
                  <a:lnTo>
                    <a:pt x="49259" y="47649"/>
                  </a:lnTo>
                  <a:lnTo>
                    <a:pt x="49089" y="47759"/>
                  </a:lnTo>
                  <a:lnTo>
                    <a:pt x="48918" y="47879"/>
                  </a:lnTo>
                  <a:lnTo>
                    <a:pt x="48756" y="47998"/>
                  </a:lnTo>
                  <a:lnTo>
                    <a:pt x="48603" y="48126"/>
                  </a:lnTo>
                  <a:lnTo>
                    <a:pt x="48450" y="48262"/>
                  </a:lnTo>
                  <a:lnTo>
                    <a:pt x="48305" y="48407"/>
                  </a:lnTo>
                  <a:lnTo>
                    <a:pt x="48160" y="48552"/>
                  </a:lnTo>
                  <a:lnTo>
                    <a:pt x="48024" y="48705"/>
                  </a:lnTo>
                  <a:lnTo>
                    <a:pt x="47896" y="48867"/>
                  </a:lnTo>
                  <a:lnTo>
                    <a:pt x="47777" y="49029"/>
                  </a:lnTo>
                  <a:lnTo>
                    <a:pt x="47657" y="49191"/>
                  </a:lnTo>
                  <a:lnTo>
                    <a:pt x="47547" y="49370"/>
                  </a:lnTo>
                  <a:lnTo>
                    <a:pt x="47444" y="49548"/>
                  </a:lnTo>
                  <a:lnTo>
                    <a:pt x="47351" y="49727"/>
                  </a:lnTo>
                  <a:lnTo>
                    <a:pt x="47257" y="49915"/>
                  </a:lnTo>
                  <a:lnTo>
                    <a:pt x="47180" y="50102"/>
                  </a:lnTo>
                  <a:lnTo>
                    <a:pt x="47104" y="50298"/>
                  </a:lnTo>
                  <a:lnTo>
                    <a:pt x="47036" y="50494"/>
                  </a:lnTo>
                  <a:lnTo>
                    <a:pt x="46976" y="50699"/>
                  </a:lnTo>
                  <a:lnTo>
                    <a:pt x="46933" y="50903"/>
                  </a:lnTo>
                  <a:lnTo>
                    <a:pt x="46891" y="51107"/>
                  </a:lnTo>
                  <a:lnTo>
                    <a:pt x="46857" y="51320"/>
                  </a:lnTo>
                  <a:lnTo>
                    <a:pt x="46857" y="51320"/>
                  </a:lnTo>
                  <a:lnTo>
                    <a:pt x="46754" y="52045"/>
                  </a:lnTo>
                  <a:lnTo>
                    <a:pt x="46652" y="52862"/>
                  </a:lnTo>
                  <a:lnTo>
                    <a:pt x="46524" y="53978"/>
                  </a:lnTo>
                  <a:lnTo>
                    <a:pt x="46363" y="55367"/>
                  </a:lnTo>
                  <a:lnTo>
                    <a:pt x="46175" y="57028"/>
                  </a:lnTo>
                  <a:lnTo>
                    <a:pt x="45971" y="58962"/>
                  </a:lnTo>
                  <a:lnTo>
                    <a:pt x="45749" y="61152"/>
                  </a:lnTo>
                  <a:lnTo>
                    <a:pt x="45519" y="63588"/>
                  </a:lnTo>
                  <a:lnTo>
                    <a:pt x="45281" y="66272"/>
                  </a:lnTo>
                  <a:lnTo>
                    <a:pt x="45034" y="69177"/>
                  </a:lnTo>
                  <a:lnTo>
                    <a:pt x="44786" y="72312"/>
                  </a:lnTo>
                  <a:lnTo>
                    <a:pt x="44659" y="73965"/>
                  </a:lnTo>
                  <a:lnTo>
                    <a:pt x="44539" y="75669"/>
                  </a:lnTo>
                  <a:lnTo>
                    <a:pt x="44420" y="77415"/>
                  </a:lnTo>
                  <a:lnTo>
                    <a:pt x="44301" y="79221"/>
                  </a:lnTo>
                  <a:lnTo>
                    <a:pt x="44190" y="81078"/>
                  </a:lnTo>
                  <a:lnTo>
                    <a:pt x="44079" y="82978"/>
                  </a:lnTo>
                  <a:lnTo>
                    <a:pt x="43969" y="84929"/>
                  </a:lnTo>
                  <a:lnTo>
                    <a:pt x="43866" y="86923"/>
                  </a:lnTo>
                  <a:lnTo>
                    <a:pt x="29784" y="86923"/>
                  </a:lnTo>
                  <a:lnTo>
                    <a:pt x="29784" y="86923"/>
                  </a:lnTo>
                  <a:lnTo>
                    <a:pt x="29682" y="86650"/>
                  </a:lnTo>
                  <a:lnTo>
                    <a:pt x="29571" y="86377"/>
                  </a:lnTo>
                  <a:lnTo>
                    <a:pt x="29460" y="86105"/>
                  </a:lnTo>
                  <a:lnTo>
                    <a:pt x="29341" y="85832"/>
                  </a:lnTo>
                  <a:lnTo>
                    <a:pt x="29222" y="85568"/>
                  </a:lnTo>
                  <a:lnTo>
                    <a:pt x="29094" y="85304"/>
                  </a:lnTo>
                  <a:lnTo>
                    <a:pt x="28966" y="85040"/>
                  </a:lnTo>
                  <a:lnTo>
                    <a:pt x="28830" y="84784"/>
                  </a:lnTo>
                  <a:lnTo>
                    <a:pt x="28685" y="84520"/>
                  </a:lnTo>
                  <a:lnTo>
                    <a:pt x="28540" y="84273"/>
                  </a:lnTo>
                  <a:lnTo>
                    <a:pt x="28395" y="84026"/>
                  </a:lnTo>
                  <a:lnTo>
                    <a:pt x="28233" y="83779"/>
                  </a:lnTo>
                  <a:lnTo>
                    <a:pt x="28080" y="83532"/>
                  </a:lnTo>
                  <a:lnTo>
                    <a:pt x="27910" y="83293"/>
                  </a:lnTo>
                  <a:lnTo>
                    <a:pt x="27748" y="83055"/>
                  </a:lnTo>
                  <a:lnTo>
                    <a:pt x="27569" y="82825"/>
                  </a:lnTo>
                  <a:lnTo>
                    <a:pt x="27398" y="82595"/>
                  </a:lnTo>
                  <a:lnTo>
                    <a:pt x="27211" y="82365"/>
                  </a:lnTo>
                  <a:lnTo>
                    <a:pt x="27024" y="82143"/>
                  </a:lnTo>
                  <a:lnTo>
                    <a:pt x="26836" y="81922"/>
                  </a:lnTo>
                  <a:lnTo>
                    <a:pt x="26640" y="81709"/>
                  </a:lnTo>
                  <a:lnTo>
                    <a:pt x="26444" y="81496"/>
                  </a:lnTo>
                  <a:lnTo>
                    <a:pt x="26248" y="81283"/>
                  </a:lnTo>
                  <a:lnTo>
                    <a:pt x="26044" y="81078"/>
                  </a:lnTo>
                  <a:lnTo>
                    <a:pt x="25831" y="80883"/>
                  </a:lnTo>
                  <a:lnTo>
                    <a:pt x="25618" y="80687"/>
                  </a:lnTo>
                  <a:lnTo>
                    <a:pt x="25405" y="80491"/>
                  </a:lnTo>
                  <a:lnTo>
                    <a:pt x="25183" y="80303"/>
                  </a:lnTo>
                  <a:lnTo>
                    <a:pt x="24953" y="80116"/>
                  </a:lnTo>
                  <a:lnTo>
                    <a:pt x="24732" y="79937"/>
                  </a:lnTo>
                  <a:lnTo>
                    <a:pt x="24502" y="79758"/>
                  </a:lnTo>
                  <a:lnTo>
                    <a:pt x="24263" y="79588"/>
                  </a:lnTo>
                  <a:lnTo>
                    <a:pt x="24025" y="79417"/>
                  </a:lnTo>
                  <a:lnTo>
                    <a:pt x="23786" y="79255"/>
                  </a:lnTo>
                  <a:lnTo>
                    <a:pt x="23539" y="79102"/>
                  </a:lnTo>
                  <a:lnTo>
                    <a:pt x="23292" y="78940"/>
                  </a:lnTo>
                  <a:lnTo>
                    <a:pt x="23045" y="78795"/>
                  </a:lnTo>
                  <a:lnTo>
                    <a:pt x="22790" y="78650"/>
                  </a:lnTo>
                  <a:lnTo>
                    <a:pt x="22534" y="78506"/>
                  </a:lnTo>
                  <a:lnTo>
                    <a:pt x="22278" y="78378"/>
                  </a:lnTo>
                  <a:lnTo>
                    <a:pt x="22014" y="78242"/>
                  </a:lnTo>
                  <a:lnTo>
                    <a:pt x="21750" y="78114"/>
                  </a:lnTo>
                  <a:lnTo>
                    <a:pt x="21478" y="77994"/>
                  </a:lnTo>
                  <a:lnTo>
                    <a:pt x="21213" y="77884"/>
                  </a:lnTo>
                  <a:lnTo>
                    <a:pt x="20941" y="77773"/>
                  </a:lnTo>
                  <a:lnTo>
                    <a:pt x="20660" y="77662"/>
                  </a:lnTo>
                  <a:lnTo>
                    <a:pt x="20387" y="77560"/>
                  </a:lnTo>
                  <a:lnTo>
                    <a:pt x="20106" y="77466"/>
                  </a:lnTo>
                  <a:lnTo>
                    <a:pt x="19816" y="77381"/>
                  </a:lnTo>
                  <a:lnTo>
                    <a:pt x="19535" y="77296"/>
                  </a:lnTo>
                  <a:lnTo>
                    <a:pt x="19245" y="77219"/>
                  </a:lnTo>
                  <a:lnTo>
                    <a:pt x="18956" y="77143"/>
                  </a:lnTo>
                  <a:lnTo>
                    <a:pt x="18666" y="77074"/>
                  </a:lnTo>
                  <a:lnTo>
                    <a:pt x="18368" y="77015"/>
                  </a:lnTo>
                  <a:lnTo>
                    <a:pt x="18078" y="76955"/>
                  </a:lnTo>
                  <a:lnTo>
                    <a:pt x="17780" y="76904"/>
                  </a:lnTo>
                  <a:lnTo>
                    <a:pt x="17482" y="76861"/>
                  </a:lnTo>
                  <a:lnTo>
                    <a:pt x="17175" y="76819"/>
                  </a:lnTo>
                  <a:lnTo>
                    <a:pt x="16877" y="76785"/>
                  </a:lnTo>
                  <a:lnTo>
                    <a:pt x="16570" y="76759"/>
                  </a:lnTo>
                  <a:lnTo>
                    <a:pt x="16264" y="76734"/>
                  </a:lnTo>
                  <a:lnTo>
                    <a:pt x="15949" y="76725"/>
                  </a:lnTo>
                  <a:lnTo>
                    <a:pt x="15642" y="76708"/>
                  </a:lnTo>
                  <a:lnTo>
                    <a:pt x="15327" y="76708"/>
                  </a:lnTo>
                  <a:lnTo>
                    <a:pt x="15327" y="76708"/>
                  </a:lnTo>
                  <a:lnTo>
                    <a:pt x="14935" y="76717"/>
                  </a:lnTo>
                  <a:lnTo>
                    <a:pt x="14543" y="76725"/>
                  </a:lnTo>
                  <a:lnTo>
                    <a:pt x="14151" y="76751"/>
                  </a:lnTo>
                  <a:lnTo>
                    <a:pt x="13768" y="76785"/>
                  </a:lnTo>
                  <a:lnTo>
                    <a:pt x="13384" y="76836"/>
                  </a:lnTo>
                  <a:lnTo>
                    <a:pt x="13001" y="76887"/>
                  </a:lnTo>
                  <a:lnTo>
                    <a:pt x="12617" y="76947"/>
                  </a:lnTo>
                  <a:lnTo>
                    <a:pt x="12243" y="77023"/>
                  </a:lnTo>
                  <a:lnTo>
                    <a:pt x="11876" y="77100"/>
                  </a:lnTo>
                  <a:lnTo>
                    <a:pt x="11501" y="77194"/>
                  </a:lnTo>
                  <a:lnTo>
                    <a:pt x="11144" y="77287"/>
                  </a:lnTo>
                  <a:lnTo>
                    <a:pt x="10777" y="77398"/>
                  </a:lnTo>
                  <a:lnTo>
                    <a:pt x="10419" y="77517"/>
                  </a:lnTo>
                  <a:lnTo>
                    <a:pt x="10070" y="77637"/>
                  </a:lnTo>
                  <a:lnTo>
                    <a:pt x="9712" y="77773"/>
                  </a:lnTo>
                  <a:lnTo>
                    <a:pt x="9372" y="77918"/>
                  </a:lnTo>
                  <a:lnTo>
                    <a:pt x="9031" y="78063"/>
                  </a:lnTo>
                  <a:lnTo>
                    <a:pt x="8690" y="78224"/>
                  </a:lnTo>
                  <a:lnTo>
                    <a:pt x="8358" y="78386"/>
                  </a:lnTo>
                  <a:lnTo>
                    <a:pt x="8034" y="78565"/>
                  </a:lnTo>
                  <a:lnTo>
                    <a:pt x="7710" y="78744"/>
                  </a:lnTo>
                  <a:lnTo>
                    <a:pt x="7387" y="78932"/>
                  </a:lnTo>
                  <a:lnTo>
                    <a:pt x="7080" y="79128"/>
                  </a:lnTo>
                  <a:lnTo>
                    <a:pt x="6765" y="79332"/>
                  </a:lnTo>
                  <a:lnTo>
                    <a:pt x="6466" y="79536"/>
                  </a:lnTo>
                  <a:lnTo>
                    <a:pt x="6168" y="79758"/>
                  </a:lnTo>
                  <a:lnTo>
                    <a:pt x="5870" y="79979"/>
                  </a:lnTo>
                  <a:lnTo>
                    <a:pt x="5589" y="80210"/>
                  </a:lnTo>
                  <a:lnTo>
                    <a:pt x="5308" y="80448"/>
                  </a:lnTo>
                  <a:lnTo>
                    <a:pt x="5027" y="80695"/>
                  </a:lnTo>
                  <a:lnTo>
                    <a:pt x="4763" y="80942"/>
                  </a:lnTo>
                  <a:lnTo>
                    <a:pt x="4499" y="81206"/>
                  </a:lnTo>
                  <a:lnTo>
                    <a:pt x="4243" y="81462"/>
                  </a:lnTo>
                  <a:lnTo>
                    <a:pt x="3987" y="81734"/>
                  </a:lnTo>
                  <a:lnTo>
                    <a:pt x="3749" y="82007"/>
                  </a:lnTo>
                  <a:lnTo>
                    <a:pt x="3510" y="82288"/>
                  </a:lnTo>
                  <a:lnTo>
                    <a:pt x="3280" y="82578"/>
                  </a:lnTo>
                  <a:lnTo>
                    <a:pt x="3050" y="82868"/>
                  </a:lnTo>
                  <a:lnTo>
                    <a:pt x="2837" y="83166"/>
                  </a:lnTo>
                  <a:lnTo>
                    <a:pt x="2624" y="83472"/>
                  </a:lnTo>
                  <a:lnTo>
                    <a:pt x="2420" y="83779"/>
                  </a:lnTo>
                  <a:lnTo>
                    <a:pt x="2224" y="84094"/>
                  </a:lnTo>
                  <a:lnTo>
                    <a:pt x="2036" y="84410"/>
                  </a:lnTo>
                  <a:lnTo>
                    <a:pt x="1858" y="84733"/>
                  </a:lnTo>
                  <a:lnTo>
                    <a:pt x="1687" y="85066"/>
                  </a:lnTo>
                  <a:lnTo>
                    <a:pt x="1517" y="85398"/>
                  </a:lnTo>
                  <a:lnTo>
                    <a:pt x="1363" y="85730"/>
                  </a:lnTo>
                  <a:lnTo>
                    <a:pt x="1210" y="86079"/>
                  </a:lnTo>
                  <a:lnTo>
                    <a:pt x="1065" y="86420"/>
                  </a:lnTo>
                  <a:lnTo>
                    <a:pt x="937" y="86769"/>
                  </a:lnTo>
                  <a:lnTo>
                    <a:pt x="810" y="87127"/>
                  </a:lnTo>
                  <a:lnTo>
                    <a:pt x="690" y="87485"/>
                  </a:lnTo>
                  <a:lnTo>
                    <a:pt x="588" y="87843"/>
                  </a:lnTo>
                  <a:lnTo>
                    <a:pt x="486" y="88209"/>
                  </a:lnTo>
                  <a:lnTo>
                    <a:pt x="401" y="88575"/>
                  </a:lnTo>
                  <a:lnTo>
                    <a:pt x="316" y="88950"/>
                  </a:lnTo>
                  <a:lnTo>
                    <a:pt x="247" y="89325"/>
                  </a:lnTo>
                  <a:lnTo>
                    <a:pt x="179" y="89709"/>
                  </a:lnTo>
                  <a:lnTo>
                    <a:pt x="128" y="90083"/>
                  </a:lnTo>
                  <a:lnTo>
                    <a:pt x="86" y="90467"/>
                  </a:lnTo>
                  <a:lnTo>
                    <a:pt x="51" y="90859"/>
                  </a:lnTo>
                  <a:lnTo>
                    <a:pt x="26" y="91251"/>
                  </a:lnTo>
                  <a:lnTo>
                    <a:pt x="9" y="91642"/>
                  </a:lnTo>
                  <a:lnTo>
                    <a:pt x="0" y="92034"/>
                  </a:lnTo>
                  <a:lnTo>
                    <a:pt x="0" y="92034"/>
                  </a:lnTo>
                  <a:lnTo>
                    <a:pt x="9" y="92426"/>
                  </a:lnTo>
                  <a:lnTo>
                    <a:pt x="26" y="92827"/>
                  </a:lnTo>
                  <a:lnTo>
                    <a:pt x="51" y="93210"/>
                  </a:lnTo>
                  <a:lnTo>
                    <a:pt x="86" y="93602"/>
                  </a:lnTo>
                  <a:lnTo>
                    <a:pt x="128" y="93985"/>
                  </a:lnTo>
                  <a:lnTo>
                    <a:pt x="179" y="94369"/>
                  </a:lnTo>
                  <a:lnTo>
                    <a:pt x="247" y="94743"/>
                  </a:lnTo>
                  <a:lnTo>
                    <a:pt x="316" y="95118"/>
                  </a:lnTo>
                  <a:lnTo>
                    <a:pt x="401" y="95493"/>
                  </a:lnTo>
                  <a:lnTo>
                    <a:pt x="486" y="95860"/>
                  </a:lnTo>
                  <a:lnTo>
                    <a:pt x="588" y="96226"/>
                  </a:lnTo>
                  <a:lnTo>
                    <a:pt x="690" y="96592"/>
                  </a:lnTo>
                  <a:lnTo>
                    <a:pt x="810" y="96950"/>
                  </a:lnTo>
                  <a:lnTo>
                    <a:pt x="937" y="97299"/>
                  </a:lnTo>
                  <a:lnTo>
                    <a:pt x="1065" y="97649"/>
                  </a:lnTo>
                  <a:lnTo>
                    <a:pt x="1210" y="97998"/>
                  </a:lnTo>
                  <a:lnTo>
                    <a:pt x="1363" y="98339"/>
                  </a:lnTo>
                  <a:lnTo>
                    <a:pt x="1517" y="98671"/>
                  </a:lnTo>
                  <a:lnTo>
                    <a:pt x="1687" y="99003"/>
                  </a:lnTo>
                  <a:lnTo>
                    <a:pt x="1858" y="99335"/>
                  </a:lnTo>
                  <a:lnTo>
                    <a:pt x="2036" y="99659"/>
                  </a:lnTo>
                  <a:lnTo>
                    <a:pt x="2224" y="99974"/>
                  </a:lnTo>
                  <a:lnTo>
                    <a:pt x="2420" y="100290"/>
                  </a:lnTo>
                  <a:lnTo>
                    <a:pt x="2624" y="100596"/>
                  </a:lnTo>
                  <a:lnTo>
                    <a:pt x="2837" y="100903"/>
                  </a:lnTo>
                  <a:lnTo>
                    <a:pt x="3050" y="101201"/>
                  </a:lnTo>
                  <a:lnTo>
                    <a:pt x="3280" y="101491"/>
                  </a:lnTo>
                  <a:lnTo>
                    <a:pt x="3510" y="101780"/>
                  </a:lnTo>
                  <a:lnTo>
                    <a:pt x="3749" y="102062"/>
                  </a:lnTo>
                  <a:lnTo>
                    <a:pt x="3987" y="102334"/>
                  </a:lnTo>
                  <a:lnTo>
                    <a:pt x="4243" y="102607"/>
                  </a:lnTo>
                  <a:lnTo>
                    <a:pt x="4499" y="102871"/>
                  </a:lnTo>
                  <a:lnTo>
                    <a:pt x="4763" y="103127"/>
                  </a:lnTo>
                  <a:lnTo>
                    <a:pt x="5027" y="103374"/>
                  </a:lnTo>
                  <a:lnTo>
                    <a:pt x="5308" y="103621"/>
                  </a:lnTo>
                  <a:lnTo>
                    <a:pt x="5589" y="103859"/>
                  </a:lnTo>
                  <a:lnTo>
                    <a:pt x="5870" y="104089"/>
                  </a:lnTo>
                  <a:lnTo>
                    <a:pt x="6168" y="104311"/>
                  </a:lnTo>
                  <a:lnTo>
                    <a:pt x="6466" y="104532"/>
                  </a:lnTo>
                  <a:lnTo>
                    <a:pt x="6765" y="104745"/>
                  </a:lnTo>
                  <a:lnTo>
                    <a:pt x="7080" y="104941"/>
                  </a:lnTo>
                  <a:lnTo>
                    <a:pt x="7387" y="105137"/>
                  </a:lnTo>
                  <a:lnTo>
                    <a:pt x="7710" y="105333"/>
                  </a:lnTo>
                  <a:lnTo>
                    <a:pt x="8034" y="105512"/>
                  </a:lnTo>
                  <a:lnTo>
                    <a:pt x="8358" y="105682"/>
                  </a:lnTo>
                  <a:lnTo>
                    <a:pt x="8690" y="105853"/>
                  </a:lnTo>
                  <a:lnTo>
                    <a:pt x="9031" y="106006"/>
                  </a:lnTo>
                  <a:lnTo>
                    <a:pt x="9372" y="106159"/>
                  </a:lnTo>
                  <a:lnTo>
                    <a:pt x="9712" y="106296"/>
                  </a:lnTo>
                  <a:lnTo>
                    <a:pt x="10070" y="106432"/>
                  </a:lnTo>
                  <a:lnTo>
                    <a:pt x="10419" y="106560"/>
                  </a:lnTo>
                  <a:lnTo>
                    <a:pt x="10777" y="106671"/>
                  </a:lnTo>
                  <a:lnTo>
                    <a:pt x="11144" y="106781"/>
                  </a:lnTo>
                  <a:lnTo>
                    <a:pt x="11501" y="106875"/>
                  </a:lnTo>
                  <a:lnTo>
                    <a:pt x="11876" y="106969"/>
                  </a:lnTo>
                  <a:lnTo>
                    <a:pt x="12243" y="107054"/>
                  </a:lnTo>
                  <a:lnTo>
                    <a:pt x="12617" y="107122"/>
                  </a:lnTo>
                  <a:lnTo>
                    <a:pt x="13001" y="107182"/>
                  </a:lnTo>
                  <a:lnTo>
                    <a:pt x="13384" y="107241"/>
                  </a:lnTo>
                  <a:lnTo>
                    <a:pt x="13768" y="107284"/>
                  </a:lnTo>
                  <a:lnTo>
                    <a:pt x="14151" y="107318"/>
                  </a:lnTo>
                  <a:lnTo>
                    <a:pt x="14543" y="107344"/>
                  </a:lnTo>
                  <a:lnTo>
                    <a:pt x="14935" y="107361"/>
                  </a:lnTo>
                  <a:lnTo>
                    <a:pt x="15327" y="107361"/>
                  </a:lnTo>
                  <a:lnTo>
                    <a:pt x="15327" y="107361"/>
                  </a:lnTo>
                  <a:lnTo>
                    <a:pt x="15642" y="107361"/>
                  </a:lnTo>
                  <a:lnTo>
                    <a:pt x="15949" y="107352"/>
                  </a:lnTo>
                  <a:lnTo>
                    <a:pt x="16264" y="107335"/>
                  </a:lnTo>
                  <a:lnTo>
                    <a:pt x="16570" y="107309"/>
                  </a:lnTo>
                  <a:lnTo>
                    <a:pt x="16877" y="107284"/>
                  </a:lnTo>
                  <a:lnTo>
                    <a:pt x="17175" y="107250"/>
                  </a:lnTo>
                  <a:lnTo>
                    <a:pt x="17482" y="107216"/>
                  </a:lnTo>
                  <a:lnTo>
                    <a:pt x="17780" y="107165"/>
                  </a:lnTo>
                  <a:lnTo>
                    <a:pt x="18078" y="107114"/>
                  </a:lnTo>
                  <a:lnTo>
                    <a:pt x="18368" y="107062"/>
                  </a:lnTo>
                  <a:lnTo>
                    <a:pt x="18666" y="106994"/>
                  </a:lnTo>
                  <a:lnTo>
                    <a:pt x="18956" y="106926"/>
                  </a:lnTo>
                  <a:lnTo>
                    <a:pt x="19245" y="106858"/>
                  </a:lnTo>
                  <a:lnTo>
                    <a:pt x="19535" y="106773"/>
                  </a:lnTo>
                  <a:lnTo>
                    <a:pt x="19816" y="106696"/>
                  </a:lnTo>
                  <a:lnTo>
                    <a:pt x="20106" y="106602"/>
                  </a:lnTo>
                  <a:lnTo>
                    <a:pt x="20387" y="106509"/>
                  </a:lnTo>
                  <a:lnTo>
                    <a:pt x="20660" y="106406"/>
                  </a:lnTo>
                  <a:lnTo>
                    <a:pt x="20941" y="106304"/>
                  </a:lnTo>
                  <a:lnTo>
                    <a:pt x="21213" y="106193"/>
                  </a:lnTo>
                  <a:lnTo>
                    <a:pt x="21478" y="106074"/>
                  </a:lnTo>
                  <a:lnTo>
                    <a:pt x="21750" y="105955"/>
                  </a:lnTo>
                  <a:lnTo>
                    <a:pt x="22014" y="105827"/>
                  </a:lnTo>
                  <a:lnTo>
                    <a:pt x="22278" y="105699"/>
                  </a:lnTo>
                  <a:lnTo>
                    <a:pt x="22534" y="105563"/>
                  </a:lnTo>
                  <a:lnTo>
                    <a:pt x="22790" y="105418"/>
                  </a:lnTo>
                  <a:lnTo>
                    <a:pt x="23045" y="105273"/>
                  </a:lnTo>
                  <a:lnTo>
                    <a:pt x="23292" y="105129"/>
                  </a:lnTo>
                  <a:lnTo>
                    <a:pt x="23539" y="104975"/>
                  </a:lnTo>
                  <a:lnTo>
                    <a:pt x="23786" y="104813"/>
                  </a:lnTo>
                  <a:lnTo>
                    <a:pt x="24025" y="104651"/>
                  </a:lnTo>
                  <a:lnTo>
                    <a:pt x="24263" y="104481"/>
                  </a:lnTo>
                  <a:lnTo>
                    <a:pt x="24502" y="104311"/>
                  </a:lnTo>
                  <a:lnTo>
                    <a:pt x="24732" y="104132"/>
                  </a:lnTo>
                  <a:lnTo>
                    <a:pt x="24953" y="103953"/>
                  </a:lnTo>
                  <a:lnTo>
                    <a:pt x="25183" y="103774"/>
                  </a:lnTo>
                  <a:lnTo>
                    <a:pt x="25405" y="103578"/>
                  </a:lnTo>
                  <a:lnTo>
                    <a:pt x="25618" y="103391"/>
                  </a:lnTo>
                  <a:lnTo>
                    <a:pt x="25831" y="103195"/>
                  </a:lnTo>
                  <a:lnTo>
                    <a:pt x="26044" y="102990"/>
                  </a:lnTo>
                  <a:lnTo>
                    <a:pt x="26248" y="102786"/>
                  </a:lnTo>
                  <a:lnTo>
                    <a:pt x="26444" y="102581"/>
                  </a:lnTo>
                  <a:lnTo>
                    <a:pt x="26640" y="102368"/>
                  </a:lnTo>
                  <a:lnTo>
                    <a:pt x="26836" y="102147"/>
                  </a:lnTo>
                  <a:lnTo>
                    <a:pt x="27024" y="101934"/>
                  </a:lnTo>
                  <a:lnTo>
                    <a:pt x="27211" y="101704"/>
                  </a:lnTo>
                  <a:lnTo>
                    <a:pt x="27398" y="101482"/>
                  </a:lnTo>
                  <a:lnTo>
                    <a:pt x="27569" y="101252"/>
                  </a:lnTo>
                  <a:lnTo>
                    <a:pt x="27748" y="101014"/>
                  </a:lnTo>
                  <a:lnTo>
                    <a:pt x="27910" y="100775"/>
                  </a:lnTo>
                  <a:lnTo>
                    <a:pt x="28080" y="100537"/>
                  </a:lnTo>
                  <a:lnTo>
                    <a:pt x="28233" y="100298"/>
                  </a:lnTo>
                  <a:lnTo>
                    <a:pt x="28395" y="100051"/>
                  </a:lnTo>
                  <a:lnTo>
                    <a:pt x="28540" y="99795"/>
                  </a:lnTo>
                  <a:lnTo>
                    <a:pt x="28685" y="99548"/>
                  </a:lnTo>
                  <a:lnTo>
                    <a:pt x="28830" y="99293"/>
                  </a:lnTo>
                  <a:lnTo>
                    <a:pt x="28966" y="99029"/>
                  </a:lnTo>
                  <a:lnTo>
                    <a:pt x="29094" y="98773"/>
                  </a:lnTo>
                  <a:lnTo>
                    <a:pt x="29222" y="98509"/>
                  </a:lnTo>
                  <a:lnTo>
                    <a:pt x="29341" y="98236"/>
                  </a:lnTo>
                  <a:lnTo>
                    <a:pt x="29460" y="97972"/>
                  </a:lnTo>
                  <a:lnTo>
                    <a:pt x="29571" y="97700"/>
                  </a:lnTo>
                  <a:lnTo>
                    <a:pt x="29682" y="97419"/>
                  </a:lnTo>
                  <a:lnTo>
                    <a:pt x="29784" y="97146"/>
                  </a:lnTo>
                  <a:lnTo>
                    <a:pt x="43440" y="97146"/>
                  </a:lnTo>
                  <a:lnTo>
                    <a:pt x="43440" y="97146"/>
                  </a:lnTo>
                  <a:lnTo>
                    <a:pt x="43372" y="99293"/>
                  </a:lnTo>
                  <a:lnTo>
                    <a:pt x="43313" y="101474"/>
                  </a:lnTo>
                  <a:lnTo>
                    <a:pt x="43253" y="103689"/>
                  </a:lnTo>
                  <a:lnTo>
                    <a:pt x="43210" y="105938"/>
                  </a:lnTo>
                  <a:lnTo>
                    <a:pt x="43168" y="108221"/>
                  </a:lnTo>
                  <a:lnTo>
                    <a:pt x="43142" y="110538"/>
                  </a:lnTo>
                  <a:lnTo>
                    <a:pt x="43117" y="112890"/>
                  </a:lnTo>
                  <a:lnTo>
                    <a:pt x="43108" y="115267"/>
                  </a:lnTo>
                  <a:lnTo>
                    <a:pt x="43100" y="117678"/>
                  </a:lnTo>
                  <a:lnTo>
                    <a:pt x="43108" y="120114"/>
                  </a:lnTo>
                  <a:lnTo>
                    <a:pt x="43125" y="122585"/>
                  </a:lnTo>
                  <a:lnTo>
                    <a:pt x="43151" y="125072"/>
                  </a:lnTo>
                  <a:lnTo>
                    <a:pt x="43193" y="127594"/>
                  </a:lnTo>
                  <a:lnTo>
                    <a:pt x="43244" y="130133"/>
                  </a:lnTo>
                  <a:lnTo>
                    <a:pt x="43304" y="132697"/>
                  </a:lnTo>
                  <a:lnTo>
                    <a:pt x="43381" y="135295"/>
                  </a:lnTo>
                  <a:lnTo>
                    <a:pt x="29784" y="135295"/>
                  </a:lnTo>
                  <a:lnTo>
                    <a:pt x="29784" y="135295"/>
                  </a:lnTo>
                  <a:lnTo>
                    <a:pt x="29682" y="135014"/>
                  </a:lnTo>
                  <a:lnTo>
                    <a:pt x="29571" y="134742"/>
                  </a:lnTo>
                  <a:lnTo>
                    <a:pt x="29460" y="134469"/>
                  </a:lnTo>
                  <a:lnTo>
                    <a:pt x="29341" y="134197"/>
                  </a:lnTo>
                  <a:lnTo>
                    <a:pt x="29222" y="133932"/>
                  </a:lnTo>
                  <a:lnTo>
                    <a:pt x="29094" y="133668"/>
                  </a:lnTo>
                  <a:lnTo>
                    <a:pt x="28966" y="133404"/>
                  </a:lnTo>
                  <a:lnTo>
                    <a:pt x="28830" y="133149"/>
                  </a:lnTo>
                  <a:lnTo>
                    <a:pt x="28685" y="132893"/>
                  </a:lnTo>
                  <a:lnTo>
                    <a:pt x="28540" y="132637"/>
                  </a:lnTo>
                  <a:lnTo>
                    <a:pt x="28395" y="132390"/>
                  </a:lnTo>
                  <a:lnTo>
                    <a:pt x="28233" y="132143"/>
                  </a:lnTo>
                  <a:lnTo>
                    <a:pt x="28080" y="131896"/>
                  </a:lnTo>
                  <a:lnTo>
                    <a:pt x="27910" y="131658"/>
                  </a:lnTo>
                  <a:lnTo>
                    <a:pt x="27748" y="131419"/>
                  </a:lnTo>
                  <a:lnTo>
                    <a:pt x="27569" y="131189"/>
                  </a:lnTo>
                  <a:lnTo>
                    <a:pt x="27398" y="130959"/>
                  </a:lnTo>
                  <a:lnTo>
                    <a:pt x="27211" y="130729"/>
                  </a:lnTo>
                  <a:lnTo>
                    <a:pt x="27024" y="130508"/>
                  </a:lnTo>
                  <a:lnTo>
                    <a:pt x="26836" y="130286"/>
                  </a:lnTo>
                  <a:lnTo>
                    <a:pt x="26640" y="130073"/>
                  </a:lnTo>
                  <a:lnTo>
                    <a:pt x="26444" y="129860"/>
                  </a:lnTo>
                  <a:lnTo>
                    <a:pt x="26248" y="129647"/>
                  </a:lnTo>
                  <a:lnTo>
                    <a:pt x="26044" y="129443"/>
                  </a:lnTo>
                  <a:lnTo>
                    <a:pt x="25831" y="129247"/>
                  </a:lnTo>
                  <a:lnTo>
                    <a:pt x="25618" y="129051"/>
                  </a:lnTo>
                  <a:lnTo>
                    <a:pt x="25405" y="128855"/>
                  </a:lnTo>
                  <a:lnTo>
                    <a:pt x="25183" y="128667"/>
                  </a:lnTo>
                  <a:lnTo>
                    <a:pt x="24953" y="128480"/>
                  </a:lnTo>
                  <a:lnTo>
                    <a:pt x="24732" y="128301"/>
                  </a:lnTo>
                  <a:lnTo>
                    <a:pt x="24502" y="128122"/>
                  </a:lnTo>
                  <a:lnTo>
                    <a:pt x="24263" y="127952"/>
                  </a:lnTo>
                  <a:lnTo>
                    <a:pt x="24025" y="127781"/>
                  </a:lnTo>
                  <a:lnTo>
                    <a:pt x="23786" y="127620"/>
                  </a:lnTo>
                  <a:lnTo>
                    <a:pt x="23539" y="127466"/>
                  </a:lnTo>
                  <a:lnTo>
                    <a:pt x="23292" y="127313"/>
                  </a:lnTo>
                  <a:lnTo>
                    <a:pt x="23045" y="127160"/>
                  </a:lnTo>
                  <a:lnTo>
                    <a:pt x="22790" y="127015"/>
                  </a:lnTo>
                  <a:lnTo>
                    <a:pt x="22534" y="126870"/>
                  </a:lnTo>
                  <a:lnTo>
                    <a:pt x="22278" y="126742"/>
                  </a:lnTo>
                  <a:lnTo>
                    <a:pt x="22014" y="126606"/>
                  </a:lnTo>
                  <a:lnTo>
                    <a:pt x="21750" y="126478"/>
                  </a:lnTo>
                  <a:lnTo>
                    <a:pt x="21478" y="126359"/>
                  </a:lnTo>
                  <a:lnTo>
                    <a:pt x="21213" y="126248"/>
                  </a:lnTo>
                  <a:lnTo>
                    <a:pt x="20941" y="126137"/>
                  </a:lnTo>
                  <a:lnTo>
                    <a:pt x="20660" y="126026"/>
                  </a:lnTo>
                  <a:lnTo>
                    <a:pt x="20387" y="125933"/>
                  </a:lnTo>
                  <a:lnTo>
                    <a:pt x="20106" y="125831"/>
                  </a:lnTo>
                  <a:lnTo>
                    <a:pt x="19816" y="125745"/>
                  </a:lnTo>
                  <a:lnTo>
                    <a:pt x="19535" y="125660"/>
                  </a:lnTo>
                  <a:lnTo>
                    <a:pt x="19245" y="125583"/>
                  </a:lnTo>
                  <a:lnTo>
                    <a:pt x="18956" y="125507"/>
                  </a:lnTo>
                  <a:lnTo>
                    <a:pt x="18666" y="125439"/>
                  </a:lnTo>
                  <a:lnTo>
                    <a:pt x="18368" y="125379"/>
                  </a:lnTo>
                  <a:lnTo>
                    <a:pt x="18078" y="125319"/>
                  </a:lnTo>
                  <a:lnTo>
                    <a:pt x="17780" y="125268"/>
                  </a:lnTo>
                  <a:lnTo>
                    <a:pt x="17482" y="125226"/>
                  </a:lnTo>
                  <a:lnTo>
                    <a:pt x="17175" y="125183"/>
                  </a:lnTo>
                  <a:lnTo>
                    <a:pt x="16877" y="125149"/>
                  </a:lnTo>
                  <a:lnTo>
                    <a:pt x="16570" y="125123"/>
                  </a:lnTo>
                  <a:lnTo>
                    <a:pt x="16264" y="125098"/>
                  </a:lnTo>
                  <a:lnTo>
                    <a:pt x="15949" y="125089"/>
                  </a:lnTo>
                  <a:lnTo>
                    <a:pt x="15642" y="125072"/>
                  </a:lnTo>
                  <a:lnTo>
                    <a:pt x="15327" y="125072"/>
                  </a:lnTo>
                  <a:lnTo>
                    <a:pt x="15327" y="125072"/>
                  </a:lnTo>
                  <a:lnTo>
                    <a:pt x="14935" y="125081"/>
                  </a:lnTo>
                  <a:lnTo>
                    <a:pt x="14543" y="125089"/>
                  </a:lnTo>
                  <a:lnTo>
                    <a:pt x="14151" y="125115"/>
                  </a:lnTo>
                  <a:lnTo>
                    <a:pt x="13768" y="125149"/>
                  </a:lnTo>
                  <a:lnTo>
                    <a:pt x="13384" y="125200"/>
                  </a:lnTo>
                  <a:lnTo>
                    <a:pt x="13001" y="125251"/>
                  </a:lnTo>
                  <a:lnTo>
                    <a:pt x="12617" y="125311"/>
                  </a:lnTo>
                  <a:lnTo>
                    <a:pt x="12243" y="125388"/>
                  </a:lnTo>
                  <a:lnTo>
                    <a:pt x="11876" y="125464"/>
                  </a:lnTo>
                  <a:lnTo>
                    <a:pt x="11501" y="125558"/>
                  </a:lnTo>
                  <a:lnTo>
                    <a:pt x="11144" y="125652"/>
                  </a:lnTo>
                  <a:lnTo>
                    <a:pt x="10777" y="125762"/>
                  </a:lnTo>
                  <a:lnTo>
                    <a:pt x="10419" y="125882"/>
                  </a:lnTo>
                  <a:lnTo>
                    <a:pt x="10070" y="126001"/>
                  </a:lnTo>
                  <a:lnTo>
                    <a:pt x="9712" y="126137"/>
                  </a:lnTo>
                  <a:lnTo>
                    <a:pt x="9372" y="126282"/>
                  </a:lnTo>
                  <a:lnTo>
                    <a:pt x="9031" y="126427"/>
                  </a:lnTo>
                  <a:lnTo>
                    <a:pt x="8690" y="126589"/>
                  </a:lnTo>
                  <a:lnTo>
                    <a:pt x="8358" y="126751"/>
                  </a:lnTo>
                  <a:lnTo>
                    <a:pt x="8034" y="126930"/>
                  </a:lnTo>
                  <a:lnTo>
                    <a:pt x="7710" y="127108"/>
                  </a:lnTo>
                  <a:lnTo>
                    <a:pt x="7387" y="127296"/>
                  </a:lnTo>
                  <a:lnTo>
                    <a:pt x="7080" y="127492"/>
                  </a:lnTo>
                  <a:lnTo>
                    <a:pt x="6765" y="127696"/>
                  </a:lnTo>
                  <a:lnTo>
                    <a:pt x="6466" y="127901"/>
                  </a:lnTo>
                  <a:lnTo>
                    <a:pt x="6168" y="128122"/>
                  </a:lnTo>
                  <a:lnTo>
                    <a:pt x="5870" y="128344"/>
                  </a:lnTo>
                  <a:lnTo>
                    <a:pt x="5589" y="128574"/>
                  </a:lnTo>
                  <a:lnTo>
                    <a:pt x="5308" y="128812"/>
                  </a:lnTo>
                  <a:lnTo>
                    <a:pt x="5027" y="129059"/>
                  </a:lnTo>
                  <a:lnTo>
                    <a:pt x="4763" y="129306"/>
                  </a:lnTo>
                  <a:lnTo>
                    <a:pt x="4499" y="129571"/>
                  </a:lnTo>
                  <a:lnTo>
                    <a:pt x="4243" y="129835"/>
                  </a:lnTo>
                  <a:lnTo>
                    <a:pt x="3987" y="130099"/>
                  </a:lnTo>
                  <a:lnTo>
                    <a:pt x="3749" y="130371"/>
                  </a:lnTo>
                  <a:lnTo>
                    <a:pt x="3510" y="130652"/>
                  </a:lnTo>
                  <a:lnTo>
                    <a:pt x="3280" y="130942"/>
                  </a:lnTo>
                  <a:lnTo>
                    <a:pt x="3050" y="131232"/>
                  </a:lnTo>
                  <a:lnTo>
                    <a:pt x="2837" y="131530"/>
                  </a:lnTo>
                  <a:lnTo>
                    <a:pt x="2624" y="131837"/>
                  </a:lnTo>
                  <a:lnTo>
                    <a:pt x="2420" y="132143"/>
                  </a:lnTo>
                  <a:lnTo>
                    <a:pt x="2224" y="132459"/>
                  </a:lnTo>
                  <a:lnTo>
                    <a:pt x="2036" y="132774"/>
                  </a:lnTo>
                  <a:lnTo>
                    <a:pt x="1858" y="133098"/>
                  </a:lnTo>
                  <a:lnTo>
                    <a:pt x="1687" y="133430"/>
                  </a:lnTo>
                  <a:lnTo>
                    <a:pt x="1517" y="133762"/>
                  </a:lnTo>
                  <a:lnTo>
                    <a:pt x="1363" y="134094"/>
                  </a:lnTo>
                  <a:lnTo>
                    <a:pt x="1210" y="134444"/>
                  </a:lnTo>
                  <a:lnTo>
                    <a:pt x="1065" y="134784"/>
                  </a:lnTo>
                  <a:lnTo>
                    <a:pt x="937" y="135134"/>
                  </a:lnTo>
                  <a:lnTo>
                    <a:pt x="810" y="135491"/>
                  </a:lnTo>
                  <a:lnTo>
                    <a:pt x="690" y="135849"/>
                  </a:lnTo>
                  <a:lnTo>
                    <a:pt x="588" y="136207"/>
                  </a:lnTo>
                  <a:lnTo>
                    <a:pt x="486" y="136573"/>
                  </a:lnTo>
                  <a:lnTo>
                    <a:pt x="401" y="136940"/>
                  </a:lnTo>
                  <a:lnTo>
                    <a:pt x="316" y="137315"/>
                  </a:lnTo>
                  <a:lnTo>
                    <a:pt x="247" y="137689"/>
                  </a:lnTo>
                  <a:lnTo>
                    <a:pt x="179" y="138073"/>
                  </a:lnTo>
                  <a:lnTo>
                    <a:pt x="128" y="138448"/>
                  </a:lnTo>
                  <a:lnTo>
                    <a:pt x="86" y="138840"/>
                  </a:lnTo>
                  <a:lnTo>
                    <a:pt x="51" y="139223"/>
                  </a:lnTo>
                  <a:lnTo>
                    <a:pt x="26" y="139615"/>
                  </a:lnTo>
                  <a:lnTo>
                    <a:pt x="9" y="140007"/>
                  </a:lnTo>
                  <a:lnTo>
                    <a:pt x="0" y="140399"/>
                  </a:lnTo>
                  <a:lnTo>
                    <a:pt x="0" y="140399"/>
                  </a:lnTo>
                  <a:lnTo>
                    <a:pt x="9" y="140799"/>
                  </a:lnTo>
                  <a:lnTo>
                    <a:pt x="26" y="141191"/>
                  </a:lnTo>
                  <a:lnTo>
                    <a:pt x="51" y="141574"/>
                  </a:lnTo>
                  <a:lnTo>
                    <a:pt x="86" y="141966"/>
                  </a:lnTo>
                  <a:lnTo>
                    <a:pt x="128" y="142350"/>
                  </a:lnTo>
                  <a:lnTo>
                    <a:pt x="179" y="142733"/>
                  </a:lnTo>
                  <a:lnTo>
                    <a:pt x="247" y="143108"/>
                  </a:lnTo>
                  <a:lnTo>
                    <a:pt x="316" y="143483"/>
                  </a:lnTo>
                  <a:lnTo>
                    <a:pt x="401" y="143857"/>
                  </a:lnTo>
                  <a:lnTo>
                    <a:pt x="486" y="144224"/>
                  </a:lnTo>
                  <a:lnTo>
                    <a:pt x="588" y="144590"/>
                  </a:lnTo>
                  <a:lnTo>
                    <a:pt x="690" y="144956"/>
                  </a:lnTo>
                  <a:lnTo>
                    <a:pt x="810" y="145314"/>
                  </a:lnTo>
                  <a:lnTo>
                    <a:pt x="937" y="145664"/>
                  </a:lnTo>
                  <a:lnTo>
                    <a:pt x="1065" y="146013"/>
                  </a:lnTo>
                  <a:lnTo>
                    <a:pt x="1210" y="146362"/>
                  </a:lnTo>
                  <a:lnTo>
                    <a:pt x="1363" y="146703"/>
                  </a:lnTo>
                  <a:lnTo>
                    <a:pt x="1517" y="147035"/>
                  </a:lnTo>
                  <a:lnTo>
                    <a:pt x="1687" y="147376"/>
                  </a:lnTo>
                  <a:lnTo>
                    <a:pt x="1858" y="147700"/>
                  </a:lnTo>
                  <a:lnTo>
                    <a:pt x="2036" y="148023"/>
                  </a:lnTo>
                  <a:lnTo>
                    <a:pt x="2224" y="148339"/>
                  </a:lnTo>
                  <a:lnTo>
                    <a:pt x="2420" y="148654"/>
                  </a:lnTo>
                  <a:lnTo>
                    <a:pt x="2624" y="148961"/>
                  </a:lnTo>
                  <a:lnTo>
                    <a:pt x="2837" y="149267"/>
                  </a:lnTo>
                  <a:lnTo>
                    <a:pt x="3050" y="149565"/>
                  </a:lnTo>
                  <a:lnTo>
                    <a:pt x="3280" y="149855"/>
                  </a:lnTo>
                  <a:lnTo>
                    <a:pt x="3510" y="150145"/>
                  </a:lnTo>
                  <a:lnTo>
                    <a:pt x="3749" y="150426"/>
                  </a:lnTo>
                  <a:lnTo>
                    <a:pt x="3987" y="150698"/>
                  </a:lnTo>
                  <a:lnTo>
                    <a:pt x="4243" y="150971"/>
                  </a:lnTo>
                  <a:lnTo>
                    <a:pt x="4499" y="151235"/>
                  </a:lnTo>
                  <a:lnTo>
                    <a:pt x="4763" y="151491"/>
                  </a:lnTo>
                  <a:lnTo>
                    <a:pt x="5027" y="151738"/>
                  </a:lnTo>
                  <a:lnTo>
                    <a:pt x="5308" y="151985"/>
                  </a:lnTo>
                  <a:lnTo>
                    <a:pt x="5589" y="152223"/>
                  </a:lnTo>
                  <a:lnTo>
                    <a:pt x="5870" y="152453"/>
                  </a:lnTo>
                  <a:lnTo>
                    <a:pt x="6168" y="152675"/>
                  </a:lnTo>
                  <a:lnTo>
                    <a:pt x="6466" y="152896"/>
                  </a:lnTo>
                  <a:lnTo>
                    <a:pt x="6765" y="153109"/>
                  </a:lnTo>
                  <a:lnTo>
                    <a:pt x="7080" y="153305"/>
                  </a:lnTo>
                  <a:lnTo>
                    <a:pt x="7387" y="153501"/>
                  </a:lnTo>
                  <a:lnTo>
                    <a:pt x="7710" y="153697"/>
                  </a:lnTo>
                  <a:lnTo>
                    <a:pt x="8034" y="153876"/>
                  </a:lnTo>
                  <a:lnTo>
                    <a:pt x="8358" y="154047"/>
                  </a:lnTo>
                  <a:lnTo>
                    <a:pt x="8690" y="154217"/>
                  </a:lnTo>
                  <a:lnTo>
                    <a:pt x="9031" y="154370"/>
                  </a:lnTo>
                  <a:lnTo>
                    <a:pt x="9372" y="154524"/>
                  </a:lnTo>
                  <a:lnTo>
                    <a:pt x="9712" y="154660"/>
                  </a:lnTo>
                  <a:lnTo>
                    <a:pt x="10070" y="154796"/>
                  </a:lnTo>
                  <a:lnTo>
                    <a:pt x="10419" y="154924"/>
                  </a:lnTo>
                  <a:lnTo>
                    <a:pt x="10777" y="155035"/>
                  </a:lnTo>
                  <a:lnTo>
                    <a:pt x="11144" y="155146"/>
                  </a:lnTo>
                  <a:lnTo>
                    <a:pt x="11501" y="155248"/>
                  </a:lnTo>
                  <a:lnTo>
                    <a:pt x="11876" y="155333"/>
                  </a:lnTo>
                  <a:lnTo>
                    <a:pt x="12243" y="155418"/>
                  </a:lnTo>
                  <a:lnTo>
                    <a:pt x="12617" y="155486"/>
                  </a:lnTo>
                  <a:lnTo>
                    <a:pt x="13001" y="155554"/>
                  </a:lnTo>
                  <a:lnTo>
                    <a:pt x="13384" y="155606"/>
                  </a:lnTo>
                  <a:lnTo>
                    <a:pt x="13768" y="155648"/>
                  </a:lnTo>
                  <a:lnTo>
                    <a:pt x="14151" y="155682"/>
                  </a:lnTo>
                  <a:lnTo>
                    <a:pt x="14543" y="155708"/>
                  </a:lnTo>
                  <a:lnTo>
                    <a:pt x="14935" y="155725"/>
                  </a:lnTo>
                  <a:lnTo>
                    <a:pt x="15327" y="155725"/>
                  </a:lnTo>
                  <a:lnTo>
                    <a:pt x="15327" y="155725"/>
                  </a:lnTo>
                  <a:lnTo>
                    <a:pt x="15642" y="155725"/>
                  </a:lnTo>
                  <a:lnTo>
                    <a:pt x="15949" y="155716"/>
                  </a:lnTo>
                  <a:lnTo>
                    <a:pt x="16264" y="155699"/>
                  </a:lnTo>
                  <a:lnTo>
                    <a:pt x="16570" y="155674"/>
                  </a:lnTo>
                  <a:lnTo>
                    <a:pt x="16877" y="155648"/>
                  </a:lnTo>
                  <a:lnTo>
                    <a:pt x="17175" y="155614"/>
                  </a:lnTo>
                  <a:lnTo>
                    <a:pt x="17482" y="155580"/>
                  </a:lnTo>
                  <a:lnTo>
                    <a:pt x="17780" y="155529"/>
                  </a:lnTo>
                  <a:lnTo>
                    <a:pt x="18078" y="155478"/>
                  </a:lnTo>
                  <a:lnTo>
                    <a:pt x="18368" y="155427"/>
                  </a:lnTo>
                  <a:lnTo>
                    <a:pt x="18666" y="155359"/>
                  </a:lnTo>
                  <a:lnTo>
                    <a:pt x="18956" y="155290"/>
                  </a:lnTo>
                  <a:lnTo>
                    <a:pt x="19245" y="155222"/>
                  </a:lnTo>
                  <a:lnTo>
                    <a:pt x="19535" y="155137"/>
                  </a:lnTo>
                  <a:lnTo>
                    <a:pt x="19816" y="155060"/>
                  </a:lnTo>
                  <a:lnTo>
                    <a:pt x="20106" y="154967"/>
                  </a:lnTo>
                  <a:lnTo>
                    <a:pt x="20387" y="154873"/>
                  </a:lnTo>
                  <a:lnTo>
                    <a:pt x="20660" y="154771"/>
                  </a:lnTo>
                  <a:lnTo>
                    <a:pt x="20941" y="154668"/>
                  </a:lnTo>
                  <a:lnTo>
                    <a:pt x="21213" y="154558"/>
                  </a:lnTo>
                  <a:lnTo>
                    <a:pt x="21478" y="154438"/>
                  </a:lnTo>
                  <a:lnTo>
                    <a:pt x="21750" y="154319"/>
                  </a:lnTo>
                  <a:lnTo>
                    <a:pt x="22014" y="154191"/>
                  </a:lnTo>
                  <a:lnTo>
                    <a:pt x="22278" y="154064"/>
                  </a:lnTo>
                  <a:lnTo>
                    <a:pt x="22534" y="153927"/>
                  </a:lnTo>
                  <a:lnTo>
                    <a:pt x="22790" y="153782"/>
                  </a:lnTo>
                  <a:lnTo>
                    <a:pt x="23045" y="153638"/>
                  </a:lnTo>
                  <a:lnTo>
                    <a:pt x="23292" y="153493"/>
                  </a:lnTo>
                  <a:lnTo>
                    <a:pt x="23539" y="153339"/>
                  </a:lnTo>
                  <a:lnTo>
                    <a:pt x="23786" y="153178"/>
                  </a:lnTo>
                  <a:lnTo>
                    <a:pt x="24025" y="153016"/>
                  </a:lnTo>
                  <a:lnTo>
                    <a:pt x="24263" y="152845"/>
                  </a:lnTo>
                  <a:lnTo>
                    <a:pt x="24502" y="152675"/>
                  </a:lnTo>
                  <a:lnTo>
                    <a:pt x="24732" y="152496"/>
                  </a:lnTo>
                  <a:lnTo>
                    <a:pt x="24953" y="152317"/>
                  </a:lnTo>
                  <a:lnTo>
                    <a:pt x="25183" y="152138"/>
                  </a:lnTo>
                  <a:lnTo>
                    <a:pt x="25405" y="151942"/>
                  </a:lnTo>
                  <a:lnTo>
                    <a:pt x="25618" y="151755"/>
                  </a:lnTo>
                  <a:lnTo>
                    <a:pt x="25831" y="151559"/>
                  </a:lnTo>
                  <a:lnTo>
                    <a:pt x="26044" y="151354"/>
                  </a:lnTo>
                  <a:lnTo>
                    <a:pt x="26248" y="151150"/>
                  </a:lnTo>
                  <a:lnTo>
                    <a:pt x="26444" y="150946"/>
                  </a:lnTo>
                  <a:lnTo>
                    <a:pt x="26640" y="150733"/>
                  </a:lnTo>
                  <a:lnTo>
                    <a:pt x="26836" y="150511"/>
                  </a:lnTo>
                  <a:lnTo>
                    <a:pt x="27024" y="150298"/>
                  </a:lnTo>
                  <a:lnTo>
                    <a:pt x="27211" y="150068"/>
                  </a:lnTo>
                  <a:lnTo>
                    <a:pt x="27398" y="149847"/>
                  </a:lnTo>
                  <a:lnTo>
                    <a:pt x="27569" y="149616"/>
                  </a:lnTo>
                  <a:lnTo>
                    <a:pt x="27748" y="149378"/>
                  </a:lnTo>
                  <a:lnTo>
                    <a:pt x="27910" y="149148"/>
                  </a:lnTo>
                  <a:lnTo>
                    <a:pt x="28080" y="148901"/>
                  </a:lnTo>
                  <a:lnTo>
                    <a:pt x="28233" y="148662"/>
                  </a:lnTo>
                  <a:lnTo>
                    <a:pt x="28395" y="148415"/>
                  </a:lnTo>
                  <a:lnTo>
                    <a:pt x="28540" y="148168"/>
                  </a:lnTo>
                  <a:lnTo>
                    <a:pt x="28685" y="147913"/>
                  </a:lnTo>
                  <a:lnTo>
                    <a:pt x="28830" y="147657"/>
                  </a:lnTo>
                  <a:lnTo>
                    <a:pt x="28966" y="147393"/>
                  </a:lnTo>
                  <a:lnTo>
                    <a:pt x="29094" y="147137"/>
                  </a:lnTo>
                  <a:lnTo>
                    <a:pt x="29222" y="146873"/>
                  </a:lnTo>
                  <a:lnTo>
                    <a:pt x="29341" y="146601"/>
                  </a:lnTo>
                  <a:lnTo>
                    <a:pt x="29460" y="146337"/>
                  </a:lnTo>
                  <a:lnTo>
                    <a:pt x="29571" y="146064"/>
                  </a:lnTo>
                  <a:lnTo>
                    <a:pt x="29682" y="145783"/>
                  </a:lnTo>
                  <a:lnTo>
                    <a:pt x="29784" y="145510"/>
                  </a:lnTo>
                  <a:lnTo>
                    <a:pt x="43798" y="145510"/>
                  </a:lnTo>
                  <a:lnTo>
                    <a:pt x="43798" y="145510"/>
                  </a:lnTo>
                  <a:lnTo>
                    <a:pt x="43909" y="147657"/>
                  </a:lnTo>
                  <a:lnTo>
                    <a:pt x="44028" y="149821"/>
                  </a:lnTo>
                  <a:lnTo>
                    <a:pt x="44165" y="151993"/>
                  </a:lnTo>
                  <a:lnTo>
                    <a:pt x="44301" y="154183"/>
                  </a:lnTo>
                  <a:lnTo>
                    <a:pt x="44454" y="156372"/>
                  </a:lnTo>
                  <a:lnTo>
                    <a:pt x="44616" y="158579"/>
                  </a:lnTo>
                  <a:lnTo>
                    <a:pt x="44786" y="160794"/>
                  </a:lnTo>
                  <a:lnTo>
                    <a:pt x="44965" y="163009"/>
                  </a:lnTo>
                  <a:lnTo>
                    <a:pt x="45161" y="165241"/>
                  </a:lnTo>
                  <a:lnTo>
                    <a:pt x="45366" y="167482"/>
                  </a:lnTo>
                  <a:lnTo>
                    <a:pt x="45587" y="169722"/>
                  </a:lnTo>
                  <a:lnTo>
                    <a:pt x="45809" y="171980"/>
                  </a:lnTo>
                  <a:lnTo>
                    <a:pt x="46047" y="174237"/>
                  </a:lnTo>
                  <a:lnTo>
                    <a:pt x="46303" y="176504"/>
                  </a:lnTo>
                  <a:lnTo>
                    <a:pt x="46567" y="178770"/>
                  </a:lnTo>
                  <a:lnTo>
                    <a:pt x="46840" y="181044"/>
                  </a:lnTo>
                  <a:lnTo>
                    <a:pt x="46840" y="181044"/>
                  </a:lnTo>
                  <a:lnTo>
                    <a:pt x="46874" y="181257"/>
                  </a:lnTo>
                  <a:lnTo>
                    <a:pt x="46916" y="181479"/>
                  </a:lnTo>
                  <a:lnTo>
                    <a:pt x="46967" y="181683"/>
                  </a:lnTo>
                  <a:lnTo>
                    <a:pt x="47019" y="181888"/>
                  </a:lnTo>
                  <a:lnTo>
                    <a:pt x="47087" y="182092"/>
                  </a:lnTo>
                  <a:lnTo>
                    <a:pt x="47163" y="182297"/>
                  </a:lnTo>
                  <a:lnTo>
                    <a:pt x="47240" y="182484"/>
                  </a:lnTo>
                  <a:lnTo>
                    <a:pt x="47334" y="182680"/>
                  </a:lnTo>
                  <a:lnTo>
                    <a:pt x="47427" y="182867"/>
                  </a:lnTo>
                  <a:lnTo>
                    <a:pt x="47530" y="183046"/>
                  </a:lnTo>
                  <a:lnTo>
                    <a:pt x="47640" y="183225"/>
                  </a:lnTo>
                  <a:lnTo>
                    <a:pt x="47760" y="183396"/>
                  </a:lnTo>
                  <a:lnTo>
                    <a:pt x="47887" y="183566"/>
                  </a:lnTo>
                  <a:lnTo>
                    <a:pt x="48015" y="183728"/>
                  </a:lnTo>
                  <a:lnTo>
                    <a:pt x="48160" y="183881"/>
                  </a:lnTo>
                  <a:lnTo>
                    <a:pt x="48296" y="184026"/>
                  </a:lnTo>
                  <a:lnTo>
                    <a:pt x="48450" y="184171"/>
                  </a:lnTo>
                  <a:lnTo>
                    <a:pt x="48603" y="184307"/>
                  </a:lnTo>
                  <a:lnTo>
                    <a:pt x="48765" y="184444"/>
                  </a:lnTo>
                  <a:lnTo>
                    <a:pt x="48935" y="184571"/>
                  </a:lnTo>
                  <a:lnTo>
                    <a:pt x="49106" y="184682"/>
                  </a:lnTo>
                  <a:lnTo>
                    <a:pt x="49285" y="184801"/>
                  </a:lnTo>
                  <a:lnTo>
                    <a:pt x="49464" y="184904"/>
                  </a:lnTo>
                  <a:lnTo>
                    <a:pt x="49651" y="184997"/>
                  </a:lnTo>
                  <a:lnTo>
                    <a:pt x="49838" y="185091"/>
                  </a:lnTo>
                  <a:lnTo>
                    <a:pt x="50034" y="185168"/>
                  </a:lnTo>
                  <a:lnTo>
                    <a:pt x="50239" y="185244"/>
                  </a:lnTo>
                  <a:lnTo>
                    <a:pt x="50435" y="185312"/>
                  </a:lnTo>
                  <a:lnTo>
                    <a:pt x="50648" y="185364"/>
                  </a:lnTo>
                  <a:lnTo>
                    <a:pt x="50852" y="185415"/>
                  </a:lnTo>
                  <a:lnTo>
                    <a:pt x="51065" y="185457"/>
                  </a:lnTo>
                  <a:lnTo>
                    <a:pt x="51287" y="185483"/>
                  </a:lnTo>
                  <a:lnTo>
                    <a:pt x="51287" y="185483"/>
                  </a:lnTo>
                  <a:lnTo>
                    <a:pt x="53570" y="185764"/>
                  </a:lnTo>
                  <a:lnTo>
                    <a:pt x="55845" y="186028"/>
                  </a:lnTo>
                  <a:lnTo>
                    <a:pt x="58119" y="186284"/>
                  </a:lnTo>
                  <a:lnTo>
                    <a:pt x="60385" y="186522"/>
                  </a:lnTo>
                  <a:lnTo>
                    <a:pt x="62643" y="186752"/>
                  </a:lnTo>
                  <a:lnTo>
                    <a:pt x="64892" y="186965"/>
                  </a:lnTo>
                  <a:lnTo>
                    <a:pt x="67141" y="187170"/>
                  </a:lnTo>
                  <a:lnTo>
                    <a:pt x="69373" y="187366"/>
                  </a:lnTo>
                  <a:lnTo>
                    <a:pt x="71605" y="187545"/>
                  </a:lnTo>
                  <a:lnTo>
                    <a:pt x="73829" y="187723"/>
                  </a:lnTo>
                  <a:lnTo>
                    <a:pt x="76035" y="187885"/>
                  </a:lnTo>
                  <a:lnTo>
                    <a:pt x="78233" y="188030"/>
                  </a:lnTo>
                  <a:lnTo>
                    <a:pt x="80423" y="188175"/>
                  </a:lnTo>
                  <a:lnTo>
                    <a:pt x="82604" y="188303"/>
                  </a:lnTo>
                  <a:lnTo>
                    <a:pt x="84776" y="188422"/>
                  </a:lnTo>
                  <a:lnTo>
                    <a:pt x="86932" y="188541"/>
                  </a:lnTo>
                  <a:lnTo>
                    <a:pt x="86932" y="202658"/>
                  </a:lnTo>
                  <a:lnTo>
                    <a:pt x="86932" y="202658"/>
                  </a:lnTo>
                  <a:lnTo>
                    <a:pt x="86650" y="202760"/>
                  </a:lnTo>
                  <a:lnTo>
                    <a:pt x="86378" y="202862"/>
                  </a:lnTo>
                  <a:lnTo>
                    <a:pt x="86105" y="202973"/>
                  </a:lnTo>
                  <a:lnTo>
                    <a:pt x="85833" y="203092"/>
                  </a:lnTo>
                  <a:lnTo>
                    <a:pt x="85568" y="203212"/>
                  </a:lnTo>
                  <a:lnTo>
                    <a:pt x="85304" y="203339"/>
                  </a:lnTo>
                  <a:lnTo>
                    <a:pt x="85040" y="203476"/>
                  </a:lnTo>
                  <a:lnTo>
                    <a:pt x="84785" y="203612"/>
                  </a:lnTo>
                  <a:lnTo>
                    <a:pt x="84529" y="203748"/>
                  </a:lnTo>
                  <a:lnTo>
                    <a:pt x="84274" y="203893"/>
                  </a:lnTo>
                  <a:lnTo>
                    <a:pt x="84026" y="204047"/>
                  </a:lnTo>
                  <a:lnTo>
                    <a:pt x="83779" y="204200"/>
                  </a:lnTo>
                  <a:lnTo>
                    <a:pt x="83532" y="204362"/>
                  </a:lnTo>
                  <a:lnTo>
                    <a:pt x="83294" y="204524"/>
                  </a:lnTo>
                  <a:lnTo>
                    <a:pt x="83055" y="204694"/>
                  </a:lnTo>
                  <a:lnTo>
                    <a:pt x="82825" y="204864"/>
                  </a:lnTo>
                  <a:lnTo>
                    <a:pt x="82595" y="205043"/>
                  </a:lnTo>
                  <a:lnTo>
                    <a:pt x="82365" y="205222"/>
                  </a:lnTo>
                  <a:lnTo>
                    <a:pt x="82144" y="205410"/>
                  </a:lnTo>
                  <a:lnTo>
                    <a:pt x="81922" y="205597"/>
                  </a:lnTo>
                  <a:lnTo>
                    <a:pt x="81709" y="205793"/>
                  </a:lnTo>
                  <a:lnTo>
                    <a:pt x="81496" y="205989"/>
                  </a:lnTo>
                  <a:lnTo>
                    <a:pt x="81292" y="206193"/>
                  </a:lnTo>
                  <a:lnTo>
                    <a:pt x="81087" y="206398"/>
                  </a:lnTo>
                  <a:lnTo>
                    <a:pt x="80883" y="206611"/>
                  </a:lnTo>
                  <a:lnTo>
                    <a:pt x="80687" y="206824"/>
                  </a:lnTo>
                  <a:lnTo>
                    <a:pt x="80491" y="207037"/>
                  </a:lnTo>
                  <a:lnTo>
                    <a:pt x="80304" y="207258"/>
                  </a:lnTo>
                  <a:lnTo>
                    <a:pt x="80125" y="207480"/>
                  </a:lnTo>
                  <a:lnTo>
                    <a:pt x="79937" y="207710"/>
                  </a:lnTo>
                  <a:lnTo>
                    <a:pt x="79767" y="207940"/>
                  </a:lnTo>
                  <a:lnTo>
                    <a:pt x="79588" y="208178"/>
                  </a:lnTo>
                  <a:lnTo>
                    <a:pt x="79426" y="208408"/>
                  </a:lnTo>
                  <a:lnTo>
                    <a:pt x="79264" y="208655"/>
                  </a:lnTo>
                  <a:lnTo>
                    <a:pt x="79102" y="208894"/>
                  </a:lnTo>
                  <a:lnTo>
                    <a:pt x="78949" y="209141"/>
                  </a:lnTo>
                  <a:lnTo>
                    <a:pt x="78796" y="209397"/>
                  </a:lnTo>
                  <a:lnTo>
                    <a:pt x="78651" y="209652"/>
                  </a:lnTo>
                  <a:lnTo>
                    <a:pt x="78514" y="209908"/>
                  </a:lnTo>
                  <a:lnTo>
                    <a:pt x="78378" y="210163"/>
                  </a:lnTo>
                  <a:lnTo>
                    <a:pt x="78250" y="210427"/>
                  </a:lnTo>
                  <a:lnTo>
                    <a:pt x="78123" y="210692"/>
                  </a:lnTo>
                  <a:lnTo>
                    <a:pt x="78003" y="210956"/>
                  </a:lnTo>
                  <a:lnTo>
                    <a:pt x="77884" y="211228"/>
                  </a:lnTo>
                  <a:lnTo>
                    <a:pt x="77773" y="211501"/>
                  </a:lnTo>
                  <a:lnTo>
                    <a:pt x="77671" y="211782"/>
                  </a:lnTo>
                  <a:lnTo>
                    <a:pt x="77569" y="212055"/>
                  </a:lnTo>
                  <a:lnTo>
                    <a:pt x="77475" y="212336"/>
                  </a:lnTo>
                  <a:lnTo>
                    <a:pt x="77381" y="212617"/>
                  </a:lnTo>
                  <a:lnTo>
                    <a:pt x="77296" y="212907"/>
                  </a:lnTo>
                  <a:lnTo>
                    <a:pt x="77220" y="213196"/>
                  </a:lnTo>
                  <a:lnTo>
                    <a:pt x="77143" y="213486"/>
                  </a:lnTo>
                  <a:lnTo>
                    <a:pt x="77075" y="213776"/>
                  </a:lnTo>
                  <a:lnTo>
                    <a:pt x="77015" y="214065"/>
                  </a:lnTo>
                  <a:lnTo>
                    <a:pt x="76955" y="214363"/>
                  </a:lnTo>
                  <a:lnTo>
                    <a:pt x="76904" y="214662"/>
                  </a:lnTo>
                  <a:lnTo>
                    <a:pt x="76862" y="214960"/>
                  </a:lnTo>
                  <a:lnTo>
                    <a:pt x="76819" y="215266"/>
                  </a:lnTo>
                  <a:lnTo>
                    <a:pt x="76794" y="215565"/>
                  </a:lnTo>
                  <a:lnTo>
                    <a:pt x="76759" y="215871"/>
                  </a:lnTo>
                  <a:lnTo>
                    <a:pt x="76742" y="216178"/>
                  </a:lnTo>
                  <a:lnTo>
                    <a:pt x="76725" y="216485"/>
                  </a:lnTo>
                  <a:lnTo>
                    <a:pt x="76717" y="216800"/>
                  </a:lnTo>
                  <a:lnTo>
                    <a:pt x="76717" y="217107"/>
                  </a:lnTo>
                  <a:lnTo>
                    <a:pt x="76717" y="217107"/>
                  </a:lnTo>
                  <a:lnTo>
                    <a:pt x="76717" y="217507"/>
                  </a:lnTo>
                  <a:lnTo>
                    <a:pt x="76734" y="217899"/>
                  </a:lnTo>
                  <a:lnTo>
                    <a:pt x="76759" y="218291"/>
                  </a:lnTo>
                  <a:lnTo>
                    <a:pt x="76794" y="218674"/>
                  </a:lnTo>
                  <a:lnTo>
                    <a:pt x="76836" y="219058"/>
                  </a:lnTo>
                  <a:lnTo>
                    <a:pt x="76887" y="219441"/>
                  </a:lnTo>
                  <a:lnTo>
                    <a:pt x="76955" y="219816"/>
                  </a:lnTo>
                  <a:lnTo>
                    <a:pt x="77024" y="220191"/>
                  </a:lnTo>
                  <a:lnTo>
                    <a:pt x="77109" y="220565"/>
                  </a:lnTo>
                  <a:lnTo>
                    <a:pt x="77194" y="220932"/>
                  </a:lnTo>
                  <a:lnTo>
                    <a:pt x="77296" y="221298"/>
                  </a:lnTo>
                  <a:lnTo>
                    <a:pt x="77407" y="221664"/>
                  </a:lnTo>
                  <a:lnTo>
                    <a:pt x="77518" y="222022"/>
                  </a:lnTo>
                  <a:lnTo>
                    <a:pt x="77646" y="222372"/>
                  </a:lnTo>
                  <a:lnTo>
                    <a:pt x="77773" y="222721"/>
                  </a:lnTo>
                  <a:lnTo>
                    <a:pt x="77918" y="223070"/>
                  </a:lnTo>
                  <a:lnTo>
                    <a:pt x="78071" y="223411"/>
                  </a:lnTo>
                  <a:lnTo>
                    <a:pt x="78225" y="223752"/>
                  </a:lnTo>
                  <a:lnTo>
                    <a:pt x="78395" y="224084"/>
                  </a:lnTo>
                  <a:lnTo>
                    <a:pt x="78566" y="224408"/>
                  </a:lnTo>
                  <a:lnTo>
                    <a:pt x="78745" y="224731"/>
                  </a:lnTo>
                  <a:lnTo>
                    <a:pt x="78932" y="225047"/>
                  </a:lnTo>
                  <a:lnTo>
                    <a:pt x="79128" y="225362"/>
                  </a:lnTo>
                  <a:lnTo>
                    <a:pt x="79332" y="225669"/>
                  </a:lnTo>
                  <a:lnTo>
                    <a:pt x="79545" y="225975"/>
                  </a:lnTo>
                  <a:lnTo>
                    <a:pt x="79758" y="226273"/>
                  </a:lnTo>
                  <a:lnTo>
                    <a:pt x="79988" y="226563"/>
                  </a:lnTo>
                  <a:lnTo>
                    <a:pt x="80218" y="226853"/>
                  </a:lnTo>
                  <a:lnTo>
                    <a:pt x="80457" y="227134"/>
                  </a:lnTo>
                  <a:lnTo>
                    <a:pt x="80695" y="227407"/>
                  </a:lnTo>
                  <a:lnTo>
                    <a:pt x="80951" y="227679"/>
                  </a:lnTo>
                  <a:lnTo>
                    <a:pt x="81207" y="227943"/>
                  </a:lnTo>
                  <a:lnTo>
                    <a:pt x="81471" y="228199"/>
                  </a:lnTo>
                  <a:lnTo>
                    <a:pt x="81743" y="228446"/>
                  </a:lnTo>
                  <a:lnTo>
                    <a:pt x="82016" y="228693"/>
                  </a:lnTo>
                  <a:lnTo>
                    <a:pt x="82297" y="228931"/>
                  </a:lnTo>
                  <a:lnTo>
                    <a:pt x="82587" y="229161"/>
                  </a:lnTo>
                  <a:lnTo>
                    <a:pt x="82876" y="229383"/>
                  </a:lnTo>
                  <a:lnTo>
                    <a:pt x="83175" y="229605"/>
                  </a:lnTo>
                  <a:lnTo>
                    <a:pt x="83473" y="229817"/>
                  </a:lnTo>
                  <a:lnTo>
                    <a:pt x="83788" y="230022"/>
                  </a:lnTo>
                  <a:lnTo>
                    <a:pt x="84095" y="230218"/>
                  </a:lnTo>
                  <a:lnTo>
                    <a:pt x="84418" y="230405"/>
                  </a:lnTo>
                  <a:lnTo>
                    <a:pt x="84742" y="230584"/>
                  </a:lnTo>
                  <a:lnTo>
                    <a:pt x="85066" y="230755"/>
                  </a:lnTo>
                  <a:lnTo>
                    <a:pt x="85398" y="230925"/>
                  </a:lnTo>
                  <a:lnTo>
                    <a:pt x="85739" y="231078"/>
                  </a:lnTo>
                  <a:lnTo>
                    <a:pt x="86080" y="231232"/>
                  </a:lnTo>
                  <a:lnTo>
                    <a:pt x="86429" y="231368"/>
                  </a:lnTo>
                  <a:lnTo>
                    <a:pt x="86778" y="231504"/>
                  </a:lnTo>
                  <a:lnTo>
                    <a:pt x="87128" y="231632"/>
                  </a:lnTo>
                  <a:lnTo>
                    <a:pt x="87485" y="231743"/>
                  </a:lnTo>
                  <a:lnTo>
                    <a:pt x="87852" y="231854"/>
                  </a:lnTo>
                  <a:lnTo>
                    <a:pt x="88209" y="231956"/>
                  </a:lnTo>
                  <a:lnTo>
                    <a:pt x="88584" y="232041"/>
                  </a:lnTo>
                  <a:lnTo>
                    <a:pt x="88951" y="232126"/>
                  </a:lnTo>
                  <a:lnTo>
                    <a:pt x="89334" y="232194"/>
                  </a:lnTo>
                  <a:lnTo>
                    <a:pt x="89709" y="232263"/>
                  </a:lnTo>
                  <a:lnTo>
                    <a:pt x="90092" y="232314"/>
                  </a:lnTo>
                  <a:lnTo>
                    <a:pt x="90476" y="232356"/>
                  </a:lnTo>
                  <a:lnTo>
                    <a:pt x="90859" y="232390"/>
                  </a:lnTo>
                  <a:lnTo>
                    <a:pt x="91251" y="232416"/>
                  </a:lnTo>
                  <a:lnTo>
                    <a:pt x="91643" y="232433"/>
                  </a:lnTo>
                  <a:lnTo>
                    <a:pt x="92043" y="232433"/>
                  </a:lnTo>
                  <a:lnTo>
                    <a:pt x="92043" y="232433"/>
                  </a:lnTo>
                  <a:lnTo>
                    <a:pt x="92435" y="232433"/>
                  </a:lnTo>
                  <a:lnTo>
                    <a:pt x="92827" y="232416"/>
                  </a:lnTo>
                  <a:lnTo>
                    <a:pt x="93219" y="232390"/>
                  </a:lnTo>
                  <a:lnTo>
                    <a:pt x="93602" y="232356"/>
                  </a:lnTo>
                  <a:lnTo>
                    <a:pt x="93986" y="232314"/>
                  </a:lnTo>
                  <a:lnTo>
                    <a:pt x="94369" y="232263"/>
                  </a:lnTo>
                  <a:lnTo>
                    <a:pt x="94752" y="232194"/>
                  </a:lnTo>
                  <a:lnTo>
                    <a:pt x="95127" y="232126"/>
                  </a:lnTo>
                  <a:lnTo>
                    <a:pt x="95494" y="232041"/>
                  </a:lnTo>
                  <a:lnTo>
                    <a:pt x="95868" y="231956"/>
                  </a:lnTo>
                  <a:lnTo>
                    <a:pt x="96235" y="231854"/>
                  </a:lnTo>
                  <a:lnTo>
                    <a:pt x="96593" y="231743"/>
                  </a:lnTo>
                  <a:lnTo>
                    <a:pt x="96950" y="231632"/>
                  </a:lnTo>
                  <a:lnTo>
                    <a:pt x="97308" y="231504"/>
                  </a:lnTo>
                  <a:lnTo>
                    <a:pt x="97657" y="231368"/>
                  </a:lnTo>
                  <a:lnTo>
                    <a:pt x="97998" y="231232"/>
                  </a:lnTo>
                  <a:lnTo>
                    <a:pt x="98339" y="231078"/>
                  </a:lnTo>
                  <a:lnTo>
                    <a:pt x="98680" y="230925"/>
                  </a:lnTo>
                  <a:lnTo>
                    <a:pt x="99012" y="230755"/>
                  </a:lnTo>
                  <a:lnTo>
                    <a:pt x="99336" y="230584"/>
                  </a:lnTo>
                  <a:lnTo>
                    <a:pt x="99659" y="230405"/>
                  </a:lnTo>
                  <a:lnTo>
                    <a:pt x="99983" y="230218"/>
                  </a:lnTo>
                  <a:lnTo>
                    <a:pt x="100298" y="230022"/>
                  </a:lnTo>
                  <a:lnTo>
                    <a:pt x="100605" y="229817"/>
                  </a:lnTo>
                  <a:lnTo>
                    <a:pt x="100903" y="229605"/>
                  </a:lnTo>
                  <a:lnTo>
                    <a:pt x="101201" y="229383"/>
                  </a:lnTo>
                  <a:lnTo>
                    <a:pt x="101500" y="229161"/>
                  </a:lnTo>
                  <a:lnTo>
                    <a:pt x="101781" y="228931"/>
                  </a:lnTo>
                  <a:lnTo>
                    <a:pt x="102062" y="228693"/>
                  </a:lnTo>
                  <a:lnTo>
                    <a:pt x="102343" y="228446"/>
                  </a:lnTo>
                  <a:lnTo>
                    <a:pt x="102607" y="228199"/>
                  </a:lnTo>
                  <a:lnTo>
                    <a:pt x="102871" y="227943"/>
                  </a:lnTo>
                  <a:lnTo>
                    <a:pt x="103127" y="227679"/>
                  </a:lnTo>
                  <a:lnTo>
                    <a:pt x="103382" y="227407"/>
                  </a:lnTo>
                  <a:lnTo>
                    <a:pt x="103621" y="227134"/>
                  </a:lnTo>
                  <a:lnTo>
                    <a:pt x="103859" y="226853"/>
                  </a:lnTo>
                  <a:lnTo>
                    <a:pt x="104090" y="226563"/>
                  </a:lnTo>
                  <a:lnTo>
                    <a:pt x="104320" y="226273"/>
                  </a:lnTo>
                  <a:lnTo>
                    <a:pt x="104533" y="225975"/>
                  </a:lnTo>
                  <a:lnTo>
                    <a:pt x="104746" y="225669"/>
                  </a:lnTo>
                  <a:lnTo>
                    <a:pt x="104950" y="225362"/>
                  </a:lnTo>
                  <a:lnTo>
                    <a:pt x="105146" y="225047"/>
                  </a:lnTo>
                  <a:lnTo>
                    <a:pt x="105333" y="224731"/>
                  </a:lnTo>
                  <a:lnTo>
                    <a:pt x="105512" y="224408"/>
                  </a:lnTo>
                  <a:lnTo>
                    <a:pt x="105691" y="224084"/>
                  </a:lnTo>
                  <a:lnTo>
                    <a:pt x="105853" y="223752"/>
                  </a:lnTo>
                  <a:lnTo>
                    <a:pt x="106006" y="223411"/>
                  </a:lnTo>
                  <a:lnTo>
                    <a:pt x="106160" y="223070"/>
                  </a:lnTo>
                  <a:lnTo>
                    <a:pt x="106305" y="222721"/>
                  </a:lnTo>
                  <a:lnTo>
                    <a:pt x="106432" y="222372"/>
                  </a:lnTo>
                  <a:lnTo>
                    <a:pt x="106560" y="222022"/>
                  </a:lnTo>
                  <a:lnTo>
                    <a:pt x="106679" y="221664"/>
                  </a:lnTo>
                  <a:lnTo>
                    <a:pt x="106782" y="221298"/>
                  </a:lnTo>
                  <a:lnTo>
                    <a:pt x="106884" y="220932"/>
                  </a:lnTo>
                  <a:lnTo>
                    <a:pt x="106978" y="220565"/>
                  </a:lnTo>
                  <a:lnTo>
                    <a:pt x="107054" y="220191"/>
                  </a:lnTo>
                  <a:lnTo>
                    <a:pt x="107131" y="219816"/>
                  </a:lnTo>
                  <a:lnTo>
                    <a:pt x="107191" y="219441"/>
                  </a:lnTo>
                  <a:lnTo>
                    <a:pt x="107242" y="219058"/>
                  </a:lnTo>
                  <a:lnTo>
                    <a:pt x="107284" y="218674"/>
                  </a:lnTo>
                  <a:lnTo>
                    <a:pt x="107318" y="218291"/>
                  </a:lnTo>
                  <a:lnTo>
                    <a:pt x="107344" y="217899"/>
                  </a:lnTo>
                  <a:lnTo>
                    <a:pt x="107361" y="217507"/>
                  </a:lnTo>
                  <a:lnTo>
                    <a:pt x="107369" y="217107"/>
                  </a:lnTo>
                  <a:lnTo>
                    <a:pt x="107369" y="217107"/>
                  </a:lnTo>
                  <a:lnTo>
                    <a:pt x="107361" y="216800"/>
                  </a:lnTo>
                  <a:lnTo>
                    <a:pt x="107352" y="216485"/>
                  </a:lnTo>
                  <a:lnTo>
                    <a:pt x="107335" y="216178"/>
                  </a:lnTo>
                  <a:lnTo>
                    <a:pt x="107318" y="215871"/>
                  </a:lnTo>
                  <a:lnTo>
                    <a:pt x="107293" y="215565"/>
                  </a:lnTo>
                  <a:lnTo>
                    <a:pt x="107259" y="215266"/>
                  </a:lnTo>
                  <a:lnTo>
                    <a:pt x="107216" y="214960"/>
                  </a:lnTo>
                  <a:lnTo>
                    <a:pt x="107174" y="214662"/>
                  </a:lnTo>
                  <a:lnTo>
                    <a:pt x="107122" y="214363"/>
                  </a:lnTo>
                  <a:lnTo>
                    <a:pt x="107063" y="214065"/>
                  </a:lnTo>
                  <a:lnTo>
                    <a:pt x="107003" y="213776"/>
                  </a:lnTo>
                  <a:lnTo>
                    <a:pt x="106935" y="213486"/>
                  </a:lnTo>
                  <a:lnTo>
                    <a:pt x="106858" y="213196"/>
                  </a:lnTo>
                  <a:lnTo>
                    <a:pt x="106782" y="212907"/>
                  </a:lnTo>
                  <a:lnTo>
                    <a:pt x="106696" y="212617"/>
                  </a:lnTo>
                  <a:lnTo>
                    <a:pt x="106603" y="212336"/>
                  </a:lnTo>
                  <a:lnTo>
                    <a:pt x="106509" y="212055"/>
                  </a:lnTo>
                  <a:lnTo>
                    <a:pt x="106407" y="211782"/>
                  </a:lnTo>
                  <a:lnTo>
                    <a:pt x="106305" y="211501"/>
                  </a:lnTo>
                  <a:lnTo>
                    <a:pt x="106194" y="211228"/>
                  </a:lnTo>
                  <a:lnTo>
                    <a:pt x="106075" y="210956"/>
                  </a:lnTo>
                  <a:lnTo>
                    <a:pt x="105955" y="210692"/>
                  </a:lnTo>
                  <a:lnTo>
                    <a:pt x="105836" y="210427"/>
                  </a:lnTo>
                  <a:lnTo>
                    <a:pt x="105700" y="210163"/>
                  </a:lnTo>
                  <a:lnTo>
                    <a:pt x="105563" y="209908"/>
                  </a:lnTo>
                  <a:lnTo>
                    <a:pt x="105427" y="209652"/>
                  </a:lnTo>
                  <a:lnTo>
                    <a:pt x="105282" y="209397"/>
                  </a:lnTo>
                  <a:lnTo>
                    <a:pt x="105129" y="209141"/>
                  </a:lnTo>
                  <a:lnTo>
                    <a:pt x="104976" y="208894"/>
                  </a:lnTo>
                  <a:lnTo>
                    <a:pt x="104822" y="208655"/>
                  </a:lnTo>
                  <a:lnTo>
                    <a:pt x="104652" y="208408"/>
                  </a:lnTo>
                  <a:lnTo>
                    <a:pt x="104490" y="208178"/>
                  </a:lnTo>
                  <a:lnTo>
                    <a:pt x="104320" y="207940"/>
                  </a:lnTo>
                  <a:lnTo>
                    <a:pt x="104141" y="207710"/>
                  </a:lnTo>
                  <a:lnTo>
                    <a:pt x="103962" y="207480"/>
                  </a:lnTo>
                  <a:lnTo>
                    <a:pt x="103774" y="207258"/>
                  </a:lnTo>
                  <a:lnTo>
                    <a:pt x="103587" y="207037"/>
                  </a:lnTo>
                  <a:lnTo>
                    <a:pt x="103391" y="206824"/>
                  </a:lnTo>
                  <a:lnTo>
                    <a:pt x="103195" y="206611"/>
                  </a:lnTo>
                  <a:lnTo>
                    <a:pt x="102991" y="206398"/>
                  </a:lnTo>
                  <a:lnTo>
                    <a:pt x="102786" y="206193"/>
                  </a:lnTo>
                  <a:lnTo>
                    <a:pt x="102582" y="205989"/>
                  </a:lnTo>
                  <a:lnTo>
                    <a:pt x="102369" y="205793"/>
                  </a:lnTo>
                  <a:lnTo>
                    <a:pt x="102156" y="205597"/>
                  </a:lnTo>
                  <a:lnTo>
                    <a:pt x="101934" y="205410"/>
                  </a:lnTo>
                  <a:lnTo>
                    <a:pt x="101713" y="205222"/>
                  </a:lnTo>
                  <a:lnTo>
                    <a:pt x="101483" y="205043"/>
                  </a:lnTo>
                  <a:lnTo>
                    <a:pt x="101253" y="204864"/>
                  </a:lnTo>
                  <a:lnTo>
                    <a:pt x="101023" y="204694"/>
                  </a:lnTo>
                  <a:lnTo>
                    <a:pt x="100784" y="204524"/>
                  </a:lnTo>
                  <a:lnTo>
                    <a:pt x="100545" y="204362"/>
                  </a:lnTo>
                  <a:lnTo>
                    <a:pt x="100298" y="204200"/>
                  </a:lnTo>
                  <a:lnTo>
                    <a:pt x="100051" y="204047"/>
                  </a:lnTo>
                  <a:lnTo>
                    <a:pt x="99804" y="203893"/>
                  </a:lnTo>
                  <a:lnTo>
                    <a:pt x="99549" y="203748"/>
                  </a:lnTo>
                  <a:lnTo>
                    <a:pt x="99293" y="203612"/>
                  </a:lnTo>
                  <a:lnTo>
                    <a:pt x="99038" y="203476"/>
                  </a:lnTo>
                  <a:lnTo>
                    <a:pt x="98773" y="203339"/>
                  </a:lnTo>
                  <a:lnTo>
                    <a:pt x="98509" y="203212"/>
                  </a:lnTo>
                  <a:lnTo>
                    <a:pt x="98245" y="203092"/>
                  </a:lnTo>
                  <a:lnTo>
                    <a:pt x="97973" y="202973"/>
                  </a:lnTo>
                  <a:lnTo>
                    <a:pt x="97700" y="202862"/>
                  </a:lnTo>
                  <a:lnTo>
                    <a:pt x="97427" y="202760"/>
                  </a:lnTo>
                  <a:lnTo>
                    <a:pt x="97146" y="202658"/>
                  </a:lnTo>
                  <a:lnTo>
                    <a:pt x="97146" y="188950"/>
                  </a:lnTo>
                  <a:lnTo>
                    <a:pt x="97146" y="188950"/>
                  </a:lnTo>
                  <a:lnTo>
                    <a:pt x="99455" y="189018"/>
                  </a:lnTo>
                  <a:lnTo>
                    <a:pt x="101747" y="189078"/>
                  </a:lnTo>
                  <a:lnTo>
                    <a:pt x="104013" y="189121"/>
                  </a:lnTo>
                  <a:lnTo>
                    <a:pt x="106262" y="189163"/>
                  </a:lnTo>
                  <a:lnTo>
                    <a:pt x="108485" y="189189"/>
                  </a:lnTo>
                  <a:lnTo>
                    <a:pt x="110701" y="189214"/>
                  </a:lnTo>
                  <a:lnTo>
                    <a:pt x="112881" y="189223"/>
                  </a:lnTo>
                  <a:lnTo>
                    <a:pt x="115045" y="189223"/>
                  </a:lnTo>
                  <a:lnTo>
                    <a:pt x="115045" y="189223"/>
                  </a:lnTo>
                  <a:lnTo>
                    <a:pt x="117720" y="189223"/>
                  </a:lnTo>
                  <a:lnTo>
                    <a:pt x="120353" y="189206"/>
                  </a:lnTo>
                  <a:lnTo>
                    <a:pt x="122943" y="189172"/>
                  </a:lnTo>
                  <a:lnTo>
                    <a:pt x="125499" y="189138"/>
                  </a:lnTo>
                  <a:lnTo>
                    <a:pt x="128012" y="189087"/>
                  </a:lnTo>
                  <a:lnTo>
                    <a:pt x="130482" y="189027"/>
                  </a:lnTo>
                  <a:lnTo>
                    <a:pt x="132910" y="188959"/>
                  </a:lnTo>
                  <a:lnTo>
                    <a:pt x="135296" y="188882"/>
                  </a:lnTo>
                  <a:lnTo>
                    <a:pt x="135296" y="202658"/>
                  </a:lnTo>
                  <a:lnTo>
                    <a:pt x="135296" y="202658"/>
                  </a:lnTo>
                  <a:lnTo>
                    <a:pt x="135015" y="202760"/>
                  </a:lnTo>
                  <a:lnTo>
                    <a:pt x="134742" y="202862"/>
                  </a:lnTo>
                  <a:lnTo>
                    <a:pt x="134469" y="202973"/>
                  </a:lnTo>
                  <a:lnTo>
                    <a:pt x="134197" y="203092"/>
                  </a:lnTo>
                  <a:lnTo>
                    <a:pt x="133933" y="203212"/>
                  </a:lnTo>
                  <a:lnTo>
                    <a:pt x="133669" y="203339"/>
                  </a:lnTo>
                  <a:lnTo>
                    <a:pt x="133405" y="203476"/>
                  </a:lnTo>
                  <a:lnTo>
                    <a:pt x="133149" y="203612"/>
                  </a:lnTo>
                  <a:lnTo>
                    <a:pt x="132893" y="203748"/>
                  </a:lnTo>
                  <a:lnTo>
                    <a:pt x="132638" y="203893"/>
                  </a:lnTo>
                  <a:lnTo>
                    <a:pt x="132391" y="204047"/>
                  </a:lnTo>
                  <a:lnTo>
                    <a:pt x="132144" y="204200"/>
                  </a:lnTo>
                  <a:lnTo>
                    <a:pt x="131905" y="204362"/>
                  </a:lnTo>
                  <a:lnTo>
                    <a:pt x="131658" y="204524"/>
                  </a:lnTo>
                  <a:lnTo>
                    <a:pt x="131428" y="204694"/>
                  </a:lnTo>
                  <a:lnTo>
                    <a:pt x="131190" y="204864"/>
                  </a:lnTo>
                  <a:lnTo>
                    <a:pt x="130959" y="205043"/>
                  </a:lnTo>
                  <a:lnTo>
                    <a:pt x="130729" y="205222"/>
                  </a:lnTo>
                  <a:lnTo>
                    <a:pt x="130508" y="205410"/>
                  </a:lnTo>
                  <a:lnTo>
                    <a:pt x="130286" y="205597"/>
                  </a:lnTo>
                  <a:lnTo>
                    <a:pt x="130073" y="205793"/>
                  </a:lnTo>
                  <a:lnTo>
                    <a:pt x="129860" y="205989"/>
                  </a:lnTo>
                  <a:lnTo>
                    <a:pt x="129656" y="206193"/>
                  </a:lnTo>
                  <a:lnTo>
                    <a:pt x="129452" y="206398"/>
                  </a:lnTo>
                  <a:lnTo>
                    <a:pt x="129247" y="206611"/>
                  </a:lnTo>
                  <a:lnTo>
                    <a:pt x="129051" y="206824"/>
                  </a:lnTo>
                  <a:lnTo>
                    <a:pt x="128855" y="207037"/>
                  </a:lnTo>
                  <a:lnTo>
                    <a:pt x="128668" y="207258"/>
                  </a:lnTo>
                  <a:lnTo>
                    <a:pt x="128489" y="207480"/>
                  </a:lnTo>
                  <a:lnTo>
                    <a:pt x="128301" y="207710"/>
                  </a:lnTo>
                  <a:lnTo>
                    <a:pt x="128131" y="207940"/>
                  </a:lnTo>
                  <a:lnTo>
                    <a:pt x="127961" y="208178"/>
                  </a:lnTo>
                  <a:lnTo>
                    <a:pt x="127790" y="208408"/>
                  </a:lnTo>
                  <a:lnTo>
                    <a:pt x="127628" y="208655"/>
                  </a:lnTo>
                  <a:lnTo>
                    <a:pt x="127467" y="208894"/>
                  </a:lnTo>
                  <a:lnTo>
                    <a:pt x="127313" y="209141"/>
                  </a:lnTo>
                  <a:lnTo>
                    <a:pt x="127160" y="209397"/>
                  </a:lnTo>
                  <a:lnTo>
                    <a:pt x="127015" y="209652"/>
                  </a:lnTo>
                  <a:lnTo>
                    <a:pt x="126879" y="209908"/>
                  </a:lnTo>
                  <a:lnTo>
                    <a:pt x="126742" y="210163"/>
                  </a:lnTo>
                  <a:lnTo>
                    <a:pt x="126615" y="210427"/>
                  </a:lnTo>
                  <a:lnTo>
                    <a:pt x="126487" y="210692"/>
                  </a:lnTo>
                  <a:lnTo>
                    <a:pt x="126368" y="210956"/>
                  </a:lnTo>
                  <a:lnTo>
                    <a:pt x="126248" y="211228"/>
                  </a:lnTo>
                  <a:lnTo>
                    <a:pt x="126138" y="211501"/>
                  </a:lnTo>
                  <a:lnTo>
                    <a:pt x="126035" y="211782"/>
                  </a:lnTo>
                  <a:lnTo>
                    <a:pt x="125933" y="212055"/>
                  </a:lnTo>
                  <a:lnTo>
                    <a:pt x="125839" y="212336"/>
                  </a:lnTo>
                  <a:lnTo>
                    <a:pt x="125746" y="212617"/>
                  </a:lnTo>
                  <a:lnTo>
                    <a:pt x="125660" y="212907"/>
                  </a:lnTo>
                  <a:lnTo>
                    <a:pt x="125584" y="213196"/>
                  </a:lnTo>
                  <a:lnTo>
                    <a:pt x="125507" y="213486"/>
                  </a:lnTo>
                  <a:lnTo>
                    <a:pt x="125439" y="213776"/>
                  </a:lnTo>
                  <a:lnTo>
                    <a:pt x="125379" y="214065"/>
                  </a:lnTo>
                  <a:lnTo>
                    <a:pt x="125320" y="214363"/>
                  </a:lnTo>
                  <a:lnTo>
                    <a:pt x="125269" y="214662"/>
                  </a:lnTo>
                  <a:lnTo>
                    <a:pt x="125226" y="214960"/>
                  </a:lnTo>
                  <a:lnTo>
                    <a:pt x="125192" y="215266"/>
                  </a:lnTo>
                  <a:lnTo>
                    <a:pt x="125158" y="215565"/>
                  </a:lnTo>
                  <a:lnTo>
                    <a:pt x="125124" y="215871"/>
                  </a:lnTo>
                  <a:lnTo>
                    <a:pt x="125107" y="216178"/>
                  </a:lnTo>
                  <a:lnTo>
                    <a:pt x="125090" y="216485"/>
                  </a:lnTo>
                  <a:lnTo>
                    <a:pt x="125081" y="216800"/>
                  </a:lnTo>
                  <a:lnTo>
                    <a:pt x="125081" y="217107"/>
                  </a:lnTo>
                  <a:lnTo>
                    <a:pt x="125081" y="217107"/>
                  </a:lnTo>
                  <a:lnTo>
                    <a:pt x="125081" y="217507"/>
                  </a:lnTo>
                  <a:lnTo>
                    <a:pt x="125098" y="217899"/>
                  </a:lnTo>
                  <a:lnTo>
                    <a:pt x="125124" y="218291"/>
                  </a:lnTo>
                  <a:lnTo>
                    <a:pt x="125158" y="218674"/>
                  </a:lnTo>
                  <a:lnTo>
                    <a:pt x="125200" y="219058"/>
                  </a:lnTo>
                  <a:lnTo>
                    <a:pt x="125252" y="219441"/>
                  </a:lnTo>
                  <a:lnTo>
                    <a:pt x="125320" y="219816"/>
                  </a:lnTo>
                  <a:lnTo>
                    <a:pt x="125388" y="220191"/>
                  </a:lnTo>
                  <a:lnTo>
                    <a:pt x="125473" y="220565"/>
                  </a:lnTo>
                  <a:lnTo>
                    <a:pt x="125558" y="220932"/>
                  </a:lnTo>
                  <a:lnTo>
                    <a:pt x="125660" y="221298"/>
                  </a:lnTo>
                  <a:lnTo>
                    <a:pt x="125771" y="221664"/>
                  </a:lnTo>
                  <a:lnTo>
                    <a:pt x="125882" y="222022"/>
                  </a:lnTo>
                  <a:lnTo>
                    <a:pt x="126010" y="222372"/>
                  </a:lnTo>
                  <a:lnTo>
                    <a:pt x="126146" y="222721"/>
                  </a:lnTo>
                  <a:lnTo>
                    <a:pt x="126282" y="223070"/>
                  </a:lnTo>
                  <a:lnTo>
                    <a:pt x="126436" y="223411"/>
                  </a:lnTo>
                  <a:lnTo>
                    <a:pt x="126589" y="223752"/>
                  </a:lnTo>
                  <a:lnTo>
                    <a:pt x="126759" y="224084"/>
                  </a:lnTo>
                  <a:lnTo>
                    <a:pt x="126930" y="224408"/>
                  </a:lnTo>
                  <a:lnTo>
                    <a:pt x="127109" y="224731"/>
                  </a:lnTo>
                  <a:lnTo>
                    <a:pt x="127296" y="225047"/>
                  </a:lnTo>
                  <a:lnTo>
                    <a:pt x="127492" y="225362"/>
                  </a:lnTo>
                  <a:lnTo>
                    <a:pt x="127697" y="225669"/>
                  </a:lnTo>
                  <a:lnTo>
                    <a:pt x="127910" y="225975"/>
                  </a:lnTo>
                  <a:lnTo>
                    <a:pt x="128123" y="226273"/>
                  </a:lnTo>
                  <a:lnTo>
                    <a:pt x="128353" y="226563"/>
                  </a:lnTo>
                  <a:lnTo>
                    <a:pt x="128583" y="226853"/>
                  </a:lnTo>
                  <a:lnTo>
                    <a:pt x="128821" y="227134"/>
                  </a:lnTo>
                  <a:lnTo>
                    <a:pt x="129060" y="227407"/>
                  </a:lnTo>
                  <a:lnTo>
                    <a:pt x="129315" y="227679"/>
                  </a:lnTo>
                  <a:lnTo>
                    <a:pt x="129571" y="227943"/>
                  </a:lnTo>
                  <a:lnTo>
                    <a:pt x="129835" y="228199"/>
                  </a:lnTo>
                  <a:lnTo>
                    <a:pt x="130108" y="228446"/>
                  </a:lnTo>
                  <a:lnTo>
                    <a:pt x="130380" y="228693"/>
                  </a:lnTo>
                  <a:lnTo>
                    <a:pt x="130661" y="228931"/>
                  </a:lnTo>
                  <a:lnTo>
                    <a:pt x="130951" y="229161"/>
                  </a:lnTo>
                  <a:lnTo>
                    <a:pt x="131241" y="229383"/>
                  </a:lnTo>
                  <a:lnTo>
                    <a:pt x="131539" y="229605"/>
                  </a:lnTo>
                  <a:lnTo>
                    <a:pt x="131837" y="229817"/>
                  </a:lnTo>
                  <a:lnTo>
                    <a:pt x="132152" y="230022"/>
                  </a:lnTo>
                  <a:lnTo>
                    <a:pt x="132459" y="230218"/>
                  </a:lnTo>
                  <a:lnTo>
                    <a:pt x="132783" y="230405"/>
                  </a:lnTo>
                  <a:lnTo>
                    <a:pt x="133106" y="230584"/>
                  </a:lnTo>
                  <a:lnTo>
                    <a:pt x="133430" y="230755"/>
                  </a:lnTo>
                  <a:lnTo>
                    <a:pt x="133762" y="230925"/>
                  </a:lnTo>
                  <a:lnTo>
                    <a:pt x="134103" y="231078"/>
                  </a:lnTo>
                  <a:lnTo>
                    <a:pt x="134444" y="231232"/>
                  </a:lnTo>
                  <a:lnTo>
                    <a:pt x="134793" y="231368"/>
                  </a:lnTo>
                  <a:lnTo>
                    <a:pt x="135142" y="231504"/>
                  </a:lnTo>
                  <a:lnTo>
                    <a:pt x="135492" y="231632"/>
                  </a:lnTo>
                  <a:lnTo>
                    <a:pt x="135850" y="231743"/>
                  </a:lnTo>
                  <a:lnTo>
                    <a:pt x="136216" y="231854"/>
                  </a:lnTo>
                  <a:lnTo>
                    <a:pt x="136582" y="231956"/>
                  </a:lnTo>
                  <a:lnTo>
                    <a:pt x="136949" y="232041"/>
                  </a:lnTo>
                  <a:lnTo>
                    <a:pt x="137323" y="232126"/>
                  </a:lnTo>
                  <a:lnTo>
                    <a:pt x="137698" y="232194"/>
                  </a:lnTo>
                  <a:lnTo>
                    <a:pt x="138073" y="232263"/>
                  </a:lnTo>
                  <a:lnTo>
                    <a:pt x="138457" y="232314"/>
                  </a:lnTo>
                  <a:lnTo>
                    <a:pt x="138840" y="232356"/>
                  </a:lnTo>
                  <a:lnTo>
                    <a:pt x="139223" y="232390"/>
                  </a:lnTo>
                  <a:lnTo>
                    <a:pt x="139615" y="232416"/>
                  </a:lnTo>
                  <a:lnTo>
                    <a:pt x="140007" y="232433"/>
                  </a:lnTo>
                  <a:lnTo>
                    <a:pt x="140407" y="232433"/>
                  </a:lnTo>
                  <a:lnTo>
                    <a:pt x="140407" y="232433"/>
                  </a:lnTo>
                  <a:lnTo>
                    <a:pt x="140799" y="232433"/>
                  </a:lnTo>
                  <a:lnTo>
                    <a:pt x="141191" y="232416"/>
                  </a:lnTo>
                  <a:lnTo>
                    <a:pt x="141583" y="232390"/>
                  </a:lnTo>
                  <a:lnTo>
                    <a:pt x="141966" y="232356"/>
                  </a:lnTo>
                  <a:lnTo>
                    <a:pt x="142350" y="232314"/>
                  </a:lnTo>
                  <a:lnTo>
                    <a:pt x="142733" y="232263"/>
                  </a:lnTo>
                  <a:lnTo>
                    <a:pt x="143117" y="232194"/>
                  </a:lnTo>
                  <a:lnTo>
                    <a:pt x="143491" y="232126"/>
                  </a:lnTo>
                  <a:lnTo>
                    <a:pt x="143858" y="232041"/>
                  </a:lnTo>
                  <a:lnTo>
                    <a:pt x="144233" y="231956"/>
                  </a:lnTo>
                  <a:lnTo>
                    <a:pt x="144599" y="231854"/>
                  </a:lnTo>
                  <a:lnTo>
                    <a:pt x="144957" y="231743"/>
                  </a:lnTo>
                  <a:lnTo>
                    <a:pt x="145315" y="231632"/>
                  </a:lnTo>
                  <a:lnTo>
                    <a:pt x="145672" y="231504"/>
                  </a:lnTo>
                  <a:lnTo>
                    <a:pt x="146022" y="231368"/>
                  </a:lnTo>
                  <a:lnTo>
                    <a:pt x="146362" y="231232"/>
                  </a:lnTo>
                  <a:lnTo>
                    <a:pt x="146703" y="231078"/>
                  </a:lnTo>
                  <a:lnTo>
                    <a:pt x="147044" y="230925"/>
                  </a:lnTo>
                  <a:lnTo>
                    <a:pt x="147376" y="230755"/>
                  </a:lnTo>
                  <a:lnTo>
                    <a:pt x="147700" y="230584"/>
                  </a:lnTo>
                  <a:lnTo>
                    <a:pt x="148024" y="230405"/>
                  </a:lnTo>
                  <a:lnTo>
                    <a:pt x="148347" y="230218"/>
                  </a:lnTo>
                  <a:lnTo>
                    <a:pt x="148663" y="230022"/>
                  </a:lnTo>
                  <a:lnTo>
                    <a:pt x="148969" y="229817"/>
                  </a:lnTo>
                  <a:lnTo>
                    <a:pt x="149268" y="229605"/>
                  </a:lnTo>
                  <a:lnTo>
                    <a:pt x="149566" y="229383"/>
                  </a:lnTo>
                  <a:lnTo>
                    <a:pt x="149864" y="229161"/>
                  </a:lnTo>
                  <a:lnTo>
                    <a:pt x="150145" y="228931"/>
                  </a:lnTo>
                  <a:lnTo>
                    <a:pt x="150426" y="228693"/>
                  </a:lnTo>
                  <a:lnTo>
                    <a:pt x="150707" y="228446"/>
                  </a:lnTo>
                  <a:lnTo>
                    <a:pt x="150971" y="228199"/>
                  </a:lnTo>
                  <a:lnTo>
                    <a:pt x="151235" y="227943"/>
                  </a:lnTo>
                  <a:lnTo>
                    <a:pt x="151491" y="227679"/>
                  </a:lnTo>
                  <a:lnTo>
                    <a:pt x="151747" y="227407"/>
                  </a:lnTo>
                  <a:lnTo>
                    <a:pt x="151985" y="227134"/>
                  </a:lnTo>
                  <a:lnTo>
                    <a:pt x="152224" y="226853"/>
                  </a:lnTo>
                  <a:lnTo>
                    <a:pt x="152462" y="226563"/>
                  </a:lnTo>
                  <a:lnTo>
                    <a:pt x="152684" y="226273"/>
                  </a:lnTo>
                  <a:lnTo>
                    <a:pt x="152897" y="225975"/>
                  </a:lnTo>
                  <a:lnTo>
                    <a:pt x="153110" y="225669"/>
                  </a:lnTo>
                  <a:lnTo>
                    <a:pt x="153314" y="225362"/>
                  </a:lnTo>
                  <a:lnTo>
                    <a:pt x="153510" y="225047"/>
                  </a:lnTo>
                  <a:lnTo>
                    <a:pt x="153698" y="224731"/>
                  </a:lnTo>
                  <a:lnTo>
                    <a:pt x="153876" y="224408"/>
                  </a:lnTo>
                  <a:lnTo>
                    <a:pt x="154055" y="224084"/>
                  </a:lnTo>
                  <a:lnTo>
                    <a:pt x="154217" y="223752"/>
                  </a:lnTo>
                  <a:lnTo>
                    <a:pt x="154379" y="223411"/>
                  </a:lnTo>
                  <a:lnTo>
                    <a:pt x="154524" y="223070"/>
                  </a:lnTo>
                  <a:lnTo>
                    <a:pt x="154669" y="222721"/>
                  </a:lnTo>
                  <a:lnTo>
                    <a:pt x="154797" y="222372"/>
                  </a:lnTo>
                  <a:lnTo>
                    <a:pt x="154924" y="222022"/>
                  </a:lnTo>
                  <a:lnTo>
                    <a:pt x="155044" y="221664"/>
                  </a:lnTo>
                  <a:lnTo>
                    <a:pt x="155146" y="221298"/>
                  </a:lnTo>
                  <a:lnTo>
                    <a:pt x="155248" y="220932"/>
                  </a:lnTo>
                  <a:lnTo>
                    <a:pt x="155342" y="220565"/>
                  </a:lnTo>
                  <a:lnTo>
                    <a:pt x="155418" y="220191"/>
                  </a:lnTo>
                  <a:lnTo>
                    <a:pt x="155495" y="219816"/>
                  </a:lnTo>
                  <a:lnTo>
                    <a:pt x="155555" y="219441"/>
                  </a:lnTo>
                  <a:lnTo>
                    <a:pt x="155606" y="219058"/>
                  </a:lnTo>
                  <a:lnTo>
                    <a:pt x="155649" y="218674"/>
                  </a:lnTo>
                  <a:lnTo>
                    <a:pt x="155683" y="218291"/>
                  </a:lnTo>
                  <a:lnTo>
                    <a:pt x="155708" y="217899"/>
                  </a:lnTo>
                  <a:lnTo>
                    <a:pt x="155725" y="217507"/>
                  </a:lnTo>
                  <a:lnTo>
                    <a:pt x="155734" y="217107"/>
                  </a:lnTo>
                  <a:lnTo>
                    <a:pt x="155734" y="217107"/>
                  </a:lnTo>
                  <a:lnTo>
                    <a:pt x="155725" y="216800"/>
                  </a:lnTo>
                  <a:lnTo>
                    <a:pt x="155717" y="216485"/>
                  </a:lnTo>
                  <a:lnTo>
                    <a:pt x="155700" y="216178"/>
                  </a:lnTo>
                  <a:lnTo>
                    <a:pt x="155683" y="215871"/>
                  </a:lnTo>
                  <a:lnTo>
                    <a:pt x="155657" y="215565"/>
                  </a:lnTo>
                  <a:lnTo>
                    <a:pt x="155623" y="215266"/>
                  </a:lnTo>
                  <a:lnTo>
                    <a:pt x="155580" y="214960"/>
                  </a:lnTo>
                  <a:lnTo>
                    <a:pt x="155538" y="214662"/>
                  </a:lnTo>
                  <a:lnTo>
                    <a:pt x="155487" y="214363"/>
                  </a:lnTo>
                  <a:lnTo>
                    <a:pt x="155427" y="214065"/>
                  </a:lnTo>
                  <a:lnTo>
                    <a:pt x="155367" y="213776"/>
                  </a:lnTo>
                  <a:lnTo>
                    <a:pt x="155299" y="213486"/>
                  </a:lnTo>
                  <a:lnTo>
                    <a:pt x="155223" y="213196"/>
                  </a:lnTo>
                  <a:lnTo>
                    <a:pt x="155146" y="212907"/>
                  </a:lnTo>
                  <a:lnTo>
                    <a:pt x="155061" y="212617"/>
                  </a:lnTo>
                  <a:lnTo>
                    <a:pt x="154967" y="212336"/>
                  </a:lnTo>
                  <a:lnTo>
                    <a:pt x="154873" y="212055"/>
                  </a:lnTo>
                  <a:lnTo>
                    <a:pt x="154780" y="211782"/>
                  </a:lnTo>
                  <a:lnTo>
                    <a:pt x="154669" y="211501"/>
                  </a:lnTo>
                  <a:lnTo>
                    <a:pt x="154558" y="211228"/>
                  </a:lnTo>
                  <a:lnTo>
                    <a:pt x="154447" y="210956"/>
                  </a:lnTo>
                  <a:lnTo>
                    <a:pt x="154319" y="210692"/>
                  </a:lnTo>
                  <a:lnTo>
                    <a:pt x="154200" y="210427"/>
                  </a:lnTo>
                  <a:lnTo>
                    <a:pt x="154064" y="210163"/>
                  </a:lnTo>
                  <a:lnTo>
                    <a:pt x="153928" y="209908"/>
                  </a:lnTo>
                  <a:lnTo>
                    <a:pt x="153791" y="209652"/>
                  </a:lnTo>
                  <a:lnTo>
                    <a:pt x="153646" y="209397"/>
                  </a:lnTo>
                  <a:lnTo>
                    <a:pt x="153493" y="209141"/>
                  </a:lnTo>
                  <a:lnTo>
                    <a:pt x="153340" y="208894"/>
                  </a:lnTo>
                  <a:lnTo>
                    <a:pt x="153186" y="208655"/>
                  </a:lnTo>
                  <a:lnTo>
                    <a:pt x="153016" y="208408"/>
                  </a:lnTo>
                  <a:lnTo>
                    <a:pt x="152854" y="208178"/>
                  </a:lnTo>
                  <a:lnTo>
                    <a:pt x="152684" y="207940"/>
                  </a:lnTo>
                  <a:lnTo>
                    <a:pt x="152505" y="207710"/>
                  </a:lnTo>
                  <a:lnTo>
                    <a:pt x="152326" y="207480"/>
                  </a:lnTo>
                  <a:lnTo>
                    <a:pt x="152139" y="207258"/>
                  </a:lnTo>
                  <a:lnTo>
                    <a:pt x="151951" y="207037"/>
                  </a:lnTo>
                  <a:lnTo>
                    <a:pt x="151755" y="206824"/>
                  </a:lnTo>
                  <a:lnTo>
                    <a:pt x="151559" y="206611"/>
                  </a:lnTo>
                  <a:lnTo>
                    <a:pt x="151363" y="206398"/>
                  </a:lnTo>
                  <a:lnTo>
                    <a:pt x="151159" y="206193"/>
                  </a:lnTo>
                  <a:lnTo>
                    <a:pt x="150946" y="205989"/>
                  </a:lnTo>
                  <a:lnTo>
                    <a:pt x="150733" y="205793"/>
                  </a:lnTo>
                  <a:lnTo>
                    <a:pt x="150520" y="205597"/>
                  </a:lnTo>
                  <a:lnTo>
                    <a:pt x="150298" y="205410"/>
                  </a:lnTo>
                  <a:lnTo>
                    <a:pt x="150077" y="205222"/>
                  </a:lnTo>
                  <a:lnTo>
                    <a:pt x="149847" y="205043"/>
                  </a:lnTo>
                  <a:lnTo>
                    <a:pt x="149617" y="204864"/>
                  </a:lnTo>
                  <a:lnTo>
                    <a:pt x="149387" y="204694"/>
                  </a:lnTo>
                  <a:lnTo>
                    <a:pt x="149148" y="204524"/>
                  </a:lnTo>
                  <a:lnTo>
                    <a:pt x="148910" y="204362"/>
                  </a:lnTo>
                  <a:lnTo>
                    <a:pt x="148663" y="204200"/>
                  </a:lnTo>
                  <a:lnTo>
                    <a:pt x="148416" y="204047"/>
                  </a:lnTo>
                  <a:lnTo>
                    <a:pt x="148169" y="203893"/>
                  </a:lnTo>
                  <a:lnTo>
                    <a:pt x="147913" y="203748"/>
                  </a:lnTo>
                  <a:lnTo>
                    <a:pt x="147657" y="203612"/>
                  </a:lnTo>
                  <a:lnTo>
                    <a:pt x="147402" y="203476"/>
                  </a:lnTo>
                  <a:lnTo>
                    <a:pt x="147138" y="203339"/>
                  </a:lnTo>
                  <a:lnTo>
                    <a:pt x="146874" y="203212"/>
                  </a:lnTo>
                  <a:lnTo>
                    <a:pt x="146610" y="203092"/>
                  </a:lnTo>
                  <a:lnTo>
                    <a:pt x="146337" y="202973"/>
                  </a:lnTo>
                  <a:lnTo>
                    <a:pt x="146064" y="202862"/>
                  </a:lnTo>
                  <a:lnTo>
                    <a:pt x="145792" y="202760"/>
                  </a:lnTo>
                  <a:lnTo>
                    <a:pt x="145511" y="202658"/>
                  </a:lnTo>
                  <a:lnTo>
                    <a:pt x="145511" y="188456"/>
                  </a:lnTo>
                  <a:lnTo>
                    <a:pt x="145511" y="188456"/>
                  </a:lnTo>
                  <a:lnTo>
                    <a:pt x="147504" y="188354"/>
                  </a:lnTo>
                  <a:lnTo>
                    <a:pt x="149446" y="188243"/>
                  </a:lnTo>
                  <a:lnTo>
                    <a:pt x="151346" y="188132"/>
                  </a:lnTo>
                  <a:lnTo>
                    <a:pt x="153195" y="188022"/>
                  </a:lnTo>
                  <a:lnTo>
                    <a:pt x="154993" y="187902"/>
                  </a:lnTo>
                  <a:lnTo>
                    <a:pt x="156739" y="187783"/>
                  </a:lnTo>
                  <a:lnTo>
                    <a:pt x="158434" y="187664"/>
                  </a:lnTo>
                  <a:lnTo>
                    <a:pt x="160079" y="187536"/>
                  </a:lnTo>
                  <a:lnTo>
                    <a:pt x="163205" y="187289"/>
                  </a:lnTo>
                  <a:lnTo>
                    <a:pt x="166110" y="187050"/>
                  </a:lnTo>
                  <a:lnTo>
                    <a:pt x="168777" y="186803"/>
                  </a:lnTo>
                  <a:lnTo>
                    <a:pt x="171213" y="186573"/>
                  </a:lnTo>
                  <a:lnTo>
                    <a:pt x="173394" y="186352"/>
                  </a:lnTo>
                  <a:lnTo>
                    <a:pt x="175320" y="186147"/>
                  </a:lnTo>
                  <a:lnTo>
                    <a:pt x="176981" y="185968"/>
                  </a:lnTo>
                  <a:lnTo>
                    <a:pt x="178361" y="185807"/>
                  </a:lnTo>
                  <a:lnTo>
                    <a:pt x="180286" y="185568"/>
                  </a:lnTo>
                  <a:lnTo>
                    <a:pt x="181011" y="185474"/>
                  </a:lnTo>
                  <a:lnTo>
                    <a:pt x="181011" y="185474"/>
                  </a:lnTo>
                  <a:lnTo>
                    <a:pt x="181224" y="185440"/>
                  </a:lnTo>
                  <a:lnTo>
                    <a:pt x="181428" y="185398"/>
                  </a:lnTo>
                  <a:lnTo>
                    <a:pt x="181632" y="185347"/>
                  </a:lnTo>
                  <a:lnTo>
                    <a:pt x="181837" y="185295"/>
                  </a:lnTo>
                  <a:lnTo>
                    <a:pt x="182033" y="185227"/>
                  </a:lnTo>
                  <a:lnTo>
                    <a:pt x="182229" y="185151"/>
                  </a:lnTo>
                  <a:lnTo>
                    <a:pt x="182416" y="185074"/>
                  </a:lnTo>
                  <a:lnTo>
                    <a:pt x="182604" y="184980"/>
                  </a:lnTo>
                  <a:lnTo>
                    <a:pt x="182791" y="184887"/>
                  </a:lnTo>
                  <a:lnTo>
                    <a:pt x="182961" y="184784"/>
                  </a:lnTo>
                  <a:lnTo>
                    <a:pt x="183140" y="184674"/>
                  </a:lnTo>
                  <a:lnTo>
                    <a:pt x="183302" y="184554"/>
                  </a:lnTo>
                  <a:lnTo>
                    <a:pt x="183473" y="184435"/>
                  </a:lnTo>
                  <a:lnTo>
                    <a:pt x="183626" y="184307"/>
                  </a:lnTo>
                  <a:lnTo>
                    <a:pt x="183779" y="184171"/>
                  </a:lnTo>
                  <a:lnTo>
                    <a:pt x="183924" y="184026"/>
                  </a:lnTo>
                  <a:lnTo>
                    <a:pt x="184069" y="183881"/>
                  </a:lnTo>
                  <a:lnTo>
                    <a:pt x="184205" y="183728"/>
                  </a:lnTo>
                  <a:lnTo>
                    <a:pt x="184333" y="183575"/>
                  </a:lnTo>
                  <a:lnTo>
                    <a:pt x="184452" y="183413"/>
                  </a:lnTo>
                  <a:lnTo>
                    <a:pt x="184572" y="183242"/>
                  </a:lnTo>
                  <a:lnTo>
                    <a:pt x="184682" y="183072"/>
                  </a:lnTo>
                  <a:lnTo>
                    <a:pt x="184785" y="182893"/>
                  </a:lnTo>
                  <a:lnTo>
                    <a:pt x="184878" y="182706"/>
                  </a:lnTo>
                  <a:lnTo>
                    <a:pt x="184972" y="182527"/>
                  </a:lnTo>
                  <a:lnTo>
                    <a:pt x="185049" y="182331"/>
                  </a:lnTo>
                  <a:lnTo>
                    <a:pt x="185125" y="182135"/>
                  </a:lnTo>
                  <a:lnTo>
                    <a:pt x="185194" y="181939"/>
                  </a:lnTo>
                  <a:lnTo>
                    <a:pt x="185245" y="181743"/>
                  </a:lnTo>
                  <a:lnTo>
                    <a:pt x="185296" y="181538"/>
                  </a:lnTo>
                  <a:lnTo>
                    <a:pt x="185338" y="181325"/>
                  </a:lnTo>
                  <a:lnTo>
                    <a:pt x="185372" y="181112"/>
                  </a:lnTo>
                  <a:lnTo>
                    <a:pt x="185372" y="181112"/>
                  </a:lnTo>
                  <a:lnTo>
                    <a:pt x="185466" y="180388"/>
                  </a:lnTo>
                  <a:lnTo>
                    <a:pt x="185568" y="179570"/>
                  </a:lnTo>
                  <a:lnTo>
                    <a:pt x="185705" y="178463"/>
                  </a:lnTo>
                  <a:lnTo>
                    <a:pt x="185867" y="177066"/>
                  </a:lnTo>
                  <a:lnTo>
                    <a:pt x="186045" y="175405"/>
                  </a:lnTo>
                  <a:lnTo>
                    <a:pt x="186250" y="173471"/>
                  </a:lnTo>
                  <a:lnTo>
                    <a:pt x="186471" y="171281"/>
                  </a:lnTo>
                  <a:lnTo>
                    <a:pt x="186710" y="168845"/>
                  </a:lnTo>
                  <a:lnTo>
                    <a:pt x="186949" y="166161"/>
                  </a:lnTo>
                  <a:lnTo>
                    <a:pt x="187196" y="163256"/>
                  </a:lnTo>
                  <a:lnTo>
                    <a:pt x="187443" y="160121"/>
                  </a:lnTo>
                  <a:lnTo>
                    <a:pt x="187562" y="158468"/>
                  </a:lnTo>
                  <a:lnTo>
                    <a:pt x="187681" y="156773"/>
                  </a:lnTo>
                  <a:lnTo>
                    <a:pt x="187800" y="155018"/>
                  </a:lnTo>
                  <a:lnTo>
                    <a:pt x="187920" y="153212"/>
                  </a:lnTo>
                  <a:lnTo>
                    <a:pt x="188030" y="151354"/>
                  </a:lnTo>
                  <a:lnTo>
                    <a:pt x="188150" y="149455"/>
                  </a:lnTo>
                  <a:lnTo>
                    <a:pt x="188252" y="147504"/>
                  </a:lnTo>
                  <a:lnTo>
                    <a:pt x="188354" y="145510"/>
                  </a:lnTo>
                  <a:lnTo>
                    <a:pt x="202667" y="145510"/>
                  </a:lnTo>
                  <a:lnTo>
                    <a:pt x="202667" y="145510"/>
                  </a:lnTo>
                  <a:lnTo>
                    <a:pt x="202760" y="145783"/>
                  </a:lnTo>
                  <a:lnTo>
                    <a:pt x="202871" y="146064"/>
                  </a:lnTo>
                  <a:lnTo>
                    <a:pt x="202982" y="146337"/>
                  </a:lnTo>
                  <a:lnTo>
                    <a:pt x="203101" y="146601"/>
                  </a:lnTo>
                  <a:lnTo>
                    <a:pt x="203220" y="146873"/>
                  </a:lnTo>
                  <a:lnTo>
                    <a:pt x="203348" y="147137"/>
                  </a:lnTo>
                  <a:lnTo>
                    <a:pt x="203476" y="147393"/>
                  </a:lnTo>
                  <a:lnTo>
                    <a:pt x="203612" y="147657"/>
                  </a:lnTo>
                  <a:lnTo>
                    <a:pt x="203757" y="147913"/>
                  </a:lnTo>
                  <a:lnTo>
                    <a:pt x="203902" y="148168"/>
                  </a:lnTo>
                  <a:lnTo>
                    <a:pt x="204055" y="148415"/>
                  </a:lnTo>
                  <a:lnTo>
                    <a:pt x="204209" y="148662"/>
                  </a:lnTo>
                  <a:lnTo>
                    <a:pt x="204371" y="148901"/>
                  </a:lnTo>
                  <a:lnTo>
                    <a:pt x="204532" y="149148"/>
                  </a:lnTo>
                  <a:lnTo>
                    <a:pt x="204703" y="149378"/>
                  </a:lnTo>
                  <a:lnTo>
                    <a:pt x="204873" y="149616"/>
                  </a:lnTo>
                  <a:lnTo>
                    <a:pt x="205052" y="149847"/>
                  </a:lnTo>
                  <a:lnTo>
                    <a:pt x="205231" y="150068"/>
                  </a:lnTo>
                  <a:lnTo>
                    <a:pt x="205418" y="150298"/>
                  </a:lnTo>
                  <a:lnTo>
                    <a:pt x="205606" y="150511"/>
                  </a:lnTo>
                  <a:lnTo>
                    <a:pt x="205802" y="150733"/>
                  </a:lnTo>
                  <a:lnTo>
                    <a:pt x="205998" y="150946"/>
                  </a:lnTo>
                  <a:lnTo>
                    <a:pt x="206202" y="151150"/>
                  </a:lnTo>
                  <a:lnTo>
                    <a:pt x="206407" y="151354"/>
                  </a:lnTo>
                  <a:lnTo>
                    <a:pt x="206611" y="151559"/>
                  </a:lnTo>
                  <a:lnTo>
                    <a:pt x="206824" y="151755"/>
                  </a:lnTo>
                  <a:lnTo>
                    <a:pt x="207046" y="151942"/>
                  </a:lnTo>
                  <a:lnTo>
                    <a:pt x="207267" y="152138"/>
                  </a:lnTo>
                  <a:lnTo>
                    <a:pt x="207489" y="152317"/>
                  </a:lnTo>
                  <a:lnTo>
                    <a:pt x="207719" y="152496"/>
                  </a:lnTo>
                  <a:lnTo>
                    <a:pt x="207949" y="152675"/>
                  </a:lnTo>
                  <a:lnTo>
                    <a:pt x="208179" y="152845"/>
                  </a:lnTo>
                  <a:lnTo>
                    <a:pt x="208417" y="153016"/>
                  </a:lnTo>
                  <a:lnTo>
                    <a:pt x="208656" y="153178"/>
                  </a:lnTo>
                  <a:lnTo>
                    <a:pt x="208903" y="153339"/>
                  </a:lnTo>
                  <a:lnTo>
                    <a:pt x="209150" y="153493"/>
                  </a:lnTo>
                  <a:lnTo>
                    <a:pt x="209397" y="153638"/>
                  </a:lnTo>
                  <a:lnTo>
                    <a:pt x="209653" y="153782"/>
                  </a:lnTo>
                  <a:lnTo>
                    <a:pt x="209908" y="153927"/>
                  </a:lnTo>
                  <a:lnTo>
                    <a:pt x="210172" y="154064"/>
                  </a:lnTo>
                  <a:lnTo>
                    <a:pt x="210436" y="154191"/>
                  </a:lnTo>
                  <a:lnTo>
                    <a:pt x="210700" y="154319"/>
                  </a:lnTo>
                  <a:lnTo>
                    <a:pt x="210965" y="154438"/>
                  </a:lnTo>
                  <a:lnTo>
                    <a:pt x="211237" y="154558"/>
                  </a:lnTo>
                  <a:lnTo>
                    <a:pt x="211510" y="154668"/>
                  </a:lnTo>
                  <a:lnTo>
                    <a:pt x="211782" y="154771"/>
                  </a:lnTo>
                  <a:lnTo>
                    <a:pt x="212064" y="154873"/>
                  </a:lnTo>
                  <a:lnTo>
                    <a:pt x="212345" y="154967"/>
                  </a:lnTo>
                  <a:lnTo>
                    <a:pt x="212626" y="155060"/>
                  </a:lnTo>
                  <a:lnTo>
                    <a:pt x="212907" y="155137"/>
                  </a:lnTo>
                  <a:lnTo>
                    <a:pt x="213197" y="155222"/>
                  </a:lnTo>
                  <a:lnTo>
                    <a:pt x="213486" y="155290"/>
                  </a:lnTo>
                  <a:lnTo>
                    <a:pt x="213776" y="155359"/>
                  </a:lnTo>
                  <a:lnTo>
                    <a:pt x="214074" y="155427"/>
                  </a:lnTo>
                  <a:lnTo>
                    <a:pt x="214372" y="155478"/>
                  </a:lnTo>
                  <a:lnTo>
                    <a:pt x="214670" y="155529"/>
                  </a:lnTo>
                  <a:lnTo>
                    <a:pt x="214969" y="155580"/>
                  </a:lnTo>
                  <a:lnTo>
                    <a:pt x="215267" y="155614"/>
                  </a:lnTo>
                  <a:lnTo>
                    <a:pt x="215573" y="155648"/>
                  </a:lnTo>
                  <a:lnTo>
                    <a:pt x="215880" y="155674"/>
                  </a:lnTo>
                  <a:lnTo>
                    <a:pt x="216187" y="155699"/>
                  </a:lnTo>
                  <a:lnTo>
                    <a:pt x="216494" y="155716"/>
                  </a:lnTo>
                  <a:lnTo>
                    <a:pt x="216800" y="155725"/>
                  </a:lnTo>
                  <a:lnTo>
                    <a:pt x="217115" y="155725"/>
                  </a:lnTo>
                  <a:lnTo>
                    <a:pt x="217115" y="155725"/>
                  </a:lnTo>
                  <a:lnTo>
                    <a:pt x="217507" y="155725"/>
                  </a:lnTo>
                  <a:lnTo>
                    <a:pt x="217899" y="155708"/>
                  </a:lnTo>
                  <a:lnTo>
                    <a:pt x="218291" y="155682"/>
                  </a:lnTo>
                  <a:lnTo>
                    <a:pt x="218675" y="155648"/>
                  </a:lnTo>
                  <a:lnTo>
                    <a:pt x="219066" y="155606"/>
                  </a:lnTo>
                  <a:lnTo>
                    <a:pt x="219441" y="155554"/>
                  </a:lnTo>
                  <a:lnTo>
                    <a:pt x="219825" y="155486"/>
                  </a:lnTo>
                  <a:lnTo>
                    <a:pt x="220199" y="155418"/>
                  </a:lnTo>
                  <a:lnTo>
                    <a:pt x="220574" y="155333"/>
                  </a:lnTo>
                  <a:lnTo>
                    <a:pt x="220941" y="155248"/>
                  </a:lnTo>
                  <a:lnTo>
                    <a:pt x="221307" y="155146"/>
                  </a:lnTo>
                  <a:lnTo>
                    <a:pt x="221665" y="155035"/>
                  </a:lnTo>
                  <a:lnTo>
                    <a:pt x="222023" y="154924"/>
                  </a:lnTo>
                  <a:lnTo>
                    <a:pt x="222380" y="154796"/>
                  </a:lnTo>
                  <a:lnTo>
                    <a:pt x="222730" y="154660"/>
                  </a:lnTo>
                  <a:lnTo>
                    <a:pt x="223070" y="154524"/>
                  </a:lnTo>
                  <a:lnTo>
                    <a:pt x="223411" y="154370"/>
                  </a:lnTo>
                  <a:lnTo>
                    <a:pt x="223752" y="154217"/>
                  </a:lnTo>
                  <a:lnTo>
                    <a:pt x="224084" y="154047"/>
                  </a:lnTo>
                  <a:lnTo>
                    <a:pt x="224417" y="153876"/>
                  </a:lnTo>
                  <a:lnTo>
                    <a:pt x="224740" y="153697"/>
                  </a:lnTo>
                  <a:lnTo>
                    <a:pt x="225056" y="153501"/>
                  </a:lnTo>
                  <a:lnTo>
                    <a:pt x="225371" y="153305"/>
                  </a:lnTo>
                  <a:lnTo>
                    <a:pt x="225677" y="153109"/>
                  </a:lnTo>
                  <a:lnTo>
                    <a:pt x="225984" y="152896"/>
                  </a:lnTo>
                  <a:lnTo>
                    <a:pt x="226274" y="152675"/>
                  </a:lnTo>
                  <a:lnTo>
                    <a:pt x="226572" y="152453"/>
                  </a:lnTo>
                  <a:lnTo>
                    <a:pt x="226853" y="152223"/>
                  </a:lnTo>
                  <a:lnTo>
                    <a:pt x="227134" y="151985"/>
                  </a:lnTo>
                  <a:lnTo>
                    <a:pt x="227415" y="151738"/>
                  </a:lnTo>
                  <a:lnTo>
                    <a:pt x="227679" y="151491"/>
                  </a:lnTo>
                  <a:lnTo>
                    <a:pt x="227944" y="151235"/>
                  </a:lnTo>
                  <a:lnTo>
                    <a:pt x="228199" y="150971"/>
                  </a:lnTo>
                  <a:lnTo>
                    <a:pt x="228455" y="150698"/>
                  </a:lnTo>
                  <a:lnTo>
                    <a:pt x="228702" y="150426"/>
                  </a:lnTo>
                  <a:lnTo>
                    <a:pt x="228932" y="150145"/>
                  </a:lnTo>
                  <a:lnTo>
                    <a:pt x="229170" y="149855"/>
                  </a:lnTo>
                  <a:lnTo>
                    <a:pt x="229392" y="149565"/>
                  </a:lnTo>
                  <a:lnTo>
                    <a:pt x="229605" y="149267"/>
                  </a:lnTo>
                  <a:lnTo>
                    <a:pt x="229818" y="148961"/>
                  </a:lnTo>
                  <a:lnTo>
                    <a:pt x="230022" y="148654"/>
                  </a:lnTo>
                  <a:lnTo>
                    <a:pt x="230218" y="148339"/>
                  </a:lnTo>
                  <a:lnTo>
                    <a:pt x="230406" y="148023"/>
                  </a:lnTo>
                  <a:lnTo>
                    <a:pt x="230585" y="147700"/>
                  </a:lnTo>
                  <a:lnTo>
                    <a:pt x="230763" y="147376"/>
                  </a:lnTo>
                  <a:lnTo>
                    <a:pt x="230925" y="147035"/>
                  </a:lnTo>
                  <a:lnTo>
                    <a:pt x="231087" y="146703"/>
                  </a:lnTo>
                  <a:lnTo>
                    <a:pt x="231232" y="146362"/>
                  </a:lnTo>
                  <a:lnTo>
                    <a:pt x="231377" y="146013"/>
                  </a:lnTo>
                  <a:lnTo>
                    <a:pt x="231505" y="145664"/>
                  </a:lnTo>
                  <a:lnTo>
                    <a:pt x="231632" y="145314"/>
                  </a:lnTo>
                  <a:lnTo>
                    <a:pt x="231752" y="144956"/>
                  </a:lnTo>
                  <a:lnTo>
                    <a:pt x="231854" y="144590"/>
                  </a:lnTo>
                  <a:lnTo>
                    <a:pt x="231956" y="144224"/>
                  </a:lnTo>
                  <a:lnTo>
                    <a:pt x="232050" y="143857"/>
                  </a:lnTo>
                  <a:lnTo>
                    <a:pt x="232127" y="143483"/>
                  </a:lnTo>
                  <a:lnTo>
                    <a:pt x="232203" y="143108"/>
                  </a:lnTo>
                  <a:lnTo>
                    <a:pt x="232263" y="142733"/>
                  </a:lnTo>
                  <a:lnTo>
                    <a:pt x="232314" y="142350"/>
                  </a:lnTo>
                  <a:lnTo>
                    <a:pt x="232357" y="141966"/>
                  </a:lnTo>
                  <a:lnTo>
                    <a:pt x="232399" y="141574"/>
                  </a:lnTo>
                  <a:lnTo>
                    <a:pt x="232416" y="141191"/>
                  </a:lnTo>
                  <a:lnTo>
                    <a:pt x="232433" y="140799"/>
                  </a:lnTo>
                  <a:lnTo>
                    <a:pt x="232442" y="140399"/>
                  </a:lnTo>
                  <a:lnTo>
                    <a:pt x="232442" y="140399"/>
                  </a:lnTo>
                  <a:lnTo>
                    <a:pt x="232433" y="140007"/>
                  </a:lnTo>
                  <a:lnTo>
                    <a:pt x="232416" y="139615"/>
                  </a:lnTo>
                  <a:lnTo>
                    <a:pt x="232399" y="139223"/>
                  </a:lnTo>
                  <a:lnTo>
                    <a:pt x="232357" y="138840"/>
                  </a:lnTo>
                  <a:lnTo>
                    <a:pt x="232314" y="138448"/>
                  </a:lnTo>
                  <a:lnTo>
                    <a:pt x="232263" y="138073"/>
                  </a:lnTo>
                  <a:lnTo>
                    <a:pt x="232203" y="137689"/>
                  </a:lnTo>
                  <a:lnTo>
                    <a:pt x="232127" y="137315"/>
                  </a:lnTo>
                  <a:lnTo>
                    <a:pt x="232050" y="136940"/>
                  </a:lnTo>
                  <a:lnTo>
                    <a:pt x="231956" y="136573"/>
                  </a:lnTo>
                  <a:lnTo>
                    <a:pt x="231854" y="136207"/>
                  </a:lnTo>
                  <a:lnTo>
                    <a:pt x="231752" y="135849"/>
                  </a:lnTo>
                  <a:lnTo>
                    <a:pt x="231632" y="135491"/>
                  </a:lnTo>
                  <a:lnTo>
                    <a:pt x="231505" y="135134"/>
                  </a:lnTo>
                  <a:lnTo>
                    <a:pt x="231377" y="134784"/>
                  </a:lnTo>
                  <a:lnTo>
                    <a:pt x="231232" y="134444"/>
                  </a:lnTo>
                  <a:lnTo>
                    <a:pt x="231087" y="134094"/>
                  </a:lnTo>
                  <a:lnTo>
                    <a:pt x="230925" y="133762"/>
                  </a:lnTo>
                  <a:lnTo>
                    <a:pt x="230763" y="133430"/>
                  </a:lnTo>
                  <a:lnTo>
                    <a:pt x="230585" y="133098"/>
                  </a:lnTo>
                  <a:lnTo>
                    <a:pt x="230406" y="132774"/>
                  </a:lnTo>
                  <a:lnTo>
                    <a:pt x="230218" y="132459"/>
                  </a:lnTo>
                  <a:lnTo>
                    <a:pt x="230022" y="132143"/>
                  </a:lnTo>
                  <a:lnTo>
                    <a:pt x="229818" y="131837"/>
                  </a:lnTo>
                  <a:lnTo>
                    <a:pt x="229605" y="131530"/>
                  </a:lnTo>
                  <a:lnTo>
                    <a:pt x="229392" y="131232"/>
                  </a:lnTo>
                  <a:lnTo>
                    <a:pt x="229170" y="130942"/>
                  </a:lnTo>
                  <a:lnTo>
                    <a:pt x="228932" y="130652"/>
                  </a:lnTo>
                  <a:lnTo>
                    <a:pt x="228702" y="130371"/>
                  </a:lnTo>
                  <a:lnTo>
                    <a:pt x="228455" y="130099"/>
                  </a:lnTo>
                  <a:lnTo>
                    <a:pt x="228199" y="129835"/>
                  </a:lnTo>
                  <a:lnTo>
                    <a:pt x="227944" y="129571"/>
                  </a:lnTo>
                  <a:lnTo>
                    <a:pt x="227679" y="129306"/>
                  </a:lnTo>
                  <a:lnTo>
                    <a:pt x="227415" y="129059"/>
                  </a:lnTo>
                  <a:lnTo>
                    <a:pt x="227134" y="128812"/>
                  </a:lnTo>
                  <a:lnTo>
                    <a:pt x="226853" y="128574"/>
                  </a:lnTo>
                  <a:lnTo>
                    <a:pt x="226572" y="128344"/>
                  </a:lnTo>
                  <a:lnTo>
                    <a:pt x="226274" y="128122"/>
                  </a:lnTo>
                  <a:lnTo>
                    <a:pt x="225984" y="127901"/>
                  </a:lnTo>
                  <a:lnTo>
                    <a:pt x="225677" y="127696"/>
                  </a:lnTo>
                  <a:lnTo>
                    <a:pt x="225371" y="127492"/>
                  </a:lnTo>
                  <a:lnTo>
                    <a:pt x="225056" y="127296"/>
                  </a:lnTo>
                  <a:lnTo>
                    <a:pt x="224740" y="127108"/>
                  </a:lnTo>
                  <a:lnTo>
                    <a:pt x="224417" y="126930"/>
                  </a:lnTo>
                  <a:lnTo>
                    <a:pt x="224084" y="126751"/>
                  </a:lnTo>
                  <a:lnTo>
                    <a:pt x="223752" y="126589"/>
                  </a:lnTo>
                  <a:lnTo>
                    <a:pt x="223411" y="126427"/>
                  </a:lnTo>
                  <a:lnTo>
                    <a:pt x="223070" y="126282"/>
                  </a:lnTo>
                  <a:lnTo>
                    <a:pt x="222730" y="126137"/>
                  </a:lnTo>
                  <a:lnTo>
                    <a:pt x="222380" y="126001"/>
                  </a:lnTo>
                  <a:lnTo>
                    <a:pt x="222023" y="125882"/>
                  </a:lnTo>
                  <a:lnTo>
                    <a:pt x="221665" y="125762"/>
                  </a:lnTo>
                  <a:lnTo>
                    <a:pt x="221307" y="125652"/>
                  </a:lnTo>
                  <a:lnTo>
                    <a:pt x="220941" y="125558"/>
                  </a:lnTo>
                  <a:lnTo>
                    <a:pt x="220574" y="125464"/>
                  </a:lnTo>
                  <a:lnTo>
                    <a:pt x="220199" y="125388"/>
                  </a:lnTo>
                  <a:lnTo>
                    <a:pt x="219825" y="125311"/>
                  </a:lnTo>
                  <a:lnTo>
                    <a:pt x="219441" y="125251"/>
                  </a:lnTo>
                  <a:lnTo>
                    <a:pt x="219066" y="125200"/>
                  </a:lnTo>
                  <a:lnTo>
                    <a:pt x="218675" y="125149"/>
                  </a:lnTo>
                  <a:lnTo>
                    <a:pt x="218291" y="125115"/>
                  </a:lnTo>
                  <a:lnTo>
                    <a:pt x="217899" y="125089"/>
                  </a:lnTo>
                  <a:lnTo>
                    <a:pt x="217507" y="125081"/>
                  </a:lnTo>
                  <a:lnTo>
                    <a:pt x="217115" y="125072"/>
                  </a:lnTo>
                  <a:lnTo>
                    <a:pt x="217115" y="125072"/>
                  </a:lnTo>
                  <a:lnTo>
                    <a:pt x="216800" y="125072"/>
                  </a:lnTo>
                  <a:lnTo>
                    <a:pt x="216494" y="125089"/>
                  </a:lnTo>
                  <a:lnTo>
                    <a:pt x="216187" y="125098"/>
                  </a:lnTo>
                  <a:lnTo>
                    <a:pt x="215880" y="125123"/>
                  </a:lnTo>
                  <a:lnTo>
                    <a:pt x="215573" y="125149"/>
                  </a:lnTo>
                  <a:lnTo>
                    <a:pt x="215267" y="125183"/>
                  </a:lnTo>
                  <a:lnTo>
                    <a:pt x="214969" y="125226"/>
                  </a:lnTo>
                  <a:lnTo>
                    <a:pt x="214670" y="125268"/>
                  </a:lnTo>
                  <a:lnTo>
                    <a:pt x="214372" y="125319"/>
                  </a:lnTo>
                  <a:lnTo>
                    <a:pt x="214074" y="125379"/>
                  </a:lnTo>
                  <a:lnTo>
                    <a:pt x="213776" y="125439"/>
                  </a:lnTo>
                  <a:lnTo>
                    <a:pt x="213486" y="125507"/>
                  </a:lnTo>
                  <a:lnTo>
                    <a:pt x="213197" y="125583"/>
                  </a:lnTo>
                  <a:lnTo>
                    <a:pt x="212907" y="125660"/>
                  </a:lnTo>
                  <a:lnTo>
                    <a:pt x="212626" y="125745"/>
                  </a:lnTo>
                  <a:lnTo>
                    <a:pt x="212345" y="125831"/>
                  </a:lnTo>
                  <a:lnTo>
                    <a:pt x="212064" y="125933"/>
                  </a:lnTo>
                  <a:lnTo>
                    <a:pt x="211782" y="126026"/>
                  </a:lnTo>
                  <a:lnTo>
                    <a:pt x="211510" y="126137"/>
                  </a:lnTo>
                  <a:lnTo>
                    <a:pt x="211237" y="126248"/>
                  </a:lnTo>
                  <a:lnTo>
                    <a:pt x="210965" y="126359"/>
                  </a:lnTo>
                  <a:lnTo>
                    <a:pt x="210700" y="126478"/>
                  </a:lnTo>
                  <a:lnTo>
                    <a:pt x="210436" y="126606"/>
                  </a:lnTo>
                  <a:lnTo>
                    <a:pt x="210172" y="126742"/>
                  </a:lnTo>
                  <a:lnTo>
                    <a:pt x="209908" y="126870"/>
                  </a:lnTo>
                  <a:lnTo>
                    <a:pt x="209653" y="127015"/>
                  </a:lnTo>
                  <a:lnTo>
                    <a:pt x="209397" y="127160"/>
                  </a:lnTo>
                  <a:lnTo>
                    <a:pt x="209150" y="127313"/>
                  </a:lnTo>
                  <a:lnTo>
                    <a:pt x="208903" y="127466"/>
                  </a:lnTo>
                  <a:lnTo>
                    <a:pt x="208656" y="127620"/>
                  </a:lnTo>
                  <a:lnTo>
                    <a:pt x="208417" y="127781"/>
                  </a:lnTo>
                  <a:lnTo>
                    <a:pt x="208179" y="127952"/>
                  </a:lnTo>
                  <a:lnTo>
                    <a:pt x="207949" y="128122"/>
                  </a:lnTo>
                  <a:lnTo>
                    <a:pt x="207719" y="128301"/>
                  </a:lnTo>
                  <a:lnTo>
                    <a:pt x="207489" y="128480"/>
                  </a:lnTo>
                  <a:lnTo>
                    <a:pt x="207267" y="128667"/>
                  </a:lnTo>
                  <a:lnTo>
                    <a:pt x="207046" y="128855"/>
                  </a:lnTo>
                  <a:lnTo>
                    <a:pt x="206824" y="129051"/>
                  </a:lnTo>
                  <a:lnTo>
                    <a:pt x="206611" y="129247"/>
                  </a:lnTo>
                  <a:lnTo>
                    <a:pt x="206407" y="129443"/>
                  </a:lnTo>
                  <a:lnTo>
                    <a:pt x="206202" y="129647"/>
                  </a:lnTo>
                  <a:lnTo>
                    <a:pt x="205998" y="129860"/>
                  </a:lnTo>
                  <a:lnTo>
                    <a:pt x="205802" y="130073"/>
                  </a:lnTo>
                  <a:lnTo>
                    <a:pt x="205606" y="130286"/>
                  </a:lnTo>
                  <a:lnTo>
                    <a:pt x="205418" y="130508"/>
                  </a:lnTo>
                  <a:lnTo>
                    <a:pt x="205231" y="130729"/>
                  </a:lnTo>
                  <a:lnTo>
                    <a:pt x="205052" y="130959"/>
                  </a:lnTo>
                  <a:lnTo>
                    <a:pt x="204873" y="131189"/>
                  </a:lnTo>
                  <a:lnTo>
                    <a:pt x="204703" y="131419"/>
                  </a:lnTo>
                  <a:lnTo>
                    <a:pt x="204532" y="131658"/>
                  </a:lnTo>
                  <a:lnTo>
                    <a:pt x="204371" y="131896"/>
                  </a:lnTo>
                  <a:lnTo>
                    <a:pt x="204209" y="132143"/>
                  </a:lnTo>
                  <a:lnTo>
                    <a:pt x="204055" y="132390"/>
                  </a:lnTo>
                  <a:lnTo>
                    <a:pt x="203902" y="132637"/>
                  </a:lnTo>
                  <a:lnTo>
                    <a:pt x="203757" y="132893"/>
                  </a:lnTo>
                  <a:lnTo>
                    <a:pt x="203612" y="133149"/>
                  </a:lnTo>
                  <a:lnTo>
                    <a:pt x="203476" y="133404"/>
                  </a:lnTo>
                  <a:lnTo>
                    <a:pt x="203348" y="133668"/>
                  </a:lnTo>
                  <a:lnTo>
                    <a:pt x="203220" y="133932"/>
                  </a:lnTo>
                  <a:lnTo>
                    <a:pt x="203101" y="134197"/>
                  </a:lnTo>
                  <a:lnTo>
                    <a:pt x="202982" y="134469"/>
                  </a:lnTo>
                  <a:lnTo>
                    <a:pt x="202871" y="134742"/>
                  </a:lnTo>
                  <a:lnTo>
                    <a:pt x="202760" y="135014"/>
                  </a:lnTo>
                  <a:lnTo>
                    <a:pt x="202667" y="135295"/>
                  </a:lnTo>
                  <a:lnTo>
                    <a:pt x="188789" y="135295"/>
                  </a:lnTo>
                  <a:lnTo>
                    <a:pt x="188789" y="135295"/>
                  </a:lnTo>
                  <a:lnTo>
                    <a:pt x="188857" y="133149"/>
                  </a:lnTo>
                  <a:lnTo>
                    <a:pt x="188916" y="130959"/>
                  </a:lnTo>
                  <a:lnTo>
                    <a:pt x="188968" y="128744"/>
                  </a:lnTo>
                  <a:lnTo>
                    <a:pt x="189019" y="126495"/>
                  </a:lnTo>
                  <a:lnTo>
                    <a:pt x="189053" y="124212"/>
                  </a:lnTo>
                  <a:lnTo>
                    <a:pt x="189087" y="121895"/>
                  </a:lnTo>
                  <a:lnTo>
                    <a:pt x="189104" y="119543"/>
                  </a:lnTo>
                  <a:lnTo>
                    <a:pt x="189121" y="117166"/>
                  </a:lnTo>
                  <a:lnTo>
                    <a:pt x="189121" y="114755"/>
                  </a:lnTo>
                  <a:lnTo>
                    <a:pt x="189121" y="112319"/>
                  </a:lnTo>
                  <a:lnTo>
                    <a:pt x="189104" y="109857"/>
                  </a:lnTo>
                  <a:lnTo>
                    <a:pt x="189070" y="107361"/>
                  </a:lnTo>
                  <a:lnTo>
                    <a:pt x="189036" y="104847"/>
                  </a:lnTo>
                  <a:lnTo>
                    <a:pt x="188985" y="102300"/>
                  </a:lnTo>
                  <a:lnTo>
                    <a:pt x="188916" y="99736"/>
                  </a:lnTo>
                  <a:lnTo>
                    <a:pt x="188840" y="97146"/>
                  </a:lnTo>
                  <a:lnTo>
                    <a:pt x="202667" y="97146"/>
                  </a:lnTo>
                  <a:lnTo>
                    <a:pt x="202667" y="97146"/>
                  </a:lnTo>
                  <a:lnTo>
                    <a:pt x="202760" y="97419"/>
                  </a:lnTo>
                  <a:lnTo>
                    <a:pt x="202871" y="97700"/>
                  </a:lnTo>
                  <a:lnTo>
                    <a:pt x="202982" y="97972"/>
                  </a:lnTo>
                  <a:lnTo>
                    <a:pt x="203101" y="98236"/>
                  </a:lnTo>
                  <a:lnTo>
                    <a:pt x="203220" y="98509"/>
                  </a:lnTo>
                  <a:lnTo>
                    <a:pt x="203348" y="98773"/>
                  </a:lnTo>
                  <a:lnTo>
                    <a:pt x="203476" y="99029"/>
                  </a:lnTo>
                  <a:lnTo>
                    <a:pt x="203612" y="99293"/>
                  </a:lnTo>
                  <a:lnTo>
                    <a:pt x="203757" y="99548"/>
                  </a:lnTo>
                  <a:lnTo>
                    <a:pt x="203902" y="99795"/>
                  </a:lnTo>
                  <a:lnTo>
                    <a:pt x="204055" y="100051"/>
                  </a:lnTo>
                  <a:lnTo>
                    <a:pt x="204209" y="100298"/>
                  </a:lnTo>
                  <a:lnTo>
                    <a:pt x="204371" y="100537"/>
                  </a:lnTo>
                  <a:lnTo>
                    <a:pt x="204532" y="100775"/>
                  </a:lnTo>
                  <a:lnTo>
                    <a:pt x="204703" y="101014"/>
                  </a:lnTo>
                  <a:lnTo>
                    <a:pt x="204873" y="101252"/>
                  </a:lnTo>
                  <a:lnTo>
                    <a:pt x="205052" y="101482"/>
                  </a:lnTo>
                  <a:lnTo>
                    <a:pt x="205231" y="101704"/>
                  </a:lnTo>
                  <a:lnTo>
                    <a:pt x="205418" y="101934"/>
                  </a:lnTo>
                  <a:lnTo>
                    <a:pt x="205606" y="102147"/>
                  </a:lnTo>
                  <a:lnTo>
                    <a:pt x="205802" y="102368"/>
                  </a:lnTo>
                  <a:lnTo>
                    <a:pt x="205998" y="102581"/>
                  </a:lnTo>
                  <a:lnTo>
                    <a:pt x="206202" y="102786"/>
                  </a:lnTo>
                  <a:lnTo>
                    <a:pt x="206407" y="102990"/>
                  </a:lnTo>
                  <a:lnTo>
                    <a:pt x="206611" y="103195"/>
                  </a:lnTo>
                  <a:lnTo>
                    <a:pt x="206824" y="103391"/>
                  </a:lnTo>
                  <a:lnTo>
                    <a:pt x="207046" y="103578"/>
                  </a:lnTo>
                  <a:lnTo>
                    <a:pt x="207267" y="103774"/>
                  </a:lnTo>
                  <a:lnTo>
                    <a:pt x="207489" y="103953"/>
                  </a:lnTo>
                  <a:lnTo>
                    <a:pt x="207719" y="104132"/>
                  </a:lnTo>
                  <a:lnTo>
                    <a:pt x="207949" y="104311"/>
                  </a:lnTo>
                  <a:lnTo>
                    <a:pt x="208179" y="104481"/>
                  </a:lnTo>
                  <a:lnTo>
                    <a:pt x="208417" y="104651"/>
                  </a:lnTo>
                  <a:lnTo>
                    <a:pt x="208656" y="104813"/>
                  </a:lnTo>
                  <a:lnTo>
                    <a:pt x="208903" y="104975"/>
                  </a:lnTo>
                  <a:lnTo>
                    <a:pt x="209150" y="105129"/>
                  </a:lnTo>
                  <a:lnTo>
                    <a:pt x="209397" y="105273"/>
                  </a:lnTo>
                  <a:lnTo>
                    <a:pt x="209653" y="105418"/>
                  </a:lnTo>
                  <a:lnTo>
                    <a:pt x="209908" y="105563"/>
                  </a:lnTo>
                  <a:lnTo>
                    <a:pt x="210172" y="105699"/>
                  </a:lnTo>
                  <a:lnTo>
                    <a:pt x="210436" y="105827"/>
                  </a:lnTo>
                  <a:lnTo>
                    <a:pt x="210700" y="105955"/>
                  </a:lnTo>
                  <a:lnTo>
                    <a:pt x="210965" y="106074"/>
                  </a:lnTo>
                  <a:lnTo>
                    <a:pt x="211237" y="106193"/>
                  </a:lnTo>
                  <a:lnTo>
                    <a:pt x="211510" y="106304"/>
                  </a:lnTo>
                  <a:lnTo>
                    <a:pt x="211782" y="106406"/>
                  </a:lnTo>
                  <a:lnTo>
                    <a:pt x="212064" y="106509"/>
                  </a:lnTo>
                  <a:lnTo>
                    <a:pt x="212345" y="106602"/>
                  </a:lnTo>
                  <a:lnTo>
                    <a:pt x="212626" y="106696"/>
                  </a:lnTo>
                  <a:lnTo>
                    <a:pt x="212907" y="106773"/>
                  </a:lnTo>
                  <a:lnTo>
                    <a:pt x="213197" y="106858"/>
                  </a:lnTo>
                  <a:lnTo>
                    <a:pt x="213486" y="106926"/>
                  </a:lnTo>
                  <a:lnTo>
                    <a:pt x="213776" y="106994"/>
                  </a:lnTo>
                  <a:lnTo>
                    <a:pt x="214074" y="107062"/>
                  </a:lnTo>
                  <a:lnTo>
                    <a:pt x="214372" y="107114"/>
                  </a:lnTo>
                  <a:lnTo>
                    <a:pt x="214670" y="107165"/>
                  </a:lnTo>
                  <a:lnTo>
                    <a:pt x="214969" y="107216"/>
                  </a:lnTo>
                  <a:lnTo>
                    <a:pt x="215267" y="107250"/>
                  </a:lnTo>
                  <a:lnTo>
                    <a:pt x="215573" y="107284"/>
                  </a:lnTo>
                  <a:lnTo>
                    <a:pt x="215880" y="107309"/>
                  </a:lnTo>
                  <a:lnTo>
                    <a:pt x="216187" y="107335"/>
                  </a:lnTo>
                  <a:lnTo>
                    <a:pt x="216494" y="107352"/>
                  </a:lnTo>
                  <a:lnTo>
                    <a:pt x="216800" y="107361"/>
                  </a:lnTo>
                  <a:lnTo>
                    <a:pt x="217115" y="107361"/>
                  </a:lnTo>
                  <a:lnTo>
                    <a:pt x="217115" y="107361"/>
                  </a:lnTo>
                  <a:lnTo>
                    <a:pt x="217507" y="107361"/>
                  </a:lnTo>
                  <a:lnTo>
                    <a:pt x="217899" y="107344"/>
                  </a:lnTo>
                  <a:lnTo>
                    <a:pt x="218291" y="107318"/>
                  </a:lnTo>
                  <a:lnTo>
                    <a:pt x="218675" y="107284"/>
                  </a:lnTo>
                  <a:lnTo>
                    <a:pt x="219066" y="107241"/>
                  </a:lnTo>
                  <a:lnTo>
                    <a:pt x="219441" y="107182"/>
                  </a:lnTo>
                  <a:lnTo>
                    <a:pt x="219825" y="107122"/>
                  </a:lnTo>
                  <a:lnTo>
                    <a:pt x="220199" y="107054"/>
                  </a:lnTo>
                  <a:lnTo>
                    <a:pt x="220574" y="106969"/>
                  </a:lnTo>
                  <a:lnTo>
                    <a:pt x="220941" y="106875"/>
                  </a:lnTo>
                  <a:lnTo>
                    <a:pt x="221307" y="106781"/>
                  </a:lnTo>
                  <a:lnTo>
                    <a:pt x="221665" y="106671"/>
                  </a:lnTo>
                  <a:lnTo>
                    <a:pt x="222023" y="106560"/>
                  </a:lnTo>
                  <a:lnTo>
                    <a:pt x="222380" y="106432"/>
                  </a:lnTo>
                  <a:lnTo>
                    <a:pt x="222730" y="106296"/>
                  </a:lnTo>
                  <a:lnTo>
                    <a:pt x="223070" y="106159"/>
                  </a:lnTo>
                  <a:lnTo>
                    <a:pt x="223411" y="106006"/>
                  </a:lnTo>
                  <a:lnTo>
                    <a:pt x="223752" y="105853"/>
                  </a:lnTo>
                  <a:lnTo>
                    <a:pt x="224084" y="105682"/>
                  </a:lnTo>
                  <a:lnTo>
                    <a:pt x="224417" y="105512"/>
                  </a:lnTo>
                  <a:lnTo>
                    <a:pt x="224740" y="105333"/>
                  </a:lnTo>
                  <a:lnTo>
                    <a:pt x="225056" y="105137"/>
                  </a:lnTo>
                  <a:lnTo>
                    <a:pt x="225371" y="104941"/>
                  </a:lnTo>
                  <a:lnTo>
                    <a:pt x="225677" y="104745"/>
                  </a:lnTo>
                  <a:lnTo>
                    <a:pt x="225984" y="104532"/>
                  </a:lnTo>
                  <a:lnTo>
                    <a:pt x="226274" y="104311"/>
                  </a:lnTo>
                  <a:lnTo>
                    <a:pt x="226572" y="104089"/>
                  </a:lnTo>
                  <a:lnTo>
                    <a:pt x="226853" y="103859"/>
                  </a:lnTo>
                  <a:lnTo>
                    <a:pt x="227134" y="103621"/>
                  </a:lnTo>
                  <a:lnTo>
                    <a:pt x="227415" y="103374"/>
                  </a:lnTo>
                  <a:lnTo>
                    <a:pt x="227679" y="103127"/>
                  </a:lnTo>
                  <a:lnTo>
                    <a:pt x="227944" y="102871"/>
                  </a:lnTo>
                  <a:lnTo>
                    <a:pt x="228199" y="102607"/>
                  </a:lnTo>
                  <a:lnTo>
                    <a:pt x="228455" y="102334"/>
                  </a:lnTo>
                  <a:lnTo>
                    <a:pt x="228702" y="102062"/>
                  </a:lnTo>
                  <a:lnTo>
                    <a:pt x="228932" y="101780"/>
                  </a:lnTo>
                  <a:lnTo>
                    <a:pt x="229170" y="101491"/>
                  </a:lnTo>
                  <a:lnTo>
                    <a:pt x="229392" y="101201"/>
                  </a:lnTo>
                  <a:lnTo>
                    <a:pt x="229605" y="100903"/>
                  </a:lnTo>
                  <a:lnTo>
                    <a:pt x="229818" y="100596"/>
                  </a:lnTo>
                  <a:lnTo>
                    <a:pt x="230022" y="100290"/>
                  </a:lnTo>
                  <a:lnTo>
                    <a:pt x="230218" y="99974"/>
                  </a:lnTo>
                  <a:lnTo>
                    <a:pt x="230406" y="99659"/>
                  </a:lnTo>
                  <a:lnTo>
                    <a:pt x="230585" y="99335"/>
                  </a:lnTo>
                  <a:lnTo>
                    <a:pt x="230763" y="99003"/>
                  </a:lnTo>
                  <a:lnTo>
                    <a:pt x="230925" y="98671"/>
                  </a:lnTo>
                  <a:lnTo>
                    <a:pt x="231087" y="98339"/>
                  </a:lnTo>
                  <a:lnTo>
                    <a:pt x="231232" y="97998"/>
                  </a:lnTo>
                  <a:lnTo>
                    <a:pt x="231377" y="97649"/>
                  </a:lnTo>
                  <a:lnTo>
                    <a:pt x="231505" y="97299"/>
                  </a:lnTo>
                  <a:lnTo>
                    <a:pt x="231632" y="96950"/>
                  </a:lnTo>
                  <a:lnTo>
                    <a:pt x="231752" y="96592"/>
                  </a:lnTo>
                  <a:lnTo>
                    <a:pt x="231854" y="96226"/>
                  </a:lnTo>
                  <a:lnTo>
                    <a:pt x="231956" y="95860"/>
                  </a:lnTo>
                  <a:lnTo>
                    <a:pt x="232050" y="95493"/>
                  </a:lnTo>
                  <a:lnTo>
                    <a:pt x="232127" y="95118"/>
                  </a:lnTo>
                  <a:lnTo>
                    <a:pt x="232203" y="94743"/>
                  </a:lnTo>
                  <a:lnTo>
                    <a:pt x="232263" y="94369"/>
                  </a:lnTo>
                  <a:lnTo>
                    <a:pt x="232314" y="93985"/>
                  </a:lnTo>
                  <a:lnTo>
                    <a:pt x="232357" y="93602"/>
                  </a:lnTo>
                  <a:lnTo>
                    <a:pt x="232399" y="93210"/>
                  </a:lnTo>
                  <a:lnTo>
                    <a:pt x="232416" y="92827"/>
                  </a:lnTo>
                  <a:lnTo>
                    <a:pt x="232433" y="92426"/>
                  </a:lnTo>
                  <a:lnTo>
                    <a:pt x="232442" y="92034"/>
                  </a:lnTo>
                  <a:lnTo>
                    <a:pt x="232442" y="92034"/>
                  </a:lnTo>
                  <a:lnTo>
                    <a:pt x="232433" y="91642"/>
                  </a:lnTo>
                  <a:lnTo>
                    <a:pt x="232416" y="91251"/>
                  </a:lnTo>
                  <a:lnTo>
                    <a:pt x="232399" y="90859"/>
                  </a:lnTo>
                  <a:lnTo>
                    <a:pt x="232357" y="90467"/>
                  </a:lnTo>
                  <a:lnTo>
                    <a:pt x="232314" y="90083"/>
                  </a:lnTo>
                  <a:lnTo>
                    <a:pt x="232263" y="89709"/>
                  </a:lnTo>
                  <a:lnTo>
                    <a:pt x="232203" y="89325"/>
                  </a:lnTo>
                  <a:lnTo>
                    <a:pt x="232127" y="88950"/>
                  </a:lnTo>
                  <a:lnTo>
                    <a:pt x="232050" y="88575"/>
                  </a:lnTo>
                  <a:lnTo>
                    <a:pt x="231956" y="88209"/>
                  </a:lnTo>
                  <a:lnTo>
                    <a:pt x="231854" y="87843"/>
                  </a:lnTo>
                  <a:lnTo>
                    <a:pt x="231752" y="87485"/>
                  </a:lnTo>
                  <a:lnTo>
                    <a:pt x="231632" y="87127"/>
                  </a:lnTo>
                  <a:lnTo>
                    <a:pt x="231505" y="86769"/>
                  </a:lnTo>
                  <a:lnTo>
                    <a:pt x="231377" y="86420"/>
                  </a:lnTo>
                  <a:lnTo>
                    <a:pt x="231232" y="86079"/>
                  </a:lnTo>
                  <a:lnTo>
                    <a:pt x="231087" y="85730"/>
                  </a:lnTo>
                  <a:lnTo>
                    <a:pt x="230925" y="85398"/>
                  </a:lnTo>
                  <a:lnTo>
                    <a:pt x="230763" y="85066"/>
                  </a:lnTo>
                  <a:lnTo>
                    <a:pt x="230585" y="84733"/>
                  </a:lnTo>
                  <a:lnTo>
                    <a:pt x="230406" y="84410"/>
                  </a:lnTo>
                  <a:lnTo>
                    <a:pt x="230218" y="84094"/>
                  </a:lnTo>
                  <a:lnTo>
                    <a:pt x="230022" y="83779"/>
                  </a:lnTo>
                  <a:lnTo>
                    <a:pt x="229818" y="83472"/>
                  </a:lnTo>
                  <a:lnTo>
                    <a:pt x="229605" y="83166"/>
                  </a:lnTo>
                  <a:lnTo>
                    <a:pt x="229392" y="82868"/>
                  </a:lnTo>
                  <a:lnTo>
                    <a:pt x="229170" y="82578"/>
                  </a:lnTo>
                  <a:lnTo>
                    <a:pt x="228932" y="82288"/>
                  </a:lnTo>
                  <a:lnTo>
                    <a:pt x="228702" y="82007"/>
                  </a:lnTo>
                  <a:lnTo>
                    <a:pt x="228455" y="81734"/>
                  </a:lnTo>
                  <a:lnTo>
                    <a:pt x="228199" y="81462"/>
                  </a:lnTo>
                  <a:lnTo>
                    <a:pt x="227944" y="81206"/>
                  </a:lnTo>
                  <a:lnTo>
                    <a:pt x="227679" y="80942"/>
                  </a:lnTo>
                  <a:lnTo>
                    <a:pt x="227415" y="80695"/>
                  </a:lnTo>
                  <a:lnTo>
                    <a:pt x="227134" y="80448"/>
                  </a:lnTo>
                  <a:lnTo>
                    <a:pt x="226853" y="80210"/>
                  </a:lnTo>
                  <a:lnTo>
                    <a:pt x="226572" y="79979"/>
                  </a:lnTo>
                  <a:lnTo>
                    <a:pt x="226274" y="79758"/>
                  </a:lnTo>
                  <a:lnTo>
                    <a:pt x="225984" y="79536"/>
                  </a:lnTo>
                  <a:lnTo>
                    <a:pt x="225677" y="79332"/>
                  </a:lnTo>
                  <a:lnTo>
                    <a:pt x="225371" y="79128"/>
                  </a:lnTo>
                  <a:lnTo>
                    <a:pt x="225056" y="78932"/>
                  </a:lnTo>
                  <a:lnTo>
                    <a:pt x="224740" y="78744"/>
                  </a:lnTo>
                  <a:lnTo>
                    <a:pt x="224417" y="78565"/>
                  </a:lnTo>
                  <a:lnTo>
                    <a:pt x="224084" y="78386"/>
                  </a:lnTo>
                  <a:lnTo>
                    <a:pt x="223752" y="78224"/>
                  </a:lnTo>
                  <a:lnTo>
                    <a:pt x="223411" y="78063"/>
                  </a:lnTo>
                  <a:lnTo>
                    <a:pt x="223070" y="77918"/>
                  </a:lnTo>
                  <a:lnTo>
                    <a:pt x="222730" y="77773"/>
                  </a:lnTo>
                  <a:lnTo>
                    <a:pt x="222380" y="77637"/>
                  </a:lnTo>
                  <a:lnTo>
                    <a:pt x="222023" y="77517"/>
                  </a:lnTo>
                  <a:lnTo>
                    <a:pt x="221665" y="77398"/>
                  </a:lnTo>
                  <a:lnTo>
                    <a:pt x="221307" y="77287"/>
                  </a:lnTo>
                  <a:lnTo>
                    <a:pt x="220941" y="77194"/>
                  </a:lnTo>
                  <a:lnTo>
                    <a:pt x="220574" y="77100"/>
                  </a:lnTo>
                  <a:lnTo>
                    <a:pt x="220199" y="77023"/>
                  </a:lnTo>
                  <a:lnTo>
                    <a:pt x="219825" y="76947"/>
                  </a:lnTo>
                  <a:lnTo>
                    <a:pt x="219441" y="76887"/>
                  </a:lnTo>
                  <a:lnTo>
                    <a:pt x="219066" y="76836"/>
                  </a:lnTo>
                  <a:lnTo>
                    <a:pt x="218675" y="76785"/>
                  </a:lnTo>
                  <a:lnTo>
                    <a:pt x="218291" y="76751"/>
                  </a:lnTo>
                  <a:lnTo>
                    <a:pt x="217899" y="76725"/>
                  </a:lnTo>
                  <a:lnTo>
                    <a:pt x="217507" y="76717"/>
                  </a:lnTo>
                  <a:lnTo>
                    <a:pt x="217115" y="76708"/>
                  </a:lnTo>
                  <a:lnTo>
                    <a:pt x="217115" y="76708"/>
                  </a:lnTo>
                  <a:lnTo>
                    <a:pt x="216800" y="76708"/>
                  </a:lnTo>
                  <a:lnTo>
                    <a:pt x="216494" y="76725"/>
                  </a:lnTo>
                  <a:lnTo>
                    <a:pt x="216187" y="76734"/>
                  </a:lnTo>
                  <a:lnTo>
                    <a:pt x="215880" y="76759"/>
                  </a:lnTo>
                  <a:lnTo>
                    <a:pt x="215573" y="76785"/>
                  </a:lnTo>
                  <a:lnTo>
                    <a:pt x="215267" y="76819"/>
                  </a:lnTo>
                  <a:lnTo>
                    <a:pt x="214969" y="76861"/>
                  </a:lnTo>
                  <a:lnTo>
                    <a:pt x="214670" y="76904"/>
                  </a:lnTo>
                  <a:lnTo>
                    <a:pt x="214372" y="76955"/>
                  </a:lnTo>
                  <a:lnTo>
                    <a:pt x="214074" y="77015"/>
                  </a:lnTo>
                  <a:lnTo>
                    <a:pt x="213776" y="77074"/>
                  </a:lnTo>
                  <a:lnTo>
                    <a:pt x="213486" y="77143"/>
                  </a:lnTo>
                  <a:lnTo>
                    <a:pt x="213197" y="77219"/>
                  </a:lnTo>
                  <a:lnTo>
                    <a:pt x="212907" y="77296"/>
                  </a:lnTo>
                  <a:lnTo>
                    <a:pt x="212626" y="77381"/>
                  </a:lnTo>
                  <a:lnTo>
                    <a:pt x="212345" y="77466"/>
                  </a:lnTo>
                  <a:lnTo>
                    <a:pt x="212064" y="77560"/>
                  </a:lnTo>
                  <a:lnTo>
                    <a:pt x="211782" y="77662"/>
                  </a:lnTo>
                  <a:lnTo>
                    <a:pt x="211510" y="77773"/>
                  </a:lnTo>
                  <a:lnTo>
                    <a:pt x="211237" y="77884"/>
                  </a:lnTo>
                  <a:lnTo>
                    <a:pt x="210965" y="77994"/>
                  </a:lnTo>
                  <a:lnTo>
                    <a:pt x="210700" y="78114"/>
                  </a:lnTo>
                  <a:lnTo>
                    <a:pt x="210436" y="78242"/>
                  </a:lnTo>
                  <a:lnTo>
                    <a:pt x="210172" y="78378"/>
                  </a:lnTo>
                  <a:lnTo>
                    <a:pt x="209908" y="78506"/>
                  </a:lnTo>
                  <a:lnTo>
                    <a:pt x="209653" y="78650"/>
                  </a:lnTo>
                  <a:lnTo>
                    <a:pt x="209397" y="78795"/>
                  </a:lnTo>
                  <a:lnTo>
                    <a:pt x="209150" y="78940"/>
                  </a:lnTo>
                  <a:lnTo>
                    <a:pt x="208903" y="79102"/>
                  </a:lnTo>
                  <a:lnTo>
                    <a:pt x="208656" y="79255"/>
                  </a:lnTo>
                  <a:lnTo>
                    <a:pt x="208417" y="79417"/>
                  </a:lnTo>
                  <a:lnTo>
                    <a:pt x="208179" y="79588"/>
                  </a:lnTo>
                  <a:lnTo>
                    <a:pt x="207949" y="79758"/>
                  </a:lnTo>
                  <a:lnTo>
                    <a:pt x="207719" y="79937"/>
                  </a:lnTo>
                  <a:lnTo>
                    <a:pt x="207489" y="80116"/>
                  </a:lnTo>
                  <a:lnTo>
                    <a:pt x="207267" y="80303"/>
                  </a:lnTo>
                  <a:lnTo>
                    <a:pt x="207046" y="80491"/>
                  </a:lnTo>
                  <a:lnTo>
                    <a:pt x="206824" y="80687"/>
                  </a:lnTo>
                  <a:lnTo>
                    <a:pt x="206611" y="80883"/>
                  </a:lnTo>
                  <a:lnTo>
                    <a:pt x="206407" y="81078"/>
                  </a:lnTo>
                  <a:lnTo>
                    <a:pt x="206202" y="81283"/>
                  </a:lnTo>
                  <a:lnTo>
                    <a:pt x="205998" y="81496"/>
                  </a:lnTo>
                  <a:lnTo>
                    <a:pt x="205802" y="81709"/>
                  </a:lnTo>
                  <a:lnTo>
                    <a:pt x="205606" y="81922"/>
                  </a:lnTo>
                  <a:lnTo>
                    <a:pt x="205418" y="82143"/>
                  </a:lnTo>
                  <a:lnTo>
                    <a:pt x="205231" y="82365"/>
                  </a:lnTo>
                  <a:lnTo>
                    <a:pt x="205052" y="82595"/>
                  </a:lnTo>
                  <a:lnTo>
                    <a:pt x="204873" y="82825"/>
                  </a:lnTo>
                  <a:lnTo>
                    <a:pt x="204703" y="83055"/>
                  </a:lnTo>
                  <a:lnTo>
                    <a:pt x="204532" y="83293"/>
                  </a:lnTo>
                  <a:lnTo>
                    <a:pt x="204371" y="83532"/>
                  </a:lnTo>
                  <a:lnTo>
                    <a:pt x="204209" y="83779"/>
                  </a:lnTo>
                  <a:lnTo>
                    <a:pt x="204055" y="84026"/>
                  </a:lnTo>
                  <a:lnTo>
                    <a:pt x="203902" y="84273"/>
                  </a:lnTo>
                  <a:lnTo>
                    <a:pt x="203757" y="84520"/>
                  </a:lnTo>
                  <a:lnTo>
                    <a:pt x="203612" y="84784"/>
                  </a:lnTo>
                  <a:lnTo>
                    <a:pt x="203476" y="85040"/>
                  </a:lnTo>
                  <a:lnTo>
                    <a:pt x="203348" y="85304"/>
                  </a:lnTo>
                  <a:lnTo>
                    <a:pt x="203220" y="85568"/>
                  </a:lnTo>
                  <a:lnTo>
                    <a:pt x="203101" y="85832"/>
                  </a:lnTo>
                  <a:lnTo>
                    <a:pt x="202982" y="86105"/>
                  </a:lnTo>
                  <a:lnTo>
                    <a:pt x="202871" y="86377"/>
                  </a:lnTo>
                  <a:lnTo>
                    <a:pt x="202760" y="86650"/>
                  </a:lnTo>
                  <a:lnTo>
                    <a:pt x="202667" y="86923"/>
                  </a:lnTo>
                  <a:lnTo>
                    <a:pt x="188431" y="86923"/>
                  </a:lnTo>
                  <a:lnTo>
                    <a:pt x="188431" y="86923"/>
                  </a:lnTo>
                  <a:lnTo>
                    <a:pt x="188320" y="84776"/>
                  </a:lnTo>
                  <a:lnTo>
                    <a:pt x="188192" y="82612"/>
                  </a:lnTo>
                  <a:lnTo>
                    <a:pt x="188065" y="80440"/>
                  </a:lnTo>
                  <a:lnTo>
                    <a:pt x="187920" y="78259"/>
                  </a:lnTo>
                  <a:lnTo>
                    <a:pt x="187775" y="76061"/>
                  </a:lnTo>
                  <a:lnTo>
                    <a:pt x="187613" y="73854"/>
                  </a:lnTo>
                  <a:lnTo>
                    <a:pt x="187443" y="71648"/>
                  </a:lnTo>
                  <a:lnTo>
                    <a:pt x="187255" y="69424"/>
                  </a:lnTo>
                  <a:lnTo>
                    <a:pt x="187059" y="67192"/>
                  </a:lnTo>
                  <a:lnTo>
                    <a:pt x="186855" y="64951"/>
                  </a:lnTo>
                  <a:lnTo>
                    <a:pt x="186642" y="62711"/>
                  </a:lnTo>
                  <a:lnTo>
                    <a:pt x="186412" y="60462"/>
                  </a:lnTo>
                  <a:lnTo>
                    <a:pt x="186173" y="58196"/>
                  </a:lnTo>
                  <a:lnTo>
                    <a:pt x="185918" y="55938"/>
                  </a:lnTo>
                  <a:lnTo>
                    <a:pt x="185654" y="53663"/>
                  </a:lnTo>
                  <a:lnTo>
                    <a:pt x="185381" y="51389"/>
                  </a:lnTo>
                  <a:lnTo>
                    <a:pt x="185381" y="51389"/>
                  </a:lnTo>
                  <a:lnTo>
                    <a:pt x="185347" y="51176"/>
                  </a:lnTo>
                  <a:lnTo>
                    <a:pt x="185313" y="50963"/>
                  </a:lnTo>
                  <a:lnTo>
                    <a:pt x="185262" y="50750"/>
                  </a:lnTo>
                  <a:lnTo>
                    <a:pt x="185202" y="50545"/>
                  </a:lnTo>
                  <a:lnTo>
                    <a:pt x="185134" y="50341"/>
                  </a:lnTo>
                  <a:lnTo>
                    <a:pt x="185066" y="50145"/>
                  </a:lnTo>
                  <a:lnTo>
                    <a:pt x="184981" y="49949"/>
                  </a:lnTo>
                  <a:lnTo>
                    <a:pt x="184895" y="49753"/>
                  </a:lnTo>
                  <a:lnTo>
                    <a:pt x="184793" y="49574"/>
                  </a:lnTo>
                  <a:lnTo>
                    <a:pt x="184691" y="49387"/>
                  </a:lnTo>
                  <a:lnTo>
                    <a:pt x="184580" y="49208"/>
                  </a:lnTo>
                  <a:lnTo>
                    <a:pt x="184461" y="49037"/>
                  </a:lnTo>
                  <a:lnTo>
                    <a:pt x="184333" y="48875"/>
                  </a:lnTo>
                  <a:lnTo>
                    <a:pt x="184205" y="48714"/>
                  </a:lnTo>
                  <a:lnTo>
                    <a:pt x="184069" y="48560"/>
                  </a:lnTo>
                  <a:lnTo>
                    <a:pt x="183924" y="48407"/>
                  </a:lnTo>
                  <a:lnTo>
                    <a:pt x="183771" y="48262"/>
                  </a:lnTo>
                  <a:lnTo>
                    <a:pt x="183617" y="48126"/>
                  </a:lnTo>
                  <a:lnTo>
                    <a:pt x="183456" y="47989"/>
                  </a:lnTo>
                  <a:lnTo>
                    <a:pt x="183294" y="47870"/>
                  </a:lnTo>
                  <a:lnTo>
                    <a:pt x="183115" y="47751"/>
                  </a:lnTo>
                  <a:lnTo>
                    <a:pt x="182944" y="47640"/>
                  </a:lnTo>
                  <a:lnTo>
                    <a:pt x="182757" y="47538"/>
                  </a:lnTo>
                  <a:lnTo>
                    <a:pt x="182570" y="47436"/>
                  </a:lnTo>
                  <a:lnTo>
                    <a:pt x="182382" y="47350"/>
                  </a:lnTo>
                  <a:lnTo>
                    <a:pt x="182186" y="47265"/>
                  </a:lnTo>
                  <a:lnTo>
                    <a:pt x="181990" y="47189"/>
                  </a:lnTo>
                  <a:lnTo>
                    <a:pt x="181786" y="47129"/>
                  </a:lnTo>
                  <a:lnTo>
                    <a:pt x="181581" y="47069"/>
                  </a:lnTo>
                  <a:lnTo>
                    <a:pt x="181368" y="47018"/>
                  </a:lnTo>
                  <a:lnTo>
                    <a:pt x="181155" y="46984"/>
                  </a:lnTo>
                  <a:lnTo>
                    <a:pt x="180942" y="46950"/>
                  </a:lnTo>
                  <a:lnTo>
                    <a:pt x="180942" y="46950"/>
                  </a:lnTo>
                  <a:lnTo>
                    <a:pt x="178668" y="46669"/>
                  </a:lnTo>
                  <a:lnTo>
                    <a:pt x="176410" y="46413"/>
                  </a:lnTo>
                  <a:lnTo>
                    <a:pt x="174152" y="46158"/>
                  </a:lnTo>
                  <a:lnTo>
                    <a:pt x="171903" y="45919"/>
                  </a:lnTo>
                  <a:lnTo>
                    <a:pt x="169654" y="45689"/>
                  </a:lnTo>
                  <a:lnTo>
                    <a:pt x="167422" y="45476"/>
                  </a:lnTo>
                  <a:lnTo>
                    <a:pt x="165190" y="45272"/>
                  </a:lnTo>
                  <a:lnTo>
                    <a:pt x="162967" y="45076"/>
                  </a:lnTo>
                  <a:lnTo>
                    <a:pt x="160752" y="44897"/>
                  </a:lnTo>
                  <a:lnTo>
                    <a:pt x="158545" y="44726"/>
                  </a:lnTo>
                  <a:lnTo>
                    <a:pt x="156347" y="44565"/>
                  </a:lnTo>
                  <a:lnTo>
                    <a:pt x="154158" y="44411"/>
                  </a:lnTo>
                  <a:lnTo>
                    <a:pt x="151985" y="44266"/>
                  </a:lnTo>
                  <a:lnTo>
                    <a:pt x="149813" y="44139"/>
                  </a:lnTo>
                  <a:lnTo>
                    <a:pt x="147657" y="44019"/>
                  </a:lnTo>
                  <a:lnTo>
                    <a:pt x="145511" y="43909"/>
                  </a:lnTo>
                  <a:lnTo>
                    <a:pt x="145511" y="29775"/>
                  </a:lnTo>
                  <a:lnTo>
                    <a:pt x="145511" y="29775"/>
                  </a:lnTo>
                  <a:lnTo>
                    <a:pt x="145792" y="29673"/>
                  </a:lnTo>
                  <a:lnTo>
                    <a:pt x="146064" y="29571"/>
                  </a:lnTo>
                  <a:lnTo>
                    <a:pt x="146337" y="29460"/>
                  </a:lnTo>
                  <a:lnTo>
                    <a:pt x="146610" y="29341"/>
                  </a:lnTo>
                  <a:lnTo>
                    <a:pt x="146874" y="29221"/>
                  </a:lnTo>
                  <a:lnTo>
                    <a:pt x="147138" y="29094"/>
                  </a:lnTo>
                  <a:lnTo>
                    <a:pt x="147402" y="28957"/>
                  </a:lnTo>
                  <a:lnTo>
                    <a:pt x="147657" y="28821"/>
                  </a:lnTo>
                  <a:lnTo>
                    <a:pt x="147913" y="28685"/>
                  </a:lnTo>
                  <a:lnTo>
                    <a:pt x="148169" y="28540"/>
                  </a:lnTo>
                  <a:lnTo>
                    <a:pt x="148416" y="28386"/>
                  </a:lnTo>
                  <a:lnTo>
                    <a:pt x="148663" y="28233"/>
                  </a:lnTo>
                  <a:lnTo>
                    <a:pt x="148910" y="28071"/>
                  </a:lnTo>
                  <a:lnTo>
                    <a:pt x="149148" y="27909"/>
                  </a:lnTo>
                  <a:lnTo>
                    <a:pt x="149387" y="27739"/>
                  </a:lnTo>
                  <a:lnTo>
                    <a:pt x="149617" y="27569"/>
                  </a:lnTo>
                  <a:lnTo>
                    <a:pt x="149847" y="27390"/>
                  </a:lnTo>
                  <a:lnTo>
                    <a:pt x="150077" y="27211"/>
                  </a:lnTo>
                  <a:lnTo>
                    <a:pt x="150298" y="27023"/>
                  </a:lnTo>
                  <a:lnTo>
                    <a:pt x="150520" y="26836"/>
                  </a:lnTo>
                  <a:lnTo>
                    <a:pt x="150733" y="26640"/>
                  </a:lnTo>
                  <a:lnTo>
                    <a:pt x="150946" y="26444"/>
                  </a:lnTo>
                  <a:lnTo>
                    <a:pt x="151159" y="26240"/>
                  </a:lnTo>
                  <a:lnTo>
                    <a:pt x="151363" y="26035"/>
                  </a:lnTo>
                  <a:lnTo>
                    <a:pt x="151559" y="25822"/>
                  </a:lnTo>
                  <a:lnTo>
                    <a:pt x="151755" y="25609"/>
                  </a:lnTo>
                  <a:lnTo>
                    <a:pt x="151951" y="25396"/>
                  </a:lnTo>
                  <a:lnTo>
                    <a:pt x="152139" y="25175"/>
                  </a:lnTo>
                  <a:lnTo>
                    <a:pt x="152326" y="24953"/>
                  </a:lnTo>
                  <a:lnTo>
                    <a:pt x="152505" y="24723"/>
                  </a:lnTo>
                  <a:lnTo>
                    <a:pt x="152684" y="24493"/>
                  </a:lnTo>
                  <a:lnTo>
                    <a:pt x="152854" y="24263"/>
                  </a:lnTo>
                  <a:lnTo>
                    <a:pt x="153016" y="24025"/>
                  </a:lnTo>
                  <a:lnTo>
                    <a:pt x="153186" y="23777"/>
                  </a:lnTo>
                  <a:lnTo>
                    <a:pt x="153340" y="23539"/>
                  </a:lnTo>
                  <a:lnTo>
                    <a:pt x="153493" y="23292"/>
                  </a:lnTo>
                  <a:lnTo>
                    <a:pt x="153646" y="23036"/>
                  </a:lnTo>
                  <a:lnTo>
                    <a:pt x="153791" y="22789"/>
                  </a:lnTo>
                  <a:lnTo>
                    <a:pt x="153928" y="22525"/>
                  </a:lnTo>
                  <a:lnTo>
                    <a:pt x="154064" y="22270"/>
                  </a:lnTo>
                  <a:lnTo>
                    <a:pt x="154200" y="22005"/>
                  </a:lnTo>
                  <a:lnTo>
                    <a:pt x="154319" y="21741"/>
                  </a:lnTo>
                  <a:lnTo>
                    <a:pt x="154447" y="21477"/>
                  </a:lnTo>
                  <a:lnTo>
                    <a:pt x="154558" y="21205"/>
                  </a:lnTo>
                  <a:lnTo>
                    <a:pt x="154669" y="20932"/>
                  </a:lnTo>
                  <a:lnTo>
                    <a:pt x="154780" y="20659"/>
                  </a:lnTo>
                  <a:lnTo>
                    <a:pt x="154873" y="20378"/>
                  </a:lnTo>
                  <a:lnTo>
                    <a:pt x="154967" y="20097"/>
                  </a:lnTo>
                  <a:lnTo>
                    <a:pt x="155061" y="19816"/>
                  </a:lnTo>
                  <a:lnTo>
                    <a:pt x="155146" y="19526"/>
                  </a:lnTo>
                  <a:lnTo>
                    <a:pt x="155223" y="19245"/>
                  </a:lnTo>
                  <a:lnTo>
                    <a:pt x="155299" y="18956"/>
                  </a:lnTo>
                  <a:lnTo>
                    <a:pt x="155367" y="18657"/>
                  </a:lnTo>
                  <a:lnTo>
                    <a:pt x="155427" y="18368"/>
                  </a:lnTo>
                  <a:lnTo>
                    <a:pt x="155487" y="18070"/>
                  </a:lnTo>
                  <a:lnTo>
                    <a:pt x="155538" y="17771"/>
                  </a:lnTo>
                  <a:lnTo>
                    <a:pt x="155580" y="17473"/>
                  </a:lnTo>
                  <a:lnTo>
                    <a:pt x="155623" y="17175"/>
                  </a:lnTo>
                  <a:lnTo>
                    <a:pt x="155657" y="16868"/>
                  </a:lnTo>
                  <a:lnTo>
                    <a:pt x="155683" y="16562"/>
                  </a:lnTo>
                  <a:lnTo>
                    <a:pt x="155700" y="16255"/>
                  </a:lnTo>
                  <a:lnTo>
                    <a:pt x="155717" y="15948"/>
                  </a:lnTo>
                  <a:lnTo>
                    <a:pt x="155725" y="15641"/>
                  </a:lnTo>
                  <a:lnTo>
                    <a:pt x="155734" y="15326"/>
                  </a:lnTo>
                  <a:lnTo>
                    <a:pt x="155734" y="15326"/>
                  </a:lnTo>
                  <a:lnTo>
                    <a:pt x="155725" y="14934"/>
                  </a:lnTo>
                  <a:lnTo>
                    <a:pt x="155708" y="14543"/>
                  </a:lnTo>
                  <a:lnTo>
                    <a:pt x="155683" y="14151"/>
                  </a:lnTo>
                  <a:lnTo>
                    <a:pt x="155649" y="13759"/>
                  </a:lnTo>
                  <a:lnTo>
                    <a:pt x="155606" y="13375"/>
                  </a:lnTo>
                  <a:lnTo>
                    <a:pt x="155555" y="12992"/>
                  </a:lnTo>
                  <a:lnTo>
                    <a:pt x="155495" y="12617"/>
                  </a:lnTo>
                  <a:lnTo>
                    <a:pt x="155418" y="12242"/>
                  </a:lnTo>
                  <a:lnTo>
                    <a:pt x="155342" y="11867"/>
                  </a:lnTo>
                  <a:lnTo>
                    <a:pt x="155248" y="11501"/>
                  </a:lnTo>
                  <a:lnTo>
                    <a:pt x="155146" y="11135"/>
                  </a:lnTo>
                  <a:lnTo>
                    <a:pt x="155044" y="10777"/>
                  </a:lnTo>
                  <a:lnTo>
                    <a:pt x="154924" y="10419"/>
                  </a:lnTo>
                  <a:lnTo>
                    <a:pt x="154797" y="10061"/>
                  </a:lnTo>
                  <a:lnTo>
                    <a:pt x="154669" y="9712"/>
                  </a:lnTo>
                  <a:lnTo>
                    <a:pt x="154524" y="9363"/>
                  </a:lnTo>
                  <a:lnTo>
                    <a:pt x="154379" y="9022"/>
                  </a:lnTo>
                  <a:lnTo>
                    <a:pt x="154217" y="8690"/>
                  </a:lnTo>
                  <a:lnTo>
                    <a:pt x="154055" y="8357"/>
                  </a:lnTo>
                  <a:lnTo>
                    <a:pt x="153876" y="8025"/>
                  </a:lnTo>
                  <a:lnTo>
                    <a:pt x="153698" y="7701"/>
                  </a:lnTo>
                  <a:lnTo>
                    <a:pt x="153510" y="7386"/>
                  </a:lnTo>
                  <a:lnTo>
                    <a:pt x="153314" y="7071"/>
                  </a:lnTo>
                  <a:lnTo>
                    <a:pt x="153110" y="6764"/>
                  </a:lnTo>
                  <a:lnTo>
                    <a:pt x="152897" y="6458"/>
                  </a:lnTo>
                  <a:lnTo>
                    <a:pt x="152684" y="6159"/>
                  </a:lnTo>
                  <a:lnTo>
                    <a:pt x="152462" y="5870"/>
                  </a:lnTo>
                  <a:lnTo>
                    <a:pt x="152224" y="5580"/>
                  </a:lnTo>
                  <a:lnTo>
                    <a:pt x="151985" y="5299"/>
                  </a:lnTo>
                  <a:lnTo>
                    <a:pt x="151747" y="5026"/>
                  </a:lnTo>
                  <a:lnTo>
                    <a:pt x="151491" y="4754"/>
                  </a:lnTo>
                  <a:lnTo>
                    <a:pt x="151235" y="4498"/>
                  </a:lnTo>
                  <a:lnTo>
                    <a:pt x="150971" y="4234"/>
                  </a:lnTo>
                  <a:lnTo>
                    <a:pt x="150707" y="3987"/>
                  </a:lnTo>
                  <a:lnTo>
                    <a:pt x="150426" y="3740"/>
                  </a:lnTo>
                  <a:lnTo>
                    <a:pt x="150145" y="3501"/>
                  </a:lnTo>
                  <a:lnTo>
                    <a:pt x="149864" y="3271"/>
                  </a:lnTo>
                  <a:lnTo>
                    <a:pt x="149566" y="3050"/>
                  </a:lnTo>
                  <a:lnTo>
                    <a:pt x="149268" y="2828"/>
                  </a:lnTo>
                  <a:lnTo>
                    <a:pt x="148969" y="2624"/>
                  </a:lnTo>
                  <a:lnTo>
                    <a:pt x="148663" y="2419"/>
                  </a:lnTo>
                  <a:lnTo>
                    <a:pt x="148347" y="2224"/>
                  </a:lnTo>
                  <a:lnTo>
                    <a:pt x="148024" y="2036"/>
                  </a:lnTo>
                  <a:lnTo>
                    <a:pt x="147700" y="1849"/>
                  </a:lnTo>
                  <a:lnTo>
                    <a:pt x="147376" y="1678"/>
                  </a:lnTo>
                  <a:lnTo>
                    <a:pt x="147044" y="1516"/>
                  </a:lnTo>
                  <a:lnTo>
                    <a:pt x="146703" y="1355"/>
                  </a:lnTo>
                  <a:lnTo>
                    <a:pt x="146362" y="1210"/>
                  </a:lnTo>
                  <a:lnTo>
                    <a:pt x="146022" y="1065"/>
                  </a:lnTo>
                  <a:lnTo>
                    <a:pt x="145672" y="929"/>
                  </a:lnTo>
                  <a:lnTo>
                    <a:pt x="145315" y="809"/>
                  </a:lnTo>
                  <a:lnTo>
                    <a:pt x="144957" y="690"/>
                  </a:lnTo>
                  <a:lnTo>
                    <a:pt x="144599" y="579"/>
                  </a:lnTo>
                  <a:lnTo>
                    <a:pt x="144233" y="486"/>
                  </a:lnTo>
                  <a:lnTo>
                    <a:pt x="143858" y="392"/>
                  </a:lnTo>
                  <a:lnTo>
                    <a:pt x="143491" y="315"/>
                  </a:lnTo>
                  <a:lnTo>
                    <a:pt x="143117" y="239"/>
                  </a:lnTo>
                  <a:lnTo>
                    <a:pt x="142733" y="179"/>
                  </a:lnTo>
                  <a:lnTo>
                    <a:pt x="142350" y="119"/>
                  </a:lnTo>
                  <a:lnTo>
                    <a:pt x="141966" y="77"/>
                  </a:lnTo>
                  <a:lnTo>
                    <a:pt x="141583" y="43"/>
                  </a:lnTo>
                  <a:lnTo>
                    <a:pt x="141191" y="17"/>
                  </a:lnTo>
                  <a:lnTo>
                    <a:pt x="140799" y="9"/>
                  </a:lnTo>
                  <a:lnTo>
                    <a:pt x="140407" y="0"/>
                  </a:lnTo>
                  <a:lnTo>
                    <a:pt x="140407" y="0"/>
                  </a:lnTo>
                  <a:lnTo>
                    <a:pt x="140007" y="9"/>
                  </a:lnTo>
                  <a:lnTo>
                    <a:pt x="139615" y="17"/>
                  </a:lnTo>
                  <a:lnTo>
                    <a:pt x="139223" y="43"/>
                  </a:lnTo>
                  <a:lnTo>
                    <a:pt x="138840" y="77"/>
                  </a:lnTo>
                  <a:lnTo>
                    <a:pt x="138457" y="119"/>
                  </a:lnTo>
                  <a:lnTo>
                    <a:pt x="138073" y="179"/>
                  </a:lnTo>
                  <a:lnTo>
                    <a:pt x="137698" y="239"/>
                  </a:lnTo>
                  <a:lnTo>
                    <a:pt x="137323" y="315"/>
                  </a:lnTo>
                  <a:lnTo>
                    <a:pt x="136949" y="392"/>
                  </a:lnTo>
                  <a:lnTo>
                    <a:pt x="136582" y="486"/>
                  </a:lnTo>
                  <a:lnTo>
                    <a:pt x="136216" y="579"/>
                  </a:lnTo>
                  <a:lnTo>
                    <a:pt x="135850" y="690"/>
                  </a:lnTo>
                  <a:lnTo>
                    <a:pt x="135492" y="809"/>
                  </a:lnTo>
                  <a:lnTo>
                    <a:pt x="135142" y="929"/>
                  </a:lnTo>
                  <a:lnTo>
                    <a:pt x="134793" y="1065"/>
                  </a:lnTo>
                  <a:lnTo>
                    <a:pt x="134444" y="1210"/>
                  </a:lnTo>
                  <a:lnTo>
                    <a:pt x="134103" y="1355"/>
                  </a:lnTo>
                  <a:lnTo>
                    <a:pt x="133762" y="1516"/>
                  </a:lnTo>
                  <a:lnTo>
                    <a:pt x="133430" y="1678"/>
                  </a:lnTo>
                  <a:lnTo>
                    <a:pt x="133106" y="1849"/>
                  </a:lnTo>
                  <a:lnTo>
                    <a:pt x="132783" y="2036"/>
                  </a:lnTo>
                  <a:lnTo>
                    <a:pt x="132459" y="2224"/>
                  </a:lnTo>
                  <a:lnTo>
                    <a:pt x="132152" y="2419"/>
                  </a:lnTo>
                  <a:lnTo>
                    <a:pt x="131837" y="2624"/>
                  </a:lnTo>
                  <a:lnTo>
                    <a:pt x="131539" y="2828"/>
                  </a:lnTo>
                  <a:lnTo>
                    <a:pt x="131241" y="3050"/>
                  </a:lnTo>
                  <a:lnTo>
                    <a:pt x="130951" y="3271"/>
                  </a:lnTo>
                  <a:lnTo>
                    <a:pt x="130661" y="3501"/>
                  </a:lnTo>
                  <a:lnTo>
                    <a:pt x="130380" y="3740"/>
                  </a:lnTo>
                  <a:lnTo>
                    <a:pt x="130108" y="3987"/>
                  </a:lnTo>
                  <a:lnTo>
                    <a:pt x="129835" y="4234"/>
                  </a:lnTo>
                  <a:lnTo>
                    <a:pt x="129571" y="4498"/>
                  </a:lnTo>
                  <a:lnTo>
                    <a:pt x="129315" y="4754"/>
                  </a:lnTo>
                  <a:lnTo>
                    <a:pt x="129060" y="5026"/>
                  </a:lnTo>
                  <a:lnTo>
                    <a:pt x="128821" y="5299"/>
                  </a:lnTo>
                  <a:lnTo>
                    <a:pt x="128583" y="5580"/>
                  </a:lnTo>
                  <a:lnTo>
                    <a:pt x="128353" y="5870"/>
                  </a:lnTo>
                  <a:lnTo>
                    <a:pt x="128123" y="6159"/>
                  </a:lnTo>
                  <a:lnTo>
                    <a:pt x="127910" y="6458"/>
                  </a:lnTo>
                  <a:lnTo>
                    <a:pt x="127697" y="6764"/>
                  </a:lnTo>
                  <a:lnTo>
                    <a:pt x="127492" y="7071"/>
                  </a:lnTo>
                  <a:lnTo>
                    <a:pt x="127296" y="7386"/>
                  </a:lnTo>
                  <a:lnTo>
                    <a:pt x="127109" y="7701"/>
                  </a:lnTo>
                  <a:lnTo>
                    <a:pt x="126930" y="8025"/>
                  </a:lnTo>
                  <a:lnTo>
                    <a:pt x="126759" y="8357"/>
                  </a:lnTo>
                  <a:lnTo>
                    <a:pt x="126589" y="8690"/>
                  </a:lnTo>
                  <a:lnTo>
                    <a:pt x="126436" y="9022"/>
                  </a:lnTo>
                  <a:lnTo>
                    <a:pt x="126282" y="9363"/>
                  </a:lnTo>
                  <a:lnTo>
                    <a:pt x="126146" y="9712"/>
                  </a:lnTo>
                  <a:lnTo>
                    <a:pt x="126010" y="10061"/>
                  </a:lnTo>
                  <a:lnTo>
                    <a:pt x="125882" y="10419"/>
                  </a:lnTo>
                  <a:lnTo>
                    <a:pt x="125771" y="10777"/>
                  </a:lnTo>
                  <a:lnTo>
                    <a:pt x="125660" y="11135"/>
                  </a:lnTo>
                  <a:lnTo>
                    <a:pt x="125558" y="11501"/>
                  </a:lnTo>
                  <a:lnTo>
                    <a:pt x="125473" y="11867"/>
                  </a:lnTo>
                  <a:lnTo>
                    <a:pt x="125388" y="12242"/>
                  </a:lnTo>
                  <a:lnTo>
                    <a:pt x="125320" y="12617"/>
                  </a:lnTo>
                  <a:lnTo>
                    <a:pt x="125252" y="12992"/>
                  </a:lnTo>
                  <a:lnTo>
                    <a:pt x="125200" y="13375"/>
                  </a:lnTo>
                  <a:lnTo>
                    <a:pt x="125158" y="13759"/>
                  </a:lnTo>
                  <a:lnTo>
                    <a:pt x="125124" y="14151"/>
                  </a:lnTo>
                  <a:lnTo>
                    <a:pt x="125098" y="14543"/>
                  </a:lnTo>
                  <a:lnTo>
                    <a:pt x="125081" y="14934"/>
                  </a:lnTo>
                  <a:lnTo>
                    <a:pt x="125081" y="15326"/>
                  </a:lnTo>
                  <a:lnTo>
                    <a:pt x="125081" y="15326"/>
                  </a:lnTo>
                  <a:lnTo>
                    <a:pt x="125081" y="15641"/>
                  </a:lnTo>
                  <a:lnTo>
                    <a:pt x="125090" y="15948"/>
                  </a:lnTo>
                  <a:lnTo>
                    <a:pt x="125107" y="16255"/>
                  </a:lnTo>
                  <a:lnTo>
                    <a:pt x="125124" y="16562"/>
                  </a:lnTo>
                  <a:lnTo>
                    <a:pt x="125158" y="16868"/>
                  </a:lnTo>
                  <a:lnTo>
                    <a:pt x="125192" y="17175"/>
                  </a:lnTo>
                  <a:lnTo>
                    <a:pt x="125226" y="17473"/>
                  </a:lnTo>
                  <a:lnTo>
                    <a:pt x="125269" y="17771"/>
                  </a:lnTo>
                  <a:lnTo>
                    <a:pt x="125320" y="18070"/>
                  </a:lnTo>
                  <a:lnTo>
                    <a:pt x="125379" y="18368"/>
                  </a:lnTo>
                  <a:lnTo>
                    <a:pt x="125439" y="18657"/>
                  </a:lnTo>
                  <a:lnTo>
                    <a:pt x="125507" y="18956"/>
                  </a:lnTo>
                  <a:lnTo>
                    <a:pt x="125584" y="19245"/>
                  </a:lnTo>
                  <a:lnTo>
                    <a:pt x="125660" y="19526"/>
                  </a:lnTo>
                  <a:lnTo>
                    <a:pt x="125746" y="19816"/>
                  </a:lnTo>
                  <a:lnTo>
                    <a:pt x="125839" y="20097"/>
                  </a:lnTo>
                  <a:lnTo>
                    <a:pt x="125933" y="20378"/>
                  </a:lnTo>
                  <a:lnTo>
                    <a:pt x="126035" y="20659"/>
                  </a:lnTo>
                  <a:lnTo>
                    <a:pt x="126138" y="20932"/>
                  </a:lnTo>
                  <a:lnTo>
                    <a:pt x="126248" y="21205"/>
                  </a:lnTo>
                  <a:lnTo>
                    <a:pt x="126368" y="21477"/>
                  </a:lnTo>
                  <a:lnTo>
                    <a:pt x="126487" y="21741"/>
                  </a:lnTo>
                  <a:lnTo>
                    <a:pt x="126615" y="22005"/>
                  </a:lnTo>
                  <a:lnTo>
                    <a:pt x="126742" y="22270"/>
                  </a:lnTo>
                  <a:lnTo>
                    <a:pt x="126879" y="22525"/>
                  </a:lnTo>
                  <a:lnTo>
                    <a:pt x="127015" y="22789"/>
                  </a:lnTo>
                  <a:lnTo>
                    <a:pt x="127160" y="23036"/>
                  </a:lnTo>
                  <a:lnTo>
                    <a:pt x="127313" y="23292"/>
                  </a:lnTo>
                  <a:lnTo>
                    <a:pt x="127467" y="23539"/>
                  </a:lnTo>
                  <a:lnTo>
                    <a:pt x="127628" y="23777"/>
                  </a:lnTo>
                  <a:lnTo>
                    <a:pt x="127790" y="24025"/>
                  </a:lnTo>
                  <a:lnTo>
                    <a:pt x="127961" y="24263"/>
                  </a:lnTo>
                  <a:lnTo>
                    <a:pt x="128131" y="24493"/>
                  </a:lnTo>
                  <a:lnTo>
                    <a:pt x="128301" y="24723"/>
                  </a:lnTo>
                  <a:lnTo>
                    <a:pt x="128489" y="24953"/>
                  </a:lnTo>
                  <a:lnTo>
                    <a:pt x="128668" y="25175"/>
                  </a:lnTo>
                  <a:lnTo>
                    <a:pt x="128855" y="25396"/>
                  </a:lnTo>
                  <a:lnTo>
                    <a:pt x="129051" y="25609"/>
                  </a:lnTo>
                  <a:lnTo>
                    <a:pt x="129247" y="25822"/>
                  </a:lnTo>
                  <a:lnTo>
                    <a:pt x="129452" y="26035"/>
                  </a:lnTo>
                  <a:lnTo>
                    <a:pt x="129656" y="26240"/>
                  </a:lnTo>
                  <a:lnTo>
                    <a:pt x="129860" y="26444"/>
                  </a:lnTo>
                  <a:lnTo>
                    <a:pt x="130073" y="26640"/>
                  </a:lnTo>
                  <a:lnTo>
                    <a:pt x="130286" y="26836"/>
                  </a:lnTo>
                  <a:lnTo>
                    <a:pt x="130508" y="27023"/>
                  </a:lnTo>
                  <a:lnTo>
                    <a:pt x="130729" y="27211"/>
                  </a:lnTo>
                  <a:lnTo>
                    <a:pt x="130959" y="27390"/>
                  </a:lnTo>
                  <a:lnTo>
                    <a:pt x="131190" y="27569"/>
                  </a:lnTo>
                  <a:lnTo>
                    <a:pt x="131428" y="27739"/>
                  </a:lnTo>
                  <a:lnTo>
                    <a:pt x="131658" y="27909"/>
                  </a:lnTo>
                  <a:lnTo>
                    <a:pt x="131905" y="28071"/>
                  </a:lnTo>
                  <a:lnTo>
                    <a:pt x="132144" y="28233"/>
                  </a:lnTo>
                  <a:lnTo>
                    <a:pt x="132391" y="28386"/>
                  </a:lnTo>
                  <a:lnTo>
                    <a:pt x="132638" y="28540"/>
                  </a:lnTo>
                  <a:lnTo>
                    <a:pt x="132893" y="28685"/>
                  </a:lnTo>
                  <a:lnTo>
                    <a:pt x="133149" y="28821"/>
                  </a:lnTo>
                  <a:lnTo>
                    <a:pt x="133405" y="28957"/>
                  </a:lnTo>
                  <a:lnTo>
                    <a:pt x="133669" y="29094"/>
                  </a:lnTo>
                  <a:lnTo>
                    <a:pt x="133933" y="29221"/>
                  </a:lnTo>
                  <a:lnTo>
                    <a:pt x="134197" y="29341"/>
                  </a:lnTo>
                  <a:lnTo>
                    <a:pt x="134469" y="29460"/>
                  </a:lnTo>
                  <a:lnTo>
                    <a:pt x="134742" y="29571"/>
                  </a:lnTo>
                  <a:lnTo>
                    <a:pt x="135015" y="29673"/>
                  </a:lnTo>
                  <a:lnTo>
                    <a:pt x="135296" y="29775"/>
                  </a:lnTo>
                  <a:lnTo>
                    <a:pt x="135296" y="43491"/>
                  </a:lnTo>
                  <a:lnTo>
                    <a:pt x="135296" y="43491"/>
                  </a:lnTo>
                  <a:lnTo>
                    <a:pt x="132706" y="43415"/>
                  </a:lnTo>
                  <a:lnTo>
                    <a:pt x="130142" y="43346"/>
                  </a:lnTo>
                  <a:lnTo>
                    <a:pt x="127594" y="43295"/>
                  </a:lnTo>
                  <a:lnTo>
                    <a:pt x="125081" y="43261"/>
                  </a:lnTo>
                  <a:lnTo>
                    <a:pt x="122585" y="43227"/>
                  </a:lnTo>
                  <a:lnTo>
                    <a:pt x="120123" y="43210"/>
                  </a:lnTo>
                  <a:lnTo>
                    <a:pt x="117686" y="43202"/>
                  </a:lnTo>
                  <a:lnTo>
                    <a:pt x="115275" y="43210"/>
                  </a:lnTo>
                  <a:lnTo>
                    <a:pt x="112898" y="43219"/>
                  </a:lnTo>
                  <a:lnTo>
                    <a:pt x="110547" y="43244"/>
                  </a:lnTo>
                  <a:lnTo>
                    <a:pt x="108230" y="43270"/>
                  </a:lnTo>
                  <a:lnTo>
                    <a:pt x="105947" y="43312"/>
                  </a:lnTo>
                  <a:lnTo>
                    <a:pt x="103698" y="43355"/>
                  </a:lnTo>
                  <a:lnTo>
                    <a:pt x="101474" y="43415"/>
                  </a:lnTo>
                  <a:lnTo>
                    <a:pt x="99293" y="43474"/>
                  </a:lnTo>
                  <a:lnTo>
                    <a:pt x="97146" y="43542"/>
                  </a:lnTo>
                  <a:lnTo>
                    <a:pt x="97146" y="29775"/>
                  </a:lnTo>
                  <a:lnTo>
                    <a:pt x="97146" y="29775"/>
                  </a:lnTo>
                  <a:lnTo>
                    <a:pt x="97427" y="29673"/>
                  </a:lnTo>
                  <a:lnTo>
                    <a:pt x="97700" y="29571"/>
                  </a:lnTo>
                  <a:lnTo>
                    <a:pt x="97973" y="29460"/>
                  </a:lnTo>
                  <a:lnTo>
                    <a:pt x="98245" y="29341"/>
                  </a:lnTo>
                  <a:lnTo>
                    <a:pt x="98509" y="29221"/>
                  </a:lnTo>
                  <a:lnTo>
                    <a:pt x="98773" y="29094"/>
                  </a:lnTo>
                  <a:lnTo>
                    <a:pt x="99038" y="28957"/>
                  </a:lnTo>
                  <a:lnTo>
                    <a:pt x="99293" y="28821"/>
                  </a:lnTo>
                  <a:lnTo>
                    <a:pt x="99549" y="28685"/>
                  </a:lnTo>
                  <a:lnTo>
                    <a:pt x="99804" y="28540"/>
                  </a:lnTo>
                  <a:lnTo>
                    <a:pt x="100051" y="28386"/>
                  </a:lnTo>
                  <a:lnTo>
                    <a:pt x="100298" y="28233"/>
                  </a:lnTo>
                  <a:lnTo>
                    <a:pt x="100545" y="28071"/>
                  </a:lnTo>
                  <a:lnTo>
                    <a:pt x="100784" y="27909"/>
                  </a:lnTo>
                  <a:lnTo>
                    <a:pt x="101023" y="27739"/>
                  </a:lnTo>
                  <a:lnTo>
                    <a:pt x="101253" y="27569"/>
                  </a:lnTo>
                  <a:lnTo>
                    <a:pt x="101483" y="27390"/>
                  </a:lnTo>
                  <a:lnTo>
                    <a:pt x="101713" y="27211"/>
                  </a:lnTo>
                  <a:lnTo>
                    <a:pt x="101934" y="27023"/>
                  </a:lnTo>
                  <a:lnTo>
                    <a:pt x="102156" y="26836"/>
                  </a:lnTo>
                  <a:lnTo>
                    <a:pt x="102369" y="26640"/>
                  </a:lnTo>
                  <a:lnTo>
                    <a:pt x="102582" y="26444"/>
                  </a:lnTo>
                  <a:lnTo>
                    <a:pt x="102786" y="26240"/>
                  </a:lnTo>
                  <a:lnTo>
                    <a:pt x="102991" y="26035"/>
                  </a:lnTo>
                  <a:lnTo>
                    <a:pt x="103195" y="25822"/>
                  </a:lnTo>
                  <a:lnTo>
                    <a:pt x="103391" y="25609"/>
                  </a:lnTo>
                  <a:lnTo>
                    <a:pt x="103587" y="25396"/>
                  </a:lnTo>
                  <a:lnTo>
                    <a:pt x="103774" y="25175"/>
                  </a:lnTo>
                  <a:lnTo>
                    <a:pt x="103962" y="24953"/>
                  </a:lnTo>
                  <a:lnTo>
                    <a:pt x="104141" y="24723"/>
                  </a:lnTo>
                  <a:lnTo>
                    <a:pt x="104320" y="24493"/>
                  </a:lnTo>
                  <a:lnTo>
                    <a:pt x="104490" y="24263"/>
                  </a:lnTo>
                  <a:lnTo>
                    <a:pt x="104652" y="24025"/>
                  </a:lnTo>
                  <a:lnTo>
                    <a:pt x="104822" y="23777"/>
                  </a:lnTo>
                  <a:lnTo>
                    <a:pt x="104976" y="23539"/>
                  </a:lnTo>
                  <a:lnTo>
                    <a:pt x="105129" y="23292"/>
                  </a:lnTo>
                  <a:lnTo>
                    <a:pt x="105282" y="23036"/>
                  </a:lnTo>
                  <a:lnTo>
                    <a:pt x="105427" y="22789"/>
                  </a:lnTo>
                  <a:lnTo>
                    <a:pt x="105563" y="22525"/>
                  </a:lnTo>
                  <a:lnTo>
                    <a:pt x="105700" y="22270"/>
                  </a:lnTo>
                  <a:lnTo>
                    <a:pt x="105836" y="22005"/>
                  </a:lnTo>
                  <a:lnTo>
                    <a:pt x="105955" y="21741"/>
                  </a:lnTo>
                  <a:lnTo>
                    <a:pt x="106075" y="21477"/>
                  </a:lnTo>
                  <a:lnTo>
                    <a:pt x="106194" y="21205"/>
                  </a:lnTo>
                  <a:lnTo>
                    <a:pt x="106305" y="20932"/>
                  </a:lnTo>
                  <a:lnTo>
                    <a:pt x="106407" y="20659"/>
                  </a:lnTo>
                  <a:lnTo>
                    <a:pt x="106509" y="20378"/>
                  </a:lnTo>
                  <a:lnTo>
                    <a:pt x="106603" y="20097"/>
                  </a:lnTo>
                  <a:lnTo>
                    <a:pt x="106696" y="19816"/>
                  </a:lnTo>
                  <a:lnTo>
                    <a:pt x="106782" y="19526"/>
                  </a:lnTo>
                  <a:lnTo>
                    <a:pt x="106858" y="19245"/>
                  </a:lnTo>
                  <a:lnTo>
                    <a:pt x="106935" y="18956"/>
                  </a:lnTo>
                  <a:lnTo>
                    <a:pt x="107003" y="18657"/>
                  </a:lnTo>
                  <a:lnTo>
                    <a:pt x="107063" y="18368"/>
                  </a:lnTo>
                  <a:lnTo>
                    <a:pt x="107122" y="18070"/>
                  </a:lnTo>
                  <a:lnTo>
                    <a:pt x="107174" y="17771"/>
                  </a:lnTo>
                  <a:lnTo>
                    <a:pt x="107216" y="17473"/>
                  </a:lnTo>
                  <a:lnTo>
                    <a:pt x="107259" y="17175"/>
                  </a:lnTo>
                  <a:lnTo>
                    <a:pt x="107293" y="16868"/>
                  </a:lnTo>
                  <a:lnTo>
                    <a:pt x="107318" y="16562"/>
                  </a:lnTo>
                  <a:lnTo>
                    <a:pt x="107335" y="16255"/>
                  </a:lnTo>
                  <a:lnTo>
                    <a:pt x="107352" y="15948"/>
                  </a:lnTo>
                  <a:lnTo>
                    <a:pt x="107361" y="15641"/>
                  </a:lnTo>
                  <a:lnTo>
                    <a:pt x="107369" y="15326"/>
                  </a:lnTo>
                  <a:lnTo>
                    <a:pt x="107369" y="15326"/>
                  </a:lnTo>
                  <a:lnTo>
                    <a:pt x="107361" y="14934"/>
                  </a:lnTo>
                  <a:lnTo>
                    <a:pt x="107344" y="14543"/>
                  </a:lnTo>
                  <a:lnTo>
                    <a:pt x="107318" y="14151"/>
                  </a:lnTo>
                  <a:lnTo>
                    <a:pt x="107284" y="13759"/>
                  </a:lnTo>
                  <a:lnTo>
                    <a:pt x="107242" y="13375"/>
                  </a:lnTo>
                  <a:lnTo>
                    <a:pt x="107191" y="12992"/>
                  </a:lnTo>
                  <a:lnTo>
                    <a:pt x="107131" y="12617"/>
                  </a:lnTo>
                  <a:lnTo>
                    <a:pt x="107054" y="12242"/>
                  </a:lnTo>
                  <a:lnTo>
                    <a:pt x="106978" y="11867"/>
                  </a:lnTo>
                  <a:lnTo>
                    <a:pt x="106884" y="11501"/>
                  </a:lnTo>
                  <a:lnTo>
                    <a:pt x="106782" y="11135"/>
                  </a:lnTo>
                  <a:lnTo>
                    <a:pt x="106679" y="10777"/>
                  </a:lnTo>
                  <a:lnTo>
                    <a:pt x="106560" y="10419"/>
                  </a:lnTo>
                  <a:lnTo>
                    <a:pt x="106432" y="10061"/>
                  </a:lnTo>
                  <a:lnTo>
                    <a:pt x="106305" y="9712"/>
                  </a:lnTo>
                  <a:lnTo>
                    <a:pt x="106160" y="9363"/>
                  </a:lnTo>
                  <a:lnTo>
                    <a:pt x="106006" y="9022"/>
                  </a:lnTo>
                  <a:lnTo>
                    <a:pt x="105853" y="8690"/>
                  </a:lnTo>
                  <a:lnTo>
                    <a:pt x="105691" y="8357"/>
                  </a:lnTo>
                  <a:lnTo>
                    <a:pt x="105512" y="8025"/>
                  </a:lnTo>
                  <a:lnTo>
                    <a:pt x="105333" y="7701"/>
                  </a:lnTo>
                  <a:lnTo>
                    <a:pt x="105146" y="7386"/>
                  </a:lnTo>
                  <a:lnTo>
                    <a:pt x="104950" y="7071"/>
                  </a:lnTo>
                  <a:lnTo>
                    <a:pt x="104746" y="6764"/>
                  </a:lnTo>
                  <a:lnTo>
                    <a:pt x="104533" y="6458"/>
                  </a:lnTo>
                  <a:lnTo>
                    <a:pt x="104320" y="6159"/>
                  </a:lnTo>
                  <a:lnTo>
                    <a:pt x="104090" y="5870"/>
                  </a:lnTo>
                  <a:lnTo>
                    <a:pt x="103859" y="5580"/>
                  </a:lnTo>
                  <a:lnTo>
                    <a:pt x="103621" y="5299"/>
                  </a:lnTo>
                  <a:lnTo>
                    <a:pt x="103382" y="5026"/>
                  </a:lnTo>
                  <a:lnTo>
                    <a:pt x="103127" y="4754"/>
                  </a:lnTo>
                  <a:lnTo>
                    <a:pt x="102871" y="4498"/>
                  </a:lnTo>
                  <a:lnTo>
                    <a:pt x="102607" y="4234"/>
                  </a:lnTo>
                  <a:lnTo>
                    <a:pt x="102343" y="3987"/>
                  </a:lnTo>
                  <a:lnTo>
                    <a:pt x="102062" y="3740"/>
                  </a:lnTo>
                  <a:lnTo>
                    <a:pt x="101781" y="3501"/>
                  </a:lnTo>
                  <a:lnTo>
                    <a:pt x="101500" y="3271"/>
                  </a:lnTo>
                  <a:lnTo>
                    <a:pt x="101201" y="3050"/>
                  </a:lnTo>
                  <a:lnTo>
                    <a:pt x="100903" y="2828"/>
                  </a:lnTo>
                  <a:lnTo>
                    <a:pt x="100605" y="2624"/>
                  </a:lnTo>
                  <a:lnTo>
                    <a:pt x="100298" y="2419"/>
                  </a:lnTo>
                  <a:lnTo>
                    <a:pt x="99983" y="2224"/>
                  </a:lnTo>
                  <a:lnTo>
                    <a:pt x="99659" y="2036"/>
                  </a:lnTo>
                  <a:lnTo>
                    <a:pt x="99336" y="1849"/>
                  </a:lnTo>
                  <a:lnTo>
                    <a:pt x="99012" y="1678"/>
                  </a:lnTo>
                  <a:lnTo>
                    <a:pt x="98680" y="1516"/>
                  </a:lnTo>
                  <a:lnTo>
                    <a:pt x="98339" y="1355"/>
                  </a:lnTo>
                  <a:lnTo>
                    <a:pt x="97998" y="1210"/>
                  </a:lnTo>
                  <a:lnTo>
                    <a:pt x="97657" y="1065"/>
                  </a:lnTo>
                  <a:lnTo>
                    <a:pt x="97308" y="929"/>
                  </a:lnTo>
                  <a:lnTo>
                    <a:pt x="96950" y="809"/>
                  </a:lnTo>
                  <a:lnTo>
                    <a:pt x="96593" y="690"/>
                  </a:lnTo>
                  <a:lnTo>
                    <a:pt x="96235" y="579"/>
                  </a:lnTo>
                  <a:lnTo>
                    <a:pt x="95868" y="486"/>
                  </a:lnTo>
                  <a:lnTo>
                    <a:pt x="95494" y="392"/>
                  </a:lnTo>
                  <a:lnTo>
                    <a:pt x="95127" y="315"/>
                  </a:lnTo>
                  <a:lnTo>
                    <a:pt x="94752" y="239"/>
                  </a:lnTo>
                  <a:lnTo>
                    <a:pt x="94369" y="179"/>
                  </a:lnTo>
                  <a:lnTo>
                    <a:pt x="93986" y="119"/>
                  </a:lnTo>
                  <a:lnTo>
                    <a:pt x="93602" y="77"/>
                  </a:lnTo>
                  <a:lnTo>
                    <a:pt x="93219" y="43"/>
                  </a:lnTo>
                  <a:lnTo>
                    <a:pt x="92827" y="17"/>
                  </a:lnTo>
                  <a:lnTo>
                    <a:pt x="92435" y="9"/>
                  </a:lnTo>
                  <a:lnTo>
                    <a:pt x="92043" y="0"/>
                  </a:lnTo>
                  <a:lnTo>
                    <a:pt x="92043" y="0"/>
                  </a:lnTo>
                  <a:lnTo>
                    <a:pt x="91643" y="9"/>
                  </a:lnTo>
                  <a:lnTo>
                    <a:pt x="91251" y="17"/>
                  </a:lnTo>
                  <a:lnTo>
                    <a:pt x="90859" y="43"/>
                  </a:lnTo>
                  <a:lnTo>
                    <a:pt x="90476" y="77"/>
                  </a:lnTo>
                  <a:lnTo>
                    <a:pt x="90092" y="119"/>
                  </a:lnTo>
                  <a:lnTo>
                    <a:pt x="89709" y="179"/>
                  </a:lnTo>
                  <a:lnTo>
                    <a:pt x="89334" y="239"/>
                  </a:lnTo>
                  <a:lnTo>
                    <a:pt x="88951" y="315"/>
                  </a:lnTo>
                  <a:lnTo>
                    <a:pt x="88584" y="392"/>
                  </a:lnTo>
                  <a:lnTo>
                    <a:pt x="88209" y="486"/>
                  </a:lnTo>
                  <a:lnTo>
                    <a:pt x="87852" y="579"/>
                  </a:lnTo>
                  <a:lnTo>
                    <a:pt x="87485" y="690"/>
                  </a:lnTo>
                  <a:lnTo>
                    <a:pt x="87128" y="809"/>
                  </a:lnTo>
                  <a:lnTo>
                    <a:pt x="86778" y="929"/>
                  </a:lnTo>
                  <a:lnTo>
                    <a:pt x="86429" y="1065"/>
                  </a:lnTo>
                  <a:lnTo>
                    <a:pt x="86080" y="1210"/>
                  </a:lnTo>
                  <a:lnTo>
                    <a:pt x="85739" y="1355"/>
                  </a:lnTo>
                  <a:lnTo>
                    <a:pt x="85398" y="1516"/>
                  </a:lnTo>
                  <a:lnTo>
                    <a:pt x="85066" y="1678"/>
                  </a:lnTo>
                  <a:lnTo>
                    <a:pt x="84742" y="1849"/>
                  </a:lnTo>
                  <a:lnTo>
                    <a:pt x="84418" y="2036"/>
                  </a:lnTo>
                  <a:lnTo>
                    <a:pt x="84095" y="2224"/>
                  </a:lnTo>
                  <a:lnTo>
                    <a:pt x="83788" y="2419"/>
                  </a:lnTo>
                  <a:lnTo>
                    <a:pt x="83473" y="2624"/>
                  </a:lnTo>
                  <a:lnTo>
                    <a:pt x="83175" y="2828"/>
                  </a:lnTo>
                  <a:lnTo>
                    <a:pt x="82876" y="3050"/>
                  </a:lnTo>
                  <a:lnTo>
                    <a:pt x="82587" y="3271"/>
                  </a:lnTo>
                  <a:lnTo>
                    <a:pt x="82297" y="3501"/>
                  </a:lnTo>
                  <a:lnTo>
                    <a:pt x="82016" y="3740"/>
                  </a:lnTo>
                  <a:lnTo>
                    <a:pt x="81743" y="3987"/>
                  </a:lnTo>
                  <a:lnTo>
                    <a:pt x="81471" y="4234"/>
                  </a:lnTo>
                  <a:lnTo>
                    <a:pt x="81207" y="4498"/>
                  </a:lnTo>
                  <a:lnTo>
                    <a:pt x="80951" y="4754"/>
                  </a:lnTo>
                  <a:lnTo>
                    <a:pt x="80695" y="5026"/>
                  </a:lnTo>
                  <a:lnTo>
                    <a:pt x="80457" y="5299"/>
                  </a:lnTo>
                  <a:lnTo>
                    <a:pt x="80218" y="5580"/>
                  </a:lnTo>
                  <a:lnTo>
                    <a:pt x="79988" y="5870"/>
                  </a:lnTo>
                  <a:lnTo>
                    <a:pt x="79758" y="6159"/>
                  </a:lnTo>
                  <a:lnTo>
                    <a:pt x="79545" y="6458"/>
                  </a:lnTo>
                  <a:lnTo>
                    <a:pt x="79332" y="6764"/>
                  </a:lnTo>
                  <a:lnTo>
                    <a:pt x="79128" y="7071"/>
                  </a:lnTo>
                  <a:lnTo>
                    <a:pt x="78932" y="7386"/>
                  </a:lnTo>
                  <a:lnTo>
                    <a:pt x="78745" y="7701"/>
                  </a:lnTo>
                  <a:lnTo>
                    <a:pt x="78566" y="8025"/>
                  </a:lnTo>
                  <a:lnTo>
                    <a:pt x="78395" y="8357"/>
                  </a:lnTo>
                  <a:lnTo>
                    <a:pt x="78225" y="8690"/>
                  </a:lnTo>
                  <a:lnTo>
                    <a:pt x="78071" y="9022"/>
                  </a:lnTo>
                  <a:lnTo>
                    <a:pt x="77918" y="9363"/>
                  </a:lnTo>
                  <a:lnTo>
                    <a:pt x="77773" y="9712"/>
                  </a:lnTo>
                  <a:lnTo>
                    <a:pt x="77646" y="10061"/>
                  </a:lnTo>
                  <a:lnTo>
                    <a:pt x="77518" y="10419"/>
                  </a:lnTo>
                  <a:lnTo>
                    <a:pt x="77407" y="10777"/>
                  </a:lnTo>
                  <a:lnTo>
                    <a:pt x="77296" y="11135"/>
                  </a:lnTo>
                  <a:lnTo>
                    <a:pt x="77194" y="11501"/>
                  </a:lnTo>
                  <a:lnTo>
                    <a:pt x="77109" y="11867"/>
                  </a:lnTo>
                  <a:lnTo>
                    <a:pt x="77024" y="12242"/>
                  </a:lnTo>
                  <a:lnTo>
                    <a:pt x="76955" y="12617"/>
                  </a:lnTo>
                  <a:lnTo>
                    <a:pt x="76887" y="12992"/>
                  </a:lnTo>
                  <a:lnTo>
                    <a:pt x="76836" y="13375"/>
                  </a:lnTo>
                  <a:lnTo>
                    <a:pt x="76794" y="13759"/>
                  </a:lnTo>
                  <a:lnTo>
                    <a:pt x="76759" y="14151"/>
                  </a:lnTo>
                  <a:lnTo>
                    <a:pt x="76734" y="14543"/>
                  </a:lnTo>
                  <a:lnTo>
                    <a:pt x="76717" y="14934"/>
                  </a:lnTo>
                  <a:lnTo>
                    <a:pt x="76717" y="15326"/>
                  </a:lnTo>
                  <a:lnTo>
                    <a:pt x="76717" y="15326"/>
                  </a:lnTo>
                  <a:lnTo>
                    <a:pt x="76717" y="15641"/>
                  </a:lnTo>
                  <a:lnTo>
                    <a:pt x="76725" y="15948"/>
                  </a:lnTo>
                  <a:lnTo>
                    <a:pt x="76742" y="16255"/>
                  </a:lnTo>
                  <a:lnTo>
                    <a:pt x="76759" y="16562"/>
                  </a:lnTo>
                  <a:lnTo>
                    <a:pt x="76794" y="16868"/>
                  </a:lnTo>
                  <a:lnTo>
                    <a:pt x="76819" y="17175"/>
                  </a:lnTo>
                  <a:lnTo>
                    <a:pt x="76862" y="17473"/>
                  </a:lnTo>
                  <a:lnTo>
                    <a:pt x="76904" y="17771"/>
                  </a:lnTo>
                  <a:lnTo>
                    <a:pt x="76955" y="18070"/>
                  </a:lnTo>
                  <a:lnTo>
                    <a:pt x="77015" y="18368"/>
                  </a:lnTo>
                  <a:lnTo>
                    <a:pt x="77075" y="18657"/>
                  </a:lnTo>
                  <a:lnTo>
                    <a:pt x="77143" y="18956"/>
                  </a:lnTo>
                  <a:lnTo>
                    <a:pt x="77220" y="19245"/>
                  </a:lnTo>
                  <a:lnTo>
                    <a:pt x="77296" y="19526"/>
                  </a:lnTo>
                  <a:lnTo>
                    <a:pt x="77381" y="19816"/>
                  </a:lnTo>
                  <a:lnTo>
                    <a:pt x="77475" y="20097"/>
                  </a:lnTo>
                  <a:lnTo>
                    <a:pt x="77569" y="20378"/>
                  </a:lnTo>
                  <a:lnTo>
                    <a:pt x="77671" y="20659"/>
                  </a:lnTo>
                  <a:lnTo>
                    <a:pt x="77773" y="20932"/>
                  </a:lnTo>
                  <a:lnTo>
                    <a:pt x="77884" y="21205"/>
                  </a:lnTo>
                  <a:lnTo>
                    <a:pt x="78003" y="21477"/>
                  </a:lnTo>
                  <a:lnTo>
                    <a:pt x="78123" y="21741"/>
                  </a:lnTo>
                  <a:lnTo>
                    <a:pt x="78250" y="22005"/>
                  </a:lnTo>
                  <a:lnTo>
                    <a:pt x="78378" y="22270"/>
                  </a:lnTo>
                  <a:lnTo>
                    <a:pt x="78514" y="22525"/>
                  </a:lnTo>
                  <a:lnTo>
                    <a:pt x="78651" y="22789"/>
                  </a:lnTo>
                  <a:lnTo>
                    <a:pt x="78796" y="23036"/>
                  </a:lnTo>
                  <a:lnTo>
                    <a:pt x="78949" y="23292"/>
                  </a:lnTo>
                  <a:lnTo>
                    <a:pt x="79102" y="23539"/>
                  </a:lnTo>
                  <a:lnTo>
                    <a:pt x="79264" y="23777"/>
                  </a:lnTo>
                  <a:lnTo>
                    <a:pt x="79426" y="24025"/>
                  </a:lnTo>
                  <a:lnTo>
                    <a:pt x="79588" y="24263"/>
                  </a:lnTo>
                  <a:lnTo>
                    <a:pt x="79767" y="24493"/>
                  </a:lnTo>
                  <a:lnTo>
                    <a:pt x="79937" y="24723"/>
                  </a:lnTo>
                  <a:lnTo>
                    <a:pt x="80125" y="24953"/>
                  </a:lnTo>
                  <a:lnTo>
                    <a:pt x="80304" y="25175"/>
                  </a:lnTo>
                  <a:lnTo>
                    <a:pt x="80491" y="25396"/>
                  </a:lnTo>
                  <a:lnTo>
                    <a:pt x="80687" y="25609"/>
                  </a:lnTo>
                  <a:lnTo>
                    <a:pt x="80883" y="25822"/>
                  </a:lnTo>
                  <a:lnTo>
                    <a:pt x="81087" y="26035"/>
                  </a:lnTo>
                  <a:lnTo>
                    <a:pt x="81292" y="26240"/>
                  </a:lnTo>
                  <a:lnTo>
                    <a:pt x="81496" y="26444"/>
                  </a:lnTo>
                  <a:lnTo>
                    <a:pt x="81709" y="26640"/>
                  </a:lnTo>
                  <a:lnTo>
                    <a:pt x="81922" y="26836"/>
                  </a:lnTo>
                  <a:lnTo>
                    <a:pt x="82144" y="27023"/>
                  </a:lnTo>
                  <a:lnTo>
                    <a:pt x="82365" y="27211"/>
                  </a:lnTo>
                  <a:lnTo>
                    <a:pt x="82595" y="27390"/>
                  </a:lnTo>
                  <a:lnTo>
                    <a:pt x="82825" y="27569"/>
                  </a:lnTo>
                  <a:lnTo>
                    <a:pt x="83055" y="27739"/>
                  </a:lnTo>
                  <a:lnTo>
                    <a:pt x="83294" y="27909"/>
                  </a:lnTo>
                  <a:lnTo>
                    <a:pt x="83532" y="28071"/>
                  </a:lnTo>
                  <a:lnTo>
                    <a:pt x="83779" y="28233"/>
                  </a:lnTo>
                  <a:lnTo>
                    <a:pt x="84026" y="28386"/>
                  </a:lnTo>
                  <a:lnTo>
                    <a:pt x="84274" y="28540"/>
                  </a:lnTo>
                  <a:lnTo>
                    <a:pt x="84529" y="28685"/>
                  </a:lnTo>
                  <a:lnTo>
                    <a:pt x="84785" y="28821"/>
                  </a:lnTo>
                  <a:lnTo>
                    <a:pt x="85040" y="28957"/>
                  </a:lnTo>
                  <a:lnTo>
                    <a:pt x="85304" y="29094"/>
                  </a:lnTo>
                  <a:lnTo>
                    <a:pt x="85568" y="29221"/>
                  </a:lnTo>
                  <a:lnTo>
                    <a:pt x="85833" y="29341"/>
                  </a:lnTo>
                  <a:lnTo>
                    <a:pt x="86105" y="29460"/>
                  </a:lnTo>
                  <a:lnTo>
                    <a:pt x="86378" y="29571"/>
                  </a:lnTo>
                  <a:lnTo>
                    <a:pt x="86650" y="29673"/>
                  </a:lnTo>
                  <a:lnTo>
                    <a:pt x="86932" y="29775"/>
                  </a:lnTo>
                  <a:lnTo>
                    <a:pt x="86932" y="43968"/>
                  </a:lnTo>
                  <a:lnTo>
                    <a:pt x="86932" y="43968"/>
                  </a:lnTo>
                  <a:lnTo>
                    <a:pt x="84930" y="44070"/>
                  </a:lnTo>
                  <a:lnTo>
                    <a:pt x="82970" y="44181"/>
                  </a:lnTo>
                  <a:lnTo>
                    <a:pt x="81062" y="44292"/>
                  </a:lnTo>
                  <a:lnTo>
                    <a:pt x="79205" y="44403"/>
                  </a:lnTo>
                  <a:lnTo>
                    <a:pt x="77398" y="44522"/>
                  </a:lnTo>
                  <a:lnTo>
                    <a:pt x="75635" y="44641"/>
                  </a:lnTo>
                  <a:lnTo>
                    <a:pt x="73931" y="44769"/>
                  </a:lnTo>
                  <a:lnTo>
                    <a:pt x="72278" y="44888"/>
                  </a:lnTo>
                  <a:lnTo>
                    <a:pt x="69135" y="45135"/>
                  </a:lnTo>
                  <a:lnTo>
                    <a:pt x="66213" y="45382"/>
                  </a:lnTo>
                  <a:lnTo>
                    <a:pt x="63529" y="45621"/>
                  </a:lnTo>
                  <a:lnTo>
                    <a:pt x="61075" y="45851"/>
                  </a:lnTo>
                  <a:lnTo>
                    <a:pt x="58886" y="46073"/>
                  </a:lnTo>
                  <a:lnTo>
                    <a:pt x="56944" y="46277"/>
                  </a:lnTo>
                  <a:lnTo>
                    <a:pt x="55274" y="46464"/>
                  </a:lnTo>
                  <a:lnTo>
                    <a:pt x="53877" y="46626"/>
                  </a:lnTo>
                  <a:lnTo>
                    <a:pt x="52769" y="46763"/>
                  </a:lnTo>
                  <a:lnTo>
                    <a:pt x="51943" y="46865"/>
                  </a:lnTo>
                  <a:lnTo>
                    <a:pt x="51210" y="46959"/>
                  </a:lnTo>
                  <a:lnTo>
                    <a:pt x="51210" y="469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5"/>
            <p:cNvSpPr/>
            <p:nvPr/>
          </p:nvSpPr>
          <p:spPr>
            <a:xfrm>
              <a:off x="-5816325" y="-4887975"/>
              <a:ext cx="255400" cy="255600"/>
            </a:xfrm>
            <a:custGeom>
              <a:avLst/>
              <a:gdLst/>
              <a:ahLst/>
              <a:cxnLst/>
              <a:rect l="l" t="t" r="r" b="b"/>
              <a:pathLst>
                <a:path w="10216" h="10224" fill="none" extrusionOk="0">
                  <a:moveTo>
                    <a:pt x="5104" y="10224"/>
                  </a:moveTo>
                  <a:lnTo>
                    <a:pt x="5104" y="10224"/>
                  </a:lnTo>
                  <a:lnTo>
                    <a:pt x="4848" y="10215"/>
                  </a:lnTo>
                  <a:lnTo>
                    <a:pt x="4584" y="10198"/>
                  </a:lnTo>
                  <a:lnTo>
                    <a:pt x="4328" y="10164"/>
                  </a:lnTo>
                  <a:lnTo>
                    <a:pt x="4081" y="10122"/>
                  </a:lnTo>
                  <a:lnTo>
                    <a:pt x="3834" y="10062"/>
                  </a:lnTo>
                  <a:lnTo>
                    <a:pt x="3587" y="9994"/>
                  </a:lnTo>
                  <a:lnTo>
                    <a:pt x="3357" y="9909"/>
                  </a:lnTo>
                  <a:lnTo>
                    <a:pt x="3119" y="9824"/>
                  </a:lnTo>
                  <a:lnTo>
                    <a:pt x="2897" y="9721"/>
                  </a:lnTo>
                  <a:lnTo>
                    <a:pt x="2676" y="9602"/>
                  </a:lnTo>
                  <a:lnTo>
                    <a:pt x="2463" y="9483"/>
                  </a:lnTo>
                  <a:lnTo>
                    <a:pt x="2250" y="9346"/>
                  </a:lnTo>
                  <a:lnTo>
                    <a:pt x="2054" y="9210"/>
                  </a:lnTo>
                  <a:lnTo>
                    <a:pt x="1858" y="9057"/>
                  </a:lnTo>
                  <a:lnTo>
                    <a:pt x="1679" y="8895"/>
                  </a:lnTo>
                  <a:lnTo>
                    <a:pt x="1500" y="8725"/>
                  </a:lnTo>
                  <a:lnTo>
                    <a:pt x="1330" y="8546"/>
                  </a:lnTo>
                  <a:lnTo>
                    <a:pt x="1168" y="8358"/>
                  </a:lnTo>
                  <a:lnTo>
                    <a:pt x="1014" y="8171"/>
                  </a:lnTo>
                  <a:lnTo>
                    <a:pt x="869" y="7966"/>
                  </a:lnTo>
                  <a:lnTo>
                    <a:pt x="742" y="7762"/>
                  </a:lnTo>
                  <a:lnTo>
                    <a:pt x="614" y="7549"/>
                  </a:lnTo>
                  <a:lnTo>
                    <a:pt x="503" y="7327"/>
                  </a:lnTo>
                  <a:lnTo>
                    <a:pt x="401" y="7097"/>
                  </a:lnTo>
                  <a:lnTo>
                    <a:pt x="307" y="6867"/>
                  </a:lnTo>
                  <a:lnTo>
                    <a:pt x="231" y="6629"/>
                  </a:lnTo>
                  <a:lnTo>
                    <a:pt x="162" y="6390"/>
                  </a:lnTo>
                  <a:lnTo>
                    <a:pt x="103" y="6143"/>
                  </a:lnTo>
                  <a:lnTo>
                    <a:pt x="60" y="5888"/>
                  </a:lnTo>
                  <a:lnTo>
                    <a:pt x="26" y="5632"/>
                  </a:lnTo>
                  <a:lnTo>
                    <a:pt x="9" y="5376"/>
                  </a:lnTo>
                  <a:lnTo>
                    <a:pt x="1" y="5112"/>
                  </a:lnTo>
                  <a:lnTo>
                    <a:pt x="1" y="5112"/>
                  </a:lnTo>
                  <a:lnTo>
                    <a:pt x="9" y="4848"/>
                  </a:lnTo>
                  <a:lnTo>
                    <a:pt x="26" y="4593"/>
                  </a:lnTo>
                  <a:lnTo>
                    <a:pt x="60" y="4337"/>
                  </a:lnTo>
                  <a:lnTo>
                    <a:pt x="103" y="4081"/>
                  </a:lnTo>
                  <a:lnTo>
                    <a:pt x="162" y="3834"/>
                  </a:lnTo>
                  <a:lnTo>
                    <a:pt x="231" y="3596"/>
                  </a:lnTo>
                  <a:lnTo>
                    <a:pt x="307" y="3357"/>
                  </a:lnTo>
                  <a:lnTo>
                    <a:pt x="401" y="3127"/>
                  </a:lnTo>
                  <a:lnTo>
                    <a:pt x="503" y="2897"/>
                  </a:lnTo>
                  <a:lnTo>
                    <a:pt x="614" y="2684"/>
                  </a:lnTo>
                  <a:lnTo>
                    <a:pt x="742" y="2463"/>
                  </a:lnTo>
                  <a:lnTo>
                    <a:pt x="869" y="2258"/>
                  </a:lnTo>
                  <a:lnTo>
                    <a:pt x="1014" y="2062"/>
                  </a:lnTo>
                  <a:lnTo>
                    <a:pt x="1168" y="1866"/>
                  </a:lnTo>
                  <a:lnTo>
                    <a:pt x="1330" y="1679"/>
                  </a:lnTo>
                  <a:lnTo>
                    <a:pt x="1500" y="1500"/>
                  </a:lnTo>
                  <a:lnTo>
                    <a:pt x="1679" y="1330"/>
                  </a:lnTo>
                  <a:lnTo>
                    <a:pt x="1858" y="1176"/>
                  </a:lnTo>
                  <a:lnTo>
                    <a:pt x="2054" y="1023"/>
                  </a:lnTo>
                  <a:lnTo>
                    <a:pt x="2250" y="878"/>
                  </a:lnTo>
                  <a:lnTo>
                    <a:pt x="2463" y="742"/>
                  </a:lnTo>
                  <a:lnTo>
                    <a:pt x="2676" y="623"/>
                  </a:lnTo>
                  <a:lnTo>
                    <a:pt x="2897" y="512"/>
                  </a:lnTo>
                  <a:lnTo>
                    <a:pt x="3119" y="410"/>
                  </a:lnTo>
                  <a:lnTo>
                    <a:pt x="3357" y="316"/>
                  </a:lnTo>
                  <a:lnTo>
                    <a:pt x="3587" y="231"/>
                  </a:lnTo>
                  <a:lnTo>
                    <a:pt x="3834" y="163"/>
                  </a:lnTo>
                  <a:lnTo>
                    <a:pt x="4081" y="111"/>
                  </a:lnTo>
                  <a:lnTo>
                    <a:pt x="4328" y="60"/>
                  </a:lnTo>
                  <a:lnTo>
                    <a:pt x="4584" y="35"/>
                  </a:lnTo>
                  <a:lnTo>
                    <a:pt x="4848" y="9"/>
                  </a:lnTo>
                  <a:lnTo>
                    <a:pt x="5104" y="1"/>
                  </a:lnTo>
                  <a:lnTo>
                    <a:pt x="5104" y="1"/>
                  </a:lnTo>
                  <a:lnTo>
                    <a:pt x="5368" y="9"/>
                  </a:lnTo>
                  <a:lnTo>
                    <a:pt x="5632" y="35"/>
                  </a:lnTo>
                  <a:lnTo>
                    <a:pt x="5887" y="60"/>
                  </a:lnTo>
                  <a:lnTo>
                    <a:pt x="6134" y="111"/>
                  </a:lnTo>
                  <a:lnTo>
                    <a:pt x="6381" y="163"/>
                  </a:lnTo>
                  <a:lnTo>
                    <a:pt x="6629" y="231"/>
                  </a:lnTo>
                  <a:lnTo>
                    <a:pt x="6859" y="316"/>
                  </a:lnTo>
                  <a:lnTo>
                    <a:pt x="7097" y="410"/>
                  </a:lnTo>
                  <a:lnTo>
                    <a:pt x="7319" y="512"/>
                  </a:lnTo>
                  <a:lnTo>
                    <a:pt x="7540" y="623"/>
                  </a:lnTo>
                  <a:lnTo>
                    <a:pt x="7753" y="742"/>
                  </a:lnTo>
                  <a:lnTo>
                    <a:pt x="7966" y="878"/>
                  </a:lnTo>
                  <a:lnTo>
                    <a:pt x="8162" y="1023"/>
                  </a:lnTo>
                  <a:lnTo>
                    <a:pt x="8358" y="1176"/>
                  </a:lnTo>
                  <a:lnTo>
                    <a:pt x="8545" y="1330"/>
                  </a:lnTo>
                  <a:lnTo>
                    <a:pt x="8716" y="1500"/>
                  </a:lnTo>
                  <a:lnTo>
                    <a:pt x="8886" y="1679"/>
                  </a:lnTo>
                  <a:lnTo>
                    <a:pt x="9048" y="1866"/>
                  </a:lnTo>
                  <a:lnTo>
                    <a:pt x="9201" y="2062"/>
                  </a:lnTo>
                  <a:lnTo>
                    <a:pt x="9346" y="2258"/>
                  </a:lnTo>
                  <a:lnTo>
                    <a:pt x="9474" y="2463"/>
                  </a:lnTo>
                  <a:lnTo>
                    <a:pt x="9602" y="2684"/>
                  </a:lnTo>
                  <a:lnTo>
                    <a:pt x="9713" y="2897"/>
                  </a:lnTo>
                  <a:lnTo>
                    <a:pt x="9815" y="3127"/>
                  </a:lnTo>
                  <a:lnTo>
                    <a:pt x="9908" y="3357"/>
                  </a:lnTo>
                  <a:lnTo>
                    <a:pt x="9985" y="3596"/>
                  </a:lnTo>
                  <a:lnTo>
                    <a:pt x="10053" y="3834"/>
                  </a:lnTo>
                  <a:lnTo>
                    <a:pt x="10113" y="4081"/>
                  </a:lnTo>
                  <a:lnTo>
                    <a:pt x="10156" y="4337"/>
                  </a:lnTo>
                  <a:lnTo>
                    <a:pt x="10190" y="4593"/>
                  </a:lnTo>
                  <a:lnTo>
                    <a:pt x="10207" y="4848"/>
                  </a:lnTo>
                  <a:lnTo>
                    <a:pt x="10215" y="5112"/>
                  </a:lnTo>
                  <a:lnTo>
                    <a:pt x="10215" y="5112"/>
                  </a:lnTo>
                  <a:lnTo>
                    <a:pt x="10207" y="5376"/>
                  </a:lnTo>
                  <a:lnTo>
                    <a:pt x="10190" y="5632"/>
                  </a:lnTo>
                  <a:lnTo>
                    <a:pt x="10156" y="5888"/>
                  </a:lnTo>
                  <a:lnTo>
                    <a:pt x="10113" y="6143"/>
                  </a:lnTo>
                  <a:lnTo>
                    <a:pt x="10053" y="6390"/>
                  </a:lnTo>
                  <a:lnTo>
                    <a:pt x="9985" y="6629"/>
                  </a:lnTo>
                  <a:lnTo>
                    <a:pt x="9908" y="6867"/>
                  </a:lnTo>
                  <a:lnTo>
                    <a:pt x="9815" y="7097"/>
                  </a:lnTo>
                  <a:lnTo>
                    <a:pt x="9713" y="7327"/>
                  </a:lnTo>
                  <a:lnTo>
                    <a:pt x="9602" y="7549"/>
                  </a:lnTo>
                  <a:lnTo>
                    <a:pt x="9474" y="7762"/>
                  </a:lnTo>
                  <a:lnTo>
                    <a:pt x="9346" y="7966"/>
                  </a:lnTo>
                  <a:lnTo>
                    <a:pt x="9201" y="8171"/>
                  </a:lnTo>
                  <a:lnTo>
                    <a:pt x="9048" y="8358"/>
                  </a:lnTo>
                  <a:lnTo>
                    <a:pt x="8886" y="8546"/>
                  </a:lnTo>
                  <a:lnTo>
                    <a:pt x="8716" y="8725"/>
                  </a:lnTo>
                  <a:lnTo>
                    <a:pt x="8545" y="8895"/>
                  </a:lnTo>
                  <a:lnTo>
                    <a:pt x="8358" y="9057"/>
                  </a:lnTo>
                  <a:lnTo>
                    <a:pt x="8162" y="9210"/>
                  </a:lnTo>
                  <a:lnTo>
                    <a:pt x="7966" y="9346"/>
                  </a:lnTo>
                  <a:lnTo>
                    <a:pt x="7753" y="9483"/>
                  </a:lnTo>
                  <a:lnTo>
                    <a:pt x="7540" y="9602"/>
                  </a:lnTo>
                  <a:lnTo>
                    <a:pt x="7319" y="9721"/>
                  </a:lnTo>
                  <a:lnTo>
                    <a:pt x="7097" y="9824"/>
                  </a:lnTo>
                  <a:lnTo>
                    <a:pt x="6859" y="9909"/>
                  </a:lnTo>
                  <a:lnTo>
                    <a:pt x="6629" y="9994"/>
                  </a:lnTo>
                  <a:lnTo>
                    <a:pt x="6381" y="10062"/>
                  </a:lnTo>
                  <a:lnTo>
                    <a:pt x="6134" y="10122"/>
                  </a:lnTo>
                  <a:lnTo>
                    <a:pt x="5887" y="10164"/>
                  </a:lnTo>
                  <a:lnTo>
                    <a:pt x="5632" y="10198"/>
                  </a:lnTo>
                  <a:lnTo>
                    <a:pt x="5368" y="10215"/>
                  </a:lnTo>
                  <a:lnTo>
                    <a:pt x="5104" y="10224"/>
                  </a:lnTo>
                  <a:lnTo>
                    <a:pt x="5104" y="102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5"/>
            <p:cNvSpPr/>
            <p:nvPr/>
          </p:nvSpPr>
          <p:spPr>
            <a:xfrm>
              <a:off x="-5816325" y="-3678650"/>
              <a:ext cx="255400" cy="255400"/>
            </a:xfrm>
            <a:custGeom>
              <a:avLst/>
              <a:gdLst/>
              <a:ahLst/>
              <a:cxnLst/>
              <a:rect l="l" t="t" r="r" b="b"/>
              <a:pathLst>
                <a:path w="10216" h="10216" fill="none" extrusionOk="0">
                  <a:moveTo>
                    <a:pt x="5104" y="10215"/>
                  </a:moveTo>
                  <a:lnTo>
                    <a:pt x="5104" y="10215"/>
                  </a:lnTo>
                  <a:lnTo>
                    <a:pt x="4848" y="10207"/>
                  </a:lnTo>
                  <a:lnTo>
                    <a:pt x="4584" y="10190"/>
                  </a:lnTo>
                  <a:lnTo>
                    <a:pt x="4328" y="10156"/>
                  </a:lnTo>
                  <a:lnTo>
                    <a:pt x="4081" y="10113"/>
                  </a:lnTo>
                  <a:lnTo>
                    <a:pt x="3834" y="10053"/>
                  </a:lnTo>
                  <a:lnTo>
                    <a:pt x="3587" y="9985"/>
                  </a:lnTo>
                  <a:lnTo>
                    <a:pt x="3357" y="9900"/>
                  </a:lnTo>
                  <a:lnTo>
                    <a:pt x="3119" y="9815"/>
                  </a:lnTo>
                  <a:lnTo>
                    <a:pt x="2897" y="9713"/>
                  </a:lnTo>
                  <a:lnTo>
                    <a:pt x="2676" y="9593"/>
                  </a:lnTo>
                  <a:lnTo>
                    <a:pt x="2463" y="9474"/>
                  </a:lnTo>
                  <a:lnTo>
                    <a:pt x="2250" y="9338"/>
                  </a:lnTo>
                  <a:lnTo>
                    <a:pt x="2054" y="9201"/>
                  </a:lnTo>
                  <a:lnTo>
                    <a:pt x="1858" y="9048"/>
                  </a:lnTo>
                  <a:lnTo>
                    <a:pt x="1679" y="8886"/>
                  </a:lnTo>
                  <a:lnTo>
                    <a:pt x="1500" y="8716"/>
                  </a:lnTo>
                  <a:lnTo>
                    <a:pt x="1330" y="8537"/>
                  </a:lnTo>
                  <a:lnTo>
                    <a:pt x="1168" y="8349"/>
                  </a:lnTo>
                  <a:lnTo>
                    <a:pt x="1014" y="8162"/>
                  </a:lnTo>
                  <a:lnTo>
                    <a:pt x="869" y="7958"/>
                  </a:lnTo>
                  <a:lnTo>
                    <a:pt x="742" y="7753"/>
                  </a:lnTo>
                  <a:lnTo>
                    <a:pt x="614" y="7540"/>
                  </a:lnTo>
                  <a:lnTo>
                    <a:pt x="503" y="7319"/>
                  </a:lnTo>
                  <a:lnTo>
                    <a:pt x="401" y="7089"/>
                  </a:lnTo>
                  <a:lnTo>
                    <a:pt x="307" y="6859"/>
                  </a:lnTo>
                  <a:lnTo>
                    <a:pt x="231" y="6620"/>
                  </a:lnTo>
                  <a:lnTo>
                    <a:pt x="162" y="6381"/>
                  </a:lnTo>
                  <a:lnTo>
                    <a:pt x="103" y="6134"/>
                  </a:lnTo>
                  <a:lnTo>
                    <a:pt x="60" y="5879"/>
                  </a:lnTo>
                  <a:lnTo>
                    <a:pt x="26" y="5623"/>
                  </a:lnTo>
                  <a:lnTo>
                    <a:pt x="9" y="5368"/>
                  </a:lnTo>
                  <a:lnTo>
                    <a:pt x="1" y="5104"/>
                  </a:lnTo>
                  <a:lnTo>
                    <a:pt x="1" y="5104"/>
                  </a:lnTo>
                  <a:lnTo>
                    <a:pt x="9" y="4839"/>
                  </a:lnTo>
                  <a:lnTo>
                    <a:pt x="26" y="4584"/>
                  </a:lnTo>
                  <a:lnTo>
                    <a:pt x="60" y="4328"/>
                  </a:lnTo>
                  <a:lnTo>
                    <a:pt x="103" y="4073"/>
                  </a:lnTo>
                  <a:lnTo>
                    <a:pt x="162" y="3826"/>
                  </a:lnTo>
                  <a:lnTo>
                    <a:pt x="231" y="3587"/>
                  </a:lnTo>
                  <a:lnTo>
                    <a:pt x="307" y="3349"/>
                  </a:lnTo>
                  <a:lnTo>
                    <a:pt x="401" y="3119"/>
                  </a:lnTo>
                  <a:lnTo>
                    <a:pt x="503" y="2889"/>
                  </a:lnTo>
                  <a:lnTo>
                    <a:pt x="614" y="2676"/>
                  </a:lnTo>
                  <a:lnTo>
                    <a:pt x="742" y="2454"/>
                  </a:lnTo>
                  <a:lnTo>
                    <a:pt x="869" y="2250"/>
                  </a:lnTo>
                  <a:lnTo>
                    <a:pt x="1014" y="2054"/>
                  </a:lnTo>
                  <a:lnTo>
                    <a:pt x="1168" y="1858"/>
                  </a:lnTo>
                  <a:lnTo>
                    <a:pt x="1330" y="1670"/>
                  </a:lnTo>
                  <a:lnTo>
                    <a:pt x="1500" y="1491"/>
                  </a:lnTo>
                  <a:lnTo>
                    <a:pt x="1679" y="1321"/>
                  </a:lnTo>
                  <a:lnTo>
                    <a:pt x="1858" y="1168"/>
                  </a:lnTo>
                  <a:lnTo>
                    <a:pt x="2054" y="1014"/>
                  </a:lnTo>
                  <a:lnTo>
                    <a:pt x="2250" y="869"/>
                  </a:lnTo>
                  <a:lnTo>
                    <a:pt x="2463" y="733"/>
                  </a:lnTo>
                  <a:lnTo>
                    <a:pt x="2676" y="614"/>
                  </a:lnTo>
                  <a:lnTo>
                    <a:pt x="2897" y="503"/>
                  </a:lnTo>
                  <a:lnTo>
                    <a:pt x="3119" y="401"/>
                  </a:lnTo>
                  <a:lnTo>
                    <a:pt x="3357" y="307"/>
                  </a:lnTo>
                  <a:lnTo>
                    <a:pt x="3587" y="231"/>
                  </a:lnTo>
                  <a:lnTo>
                    <a:pt x="3834" y="154"/>
                  </a:lnTo>
                  <a:lnTo>
                    <a:pt x="4081" y="103"/>
                  </a:lnTo>
                  <a:lnTo>
                    <a:pt x="4328" y="52"/>
                  </a:lnTo>
                  <a:lnTo>
                    <a:pt x="4584" y="26"/>
                  </a:lnTo>
                  <a:lnTo>
                    <a:pt x="4848" y="0"/>
                  </a:lnTo>
                  <a:lnTo>
                    <a:pt x="5104" y="0"/>
                  </a:lnTo>
                  <a:lnTo>
                    <a:pt x="5104" y="0"/>
                  </a:lnTo>
                  <a:lnTo>
                    <a:pt x="5368" y="0"/>
                  </a:lnTo>
                  <a:lnTo>
                    <a:pt x="5632" y="26"/>
                  </a:lnTo>
                  <a:lnTo>
                    <a:pt x="5887" y="52"/>
                  </a:lnTo>
                  <a:lnTo>
                    <a:pt x="6134" y="103"/>
                  </a:lnTo>
                  <a:lnTo>
                    <a:pt x="6381" y="154"/>
                  </a:lnTo>
                  <a:lnTo>
                    <a:pt x="6629" y="231"/>
                  </a:lnTo>
                  <a:lnTo>
                    <a:pt x="6859" y="307"/>
                  </a:lnTo>
                  <a:lnTo>
                    <a:pt x="7097" y="401"/>
                  </a:lnTo>
                  <a:lnTo>
                    <a:pt x="7319" y="503"/>
                  </a:lnTo>
                  <a:lnTo>
                    <a:pt x="7540" y="614"/>
                  </a:lnTo>
                  <a:lnTo>
                    <a:pt x="7753" y="733"/>
                  </a:lnTo>
                  <a:lnTo>
                    <a:pt x="7966" y="869"/>
                  </a:lnTo>
                  <a:lnTo>
                    <a:pt x="8162" y="1014"/>
                  </a:lnTo>
                  <a:lnTo>
                    <a:pt x="8358" y="1168"/>
                  </a:lnTo>
                  <a:lnTo>
                    <a:pt x="8545" y="1321"/>
                  </a:lnTo>
                  <a:lnTo>
                    <a:pt x="8716" y="1491"/>
                  </a:lnTo>
                  <a:lnTo>
                    <a:pt x="8886" y="1670"/>
                  </a:lnTo>
                  <a:lnTo>
                    <a:pt x="9048" y="1858"/>
                  </a:lnTo>
                  <a:lnTo>
                    <a:pt x="9201" y="2054"/>
                  </a:lnTo>
                  <a:lnTo>
                    <a:pt x="9346" y="2250"/>
                  </a:lnTo>
                  <a:lnTo>
                    <a:pt x="9474" y="2454"/>
                  </a:lnTo>
                  <a:lnTo>
                    <a:pt x="9602" y="2676"/>
                  </a:lnTo>
                  <a:lnTo>
                    <a:pt x="9713" y="2889"/>
                  </a:lnTo>
                  <a:lnTo>
                    <a:pt x="9815" y="3119"/>
                  </a:lnTo>
                  <a:lnTo>
                    <a:pt x="9908" y="3349"/>
                  </a:lnTo>
                  <a:lnTo>
                    <a:pt x="9985" y="3587"/>
                  </a:lnTo>
                  <a:lnTo>
                    <a:pt x="10053" y="3826"/>
                  </a:lnTo>
                  <a:lnTo>
                    <a:pt x="10113" y="4073"/>
                  </a:lnTo>
                  <a:lnTo>
                    <a:pt x="10156" y="4328"/>
                  </a:lnTo>
                  <a:lnTo>
                    <a:pt x="10190" y="4584"/>
                  </a:lnTo>
                  <a:lnTo>
                    <a:pt x="10207" y="4839"/>
                  </a:lnTo>
                  <a:lnTo>
                    <a:pt x="10215" y="5104"/>
                  </a:lnTo>
                  <a:lnTo>
                    <a:pt x="10215" y="5104"/>
                  </a:lnTo>
                  <a:lnTo>
                    <a:pt x="10207" y="5368"/>
                  </a:lnTo>
                  <a:lnTo>
                    <a:pt x="10190" y="5623"/>
                  </a:lnTo>
                  <a:lnTo>
                    <a:pt x="10156" y="5879"/>
                  </a:lnTo>
                  <a:lnTo>
                    <a:pt x="10113" y="6134"/>
                  </a:lnTo>
                  <a:lnTo>
                    <a:pt x="10053" y="6381"/>
                  </a:lnTo>
                  <a:lnTo>
                    <a:pt x="9985" y="6620"/>
                  </a:lnTo>
                  <a:lnTo>
                    <a:pt x="9908" y="6859"/>
                  </a:lnTo>
                  <a:lnTo>
                    <a:pt x="9815" y="7089"/>
                  </a:lnTo>
                  <a:lnTo>
                    <a:pt x="9713" y="7319"/>
                  </a:lnTo>
                  <a:lnTo>
                    <a:pt x="9602" y="7540"/>
                  </a:lnTo>
                  <a:lnTo>
                    <a:pt x="9474" y="7753"/>
                  </a:lnTo>
                  <a:lnTo>
                    <a:pt x="9346" y="7958"/>
                  </a:lnTo>
                  <a:lnTo>
                    <a:pt x="9201" y="8162"/>
                  </a:lnTo>
                  <a:lnTo>
                    <a:pt x="9048" y="8349"/>
                  </a:lnTo>
                  <a:lnTo>
                    <a:pt x="8886" y="8537"/>
                  </a:lnTo>
                  <a:lnTo>
                    <a:pt x="8716" y="8716"/>
                  </a:lnTo>
                  <a:lnTo>
                    <a:pt x="8545" y="8886"/>
                  </a:lnTo>
                  <a:lnTo>
                    <a:pt x="8358" y="9048"/>
                  </a:lnTo>
                  <a:lnTo>
                    <a:pt x="8162" y="9201"/>
                  </a:lnTo>
                  <a:lnTo>
                    <a:pt x="7966" y="9338"/>
                  </a:lnTo>
                  <a:lnTo>
                    <a:pt x="7753" y="9474"/>
                  </a:lnTo>
                  <a:lnTo>
                    <a:pt x="7540" y="9593"/>
                  </a:lnTo>
                  <a:lnTo>
                    <a:pt x="7319" y="9713"/>
                  </a:lnTo>
                  <a:lnTo>
                    <a:pt x="7097" y="9815"/>
                  </a:lnTo>
                  <a:lnTo>
                    <a:pt x="6859" y="9900"/>
                  </a:lnTo>
                  <a:lnTo>
                    <a:pt x="6629" y="9985"/>
                  </a:lnTo>
                  <a:lnTo>
                    <a:pt x="6381" y="10053"/>
                  </a:lnTo>
                  <a:lnTo>
                    <a:pt x="6134" y="10113"/>
                  </a:lnTo>
                  <a:lnTo>
                    <a:pt x="5887" y="10156"/>
                  </a:lnTo>
                  <a:lnTo>
                    <a:pt x="5632" y="10190"/>
                  </a:lnTo>
                  <a:lnTo>
                    <a:pt x="5368" y="10207"/>
                  </a:lnTo>
                  <a:lnTo>
                    <a:pt x="5104" y="10215"/>
                  </a:lnTo>
                  <a:lnTo>
                    <a:pt x="5104" y="102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5"/>
            <p:cNvSpPr/>
            <p:nvPr/>
          </p:nvSpPr>
          <p:spPr>
            <a:xfrm>
              <a:off x="-771825" y="-3678650"/>
              <a:ext cx="255400" cy="255400"/>
            </a:xfrm>
            <a:custGeom>
              <a:avLst/>
              <a:gdLst/>
              <a:ahLst/>
              <a:cxnLst/>
              <a:rect l="l" t="t" r="r" b="b"/>
              <a:pathLst>
                <a:path w="10216" h="10216" fill="none" extrusionOk="0">
                  <a:moveTo>
                    <a:pt x="5112" y="0"/>
                  </a:moveTo>
                  <a:lnTo>
                    <a:pt x="5112" y="0"/>
                  </a:lnTo>
                  <a:lnTo>
                    <a:pt x="5377" y="0"/>
                  </a:lnTo>
                  <a:lnTo>
                    <a:pt x="5632" y="26"/>
                  </a:lnTo>
                  <a:lnTo>
                    <a:pt x="5888" y="52"/>
                  </a:lnTo>
                  <a:lnTo>
                    <a:pt x="6135" y="103"/>
                  </a:lnTo>
                  <a:lnTo>
                    <a:pt x="6382" y="154"/>
                  </a:lnTo>
                  <a:lnTo>
                    <a:pt x="6629" y="231"/>
                  </a:lnTo>
                  <a:lnTo>
                    <a:pt x="6867" y="307"/>
                  </a:lnTo>
                  <a:lnTo>
                    <a:pt x="7097" y="401"/>
                  </a:lnTo>
                  <a:lnTo>
                    <a:pt x="7328" y="503"/>
                  </a:lnTo>
                  <a:lnTo>
                    <a:pt x="7540" y="614"/>
                  </a:lnTo>
                  <a:lnTo>
                    <a:pt x="7753" y="733"/>
                  </a:lnTo>
                  <a:lnTo>
                    <a:pt x="7966" y="869"/>
                  </a:lnTo>
                  <a:lnTo>
                    <a:pt x="8162" y="1014"/>
                  </a:lnTo>
                  <a:lnTo>
                    <a:pt x="8358" y="1168"/>
                  </a:lnTo>
                  <a:lnTo>
                    <a:pt x="8546" y="1321"/>
                  </a:lnTo>
                  <a:lnTo>
                    <a:pt x="8725" y="1491"/>
                  </a:lnTo>
                  <a:lnTo>
                    <a:pt x="8887" y="1670"/>
                  </a:lnTo>
                  <a:lnTo>
                    <a:pt x="9048" y="1858"/>
                  </a:lnTo>
                  <a:lnTo>
                    <a:pt x="9202" y="2054"/>
                  </a:lnTo>
                  <a:lnTo>
                    <a:pt x="9347" y="2250"/>
                  </a:lnTo>
                  <a:lnTo>
                    <a:pt x="9474" y="2454"/>
                  </a:lnTo>
                  <a:lnTo>
                    <a:pt x="9602" y="2676"/>
                  </a:lnTo>
                  <a:lnTo>
                    <a:pt x="9713" y="2889"/>
                  </a:lnTo>
                  <a:lnTo>
                    <a:pt x="9815" y="3119"/>
                  </a:lnTo>
                  <a:lnTo>
                    <a:pt x="9909" y="3349"/>
                  </a:lnTo>
                  <a:lnTo>
                    <a:pt x="9986" y="3587"/>
                  </a:lnTo>
                  <a:lnTo>
                    <a:pt x="10062" y="3826"/>
                  </a:lnTo>
                  <a:lnTo>
                    <a:pt x="10113" y="4073"/>
                  </a:lnTo>
                  <a:lnTo>
                    <a:pt x="10164" y="4328"/>
                  </a:lnTo>
                  <a:lnTo>
                    <a:pt x="10190" y="4584"/>
                  </a:lnTo>
                  <a:lnTo>
                    <a:pt x="10216" y="4839"/>
                  </a:lnTo>
                  <a:lnTo>
                    <a:pt x="10216" y="5104"/>
                  </a:lnTo>
                  <a:lnTo>
                    <a:pt x="10216" y="5104"/>
                  </a:lnTo>
                  <a:lnTo>
                    <a:pt x="10216" y="5368"/>
                  </a:lnTo>
                  <a:lnTo>
                    <a:pt x="10190" y="5623"/>
                  </a:lnTo>
                  <a:lnTo>
                    <a:pt x="10164" y="5879"/>
                  </a:lnTo>
                  <a:lnTo>
                    <a:pt x="10113" y="6134"/>
                  </a:lnTo>
                  <a:lnTo>
                    <a:pt x="10062" y="6381"/>
                  </a:lnTo>
                  <a:lnTo>
                    <a:pt x="9986" y="6620"/>
                  </a:lnTo>
                  <a:lnTo>
                    <a:pt x="9909" y="6859"/>
                  </a:lnTo>
                  <a:lnTo>
                    <a:pt x="9815" y="7089"/>
                  </a:lnTo>
                  <a:lnTo>
                    <a:pt x="9713" y="7319"/>
                  </a:lnTo>
                  <a:lnTo>
                    <a:pt x="9602" y="7540"/>
                  </a:lnTo>
                  <a:lnTo>
                    <a:pt x="9474" y="7753"/>
                  </a:lnTo>
                  <a:lnTo>
                    <a:pt x="9347" y="7958"/>
                  </a:lnTo>
                  <a:lnTo>
                    <a:pt x="9202" y="8162"/>
                  </a:lnTo>
                  <a:lnTo>
                    <a:pt x="9048" y="8349"/>
                  </a:lnTo>
                  <a:lnTo>
                    <a:pt x="8887" y="8537"/>
                  </a:lnTo>
                  <a:lnTo>
                    <a:pt x="8725" y="8716"/>
                  </a:lnTo>
                  <a:lnTo>
                    <a:pt x="8546" y="8886"/>
                  </a:lnTo>
                  <a:lnTo>
                    <a:pt x="8358" y="9048"/>
                  </a:lnTo>
                  <a:lnTo>
                    <a:pt x="8162" y="9201"/>
                  </a:lnTo>
                  <a:lnTo>
                    <a:pt x="7966" y="9338"/>
                  </a:lnTo>
                  <a:lnTo>
                    <a:pt x="7753" y="9474"/>
                  </a:lnTo>
                  <a:lnTo>
                    <a:pt x="7540" y="9593"/>
                  </a:lnTo>
                  <a:lnTo>
                    <a:pt x="7328" y="9713"/>
                  </a:lnTo>
                  <a:lnTo>
                    <a:pt x="7097" y="9815"/>
                  </a:lnTo>
                  <a:lnTo>
                    <a:pt x="6867" y="9900"/>
                  </a:lnTo>
                  <a:lnTo>
                    <a:pt x="6629" y="9985"/>
                  </a:lnTo>
                  <a:lnTo>
                    <a:pt x="6382" y="10053"/>
                  </a:lnTo>
                  <a:lnTo>
                    <a:pt x="6135" y="10113"/>
                  </a:lnTo>
                  <a:lnTo>
                    <a:pt x="5888" y="10156"/>
                  </a:lnTo>
                  <a:lnTo>
                    <a:pt x="5632" y="10190"/>
                  </a:lnTo>
                  <a:lnTo>
                    <a:pt x="5377" y="10207"/>
                  </a:lnTo>
                  <a:lnTo>
                    <a:pt x="5112" y="10215"/>
                  </a:lnTo>
                  <a:lnTo>
                    <a:pt x="5112" y="10215"/>
                  </a:lnTo>
                  <a:lnTo>
                    <a:pt x="4848" y="10207"/>
                  </a:lnTo>
                  <a:lnTo>
                    <a:pt x="4593" y="10190"/>
                  </a:lnTo>
                  <a:lnTo>
                    <a:pt x="4337" y="10156"/>
                  </a:lnTo>
                  <a:lnTo>
                    <a:pt x="4082" y="10113"/>
                  </a:lnTo>
                  <a:lnTo>
                    <a:pt x="3835" y="10053"/>
                  </a:lnTo>
                  <a:lnTo>
                    <a:pt x="3596" y="9985"/>
                  </a:lnTo>
                  <a:lnTo>
                    <a:pt x="3357" y="9900"/>
                  </a:lnTo>
                  <a:lnTo>
                    <a:pt x="3127" y="9815"/>
                  </a:lnTo>
                  <a:lnTo>
                    <a:pt x="2897" y="9713"/>
                  </a:lnTo>
                  <a:lnTo>
                    <a:pt x="2676" y="9593"/>
                  </a:lnTo>
                  <a:lnTo>
                    <a:pt x="2463" y="9474"/>
                  </a:lnTo>
                  <a:lnTo>
                    <a:pt x="2259" y="9338"/>
                  </a:lnTo>
                  <a:lnTo>
                    <a:pt x="2054" y="9201"/>
                  </a:lnTo>
                  <a:lnTo>
                    <a:pt x="1867" y="9048"/>
                  </a:lnTo>
                  <a:lnTo>
                    <a:pt x="1679" y="8886"/>
                  </a:lnTo>
                  <a:lnTo>
                    <a:pt x="1500" y="8716"/>
                  </a:lnTo>
                  <a:lnTo>
                    <a:pt x="1330" y="8537"/>
                  </a:lnTo>
                  <a:lnTo>
                    <a:pt x="1168" y="8349"/>
                  </a:lnTo>
                  <a:lnTo>
                    <a:pt x="1015" y="8162"/>
                  </a:lnTo>
                  <a:lnTo>
                    <a:pt x="878" y="7958"/>
                  </a:lnTo>
                  <a:lnTo>
                    <a:pt x="742" y="7753"/>
                  </a:lnTo>
                  <a:lnTo>
                    <a:pt x="623" y="7540"/>
                  </a:lnTo>
                  <a:lnTo>
                    <a:pt x="504" y="7319"/>
                  </a:lnTo>
                  <a:lnTo>
                    <a:pt x="401" y="7089"/>
                  </a:lnTo>
                  <a:lnTo>
                    <a:pt x="316" y="6859"/>
                  </a:lnTo>
                  <a:lnTo>
                    <a:pt x="231" y="6620"/>
                  </a:lnTo>
                  <a:lnTo>
                    <a:pt x="163" y="6381"/>
                  </a:lnTo>
                  <a:lnTo>
                    <a:pt x="103" y="6134"/>
                  </a:lnTo>
                  <a:lnTo>
                    <a:pt x="61" y="5879"/>
                  </a:lnTo>
                  <a:lnTo>
                    <a:pt x="26" y="5623"/>
                  </a:lnTo>
                  <a:lnTo>
                    <a:pt x="9" y="5368"/>
                  </a:lnTo>
                  <a:lnTo>
                    <a:pt x="1" y="5104"/>
                  </a:lnTo>
                  <a:lnTo>
                    <a:pt x="1" y="5104"/>
                  </a:lnTo>
                  <a:lnTo>
                    <a:pt x="9" y="4839"/>
                  </a:lnTo>
                  <a:lnTo>
                    <a:pt x="26" y="4584"/>
                  </a:lnTo>
                  <a:lnTo>
                    <a:pt x="61" y="4328"/>
                  </a:lnTo>
                  <a:lnTo>
                    <a:pt x="103" y="4073"/>
                  </a:lnTo>
                  <a:lnTo>
                    <a:pt x="163" y="3826"/>
                  </a:lnTo>
                  <a:lnTo>
                    <a:pt x="231" y="3587"/>
                  </a:lnTo>
                  <a:lnTo>
                    <a:pt x="316" y="3349"/>
                  </a:lnTo>
                  <a:lnTo>
                    <a:pt x="401" y="3119"/>
                  </a:lnTo>
                  <a:lnTo>
                    <a:pt x="504" y="2889"/>
                  </a:lnTo>
                  <a:lnTo>
                    <a:pt x="623" y="2676"/>
                  </a:lnTo>
                  <a:lnTo>
                    <a:pt x="742" y="2454"/>
                  </a:lnTo>
                  <a:lnTo>
                    <a:pt x="878" y="2250"/>
                  </a:lnTo>
                  <a:lnTo>
                    <a:pt x="1015" y="2054"/>
                  </a:lnTo>
                  <a:lnTo>
                    <a:pt x="1168" y="1858"/>
                  </a:lnTo>
                  <a:lnTo>
                    <a:pt x="1330" y="1670"/>
                  </a:lnTo>
                  <a:lnTo>
                    <a:pt x="1500" y="1491"/>
                  </a:lnTo>
                  <a:lnTo>
                    <a:pt x="1679" y="1321"/>
                  </a:lnTo>
                  <a:lnTo>
                    <a:pt x="1867" y="1168"/>
                  </a:lnTo>
                  <a:lnTo>
                    <a:pt x="2054" y="1014"/>
                  </a:lnTo>
                  <a:lnTo>
                    <a:pt x="2259" y="869"/>
                  </a:lnTo>
                  <a:lnTo>
                    <a:pt x="2463" y="733"/>
                  </a:lnTo>
                  <a:lnTo>
                    <a:pt x="2676" y="614"/>
                  </a:lnTo>
                  <a:lnTo>
                    <a:pt x="2897" y="503"/>
                  </a:lnTo>
                  <a:lnTo>
                    <a:pt x="3127" y="401"/>
                  </a:lnTo>
                  <a:lnTo>
                    <a:pt x="3357" y="307"/>
                  </a:lnTo>
                  <a:lnTo>
                    <a:pt x="3596" y="231"/>
                  </a:lnTo>
                  <a:lnTo>
                    <a:pt x="3835" y="154"/>
                  </a:lnTo>
                  <a:lnTo>
                    <a:pt x="4082" y="103"/>
                  </a:lnTo>
                  <a:lnTo>
                    <a:pt x="4337" y="52"/>
                  </a:lnTo>
                  <a:lnTo>
                    <a:pt x="4593" y="26"/>
                  </a:lnTo>
                  <a:lnTo>
                    <a:pt x="4848" y="0"/>
                  </a:lnTo>
                  <a:lnTo>
                    <a:pt x="5112" y="0"/>
                  </a:lnTo>
                  <a:lnTo>
                    <a:pt x="51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5"/>
            <p:cNvSpPr/>
            <p:nvPr/>
          </p:nvSpPr>
          <p:spPr>
            <a:xfrm>
              <a:off x="-771825" y="-4887975"/>
              <a:ext cx="255400" cy="255600"/>
            </a:xfrm>
            <a:custGeom>
              <a:avLst/>
              <a:gdLst/>
              <a:ahLst/>
              <a:cxnLst/>
              <a:rect l="l" t="t" r="r" b="b"/>
              <a:pathLst>
                <a:path w="10216" h="10224" fill="none" extrusionOk="0">
                  <a:moveTo>
                    <a:pt x="5112" y="1"/>
                  </a:moveTo>
                  <a:lnTo>
                    <a:pt x="5112" y="1"/>
                  </a:lnTo>
                  <a:lnTo>
                    <a:pt x="5377" y="9"/>
                  </a:lnTo>
                  <a:lnTo>
                    <a:pt x="5632" y="35"/>
                  </a:lnTo>
                  <a:lnTo>
                    <a:pt x="5888" y="60"/>
                  </a:lnTo>
                  <a:lnTo>
                    <a:pt x="6135" y="111"/>
                  </a:lnTo>
                  <a:lnTo>
                    <a:pt x="6382" y="163"/>
                  </a:lnTo>
                  <a:lnTo>
                    <a:pt x="6629" y="231"/>
                  </a:lnTo>
                  <a:lnTo>
                    <a:pt x="6867" y="316"/>
                  </a:lnTo>
                  <a:lnTo>
                    <a:pt x="7097" y="410"/>
                  </a:lnTo>
                  <a:lnTo>
                    <a:pt x="7328" y="512"/>
                  </a:lnTo>
                  <a:lnTo>
                    <a:pt x="7540" y="623"/>
                  </a:lnTo>
                  <a:lnTo>
                    <a:pt x="7753" y="742"/>
                  </a:lnTo>
                  <a:lnTo>
                    <a:pt x="7966" y="878"/>
                  </a:lnTo>
                  <a:lnTo>
                    <a:pt x="8162" y="1023"/>
                  </a:lnTo>
                  <a:lnTo>
                    <a:pt x="8358" y="1176"/>
                  </a:lnTo>
                  <a:lnTo>
                    <a:pt x="8546" y="1330"/>
                  </a:lnTo>
                  <a:lnTo>
                    <a:pt x="8725" y="1500"/>
                  </a:lnTo>
                  <a:lnTo>
                    <a:pt x="8887" y="1679"/>
                  </a:lnTo>
                  <a:lnTo>
                    <a:pt x="9048" y="1866"/>
                  </a:lnTo>
                  <a:lnTo>
                    <a:pt x="9202" y="2062"/>
                  </a:lnTo>
                  <a:lnTo>
                    <a:pt x="9347" y="2258"/>
                  </a:lnTo>
                  <a:lnTo>
                    <a:pt x="9474" y="2463"/>
                  </a:lnTo>
                  <a:lnTo>
                    <a:pt x="9602" y="2684"/>
                  </a:lnTo>
                  <a:lnTo>
                    <a:pt x="9713" y="2897"/>
                  </a:lnTo>
                  <a:lnTo>
                    <a:pt x="9815" y="3127"/>
                  </a:lnTo>
                  <a:lnTo>
                    <a:pt x="9909" y="3357"/>
                  </a:lnTo>
                  <a:lnTo>
                    <a:pt x="9986" y="3596"/>
                  </a:lnTo>
                  <a:lnTo>
                    <a:pt x="10062" y="3834"/>
                  </a:lnTo>
                  <a:lnTo>
                    <a:pt x="10113" y="4081"/>
                  </a:lnTo>
                  <a:lnTo>
                    <a:pt x="10164" y="4337"/>
                  </a:lnTo>
                  <a:lnTo>
                    <a:pt x="10190" y="4593"/>
                  </a:lnTo>
                  <a:lnTo>
                    <a:pt x="10216" y="4848"/>
                  </a:lnTo>
                  <a:lnTo>
                    <a:pt x="10216" y="5112"/>
                  </a:lnTo>
                  <a:lnTo>
                    <a:pt x="10216" y="5112"/>
                  </a:lnTo>
                  <a:lnTo>
                    <a:pt x="10216" y="5376"/>
                  </a:lnTo>
                  <a:lnTo>
                    <a:pt x="10190" y="5632"/>
                  </a:lnTo>
                  <a:lnTo>
                    <a:pt x="10164" y="5888"/>
                  </a:lnTo>
                  <a:lnTo>
                    <a:pt x="10113" y="6143"/>
                  </a:lnTo>
                  <a:lnTo>
                    <a:pt x="10062" y="6390"/>
                  </a:lnTo>
                  <a:lnTo>
                    <a:pt x="9986" y="6629"/>
                  </a:lnTo>
                  <a:lnTo>
                    <a:pt x="9909" y="6867"/>
                  </a:lnTo>
                  <a:lnTo>
                    <a:pt x="9815" y="7097"/>
                  </a:lnTo>
                  <a:lnTo>
                    <a:pt x="9713" y="7327"/>
                  </a:lnTo>
                  <a:lnTo>
                    <a:pt x="9602" y="7549"/>
                  </a:lnTo>
                  <a:lnTo>
                    <a:pt x="9474" y="7762"/>
                  </a:lnTo>
                  <a:lnTo>
                    <a:pt x="9347" y="7966"/>
                  </a:lnTo>
                  <a:lnTo>
                    <a:pt x="9202" y="8171"/>
                  </a:lnTo>
                  <a:lnTo>
                    <a:pt x="9048" y="8358"/>
                  </a:lnTo>
                  <a:lnTo>
                    <a:pt x="8887" y="8546"/>
                  </a:lnTo>
                  <a:lnTo>
                    <a:pt x="8725" y="8725"/>
                  </a:lnTo>
                  <a:lnTo>
                    <a:pt x="8546" y="8895"/>
                  </a:lnTo>
                  <a:lnTo>
                    <a:pt x="8358" y="9057"/>
                  </a:lnTo>
                  <a:lnTo>
                    <a:pt x="8162" y="9210"/>
                  </a:lnTo>
                  <a:lnTo>
                    <a:pt x="7966" y="9346"/>
                  </a:lnTo>
                  <a:lnTo>
                    <a:pt x="7753" y="9483"/>
                  </a:lnTo>
                  <a:lnTo>
                    <a:pt x="7540" y="9602"/>
                  </a:lnTo>
                  <a:lnTo>
                    <a:pt x="7328" y="9721"/>
                  </a:lnTo>
                  <a:lnTo>
                    <a:pt x="7097" y="9824"/>
                  </a:lnTo>
                  <a:lnTo>
                    <a:pt x="6867" y="9909"/>
                  </a:lnTo>
                  <a:lnTo>
                    <a:pt x="6629" y="9994"/>
                  </a:lnTo>
                  <a:lnTo>
                    <a:pt x="6382" y="10062"/>
                  </a:lnTo>
                  <a:lnTo>
                    <a:pt x="6135" y="10122"/>
                  </a:lnTo>
                  <a:lnTo>
                    <a:pt x="5888" y="10164"/>
                  </a:lnTo>
                  <a:lnTo>
                    <a:pt x="5632" y="10198"/>
                  </a:lnTo>
                  <a:lnTo>
                    <a:pt x="5377" y="10215"/>
                  </a:lnTo>
                  <a:lnTo>
                    <a:pt x="5112" y="10224"/>
                  </a:lnTo>
                  <a:lnTo>
                    <a:pt x="5112" y="10224"/>
                  </a:lnTo>
                  <a:lnTo>
                    <a:pt x="4848" y="10215"/>
                  </a:lnTo>
                  <a:lnTo>
                    <a:pt x="4593" y="10198"/>
                  </a:lnTo>
                  <a:lnTo>
                    <a:pt x="4337" y="10164"/>
                  </a:lnTo>
                  <a:lnTo>
                    <a:pt x="4082" y="10122"/>
                  </a:lnTo>
                  <a:lnTo>
                    <a:pt x="3835" y="10062"/>
                  </a:lnTo>
                  <a:lnTo>
                    <a:pt x="3596" y="9994"/>
                  </a:lnTo>
                  <a:lnTo>
                    <a:pt x="3357" y="9909"/>
                  </a:lnTo>
                  <a:lnTo>
                    <a:pt x="3127" y="9824"/>
                  </a:lnTo>
                  <a:lnTo>
                    <a:pt x="2897" y="9721"/>
                  </a:lnTo>
                  <a:lnTo>
                    <a:pt x="2676" y="9602"/>
                  </a:lnTo>
                  <a:lnTo>
                    <a:pt x="2463" y="9483"/>
                  </a:lnTo>
                  <a:lnTo>
                    <a:pt x="2259" y="9346"/>
                  </a:lnTo>
                  <a:lnTo>
                    <a:pt x="2054" y="9210"/>
                  </a:lnTo>
                  <a:lnTo>
                    <a:pt x="1867" y="9057"/>
                  </a:lnTo>
                  <a:lnTo>
                    <a:pt x="1679" y="8895"/>
                  </a:lnTo>
                  <a:lnTo>
                    <a:pt x="1500" y="8725"/>
                  </a:lnTo>
                  <a:lnTo>
                    <a:pt x="1330" y="8546"/>
                  </a:lnTo>
                  <a:lnTo>
                    <a:pt x="1168" y="8358"/>
                  </a:lnTo>
                  <a:lnTo>
                    <a:pt x="1015" y="8171"/>
                  </a:lnTo>
                  <a:lnTo>
                    <a:pt x="878" y="7966"/>
                  </a:lnTo>
                  <a:lnTo>
                    <a:pt x="742" y="7762"/>
                  </a:lnTo>
                  <a:lnTo>
                    <a:pt x="623" y="7549"/>
                  </a:lnTo>
                  <a:lnTo>
                    <a:pt x="504" y="7327"/>
                  </a:lnTo>
                  <a:lnTo>
                    <a:pt x="401" y="7097"/>
                  </a:lnTo>
                  <a:lnTo>
                    <a:pt x="316" y="6867"/>
                  </a:lnTo>
                  <a:lnTo>
                    <a:pt x="231" y="6629"/>
                  </a:lnTo>
                  <a:lnTo>
                    <a:pt x="163" y="6390"/>
                  </a:lnTo>
                  <a:lnTo>
                    <a:pt x="103" y="6143"/>
                  </a:lnTo>
                  <a:lnTo>
                    <a:pt x="61" y="5888"/>
                  </a:lnTo>
                  <a:lnTo>
                    <a:pt x="26" y="5632"/>
                  </a:lnTo>
                  <a:lnTo>
                    <a:pt x="9" y="5376"/>
                  </a:lnTo>
                  <a:lnTo>
                    <a:pt x="1" y="5112"/>
                  </a:lnTo>
                  <a:lnTo>
                    <a:pt x="1" y="5112"/>
                  </a:lnTo>
                  <a:lnTo>
                    <a:pt x="9" y="4848"/>
                  </a:lnTo>
                  <a:lnTo>
                    <a:pt x="26" y="4593"/>
                  </a:lnTo>
                  <a:lnTo>
                    <a:pt x="61" y="4337"/>
                  </a:lnTo>
                  <a:lnTo>
                    <a:pt x="103" y="4081"/>
                  </a:lnTo>
                  <a:lnTo>
                    <a:pt x="163" y="3834"/>
                  </a:lnTo>
                  <a:lnTo>
                    <a:pt x="231" y="3596"/>
                  </a:lnTo>
                  <a:lnTo>
                    <a:pt x="316" y="3357"/>
                  </a:lnTo>
                  <a:lnTo>
                    <a:pt x="401" y="3127"/>
                  </a:lnTo>
                  <a:lnTo>
                    <a:pt x="504" y="2897"/>
                  </a:lnTo>
                  <a:lnTo>
                    <a:pt x="623" y="2684"/>
                  </a:lnTo>
                  <a:lnTo>
                    <a:pt x="742" y="2463"/>
                  </a:lnTo>
                  <a:lnTo>
                    <a:pt x="878" y="2258"/>
                  </a:lnTo>
                  <a:lnTo>
                    <a:pt x="1015" y="2062"/>
                  </a:lnTo>
                  <a:lnTo>
                    <a:pt x="1168" y="1866"/>
                  </a:lnTo>
                  <a:lnTo>
                    <a:pt x="1330" y="1679"/>
                  </a:lnTo>
                  <a:lnTo>
                    <a:pt x="1500" y="1500"/>
                  </a:lnTo>
                  <a:lnTo>
                    <a:pt x="1679" y="1330"/>
                  </a:lnTo>
                  <a:lnTo>
                    <a:pt x="1867" y="1176"/>
                  </a:lnTo>
                  <a:lnTo>
                    <a:pt x="2054" y="1023"/>
                  </a:lnTo>
                  <a:lnTo>
                    <a:pt x="2259" y="878"/>
                  </a:lnTo>
                  <a:lnTo>
                    <a:pt x="2463" y="742"/>
                  </a:lnTo>
                  <a:lnTo>
                    <a:pt x="2676" y="623"/>
                  </a:lnTo>
                  <a:lnTo>
                    <a:pt x="2897" y="512"/>
                  </a:lnTo>
                  <a:lnTo>
                    <a:pt x="3127" y="410"/>
                  </a:lnTo>
                  <a:lnTo>
                    <a:pt x="3357" y="316"/>
                  </a:lnTo>
                  <a:lnTo>
                    <a:pt x="3596" y="231"/>
                  </a:lnTo>
                  <a:lnTo>
                    <a:pt x="3835" y="163"/>
                  </a:lnTo>
                  <a:lnTo>
                    <a:pt x="4082" y="111"/>
                  </a:lnTo>
                  <a:lnTo>
                    <a:pt x="4337" y="60"/>
                  </a:lnTo>
                  <a:lnTo>
                    <a:pt x="4593" y="35"/>
                  </a:lnTo>
                  <a:lnTo>
                    <a:pt x="4848" y="9"/>
                  </a:lnTo>
                  <a:lnTo>
                    <a:pt x="5112" y="1"/>
                  </a:lnTo>
                  <a:lnTo>
                    <a:pt x="51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5"/>
            <p:cNvSpPr/>
            <p:nvPr/>
          </p:nvSpPr>
          <p:spPr>
            <a:xfrm>
              <a:off x="-3898625" y="-1760950"/>
              <a:ext cx="255400" cy="255400"/>
            </a:xfrm>
            <a:custGeom>
              <a:avLst/>
              <a:gdLst/>
              <a:ahLst/>
              <a:cxnLst/>
              <a:rect l="l" t="t" r="r" b="b"/>
              <a:pathLst>
                <a:path w="10216" h="10216" fill="none" extrusionOk="0">
                  <a:moveTo>
                    <a:pt x="5112" y="10215"/>
                  </a:moveTo>
                  <a:lnTo>
                    <a:pt x="5112" y="10215"/>
                  </a:lnTo>
                  <a:lnTo>
                    <a:pt x="4848" y="10207"/>
                  </a:lnTo>
                  <a:lnTo>
                    <a:pt x="4584" y="10190"/>
                  </a:lnTo>
                  <a:lnTo>
                    <a:pt x="4328" y="10156"/>
                  </a:lnTo>
                  <a:lnTo>
                    <a:pt x="4081" y="10113"/>
                  </a:lnTo>
                  <a:lnTo>
                    <a:pt x="3834" y="10053"/>
                  </a:lnTo>
                  <a:lnTo>
                    <a:pt x="3587" y="9985"/>
                  </a:lnTo>
                  <a:lnTo>
                    <a:pt x="3357" y="9909"/>
                  </a:lnTo>
                  <a:lnTo>
                    <a:pt x="3119" y="9815"/>
                  </a:lnTo>
                  <a:lnTo>
                    <a:pt x="2897" y="9713"/>
                  </a:lnTo>
                  <a:lnTo>
                    <a:pt x="2676" y="9602"/>
                  </a:lnTo>
                  <a:lnTo>
                    <a:pt x="2463" y="9474"/>
                  </a:lnTo>
                  <a:lnTo>
                    <a:pt x="2258" y="9338"/>
                  </a:lnTo>
                  <a:lnTo>
                    <a:pt x="2054" y="9201"/>
                  </a:lnTo>
                  <a:lnTo>
                    <a:pt x="1858" y="9048"/>
                  </a:lnTo>
                  <a:lnTo>
                    <a:pt x="1679" y="8886"/>
                  </a:lnTo>
                  <a:lnTo>
                    <a:pt x="1500" y="8716"/>
                  </a:lnTo>
                  <a:lnTo>
                    <a:pt x="1330" y="8537"/>
                  </a:lnTo>
                  <a:lnTo>
                    <a:pt x="1168" y="8358"/>
                  </a:lnTo>
                  <a:lnTo>
                    <a:pt x="1014" y="8162"/>
                  </a:lnTo>
                  <a:lnTo>
                    <a:pt x="870" y="7958"/>
                  </a:lnTo>
                  <a:lnTo>
                    <a:pt x="742" y="7753"/>
                  </a:lnTo>
                  <a:lnTo>
                    <a:pt x="614" y="7540"/>
                  </a:lnTo>
                  <a:lnTo>
                    <a:pt x="503" y="7319"/>
                  </a:lnTo>
                  <a:lnTo>
                    <a:pt x="401" y="7097"/>
                  </a:lnTo>
                  <a:lnTo>
                    <a:pt x="307" y="6859"/>
                  </a:lnTo>
                  <a:lnTo>
                    <a:pt x="231" y="6620"/>
                  </a:lnTo>
                  <a:lnTo>
                    <a:pt x="162" y="6382"/>
                  </a:lnTo>
                  <a:lnTo>
                    <a:pt x="103" y="6134"/>
                  </a:lnTo>
                  <a:lnTo>
                    <a:pt x="60" y="5887"/>
                  </a:lnTo>
                  <a:lnTo>
                    <a:pt x="26" y="5632"/>
                  </a:lnTo>
                  <a:lnTo>
                    <a:pt x="9" y="5368"/>
                  </a:lnTo>
                  <a:lnTo>
                    <a:pt x="1" y="5104"/>
                  </a:lnTo>
                  <a:lnTo>
                    <a:pt x="1" y="5104"/>
                  </a:lnTo>
                  <a:lnTo>
                    <a:pt x="9" y="4840"/>
                  </a:lnTo>
                  <a:lnTo>
                    <a:pt x="26" y="4584"/>
                  </a:lnTo>
                  <a:lnTo>
                    <a:pt x="60" y="4328"/>
                  </a:lnTo>
                  <a:lnTo>
                    <a:pt x="103" y="4081"/>
                  </a:lnTo>
                  <a:lnTo>
                    <a:pt x="162" y="3834"/>
                  </a:lnTo>
                  <a:lnTo>
                    <a:pt x="231" y="3587"/>
                  </a:lnTo>
                  <a:lnTo>
                    <a:pt x="307" y="3349"/>
                  </a:lnTo>
                  <a:lnTo>
                    <a:pt x="401" y="3119"/>
                  </a:lnTo>
                  <a:lnTo>
                    <a:pt x="503" y="2897"/>
                  </a:lnTo>
                  <a:lnTo>
                    <a:pt x="614" y="2676"/>
                  </a:lnTo>
                  <a:lnTo>
                    <a:pt x="742" y="2463"/>
                  </a:lnTo>
                  <a:lnTo>
                    <a:pt x="870" y="2250"/>
                  </a:lnTo>
                  <a:lnTo>
                    <a:pt x="1014" y="2054"/>
                  </a:lnTo>
                  <a:lnTo>
                    <a:pt x="1168" y="1858"/>
                  </a:lnTo>
                  <a:lnTo>
                    <a:pt x="1330" y="1670"/>
                  </a:lnTo>
                  <a:lnTo>
                    <a:pt x="1500" y="1491"/>
                  </a:lnTo>
                  <a:lnTo>
                    <a:pt x="1679" y="1330"/>
                  </a:lnTo>
                  <a:lnTo>
                    <a:pt x="1858" y="1168"/>
                  </a:lnTo>
                  <a:lnTo>
                    <a:pt x="2054" y="1014"/>
                  </a:lnTo>
                  <a:lnTo>
                    <a:pt x="2258" y="870"/>
                  </a:lnTo>
                  <a:lnTo>
                    <a:pt x="2463" y="742"/>
                  </a:lnTo>
                  <a:lnTo>
                    <a:pt x="2676" y="614"/>
                  </a:lnTo>
                  <a:lnTo>
                    <a:pt x="2897" y="503"/>
                  </a:lnTo>
                  <a:lnTo>
                    <a:pt x="3119" y="401"/>
                  </a:lnTo>
                  <a:lnTo>
                    <a:pt x="3357" y="307"/>
                  </a:lnTo>
                  <a:lnTo>
                    <a:pt x="3587" y="231"/>
                  </a:lnTo>
                  <a:lnTo>
                    <a:pt x="3834" y="162"/>
                  </a:lnTo>
                  <a:lnTo>
                    <a:pt x="4081" y="103"/>
                  </a:lnTo>
                  <a:lnTo>
                    <a:pt x="4328" y="60"/>
                  </a:lnTo>
                  <a:lnTo>
                    <a:pt x="4584" y="26"/>
                  </a:lnTo>
                  <a:lnTo>
                    <a:pt x="4848" y="1"/>
                  </a:lnTo>
                  <a:lnTo>
                    <a:pt x="5112" y="1"/>
                  </a:lnTo>
                  <a:lnTo>
                    <a:pt x="5112" y="1"/>
                  </a:lnTo>
                  <a:lnTo>
                    <a:pt x="5368" y="1"/>
                  </a:lnTo>
                  <a:lnTo>
                    <a:pt x="5632" y="26"/>
                  </a:lnTo>
                  <a:lnTo>
                    <a:pt x="5887" y="60"/>
                  </a:lnTo>
                  <a:lnTo>
                    <a:pt x="6134" y="103"/>
                  </a:lnTo>
                  <a:lnTo>
                    <a:pt x="6382" y="162"/>
                  </a:lnTo>
                  <a:lnTo>
                    <a:pt x="6629" y="231"/>
                  </a:lnTo>
                  <a:lnTo>
                    <a:pt x="6867" y="307"/>
                  </a:lnTo>
                  <a:lnTo>
                    <a:pt x="7097" y="401"/>
                  </a:lnTo>
                  <a:lnTo>
                    <a:pt x="7319" y="503"/>
                  </a:lnTo>
                  <a:lnTo>
                    <a:pt x="7540" y="614"/>
                  </a:lnTo>
                  <a:lnTo>
                    <a:pt x="7753" y="742"/>
                  </a:lnTo>
                  <a:lnTo>
                    <a:pt x="7966" y="870"/>
                  </a:lnTo>
                  <a:lnTo>
                    <a:pt x="8162" y="1014"/>
                  </a:lnTo>
                  <a:lnTo>
                    <a:pt x="8358" y="1168"/>
                  </a:lnTo>
                  <a:lnTo>
                    <a:pt x="8545" y="1330"/>
                  </a:lnTo>
                  <a:lnTo>
                    <a:pt x="8716" y="1491"/>
                  </a:lnTo>
                  <a:lnTo>
                    <a:pt x="8886" y="1670"/>
                  </a:lnTo>
                  <a:lnTo>
                    <a:pt x="9048" y="1858"/>
                  </a:lnTo>
                  <a:lnTo>
                    <a:pt x="9201" y="2054"/>
                  </a:lnTo>
                  <a:lnTo>
                    <a:pt x="9346" y="2250"/>
                  </a:lnTo>
                  <a:lnTo>
                    <a:pt x="9474" y="2463"/>
                  </a:lnTo>
                  <a:lnTo>
                    <a:pt x="9602" y="2676"/>
                  </a:lnTo>
                  <a:lnTo>
                    <a:pt x="9713" y="2897"/>
                  </a:lnTo>
                  <a:lnTo>
                    <a:pt x="9815" y="3119"/>
                  </a:lnTo>
                  <a:lnTo>
                    <a:pt x="9909" y="3349"/>
                  </a:lnTo>
                  <a:lnTo>
                    <a:pt x="9985" y="3587"/>
                  </a:lnTo>
                  <a:lnTo>
                    <a:pt x="10053" y="3834"/>
                  </a:lnTo>
                  <a:lnTo>
                    <a:pt x="10113" y="4081"/>
                  </a:lnTo>
                  <a:lnTo>
                    <a:pt x="10156" y="4328"/>
                  </a:lnTo>
                  <a:lnTo>
                    <a:pt x="10190" y="4584"/>
                  </a:lnTo>
                  <a:lnTo>
                    <a:pt x="10207" y="4840"/>
                  </a:lnTo>
                  <a:lnTo>
                    <a:pt x="10215" y="5104"/>
                  </a:lnTo>
                  <a:lnTo>
                    <a:pt x="10215" y="5104"/>
                  </a:lnTo>
                  <a:lnTo>
                    <a:pt x="10207" y="5368"/>
                  </a:lnTo>
                  <a:lnTo>
                    <a:pt x="10190" y="5632"/>
                  </a:lnTo>
                  <a:lnTo>
                    <a:pt x="10156" y="5887"/>
                  </a:lnTo>
                  <a:lnTo>
                    <a:pt x="10113" y="6134"/>
                  </a:lnTo>
                  <a:lnTo>
                    <a:pt x="10053" y="6382"/>
                  </a:lnTo>
                  <a:lnTo>
                    <a:pt x="9985" y="6620"/>
                  </a:lnTo>
                  <a:lnTo>
                    <a:pt x="9909" y="6859"/>
                  </a:lnTo>
                  <a:lnTo>
                    <a:pt x="9815" y="7097"/>
                  </a:lnTo>
                  <a:lnTo>
                    <a:pt x="9713" y="7319"/>
                  </a:lnTo>
                  <a:lnTo>
                    <a:pt x="9602" y="7540"/>
                  </a:lnTo>
                  <a:lnTo>
                    <a:pt x="9474" y="7753"/>
                  </a:lnTo>
                  <a:lnTo>
                    <a:pt x="9346" y="7958"/>
                  </a:lnTo>
                  <a:lnTo>
                    <a:pt x="9201" y="8162"/>
                  </a:lnTo>
                  <a:lnTo>
                    <a:pt x="9048" y="8358"/>
                  </a:lnTo>
                  <a:lnTo>
                    <a:pt x="8886" y="8537"/>
                  </a:lnTo>
                  <a:lnTo>
                    <a:pt x="8716" y="8716"/>
                  </a:lnTo>
                  <a:lnTo>
                    <a:pt x="8545" y="8886"/>
                  </a:lnTo>
                  <a:lnTo>
                    <a:pt x="8358" y="9048"/>
                  </a:lnTo>
                  <a:lnTo>
                    <a:pt x="8162" y="9201"/>
                  </a:lnTo>
                  <a:lnTo>
                    <a:pt x="7966" y="9338"/>
                  </a:lnTo>
                  <a:lnTo>
                    <a:pt x="7753" y="9474"/>
                  </a:lnTo>
                  <a:lnTo>
                    <a:pt x="7540" y="9602"/>
                  </a:lnTo>
                  <a:lnTo>
                    <a:pt x="7319" y="9713"/>
                  </a:lnTo>
                  <a:lnTo>
                    <a:pt x="7097" y="9815"/>
                  </a:lnTo>
                  <a:lnTo>
                    <a:pt x="6867" y="9909"/>
                  </a:lnTo>
                  <a:lnTo>
                    <a:pt x="6629" y="9985"/>
                  </a:lnTo>
                  <a:lnTo>
                    <a:pt x="6382" y="10053"/>
                  </a:lnTo>
                  <a:lnTo>
                    <a:pt x="6134" y="10113"/>
                  </a:lnTo>
                  <a:lnTo>
                    <a:pt x="5887" y="10156"/>
                  </a:lnTo>
                  <a:lnTo>
                    <a:pt x="5632" y="10190"/>
                  </a:lnTo>
                  <a:lnTo>
                    <a:pt x="5368" y="10207"/>
                  </a:lnTo>
                  <a:lnTo>
                    <a:pt x="5112" y="10215"/>
                  </a:lnTo>
                  <a:lnTo>
                    <a:pt x="5112" y="10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5"/>
            <p:cNvSpPr/>
            <p:nvPr/>
          </p:nvSpPr>
          <p:spPr>
            <a:xfrm>
              <a:off x="-2689525" y="-1760950"/>
              <a:ext cx="255400" cy="255400"/>
            </a:xfrm>
            <a:custGeom>
              <a:avLst/>
              <a:gdLst/>
              <a:ahLst/>
              <a:cxnLst/>
              <a:rect l="l" t="t" r="r" b="b"/>
              <a:pathLst>
                <a:path w="10216" h="10216" fill="none" extrusionOk="0">
                  <a:moveTo>
                    <a:pt x="5112" y="10215"/>
                  </a:moveTo>
                  <a:lnTo>
                    <a:pt x="5112" y="10215"/>
                  </a:lnTo>
                  <a:lnTo>
                    <a:pt x="4848" y="10207"/>
                  </a:lnTo>
                  <a:lnTo>
                    <a:pt x="4584" y="10190"/>
                  </a:lnTo>
                  <a:lnTo>
                    <a:pt x="4329" y="10156"/>
                  </a:lnTo>
                  <a:lnTo>
                    <a:pt x="4082" y="10113"/>
                  </a:lnTo>
                  <a:lnTo>
                    <a:pt x="3835" y="10053"/>
                  </a:lnTo>
                  <a:lnTo>
                    <a:pt x="3596" y="9985"/>
                  </a:lnTo>
                  <a:lnTo>
                    <a:pt x="3357" y="9909"/>
                  </a:lnTo>
                  <a:lnTo>
                    <a:pt x="3119" y="9815"/>
                  </a:lnTo>
                  <a:lnTo>
                    <a:pt x="2897" y="9713"/>
                  </a:lnTo>
                  <a:lnTo>
                    <a:pt x="2676" y="9602"/>
                  </a:lnTo>
                  <a:lnTo>
                    <a:pt x="2463" y="9474"/>
                  </a:lnTo>
                  <a:lnTo>
                    <a:pt x="2258" y="9338"/>
                  </a:lnTo>
                  <a:lnTo>
                    <a:pt x="2054" y="9201"/>
                  </a:lnTo>
                  <a:lnTo>
                    <a:pt x="1858" y="9048"/>
                  </a:lnTo>
                  <a:lnTo>
                    <a:pt x="1679" y="8886"/>
                  </a:lnTo>
                  <a:lnTo>
                    <a:pt x="1500" y="8716"/>
                  </a:lnTo>
                  <a:lnTo>
                    <a:pt x="1330" y="8537"/>
                  </a:lnTo>
                  <a:lnTo>
                    <a:pt x="1168" y="8358"/>
                  </a:lnTo>
                  <a:lnTo>
                    <a:pt x="1015" y="8162"/>
                  </a:lnTo>
                  <a:lnTo>
                    <a:pt x="878" y="7958"/>
                  </a:lnTo>
                  <a:lnTo>
                    <a:pt x="742" y="7753"/>
                  </a:lnTo>
                  <a:lnTo>
                    <a:pt x="614" y="7540"/>
                  </a:lnTo>
                  <a:lnTo>
                    <a:pt x="503" y="7319"/>
                  </a:lnTo>
                  <a:lnTo>
                    <a:pt x="401" y="7097"/>
                  </a:lnTo>
                  <a:lnTo>
                    <a:pt x="308" y="6859"/>
                  </a:lnTo>
                  <a:lnTo>
                    <a:pt x="231" y="6620"/>
                  </a:lnTo>
                  <a:lnTo>
                    <a:pt x="163" y="6382"/>
                  </a:lnTo>
                  <a:lnTo>
                    <a:pt x="103" y="6134"/>
                  </a:lnTo>
                  <a:lnTo>
                    <a:pt x="60" y="5887"/>
                  </a:lnTo>
                  <a:lnTo>
                    <a:pt x="26" y="5632"/>
                  </a:lnTo>
                  <a:lnTo>
                    <a:pt x="9" y="5368"/>
                  </a:lnTo>
                  <a:lnTo>
                    <a:pt x="1" y="5104"/>
                  </a:lnTo>
                  <a:lnTo>
                    <a:pt x="1" y="5104"/>
                  </a:lnTo>
                  <a:lnTo>
                    <a:pt x="9" y="4840"/>
                  </a:lnTo>
                  <a:lnTo>
                    <a:pt x="26" y="4584"/>
                  </a:lnTo>
                  <a:lnTo>
                    <a:pt x="60" y="4328"/>
                  </a:lnTo>
                  <a:lnTo>
                    <a:pt x="103" y="4081"/>
                  </a:lnTo>
                  <a:lnTo>
                    <a:pt x="163" y="3834"/>
                  </a:lnTo>
                  <a:lnTo>
                    <a:pt x="231" y="3587"/>
                  </a:lnTo>
                  <a:lnTo>
                    <a:pt x="308" y="3349"/>
                  </a:lnTo>
                  <a:lnTo>
                    <a:pt x="401" y="3119"/>
                  </a:lnTo>
                  <a:lnTo>
                    <a:pt x="503" y="2897"/>
                  </a:lnTo>
                  <a:lnTo>
                    <a:pt x="614" y="2676"/>
                  </a:lnTo>
                  <a:lnTo>
                    <a:pt x="742" y="2463"/>
                  </a:lnTo>
                  <a:lnTo>
                    <a:pt x="878" y="2250"/>
                  </a:lnTo>
                  <a:lnTo>
                    <a:pt x="1015" y="2054"/>
                  </a:lnTo>
                  <a:lnTo>
                    <a:pt x="1168" y="1858"/>
                  </a:lnTo>
                  <a:lnTo>
                    <a:pt x="1330" y="1670"/>
                  </a:lnTo>
                  <a:lnTo>
                    <a:pt x="1500" y="1491"/>
                  </a:lnTo>
                  <a:lnTo>
                    <a:pt x="1679" y="1330"/>
                  </a:lnTo>
                  <a:lnTo>
                    <a:pt x="1858" y="1168"/>
                  </a:lnTo>
                  <a:lnTo>
                    <a:pt x="2054" y="1014"/>
                  </a:lnTo>
                  <a:lnTo>
                    <a:pt x="2258" y="870"/>
                  </a:lnTo>
                  <a:lnTo>
                    <a:pt x="2463" y="742"/>
                  </a:lnTo>
                  <a:lnTo>
                    <a:pt x="2676" y="614"/>
                  </a:lnTo>
                  <a:lnTo>
                    <a:pt x="2897" y="503"/>
                  </a:lnTo>
                  <a:lnTo>
                    <a:pt x="3119" y="401"/>
                  </a:lnTo>
                  <a:lnTo>
                    <a:pt x="3357" y="307"/>
                  </a:lnTo>
                  <a:lnTo>
                    <a:pt x="3596" y="231"/>
                  </a:lnTo>
                  <a:lnTo>
                    <a:pt x="3835" y="162"/>
                  </a:lnTo>
                  <a:lnTo>
                    <a:pt x="4082" y="103"/>
                  </a:lnTo>
                  <a:lnTo>
                    <a:pt x="4329" y="60"/>
                  </a:lnTo>
                  <a:lnTo>
                    <a:pt x="4584" y="26"/>
                  </a:lnTo>
                  <a:lnTo>
                    <a:pt x="4848" y="1"/>
                  </a:lnTo>
                  <a:lnTo>
                    <a:pt x="5112" y="1"/>
                  </a:lnTo>
                  <a:lnTo>
                    <a:pt x="5112" y="1"/>
                  </a:lnTo>
                  <a:lnTo>
                    <a:pt x="5368" y="1"/>
                  </a:lnTo>
                  <a:lnTo>
                    <a:pt x="5632" y="26"/>
                  </a:lnTo>
                  <a:lnTo>
                    <a:pt x="5888" y="60"/>
                  </a:lnTo>
                  <a:lnTo>
                    <a:pt x="6135" y="103"/>
                  </a:lnTo>
                  <a:lnTo>
                    <a:pt x="6382" y="162"/>
                  </a:lnTo>
                  <a:lnTo>
                    <a:pt x="6629" y="231"/>
                  </a:lnTo>
                  <a:lnTo>
                    <a:pt x="6867" y="307"/>
                  </a:lnTo>
                  <a:lnTo>
                    <a:pt x="7097" y="401"/>
                  </a:lnTo>
                  <a:lnTo>
                    <a:pt x="7319" y="503"/>
                  </a:lnTo>
                  <a:lnTo>
                    <a:pt x="7540" y="614"/>
                  </a:lnTo>
                  <a:lnTo>
                    <a:pt x="7753" y="742"/>
                  </a:lnTo>
                  <a:lnTo>
                    <a:pt x="7966" y="870"/>
                  </a:lnTo>
                  <a:lnTo>
                    <a:pt x="8162" y="1014"/>
                  </a:lnTo>
                  <a:lnTo>
                    <a:pt x="8358" y="1168"/>
                  </a:lnTo>
                  <a:lnTo>
                    <a:pt x="8546" y="1330"/>
                  </a:lnTo>
                  <a:lnTo>
                    <a:pt x="8725" y="1491"/>
                  </a:lnTo>
                  <a:lnTo>
                    <a:pt x="8886" y="1670"/>
                  </a:lnTo>
                  <a:lnTo>
                    <a:pt x="9048" y="1858"/>
                  </a:lnTo>
                  <a:lnTo>
                    <a:pt x="9202" y="2054"/>
                  </a:lnTo>
                  <a:lnTo>
                    <a:pt x="9347" y="2250"/>
                  </a:lnTo>
                  <a:lnTo>
                    <a:pt x="9474" y="2463"/>
                  </a:lnTo>
                  <a:lnTo>
                    <a:pt x="9602" y="2676"/>
                  </a:lnTo>
                  <a:lnTo>
                    <a:pt x="9713" y="2897"/>
                  </a:lnTo>
                  <a:lnTo>
                    <a:pt x="9815" y="3119"/>
                  </a:lnTo>
                  <a:lnTo>
                    <a:pt x="9909" y="3349"/>
                  </a:lnTo>
                  <a:lnTo>
                    <a:pt x="9985" y="3587"/>
                  </a:lnTo>
                  <a:lnTo>
                    <a:pt x="10054" y="3834"/>
                  </a:lnTo>
                  <a:lnTo>
                    <a:pt x="10113" y="4081"/>
                  </a:lnTo>
                  <a:lnTo>
                    <a:pt x="10156" y="4328"/>
                  </a:lnTo>
                  <a:lnTo>
                    <a:pt x="10190" y="4584"/>
                  </a:lnTo>
                  <a:lnTo>
                    <a:pt x="10215" y="4840"/>
                  </a:lnTo>
                  <a:lnTo>
                    <a:pt x="10215" y="5104"/>
                  </a:lnTo>
                  <a:lnTo>
                    <a:pt x="10215" y="5104"/>
                  </a:lnTo>
                  <a:lnTo>
                    <a:pt x="10215" y="5368"/>
                  </a:lnTo>
                  <a:lnTo>
                    <a:pt x="10190" y="5632"/>
                  </a:lnTo>
                  <a:lnTo>
                    <a:pt x="10156" y="5887"/>
                  </a:lnTo>
                  <a:lnTo>
                    <a:pt x="10113" y="6134"/>
                  </a:lnTo>
                  <a:lnTo>
                    <a:pt x="10054" y="6382"/>
                  </a:lnTo>
                  <a:lnTo>
                    <a:pt x="9985" y="6620"/>
                  </a:lnTo>
                  <a:lnTo>
                    <a:pt x="9909" y="6859"/>
                  </a:lnTo>
                  <a:lnTo>
                    <a:pt x="9815" y="7097"/>
                  </a:lnTo>
                  <a:lnTo>
                    <a:pt x="9713" y="7319"/>
                  </a:lnTo>
                  <a:lnTo>
                    <a:pt x="9602" y="7540"/>
                  </a:lnTo>
                  <a:lnTo>
                    <a:pt x="9474" y="7753"/>
                  </a:lnTo>
                  <a:lnTo>
                    <a:pt x="9347" y="7958"/>
                  </a:lnTo>
                  <a:lnTo>
                    <a:pt x="9202" y="8162"/>
                  </a:lnTo>
                  <a:lnTo>
                    <a:pt x="9048" y="8358"/>
                  </a:lnTo>
                  <a:lnTo>
                    <a:pt x="8886" y="8537"/>
                  </a:lnTo>
                  <a:lnTo>
                    <a:pt x="8725" y="8716"/>
                  </a:lnTo>
                  <a:lnTo>
                    <a:pt x="8546" y="8886"/>
                  </a:lnTo>
                  <a:lnTo>
                    <a:pt x="8358" y="9048"/>
                  </a:lnTo>
                  <a:lnTo>
                    <a:pt x="8162" y="9201"/>
                  </a:lnTo>
                  <a:lnTo>
                    <a:pt x="7966" y="9338"/>
                  </a:lnTo>
                  <a:lnTo>
                    <a:pt x="7753" y="9474"/>
                  </a:lnTo>
                  <a:lnTo>
                    <a:pt x="7540" y="9602"/>
                  </a:lnTo>
                  <a:lnTo>
                    <a:pt x="7319" y="9713"/>
                  </a:lnTo>
                  <a:lnTo>
                    <a:pt x="7097" y="9815"/>
                  </a:lnTo>
                  <a:lnTo>
                    <a:pt x="6867" y="9909"/>
                  </a:lnTo>
                  <a:lnTo>
                    <a:pt x="6629" y="9985"/>
                  </a:lnTo>
                  <a:lnTo>
                    <a:pt x="6382" y="10053"/>
                  </a:lnTo>
                  <a:lnTo>
                    <a:pt x="6135" y="10113"/>
                  </a:lnTo>
                  <a:lnTo>
                    <a:pt x="5888" y="10156"/>
                  </a:lnTo>
                  <a:lnTo>
                    <a:pt x="5632" y="10190"/>
                  </a:lnTo>
                  <a:lnTo>
                    <a:pt x="5368" y="10207"/>
                  </a:lnTo>
                  <a:lnTo>
                    <a:pt x="5112" y="10215"/>
                  </a:lnTo>
                  <a:lnTo>
                    <a:pt x="5112" y="10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5"/>
            <p:cNvSpPr/>
            <p:nvPr/>
          </p:nvSpPr>
          <p:spPr>
            <a:xfrm>
              <a:off x="-2689525" y="-6805675"/>
              <a:ext cx="255400" cy="255600"/>
            </a:xfrm>
            <a:custGeom>
              <a:avLst/>
              <a:gdLst/>
              <a:ahLst/>
              <a:cxnLst/>
              <a:rect l="l" t="t" r="r" b="b"/>
              <a:pathLst>
                <a:path w="10216" h="10224" fill="none" extrusionOk="0">
                  <a:moveTo>
                    <a:pt x="5112" y="1"/>
                  </a:moveTo>
                  <a:lnTo>
                    <a:pt x="5112" y="1"/>
                  </a:lnTo>
                  <a:lnTo>
                    <a:pt x="5368" y="9"/>
                  </a:lnTo>
                  <a:lnTo>
                    <a:pt x="5632" y="26"/>
                  </a:lnTo>
                  <a:lnTo>
                    <a:pt x="5888" y="60"/>
                  </a:lnTo>
                  <a:lnTo>
                    <a:pt x="6135" y="111"/>
                  </a:lnTo>
                  <a:lnTo>
                    <a:pt x="6382" y="163"/>
                  </a:lnTo>
                  <a:lnTo>
                    <a:pt x="6629" y="231"/>
                  </a:lnTo>
                  <a:lnTo>
                    <a:pt x="6867" y="316"/>
                  </a:lnTo>
                  <a:lnTo>
                    <a:pt x="7097" y="410"/>
                  </a:lnTo>
                  <a:lnTo>
                    <a:pt x="7319" y="512"/>
                  </a:lnTo>
                  <a:lnTo>
                    <a:pt x="7540" y="623"/>
                  </a:lnTo>
                  <a:lnTo>
                    <a:pt x="7753" y="742"/>
                  </a:lnTo>
                  <a:lnTo>
                    <a:pt x="7966" y="878"/>
                  </a:lnTo>
                  <a:lnTo>
                    <a:pt x="8162" y="1023"/>
                  </a:lnTo>
                  <a:lnTo>
                    <a:pt x="8358" y="1168"/>
                  </a:lnTo>
                  <a:lnTo>
                    <a:pt x="8546" y="1330"/>
                  </a:lnTo>
                  <a:lnTo>
                    <a:pt x="8725" y="1500"/>
                  </a:lnTo>
                  <a:lnTo>
                    <a:pt x="8886" y="1679"/>
                  </a:lnTo>
                  <a:lnTo>
                    <a:pt x="9048" y="1866"/>
                  </a:lnTo>
                  <a:lnTo>
                    <a:pt x="9202" y="2054"/>
                  </a:lnTo>
                  <a:lnTo>
                    <a:pt x="9347" y="2258"/>
                  </a:lnTo>
                  <a:lnTo>
                    <a:pt x="9474" y="2463"/>
                  </a:lnTo>
                  <a:lnTo>
                    <a:pt x="9602" y="2676"/>
                  </a:lnTo>
                  <a:lnTo>
                    <a:pt x="9713" y="2897"/>
                  </a:lnTo>
                  <a:lnTo>
                    <a:pt x="9815" y="3127"/>
                  </a:lnTo>
                  <a:lnTo>
                    <a:pt x="9909" y="3357"/>
                  </a:lnTo>
                  <a:lnTo>
                    <a:pt x="9985" y="3596"/>
                  </a:lnTo>
                  <a:lnTo>
                    <a:pt x="10054" y="3834"/>
                  </a:lnTo>
                  <a:lnTo>
                    <a:pt x="10113" y="4081"/>
                  </a:lnTo>
                  <a:lnTo>
                    <a:pt x="10156" y="4337"/>
                  </a:lnTo>
                  <a:lnTo>
                    <a:pt x="10190" y="4593"/>
                  </a:lnTo>
                  <a:lnTo>
                    <a:pt x="10215" y="4848"/>
                  </a:lnTo>
                  <a:lnTo>
                    <a:pt x="10215" y="5112"/>
                  </a:lnTo>
                  <a:lnTo>
                    <a:pt x="10215" y="5112"/>
                  </a:lnTo>
                  <a:lnTo>
                    <a:pt x="10215" y="5376"/>
                  </a:lnTo>
                  <a:lnTo>
                    <a:pt x="10190" y="5632"/>
                  </a:lnTo>
                  <a:lnTo>
                    <a:pt x="10156" y="5888"/>
                  </a:lnTo>
                  <a:lnTo>
                    <a:pt x="10113" y="6143"/>
                  </a:lnTo>
                  <a:lnTo>
                    <a:pt x="10054" y="6390"/>
                  </a:lnTo>
                  <a:lnTo>
                    <a:pt x="9985" y="6629"/>
                  </a:lnTo>
                  <a:lnTo>
                    <a:pt x="9909" y="6867"/>
                  </a:lnTo>
                  <a:lnTo>
                    <a:pt x="9815" y="7097"/>
                  </a:lnTo>
                  <a:lnTo>
                    <a:pt x="9713" y="7327"/>
                  </a:lnTo>
                  <a:lnTo>
                    <a:pt x="9602" y="7549"/>
                  </a:lnTo>
                  <a:lnTo>
                    <a:pt x="9474" y="7762"/>
                  </a:lnTo>
                  <a:lnTo>
                    <a:pt x="9347" y="7966"/>
                  </a:lnTo>
                  <a:lnTo>
                    <a:pt x="9202" y="8171"/>
                  </a:lnTo>
                  <a:lnTo>
                    <a:pt x="9048" y="8358"/>
                  </a:lnTo>
                  <a:lnTo>
                    <a:pt x="8886" y="8546"/>
                  </a:lnTo>
                  <a:lnTo>
                    <a:pt x="8725" y="8724"/>
                  </a:lnTo>
                  <a:lnTo>
                    <a:pt x="8546" y="8895"/>
                  </a:lnTo>
                  <a:lnTo>
                    <a:pt x="8358" y="9057"/>
                  </a:lnTo>
                  <a:lnTo>
                    <a:pt x="8162" y="9202"/>
                  </a:lnTo>
                  <a:lnTo>
                    <a:pt x="7966" y="9346"/>
                  </a:lnTo>
                  <a:lnTo>
                    <a:pt x="7753" y="9483"/>
                  </a:lnTo>
                  <a:lnTo>
                    <a:pt x="7540" y="9602"/>
                  </a:lnTo>
                  <a:lnTo>
                    <a:pt x="7319" y="9721"/>
                  </a:lnTo>
                  <a:lnTo>
                    <a:pt x="7097" y="9823"/>
                  </a:lnTo>
                  <a:lnTo>
                    <a:pt x="6867" y="9909"/>
                  </a:lnTo>
                  <a:lnTo>
                    <a:pt x="6629" y="9994"/>
                  </a:lnTo>
                  <a:lnTo>
                    <a:pt x="6382" y="10062"/>
                  </a:lnTo>
                  <a:lnTo>
                    <a:pt x="6135" y="10122"/>
                  </a:lnTo>
                  <a:lnTo>
                    <a:pt x="5888" y="10164"/>
                  </a:lnTo>
                  <a:lnTo>
                    <a:pt x="5632" y="10198"/>
                  </a:lnTo>
                  <a:lnTo>
                    <a:pt x="5368" y="10215"/>
                  </a:lnTo>
                  <a:lnTo>
                    <a:pt x="5112" y="10224"/>
                  </a:lnTo>
                  <a:lnTo>
                    <a:pt x="5112" y="10224"/>
                  </a:lnTo>
                  <a:lnTo>
                    <a:pt x="4848" y="10215"/>
                  </a:lnTo>
                  <a:lnTo>
                    <a:pt x="4584" y="10198"/>
                  </a:lnTo>
                  <a:lnTo>
                    <a:pt x="4329" y="10164"/>
                  </a:lnTo>
                  <a:lnTo>
                    <a:pt x="4082" y="10122"/>
                  </a:lnTo>
                  <a:lnTo>
                    <a:pt x="3835" y="10062"/>
                  </a:lnTo>
                  <a:lnTo>
                    <a:pt x="3596" y="9994"/>
                  </a:lnTo>
                  <a:lnTo>
                    <a:pt x="3357" y="9909"/>
                  </a:lnTo>
                  <a:lnTo>
                    <a:pt x="3119" y="9823"/>
                  </a:lnTo>
                  <a:lnTo>
                    <a:pt x="2897" y="9721"/>
                  </a:lnTo>
                  <a:lnTo>
                    <a:pt x="2676" y="9602"/>
                  </a:lnTo>
                  <a:lnTo>
                    <a:pt x="2463" y="9483"/>
                  </a:lnTo>
                  <a:lnTo>
                    <a:pt x="2258" y="9346"/>
                  </a:lnTo>
                  <a:lnTo>
                    <a:pt x="2054" y="9202"/>
                  </a:lnTo>
                  <a:lnTo>
                    <a:pt x="1858" y="9057"/>
                  </a:lnTo>
                  <a:lnTo>
                    <a:pt x="1679" y="8895"/>
                  </a:lnTo>
                  <a:lnTo>
                    <a:pt x="1500" y="8724"/>
                  </a:lnTo>
                  <a:lnTo>
                    <a:pt x="1330" y="8546"/>
                  </a:lnTo>
                  <a:lnTo>
                    <a:pt x="1168" y="8358"/>
                  </a:lnTo>
                  <a:lnTo>
                    <a:pt x="1015" y="8171"/>
                  </a:lnTo>
                  <a:lnTo>
                    <a:pt x="878" y="7966"/>
                  </a:lnTo>
                  <a:lnTo>
                    <a:pt x="742" y="7762"/>
                  </a:lnTo>
                  <a:lnTo>
                    <a:pt x="614" y="7549"/>
                  </a:lnTo>
                  <a:lnTo>
                    <a:pt x="503" y="7327"/>
                  </a:lnTo>
                  <a:lnTo>
                    <a:pt x="401" y="7097"/>
                  </a:lnTo>
                  <a:lnTo>
                    <a:pt x="308" y="6867"/>
                  </a:lnTo>
                  <a:lnTo>
                    <a:pt x="231" y="6629"/>
                  </a:lnTo>
                  <a:lnTo>
                    <a:pt x="163" y="6390"/>
                  </a:lnTo>
                  <a:lnTo>
                    <a:pt x="103" y="6143"/>
                  </a:lnTo>
                  <a:lnTo>
                    <a:pt x="60" y="5888"/>
                  </a:lnTo>
                  <a:lnTo>
                    <a:pt x="26" y="5632"/>
                  </a:lnTo>
                  <a:lnTo>
                    <a:pt x="9" y="5376"/>
                  </a:lnTo>
                  <a:lnTo>
                    <a:pt x="1" y="5112"/>
                  </a:lnTo>
                  <a:lnTo>
                    <a:pt x="1" y="5112"/>
                  </a:lnTo>
                  <a:lnTo>
                    <a:pt x="9" y="4848"/>
                  </a:lnTo>
                  <a:lnTo>
                    <a:pt x="26" y="4593"/>
                  </a:lnTo>
                  <a:lnTo>
                    <a:pt x="60" y="4337"/>
                  </a:lnTo>
                  <a:lnTo>
                    <a:pt x="103" y="4081"/>
                  </a:lnTo>
                  <a:lnTo>
                    <a:pt x="163" y="3834"/>
                  </a:lnTo>
                  <a:lnTo>
                    <a:pt x="231" y="3596"/>
                  </a:lnTo>
                  <a:lnTo>
                    <a:pt x="308" y="3357"/>
                  </a:lnTo>
                  <a:lnTo>
                    <a:pt x="401" y="3127"/>
                  </a:lnTo>
                  <a:lnTo>
                    <a:pt x="503" y="2897"/>
                  </a:lnTo>
                  <a:lnTo>
                    <a:pt x="614" y="2676"/>
                  </a:lnTo>
                  <a:lnTo>
                    <a:pt x="742" y="2463"/>
                  </a:lnTo>
                  <a:lnTo>
                    <a:pt x="878" y="2258"/>
                  </a:lnTo>
                  <a:lnTo>
                    <a:pt x="1015" y="2054"/>
                  </a:lnTo>
                  <a:lnTo>
                    <a:pt x="1168" y="1866"/>
                  </a:lnTo>
                  <a:lnTo>
                    <a:pt x="1330" y="1679"/>
                  </a:lnTo>
                  <a:lnTo>
                    <a:pt x="1500" y="1500"/>
                  </a:lnTo>
                  <a:lnTo>
                    <a:pt x="1679" y="1330"/>
                  </a:lnTo>
                  <a:lnTo>
                    <a:pt x="1858" y="1168"/>
                  </a:lnTo>
                  <a:lnTo>
                    <a:pt x="2054" y="1023"/>
                  </a:lnTo>
                  <a:lnTo>
                    <a:pt x="2258" y="878"/>
                  </a:lnTo>
                  <a:lnTo>
                    <a:pt x="2463" y="742"/>
                  </a:lnTo>
                  <a:lnTo>
                    <a:pt x="2676" y="623"/>
                  </a:lnTo>
                  <a:lnTo>
                    <a:pt x="2897" y="512"/>
                  </a:lnTo>
                  <a:lnTo>
                    <a:pt x="3119" y="410"/>
                  </a:lnTo>
                  <a:lnTo>
                    <a:pt x="3357" y="316"/>
                  </a:lnTo>
                  <a:lnTo>
                    <a:pt x="3596" y="231"/>
                  </a:lnTo>
                  <a:lnTo>
                    <a:pt x="3835" y="163"/>
                  </a:lnTo>
                  <a:lnTo>
                    <a:pt x="4082" y="111"/>
                  </a:lnTo>
                  <a:lnTo>
                    <a:pt x="4329" y="60"/>
                  </a:lnTo>
                  <a:lnTo>
                    <a:pt x="4584" y="26"/>
                  </a:lnTo>
                  <a:lnTo>
                    <a:pt x="4848" y="9"/>
                  </a:lnTo>
                  <a:lnTo>
                    <a:pt x="5112" y="1"/>
                  </a:lnTo>
                  <a:lnTo>
                    <a:pt x="51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5"/>
            <p:cNvSpPr/>
            <p:nvPr/>
          </p:nvSpPr>
          <p:spPr>
            <a:xfrm>
              <a:off x="-3898625" y="-6805675"/>
              <a:ext cx="255400" cy="255600"/>
            </a:xfrm>
            <a:custGeom>
              <a:avLst/>
              <a:gdLst/>
              <a:ahLst/>
              <a:cxnLst/>
              <a:rect l="l" t="t" r="r" b="b"/>
              <a:pathLst>
                <a:path w="10216" h="10224" fill="none" extrusionOk="0">
                  <a:moveTo>
                    <a:pt x="5112" y="1"/>
                  </a:moveTo>
                  <a:lnTo>
                    <a:pt x="5112" y="1"/>
                  </a:lnTo>
                  <a:lnTo>
                    <a:pt x="5368" y="9"/>
                  </a:lnTo>
                  <a:lnTo>
                    <a:pt x="5632" y="26"/>
                  </a:lnTo>
                  <a:lnTo>
                    <a:pt x="5887" y="60"/>
                  </a:lnTo>
                  <a:lnTo>
                    <a:pt x="6134" y="111"/>
                  </a:lnTo>
                  <a:lnTo>
                    <a:pt x="6382" y="163"/>
                  </a:lnTo>
                  <a:lnTo>
                    <a:pt x="6629" y="231"/>
                  </a:lnTo>
                  <a:lnTo>
                    <a:pt x="6867" y="316"/>
                  </a:lnTo>
                  <a:lnTo>
                    <a:pt x="7097" y="410"/>
                  </a:lnTo>
                  <a:lnTo>
                    <a:pt x="7319" y="512"/>
                  </a:lnTo>
                  <a:lnTo>
                    <a:pt x="7540" y="623"/>
                  </a:lnTo>
                  <a:lnTo>
                    <a:pt x="7753" y="742"/>
                  </a:lnTo>
                  <a:lnTo>
                    <a:pt x="7966" y="878"/>
                  </a:lnTo>
                  <a:lnTo>
                    <a:pt x="8162" y="1023"/>
                  </a:lnTo>
                  <a:lnTo>
                    <a:pt x="8358" y="1168"/>
                  </a:lnTo>
                  <a:lnTo>
                    <a:pt x="8545" y="1330"/>
                  </a:lnTo>
                  <a:lnTo>
                    <a:pt x="8716" y="1500"/>
                  </a:lnTo>
                  <a:lnTo>
                    <a:pt x="8886" y="1679"/>
                  </a:lnTo>
                  <a:lnTo>
                    <a:pt x="9048" y="1866"/>
                  </a:lnTo>
                  <a:lnTo>
                    <a:pt x="9201" y="2054"/>
                  </a:lnTo>
                  <a:lnTo>
                    <a:pt x="9346" y="2258"/>
                  </a:lnTo>
                  <a:lnTo>
                    <a:pt x="9474" y="2463"/>
                  </a:lnTo>
                  <a:lnTo>
                    <a:pt x="9602" y="2676"/>
                  </a:lnTo>
                  <a:lnTo>
                    <a:pt x="9713" y="2897"/>
                  </a:lnTo>
                  <a:lnTo>
                    <a:pt x="9815" y="3127"/>
                  </a:lnTo>
                  <a:lnTo>
                    <a:pt x="9909" y="3357"/>
                  </a:lnTo>
                  <a:lnTo>
                    <a:pt x="9985" y="3596"/>
                  </a:lnTo>
                  <a:lnTo>
                    <a:pt x="10053" y="3834"/>
                  </a:lnTo>
                  <a:lnTo>
                    <a:pt x="10113" y="4081"/>
                  </a:lnTo>
                  <a:lnTo>
                    <a:pt x="10156" y="4337"/>
                  </a:lnTo>
                  <a:lnTo>
                    <a:pt x="10190" y="4593"/>
                  </a:lnTo>
                  <a:lnTo>
                    <a:pt x="10207" y="4848"/>
                  </a:lnTo>
                  <a:lnTo>
                    <a:pt x="10215" y="5112"/>
                  </a:lnTo>
                  <a:lnTo>
                    <a:pt x="10215" y="5112"/>
                  </a:lnTo>
                  <a:lnTo>
                    <a:pt x="10207" y="5376"/>
                  </a:lnTo>
                  <a:lnTo>
                    <a:pt x="10190" y="5632"/>
                  </a:lnTo>
                  <a:lnTo>
                    <a:pt x="10156" y="5888"/>
                  </a:lnTo>
                  <a:lnTo>
                    <a:pt x="10113" y="6143"/>
                  </a:lnTo>
                  <a:lnTo>
                    <a:pt x="10053" y="6390"/>
                  </a:lnTo>
                  <a:lnTo>
                    <a:pt x="9985" y="6629"/>
                  </a:lnTo>
                  <a:lnTo>
                    <a:pt x="9909" y="6867"/>
                  </a:lnTo>
                  <a:lnTo>
                    <a:pt x="9815" y="7097"/>
                  </a:lnTo>
                  <a:lnTo>
                    <a:pt x="9713" y="7327"/>
                  </a:lnTo>
                  <a:lnTo>
                    <a:pt x="9602" y="7549"/>
                  </a:lnTo>
                  <a:lnTo>
                    <a:pt x="9474" y="7762"/>
                  </a:lnTo>
                  <a:lnTo>
                    <a:pt x="9346" y="7966"/>
                  </a:lnTo>
                  <a:lnTo>
                    <a:pt x="9201" y="8171"/>
                  </a:lnTo>
                  <a:lnTo>
                    <a:pt x="9048" y="8358"/>
                  </a:lnTo>
                  <a:lnTo>
                    <a:pt x="8886" y="8546"/>
                  </a:lnTo>
                  <a:lnTo>
                    <a:pt x="8716" y="8724"/>
                  </a:lnTo>
                  <a:lnTo>
                    <a:pt x="8545" y="8895"/>
                  </a:lnTo>
                  <a:lnTo>
                    <a:pt x="8358" y="9057"/>
                  </a:lnTo>
                  <a:lnTo>
                    <a:pt x="8162" y="9202"/>
                  </a:lnTo>
                  <a:lnTo>
                    <a:pt x="7966" y="9346"/>
                  </a:lnTo>
                  <a:lnTo>
                    <a:pt x="7753" y="9483"/>
                  </a:lnTo>
                  <a:lnTo>
                    <a:pt x="7540" y="9602"/>
                  </a:lnTo>
                  <a:lnTo>
                    <a:pt x="7319" y="9721"/>
                  </a:lnTo>
                  <a:lnTo>
                    <a:pt x="7097" y="9823"/>
                  </a:lnTo>
                  <a:lnTo>
                    <a:pt x="6867" y="9909"/>
                  </a:lnTo>
                  <a:lnTo>
                    <a:pt x="6629" y="9994"/>
                  </a:lnTo>
                  <a:lnTo>
                    <a:pt x="6382" y="10062"/>
                  </a:lnTo>
                  <a:lnTo>
                    <a:pt x="6134" y="10122"/>
                  </a:lnTo>
                  <a:lnTo>
                    <a:pt x="5887" y="10164"/>
                  </a:lnTo>
                  <a:lnTo>
                    <a:pt x="5632" y="10198"/>
                  </a:lnTo>
                  <a:lnTo>
                    <a:pt x="5368" y="10215"/>
                  </a:lnTo>
                  <a:lnTo>
                    <a:pt x="5112" y="10224"/>
                  </a:lnTo>
                  <a:lnTo>
                    <a:pt x="5112" y="10224"/>
                  </a:lnTo>
                  <a:lnTo>
                    <a:pt x="4848" y="10215"/>
                  </a:lnTo>
                  <a:lnTo>
                    <a:pt x="4584" y="10198"/>
                  </a:lnTo>
                  <a:lnTo>
                    <a:pt x="4328" y="10164"/>
                  </a:lnTo>
                  <a:lnTo>
                    <a:pt x="4081" y="10122"/>
                  </a:lnTo>
                  <a:lnTo>
                    <a:pt x="3834" y="10062"/>
                  </a:lnTo>
                  <a:lnTo>
                    <a:pt x="3587" y="9994"/>
                  </a:lnTo>
                  <a:lnTo>
                    <a:pt x="3357" y="9909"/>
                  </a:lnTo>
                  <a:lnTo>
                    <a:pt x="3119" y="9823"/>
                  </a:lnTo>
                  <a:lnTo>
                    <a:pt x="2897" y="9721"/>
                  </a:lnTo>
                  <a:lnTo>
                    <a:pt x="2676" y="9602"/>
                  </a:lnTo>
                  <a:lnTo>
                    <a:pt x="2463" y="9483"/>
                  </a:lnTo>
                  <a:lnTo>
                    <a:pt x="2258" y="9346"/>
                  </a:lnTo>
                  <a:lnTo>
                    <a:pt x="2054" y="9202"/>
                  </a:lnTo>
                  <a:lnTo>
                    <a:pt x="1858" y="9057"/>
                  </a:lnTo>
                  <a:lnTo>
                    <a:pt x="1679" y="8895"/>
                  </a:lnTo>
                  <a:lnTo>
                    <a:pt x="1500" y="8724"/>
                  </a:lnTo>
                  <a:lnTo>
                    <a:pt x="1330" y="8546"/>
                  </a:lnTo>
                  <a:lnTo>
                    <a:pt x="1168" y="8358"/>
                  </a:lnTo>
                  <a:lnTo>
                    <a:pt x="1014" y="8171"/>
                  </a:lnTo>
                  <a:lnTo>
                    <a:pt x="870" y="7966"/>
                  </a:lnTo>
                  <a:lnTo>
                    <a:pt x="742" y="7762"/>
                  </a:lnTo>
                  <a:lnTo>
                    <a:pt x="614" y="7549"/>
                  </a:lnTo>
                  <a:lnTo>
                    <a:pt x="503" y="7327"/>
                  </a:lnTo>
                  <a:lnTo>
                    <a:pt x="401" y="7097"/>
                  </a:lnTo>
                  <a:lnTo>
                    <a:pt x="307" y="6867"/>
                  </a:lnTo>
                  <a:lnTo>
                    <a:pt x="231" y="6629"/>
                  </a:lnTo>
                  <a:lnTo>
                    <a:pt x="162" y="6390"/>
                  </a:lnTo>
                  <a:lnTo>
                    <a:pt x="103" y="6143"/>
                  </a:lnTo>
                  <a:lnTo>
                    <a:pt x="60" y="5888"/>
                  </a:lnTo>
                  <a:lnTo>
                    <a:pt x="26" y="5632"/>
                  </a:lnTo>
                  <a:lnTo>
                    <a:pt x="9" y="5376"/>
                  </a:lnTo>
                  <a:lnTo>
                    <a:pt x="1" y="5112"/>
                  </a:lnTo>
                  <a:lnTo>
                    <a:pt x="1" y="5112"/>
                  </a:lnTo>
                  <a:lnTo>
                    <a:pt x="9" y="4848"/>
                  </a:lnTo>
                  <a:lnTo>
                    <a:pt x="26" y="4593"/>
                  </a:lnTo>
                  <a:lnTo>
                    <a:pt x="60" y="4337"/>
                  </a:lnTo>
                  <a:lnTo>
                    <a:pt x="103" y="4081"/>
                  </a:lnTo>
                  <a:lnTo>
                    <a:pt x="162" y="3834"/>
                  </a:lnTo>
                  <a:lnTo>
                    <a:pt x="231" y="3596"/>
                  </a:lnTo>
                  <a:lnTo>
                    <a:pt x="307" y="3357"/>
                  </a:lnTo>
                  <a:lnTo>
                    <a:pt x="401" y="3127"/>
                  </a:lnTo>
                  <a:lnTo>
                    <a:pt x="503" y="2897"/>
                  </a:lnTo>
                  <a:lnTo>
                    <a:pt x="614" y="2676"/>
                  </a:lnTo>
                  <a:lnTo>
                    <a:pt x="742" y="2463"/>
                  </a:lnTo>
                  <a:lnTo>
                    <a:pt x="870" y="2258"/>
                  </a:lnTo>
                  <a:lnTo>
                    <a:pt x="1014" y="2054"/>
                  </a:lnTo>
                  <a:lnTo>
                    <a:pt x="1168" y="1866"/>
                  </a:lnTo>
                  <a:lnTo>
                    <a:pt x="1330" y="1679"/>
                  </a:lnTo>
                  <a:lnTo>
                    <a:pt x="1500" y="1500"/>
                  </a:lnTo>
                  <a:lnTo>
                    <a:pt x="1679" y="1330"/>
                  </a:lnTo>
                  <a:lnTo>
                    <a:pt x="1858" y="1168"/>
                  </a:lnTo>
                  <a:lnTo>
                    <a:pt x="2054" y="1023"/>
                  </a:lnTo>
                  <a:lnTo>
                    <a:pt x="2258" y="878"/>
                  </a:lnTo>
                  <a:lnTo>
                    <a:pt x="2463" y="742"/>
                  </a:lnTo>
                  <a:lnTo>
                    <a:pt x="2676" y="623"/>
                  </a:lnTo>
                  <a:lnTo>
                    <a:pt x="2897" y="512"/>
                  </a:lnTo>
                  <a:lnTo>
                    <a:pt x="3119" y="410"/>
                  </a:lnTo>
                  <a:lnTo>
                    <a:pt x="3357" y="316"/>
                  </a:lnTo>
                  <a:lnTo>
                    <a:pt x="3587" y="231"/>
                  </a:lnTo>
                  <a:lnTo>
                    <a:pt x="3834" y="163"/>
                  </a:lnTo>
                  <a:lnTo>
                    <a:pt x="4081" y="111"/>
                  </a:lnTo>
                  <a:lnTo>
                    <a:pt x="4328" y="60"/>
                  </a:lnTo>
                  <a:lnTo>
                    <a:pt x="4584" y="26"/>
                  </a:lnTo>
                  <a:lnTo>
                    <a:pt x="4848" y="9"/>
                  </a:lnTo>
                  <a:lnTo>
                    <a:pt x="5112" y="1"/>
                  </a:lnTo>
                  <a:lnTo>
                    <a:pt x="51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5"/>
            <p:cNvSpPr/>
            <p:nvPr/>
          </p:nvSpPr>
          <p:spPr>
            <a:xfrm>
              <a:off x="-4739050" y="-5725625"/>
              <a:ext cx="3140025" cy="3140025"/>
            </a:xfrm>
            <a:custGeom>
              <a:avLst/>
              <a:gdLst/>
              <a:ahLst/>
              <a:cxnLst/>
              <a:rect l="l" t="t" r="r" b="b"/>
              <a:pathLst>
                <a:path w="125601" h="125601" fill="none" extrusionOk="0">
                  <a:moveTo>
                    <a:pt x="122406" y="3195"/>
                  </a:moveTo>
                  <a:lnTo>
                    <a:pt x="122406" y="3195"/>
                  </a:lnTo>
                  <a:lnTo>
                    <a:pt x="122687" y="5768"/>
                  </a:lnTo>
                  <a:lnTo>
                    <a:pt x="122960" y="8341"/>
                  </a:lnTo>
                  <a:lnTo>
                    <a:pt x="123215" y="10896"/>
                  </a:lnTo>
                  <a:lnTo>
                    <a:pt x="123462" y="13444"/>
                  </a:lnTo>
                  <a:lnTo>
                    <a:pt x="123684" y="15982"/>
                  </a:lnTo>
                  <a:lnTo>
                    <a:pt x="123897" y="18513"/>
                  </a:lnTo>
                  <a:lnTo>
                    <a:pt x="124093" y="21026"/>
                  </a:lnTo>
                  <a:lnTo>
                    <a:pt x="124280" y="23531"/>
                  </a:lnTo>
                  <a:lnTo>
                    <a:pt x="124451" y="26027"/>
                  </a:lnTo>
                  <a:lnTo>
                    <a:pt x="124604" y="28506"/>
                  </a:lnTo>
                  <a:lnTo>
                    <a:pt x="124749" y="30968"/>
                  </a:lnTo>
                  <a:lnTo>
                    <a:pt x="124885" y="33413"/>
                  </a:lnTo>
                  <a:lnTo>
                    <a:pt x="125004" y="35850"/>
                  </a:lnTo>
                  <a:lnTo>
                    <a:pt x="125107" y="38269"/>
                  </a:lnTo>
                  <a:lnTo>
                    <a:pt x="125209" y="40671"/>
                  </a:lnTo>
                  <a:lnTo>
                    <a:pt x="125294" y="43048"/>
                  </a:lnTo>
                  <a:lnTo>
                    <a:pt x="125362" y="45417"/>
                  </a:lnTo>
                  <a:lnTo>
                    <a:pt x="125430" y="47760"/>
                  </a:lnTo>
                  <a:lnTo>
                    <a:pt x="125482" y="50085"/>
                  </a:lnTo>
                  <a:lnTo>
                    <a:pt x="125524" y="52386"/>
                  </a:lnTo>
                  <a:lnTo>
                    <a:pt x="125558" y="54669"/>
                  </a:lnTo>
                  <a:lnTo>
                    <a:pt x="125575" y="56926"/>
                  </a:lnTo>
                  <a:lnTo>
                    <a:pt x="125592" y="59167"/>
                  </a:lnTo>
                  <a:lnTo>
                    <a:pt x="125601" y="61382"/>
                  </a:lnTo>
                  <a:lnTo>
                    <a:pt x="125592" y="63571"/>
                  </a:lnTo>
                  <a:lnTo>
                    <a:pt x="125584" y="65735"/>
                  </a:lnTo>
                  <a:lnTo>
                    <a:pt x="125567" y="67874"/>
                  </a:lnTo>
                  <a:lnTo>
                    <a:pt x="125541" y="69987"/>
                  </a:lnTo>
                  <a:lnTo>
                    <a:pt x="125507" y="72074"/>
                  </a:lnTo>
                  <a:lnTo>
                    <a:pt x="125464" y="74127"/>
                  </a:lnTo>
                  <a:lnTo>
                    <a:pt x="125422" y="76155"/>
                  </a:lnTo>
                  <a:lnTo>
                    <a:pt x="125371" y="78157"/>
                  </a:lnTo>
                  <a:lnTo>
                    <a:pt x="125311" y="80125"/>
                  </a:lnTo>
                  <a:lnTo>
                    <a:pt x="125252" y="82067"/>
                  </a:lnTo>
                  <a:lnTo>
                    <a:pt x="125175" y="83975"/>
                  </a:lnTo>
                  <a:lnTo>
                    <a:pt x="125107" y="85850"/>
                  </a:lnTo>
                  <a:lnTo>
                    <a:pt x="125030" y="87690"/>
                  </a:lnTo>
                  <a:lnTo>
                    <a:pt x="124945" y="89504"/>
                  </a:lnTo>
                  <a:lnTo>
                    <a:pt x="124860" y="91276"/>
                  </a:lnTo>
                  <a:lnTo>
                    <a:pt x="124774" y="93014"/>
                  </a:lnTo>
                  <a:lnTo>
                    <a:pt x="124578" y="96388"/>
                  </a:lnTo>
                  <a:lnTo>
                    <a:pt x="124383" y="99608"/>
                  </a:lnTo>
                  <a:lnTo>
                    <a:pt x="124178" y="102684"/>
                  </a:lnTo>
                  <a:lnTo>
                    <a:pt x="123965" y="105589"/>
                  </a:lnTo>
                  <a:lnTo>
                    <a:pt x="123752" y="108332"/>
                  </a:lnTo>
                  <a:lnTo>
                    <a:pt x="123539" y="110905"/>
                  </a:lnTo>
                  <a:lnTo>
                    <a:pt x="123326" y="113299"/>
                  </a:lnTo>
                  <a:lnTo>
                    <a:pt x="123122" y="115505"/>
                  </a:lnTo>
                  <a:lnTo>
                    <a:pt x="122926" y="117533"/>
                  </a:lnTo>
                  <a:lnTo>
                    <a:pt x="122738" y="119356"/>
                  </a:lnTo>
                  <a:lnTo>
                    <a:pt x="122568" y="120992"/>
                  </a:lnTo>
                  <a:lnTo>
                    <a:pt x="122406" y="122406"/>
                  </a:lnTo>
                  <a:lnTo>
                    <a:pt x="122406" y="122406"/>
                  </a:lnTo>
                  <a:lnTo>
                    <a:pt x="120992" y="122568"/>
                  </a:lnTo>
                  <a:lnTo>
                    <a:pt x="119356" y="122738"/>
                  </a:lnTo>
                  <a:lnTo>
                    <a:pt x="117533" y="122926"/>
                  </a:lnTo>
                  <a:lnTo>
                    <a:pt x="115505" y="123122"/>
                  </a:lnTo>
                  <a:lnTo>
                    <a:pt x="113299" y="123326"/>
                  </a:lnTo>
                  <a:lnTo>
                    <a:pt x="110905" y="123539"/>
                  </a:lnTo>
                  <a:lnTo>
                    <a:pt x="108332" y="123752"/>
                  </a:lnTo>
                  <a:lnTo>
                    <a:pt x="105589" y="123965"/>
                  </a:lnTo>
                  <a:lnTo>
                    <a:pt x="102684" y="124178"/>
                  </a:lnTo>
                  <a:lnTo>
                    <a:pt x="99608" y="124382"/>
                  </a:lnTo>
                  <a:lnTo>
                    <a:pt x="96388" y="124587"/>
                  </a:lnTo>
                  <a:lnTo>
                    <a:pt x="93014" y="124774"/>
                  </a:lnTo>
                  <a:lnTo>
                    <a:pt x="91276" y="124860"/>
                  </a:lnTo>
                  <a:lnTo>
                    <a:pt x="89504" y="124945"/>
                  </a:lnTo>
                  <a:lnTo>
                    <a:pt x="87690" y="125030"/>
                  </a:lnTo>
                  <a:lnTo>
                    <a:pt x="85850" y="125107"/>
                  </a:lnTo>
                  <a:lnTo>
                    <a:pt x="83975" y="125183"/>
                  </a:lnTo>
                  <a:lnTo>
                    <a:pt x="82067" y="125251"/>
                  </a:lnTo>
                  <a:lnTo>
                    <a:pt x="80125" y="125311"/>
                  </a:lnTo>
                  <a:lnTo>
                    <a:pt x="78157" y="125371"/>
                  </a:lnTo>
                  <a:lnTo>
                    <a:pt x="76155" y="125422"/>
                  </a:lnTo>
                  <a:lnTo>
                    <a:pt x="74127" y="125473"/>
                  </a:lnTo>
                  <a:lnTo>
                    <a:pt x="72074" y="125507"/>
                  </a:lnTo>
                  <a:lnTo>
                    <a:pt x="69987" y="125541"/>
                  </a:lnTo>
                  <a:lnTo>
                    <a:pt x="67874" y="125567"/>
                  </a:lnTo>
                  <a:lnTo>
                    <a:pt x="65735" y="125584"/>
                  </a:lnTo>
                  <a:lnTo>
                    <a:pt x="63572" y="125601"/>
                  </a:lnTo>
                  <a:lnTo>
                    <a:pt x="61382" y="125601"/>
                  </a:lnTo>
                  <a:lnTo>
                    <a:pt x="59167" y="125592"/>
                  </a:lnTo>
                  <a:lnTo>
                    <a:pt x="56926" y="125575"/>
                  </a:lnTo>
                  <a:lnTo>
                    <a:pt x="54669" y="125558"/>
                  </a:lnTo>
                  <a:lnTo>
                    <a:pt x="52386" y="125524"/>
                  </a:lnTo>
                  <a:lnTo>
                    <a:pt x="50077" y="125481"/>
                  </a:lnTo>
                  <a:lnTo>
                    <a:pt x="47760" y="125430"/>
                  </a:lnTo>
                  <a:lnTo>
                    <a:pt x="45408" y="125362"/>
                  </a:lnTo>
                  <a:lnTo>
                    <a:pt x="43048" y="125294"/>
                  </a:lnTo>
                  <a:lnTo>
                    <a:pt x="40663" y="125209"/>
                  </a:lnTo>
                  <a:lnTo>
                    <a:pt x="38269" y="125115"/>
                  </a:lnTo>
                  <a:lnTo>
                    <a:pt x="35850" y="125004"/>
                  </a:lnTo>
                  <a:lnTo>
                    <a:pt x="33413" y="124885"/>
                  </a:lnTo>
                  <a:lnTo>
                    <a:pt x="30968" y="124757"/>
                  </a:lnTo>
                  <a:lnTo>
                    <a:pt x="28506" y="124612"/>
                  </a:lnTo>
                  <a:lnTo>
                    <a:pt x="26027" y="124451"/>
                  </a:lnTo>
                  <a:lnTo>
                    <a:pt x="23531" y="124280"/>
                  </a:lnTo>
                  <a:lnTo>
                    <a:pt x="21026" y="124101"/>
                  </a:lnTo>
                  <a:lnTo>
                    <a:pt x="18513" y="123897"/>
                  </a:lnTo>
                  <a:lnTo>
                    <a:pt x="15983" y="123684"/>
                  </a:lnTo>
                  <a:lnTo>
                    <a:pt x="13444" y="123462"/>
                  </a:lnTo>
                  <a:lnTo>
                    <a:pt x="10897" y="123215"/>
                  </a:lnTo>
                  <a:lnTo>
                    <a:pt x="8341" y="122960"/>
                  </a:lnTo>
                  <a:lnTo>
                    <a:pt x="5768" y="122687"/>
                  </a:lnTo>
                  <a:lnTo>
                    <a:pt x="3195" y="122406"/>
                  </a:lnTo>
                  <a:lnTo>
                    <a:pt x="3195" y="122406"/>
                  </a:lnTo>
                  <a:lnTo>
                    <a:pt x="2905" y="119825"/>
                  </a:lnTo>
                  <a:lnTo>
                    <a:pt x="2641" y="117260"/>
                  </a:lnTo>
                  <a:lnTo>
                    <a:pt x="2377" y="114704"/>
                  </a:lnTo>
                  <a:lnTo>
                    <a:pt x="2139" y="112157"/>
                  </a:lnTo>
                  <a:lnTo>
                    <a:pt x="1909" y="109618"/>
                  </a:lnTo>
                  <a:lnTo>
                    <a:pt x="1704" y="107088"/>
                  </a:lnTo>
                  <a:lnTo>
                    <a:pt x="1500" y="104575"/>
                  </a:lnTo>
                  <a:lnTo>
                    <a:pt x="1321" y="102070"/>
                  </a:lnTo>
                  <a:lnTo>
                    <a:pt x="1150" y="99574"/>
                  </a:lnTo>
                  <a:lnTo>
                    <a:pt x="989" y="97095"/>
                  </a:lnTo>
                  <a:lnTo>
                    <a:pt x="844" y="94633"/>
                  </a:lnTo>
                  <a:lnTo>
                    <a:pt x="716" y="92188"/>
                  </a:lnTo>
                  <a:lnTo>
                    <a:pt x="597" y="89751"/>
                  </a:lnTo>
                  <a:lnTo>
                    <a:pt x="486" y="87332"/>
                  </a:lnTo>
                  <a:lnTo>
                    <a:pt x="392" y="84938"/>
                  </a:lnTo>
                  <a:lnTo>
                    <a:pt x="307" y="82553"/>
                  </a:lnTo>
                  <a:lnTo>
                    <a:pt x="239" y="80193"/>
                  </a:lnTo>
                  <a:lnTo>
                    <a:pt x="171" y="77841"/>
                  </a:lnTo>
                  <a:lnTo>
                    <a:pt x="120" y="75516"/>
                  </a:lnTo>
                  <a:lnTo>
                    <a:pt x="77" y="73215"/>
                  </a:lnTo>
                  <a:lnTo>
                    <a:pt x="43" y="70932"/>
                  </a:lnTo>
                  <a:lnTo>
                    <a:pt x="17" y="68675"/>
                  </a:lnTo>
                  <a:lnTo>
                    <a:pt x="9" y="66434"/>
                  </a:lnTo>
                  <a:lnTo>
                    <a:pt x="0" y="64219"/>
                  </a:lnTo>
                  <a:lnTo>
                    <a:pt x="0" y="62029"/>
                  </a:lnTo>
                  <a:lnTo>
                    <a:pt x="17" y="59866"/>
                  </a:lnTo>
                  <a:lnTo>
                    <a:pt x="34" y="57727"/>
                  </a:lnTo>
                  <a:lnTo>
                    <a:pt x="60" y="55614"/>
                  </a:lnTo>
                  <a:lnTo>
                    <a:pt x="94" y="53527"/>
                  </a:lnTo>
                  <a:lnTo>
                    <a:pt x="128" y="51474"/>
                  </a:lnTo>
                  <a:lnTo>
                    <a:pt x="179" y="49446"/>
                  </a:lnTo>
                  <a:lnTo>
                    <a:pt x="230" y="47444"/>
                  </a:lnTo>
                  <a:lnTo>
                    <a:pt x="290" y="45476"/>
                  </a:lnTo>
                  <a:lnTo>
                    <a:pt x="350" y="43534"/>
                  </a:lnTo>
                  <a:lnTo>
                    <a:pt x="418" y="41626"/>
                  </a:lnTo>
                  <a:lnTo>
                    <a:pt x="494" y="39751"/>
                  </a:lnTo>
                  <a:lnTo>
                    <a:pt x="571" y="37911"/>
                  </a:lnTo>
                  <a:lnTo>
                    <a:pt x="656" y="36097"/>
                  </a:lnTo>
                  <a:lnTo>
                    <a:pt x="741" y="34325"/>
                  </a:lnTo>
                  <a:lnTo>
                    <a:pt x="827" y="32587"/>
                  </a:lnTo>
                  <a:lnTo>
                    <a:pt x="1014" y="29213"/>
                  </a:lnTo>
                  <a:lnTo>
                    <a:pt x="1219" y="25993"/>
                  </a:lnTo>
                  <a:lnTo>
                    <a:pt x="1423" y="22926"/>
                  </a:lnTo>
                  <a:lnTo>
                    <a:pt x="1636" y="20012"/>
                  </a:lnTo>
                  <a:lnTo>
                    <a:pt x="1849" y="17269"/>
                  </a:lnTo>
                  <a:lnTo>
                    <a:pt x="2062" y="14696"/>
                  </a:lnTo>
                  <a:lnTo>
                    <a:pt x="2266" y="12302"/>
                  </a:lnTo>
                  <a:lnTo>
                    <a:pt x="2471" y="10096"/>
                  </a:lnTo>
                  <a:lnTo>
                    <a:pt x="2675" y="8068"/>
                  </a:lnTo>
                  <a:lnTo>
                    <a:pt x="2863" y="6245"/>
                  </a:lnTo>
                  <a:lnTo>
                    <a:pt x="3033" y="4609"/>
                  </a:lnTo>
                  <a:lnTo>
                    <a:pt x="3187" y="3186"/>
                  </a:lnTo>
                  <a:lnTo>
                    <a:pt x="3187" y="3186"/>
                  </a:lnTo>
                  <a:lnTo>
                    <a:pt x="4609" y="3033"/>
                  </a:lnTo>
                  <a:lnTo>
                    <a:pt x="6236" y="2863"/>
                  </a:lnTo>
                  <a:lnTo>
                    <a:pt x="8068" y="2675"/>
                  </a:lnTo>
                  <a:lnTo>
                    <a:pt x="10087" y="2479"/>
                  </a:lnTo>
                  <a:lnTo>
                    <a:pt x="12302" y="2266"/>
                  </a:lnTo>
                  <a:lnTo>
                    <a:pt x="14696" y="2062"/>
                  </a:lnTo>
                  <a:lnTo>
                    <a:pt x="17269" y="1849"/>
                  </a:lnTo>
                  <a:lnTo>
                    <a:pt x="20012" y="1636"/>
                  </a:lnTo>
                  <a:lnTo>
                    <a:pt x="22917" y="1423"/>
                  </a:lnTo>
                  <a:lnTo>
                    <a:pt x="25984" y="1218"/>
                  </a:lnTo>
                  <a:lnTo>
                    <a:pt x="29213" y="1014"/>
                  </a:lnTo>
                  <a:lnTo>
                    <a:pt x="32587" y="827"/>
                  </a:lnTo>
                  <a:lnTo>
                    <a:pt x="34325" y="741"/>
                  </a:lnTo>
                  <a:lnTo>
                    <a:pt x="36097" y="656"/>
                  </a:lnTo>
                  <a:lnTo>
                    <a:pt x="37903" y="571"/>
                  </a:lnTo>
                  <a:lnTo>
                    <a:pt x="39751" y="494"/>
                  </a:lnTo>
                  <a:lnTo>
                    <a:pt x="41626" y="418"/>
                  </a:lnTo>
                  <a:lnTo>
                    <a:pt x="43534" y="349"/>
                  </a:lnTo>
                  <a:lnTo>
                    <a:pt x="45468" y="290"/>
                  </a:lnTo>
                  <a:lnTo>
                    <a:pt x="47444" y="230"/>
                  </a:lnTo>
                  <a:lnTo>
                    <a:pt x="49438" y="179"/>
                  </a:lnTo>
                  <a:lnTo>
                    <a:pt x="51474" y="137"/>
                  </a:lnTo>
                  <a:lnTo>
                    <a:pt x="53527" y="94"/>
                  </a:lnTo>
                  <a:lnTo>
                    <a:pt x="55614" y="60"/>
                  </a:lnTo>
                  <a:lnTo>
                    <a:pt x="57727" y="34"/>
                  </a:lnTo>
                  <a:lnTo>
                    <a:pt x="59866" y="17"/>
                  </a:lnTo>
                  <a:lnTo>
                    <a:pt x="62030" y="9"/>
                  </a:lnTo>
                  <a:lnTo>
                    <a:pt x="64219" y="0"/>
                  </a:lnTo>
                  <a:lnTo>
                    <a:pt x="66434" y="9"/>
                  </a:lnTo>
                  <a:lnTo>
                    <a:pt x="68675" y="26"/>
                  </a:lnTo>
                  <a:lnTo>
                    <a:pt x="70932" y="43"/>
                  </a:lnTo>
                  <a:lnTo>
                    <a:pt x="73215" y="77"/>
                  </a:lnTo>
                  <a:lnTo>
                    <a:pt x="75516" y="119"/>
                  </a:lnTo>
                  <a:lnTo>
                    <a:pt x="77841" y="171"/>
                  </a:lnTo>
                  <a:lnTo>
                    <a:pt x="80184" y="239"/>
                  </a:lnTo>
                  <a:lnTo>
                    <a:pt x="82553" y="307"/>
                  </a:lnTo>
                  <a:lnTo>
                    <a:pt x="84930" y="392"/>
                  </a:lnTo>
                  <a:lnTo>
                    <a:pt x="87332" y="494"/>
                  </a:lnTo>
                  <a:lnTo>
                    <a:pt x="89751" y="597"/>
                  </a:lnTo>
                  <a:lnTo>
                    <a:pt x="92179" y="716"/>
                  </a:lnTo>
                  <a:lnTo>
                    <a:pt x="94633" y="852"/>
                  </a:lnTo>
                  <a:lnTo>
                    <a:pt x="97095" y="988"/>
                  </a:lnTo>
                  <a:lnTo>
                    <a:pt x="99574" y="1150"/>
                  </a:lnTo>
                  <a:lnTo>
                    <a:pt x="102070" y="1321"/>
                  </a:lnTo>
                  <a:lnTo>
                    <a:pt x="104575" y="1500"/>
                  </a:lnTo>
                  <a:lnTo>
                    <a:pt x="107088" y="1704"/>
                  </a:lnTo>
                  <a:lnTo>
                    <a:pt x="109619" y="1917"/>
                  </a:lnTo>
                  <a:lnTo>
                    <a:pt x="112157" y="2139"/>
                  </a:lnTo>
                  <a:lnTo>
                    <a:pt x="114705" y="2377"/>
                  </a:lnTo>
                  <a:lnTo>
                    <a:pt x="117260" y="2641"/>
                  </a:lnTo>
                  <a:lnTo>
                    <a:pt x="119825" y="2905"/>
                  </a:lnTo>
                  <a:lnTo>
                    <a:pt x="122406" y="3195"/>
                  </a:lnTo>
                  <a:lnTo>
                    <a:pt x="122406" y="31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5"/>
            <p:cNvSpPr/>
            <p:nvPr/>
          </p:nvSpPr>
          <p:spPr>
            <a:xfrm>
              <a:off x="-1678900" y="-5645775"/>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5"/>
            <p:cNvSpPr/>
            <p:nvPr/>
          </p:nvSpPr>
          <p:spPr>
            <a:xfrm>
              <a:off x="-4142925" y="-5129075"/>
              <a:ext cx="1947775" cy="1947350"/>
            </a:xfrm>
            <a:custGeom>
              <a:avLst/>
              <a:gdLst/>
              <a:ahLst/>
              <a:cxnLst/>
              <a:rect l="l" t="t" r="r" b="b"/>
              <a:pathLst>
                <a:path w="77911" h="77894" extrusionOk="0">
                  <a:moveTo>
                    <a:pt x="45349" y="1"/>
                  </a:moveTo>
                  <a:lnTo>
                    <a:pt x="45085" y="9"/>
                  </a:lnTo>
                  <a:lnTo>
                    <a:pt x="44821" y="26"/>
                  </a:lnTo>
                  <a:lnTo>
                    <a:pt x="44566" y="52"/>
                  </a:lnTo>
                  <a:lnTo>
                    <a:pt x="44318" y="95"/>
                  </a:lnTo>
                  <a:lnTo>
                    <a:pt x="44071" y="154"/>
                  </a:lnTo>
                  <a:lnTo>
                    <a:pt x="43824" y="222"/>
                  </a:lnTo>
                  <a:lnTo>
                    <a:pt x="43586" y="299"/>
                  </a:lnTo>
                  <a:lnTo>
                    <a:pt x="43356" y="384"/>
                  </a:lnTo>
                  <a:lnTo>
                    <a:pt x="43126" y="486"/>
                  </a:lnTo>
                  <a:lnTo>
                    <a:pt x="42904" y="597"/>
                  </a:lnTo>
                  <a:lnTo>
                    <a:pt x="42691" y="716"/>
                  </a:lnTo>
                  <a:lnTo>
                    <a:pt x="42487" y="853"/>
                  </a:lnTo>
                  <a:lnTo>
                    <a:pt x="42282" y="989"/>
                  </a:lnTo>
                  <a:lnTo>
                    <a:pt x="42086" y="1142"/>
                  </a:lnTo>
                  <a:lnTo>
                    <a:pt x="41899" y="1296"/>
                  </a:lnTo>
                  <a:lnTo>
                    <a:pt x="41720" y="1466"/>
                  </a:lnTo>
                  <a:lnTo>
                    <a:pt x="41550" y="1645"/>
                  </a:lnTo>
                  <a:lnTo>
                    <a:pt x="41388" y="1824"/>
                  </a:lnTo>
                  <a:lnTo>
                    <a:pt x="41234" y="2020"/>
                  </a:lnTo>
                  <a:lnTo>
                    <a:pt x="41090" y="2216"/>
                  </a:lnTo>
                  <a:lnTo>
                    <a:pt x="40953" y="2420"/>
                  </a:lnTo>
                  <a:lnTo>
                    <a:pt x="40826" y="2633"/>
                  </a:lnTo>
                  <a:lnTo>
                    <a:pt x="40715" y="2855"/>
                  </a:lnTo>
                  <a:lnTo>
                    <a:pt x="40613" y="3076"/>
                  </a:lnTo>
                  <a:lnTo>
                    <a:pt x="40519" y="3306"/>
                  </a:lnTo>
                  <a:lnTo>
                    <a:pt x="40434" y="3545"/>
                  </a:lnTo>
                  <a:lnTo>
                    <a:pt x="40365" y="3783"/>
                  </a:lnTo>
                  <a:lnTo>
                    <a:pt x="40306" y="4030"/>
                  </a:lnTo>
                  <a:lnTo>
                    <a:pt x="40255" y="4286"/>
                  </a:lnTo>
                  <a:lnTo>
                    <a:pt x="40221" y="4542"/>
                  </a:lnTo>
                  <a:lnTo>
                    <a:pt x="40195" y="4797"/>
                  </a:lnTo>
                  <a:lnTo>
                    <a:pt x="40187" y="5061"/>
                  </a:lnTo>
                  <a:lnTo>
                    <a:pt x="40195" y="5325"/>
                  </a:lnTo>
                  <a:lnTo>
                    <a:pt x="40212" y="5581"/>
                  </a:lnTo>
                  <a:lnTo>
                    <a:pt x="40238" y="5837"/>
                  </a:lnTo>
                  <a:lnTo>
                    <a:pt x="40280" y="6092"/>
                  </a:lnTo>
                  <a:lnTo>
                    <a:pt x="40331" y="6339"/>
                  </a:lnTo>
                  <a:lnTo>
                    <a:pt x="40400" y="6586"/>
                  </a:lnTo>
                  <a:lnTo>
                    <a:pt x="40476" y="6816"/>
                  </a:lnTo>
                  <a:lnTo>
                    <a:pt x="40570" y="7055"/>
                  </a:lnTo>
                  <a:lnTo>
                    <a:pt x="40672" y="7276"/>
                  </a:lnTo>
                  <a:lnTo>
                    <a:pt x="40783" y="7498"/>
                  </a:lnTo>
                  <a:lnTo>
                    <a:pt x="40902" y="7719"/>
                  </a:lnTo>
                  <a:lnTo>
                    <a:pt x="41030" y="7924"/>
                  </a:lnTo>
                  <a:lnTo>
                    <a:pt x="41175" y="8128"/>
                  </a:lnTo>
                  <a:lnTo>
                    <a:pt x="41320" y="8324"/>
                  </a:lnTo>
                  <a:lnTo>
                    <a:pt x="41482" y="8512"/>
                  </a:lnTo>
                  <a:lnTo>
                    <a:pt x="41643" y="8691"/>
                  </a:lnTo>
                  <a:lnTo>
                    <a:pt x="41822" y="8861"/>
                  </a:lnTo>
                  <a:lnTo>
                    <a:pt x="42010" y="9023"/>
                  </a:lnTo>
                  <a:lnTo>
                    <a:pt x="42197" y="9176"/>
                  </a:lnTo>
                  <a:lnTo>
                    <a:pt x="42402" y="9321"/>
                  </a:lnTo>
                  <a:lnTo>
                    <a:pt x="42606" y="9457"/>
                  </a:lnTo>
                  <a:lnTo>
                    <a:pt x="42819" y="9577"/>
                  </a:lnTo>
                  <a:lnTo>
                    <a:pt x="43032" y="9696"/>
                  </a:lnTo>
                  <a:lnTo>
                    <a:pt x="43262" y="9798"/>
                  </a:lnTo>
                  <a:lnTo>
                    <a:pt x="43492" y="9892"/>
                  </a:lnTo>
                  <a:lnTo>
                    <a:pt x="43731" y="9977"/>
                  </a:lnTo>
                  <a:lnTo>
                    <a:pt x="43969" y="10045"/>
                  </a:lnTo>
                  <a:lnTo>
                    <a:pt x="44216" y="10105"/>
                  </a:lnTo>
                  <a:lnTo>
                    <a:pt x="44472" y="10156"/>
                  </a:lnTo>
                  <a:lnTo>
                    <a:pt x="44727" y="10190"/>
                  </a:lnTo>
                  <a:lnTo>
                    <a:pt x="44983" y="10207"/>
                  </a:lnTo>
                  <a:lnTo>
                    <a:pt x="45247" y="10224"/>
                  </a:lnTo>
                  <a:lnTo>
                    <a:pt x="47999" y="10250"/>
                  </a:lnTo>
                  <a:lnTo>
                    <a:pt x="50742" y="10301"/>
                  </a:lnTo>
                  <a:lnTo>
                    <a:pt x="53485" y="10360"/>
                  </a:lnTo>
                  <a:lnTo>
                    <a:pt x="56211" y="10437"/>
                  </a:lnTo>
                  <a:lnTo>
                    <a:pt x="58929" y="10531"/>
                  </a:lnTo>
                  <a:lnTo>
                    <a:pt x="61638" y="10633"/>
                  </a:lnTo>
                  <a:lnTo>
                    <a:pt x="64330" y="10752"/>
                  </a:lnTo>
                  <a:lnTo>
                    <a:pt x="67005" y="10889"/>
                  </a:lnTo>
                  <a:lnTo>
                    <a:pt x="67108" y="12942"/>
                  </a:lnTo>
                  <a:lnTo>
                    <a:pt x="67201" y="14978"/>
                  </a:lnTo>
                  <a:lnTo>
                    <a:pt x="67287" y="17005"/>
                  </a:lnTo>
                  <a:lnTo>
                    <a:pt x="67363" y="19016"/>
                  </a:lnTo>
                  <a:lnTo>
                    <a:pt x="67431" y="21010"/>
                  </a:lnTo>
                  <a:lnTo>
                    <a:pt x="67491" y="22986"/>
                  </a:lnTo>
                  <a:lnTo>
                    <a:pt x="67542" y="24954"/>
                  </a:lnTo>
                  <a:lnTo>
                    <a:pt x="67585" y="26905"/>
                  </a:lnTo>
                  <a:lnTo>
                    <a:pt x="67619" y="28830"/>
                  </a:lnTo>
                  <a:lnTo>
                    <a:pt x="67644" y="30747"/>
                  </a:lnTo>
                  <a:lnTo>
                    <a:pt x="67670" y="32638"/>
                  </a:lnTo>
                  <a:lnTo>
                    <a:pt x="67687" y="34513"/>
                  </a:lnTo>
                  <a:lnTo>
                    <a:pt x="67696" y="36370"/>
                  </a:lnTo>
                  <a:lnTo>
                    <a:pt x="67696" y="38202"/>
                  </a:lnTo>
                  <a:lnTo>
                    <a:pt x="67687" y="40016"/>
                  </a:lnTo>
                  <a:lnTo>
                    <a:pt x="67678" y="41805"/>
                  </a:lnTo>
                  <a:lnTo>
                    <a:pt x="67661" y="43569"/>
                  </a:lnTo>
                  <a:lnTo>
                    <a:pt x="67644" y="45315"/>
                  </a:lnTo>
                  <a:lnTo>
                    <a:pt x="67619" y="47036"/>
                  </a:lnTo>
                  <a:lnTo>
                    <a:pt x="67585" y="48731"/>
                  </a:lnTo>
                  <a:lnTo>
                    <a:pt x="67517" y="52045"/>
                  </a:lnTo>
                  <a:lnTo>
                    <a:pt x="67423" y="55257"/>
                  </a:lnTo>
                  <a:lnTo>
                    <a:pt x="67321" y="58358"/>
                  </a:lnTo>
                  <a:lnTo>
                    <a:pt x="67201" y="61340"/>
                  </a:lnTo>
                  <a:lnTo>
                    <a:pt x="67074" y="64194"/>
                  </a:lnTo>
                  <a:lnTo>
                    <a:pt x="66946" y="66929"/>
                  </a:lnTo>
                  <a:lnTo>
                    <a:pt x="64211" y="67057"/>
                  </a:lnTo>
                  <a:lnTo>
                    <a:pt x="61349" y="67184"/>
                  </a:lnTo>
                  <a:lnTo>
                    <a:pt x="58375" y="67304"/>
                  </a:lnTo>
                  <a:lnTo>
                    <a:pt x="55274" y="67406"/>
                  </a:lnTo>
                  <a:lnTo>
                    <a:pt x="52063" y="67500"/>
                  </a:lnTo>
                  <a:lnTo>
                    <a:pt x="48749" y="67576"/>
                  </a:lnTo>
                  <a:lnTo>
                    <a:pt x="47053" y="67602"/>
                  </a:lnTo>
                  <a:lnTo>
                    <a:pt x="45332" y="67627"/>
                  </a:lnTo>
                  <a:lnTo>
                    <a:pt x="43594" y="67653"/>
                  </a:lnTo>
                  <a:lnTo>
                    <a:pt x="41822" y="67661"/>
                  </a:lnTo>
                  <a:lnTo>
                    <a:pt x="40033" y="67670"/>
                  </a:lnTo>
                  <a:lnTo>
                    <a:pt x="38219" y="67678"/>
                  </a:lnTo>
                  <a:lnTo>
                    <a:pt x="36387" y="67678"/>
                  </a:lnTo>
                  <a:lnTo>
                    <a:pt x="34530" y="67670"/>
                  </a:lnTo>
                  <a:lnTo>
                    <a:pt x="32656" y="67653"/>
                  </a:lnTo>
                  <a:lnTo>
                    <a:pt x="30764" y="67627"/>
                  </a:lnTo>
                  <a:lnTo>
                    <a:pt x="28847" y="67602"/>
                  </a:lnTo>
                  <a:lnTo>
                    <a:pt x="26922" y="67568"/>
                  </a:lnTo>
                  <a:lnTo>
                    <a:pt x="24971" y="67525"/>
                  </a:lnTo>
                  <a:lnTo>
                    <a:pt x="23012" y="67474"/>
                  </a:lnTo>
                  <a:lnTo>
                    <a:pt x="21027" y="67414"/>
                  </a:lnTo>
                  <a:lnTo>
                    <a:pt x="19033" y="67346"/>
                  </a:lnTo>
                  <a:lnTo>
                    <a:pt x="17023" y="67269"/>
                  </a:lnTo>
                  <a:lnTo>
                    <a:pt x="14995" y="67184"/>
                  </a:lnTo>
                  <a:lnTo>
                    <a:pt x="12959" y="67091"/>
                  </a:lnTo>
                  <a:lnTo>
                    <a:pt x="10906" y="66988"/>
                  </a:lnTo>
                  <a:lnTo>
                    <a:pt x="10803" y="64935"/>
                  </a:lnTo>
                  <a:lnTo>
                    <a:pt x="10710" y="62899"/>
                  </a:lnTo>
                  <a:lnTo>
                    <a:pt x="10625" y="60871"/>
                  </a:lnTo>
                  <a:lnTo>
                    <a:pt x="10548" y="58861"/>
                  </a:lnTo>
                  <a:lnTo>
                    <a:pt x="10480" y="56867"/>
                  </a:lnTo>
                  <a:lnTo>
                    <a:pt x="10420" y="54882"/>
                  </a:lnTo>
                  <a:lnTo>
                    <a:pt x="10369" y="52923"/>
                  </a:lnTo>
                  <a:lnTo>
                    <a:pt x="10326" y="50972"/>
                  </a:lnTo>
                  <a:lnTo>
                    <a:pt x="10292" y="49047"/>
                  </a:lnTo>
                  <a:lnTo>
                    <a:pt x="10258" y="47130"/>
                  </a:lnTo>
                  <a:lnTo>
                    <a:pt x="10241" y="45239"/>
                  </a:lnTo>
                  <a:lnTo>
                    <a:pt x="10224" y="43364"/>
                  </a:lnTo>
                  <a:lnTo>
                    <a:pt x="10216" y="41507"/>
                  </a:lnTo>
                  <a:lnTo>
                    <a:pt x="10216" y="39675"/>
                  </a:lnTo>
                  <a:lnTo>
                    <a:pt x="10216" y="37861"/>
                  </a:lnTo>
                  <a:lnTo>
                    <a:pt x="10233" y="36072"/>
                  </a:lnTo>
                  <a:lnTo>
                    <a:pt x="10241" y="34300"/>
                  </a:lnTo>
                  <a:lnTo>
                    <a:pt x="10267" y="32562"/>
                  </a:lnTo>
                  <a:lnTo>
                    <a:pt x="10292" y="30841"/>
                  </a:lnTo>
                  <a:lnTo>
                    <a:pt x="10318" y="29145"/>
                  </a:lnTo>
                  <a:lnTo>
                    <a:pt x="10394" y="25823"/>
                  </a:lnTo>
                  <a:lnTo>
                    <a:pt x="10488" y="22620"/>
                  </a:lnTo>
                  <a:lnTo>
                    <a:pt x="10590" y="19519"/>
                  </a:lnTo>
                  <a:lnTo>
                    <a:pt x="10710" y="16537"/>
                  </a:lnTo>
                  <a:lnTo>
                    <a:pt x="10829" y="13683"/>
                  </a:lnTo>
                  <a:lnTo>
                    <a:pt x="10965" y="10948"/>
                  </a:lnTo>
                  <a:lnTo>
                    <a:pt x="13342" y="10829"/>
                  </a:lnTo>
                  <a:lnTo>
                    <a:pt x="15719" y="10727"/>
                  </a:lnTo>
                  <a:lnTo>
                    <a:pt x="18087" y="10624"/>
                  </a:lnTo>
                  <a:lnTo>
                    <a:pt x="20464" y="10539"/>
                  </a:lnTo>
                  <a:lnTo>
                    <a:pt x="20728" y="10522"/>
                  </a:lnTo>
                  <a:lnTo>
                    <a:pt x="20984" y="10497"/>
                  </a:lnTo>
                  <a:lnTo>
                    <a:pt x="21240" y="10454"/>
                  </a:lnTo>
                  <a:lnTo>
                    <a:pt x="21495" y="10403"/>
                  </a:lnTo>
                  <a:lnTo>
                    <a:pt x="21734" y="10335"/>
                  </a:lnTo>
                  <a:lnTo>
                    <a:pt x="21972" y="10258"/>
                  </a:lnTo>
                  <a:lnTo>
                    <a:pt x="22211" y="10164"/>
                  </a:lnTo>
                  <a:lnTo>
                    <a:pt x="22441" y="10071"/>
                  </a:lnTo>
                  <a:lnTo>
                    <a:pt x="22662" y="9960"/>
                  </a:lnTo>
                  <a:lnTo>
                    <a:pt x="22875" y="9841"/>
                  </a:lnTo>
                  <a:lnTo>
                    <a:pt x="23088" y="9704"/>
                  </a:lnTo>
                  <a:lnTo>
                    <a:pt x="23293" y="9568"/>
                  </a:lnTo>
                  <a:lnTo>
                    <a:pt x="23489" y="9415"/>
                  </a:lnTo>
                  <a:lnTo>
                    <a:pt x="23676" y="9261"/>
                  </a:lnTo>
                  <a:lnTo>
                    <a:pt x="23855" y="9091"/>
                  </a:lnTo>
                  <a:lnTo>
                    <a:pt x="24025" y="8921"/>
                  </a:lnTo>
                  <a:lnTo>
                    <a:pt x="24187" y="8733"/>
                  </a:lnTo>
                  <a:lnTo>
                    <a:pt x="24341" y="8546"/>
                  </a:lnTo>
                  <a:lnTo>
                    <a:pt x="24485" y="8341"/>
                  </a:lnTo>
                  <a:lnTo>
                    <a:pt x="24622" y="8137"/>
                  </a:lnTo>
                  <a:lnTo>
                    <a:pt x="24750" y="7924"/>
                  </a:lnTo>
                  <a:lnTo>
                    <a:pt x="24860" y="7711"/>
                  </a:lnTo>
                  <a:lnTo>
                    <a:pt x="24971" y="7481"/>
                  </a:lnTo>
                  <a:lnTo>
                    <a:pt x="25065" y="7251"/>
                  </a:lnTo>
                  <a:lnTo>
                    <a:pt x="25141" y="7021"/>
                  </a:lnTo>
                  <a:lnTo>
                    <a:pt x="25218" y="6782"/>
                  </a:lnTo>
                  <a:lnTo>
                    <a:pt x="25278" y="6535"/>
                  </a:lnTo>
                  <a:lnTo>
                    <a:pt x="25329" y="6288"/>
                  </a:lnTo>
                  <a:lnTo>
                    <a:pt x="25363" y="6033"/>
                  </a:lnTo>
                  <a:lnTo>
                    <a:pt x="25389" y="5777"/>
                  </a:lnTo>
                  <a:lnTo>
                    <a:pt x="25397" y="5513"/>
                  </a:lnTo>
                  <a:lnTo>
                    <a:pt x="25397" y="5249"/>
                  </a:lnTo>
                  <a:lnTo>
                    <a:pt x="25380" y="4993"/>
                  </a:lnTo>
                  <a:lnTo>
                    <a:pt x="25346" y="4729"/>
                  </a:lnTo>
                  <a:lnTo>
                    <a:pt x="25303" y="4473"/>
                  </a:lnTo>
                  <a:lnTo>
                    <a:pt x="25252" y="4226"/>
                  </a:lnTo>
                  <a:lnTo>
                    <a:pt x="25184" y="3979"/>
                  </a:lnTo>
                  <a:lnTo>
                    <a:pt x="25107" y="3741"/>
                  </a:lnTo>
                  <a:lnTo>
                    <a:pt x="25022" y="3511"/>
                  </a:lnTo>
                  <a:lnTo>
                    <a:pt x="24920" y="3281"/>
                  </a:lnTo>
                  <a:lnTo>
                    <a:pt x="24809" y="3059"/>
                  </a:lnTo>
                  <a:lnTo>
                    <a:pt x="24690" y="2838"/>
                  </a:lnTo>
                  <a:lnTo>
                    <a:pt x="24562" y="2633"/>
                  </a:lnTo>
                  <a:lnTo>
                    <a:pt x="24417" y="2429"/>
                  </a:lnTo>
                  <a:lnTo>
                    <a:pt x="24272" y="2233"/>
                  </a:lnTo>
                  <a:lnTo>
                    <a:pt x="24111" y="2045"/>
                  </a:lnTo>
                  <a:lnTo>
                    <a:pt x="23949" y="1867"/>
                  </a:lnTo>
                  <a:lnTo>
                    <a:pt x="23770" y="1696"/>
                  </a:lnTo>
                  <a:lnTo>
                    <a:pt x="23582" y="1534"/>
                  </a:lnTo>
                  <a:lnTo>
                    <a:pt x="23395" y="1381"/>
                  </a:lnTo>
                  <a:lnTo>
                    <a:pt x="23199" y="1236"/>
                  </a:lnTo>
                  <a:lnTo>
                    <a:pt x="22995" y="1100"/>
                  </a:lnTo>
                  <a:lnTo>
                    <a:pt x="22782" y="972"/>
                  </a:lnTo>
                  <a:lnTo>
                    <a:pt x="22560" y="861"/>
                  </a:lnTo>
                  <a:lnTo>
                    <a:pt x="22339" y="751"/>
                  </a:lnTo>
                  <a:lnTo>
                    <a:pt x="22109" y="657"/>
                  </a:lnTo>
                  <a:lnTo>
                    <a:pt x="21870" y="572"/>
                  </a:lnTo>
                  <a:lnTo>
                    <a:pt x="21631" y="503"/>
                  </a:lnTo>
                  <a:lnTo>
                    <a:pt x="21384" y="444"/>
                  </a:lnTo>
                  <a:lnTo>
                    <a:pt x="21137" y="393"/>
                  </a:lnTo>
                  <a:lnTo>
                    <a:pt x="20882" y="359"/>
                  </a:lnTo>
                  <a:lnTo>
                    <a:pt x="20626" y="333"/>
                  </a:lnTo>
                  <a:lnTo>
                    <a:pt x="20371" y="325"/>
                  </a:lnTo>
                  <a:lnTo>
                    <a:pt x="20107" y="325"/>
                  </a:lnTo>
                  <a:lnTo>
                    <a:pt x="18317" y="393"/>
                  </a:lnTo>
                  <a:lnTo>
                    <a:pt x="16528" y="461"/>
                  </a:lnTo>
                  <a:lnTo>
                    <a:pt x="14731" y="538"/>
                  </a:lnTo>
                  <a:lnTo>
                    <a:pt x="12942" y="623"/>
                  </a:lnTo>
                  <a:lnTo>
                    <a:pt x="11153" y="708"/>
                  </a:lnTo>
                  <a:lnTo>
                    <a:pt x="9364" y="802"/>
                  </a:lnTo>
                  <a:lnTo>
                    <a:pt x="7583" y="904"/>
                  </a:lnTo>
                  <a:lnTo>
                    <a:pt x="5811" y="1006"/>
                  </a:lnTo>
                  <a:lnTo>
                    <a:pt x="5573" y="1032"/>
                  </a:lnTo>
                  <a:lnTo>
                    <a:pt x="5334" y="1057"/>
                  </a:lnTo>
                  <a:lnTo>
                    <a:pt x="5104" y="1100"/>
                  </a:lnTo>
                  <a:lnTo>
                    <a:pt x="4874" y="1151"/>
                  </a:lnTo>
                  <a:lnTo>
                    <a:pt x="4652" y="1219"/>
                  </a:lnTo>
                  <a:lnTo>
                    <a:pt x="4431" y="1287"/>
                  </a:lnTo>
                  <a:lnTo>
                    <a:pt x="4209" y="1372"/>
                  </a:lnTo>
                  <a:lnTo>
                    <a:pt x="3996" y="1458"/>
                  </a:lnTo>
                  <a:lnTo>
                    <a:pt x="3792" y="1560"/>
                  </a:lnTo>
                  <a:lnTo>
                    <a:pt x="3588" y="1671"/>
                  </a:lnTo>
                  <a:lnTo>
                    <a:pt x="3400" y="1790"/>
                  </a:lnTo>
                  <a:lnTo>
                    <a:pt x="3204" y="1909"/>
                  </a:lnTo>
                  <a:lnTo>
                    <a:pt x="3025" y="2045"/>
                  </a:lnTo>
                  <a:lnTo>
                    <a:pt x="2846" y="2190"/>
                  </a:lnTo>
                  <a:lnTo>
                    <a:pt x="2676" y="2335"/>
                  </a:lnTo>
                  <a:lnTo>
                    <a:pt x="2514" y="2497"/>
                  </a:lnTo>
                  <a:lnTo>
                    <a:pt x="2352" y="2659"/>
                  </a:lnTo>
                  <a:lnTo>
                    <a:pt x="2207" y="2829"/>
                  </a:lnTo>
                  <a:lnTo>
                    <a:pt x="2063" y="3008"/>
                  </a:lnTo>
                  <a:lnTo>
                    <a:pt x="1926" y="3187"/>
                  </a:lnTo>
                  <a:lnTo>
                    <a:pt x="1798" y="3383"/>
                  </a:lnTo>
                  <a:lnTo>
                    <a:pt x="1688" y="3579"/>
                  </a:lnTo>
                  <a:lnTo>
                    <a:pt x="1577" y="3775"/>
                  </a:lnTo>
                  <a:lnTo>
                    <a:pt x="1475" y="3988"/>
                  </a:lnTo>
                  <a:lnTo>
                    <a:pt x="1381" y="4192"/>
                  </a:lnTo>
                  <a:lnTo>
                    <a:pt x="1304" y="4414"/>
                  </a:lnTo>
                  <a:lnTo>
                    <a:pt x="1228" y="4635"/>
                  </a:lnTo>
                  <a:lnTo>
                    <a:pt x="1168" y="4857"/>
                  </a:lnTo>
                  <a:lnTo>
                    <a:pt x="1117" y="5087"/>
                  </a:lnTo>
                  <a:lnTo>
                    <a:pt x="1074" y="5325"/>
                  </a:lnTo>
                  <a:lnTo>
                    <a:pt x="1040" y="5555"/>
                  </a:lnTo>
                  <a:lnTo>
                    <a:pt x="1023" y="5803"/>
                  </a:lnTo>
                  <a:lnTo>
                    <a:pt x="853" y="8810"/>
                  </a:lnTo>
                  <a:lnTo>
                    <a:pt x="682" y="12013"/>
                  </a:lnTo>
                  <a:lnTo>
                    <a:pt x="606" y="13683"/>
                  </a:lnTo>
                  <a:lnTo>
                    <a:pt x="529" y="15395"/>
                  </a:lnTo>
                  <a:lnTo>
                    <a:pt x="452" y="17150"/>
                  </a:lnTo>
                  <a:lnTo>
                    <a:pt x="384" y="18956"/>
                  </a:lnTo>
                  <a:lnTo>
                    <a:pt x="316" y="20797"/>
                  </a:lnTo>
                  <a:lnTo>
                    <a:pt x="256" y="22679"/>
                  </a:lnTo>
                  <a:lnTo>
                    <a:pt x="205" y="24605"/>
                  </a:lnTo>
                  <a:lnTo>
                    <a:pt x="154" y="26564"/>
                  </a:lnTo>
                  <a:lnTo>
                    <a:pt x="112" y="28566"/>
                  </a:lnTo>
                  <a:lnTo>
                    <a:pt x="78" y="30594"/>
                  </a:lnTo>
                  <a:lnTo>
                    <a:pt x="44" y="32664"/>
                  </a:lnTo>
                  <a:lnTo>
                    <a:pt x="18" y="34768"/>
                  </a:lnTo>
                  <a:lnTo>
                    <a:pt x="1" y="36907"/>
                  </a:lnTo>
                  <a:lnTo>
                    <a:pt x="1" y="39079"/>
                  </a:lnTo>
                  <a:lnTo>
                    <a:pt x="1" y="41277"/>
                  </a:lnTo>
                  <a:lnTo>
                    <a:pt x="9" y="43501"/>
                  </a:lnTo>
                  <a:lnTo>
                    <a:pt x="26" y="45758"/>
                  </a:lnTo>
                  <a:lnTo>
                    <a:pt x="52" y="48041"/>
                  </a:lnTo>
                  <a:lnTo>
                    <a:pt x="95" y="50350"/>
                  </a:lnTo>
                  <a:lnTo>
                    <a:pt x="146" y="52684"/>
                  </a:lnTo>
                  <a:lnTo>
                    <a:pt x="205" y="55044"/>
                  </a:lnTo>
                  <a:lnTo>
                    <a:pt x="274" y="57430"/>
                  </a:lnTo>
                  <a:lnTo>
                    <a:pt x="359" y="59832"/>
                  </a:lnTo>
                  <a:lnTo>
                    <a:pt x="452" y="62260"/>
                  </a:lnTo>
                  <a:lnTo>
                    <a:pt x="563" y="64705"/>
                  </a:lnTo>
                  <a:lnTo>
                    <a:pt x="682" y="67167"/>
                  </a:lnTo>
                  <a:lnTo>
                    <a:pt x="810" y="69646"/>
                  </a:lnTo>
                  <a:lnTo>
                    <a:pt x="964" y="72151"/>
                  </a:lnTo>
                  <a:lnTo>
                    <a:pt x="981" y="72390"/>
                  </a:lnTo>
                  <a:lnTo>
                    <a:pt x="1015" y="72620"/>
                  </a:lnTo>
                  <a:lnTo>
                    <a:pt x="1057" y="72858"/>
                  </a:lnTo>
                  <a:lnTo>
                    <a:pt x="1108" y="73088"/>
                  </a:lnTo>
                  <a:lnTo>
                    <a:pt x="1168" y="73310"/>
                  </a:lnTo>
                  <a:lnTo>
                    <a:pt x="1245" y="73531"/>
                  </a:lnTo>
                  <a:lnTo>
                    <a:pt x="1321" y="73744"/>
                  </a:lnTo>
                  <a:lnTo>
                    <a:pt x="1415" y="73957"/>
                  </a:lnTo>
                  <a:lnTo>
                    <a:pt x="1517" y="74162"/>
                  </a:lnTo>
                  <a:lnTo>
                    <a:pt x="1628" y="74366"/>
                  </a:lnTo>
                  <a:lnTo>
                    <a:pt x="1739" y="74562"/>
                  </a:lnTo>
                  <a:lnTo>
                    <a:pt x="1867" y="74749"/>
                  </a:lnTo>
                  <a:lnTo>
                    <a:pt x="2003" y="74937"/>
                  </a:lnTo>
                  <a:lnTo>
                    <a:pt x="2139" y="75107"/>
                  </a:lnTo>
                  <a:lnTo>
                    <a:pt x="2293" y="75278"/>
                  </a:lnTo>
                  <a:lnTo>
                    <a:pt x="2446" y="75448"/>
                  </a:lnTo>
                  <a:lnTo>
                    <a:pt x="2616" y="75601"/>
                  </a:lnTo>
                  <a:lnTo>
                    <a:pt x="2787" y="75746"/>
                  </a:lnTo>
                  <a:lnTo>
                    <a:pt x="2957" y="75891"/>
                  </a:lnTo>
                  <a:lnTo>
                    <a:pt x="3145" y="76027"/>
                  </a:lnTo>
                  <a:lnTo>
                    <a:pt x="3332" y="76155"/>
                  </a:lnTo>
                  <a:lnTo>
                    <a:pt x="3528" y="76266"/>
                  </a:lnTo>
                  <a:lnTo>
                    <a:pt x="3732" y="76377"/>
                  </a:lnTo>
                  <a:lnTo>
                    <a:pt x="3937" y="76479"/>
                  </a:lnTo>
                  <a:lnTo>
                    <a:pt x="4150" y="76573"/>
                  </a:lnTo>
                  <a:lnTo>
                    <a:pt x="4363" y="76649"/>
                  </a:lnTo>
                  <a:lnTo>
                    <a:pt x="4584" y="76726"/>
                  </a:lnTo>
                  <a:lnTo>
                    <a:pt x="4806" y="76786"/>
                  </a:lnTo>
                  <a:lnTo>
                    <a:pt x="5036" y="76837"/>
                  </a:lnTo>
                  <a:lnTo>
                    <a:pt x="5266" y="76879"/>
                  </a:lnTo>
                  <a:lnTo>
                    <a:pt x="5504" y="76913"/>
                  </a:lnTo>
                  <a:lnTo>
                    <a:pt x="5743" y="76930"/>
                  </a:lnTo>
                  <a:lnTo>
                    <a:pt x="7864" y="77058"/>
                  </a:lnTo>
                  <a:lnTo>
                    <a:pt x="9977" y="77177"/>
                  </a:lnTo>
                  <a:lnTo>
                    <a:pt x="12073" y="77280"/>
                  </a:lnTo>
                  <a:lnTo>
                    <a:pt x="14160" y="77382"/>
                  </a:lnTo>
                  <a:lnTo>
                    <a:pt x="16230" y="77467"/>
                  </a:lnTo>
                  <a:lnTo>
                    <a:pt x="18283" y="77544"/>
                  </a:lnTo>
                  <a:lnTo>
                    <a:pt x="20328" y="77612"/>
                  </a:lnTo>
                  <a:lnTo>
                    <a:pt x="22347" y="77680"/>
                  </a:lnTo>
                  <a:lnTo>
                    <a:pt x="24358" y="77731"/>
                  </a:lnTo>
                  <a:lnTo>
                    <a:pt x="26351" y="77774"/>
                  </a:lnTo>
                  <a:lnTo>
                    <a:pt x="28319" y="77816"/>
                  </a:lnTo>
                  <a:lnTo>
                    <a:pt x="30279" y="77842"/>
                  </a:lnTo>
                  <a:lnTo>
                    <a:pt x="32212" y="77868"/>
                  </a:lnTo>
                  <a:lnTo>
                    <a:pt x="34129" y="77885"/>
                  </a:lnTo>
                  <a:lnTo>
                    <a:pt x="36029" y="77893"/>
                  </a:lnTo>
                  <a:lnTo>
                    <a:pt x="40408" y="77893"/>
                  </a:lnTo>
                  <a:lnTo>
                    <a:pt x="42879" y="77876"/>
                  </a:lnTo>
                  <a:lnTo>
                    <a:pt x="45298" y="77850"/>
                  </a:lnTo>
                  <a:lnTo>
                    <a:pt x="47675" y="77808"/>
                  </a:lnTo>
                  <a:lnTo>
                    <a:pt x="50009" y="77765"/>
                  </a:lnTo>
                  <a:lnTo>
                    <a:pt x="52293" y="77714"/>
                  </a:lnTo>
                  <a:lnTo>
                    <a:pt x="54525" y="77655"/>
                  </a:lnTo>
                  <a:lnTo>
                    <a:pt x="56706" y="77586"/>
                  </a:lnTo>
                  <a:lnTo>
                    <a:pt x="58835" y="77510"/>
                  </a:lnTo>
                  <a:lnTo>
                    <a:pt x="60906" y="77433"/>
                  </a:lnTo>
                  <a:lnTo>
                    <a:pt x="62925" y="77348"/>
                  </a:lnTo>
                  <a:lnTo>
                    <a:pt x="64884" y="77254"/>
                  </a:lnTo>
                  <a:lnTo>
                    <a:pt x="66775" y="77169"/>
                  </a:lnTo>
                  <a:lnTo>
                    <a:pt x="68616" y="77067"/>
                  </a:lnTo>
                  <a:lnTo>
                    <a:pt x="70388" y="76973"/>
                  </a:lnTo>
                  <a:lnTo>
                    <a:pt x="72091" y="76871"/>
                  </a:lnTo>
                  <a:lnTo>
                    <a:pt x="72330" y="76854"/>
                  </a:lnTo>
                  <a:lnTo>
                    <a:pt x="72569" y="76820"/>
                  </a:lnTo>
                  <a:lnTo>
                    <a:pt x="72807" y="76777"/>
                  </a:lnTo>
                  <a:lnTo>
                    <a:pt x="73037" y="76726"/>
                  </a:lnTo>
                  <a:lnTo>
                    <a:pt x="73259" y="76666"/>
                  </a:lnTo>
                  <a:lnTo>
                    <a:pt x="73480" y="76590"/>
                  </a:lnTo>
                  <a:lnTo>
                    <a:pt x="73693" y="76513"/>
                  </a:lnTo>
                  <a:lnTo>
                    <a:pt x="73906" y="76419"/>
                  </a:lnTo>
                  <a:lnTo>
                    <a:pt x="74119" y="76317"/>
                  </a:lnTo>
                  <a:lnTo>
                    <a:pt x="74315" y="76206"/>
                  </a:lnTo>
                  <a:lnTo>
                    <a:pt x="74511" y="76096"/>
                  </a:lnTo>
                  <a:lnTo>
                    <a:pt x="74698" y="75968"/>
                  </a:lnTo>
                  <a:lnTo>
                    <a:pt x="74886" y="75831"/>
                  </a:lnTo>
                  <a:lnTo>
                    <a:pt x="75065" y="75687"/>
                  </a:lnTo>
                  <a:lnTo>
                    <a:pt x="75235" y="75542"/>
                  </a:lnTo>
                  <a:lnTo>
                    <a:pt x="75397" y="75380"/>
                  </a:lnTo>
                  <a:lnTo>
                    <a:pt x="75550" y="75218"/>
                  </a:lnTo>
                  <a:lnTo>
                    <a:pt x="75704" y="75048"/>
                  </a:lnTo>
                  <a:lnTo>
                    <a:pt x="75849" y="74869"/>
                  </a:lnTo>
                  <a:lnTo>
                    <a:pt x="75976" y="74690"/>
                  </a:lnTo>
                  <a:lnTo>
                    <a:pt x="76104" y="74494"/>
                  </a:lnTo>
                  <a:lnTo>
                    <a:pt x="76223" y="74298"/>
                  </a:lnTo>
                  <a:lnTo>
                    <a:pt x="76334" y="74102"/>
                  </a:lnTo>
                  <a:lnTo>
                    <a:pt x="76436" y="73889"/>
                  </a:lnTo>
                  <a:lnTo>
                    <a:pt x="76522" y="73676"/>
                  </a:lnTo>
                  <a:lnTo>
                    <a:pt x="76607" y="73463"/>
                  </a:lnTo>
                  <a:lnTo>
                    <a:pt x="76675" y="73242"/>
                  </a:lnTo>
                  <a:lnTo>
                    <a:pt x="76743" y="73020"/>
                  </a:lnTo>
                  <a:lnTo>
                    <a:pt x="76794" y="72790"/>
                  </a:lnTo>
                  <a:lnTo>
                    <a:pt x="76837" y="72551"/>
                  </a:lnTo>
                  <a:lnTo>
                    <a:pt x="76862" y="72313"/>
                  </a:lnTo>
                  <a:lnTo>
                    <a:pt x="76888" y="72074"/>
                  </a:lnTo>
                  <a:lnTo>
                    <a:pt x="77058" y="69067"/>
                  </a:lnTo>
                  <a:lnTo>
                    <a:pt x="77220" y="65864"/>
                  </a:lnTo>
                  <a:lnTo>
                    <a:pt x="77305" y="64194"/>
                  </a:lnTo>
                  <a:lnTo>
                    <a:pt x="77382" y="62482"/>
                  </a:lnTo>
                  <a:lnTo>
                    <a:pt x="77450" y="60727"/>
                  </a:lnTo>
                  <a:lnTo>
                    <a:pt x="77518" y="58921"/>
                  </a:lnTo>
                  <a:lnTo>
                    <a:pt x="77586" y="57080"/>
                  </a:lnTo>
                  <a:lnTo>
                    <a:pt x="77646" y="55198"/>
                  </a:lnTo>
                  <a:lnTo>
                    <a:pt x="77706" y="53272"/>
                  </a:lnTo>
                  <a:lnTo>
                    <a:pt x="77748" y="51313"/>
                  </a:lnTo>
                  <a:lnTo>
                    <a:pt x="77799" y="49311"/>
                  </a:lnTo>
                  <a:lnTo>
                    <a:pt x="77834" y="47283"/>
                  </a:lnTo>
                  <a:lnTo>
                    <a:pt x="77859" y="45213"/>
                  </a:lnTo>
                  <a:lnTo>
                    <a:pt x="77885" y="43109"/>
                  </a:lnTo>
                  <a:lnTo>
                    <a:pt x="77902" y="40970"/>
                  </a:lnTo>
                  <a:lnTo>
                    <a:pt x="77910" y="38806"/>
                  </a:lnTo>
                  <a:lnTo>
                    <a:pt x="77910" y="36608"/>
                  </a:lnTo>
                  <a:lnTo>
                    <a:pt x="77902" y="34376"/>
                  </a:lnTo>
                  <a:lnTo>
                    <a:pt x="77876" y="32119"/>
                  </a:lnTo>
                  <a:lnTo>
                    <a:pt x="77851" y="29836"/>
                  </a:lnTo>
                  <a:lnTo>
                    <a:pt x="77816" y="27527"/>
                  </a:lnTo>
                  <a:lnTo>
                    <a:pt x="77765" y="25193"/>
                  </a:lnTo>
                  <a:lnTo>
                    <a:pt x="77706" y="22833"/>
                  </a:lnTo>
                  <a:lnTo>
                    <a:pt x="77629" y="20447"/>
                  </a:lnTo>
                  <a:lnTo>
                    <a:pt x="77552" y="18045"/>
                  </a:lnTo>
                  <a:lnTo>
                    <a:pt x="77450" y="15617"/>
                  </a:lnTo>
                  <a:lnTo>
                    <a:pt x="77348" y="13172"/>
                  </a:lnTo>
                  <a:lnTo>
                    <a:pt x="77229" y="10710"/>
                  </a:lnTo>
                  <a:lnTo>
                    <a:pt x="77092" y="8231"/>
                  </a:lnTo>
                  <a:lnTo>
                    <a:pt x="76948" y="5734"/>
                  </a:lnTo>
                  <a:lnTo>
                    <a:pt x="76922" y="5496"/>
                  </a:lnTo>
                  <a:lnTo>
                    <a:pt x="76888" y="5257"/>
                  </a:lnTo>
                  <a:lnTo>
                    <a:pt x="76854" y="5027"/>
                  </a:lnTo>
                  <a:lnTo>
                    <a:pt x="76794" y="4797"/>
                  </a:lnTo>
                  <a:lnTo>
                    <a:pt x="76735" y="4567"/>
                  </a:lnTo>
                  <a:lnTo>
                    <a:pt x="76666" y="4346"/>
                  </a:lnTo>
                  <a:lnTo>
                    <a:pt x="76581" y="4133"/>
                  </a:lnTo>
                  <a:lnTo>
                    <a:pt x="76487" y="3920"/>
                  </a:lnTo>
                  <a:lnTo>
                    <a:pt x="76394" y="3715"/>
                  </a:lnTo>
                  <a:lnTo>
                    <a:pt x="76283" y="3511"/>
                  </a:lnTo>
                  <a:lnTo>
                    <a:pt x="76164" y="3323"/>
                  </a:lnTo>
                  <a:lnTo>
                    <a:pt x="76036" y="3127"/>
                  </a:lnTo>
                  <a:lnTo>
                    <a:pt x="75908" y="2949"/>
                  </a:lnTo>
                  <a:lnTo>
                    <a:pt x="75763" y="2770"/>
                  </a:lnTo>
                  <a:lnTo>
                    <a:pt x="75610" y="2599"/>
                  </a:lnTo>
                  <a:lnTo>
                    <a:pt x="75457" y="2437"/>
                  </a:lnTo>
                  <a:lnTo>
                    <a:pt x="75295" y="2276"/>
                  </a:lnTo>
                  <a:lnTo>
                    <a:pt x="75124" y="2131"/>
                  </a:lnTo>
                  <a:lnTo>
                    <a:pt x="74945" y="1986"/>
                  </a:lnTo>
                  <a:lnTo>
                    <a:pt x="74767" y="1858"/>
                  </a:lnTo>
                  <a:lnTo>
                    <a:pt x="74571" y="1730"/>
                  </a:lnTo>
                  <a:lnTo>
                    <a:pt x="74375" y="1611"/>
                  </a:lnTo>
                  <a:lnTo>
                    <a:pt x="74179" y="1500"/>
                  </a:lnTo>
                  <a:lnTo>
                    <a:pt x="73974" y="1398"/>
                  </a:lnTo>
                  <a:lnTo>
                    <a:pt x="73761" y="1313"/>
                  </a:lnTo>
                  <a:lnTo>
                    <a:pt x="73540" y="1228"/>
                  </a:lnTo>
                  <a:lnTo>
                    <a:pt x="73327" y="1159"/>
                  </a:lnTo>
                  <a:lnTo>
                    <a:pt x="73097" y="1091"/>
                  </a:lnTo>
                  <a:lnTo>
                    <a:pt x="72867" y="1040"/>
                  </a:lnTo>
                  <a:lnTo>
                    <a:pt x="72637" y="998"/>
                  </a:lnTo>
                  <a:lnTo>
                    <a:pt x="72398" y="972"/>
                  </a:lnTo>
                  <a:lnTo>
                    <a:pt x="72160" y="946"/>
                  </a:lnTo>
                  <a:lnTo>
                    <a:pt x="70524" y="853"/>
                  </a:lnTo>
                  <a:lnTo>
                    <a:pt x="68880" y="759"/>
                  </a:lnTo>
                  <a:lnTo>
                    <a:pt x="67235" y="665"/>
                  </a:lnTo>
                  <a:lnTo>
                    <a:pt x="65574" y="589"/>
                  </a:lnTo>
                  <a:lnTo>
                    <a:pt x="63913" y="512"/>
                  </a:lnTo>
                  <a:lnTo>
                    <a:pt x="62243" y="435"/>
                  </a:lnTo>
                  <a:lnTo>
                    <a:pt x="60573" y="367"/>
                  </a:lnTo>
                  <a:lnTo>
                    <a:pt x="58895" y="308"/>
                  </a:lnTo>
                  <a:lnTo>
                    <a:pt x="57217" y="248"/>
                  </a:lnTo>
                  <a:lnTo>
                    <a:pt x="55530" y="197"/>
                  </a:lnTo>
                  <a:lnTo>
                    <a:pt x="53835" y="154"/>
                  </a:lnTo>
                  <a:lnTo>
                    <a:pt x="52148" y="112"/>
                  </a:lnTo>
                  <a:lnTo>
                    <a:pt x="50452" y="78"/>
                  </a:lnTo>
                  <a:lnTo>
                    <a:pt x="48749" y="43"/>
                  </a:lnTo>
                  <a:lnTo>
                    <a:pt x="47053" y="18"/>
                  </a:lnTo>
                  <a:lnTo>
                    <a:pt x="4534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5"/>
            <p:cNvSpPr/>
            <p:nvPr/>
          </p:nvSpPr>
          <p:spPr>
            <a:xfrm>
              <a:off x="-4142925" y="-5129075"/>
              <a:ext cx="1947775" cy="1947350"/>
            </a:xfrm>
            <a:custGeom>
              <a:avLst/>
              <a:gdLst/>
              <a:ahLst/>
              <a:cxnLst/>
              <a:rect l="l" t="t" r="r" b="b"/>
              <a:pathLst>
                <a:path w="77911" h="77894" fill="none" extrusionOk="0">
                  <a:moveTo>
                    <a:pt x="5743" y="76930"/>
                  </a:moveTo>
                  <a:lnTo>
                    <a:pt x="5743" y="76930"/>
                  </a:lnTo>
                  <a:lnTo>
                    <a:pt x="7864" y="77058"/>
                  </a:lnTo>
                  <a:lnTo>
                    <a:pt x="9977" y="77177"/>
                  </a:lnTo>
                  <a:lnTo>
                    <a:pt x="12073" y="77280"/>
                  </a:lnTo>
                  <a:lnTo>
                    <a:pt x="14160" y="77382"/>
                  </a:lnTo>
                  <a:lnTo>
                    <a:pt x="16230" y="77467"/>
                  </a:lnTo>
                  <a:lnTo>
                    <a:pt x="18283" y="77544"/>
                  </a:lnTo>
                  <a:lnTo>
                    <a:pt x="20328" y="77612"/>
                  </a:lnTo>
                  <a:lnTo>
                    <a:pt x="22347" y="77680"/>
                  </a:lnTo>
                  <a:lnTo>
                    <a:pt x="24358" y="77731"/>
                  </a:lnTo>
                  <a:lnTo>
                    <a:pt x="26351" y="77774"/>
                  </a:lnTo>
                  <a:lnTo>
                    <a:pt x="28319" y="77816"/>
                  </a:lnTo>
                  <a:lnTo>
                    <a:pt x="30279" y="77842"/>
                  </a:lnTo>
                  <a:lnTo>
                    <a:pt x="32212" y="77868"/>
                  </a:lnTo>
                  <a:lnTo>
                    <a:pt x="34129" y="77885"/>
                  </a:lnTo>
                  <a:lnTo>
                    <a:pt x="36029" y="77893"/>
                  </a:lnTo>
                  <a:lnTo>
                    <a:pt x="37903" y="77893"/>
                  </a:lnTo>
                  <a:lnTo>
                    <a:pt x="37903" y="77893"/>
                  </a:lnTo>
                  <a:lnTo>
                    <a:pt x="40408" y="77893"/>
                  </a:lnTo>
                  <a:lnTo>
                    <a:pt x="42879" y="77876"/>
                  </a:lnTo>
                  <a:lnTo>
                    <a:pt x="45298" y="77850"/>
                  </a:lnTo>
                  <a:lnTo>
                    <a:pt x="47675" y="77808"/>
                  </a:lnTo>
                  <a:lnTo>
                    <a:pt x="50009" y="77765"/>
                  </a:lnTo>
                  <a:lnTo>
                    <a:pt x="52293" y="77714"/>
                  </a:lnTo>
                  <a:lnTo>
                    <a:pt x="54525" y="77655"/>
                  </a:lnTo>
                  <a:lnTo>
                    <a:pt x="56706" y="77586"/>
                  </a:lnTo>
                  <a:lnTo>
                    <a:pt x="58835" y="77510"/>
                  </a:lnTo>
                  <a:lnTo>
                    <a:pt x="60906" y="77433"/>
                  </a:lnTo>
                  <a:lnTo>
                    <a:pt x="62925" y="77348"/>
                  </a:lnTo>
                  <a:lnTo>
                    <a:pt x="64884" y="77254"/>
                  </a:lnTo>
                  <a:lnTo>
                    <a:pt x="66775" y="77169"/>
                  </a:lnTo>
                  <a:lnTo>
                    <a:pt x="68616" y="77067"/>
                  </a:lnTo>
                  <a:lnTo>
                    <a:pt x="70388" y="76973"/>
                  </a:lnTo>
                  <a:lnTo>
                    <a:pt x="72091" y="76871"/>
                  </a:lnTo>
                  <a:lnTo>
                    <a:pt x="72091" y="76871"/>
                  </a:lnTo>
                  <a:lnTo>
                    <a:pt x="72330" y="76854"/>
                  </a:lnTo>
                  <a:lnTo>
                    <a:pt x="72569" y="76820"/>
                  </a:lnTo>
                  <a:lnTo>
                    <a:pt x="72807" y="76777"/>
                  </a:lnTo>
                  <a:lnTo>
                    <a:pt x="73037" y="76726"/>
                  </a:lnTo>
                  <a:lnTo>
                    <a:pt x="73259" y="76666"/>
                  </a:lnTo>
                  <a:lnTo>
                    <a:pt x="73480" y="76590"/>
                  </a:lnTo>
                  <a:lnTo>
                    <a:pt x="73693" y="76513"/>
                  </a:lnTo>
                  <a:lnTo>
                    <a:pt x="73906" y="76419"/>
                  </a:lnTo>
                  <a:lnTo>
                    <a:pt x="74119" y="76317"/>
                  </a:lnTo>
                  <a:lnTo>
                    <a:pt x="74315" y="76206"/>
                  </a:lnTo>
                  <a:lnTo>
                    <a:pt x="74511" y="76096"/>
                  </a:lnTo>
                  <a:lnTo>
                    <a:pt x="74698" y="75968"/>
                  </a:lnTo>
                  <a:lnTo>
                    <a:pt x="74886" y="75831"/>
                  </a:lnTo>
                  <a:lnTo>
                    <a:pt x="75065" y="75687"/>
                  </a:lnTo>
                  <a:lnTo>
                    <a:pt x="75235" y="75542"/>
                  </a:lnTo>
                  <a:lnTo>
                    <a:pt x="75397" y="75380"/>
                  </a:lnTo>
                  <a:lnTo>
                    <a:pt x="75550" y="75218"/>
                  </a:lnTo>
                  <a:lnTo>
                    <a:pt x="75704" y="75048"/>
                  </a:lnTo>
                  <a:lnTo>
                    <a:pt x="75849" y="74869"/>
                  </a:lnTo>
                  <a:lnTo>
                    <a:pt x="75976" y="74690"/>
                  </a:lnTo>
                  <a:lnTo>
                    <a:pt x="76104" y="74494"/>
                  </a:lnTo>
                  <a:lnTo>
                    <a:pt x="76223" y="74298"/>
                  </a:lnTo>
                  <a:lnTo>
                    <a:pt x="76334" y="74102"/>
                  </a:lnTo>
                  <a:lnTo>
                    <a:pt x="76436" y="73889"/>
                  </a:lnTo>
                  <a:lnTo>
                    <a:pt x="76522" y="73676"/>
                  </a:lnTo>
                  <a:lnTo>
                    <a:pt x="76607" y="73463"/>
                  </a:lnTo>
                  <a:lnTo>
                    <a:pt x="76675" y="73242"/>
                  </a:lnTo>
                  <a:lnTo>
                    <a:pt x="76743" y="73020"/>
                  </a:lnTo>
                  <a:lnTo>
                    <a:pt x="76794" y="72790"/>
                  </a:lnTo>
                  <a:lnTo>
                    <a:pt x="76837" y="72551"/>
                  </a:lnTo>
                  <a:lnTo>
                    <a:pt x="76862" y="72313"/>
                  </a:lnTo>
                  <a:lnTo>
                    <a:pt x="76888" y="72074"/>
                  </a:lnTo>
                  <a:lnTo>
                    <a:pt x="76888" y="72074"/>
                  </a:lnTo>
                  <a:lnTo>
                    <a:pt x="77058" y="69067"/>
                  </a:lnTo>
                  <a:lnTo>
                    <a:pt x="77220" y="65864"/>
                  </a:lnTo>
                  <a:lnTo>
                    <a:pt x="77305" y="64194"/>
                  </a:lnTo>
                  <a:lnTo>
                    <a:pt x="77382" y="62482"/>
                  </a:lnTo>
                  <a:lnTo>
                    <a:pt x="77450" y="60727"/>
                  </a:lnTo>
                  <a:lnTo>
                    <a:pt x="77518" y="58921"/>
                  </a:lnTo>
                  <a:lnTo>
                    <a:pt x="77586" y="57080"/>
                  </a:lnTo>
                  <a:lnTo>
                    <a:pt x="77646" y="55198"/>
                  </a:lnTo>
                  <a:lnTo>
                    <a:pt x="77706" y="53272"/>
                  </a:lnTo>
                  <a:lnTo>
                    <a:pt x="77748" y="51313"/>
                  </a:lnTo>
                  <a:lnTo>
                    <a:pt x="77799" y="49311"/>
                  </a:lnTo>
                  <a:lnTo>
                    <a:pt x="77834" y="47283"/>
                  </a:lnTo>
                  <a:lnTo>
                    <a:pt x="77859" y="45213"/>
                  </a:lnTo>
                  <a:lnTo>
                    <a:pt x="77885" y="43109"/>
                  </a:lnTo>
                  <a:lnTo>
                    <a:pt x="77902" y="40970"/>
                  </a:lnTo>
                  <a:lnTo>
                    <a:pt x="77910" y="38806"/>
                  </a:lnTo>
                  <a:lnTo>
                    <a:pt x="77910" y="36608"/>
                  </a:lnTo>
                  <a:lnTo>
                    <a:pt x="77902" y="34376"/>
                  </a:lnTo>
                  <a:lnTo>
                    <a:pt x="77876" y="32119"/>
                  </a:lnTo>
                  <a:lnTo>
                    <a:pt x="77851" y="29836"/>
                  </a:lnTo>
                  <a:lnTo>
                    <a:pt x="77816" y="27527"/>
                  </a:lnTo>
                  <a:lnTo>
                    <a:pt x="77765" y="25193"/>
                  </a:lnTo>
                  <a:lnTo>
                    <a:pt x="77706" y="22833"/>
                  </a:lnTo>
                  <a:lnTo>
                    <a:pt x="77629" y="20447"/>
                  </a:lnTo>
                  <a:lnTo>
                    <a:pt x="77552" y="18045"/>
                  </a:lnTo>
                  <a:lnTo>
                    <a:pt x="77450" y="15617"/>
                  </a:lnTo>
                  <a:lnTo>
                    <a:pt x="77348" y="13172"/>
                  </a:lnTo>
                  <a:lnTo>
                    <a:pt x="77229" y="10710"/>
                  </a:lnTo>
                  <a:lnTo>
                    <a:pt x="77092" y="8231"/>
                  </a:lnTo>
                  <a:lnTo>
                    <a:pt x="76948" y="5734"/>
                  </a:lnTo>
                  <a:lnTo>
                    <a:pt x="76948" y="5734"/>
                  </a:lnTo>
                  <a:lnTo>
                    <a:pt x="76922" y="5496"/>
                  </a:lnTo>
                  <a:lnTo>
                    <a:pt x="76888" y="5257"/>
                  </a:lnTo>
                  <a:lnTo>
                    <a:pt x="76854" y="5027"/>
                  </a:lnTo>
                  <a:lnTo>
                    <a:pt x="76794" y="4797"/>
                  </a:lnTo>
                  <a:lnTo>
                    <a:pt x="76735" y="4567"/>
                  </a:lnTo>
                  <a:lnTo>
                    <a:pt x="76666" y="4346"/>
                  </a:lnTo>
                  <a:lnTo>
                    <a:pt x="76581" y="4133"/>
                  </a:lnTo>
                  <a:lnTo>
                    <a:pt x="76487" y="3920"/>
                  </a:lnTo>
                  <a:lnTo>
                    <a:pt x="76394" y="3715"/>
                  </a:lnTo>
                  <a:lnTo>
                    <a:pt x="76283" y="3511"/>
                  </a:lnTo>
                  <a:lnTo>
                    <a:pt x="76164" y="3323"/>
                  </a:lnTo>
                  <a:lnTo>
                    <a:pt x="76036" y="3127"/>
                  </a:lnTo>
                  <a:lnTo>
                    <a:pt x="75908" y="2949"/>
                  </a:lnTo>
                  <a:lnTo>
                    <a:pt x="75763" y="2770"/>
                  </a:lnTo>
                  <a:lnTo>
                    <a:pt x="75610" y="2599"/>
                  </a:lnTo>
                  <a:lnTo>
                    <a:pt x="75457" y="2437"/>
                  </a:lnTo>
                  <a:lnTo>
                    <a:pt x="75295" y="2276"/>
                  </a:lnTo>
                  <a:lnTo>
                    <a:pt x="75124" y="2131"/>
                  </a:lnTo>
                  <a:lnTo>
                    <a:pt x="74945" y="1986"/>
                  </a:lnTo>
                  <a:lnTo>
                    <a:pt x="74767" y="1858"/>
                  </a:lnTo>
                  <a:lnTo>
                    <a:pt x="74571" y="1730"/>
                  </a:lnTo>
                  <a:lnTo>
                    <a:pt x="74375" y="1611"/>
                  </a:lnTo>
                  <a:lnTo>
                    <a:pt x="74179" y="1500"/>
                  </a:lnTo>
                  <a:lnTo>
                    <a:pt x="73974" y="1398"/>
                  </a:lnTo>
                  <a:lnTo>
                    <a:pt x="73761" y="1313"/>
                  </a:lnTo>
                  <a:lnTo>
                    <a:pt x="73540" y="1228"/>
                  </a:lnTo>
                  <a:lnTo>
                    <a:pt x="73327" y="1159"/>
                  </a:lnTo>
                  <a:lnTo>
                    <a:pt x="73097" y="1091"/>
                  </a:lnTo>
                  <a:lnTo>
                    <a:pt x="72867" y="1040"/>
                  </a:lnTo>
                  <a:lnTo>
                    <a:pt x="72637" y="998"/>
                  </a:lnTo>
                  <a:lnTo>
                    <a:pt x="72398" y="972"/>
                  </a:lnTo>
                  <a:lnTo>
                    <a:pt x="72160" y="946"/>
                  </a:lnTo>
                  <a:lnTo>
                    <a:pt x="72160" y="946"/>
                  </a:lnTo>
                  <a:lnTo>
                    <a:pt x="70524" y="853"/>
                  </a:lnTo>
                  <a:lnTo>
                    <a:pt x="68880" y="759"/>
                  </a:lnTo>
                  <a:lnTo>
                    <a:pt x="67235" y="665"/>
                  </a:lnTo>
                  <a:lnTo>
                    <a:pt x="65574" y="589"/>
                  </a:lnTo>
                  <a:lnTo>
                    <a:pt x="63913" y="512"/>
                  </a:lnTo>
                  <a:lnTo>
                    <a:pt x="62243" y="435"/>
                  </a:lnTo>
                  <a:lnTo>
                    <a:pt x="60573" y="367"/>
                  </a:lnTo>
                  <a:lnTo>
                    <a:pt x="58895" y="308"/>
                  </a:lnTo>
                  <a:lnTo>
                    <a:pt x="57217" y="248"/>
                  </a:lnTo>
                  <a:lnTo>
                    <a:pt x="55530" y="197"/>
                  </a:lnTo>
                  <a:lnTo>
                    <a:pt x="53835" y="154"/>
                  </a:lnTo>
                  <a:lnTo>
                    <a:pt x="52148" y="112"/>
                  </a:lnTo>
                  <a:lnTo>
                    <a:pt x="50452" y="78"/>
                  </a:lnTo>
                  <a:lnTo>
                    <a:pt x="48749" y="43"/>
                  </a:lnTo>
                  <a:lnTo>
                    <a:pt x="47053" y="18"/>
                  </a:lnTo>
                  <a:lnTo>
                    <a:pt x="45349" y="1"/>
                  </a:lnTo>
                  <a:lnTo>
                    <a:pt x="45349" y="1"/>
                  </a:lnTo>
                  <a:lnTo>
                    <a:pt x="45085" y="9"/>
                  </a:lnTo>
                  <a:lnTo>
                    <a:pt x="44821" y="26"/>
                  </a:lnTo>
                  <a:lnTo>
                    <a:pt x="44566" y="52"/>
                  </a:lnTo>
                  <a:lnTo>
                    <a:pt x="44318" y="95"/>
                  </a:lnTo>
                  <a:lnTo>
                    <a:pt x="44071" y="154"/>
                  </a:lnTo>
                  <a:lnTo>
                    <a:pt x="43824" y="222"/>
                  </a:lnTo>
                  <a:lnTo>
                    <a:pt x="43586" y="299"/>
                  </a:lnTo>
                  <a:lnTo>
                    <a:pt x="43356" y="384"/>
                  </a:lnTo>
                  <a:lnTo>
                    <a:pt x="43126" y="486"/>
                  </a:lnTo>
                  <a:lnTo>
                    <a:pt x="42904" y="597"/>
                  </a:lnTo>
                  <a:lnTo>
                    <a:pt x="42691" y="716"/>
                  </a:lnTo>
                  <a:lnTo>
                    <a:pt x="42487" y="853"/>
                  </a:lnTo>
                  <a:lnTo>
                    <a:pt x="42282" y="989"/>
                  </a:lnTo>
                  <a:lnTo>
                    <a:pt x="42086" y="1142"/>
                  </a:lnTo>
                  <a:lnTo>
                    <a:pt x="41899" y="1296"/>
                  </a:lnTo>
                  <a:lnTo>
                    <a:pt x="41720" y="1466"/>
                  </a:lnTo>
                  <a:lnTo>
                    <a:pt x="41550" y="1645"/>
                  </a:lnTo>
                  <a:lnTo>
                    <a:pt x="41388" y="1824"/>
                  </a:lnTo>
                  <a:lnTo>
                    <a:pt x="41234" y="2020"/>
                  </a:lnTo>
                  <a:lnTo>
                    <a:pt x="41090" y="2216"/>
                  </a:lnTo>
                  <a:lnTo>
                    <a:pt x="40953" y="2420"/>
                  </a:lnTo>
                  <a:lnTo>
                    <a:pt x="40826" y="2633"/>
                  </a:lnTo>
                  <a:lnTo>
                    <a:pt x="40715" y="2855"/>
                  </a:lnTo>
                  <a:lnTo>
                    <a:pt x="40613" y="3076"/>
                  </a:lnTo>
                  <a:lnTo>
                    <a:pt x="40519" y="3306"/>
                  </a:lnTo>
                  <a:lnTo>
                    <a:pt x="40434" y="3545"/>
                  </a:lnTo>
                  <a:lnTo>
                    <a:pt x="40365" y="3783"/>
                  </a:lnTo>
                  <a:lnTo>
                    <a:pt x="40306" y="4030"/>
                  </a:lnTo>
                  <a:lnTo>
                    <a:pt x="40255" y="4286"/>
                  </a:lnTo>
                  <a:lnTo>
                    <a:pt x="40221" y="4542"/>
                  </a:lnTo>
                  <a:lnTo>
                    <a:pt x="40195" y="4797"/>
                  </a:lnTo>
                  <a:lnTo>
                    <a:pt x="40187" y="5061"/>
                  </a:lnTo>
                  <a:lnTo>
                    <a:pt x="40187" y="5061"/>
                  </a:lnTo>
                  <a:lnTo>
                    <a:pt x="40195" y="5325"/>
                  </a:lnTo>
                  <a:lnTo>
                    <a:pt x="40212" y="5581"/>
                  </a:lnTo>
                  <a:lnTo>
                    <a:pt x="40238" y="5837"/>
                  </a:lnTo>
                  <a:lnTo>
                    <a:pt x="40280" y="6092"/>
                  </a:lnTo>
                  <a:lnTo>
                    <a:pt x="40331" y="6339"/>
                  </a:lnTo>
                  <a:lnTo>
                    <a:pt x="40400" y="6586"/>
                  </a:lnTo>
                  <a:lnTo>
                    <a:pt x="40476" y="6816"/>
                  </a:lnTo>
                  <a:lnTo>
                    <a:pt x="40570" y="7055"/>
                  </a:lnTo>
                  <a:lnTo>
                    <a:pt x="40672" y="7276"/>
                  </a:lnTo>
                  <a:lnTo>
                    <a:pt x="40783" y="7498"/>
                  </a:lnTo>
                  <a:lnTo>
                    <a:pt x="40902" y="7719"/>
                  </a:lnTo>
                  <a:lnTo>
                    <a:pt x="41030" y="7924"/>
                  </a:lnTo>
                  <a:lnTo>
                    <a:pt x="41175" y="8128"/>
                  </a:lnTo>
                  <a:lnTo>
                    <a:pt x="41320" y="8324"/>
                  </a:lnTo>
                  <a:lnTo>
                    <a:pt x="41482" y="8512"/>
                  </a:lnTo>
                  <a:lnTo>
                    <a:pt x="41643" y="8691"/>
                  </a:lnTo>
                  <a:lnTo>
                    <a:pt x="41822" y="8861"/>
                  </a:lnTo>
                  <a:lnTo>
                    <a:pt x="42010" y="9023"/>
                  </a:lnTo>
                  <a:lnTo>
                    <a:pt x="42197" y="9176"/>
                  </a:lnTo>
                  <a:lnTo>
                    <a:pt x="42402" y="9321"/>
                  </a:lnTo>
                  <a:lnTo>
                    <a:pt x="42606" y="9457"/>
                  </a:lnTo>
                  <a:lnTo>
                    <a:pt x="42819" y="9577"/>
                  </a:lnTo>
                  <a:lnTo>
                    <a:pt x="43032" y="9696"/>
                  </a:lnTo>
                  <a:lnTo>
                    <a:pt x="43262" y="9798"/>
                  </a:lnTo>
                  <a:lnTo>
                    <a:pt x="43492" y="9892"/>
                  </a:lnTo>
                  <a:lnTo>
                    <a:pt x="43731" y="9977"/>
                  </a:lnTo>
                  <a:lnTo>
                    <a:pt x="43969" y="10045"/>
                  </a:lnTo>
                  <a:lnTo>
                    <a:pt x="44216" y="10105"/>
                  </a:lnTo>
                  <a:lnTo>
                    <a:pt x="44472" y="10156"/>
                  </a:lnTo>
                  <a:lnTo>
                    <a:pt x="44727" y="10190"/>
                  </a:lnTo>
                  <a:lnTo>
                    <a:pt x="44983" y="10207"/>
                  </a:lnTo>
                  <a:lnTo>
                    <a:pt x="45247" y="10224"/>
                  </a:lnTo>
                  <a:lnTo>
                    <a:pt x="45247" y="10224"/>
                  </a:lnTo>
                  <a:lnTo>
                    <a:pt x="47999" y="10250"/>
                  </a:lnTo>
                  <a:lnTo>
                    <a:pt x="50742" y="10301"/>
                  </a:lnTo>
                  <a:lnTo>
                    <a:pt x="53485" y="10360"/>
                  </a:lnTo>
                  <a:lnTo>
                    <a:pt x="56211" y="10437"/>
                  </a:lnTo>
                  <a:lnTo>
                    <a:pt x="58929" y="10531"/>
                  </a:lnTo>
                  <a:lnTo>
                    <a:pt x="61638" y="10633"/>
                  </a:lnTo>
                  <a:lnTo>
                    <a:pt x="64330" y="10752"/>
                  </a:lnTo>
                  <a:lnTo>
                    <a:pt x="67005" y="10889"/>
                  </a:lnTo>
                  <a:lnTo>
                    <a:pt x="67005" y="10889"/>
                  </a:lnTo>
                  <a:lnTo>
                    <a:pt x="67108" y="12942"/>
                  </a:lnTo>
                  <a:lnTo>
                    <a:pt x="67201" y="14978"/>
                  </a:lnTo>
                  <a:lnTo>
                    <a:pt x="67287" y="17005"/>
                  </a:lnTo>
                  <a:lnTo>
                    <a:pt x="67363" y="19016"/>
                  </a:lnTo>
                  <a:lnTo>
                    <a:pt x="67431" y="21010"/>
                  </a:lnTo>
                  <a:lnTo>
                    <a:pt x="67491" y="22986"/>
                  </a:lnTo>
                  <a:lnTo>
                    <a:pt x="67542" y="24954"/>
                  </a:lnTo>
                  <a:lnTo>
                    <a:pt x="67585" y="26905"/>
                  </a:lnTo>
                  <a:lnTo>
                    <a:pt x="67619" y="28830"/>
                  </a:lnTo>
                  <a:lnTo>
                    <a:pt x="67644" y="30747"/>
                  </a:lnTo>
                  <a:lnTo>
                    <a:pt x="67670" y="32638"/>
                  </a:lnTo>
                  <a:lnTo>
                    <a:pt x="67687" y="34513"/>
                  </a:lnTo>
                  <a:lnTo>
                    <a:pt x="67696" y="36370"/>
                  </a:lnTo>
                  <a:lnTo>
                    <a:pt x="67696" y="38202"/>
                  </a:lnTo>
                  <a:lnTo>
                    <a:pt x="67687" y="40016"/>
                  </a:lnTo>
                  <a:lnTo>
                    <a:pt x="67678" y="41805"/>
                  </a:lnTo>
                  <a:lnTo>
                    <a:pt x="67661" y="43569"/>
                  </a:lnTo>
                  <a:lnTo>
                    <a:pt x="67644" y="45315"/>
                  </a:lnTo>
                  <a:lnTo>
                    <a:pt x="67619" y="47036"/>
                  </a:lnTo>
                  <a:lnTo>
                    <a:pt x="67585" y="48731"/>
                  </a:lnTo>
                  <a:lnTo>
                    <a:pt x="67517" y="52045"/>
                  </a:lnTo>
                  <a:lnTo>
                    <a:pt x="67423" y="55257"/>
                  </a:lnTo>
                  <a:lnTo>
                    <a:pt x="67321" y="58358"/>
                  </a:lnTo>
                  <a:lnTo>
                    <a:pt x="67201" y="61340"/>
                  </a:lnTo>
                  <a:lnTo>
                    <a:pt x="67074" y="64194"/>
                  </a:lnTo>
                  <a:lnTo>
                    <a:pt x="66946" y="66929"/>
                  </a:lnTo>
                  <a:lnTo>
                    <a:pt x="66946" y="66929"/>
                  </a:lnTo>
                  <a:lnTo>
                    <a:pt x="64211" y="67057"/>
                  </a:lnTo>
                  <a:lnTo>
                    <a:pt x="61349" y="67184"/>
                  </a:lnTo>
                  <a:lnTo>
                    <a:pt x="58375" y="67304"/>
                  </a:lnTo>
                  <a:lnTo>
                    <a:pt x="55274" y="67406"/>
                  </a:lnTo>
                  <a:lnTo>
                    <a:pt x="52063" y="67500"/>
                  </a:lnTo>
                  <a:lnTo>
                    <a:pt x="48749" y="67576"/>
                  </a:lnTo>
                  <a:lnTo>
                    <a:pt x="47053" y="67602"/>
                  </a:lnTo>
                  <a:lnTo>
                    <a:pt x="45332" y="67627"/>
                  </a:lnTo>
                  <a:lnTo>
                    <a:pt x="43594" y="67653"/>
                  </a:lnTo>
                  <a:lnTo>
                    <a:pt x="41822" y="67661"/>
                  </a:lnTo>
                  <a:lnTo>
                    <a:pt x="40033" y="67670"/>
                  </a:lnTo>
                  <a:lnTo>
                    <a:pt x="38219" y="67678"/>
                  </a:lnTo>
                  <a:lnTo>
                    <a:pt x="36387" y="67678"/>
                  </a:lnTo>
                  <a:lnTo>
                    <a:pt x="34530" y="67670"/>
                  </a:lnTo>
                  <a:lnTo>
                    <a:pt x="32656" y="67653"/>
                  </a:lnTo>
                  <a:lnTo>
                    <a:pt x="30764" y="67627"/>
                  </a:lnTo>
                  <a:lnTo>
                    <a:pt x="28847" y="67602"/>
                  </a:lnTo>
                  <a:lnTo>
                    <a:pt x="26922" y="67568"/>
                  </a:lnTo>
                  <a:lnTo>
                    <a:pt x="24971" y="67525"/>
                  </a:lnTo>
                  <a:lnTo>
                    <a:pt x="23012" y="67474"/>
                  </a:lnTo>
                  <a:lnTo>
                    <a:pt x="21027" y="67414"/>
                  </a:lnTo>
                  <a:lnTo>
                    <a:pt x="19033" y="67346"/>
                  </a:lnTo>
                  <a:lnTo>
                    <a:pt x="17023" y="67269"/>
                  </a:lnTo>
                  <a:lnTo>
                    <a:pt x="14995" y="67184"/>
                  </a:lnTo>
                  <a:lnTo>
                    <a:pt x="12959" y="67091"/>
                  </a:lnTo>
                  <a:lnTo>
                    <a:pt x="10906" y="66988"/>
                  </a:lnTo>
                  <a:lnTo>
                    <a:pt x="10906" y="66988"/>
                  </a:lnTo>
                  <a:lnTo>
                    <a:pt x="10803" y="64935"/>
                  </a:lnTo>
                  <a:lnTo>
                    <a:pt x="10710" y="62899"/>
                  </a:lnTo>
                  <a:lnTo>
                    <a:pt x="10625" y="60871"/>
                  </a:lnTo>
                  <a:lnTo>
                    <a:pt x="10548" y="58861"/>
                  </a:lnTo>
                  <a:lnTo>
                    <a:pt x="10480" y="56867"/>
                  </a:lnTo>
                  <a:lnTo>
                    <a:pt x="10420" y="54882"/>
                  </a:lnTo>
                  <a:lnTo>
                    <a:pt x="10369" y="52923"/>
                  </a:lnTo>
                  <a:lnTo>
                    <a:pt x="10326" y="50972"/>
                  </a:lnTo>
                  <a:lnTo>
                    <a:pt x="10292" y="49047"/>
                  </a:lnTo>
                  <a:lnTo>
                    <a:pt x="10258" y="47130"/>
                  </a:lnTo>
                  <a:lnTo>
                    <a:pt x="10241" y="45239"/>
                  </a:lnTo>
                  <a:lnTo>
                    <a:pt x="10224" y="43364"/>
                  </a:lnTo>
                  <a:lnTo>
                    <a:pt x="10216" y="41507"/>
                  </a:lnTo>
                  <a:lnTo>
                    <a:pt x="10216" y="39675"/>
                  </a:lnTo>
                  <a:lnTo>
                    <a:pt x="10216" y="37861"/>
                  </a:lnTo>
                  <a:lnTo>
                    <a:pt x="10233" y="36072"/>
                  </a:lnTo>
                  <a:lnTo>
                    <a:pt x="10241" y="34300"/>
                  </a:lnTo>
                  <a:lnTo>
                    <a:pt x="10267" y="32562"/>
                  </a:lnTo>
                  <a:lnTo>
                    <a:pt x="10292" y="30841"/>
                  </a:lnTo>
                  <a:lnTo>
                    <a:pt x="10318" y="29145"/>
                  </a:lnTo>
                  <a:lnTo>
                    <a:pt x="10394" y="25823"/>
                  </a:lnTo>
                  <a:lnTo>
                    <a:pt x="10488" y="22620"/>
                  </a:lnTo>
                  <a:lnTo>
                    <a:pt x="10590" y="19519"/>
                  </a:lnTo>
                  <a:lnTo>
                    <a:pt x="10710" y="16537"/>
                  </a:lnTo>
                  <a:lnTo>
                    <a:pt x="10829" y="13683"/>
                  </a:lnTo>
                  <a:lnTo>
                    <a:pt x="10965" y="10948"/>
                  </a:lnTo>
                  <a:lnTo>
                    <a:pt x="10965" y="10948"/>
                  </a:lnTo>
                  <a:lnTo>
                    <a:pt x="13342" y="10829"/>
                  </a:lnTo>
                  <a:lnTo>
                    <a:pt x="15719" y="10727"/>
                  </a:lnTo>
                  <a:lnTo>
                    <a:pt x="18087" y="10624"/>
                  </a:lnTo>
                  <a:lnTo>
                    <a:pt x="20464" y="10539"/>
                  </a:lnTo>
                  <a:lnTo>
                    <a:pt x="20464" y="10539"/>
                  </a:lnTo>
                  <a:lnTo>
                    <a:pt x="20728" y="10522"/>
                  </a:lnTo>
                  <a:lnTo>
                    <a:pt x="20984" y="10497"/>
                  </a:lnTo>
                  <a:lnTo>
                    <a:pt x="21240" y="10454"/>
                  </a:lnTo>
                  <a:lnTo>
                    <a:pt x="21495" y="10403"/>
                  </a:lnTo>
                  <a:lnTo>
                    <a:pt x="21734" y="10335"/>
                  </a:lnTo>
                  <a:lnTo>
                    <a:pt x="21972" y="10258"/>
                  </a:lnTo>
                  <a:lnTo>
                    <a:pt x="22211" y="10164"/>
                  </a:lnTo>
                  <a:lnTo>
                    <a:pt x="22441" y="10071"/>
                  </a:lnTo>
                  <a:lnTo>
                    <a:pt x="22662" y="9960"/>
                  </a:lnTo>
                  <a:lnTo>
                    <a:pt x="22875" y="9841"/>
                  </a:lnTo>
                  <a:lnTo>
                    <a:pt x="23088" y="9704"/>
                  </a:lnTo>
                  <a:lnTo>
                    <a:pt x="23293" y="9568"/>
                  </a:lnTo>
                  <a:lnTo>
                    <a:pt x="23489" y="9415"/>
                  </a:lnTo>
                  <a:lnTo>
                    <a:pt x="23676" y="9261"/>
                  </a:lnTo>
                  <a:lnTo>
                    <a:pt x="23855" y="9091"/>
                  </a:lnTo>
                  <a:lnTo>
                    <a:pt x="24025" y="8921"/>
                  </a:lnTo>
                  <a:lnTo>
                    <a:pt x="24187" y="8733"/>
                  </a:lnTo>
                  <a:lnTo>
                    <a:pt x="24341" y="8546"/>
                  </a:lnTo>
                  <a:lnTo>
                    <a:pt x="24485" y="8341"/>
                  </a:lnTo>
                  <a:lnTo>
                    <a:pt x="24622" y="8137"/>
                  </a:lnTo>
                  <a:lnTo>
                    <a:pt x="24750" y="7924"/>
                  </a:lnTo>
                  <a:lnTo>
                    <a:pt x="24860" y="7711"/>
                  </a:lnTo>
                  <a:lnTo>
                    <a:pt x="24971" y="7481"/>
                  </a:lnTo>
                  <a:lnTo>
                    <a:pt x="25065" y="7251"/>
                  </a:lnTo>
                  <a:lnTo>
                    <a:pt x="25141" y="7021"/>
                  </a:lnTo>
                  <a:lnTo>
                    <a:pt x="25218" y="6782"/>
                  </a:lnTo>
                  <a:lnTo>
                    <a:pt x="25278" y="6535"/>
                  </a:lnTo>
                  <a:lnTo>
                    <a:pt x="25329" y="6288"/>
                  </a:lnTo>
                  <a:lnTo>
                    <a:pt x="25363" y="6033"/>
                  </a:lnTo>
                  <a:lnTo>
                    <a:pt x="25389" y="5777"/>
                  </a:lnTo>
                  <a:lnTo>
                    <a:pt x="25397" y="5513"/>
                  </a:lnTo>
                  <a:lnTo>
                    <a:pt x="25397" y="5249"/>
                  </a:lnTo>
                  <a:lnTo>
                    <a:pt x="25397" y="5249"/>
                  </a:lnTo>
                  <a:lnTo>
                    <a:pt x="25380" y="4993"/>
                  </a:lnTo>
                  <a:lnTo>
                    <a:pt x="25346" y="4729"/>
                  </a:lnTo>
                  <a:lnTo>
                    <a:pt x="25303" y="4473"/>
                  </a:lnTo>
                  <a:lnTo>
                    <a:pt x="25252" y="4226"/>
                  </a:lnTo>
                  <a:lnTo>
                    <a:pt x="25184" y="3979"/>
                  </a:lnTo>
                  <a:lnTo>
                    <a:pt x="25107" y="3741"/>
                  </a:lnTo>
                  <a:lnTo>
                    <a:pt x="25022" y="3511"/>
                  </a:lnTo>
                  <a:lnTo>
                    <a:pt x="24920" y="3281"/>
                  </a:lnTo>
                  <a:lnTo>
                    <a:pt x="24809" y="3059"/>
                  </a:lnTo>
                  <a:lnTo>
                    <a:pt x="24690" y="2838"/>
                  </a:lnTo>
                  <a:lnTo>
                    <a:pt x="24562" y="2633"/>
                  </a:lnTo>
                  <a:lnTo>
                    <a:pt x="24417" y="2429"/>
                  </a:lnTo>
                  <a:lnTo>
                    <a:pt x="24272" y="2233"/>
                  </a:lnTo>
                  <a:lnTo>
                    <a:pt x="24111" y="2045"/>
                  </a:lnTo>
                  <a:lnTo>
                    <a:pt x="23949" y="1867"/>
                  </a:lnTo>
                  <a:lnTo>
                    <a:pt x="23770" y="1696"/>
                  </a:lnTo>
                  <a:lnTo>
                    <a:pt x="23582" y="1534"/>
                  </a:lnTo>
                  <a:lnTo>
                    <a:pt x="23395" y="1381"/>
                  </a:lnTo>
                  <a:lnTo>
                    <a:pt x="23199" y="1236"/>
                  </a:lnTo>
                  <a:lnTo>
                    <a:pt x="22995" y="1100"/>
                  </a:lnTo>
                  <a:lnTo>
                    <a:pt x="22782" y="972"/>
                  </a:lnTo>
                  <a:lnTo>
                    <a:pt x="22560" y="861"/>
                  </a:lnTo>
                  <a:lnTo>
                    <a:pt x="22339" y="751"/>
                  </a:lnTo>
                  <a:lnTo>
                    <a:pt x="22109" y="657"/>
                  </a:lnTo>
                  <a:lnTo>
                    <a:pt x="21870" y="572"/>
                  </a:lnTo>
                  <a:lnTo>
                    <a:pt x="21631" y="503"/>
                  </a:lnTo>
                  <a:lnTo>
                    <a:pt x="21384" y="444"/>
                  </a:lnTo>
                  <a:lnTo>
                    <a:pt x="21137" y="393"/>
                  </a:lnTo>
                  <a:lnTo>
                    <a:pt x="20882" y="359"/>
                  </a:lnTo>
                  <a:lnTo>
                    <a:pt x="20626" y="333"/>
                  </a:lnTo>
                  <a:lnTo>
                    <a:pt x="20371" y="325"/>
                  </a:lnTo>
                  <a:lnTo>
                    <a:pt x="20107" y="325"/>
                  </a:lnTo>
                  <a:lnTo>
                    <a:pt x="20107" y="325"/>
                  </a:lnTo>
                  <a:lnTo>
                    <a:pt x="18317" y="393"/>
                  </a:lnTo>
                  <a:lnTo>
                    <a:pt x="16528" y="461"/>
                  </a:lnTo>
                  <a:lnTo>
                    <a:pt x="14731" y="538"/>
                  </a:lnTo>
                  <a:lnTo>
                    <a:pt x="12942" y="623"/>
                  </a:lnTo>
                  <a:lnTo>
                    <a:pt x="11153" y="708"/>
                  </a:lnTo>
                  <a:lnTo>
                    <a:pt x="9364" y="802"/>
                  </a:lnTo>
                  <a:lnTo>
                    <a:pt x="7583" y="904"/>
                  </a:lnTo>
                  <a:lnTo>
                    <a:pt x="5811" y="1006"/>
                  </a:lnTo>
                  <a:lnTo>
                    <a:pt x="5811" y="1006"/>
                  </a:lnTo>
                  <a:lnTo>
                    <a:pt x="5573" y="1032"/>
                  </a:lnTo>
                  <a:lnTo>
                    <a:pt x="5334" y="1057"/>
                  </a:lnTo>
                  <a:lnTo>
                    <a:pt x="5104" y="1100"/>
                  </a:lnTo>
                  <a:lnTo>
                    <a:pt x="4874" y="1151"/>
                  </a:lnTo>
                  <a:lnTo>
                    <a:pt x="4652" y="1219"/>
                  </a:lnTo>
                  <a:lnTo>
                    <a:pt x="4431" y="1287"/>
                  </a:lnTo>
                  <a:lnTo>
                    <a:pt x="4209" y="1372"/>
                  </a:lnTo>
                  <a:lnTo>
                    <a:pt x="3996" y="1458"/>
                  </a:lnTo>
                  <a:lnTo>
                    <a:pt x="3792" y="1560"/>
                  </a:lnTo>
                  <a:lnTo>
                    <a:pt x="3588" y="1671"/>
                  </a:lnTo>
                  <a:lnTo>
                    <a:pt x="3400" y="1790"/>
                  </a:lnTo>
                  <a:lnTo>
                    <a:pt x="3204" y="1909"/>
                  </a:lnTo>
                  <a:lnTo>
                    <a:pt x="3025" y="2045"/>
                  </a:lnTo>
                  <a:lnTo>
                    <a:pt x="2846" y="2190"/>
                  </a:lnTo>
                  <a:lnTo>
                    <a:pt x="2676" y="2335"/>
                  </a:lnTo>
                  <a:lnTo>
                    <a:pt x="2514" y="2497"/>
                  </a:lnTo>
                  <a:lnTo>
                    <a:pt x="2352" y="2659"/>
                  </a:lnTo>
                  <a:lnTo>
                    <a:pt x="2207" y="2829"/>
                  </a:lnTo>
                  <a:lnTo>
                    <a:pt x="2063" y="3008"/>
                  </a:lnTo>
                  <a:lnTo>
                    <a:pt x="1926" y="3187"/>
                  </a:lnTo>
                  <a:lnTo>
                    <a:pt x="1798" y="3383"/>
                  </a:lnTo>
                  <a:lnTo>
                    <a:pt x="1688" y="3579"/>
                  </a:lnTo>
                  <a:lnTo>
                    <a:pt x="1577" y="3775"/>
                  </a:lnTo>
                  <a:lnTo>
                    <a:pt x="1475" y="3988"/>
                  </a:lnTo>
                  <a:lnTo>
                    <a:pt x="1381" y="4192"/>
                  </a:lnTo>
                  <a:lnTo>
                    <a:pt x="1304" y="4414"/>
                  </a:lnTo>
                  <a:lnTo>
                    <a:pt x="1228" y="4635"/>
                  </a:lnTo>
                  <a:lnTo>
                    <a:pt x="1168" y="4857"/>
                  </a:lnTo>
                  <a:lnTo>
                    <a:pt x="1117" y="5087"/>
                  </a:lnTo>
                  <a:lnTo>
                    <a:pt x="1074" y="5325"/>
                  </a:lnTo>
                  <a:lnTo>
                    <a:pt x="1040" y="5555"/>
                  </a:lnTo>
                  <a:lnTo>
                    <a:pt x="1023" y="5803"/>
                  </a:lnTo>
                  <a:lnTo>
                    <a:pt x="1023" y="5803"/>
                  </a:lnTo>
                  <a:lnTo>
                    <a:pt x="853" y="8810"/>
                  </a:lnTo>
                  <a:lnTo>
                    <a:pt x="682" y="12013"/>
                  </a:lnTo>
                  <a:lnTo>
                    <a:pt x="606" y="13683"/>
                  </a:lnTo>
                  <a:lnTo>
                    <a:pt x="529" y="15395"/>
                  </a:lnTo>
                  <a:lnTo>
                    <a:pt x="452" y="17150"/>
                  </a:lnTo>
                  <a:lnTo>
                    <a:pt x="384" y="18956"/>
                  </a:lnTo>
                  <a:lnTo>
                    <a:pt x="316" y="20797"/>
                  </a:lnTo>
                  <a:lnTo>
                    <a:pt x="256" y="22679"/>
                  </a:lnTo>
                  <a:lnTo>
                    <a:pt x="205" y="24605"/>
                  </a:lnTo>
                  <a:lnTo>
                    <a:pt x="154" y="26564"/>
                  </a:lnTo>
                  <a:lnTo>
                    <a:pt x="112" y="28566"/>
                  </a:lnTo>
                  <a:lnTo>
                    <a:pt x="78" y="30594"/>
                  </a:lnTo>
                  <a:lnTo>
                    <a:pt x="44" y="32664"/>
                  </a:lnTo>
                  <a:lnTo>
                    <a:pt x="18" y="34768"/>
                  </a:lnTo>
                  <a:lnTo>
                    <a:pt x="1" y="36907"/>
                  </a:lnTo>
                  <a:lnTo>
                    <a:pt x="1" y="39079"/>
                  </a:lnTo>
                  <a:lnTo>
                    <a:pt x="1" y="41277"/>
                  </a:lnTo>
                  <a:lnTo>
                    <a:pt x="9" y="43501"/>
                  </a:lnTo>
                  <a:lnTo>
                    <a:pt x="26" y="45758"/>
                  </a:lnTo>
                  <a:lnTo>
                    <a:pt x="52" y="48041"/>
                  </a:lnTo>
                  <a:lnTo>
                    <a:pt x="95" y="50350"/>
                  </a:lnTo>
                  <a:lnTo>
                    <a:pt x="146" y="52684"/>
                  </a:lnTo>
                  <a:lnTo>
                    <a:pt x="205" y="55044"/>
                  </a:lnTo>
                  <a:lnTo>
                    <a:pt x="274" y="57430"/>
                  </a:lnTo>
                  <a:lnTo>
                    <a:pt x="359" y="59832"/>
                  </a:lnTo>
                  <a:lnTo>
                    <a:pt x="452" y="62260"/>
                  </a:lnTo>
                  <a:lnTo>
                    <a:pt x="563" y="64705"/>
                  </a:lnTo>
                  <a:lnTo>
                    <a:pt x="682" y="67167"/>
                  </a:lnTo>
                  <a:lnTo>
                    <a:pt x="810" y="69646"/>
                  </a:lnTo>
                  <a:lnTo>
                    <a:pt x="964" y="72151"/>
                  </a:lnTo>
                  <a:lnTo>
                    <a:pt x="964" y="72151"/>
                  </a:lnTo>
                  <a:lnTo>
                    <a:pt x="981" y="72390"/>
                  </a:lnTo>
                  <a:lnTo>
                    <a:pt x="1015" y="72620"/>
                  </a:lnTo>
                  <a:lnTo>
                    <a:pt x="1057" y="72858"/>
                  </a:lnTo>
                  <a:lnTo>
                    <a:pt x="1108" y="73088"/>
                  </a:lnTo>
                  <a:lnTo>
                    <a:pt x="1168" y="73310"/>
                  </a:lnTo>
                  <a:lnTo>
                    <a:pt x="1245" y="73531"/>
                  </a:lnTo>
                  <a:lnTo>
                    <a:pt x="1321" y="73744"/>
                  </a:lnTo>
                  <a:lnTo>
                    <a:pt x="1415" y="73957"/>
                  </a:lnTo>
                  <a:lnTo>
                    <a:pt x="1517" y="74162"/>
                  </a:lnTo>
                  <a:lnTo>
                    <a:pt x="1628" y="74366"/>
                  </a:lnTo>
                  <a:lnTo>
                    <a:pt x="1739" y="74562"/>
                  </a:lnTo>
                  <a:lnTo>
                    <a:pt x="1867" y="74749"/>
                  </a:lnTo>
                  <a:lnTo>
                    <a:pt x="2003" y="74937"/>
                  </a:lnTo>
                  <a:lnTo>
                    <a:pt x="2139" y="75107"/>
                  </a:lnTo>
                  <a:lnTo>
                    <a:pt x="2293" y="75278"/>
                  </a:lnTo>
                  <a:lnTo>
                    <a:pt x="2446" y="75448"/>
                  </a:lnTo>
                  <a:lnTo>
                    <a:pt x="2616" y="75601"/>
                  </a:lnTo>
                  <a:lnTo>
                    <a:pt x="2787" y="75746"/>
                  </a:lnTo>
                  <a:lnTo>
                    <a:pt x="2957" y="75891"/>
                  </a:lnTo>
                  <a:lnTo>
                    <a:pt x="3145" y="76027"/>
                  </a:lnTo>
                  <a:lnTo>
                    <a:pt x="3332" y="76155"/>
                  </a:lnTo>
                  <a:lnTo>
                    <a:pt x="3528" y="76266"/>
                  </a:lnTo>
                  <a:lnTo>
                    <a:pt x="3732" y="76377"/>
                  </a:lnTo>
                  <a:lnTo>
                    <a:pt x="3937" y="76479"/>
                  </a:lnTo>
                  <a:lnTo>
                    <a:pt x="4150" y="76573"/>
                  </a:lnTo>
                  <a:lnTo>
                    <a:pt x="4363" y="76649"/>
                  </a:lnTo>
                  <a:lnTo>
                    <a:pt x="4584" y="76726"/>
                  </a:lnTo>
                  <a:lnTo>
                    <a:pt x="4806" y="76786"/>
                  </a:lnTo>
                  <a:lnTo>
                    <a:pt x="5036" y="76837"/>
                  </a:lnTo>
                  <a:lnTo>
                    <a:pt x="5266" y="76879"/>
                  </a:lnTo>
                  <a:lnTo>
                    <a:pt x="5504" y="76913"/>
                  </a:lnTo>
                  <a:lnTo>
                    <a:pt x="5743" y="76930"/>
                  </a:lnTo>
                  <a:lnTo>
                    <a:pt x="5743" y="769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5"/>
            <p:cNvSpPr/>
            <p:nvPr/>
          </p:nvSpPr>
          <p:spPr>
            <a:xfrm>
              <a:off x="-3999375" y="-3205825"/>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5"/>
            <p:cNvSpPr/>
            <p:nvPr/>
          </p:nvSpPr>
          <p:spPr>
            <a:xfrm>
              <a:off x="-3594900" y="-4564225"/>
              <a:ext cx="255600" cy="255375"/>
            </a:xfrm>
            <a:custGeom>
              <a:avLst/>
              <a:gdLst/>
              <a:ahLst/>
              <a:cxnLst/>
              <a:rect l="l" t="t" r="r" b="b"/>
              <a:pathLst>
                <a:path w="10224" h="10215" extrusionOk="0">
                  <a:moveTo>
                    <a:pt x="4848" y="0"/>
                  </a:moveTo>
                  <a:lnTo>
                    <a:pt x="4592" y="26"/>
                  </a:lnTo>
                  <a:lnTo>
                    <a:pt x="4336" y="60"/>
                  </a:lnTo>
                  <a:lnTo>
                    <a:pt x="4081" y="102"/>
                  </a:lnTo>
                  <a:lnTo>
                    <a:pt x="3834" y="162"/>
                  </a:lnTo>
                  <a:lnTo>
                    <a:pt x="3595" y="230"/>
                  </a:lnTo>
                  <a:lnTo>
                    <a:pt x="3357" y="307"/>
                  </a:lnTo>
                  <a:lnTo>
                    <a:pt x="3127" y="401"/>
                  </a:lnTo>
                  <a:lnTo>
                    <a:pt x="2897" y="503"/>
                  </a:lnTo>
                  <a:lnTo>
                    <a:pt x="2675" y="614"/>
                  </a:lnTo>
                  <a:lnTo>
                    <a:pt x="2462" y="741"/>
                  </a:lnTo>
                  <a:lnTo>
                    <a:pt x="2258" y="869"/>
                  </a:lnTo>
                  <a:lnTo>
                    <a:pt x="2053" y="1014"/>
                  </a:lnTo>
                  <a:lnTo>
                    <a:pt x="1866" y="1167"/>
                  </a:lnTo>
                  <a:lnTo>
                    <a:pt x="1678" y="1329"/>
                  </a:lnTo>
                  <a:lnTo>
                    <a:pt x="1500" y="1491"/>
                  </a:lnTo>
                  <a:lnTo>
                    <a:pt x="1329" y="1670"/>
                  </a:lnTo>
                  <a:lnTo>
                    <a:pt x="1167" y="1857"/>
                  </a:lnTo>
                  <a:lnTo>
                    <a:pt x="1014" y="2053"/>
                  </a:lnTo>
                  <a:lnTo>
                    <a:pt x="878" y="2249"/>
                  </a:lnTo>
                  <a:lnTo>
                    <a:pt x="741" y="2454"/>
                  </a:lnTo>
                  <a:lnTo>
                    <a:pt x="622" y="2675"/>
                  </a:lnTo>
                  <a:lnTo>
                    <a:pt x="503" y="2888"/>
                  </a:lnTo>
                  <a:lnTo>
                    <a:pt x="401" y="3118"/>
                  </a:lnTo>
                  <a:lnTo>
                    <a:pt x="315" y="3348"/>
                  </a:lnTo>
                  <a:lnTo>
                    <a:pt x="230" y="3587"/>
                  </a:lnTo>
                  <a:lnTo>
                    <a:pt x="162" y="3834"/>
                  </a:lnTo>
                  <a:lnTo>
                    <a:pt x="102" y="4081"/>
                  </a:lnTo>
                  <a:lnTo>
                    <a:pt x="60" y="4328"/>
                  </a:lnTo>
                  <a:lnTo>
                    <a:pt x="26" y="4584"/>
                  </a:lnTo>
                  <a:lnTo>
                    <a:pt x="9" y="4848"/>
                  </a:lnTo>
                  <a:lnTo>
                    <a:pt x="0" y="5103"/>
                  </a:lnTo>
                  <a:lnTo>
                    <a:pt x="9" y="5367"/>
                  </a:lnTo>
                  <a:lnTo>
                    <a:pt x="26" y="5631"/>
                  </a:lnTo>
                  <a:lnTo>
                    <a:pt x="60" y="5887"/>
                  </a:lnTo>
                  <a:lnTo>
                    <a:pt x="102" y="6134"/>
                  </a:lnTo>
                  <a:lnTo>
                    <a:pt x="162" y="6381"/>
                  </a:lnTo>
                  <a:lnTo>
                    <a:pt x="230" y="6628"/>
                  </a:lnTo>
                  <a:lnTo>
                    <a:pt x="315" y="6858"/>
                  </a:lnTo>
                  <a:lnTo>
                    <a:pt x="401" y="7097"/>
                  </a:lnTo>
                  <a:lnTo>
                    <a:pt x="503" y="7318"/>
                  </a:lnTo>
                  <a:lnTo>
                    <a:pt x="622" y="7540"/>
                  </a:lnTo>
                  <a:lnTo>
                    <a:pt x="741" y="7753"/>
                  </a:lnTo>
                  <a:lnTo>
                    <a:pt x="878" y="7966"/>
                  </a:lnTo>
                  <a:lnTo>
                    <a:pt x="1014" y="8162"/>
                  </a:lnTo>
                  <a:lnTo>
                    <a:pt x="1167" y="8358"/>
                  </a:lnTo>
                  <a:lnTo>
                    <a:pt x="1329" y="8536"/>
                  </a:lnTo>
                  <a:lnTo>
                    <a:pt x="1500" y="8715"/>
                  </a:lnTo>
                  <a:lnTo>
                    <a:pt x="1678" y="8886"/>
                  </a:lnTo>
                  <a:lnTo>
                    <a:pt x="1866" y="9048"/>
                  </a:lnTo>
                  <a:lnTo>
                    <a:pt x="2053" y="9201"/>
                  </a:lnTo>
                  <a:lnTo>
                    <a:pt x="2258" y="9346"/>
                  </a:lnTo>
                  <a:lnTo>
                    <a:pt x="2462" y="9474"/>
                  </a:lnTo>
                  <a:lnTo>
                    <a:pt x="2675" y="9601"/>
                  </a:lnTo>
                  <a:lnTo>
                    <a:pt x="2897" y="9712"/>
                  </a:lnTo>
                  <a:lnTo>
                    <a:pt x="3127" y="9814"/>
                  </a:lnTo>
                  <a:lnTo>
                    <a:pt x="3357" y="9908"/>
                  </a:lnTo>
                  <a:lnTo>
                    <a:pt x="3595" y="9985"/>
                  </a:lnTo>
                  <a:lnTo>
                    <a:pt x="3834" y="10053"/>
                  </a:lnTo>
                  <a:lnTo>
                    <a:pt x="4081" y="10113"/>
                  </a:lnTo>
                  <a:lnTo>
                    <a:pt x="4336" y="10155"/>
                  </a:lnTo>
                  <a:lnTo>
                    <a:pt x="4592" y="10189"/>
                  </a:lnTo>
                  <a:lnTo>
                    <a:pt x="4848" y="10206"/>
                  </a:lnTo>
                  <a:lnTo>
                    <a:pt x="5112" y="10215"/>
                  </a:lnTo>
                  <a:lnTo>
                    <a:pt x="5376" y="10206"/>
                  </a:lnTo>
                  <a:lnTo>
                    <a:pt x="5631" y="10189"/>
                  </a:lnTo>
                  <a:lnTo>
                    <a:pt x="5887" y="10155"/>
                  </a:lnTo>
                  <a:lnTo>
                    <a:pt x="6143" y="10113"/>
                  </a:lnTo>
                  <a:lnTo>
                    <a:pt x="6390" y="10053"/>
                  </a:lnTo>
                  <a:lnTo>
                    <a:pt x="6628" y="9985"/>
                  </a:lnTo>
                  <a:lnTo>
                    <a:pt x="6867" y="9908"/>
                  </a:lnTo>
                  <a:lnTo>
                    <a:pt x="7097" y="9814"/>
                  </a:lnTo>
                  <a:lnTo>
                    <a:pt x="7327" y="9712"/>
                  </a:lnTo>
                  <a:lnTo>
                    <a:pt x="7548" y="9601"/>
                  </a:lnTo>
                  <a:lnTo>
                    <a:pt x="7761" y="9474"/>
                  </a:lnTo>
                  <a:lnTo>
                    <a:pt x="7966" y="9346"/>
                  </a:lnTo>
                  <a:lnTo>
                    <a:pt x="8170" y="9201"/>
                  </a:lnTo>
                  <a:lnTo>
                    <a:pt x="8358" y="9048"/>
                  </a:lnTo>
                  <a:lnTo>
                    <a:pt x="8545" y="8886"/>
                  </a:lnTo>
                  <a:lnTo>
                    <a:pt x="8724" y="8715"/>
                  </a:lnTo>
                  <a:lnTo>
                    <a:pt x="8894" y="8536"/>
                  </a:lnTo>
                  <a:lnTo>
                    <a:pt x="9056" y="8358"/>
                  </a:lnTo>
                  <a:lnTo>
                    <a:pt x="9201" y="8162"/>
                  </a:lnTo>
                  <a:lnTo>
                    <a:pt x="9346" y="7966"/>
                  </a:lnTo>
                  <a:lnTo>
                    <a:pt x="9482" y="7753"/>
                  </a:lnTo>
                  <a:lnTo>
                    <a:pt x="9601" y="7540"/>
                  </a:lnTo>
                  <a:lnTo>
                    <a:pt x="9712" y="7318"/>
                  </a:lnTo>
                  <a:lnTo>
                    <a:pt x="9814" y="7097"/>
                  </a:lnTo>
                  <a:lnTo>
                    <a:pt x="9908" y="6858"/>
                  </a:lnTo>
                  <a:lnTo>
                    <a:pt x="9993" y="6628"/>
                  </a:lnTo>
                  <a:lnTo>
                    <a:pt x="10061" y="6381"/>
                  </a:lnTo>
                  <a:lnTo>
                    <a:pt x="10113" y="6134"/>
                  </a:lnTo>
                  <a:lnTo>
                    <a:pt x="10164" y="5887"/>
                  </a:lnTo>
                  <a:lnTo>
                    <a:pt x="10198" y="5631"/>
                  </a:lnTo>
                  <a:lnTo>
                    <a:pt x="10215" y="5367"/>
                  </a:lnTo>
                  <a:lnTo>
                    <a:pt x="10223" y="5103"/>
                  </a:lnTo>
                  <a:lnTo>
                    <a:pt x="10215" y="4848"/>
                  </a:lnTo>
                  <a:lnTo>
                    <a:pt x="10198" y="4584"/>
                  </a:lnTo>
                  <a:lnTo>
                    <a:pt x="10164" y="4328"/>
                  </a:lnTo>
                  <a:lnTo>
                    <a:pt x="10113" y="4081"/>
                  </a:lnTo>
                  <a:lnTo>
                    <a:pt x="10061" y="3834"/>
                  </a:lnTo>
                  <a:lnTo>
                    <a:pt x="9993" y="3587"/>
                  </a:lnTo>
                  <a:lnTo>
                    <a:pt x="9908" y="3348"/>
                  </a:lnTo>
                  <a:lnTo>
                    <a:pt x="9814" y="3118"/>
                  </a:lnTo>
                  <a:lnTo>
                    <a:pt x="9712" y="2888"/>
                  </a:lnTo>
                  <a:lnTo>
                    <a:pt x="9601" y="2675"/>
                  </a:lnTo>
                  <a:lnTo>
                    <a:pt x="9482" y="2454"/>
                  </a:lnTo>
                  <a:lnTo>
                    <a:pt x="9346" y="2249"/>
                  </a:lnTo>
                  <a:lnTo>
                    <a:pt x="9201" y="2053"/>
                  </a:lnTo>
                  <a:lnTo>
                    <a:pt x="9056" y="1857"/>
                  </a:lnTo>
                  <a:lnTo>
                    <a:pt x="8894" y="1670"/>
                  </a:lnTo>
                  <a:lnTo>
                    <a:pt x="8724" y="1491"/>
                  </a:lnTo>
                  <a:lnTo>
                    <a:pt x="8545" y="1329"/>
                  </a:lnTo>
                  <a:lnTo>
                    <a:pt x="8358" y="1167"/>
                  </a:lnTo>
                  <a:lnTo>
                    <a:pt x="8170" y="1014"/>
                  </a:lnTo>
                  <a:lnTo>
                    <a:pt x="7966" y="869"/>
                  </a:lnTo>
                  <a:lnTo>
                    <a:pt x="7761" y="741"/>
                  </a:lnTo>
                  <a:lnTo>
                    <a:pt x="7548" y="614"/>
                  </a:lnTo>
                  <a:lnTo>
                    <a:pt x="7327" y="503"/>
                  </a:lnTo>
                  <a:lnTo>
                    <a:pt x="7097" y="401"/>
                  </a:lnTo>
                  <a:lnTo>
                    <a:pt x="6867" y="307"/>
                  </a:lnTo>
                  <a:lnTo>
                    <a:pt x="6628" y="230"/>
                  </a:lnTo>
                  <a:lnTo>
                    <a:pt x="6390" y="162"/>
                  </a:lnTo>
                  <a:lnTo>
                    <a:pt x="6143" y="102"/>
                  </a:lnTo>
                  <a:lnTo>
                    <a:pt x="5887" y="60"/>
                  </a:lnTo>
                  <a:lnTo>
                    <a:pt x="5631" y="26"/>
                  </a:lnTo>
                  <a:lnTo>
                    <a:pt x="53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5"/>
            <p:cNvSpPr/>
            <p:nvPr/>
          </p:nvSpPr>
          <p:spPr>
            <a:xfrm>
              <a:off x="-3594900" y="-4564225"/>
              <a:ext cx="255600" cy="255375"/>
            </a:xfrm>
            <a:custGeom>
              <a:avLst/>
              <a:gdLst/>
              <a:ahLst/>
              <a:cxnLst/>
              <a:rect l="l" t="t" r="r" b="b"/>
              <a:pathLst>
                <a:path w="10224" h="10215" fill="none" extrusionOk="0">
                  <a:moveTo>
                    <a:pt x="10223" y="5103"/>
                  </a:moveTo>
                  <a:lnTo>
                    <a:pt x="10223" y="5103"/>
                  </a:lnTo>
                  <a:lnTo>
                    <a:pt x="10215" y="5367"/>
                  </a:lnTo>
                  <a:lnTo>
                    <a:pt x="10198" y="5631"/>
                  </a:lnTo>
                  <a:lnTo>
                    <a:pt x="10164" y="5887"/>
                  </a:lnTo>
                  <a:lnTo>
                    <a:pt x="10113" y="6134"/>
                  </a:lnTo>
                  <a:lnTo>
                    <a:pt x="10061" y="6381"/>
                  </a:lnTo>
                  <a:lnTo>
                    <a:pt x="9993" y="6628"/>
                  </a:lnTo>
                  <a:lnTo>
                    <a:pt x="9908" y="6858"/>
                  </a:lnTo>
                  <a:lnTo>
                    <a:pt x="9814" y="7097"/>
                  </a:lnTo>
                  <a:lnTo>
                    <a:pt x="9712" y="7318"/>
                  </a:lnTo>
                  <a:lnTo>
                    <a:pt x="9601" y="7540"/>
                  </a:lnTo>
                  <a:lnTo>
                    <a:pt x="9482" y="7753"/>
                  </a:lnTo>
                  <a:lnTo>
                    <a:pt x="9346" y="7966"/>
                  </a:lnTo>
                  <a:lnTo>
                    <a:pt x="9201" y="8162"/>
                  </a:lnTo>
                  <a:lnTo>
                    <a:pt x="9056" y="8358"/>
                  </a:lnTo>
                  <a:lnTo>
                    <a:pt x="8894" y="8536"/>
                  </a:lnTo>
                  <a:lnTo>
                    <a:pt x="8724" y="8715"/>
                  </a:lnTo>
                  <a:lnTo>
                    <a:pt x="8545" y="8886"/>
                  </a:lnTo>
                  <a:lnTo>
                    <a:pt x="8358" y="9048"/>
                  </a:lnTo>
                  <a:lnTo>
                    <a:pt x="8170" y="9201"/>
                  </a:lnTo>
                  <a:lnTo>
                    <a:pt x="7966" y="9346"/>
                  </a:lnTo>
                  <a:lnTo>
                    <a:pt x="7761" y="9474"/>
                  </a:lnTo>
                  <a:lnTo>
                    <a:pt x="7548" y="9601"/>
                  </a:lnTo>
                  <a:lnTo>
                    <a:pt x="7327" y="9712"/>
                  </a:lnTo>
                  <a:lnTo>
                    <a:pt x="7097" y="9814"/>
                  </a:lnTo>
                  <a:lnTo>
                    <a:pt x="6867" y="9908"/>
                  </a:lnTo>
                  <a:lnTo>
                    <a:pt x="6628" y="9985"/>
                  </a:lnTo>
                  <a:lnTo>
                    <a:pt x="6390" y="10053"/>
                  </a:lnTo>
                  <a:lnTo>
                    <a:pt x="6143" y="10113"/>
                  </a:lnTo>
                  <a:lnTo>
                    <a:pt x="5887" y="10155"/>
                  </a:lnTo>
                  <a:lnTo>
                    <a:pt x="5631" y="10189"/>
                  </a:lnTo>
                  <a:lnTo>
                    <a:pt x="5376" y="10206"/>
                  </a:lnTo>
                  <a:lnTo>
                    <a:pt x="5112" y="10215"/>
                  </a:lnTo>
                  <a:lnTo>
                    <a:pt x="5112" y="10215"/>
                  </a:lnTo>
                  <a:lnTo>
                    <a:pt x="4848" y="10206"/>
                  </a:lnTo>
                  <a:lnTo>
                    <a:pt x="4592" y="10189"/>
                  </a:lnTo>
                  <a:lnTo>
                    <a:pt x="4336" y="10155"/>
                  </a:lnTo>
                  <a:lnTo>
                    <a:pt x="4081" y="10113"/>
                  </a:lnTo>
                  <a:lnTo>
                    <a:pt x="3834" y="10053"/>
                  </a:lnTo>
                  <a:lnTo>
                    <a:pt x="3595" y="9985"/>
                  </a:lnTo>
                  <a:lnTo>
                    <a:pt x="3357" y="9908"/>
                  </a:lnTo>
                  <a:lnTo>
                    <a:pt x="3127" y="9814"/>
                  </a:lnTo>
                  <a:lnTo>
                    <a:pt x="2897" y="9712"/>
                  </a:lnTo>
                  <a:lnTo>
                    <a:pt x="2675" y="9601"/>
                  </a:lnTo>
                  <a:lnTo>
                    <a:pt x="2462" y="9474"/>
                  </a:lnTo>
                  <a:lnTo>
                    <a:pt x="2258" y="9346"/>
                  </a:lnTo>
                  <a:lnTo>
                    <a:pt x="2053" y="9201"/>
                  </a:lnTo>
                  <a:lnTo>
                    <a:pt x="1866" y="9048"/>
                  </a:lnTo>
                  <a:lnTo>
                    <a:pt x="1678" y="8886"/>
                  </a:lnTo>
                  <a:lnTo>
                    <a:pt x="1500" y="8715"/>
                  </a:lnTo>
                  <a:lnTo>
                    <a:pt x="1329" y="8536"/>
                  </a:lnTo>
                  <a:lnTo>
                    <a:pt x="1167" y="8358"/>
                  </a:lnTo>
                  <a:lnTo>
                    <a:pt x="1014" y="8162"/>
                  </a:lnTo>
                  <a:lnTo>
                    <a:pt x="878" y="7966"/>
                  </a:lnTo>
                  <a:lnTo>
                    <a:pt x="741" y="7753"/>
                  </a:lnTo>
                  <a:lnTo>
                    <a:pt x="622" y="7540"/>
                  </a:lnTo>
                  <a:lnTo>
                    <a:pt x="503" y="7318"/>
                  </a:lnTo>
                  <a:lnTo>
                    <a:pt x="401" y="7097"/>
                  </a:lnTo>
                  <a:lnTo>
                    <a:pt x="315" y="6858"/>
                  </a:lnTo>
                  <a:lnTo>
                    <a:pt x="230" y="6628"/>
                  </a:lnTo>
                  <a:lnTo>
                    <a:pt x="162" y="6381"/>
                  </a:lnTo>
                  <a:lnTo>
                    <a:pt x="102" y="6134"/>
                  </a:lnTo>
                  <a:lnTo>
                    <a:pt x="60" y="5887"/>
                  </a:lnTo>
                  <a:lnTo>
                    <a:pt x="26" y="5631"/>
                  </a:lnTo>
                  <a:lnTo>
                    <a:pt x="9" y="5367"/>
                  </a:lnTo>
                  <a:lnTo>
                    <a:pt x="0" y="5103"/>
                  </a:lnTo>
                  <a:lnTo>
                    <a:pt x="0" y="5103"/>
                  </a:lnTo>
                  <a:lnTo>
                    <a:pt x="9" y="4848"/>
                  </a:lnTo>
                  <a:lnTo>
                    <a:pt x="26" y="4584"/>
                  </a:lnTo>
                  <a:lnTo>
                    <a:pt x="60" y="4328"/>
                  </a:lnTo>
                  <a:lnTo>
                    <a:pt x="102" y="4081"/>
                  </a:lnTo>
                  <a:lnTo>
                    <a:pt x="162" y="3834"/>
                  </a:lnTo>
                  <a:lnTo>
                    <a:pt x="230" y="3587"/>
                  </a:lnTo>
                  <a:lnTo>
                    <a:pt x="315" y="3348"/>
                  </a:lnTo>
                  <a:lnTo>
                    <a:pt x="401" y="3118"/>
                  </a:lnTo>
                  <a:lnTo>
                    <a:pt x="503" y="2888"/>
                  </a:lnTo>
                  <a:lnTo>
                    <a:pt x="622" y="2675"/>
                  </a:lnTo>
                  <a:lnTo>
                    <a:pt x="741" y="2454"/>
                  </a:lnTo>
                  <a:lnTo>
                    <a:pt x="878" y="2249"/>
                  </a:lnTo>
                  <a:lnTo>
                    <a:pt x="1014" y="2053"/>
                  </a:lnTo>
                  <a:lnTo>
                    <a:pt x="1167" y="1857"/>
                  </a:lnTo>
                  <a:lnTo>
                    <a:pt x="1329" y="1670"/>
                  </a:lnTo>
                  <a:lnTo>
                    <a:pt x="1500" y="1491"/>
                  </a:lnTo>
                  <a:lnTo>
                    <a:pt x="1678" y="1329"/>
                  </a:lnTo>
                  <a:lnTo>
                    <a:pt x="1866" y="1167"/>
                  </a:lnTo>
                  <a:lnTo>
                    <a:pt x="2053" y="1014"/>
                  </a:lnTo>
                  <a:lnTo>
                    <a:pt x="2258" y="869"/>
                  </a:lnTo>
                  <a:lnTo>
                    <a:pt x="2462" y="741"/>
                  </a:lnTo>
                  <a:lnTo>
                    <a:pt x="2675" y="614"/>
                  </a:lnTo>
                  <a:lnTo>
                    <a:pt x="2897" y="503"/>
                  </a:lnTo>
                  <a:lnTo>
                    <a:pt x="3127" y="401"/>
                  </a:lnTo>
                  <a:lnTo>
                    <a:pt x="3357" y="307"/>
                  </a:lnTo>
                  <a:lnTo>
                    <a:pt x="3595" y="230"/>
                  </a:lnTo>
                  <a:lnTo>
                    <a:pt x="3834" y="162"/>
                  </a:lnTo>
                  <a:lnTo>
                    <a:pt x="4081" y="102"/>
                  </a:lnTo>
                  <a:lnTo>
                    <a:pt x="4336" y="60"/>
                  </a:lnTo>
                  <a:lnTo>
                    <a:pt x="4592" y="26"/>
                  </a:lnTo>
                  <a:lnTo>
                    <a:pt x="4848" y="0"/>
                  </a:lnTo>
                  <a:lnTo>
                    <a:pt x="5112" y="0"/>
                  </a:lnTo>
                  <a:lnTo>
                    <a:pt x="5112" y="0"/>
                  </a:lnTo>
                  <a:lnTo>
                    <a:pt x="5376" y="0"/>
                  </a:lnTo>
                  <a:lnTo>
                    <a:pt x="5631" y="26"/>
                  </a:lnTo>
                  <a:lnTo>
                    <a:pt x="5887" y="60"/>
                  </a:lnTo>
                  <a:lnTo>
                    <a:pt x="6143" y="102"/>
                  </a:lnTo>
                  <a:lnTo>
                    <a:pt x="6390" y="162"/>
                  </a:lnTo>
                  <a:lnTo>
                    <a:pt x="6628" y="230"/>
                  </a:lnTo>
                  <a:lnTo>
                    <a:pt x="6867" y="307"/>
                  </a:lnTo>
                  <a:lnTo>
                    <a:pt x="7097" y="401"/>
                  </a:lnTo>
                  <a:lnTo>
                    <a:pt x="7327" y="503"/>
                  </a:lnTo>
                  <a:lnTo>
                    <a:pt x="7548" y="614"/>
                  </a:lnTo>
                  <a:lnTo>
                    <a:pt x="7761" y="741"/>
                  </a:lnTo>
                  <a:lnTo>
                    <a:pt x="7966" y="869"/>
                  </a:lnTo>
                  <a:lnTo>
                    <a:pt x="8170" y="1014"/>
                  </a:lnTo>
                  <a:lnTo>
                    <a:pt x="8358" y="1167"/>
                  </a:lnTo>
                  <a:lnTo>
                    <a:pt x="8545" y="1329"/>
                  </a:lnTo>
                  <a:lnTo>
                    <a:pt x="8724" y="1491"/>
                  </a:lnTo>
                  <a:lnTo>
                    <a:pt x="8894" y="1670"/>
                  </a:lnTo>
                  <a:lnTo>
                    <a:pt x="9056" y="1857"/>
                  </a:lnTo>
                  <a:lnTo>
                    <a:pt x="9201" y="2053"/>
                  </a:lnTo>
                  <a:lnTo>
                    <a:pt x="9346" y="2249"/>
                  </a:lnTo>
                  <a:lnTo>
                    <a:pt x="9482" y="2454"/>
                  </a:lnTo>
                  <a:lnTo>
                    <a:pt x="9601" y="2675"/>
                  </a:lnTo>
                  <a:lnTo>
                    <a:pt x="9712" y="2888"/>
                  </a:lnTo>
                  <a:lnTo>
                    <a:pt x="9814" y="3118"/>
                  </a:lnTo>
                  <a:lnTo>
                    <a:pt x="9908" y="3348"/>
                  </a:lnTo>
                  <a:lnTo>
                    <a:pt x="9993" y="3587"/>
                  </a:lnTo>
                  <a:lnTo>
                    <a:pt x="10061" y="3834"/>
                  </a:lnTo>
                  <a:lnTo>
                    <a:pt x="10113" y="4081"/>
                  </a:lnTo>
                  <a:lnTo>
                    <a:pt x="10164" y="4328"/>
                  </a:lnTo>
                  <a:lnTo>
                    <a:pt x="10198" y="4584"/>
                  </a:lnTo>
                  <a:lnTo>
                    <a:pt x="10215" y="4848"/>
                  </a:lnTo>
                  <a:lnTo>
                    <a:pt x="10223" y="5103"/>
                  </a:lnTo>
                  <a:lnTo>
                    <a:pt x="10223" y="510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5"/>
            <p:cNvSpPr/>
            <p:nvPr/>
          </p:nvSpPr>
          <p:spPr>
            <a:xfrm>
              <a:off x="-3339325" y="-4436650"/>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5"/>
            <p:cNvSpPr/>
            <p:nvPr/>
          </p:nvSpPr>
          <p:spPr>
            <a:xfrm>
              <a:off x="-3595125" y="-4001750"/>
              <a:ext cx="255400" cy="255400"/>
            </a:xfrm>
            <a:custGeom>
              <a:avLst/>
              <a:gdLst/>
              <a:ahLst/>
              <a:cxnLst/>
              <a:rect l="l" t="t" r="r" b="b"/>
              <a:pathLst>
                <a:path w="10216" h="10216" extrusionOk="0">
                  <a:moveTo>
                    <a:pt x="5061" y="1"/>
                  </a:moveTo>
                  <a:lnTo>
                    <a:pt x="4797" y="9"/>
                  </a:lnTo>
                  <a:lnTo>
                    <a:pt x="4541" y="26"/>
                  </a:lnTo>
                  <a:lnTo>
                    <a:pt x="4286" y="60"/>
                  </a:lnTo>
                  <a:lnTo>
                    <a:pt x="4039" y="111"/>
                  </a:lnTo>
                  <a:lnTo>
                    <a:pt x="3792" y="171"/>
                  </a:lnTo>
                  <a:lnTo>
                    <a:pt x="3545" y="239"/>
                  </a:lnTo>
                  <a:lnTo>
                    <a:pt x="3306" y="324"/>
                  </a:lnTo>
                  <a:lnTo>
                    <a:pt x="3076" y="418"/>
                  </a:lnTo>
                  <a:lnTo>
                    <a:pt x="2855" y="520"/>
                  </a:lnTo>
                  <a:lnTo>
                    <a:pt x="2633" y="640"/>
                  </a:lnTo>
                  <a:lnTo>
                    <a:pt x="2420" y="759"/>
                  </a:lnTo>
                  <a:lnTo>
                    <a:pt x="2216" y="895"/>
                  </a:lnTo>
                  <a:lnTo>
                    <a:pt x="2020" y="1040"/>
                  </a:lnTo>
                  <a:lnTo>
                    <a:pt x="1824" y="1193"/>
                  </a:lnTo>
                  <a:lnTo>
                    <a:pt x="1645" y="1355"/>
                  </a:lnTo>
                  <a:lnTo>
                    <a:pt x="1466" y="1526"/>
                  </a:lnTo>
                  <a:lnTo>
                    <a:pt x="1296" y="1705"/>
                  </a:lnTo>
                  <a:lnTo>
                    <a:pt x="1142" y="1892"/>
                  </a:lnTo>
                  <a:lnTo>
                    <a:pt x="989" y="2088"/>
                  </a:lnTo>
                  <a:lnTo>
                    <a:pt x="844" y="2292"/>
                  </a:lnTo>
                  <a:lnTo>
                    <a:pt x="716" y="2497"/>
                  </a:lnTo>
                  <a:lnTo>
                    <a:pt x="597" y="2710"/>
                  </a:lnTo>
                  <a:lnTo>
                    <a:pt x="486" y="2931"/>
                  </a:lnTo>
                  <a:lnTo>
                    <a:pt x="384" y="3161"/>
                  </a:lnTo>
                  <a:lnTo>
                    <a:pt x="299" y="3391"/>
                  </a:lnTo>
                  <a:lnTo>
                    <a:pt x="214" y="3630"/>
                  </a:lnTo>
                  <a:lnTo>
                    <a:pt x="154" y="3877"/>
                  </a:lnTo>
                  <a:lnTo>
                    <a:pt x="94" y="4124"/>
                  </a:lnTo>
                  <a:lnTo>
                    <a:pt x="52" y="4380"/>
                  </a:lnTo>
                  <a:lnTo>
                    <a:pt x="26" y="4635"/>
                  </a:lnTo>
                  <a:lnTo>
                    <a:pt x="1" y="4891"/>
                  </a:lnTo>
                  <a:lnTo>
                    <a:pt x="1" y="5155"/>
                  </a:lnTo>
                  <a:lnTo>
                    <a:pt x="9" y="5419"/>
                  </a:lnTo>
                  <a:lnTo>
                    <a:pt x="35" y="5675"/>
                  </a:lnTo>
                  <a:lnTo>
                    <a:pt x="69" y="5930"/>
                  </a:lnTo>
                  <a:lnTo>
                    <a:pt x="111" y="6186"/>
                  </a:lnTo>
                  <a:lnTo>
                    <a:pt x="171" y="6433"/>
                  </a:lnTo>
                  <a:lnTo>
                    <a:pt x="248" y="6671"/>
                  </a:lnTo>
                  <a:lnTo>
                    <a:pt x="324" y="6910"/>
                  </a:lnTo>
                  <a:lnTo>
                    <a:pt x="418" y="7140"/>
                  </a:lnTo>
                  <a:lnTo>
                    <a:pt x="520" y="7361"/>
                  </a:lnTo>
                  <a:lnTo>
                    <a:pt x="640" y="7583"/>
                  </a:lnTo>
                  <a:lnTo>
                    <a:pt x="767" y="7796"/>
                  </a:lnTo>
                  <a:lnTo>
                    <a:pt x="895" y="8000"/>
                  </a:lnTo>
                  <a:lnTo>
                    <a:pt x="1040" y="8205"/>
                  </a:lnTo>
                  <a:lnTo>
                    <a:pt x="1193" y="8392"/>
                  </a:lnTo>
                  <a:lnTo>
                    <a:pt x="1355" y="8580"/>
                  </a:lnTo>
                  <a:lnTo>
                    <a:pt x="1534" y="8750"/>
                  </a:lnTo>
                  <a:lnTo>
                    <a:pt x="1713" y="8920"/>
                  </a:lnTo>
                  <a:lnTo>
                    <a:pt x="1892" y="9082"/>
                  </a:lnTo>
                  <a:lnTo>
                    <a:pt x="2088" y="9227"/>
                  </a:lnTo>
                  <a:lnTo>
                    <a:pt x="2292" y="9372"/>
                  </a:lnTo>
                  <a:lnTo>
                    <a:pt x="2497" y="9500"/>
                  </a:lnTo>
                  <a:lnTo>
                    <a:pt x="2718" y="9619"/>
                  </a:lnTo>
                  <a:lnTo>
                    <a:pt x="2940" y="9730"/>
                  </a:lnTo>
                  <a:lnTo>
                    <a:pt x="3161" y="9832"/>
                  </a:lnTo>
                  <a:lnTo>
                    <a:pt x="3400" y="9926"/>
                  </a:lnTo>
                  <a:lnTo>
                    <a:pt x="3638" y="10002"/>
                  </a:lnTo>
                  <a:lnTo>
                    <a:pt x="3877" y="10071"/>
                  </a:lnTo>
                  <a:lnTo>
                    <a:pt x="4124" y="10122"/>
                  </a:lnTo>
                  <a:lnTo>
                    <a:pt x="4380" y="10164"/>
                  </a:lnTo>
                  <a:lnTo>
                    <a:pt x="4635" y="10198"/>
                  </a:lnTo>
                  <a:lnTo>
                    <a:pt x="4891" y="10215"/>
                  </a:lnTo>
                  <a:lnTo>
                    <a:pt x="5155" y="10215"/>
                  </a:lnTo>
                  <a:lnTo>
                    <a:pt x="5419" y="10207"/>
                  </a:lnTo>
                  <a:lnTo>
                    <a:pt x="5675" y="10181"/>
                  </a:lnTo>
                  <a:lnTo>
                    <a:pt x="5930" y="10147"/>
                  </a:lnTo>
                  <a:lnTo>
                    <a:pt x="6186" y="10105"/>
                  </a:lnTo>
                  <a:lnTo>
                    <a:pt x="6433" y="10045"/>
                  </a:lnTo>
                  <a:lnTo>
                    <a:pt x="6671" y="9977"/>
                  </a:lnTo>
                  <a:lnTo>
                    <a:pt x="6910" y="9892"/>
                  </a:lnTo>
                  <a:lnTo>
                    <a:pt x="7140" y="9798"/>
                  </a:lnTo>
                  <a:lnTo>
                    <a:pt x="7370" y="9696"/>
                  </a:lnTo>
                  <a:lnTo>
                    <a:pt x="7583" y="9576"/>
                  </a:lnTo>
                  <a:lnTo>
                    <a:pt x="7796" y="9457"/>
                  </a:lnTo>
                  <a:lnTo>
                    <a:pt x="8000" y="9321"/>
                  </a:lnTo>
                  <a:lnTo>
                    <a:pt x="8205" y="9176"/>
                  </a:lnTo>
                  <a:lnTo>
                    <a:pt x="8392" y="9023"/>
                  </a:lnTo>
                  <a:lnTo>
                    <a:pt x="8580" y="8861"/>
                  </a:lnTo>
                  <a:lnTo>
                    <a:pt x="8758" y="8690"/>
                  </a:lnTo>
                  <a:lnTo>
                    <a:pt x="8920" y="8511"/>
                  </a:lnTo>
                  <a:lnTo>
                    <a:pt x="9082" y="8324"/>
                  </a:lnTo>
                  <a:lnTo>
                    <a:pt x="9227" y="8128"/>
                  </a:lnTo>
                  <a:lnTo>
                    <a:pt x="9372" y="7924"/>
                  </a:lnTo>
                  <a:lnTo>
                    <a:pt x="9500" y="7719"/>
                  </a:lnTo>
                  <a:lnTo>
                    <a:pt x="9627" y="7506"/>
                  </a:lnTo>
                  <a:lnTo>
                    <a:pt x="9738" y="7285"/>
                  </a:lnTo>
                  <a:lnTo>
                    <a:pt x="9832" y="7055"/>
                  </a:lnTo>
                  <a:lnTo>
                    <a:pt x="9926" y="6825"/>
                  </a:lnTo>
                  <a:lnTo>
                    <a:pt x="10002" y="6586"/>
                  </a:lnTo>
                  <a:lnTo>
                    <a:pt x="10070" y="6339"/>
                  </a:lnTo>
                  <a:lnTo>
                    <a:pt x="10122" y="6092"/>
                  </a:lnTo>
                  <a:lnTo>
                    <a:pt x="10164" y="5845"/>
                  </a:lnTo>
                  <a:lnTo>
                    <a:pt x="10198" y="5581"/>
                  </a:lnTo>
                  <a:lnTo>
                    <a:pt x="10215" y="5325"/>
                  </a:lnTo>
                  <a:lnTo>
                    <a:pt x="10215" y="5061"/>
                  </a:lnTo>
                  <a:lnTo>
                    <a:pt x="10207" y="4797"/>
                  </a:lnTo>
                  <a:lnTo>
                    <a:pt x="10190" y="4541"/>
                  </a:lnTo>
                  <a:lnTo>
                    <a:pt x="10156" y="4286"/>
                  </a:lnTo>
                  <a:lnTo>
                    <a:pt x="10105" y="4030"/>
                  </a:lnTo>
                  <a:lnTo>
                    <a:pt x="10045" y="3783"/>
                  </a:lnTo>
                  <a:lnTo>
                    <a:pt x="9977" y="3545"/>
                  </a:lnTo>
                  <a:lnTo>
                    <a:pt x="9892" y="3306"/>
                  </a:lnTo>
                  <a:lnTo>
                    <a:pt x="9798" y="3076"/>
                  </a:lnTo>
                  <a:lnTo>
                    <a:pt x="9696" y="2855"/>
                  </a:lnTo>
                  <a:lnTo>
                    <a:pt x="9576" y="2633"/>
                  </a:lnTo>
                  <a:lnTo>
                    <a:pt x="9457" y="2420"/>
                  </a:lnTo>
                  <a:lnTo>
                    <a:pt x="9321" y="2216"/>
                  </a:lnTo>
                  <a:lnTo>
                    <a:pt x="9176" y="2011"/>
                  </a:lnTo>
                  <a:lnTo>
                    <a:pt x="9023" y="1824"/>
                  </a:lnTo>
                  <a:lnTo>
                    <a:pt x="8861" y="1636"/>
                  </a:lnTo>
                  <a:lnTo>
                    <a:pt x="8690" y="1466"/>
                  </a:lnTo>
                  <a:lnTo>
                    <a:pt x="8511" y="1296"/>
                  </a:lnTo>
                  <a:lnTo>
                    <a:pt x="8324" y="1134"/>
                  </a:lnTo>
                  <a:lnTo>
                    <a:pt x="8128" y="989"/>
                  </a:lnTo>
                  <a:lnTo>
                    <a:pt x="7924" y="844"/>
                  </a:lnTo>
                  <a:lnTo>
                    <a:pt x="7719" y="716"/>
                  </a:lnTo>
                  <a:lnTo>
                    <a:pt x="7506" y="597"/>
                  </a:lnTo>
                  <a:lnTo>
                    <a:pt x="7285" y="486"/>
                  </a:lnTo>
                  <a:lnTo>
                    <a:pt x="7055" y="384"/>
                  </a:lnTo>
                  <a:lnTo>
                    <a:pt x="6825" y="290"/>
                  </a:lnTo>
                  <a:lnTo>
                    <a:pt x="6586" y="214"/>
                  </a:lnTo>
                  <a:lnTo>
                    <a:pt x="6339" y="146"/>
                  </a:lnTo>
                  <a:lnTo>
                    <a:pt x="6092" y="94"/>
                  </a:lnTo>
                  <a:lnTo>
                    <a:pt x="5845" y="52"/>
                  </a:lnTo>
                  <a:lnTo>
                    <a:pt x="5589" y="18"/>
                  </a:lnTo>
                  <a:lnTo>
                    <a:pt x="532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5"/>
            <p:cNvSpPr/>
            <p:nvPr/>
          </p:nvSpPr>
          <p:spPr>
            <a:xfrm>
              <a:off x="-3595125" y="-4001750"/>
              <a:ext cx="255400" cy="255400"/>
            </a:xfrm>
            <a:custGeom>
              <a:avLst/>
              <a:gdLst/>
              <a:ahLst/>
              <a:cxnLst/>
              <a:rect l="l" t="t" r="r" b="b"/>
              <a:pathLst>
                <a:path w="10216" h="10216" fill="none" extrusionOk="0">
                  <a:moveTo>
                    <a:pt x="10215" y="5061"/>
                  </a:moveTo>
                  <a:lnTo>
                    <a:pt x="10215" y="5061"/>
                  </a:lnTo>
                  <a:lnTo>
                    <a:pt x="10215" y="5325"/>
                  </a:lnTo>
                  <a:lnTo>
                    <a:pt x="10198" y="5581"/>
                  </a:lnTo>
                  <a:lnTo>
                    <a:pt x="10164" y="5845"/>
                  </a:lnTo>
                  <a:lnTo>
                    <a:pt x="10122" y="6092"/>
                  </a:lnTo>
                  <a:lnTo>
                    <a:pt x="10070" y="6339"/>
                  </a:lnTo>
                  <a:lnTo>
                    <a:pt x="10002" y="6586"/>
                  </a:lnTo>
                  <a:lnTo>
                    <a:pt x="9926" y="6825"/>
                  </a:lnTo>
                  <a:lnTo>
                    <a:pt x="9832" y="7055"/>
                  </a:lnTo>
                  <a:lnTo>
                    <a:pt x="9738" y="7285"/>
                  </a:lnTo>
                  <a:lnTo>
                    <a:pt x="9627" y="7506"/>
                  </a:lnTo>
                  <a:lnTo>
                    <a:pt x="9500" y="7719"/>
                  </a:lnTo>
                  <a:lnTo>
                    <a:pt x="9372" y="7924"/>
                  </a:lnTo>
                  <a:lnTo>
                    <a:pt x="9227" y="8128"/>
                  </a:lnTo>
                  <a:lnTo>
                    <a:pt x="9082" y="8324"/>
                  </a:lnTo>
                  <a:lnTo>
                    <a:pt x="8920" y="8511"/>
                  </a:lnTo>
                  <a:lnTo>
                    <a:pt x="8758" y="8690"/>
                  </a:lnTo>
                  <a:lnTo>
                    <a:pt x="8580" y="8861"/>
                  </a:lnTo>
                  <a:lnTo>
                    <a:pt x="8392" y="9023"/>
                  </a:lnTo>
                  <a:lnTo>
                    <a:pt x="8205" y="9176"/>
                  </a:lnTo>
                  <a:lnTo>
                    <a:pt x="8000" y="9321"/>
                  </a:lnTo>
                  <a:lnTo>
                    <a:pt x="7796" y="9457"/>
                  </a:lnTo>
                  <a:lnTo>
                    <a:pt x="7583" y="9576"/>
                  </a:lnTo>
                  <a:lnTo>
                    <a:pt x="7370" y="9696"/>
                  </a:lnTo>
                  <a:lnTo>
                    <a:pt x="7140" y="9798"/>
                  </a:lnTo>
                  <a:lnTo>
                    <a:pt x="6910" y="9892"/>
                  </a:lnTo>
                  <a:lnTo>
                    <a:pt x="6671" y="9977"/>
                  </a:lnTo>
                  <a:lnTo>
                    <a:pt x="6433" y="10045"/>
                  </a:lnTo>
                  <a:lnTo>
                    <a:pt x="6186" y="10105"/>
                  </a:lnTo>
                  <a:lnTo>
                    <a:pt x="5930" y="10147"/>
                  </a:lnTo>
                  <a:lnTo>
                    <a:pt x="5675" y="10181"/>
                  </a:lnTo>
                  <a:lnTo>
                    <a:pt x="5419" y="10207"/>
                  </a:lnTo>
                  <a:lnTo>
                    <a:pt x="5155" y="10215"/>
                  </a:lnTo>
                  <a:lnTo>
                    <a:pt x="5155" y="10215"/>
                  </a:lnTo>
                  <a:lnTo>
                    <a:pt x="4891" y="10215"/>
                  </a:lnTo>
                  <a:lnTo>
                    <a:pt x="4635" y="10198"/>
                  </a:lnTo>
                  <a:lnTo>
                    <a:pt x="4380" y="10164"/>
                  </a:lnTo>
                  <a:lnTo>
                    <a:pt x="4124" y="10122"/>
                  </a:lnTo>
                  <a:lnTo>
                    <a:pt x="3877" y="10071"/>
                  </a:lnTo>
                  <a:lnTo>
                    <a:pt x="3638" y="10002"/>
                  </a:lnTo>
                  <a:lnTo>
                    <a:pt x="3400" y="9926"/>
                  </a:lnTo>
                  <a:lnTo>
                    <a:pt x="3161" y="9832"/>
                  </a:lnTo>
                  <a:lnTo>
                    <a:pt x="2940" y="9730"/>
                  </a:lnTo>
                  <a:lnTo>
                    <a:pt x="2718" y="9619"/>
                  </a:lnTo>
                  <a:lnTo>
                    <a:pt x="2497" y="9500"/>
                  </a:lnTo>
                  <a:lnTo>
                    <a:pt x="2292" y="9372"/>
                  </a:lnTo>
                  <a:lnTo>
                    <a:pt x="2088" y="9227"/>
                  </a:lnTo>
                  <a:lnTo>
                    <a:pt x="1892" y="9082"/>
                  </a:lnTo>
                  <a:lnTo>
                    <a:pt x="1713" y="8920"/>
                  </a:lnTo>
                  <a:lnTo>
                    <a:pt x="1534" y="8750"/>
                  </a:lnTo>
                  <a:lnTo>
                    <a:pt x="1355" y="8580"/>
                  </a:lnTo>
                  <a:lnTo>
                    <a:pt x="1193" y="8392"/>
                  </a:lnTo>
                  <a:lnTo>
                    <a:pt x="1040" y="8205"/>
                  </a:lnTo>
                  <a:lnTo>
                    <a:pt x="895" y="8000"/>
                  </a:lnTo>
                  <a:lnTo>
                    <a:pt x="767" y="7796"/>
                  </a:lnTo>
                  <a:lnTo>
                    <a:pt x="640" y="7583"/>
                  </a:lnTo>
                  <a:lnTo>
                    <a:pt x="520" y="7361"/>
                  </a:lnTo>
                  <a:lnTo>
                    <a:pt x="418" y="7140"/>
                  </a:lnTo>
                  <a:lnTo>
                    <a:pt x="324" y="6910"/>
                  </a:lnTo>
                  <a:lnTo>
                    <a:pt x="248" y="6671"/>
                  </a:lnTo>
                  <a:lnTo>
                    <a:pt x="171" y="6433"/>
                  </a:lnTo>
                  <a:lnTo>
                    <a:pt x="111" y="6186"/>
                  </a:lnTo>
                  <a:lnTo>
                    <a:pt x="69" y="5930"/>
                  </a:lnTo>
                  <a:lnTo>
                    <a:pt x="35" y="5675"/>
                  </a:lnTo>
                  <a:lnTo>
                    <a:pt x="9" y="5419"/>
                  </a:lnTo>
                  <a:lnTo>
                    <a:pt x="1" y="5155"/>
                  </a:lnTo>
                  <a:lnTo>
                    <a:pt x="1" y="5155"/>
                  </a:lnTo>
                  <a:lnTo>
                    <a:pt x="1" y="4891"/>
                  </a:lnTo>
                  <a:lnTo>
                    <a:pt x="26" y="4635"/>
                  </a:lnTo>
                  <a:lnTo>
                    <a:pt x="52" y="4380"/>
                  </a:lnTo>
                  <a:lnTo>
                    <a:pt x="94" y="4124"/>
                  </a:lnTo>
                  <a:lnTo>
                    <a:pt x="154" y="3877"/>
                  </a:lnTo>
                  <a:lnTo>
                    <a:pt x="214" y="3630"/>
                  </a:lnTo>
                  <a:lnTo>
                    <a:pt x="299" y="3391"/>
                  </a:lnTo>
                  <a:lnTo>
                    <a:pt x="384" y="3161"/>
                  </a:lnTo>
                  <a:lnTo>
                    <a:pt x="486" y="2931"/>
                  </a:lnTo>
                  <a:lnTo>
                    <a:pt x="597" y="2710"/>
                  </a:lnTo>
                  <a:lnTo>
                    <a:pt x="716" y="2497"/>
                  </a:lnTo>
                  <a:lnTo>
                    <a:pt x="844" y="2292"/>
                  </a:lnTo>
                  <a:lnTo>
                    <a:pt x="989" y="2088"/>
                  </a:lnTo>
                  <a:lnTo>
                    <a:pt x="1142" y="1892"/>
                  </a:lnTo>
                  <a:lnTo>
                    <a:pt x="1296" y="1705"/>
                  </a:lnTo>
                  <a:lnTo>
                    <a:pt x="1466" y="1526"/>
                  </a:lnTo>
                  <a:lnTo>
                    <a:pt x="1645" y="1355"/>
                  </a:lnTo>
                  <a:lnTo>
                    <a:pt x="1824" y="1193"/>
                  </a:lnTo>
                  <a:lnTo>
                    <a:pt x="2020" y="1040"/>
                  </a:lnTo>
                  <a:lnTo>
                    <a:pt x="2216" y="895"/>
                  </a:lnTo>
                  <a:lnTo>
                    <a:pt x="2420" y="759"/>
                  </a:lnTo>
                  <a:lnTo>
                    <a:pt x="2633" y="640"/>
                  </a:lnTo>
                  <a:lnTo>
                    <a:pt x="2855" y="520"/>
                  </a:lnTo>
                  <a:lnTo>
                    <a:pt x="3076" y="418"/>
                  </a:lnTo>
                  <a:lnTo>
                    <a:pt x="3306" y="324"/>
                  </a:lnTo>
                  <a:lnTo>
                    <a:pt x="3545" y="239"/>
                  </a:lnTo>
                  <a:lnTo>
                    <a:pt x="3792" y="171"/>
                  </a:lnTo>
                  <a:lnTo>
                    <a:pt x="4039" y="111"/>
                  </a:lnTo>
                  <a:lnTo>
                    <a:pt x="4286" y="60"/>
                  </a:lnTo>
                  <a:lnTo>
                    <a:pt x="4541" y="26"/>
                  </a:lnTo>
                  <a:lnTo>
                    <a:pt x="4797" y="9"/>
                  </a:lnTo>
                  <a:lnTo>
                    <a:pt x="5061" y="1"/>
                  </a:lnTo>
                  <a:lnTo>
                    <a:pt x="5061" y="1"/>
                  </a:lnTo>
                  <a:lnTo>
                    <a:pt x="5325" y="1"/>
                  </a:lnTo>
                  <a:lnTo>
                    <a:pt x="5589" y="18"/>
                  </a:lnTo>
                  <a:lnTo>
                    <a:pt x="5845" y="52"/>
                  </a:lnTo>
                  <a:lnTo>
                    <a:pt x="6092" y="94"/>
                  </a:lnTo>
                  <a:lnTo>
                    <a:pt x="6339" y="146"/>
                  </a:lnTo>
                  <a:lnTo>
                    <a:pt x="6586" y="214"/>
                  </a:lnTo>
                  <a:lnTo>
                    <a:pt x="6825" y="290"/>
                  </a:lnTo>
                  <a:lnTo>
                    <a:pt x="7055" y="384"/>
                  </a:lnTo>
                  <a:lnTo>
                    <a:pt x="7285" y="486"/>
                  </a:lnTo>
                  <a:lnTo>
                    <a:pt x="7506" y="597"/>
                  </a:lnTo>
                  <a:lnTo>
                    <a:pt x="7719" y="716"/>
                  </a:lnTo>
                  <a:lnTo>
                    <a:pt x="7924" y="844"/>
                  </a:lnTo>
                  <a:lnTo>
                    <a:pt x="8128" y="989"/>
                  </a:lnTo>
                  <a:lnTo>
                    <a:pt x="8324" y="1134"/>
                  </a:lnTo>
                  <a:lnTo>
                    <a:pt x="8511" y="1296"/>
                  </a:lnTo>
                  <a:lnTo>
                    <a:pt x="8690" y="1466"/>
                  </a:lnTo>
                  <a:lnTo>
                    <a:pt x="8861" y="1636"/>
                  </a:lnTo>
                  <a:lnTo>
                    <a:pt x="9023" y="1824"/>
                  </a:lnTo>
                  <a:lnTo>
                    <a:pt x="9176" y="2011"/>
                  </a:lnTo>
                  <a:lnTo>
                    <a:pt x="9321" y="2216"/>
                  </a:lnTo>
                  <a:lnTo>
                    <a:pt x="9457" y="2420"/>
                  </a:lnTo>
                  <a:lnTo>
                    <a:pt x="9576" y="2633"/>
                  </a:lnTo>
                  <a:lnTo>
                    <a:pt x="9696" y="2855"/>
                  </a:lnTo>
                  <a:lnTo>
                    <a:pt x="9798" y="3076"/>
                  </a:lnTo>
                  <a:lnTo>
                    <a:pt x="9892" y="3306"/>
                  </a:lnTo>
                  <a:lnTo>
                    <a:pt x="9977" y="3545"/>
                  </a:lnTo>
                  <a:lnTo>
                    <a:pt x="10045" y="3783"/>
                  </a:lnTo>
                  <a:lnTo>
                    <a:pt x="10105" y="4030"/>
                  </a:lnTo>
                  <a:lnTo>
                    <a:pt x="10156" y="4286"/>
                  </a:lnTo>
                  <a:lnTo>
                    <a:pt x="10190" y="4541"/>
                  </a:lnTo>
                  <a:lnTo>
                    <a:pt x="10207" y="4797"/>
                  </a:lnTo>
                  <a:lnTo>
                    <a:pt x="10215" y="5061"/>
                  </a:lnTo>
                  <a:lnTo>
                    <a:pt x="10215" y="506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5"/>
            <p:cNvSpPr/>
            <p:nvPr/>
          </p:nvSpPr>
          <p:spPr>
            <a:xfrm>
              <a:off x="-3339750" y="-3875225"/>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5"/>
            <p:cNvSpPr/>
            <p:nvPr/>
          </p:nvSpPr>
          <p:spPr>
            <a:xfrm>
              <a:off x="-3000675" y="-4566375"/>
              <a:ext cx="255375" cy="255625"/>
            </a:xfrm>
            <a:custGeom>
              <a:avLst/>
              <a:gdLst/>
              <a:ahLst/>
              <a:cxnLst/>
              <a:rect l="l" t="t" r="r" b="b"/>
              <a:pathLst>
                <a:path w="10215" h="10225" extrusionOk="0">
                  <a:moveTo>
                    <a:pt x="5154" y="1"/>
                  </a:moveTo>
                  <a:lnTo>
                    <a:pt x="4890" y="9"/>
                  </a:lnTo>
                  <a:lnTo>
                    <a:pt x="4635" y="26"/>
                  </a:lnTo>
                  <a:lnTo>
                    <a:pt x="4379" y="61"/>
                  </a:lnTo>
                  <a:lnTo>
                    <a:pt x="4123" y="103"/>
                  </a:lnTo>
                  <a:lnTo>
                    <a:pt x="3876" y="154"/>
                  </a:lnTo>
                  <a:lnTo>
                    <a:pt x="3638" y="222"/>
                  </a:lnTo>
                  <a:lnTo>
                    <a:pt x="3399" y="299"/>
                  </a:lnTo>
                  <a:lnTo>
                    <a:pt x="3161" y="393"/>
                  </a:lnTo>
                  <a:lnTo>
                    <a:pt x="2939" y="487"/>
                  </a:lnTo>
                  <a:lnTo>
                    <a:pt x="2718" y="597"/>
                  </a:lnTo>
                  <a:lnTo>
                    <a:pt x="2496" y="725"/>
                  </a:lnTo>
                  <a:lnTo>
                    <a:pt x="2292" y="853"/>
                  </a:lnTo>
                  <a:lnTo>
                    <a:pt x="2087" y="989"/>
                  </a:lnTo>
                  <a:lnTo>
                    <a:pt x="1891" y="1143"/>
                  </a:lnTo>
                  <a:lnTo>
                    <a:pt x="1712" y="1304"/>
                  </a:lnTo>
                  <a:lnTo>
                    <a:pt x="1534" y="1466"/>
                  </a:lnTo>
                  <a:lnTo>
                    <a:pt x="1355" y="1645"/>
                  </a:lnTo>
                  <a:lnTo>
                    <a:pt x="1193" y="1833"/>
                  </a:lnTo>
                  <a:lnTo>
                    <a:pt x="1039" y="2020"/>
                  </a:lnTo>
                  <a:lnTo>
                    <a:pt x="895" y="2216"/>
                  </a:lnTo>
                  <a:lnTo>
                    <a:pt x="767" y="2429"/>
                  </a:lnTo>
                  <a:lnTo>
                    <a:pt x="639" y="2642"/>
                  </a:lnTo>
                  <a:lnTo>
                    <a:pt x="528" y="2855"/>
                  </a:lnTo>
                  <a:lnTo>
                    <a:pt x="418" y="3085"/>
                  </a:lnTo>
                  <a:lnTo>
                    <a:pt x="324" y="3315"/>
                  </a:lnTo>
                  <a:lnTo>
                    <a:pt x="247" y="3553"/>
                  </a:lnTo>
                  <a:lnTo>
                    <a:pt x="170" y="3792"/>
                  </a:lnTo>
                  <a:lnTo>
                    <a:pt x="111" y="4039"/>
                  </a:lnTo>
                  <a:lnTo>
                    <a:pt x="68" y="4295"/>
                  </a:lnTo>
                  <a:lnTo>
                    <a:pt x="34" y="4542"/>
                  </a:lnTo>
                  <a:lnTo>
                    <a:pt x="9" y="4806"/>
                  </a:lnTo>
                  <a:lnTo>
                    <a:pt x="0" y="5070"/>
                  </a:lnTo>
                  <a:lnTo>
                    <a:pt x="9" y="5334"/>
                  </a:lnTo>
                  <a:lnTo>
                    <a:pt x="26" y="5590"/>
                  </a:lnTo>
                  <a:lnTo>
                    <a:pt x="51" y="5845"/>
                  </a:lnTo>
                  <a:lnTo>
                    <a:pt x="94" y="6101"/>
                  </a:lnTo>
                  <a:lnTo>
                    <a:pt x="153" y="6348"/>
                  </a:lnTo>
                  <a:lnTo>
                    <a:pt x="213" y="6586"/>
                  </a:lnTo>
                  <a:lnTo>
                    <a:pt x="298" y="6825"/>
                  </a:lnTo>
                  <a:lnTo>
                    <a:pt x="383" y="7063"/>
                  </a:lnTo>
                  <a:lnTo>
                    <a:pt x="486" y="7285"/>
                  </a:lnTo>
                  <a:lnTo>
                    <a:pt x="596" y="7506"/>
                  </a:lnTo>
                  <a:lnTo>
                    <a:pt x="716" y="7719"/>
                  </a:lnTo>
                  <a:lnTo>
                    <a:pt x="852" y="7932"/>
                  </a:lnTo>
                  <a:lnTo>
                    <a:pt x="988" y="8137"/>
                  </a:lnTo>
                  <a:lnTo>
                    <a:pt x="1142" y="8324"/>
                  </a:lnTo>
                  <a:lnTo>
                    <a:pt x="1295" y="8512"/>
                  </a:lnTo>
                  <a:lnTo>
                    <a:pt x="1465" y="8691"/>
                  </a:lnTo>
                  <a:lnTo>
                    <a:pt x="1644" y="8861"/>
                  </a:lnTo>
                  <a:lnTo>
                    <a:pt x="1823" y="9031"/>
                  </a:lnTo>
                  <a:lnTo>
                    <a:pt x="2019" y="9185"/>
                  </a:lnTo>
                  <a:lnTo>
                    <a:pt x="2215" y="9321"/>
                  </a:lnTo>
                  <a:lnTo>
                    <a:pt x="2420" y="9457"/>
                  </a:lnTo>
                  <a:lnTo>
                    <a:pt x="2633" y="9585"/>
                  </a:lnTo>
                  <a:lnTo>
                    <a:pt x="2854" y="9696"/>
                  </a:lnTo>
                  <a:lnTo>
                    <a:pt x="3076" y="9807"/>
                  </a:lnTo>
                  <a:lnTo>
                    <a:pt x="3314" y="9900"/>
                  </a:lnTo>
                  <a:lnTo>
                    <a:pt x="3544" y="9977"/>
                  </a:lnTo>
                  <a:lnTo>
                    <a:pt x="3791" y="10054"/>
                  </a:lnTo>
                  <a:lnTo>
                    <a:pt x="4038" y="10113"/>
                  </a:lnTo>
                  <a:lnTo>
                    <a:pt x="4285" y="10156"/>
                  </a:lnTo>
                  <a:lnTo>
                    <a:pt x="4541" y="10190"/>
                  </a:lnTo>
                  <a:lnTo>
                    <a:pt x="4796" y="10216"/>
                  </a:lnTo>
                  <a:lnTo>
                    <a:pt x="5061" y="10224"/>
                  </a:lnTo>
                  <a:lnTo>
                    <a:pt x="5325" y="10216"/>
                  </a:lnTo>
                  <a:lnTo>
                    <a:pt x="5589" y="10199"/>
                  </a:lnTo>
                  <a:lnTo>
                    <a:pt x="5844" y="10173"/>
                  </a:lnTo>
                  <a:lnTo>
                    <a:pt x="6091" y="10130"/>
                  </a:lnTo>
                  <a:lnTo>
                    <a:pt x="6338" y="10071"/>
                  </a:lnTo>
                  <a:lnTo>
                    <a:pt x="6586" y="10003"/>
                  </a:lnTo>
                  <a:lnTo>
                    <a:pt x="6824" y="9926"/>
                  </a:lnTo>
                  <a:lnTo>
                    <a:pt x="7054" y="9841"/>
                  </a:lnTo>
                  <a:lnTo>
                    <a:pt x="7284" y="9739"/>
                  </a:lnTo>
                  <a:lnTo>
                    <a:pt x="7506" y="9628"/>
                  </a:lnTo>
                  <a:lnTo>
                    <a:pt x="7719" y="9508"/>
                  </a:lnTo>
                  <a:lnTo>
                    <a:pt x="7932" y="9372"/>
                  </a:lnTo>
                  <a:lnTo>
                    <a:pt x="8128" y="9236"/>
                  </a:lnTo>
                  <a:lnTo>
                    <a:pt x="8323" y="9083"/>
                  </a:lnTo>
                  <a:lnTo>
                    <a:pt x="8511" y="8929"/>
                  </a:lnTo>
                  <a:lnTo>
                    <a:pt x="8690" y="8759"/>
                  </a:lnTo>
                  <a:lnTo>
                    <a:pt x="8860" y="8580"/>
                  </a:lnTo>
                  <a:lnTo>
                    <a:pt x="9022" y="8401"/>
                  </a:lnTo>
                  <a:lnTo>
                    <a:pt x="9175" y="8205"/>
                  </a:lnTo>
                  <a:lnTo>
                    <a:pt x="9320" y="8009"/>
                  </a:lnTo>
                  <a:lnTo>
                    <a:pt x="9457" y="7805"/>
                  </a:lnTo>
                  <a:lnTo>
                    <a:pt x="9584" y="7592"/>
                  </a:lnTo>
                  <a:lnTo>
                    <a:pt x="9695" y="7370"/>
                  </a:lnTo>
                  <a:lnTo>
                    <a:pt x="9797" y="7149"/>
                  </a:lnTo>
                  <a:lnTo>
                    <a:pt x="9891" y="6910"/>
                  </a:lnTo>
                  <a:lnTo>
                    <a:pt x="9976" y="6680"/>
                  </a:lnTo>
                  <a:lnTo>
                    <a:pt x="10044" y="6433"/>
                  </a:lnTo>
                  <a:lnTo>
                    <a:pt x="10104" y="6186"/>
                  </a:lnTo>
                  <a:lnTo>
                    <a:pt x="10155" y="5939"/>
                  </a:lnTo>
                  <a:lnTo>
                    <a:pt x="10189" y="5683"/>
                  </a:lnTo>
                  <a:lnTo>
                    <a:pt x="10206" y="5419"/>
                  </a:lnTo>
                  <a:lnTo>
                    <a:pt x="10215" y="5164"/>
                  </a:lnTo>
                  <a:lnTo>
                    <a:pt x="10215" y="4900"/>
                  </a:lnTo>
                  <a:lnTo>
                    <a:pt x="10198" y="4635"/>
                  </a:lnTo>
                  <a:lnTo>
                    <a:pt x="10164" y="4380"/>
                  </a:lnTo>
                  <a:lnTo>
                    <a:pt x="10121" y="4133"/>
                  </a:lnTo>
                  <a:lnTo>
                    <a:pt x="10070" y="3886"/>
                  </a:lnTo>
                  <a:lnTo>
                    <a:pt x="10002" y="3639"/>
                  </a:lnTo>
                  <a:lnTo>
                    <a:pt x="9925" y="3400"/>
                  </a:lnTo>
                  <a:lnTo>
                    <a:pt x="9840" y="3170"/>
                  </a:lnTo>
                  <a:lnTo>
                    <a:pt x="9738" y="2940"/>
                  </a:lnTo>
                  <a:lnTo>
                    <a:pt x="9627" y="2719"/>
                  </a:lnTo>
                  <a:lnTo>
                    <a:pt x="9508" y="2506"/>
                  </a:lnTo>
                  <a:lnTo>
                    <a:pt x="9371" y="2293"/>
                  </a:lnTo>
                  <a:lnTo>
                    <a:pt x="9235" y="2097"/>
                  </a:lnTo>
                  <a:lnTo>
                    <a:pt x="9082" y="1901"/>
                  </a:lnTo>
                  <a:lnTo>
                    <a:pt x="8928" y="1713"/>
                  </a:lnTo>
                  <a:lnTo>
                    <a:pt x="8758" y="1534"/>
                  </a:lnTo>
                  <a:lnTo>
                    <a:pt x="8579" y="1364"/>
                  </a:lnTo>
                  <a:lnTo>
                    <a:pt x="8400" y="1202"/>
                  </a:lnTo>
                  <a:lnTo>
                    <a:pt x="8204" y="1049"/>
                  </a:lnTo>
                  <a:lnTo>
                    <a:pt x="8008" y="904"/>
                  </a:lnTo>
                  <a:lnTo>
                    <a:pt x="7804" y="768"/>
                  </a:lnTo>
                  <a:lnTo>
                    <a:pt x="7591" y="640"/>
                  </a:lnTo>
                  <a:lnTo>
                    <a:pt x="7369" y="529"/>
                  </a:lnTo>
                  <a:lnTo>
                    <a:pt x="7139" y="427"/>
                  </a:lnTo>
                  <a:lnTo>
                    <a:pt x="6909" y="333"/>
                  </a:lnTo>
                  <a:lnTo>
                    <a:pt x="6671" y="248"/>
                  </a:lnTo>
                  <a:lnTo>
                    <a:pt x="6432" y="180"/>
                  </a:lnTo>
                  <a:lnTo>
                    <a:pt x="6185" y="120"/>
                  </a:lnTo>
                  <a:lnTo>
                    <a:pt x="5938" y="69"/>
                  </a:lnTo>
                  <a:lnTo>
                    <a:pt x="5682" y="35"/>
                  </a:lnTo>
                  <a:lnTo>
                    <a:pt x="5418" y="18"/>
                  </a:lnTo>
                  <a:lnTo>
                    <a:pt x="5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5"/>
            <p:cNvSpPr/>
            <p:nvPr/>
          </p:nvSpPr>
          <p:spPr>
            <a:xfrm>
              <a:off x="-3000675" y="-4566375"/>
              <a:ext cx="255375" cy="255625"/>
            </a:xfrm>
            <a:custGeom>
              <a:avLst/>
              <a:gdLst/>
              <a:ahLst/>
              <a:cxnLst/>
              <a:rect l="l" t="t" r="r" b="b"/>
              <a:pathLst>
                <a:path w="10215" h="10225" fill="none" extrusionOk="0">
                  <a:moveTo>
                    <a:pt x="5154" y="1"/>
                  </a:moveTo>
                  <a:lnTo>
                    <a:pt x="5154" y="1"/>
                  </a:lnTo>
                  <a:lnTo>
                    <a:pt x="5418" y="18"/>
                  </a:lnTo>
                  <a:lnTo>
                    <a:pt x="5682" y="35"/>
                  </a:lnTo>
                  <a:lnTo>
                    <a:pt x="5938" y="69"/>
                  </a:lnTo>
                  <a:lnTo>
                    <a:pt x="6185" y="120"/>
                  </a:lnTo>
                  <a:lnTo>
                    <a:pt x="6432" y="180"/>
                  </a:lnTo>
                  <a:lnTo>
                    <a:pt x="6671" y="248"/>
                  </a:lnTo>
                  <a:lnTo>
                    <a:pt x="6909" y="333"/>
                  </a:lnTo>
                  <a:lnTo>
                    <a:pt x="7139" y="427"/>
                  </a:lnTo>
                  <a:lnTo>
                    <a:pt x="7369" y="529"/>
                  </a:lnTo>
                  <a:lnTo>
                    <a:pt x="7591" y="640"/>
                  </a:lnTo>
                  <a:lnTo>
                    <a:pt x="7804" y="768"/>
                  </a:lnTo>
                  <a:lnTo>
                    <a:pt x="8008" y="904"/>
                  </a:lnTo>
                  <a:lnTo>
                    <a:pt x="8204" y="1049"/>
                  </a:lnTo>
                  <a:lnTo>
                    <a:pt x="8400" y="1202"/>
                  </a:lnTo>
                  <a:lnTo>
                    <a:pt x="8579" y="1364"/>
                  </a:lnTo>
                  <a:lnTo>
                    <a:pt x="8758" y="1534"/>
                  </a:lnTo>
                  <a:lnTo>
                    <a:pt x="8928" y="1713"/>
                  </a:lnTo>
                  <a:lnTo>
                    <a:pt x="9082" y="1901"/>
                  </a:lnTo>
                  <a:lnTo>
                    <a:pt x="9235" y="2097"/>
                  </a:lnTo>
                  <a:lnTo>
                    <a:pt x="9371" y="2293"/>
                  </a:lnTo>
                  <a:lnTo>
                    <a:pt x="9508" y="2506"/>
                  </a:lnTo>
                  <a:lnTo>
                    <a:pt x="9627" y="2719"/>
                  </a:lnTo>
                  <a:lnTo>
                    <a:pt x="9738" y="2940"/>
                  </a:lnTo>
                  <a:lnTo>
                    <a:pt x="9840" y="3170"/>
                  </a:lnTo>
                  <a:lnTo>
                    <a:pt x="9925" y="3400"/>
                  </a:lnTo>
                  <a:lnTo>
                    <a:pt x="10002" y="3639"/>
                  </a:lnTo>
                  <a:lnTo>
                    <a:pt x="10070" y="3886"/>
                  </a:lnTo>
                  <a:lnTo>
                    <a:pt x="10121" y="4133"/>
                  </a:lnTo>
                  <a:lnTo>
                    <a:pt x="10164" y="4380"/>
                  </a:lnTo>
                  <a:lnTo>
                    <a:pt x="10198" y="4635"/>
                  </a:lnTo>
                  <a:lnTo>
                    <a:pt x="10215" y="4900"/>
                  </a:lnTo>
                  <a:lnTo>
                    <a:pt x="10215" y="5164"/>
                  </a:lnTo>
                  <a:lnTo>
                    <a:pt x="10215" y="5164"/>
                  </a:lnTo>
                  <a:lnTo>
                    <a:pt x="10206" y="5419"/>
                  </a:lnTo>
                  <a:lnTo>
                    <a:pt x="10189" y="5683"/>
                  </a:lnTo>
                  <a:lnTo>
                    <a:pt x="10155" y="5939"/>
                  </a:lnTo>
                  <a:lnTo>
                    <a:pt x="10104" y="6186"/>
                  </a:lnTo>
                  <a:lnTo>
                    <a:pt x="10044" y="6433"/>
                  </a:lnTo>
                  <a:lnTo>
                    <a:pt x="9976" y="6680"/>
                  </a:lnTo>
                  <a:lnTo>
                    <a:pt x="9891" y="6910"/>
                  </a:lnTo>
                  <a:lnTo>
                    <a:pt x="9797" y="7149"/>
                  </a:lnTo>
                  <a:lnTo>
                    <a:pt x="9695" y="7370"/>
                  </a:lnTo>
                  <a:lnTo>
                    <a:pt x="9584" y="7592"/>
                  </a:lnTo>
                  <a:lnTo>
                    <a:pt x="9457" y="7805"/>
                  </a:lnTo>
                  <a:lnTo>
                    <a:pt x="9320" y="8009"/>
                  </a:lnTo>
                  <a:lnTo>
                    <a:pt x="9175" y="8205"/>
                  </a:lnTo>
                  <a:lnTo>
                    <a:pt x="9022" y="8401"/>
                  </a:lnTo>
                  <a:lnTo>
                    <a:pt x="8860" y="8580"/>
                  </a:lnTo>
                  <a:lnTo>
                    <a:pt x="8690" y="8759"/>
                  </a:lnTo>
                  <a:lnTo>
                    <a:pt x="8511" y="8929"/>
                  </a:lnTo>
                  <a:lnTo>
                    <a:pt x="8323" y="9083"/>
                  </a:lnTo>
                  <a:lnTo>
                    <a:pt x="8128" y="9236"/>
                  </a:lnTo>
                  <a:lnTo>
                    <a:pt x="7932" y="9372"/>
                  </a:lnTo>
                  <a:lnTo>
                    <a:pt x="7719" y="9508"/>
                  </a:lnTo>
                  <a:lnTo>
                    <a:pt x="7506" y="9628"/>
                  </a:lnTo>
                  <a:lnTo>
                    <a:pt x="7284" y="9739"/>
                  </a:lnTo>
                  <a:lnTo>
                    <a:pt x="7054" y="9841"/>
                  </a:lnTo>
                  <a:lnTo>
                    <a:pt x="6824" y="9926"/>
                  </a:lnTo>
                  <a:lnTo>
                    <a:pt x="6586" y="10003"/>
                  </a:lnTo>
                  <a:lnTo>
                    <a:pt x="6338" y="10071"/>
                  </a:lnTo>
                  <a:lnTo>
                    <a:pt x="6091" y="10130"/>
                  </a:lnTo>
                  <a:lnTo>
                    <a:pt x="5844" y="10173"/>
                  </a:lnTo>
                  <a:lnTo>
                    <a:pt x="5589" y="10199"/>
                  </a:lnTo>
                  <a:lnTo>
                    <a:pt x="5325" y="10216"/>
                  </a:lnTo>
                  <a:lnTo>
                    <a:pt x="5061" y="10224"/>
                  </a:lnTo>
                  <a:lnTo>
                    <a:pt x="5061" y="10224"/>
                  </a:lnTo>
                  <a:lnTo>
                    <a:pt x="4796" y="10216"/>
                  </a:lnTo>
                  <a:lnTo>
                    <a:pt x="4541" y="10190"/>
                  </a:lnTo>
                  <a:lnTo>
                    <a:pt x="4285" y="10156"/>
                  </a:lnTo>
                  <a:lnTo>
                    <a:pt x="4038" y="10113"/>
                  </a:lnTo>
                  <a:lnTo>
                    <a:pt x="3791" y="10054"/>
                  </a:lnTo>
                  <a:lnTo>
                    <a:pt x="3544" y="9977"/>
                  </a:lnTo>
                  <a:lnTo>
                    <a:pt x="3314" y="9900"/>
                  </a:lnTo>
                  <a:lnTo>
                    <a:pt x="3076" y="9807"/>
                  </a:lnTo>
                  <a:lnTo>
                    <a:pt x="2854" y="9696"/>
                  </a:lnTo>
                  <a:lnTo>
                    <a:pt x="2633" y="9585"/>
                  </a:lnTo>
                  <a:lnTo>
                    <a:pt x="2420" y="9457"/>
                  </a:lnTo>
                  <a:lnTo>
                    <a:pt x="2215" y="9321"/>
                  </a:lnTo>
                  <a:lnTo>
                    <a:pt x="2019" y="9185"/>
                  </a:lnTo>
                  <a:lnTo>
                    <a:pt x="1823" y="9031"/>
                  </a:lnTo>
                  <a:lnTo>
                    <a:pt x="1644" y="8861"/>
                  </a:lnTo>
                  <a:lnTo>
                    <a:pt x="1465" y="8691"/>
                  </a:lnTo>
                  <a:lnTo>
                    <a:pt x="1295" y="8512"/>
                  </a:lnTo>
                  <a:lnTo>
                    <a:pt x="1142" y="8324"/>
                  </a:lnTo>
                  <a:lnTo>
                    <a:pt x="988" y="8137"/>
                  </a:lnTo>
                  <a:lnTo>
                    <a:pt x="852" y="7932"/>
                  </a:lnTo>
                  <a:lnTo>
                    <a:pt x="716" y="7719"/>
                  </a:lnTo>
                  <a:lnTo>
                    <a:pt x="596" y="7506"/>
                  </a:lnTo>
                  <a:lnTo>
                    <a:pt x="486" y="7285"/>
                  </a:lnTo>
                  <a:lnTo>
                    <a:pt x="383" y="7063"/>
                  </a:lnTo>
                  <a:lnTo>
                    <a:pt x="298" y="6825"/>
                  </a:lnTo>
                  <a:lnTo>
                    <a:pt x="213" y="6586"/>
                  </a:lnTo>
                  <a:lnTo>
                    <a:pt x="153" y="6348"/>
                  </a:lnTo>
                  <a:lnTo>
                    <a:pt x="94" y="6101"/>
                  </a:lnTo>
                  <a:lnTo>
                    <a:pt x="51" y="5845"/>
                  </a:lnTo>
                  <a:lnTo>
                    <a:pt x="26" y="5590"/>
                  </a:lnTo>
                  <a:lnTo>
                    <a:pt x="9" y="5334"/>
                  </a:lnTo>
                  <a:lnTo>
                    <a:pt x="0" y="5070"/>
                  </a:lnTo>
                  <a:lnTo>
                    <a:pt x="0" y="5070"/>
                  </a:lnTo>
                  <a:lnTo>
                    <a:pt x="9" y="4806"/>
                  </a:lnTo>
                  <a:lnTo>
                    <a:pt x="34" y="4542"/>
                  </a:lnTo>
                  <a:lnTo>
                    <a:pt x="68" y="4295"/>
                  </a:lnTo>
                  <a:lnTo>
                    <a:pt x="111" y="4039"/>
                  </a:lnTo>
                  <a:lnTo>
                    <a:pt x="170" y="3792"/>
                  </a:lnTo>
                  <a:lnTo>
                    <a:pt x="247" y="3553"/>
                  </a:lnTo>
                  <a:lnTo>
                    <a:pt x="324" y="3315"/>
                  </a:lnTo>
                  <a:lnTo>
                    <a:pt x="418" y="3085"/>
                  </a:lnTo>
                  <a:lnTo>
                    <a:pt x="528" y="2855"/>
                  </a:lnTo>
                  <a:lnTo>
                    <a:pt x="639" y="2642"/>
                  </a:lnTo>
                  <a:lnTo>
                    <a:pt x="767" y="2429"/>
                  </a:lnTo>
                  <a:lnTo>
                    <a:pt x="895" y="2216"/>
                  </a:lnTo>
                  <a:lnTo>
                    <a:pt x="1039" y="2020"/>
                  </a:lnTo>
                  <a:lnTo>
                    <a:pt x="1193" y="1833"/>
                  </a:lnTo>
                  <a:lnTo>
                    <a:pt x="1355" y="1645"/>
                  </a:lnTo>
                  <a:lnTo>
                    <a:pt x="1534" y="1466"/>
                  </a:lnTo>
                  <a:lnTo>
                    <a:pt x="1712" y="1304"/>
                  </a:lnTo>
                  <a:lnTo>
                    <a:pt x="1891" y="1143"/>
                  </a:lnTo>
                  <a:lnTo>
                    <a:pt x="2087" y="989"/>
                  </a:lnTo>
                  <a:lnTo>
                    <a:pt x="2292" y="853"/>
                  </a:lnTo>
                  <a:lnTo>
                    <a:pt x="2496" y="725"/>
                  </a:lnTo>
                  <a:lnTo>
                    <a:pt x="2718" y="597"/>
                  </a:lnTo>
                  <a:lnTo>
                    <a:pt x="2939" y="487"/>
                  </a:lnTo>
                  <a:lnTo>
                    <a:pt x="3161" y="393"/>
                  </a:lnTo>
                  <a:lnTo>
                    <a:pt x="3399" y="299"/>
                  </a:lnTo>
                  <a:lnTo>
                    <a:pt x="3638" y="222"/>
                  </a:lnTo>
                  <a:lnTo>
                    <a:pt x="3876" y="154"/>
                  </a:lnTo>
                  <a:lnTo>
                    <a:pt x="4123" y="103"/>
                  </a:lnTo>
                  <a:lnTo>
                    <a:pt x="4379" y="61"/>
                  </a:lnTo>
                  <a:lnTo>
                    <a:pt x="4635" y="26"/>
                  </a:lnTo>
                  <a:lnTo>
                    <a:pt x="4890" y="9"/>
                  </a:lnTo>
                  <a:lnTo>
                    <a:pt x="5154" y="1"/>
                  </a:lnTo>
                  <a:lnTo>
                    <a:pt x="51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5"/>
            <p:cNvSpPr/>
            <p:nvPr/>
          </p:nvSpPr>
          <p:spPr>
            <a:xfrm>
              <a:off x="-2871825" y="-4566375"/>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5"/>
            <p:cNvSpPr/>
            <p:nvPr/>
          </p:nvSpPr>
          <p:spPr>
            <a:xfrm>
              <a:off x="-3000675" y="-4004525"/>
              <a:ext cx="255600" cy="255400"/>
            </a:xfrm>
            <a:custGeom>
              <a:avLst/>
              <a:gdLst/>
              <a:ahLst/>
              <a:cxnLst/>
              <a:rect l="l" t="t" r="r" b="b"/>
              <a:pathLst>
                <a:path w="10224" h="10216" extrusionOk="0">
                  <a:moveTo>
                    <a:pt x="4899" y="1"/>
                  </a:moveTo>
                  <a:lnTo>
                    <a:pt x="4635" y="18"/>
                  </a:lnTo>
                  <a:lnTo>
                    <a:pt x="4379" y="52"/>
                  </a:lnTo>
                  <a:lnTo>
                    <a:pt x="4132" y="95"/>
                  </a:lnTo>
                  <a:lnTo>
                    <a:pt x="3876" y="146"/>
                  </a:lnTo>
                  <a:lnTo>
                    <a:pt x="3638" y="214"/>
                  </a:lnTo>
                  <a:lnTo>
                    <a:pt x="3399" y="291"/>
                  </a:lnTo>
                  <a:lnTo>
                    <a:pt x="3169" y="384"/>
                  </a:lnTo>
                  <a:lnTo>
                    <a:pt x="2939" y="487"/>
                  </a:lnTo>
                  <a:lnTo>
                    <a:pt x="2718" y="597"/>
                  </a:lnTo>
                  <a:lnTo>
                    <a:pt x="2505" y="717"/>
                  </a:lnTo>
                  <a:lnTo>
                    <a:pt x="2292" y="844"/>
                  </a:lnTo>
                  <a:lnTo>
                    <a:pt x="2096" y="989"/>
                  </a:lnTo>
                  <a:lnTo>
                    <a:pt x="1900" y="1134"/>
                  </a:lnTo>
                  <a:lnTo>
                    <a:pt x="1712" y="1296"/>
                  </a:lnTo>
                  <a:lnTo>
                    <a:pt x="1534" y="1466"/>
                  </a:lnTo>
                  <a:lnTo>
                    <a:pt x="1363" y="1637"/>
                  </a:lnTo>
                  <a:lnTo>
                    <a:pt x="1201" y="1824"/>
                  </a:lnTo>
                  <a:lnTo>
                    <a:pt x="1048" y="2020"/>
                  </a:lnTo>
                  <a:lnTo>
                    <a:pt x="903" y="2216"/>
                  </a:lnTo>
                  <a:lnTo>
                    <a:pt x="767" y="2420"/>
                  </a:lnTo>
                  <a:lnTo>
                    <a:pt x="639" y="2633"/>
                  </a:lnTo>
                  <a:lnTo>
                    <a:pt x="528" y="2855"/>
                  </a:lnTo>
                  <a:lnTo>
                    <a:pt x="418" y="3076"/>
                  </a:lnTo>
                  <a:lnTo>
                    <a:pt x="324" y="3306"/>
                  </a:lnTo>
                  <a:lnTo>
                    <a:pt x="247" y="3545"/>
                  </a:lnTo>
                  <a:lnTo>
                    <a:pt x="170" y="3792"/>
                  </a:lnTo>
                  <a:lnTo>
                    <a:pt x="111" y="4031"/>
                  </a:lnTo>
                  <a:lnTo>
                    <a:pt x="68" y="4286"/>
                  </a:lnTo>
                  <a:lnTo>
                    <a:pt x="34" y="4542"/>
                  </a:lnTo>
                  <a:lnTo>
                    <a:pt x="9" y="4797"/>
                  </a:lnTo>
                  <a:lnTo>
                    <a:pt x="0" y="5061"/>
                  </a:lnTo>
                  <a:lnTo>
                    <a:pt x="9" y="5326"/>
                  </a:lnTo>
                  <a:lnTo>
                    <a:pt x="26" y="5590"/>
                  </a:lnTo>
                  <a:lnTo>
                    <a:pt x="51" y="5845"/>
                  </a:lnTo>
                  <a:lnTo>
                    <a:pt x="94" y="6092"/>
                  </a:lnTo>
                  <a:lnTo>
                    <a:pt x="153" y="6339"/>
                  </a:lnTo>
                  <a:lnTo>
                    <a:pt x="213" y="6586"/>
                  </a:lnTo>
                  <a:lnTo>
                    <a:pt x="298" y="6825"/>
                  </a:lnTo>
                  <a:lnTo>
                    <a:pt x="383" y="7055"/>
                  </a:lnTo>
                  <a:lnTo>
                    <a:pt x="486" y="7285"/>
                  </a:lnTo>
                  <a:lnTo>
                    <a:pt x="596" y="7506"/>
                  </a:lnTo>
                  <a:lnTo>
                    <a:pt x="716" y="7719"/>
                  </a:lnTo>
                  <a:lnTo>
                    <a:pt x="852" y="7924"/>
                  </a:lnTo>
                  <a:lnTo>
                    <a:pt x="988" y="8128"/>
                  </a:lnTo>
                  <a:lnTo>
                    <a:pt x="1142" y="8324"/>
                  </a:lnTo>
                  <a:lnTo>
                    <a:pt x="1295" y="8512"/>
                  </a:lnTo>
                  <a:lnTo>
                    <a:pt x="1465" y="8691"/>
                  </a:lnTo>
                  <a:lnTo>
                    <a:pt x="1644" y="8861"/>
                  </a:lnTo>
                  <a:lnTo>
                    <a:pt x="1823" y="9023"/>
                  </a:lnTo>
                  <a:lnTo>
                    <a:pt x="2019" y="9176"/>
                  </a:lnTo>
                  <a:lnTo>
                    <a:pt x="2215" y="9321"/>
                  </a:lnTo>
                  <a:lnTo>
                    <a:pt x="2420" y="9457"/>
                  </a:lnTo>
                  <a:lnTo>
                    <a:pt x="2633" y="9577"/>
                  </a:lnTo>
                  <a:lnTo>
                    <a:pt x="2854" y="9696"/>
                  </a:lnTo>
                  <a:lnTo>
                    <a:pt x="3084" y="9798"/>
                  </a:lnTo>
                  <a:lnTo>
                    <a:pt x="3314" y="9892"/>
                  </a:lnTo>
                  <a:lnTo>
                    <a:pt x="3553" y="9977"/>
                  </a:lnTo>
                  <a:lnTo>
                    <a:pt x="3791" y="10045"/>
                  </a:lnTo>
                  <a:lnTo>
                    <a:pt x="4038" y="10105"/>
                  </a:lnTo>
                  <a:lnTo>
                    <a:pt x="4285" y="10156"/>
                  </a:lnTo>
                  <a:lnTo>
                    <a:pt x="4541" y="10190"/>
                  </a:lnTo>
                  <a:lnTo>
                    <a:pt x="4805" y="10207"/>
                  </a:lnTo>
                  <a:lnTo>
                    <a:pt x="5069" y="10216"/>
                  </a:lnTo>
                  <a:lnTo>
                    <a:pt x="5333" y="10216"/>
                  </a:lnTo>
                  <a:lnTo>
                    <a:pt x="5589" y="10199"/>
                  </a:lnTo>
                  <a:lnTo>
                    <a:pt x="5844" y="10164"/>
                  </a:lnTo>
                  <a:lnTo>
                    <a:pt x="6100" y="10122"/>
                  </a:lnTo>
                  <a:lnTo>
                    <a:pt x="6347" y="10071"/>
                  </a:lnTo>
                  <a:lnTo>
                    <a:pt x="6586" y="10003"/>
                  </a:lnTo>
                  <a:lnTo>
                    <a:pt x="6824" y="9926"/>
                  </a:lnTo>
                  <a:lnTo>
                    <a:pt x="7063" y="9832"/>
                  </a:lnTo>
                  <a:lnTo>
                    <a:pt x="7284" y="9730"/>
                  </a:lnTo>
                  <a:lnTo>
                    <a:pt x="7506" y="9619"/>
                  </a:lnTo>
                  <a:lnTo>
                    <a:pt x="7719" y="9500"/>
                  </a:lnTo>
                  <a:lnTo>
                    <a:pt x="7932" y="9372"/>
                  </a:lnTo>
                  <a:lnTo>
                    <a:pt x="8136" y="9227"/>
                  </a:lnTo>
                  <a:lnTo>
                    <a:pt x="8323" y="9083"/>
                  </a:lnTo>
                  <a:lnTo>
                    <a:pt x="8511" y="8921"/>
                  </a:lnTo>
                  <a:lnTo>
                    <a:pt x="8690" y="8750"/>
                  </a:lnTo>
                  <a:lnTo>
                    <a:pt x="8860" y="8580"/>
                  </a:lnTo>
                  <a:lnTo>
                    <a:pt x="9022" y="8392"/>
                  </a:lnTo>
                  <a:lnTo>
                    <a:pt x="9184" y="8205"/>
                  </a:lnTo>
                  <a:lnTo>
                    <a:pt x="9320" y="8001"/>
                  </a:lnTo>
                  <a:lnTo>
                    <a:pt x="9457" y="7796"/>
                  </a:lnTo>
                  <a:lnTo>
                    <a:pt x="9584" y="7583"/>
                  </a:lnTo>
                  <a:lnTo>
                    <a:pt x="9695" y="7362"/>
                  </a:lnTo>
                  <a:lnTo>
                    <a:pt x="9806" y="7140"/>
                  </a:lnTo>
                  <a:lnTo>
                    <a:pt x="9900" y="6910"/>
                  </a:lnTo>
                  <a:lnTo>
                    <a:pt x="9976" y="6672"/>
                  </a:lnTo>
                  <a:lnTo>
                    <a:pt x="10053" y="6433"/>
                  </a:lnTo>
                  <a:lnTo>
                    <a:pt x="10113" y="6186"/>
                  </a:lnTo>
                  <a:lnTo>
                    <a:pt x="10155" y="5930"/>
                  </a:lnTo>
                  <a:lnTo>
                    <a:pt x="10189" y="5675"/>
                  </a:lnTo>
                  <a:lnTo>
                    <a:pt x="10215" y="5419"/>
                  </a:lnTo>
                  <a:lnTo>
                    <a:pt x="10223" y="5155"/>
                  </a:lnTo>
                  <a:lnTo>
                    <a:pt x="10215" y="4891"/>
                  </a:lnTo>
                  <a:lnTo>
                    <a:pt x="10198" y="4635"/>
                  </a:lnTo>
                  <a:lnTo>
                    <a:pt x="10172" y="4380"/>
                  </a:lnTo>
                  <a:lnTo>
                    <a:pt x="10130" y="4124"/>
                  </a:lnTo>
                  <a:lnTo>
                    <a:pt x="10070" y="3877"/>
                  </a:lnTo>
                  <a:lnTo>
                    <a:pt x="10002" y="3630"/>
                  </a:lnTo>
                  <a:lnTo>
                    <a:pt x="9925" y="3400"/>
                  </a:lnTo>
                  <a:lnTo>
                    <a:pt x="9840" y="3162"/>
                  </a:lnTo>
                  <a:lnTo>
                    <a:pt x="9738" y="2940"/>
                  </a:lnTo>
                  <a:lnTo>
                    <a:pt x="9627" y="2719"/>
                  </a:lnTo>
                  <a:lnTo>
                    <a:pt x="9508" y="2497"/>
                  </a:lnTo>
                  <a:lnTo>
                    <a:pt x="9371" y="2293"/>
                  </a:lnTo>
                  <a:lnTo>
                    <a:pt x="9235" y="2088"/>
                  </a:lnTo>
                  <a:lnTo>
                    <a:pt x="9082" y="1892"/>
                  </a:lnTo>
                  <a:lnTo>
                    <a:pt x="8928" y="1705"/>
                  </a:lnTo>
                  <a:lnTo>
                    <a:pt x="8758" y="1526"/>
                  </a:lnTo>
                  <a:lnTo>
                    <a:pt x="8579" y="1355"/>
                  </a:lnTo>
                  <a:lnTo>
                    <a:pt x="8400" y="1194"/>
                  </a:lnTo>
                  <a:lnTo>
                    <a:pt x="8204" y="1040"/>
                  </a:lnTo>
                  <a:lnTo>
                    <a:pt x="8008" y="895"/>
                  </a:lnTo>
                  <a:lnTo>
                    <a:pt x="7804" y="768"/>
                  </a:lnTo>
                  <a:lnTo>
                    <a:pt x="7591" y="640"/>
                  </a:lnTo>
                  <a:lnTo>
                    <a:pt x="7369" y="521"/>
                  </a:lnTo>
                  <a:lnTo>
                    <a:pt x="7148" y="418"/>
                  </a:lnTo>
                  <a:lnTo>
                    <a:pt x="6909" y="325"/>
                  </a:lnTo>
                  <a:lnTo>
                    <a:pt x="6679" y="239"/>
                  </a:lnTo>
                  <a:lnTo>
                    <a:pt x="6432" y="171"/>
                  </a:lnTo>
                  <a:lnTo>
                    <a:pt x="6185" y="112"/>
                  </a:lnTo>
                  <a:lnTo>
                    <a:pt x="5938" y="69"/>
                  </a:lnTo>
                  <a:lnTo>
                    <a:pt x="5682" y="26"/>
                  </a:lnTo>
                  <a:lnTo>
                    <a:pt x="5418" y="9"/>
                  </a:lnTo>
                  <a:lnTo>
                    <a:pt x="516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5"/>
            <p:cNvSpPr/>
            <p:nvPr/>
          </p:nvSpPr>
          <p:spPr>
            <a:xfrm>
              <a:off x="-3000675" y="-4004525"/>
              <a:ext cx="255600" cy="255400"/>
            </a:xfrm>
            <a:custGeom>
              <a:avLst/>
              <a:gdLst/>
              <a:ahLst/>
              <a:cxnLst/>
              <a:rect l="l" t="t" r="r" b="b"/>
              <a:pathLst>
                <a:path w="10224" h="10216" fill="none" extrusionOk="0">
                  <a:moveTo>
                    <a:pt x="5163" y="1"/>
                  </a:moveTo>
                  <a:lnTo>
                    <a:pt x="5163" y="1"/>
                  </a:lnTo>
                  <a:lnTo>
                    <a:pt x="5418" y="9"/>
                  </a:lnTo>
                  <a:lnTo>
                    <a:pt x="5682" y="26"/>
                  </a:lnTo>
                  <a:lnTo>
                    <a:pt x="5938" y="69"/>
                  </a:lnTo>
                  <a:lnTo>
                    <a:pt x="6185" y="112"/>
                  </a:lnTo>
                  <a:lnTo>
                    <a:pt x="6432" y="171"/>
                  </a:lnTo>
                  <a:lnTo>
                    <a:pt x="6679" y="239"/>
                  </a:lnTo>
                  <a:lnTo>
                    <a:pt x="6909" y="325"/>
                  </a:lnTo>
                  <a:lnTo>
                    <a:pt x="7148" y="418"/>
                  </a:lnTo>
                  <a:lnTo>
                    <a:pt x="7369" y="521"/>
                  </a:lnTo>
                  <a:lnTo>
                    <a:pt x="7591" y="640"/>
                  </a:lnTo>
                  <a:lnTo>
                    <a:pt x="7804" y="768"/>
                  </a:lnTo>
                  <a:lnTo>
                    <a:pt x="8008" y="895"/>
                  </a:lnTo>
                  <a:lnTo>
                    <a:pt x="8204" y="1040"/>
                  </a:lnTo>
                  <a:lnTo>
                    <a:pt x="8400" y="1194"/>
                  </a:lnTo>
                  <a:lnTo>
                    <a:pt x="8579" y="1355"/>
                  </a:lnTo>
                  <a:lnTo>
                    <a:pt x="8758" y="1526"/>
                  </a:lnTo>
                  <a:lnTo>
                    <a:pt x="8928" y="1705"/>
                  </a:lnTo>
                  <a:lnTo>
                    <a:pt x="9082" y="1892"/>
                  </a:lnTo>
                  <a:lnTo>
                    <a:pt x="9235" y="2088"/>
                  </a:lnTo>
                  <a:lnTo>
                    <a:pt x="9371" y="2293"/>
                  </a:lnTo>
                  <a:lnTo>
                    <a:pt x="9508" y="2497"/>
                  </a:lnTo>
                  <a:lnTo>
                    <a:pt x="9627" y="2719"/>
                  </a:lnTo>
                  <a:lnTo>
                    <a:pt x="9738" y="2940"/>
                  </a:lnTo>
                  <a:lnTo>
                    <a:pt x="9840" y="3162"/>
                  </a:lnTo>
                  <a:lnTo>
                    <a:pt x="9925" y="3400"/>
                  </a:lnTo>
                  <a:lnTo>
                    <a:pt x="10002" y="3630"/>
                  </a:lnTo>
                  <a:lnTo>
                    <a:pt x="10070" y="3877"/>
                  </a:lnTo>
                  <a:lnTo>
                    <a:pt x="10130" y="4124"/>
                  </a:lnTo>
                  <a:lnTo>
                    <a:pt x="10172" y="4380"/>
                  </a:lnTo>
                  <a:lnTo>
                    <a:pt x="10198" y="4635"/>
                  </a:lnTo>
                  <a:lnTo>
                    <a:pt x="10215" y="4891"/>
                  </a:lnTo>
                  <a:lnTo>
                    <a:pt x="10223" y="5155"/>
                  </a:lnTo>
                  <a:lnTo>
                    <a:pt x="10223" y="5155"/>
                  </a:lnTo>
                  <a:lnTo>
                    <a:pt x="10215" y="5419"/>
                  </a:lnTo>
                  <a:lnTo>
                    <a:pt x="10189" y="5675"/>
                  </a:lnTo>
                  <a:lnTo>
                    <a:pt x="10155" y="5930"/>
                  </a:lnTo>
                  <a:lnTo>
                    <a:pt x="10113" y="6186"/>
                  </a:lnTo>
                  <a:lnTo>
                    <a:pt x="10053" y="6433"/>
                  </a:lnTo>
                  <a:lnTo>
                    <a:pt x="9976" y="6672"/>
                  </a:lnTo>
                  <a:lnTo>
                    <a:pt x="9900" y="6910"/>
                  </a:lnTo>
                  <a:lnTo>
                    <a:pt x="9806" y="7140"/>
                  </a:lnTo>
                  <a:lnTo>
                    <a:pt x="9695" y="7362"/>
                  </a:lnTo>
                  <a:lnTo>
                    <a:pt x="9584" y="7583"/>
                  </a:lnTo>
                  <a:lnTo>
                    <a:pt x="9457" y="7796"/>
                  </a:lnTo>
                  <a:lnTo>
                    <a:pt x="9320" y="8001"/>
                  </a:lnTo>
                  <a:lnTo>
                    <a:pt x="9184" y="8205"/>
                  </a:lnTo>
                  <a:lnTo>
                    <a:pt x="9022" y="8392"/>
                  </a:lnTo>
                  <a:lnTo>
                    <a:pt x="8860" y="8580"/>
                  </a:lnTo>
                  <a:lnTo>
                    <a:pt x="8690" y="8750"/>
                  </a:lnTo>
                  <a:lnTo>
                    <a:pt x="8511" y="8921"/>
                  </a:lnTo>
                  <a:lnTo>
                    <a:pt x="8323" y="9083"/>
                  </a:lnTo>
                  <a:lnTo>
                    <a:pt x="8136" y="9227"/>
                  </a:lnTo>
                  <a:lnTo>
                    <a:pt x="7932" y="9372"/>
                  </a:lnTo>
                  <a:lnTo>
                    <a:pt x="7719" y="9500"/>
                  </a:lnTo>
                  <a:lnTo>
                    <a:pt x="7506" y="9619"/>
                  </a:lnTo>
                  <a:lnTo>
                    <a:pt x="7284" y="9730"/>
                  </a:lnTo>
                  <a:lnTo>
                    <a:pt x="7063" y="9832"/>
                  </a:lnTo>
                  <a:lnTo>
                    <a:pt x="6824" y="9926"/>
                  </a:lnTo>
                  <a:lnTo>
                    <a:pt x="6586" y="10003"/>
                  </a:lnTo>
                  <a:lnTo>
                    <a:pt x="6347" y="10071"/>
                  </a:lnTo>
                  <a:lnTo>
                    <a:pt x="6100" y="10122"/>
                  </a:lnTo>
                  <a:lnTo>
                    <a:pt x="5844" y="10164"/>
                  </a:lnTo>
                  <a:lnTo>
                    <a:pt x="5589" y="10199"/>
                  </a:lnTo>
                  <a:lnTo>
                    <a:pt x="5333" y="10216"/>
                  </a:lnTo>
                  <a:lnTo>
                    <a:pt x="5069" y="10216"/>
                  </a:lnTo>
                  <a:lnTo>
                    <a:pt x="5069" y="10216"/>
                  </a:lnTo>
                  <a:lnTo>
                    <a:pt x="4805" y="10207"/>
                  </a:lnTo>
                  <a:lnTo>
                    <a:pt x="4541" y="10190"/>
                  </a:lnTo>
                  <a:lnTo>
                    <a:pt x="4285" y="10156"/>
                  </a:lnTo>
                  <a:lnTo>
                    <a:pt x="4038" y="10105"/>
                  </a:lnTo>
                  <a:lnTo>
                    <a:pt x="3791" y="10045"/>
                  </a:lnTo>
                  <a:lnTo>
                    <a:pt x="3553" y="9977"/>
                  </a:lnTo>
                  <a:lnTo>
                    <a:pt x="3314" y="9892"/>
                  </a:lnTo>
                  <a:lnTo>
                    <a:pt x="3084" y="9798"/>
                  </a:lnTo>
                  <a:lnTo>
                    <a:pt x="2854" y="9696"/>
                  </a:lnTo>
                  <a:lnTo>
                    <a:pt x="2633" y="9577"/>
                  </a:lnTo>
                  <a:lnTo>
                    <a:pt x="2420" y="9457"/>
                  </a:lnTo>
                  <a:lnTo>
                    <a:pt x="2215" y="9321"/>
                  </a:lnTo>
                  <a:lnTo>
                    <a:pt x="2019" y="9176"/>
                  </a:lnTo>
                  <a:lnTo>
                    <a:pt x="1823" y="9023"/>
                  </a:lnTo>
                  <a:lnTo>
                    <a:pt x="1644" y="8861"/>
                  </a:lnTo>
                  <a:lnTo>
                    <a:pt x="1465" y="8691"/>
                  </a:lnTo>
                  <a:lnTo>
                    <a:pt x="1295" y="8512"/>
                  </a:lnTo>
                  <a:lnTo>
                    <a:pt x="1142" y="8324"/>
                  </a:lnTo>
                  <a:lnTo>
                    <a:pt x="988" y="8128"/>
                  </a:lnTo>
                  <a:lnTo>
                    <a:pt x="852" y="7924"/>
                  </a:lnTo>
                  <a:lnTo>
                    <a:pt x="716" y="7719"/>
                  </a:lnTo>
                  <a:lnTo>
                    <a:pt x="596" y="7506"/>
                  </a:lnTo>
                  <a:lnTo>
                    <a:pt x="486" y="7285"/>
                  </a:lnTo>
                  <a:lnTo>
                    <a:pt x="383" y="7055"/>
                  </a:lnTo>
                  <a:lnTo>
                    <a:pt x="298" y="6825"/>
                  </a:lnTo>
                  <a:lnTo>
                    <a:pt x="213" y="6586"/>
                  </a:lnTo>
                  <a:lnTo>
                    <a:pt x="153" y="6339"/>
                  </a:lnTo>
                  <a:lnTo>
                    <a:pt x="94" y="6092"/>
                  </a:lnTo>
                  <a:lnTo>
                    <a:pt x="51" y="5845"/>
                  </a:lnTo>
                  <a:lnTo>
                    <a:pt x="26" y="5590"/>
                  </a:lnTo>
                  <a:lnTo>
                    <a:pt x="9" y="5326"/>
                  </a:lnTo>
                  <a:lnTo>
                    <a:pt x="0" y="5061"/>
                  </a:lnTo>
                  <a:lnTo>
                    <a:pt x="0" y="5061"/>
                  </a:lnTo>
                  <a:lnTo>
                    <a:pt x="9" y="4797"/>
                  </a:lnTo>
                  <a:lnTo>
                    <a:pt x="34" y="4542"/>
                  </a:lnTo>
                  <a:lnTo>
                    <a:pt x="68" y="4286"/>
                  </a:lnTo>
                  <a:lnTo>
                    <a:pt x="111" y="4031"/>
                  </a:lnTo>
                  <a:lnTo>
                    <a:pt x="170" y="3792"/>
                  </a:lnTo>
                  <a:lnTo>
                    <a:pt x="247" y="3545"/>
                  </a:lnTo>
                  <a:lnTo>
                    <a:pt x="324" y="3306"/>
                  </a:lnTo>
                  <a:lnTo>
                    <a:pt x="418" y="3076"/>
                  </a:lnTo>
                  <a:lnTo>
                    <a:pt x="528" y="2855"/>
                  </a:lnTo>
                  <a:lnTo>
                    <a:pt x="639" y="2633"/>
                  </a:lnTo>
                  <a:lnTo>
                    <a:pt x="767" y="2420"/>
                  </a:lnTo>
                  <a:lnTo>
                    <a:pt x="903" y="2216"/>
                  </a:lnTo>
                  <a:lnTo>
                    <a:pt x="1048" y="2020"/>
                  </a:lnTo>
                  <a:lnTo>
                    <a:pt x="1201" y="1824"/>
                  </a:lnTo>
                  <a:lnTo>
                    <a:pt x="1363" y="1637"/>
                  </a:lnTo>
                  <a:lnTo>
                    <a:pt x="1534" y="1466"/>
                  </a:lnTo>
                  <a:lnTo>
                    <a:pt x="1712" y="1296"/>
                  </a:lnTo>
                  <a:lnTo>
                    <a:pt x="1900" y="1134"/>
                  </a:lnTo>
                  <a:lnTo>
                    <a:pt x="2096" y="989"/>
                  </a:lnTo>
                  <a:lnTo>
                    <a:pt x="2292" y="844"/>
                  </a:lnTo>
                  <a:lnTo>
                    <a:pt x="2505" y="717"/>
                  </a:lnTo>
                  <a:lnTo>
                    <a:pt x="2718" y="597"/>
                  </a:lnTo>
                  <a:lnTo>
                    <a:pt x="2939" y="487"/>
                  </a:lnTo>
                  <a:lnTo>
                    <a:pt x="3169" y="384"/>
                  </a:lnTo>
                  <a:lnTo>
                    <a:pt x="3399" y="291"/>
                  </a:lnTo>
                  <a:lnTo>
                    <a:pt x="3638" y="214"/>
                  </a:lnTo>
                  <a:lnTo>
                    <a:pt x="3876" y="146"/>
                  </a:lnTo>
                  <a:lnTo>
                    <a:pt x="4132" y="95"/>
                  </a:lnTo>
                  <a:lnTo>
                    <a:pt x="4379" y="52"/>
                  </a:lnTo>
                  <a:lnTo>
                    <a:pt x="4635" y="18"/>
                  </a:lnTo>
                  <a:lnTo>
                    <a:pt x="4899" y="1"/>
                  </a:lnTo>
                  <a:lnTo>
                    <a:pt x="5163" y="1"/>
                  </a:lnTo>
                  <a:lnTo>
                    <a:pt x="516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5"/>
            <p:cNvSpPr/>
            <p:nvPr/>
          </p:nvSpPr>
          <p:spPr>
            <a:xfrm>
              <a:off x="-2871625" y="-4004525"/>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2" name="Google Shape;1892;p55"/>
          <p:cNvSpPr txBox="1">
            <a:spLocks noGrp="1"/>
          </p:cNvSpPr>
          <p:nvPr>
            <p:ph type="title"/>
          </p:nvPr>
        </p:nvSpPr>
        <p:spPr>
          <a:xfrm>
            <a:off x="734215" y="278566"/>
            <a:ext cx="7704000" cy="572700"/>
          </a:xfrm>
          <a:prstGeom prst="rect">
            <a:avLst/>
          </a:prstGeom>
        </p:spPr>
        <p:txBody>
          <a:bodyPr spcFirstLastPara="1" wrap="square" lIns="91425" tIns="91425" rIns="91425" bIns="91425" anchor="t" anchorCtr="0">
            <a:noAutofit/>
          </a:bodyPr>
          <a:lstStyle/>
          <a:p>
            <a:r>
              <a:rPr lang="en-US" spc="843" dirty="0">
                <a:solidFill>
                  <a:srgbClr val="2B2C30"/>
                </a:solidFill>
                <a:latin typeface="Advent Pro" panose="020B0604020202020204" charset="0"/>
              </a:rPr>
              <a:t>EXISTING APPROCH</a:t>
            </a:r>
            <a:br>
              <a:rPr lang="en-US" sz="2400" spc="843" dirty="0">
                <a:solidFill>
                  <a:srgbClr val="2B2C30"/>
                </a:solidFill>
                <a:latin typeface="Public Sans Bold"/>
              </a:rPr>
            </a:br>
            <a:endParaRPr sz="2400" dirty="0"/>
          </a:p>
        </p:txBody>
      </p:sp>
      <p:sp>
        <p:nvSpPr>
          <p:cNvPr id="1893" name="Google Shape;1893;p55"/>
          <p:cNvSpPr txBox="1">
            <a:spLocks noGrp="1"/>
          </p:cNvSpPr>
          <p:nvPr>
            <p:ph type="subTitle" idx="5"/>
          </p:nvPr>
        </p:nvSpPr>
        <p:spPr>
          <a:xfrm>
            <a:off x="1267740" y="1819539"/>
            <a:ext cx="6608519" cy="28956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sz="2000" dirty="0">
                <a:solidFill>
                  <a:schemeClr val="accent2">
                    <a:lumMod val="10000"/>
                  </a:schemeClr>
                </a:solidFill>
                <a:latin typeface="+mn-lt"/>
              </a:rPr>
              <a:t>Manual Context Creation</a:t>
            </a:r>
            <a:r>
              <a:rPr lang="en-US" sz="2000" b="0" dirty="0">
                <a:solidFill>
                  <a:schemeClr val="accent2">
                    <a:lumMod val="10000"/>
                  </a:schemeClr>
                </a:solidFill>
                <a:latin typeface="+mn-lt"/>
              </a:rPr>
              <a:t>: Many solutions require users to manually provide context and structure to their notes and documents. This can be time-consuming, tedious, and prone to errors.</a:t>
            </a:r>
          </a:p>
          <a:p>
            <a:pPr marL="0" lvl="0" indent="0" algn="l" rtl="0">
              <a:spcBef>
                <a:spcPts val="0"/>
              </a:spcBef>
              <a:spcAft>
                <a:spcPts val="1600"/>
              </a:spcAft>
              <a:buNone/>
            </a:pPr>
            <a:r>
              <a:rPr lang="en-US" sz="2000" dirty="0">
                <a:solidFill>
                  <a:schemeClr val="accent2">
                    <a:lumMod val="10000"/>
                  </a:schemeClr>
                </a:solidFill>
                <a:latin typeface="+mn-lt"/>
              </a:rPr>
              <a:t>Limited Contextual Understanding: </a:t>
            </a:r>
            <a:r>
              <a:rPr lang="en-US" sz="2000" b="0" dirty="0">
                <a:solidFill>
                  <a:schemeClr val="accent2">
                    <a:lumMod val="10000"/>
                  </a:schemeClr>
                </a:solidFill>
                <a:latin typeface="+mn-lt"/>
              </a:rPr>
              <a:t>Existing chatbots often struggle to understand the full context of user </a:t>
            </a:r>
            <a:r>
              <a:rPr lang="en-US" sz="2000" b="0" dirty="0" err="1">
                <a:solidFill>
                  <a:schemeClr val="accent2">
                    <a:lumMod val="10000"/>
                  </a:schemeClr>
                </a:solidFill>
                <a:latin typeface="+mn-lt"/>
              </a:rPr>
              <a:t>queriesThis</a:t>
            </a:r>
            <a:r>
              <a:rPr lang="en-US" sz="2000" b="0" dirty="0">
                <a:solidFill>
                  <a:schemeClr val="accent2">
                    <a:lumMod val="10000"/>
                  </a:schemeClr>
                </a:solidFill>
                <a:latin typeface="+mn-lt"/>
              </a:rPr>
              <a:t> can lead to irrelevant or inaccurate responses.</a:t>
            </a:r>
          </a:p>
          <a:p>
            <a:pPr marL="0" lvl="0" indent="0" algn="l" rtl="0">
              <a:spcBef>
                <a:spcPts val="0"/>
              </a:spcBef>
              <a:spcAft>
                <a:spcPts val="1600"/>
              </a:spcAft>
              <a:buNone/>
            </a:pPr>
            <a:r>
              <a:rPr lang="en-US" sz="2000" b="0" dirty="0">
                <a:solidFill>
                  <a:schemeClr val="accent2">
                    <a:lumMod val="10000"/>
                  </a:schemeClr>
                </a:solidFill>
                <a:latin typeface="+mn-lt"/>
              </a:rPr>
              <a:t>.</a:t>
            </a:r>
          </a:p>
          <a:p>
            <a:pPr marL="0" lvl="0" indent="0" algn="l" rtl="0">
              <a:spcBef>
                <a:spcPts val="0"/>
              </a:spcBef>
              <a:spcAft>
                <a:spcPts val="1600"/>
              </a:spcAft>
              <a:buNone/>
            </a:pPr>
            <a:endParaRPr lang="en-US" sz="2000" b="0" dirty="0">
              <a:solidFill>
                <a:schemeClr val="accent2">
                  <a:lumMod val="10000"/>
                </a:schemeClr>
              </a:solidFill>
              <a:latin typeface="+mn-lt"/>
            </a:endParaRPr>
          </a:p>
        </p:txBody>
      </p:sp>
      <p:sp>
        <p:nvSpPr>
          <p:cNvPr id="18" name="Flowchart: Decision 17">
            <a:extLst>
              <a:ext uri="{FF2B5EF4-FFF2-40B4-BE49-F238E27FC236}">
                <a16:creationId xmlns:a16="http://schemas.microsoft.com/office/drawing/2014/main" id="{D92CFC5E-ECE6-5450-635D-008939D49E86}"/>
              </a:ext>
            </a:extLst>
          </p:cNvPr>
          <p:cNvSpPr/>
          <p:nvPr/>
        </p:nvSpPr>
        <p:spPr>
          <a:xfrm>
            <a:off x="1081129" y="1395613"/>
            <a:ext cx="186611" cy="177282"/>
          </a:xfrm>
          <a:prstGeom prst="flowChartDecision">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lowchart: Decision 18">
            <a:extLst>
              <a:ext uri="{FF2B5EF4-FFF2-40B4-BE49-F238E27FC236}">
                <a16:creationId xmlns:a16="http://schemas.microsoft.com/office/drawing/2014/main" id="{64C73F2D-CBAC-A000-DB9D-995D5FB80D02}"/>
              </a:ext>
            </a:extLst>
          </p:cNvPr>
          <p:cNvSpPr/>
          <p:nvPr/>
        </p:nvSpPr>
        <p:spPr>
          <a:xfrm>
            <a:off x="1081128" y="2807853"/>
            <a:ext cx="186611" cy="177282"/>
          </a:xfrm>
          <a:prstGeom prst="flowChartDecision">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65"/>
        <p:cNvGrpSpPr/>
        <p:nvPr/>
      </p:nvGrpSpPr>
      <p:grpSpPr>
        <a:xfrm>
          <a:off x="0" y="0"/>
          <a:ext cx="0" cy="0"/>
          <a:chOff x="0" y="0"/>
          <a:chExt cx="0" cy="0"/>
        </a:xfrm>
      </p:grpSpPr>
      <p:grpSp>
        <p:nvGrpSpPr>
          <p:cNvPr id="1815" name="Google Shape;1815;p55"/>
          <p:cNvGrpSpPr/>
          <p:nvPr/>
        </p:nvGrpSpPr>
        <p:grpSpPr>
          <a:xfrm>
            <a:off x="187390" y="127552"/>
            <a:ext cx="681851" cy="681851"/>
            <a:chOff x="-7528700" y="-8481200"/>
            <a:chExt cx="8719325" cy="8719325"/>
          </a:xfrm>
        </p:grpSpPr>
        <p:sp>
          <p:nvSpPr>
            <p:cNvPr id="1816" name="Google Shape;1816;p55"/>
            <p:cNvSpPr/>
            <p:nvPr/>
          </p:nvSpPr>
          <p:spPr>
            <a:xfrm>
              <a:off x="-7401125" y="-8353425"/>
              <a:ext cx="8463975" cy="8463775"/>
            </a:xfrm>
            <a:custGeom>
              <a:avLst/>
              <a:gdLst/>
              <a:ahLst/>
              <a:cxnLst/>
              <a:rect l="l" t="t" r="r" b="b"/>
              <a:pathLst>
                <a:path w="338559" h="338551" extrusionOk="0">
                  <a:moveTo>
                    <a:pt x="125337" y="1"/>
                  </a:moveTo>
                  <a:lnTo>
                    <a:pt x="124766" y="9"/>
                  </a:lnTo>
                  <a:lnTo>
                    <a:pt x="124221" y="18"/>
                  </a:lnTo>
                  <a:lnTo>
                    <a:pt x="123675" y="35"/>
                  </a:lnTo>
                  <a:lnTo>
                    <a:pt x="123139" y="52"/>
                  </a:lnTo>
                  <a:lnTo>
                    <a:pt x="122593" y="86"/>
                  </a:lnTo>
                  <a:lnTo>
                    <a:pt x="122057" y="111"/>
                  </a:lnTo>
                  <a:lnTo>
                    <a:pt x="121520" y="154"/>
                  </a:lnTo>
                  <a:lnTo>
                    <a:pt x="120983" y="205"/>
                  </a:lnTo>
                  <a:lnTo>
                    <a:pt x="120446" y="256"/>
                  </a:lnTo>
                  <a:lnTo>
                    <a:pt x="119910" y="307"/>
                  </a:lnTo>
                  <a:lnTo>
                    <a:pt x="119382" y="376"/>
                  </a:lnTo>
                  <a:lnTo>
                    <a:pt x="118853" y="444"/>
                  </a:lnTo>
                  <a:lnTo>
                    <a:pt x="118325" y="520"/>
                  </a:lnTo>
                  <a:lnTo>
                    <a:pt x="117805" y="597"/>
                  </a:lnTo>
                  <a:lnTo>
                    <a:pt x="117277" y="682"/>
                  </a:lnTo>
                  <a:lnTo>
                    <a:pt x="116758" y="776"/>
                  </a:lnTo>
                  <a:lnTo>
                    <a:pt x="116238" y="870"/>
                  </a:lnTo>
                  <a:lnTo>
                    <a:pt x="115718" y="972"/>
                  </a:lnTo>
                  <a:lnTo>
                    <a:pt x="115207" y="1083"/>
                  </a:lnTo>
                  <a:lnTo>
                    <a:pt x="114687" y="1193"/>
                  </a:lnTo>
                  <a:lnTo>
                    <a:pt x="114176" y="1313"/>
                  </a:lnTo>
                  <a:lnTo>
                    <a:pt x="113674" y="1440"/>
                  </a:lnTo>
                  <a:lnTo>
                    <a:pt x="113162" y="1568"/>
                  </a:lnTo>
                  <a:lnTo>
                    <a:pt x="112660" y="1705"/>
                  </a:lnTo>
                  <a:lnTo>
                    <a:pt x="112157" y="1841"/>
                  </a:lnTo>
                  <a:lnTo>
                    <a:pt x="111663" y="1986"/>
                  </a:lnTo>
                  <a:lnTo>
                    <a:pt x="111160" y="2139"/>
                  </a:lnTo>
                  <a:lnTo>
                    <a:pt x="110666" y="2292"/>
                  </a:lnTo>
                  <a:lnTo>
                    <a:pt x="110172" y="2454"/>
                  </a:lnTo>
                  <a:lnTo>
                    <a:pt x="109687" y="2625"/>
                  </a:lnTo>
                  <a:lnTo>
                    <a:pt x="109201" y="2795"/>
                  </a:lnTo>
                  <a:lnTo>
                    <a:pt x="108715" y="2965"/>
                  </a:lnTo>
                  <a:lnTo>
                    <a:pt x="108238" y="3153"/>
                  </a:lnTo>
                  <a:lnTo>
                    <a:pt x="107761" y="3332"/>
                  </a:lnTo>
                  <a:lnTo>
                    <a:pt x="107284" y="3528"/>
                  </a:lnTo>
                  <a:lnTo>
                    <a:pt x="106807" y="3724"/>
                  </a:lnTo>
                  <a:lnTo>
                    <a:pt x="106338" y="3920"/>
                  </a:lnTo>
                  <a:lnTo>
                    <a:pt x="105870" y="4124"/>
                  </a:lnTo>
                  <a:lnTo>
                    <a:pt x="105410" y="4337"/>
                  </a:lnTo>
                  <a:lnTo>
                    <a:pt x="104950" y="4550"/>
                  </a:lnTo>
                  <a:lnTo>
                    <a:pt x="104490" y="4772"/>
                  </a:lnTo>
                  <a:lnTo>
                    <a:pt x="104038" y="4993"/>
                  </a:lnTo>
                  <a:lnTo>
                    <a:pt x="103587" y="5223"/>
                  </a:lnTo>
                  <a:lnTo>
                    <a:pt x="103135" y="5453"/>
                  </a:lnTo>
                  <a:lnTo>
                    <a:pt x="102692" y="5692"/>
                  </a:lnTo>
                  <a:lnTo>
                    <a:pt x="102249" y="5930"/>
                  </a:lnTo>
                  <a:lnTo>
                    <a:pt x="101806" y="6177"/>
                  </a:lnTo>
                  <a:lnTo>
                    <a:pt x="101372" y="6433"/>
                  </a:lnTo>
                  <a:lnTo>
                    <a:pt x="100946" y="6680"/>
                  </a:lnTo>
                  <a:lnTo>
                    <a:pt x="100520" y="6944"/>
                  </a:lnTo>
                  <a:lnTo>
                    <a:pt x="100094" y="7208"/>
                  </a:lnTo>
                  <a:lnTo>
                    <a:pt x="99668" y="7472"/>
                  </a:lnTo>
                  <a:lnTo>
                    <a:pt x="99250" y="7745"/>
                  </a:lnTo>
                  <a:lnTo>
                    <a:pt x="98841" y="8017"/>
                  </a:lnTo>
                  <a:lnTo>
                    <a:pt x="98433" y="8299"/>
                  </a:lnTo>
                  <a:lnTo>
                    <a:pt x="98024" y="8580"/>
                  </a:lnTo>
                  <a:lnTo>
                    <a:pt x="97623" y="8869"/>
                  </a:lnTo>
                  <a:lnTo>
                    <a:pt x="97223" y="9159"/>
                  </a:lnTo>
                  <a:lnTo>
                    <a:pt x="96831" y="9457"/>
                  </a:lnTo>
                  <a:lnTo>
                    <a:pt x="96439" y="9755"/>
                  </a:lnTo>
                  <a:lnTo>
                    <a:pt x="96047" y="10062"/>
                  </a:lnTo>
                  <a:lnTo>
                    <a:pt x="95664" y="10369"/>
                  </a:lnTo>
                  <a:lnTo>
                    <a:pt x="95289" y="10684"/>
                  </a:lnTo>
                  <a:lnTo>
                    <a:pt x="94914" y="10991"/>
                  </a:lnTo>
                  <a:lnTo>
                    <a:pt x="94548" y="11314"/>
                  </a:lnTo>
                  <a:lnTo>
                    <a:pt x="94181" y="11638"/>
                  </a:lnTo>
                  <a:lnTo>
                    <a:pt x="93815" y="11962"/>
                  </a:lnTo>
                  <a:lnTo>
                    <a:pt x="93457" y="12294"/>
                  </a:lnTo>
                  <a:lnTo>
                    <a:pt x="93108" y="12626"/>
                  </a:lnTo>
                  <a:lnTo>
                    <a:pt x="92759" y="12959"/>
                  </a:lnTo>
                  <a:lnTo>
                    <a:pt x="92409" y="13299"/>
                  </a:lnTo>
                  <a:lnTo>
                    <a:pt x="92069" y="13640"/>
                  </a:lnTo>
                  <a:lnTo>
                    <a:pt x="91736" y="13989"/>
                  </a:lnTo>
                  <a:lnTo>
                    <a:pt x="91404" y="14339"/>
                  </a:lnTo>
                  <a:lnTo>
                    <a:pt x="91080" y="14697"/>
                  </a:lnTo>
                  <a:lnTo>
                    <a:pt x="90757" y="15046"/>
                  </a:lnTo>
                  <a:lnTo>
                    <a:pt x="90441" y="15412"/>
                  </a:lnTo>
                  <a:lnTo>
                    <a:pt x="90126" y="15770"/>
                  </a:lnTo>
                  <a:lnTo>
                    <a:pt x="89819" y="16136"/>
                  </a:lnTo>
                  <a:lnTo>
                    <a:pt x="89521" y="16511"/>
                  </a:lnTo>
                  <a:lnTo>
                    <a:pt x="89223" y="16877"/>
                  </a:lnTo>
                  <a:lnTo>
                    <a:pt x="88925" y="17252"/>
                  </a:lnTo>
                  <a:lnTo>
                    <a:pt x="88635" y="17636"/>
                  </a:lnTo>
                  <a:lnTo>
                    <a:pt x="88354" y="18019"/>
                  </a:lnTo>
                  <a:lnTo>
                    <a:pt x="88082" y="18402"/>
                  </a:lnTo>
                  <a:lnTo>
                    <a:pt x="87800" y="18786"/>
                  </a:lnTo>
                  <a:lnTo>
                    <a:pt x="87536" y="19178"/>
                  </a:lnTo>
                  <a:lnTo>
                    <a:pt x="87272" y="19570"/>
                  </a:lnTo>
                  <a:lnTo>
                    <a:pt x="87017" y="19961"/>
                  </a:lnTo>
                  <a:lnTo>
                    <a:pt x="86761" y="20362"/>
                  </a:lnTo>
                  <a:lnTo>
                    <a:pt x="86514" y="20762"/>
                  </a:lnTo>
                  <a:lnTo>
                    <a:pt x="86275" y="21171"/>
                  </a:lnTo>
                  <a:lnTo>
                    <a:pt x="86037" y="21572"/>
                  </a:lnTo>
                  <a:lnTo>
                    <a:pt x="85807" y="21981"/>
                  </a:lnTo>
                  <a:lnTo>
                    <a:pt x="85585" y="22398"/>
                  </a:lnTo>
                  <a:lnTo>
                    <a:pt x="85364" y="22807"/>
                  </a:lnTo>
                  <a:lnTo>
                    <a:pt x="85151" y="23224"/>
                  </a:lnTo>
                  <a:lnTo>
                    <a:pt x="84946" y="23642"/>
                  </a:lnTo>
                  <a:lnTo>
                    <a:pt x="84742" y="24068"/>
                  </a:lnTo>
                  <a:lnTo>
                    <a:pt x="84546" y="24485"/>
                  </a:lnTo>
                  <a:lnTo>
                    <a:pt x="84350" y="24911"/>
                  </a:lnTo>
                  <a:lnTo>
                    <a:pt x="84171" y="25346"/>
                  </a:lnTo>
                  <a:lnTo>
                    <a:pt x="83984" y="25772"/>
                  </a:lnTo>
                  <a:lnTo>
                    <a:pt x="83813" y="26206"/>
                  </a:lnTo>
                  <a:lnTo>
                    <a:pt x="83643" y="26641"/>
                  </a:lnTo>
                  <a:lnTo>
                    <a:pt x="83481" y="27075"/>
                  </a:lnTo>
                  <a:lnTo>
                    <a:pt x="83328" y="27518"/>
                  </a:lnTo>
                  <a:lnTo>
                    <a:pt x="83183" y="27953"/>
                  </a:lnTo>
                  <a:lnTo>
                    <a:pt x="83038" y="28396"/>
                  </a:lnTo>
                  <a:lnTo>
                    <a:pt x="82902" y="28847"/>
                  </a:lnTo>
                  <a:lnTo>
                    <a:pt x="82765" y="29290"/>
                  </a:lnTo>
                  <a:lnTo>
                    <a:pt x="82638" y="29742"/>
                  </a:lnTo>
                  <a:lnTo>
                    <a:pt x="82527" y="30193"/>
                  </a:lnTo>
                  <a:lnTo>
                    <a:pt x="82408" y="30645"/>
                  </a:lnTo>
                  <a:lnTo>
                    <a:pt x="82305" y="31096"/>
                  </a:lnTo>
                  <a:lnTo>
                    <a:pt x="82203" y="31548"/>
                  </a:lnTo>
                  <a:lnTo>
                    <a:pt x="82109" y="32008"/>
                  </a:lnTo>
                  <a:lnTo>
                    <a:pt x="82024" y="32468"/>
                  </a:lnTo>
                  <a:lnTo>
                    <a:pt x="81948" y="32928"/>
                  </a:lnTo>
                  <a:lnTo>
                    <a:pt x="81871" y="33388"/>
                  </a:lnTo>
                  <a:lnTo>
                    <a:pt x="81803" y="33857"/>
                  </a:lnTo>
                  <a:lnTo>
                    <a:pt x="81743" y="34317"/>
                  </a:lnTo>
                  <a:lnTo>
                    <a:pt x="81692" y="34785"/>
                  </a:lnTo>
                  <a:lnTo>
                    <a:pt x="81649" y="35254"/>
                  </a:lnTo>
                  <a:lnTo>
                    <a:pt x="81607" y="35722"/>
                  </a:lnTo>
                  <a:lnTo>
                    <a:pt x="81573" y="36191"/>
                  </a:lnTo>
                  <a:lnTo>
                    <a:pt x="81547" y="36668"/>
                  </a:lnTo>
                  <a:lnTo>
                    <a:pt x="81530" y="37136"/>
                  </a:lnTo>
                  <a:lnTo>
                    <a:pt x="81513" y="37614"/>
                  </a:lnTo>
                  <a:lnTo>
                    <a:pt x="81522" y="37886"/>
                  </a:lnTo>
                  <a:lnTo>
                    <a:pt x="81539" y="38150"/>
                  </a:lnTo>
                  <a:lnTo>
                    <a:pt x="81581" y="38687"/>
                  </a:lnTo>
                  <a:lnTo>
                    <a:pt x="80832" y="38593"/>
                  </a:lnTo>
                  <a:lnTo>
                    <a:pt x="80039" y="38508"/>
                  </a:lnTo>
                  <a:lnTo>
                    <a:pt x="79230" y="38423"/>
                  </a:lnTo>
                  <a:lnTo>
                    <a:pt x="78412" y="38355"/>
                  </a:lnTo>
                  <a:lnTo>
                    <a:pt x="77586" y="38304"/>
                  </a:lnTo>
                  <a:lnTo>
                    <a:pt x="76776" y="38261"/>
                  </a:lnTo>
                  <a:lnTo>
                    <a:pt x="75984" y="38227"/>
                  </a:lnTo>
                  <a:lnTo>
                    <a:pt x="75234" y="38218"/>
                  </a:lnTo>
                  <a:lnTo>
                    <a:pt x="74749" y="38227"/>
                  </a:lnTo>
                  <a:lnTo>
                    <a:pt x="74263" y="38235"/>
                  </a:lnTo>
                  <a:lnTo>
                    <a:pt x="73778" y="38244"/>
                  </a:lnTo>
                  <a:lnTo>
                    <a:pt x="73300" y="38261"/>
                  </a:lnTo>
                  <a:lnTo>
                    <a:pt x="72815" y="38287"/>
                  </a:lnTo>
                  <a:lnTo>
                    <a:pt x="72338" y="38321"/>
                  </a:lnTo>
                  <a:lnTo>
                    <a:pt x="71861" y="38355"/>
                  </a:lnTo>
                  <a:lnTo>
                    <a:pt x="71392" y="38389"/>
                  </a:lnTo>
                  <a:lnTo>
                    <a:pt x="70915" y="38431"/>
                  </a:lnTo>
                  <a:lnTo>
                    <a:pt x="70447" y="38483"/>
                  </a:lnTo>
                  <a:lnTo>
                    <a:pt x="69978" y="38542"/>
                  </a:lnTo>
                  <a:lnTo>
                    <a:pt x="69509" y="38602"/>
                  </a:lnTo>
                  <a:lnTo>
                    <a:pt x="69041" y="38661"/>
                  </a:lnTo>
                  <a:lnTo>
                    <a:pt x="68572" y="38730"/>
                  </a:lnTo>
                  <a:lnTo>
                    <a:pt x="68112" y="38806"/>
                  </a:lnTo>
                  <a:lnTo>
                    <a:pt x="67652" y="38883"/>
                  </a:lnTo>
                  <a:lnTo>
                    <a:pt x="67192" y="38968"/>
                  </a:lnTo>
                  <a:lnTo>
                    <a:pt x="66741" y="39062"/>
                  </a:lnTo>
                  <a:lnTo>
                    <a:pt x="65838" y="39249"/>
                  </a:lnTo>
                  <a:lnTo>
                    <a:pt x="64935" y="39462"/>
                  </a:lnTo>
                  <a:lnTo>
                    <a:pt x="64049" y="39692"/>
                  </a:lnTo>
                  <a:lnTo>
                    <a:pt x="63171" y="39939"/>
                  </a:lnTo>
                  <a:lnTo>
                    <a:pt x="62302" y="40212"/>
                  </a:lnTo>
                  <a:lnTo>
                    <a:pt x="61442" y="40493"/>
                  </a:lnTo>
                  <a:lnTo>
                    <a:pt x="60598" y="40800"/>
                  </a:lnTo>
                  <a:lnTo>
                    <a:pt x="59755" y="41115"/>
                  </a:lnTo>
                  <a:lnTo>
                    <a:pt x="58928" y="41456"/>
                  </a:lnTo>
                  <a:lnTo>
                    <a:pt x="58111" y="41805"/>
                  </a:lnTo>
                  <a:lnTo>
                    <a:pt x="57310" y="42180"/>
                  </a:lnTo>
                  <a:lnTo>
                    <a:pt x="56509" y="42563"/>
                  </a:lnTo>
                  <a:lnTo>
                    <a:pt x="55734" y="42964"/>
                  </a:lnTo>
                  <a:lnTo>
                    <a:pt x="54958" y="43381"/>
                  </a:lnTo>
                  <a:lnTo>
                    <a:pt x="54209" y="43816"/>
                  </a:lnTo>
                  <a:lnTo>
                    <a:pt x="53459" y="44267"/>
                  </a:lnTo>
                  <a:lnTo>
                    <a:pt x="52726" y="44727"/>
                  </a:lnTo>
                  <a:lnTo>
                    <a:pt x="52011" y="45213"/>
                  </a:lnTo>
                  <a:lnTo>
                    <a:pt x="51312" y="45707"/>
                  </a:lnTo>
                  <a:lnTo>
                    <a:pt x="50622" y="46210"/>
                  </a:lnTo>
                  <a:lnTo>
                    <a:pt x="49940" y="46738"/>
                  </a:lnTo>
                  <a:lnTo>
                    <a:pt x="49285" y="47266"/>
                  </a:lnTo>
                  <a:lnTo>
                    <a:pt x="48637" y="47820"/>
                  </a:lnTo>
                  <a:lnTo>
                    <a:pt x="48007" y="48382"/>
                  </a:lnTo>
                  <a:lnTo>
                    <a:pt x="47393" y="48961"/>
                  </a:lnTo>
                  <a:lnTo>
                    <a:pt x="46797" y="49549"/>
                  </a:lnTo>
                  <a:lnTo>
                    <a:pt x="46209" y="50145"/>
                  </a:lnTo>
                  <a:lnTo>
                    <a:pt x="45647" y="50759"/>
                  </a:lnTo>
                  <a:lnTo>
                    <a:pt x="45366" y="51074"/>
                  </a:lnTo>
                  <a:lnTo>
                    <a:pt x="45093" y="51381"/>
                  </a:lnTo>
                  <a:lnTo>
                    <a:pt x="44820" y="51705"/>
                  </a:lnTo>
                  <a:lnTo>
                    <a:pt x="44556" y="52020"/>
                  </a:lnTo>
                  <a:lnTo>
                    <a:pt x="44301" y="52343"/>
                  </a:lnTo>
                  <a:lnTo>
                    <a:pt x="44045" y="52667"/>
                  </a:lnTo>
                  <a:lnTo>
                    <a:pt x="43790" y="52999"/>
                  </a:lnTo>
                  <a:lnTo>
                    <a:pt x="43542" y="53332"/>
                  </a:lnTo>
                  <a:lnTo>
                    <a:pt x="43304" y="53664"/>
                  </a:lnTo>
                  <a:lnTo>
                    <a:pt x="43065" y="53996"/>
                  </a:lnTo>
                  <a:lnTo>
                    <a:pt x="42835" y="54337"/>
                  </a:lnTo>
                  <a:lnTo>
                    <a:pt x="42605" y="54678"/>
                  </a:lnTo>
                  <a:lnTo>
                    <a:pt x="42375" y="55027"/>
                  </a:lnTo>
                  <a:lnTo>
                    <a:pt x="42162" y="55368"/>
                  </a:lnTo>
                  <a:lnTo>
                    <a:pt x="41941" y="55717"/>
                  </a:lnTo>
                  <a:lnTo>
                    <a:pt x="41736" y="56075"/>
                  </a:lnTo>
                  <a:lnTo>
                    <a:pt x="41532" y="56424"/>
                  </a:lnTo>
                  <a:lnTo>
                    <a:pt x="41327" y="56782"/>
                  </a:lnTo>
                  <a:lnTo>
                    <a:pt x="41132" y="57140"/>
                  </a:lnTo>
                  <a:lnTo>
                    <a:pt x="40944" y="57506"/>
                  </a:lnTo>
                  <a:lnTo>
                    <a:pt x="40757" y="57864"/>
                  </a:lnTo>
                  <a:lnTo>
                    <a:pt x="40578" y="58230"/>
                  </a:lnTo>
                  <a:lnTo>
                    <a:pt x="40399" y="58605"/>
                  </a:lnTo>
                  <a:lnTo>
                    <a:pt x="40228" y="58972"/>
                  </a:lnTo>
                  <a:lnTo>
                    <a:pt x="40067" y="59346"/>
                  </a:lnTo>
                  <a:lnTo>
                    <a:pt x="39905" y="59721"/>
                  </a:lnTo>
                  <a:lnTo>
                    <a:pt x="39743" y="60096"/>
                  </a:lnTo>
                  <a:lnTo>
                    <a:pt x="39598" y="60479"/>
                  </a:lnTo>
                  <a:lnTo>
                    <a:pt x="39453" y="60863"/>
                  </a:lnTo>
                  <a:lnTo>
                    <a:pt x="39308" y="61246"/>
                  </a:lnTo>
                  <a:lnTo>
                    <a:pt x="39172" y="61630"/>
                  </a:lnTo>
                  <a:lnTo>
                    <a:pt x="39044" y="62021"/>
                  </a:lnTo>
                  <a:lnTo>
                    <a:pt x="38925" y="62405"/>
                  </a:lnTo>
                  <a:lnTo>
                    <a:pt x="38806" y="62797"/>
                  </a:lnTo>
                  <a:lnTo>
                    <a:pt x="38686" y="63189"/>
                  </a:lnTo>
                  <a:lnTo>
                    <a:pt x="38584" y="63589"/>
                  </a:lnTo>
                  <a:lnTo>
                    <a:pt x="38482" y="63981"/>
                  </a:lnTo>
                  <a:lnTo>
                    <a:pt x="38380" y="64381"/>
                  </a:lnTo>
                  <a:lnTo>
                    <a:pt x="38295" y="64782"/>
                  </a:lnTo>
                  <a:lnTo>
                    <a:pt x="38209" y="65191"/>
                  </a:lnTo>
                  <a:lnTo>
                    <a:pt x="38124" y="65591"/>
                  </a:lnTo>
                  <a:lnTo>
                    <a:pt x="38056" y="66000"/>
                  </a:lnTo>
                  <a:lnTo>
                    <a:pt x="37988" y="66400"/>
                  </a:lnTo>
                  <a:lnTo>
                    <a:pt x="37920" y="66809"/>
                  </a:lnTo>
                  <a:lnTo>
                    <a:pt x="37860" y="67227"/>
                  </a:lnTo>
                  <a:lnTo>
                    <a:pt x="37809" y="67636"/>
                  </a:lnTo>
                  <a:lnTo>
                    <a:pt x="37766" y="68053"/>
                  </a:lnTo>
                  <a:lnTo>
                    <a:pt x="37732" y="68462"/>
                  </a:lnTo>
                  <a:lnTo>
                    <a:pt x="37698" y="68879"/>
                  </a:lnTo>
                  <a:lnTo>
                    <a:pt x="37664" y="69297"/>
                  </a:lnTo>
                  <a:lnTo>
                    <a:pt x="37647" y="69723"/>
                  </a:lnTo>
                  <a:lnTo>
                    <a:pt x="37630" y="70140"/>
                  </a:lnTo>
                  <a:lnTo>
                    <a:pt x="37622" y="70558"/>
                  </a:lnTo>
                  <a:lnTo>
                    <a:pt x="37622" y="70984"/>
                  </a:lnTo>
                  <a:lnTo>
                    <a:pt x="37622" y="71546"/>
                  </a:lnTo>
                  <a:lnTo>
                    <a:pt x="37639" y="72108"/>
                  </a:lnTo>
                  <a:lnTo>
                    <a:pt x="37664" y="72662"/>
                  </a:lnTo>
                  <a:lnTo>
                    <a:pt x="37707" y="73216"/>
                  </a:lnTo>
                  <a:lnTo>
                    <a:pt x="37758" y="73770"/>
                  </a:lnTo>
                  <a:lnTo>
                    <a:pt x="37817" y="74315"/>
                  </a:lnTo>
                  <a:lnTo>
                    <a:pt x="37886" y="74860"/>
                  </a:lnTo>
                  <a:lnTo>
                    <a:pt x="37962" y="75405"/>
                  </a:lnTo>
                  <a:lnTo>
                    <a:pt x="38056" y="75942"/>
                  </a:lnTo>
                  <a:lnTo>
                    <a:pt x="38150" y="76479"/>
                  </a:lnTo>
                  <a:lnTo>
                    <a:pt x="38260" y="77015"/>
                  </a:lnTo>
                  <a:lnTo>
                    <a:pt x="38388" y="77544"/>
                  </a:lnTo>
                  <a:lnTo>
                    <a:pt x="38516" y="78072"/>
                  </a:lnTo>
                  <a:lnTo>
                    <a:pt x="38652" y="78600"/>
                  </a:lnTo>
                  <a:lnTo>
                    <a:pt x="38806" y="79120"/>
                  </a:lnTo>
                  <a:lnTo>
                    <a:pt x="38959" y="79639"/>
                  </a:lnTo>
                  <a:lnTo>
                    <a:pt x="39129" y="80151"/>
                  </a:lnTo>
                  <a:lnTo>
                    <a:pt x="39308" y="80662"/>
                  </a:lnTo>
                  <a:lnTo>
                    <a:pt x="39496" y="81173"/>
                  </a:lnTo>
                  <a:lnTo>
                    <a:pt x="39692" y="81676"/>
                  </a:lnTo>
                  <a:lnTo>
                    <a:pt x="39896" y="82178"/>
                  </a:lnTo>
                  <a:lnTo>
                    <a:pt x="40109" y="82672"/>
                  </a:lnTo>
                  <a:lnTo>
                    <a:pt x="40339" y="83166"/>
                  </a:lnTo>
                  <a:lnTo>
                    <a:pt x="40569" y="83652"/>
                  </a:lnTo>
                  <a:lnTo>
                    <a:pt x="40808" y="84138"/>
                  </a:lnTo>
                  <a:lnTo>
                    <a:pt x="41055" y="84623"/>
                  </a:lnTo>
                  <a:lnTo>
                    <a:pt x="41319" y="85100"/>
                  </a:lnTo>
                  <a:lnTo>
                    <a:pt x="41583" y="85569"/>
                  </a:lnTo>
                  <a:lnTo>
                    <a:pt x="41856" y="86037"/>
                  </a:lnTo>
                  <a:lnTo>
                    <a:pt x="42137" y="86497"/>
                  </a:lnTo>
                  <a:lnTo>
                    <a:pt x="42426" y="86958"/>
                  </a:lnTo>
                  <a:lnTo>
                    <a:pt x="42725" y="87418"/>
                  </a:lnTo>
                  <a:lnTo>
                    <a:pt x="42256" y="87435"/>
                  </a:lnTo>
                  <a:lnTo>
                    <a:pt x="41779" y="87452"/>
                  </a:lnTo>
                  <a:lnTo>
                    <a:pt x="40842" y="87503"/>
                  </a:lnTo>
                  <a:lnTo>
                    <a:pt x="39913" y="87579"/>
                  </a:lnTo>
                  <a:lnTo>
                    <a:pt x="38985" y="87673"/>
                  </a:lnTo>
                  <a:lnTo>
                    <a:pt x="38065" y="87792"/>
                  </a:lnTo>
                  <a:lnTo>
                    <a:pt x="37153" y="87929"/>
                  </a:lnTo>
                  <a:lnTo>
                    <a:pt x="36250" y="88074"/>
                  </a:lnTo>
                  <a:lnTo>
                    <a:pt x="35355" y="88252"/>
                  </a:lnTo>
                  <a:lnTo>
                    <a:pt x="34461" y="88440"/>
                  </a:lnTo>
                  <a:lnTo>
                    <a:pt x="33583" y="88644"/>
                  </a:lnTo>
                  <a:lnTo>
                    <a:pt x="32714" y="88874"/>
                  </a:lnTo>
                  <a:lnTo>
                    <a:pt x="31854" y="89113"/>
                  </a:lnTo>
                  <a:lnTo>
                    <a:pt x="31002" y="89377"/>
                  </a:lnTo>
                  <a:lnTo>
                    <a:pt x="30159" y="89650"/>
                  </a:lnTo>
                  <a:lnTo>
                    <a:pt x="29324" y="89948"/>
                  </a:lnTo>
                  <a:lnTo>
                    <a:pt x="28497" y="90254"/>
                  </a:lnTo>
                  <a:lnTo>
                    <a:pt x="27679" y="90587"/>
                  </a:lnTo>
                  <a:lnTo>
                    <a:pt x="26879" y="90928"/>
                  </a:lnTo>
                  <a:lnTo>
                    <a:pt x="26086" y="91294"/>
                  </a:lnTo>
                  <a:lnTo>
                    <a:pt x="25311" y="91669"/>
                  </a:lnTo>
                  <a:lnTo>
                    <a:pt x="24536" y="92061"/>
                  </a:lnTo>
                  <a:lnTo>
                    <a:pt x="23778" y="92461"/>
                  </a:lnTo>
                  <a:lnTo>
                    <a:pt x="23036" y="92887"/>
                  </a:lnTo>
                  <a:lnTo>
                    <a:pt x="22304" y="93321"/>
                  </a:lnTo>
                  <a:lnTo>
                    <a:pt x="21580" y="93773"/>
                  </a:lnTo>
                  <a:lnTo>
                    <a:pt x="20873" y="94242"/>
                  </a:lnTo>
                  <a:lnTo>
                    <a:pt x="20182" y="94719"/>
                  </a:lnTo>
                  <a:lnTo>
                    <a:pt x="19501" y="95213"/>
                  </a:lnTo>
                  <a:lnTo>
                    <a:pt x="18828" y="95715"/>
                  </a:lnTo>
                  <a:lnTo>
                    <a:pt x="18180" y="96235"/>
                  </a:lnTo>
                  <a:lnTo>
                    <a:pt x="17541" y="96772"/>
                  </a:lnTo>
                  <a:lnTo>
                    <a:pt x="16911" y="97317"/>
                  </a:lnTo>
                  <a:lnTo>
                    <a:pt x="16306" y="97879"/>
                  </a:lnTo>
                  <a:lnTo>
                    <a:pt x="15710" y="98450"/>
                  </a:lnTo>
                  <a:lnTo>
                    <a:pt x="15131" y="99029"/>
                  </a:lnTo>
                  <a:lnTo>
                    <a:pt x="14568" y="99626"/>
                  </a:lnTo>
                  <a:lnTo>
                    <a:pt x="14014" y="100231"/>
                  </a:lnTo>
                  <a:lnTo>
                    <a:pt x="13486" y="100853"/>
                  </a:lnTo>
                  <a:lnTo>
                    <a:pt x="12967" y="101483"/>
                  </a:lnTo>
                  <a:lnTo>
                    <a:pt x="12472" y="102122"/>
                  </a:lnTo>
                  <a:lnTo>
                    <a:pt x="11987" y="102769"/>
                  </a:lnTo>
                  <a:lnTo>
                    <a:pt x="11527" y="103434"/>
                  </a:lnTo>
                  <a:lnTo>
                    <a:pt x="11075" y="104098"/>
                  </a:lnTo>
                  <a:lnTo>
                    <a:pt x="10862" y="104439"/>
                  </a:lnTo>
                  <a:lnTo>
                    <a:pt x="10649" y="104780"/>
                  </a:lnTo>
                  <a:lnTo>
                    <a:pt x="10445" y="105129"/>
                  </a:lnTo>
                  <a:lnTo>
                    <a:pt x="10240" y="105479"/>
                  </a:lnTo>
                  <a:lnTo>
                    <a:pt x="10044" y="105828"/>
                  </a:lnTo>
                  <a:lnTo>
                    <a:pt x="9849" y="106177"/>
                  </a:lnTo>
                  <a:lnTo>
                    <a:pt x="9661" y="106526"/>
                  </a:lnTo>
                  <a:lnTo>
                    <a:pt x="9474" y="106884"/>
                  </a:lnTo>
                  <a:lnTo>
                    <a:pt x="9295" y="107242"/>
                  </a:lnTo>
                  <a:lnTo>
                    <a:pt x="9124" y="107600"/>
                  </a:lnTo>
                  <a:lnTo>
                    <a:pt x="8954" y="107966"/>
                  </a:lnTo>
                  <a:lnTo>
                    <a:pt x="8784" y="108333"/>
                  </a:lnTo>
                  <a:lnTo>
                    <a:pt x="8630" y="108699"/>
                  </a:lnTo>
                  <a:lnTo>
                    <a:pt x="8468" y="109065"/>
                  </a:lnTo>
                  <a:lnTo>
                    <a:pt x="8324" y="109440"/>
                  </a:lnTo>
                  <a:lnTo>
                    <a:pt x="8179" y="109815"/>
                  </a:lnTo>
                  <a:lnTo>
                    <a:pt x="8034" y="110190"/>
                  </a:lnTo>
                  <a:lnTo>
                    <a:pt x="7898" y="110565"/>
                  </a:lnTo>
                  <a:lnTo>
                    <a:pt x="7770" y="110939"/>
                  </a:lnTo>
                  <a:lnTo>
                    <a:pt x="7642" y="111323"/>
                  </a:lnTo>
                  <a:lnTo>
                    <a:pt x="7523" y="111706"/>
                  </a:lnTo>
                  <a:lnTo>
                    <a:pt x="7412" y="112090"/>
                  </a:lnTo>
                  <a:lnTo>
                    <a:pt x="7301" y="112481"/>
                  </a:lnTo>
                  <a:lnTo>
                    <a:pt x="7199" y="112865"/>
                  </a:lnTo>
                  <a:lnTo>
                    <a:pt x="7097" y="113257"/>
                  </a:lnTo>
                  <a:lnTo>
                    <a:pt x="7003" y="113649"/>
                  </a:lnTo>
                  <a:lnTo>
                    <a:pt x="6918" y="114040"/>
                  </a:lnTo>
                  <a:lnTo>
                    <a:pt x="6833" y="114432"/>
                  </a:lnTo>
                  <a:lnTo>
                    <a:pt x="6756" y="114833"/>
                  </a:lnTo>
                  <a:lnTo>
                    <a:pt x="6688" y="115233"/>
                  </a:lnTo>
                  <a:lnTo>
                    <a:pt x="6620" y="115634"/>
                  </a:lnTo>
                  <a:lnTo>
                    <a:pt x="6560" y="116034"/>
                  </a:lnTo>
                  <a:lnTo>
                    <a:pt x="6509" y="116434"/>
                  </a:lnTo>
                  <a:lnTo>
                    <a:pt x="6458" y="116843"/>
                  </a:lnTo>
                  <a:lnTo>
                    <a:pt x="6415" y="117244"/>
                  </a:lnTo>
                  <a:lnTo>
                    <a:pt x="6373" y="117653"/>
                  </a:lnTo>
                  <a:lnTo>
                    <a:pt x="6347" y="118062"/>
                  </a:lnTo>
                  <a:lnTo>
                    <a:pt x="6313" y="118471"/>
                  </a:lnTo>
                  <a:lnTo>
                    <a:pt x="6296" y="118888"/>
                  </a:lnTo>
                  <a:lnTo>
                    <a:pt x="6279" y="119297"/>
                  </a:lnTo>
                  <a:lnTo>
                    <a:pt x="6270" y="119714"/>
                  </a:lnTo>
                  <a:lnTo>
                    <a:pt x="6270" y="120132"/>
                  </a:lnTo>
                  <a:lnTo>
                    <a:pt x="6270" y="120524"/>
                  </a:lnTo>
                  <a:lnTo>
                    <a:pt x="6279" y="120916"/>
                  </a:lnTo>
                  <a:lnTo>
                    <a:pt x="6296" y="121307"/>
                  </a:lnTo>
                  <a:lnTo>
                    <a:pt x="6313" y="121699"/>
                  </a:lnTo>
                  <a:lnTo>
                    <a:pt x="6339" y="122083"/>
                  </a:lnTo>
                  <a:lnTo>
                    <a:pt x="6364" y="122475"/>
                  </a:lnTo>
                  <a:lnTo>
                    <a:pt x="6398" y="122858"/>
                  </a:lnTo>
                  <a:lnTo>
                    <a:pt x="6441" y="123250"/>
                  </a:lnTo>
                  <a:lnTo>
                    <a:pt x="6483" y="123633"/>
                  </a:lnTo>
                  <a:lnTo>
                    <a:pt x="6535" y="124017"/>
                  </a:lnTo>
                  <a:lnTo>
                    <a:pt x="6586" y="124400"/>
                  </a:lnTo>
                  <a:lnTo>
                    <a:pt x="6645" y="124775"/>
                  </a:lnTo>
                  <a:lnTo>
                    <a:pt x="6713" y="125158"/>
                  </a:lnTo>
                  <a:lnTo>
                    <a:pt x="6782" y="125533"/>
                  </a:lnTo>
                  <a:lnTo>
                    <a:pt x="6858" y="125908"/>
                  </a:lnTo>
                  <a:lnTo>
                    <a:pt x="6935" y="126283"/>
                  </a:lnTo>
                  <a:lnTo>
                    <a:pt x="7105" y="127032"/>
                  </a:lnTo>
                  <a:lnTo>
                    <a:pt x="7301" y="127765"/>
                  </a:lnTo>
                  <a:lnTo>
                    <a:pt x="7514" y="128498"/>
                  </a:lnTo>
                  <a:lnTo>
                    <a:pt x="7744" y="129222"/>
                  </a:lnTo>
                  <a:lnTo>
                    <a:pt x="7991" y="129946"/>
                  </a:lnTo>
                  <a:lnTo>
                    <a:pt x="8255" y="130653"/>
                  </a:lnTo>
                  <a:lnTo>
                    <a:pt x="8545" y="131360"/>
                  </a:lnTo>
                  <a:lnTo>
                    <a:pt x="8852" y="132059"/>
                  </a:lnTo>
                  <a:lnTo>
                    <a:pt x="9167" y="132740"/>
                  </a:lnTo>
                  <a:lnTo>
                    <a:pt x="9508" y="133422"/>
                  </a:lnTo>
                  <a:lnTo>
                    <a:pt x="9866" y="134095"/>
                  </a:lnTo>
                  <a:lnTo>
                    <a:pt x="10232" y="134759"/>
                  </a:lnTo>
                  <a:lnTo>
                    <a:pt x="10624" y="135415"/>
                  </a:lnTo>
                  <a:lnTo>
                    <a:pt x="11024" y="136071"/>
                  </a:lnTo>
                  <a:lnTo>
                    <a:pt x="11450" y="136702"/>
                  </a:lnTo>
                  <a:lnTo>
                    <a:pt x="11885" y="137332"/>
                  </a:lnTo>
                  <a:lnTo>
                    <a:pt x="12336" y="137954"/>
                  </a:lnTo>
                  <a:lnTo>
                    <a:pt x="12805" y="138568"/>
                  </a:lnTo>
                  <a:lnTo>
                    <a:pt x="13290" y="139164"/>
                  </a:lnTo>
                  <a:lnTo>
                    <a:pt x="13784" y="139760"/>
                  </a:lnTo>
                  <a:lnTo>
                    <a:pt x="14296" y="140340"/>
                  </a:lnTo>
                  <a:lnTo>
                    <a:pt x="14824" y="140910"/>
                  </a:lnTo>
                  <a:lnTo>
                    <a:pt x="15369" y="141473"/>
                  </a:lnTo>
                  <a:lnTo>
                    <a:pt x="15923" y="142018"/>
                  </a:lnTo>
                  <a:lnTo>
                    <a:pt x="15420" y="142452"/>
                  </a:lnTo>
                  <a:lnTo>
                    <a:pt x="14935" y="142895"/>
                  </a:lnTo>
                  <a:lnTo>
                    <a:pt x="14449" y="143330"/>
                  </a:lnTo>
                  <a:lnTo>
                    <a:pt x="13972" y="143773"/>
                  </a:lnTo>
                  <a:lnTo>
                    <a:pt x="13512" y="144224"/>
                  </a:lnTo>
                  <a:lnTo>
                    <a:pt x="13052" y="144676"/>
                  </a:lnTo>
                  <a:lnTo>
                    <a:pt x="12600" y="145136"/>
                  </a:lnTo>
                  <a:lnTo>
                    <a:pt x="12157" y="145588"/>
                  </a:lnTo>
                  <a:lnTo>
                    <a:pt x="11723" y="146056"/>
                  </a:lnTo>
                  <a:lnTo>
                    <a:pt x="11297" y="146516"/>
                  </a:lnTo>
                  <a:lnTo>
                    <a:pt x="10879" y="146985"/>
                  </a:lnTo>
                  <a:lnTo>
                    <a:pt x="10470" y="147462"/>
                  </a:lnTo>
                  <a:lnTo>
                    <a:pt x="10062" y="147930"/>
                  </a:lnTo>
                  <a:lnTo>
                    <a:pt x="9670" y="148407"/>
                  </a:lnTo>
                  <a:lnTo>
                    <a:pt x="9286" y="148893"/>
                  </a:lnTo>
                  <a:lnTo>
                    <a:pt x="8903" y="149379"/>
                  </a:lnTo>
                  <a:lnTo>
                    <a:pt x="8537" y="149864"/>
                  </a:lnTo>
                  <a:lnTo>
                    <a:pt x="8179" y="150350"/>
                  </a:lnTo>
                  <a:lnTo>
                    <a:pt x="7821" y="150844"/>
                  </a:lnTo>
                  <a:lnTo>
                    <a:pt x="7472" y="151338"/>
                  </a:lnTo>
                  <a:lnTo>
                    <a:pt x="7139" y="151832"/>
                  </a:lnTo>
                  <a:lnTo>
                    <a:pt x="6807" y="152335"/>
                  </a:lnTo>
                  <a:lnTo>
                    <a:pt x="6483" y="152837"/>
                  </a:lnTo>
                  <a:lnTo>
                    <a:pt x="6168" y="153340"/>
                  </a:lnTo>
                  <a:lnTo>
                    <a:pt x="5861" y="153851"/>
                  </a:lnTo>
                  <a:lnTo>
                    <a:pt x="5563" y="154354"/>
                  </a:lnTo>
                  <a:lnTo>
                    <a:pt x="5274" y="154865"/>
                  </a:lnTo>
                  <a:lnTo>
                    <a:pt x="4993" y="155385"/>
                  </a:lnTo>
                  <a:lnTo>
                    <a:pt x="4711" y="155896"/>
                  </a:lnTo>
                  <a:lnTo>
                    <a:pt x="4447" y="156416"/>
                  </a:lnTo>
                  <a:lnTo>
                    <a:pt x="4192" y="156935"/>
                  </a:lnTo>
                  <a:lnTo>
                    <a:pt x="3936" y="157455"/>
                  </a:lnTo>
                  <a:lnTo>
                    <a:pt x="3698" y="157983"/>
                  </a:lnTo>
                  <a:lnTo>
                    <a:pt x="3459" y="158503"/>
                  </a:lnTo>
                  <a:lnTo>
                    <a:pt x="3229" y="159031"/>
                  </a:lnTo>
                  <a:lnTo>
                    <a:pt x="3008" y="159559"/>
                  </a:lnTo>
                  <a:lnTo>
                    <a:pt x="2803" y="160087"/>
                  </a:lnTo>
                  <a:lnTo>
                    <a:pt x="2599" y="160616"/>
                  </a:lnTo>
                  <a:lnTo>
                    <a:pt x="2403" y="161152"/>
                  </a:lnTo>
                  <a:lnTo>
                    <a:pt x="2207" y="161689"/>
                  </a:lnTo>
                  <a:lnTo>
                    <a:pt x="2028" y="162226"/>
                  </a:lnTo>
                  <a:lnTo>
                    <a:pt x="1857" y="162754"/>
                  </a:lnTo>
                  <a:lnTo>
                    <a:pt x="1696" y="163299"/>
                  </a:lnTo>
                  <a:lnTo>
                    <a:pt x="1534" y="163836"/>
                  </a:lnTo>
                  <a:lnTo>
                    <a:pt x="1380" y="164373"/>
                  </a:lnTo>
                  <a:lnTo>
                    <a:pt x="1244" y="164918"/>
                  </a:lnTo>
                  <a:lnTo>
                    <a:pt x="1108" y="165455"/>
                  </a:lnTo>
                  <a:lnTo>
                    <a:pt x="980" y="166000"/>
                  </a:lnTo>
                  <a:lnTo>
                    <a:pt x="861" y="166545"/>
                  </a:lnTo>
                  <a:lnTo>
                    <a:pt x="750" y="167090"/>
                  </a:lnTo>
                  <a:lnTo>
                    <a:pt x="648" y="167627"/>
                  </a:lnTo>
                  <a:lnTo>
                    <a:pt x="554" y="168172"/>
                  </a:lnTo>
                  <a:lnTo>
                    <a:pt x="469" y="168726"/>
                  </a:lnTo>
                  <a:lnTo>
                    <a:pt x="384" y="169271"/>
                  </a:lnTo>
                  <a:lnTo>
                    <a:pt x="315" y="169817"/>
                  </a:lnTo>
                  <a:lnTo>
                    <a:pt x="247" y="170362"/>
                  </a:lnTo>
                  <a:lnTo>
                    <a:pt x="188" y="170907"/>
                  </a:lnTo>
                  <a:lnTo>
                    <a:pt x="145" y="171452"/>
                  </a:lnTo>
                  <a:lnTo>
                    <a:pt x="102" y="172006"/>
                  </a:lnTo>
                  <a:lnTo>
                    <a:pt x="68" y="172551"/>
                  </a:lnTo>
                  <a:lnTo>
                    <a:pt x="43" y="173096"/>
                  </a:lnTo>
                  <a:lnTo>
                    <a:pt x="17" y="173642"/>
                  </a:lnTo>
                  <a:lnTo>
                    <a:pt x="9" y="174195"/>
                  </a:lnTo>
                  <a:lnTo>
                    <a:pt x="0" y="174741"/>
                  </a:lnTo>
                  <a:lnTo>
                    <a:pt x="9" y="175218"/>
                  </a:lnTo>
                  <a:lnTo>
                    <a:pt x="17" y="175686"/>
                  </a:lnTo>
                  <a:lnTo>
                    <a:pt x="34" y="176155"/>
                  </a:lnTo>
                  <a:lnTo>
                    <a:pt x="51" y="176623"/>
                  </a:lnTo>
                  <a:lnTo>
                    <a:pt x="77" y="177092"/>
                  </a:lnTo>
                  <a:lnTo>
                    <a:pt x="111" y="177561"/>
                  </a:lnTo>
                  <a:lnTo>
                    <a:pt x="145" y="178029"/>
                  </a:lnTo>
                  <a:lnTo>
                    <a:pt x="188" y="178489"/>
                  </a:lnTo>
                  <a:lnTo>
                    <a:pt x="239" y="178949"/>
                  </a:lnTo>
                  <a:lnTo>
                    <a:pt x="290" y="179418"/>
                  </a:lnTo>
                  <a:lnTo>
                    <a:pt x="349" y="179878"/>
                  </a:lnTo>
                  <a:lnTo>
                    <a:pt x="409" y="180329"/>
                  </a:lnTo>
                  <a:lnTo>
                    <a:pt x="486" y="180789"/>
                  </a:lnTo>
                  <a:lnTo>
                    <a:pt x="554" y="181241"/>
                  </a:lnTo>
                  <a:lnTo>
                    <a:pt x="639" y="181701"/>
                  </a:lnTo>
                  <a:lnTo>
                    <a:pt x="724" y="182153"/>
                  </a:lnTo>
                  <a:lnTo>
                    <a:pt x="818" y="182604"/>
                  </a:lnTo>
                  <a:lnTo>
                    <a:pt x="912" y="183047"/>
                  </a:lnTo>
                  <a:lnTo>
                    <a:pt x="1014" y="183499"/>
                  </a:lnTo>
                  <a:lnTo>
                    <a:pt x="1125" y="183942"/>
                  </a:lnTo>
                  <a:lnTo>
                    <a:pt x="1235" y="184385"/>
                  </a:lnTo>
                  <a:lnTo>
                    <a:pt x="1355" y="184828"/>
                  </a:lnTo>
                  <a:lnTo>
                    <a:pt x="1474" y="185271"/>
                  </a:lnTo>
                  <a:lnTo>
                    <a:pt x="1602" y="185705"/>
                  </a:lnTo>
                  <a:lnTo>
                    <a:pt x="1738" y="186148"/>
                  </a:lnTo>
                  <a:lnTo>
                    <a:pt x="1874" y="186583"/>
                  </a:lnTo>
                  <a:lnTo>
                    <a:pt x="2019" y="187017"/>
                  </a:lnTo>
                  <a:lnTo>
                    <a:pt x="2164" y="187443"/>
                  </a:lnTo>
                  <a:lnTo>
                    <a:pt x="2317" y="187878"/>
                  </a:lnTo>
                  <a:lnTo>
                    <a:pt x="2479" y="188303"/>
                  </a:lnTo>
                  <a:lnTo>
                    <a:pt x="2641" y="188729"/>
                  </a:lnTo>
                  <a:lnTo>
                    <a:pt x="2812" y="189155"/>
                  </a:lnTo>
                  <a:lnTo>
                    <a:pt x="2982" y="189573"/>
                  </a:lnTo>
                  <a:lnTo>
                    <a:pt x="3161" y="189990"/>
                  </a:lnTo>
                  <a:lnTo>
                    <a:pt x="3340" y="190408"/>
                  </a:lnTo>
                  <a:lnTo>
                    <a:pt x="3527" y="190825"/>
                  </a:lnTo>
                  <a:lnTo>
                    <a:pt x="3723" y="191243"/>
                  </a:lnTo>
                  <a:lnTo>
                    <a:pt x="3919" y="191652"/>
                  </a:lnTo>
                  <a:lnTo>
                    <a:pt x="4115" y="192061"/>
                  </a:lnTo>
                  <a:lnTo>
                    <a:pt x="4319" y="192469"/>
                  </a:lnTo>
                  <a:lnTo>
                    <a:pt x="4745" y="193270"/>
                  </a:lnTo>
                  <a:lnTo>
                    <a:pt x="5188" y="194071"/>
                  </a:lnTo>
                  <a:lnTo>
                    <a:pt x="5657" y="194863"/>
                  </a:lnTo>
                  <a:lnTo>
                    <a:pt x="6134" y="195639"/>
                  </a:lnTo>
                  <a:lnTo>
                    <a:pt x="6628" y="196414"/>
                  </a:lnTo>
                  <a:lnTo>
                    <a:pt x="7148" y="197172"/>
                  </a:lnTo>
                  <a:lnTo>
                    <a:pt x="7676" y="197922"/>
                  </a:lnTo>
                  <a:lnTo>
                    <a:pt x="8221" y="198663"/>
                  </a:lnTo>
                  <a:lnTo>
                    <a:pt x="8792" y="199396"/>
                  </a:lnTo>
                  <a:lnTo>
                    <a:pt x="9371" y="200111"/>
                  </a:lnTo>
                  <a:lnTo>
                    <a:pt x="9968" y="200818"/>
                  </a:lnTo>
                  <a:lnTo>
                    <a:pt x="10581" y="201517"/>
                  </a:lnTo>
                  <a:lnTo>
                    <a:pt x="11212" y="202207"/>
                  </a:lnTo>
                  <a:lnTo>
                    <a:pt x="11859" y="202880"/>
                  </a:lnTo>
                  <a:lnTo>
                    <a:pt x="12515" y="203545"/>
                  </a:lnTo>
                  <a:lnTo>
                    <a:pt x="13188" y="204192"/>
                  </a:lnTo>
                  <a:lnTo>
                    <a:pt x="13878" y="204840"/>
                  </a:lnTo>
                  <a:lnTo>
                    <a:pt x="14585" y="205461"/>
                  </a:lnTo>
                  <a:lnTo>
                    <a:pt x="15301" y="206075"/>
                  </a:lnTo>
                  <a:lnTo>
                    <a:pt x="16034" y="206680"/>
                  </a:lnTo>
                  <a:lnTo>
                    <a:pt x="16783" y="207276"/>
                  </a:lnTo>
                  <a:lnTo>
                    <a:pt x="17541" y="207847"/>
                  </a:lnTo>
                  <a:lnTo>
                    <a:pt x="18317" y="208409"/>
                  </a:lnTo>
                  <a:lnTo>
                    <a:pt x="19101" y="208963"/>
                  </a:lnTo>
                  <a:lnTo>
                    <a:pt x="19901" y="209500"/>
                  </a:lnTo>
                  <a:lnTo>
                    <a:pt x="20711" y="210028"/>
                  </a:lnTo>
                  <a:lnTo>
                    <a:pt x="21537" y="210530"/>
                  </a:lnTo>
                  <a:lnTo>
                    <a:pt x="22372" y="211025"/>
                  </a:lnTo>
                  <a:lnTo>
                    <a:pt x="23224" y="211510"/>
                  </a:lnTo>
                  <a:lnTo>
                    <a:pt x="24084" y="211979"/>
                  </a:lnTo>
                  <a:lnTo>
                    <a:pt x="24953" y="212430"/>
                  </a:lnTo>
                  <a:lnTo>
                    <a:pt x="25839" y="212865"/>
                  </a:lnTo>
                  <a:lnTo>
                    <a:pt x="26734" y="213282"/>
                  </a:lnTo>
                  <a:lnTo>
                    <a:pt x="27637" y="213691"/>
                  </a:lnTo>
                  <a:lnTo>
                    <a:pt x="28548" y="214083"/>
                  </a:lnTo>
                  <a:lnTo>
                    <a:pt x="29477" y="214458"/>
                  </a:lnTo>
                  <a:lnTo>
                    <a:pt x="30414" y="214816"/>
                  </a:lnTo>
                  <a:lnTo>
                    <a:pt x="31360" y="215156"/>
                  </a:lnTo>
                  <a:lnTo>
                    <a:pt x="32314" y="215489"/>
                  </a:lnTo>
                  <a:lnTo>
                    <a:pt x="33277" y="215795"/>
                  </a:lnTo>
                  <a:lnTo>
                    <a:pt x="34248" y="216085"/>
                  </a:lnTo>
                  <a:lnTo>
                    <a:pt x="35236" y="216366"/>
                  </a:lnTo>
                  <a:lnTo>
                    <a:pt x="36224" y="216622"/>
                  </a:lnTo>
                  <a:lnTo>
                    <a:pt x="37221" y="216860"/>
                  </a:lnTo>
                  <a:lnTo>
                    <a:pt x="36855" y="217235"/>
                  </a:lnTo>
                  <a:lnTo>
                    <a:pt x="36497" y="217619"/>
                  </a:lnTo>
                  <a:lnTo>
                    <a:pt x="36139" y="218002"/>
                  </a:lnTo>
                  <a:lnTo>
                    <a:pt x="35790" y="218385"/>
                  </a:lnTo>
                  <a:lnTo>
                    <a:pt x="35441" y="218769"/>
                  </a:lnTo>
                  <a:lnTo>
                    <a:pt x="35100" y="219169"/>
                  </a:lnTo>
                  <a:lnTo>
                    <a:pt x="34768" y="219561"/>
                  </a:lnTo>
                  <a:lnTo>
                    <a:pt x="34435" y="219961"/>
                  </a:lnTo>
                  <a:lnTo>
                    <a:pt x="34112" y="220362"/>
                  </a:lnTo>
                  <a:lnTo>
                    <a:pt x="33796" y="220771"/>
                  </a:lnTo>
                  <a:lnTo>
                    <a:pt x="33481" y="221180"/>
                  </a:lnTo>
                  <a:lnTo>
                    <a:pt x="33174" y="221589"/>
                  </a:lnTo>
                  <a:lnTo>
                    <a:pt x="32868" y="222006"/>
                  </a:lnTo>
                  <a:lnTo>
                    <a:pt x="32578" y="222423"/>
                  </a:lnTo>
                  <a:lnTo>
                    <a:pt x="32280" y="222841"/>
                  </a:lnTo>
                  <a:lnTo>
                    <a:pt x="31999" y="223267"/>
                  </a:lnTo>
                  <a:lnTo>
                    <a:pt x="31718" y="223693"/>
                  </a:lnTo>
                  <a:lnTo>
                    <a:pt x="31445" y="224127"/>
                  </a:lnTo>
                  <a:lnTo>
                    <a:pt x="31172" y="224553"/>
                  </a:lnTo>
                  <a:lnTo>
                    <a:pt x="30908" y="224988"/>
                  </a:lnTo>
                  <a:lnTo>
                    <a:pt x="30653" y="225431"/>
                  </a:lnTo>
                  <a:lnTo>
                    <a:pt x="30406" y="225865"/>
                  </a:lnTo>
                  <a:lnTo>
                    <a:pt x="30159" y="226308"/>
                  </a:lnTo>
                  <a:lnTo>
                    <a:pt x="29912" y="226760"/>
                  </a:lnTo>
                  <a:lnTo>
                    <a:pt x="29682" y="227203"/>
                  </a:lnTo>
                  <a:lnTo>
                    <a:pt x="29452" y="227654"/>
                  </a:lnTo>
                  <a:lnTo>
                    <a:pt x="29230" y="228106"/>
                  </a:lnTo>
                  <a:lnTo>
                    <a:pt x="29009" y="228557"/>
                  </a:lnTo>
                  <a:lnTo>
                    <a:pt x="28796" y="229009"/>
                  </a:lnTo>
                  <a:lnTo>
                    <a:pt x="28591" y="229469"/>
                  </a:lnTo>
                  <a:lnTo>
                    <a:pt x="28387" y="229929"/>
                  </a:lnTo>
                  <a:lnTo>
                    <a:pt x="28191" y="230389"/>
                  </a:lnTo>
                  <a:lnTo>
                    <a:pt x="28003" y="230849"/>
                  </a:lnTo>
                  <a:lnTo>
                    <a:pt x="27824" y="231318"/>
                  </a:lnTo>
                  <a:lnTo>
                    <a:pt x="27645" y="231786"/>
                  </a:lnTo>
                  <a:lnTo>
                    <a:pt x="27475" y="232255"/>
                  </a:lnTo>
                  <a:lnTo>
                    <a:pt x="27305" y="232723"/>
                  </a:lnTo>
                  <a:lnTo>
                    <a:pt x="27143" y="233192"/>
                  </a:lnTo>
                  <a:lnTo>
                    <a:pt x="26989" y="233660"/>
                  </a:lnTo>
                  <a:lnTo>
                    <a:pt x="26845" y="234137"/>
                  </a:lnTo>
                  <a:lnTo>
                    <a:pt x="26700" y="234615"/>
                  </a:lnTo>
                  <a:lnTo>
                    <a:pt x="26563" y="235083"/>
                  </a:lnTo>
                  <a:lnTo>
                    <a:pt x="26436" y="235560"/>
                  </a:lnTo>
                  <a:lnTo>
                    <a:pt x="26308" y="236046"/>
                  </a:lnTo>
                  <a:lnTo>
                    <a:pt x="26189" y="236523"/>
                  </a:lnTo>
                  <a:lnTo>
                    <a:pt x="26078" y="237000"/>
                  </a:lnTo>
                  <a:lnTo>
                    <a:pt x="25976" y="237486"/>
                  </a:lnTo>
                  <a:lnTo>
                    <a:pt x="25873" y="237963"/>
                  </a:lnTo>
                  <a:lnTo>
                    <a:pt x="25780" y="238448"/>
                  </a:lnTo>
                  <a:lnTo>
                    <a:pt x="25686" y="238925"/>
                  </a:lnTo>
                  <a:lnTo>
                    <a:pt x="25601" y="239411"/>
                  </a:lnTo>
                  <a:lnTo>
                    <a:pt x="25524" y="239897"/>
                  </a:lnTo>
                  <a:lnTo>
                    <a:pt x="25456" y="240382"/>
                  </a:lnTo>
                  <a:lnTo>
                    <a:pt x="25396" y="240868"/>
                  </a:lnTo>
                  <a:lnTo>
                    <a:pt x="25337" y="241353"/>
                  </a:lnTo>
                  <a:lnTo>
                    <a:pt x="25286" y="241839"/>
                  </a:lnTo>
                  <a:lnTo>
                    <a:pt x="25234" y="242325"/>
                  </a:lnTo>
                  <a:lnTo>
                    <a:pt x="25192" y="242810"/>
                  </a:lnTo>
                  <a:lnTo>
                    <a:pt x="25158" y="243296"/>
                  </a:lnTo>
                  <a:lnTo>
                    <a:pt x="25132" y="243781"/>
                  </a:lnTo>
                  <a:lnTo>
                    <a:pt x="25115" y="244267"/>
                  </a:lnTo>
                  <a:lnTo>
                    <a:pt x="25098" y="244753"/>
                  </a:lnTo>
                  <a:lnTo>
                    <a:pt x="25090" y="245238"/>
                  </a:lnTo>
                  <a:lnTo>
                    <a:pt x="25081" y="245724"/>
                  </a:lnTo>
                  <a:lnTo>
                    <a:pt x="25090" y="246252"/>
                  </a:lnTo>
                  <a:lnTo>
                    <a:pt x="25098" y="246772"/>
                  </a:lnTo>
                  <a:lnTo>
                    <a:pt x="25115" y="247300"/>
                  </a:lnTo>
                  <a:lnTo>
                    <a:pt x="25141" y="247820"/>
                  </a:lnTo>
                  <a:lnTo>
                    <a:pt x="25175" y="248331"/>
                  </a:lnTo>
                  <a:lnTo>
                    <a:pt x="25209" y="248850"/>
                  </a:lnTo>
                  <a:lnTo>
                    <a:pt x="25260" y="249370"/>
                  </a:lnTo>
                  <a:lnTo>
                    <a:pt x="25311" y="249881"/>
                  </a:lnTo>
                  <a:lnTo>
                    <a:pt x="25371" y="250392"/>
                  </a:lnTo>
                  <a:lnTo>
                    <a:pt x="25430" y="250904"/>
                  </a:lnTo>
                  <a:lnTo>
                    <a:pt x="25507" y="251415"/>
                  </a:lnTo>
                  <a:lnTo>
                    <a:pt x="25584" y="251917"/>
                  </a:lnTo>
                  <a:lnTo>
                    <a:pt x="25669" y="252420"/>
                  </a:lnTo>
                  <a:lnTo>
                    <a:pt x="25763" y="252923"/>
                  </a:lnTo>
                  <a:lnTo>
                    <a:pt x="25865" y="253425"/>
                  </a:lnTo>
                  <a:lnTo>
                    <a:pt x="25967" y="253928"/>
                  </a:lnTo>
                  <a:lnTo>
                    <a:pt x="26078" y="254422"/>
                  </a:lnTo>
                  <a:lnTo>
                    <a:pt x="26197" y="254916"/>
                  </a:lnTo>
                  <a:lnTo>
                    <a:pt x="26325" y="255410"/>
                  </a:lnTo>
                  <a:lnTo>
                    <a:pt x="26453" y="255896"/>
                  </a:lnTo>
                  <a:lnTo>
                    <a:pt x="26589" y="256390"/>
                  </a:lnTo>
                  <a:lnTo>
                    <a:pt x="26734" y="256876"/>
                  </a:lnTo>
                  <a:lnTo>
                    <a:pt x="26887" y="257361"/>
                  </a:lnTo>
                  <a:lnTo>
                    <a:pt x="27041" y="257838"/>
                  </a:lnTo>
                  <a:lnTo>
                    <a:pt x="27202" y="258315"/>
                  </a:lnTo>
                  <a:lnTo>
                    <a:pt x="27373" y="258792"/>
                  </a:lnTo>
                  <a:lnTo>
                    <a:pt x="27543" y="259270"/>
                  </a:lnTo>
                  <a:lnTo>
                    <a:pt x="27722" y="259747"/>
                  </a:lnTo>
                  <a:lnTo>
                    <a:pt x="27910" y="260215"/>
                  </a:lnTo>
                  <a:lnTo>
                    <a:pt x="28105" y="260684"/>
                  </a:lnTo>
                  <a:lnTo>
                    <a:pt x="28301" y="261144"/>
                  </a:lnTo>
                  <a:lnTo>
                    <a:pt x="28506" y="261612"/>
                  </a:lnTo>
                  <a:lnTo>
                    <a:pt x="28719" y="262072"/>
                  </a:lnTo>
                  <a:lnTo>
                    <a:pt x="28932" y="262524"/>
                  </a:lnTo>
                  <a:lnTo>
                    <a:pt x="29153" y="262984"/>
                  </a:lnTo>
                  <a:lnTo>
                    <a:pt x="29383" y="263435"/>
                  </a:lnTo>
                  <a:lnTo>
                    <a:pt x="29613" y="263887"/>
                  </a:lnTo>
                  <a:lnTo>
                    <a:pt x="29852" y="264330"/>
                  </a:lnTo>
                  <a:lnTo>
                    <a:pt x="30099" y="264773"/>
                  </a:lnTo>
                  <a:lnTo>
                    <a:pt x="30346" y="265216"/>
                  </a:lnTo>
                  <a:lnTo>
                    <a:pt x="30602" y="265650"/>
                  </a:lnTo>
                  <a:lnTo>
                    <a:pt x="30866" y="266094"/>
                  </a:lnTo>
                  <a:lnTo>
                    <a:pt x="31130" y="266519"/>
                  </a:lnTo>
                  <a:lnTo>
                    <a:pt x="31402" y="266954"/>
                  </a:lnTo>
                  <a:lnTo>
                    <a:pt x="31675" y="267380"/>
                  </a:lnTo>
                  <a:lnTo>
                    <a:pt x="31956" y="267806"/>
                  </a:lnTo>
                  <a:lnTo>
                    <a:pt x="32246" y="268223"/>
                  </a:lnTo>
                  <a:lnTo>
                    <a:pt x="32544" y="268641"/>
                  </a:lnTo>
                  <a:lnTo>
                    <a:pt x="32842" y="269058"/>
                  </a:lnTo>
                  <a:lnTo>
                    <a:pt x="33140" y="269467"/>
                  </a:lnTo>
                  <a:lnTo>
                    <a:pt x="33447" y="269876"/>
                  </a:lnTo>
                  <a:lnTo>
                    <a:pt x="33762" y="270285"/>
                  </a:lnTo>
                  <a:lnTo>
                    <a:pt x="34086" y="270685"/>
                  </a:lnTo>
                  <a:lnTo>
                    <a:pt x="34410" y="271086"/>
                  </a:lnTo>
                  <a:lnTo>
                    <a:pt x="34733" y="271478"/>
                  </a:lnTo>
                  <a:lnTo>
                    <a:pt x="35066" y="271870"/>
                  </a:lnTo>
                  <a:lnTo>
                    <a:pt x="35407" y="272261"/>
                  </a:lnTo>
                  <a:lnTo>
                    <a:pt x="35747" y="272645"/>
                  </a:lnTo>
                  <a:lnTo>
                    <a:pt x="36097" y="273028"/>
                  </a:lnTo>
                  <a:lnTo>
                    <a:pt x="36446" y="273403"/>
                  </a:lnTo>
                  <a:lnTo>
                    <a:pt x="36804" y="273778"/>
                  </a:lnTo>
                  <a:lnTo>
                    <a:pt x="37170" y="274153"/>
                  </a:lnTo>
                  <a:lnTo>
                    <a:pt x="37536" y="274519"/>
                  </a:lnTo>
                  <a:lnTo>
                    <a:pt x="37911" y="274885"/>
                  </a:lnTo>
                  <a:lnTo>
                    <a:pt x="38286" y="275243"/>
                  </a:lnTo>
                  <a:lnTo>
                    <a:pt x="38661" y="275601"/>
                  </a:lnTo>
                  <a:lnTo>
                    <a:pt x="39053" y="275950"/>
                  </a:lnTo>
                  <a:lnTo>
                    <a:pt x="39436" y="276300"/>
                  </a:lnTo>
                  <a:lnTo>
                    <a:pt x="39828" y="276649"/>
                  </a:lnTo>
                  <a:lnTo>
                    <a:pt x="40228" y="276990"/>
                  </a:lnTo>
                  <a:lnTo>
                    <a:pt x="40629" y="277322"/>
                  </a:lnTo>
                  <a:lnTo>
                    <a:pt x="41038" y="277663"/>
                  </a:lnTo>
                  <a:lnTo>
                    <a:pt x="41447" y="277986"/>
                  </a:lnTo>
                  <a:lnTo>
                    <a:pt x="41864" y="278319"/>
                  </a:lnTo>
                  <a:lnTo>
                    <a:pt x="42282" y="278642"/>
                  </a:lnTo>
                  <a:lnTo>
                    <a:pt x="42708" y="278958"/>
                  </a:lnTo>
                  <a:lnTo>
                    <a:pt x="43134" y="279273"/>
                  </a:lnTo>
                  <a:lnTo>
                    <a:pt x="43568" y="279580"/>
                  </a:lnTo>
                  <a:lnTo>
                    <a:pt x="44003" y="279886"/>
                  </a:lnTo>
                  <a:lnTo>
                    <a:pt x="44446" y="280184"/>
                  </a:lnTo>
                  <a:lnTo>
                    <a:pt x="44889" y="280483"/>
                  </a:lnTo>
                  <a:lnTo>
                    <a:pt x="45340" y="280781"/>
                  </a:lnTo>
                  <a:lnTo>
                    <a:pt x="45792" y="281070"/>
                  </a:lnTo>
                  <a:lnTo>
                    <a:pt x="46243" y="281352"/>
                  </a:lnTo>
                  <a:lnTo>
                    <a:pt x="46703" y="281633"/>
                  </a:lnTo>
                  <a:lnTo>
                    <a:pt x="47163" y="281905"/>
                  </a:lnTo>
                  <a:lnTo>
                    <a:pt x="47632" y="282178"/>
                  </a:lnTo>
                  <a:lnTo>
                    <a:pt x="48100" y="282451"/>
                  </a:lnTo>
                  <a:lnTo>
                    <a:pt x="48577" y="282706"/>
                  </a:lnTo>
                  <a:lnTo>
                    <a:pt x="49054" y="282970"/>
                  </a:lnTo>
                  <a:lnTo>
                    <a:pt x="49532" y="283217"/>
                  </a:lnTo>
                  <a:lnTo>
                    <a:pt x="50017" y="283473"/>
                  </a:lnTo>
                  <a:lnTo>
                    <a:pt x="50503" y="283711"/>
                  </a:lnTo>
                  <a:lnTo>
                    <a:pt x="50997" y="283950"/>
                  </a:lnTo>
                  <a:lnTo>
                    <a:pt x="51491" y="284189"/>
                  </a:lnTo>
                  <a:lnTo>
                    <a:pt x="51994" y="284419"/>
                  </a:lnTo>
                  <a:lnTo>
                    <a:pt x="52488" y="284649"/>
                  </a:lnTo>
                  <a:lnTo>
                    <a:pt x="52999" y="284870"/>
                  </a:lnTo>
                  <a:lnTo>
                    <a:pt x="53502" y="285083"/>
                  </a:lnTo>
                  <a:lnTo>
                    <a:pt x="54013" y="285296"/>
                  </a:lnTo>
                  <a:lnTo>
                    <a:pt x="54532" y="285501"/>
                  </a:lnTo>
                  <a:lnTo>
                    <a:pt x="55044" y="285705"/>
                  </a:lnTo>
                  <a:lnTo>
                    <a:pt x="55563" y="285901"/>
                  </a:lnTo>
                  <a:lnTo>
                    <a:pt x="56091" y="286088"/>
                  </a:lnTo>
                  <a:lnTo>
                    <a:pt x="56620" y="286276"/>
                  </a:lnTo>
                  <a:lnTo>
                    <a:pt x="57148" y="286455"/>
                  </a:lnTo>
                  <a:lnTo>
                    <a:pt x="57676" y="286634"/>
                  </a:lnTo>
                  <a:lnTo>
                    <a:pt x="58213" y="286804"/>
                  </a:lnTo>
                  <a:lnTo>
                    <a:pt x="58749" y="286974"/>
                  </a:lnTo>
                  <a:lnTo>
                    <a:pt x="59295" y="287128"/>
                  </a:lnTo>
                  <a:lnTo>
                    <a:pt x="59840" y="287290"/>
                  </a:lnTo>
                  <a:lnTo>
                    <a:pt x="60385" y="287434"/>
                  </a:lnTo>
                  <a:lnTo>
                    <a:pt x="60930" y="287579"/>
                  </a:lnTo>
                  <a:lnTo>
                    <a:pt x="61484" y="287724"/>
                  </a:lnTo>
                  <a:lnTo>
                    <a:pt x="62038" y="287852"/>
                  </a:lnTo>
                  <a:lnTo>
                    <a:pt x="62592" y="287988"/>
                  </a:lnTo>
                  <a:lnTo>
                    <a:pt x="63154" y="288107"/>
                  </a:lnTo>
                  <a:lnTo>
                    <a:pt x="63716" y="288227"/>
                  </a:lnTo>
                  <a:lnTo>
                    <a:pt x="64279" y="288337"/>
                  </a:lnTo>
                  <a:lnTo>
                    <a:pt x="64841" y="288448"/>
                  </a:lnTo>
                  <a:lnTo>
                    <a:pt x="65412" y="288550"/>
                  </a:lnTo>
                  <a:lnTo>
                    <a:pt x="65982" y="288644"/>
                  </a:lnTo>
                  <a:lnTo>
                    <a:pt x="66562" y="288738"/>
                  </a:lnTo>
                  <a:lnTo>
                    <a:pt x="67133" y="288815"/>
                  </a:lnTo>
                  <a:lnTo>
                    <a:pt x="67712" y="288900"/>
                  </a:lnTo>
                  <a:lnTo>
                    <a:pt x="68291" y="288968"/>
                  </a:lnTo>
                  <a:lnTo>
                    <a:pt x="68870" y="289036"/>
                  </a:lnTo>
                  <a:lnTo>
                    <a:pt x="69458" y="289096"/>
                  </a:lnTo>
                  <a:lnTo>
                    <a:pt x="69356" y="289811"/>
                  </a:lnTo>
                  <a:lnTo>
                    <a:pt x="69262" y="290527"/>
                  </a:lnTo>
                  <a:lnTo>
                    <a:pt x="69177" y="291243"/>
                  </a:lnTo>
                  <a:lnTo>
                    <a:pt x="69109" y="291958"/>
                  </a:lnTo>
                  <a:lnTo>
                    <a:pt x="69049" y="292682"/>
                  </a:lnTo>
                  <a:lnTo>
                    <a:pt x="69007" y="293406"/>
                  </a:lnTo>
                  <a:lnTo>
                    <a:pt x="68981" y="294131"/>
                  </a:lnTo>
                  <a:lnTo>
                    <a:pt x="68973" y="294872"/>
                  </a:lnTo>
                  <a:lnTo>
                    <a:pt x="68973" y="295434"/>
                  </a:lnTo>
                  <a:lnTo>
                    <a:pt x="68981" y="295996"/>
                  </a:lnTo>
                  <a:lnTo>
                    <a:pt x="69007" y="296559"/>
                  </a:lnTo>
                  <a:lnTo>
                    <a:pt x="69032" y="297112"/>
                  </a:lnTo>
                  <a:lnTo>
                    <a:pt x="69066" y="297675"/>
                  </a:lnTo>
                  <a:lnTo>
                    <a:pt x="69118" y="298228"/>
                  </a:lnTo>
                  <a:lnTo>
                    <a:pt x="69169" y="298782"/>
                  </a:lnTo>
                  <a:lnTo>
                    <a:pt x="69228" y="299336"/>
                  </a:lnTo>
                  <a:lnTo>
                    <a:pt x="69296" y="299881"/>
                  </a:lnTo>
                  <a:lnTo>
                    <a:pt x="69373" y="300435"/>
                  </a:lnTo>
                  <a:lnTo>
                    <a:pt x="69458" y="300980"/>
                  </a:lnTo>
                  <a:lnTo>
                    <a:pt x="69543" y="301517"/>
                  </a:lnTo>
                  <a:lnTo>
                    <a:pt x="69646" y="302062"/>
                  </a:lnTo>
                  <a:lnTo>
                    <a:pt x="69748" y="302599"/>
                  </a:lnTo>
                  <a:lnTo>
                    <a:pt x="69867" y="303136"/>
                  </a:lnTo>
                  <a:lnTo>
                    <a:pt x="69986" y="303672"/>
                  </a:lnTo>
                  <a:lnTo>
                    <a:pt x="70114" y="304200"/>
                  </a:lnTo>
                  <a:lnTo>
                    <a:pt x="70251" y="304737"/>
                  </a:lnTo>
                  <a:lnTo>
                    <a:pt x="70395" y="305265"/>
                  </a:lnTo>
                  <a:lnTo>
                    <a:pt x="70549" y="305785"/>
                  </a:lnTo>
                  <a:lnTo>
                    <a:pt x="70702" y="306305"/>
                  </a:lnTo>
                  <a:lnTo>
                    <a:pt x="70872" y="306824"/>
                  </a:lnTo>
                  <a:lnTo>
                    <a:pt x="71043" y="307344"/>
                  </a:lnTo>
                  <a:lnTo>
                    <a:pt x="71222" y="307855"/>
                  </a:lnTo>
                  <a:lnTo>
                    <a:pt x="71409" y="308375"/>
                  </a:lnTo>
                  <a:lnTo>
                    <a:pt x="71605" y="308878"/>
                  </a:lnTo>
                  <a:lnTo>
                    <a:pt x="71801" y="309389"/>
                  </a:lnTo>
                  <a:lnTo>
                    <a:pt x="72014" y="309891"/>
                  </a:lnTo>
                  <a:lnTo>
                    <a:pt x="72227" y="310386"/>
                  </a:lnTo>
                  <a:lnTo>
                    <a:pt x="72449" y="310888"/>
                  </a:lnTo>
                  <a:lnTo>
                    <a:pt x="72679" y="311382"/>
                  </a:lnTo>
                  <a:lnTo>
                    <a:pt x="72909" y="311876"/>
                  </a:lnTo>
                  <a:lnTo>
                    <a:pt x="73156" y="312362"/>
                  </a:lnTo>
                  <a:lnTo>
                    <a:pt x="73403" y="312848"/>
                  </a:lnTo>
                  <a:lnTo>
                    <a:pt x="73650" y="313333"/>
                  </a:lnTo>
                  <a:lnTo>
                    <a:pt x="73914" y="313810"/>
                  </a:lnTo>
                  <a:lnTo>
                    <a:pt x="74178" y="314287"/>
                  </a:lnTo>
                  <a:lnTo>
                    <a:pt x="74459" y="314756"/>
                  </a:lnTo>
                  <a:lnTo>
                    <a:pt x="74732" y="315224"/>
                  </a:lnTo>
                  <a:lnTo>
                    <a:pt x="75021" y="315693"/>
                  </a:lnTo>
                  <a:lnTo>
                    <a:pt x="75311" y="316153"/>
                  </a:lnTo>
                  <a:lnTo>
                    <a:pt x="75618" y="316613"/>
                  </a:lnTo>
                  <a:lnTo>
                    <a:pt x="75916" y="317073"/>
                  </a:lnTo>
                  <a:lnTo>
                    <a:pt x="76231" y="317525"/>
                  </a:lnTo>
                  <a:lnTo>
                    <a:pt x="76546" y="317968"/>
                  </a:lnTo>
                  <a:lnTo>
                    <a:pt x="76870" y="318411"/>
                  </a:lnTo>
                  <a:lnTo>
                    <a:pt x="77202" y="318854"/>
                  </a:lnTo>
                  <a:lnTo>
                    <a:pt x="77535" y="319297"/>
                  </a:lnTo>
                  <a:lnTo>
                    <a:pt x="77875" y="319731"/>
                  </a:lnTo>
                  <a:lnTo>
                    <a:pt x="78225" y="320157"/>
                  </a:lnTo>
                  <a:lnTo>
                    <a:pt x="78574" y="320583"/>
                  </a:lnTo>
                  <a:lnTo>
                    <a:pt x="78932" y="321009"/>
                  </a:lnTo>
                  <a:lnTo>
                    <a:pt x="79298" y="321427"/>
                  </a:lnTo>
                  <a:lnTo>
                    <a:pt x="79664" y="321835"/>
                  </a:lnTo>
                  <a:lnTo>
                    <a:pt x="80039" y="322253"/>
                  </a:lnTo>
                  <a:lnTo>
                    <a:pt x="80423" y="322653"/>
                  </a:lnTo>
                  <a:lnTo>
                    <a:pt x="80806" y="323062"/>
                  </a:lnTo>
                  <a:lnTo>
                    <a:pt x="81198" y="323454"/>
                  </a:lnTo>
                  <a:lnTo>
                    <a:pt x="81598" y="323855"/>
                  </a:lnTo>
                  <a:lnTo>
                    <a:pt x="81999" y="324238"/>
                  </a:lnTo>
                  <a:lnTo>
                    <a:pt x="82408" y="324630"/>
                  </a:lnTo>
                  <a:lnTo>
                    <a:pt x="82817" y="325013"/>
                  </a:lnTo>
                  <a:lnTo>
                    <a:pt x="83234" y="325388"/>
                  </a:lnTo>
                  <a:lnTo>
                    <a:pt x="83660" y="325763"/>
                  </a:lnTo>
                  <a:lnTo>
                    <a:pt x="84086" y="326129"/>
                  </a:lnTo>
                  <a:lnTo>
                    <a:pt x="84520" y="326487"/>
                  </a:lnTo>
                  <a:lnTo>
                    <a:pt x="84955" y="326853"/>
                  </a:lnTo>
                  <a:lnTo>
                    <a:pt x="85398" y="327203"/>
                  </a:lnTo>
                  <a:lnTo>
                    <a:pt x="85849" y="327552"/>
                  </a:lnTo>
                  <a:lnTo>
                    <a:pt x="86301" y="327901"/>
                  </a:lnTo>
                  <a:lnTo>
                    <a:pt x="86761" y="328242"/>
                  </a:lnTo>
                  <a:lnTo>
                    <a:pt x="87221" y="328574"/>
                  </a:lnTo>
                  <a:lnTo>
                    <a:pt x="87690" y="328907"/>
                  </a:lnTo>
                  <a:lnTo>
                    <a:pt x="88158" y="329239"/>
                  </a:lnTo>
                  <a:lnTo>
                    <a:pt x="88635" y="329554"/>
                  </a:lnTo>
                  <a:lnTo>
                    <a:pt x="89112" y="329878"/>
                  </a:lnTo>
                  <a:lnTo>
                    <a:pt x="89598" y="330184"/>
                  </a:lnTo>
                  <a:lnTo>
                    <a:pt x="90092" y="330491"/>
                  </a:lnTo>
                  <a:lnTo>
                    <a:pt x="90586" y="330798"/>
                  </a:lnTo>
                  <a:lnTo>
                    <a:pt x="91080" y="331096"/>
                  </a:lnTo>
                  <a:lnTo>
                    <a:pt x="91583" y="331386"/>
                  </a:lnTo>
                  <a:lnTo>
                    <a:pt x="92094" y="331675"/>
                  </a:lnTo>
                  <a:lnTo>
                    <a:pt x="92605" y="331956"/>
                  </a:lnTo>
                  <a:lnTo>
                    <a:pt x="93116" y="332229"/>
                  </a:lnTo>
                  <a:lnTo>
                    <a:pt x="93636" y="332502"/>
                  </a:lnTo>
                  <a:lnTo>
                    <a:pt x="94156" y="332766"/>
                  </a:lnTo>
                  <a:lnTo>
                    <a:pt x="94684" y="333030"/>
                  </a:lnTo>
                  <a:lnTo>
                    <a:pt x="95221" y="333277"/>
                  </a:lnTo>
                  <a:lnTo>
                    <a:pt x="95749" y="333533"/>
                  </a:lnTo>
                  <a:lnTo>
                    <a:pt x="96294" y="333771"/>
                  </a:lnTo>
                  <a:lnTo>
                    <a:pt x="96831" y="334010"/>
                  </a:lnTo>
                  <a:lnTo>
                    <a:pt x="97385" y="334248"/>
                  </a:lnTo>
                  <a:lnTo>
                    <a:pt x="97930" y="334470"/>
                  </a:lnTo>
                  <a:lnTo>
                    <a:pt x="98484" y="334691"/>
                  </a:lnTo>
                  <a:lnTo>
                    <a:pt x="99037" y="334913"/>
                  </a:lnTo>
                  <a:lnTo>
                    <a:pt x="99600" y="335117"/>
                  </a:lnTo>
                  <a:lnTo>
                    <a:pt x="100170" y="335322"/>
                  </a:lnTo>
                  <a:lnTo>
                    <a:pt x="100733" y="335526"/>
                  </a:lnTo>
                  <a:lnTo>
                    <a:pt x="101304" y="335713"/>
                  </a:lnTo>
                  <a:lnTo>
                    <a:pt x="101883" y="335901"/>
                  </a:lnTo>
                  <a:lnTo>
                    <a:pt x="102454" y="336080"/>
                  </a:lnTo>
                  <a:lnTo>
                    <a:pt x="103041" y="336259"/>
                  </a:lnTo>
                  <a:lnTo>
                    <a:pt x="103621" y="336429"/>
                  </a:lnTo>
                  <a:lnTo>
                    <a:pt x="104209" y="336591"/>
                  </a:lnTo>
                  <a:lnTo>
                    <a:pt x="104796" y="336744"/>
                  </a:lnTo>
                  <a:lnTo>
                    <a:pt x="105393" y="336898"/>
                  </a:lnTo>
                  <a:lnTo>
                    <a:pt x="105989" y="337042"/>
                  </a:lnTo>
                  <a:lnTo>
                    <a:pt x="106594" y="337179"/>
                  </a:lnTo>
                  <a:lnTo>
                    <a:pt x="107190" y="337307"/>
                  </a:lnTo>
                  <a:lnTo>
                    <a:pt x="107795" y="337434"/>
                  </a:lnTo>
                  <a:lnTo>
                    <a:pt x="108409" y="337554"/>
                  </a:lnTo>
                  <a:lnTo>
                    <a:pt x="109014" y="337664"/>
                  </a:lnTo>
                  <a:lnTo>
                    <a:pt x="109627" y="337775"/>
                  </a:lnTo>
                  <a:lnTo>
                    <a:pt x="110249" y="337869"/>
                  </a:lnTo>
                  <a:lnTo>
                    <a:pt x="110862" y="337963"/>
                  </a:lnTo>
                  <a:lnTo>
                    <a:pt x="111484" y="338048"/>
                  </a:lnTo>
                  <a:lnTo>
                    <a:pt x="112115" y="338133"/>
                  </a:lnTo>
                  <a:lnTo>
                    <a:pt x="112736" y="338201"/>
                  </a:lnTo>
                  <a:lnTo>
                    <a:pt x="113367" y="338269"/>
                  </a:lnTo>
                  <a:lnTo>
                    <a:pt x="113997" y="338329"/>
                  </a:lnTo>
                  <a:lnTo>
                    <a:pt x="114628" y="338380"/>
                  </a:lnTo>
                  <a:lnTo>
                    <a:pt x="115267" y="338423"/>
                  </a:lnTo>
                  <a:lnTo>
                    <a:pt x="115906" y="338465"/>
                  </a:lnTo>
                  <a:lnTo>
                    <a:pt x="116545" y="338499"/>
                  </a:lnTo>
                  <a:lnTo>
                    <a:pt x="117184" y="338525"/>
                  </a:lnTo>
                  <a:lnTo>
                    <a:pt x="117831" y="338542"/>
                  </a:lnTo>
                  <a:lnTo>
                    <a:pt x="118479" y="338550"/>
                  </a:lnTo>
                  <a:lnTo>
                    <a:pt x="119799" y="338550"/>
                  </a:lnTo>
                  <a:lnTo>
                    <a:pt x="120464" y="338542"/>
                  </a:lnTo>
                  <a:lnTo>
                    <a:pt x="121128" y="338516"/>
                  </a:lnTo>
                  <a:lnTo>
                    <a:pt x="121793" y="338491"/>
                  </a:lnTo>
                  <a:lnTo>
                    <a:pt x="122457" y="338457"/>
                  </a:lnTo>
                  <a:lnTo>
                    <a:pt x="123113" y="338414"/>
                  </a:lnTo>
                  <a:lnTo>
                    <a:pt x="123778" y="338372"/>
                  </a:lnTo>
                  <a:lnTo>
                    <a:pt x="124425" y="338312"/>
                  </a:lnTo>
                  <a:lnTo>
                    <a:pt x="125081" y="338252"/>
                  </a:lnTo>
                  <a:lnTo>
                    <a:pt x="125728" y="338176"/>
                  </a:lnTo>
                  <a:lnTo>
                    <a:pt x="126376" y="338099"/>
                  </a:lnTo>
                  <a:lnTo>
                    <a:pt x="127023" y="338014"/>
                  </a:lnTo>
                  <a:lnTo>
                    <a:pt x="127662" y="337920"/>
                  </a:lnTo>
                  <a:lnTo>
                    <a:pt x="128301" y="337826"/>
                  </a:lnTo>
                  <a:lnTo>
                    <a:pt x="128940" y="337716"/>
                  </a:lnTo>
                  <a:lnTo>
                    <a:pt x="129571" y="337605"/>
                  </a:lnTo>
                  <a:lnTo>
                    <a:pt x="130201" y="337486"/>
                  </a:lnTo>
                  <a:lnTo>
                    <a:pt x="130832" y="337358"/>
                  </a:lnTo>
                  <a:lnTo>
                    <a:pt x="131453" y="337221"/>
                  </a:lnTo>
                  <a:lnTo>
                    <a:pt x="132075" y="337085"/>
                  </a:lnTo>
                  <a:lnTo>
                    <a:pt x="132697" y="336932"/>
                  </a:lnTo>
                  <a:lnTo>
                    <a:pt x="133311" y="336778"/>
                  </a:lnTo>
                  <a:lnTo>
                    <a:pt x="133924" y="336625"/>
                  </a:lnTo>
                  <a:lnTo>
                    <a:pt x="134529" y="336455"/>
                  </a:lnTo>
                  <a:lnTo>
                    <a:pt x="135134" y="336284"/>
                  </a:lnTo>
                  <a:lnTo>
                    <a:pt x="135739" y="336097"/>
                  </a:lnTo>
                  <a:lnTo>
                    <a:pt x="136335" y="335909"/>
                  </a:lnTo>
                  <a:lnTo>
                    <a:pt x="136931" y="335722"/>
                  </a:lnTo>
                  <a:lnTo>
                    <a:pt x="137519" y="335518"/>
                  </a:lnTo>
                  <a:lnTo>
                    <a:pt x="138107" y="335313"/>
                  </a:lnTo>
                  <a:lnTo>
                    <a:pt x="138695" y="335100"/>
                  </a:lnTo>
                  <a:lnTo>
                    <a:pt x="139274" y="334887"/>
                  </a:lnTo>
                  <a:lnTo>
                    <a:pt x="139845" y="334666"/>
                  </a:lnTo>
                  <a:lnTo>
                    <a:pt x="140424" y="334436"/>
                  </a:lnTo>
                  <a:lnTo>
                    <a:pt x="140987" y="334197"/>
                  </a:lnTo>
                  <a:lnTo>
                    <a:pt x="141557" y="333950"/>
                  </a:lnTo>
                  <a:lnTo>
                    <a:pt x="142111" y="333703"/>
                  </a:lnTo>
                  <a:lnTo>
                    <a:pt x="142673" y="333447"/>
                  </a:lnTo>
                  <a:lnTo>
                    <a:pt x="143219" y="333192"/>
                  </a:lnTo>
                  <a:lnTo>
                    <a:pt x="143772" y="332928"/>
                  </a:lnTo>
                  <a:lnTo>
                    <a:pt x="144318" y="332655"/>
                  </a:lnTo>
                  <a:lnTo>
                    <a:pt x="144854" y="332374"/>
                  </a:lnTo>
                  <a:lnTo>
                    <a:pt x="145391" y="332093"/>
                  </a:lnTo>
                  <a:lnTo>
                    <a:pt x="145919" y="331803"/>
                  </a:lnTo>
                  <a:lnTo>
                    <a:pt x="146447" y="331513"/>
                  </a:lnTo>
                  <a:lnTo>
                    <a:pt x="146967" y="331215"/>
                  </a:lnTo>
                  <a:lnTo>
                    <a:pt x="147487" y="330909"/>
                  </a:lnTo>
                  <a:lnTo>
                    <a:pt x="147998" y="330593"/>
                  </a:lnTo>
                  <a:lnTo>
                    <a:pt x="148501" y="330278"/>
                  </a:lnTo>
                  <a:lnTo>
                    <a:pt x="149012" y="329963"/>
                  </a:lnTo>
                  <a:lnTo>
                    <a:pt x="149506" y="329631"/>
                  </a:lnTo>
                  <a:lnTo>
                    <a:pt x="150000" y="329298"/>
                  </a:lnTo>
                  <a:lnTo>
                    <a:pt x="150486" y="328966"/>
                  </a:lnTo>
                  <a:lnTo>
                    <a:pt x="150971" y="328625"/>
                  </a:lnTo>
                  <a:lnTo>
                    <a:pt x="151448" y="328276"/>
                  </a:lnTo>
                  <a:lnTo>
                    <a:pt x="151925" y="327918"/>
                  </a:lnTo>
                  <a:lnTo>
                    <a:pt x="152394" y="327569"/>
                  </a:lnTo>
                  <a:lnTo>
                    <a:pt x="152854" y="327203"/>
                  </a:lnTo>
                  <a:lnTo>
                    <a:pt x="153314" y="326836"/>
                  </a:lnTo>
                  <a:lnTo>
                    <a:pt x="153766" y="326461"/>
                  </a:lnTo>
                  <a:lnTo>
                    <a:pt x="154217" y="326087"/>
                  </a:lnTo>
                  <a:lnTo>
                    <a:pt x="154652" y="325703"/>
                  </a:lnTo>
                  <a:lnTo>
                    <a:pt x="155095" y="325320"/>
                  </a:lnTo>
                  <a:lnTo>
                    <a:pt x="155521" y="324928"/>
                  </a:lnTo>
                  <a:lnTo>
                    <a:pt x="155895" y="324579"/>
                  </a:lnTo>
                  <a:lnTo>
                    <a:pt x="156270" y="324229"/>
                  </a:lnTo>
                  <a:lnTo>
                    <a:pt x="156637" y="323872"/>
                  </a:lnTo>
                  <a:lnTo>
                    <a:pt x="156994" y="323514"/>
                  </a:lnTo>
                  <a:lnTo>
                    <a:pt x="157352" y="323156"/>
                  </a:lnTo>
                  <a:lnTo>
                    <a:pt x="157702" y="322790"/>
                  </a:lnTo>
                  <a:lnTo>
                    <a:pt x="158051" y="322423"/>
                  </a:lnTo>
                  <a:lnTo>
                    <a:pt x="158392" y="322048"/>
                  </a:lnTo>
                  <a:lnTo>
                    <a:pt x="158732" y="321674"/>
                  </a:lnTo>
                  <a:lnTo>
                    <a:pt x="159065" y="321299"/>
                  </a:lnTo>
                  <a:lnTo>
                    <a:pt x="159397" y="320915"/>
                  </a:lnTo>
                  <a:lnTo>
                    <a:pt x="159721" y="320532"/>
                  </a:lnTo>
                  <a:lnTo>
                    <a:pt x="160044" y="320140"/>
                  </a:lnTo>
                  <a:lnTo>
                    <a:pt x="160360" y="319748"/>
                  </a:lnTo>
                  <a:lnTo>
                    <a:pt x="160666" y="319356"/>
                  </a:lnTo>
                  <a:lnTo>
                    <a:pt x="160973" y="318956"/>
                  </a:lnTo>
                  <a:lnTo>
                    <a:pt x="161271" y="318556"/>
                  </a:lnTo>
                  <a:lnTo>
                    <a:pt x="161569" y="318155"/>
                  </a:lnTo>
                  <a:lnTo>
                    <a:pt x="161859" y="317746"/>
                  </a:lnTo>
                  <a:lnTo>
                    <a:pt x="162149" y="317337"/>
                  </a:lnTo>
                  <a:lnTo>
                    <a:pt x="162430" y="316928"/>
                  </a:lnTo>
                  <a:lnTo>
                    <a:pt x="162702" y="316511"/>
                  </a:lnTo>
                  <a:lnTo>
                    <a:pt x="162975" y="316093"/>
                  </a:lnTo>
                  <a:lnTo>
                    <a:pt x="163239" y="315676"/>
                  </a:lnTo>
                  <a:lnTo>
                    <a:pt x="163503" y="315250"/>
                  </a:lnTo>
                  <a:lnTo>
                    <a:pt x="163750" y="314824"/>
                  </a:lnTo>
                  <a:lnTo>
                    <a:pt x="164006" y="314398"/>
                  </a:lnTo>
                  <a:lnTo>
                    <a:pt x="164253" y="313964"/>
                  </a:lnTo>
                  <a:lnTo>
                    <a:pt x="164491" y="313529"/>
                  </a:lnTo>
                  <a:lnTo>
                    <a:pt x="164721" y="313095"/>
                  </a:lnTo>
                  <a:lnTo>
                    <a:pt x="164951" y="312652"/>
                  </a:lnTo>
                  <a:lnTo>
                    <a:pt x="165173" y="312209"/>
                  </a:lnTo>
                  <a:lnTo>
                    <a:pt x="165250" y="312064"/>
                  </a:lnTo>
                  <a:lnTo>
                    <a:pt x="165335" y="311919"/>
                  </a:lnTo>
                  <a:lnTo>
                    <a:pt x="165420" y="311783"/>
                  </a:lnTo>
                  <a:lnTo>
                    <a:pt x="165505" y="311655"/>
                  </a:lnTo>
                  <a:lnTo>
                    <a:pt x="165607" y="311527"/>
                  </a:lnTo>
                  <a:lnTo>
                    <a:pt x="165701" y="311399"/>
                  </a:lnTo>
                  <a:lnTo>
                    <a:pt x="165803" y="311280"/>
                  </a:lnTo>
                  <a:lnTo>
                    <a:pt x="165914" y="311169"/>
                  </a:lnTo>
                  <a:lnTo>
                    <a:pt x="166025" y="311059"/>
                  </a:lnTo>
                  <a:lnTo>
                    <a:pt x="166144" y="310956"/>
                  </a:lnTo>
                  <a:lnTo>
                    <a:pt x="166263" y="310854"/>
                  </a:lnTo>
                  <a:lnTo>
                    <a:pt x="166383" y="310760"/>
                  </a:lnTo>
                  <a:lnTo>
                    <a:pt x="166511" y="310667"/>
                  </a:lnTo>
                  <a:lnTo>
                    <a:pt x="166638" y="310581"/>
                  </a:lnTo>
                  <a:lnTo>
                    <a:pt x="166766" y="310496"/>
                  </a:lnTo>
                  <a:lnTo>
                    <a:pt x="166902" y="310420"/>
                  </a:lnTo>
                  <a:lnTo>
                    <a:pt x="167039" y="310351"/>
                  </a:lnTo>
                  <a:lnTo>
                    <a:pt x="167175" y="310283"/>
                  </a:lnTo>
                  <a:lnTo>
                    <a:pt x="167320" y="310224"/>
                  </a:lnTo>
                  <a:lnTo>
                    <a:pt x="167456" y="310164"/>
                  </a:lnTo>
                  <a:lnTo>
                    <a:pt x="167754" y="310062"/>
                  </a:lnTo>
                  <a:lnTo>
                    <a:pt x="168053" y="309977"/>
                  </a:lnTo>
                  <a:lnTo>
                    <a:pt x="168351" y="309908"/>
                  </a:lnTo>
                  <a:lnTo>
                    <a:pt x="168657" y="309866"/>
                  </a:lnTo>
                  <a:lnTo>
                    <a:pt x="168973" y="309832"/>
                  </a:lnTo>
                  <a:lnTo>
                    <a:pt x="169279" y="309823"/>
                  </a:lnTo>
                  <a:lnTo>
                    <a:pt x="169595" y="309832"/>
                  </a:lnTo>
                  <a:lnTo>
                    <a:pt x="169901" y="309866"/>
                  </a:lnTo>
                  <a:lnTo>
                    <a:pt x="170208" y="309908"/>
                  </a:lnTo>
                  <a:lnTo>
                    <a:pt x="170515" y="309977"/>
                  </a:lnTo>
                  <a:lnTo>
                    <a:pt x="170813" y="310062"/>
                  </a:lnTo>
                  <a:lnTo>
                    <a:pt x="171102" y="310164"/>
                  </a:lnTo>
                  <a:lnTo>
                    <a:pt x="171384" y="310283"/>
                  </a:lnTo>
                  <a:lnTo>
                    <a:pt x="171528" y="310351"/>
                  </a:lnTo>
                  <a:lnTo>
                    <a:pt x="171665" y="310420"/>
                  </a:lnTo>
                  <a:lnTo>
                    <a:pt x="171792" y="310496"/>
                  </a:lnTo>
                  <a:lnTo>
                    <a:pt x="171929" y="310581"/>
                  </a:lnTo>
                  <a:lnTo>
                    <a:pt x="172057" y="310667"/>
                  </a:lnTo>
                  <a:lnTo>
                    <a:pt x="172176" y="310760"/>
                  </a:lnTo>
                  <a:lnTo>
                    <a:pt x="172304" y="310854"/>
                  </a:lnTo>
                  <a:lnTo>
                    <a:pt x="172423" y="310956"/>
                  </a:lnTo>
                  <a:lnTo>
                    <a:pt x="172534" y="311059"/>
                  </a:lnTo>
                  <a:lnTo>
                    <a:pt x="172644" y="311169"/>
                  </a:lnTo>
                  <a:lnTo>
                    <a:pt x="172755" y="311280"/>
                  </a:lnTo>
                  <a:lnTo>
                    <a:pt x="172857" y="311399"/>
                  </a:lnTo>
                  <a:lnTo>
                    <a:pt x="172960" y="311527"/>
                  </a:lnTo>
                  <a:lnTo>
                    <a:pt x="173053" y="311655"/>
                  </a:lnTo>
                  <a:lnTo>
                    <a:pt x="173147" y="311783"/>
                  </a:lnTo>
                  <a:lnTo>
                    <a:pt x="173232" y="311919"/>
                  </a:lnTo>
                  <a:lnTo>
                    <a:pt x="173309" y="312064"/>
                  </a:lnTo>
                  <a:lnTo>
                    <a:pt x="173386" y="312209"/>
                  </a:lnTo>
                  <a:lnTo>
                    <a:pt x="173760" y="312933"/>
                  </a:lnTo>
                  <a:lnTo>
                    <a:pt x="174144" y="313648"/>
                  </a:lnTo>
                  <a:lnTo>
                    <a:pt x="174536" y="314356"/>
                  </a:lnTo>
                  <a:lnTo>
                    <a:pt x="174953" y="315063"/>
                  </a:lnTo>
                  <a:lnTo>
                    <a:pt x="175371" y="315753"/>
                  </a:lnTo>
                  <a:lnTo>
                    <a:pt x="175814" y="316443"/>
                  </a:lnTo>
                  <a:lnTo>
                    <a:pt x="176265" y="317116"/>
                  </a:lnTo>
                  <a:lnTo>
                    <a:pt x="176734" y="317789"/>
                  </a:lnTo>
                  <a:lnTo>
                    <a:pt x="177211" y="318453"/>
                  </a:lnTo>
                  <a:lnTo>
                    <a:pt x="177705" y="319109"/>
                  </a:lnTo>
                  <a:lnTo>
                    <a:pt x="178216" y="319757"/>
                  </a:lnTo>
                  <a:lnTo>
                    <a:pt x="178736" y="320396"/>
                  </a:lnTo>
                  <a:lnTo>
                    <a:pt x="179264" y="321026"/>
                  </a:lnTo>
                  <a:lnTo>
                    <a:pt x="179809" y="321648"/>
                  </a:lnTo>
                  <a:lnTo>
                    <a:pt x="180363" y="322261"/>
                  </a:lnTo>
                  <a:lnTo>
                    <a:pt x="180934" y="322866"/>
                  </a:lnTo>
                  <a:lnTo>
                    <a:pt x="181513" y="323463"/>
                  </a:lnTo>
                  <a:lnTo>
                    <a:pt x="182109" y="324042"/>
                  </a:lnTo>
                  <a:lnTo>
                    <a:pt x="182714" y="324621"/>
                  </a:lnTo>
                  <a:lnTo>
                    <a:pt x="183328" y="325184"/>
                  </a:lnTo>
                  <a:lnTo>
                    <a:pt x="183958" y="325746"/>
                  </a:lnTo>
                  <a:lnTo>
                    <a:pt x="184597" y="326291"/>
                  </a:lnTo>
                  <a:lnTo>
                    <a:pt x="185245" y="326828"/>
                  </a:lnTo>
                  <a:lnTo>
                    <a:pt x="185909" y="327356"/>
                  </a:lnTo>
                  <a:lnTo>
                    <a:pt x="186574" y="327876"/>
                  </a:lnTo>
                  <a:lnTo>
                    <a:pt x="187264" y="328378"/>
                  </a:lnTo>
                  <a:lnTo>
                    <a:pt x="187954" y="328872"/>
                  </a:lnTo>
                  <a:lnTo>
                    <a:pt x="188652" y="329358"/>
                  </a:lnTo>
                  <a:lnTo>
                    <a:pt x="189368" y="329835"/>
                  </a:lnTo>
                  <a:lnTo>
                    <a:pt x="190092" y="330295"/>
                  </a:lnTo>
                  <a:lnTo>
                    <a:pt x="190825" y="330755"/>
                  </a:lnTo>
                  <a:lnTo>
                    <a:pt x="191566" y="331190"/>
                  </a:lnTo>
                  <a:lnTo>
                    <a:pt x="192316" y="331624"/>
                  </a:lnTo>
                  <a:lnTo>
                    <a:pt x="193082" y="332042"/>
                  </a:lnTo>
                  <a:lnTo>
                    <a:pt x="193849" y="332451"/>
                  </a:lnTo>
                  <a:lnTo>
                    <a:pt x="194633" y="332842"/>
                  </a:lnTo>
                  <a:lnTo>
                    <a:pt x="195417" y="333226"/>
                  </a:lnTo>
                  <a:lnTo>
                    <a:pt x="196217" y="333601"/>
                  </a:lnTo>
                  <a:lnTo>
                    <a:pt x="197018" y="333958"/>
                  </a:lnTo>
                  <a:lnTo>
                    <a:pt x="197836" y="334308"/>
                  </a:lnTo>
                  <a:lnTo>
                    <a:pt x="198654" y="334640"/>
                  </a:lnTo>
                  <a:lnTo>
                    <a:pt x="199489" y="334964"/>
                  </a:lnTo>
                  <a:lnTo>
                    <a:pt x="200324" y="335270"/>
                  </a:lnTo>
                  <a:lnTo>
                    <a:pt x="201167" y="335569"/>
                  </a:lnTo>
                  <a:lnTo>
                    <a:pt x="202019" y="335850"/>
                  </a:lnTo>
                  <a:lnTo>
                    <a:pt x="202880" y="336114"/>
                  </a:lnTo>
                  <a:lnTo>
                    <a:pt x="203749" y="336369"/>
                  </a:lnTo>
                  <a:lnTo>
                    <a:pt x="204626" y="336617"/>
                  </a:lnTo>
                  <a:lnTo>
                    <a:pt x="205503" y="336847"/>
                  </a:lnTo>
                  <a:lnTo>
                    <a:pt x="206390" y="337060"/>
                  </a:lnTo>
                  <a:lnTo>
                    <a:pt x="207284" y="337264"/>
                  </a:lnTo>
                  <a:lnTo>
                    <a:pt x="208187" y="337451"/>
                  </a:lnTo>
                  <a:lnTo>
                    <a:pt x="209099" y="337622"/>
                  </a:lnTo>
                  <a:lnTo>
                    <a:pt x="210010" y="337784"/>
                  </a:lnTo>
                  <a:lnTo>
                    <a:pt x="210930" y="337929"/>
                  </a:lnTo>
                  <a:lnTo>
                    <a:pt x="211850" y="338056"/>
                  </a:lnTo>
                  <a:lnTo>
                    <a:pt x="212779" y="338176"/>
                  </a:lnTo>
                  <a:lnTo>
                    <a:pt x="213716" y="338269"/>
                  </a:lnTo>
                  <a:lnTo>
                    <a:pt x="214662" y="338354"/>
                  </a:lnTo>
                  <a:lnTo>
                    <a:pt x="215607" y="338431"/>
                  </a:lnTo>
                  <a:lnTo>
                    <a:pt x="216553" y="338482"/>
                  </a:lnTo>
                  <a:lnTo>
                    <a:pt x="217516" y="338525"/>
                  </a:lnTo>
                  <a:lnTo>
                    <a:pt x="218470" y="338542"/>
                  </a:lnTo>
                  <a:lnTo>
                    <a:pt x="219441" y="338550"/>
                  </a:lnTo>
                  <a:lnTo>
                    <a:pt x="220089" y="338550"/>
                  </a:lnTo>
                  <a:lnTo>
                    <a:pt x="220736" y="338542"/>
                  </a:lnTo>
                  <a:lnTo>
                    <a:pt x="221375" y="338525"/>
                  </a:lnTo>
                  <a:lnTo>
                    <a:pt x="222022" y="338499"/>
                  </a:lnTo>
                  <a:lnTo>
                    <a:pt x="222661" y="338465"/>
                  </a:lnTo>
                  <a:lnTo>
                    <a:pt x="223300" y="338423"/>
                  </a:lnTo>
                  <a:lnTo>
                    <a:pt x="223931" y="338380"/>
                  </a:lnTo>
                  <a:lnTo>
                    <a:pt x="224570" y="338329"/>
                  </a:lnTo>
                  <a:lnTo>
                    <a:pt x="225200" y="338269"/>
                  </a:lnTo>
                  <a:lnTo>
                    <a:pt x="225822" y="338201"/>
                  </a:lnTo>
                  <a:lnTo>
                    <a:pt x="226453" y="338133"/>
                  </a:lnTo>
                  <a:lnTo>
                    <a:pt x="227074" y="338048"/>
                  </a:lnTo>
                  <a:lnTo>
                    <a:pt x="227696" y="337963"/>
                  </a:lnTo>
                  <a:lnTo>
                    <a:pt x="228318" y="337869"/>
                  </a:lnTo>
                  <a:lnTo>
                    <a:pt x="228932" y="337775"/>
                  </a:lnTo>
                  <a:lnTo>
                    <a:pt x="229545" y="337664"/>
                  </a:lnTo>
                  <a:lnTo>
                    <a:pt x="230158" y="337554"/>
                  </a:lnTo>
                  <a:lnTo>
                    <a:pt x="230763" y="337434"/>
                  </a:lnTo>
                  <a:lnTo>
                    <a:pt x="231368" y="337307"/>
                  </a:lnTo>
                  <a:lnTo>
                    <a:pt x="231973" y="337179"/>
                  </a:lnTo>
                  <a:lnTo>
                    <a:pt x="232569" y="337042"/>
                  </a:lnTo>
                  <a:lnTo>
                    <a:pt x="233166" y="336898"/>
                  </a:lnTo>
                  <a:lnTo>
                    <a:pt x="233762" y="336744"/>
                  </a:lnTo>
                  <a:lnTo>
                    <a:pt x="234350" y="336591"/>
                  </a:lnTo>
                  <a:lnTo>
                    <a:pt x="234938" y="336429"/>
                  </a:lnTo>
                  <a:lnTo>
                    <a:pt x="235526" y="336259"/>
                  </a:lnTo>
                  <a:lnTo>
                    <a:pt x="236105" y="336080"/>
                  </a:lnTo>
                  <a:lnTo>
                    <a:pt x="236684" y="335901"/>
                  </a:lnTo>
                  <a:lnTo>
                    <a:pt x="237255" y="335713"/>
                  </a:lnTo>
                  <a:lnTo>
                    <a:pt x="237826" y="335526"/>
                  </a:lnTo>
                  <a:lnTo>
                    <a:pt x="238397" y="335322"/>
                  </a:lnTo>
                  <a:lnTo>
                    <a:pt x="238959" y="335117"/>
                  </a:lnTo>
                  <a:lnTo>
                    <a:pt x="239521" y="334913"/>
                  </a:lnTo>
                  <a:lnTo>
                    <a:pt x="240075" y="334691"/>
                  </a:lnTo>
                  <a:lnTo>
                    <a:pt x="240629" y="334470"/>
                  </a:lnTo>
                  <a:lnTo>
                    <a:pt x="241182" y="334248"/>
                  </a:lnTo>
                  <a:lnTo>
                    <a:pt x="241728" y="334010"/>
                  </a:lnTo>
                  <a:lnTo>
                    <a:pt x="242273" y="333771"/>
                  </a:lnTo>
                  <a:lnTo>
                    <a:pt x="242810" y="333533"/>
                  </a:lnTo>
                  <a:lnTo>
                    <a:pt x="243346" y="333277"/>
                  </a:lnTo>
                  <a:lnTo>
                    <a:pt x="243875" y="333030"/>
                  </a:lnTo>
                  <a:lnTo>
                    <a:pt x="244403" y="332766"/>
                  </a:lnTo>
                  <a:lnTo>
                    <a:pt x="244922" y="332502"/>
                  </a:lnTo>
                  <a:lnTo>
                    <a:pt x="245442" y="332229"/>
                  </a:lnTo>
                  <a:lnTo>
                    <a:pt x="245962" y="331956"/>
                  </a:lnTo>
                  <a:lnTo>
                    <a:pt x="246473" y="331675"/>
                  </a:lnTo>
                  <a:lnTo>
                    <a:pt x="246976" y="331386"/>
                  </a:lnTo>
                  <a:lnTo>
                    <a:pt x="247478" y="331096"/>
                  </a:lnTo>
                  <a:lnTo>
                    <a:pt x="247981" y="330798"/>
                  </a:lnTo>
                  <a:lnTo>
                    <a:pt x="248475" y="330491"/>
                  </a:lnTo>
                  <a:lnTo>
                    <a:pt x="248961" y="330184"/>
                  </a:lnTo>
                  <a:lnTo>
                    <a:pt x="249446" y="329878"/>
                  </a:lnTo>
                  <a:lnTo>
                    <a:pt x="249923" y="329554"/>
                  </a:lnTo>
                  <a:lnTo>
                    <a:pt x="250400" y="329239"/>
                  </a:lnTo>
                  <a:lnTo>
                    <a:pt x="250877" y="328907"/>
                  </a:lnTo>
                  <a:lnTo>
                    <a:pt x="251337" y="328574"/>
                  </a:lnTo>
                  <a:lnTo>
                    <a:pt x="251806" y="328242"/>
                  </a:lnTo>
                  <a:lnTo>
                    <a:pt x="252258" y="327901"/>
                  </a:lnTo>
                  <a:lnTo>
                    <a:pt x="252709" y="327552"/>
                  </a:lnTo>
                  <a:lnTo>
                    <a:pt x="253161" y="327203"/>
                  </a:lnTo>
                  <a:lnTo>
                    <a:pt x="253604" y="326853"/>
                  </a:lnTo>
                  <a:lnTo>
                    <a:pt x="254038" y="326487"/>
                  </a:lnTo>
                  <a:lnTo>
                    <a:pt x="254473" y="326129"/>
                  </a:lnTo>
                  <a:lnTo>
                    <a:pt x="254899" y="325763"/>
                  </a:lnTo>
                  <a:lnTo>
                    <a:pt x="255325" y="325388"/>
                  </a:lnTo>
                  <a:lnTo>
                    <a:pt x="255742" y="325013"/>
                  </a:lnTo>
                  <a:lnTo>
                    <a:pt x="256159" y="324630"/>
                  </a:lnTo>
                  <a:lnTo>
                    <a:pt x="256560" y="324238"/>
                  </a:lnTo>
                  <a:lnTo>
                    <a:pt x="256969" y="323855"/>
                  </a:lnTo>
                  <a:lnTo>
                    <a:pt x="257361" y="323454"/>
                  </a:lnTo>
                  <a:lnTo>
                    <a:pt x="257753" y="323062"/>
                  </a:lnTo>
                  <a:lnTo>
                    <a:pt x="258136" y="322653"/>
                  </a:lnTo>
                  <a:lnTo>
                    <a:pt x="258519" y="322253"/>
                  </a:lnTo>
                  <a:lnTo>
                    <a:pt x="258894" y="321835"/>
                  </a:lnTo>
                  <a:lnTo>
                    <a:pt x="259269" y="321427"/>
                  </a:lnTo>
                  <a:lnTo>
                    <a:pt x="259627" y="321009"/>
                  </a:lnTo>
                  <a:lnTo>
                    <a:pt x="259985" y="320583"/>
                  </a:lnTo>
                  <a:lnTo>
                    <a:pt x="260342" y="320157"/>
                  </a:lnTo>
                  <a:lnTo>
                    <a:pt x="260683" y="319731"/>
                  </a:lnTo>
                  <a:lnTo>
                    <a:pt x="261024" y="319297"/>
                  </a:lnTo>
                  <a:lnTo>
                    <a:pt x="261365" y="318854"/>
                  </a:lnTo>
                  <a:lnTo>
                    <a:pt x="261688" y="318411"/>
                  </a:lnTo>
                  <a:lnTo>
                    <a:pt x="262012" y="317968"/>
                  </a:lnTo>
                  <a:lnTo>
                    <a:pt x="262336" y="317525"/>
                  </a:lnTo>
                  <a:lnTo>
                    <a:pt x="262643" y="317073"/>
                  </a:lnTo>
                  <a:lnTo>
                    <a:pt x="262949" y="316613"/>
                  </a:lnTo>
                  <a:lnTo>
                    <a:pt x="263248" y="316153"/>
                  </a:lnTo>
                  <a:lnTo>
                    <a:pt x="263537" y="315693"/>
                  </a:lnTo>
                  <a:lnTo>
                    <a:pt x="263827" y="315224"/>
                  </a:lnTo>
                  <a:lnTo>
                    <a:pt x="264108" y="314756"/>
                  </a:lnTo>
                  <a:lnTo>
                    <a:pt x="264381" y="314287"/>
                  </a:lnTo>
                  <a:lnTo>
                    <a:pt x="264645" y="313810"/>
                  </a:lnTo>
                  <a:lnTo>
                    <a:pt x="264909" y="313333"/>
                  </a:lnTo>
                  <a:lnTo>
                    <a:pt x="265164" y="312848"/>
                  </a:lnTo>
                  <a:lnTo>
                    <a:pt x="265411" y="312362"/>
                  </a:lnTo>
                  <a:lnTo>
                    <a:pt x="265650" y="311876"/>
                  </a:lnTo>
                  <a:lnTo>
                    <a:pt x="265889" y="311382"/>
                  </a:lnTo>
                  <a:lnTo>
                    <a:pt x="266119" y="310888"/>
                  </a:lnTo>
                  <a:lnTo>
                    <a:pt x="266332" y="310386"/>
                  </a:lnTo>
                  <a:lnTo>
                    <a:pt x="266553" y="309891"/>
                  </a:lnTo>
                  <a:lnTo>
                    <a:pt x="266757" y="309389"/>
                  </a:lnTo>
                  <a:lnTo>
                    <a:pt x="266962" y="308878"/>
                  </a:lnTo>
                  <a:lnTo>
                    <a:pt x="267149" y="308375"/>
                  </a:lnTo>
                  <a:lnTo>
                    <a:pt x="267337" y="307855"/>
                  </a:lnTo>
                  <a:lnTo>
                    <a:pt x="267516" y="307344"/>
                  </a:lnTo>
                  <a:lnTo>
                    <a:pt x="267695" y="306824"/>
                  </a:lnTo>
                  <a:lnTo>
                    <a:pt x="267856" y="306305"/>
                  </a:lnTo>
                  <a:lnTo>
                    <a:pt x="268018" y="305785"/>
                  </a:lnTo>
                  <a:lnTo>
                    <a:pt x="268163" y="305265"/>
                  </a:lnTo>
                  <a:lnTo>
                    <a:pt x="268308" y="304737"/>
                  </a:lnTo>
                  <a:lnTo>
                    <a:pt x="268444" y="304200"/>
                  </a:lnTo>
                  <a:lnTo>
                    <a:pt x="268572" y="303672"/>
                  </a:lnTo>
                  <a:lnTo>
                    <a:pt x="268700" y="303136"/>
                  </a:lnTo>
                  <a:lnTo>
                    <a:pt x="268811" y="302599"/>
                  </a:lnTo>
                  <a:lnTo>
                    <a:pt x="268913" y="302062"/>
                  </a:lnTo>
                  <a:lnTo>
                    <a:pt x="269015" y="301517"/>
                  </a:lnTo>
                  <a:lnTo>
                    <a:pt x="269109" y="300980"/>
                  </a:lnTo>
                  <a:lnTo>
                    <a:pt x="269194" y="300435"/>
                  </a:lnTo>
                  <a:lnTo>
                    <a:pt x="269271" y="299881"/>
                  </a:lnTo>
                  <a:lnTo>
                    <a:pt x="269339" y="299336"/>
                  </a:lnTo>
                  <a:lnTo>
                    <a:pt x="269398" y="298782"/>
                  </a:lnTo>
                  <a:lnTo>
                    <a:pt x="269450" y="298228"/>
                  </a:lnTo>
                  <a:lnTo>
                    <a:pt x="269492" y="297675"/>
                  </a:lnTo>
                  <a:lnTo>
                    <a:pt x="269526" y="297112"/>
                  </a:lnTo>
                  <a:lnTo>
                    <a:pt x="269560" y="296559"/>
                  </a:lnTo>
                  <a:lnTo>
                    <a:pt x="269577" y="295996"/>
                  </a:lnTo>
                  <a:lnTo>
                    <a:pt x="269586" y="295434"/>
                  </a:lnTo>
                  <a:lnTo>
                    <a:pt x="269594" y="294872"/>
                  </a:lnTo>
                  <a:lnTo>
                    <a:pt x="269586" y="294131"/>
                  </a:lnTo>
                  <a:lnTo>
                    <a:pt x="269560" y="293406"/>
                  </a:lnTo>
                  <a:lnTo>
                    <a:pt x="269518" y="292682"/>
                  </a:lnTo>
                  <a:lnTo>
                    <a:pt x="269458" y="291958"/>
                  </a:lnTo>
                  <a:lnTo>
                    <a:pt x="269381" y="291243"/>
                  </a:lnTo>
                  <a:lnTo>
                    <a:pt x="269305" y="290527"/>
                  </a:lnTo>
                  <a:lnTo>
                    <a:pt x="269211" y="289811"/>
                  </a:lnTo>
                  <a:lnTo>
                    <a:pt x="269100" y="289096"/>
                  </a:lnTo>
                  <a:lnTo>
                    <a:pt x="269688" y="289036"/>
                  </a:lnTo>
                  <a:lnTo>
                    <a:pt x="270267" y="288968"/>
                  </a:lnTo>
                  <a:lnTo>
                    <a:pt x="270847" y="288900"/>
                  </a:lnTo>
                  <a:lnTo>
                    <a:pt x="271426" y="288815"/>
                  </a:lnTo>
                  <a:lnTo>
                    <a:pt x="272005" y="288738"/>
                  </a:lnTo>
                  <a:lnTo>
                    <a:pt x="272576" y="288644"/>
                  </a:lnTo>
                  <a:lnTo>
                    <a:pt x="273147" y="288550"/>
                  </a:lnTo>
                  <a:lnTo>
                    <a:pt x="273718" y="288448"/>
                  </a:lnTo>
                  <a:lnTo>
                    <a:pt x="274280" y="288337"/>
                  </a:lnTo>
                  <a:lnTo>
                    <a:pt x="274851" y="288227"/>
                  </a:lnTo>
                  <a:lnTo>
                    <a:pt x="275413" y="288107"/>
                  </a:lnTo>
                  <a:lnTo>
                    <a:pt x="275967" y="287988"/>
                  </a:lnTo>
                  <a:lnTo>
                    <a:pt x="276529" y="287852"/>
                  </a:lnTo>
                  <a:lnTo>
                    <a:pt x="277083" y="287724"/>
                  </a:lnTo>
                  <a:lnTo>
                    <a:pt x="277628" y="287579"/>
                  </a:lnTo>
                  <a:lnTo>
                    <a:pt x="278182" y="287434"/>
                  </a:lnTo>
                  <a:lnTo>
                    <a:pt x="278727" y="287290"/>
                  </a:lnTo>
                  <a:lnTo>
                    <a:pt x="279272" y="287128"/>
                  </a:lnTo>
                  <a:lnTo>
                    <a:pt x="279809" y="286974"/>
                  </a:lnTo>
                  <a:lnTo>
                    <a:pt x="280346" y="286804"/>
                  </a:lnTo>
                  <a:lnTo>
                    <a:pt x="280883" y="286634"/>
                  </a:lnTo>
                  <a:lnTo>
                    <a:pt x="281419" y="286455"/>
                  </a:lnTo>
                  <a:lnTo>
                    <a:pt x="281947" y="286276"/>
                  </a:lnTo>
                  <a:lnTo>
                    <a:pt x="282476" y="286088"/>
                  </a:lnTo>
                  <a:lnTo>
                    <a:pt x="282995" y="285901"/>
                  </a:lnTo>
                  <a:lnTo>
                    <a:pt x="283515" y="285705"/>
                  </a:lnTo>
                  <a:lnTo>
                    <a:pt x="284035" y="285501"/>
                  </a:lnTo>
                  <a:lnTo>
                    <a:pt x="284546" y="285296"/>
                  </a:lnTo>
                  <a:lnTo>
                    <a:pt x="285057" y="285083"/>
                  </a:lnTo>
                  <a:lnTo>
                    <a:pt x="285568" y="284870"/>
                  </a:lnTo>
                  <a:lnTo>
                    <a:pt x="286071" y="284649"/>
                  </a:lnTo>
                  <a:lnTo>
                    <a:pt x="286573" y="284419"/>
                  </a:lnTo>
                  <a:lnTo>
                    <a:pt x="287068" y="284189"/>
                  </a:lnTo>
                  <a:lnTo>
                    <a:pt x="287562" y="283950"/>
                  </a:lnTo>
                  <a:lnTo>
                    <a:pt x="288056" y="283711"/>
                  </a:lnTo>
                  <a:lnTo>
                    <a:pt x="288541" y="283473"/>
                  </a:lnTo>
                  <a:lnTo>
                    <a:pt x="289027" y="283217"/>
                  </a:lnTo>
                  <a:lnTo>
                    <a:pt x="289513" y="282970"/>
                  </a:lnTo>
                  <a:lnTo>
                    <a:pt x="289990" y="282706"/>
                  </a:lnTo>
                  <a:lnTo>
                    <a:pt x="290458" y="282451"/>
                  </a:lnTo>
                  <a:lnTo>
                    <a:pt x="290927" y="282178"/>
                  </a:lnTo>
                  <a:lnTo>
                    <a:pt x="291395" y="281905"/>
                  </a:lnTo>
                  <a:lnTo>
                    <a:pt x="291864" y="281633"/>
                  </a:lnTo>
                  <a:lnTo>
                    <a:pt x="292315" y="281352"/>
                  </a:lnTo>
                  <a:lnTo>
                    <a:pt x="292776" y="281070"/>
                  </a:lnTo>
                  <a:lnTo>
                    <a:pt x="293227" y="280781"/>
                  </a:lnTo>
                  <a:lnTo>
                    <a:pt x="293670" y="280483"/>
                  </a:lnTo>
                  <a:lnTo>
                    <a:pt x="294122" y="280184"/>
                  </a:lnTo>
                  <a:lnTo>
                    <a:pt x="294556" y="279886"/>
                  </a:lnTo>
                  <a:lnTo>
                    <a:pt x="294991" y="279580"/>
                  </a:lnTo>
                  <a:lnTo>
                    <a:pt x="295425" y="279273"/>
                  </a:lnTo>
                  <a:lnTo>
                    <a:pt x="295851" y="278958"/>
                  </a:lnTo>
                  <a:lnTo>
                    <a:pt x="296277" y="278642"/>
                  </a:lnTo>
                  <a:lnTo>
                    <a:pt x="296694" y="278319"/>
                  </a:lnTo>
                  <a:lnTo>
                    <a:pt x="297112" y="277986"/>
                  </a:lnTo>
                  <a:lnTo>
                    <a:pt x="297521" y="277663"/>
                  </a:lnTo>
                  <a:lnTo>
                    <a:pt x="297930" y="277322"/>
                  </a:lnTo>
                  <a:lnTo>
                    <a:pt x="298330" y="276990"/>
                  </a:lnTo>
                  <a:lnTo>
                    <a:pt x="298731" y="276649"/>
                  </a:lnTo>
                  <a:lnTo>
                    <a:pt x="299122" y="276300"/>
                  </a:lnTo>
                  <a:lnTo>
                    <a:pt x="299514" y="275950"/>
                  </a:lnTo>
                  <a:lnTo>
                    <a:pt x="299898" y="275601"/>
                  </a:lnTo>
                  <a:lnTo>
                    <a:pt x="300281" y="275243"/>
                  </a:lnTo>
                  <a:lnTo>
                    <a:pt x="300656" y="274885"/>
                  </a:lnTo>
                  <a:lnTo>
                    <a:pt x="301022" y="274519"/>
                  </a:lnTo>
                  <a:lnTo>
                    <a:pt x="301397" y="274153"/>
                  </a:lnTo>
                  <a:lnTo>
                    <a:pt x="301755" y="273778"/>
                  </a:lnTo>
                  <a:lnTo>
                    <a:pt x="302113" y="273403"/>
                  </a:lnTo>
                  <a:lnTo>
                    <a:pt x="302462" y="273028"/>
                  </a:lnTo>
                  <a:lnTo>
                    <a:pt x="302811" y="272645"/>
                  </a:lnTo>
                  <a:lnTo>
                    <a:pt x="303161" y="272261"/>
                  </a:lnTo>
                  <a:lnTo>
                    <a:pt x="303493" y="271870"/>
                  </a:lnTo>
                  <a:lnTo>
                    <a:pt x="303825" y="271478"/>
                  </a:lnTo>
                  <a:lnTo>
                    <a:pt x="304157" y="271086"/>
                  </a:lnTo>
                  <a:lnTo>
                    <a:pt x="304481" y="270685"/>
                  </a:lnTo>
                  <a:lnTo>
                    <a:pt x="304796" y="270285"/>
                  </a:lnTo>
                  <a:lnTo>
                    <a:pt x="305112" y="269876"/>
                  </a:lnTo>
                  <a:lnTo>
                    <a:pt x="305418" y="269467"/>
                  </a:lnTo>
                  <a:lnTo>
                    <a:pt x="305725" y="269058"/>
                  </a:lnTo>
                  <a:lnTo>
                    <a:pt x="306023" y="268641"/>
                  </a:lnTo>
                  <a:lnTo>
                    <a:pt x="306313" y="268223"/>
                  </a:lnTo>
                  <a:lnTo>
                    <a:pt x="306602" y="267806"/>
                  </a:lnTo>
                  <a:lnTo>
                    <a:pt x="306884" y="267380"/>
                  </a:lnTo>
                  <a:lnTo>
                    <a:pt x="307165" y="266954"/>
                  </a:lnTo>
                  <a:lnTo>
                    <a:pt x="307437" y="266519"/>
                  </a:lnTo>
                  <a:lnTo>
                    <a:pt x="307701" y="266094"/>
                  </a:lnTo>
                  <a:lnTo>
                    <a:pt x="307957" y="265650"/>
                  </a:lnTo>
                  <a:lnTo>
                    <a:pt x="308213" y="265216"/>
                  </a:lnTo>
                  <a:lnTo>
                    <a:pt x="308468" y="264773"/>
                  </a:lnTo>
                  <a:lnTo>
                    <a:pt x="308707" y="264330"/>
                  </a:lnTo>
                  <a:lnTo>
                    <a:pt x="308945" y="263887"/>
                  </a:lnTo>
                  <a:lnTo>
                    <a:pt x="309184" y="263435"/>
                  </a:lnTo>
                  <a:lnTo>
                    <a:pt x="309405" y="262984"/>
                  </a:lnTo>
                  <a:lnTo>
                    <a:pt x="309627" y="262524"/>
                  </a:lnTo>
                  <a:lnTo>
                    <a:pt x="309848" y="262072"/>
                  </a:lnTo>
                  <a:lnTo>
                    <a:pt x="310053" y="261612"/>
                  </a:lnTo>
                  <a:lnTo>
                    <a:pt x="310257" y="261144"/>
                  </a:lnTo>
                  <a:lnTo>
                    <a:pt x="310462" y="260684"/>
                  </a:lnTo>
                  <a:lnTo>
                    <a:pt x="310649" y="260215"/>
                  </a:lnTo>
                  <a:lnTo>
                    <a:pt x="310837" y="259747"/>
                  </a:lnTo>
                  <a:lnTo>
                    <a:pt x="311015" y="259270"/>
                  </a:lnTo>
                  <a:lnTo>
                    <a:pt x="311194" y="258792"/>
                  </a:lnTo>
                  <a:lnTo>
                    <a:pt x="311365" y="258315"/>
                  </a:lnTo>
                  <a:lnTo>
                    <a:pt x="311527" y="257838"/>
                  </a:lnTo>
                  <a:lnTo>
                    <a:pt x="311680" y="257361"/>
                  </a:lnTo>
                  <a:lnTo>
                    <a:pt x="311825" y="256876"/>
                  </a:lnTo>
                  <a:lnTo>
                    <a:pt x="311970" y="256390"/>
                  </a:lnTo>
                  <a:lnTo>
                    <a:pt x="312106" y="255896"/>
                  </a:lnTo>
                  <a:lnTo>
                    <a:pt x="312242" y="255410"/>
                  </a:lnTo>
                  <a:lnTo>
                    <a:pt x="312361" y="254916"/>
                  </a:lnTo>
                  <a:lnTo>
                    <a:pt x="312481" y="254422"/>
                  </a:lnTo>
                  <a:lnTo>
                    <a:pt x="312591" y="253928"/>
                  </a:lnTo>
                  <a:lnTo>
                    <a:pt x="312702" y="253425"/>
                  </a:lnTo>
                  <a:lnTo>
                    <a:pt x="312796" y="252923"/>
                  </a:lnTo>
                  <a:lnTo>
                    <a:pt x="312890" y="252420"/>
                  </a:lnTo>
                  <a:lnTo>
                    <a:pt x="312975" y="251917"/>
                  </a:lnTo>
                  <a:lnTo>
                    <a:pt x="313060" y="251415"/>
                  </a:lnTo>
                  <a:lnTo>
                    <a:pt x="313128" y="250904"/>
                  </a:lnTo>
                  <a:lnTo>
                    <a:pt x="313196" y="250392"/>
                  </a:lnTo>
                  <a:lnTo>
                    <a:pt x="313256" y="249881"/>
                  </a:lnTo>
                  <a:lnTo>
                    <a:pt x="313307" y="249370"/>
                  </a:lnTo>
                  <a:lnTo>
                    <a:pt x="313350" y="248850"/>
                  </a:lnTo>
                  <a:lnTo>
                    <a:pt x="313392" y="248331"/>
                  </a:lnTo>
                  <a:lnTo>
                    <a:pt x="313418" y="247820"/>
                  </a:lnTo>
                  <a:lnTo>
                    <a:pt x="313443" y="247300"/>
                  </a:lnTo>
                  <a:lnTo>
                    <a:pt x="313460" y="246772"/>
                  </a:lnTo>
                  <a:lnTo>
                    <a:pt x="313478" y="246252"/>
                  </a:lnTo>
                  <a:lnTo>
                    <a:pt x="313478" y="245724"/>
                  </a:lnTo>
                  <a:lnTo>
                    <a:pt x="313478" y="245238"/>
                  </a:lnTo>
                  <a:lnTo>
                    <a:pt x="313469" y="244753"/>
                  </a:lnTo>
                  <a:lnTo>
                    <a:pt x="313452" y="244267"/>
                  </a:lnTo>
                  <a:lnTo>
                    <a:pt x="313426" y="243781"/>
                  </a:lnTo>
                  <a:lnTo>
                    <a:pt x="313401" y="243296"/>
                  </a:lnTo>
                  <a:lnTo>
                    <a:pt x="313367" y="242810"/>
                  </a:lnTo>
                  <a:lnTo>
                    <a:pt x="313324" y="242325"/>
                  </a:lnTo>
                  <a:lnTo>
                    <a:pt x="313282" y="241839"/>
                  </a:lnTo>
                  <a:lnTo>
                    <a:pt x="313230" y="241353"/>
                  </a:lnTo>
                  <a:lnTo>
                    <a:pt x="313171" y="240868"/>
                  </a:lnTo>
                  <a:lnTo>
                    <a:pt x="313103" y="240382"/>
                  </a:lnTo>
                  <a:lnTo>
                    <a:pt x="313035" y="239897"/>
                  </a:lnTo>
                  <a:lnTo>
                    <a:pt x="312958" y="239411"/>
                  </a:lnTo>
                  <a:lnTo>
                    <a:pt x="312873" y="238925"/>
                  </a:lnTo>
                  <a:lnTo>
                    <a:pt x="312787" y="238448"/>
                  </a:lnTo>
                  <a:lnTo>
                    <a:pt x="312694" y="237963"/>
                  </a:lnTo>
                  <a:lnTo>
                    <a:pt x="312591" y="237486"/>
                  </a:lnTo>
                  <a:lnTo>
                    <a:pt x="312481" y="237000"/>
                  </a:lnTo>
                  <a:lnTo>
                    <a:pt x="312370" y="236523"/>
                  </a:lnTo>
                  <a:lnTo>
                    <a:pt x="312251" y="236046"/>
                  </a:lnTo>
                  <a:lnTo>
                    <a:pt x="312131" y="235560"/>
                  </a:lnTo>
                  <a:lnTo>
                    <a:pt x="311995" y="235083"/>
                  </a:lnTo>
                  <a:lnTo>
                    <a:pt x="311859" y="234615"/>
                  </a:lnTo>
                  <a:lnTo>
                    <a:pt x="311714" y="234137"/>
                  </a:lnTo>
                  <a:lnTo>
                    <a:pt x="311569" y="233660"/>
                  </a:lnTo>
                  <a:lnTo>
                    <a:pt x="311416" y="233192"/>
                  </a:lnTo>
                  <a:lnTo>
                    <a:pt x="311254" y="232723"/>
                  </a:lnTo>
                  <a:lnTo>
                    <a:pt x="311092" y="232255"/>
                  </a:lnTo>
                  <a:lnTo>
                    <a:pt x="310922" y="231786"/>
                  </a:lnTo>
                  <a:lnTo>
                    <a:pt x="310743" y="231318"/>
                  </a:lnTo>
                  <a:lnTo>
                    <a:pt x="310555" y="230849"/>
                  </a:lnTo>
                  <a:lnTo>
                    <a:pt x="310368" y="230389"/>
                  </a:lnTo>
                  <a:lnTo>
                    <a:pt x="310172" y="229929"/>
                  </a:lnTo>
                  <a:lnTo>
                    <a:pt x="309976" y="229469"/>
                  </a:lnTo>
                  <a:lnTo>
                    <a:pt x="309763" y="229009"/>
                  </a:lnTo>
                  <a:lnTo>
                    <a:pt x="309550" y="228557"/>
                  </a:lnTo>
                  <a:lnTo>
                    <a:pt x="309337" y="228106"/>
                  </a:lnTo>
                  <a:lnTo>
                    <a:pt x="309116" y="227654"/>
                  </a:lnTo>
                  <a:lnTo>
                    <a:pt x="308886" y="227203"/>
                  </a:lnTo>
                  <a:lnTo>
                    <a:pt x="308647" y="226760"/>
                  </a:lnTo>
                  <a:lnTo>
                    <a:pt x="308409" y="226308"/>
                  </a:lnTo>
                  <a:lnTo>
                    <a:pt x="308161" y="225865"/>
                  </a:lnTo>
                  <a:lnTo>
                    <a:pt x="307906" y="225431"/>
                  </a:lnTo>
                  <a:lnTo>
                    <a:pt x="307650" y="224988"/>
                  </a:lnTo>
                  <a:lnTo>
                    <a:pt x="307386" y="224553"/>
                  </a:lnTo>
                  <a:lnTo>
                    <a:pt x="307122" y="224127"/>
                  </a:lnTo>
                  <a:lnTo>
                    <a:pt x="306841" y="223693"/>
                  </a:lnTo>
                  <a:lnTo>
                    <a:pt x="306568" y="223267"/>
                  </a:lnTo>
                  <a:lnTo>
                    <a:pt x="306279" y="222841"/>
                  </a:lnTo>
                  <a:lnTo>
                    <a:pt x="305989" y="222423"/>
                  </a:lnTo>
                  <a:lnTo>
                    <a:pt x="305691" y="222006"/>
                  </a:lnTo>
                  <a:lnTo>
                    <a:pt x="305393" y="221589"/>
                  </a:lnTo>
                  <a:lnTo>
                    <a:pt x="305077" y="221180"/>
                  </a:lnTo>
                  <a:lnTo>
                    <a:pt x="304771" y="220771"/>
                  </a:lnTo>
                  <a:lnTo>
                    <a:pt x="304447" y="220362"/>
                  </a:lnTo>
                  <a:lnTo>
                    <a:pt x="304123" y="219961"/>
                  </a:lnTo>
                  <a:lnTo>
                    <a:pt x="303800" y="219561"/>
                  </a:lnTo>
                  <a:lnTo>
                    <a:pt x="303459" y="219169"/>
                  </a:lnTo>
                  <a:lnTo>
                    <a:pt x="303118" y="218769"/>
                  </a:lnTo>
                  <a:lnTo>
                    <a:pt x="302777" y="218385"/>
                  </a:lnTo>
                  <a:lnTo>
                    <a:pt x="302419" y="218002"/>
                  </a:lnTo>
                  <a:lnTo>
                    <a:pt x="302070" y="217619"/>
                  </a:lnTo>
                  <a:lnTo>
                    <a:pt x="301704" y="217235"/>
                  </a:lnTo>
                  <a:lnTo>
                    <a:pt x="301337" y="216860"/>
                  </a:lnTo>
                  <a:lnTo>
                    <a:pt x="302334" y="216622"/>
                  </a:lnTo>
                  <a:lnTo>
                    <a:pt x="303331" y="216366"/>
                  </a:lnTo>
                  <a:lnTo>
                    <a:pt x="304311" y="216085"/>
                  </a:lnTo>
                  <a:lnTo>
                    <a:pt x="305282" y="215795"/>
                  </a:lnTo>
                  <a:lnTo>
                    <a:pt x="306253" y="215489"/>
                  </a:lnTo>
                  <a:lnTo>
                    <a:pt x="307207" y="215156"/>
                  </a:lnTo>
                  <a:lnTo>
                    <a:pt x="308153" y="214816"/>
                  </a:lnTo>
                  <a:lnTo>
                    <a:pt x="309090" y="214458"/>
                  </a:lnTo>
                  <a:lnTo>
                    <a:pt x="310010" y="214083"/>
                  </a:lnTo>
                  <a:lnTo>
                    <a:pt x="310930" y="213691"/>
                  </a:lnTo>
                  <a:lnTo>
                    <a:pt x="311833" y="213282"/>
                  </a:lnTo>
                  <a:lnTo>
                    <a:pt x="312728" y="212865"/>
                  </a:lnTo>
                  <a:lnTo>
                    <a:pt x="313605" y="212430"/>
                  </a:lnTo>
                  <a:lnTo>
                    <a:pt x="314483" y="211979"/>
                  </a:lnTo>
                  <a:lnTo>
                    <a:pt x="315343" y="211510"/>
                  </a:lnTo>
                  <a:lnTo>
                    <a:pt x="316187" y="211025"/>
                  </a:lnTo>
                  <a:lnTo>
                    <a:pt x="317022" y="210530"/>
                  </a:lnTo>
                  <a:lnTo>
                    <a:pt x="317848" y="210028"/>
                  </a:lnTo>
                  <a:lnTo>
                    <a:pt x="318666" y="209500"/>
                  </a:lnTo>
                  <a:lnTo>
                    <a:pt x="319458" y="208963"/>
                  </a:lnTo>
                  <a:lnTo>
                    <a:pt x="320250" y="208409"/>
                  </a:lnTo>
                  <a:lnTo>
                    <a:pt x="321017" y="207847"/>
                  </a:lnTo>
                  <a:lnTo>
                    <a:pt x="321784" y="207276"/>
                  </a:lnTo>
                  <a:lnTo>
                    <a:pt x="322525" y="206680"/>
                  </a:lnTo>
                  <a:lnTo>
                    <a:pt x="323258" y="206075"/>
                  </a:lnTo>
                  <a:lnTo>
                    <a:pt x="323973" y="205461"/>
                  </a:lnTo>
                  <a:lnTo>
                    <a:pt x="324680" y="204840"/>
                  </a:lnTo>
                  <a:lnTo>
                    <a:pt x="325370" y="204192"/>
                  </a:lnTo>
                  <a:lnTo>
                    <a:pt x="326044" y="203545"/>
                  </a:lnTo>
                  <a:lnTo>
                    <a:pt x="326708" y="202880"/>
                  </a:lnTo>
                  <a:lnTo>
                    <a:pt x="327347" y="202207"/>
                  </a:lnTo>
                  <a:lnTo>
                    <a:pt x="327977" y="201517"/>
                  </a:lnTo>
                  <a:lnTo>
                    <a:pt x="328591" y="200818"/>
                  </a:lnTo>
                  <a:lnTo>
                    <a:pt x="329187" y="200111"/>
                  </a:lnTo>
                  <a:lnTo>
                    <a:pt x="329775" y="199396"/>
                  </a:lnTo>
                  <a:lnTo>
                    <a:pt x="330337" y="198663"/>
                  </a:lnTo>
                  <a:lnTo>
                    <a:pt x="330883" y="197922"/>
                  </a:lnTo>
                  <a:lnTo>
                    <a:pt x="331419" y="197172"/>
                  </a:lnTo>
                  <a:lnTo>
                    <a:pt x="331930" y="196414"/>
                  </a:lnTo>
                  <a:lnTo>
                    <a:pt x="332424" y="195639"/>
                  </a:lnTo>
                  <a:lnTo>
                    <a:pt x="332910" y="194863"/>
                  </a:lnTo>
                  <a:lnTo>
                    <a:pt x="333370" y="194071"/>
                  </a:lnTo>
                  <a:lnTo>
                    <a:pt x="333813" y="193270"/>
                  </a:lnTo>
                  <a:lnTo>
                    <a:pt x="334239" y="192469"/>
                  </a:lnTo>
                  <a:lnTo>
                    <a:pt x="334444" y="192061"/>
                  </a:lnTo>
                  <a:lnTo>
                    <a:pt x="334648" y="191652"/>
                  </a:lnTo>
                  <a:lnTo>
                    <a:pt x="334844" y="191243"/>
                  </a:lnTo>
                  <a:lnTo>
                    <a:pt x="335031" y="190825"/>
                  </a:lnTo>
                  <a:lnTo>
                    <a:pt x="335219" y="190408"/>
                  </a:lnTo>
                  <a:lnTo>
                    <a:pt x="335406" y="189990"/>
                  </a:lnTo>
                  <a:lnTo>
                    <a:pt x="335585" y="189573"/>
                  </a:lnTo>
                  <a:lnTo>
                    <a:pt x="335756" y="189155"/>
                  </a:lnTo>
                  <a:lnTo>
                    <a:pt x="335926" y="188729"/>
                  </a:lnTo>
                  <a:lnTo>
                    <a:pt x="336088" y="188303"/>
                  </a:lnTo>
                  <a:lnTo>
                    <a:pt x="336241" y="187878"/>
                  </a:lnTo>
                  <a:lnTo>
                    <a:pt x="336395" y="187443"/>
                  </a:lnTo>
                  <a:lnTo>
                    <a:pt x="336548" y="187017"/>
                  </a:lnTo>
                  <a:lnTo>
                    <a:pt x="336684" y="186583"/>
                  </a:lnTo>
                  <a:lnTo>
                    <a:pt x="336829" y="186148"/>
                  </a:lnTo>
                  <a:lnTo>
                    <a:pt x="336957" y="185705"/>
                  </a:lnTo>
                  <a:lnTo>
                    <a:pt x="337085" y="185271"/>
                  </a:lnTo>
                  <a:lnTo>
                    <a:pt x="337212" y="184828"/>
                  </a:lnTo>
                  <a:lnTo>
                    <a:pt x="337323" y="184385"/>
                  </a:lnTo>
                  <a:lnTo>
                    <a:pt x="337442" y="183942"/>
                  </a:lnTo>
                  <a:lnTo>
                    <a:pt x="337545" y="183499"/>
                  </a:lnTo>
                  <a:lnTo>
                    <a:pt x="337647" y="183047"/>
                  </a:lnTo>
                  <a:lnTo>
                    <a:pt x="337749" y="182604"/>
                  </a:lnTo>
                  <a:lnTo>
                    <a:pt x="337834" y="182153"/>
                  </a:lnTo>
                  <a:lnTo>
                    <a:pt x="337919" y="181701"/>
                  </a:lnTo>
                  <a:lnTo>
                    <a:pt x="338005" y="181241"/>
                  </a:lnTo>
                  <a:lnTo>
                    <a:pt x="338081" y="180789"/>
                  </a:lnTo>
                  <a:lnTo>
                    <a:pt x="338149" y="180329"/>
                  </a:lnTo>
                  <a:lnTo>
                    <a:pt x="338218" y="179878"/>
                  </a:lnTo>
                  <a:lnTo>
                    <a:pt x="338277" y="179418"/>
                  </a:lnTo>
                  <a:lnTo>
                    <a:pt x="338328" y="178949"/>
                  </a:lnTo>
                  <a:lnTo>
                    <a:pt x="338371" y="178489"/>
                  </a:lnTo>
                  <a:lnTo>
                    <a:pt x="338414" y="178029"/>
                  </a:lnTo>
                  <a:lnTo>
                    <a:pt x="338456" y="177561"/>
                  </a:lnTo>
                  <a:lnTo>
                    <a:pt x="338490" y="177092"/>
                  </a:lnTo>
                  <a:lnTo>
                    <a:pt x="338516" y="176623"/>
                  </a:lnTo>
                  <a:lnTo>
                    <a:pt x="338533" y="176155"/>
                  </a:lnTo>
                  <a:lnTo>
                    <a:pt x="338550" y="175686"/>
                  </a:lnTo>
                  <a:lnTo>
                    <a:pt x="338558" y="175218"/>
                  </a:lnTo>
                  <a:lnTo>
                    <a:pt x="338558" y="174741"/>
                  </a:lnTo>
                  <a:lnTo>
                    <a:pt x="338550" y="174195"/>
                  </a:lnTo>
                  <a:lnTo>
                    <a:pt x="338541" y="173642"/>
                  </a:lnTo>
                  <a:lnTo>
                    <a:pt x="338524" y="173096"/>
                  </a:lnTo>
                  <a:lnTo>
                    <a:pt x="338499" y="172551"/>
                  </a:lnTo>
                  <a:lnTo>
                    <a:pt x="338465" y="172006"/>
                  </a:lnTo>
                  <a:lnTo>
                    <a:pt x="338422" y="171452"/>
                  </a:lnTo>
                  <a:lnTo>
                    <a:pt x="338371" y="170907"/>
                  </a:lnTo>
                  <a:lnTo>
                    <a:pt x="338311" y="170362"/>
                  </a:lnTo>
                  <a:lnTo>
                    <a:pt x="338252" y="169817"/>
                  </a:lnTo>
                  <a:lnTo>
                    <a:pt x="338175" y="169271"/>
                  </a:lnTo>
                  <a:lnTo>
                    <a:pt x="338098" y="168726"/>
                  </a:lnTo>
                  <a:lnTo>
                    <a:pt x="338005" y="168172"/>
                  </a:lnTo>
                  <a:lnTo>
                    <a:pt x="337911" y="167627"/>
                  </a:lnTo>
                  <a:lnTo>
                    <a:pt x="337809" y="167090"/>
                  </a:lnTo>
                  <a:lnTo>
                    <a:pt x="337698" y="166545"/>
                  </a:lnTo>
                  <a:lnTo>
                    <a:pt x="337579" y="166000"/>
                  </a:lnTo>
                  <a:lnTo>
                    <a:pt x="337451" y="165455"/>
                  </a:lnTo>
                  <a:lnTo>
                    <a:pt x="337323" y="164918"/>
                  </a:lnTo>
                  <a:lnTo>
                    <a:pt x="337178" y="164373"/>
                  </a:lnTo>
                  <a:lnTo>
                    <a:pt x="337025" y="163836"/>
                  </a:lnTo>
                  <a:lnTo>
                    <a:pt x="336872" y="163299"/>
                  </a:lnTo>
                  <a:lnTo>
                    <a:pt x="336701" y="162754"/>
                  </a:lnTo>
                  <a:lnTo>
                    <a:pt x="336531" y="162226"/>
                  </a:lnTo>
                  <a:lnTo>
                    <a:pt x="336352" y="161689"/>
                  </a:lnTo>
                  <a:lnTo>
                    <a:pt x="336164" y="161152"/>
                  </a:lnTo>
                  <a:lnTo>
                    <a:pt x="335969" y="160616"/>
                  </a:lnTo>
                  <a:lnTo>
                    <a:pt x="335764" y="160087"/>
                  </a:lnTo>
                  <a:lnTo>
                    <a:pt x="335551" y="159559"/>
                  </a:lnTo>
                  <a:lnTo>
                    <a:pt x="335330" y="159031"/>
                  </a:lnTo>
                  <a:lnTo>
                    <a:pt x="335100" y="158503"/>
                  </a:lnTo>
                  <a:lnTo>
                    <a:pt x="334870" y="157983"/>
                  </a:lnTo>
                  <a:lnTo>
                    <a:pt x="334622" y="157455"/>
                  </a:lnTo>
                  <a:lnTo>
                    <a:pt x="334375" y="156935"/>
                  </a:lnTo>
                  <a:lnTo>
                    <a:pt x="334111" y="156416"/>
                  </a:lnTo>
                  <a:lnTo>
                    <a:pt x="333847" y="155896"/>
                  </a:lnTo>
                  <a:lnTo>
                    <a:pt x="333575" y="155385"/>
                  </a:lnTo>
                  <a:lnTo>
                    <a:pt x="333293" y="154865"/>
                  </a:lnTo>
                  <a:lnTo>
                    <a:pt x="332995" y="154354"/>
                  </a:lnTo>
                  <a:lnTo>
                    <a:pt x="332697" y="153851"/>
                  </a:lnTo>
                  <a:lnTo>
                    <a:pt x="332390" y="153340"/>
                  </a:lnTo>
                  <a:lnTo>
                    <a:pt x="332075" y="152837"/>
                  </a:lnTo>
                  <a:lnTo>
                    <a:pt x="331760" y="152335"/>
                  </a:lnTo>
                  <a:lnTo>
                    <a:pt x="331428" y="151832"/>
                  </a:lnTo>
                  <a:lnTo>
                    <a:pt x="331087" y="151338"/>
                  </a:lnTo>
                  <a:lnTo>
                    <a:pt x="330738" y="150844"/>
                  </a:lnTo>
                  <a:lnTo>
                    <a:pt x="330388" y="150350"/>
                  </a:lnTo>
                  <a:lnTo>
                    <a:pt x="330022" y="149864"/>
                  </a:lnTo>
                  <a:lnTo>
                    <a:pt x="329656" y="149379"/>
                  </a:lnTo>
                  <a:lnTo>
                    <a:pt x="329281" y="148893"/>
                  </a:lnTo>
                  <a:lnTo>
                    <a:pt x="328889" y="148407"/>
                  </a:lnTo>
                  <a:lnTo>
                    <a:pt x="328497" y="147930"/>
                  </a:lnTo>
                  <a:lnTo>
                    <a:pt x="328097" y="147462"/>
                  </a:lnTo>
                  <a:lnTo>
                    <a:pt x="327688" y="146985"/>
                  </a:lnTo>
                  <a:lnTo>
                    <a:pt x="327262" y="146516"/>
                  </a:lnTo>
                  <a:lnTo>
                    <a:pt x="326836" y="146056"/>
                  </a:lnTo>
                  <a:lnTo>
                    <a:pt x="326401" y="145588"/>
                  </a:lnTo>
                  <a:lnTo>
                    <a:pt x="325967" y="145136"/>
                  </a:lnTo>
                  <a:lnTo>
                    <a:pt x="325515" y="144676"/>
                  </a:lnTo>
                  <a:lnTo>
                    <a:pt x="325055" y="144224"/>
                  </a:lnTo>
                  <a:lnTo>
                    <a:pt x="324587" y="143773"/>
                  </a:lnTo>
                  <a:lnTo>
                    <a:pt x="324110" y="143330"/>
                  </a:lnTo>
                  <a:lnTo>
                    <a:pt x="323633" y="142895"/>
                  </a:lnTo>
                  <a:lnTo>
                    <a:pt x="323138" y="142452"/>
                  </a:lnTo>
                  <a:lnTo>
                    <a:pt x="322636" y="142018"/>
                  </a:lnTo>
                  <a:lnTo>
                    <a:pt x="323198" y="141473"/>
                  </a:lnTo>
                  <a:lnTo>
                    <a:pt x="323735" y="140910"/>
                  </a:lnTo>
                  <a:lnTo>
                    <a:pt x="324263" y="140340"/>
                  </a:lnTo>
                  <a:lnTo>
                    <a:pt x="324774" y="139760"/>
                  </a:lnTo>
                  <a:lnTo>
                    <a:pt x="325277" y="139164"/>
                  </a:lnTo>
                  <a:lnTo>
                    <a:pt x="325754" y="138568"/>
                  </a:lnTo>
                  <a:lnTo>
                    <a:pt x="326222" y="137954"/>
                  </a:lnTo>
                  <a:lnTo>
                    <a:pt x="326674" y="137332"/>
                  </a:lnTo>
                  <a:lnTo>
                    <a:pt x="327117" y="136702"/>
                  </a:lnTo>
                  <a:lnTo>
                    <a:pt x="327534" y="136071"/>
                  </a:lnTo>
                  <a:lnTo>
                    <a:pt x="327943" y="135415"/>
                  </a:lnTo>
                  <a:lnTo>
                    <a:pt x="328327" y="134759"/>
                  </a:lnTo>
                  <a:lnTo>
                    <a:pt x="328702" y="134095"/>
                  </a:lnTo>
                  <a:lnTo>
                    <a:pt x="329059" y="133422"/>
                  </a:lnTo>
                  <a:lnTo>
                    <a:pt x="329392" y="132740"/>
                  </a:lnTo>
                  <a:lnTo>
                    <a:pt x="329715" y="132059"/>
                  </a:lnTo>
                  <a:lnTo>
                    <a:pt x="330014" y="131360"/>
                  </a:lnTo>
                  <a:lnTo>
                    <a:pt x="330303" y="130653"/>
                  </a:lnTo>
                  <a:lnTo>
                    <a:pt x="330567" y="129946"/>
                  </a:lnTo>
                  <a:lnTo>
                    <a:pt x="330823" y="129222"/>
                  </a:lnTo>
                  <a:lnTo>
                    <a:pt x="331053" y="128498"/>
                  </a:lnTo>
                  <a:lnTo>
                    <a:pt x="331257" y="127765"/>
                  </a:lnTo>
                  <a:lnTo>
                    <a:pt x="331453" y="127032"/>
                  </a:lnTo>
                  <a:lnTo>
                    <a:pt x="331624" y="126283"/>
                  </a:lnTo>
                  <a:lnTo>
                    <a:pt x="331709" y="125908"/>
                  </a:lnTo>
                  <a:lnTo>
                    <a:pt x="331786" y="125533"/>
                  </a:lnTo>
                  <a:lnTo>
                    <a:pt x="331854" y="125158"/>
                  </a:lnTo>
                  <a:lnTo>
                    <a:pt x="331913" y="124775"/>
                  </a:lnTo>
                  <a:lnTo>
                    <a:pt x="331973" y="124400"/>
                  </a:lnTo>
                  <a:lnTo>
                    <a:pt x="332033" y="124017"/>
                  </a:lnTo>
                  <a:lnTo>
                    <a:pt x="332075" y="123633"/>
                  </a:lnTo>
                  <a:lnTo>
                    <a:pt x="332126" y="123250"/>
                  </a:lnTo>
                  <a:lnTo>
                    <a:pt x="332160" y="122858"/>
                  </a:lnTo>
                  <a:lnTo>
                    <a:pt x="332194" y="122475"/>
                  </a:lnTo>
                  <a:lnTo>
                    <a:pt x="332229" y="122083"/>
                  </a:lnTo>
                  <a:lnTo>
                    <a:pt x="332254" y="121699"/>
                  </a:lnTo>
                  <a:lnTo>
                    <a:pt x="332271" y="121307"/>
                  </a:lnTo>
                  <a:lnTo>
                    <a:pt x="332280" y="120916"/>
                  </a:lnTo>
                  <a:lnTo>
                    <a:pt x="332288" y="120524"/>
                  </a:lnTo>
                  <a:lnTo>
                    <a:pt x="332297" y="120132"/>
                  </a:lnTo>
                  <a:lnTo>
                    <a:pt x="332288" y="119714"/>
                  </a:lnTo>
                  <a:lnTo>
                    <a:pt x="332280" y="119297"/>
                  </a:lnTo>
                  <a:lnTo>
                    <a:pt x="332263" y="118888"/>
                  </a:lnTo>
                  <a:lnTo>
                    <a:pt x="332246" y="118471"/>
                  </a:lnTo>
                  <a:lnTo>
                    <a:pt x="332220" y="118062"/>
                  </a:lnTo>
                  <a:lnTo>
                    <a:pt x="332186" y="117653"/>
                  </a:lnTo>
                  <a:lnTo>
                    <a:pt x="332152" y="117244"/>
                  </a:lnTo>
                  <a:lnTo>
                    <a:pt x="332109" y="116843"/>
                  </a:lnTo>
                  <a:lnTo>
                    <a:pt x="332058" y="116434"/>
                  </a:lnTo>
                  <a:lnTo>
                    <a:pt x="331999" y="116034"/>
                  </a:lnTo>
                  <a:lnTo>
                    <a:pt x="331939" y="115634"/>
                  </a:lnTo>
                  <a:lnTo>
                    <a:pt x="331871" y="115233"/>
                  </a:lnTo>
                  <a:lnTo>
                    <a:pt x="331803" y="114833"/>
                  </a:lnTo>
                  <a:lnTo>
                    <a:pt x="331726" y="114432"/>
                  </a:lnTo>
                  <a:lnTo>
                    <a:pt x="331641" y="114040"/>
                  </a:lnTo>
                  <a:lnTo>
                    <a:pt x="331556" y="113649"/>
                  </a:lnTo>
                  <a:lnTo>
                    <a:pt x="331462" y="113257"/>
                  </a:lnTo>
                  <a:lnTo>
                    <a:pt x="331368" y="112865"/>
                  </a:lnTo>
                  <a:lnTo>
                    <a:pt x="331257" y="112481"/>
                  </a:lnTo>
                  <a:lnTo>
                    <a:pt x="331147" y="112090"/>
                  </a:lnTo>
                  <a:lnTo>
                    <a:pt x="331036" y="111706"/>
                  </a:lnTo>
                  <a:lnTo>
                    <a:pt x="330917" y="111323"/>
                  </a:lnTo>
                  <a:lnTo>
                    <a:pt x="330789" y="110939"/>
                  </a:lnTo>
                  <a:lnTo>
                    <a:pt x="330661" y="110565"/>
                  </a:lnTo>
                  <a:lnTo>
                    <a:pt x="330525" y="110190"/>
                  </a:lnTo>
                  <a:lnTo>
                    <a:pt x="330388" y="109815"/>
                  </a:lnTo>
                  <a:lnTo>
                    <a:pt x="330244" y="109440"/>
                  </a:lnTo>
                  <a:lnTo>
                    <a:pt x="330090" y="109065"/>
                  </a:lnTo>
                  <a:lnTo>
                    <a:pt x="329937" y="108699"/>
                  </a:lnTo>
                  <a:lnTo>
                    <a:pt x="329775" y="108333"/>
                  </a:lnTo>
                  <a:lnTo>
                    <a:pt x="329613" y="107966"/>
                  </a:lnTo>
                  <a:lnTo>
                    <a:pt x="329443" y="107600"/>
                  </a:lnTo>
                  <a:lnTo>
                    <a:pt x="329264" y="107242"/>
                  </a:lnTo>
                  <a:lnTo>
                    <a:pt x="329085" y="106884"/>
                  </a:lnTo>
                  <a:lnTo>
                    <a:pt x="328906" y="106526"/>
                  </a:lnTo>
                  <a:lnTo>
                    <a:pt x="328710" y="106177"/>
                  </a:lnTo>
                  <a:lnTo>
                    <a:pt x="328523" y="105828"/>
                  </a:lnTo>
                  <a:lnTo>
                    <a:pt x="328318" y="105479"/>
                  </a:lnTo>
                  <a:lnTo>
                    <a:pt x="328122" y="105129"/>
                  </a:lnTo>
                  <a:lnTo>
                    <a:pt x="327909" y="104780"/>
                  </a:lnTo>
                  <a:lnTo>
                    <a:pt x="327696" y="104439"/>
                  </a:lnTo>
                  <a:lnTo>
                    <a:pt x="327483" y="104098"/>
                  </a:lnTo>
                  <a:lnTo>
                    <a:pt x="327040" y="103434"/>
                  </a:lnTo>
                  <a:lnTo>
                    <a:pt x="326572" y="102769"/>
                  </a:lnTo>
                  <a:lnTo>
                    <a:pt x="326095" y="102122"/>
                  </a:lnTo>
                  <a:lnTo>
                    <a:pt x="325592" y="101483"/>
                  </a:lnTo>
                  <a:lnTo>
                    <a:pt x="325081" y="100853"/>
                  </a:lnTo>
                  <a:lnTo>
                    <a:pt x="324544" y="100231"/>
                  </a:lnTo>
                  <a:lnTo>
                    <a:pt x="323999" y="99626"/>
                  </a:lnTo>
                  <a:lnTo>
                    <a:pt x="323437" y="99029"/>
                  </a:lnTo>
                  <a:lnTo>
                    <a:pt x="322857" y="98450"/>
                  </a:lnTo>
                  <a:lnTo>
                    <a:pt x="322261" y="97879"/>
                  </a:lnTo>
                  <a:lnTo>
                    <a:pt x="321648" y="97317"/>
                  </a:lnTo>
                  <a:lnTo>
                    <a:pt x="321026" y="96772"/>
                  </a:lnTo>
                  <a:lnTo>
                    <a:pt x="320387" y="96235"/>
                  </a:lnTo>
                  <a:lnTo>
                    <a:pt x="319731" y="95715"/>
                  </a:lnTo>
                  <a:lnTo>
                    <a:pt x="319066" y="95213"/>
                  </a:lnTo>
                  <a:lnTo>
                    <a:pt x="318385" y="94719"/>
                  </a:lnTo>
                  <a:lnTo>
                    <a:pt x="317686" y="94242"/>
                  </a:lnTo>
                  <a:lnTo>
                    <a:pt x="316979" y="93773"/>
                  </a:lnTo>
                  <a:lnTo>
                    <a:pt x="316263" y="93321"/>
                  </a:lnTo>
                  <a:lnTo>
                    <a:pt x="315531" y="92887"/>
                  </a:lnTo>
                  <a:lnTo>
                    <a:pt x="314781" y="92461"/>
                  </a:lnTo>
                  <a:lnTo>
                    <a:pt x="314023" y="92061"/>
                  </a:lnTo>
                  <a:lnTo>
                    <a:pt x="313256" y="91669"/>
                  </a:lnTo>
                  <a:lnTo>
                    <a:pt x="312472" y="91294"/>
                  </a:lnTo>
                  <a:lnTo>
                    <a:pt x="311680" y="90928"/>
                  </a:lnTo>
                  <a:lnTo>
                    <a:pt x="310879" y="90587"/>
                  </a:lnTo>
                  <a:lnTo>
                    <a:pt x="310061" y="90254"/>
                  </a:lnTo>
                  <a:lnTo>
                    <a:pt x="309243" y="89948"/>
                  </a:lnTo>
                  <a:lnTo>
                    <a:pt x="308409" y="89650"/>
                  </a:lnTo>
                  <a:lnTo>
                    <a:pt x="307565" y="89377"/>
                  </a:lnTo>
                  <a:lnTo>
                    <a:pt x="306713" y="89113"/>
                  </a:lnTo>
                  <a:lnTo>
                    <a:pt x="305853" y="88874"/>
                  </a:lnTo>
                  <a:lnTo>
                    <a:pt x="304975" y="88644"/>
                  </a:lnTo>
                  <a:lnTo>
                    <a:pt x="304098" y="88440"/>
                  </a:lnTo>
                  <a:lnTo>
                    <a:pt x="303212" y="88252"/>
                  </a:lnTo>
                  <a:lnTo>
                    <a:pt x="302309" y="88074"/>
                  </a:lnTo>
                  <a:lnTo>
                    <a:pt x="301406" y="87929"/>
                  </a:lnTo>
                  <a:lnTo>
                    <a:pt x="300494" y="87792"/>
                  </a:lnTo>
                  <a:lnTo>
                    <a:pt x="299574" y="87673"/>
                  </a:lnTo>
                  <a:lnTo>
                    <a:pt x="298654" y="87579"/>
                  </a:lnTo>
                  <a:lnTo>
                    <a:pt x="297717" y="87503"/>
                  </a:lnTo>
                  <a:lnTo>
                    <a:pt x="296780" y="87452"/>
                  </a:lnTo>
                  <a:lnTo>
                    <a:pt x="296311" y="87435"/>
                  </a:lnTo>
                  <a:lnTo>
                    <a:pt x="295834" y="87418"/>
                  </a:lnTo>
                  <a:lnTo>
                    <a:pt x="296132" y="86958"/>
                  </a:lnTo>
                  <a:lnTo>
                    <a:pt x="296422" y="86497"/>
                  </a:lnTo>
                  <a:lnTo>
                    <a:pt x="296703" y="86037"/>
                  </a:lnTo>
                  <a:lnTo>
                    <a:pt x="296984" y="85569"/>
                  </a:lnTo>
                  <a:lnTo>
                    <a:pt x="297248" y="85100"/>
                  </a:lnTo>
                  <a:lnTo>
                    <a:pt x="297504" y="84623"/>
                  </a:lnTo>
                  <a:lnTo>
                    <a:pt x="297751" y="84138"/>
                  </a:lnTo>
                  <a:lnTo>
                    <a:pt x="297998" y="83652"/>
                  </a:lnTo>
                  <a:lnTo>
                    <a:pt x="298228" y="83166"/>
                  </a:lnTo>
                  <a:lnTo>
                    <a:pt x="298449" y="82672"/>
                  </a:lnTo>
                  <a:lnTo>
                    <a:pt x="298662" y="82178"/>
                  </a:lnTo>
                  <a:lnTo>
                    <a:pt x="298867" y="81676"/>
                  </a:lnTo>
                  <a:lnTo>
                    <a:pt x="299063" y="81173"/>
                  </a:lnTo>
                  <a:lnTo>
                    <a:pt x="299250" y="80662"/>
                  </a:lnTo>
                  <a:lnTo>
                    <a:pt x="299429" y="80151"/>
                  </a:lnTo>
                  <a:lnTo>
                    <a:pt x="299600" y="79639"/>
                  </a:lnTo>
                  <a:lnTo>
                    <a:pt x="299761" y="79120"/>
                  </a:lnTo>
                  <a:lnTo>
                    <a:pt x="299906" y="78600"/>
                  </a:lnTo>
                  <a:lnTo>
                    <a:pt x="300051" y="78072"/>
                  </a:lnTo>
                  <a:lnTo>
                    <a:pt x="300179" y="77544"/>
                  </a:lnTo>
                  <a:lnTo>
                    <a:pt x="300298" y="77015"/>
                  </a:lnTo>
                  <a:lnTo>
                    <a:pt x="300409" y="76479"/>
                  </a:lnTo>
                  <a:lnTo>
                    <a:pt x="300511" y="75942"/>
                  </a:lnTo>
                  <a:lnTo>
                    <a:pt x="300596" y="75405"/>
                  </a:lnTo>
                  <a:lnTo>
                    <a:pt x="300681" y="74860"/>
                  </a:lnTo>
                  <a:lnTo>
                    <a:pt x="300750" y="74315"/>
                  </a:lnTo>
                  <a:lnTo>
                    <a:pt x="300809" y="73770"/>
                  </a:lnTo>
                  <a:lnTo>
                    <a:pt x="300860" y="73216"/>
                  </a:lnTo>
                  <a:lnTo>
                    <a:pt x="300894" y="72662"/>
                  </a:lnTo>
                  <a:lnTo>
                    <a:pt x="300920" y="72108"/>
                  </a:lnTo>
                  <a:lnTo>
                    <a:pt x="300937" y="71546"/>
                  </a:lnTo>
                  <a:lnTo>
                    <a:pt x="300946" y="70984"/>
                  </a:lnTo>
                  <a:lnTo>
                    <a:pt x="300937" y="70558"/>
                  </a:lnTo>
                  <a:lnTo>
                    <a:pt x="300929" y="70140"/>
                  </a:lnTo>
                  <a:lnTo>
                    <a:pt x="300911" y="69723"/>
                  </a:lnTo>
                  <a:lnTo>
                    <a:pt x="300894" y="69297"/>
                  </a:lnTo>
                  <a:lnTo>
                    <a:pt x="300869" y="68879"/>
                  </a:lnTo>
                  <a:lnTo>
                    <a:pt x="300835" y="68462"/>
                  </a:lnTo>
                  <a:lnTo>
                    <a:pt x="300792" y="68053"/>
                  </a:lnTo>
                  <a:lnTo>
                    <a:pt x="300750" y="67636"/>
                  </a:lnTo>
                  <a:lnTo>
                    <a:pt x="300699" y="67227"/>
                  </a:lnTo>
                  <a:lnTo>
                    <a:pt x="300639" y="66809"/>
                  </a:lnTo>
                  <a:lnTo>
                    <a:pt x="300579" y="66400"/>
                  </a:lnTo>
                  <a:lnTo>
                    <a:pt x="300511" y="66000"/>
                  </a:lnTo>
                  <a:lnTo>
                    <a:pt x="300434" y="65591"/>
                  </a:lnTo>
                  <a:lnTo>
                    <a:pt x="300358" y="65191"/>
                  </a:lnTo>
                  <a:lnTo>
                    <a:pt x="300273" y="64782"/>
                  </a:lnTo>
                  <a:lnTo>
                    <a:pt x="300179" y="64381"/>
                  </a:lnTo>
                  <a:lnTo>
                    <a:pt x="300085" y="63981"/>
                  </a:lnTo>
                  <a:lnTo>
                    <a:pt x="299983" y="63589"/>
                  </a:lnTo>
                  <a:lnTo>
                    <a:pt x="299872" y="63189"/>
                  </a:lnTo>
                  <a:lnTo>
                    <a:pt x="299761" y="62797"/>
                  </a:lnTo>
                  <a:lnTo>
                    <a:pt x="299642" y="62405"/>
                  </a:lnTo>
                  <a:lnTo>
                    <a:pt x="299514" y="62021"/>
                  </a:lnTo>
                  <a:lnTo>
                    <a:pt x="299387" y="61630"/>
                  </a:lnTo>
                  <a:lnTo>
                    <a:pt x="299250" y="61246"/>
                  </a:lnTo>
                  <a:lnTo>
                    <a:pt x="299114" y="60863"/>
                  </a:lnTo>
                  <a:lnTo>
                    <a:pt x="298969" y="60479"/>
                  </a:lnTo>
                  <a:lnTo>
                    <a:pt x="298816" y="60096"/>
                  </a:lnTo>
                  <a:lnTo>
                    <a:pt x="298662" y="59721"/>
                  </a:lnTo>
                  <a:lnTo>
                    <a:pt x="298501" y="59346"/>
                  </a:lnTo>
                  <a:lnTo>
                    <a:pt x="298330" y="58972"/>
                  </a:lnTo>
                  <a:lnTo>
                    <a:pt x="298160" y="58605"/>
                  </a:lnTo>
                  <a:lnTo>
                    <a:pt x="297989" y="58230"/>
                  </a:lnTo>
                  <a:lnTo>
                    <a:pt x="297802" y="57864"/>
                  </a:lnTo>
                  <a:lnTo>
                    <a:pt x="297623" y="57506"/>
                  </a:lnTo>
                  <a:lnTo>
                    <a:pt x="297427" y="57140"/>
                  </a:lnTo>
                  <a:lnTo>
                    <a:pt x="297231" y="56782"/>
                  </a:lnTo>
                  <a:lnTo>
                    <a:pt x="297035" y="56424"/>
                  </a:lnTo>
                  <a:lnTo>
                    <a:pt x="296831" y="56075"/>
                  </a:lnTo>
                  <a:lnTo>
                    <a:pt x="296618" y="55717"/>
                  </a:lnTo>
                  <a:lnTo>
                    <a:pt x="296405" y="55368"/>
                  </a:lnTo>
                  <a:lnTo>
                    <a:pt x="296183" y="55027"/>
                  </a:lnTo>
                  <a:lnTo>
                    <a:pt x="295962" y="54678"/>
                  </a:lnTo>
                  <a:lnTo>
                    <a:pt x="295732" y="54337"/>
                  </a:lnTo>
                  <a:lnTo>
                    <a:pt x="295493" y="53996"/>
                  </a:lnTo>
                  <a:lnTo>
                    <a:pt x="295255" y="53664"/>
                  </a:lnTo>
                  <a:lnTo>
                    <a:pt x="295016" y="53332"/>
                  </a:lnTo>
                  <a:lnTo>
                    <a:pt x="294769" y="52999"/>
                  </a:lnTo>
                  <a:lnTo>
                    <a:pt x="294522" y="52667"/>
                  </a:lnTo>
                  <a:lnTo>
                    <a:pt x="294266" y="52343"/>
                  </a:lnTo>
                  <a:lnTo>
                    <a:pt x="294002" y="52020"/>
                  </a:lnTo>
                  <a:lnTo>
                    <a:pt x="293738" y="51705"/>
                  </a:lnTo>
                  <a:lnTo>
                    <a:pt x="293466" y="51381"/>
                  </a:lnTo>
                  <a:lnTo>
                    <a:pt x="293193" y="51074"/>
                  </a:lnTo>
                  <a:lnTo>
                    <a:pt x="292920" y="50759"/>
                  </a:lnTo>
                  <a:lnTo>
                    <a:pt x="292350" y="50145"/>
                  </a:lnTo>
                  <a:lnTo>
                    <a:pt x="291770" y="49549"/>
                  </a:lnTo>
                  <a:lnTo>
                    <a:pt x="291174" y="48961"/>
                  </a:lnTo>
                  <a:lnTo>
                    <a:pt x="290552" y="48382"/>
                  </a:lnTo>
                  <a:lnTo>
                    <a:pt x="289922" y="47820"/>
                  </a:lnTo>
                  <a:lnTo>
                    <a:pt x="289283" y="47266"/>
                  </a:lnTo>
                  <a:lnTo>
                    <a:pt x="288618" y="46738"/>
                  </a:lnTo>
                  <a:lnTo>
                    <a:pt x="287945" y="46210"/>
                  </a:lnTo>
                  <a:lnTo>
                    <a:pt x="287255" y="45707"/>
                  </a:lnTo>
                  <a:lnTo>
                    <a:pt x="286548" y="45213"/>
                  </a:lnTo>
                  <a:lnTo>
                    <a:pt x="285832" y="44727"/>
                  </a:lnTo>
                  <a:lnTo>
                    <a:pt x="285100" y="44267"/>
                  </a:lnTo>
                  <a:lnTo>
                    <a:pt x="284358" y="43816"/>
                  </a:lnTo>
                  <a:lnTo>
                    <a:pt x="283600" y="43381"/>
                  </a:lnTo>
                  <a:lnTo>
                    <a:pt x="282833" y="42964"/>
                  </a:lnTo>
                  <a:lnTo>
                    <a:pt x="282050" y="42563"/>
                  </a:lnTo>
                  <a:lnTo>
                    <a:pt x="281257" y="42180"/>
                  </a:lnTo>
                  <a:lnTo>
                    <a:pt x="280448" y="41805"/>
                  </a:lnTo>
                  <a:lnTo>
                    <a:pt x="279630" y="41456"/>
                  </a:lnTo>
                  <a:lnTo>
                    <a:pt x="278804" y="41115"/>
                  </a:lnTo>
                  <a:lnTo>
                    <a:pt x="277969" y="40800"/>
                  </a:lnTo>
                  <a:lnTo>
                    <a:pt x="277117" y="40493"/>
                  </a:lnTo>
                  <a:lnTo>
                    <a:pt x="276257" y="40212"/>
                  </a:lnTo>
                  <a:lnTo>
                    <a:pt x="275388" y="39939"/>
                  </a:lnTo>
                  <a:lnTo>
                    <a:pt x="274510" y="39692"/>
                  </a:lnTo>
                  <a:lnTo>
                    <a:pt x="273624" y="39462"/>
                  </a:lnTo>
                  <a:lnTo>
                    <a:pt x="272730" y="39249"/>
                  </a:lnTo>
                  <a:lnTo>
                    <a:pt x="271818" y="39062"/>
                  </a:lnTo>
                  <a:lnTo>
                    <a:pt x="271366" y="38968"/>
                  </a:lnTo>
                  <a:lnTo>
                    <a:pt x="270906" y="38883"/>
                  </a:lnTo>
                  <a:lnTo>
                    <a:pt x="270446" y="38806"/>
                  </a:lnTo>
                  <a:lnTo>
                    <a:pt x="269986" y="38730"/>
                  </a:lnTo>
                  <a:lnTo>
                    <a:pt x="269518" y="38661"/>
                  </a:lnTo>
                  <a:lnTo>
                    <a:pt x="269058" y="38602"/>
                  </a:lnTo>
                  <a:lnTo>
                    <a:pt x="268589" y="38542"/>
                  </a:lnTo>
                  <a:lnTo>
                    <a:pt x="268121" y="38483"/>
                  </a:lnTo>
                  <a:lnTo>
                    <a:pt x="267644" y="38431"/>
                  </a:lnTo>
                  <a:lnTo>
                    <a:pt x="267175" y="38389"/>
                  </a:lnTo>
                  <a:lnTo>
                    <a:pt x="266698" y="38355"/>
                  </a:lnTo>
                  <a:lnTo>
                    <a:pt x="266221" y="38321"/>
                  </a:lnTo>
                  <a:lnTo>
                    <a:pt x="265744" y="38287"/>
                  </a:lnTo>
                  <a:lnTo>
                    <a:pt x="265267" y="38261"/>
                  </a:lnTo>
                  <a:lnTo>
                    <a:pt x="264781" y="38244"/>
                  </a:lnTo>
                  <a:lnTo>
                    <a:pt x="264295" y="38235"/>
                  </a:lnTo>
                  <a:lnTo>
                    <a:pt x="263818" y="38227"/>
                  </a:lnTo>
                  <a:lnTo>
                    <a:pt x="263333" y="38218"/>
                  </a:lnTo>
                  <a:lnTo>
                    <a:pt x="262574" y="38227"/>
                  </a:lnTo>
                  <a:lnTo>
                    <a:pt x="261791" y="38261"/>
                  </a:lnTo>
                  <a:lnTo>
                    <a:pt x="260973" y="38304"/>
                  </a:lnTo>
                  <a:lnTo>
                    <a:pt x="260155" y="38355"/>
                  </a:lnTo>
                  <a:lnTo>
                    <a:pt x="259329" y="38423"/>
                  </a:lnTo>
                  <a:lnTo>
                    <a:pt x="258519" y="38508"/>
                  </a:lnTo>
                  <a:lnTo>
                    <a:pt x="257736" y="38593"/>
                  </a:lnTo>
                  <a:lnTo>
                    <a:pt x="256977" y="38687"/>
                  </a:lnTo>
                  <a:lnTo>
                    <a:pt x="257028" y="38150"/>
                  </a:lnTo>
                  <a:lnTo>
                    <a:pt x="257045" y="37886"/>
                  </a:lnTo>
                  <a:lnTo>
                    <a:pt x="257045" y="37614"/>
                  </a:lnTo>
                  <a:lnTo>
                    <a:pt x="257037" y="37136"/>
                  </a:lnTo>
                  <a:lnTo>
                    <a:pt x="257011" y="36668"/>
                  </a:lnTo>
                  <a:lnTo>
                    <a:pt x="256986" y="36191"/>
                  </a:lnTo>
                  <a:lnTo>
                    <a:pt x="256952" y="35722"/>
                  </a:lnTo>
                  <a:lnTo>
                    <a:pt x="256918" y="35254"/>
                  </a:lnTo>
                  <a:lnTo>
                    <a:pt x="256867" y="34785"/>
                  </a:lnTo>
                  <a:lnTo>
                    <a:pt x="256815" y="34317"/>
                  </a:lnTo>
                  <a:lnTo>
                    <a:pt x="256756" y="33857"/>
                  </a:lnTo>
                  <a:lnTo>
                    <a:pt x="256688" y="33388"/>
                  </a:lnTo>
                  <a:lnTo>
                    <a:pt x="256619" y="32928"/>
                  </a:lnTo>
                  <a:lnTo>
                    <a:pt x="256534" y="32468"/>
                  </a:lnTo>
                  <a:lnTo>
                    <a:pt x="256449" y="32008"/>
                  </a:lnTo>
                  <a:lnTo>
                    <a:pt x="256355" y="31548"/>
                  </a:lnTo>
                  <a:lnTo>
                    <a:pt x="256253" y="31096"/>
                  </a:lnTo>
                  <a:lnTo>
                    <a:pt x="256151" y="30645"/>
                  </a:lnTo>
                  <a:lnTo>
                    <a:pt x="256040" y="30193"/>
                  </a:lnTo>
                  <a:lnTo>
                    <a:pt x="255921" y="29742"/>
                  </a:lnTo>
                  <a:lnTo>
                    <a:pt x="255793" y="29290"/>
                  </a:lnTo>
                  <a:lnTo>
                    <a:pt x="255665" y="28847"/>
                  </a:lnTo>
                  <a:lnTo>
                    <a:pt x="255529" y="28396"/>
                  </a:lnTo>
                  <a:lnTo>
                    <a:pt x="255384" y="27953"/>
                  </a:lnTo>
                  <a:lnTo>
                    <a:pt x="255231" y="27518"/>
                  </a:lnTo>
                  <a:lnTo>
                    <a:pt x="255077" y="27075"/>
                  </a:lnTo>
                  <a:lnTo>
                    <a:pt x="254916" y="26641"/>
                  </a:lnTo>
                  <a:lnTo>
                    <a:pt x="254745" y="26206"/>
                  </a:lnTo>
                  <a:lnTo>
                    <a:pt x="254575" y="25772"/>
                  </a:lnTo>
                  <a:lnTo>
                    <a:pt x="254396" y="25346"/>
                  </a:lnTo>
                  <a:lnTo>
                    <a:pt x="254209" y="24911"/>
                  </a:lnTo>
                  <a:lnTo>
                    <a:pt x="254021" y="24485"/>
                  </a:lnTo>
                  <a:lnTo>
                    <a:pt x="253825" y="24068"/>
                  </a:lnTo>
                  <a:lnTo>
                    <a:pt x="253621" y="23642"/>
                  </a:lnTo>
                  <a:lnTo>
                    <a:pt x="253408" y="23224"/>
                  </a:lnTo>
                  <a:lnTo>
                    <a:pt x="253195" y="22807"/>
                  </a:lnTo>
                  <a:lnTo>
                    <a:pt x="252973" y="22398"/>
                  </a:lnTo>
                  <a:lnTo>
                    <a:pt x="252752" y="21981"/>
                  </a:lnTo>
                  <a:lnTo>
                    <a:pt x="252522" y="21572"/>
                  </a:lnTo>
                  <a:lnTo>
                    <a:pt x="252283" y="21171"/>
                  </a:lnTo>
                  <a:lnTo>
                    <a:pt x="252045" y="20762"/>
                  </a:lnTo>
                  <a:lnTo>
                    <a:pt x="251798" y="20362"/>
                  </a:lnTo>
                  <a:lnTo>
                    <a:pt x="251542" y="19961"/>
                  </a:lnTo>
                  <a:lnTo>
                    <a:pt x="251286" y="19570"/>
                  </a:lnTo>
                  <a:lnTo>
                    <a:pt x="251022" y="19178"/>
                  </a:lnTo>
                  <a:lnTo>
                    <a:pt x="250758" y="18786"/>
                  </a:lnTo>
                  <a:lnTo>
                    <a:pt x="250486" y="18402"/>
                  </a:lnTo>
                  <a:lnTo>
                    <a:pt x="250204" y="18019"/>
                  </a:lnTo>
                  <a:lnTo>
                    <a:pt x="249923" y="17636"/>
                  </a:lnTo>
                  <a:lnTo>
                    <a:pt x="249634" y="17252"/>
                  </a:lnTo>
                  <a:lnTo>
                    <a:pt x="249344" y="16877"/>
                  </a:lnTo>
                  <a:lnTo>
                    <a:pt x="249046" y="16511"/>
                  </a:lnTo>
                  <a:lnTo>
                    <a:pt x="248739" y="16136"/>
                  </a:lnTo>
                  <a:lnTo>
                    <a:pt x="248432" y="15770"/>
                  </a:lnTo>
                  <a:lnTo>
                    <a:pt x="248126" y="15412"/>
                  </a:lnTo>
                  <a:lnTo>
                    <a:pt x="247802" y="15046"/>
                  </a:lnTo>
                  <a:lnTo>
                    <a:pt x="247487" y="14697"/>
                  </a:lnTo>
                  <a:lnTo>
                    <a:pt x="247155" y="14339"/>
                  </a:lnTo>
                  <a:lnTo>
                    <a:pt x="246822" y="13989"/>
                  </a:lnTo>
                  <a:lnTo>
                    <a:pt x="246490" y="13640"/>
                  </a:lnTo>
                  <a:lnTo>
                    <a:pt x="246149" y="13299"/>
                  </a:lnTo>
                  <a:lnTo>
                    <a:pt x="245808" y="12959"/>
                  </a:lnTo>
                  <a:lnTo>
                    <a:pt x="245459" y="12626"/>
                  </a:lnTo>
                  <a:lnTo>
                    <a:pt x="245101" y="12294"/>
                  </a:lnTo>
                  <a:lnTo>
                    <a:pt x="244744" y="11962"/>
                  </a:lnTo>
                  <a:lnTo>
                    <a:pt x="244386" y="11638"/>
                  </a:lnTo>
                  <a:lnTo>
                    <a:pt x="244019" y="11314"/>
                  </a:lnTo>
                  <a:lnTo>
                    <a:pt x="243645" y="10991"/>
                  </a:lnTo>
                  <a:lnTo>
                    <a:pt x="243270" y="10684"/>
                  </a:lnTo>
                  <a:lnTo>
                    <a:pt x="242895" y="10369"/>
                  </a:lnTo>
                  <a:lnTo>
                    <a:pt x="242511" y="10062"/>
                  </a:lnTo>
                  <a:lnTo>
                    <a:pt x="242128" y="9755"/>
                  </a:lnTo>
                  <a:lnTo>
                    <a:pt x="241736" y="9457"/>
                  </a:lnTo>
                  <a:lnTo>
                    <a:pt x="241336" y="9159"/>
                  </a:lnTo>
                  <a:lnTo>
                    <a:pt x="240944" y="8869"/>
                  </a:lnTo>
                  <a:lnTo>
                    <a:pt x="240535" y="8580"/>
                  </a:lnTo>
                  <a:lnTo>
                    <a:pt x="240135" y="8299"/>
                  </a:lnTo>
                  <a:lnTo>
                    <a:pt x="239726" y="8017"/>
                  </a:lnTo>
                  <a:lnTo>
                    <a:pt x="239308" y="7745"/>
                  </a:lnTo>
                  <a:lnTo>
                    <a:pt x="238891" y="7472"/>
                  </a:lnTo>
                  <a:lnTo>
                    <a:pt x="238473" y="7208"/>
                  </a:lnTo>
                  <a:lnTo>
                    <a:pt x="238047" y="6944"/>
                  </a:lnTo>
                  <a:lnTo>
                    <a:pt x="237621" y="6680"/>
                  </a:lnTo>
                  <a:lnTo>
                    <a:pt x="237187" y="6433"/>
                  </a:lnTo>
                  <a:lnTo>
                    <a:pt x="236752" y="6177"/>
                  </a:lnTo>
                  <a:lnTo>
                    <a:pt x="236318" y="5930"/>
                  </a:lnTo>
                  <a:lnTo>
                    <a:pt x="235875" y="5692"/>
                  </a:lnTo>
                  <a:lnTo>
                    <a:pt x="235423" y="5453"/>
                  </a:lnTo>
                  <a:lnTo>
                    <a:pt x="234980" y="5223"/>
                  </a:lnTo>
                  <a:lnTo>
                    <a:pt x="234529" y="4993"/>
                  </a:lnTo>
                  <a:lnTo>
                    <a:pt x="234069" y="4772"/>
                  </a:lnTo>
                  <a:lnTo>
                    <a:pt x="233617" y="4550"/>
                  </a:lnTo>
                  <a:lnTo>
                    <a:pt x="233157" y="4337"/>
                  </a:lnTo>
                  <a:lnTo>
                    <a:pt x="232689" y="4124"/>
                  </a:lnTo>
                  <a:lnTo>
                    <a:pt x="232220" y="3920"/>
                  </a:lnTo>
                  <a:lnTo>
                    <a:pt x="231752" y="3724"/>
                  </a:lnTo>
                  <a:lnTo>
                    <a:pt x="231283" y="3528"/>
                  </a:lnTo>
                  <a:lnTo>
                    <a:pt x="230806" y="3332"/>
                  </a:lnTo>
                  <a:lnTo>
                    <a:pt x="230329" y="3153"/>
                  </a:lnTo>
                  <a:lnTo>
                    <a:pt x="229843" y="2965"/>
                  </a:lnTo>
                  <a:lnTo>
                    <a:pt x="229358" y="2795"/>
                  </a:lnTo>
                  <a:lnTo>
                    <a:pt x="228872" y="2625"/>
                  </a:lnTo>
                  <a:lnTo>
                    <a:pt x="228386" y="2454"/>
                  </a:lnTo>
                  <a:lnTo>
                    <a:pt x="227892" y="2292"/>
                  </a:lnTo>
                  <a:lnTo>
                    <a:pt x="227398" y="2139"/>
                  </a:lnTo>
                  <a:lnTo>
                    <a:pt x="226904" y="1986"/>
                  </a:lnTo>
                  <a:lnTo>
                    <a:pt x="226401" y="1841"/>
                  </a:lnTo>
                  <a:lnTo>
                    <a:pt x="225899" y="1705"/>
                  </a:lnTo>
                  <a:lnTo>
                    <a:pt x="225396" y="1568"/>
                  </a:lnTo>
                  <a:lnTo>
                    <a:pt x="224893" y="1440"/>
                  </a:lnTo>
                  <a:lnTo>
                    <a:pt x="224382" y="1313"/>
                  </a:lnTo>
                  <a:lnTo>
                    <a:pt x="223871" y="1193"/>
                  </a:lnTo>
                  <a:lnTo>
                    <a:pt x="223360" y="1083"/>
                  </a:lnTo>
                  <a:lnTo>
                    <a:pt x="222840" y="972"/>
                  </a:lnTo>
                  <a:lnTo>
                    <a:pt x="222329" y="870"/>
                  </a:lnTo>
                  <a:lnTo>
                    <a:pt x="221809" y="776"/>
                  </a:lnTo>
                  <a:lnTo>
                    <a:pt x="221281" y="682"/>
                  </a:lnTo>
                  <a:lnTo>
                    <a:pt x="220762" y="597"/>
                  </a:lnTo>
                  <a:lnTo>
                    <a:pt x="220233" y="520"/>
                  </a:lnTo>
                  <a:lnTo>
                    <a:pt x="219705" y="444"/>
                  </a:lnTo>
                  <a:lnTo>
                    <a:pt x="219177" y="376"/>
                  </a:lnTo>
                  <a:lnTo>
                    <a:pt x="218649" y="307"/>
                  </a:lnTo>
                  <a:lnTo>
                    <a:pt x="218112" y="256"/>
                  </a:lnTo>
                  <a:lnTo>
                    <a:pt x="217584" y="205"/>
                  </a:lnTo>
                  <a:lnTo>
                    <a:pt x="217047" y="154"/>
                  </a:lnTo>
                  <a:lnTo>
                    <a:pt x="216510" y="111"/>
                  </a:lnTo>
                  <a:lnTo>
                    <a:pt x="215965" y="86"/>
                  </a:lnTo>
                  <a:lnTo>
                    <a:pt x="215429" y="52"/>
                  </a:lnTo>
                  <a:lnTo>
                    <a:pt x="214883" y="35"/>
                  </a:lnTo>
                  <a:lnTo>
                    <a:pt x="214338" y="18"/>
                  </a:lnTo>
                  <a:lnTo>
                    <a:pt x="213793" y="9"/>
                  </a:lnTo>
                  <a:lnTo>
                    <a:pt x="212958" y="1"/>
                  </a:lnTo>
                  <a:lnTo>
                    <a:pt x="212123" y="9"/>
                  </a:lnTo>
                  <a:lnTo>
                    <a:pt x="211297" y="35"/>
                  </a:lnTo>
                  <a:lnTo>
                    <a:pt x="210470" y="77"/>
                  </a:lnTo>
                  <a:lnTo>
                    <a:pt x="209644" y="120"/>
                  </a:lnTo>
                  <a:lnTo>
                    <a:pt x="208826" y="188"/>
                  </a:lnTo>
                  <a:lnTo>
                    <a:pt x="208017" y="265"/>
                  </a:lnTo>
                  <a:lnTo>
                    <a:pt x="207207" y="350"/>
                  </a:lnTo>
                  <a:lnTo>
                    <a:pt x="206407" y="452"/>
                  </a:lnTo>
                  <a:lnTo>
                    <a:pt x="205606" y="563"/>
                  </a:lnTo>
                  <a:lnTo>
                    <a:pt x="204805" y="691"/>
                  </a:lnTo>
                  <a:lnTo>
                    <a:pt x="204021" y="836"/>
                  </a:lnTo>
                  <a:lnTo>
                    <a:pt x="203237" y="980"/>
                  </a:lnTo>
                  <a:lnTo>
                    <a:pt x="202454" y="1151"/>
                  </a:lnTo>
                  <a:lnTo>
                    <a:pt x="201678" y="1321"/>
                  </a:lnTo>
                  <a:lnTo>
                    <a:pt x="200912" y="1509"/>
                  </a:lnTo>
                  <a:lnTo>
                    <a:pt x="200153" y="1713"/>
                  </a:lnTo>
                  <a:lnTo>
                    <a:pt x="199395" y="1918"/>
                  </a:lnTo>
                  <a:lnTo>
                    <a:pt x="198645" y="2139"/>
                  </a:lnTo>
                  <a:lnTo>
                    <a:pt x="197904" y="2378"/>
                  </a:lnTo>
                  <a:lnTo>
                    <a:pt x="197163" y="2625"/>
                  </a:lnTo>
                  <a:lnTo>
                    <a:pt x="196430" y="2880"/>
                  </a:lnTo>
                  <a:lnTo>
                    <a:pt x="195706" y="3144"/>
                  </a:lnTo>
                  <a:lnTo>
                    <a:pt x="194991" y="3425"/>
                  </a:lnTo>
                  <a:lnTo>
                    <a:pt x="194275" y="3715"/>
                  </a:lnTo>
                  <a:lnTo>
                    <a:pt x="193568" y="4013"/>
                  </a:lnTo>
                  <a:lnTo>
                    <a:pt x="192878" y="4320"/>
                  </a:lnTo>
                  <a:lnTo>
                    <a:pt x="192188" y="4644"/>
                  </a:lnTo>
                  <a:lnTo>
                    <a:pt x="191498" y="4976"/>
                  </a:lnTo>
                  <a:lnTo>
                    <a:pt x="190825" y="5317"/>
                  </a:lnTo>
                  <a:lnTo>
                    <a:pt x="190160" y="5666"/>
                  </a:lnTo>
                  <a:lnTo>
                    <a:pt x="189496" y="6032"/>
                  </a:lnTo>
                  <a:lnTo>
                    <a:pt x="188848" y="6399"/>
                  </a:lnTo>
                  <a:lnTo>
                    <a:pt x="188201" y="6782"/>
                  </a:lnTo>
                  <a:lnTo>
                    <a:pt x="187570" y="7174"/>
                  </a:lnTo>
                  <a:lnTo>
                    <a:pt x="186940" y="7574"/>
                  </a:lnTo>
                  <a:lnTo>
                    <a:pt x="186326" y="7983"/>
                  </a:lnTo>
                  <a:lnTo>
                    <a:pt x="185713" y="8401"/>
                  </a:lnTo>
                  <a:lnTo>
                    <a:pt x="185117" y="8827"/>
                  </a:lnTo>
                  <a:lnTo>
                    <a:pt x="184520" y="9261"/>
                  </a:lnTo>
                  <a:lnTo>
                    <a:pt x="183941" y="9713"/>
                  </a:lnTo>
                  <a:lnTo>
                    <a:pt x="183362" y="10164"/>
                  </a:lnTo>
                  <a:lnTo>
                    <a:pt x="182799" y="10624"/>
                  </a:lnTo>
                  <a:lnTo>
                    <a:pt x="182246" y="11101"/>
                  </a:lnTo>
                  <a:lnTo>
                    <a:pt x="181700" y="11578"/>
                  </a:lnTo>
                  <a:lnTo>
                    <a:pt x="181164" y="12073"/>
                  </a:lnTo>
                  <a:lnTo>
                    <a:pt x="180636" y="12567"/>
                  </a:lnTo>
                  <a:lnTo>
                    <a:pt x="180124" y="13069"/>
                  </a:lnTo>
                  <a:lnTo>
                    <a:pt x="179613" y="13581"/>
                  </a:lnTo>
                  <a:lnTo>
                    <a:pt x="179119" y="14100"/>
                  </a:lnTo>
                  <a:lnTo>
                    <a:pt x="178634" y="14628"/>
                  </a:lnTo>
                  <a:lnTo>
                    <a:pt x="178156" y="15165"/>
                  </a:lnTo>
                  <a:lnTo>
                    <a:pt x="177696" y="15710"/>
                  </a:lnTo>
                  <a:lnTo>
                    <a:pt x="177245" y="16264"/>
                  </a:lnTo>
                  <a:lnTo>
                    <a:pt x="176802" y="16818"/>
                  </a:lnTo>
                  <a:lnTo>
                    <a:pt x="176367" y="17389"/>
                  </a:lnTo>
                  <a:lnTo>
                    <a:pt x="175950" y="17959"/>
                  </a:lnTo>
                  <a:lnTo>
                    <a:pt x="175541" y="18539"/>
                  </a:lnTo>
                  <a:lnTo>
                    <a:pt x="175149" y="19118"/>
                  </a:lnTo>
                  <a:lnTo>
                    <a:pt x="174757" y="19714"/>
                  </a:lnTo>
                  <a:lnTo>
                    <a:pt x="174391" y="20311"/>
                  </a:lnTo>
                  <a:lnTo>
                    <a:pt x="174025" y="20916"/>
                  </a:lnTo>
                  <a:lnTo>
                    <a:pt x="173675" y="21529"/>
                  </a:lnTo>
                  <a:lnTo>
                    <a:pt x="173343" y="22142"/>
                  </a:lnTo>
                  <a:lnTo>
                    <a:pt x="173258" y="22287"/>
                  </a:lnTo>
                  <a:lnTo>
                    <a:pt x="173181" y="22424"/>
                  </a:lnTo>
                  <a:lnTo>
                    <a:pt x="173087" y="22551"/>
                  </a:lnTo>
                  <a:lnTo>
                    <a:pt x="173002" y="22679"/>
                  </a:lnTo>
                  <a:lnTo>
                    <a:pt x="172900" y="22807"/>
                  </a:lnTo>
                  <a:lnTo>
                    <a:pt x="172806" y="22926"/>
                  </a:lnTo>
                  <a:lnTo>
                    <a:pt x="172704" y="23037"/>
                  </a:lnTo>
                  <a:lnTo>
                    <a:pt x="172593" y="23148"/>
                  </a:lnTo>
                  <a:lnTo>
                    <a:pt x="172483" y="23250"/>
                  </a:lnTo>
                  <a:lnTo>
                    <a:pt x="172363" y="23352"/>
                  </a:lnTo>
                  <a:lnTo>
                    <a:pt x="172253" y="23446"/>
                  </a:lnTo>
                  <a:lnTo>
                    <a:pt x="172125" y="23540"/>
                  </a:lnTo>
                  <a:lnTo>
                    <a:pt x="172005" y="23625"/>
                  </a:lnTo>
                  <a:lnTo>
                    <a:pt x="171878" y="23710"/>
                  </a:lnTo>
                  <a:lnTo>
                    <a:pt x="171750" y="23787"/>
                  </a:lnTo>
                  <a:lnTo>
                    <a:pt x="171614" y="23863"/>
                  </a:lnTo>
                  <a:lnTo>
                    <a:pt x="171341" y="24000"/>
                  </a:lnTo>
                  <a:lnTo>
                    <a:pt x="171068" y="24110"/>
                  </a:lnTo>
                  <a:lnTo>
                    <a:pt x="170779" y="24213"/>
                  </a:lnTo>
                  <a:lnTo>
                    <a:pt x="170489" y="24289"/>
                  </a:lnTo>
                  <a:lnTo>
                    <a:pt x="170191" y="24349"/>
                  </a:lnTo>
                  <a:lnTo>
                    <a:pt x="169884" y="24400"/>
                  </a:lnTo>
                  <a:lnTo>
                    <a:pt x="169586" y="24426"/>
                  </a:lnTo>
                  <a:lnTo>
                    <a:pt x="169279" y="24434"/>
                  </a:lnTo>
                  <a:lnTo>
                    <a:pt x="168981" y="24426"/>
                  </a:lnTo>
                  <a:lnTo>
                    <a:pt x="168674" y="24400"/>
                  </a:lnTo>
                  <a:lnTo>
                    <a:pt x="168376" y="24349"/>
                  </a:lnTo>
                  <a:lnTo>
                    <a:pt x="168078" y="24289"/>
                  </a:lnTo>
                  <a:lnTo>
                    <a:pt x="167788" y="24213"/>
                  </a:lnTo>
                  <a:lnTo>
                    <a:pt x="167499" y="24110"/>
                  </a:lnTo>
                  <a:lnTo>
                    <a:pt x="167218" y="24000"/>
                  </a:lnTo>
                  <a:lnTo>
                    <a:pt x="166945" y="23863"/>
                  </a:lnTo>
                  <a:lnTo>
                    <a:pt x="166817" y="23787"/>
                  </a:lnTo>
                  <a:lnTo>
                    <a:pt x="166689" y="23710"/>
                  </a:lnTo>
                  <a:lnTo>
                    <a:pt x="166562" y="23625"/>
                  </a:lnTo>
                  <a:lnTo>
                    <a:pt x="166434" y="23540"/>
                  </a:lnTo>
                  <a:lnTo>
                    <a:pt x="166315" y="23446"/>
                  </a:lnTo>
                  <a:lnTo>
                    <a:pt x="166195" y="23352"/>
                  </a:lnTo>
                  <a:lnTo>
                    <a:pt x="166085" y="23250"/>
                  </a:lnTo>
                  <a:lnTo>
                    <a:pt x="165974" y="23148"/>
                  </a:lnTo>
                  <a:lnTo>
                    <a:pt x="165863" y="23037"/>
                  </a:lnTo>
                  <a:lnTo>
                    <a:pt x="165761" y="22926"/>
                  </a:lnTo>
                  <a:lnTo>
                    <a:pt x="165659" y="22807"/>
                  </a:lnTo>
                  <a:lnTo>
                    <a:pt x="165565" y="22679"/>
                  </a:lnTo>
                  <a:lnTo>
                    <a:pt x="165471" y="22551"/>
                  </a:lnTo>
                  <a:lnTo>
                    <a:pt x="165386" y="22424"/>
                  </a:lnTo>
                  <a:lnTo>
                    <a:pt x="165301" y="22287"/>
                  </a:lnTo>
                  <a:lnTo>
                    <a:pt x="165224" y="22142"/>
                  </a:lnTo>
                  <a:lnTo>
                    <a:pt x="165011" y="21751"/>
                  </a:lnTo>
                  <a:lnTo>
                    <a:pt x="164790" y="21367"/>
                  </a:lnTo>
                  <a:lnTo>
                    <a:pt x="164568" y="20975"/>
                  </a:lnTo>
                  <a:lnTo>
                    <a:pt x="164347" y="20592"/>
                  </a:lnTo>
                  <a:lnTo>
                    <a:pt x="164117" y="20209"/>
                  </a:lnTo>
                  <a:lnTo>
                    <a:pt x="163878" y="19834"/>
                  </a:lnTo>
                  <a:lnTo>
                    <a:pt x="163631" y="19450"/>
                  </a:lnTo>
                  <a:lnTo>
                    <a:pt x="163392" y="19075"/>
                  </a:lnTo>
                  <a:lnTo>
                    <a:pt x="163137" y="18709"/>
                  </a:lnTo>
                  <a:lnTo>
                    <a:pt x="162881" y="18343"/>
                  </a:lnTo>
                  <a:lnTo>
                    <a:pt x="162626" y="17976"/>
                  </a:lnTo>
                  <a:lnTo>
                    <a:pt x="162362" y="17610"/>
                  </a:lnTo>
                  <a:lnTo>
                    <a:pt x="162089" y="17252"/>
                  </a:lnTo>
                  <a:lnTo>
                    <a:pt x="161816" y="16895"/>
                  </a:lnTo>
                  <a:lnTo>
                    <a:pt x="161535" y="16537"/>
                  </a:lnTo>
                  <a:lnTo>
                    <a:pt x="161254" y="16187"/>
                  </a:lnTo>
                  <a:lnTo>
                    <a:pt x="160973" y="15838"/>
                  </a:lnTo>
                  <a:lnTo>
                    <a:pt x="160675" y="15489"/>
                  </a:lnTo>
                  <a:lnTo>
                    <a:pt x="160385" y="15148"/>
                  </a:lnTo>
                  <a:lnTo>
                    <a:pt x="160087" y="14807"/>
                  </a:lnTo>
                  <a:lnTo>
                    <a:pt x="159780" y="14475"/>
                  </a:lnTo>
                  <a:lnTo>
                    <a:pt x="159474" y="14134"/>
                  </a:lnTo>
                  <a:lnTo>
                    <a:pt x="159158" y="13811"/>
                  </a:lnTo>
                  <a:lnTo>
                    <a:pt x="158843" y="13478"/>
                  </a:lnTo>
                  <a:lnTo>
                    <a:pt x="158519" y="13155"/>
                  </a:lnTo>
                  <a:lnTo>
                    <a:pt x="158196" y="12839"/>
                  </a:lnTo>
                  <a:lnTo>
                    <a:pt x="157872" y="12516"/>
                  </a:lnTo>
                  <a:lnTo>
                    <a:pt x="157540" y="12200"/>
                  </a:lnTo>
                  <a:lnTo>
                    <a:pt x="156858" y="11587"/>
                  </a:lnTo>
                  <a:lnTo>
                    <a:pt x="156168" y="10982"/>
                  </a:lnTo>
                  <a:lnTo>
                    <a:pt x="155785" y="10658"/>
                  </a:lnTo>
                  <a:lnTo>
                    <a:pt x="155401" y="10343"/>
                  </a:lnTo>
                  <a:lnTo>
                    <a:pt x="155018" y="10028"/>
                  </a:lnTo>
                  <a:lnTo>
                    <a:pt x="154618" y="9713"/>
                  </a:lnTo>
                  <a:lnTo>
                    <a:pt x="154226" y="9406"/>
                  </a:lnTo>
                  <a:lnTo>
                    <a:pt x="153825" y="9108"/>
                  </a:lnTo>
                  <a:lnTo>
                    <a:pt x="153416" y="8810"/>
                  </a:lnTo>
                  <a:lnTo>
                    <a:pt x="153007" y="8520"/>
                  </a:lnTo>
                  <a:lnTo>
                    <a:pt x="152590" y="8230"/>
                  </a:lnTo>
                  <a:lnTo>
                    <a:pt x="152172" y="7941"/>
                  </a:lnTo>
                  <a:lnTo>
                    <a:pt x="151755" y="7660"/>
                  </a:lnTo>
                  <a:lnTo>
                    <a:pt x="151329" y="7387"/>
                  </a:lnTo>
                  <a:lnTo>
                    <a:pt x="150895" y="7114"/>
                  </a:lnTo>
                  <a:lnTo>
                    <a:pt x="150460" y="6850"/>
                  </a:lnTo>
                  <a:lnTo>
                    <a:pt x="150026" y="6586"/>
                  </a:lnTo>
                  <a:lnTo>
                    <a:pt x="149583" y="6331"/>
                  </a:lnTo>
                  <a:lnTo>
                    <a:pt x="149140" y="6075"/>
                  </a:lnTo>
                  <a:lnTo>
                    <a:pt x="148688" y="5828"/>
                  </a:lnTo>
                  <a:lnTo>
                    <a:pt x="148237" y="5581"/>
                  </a:lnTo>
                  <a:lnTo>
                    <a:pt x="147776" y="5342"/>
                  </a:lnTo>
                  <a:lnTo>
                    <a:pt x="147316" y="5104"/>
                  </a:lnTo>
                  <a:lnTo>
                    <a:pt x="146856" y="4874"/>
                  </a:lnTo>
                  <a:lnTo>
                    <a:pt x="146388" y="4652"/>
                  </a:lnTo>
                  <a:lnTo>
                    <a:pt x="145919" y="4431"/>
                  </a:lnTo>
                  <a:lnTo>
                    <a:pt x="145442" y="4209"/>
                  </a:lnTo>
                  <a:lnTo>
                    <a:pt x="144965" y="4005"/>
                  </a:lnTo>
                  <a:lnTo>
                    <a:pt x="144488" y="3792"/>
                  </a:lnTo>
                  <a:lnTo>
                    <a:pt x="144002" y="3596"/>
                  </a:lnTo>
                  <a:lnTo>
                    <a:pt x="143517" y="3400"/>
                  </a:lnTo>
                  <a:lnTo>
                    <a:pt x="143023" y="3212"/>
                  </a:lnTo>
                  <a:lnTo>
                    <a:pt x="142529" y="3025"/>
                  </a:lnTo>
                  <a:lnTo>
                    <a:pt x="142034" y="2846"/>
                  </a:lnTo>
                  <a:lnTo>
                    <a:pt x="141532" y="2667"/>
                  </a:lnTo>
                  <a:lnTo>
                    <a:pt x="141029" y="2497"/>
                  </a:lnTo>
                  <a:lnTo>
                    <a:pt x="140527" y="2335"/>
                  </a:lnTo>
                  <a:lnTo>
                    <a:pt x="140015" y="2173"/>
                  </a:lnTo>
                  <a:lnTo>
                    <a:pt x="139504" y="2020"/>
                  </a:lnTo>
                  <a:lnTo>
                    <a:pt x="138993" y="1866"/>
                  </a:lnTo>
                  <a:lnTo>
                    <a:pt x="138473" y="1722"/>
                  </a:lnTo>
                  <a:lnTo>
                    <a:pt x="137954" y="1585"/>
                  </a:lnTo>
                  <a:lnTo>
                    <a:pt x="137434" y="1458"/>
                  </a:lnTo>
                  <a:lnTo>
                    <a:pt x="136906" y="1330"/>
                  </a:lnTo>
                  <a:lnTo>
                    <a:pt x="136378" y="1202"/>
                  </a:lnTo>
                  <a:lnTo>
                    <a:pt x="135849" y="1091"/>
                  </a:lnTo>
                  <a:lnTo>
                    <a:pt x="135313" y="980"/>
                  </a:lnTo>
                  <a:lnTo>
                    <a:pt x="134776" y="878"/>
                  </a:lnTo>
                  <a:lnTo>
                    <a:pt x="134239" y="776"/>
                  </a:lnTo>
                  <a:lnTo>
                    <a:pt x="133703" y="682"/>
                  </a:lnTo>
                  <a:lnTo>
                    <a:pt x="133157" y="597"/>
                  </a:lnTo>
                  <a:lnTo>
                    <a:pt x="132612" y="512"/>
                  </a:lnTo>
                  <a:lnTo>
                    <a:pt x="132067" y="435"/>
                  </a:lnTo>
                  <a:lnTo>
                    <a:pt x="131513" y="367"/>
                  </a:lnTo>
                  <a:lnTo>
                    <a:pt x="130968" y="307"/>
                  </a:lnTo>
                  <a:lnTo>
                    <a:pt x="130414" y="248"/>
                  </a:lnTo>
                  <a:lnTo>
                    <a:pt x="129852" y="197"/>
                  </a:lnTo>
                  <a:lnTo>
                    <a:pt x="129298" y="154"/>
                  </a:lnTo>
                  <a:lnTo>
                    <a:pt x="128736" y="111"/>
                  </a:lnTo>
                  <a:lnTo>
                    <a:pt x="128174" y="77"/>
                  </a:lnTo>
                  <a:lnTo>
                    <a:pt x="127611" y="52"/>
                  </a:lnTo>
                  <a:lnTo>
                    <a:pt x="127049" y="26"/>
                  </a:lnTo>
                  <a:lnTo>
                    <a:pt x="126478" y="9"/>
                  </a:lnTo>
                  <a:lnTo>
                    <a:pt x="125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p:cNvSpPr/>
            <p:nvPr/>
          </p:nvSpPr>
          <p:spPr>
            <a:xfrm>
              <a:off x="-7401125" y="-8353425"/>
              <a:ext cx="8463975" cy="8463775"/>
            </a:xfrm>
            <a:custGeom>
              <a:avLst/>
              <a:gdLst/>
              <a:ahLst/>
              <a:cxnLst/>
              <a:rect l="l" t="t" r="r" b="b"/>
              <a:pathLst>
                <a:path w="338559" h="338551" fill="none" extrusionOk="0">
                  <a:moveTo>
                    <a:pt x="301337" y="216860"/>
                  </a:moveTo>
                  <a:lnTo>
                    <a:pt x="301337" y="216860"/>
                  </a:lnTo>
                  <a:lnTo>
                    <a:pt x="301704" y="217235"/>
                  </a:lnTo>
                  <a:lnTo>
                    <a:pt x="302070" y="217619"/>
                  </a:lnTo>
                  <a:lnTo>
                    <a:pt x="302419" y="218002"/>
                  </a:lnTo>
                  <a:lnTo>
                    <a:pt x="302777" y="218385"/>
                  </a:lnTo>
                  <a:lnTo>
                    <a:pt x="303118" y="218769"/>
                  </a:lnTo>
                  <a:lnTo>
                    <a:pt x="303459" y="219169"/>
                  </a:lnTo>
                  <a:lnTo>
                    <a:pt x="303800" y="219561"/>
                  </a:lnTo>
                  <a:lnTo>
                    <a:pt x="304123" y="219961"/>
                  </a:lnTo>
                  <a:lnTo>
                    <a:pt x="304447" y="220362"/>
                  </a:lnTo>
                  <a:lnTo>
                    <a:pt x="304771" y="220771"/>
                  </a:lnTo>
                  <a:lnTo>
                    <a:pt x="305077" y="221180"/>
                  </a:lnTo>
                  <a:lnTo>
                    <a:pt x="305393" y="221589"/>
                  </a:lnTo>
                  <a:lnTo>
                    <a:pt x="305691" y="222006"/>
                  </a:lnTo>
                  <a:lnTo>
                    <a:pt x="305989" y="222423"/>
                  </a:lnTo>
                  <a:lnTo>
                    <a:pt x="306279" y="222841"/>
                  </a:lnTo>
                  <a:lnTo>
                    <a:pt x="306568" y="223267"/>
                  </a:lnTo>
                  <a:lnTo>
                    <a:pt x="306841" y="223693"/>
                  </a:lnTo>
                  <a:lnTo>
                    <a:pt x="307122" y="224127"/>
                  </a:lnTo>
                  <a:lnTo>
                    <a:pt x="307386" y="224553"/>
                  </a:lnTo>
                  <a:lnTo>
                    <a:pt x="307650" y="224988"/>
                  </a:lnTo>
                  <a:lnTo>
                    <a:pt x="307906" y="225431"/>
                  </a:lnTo>
                  <a:lnTo>
                    <a:pt x="308161" y="225865"/>
                  </a:lnTo>
                  <a:lnTo>
                    <a:pt x="308409" y="226308"/>
                  </a:lnTo>
                  <a:lnTo>
                    <a:pt x="308647" y="226760"/>
                  </a:lnTo>
                  <a:lnTo>
                    <a:pt x="308886" y="227203"/>
                  </a:lnTo>
                  <a:lnTo>
                    <a:pt x="309116" y="227654"/>
                  </a:lnTo>
                  <a:lnTo>
                    <a:pt x="309337" y="228106"/>
                  </a:lnTo>
                  <a:lnTo>
                    <a:pt x="309550" y="228557"/>
                  </a:lnTo>
                  <a:lnTo>
                    <a:pt x="309763" y="229009"/>
                  </a:lnTo>
                  <a:lnTo>
                    <a:pt x="309976" y="229469"/>
                  </a:lnTo>
                  <a:lnTo>
                    <a:pt x="310172" y="229929"/>
                  </a:lnTo>
                  <a:lnTo>
                    <a:pt x="310368" y="230389"/>
                  </a:lnTo>
                  <a:lnTo>
                    <a:pt x="310555" y="230849"/>
                  </a:lnTo>
                  <a:lnTo>
                    <a:pt x="310743" y="231318"/>
                  </a:lnTo>
                  <a:lnTo>
                    <a:pt x="310922" y="231786"/>
                  </a:lnTo>
                  <a:lnTo>
                    <a:pt x="311092" y="232255"/>
                  </a:lnTo>
                  <a:lnTo>
                    <a:pt x="311254" y="232723"/>
                  </a:lnTo>
                  <a:lnTo>
                    <a:pt x="311416" y="233192"/>
                  </a:lnTo>
                  <a:lnTo>
                    <a:pt x="311569" y="233660"/>
                  </a:lnTo>
                  <a:lnTo>
                    <a:pt x="311714" y="234137"/>
                  </a:lnTo>
                  <a:lnTo>
                    <a:pt x="311859" y="234615"/>
                  </a:lnTo>
                  <a:lnTo>
                    <a:pt x="311995" y="235083"/>
                  </a:lnTo>
                  <a:lnTo>
                    <a:pt x="312131" y="235560"/>
                  </a:lnTo>
                  <a:lnTo>
                    <a:pt x="312251" y="236046"/>
                  </a:lnTo>
                  <a:lnTo>
                    <a:pt x="312370" y="236523"/>
                  </a:lnTo>
                  <a:lnTo>
                    <a:pt x="312481" y="237000"/>
                  </a:lnTo>
                  <a:lnTo>
                    <a:pt x="312591" y="237486"/>
                  </a:lnTo>
                  <a:lnTo>
                    <a:pt x="312694" y="237963"/>
                  </a:lnTo>
                  <a:lnTo>
                    <a:pt x="312787" y="238448"/>
                  </a:lnTo>
                  <a:lnTo>
                    <a:pt x="312873" y="238925"/>
                  </a:lnTo>
                  <a:lnTo>
                    <a:pt x="312958" y="239411"/>
                  </a:lnTo>
                  <a:lnTo>
                    <a:pt x="313035" y="239897"/>
                  </a:lnTo>
                  <a:lnTo>
                    <a:pt x="313103" y="240382"/>
                  </a:lnTo>
                  <a:lnTo>
                    <a:pt x="313171" y="240868"/>
                  </a:lnTo>
                  <a:lnTo>
                    <a:pt x="313230" y="241353"/>
                  </a:lnTo>
                  <a:lnTo>
                    <a:pt x="313282" y="241839"/>
                  </a:lnTo>
                  <a:lnTo>
                    <a:pt x="313324" y="242325"/>
                  </a:lnTo>
                  <a:lnTo>
                    <a:pt x="313367" y="242810"/>
                  </a:lnTo>
                  <a:lnTo>
                    <a:pt x="313401" y="243296"/>
                  </a:lnTo>
                  <a:lnTo>
                    <a:pt x="313426" y="243781"/>
                  </a:lnTo>
                  <a:lnTo>
                    <a:pt x="313452" y="244267"/>
                  </a:lnTo>
                  <a:lnTo>
                    <a:pt x="313469" y="244753"/>
                  </a:lnTo>
                  <a:lnTo>
                    <a:pt x="313478" y="245238"/>
                  </a:lnTo>
                  <a:lnTo>
                    <a:pt x="313478" y="245724"/>
                  </a:lnTo>
                  <a:lnTo>
                    <a:pt x="313478" y="245724"/>
                  </a:lnTo>
                  <a:lnTo>
                    <a:pt x="313478" y="246252"/>
                  </a:lnTo>
                  <a:lnTo>
                    <a:pt x="313460" y="246772"/>
                  </a:lnTo>
                  <a:lnTo>
                    <a:pt x="313443" y="247300"/>
                  </a:lnTo>
                  <a:lnTo>
                    <a:pt x="313418" y="247820"/>
                  </a:lnTo>
                  <a:lnTo>
                    <a:pt x="313392" y="248331"/>
                  </a:lnTo>
                  <a:lnTo>
                    <a:pt x="313350" y="248850"/>
                  </a:lnTo>
                  <a:lnTo>
                    <a:pt x="313307" y="249370"/>
                  </a:lnTo>
                  <a:lnTo>
                    <a:pt x="313256" y="249881"/>
                  </a:lnTo>
                  <a:lnTo>
                    <a:pt x="313196" y="250392"/>
                  </a:lnTo>
                  <a:lnTo>
                    <a:pt x="313128" y="250904"/>
                  </a:lnTo>
                  <a:lnTo>
                    <a:pt x="313060" y="251415"/>
                  </a:lnTo>
                  <a:lnTo>
                    <a:pt x="312975" y="251917"/>
                  </a:lnTo>
                  <a:lnTo>
                    <a:pt x="312890" y="252420"/>
                  </a:lnTo>
                  <a:lnTo>
                    <a:pt x="312796" y="252923"/>
                  </a:lnTo>
                  <a:lnTo>
                    <a:pt x="312702" y="253425"/>
                  </a:lnTo>
                  <a:lnTo>
                    <a:pt x="312591" y="253928"/>
                  </a:lnTo>
                  <a:lnTo>
                    <a:pt x="312481" y="254422"/>
                  </a:lnTo>
                  <a:lnTo>
                    <a:pt x="312361" y="254916"/>
                  </a:lnTo>
                  <a:lnTo>
                    <a:pt x="312242" y="255410"/>
                  </a:lnTo>
                  <a:lnTo>
                    <a:pt x="312106" y="255896"/>
                  </a:lnTo>
                  <a:lnTo>
                    <a:pt x="311970" y="256390"/>
                  </a:lnTo>
                  <a:lnTo>
                    <a:pt x="311825" y="256876"/>
                  </a:lnTo>
                  <a:lnTo>
                    <a:pt x="311680" y="257361"/>
                  </a:lnTo>
                  <a:lnTo>
                    <a:pt x="311527" y="257838"/>
                  </a:lnTo>
                  <a:lnTo>
                    <a:pt x="311365" y="258315"/>
                  </a:lnTo>
                  <a:lnTo>
                    <a:pt x="311194" y="258792"/>
                  </a:lnTo>
                  <a:lnTo>
                    <a:pt x="311015" y="259270"/>
                  </a:lnTo>
                  <a:lnTo>
                    <a:pt x="310837" y="259747"/>
                  </a:lnTo>
                  <a:lnTo>
                    <a:pt x="310649" y="260215"/>
                  </a:lnTo>
                  <a:lnTo>
                    <a:pt x="310462" y="260684"/>
                  </a:lnTo>
                  <a:lnTo>
                    <a:pt x="310257" y="261144"/>
                  </a:lnTo>
                  <a:lnTo>
                    <a:pt x="310053" y="261612"/>
                  </a:lnTo>
                  <a:lnTo>
                    <a:pt x="309848" y="262072"/>
                  </a:lnTo>
                  <a:lnTo>
                    <a:pt x="309627" y="262524"/>
                  </a:lnTo>
                  <a:lnTo>
                    <a:pt x="309405" y="262984"/>
                  </a:lnTo>
                  <a:lnTo>
                    <a:pt x="309184" y="263435"/>
                  </a:lnTo>
                  <a:lnTo>
                    <a:pt x="308945" y="263887"/>
                  </a:lnTo>
                  <a:lnTo>
                    <a:pt x="308707" y="264330"/>
                  </a:lnTo>
                  <a:lnTo>
                    <a:pt x="308468" y="264773"/>
                  </a:lnTo>
                  <a:lnTo>
                    <a:pt x="308213" y="265216"/>
                  </a:lnTo>
                  <a:lnTo>
                    <a:pt x="307957" y="265650"/>
                  </a:lnTo>
                  <a:lnTo>
                    <a:pt x="307701" y="266094"/>
                  </a:lnTo>
                  <a:lnTo>
                    <a:pt x="307437" y="266519"/>
                  </a:lnTo>
                  <a:lnTo>
                    <a:pt x="307165" y="266954"/>
                  </a:lnTo>
                  <a:lnTo>
                    <a:pt x="306884" y="267380"/>
                  </a:lnTo>
                  <a:lnTo>
                    <a:pt x="306602" y="267806"/>
                  </a:lnTo>
                  <a:lnTo>
                    <a:pt x="306313" y="268223"/>
                  </a:lnTo>
                  <a:lnTo>
                    <a:pt x="306023" y="268641"/>
                  </a:lnTo>
                  <a:lnTo>
                    <a:pt x="305725" y="269058"/>
                  </a:lnTo>
                  <a:lnTo>
                    <a:pt x="305418" y="269467"/>
                  </a:lnTo>
                  <a:lnTo>
                    <a:pt x="305112" y="269876"/>
                  </a:lnTo>
                  <a:lnTo>
                    <a:pt x="304796" y="270285"/>
                  </a:lnTo>
                  <a:lnTo>
                    <a:pt x="304481" y="270685"/>
                  </a:lnTo>
                  <a:lnTo>
                    <a:pt x="304157" y="271086"/>
                  </a:lnTo>
                  <a:lnTo>
                    <a:pt x="303825" y="271478"/>
                  </a:lnTo>
                  <a:lnTo>
                    <a:pt x="303493" y="271870"/>
                  </a:lnTo>
                  <a:lnTo>
                    <a:pt x="303161" y="272261"/>
                  </a:lnTo>
                  <a:lnTo>
                    <a:pt x="302811" y="272645"/>
                  </a:lnTo>
                  <a:lnTo>
                    <a:pt x="302462" y="273028"/>
                  </a:lnTo>
                  <a:lnTo>
                    <a:pt x="302113" y="273403"/>
                  </a:lnTo>
                  <a:lnTo>
                    <a:pt x="301755" y="273778"/>
                  </a:lnTo>
                  <a:lnTo>
                    <a:pt x="301397" y="274153"/>
                  </a:lnTo>
                  <a:lnTo>
                    <a:pt x="301022" y="274519"/>
                  </a:lnTo>
                  <a:lnTo>
                    <a:pt x="300656" y="274885"/>
                  </a:lnTo>
                  <a:lnTo>
                    <a:pt x="300281" y="275243"/>
                  </a:lnTo>
                  <a:lnTo>
                    <a:pt x="299898" y="275601"/>
                  </a:lnTo>
                  <a:lnTo>
                    <a:pt x="299514" y="275950"/>
                  </a:lnTo>
                  <a:lnTo>
                    <a:pt x="299122" y="276300"/>
                  </a:lnTo>
                  <a:lnTo>
                    <a:pt x="298731" y="276649"/>
                  </a:lnTo>
                  <a:lnTo>
                    <a:pt x="298330" y="276990"/>
                  </a:lnTo>
                  <a:lnTo>
                    <a:pt x="297930" y="277322"/>
                  </a:lnTo>
                  <a:lnTo>
                    <a:pt x="297521" y="277663"/>
                  </a:lnTo>
                  <a:lnTo>
                    <a:pt x="297112" y="277986"/>
                  </a:lnTo>
                  <a:lnTo>
                    <a:pt x="296694" y="278319"/>
                  </a:lnTo>
                  <a:lnTo>
                    <a:pt x="296277" y="278642"/>
                  </a:lnTo>
                  <a:lnTo>
                    <a:pt x="295851" y="278958"/>
                  </a:lnTo>
                  <a:lnTo>
                    <a:pt x="295425" y="279273"/>
                  </a:lnTo>
                  <a:lnTo>
                    <a:pt x="294991" y="279580"/>
                  </a:lnTo>
                  <a:lnTo>
                    <a:pt x="294556" y="279886"/>
                  </a:lnTo>
                  <a:lnTo>
                    <a:pt x="294122" y="280184"/>
                  </a:lnTo>
                  <a:lnTo>
                    <a:pt x="293670" y="280483"/>
                  </a:lnTo>
                  <a:lnTo>
                    <a:pt x="293227" y="280781"/>
                  </a:lnTo>
                  <a:lnTo>
                    <a:pt x="292776" y="281070"/>
                  </a:lnTo>
                  <a:lnTo>
                    <a:pt x="292315" y="281352"/>
                  </a:lnTo>
                  <a:lnTo>
                    <a:pt x="291864" y="281633"/>
                  </a:lnTo>
                  <a:lnTo>
                    <a:pt x="291395" y="281905"/>
                  </a:lnTo>
                  <a:lnTo>
                    <a:pt x="290927" y="282178"/>
                  </a:lnTo>
                  <a:lnTo>
                    <a:pt x="290458" y="282451"/>
                  </a:lnTo>
                  <a:lnTo>
                    <a:pt x="289990" y="282706"/>
                  </a:lnTo>
                  <a:lnTo>
                    <a:pt x="289513" y="282970"/>
                  </a:lnTo>
                  <a:lnTo>
                    <a:pt x="289027" y="283217"/>
                  </a:lnTo>
                  <a:lnTo>
                    <a:pt x="288541" y="283473"/>
                  </a:lnTo>
                  <a:lnTo>
                    <a:pt x="288056" y="283711"/>
                  </a:lnTo>
                  <a:lnTo>
                    <a:pt x="287562" y="283950"/>
                  </a:lnTo>
                  <a:lnTo>
                    <a:pt x="287068" y="284189"/>
                  </a:lnTo>
                  <a:lnTo>
                    <a:pt x="286573" y="284419"/>
                  </a:lnTo>
                  <a:lnTo>
                    <a:pt x="286071" y="284649"/>
                  </a:lnTo>
                  <a:lnTo>
                    <a:pt x="285568" y="284870"/>
                  </a:lnTo>
                  <a:lnTo>
                    <a:pt x="285057" y="285083"/>
                  </a:lnTo>
                  <a:lnTo>
                    <a:pt x="284546" y="285296"/>
                  </a:lnTo>
                  <a:lnTo>
                    <a:pt x="284035" y="285501"/>
                  </a:lnTo>
                  <a:lnTo>
                    <a:pt x="283515" y="285705"/>
                  </a:lnTo>
                  <a:lnTo>
                    <a:pt x="282995" y="285901"/>
                  </a:lnTo>
                  <a:lnTo>
                    <a:pt x="282476" y="286088"/>
                  </a:lnTo>
                  <a:lnTo>
                    <a:pt x="281947" y="286276"/>
                  </a:lnTo>
                  <a:lnTo>
                    <a:pt x="281419" y="286455"/>
                  </a:lnTo>
                  <a:lnTo>
                    <a:pt x="280883" y="286634"/>
                  </a:lnTo>
                  <a:lnTo>
                    <a:pt x="280346" y="286804"/>
                  </a:lnTo>
                  <a:lnTo>
                    <a:pt x="279809" y="286974"/>
                  </a:lnTo>
                  <a:lnTo>
                    <a:pt x="279272" y="287128"/>
                  </a:lnTo>
                  <a:lnTo>
                    <a:pt x="278727" y="287290"/>
                  </a:lnTo>
                  <a:lnTo>
                    <a:pt x="278182" y="287434"/>
                  </a:lnTo>
                  <a:lnTo>
                    <a:pt x="277628" y="287579"/>
                  </a:lnTo>
                  <a:lnTo>
                    <a:pt x="277083" y="287724"/>
                  </a:lnTo>
                  <a:lnTo>
                    <a:pt x="276529" y="287852"/>
                  </a:lnTo>
                  <a:lnTo>
                    <a:pt x="275967" y="287988"/>
                  </a:lnTo>
                  <a:lnTo>
                    <a:pt x="275413" y="288107"/>
                  </a:lnTo>
                  <a:lnTo>
                    <a:pt x="274851" y="288227"/>
                  </a:lnTo>
                  <a:lnTo>
                    <a:pt x="274280" y="288337"/>
                  </a:lnTo>
                  <a:lnTo>
                    <a:pt x="273718" y="288448"/>
                  </a:lnTo>
                  <a:lnTo>
                    <a:pt x="273147" y="288550"/>
                  </a:lnTo>
                  <a:lnTo>
                    <a:pt x="272576" y="288644"/>
                  </a:lnTo>
                  <a:lnTo>
                    <a:pt x="272005" y="288738"/>
                  </a:lnTo>
                  <a:lnTo>
                    <a:pt x="271426" y="288815"/>
                  </a:lnTo>
                  <a:lnTo>
                    <a:pt x="270847" y="288900"/>
                  </a:lnTo>
                  <a:lnTo>
                    <a:pt x="270267" y="288968"/>
                  </a:lnTo>
                  <a:lnTo>
                    <a:pt x="269688" y="289036"/>
                  </a:lnTo>
                  <a:lnTo>
                    <a:pt x="269100" y="289096"/>
                  </a:lnTo>
                  <a:lnTo>
                    <a:pt x="269100" y="289096"/>
                  </a:lnTo>
                  <a:lnTo>
                    <a:pt x="269211" y="289811"/>
                  </a:lnTo>
                  <a:lnTo>
                    <a:pt x="269305" y="290527"/>
                  </a:lnTo>
                  <a:lnTo>
                    <a:pt x="269381" y="291243"/>
                  </a:lnTo>
                  <a:lnTo>
                    <a:pt x="269458" y="291958"/>
                  </a:lnTo>
                  <a:lnTo>
                    <a:pt x="269518" y="292682"/>
                  </a:lnTo>
                  <a:lnTo>
                    <a:pt x="269560" y="293406"/>
                  </a:lnTo>
                  <a:lnTo>
                    <a:pt x="269586" y="294131"/>
                  </a:lnTo>
                  <a:lnTo>
                    <a:pt x="269594" y="294872"/>
                  </a:lnTo>
                  <a:lnTo>
                    <a:pt x="269594" y="294872"/>
                  </a:lnTo>
                  <a:lnTo>
                    <a:pt x="269586" y="295434"/>
                  </a:lnTo>
                  <a:lnTo>
                    <a:pt x="269577" y="295996"/>
                  </a:lnTo>
                  <a:lnTo>
                    <a:pt x="269560" y="296559"/>
                  </a:lnTo>
                  <a:lnTo>
                    <a:pt x="269526" y="297112"/>
                  </a:lnTo>
                  <a:lnTo>
                    <a:pt x="269492" y="297675"/>
                  </a:lnTo>
                  <a:lnTo>
                    <a:pt x="269450" y="298228"/>
                  </a:lnTo>
                  <a:lnTo>
                    <a:pt x="269398" y="298782"/>
                  </a:lnTo>
                  <a:lnTo>
                    <a:pt x="269339" y="299336"/>
                  </a:lnTo>
                  <a:lnTo>
                    <a:pt x="269271" y="299881"/>
                  </a:lnTo>
                  <a:lnTo>
                    <a:pt x="269194" y="300435"/>
                  </a:lnTo>
                  <a:lnTo>
                    <a:pt x="269109" y="300980"/>
                  </a:lnTo>
                  <a:lnTo>
                    <a:pt x="269015" y="301517"/>
                  </a:lnTo>
                  <a:lnTo>
                    <a:pt x="268913" y="302062"/>
                  </a:lnTo>
                  <a:lnTo>
                    <a:pt x="268811" y="302599"/>
                  </a:lnTo>
                  <a:lnTo>
                    <a:pt x="268700" y="303136"/>
                  </a:lnTo>
                  <a:lnTo>
                    <a:pt x="268572" y="303672"/>
                  </a:lnTo>
                  <a:lnTo>
                    <a:pt x="268444" y="304200"/>
                  </a:lnTo>
                  <a:lnTo>
                    <a:pt x="268308" y="304737"/>
                  </a:lnTo>
                  <a:lnTo>
                    <a:pt x="268163" y="305265"/>
                  </a:lnTo>
                  <a:lnTo>
                    <a:pt x="268018" y="305785"/>
                  </a:lnTo>
                  <a:lnTo>
                    <a:pt x="267856" y="306305"/>
                  </a:lnTo>
                  <a:lnTo>
                    <a:pt x="267695" y="306824"/>
                  </a:lnTo>
                  <a:lnTo>
                    <a:pt x="267516" y="307344"/>
                  </a:lnTo>
                  <a:lnTo>
                    <a:pt x="267337" y="307855"/>
                  </a:lnTo>
                  <a:lnTo>
                    <a:pt x="267149" y="308375"/>
                  </a:lnTo>
                  <a:lnTo>
                    <a:pt x="266962" y="308878"/>
                  </a:lnTo>
                  <a:lnTo>
                    <a:pt x="266757" y="309389"/>
                  </a:lnTo>
                  <a:lnTo>
                    <a:pt x="266553" y="309891"/>
                  </a:lnTo>
                  <a:lnTo>
                    <a:pt x="266332" y="310386"/>
                  </a:lnTo>
                  <a:lnTo>
                    <a:pt x="266119" y="310888"/>
                  </a:lnTo>
                  <a:lnTo>
                    <a:pt x="265889" y="311382"/>
                  </a:lnTo>
                  <a:lnTo>
                    <a:pt x="265650" y="311876"/>
                  </a:lnTo>
                  <a:lnTo>
                    <a:pt x="265411" y="312362"/>
                  </a:lnTo>
                  <a:lnTo>
                    <a:pt x="265164" y="312848"/>
                  </a:lnTo>
                  <a:lnTo>
                    <a:pt x="264909" y="313333"/>
                  </a:lnTo>
                  <a:lnTo>
                    <a:pt x="264645" y="313810"/>
                  </a:lnTo>
                  <a:lnTo>
                    <a:pt x="264381" y="314287"/>
                  </a:lnTo>
                  <a:lnTo>
                    <a:pt x="264108" y="314756"/>
                  </a:lnTo>
                  <a:lnTo>
                    <a:pt x="263827" y="315224"/>
                  </a:lnTo>
                  <a:lnTo>
                    <a:pt x="263537" y="315693"/>
                  </a:lnTo>
                  <a:lnTo>
                    <a:pt x="263248" y="316153"/>
                  </a:lnTo>
                  <a:lnTo>
                    <a:pt x="262949" y="316613"/>
                  </a:lnTo>
                  <a:lnTo>
                    <a:pt x="262643" y="317073"/>
                  </a:lnTo>
                  <a:lnTo>
                    <a:pt x="262336" y="317525"/>
                  </a:lnTo>
                  <a:lnTo>
                    <a:pt x="262012" y="317968"/>
                  </a:lnTo>
                  <a:lnTo>
                    <a:pt x="261688" y="318411"/>
                  </a:lnTo>
                  <a:lnTo>
                    <a:pt x="261365" y="318854"/>
                  </a:lnTo>
                  <a:lnTo>
                    <a:pt x="261024" y="319297"/>
                  </a:lnTo>
                  <a:lnTo>
                    <a:pt x="260683" y="319731"/>
                  </a:lnTo>
                  <a:lnTo>
                    <a:pt x="260342" y="320157"/>
                  </a:lnTo>
                  <a:lnTo>
                    <a:pt x="259985" y="320583"/>
                  </a:lnTo>
                  <a:lnTo>
                    <a:pt x="259627" y="321009"/>
                  </a:lnTo>
                  <a:lnTo>
                    <a:pt x="259269" y="321427"/>
                  </a:lnTo>
                  <a:lnTo>
                    <a:pt x="258894" y="321835"/>
                  </a:lnTo>
                  <a:lnTo>
                    <a:pt x="258519" y="322253"/>
                  </a:lnTo>
                  <a:lnTo>
                    <a:pt x="258136" y="322653"/>
                  </a:lnTo>
                  <a:lnTo>
                    <a:pt x="257753" y="323062"/>
                  </a:lnTo>
                  <a:lnTo>
                    <a:pt x="257361" y="323454"/>
                  </a:lnTo>
                  <a:lnTo>
                    <a:pt x="256969" y="323855"/>
                  </a:lnTo>
                  <a:lnTo>
                    <a:pt x="256560" y="324238"/>
                  </a:lnTo>
                  <a:lnTo>
                    <a:pt x="256159" y="324630"/>
                  </a:lnTo>
                  <a:lnTo>
                    <a:pt x="255742" y="325013"/>
                  </a:lnTo>
                  <a:lnTo>
                    <a:pt x="255325" y="325388"/>
                  </a:lnTo>
                  <a:lnTo>
                    <a:pt x="254899" y="325763"/>
                  </a:lnTo>
                  <a:lnTo>
                    <a:pt x="254473" y="326129"/>
                  </a:lnTo>
                  <a:lnTo>
                    <a:pt x="254038" y="326487"/>
                  </a:lnTo>
                  <a:lnTo>
                    <a:pt x="253604" y="326853"/>
                  </a:lnTo>
                  <a:lnTo>
                    <a:pt x="253161" y="327203"/>
                  </a:lnTo>
                  <a:lnTo>
                    <a:pt x="252709" y="327552"/>
                  </a:lnTo>
                  <a:lnTo>
                    <a:pt x="252258" y="327901"/>
                  </a:lnTo>
                  <a:lnTo>
                    <a:pt x="251806" y="328242"/>
                  </a:lnTo>
                  <a:lnTo>
                    <a:pt x="251337" y="328574"/>
                  </a:lnTo>
                  <a:lnTo>
                    <a:pt x="250877" y="328907"/>
                  </a:lnTo>
                  <a:lnTo>
                    <a:pt x="250400" y="329239"/>
                  </a:lnTo>
                  <a:lnTo>
                    <a:pt x="249923" y="329554"/>
                  </a:lnTo>
                  <a:lnTo>
                    <a:pt x="249446" y="329878"/>
                  </a:lnTo>
                  <a:lnTo>
                    <a:pt x="248961" y="330184"/>
                  </a:lnTo>
                  <a:lnTo>
                    <a:pt x="248475" y="330491"/>
                  </a:lnTo>
                  <a:lnTo>
                    <a:pt x="247981" y="330798"/>
                  </a:lnTo>
                  <a:lnTo>
                    <a:pt x="247478" y="331096"/>
                  </a:lnTo>
                  <a:lnTo>
                    <a:pt x="246976" y="331386"/>
                  </a:lnTo>
                  <a:lnTo>
                    <a:pt x="246473" y="331675"/>
                  </a:lnTo>
                  <a:lnTo>
                    <a:pt x="245962" y="331956"/>
                  </a:lnTo>
                  <a:lnTo>
                    <a:pt x="245442" y="332229"/>
                  </a:lnTo>
                  <a:lnTo>
                    <a:pt x="244922" y="332502"/>
                  </a:lnTo>
                  <a:lnTo>
                    <a:pt x="244403" y="332766"/>
                  </a:lnTo>
                  <a:lnTo>
                    <a:pt x="243875" y="333030"/>
                  </a:lnTo>
                  <a:lnTo>
                    <a:pt x="243346" y="333277"/>
                  </a:lnTo>
                  <a:lnTo>
                    <a:pt x="242810" y="333533"/>
                  </a:lnTo>
                  <a:lnTo>
                    <a:pt x="242273" y="333771"/>
                  </a:lnTo>
                  <a:lnTo>
                    <a:pt x="241728" y="334010"/>
                  </a:lnTo>
                  <a:lnTo>
                    <a:pt x="241182" y="334248"/>
                  </a:lnTo>
                  <a:lnTo>
                    <a:pt x="240629" y="334470"/>
                  </a:lnTo>
                  <a:lnTo>
                    <a:pt x="240075" y="334691"/>
                  </a:lnTo>
                  <a:lnTo>
                    <a:pt x="239521" y="334913"/>
                  </a:lnTo>
                  <a:lnTo>
                    <a:pt x="238959" y="335117"/>
                  </a:lnTo>
                  <a:lnTo>
                    <a:pt x="238397" y="335322"/>
                  </a:lnTo>
                  <a:lnTo>
                    <a:pt x="237826" y="335526"/>
                  </a:lnTo>
                  <a:lnTo>
                    <a:pt x="237255" y="335713"/>
                  </a:lnTo>
                  <a:lnTo>
                    <a:pt x="236684" y="335901"/>
                  </a:lnTo>
                  <a:lnTo>
                    <a:pt x="236105" y="336080"/>
                  </a:lnTo>
                  <a:lnTo>
                    <a:pt x="235526" y="336259"/>
                  </a:lnTo>
                  <a:lnTo>
                    <a:pt x="234938" y="336429"/>
                  </a:lnTo>
                  <a:lnTo>
                    <a:pt x="234350" y="336591"/>
                  </a:lnTo>
                  <a:lnTo>
                    <a:pt x="233762" y="336744"/>
                  </a:lnTo>
                  <a:lnTo>
                    <a:pt x="233166" y="336898"/>
                  </a:lnTo>
                  <a:lnTo>
                    <a:pt x="232569" y="337042"/>
                  </a:lnTo>
                  <a:lnTo>
                    <a:pt x="231973" y="337179"/>
                  </a:lnTo>
                  <a:lnTo>
                    <a:pt x="231368" y="337307"/>
                  </a:lnTo>
                  <a:lnTo>
                    <a:pt x="230763" y="337434"/>
                  </a:lnTo>
                  <a:lnTo>
                    <a:pt x="230158" y="337554"/>
                  </a:lnTo>
                  <a:lnTo>
                    <a:pt x="229545" y="337664"/>
                  </a:lnTo>
                  <a:lnTo>
                    <a:pt x="228932" y="337775"/>
                  </a:lnTo>
                  <a:lnTo>
                    <a:pt x="228318" y="337869"/>
                  </a:lnTo>
                  <a:lnTo>
                    <a:pt x="227696" y="337963"/>
                  </a:lnTo>
                  <a:lnTo>
                    <a:pt x="227074" y="338048"/>
                  </a:lnTo>
                  <a:lnTo>
                    <a:pt x="226453" y="338133"/>
                  </a:lnTo>
                  <a:lnTo>
                    <a:pt x="225822" y="338201"/>
                  </a:lnTo>
                  <a:lnTo>
                    <a:pt x="225200" y="338269"/>
                  </a:lnTo>
                  <a:lnTo>
                    <a:pt x="224570" y="338329"/>
                  </a:lnTo>
                  <a:lnTo>
                    <a:pt x="223931" y="338380"/>
                  </a:lnTo>
                  <a:lnTo>
                    <a:pt x="223300" y="338423"/>
                  </a:lnTo>
                  <a:lnTo>
                    <a:pt x="222661" y="338465"/>
                  </a:lnTo>
                  <a:lnTo>
                    <a:pt x="222022" y="338499"/>
                  </a:lnTo>
                  <a:lnTo>
                    <a:pt x="221375" y="338525"/>
                  </a:lnTo>
                  <a:lnTo>
                    <a:pt x="220736" y="338542"/>
                  </a:lnTo>
                  <a:lnTo>
                    <a:pt x="220089" y="338550"/>
                  </a:lnTo>
                  <a:lnTo>
                    <a:pt x="219441" y="338550"/>
                  </a:lnTo>
                  <a:lnTo>
                    <a:pt x="219441" y="338550"/>
                  </a:lnTo>
                  <a:lnTo>
                    <a:pt x="218470" y="338542"/>
                  </a:lnTo>
                  <a:lnTo>
                    <a:pt x="217516" y="338525"/>
                  </a:lnTo>
                  <a:lnTo>
                    <a:pt x="216553" y="338482"/>
                  </a:lnTo>
                  <a:lnTo>
                    <a:pt x="215607" y="338431"/>
                  </a:lnTo>
                  <a:lnTo>
                    <a:pt x="214662" y="338354"/>
                  </a:lnTo>
                  <a:lnTo>
                    <a:pt x="213716" y="338269"/>
                  </a:lnTo>
                  <a:lnTo>
                    <a:pt x="212779" y="338176"/>
                  </a:lnTo>
                  <a:lnTo>
                    <a:pt x="211850" y="338056"/>
                  </a:lnTo>
                  <a:lnTo>
                    <a:pt x="210930" y="337929"/>
                  </a:lnTo>
                  <a:lnTo>
                    <a:pt x="210010" y="337784"/>
                  </a:lnTo>
                  <a:lnTo>
                    <a:pt x="209099" y="337622"/>
                  </a:lnTo>
                  <a:lnTo>
                    <a:pt x="208187" y="337451"/>
                  </a:lnTo>
                  <a:lnTo>
                    <a:pt x="207284" y="337264"/>
                  </a:lnTo>
                  <a:lnTo>
                    <a:pt x="206390" y="337060"/>
                  </a:lnTo>
                  <a:lnTo>
                    <a:pt x="205503" y="336847"/>
                  </a:lnTo>
                  <a:lnTo>
                    <a:pt x="204626" y="336617"/>
                  </a:lnTo>
                  <a:lnTo>
                    <a:pt x="203749" y="336369"/>
                  </a:lnTo>
                  <a:lnTo>
                    <a:pt x="202880" y="336114"/>
                  </a:lnTo>
                  <a:lnTo>
                    <a:pt x="202019" y="335850"/>
                  </a:lnTo>
                  <a:lnTo>
                    <a:pt x="201167" y="335569"/>
                  </a:lnTo>
                  <a:lnTo>
                    <a:pt x="200324" y="335270"/>
                  </a:lnTo>
                  <a:lnTo>
                    <a:pt x="199489" y="334964"/>
                  </a:lnTo>
                  <a:lnTo>
                    <a:pt x="198654" y="334640"/>
                  </a:lnTo>
                  <a:lnTo>
                    <a:pt x="197836" y="334308"/>
                  </a:lnTo>
                  <a:lnTo>
                    <a:pt x="197018" y="333958"/>
                  </a:lnTo>
                  <a:lnTo>
                    <a:pt x="196217" y="333601"/>
                  </a:lnTo>
                  <a:lnTo>
                    <a:pt x="195417" y="333226"/>
                  </a:lnTo>
                  <a:lnTo>
                    <a:pt x="194633" y="332842"/>
                  </a:lnTo>
                  <a:lnTo>
                    <a:pt x="193849" y="332451"/>
                  </a:lnTo>
                  <a:lnTo>
                    <a:pt x="193082" y="332042"/>
                  </a:lnTo>
                  <a:lnTo>
                    <a:pt x="192316" y="331624"/>
                  </a:lnTo>
                  <a:lnTo>
                    <a:pt x="191566" y="331190"/>
                  </a:lnTo>
                  <a:lnTo>
                    <a:pt x="190825" y="330755"/>
                  </a:lnTo>
                  <a:lnTo>
                    <a:pt x="190092" y="330295"/>
                  </a:lnTo>
                  <a:lnTo>
                    <a:pt x="189368" y="329835"/>
                  </a:lnTo>
                  <a:lnTo>
                    <a:pt x="188652" y="329358"/>
                  </a:lnTo>
                  <a:lnTo>
                    <a:pt x="187954" y="328872"/>
                  </a:lnTo>
                  <a:lnTo>
                    <a:pt x="187264" y="328378"/>
                  </a:lnTo>
                  <a:lnTo>
                    <a:pt x="186574" y="327876"/>
                  </a:lnTo>
                  <a:lnTo>
                    <a:pt x="185909" y="327356"/>
                  </a:lnTo>
                  <a:lnTo>
                    <a:pt x="185245" y="326828"/>
                  </a:lnTo>
                  <a:lnTo>
                    <a:pt x="184597" y="326291"/>
                  </a:lnTo>
                  <a:lnTo>
                    <a:pt x="183958" y="325746"/>
                  </a:lnTo>
                  <a:lnTo>
                    <a:pt x="183328" y="325184"/>
                  </a:lnTo>
                  <a:lnTo>
                    <a:pt x="182714" y="324621"/>
                  </a:lnTo>
                  <a:lnTo>
                    <a:pt x="182109" y="324042"/>
                  </a:lnTo>
                  <a:lnTo>
                    <a:pt x="181513" y="323463"/>
                  </a:lnTo>
                  <a:lnTo>
                    <a:pt x="180934" y="322866"/>
                  </a:lnTo>
                  <a:lnTo>
                    <a:pt x="180363" y="322261"/>
                  </a:lnTo>
                  <a:lnTo>
                    <a:pt x="179809" y="321648"/>
                  </a:lnTo>
                  <a:lnTo>
                    <a:pt x="179264" y="321026"/>
                  </a:lnTo>
                  <a:lnTo>
                    <a:pt x="178736" y="320396"/>
                  </a:lnTo>
                  <a:lnTo>
                    <a:pt x="178216" y="319757"/>
                  </a:lnTo>
                  <a:lnTo>
                    <a:pt x="177705" y="319109"/>
                  </a:lnTo>
                  <a:lnTo>
                    <a:pt x="177211" y="318453"/>
                  </a:lnTo>
                  <a:lnTo>
                    <a:pt x="176734" y="317789"/>
                  </a:lnTo>
                  <a:lnTo>
                    <a:pt x="176265" y="317116"/>
                  </a:lnTo>
                  <a:lnTo>
                    <a:pt x="175814" y="316443"/>
                  </a:lnTo>
                  <a:lnTo>
                    <a:pt x="175371" y="315753"/>
                  </a:lnTo>
                  <a:lnTo>
                    <a:pt x="174953" y="315063"/>
                  </a:lnTo>
                  <a:lnTo>
                    <a:pt x="174536" y="314356"/>
                  </a:lnTo>
                  <a:lnTo>
                    <a:pt x="174144" y="313648"/>
                  </a:lnTo>
                  <a:lnTo>
                    <a:pt x="173760" y="312933"/>
                  </a:lnTo>
                  <a:lnTo>
                    <a:pt x="173386" y="312209"/>
                  </a:lnTo>
                  <a:lnTo>
                    <a:pt x="173386" y="312209"/>
                  </a:lnTo>
                  <a:lnTo>
                    <a:pt x="173309" y="312064"/>
                  </a:lnTo>
                  <a:lnTo>
                    <a:pt x="173232" y="311919"/>
                  </a:lnTo>
                  <a:lnTo>
                    <a:pt x="173147" y="311783"/>
                  </a:lnTo>
                  <a:lnTo>
                    <a:pt x="173053" y="311655"/>
                  </a:lnTo>
                  <a:lnTo>
                    <a:pt x="172960" y="311527"/>
                  </a:lnTo>
                  <a:lnTo>
                    <a:pt x="172857" y="311399"/>
                  </a:lnTo>
                  <a:lnTo>
                    <a:pt x="172755" y="311280"/>
                  </a:lnTo>
                  <a:lnTo>
                    <a:pt x="172644" y="311169"/>
                  </a:lnTo>
                  <a:lnTo>
                    <a:pt x="172534" y="311059"/>
                  </a:lnTo>
                  <a:lnTo>
                    <a:pt x="172423" y="310956"/>
                  </a:lnTo>
                  <a:lnTo>
                    <a:pt x="172304" y="310854"/>
                  </a:lnTo>
                  <a:lnTo>
                    <a:pt x="172176" y="310760"/>
                  </a:lnTo>
                  <a:lnTo>
                    <a:pt x="172057" y="310667"/>
                  </a:lnTo>
                  <a:lnTo>
                    <a:pt x="171929" y="310581"/>
                  </a:lnTo>
                  <a:lnTo>
                    <a:pt x="171792" y="310496"/>
                  </a:lnTo>
                  <a:lnTo>
                    <a:pt x="171665" y="310420"/>
                  </a:lnTo>
                  <a:lnTo>
                    <a:pt x="171528" y="310351"/>
                  </a:lnTo>
                  <a:lnTo>
                    <a:pt x="171384" y="310283"/>
                  </a:lnTo>
                  <a:lnTo>
                    <a:pt x="171102" y="310164"/>
                  </a:lnTo>
                  <a:lnTo>
                    <a:pt x="170813" y="310062"/>
                  </a:lnTo>
                  <a:lnTo>
                    <a:pt x="170515" y="309977"/>
                  </a:lnTo>
                  <a:lnTo>
                    <a:pt x="170208" y="309908"/>
                  </a:lnTo>
                  <a:lnTo>
                    <a:pt x="169901" y="309866"/>
                  </a:lnTo>
                  <a:lnTo>
                    <a:pt x="169595" y="309832"/>
                  </a:lnTo>
                  <a:lnTo>
                    <a:pt x="169279" y="309823"/>
                  </a:lnTo>
                  <a:lnTo>
                    <a:pt x="169279" y="309823"/>
                  </a:lnTo>
                  <a:lnTo>
                    <a:pt x="168973" y="309832"/>
                  </a:lnTo>
                  <a:lnTo>
                    <a:pt x="168657" y="309866"/>
                  </a:lnTo>
                  <a:lnTo>
                    <a:pt x="168351" y="309908"/>
                  </a:lnTo>
                  <a:lnTo>
                    <a:pt x="168053" y="309977"/>
                  </a:lnTo>
                  <a:lnTo>
                    <a:pt x="167754" y="310062"/>
                  </a:lnTo>
                  <a:lnTo>
                    <a:pt x="167456" y="310164"/>
                  </a:lnTo>
                  <a:lnTo>
                    <a:pt x="167320" y="310224"/>
                  </a:lnTo>
                  <a:lnTo>
                    <a:pt x="167175" y="310283"/>
                  </a:lnTo>
                  <a:lnTo>
                    <a:pt x="167039" y="310351"/>
                  </a:lnTo>
                  <a:lnTo>
                    <a:pt x="166902" y="310420"/>
                  </a:lnTo>
                  <a:lnTo>
                    <a:pt x="166766" y="310496"/>
                  </a:lnTo>
                  <a:lnTo>
                    <a:pt x="166638" y="310581"/>
                  </a:lnTo>
                  <a:lnTo>
                    <a:pt x="166511" y="310667"/>
                  </a:lnTo>
                  <a:lnTo>
                    <a:pt x="166383" y="310760"/>
                  </a:lnTo>
                  <a:lnTo>
                    <a:pt x="166263" y="310854"/>
                  </a:lnTo>
                  <a:lnTo>
                    <a:pt x="166144" y="310956"/>
                  </a:lnTo>
                  <a:lnTo>
                    <a:pt x="166025" y="311059"/>
                  </a:lnTo>
                  <a:lnTo>
                    <a:pt x="165914" y="311169"/>
                  </a:lnTo>
                  <a:lnTo>
                    <a:pt x="165803" y="311280"/>
                  </a:lnTo>
                  <a:lnTo>
                    <a:pt x="165701" y="311399"/>
                  </a:lnTo>
                  <a:lnTo>
                    <a:pt x="165607" y="311527"/>
                  </a:lnTo>
                  <a:lnTo>
                    <a:pt x="165505" y="311655"/>
                  </a:lnTo>
                  <a:lnTo>
                    <a:pt x="165420" y="311783"/>
                  </a:lnTo>
                  <a:lnTo>
                    <a:pt x="165335" y="311919"/>
                  </a:lnTo>
                  <a:lnTo>
                    <a:pt x="165250" y="312064"/>
                  </a:lnTo>
                  <a:lnTo>
                    <a:pt x="165173" y="312209"/>
                  </a:lnTo>
                  <a:lnTo>
                    <a:pt x="165173" y="312209"/>
                  </a:lnTo>
                  <a:lnTo>
                    <a:pt x="164951" y="312652"/>
                  </a:lnTo>
                  <a:lnTo>
                    <a:pt x="164721" y="313095"/>
                  </a:lnTo>
                  <a:lnTo>
                    <a:pt x="164491" y="313529"/>
                  </a:lnTo>
                  <a:lnTo>
                    <a:pt x="164253" y="313964"/>
                  </a:lnTo>
                  <a:lnTo>
                    <a:pt x="164006" y="314398"/>
                  </a:lnTo>
                  <a:lnTo>
                    <a:pt x="163750" y="314824"/>
                  </a:lnTo>
                  <a:lnTo>
                    <a:pt x="163503" y="315250"/>
                  </a:lnTo>
                  <a:lnTo>
                    <a:pt x="163239" y="315676"/>
                  </a:lnTo>
                  <a:lnTo>
                    <a:pt x="162975" y="316093"/>
                  </a:lnTo>
                  <a:lnTo>
                    <a:pt x="162702" y="316511"/>
                  </a:lnTo>
                  <a:lnTo>
                    <a:pt x="162430" y="316928"/>
                  </a:lnTo>
                  <a:lnTo>
                    <a:pt x="162149" y="317337"/>
                  </a:lnTo>
                  <a:lnTo>
                    <a:pt x="161859" y="317746"/>
                  </a:lnTo>
                  <a:lnTo>
                    <a:pt x="161569" y="318155"/>
                  </a:lnTo>
                  <a:lnTo>
                    <a:pt x="161271" y="318556"/>
                  </a:lnTo>
                  <a:lnTo>
                    <a:pt x="160973" y="318956"/>
                  </a:lnTo>
                  <a:lnTo>
                    <a:pt x="160666" y="319356"/>
                  </a:lnTo>
                  <a:lnTo>
                    <a:pt x="160360" y="319748"/>
                  </a:lnTo>
                  <a:lnTo>
                    <a:pt x="160044" y="320140"/>
                  </a:lnTo>
                  <a:lnTo>
                    <a:pt x="159721" y="320532"/>
                  </a:lnTo>
                  <a:lnTo>
                    <a:pt x="159397" y="320915"/>
                  </a:lnTo>
                  <a:lnTo>
                    <a:pt x="159065" y="321299"/>
                  </a:lnTo>
                  <a:lnTo>
                    <a:pt x="158732" y="321674"/>
                  </a:lnTo>
                  <a:lnTo>
                    <a:pt x="158392" y="322048"/>
                  </a:lnTo>
                  <a:lnTo>
                    <a:pt x="158051" y="322423"/>
                  </a:lnTo>
                  <a:lnTo>
                    <a:pt x="157702" y="322790"/>
                  </a:lnTo>
                  <a:lnTo>
                    <a:pt x="157352" y="323156"/>
                  </a:lnTo>
                  <a:lnTo>
                    <a:pt x="156994" y="323514"/>
                  </a:lnTo>
                  <a:lnTo>
                    <a:pt x="156637" y="323872"/>
                  </a:lnTo>
                  <a:lnTo>
                    <a:pt x="156270" y="324229"/>
                  </a:lnTo>
                  <a:lnTo>
                    <a:pt x="155895" y="324579"/>
                  </a:lnTo>
                  <a:lnTo>
                    <a:pt x="155521" y="324928"/>
                  </a:lnTo>
                  <a:lnTo>
                    <a:pt x="155521" y="324928"/>
                  </a:lnTo>
                  <a:lnTo>
                    <a:pt x="155095" y="325320"/>
                  </a:lnTo>
                  <a:lnTo>
                    <a:pt x="154652" y="325703"/>
                  </a:lnTo>
                  <a:lnTo>
                    <a:pt x="154217" y="326087"/>
                  </a:lnTo>
                  <a:lnTo>
                    <a:pt x="153766" y="326461"/>
                  </a:lnTo>
                  <a:lnTo>
                    <a:pt x="153314" y="326836"/>
                  </a:lnTo>
                  <a:lnTo>
                    <a:pt x="152854" y="327203"/>
                  </a:lnTo>
                  <a:lnTo>
                    <a:pt x="152394" y="327569"/>
                  </a:lnTo>
                  <a:lnTo>
                    <a:pt x="151925" y="327918"/>
                  </a:lnTo>
                  <a:lnTo>
                    <a:pt x="151448" y="328276"/>
                  </a:lnTo>
                  <a:lnTo>
                    <a:pt x="150971" y="328625"/>
                  </a:lnTo>
                  <a:lnTo>
                    <a:pt x="150486" y="328966"/>
                  </a:lnTo>
                  <a:lnTo>
                    <a:pt x="150000" y="329298"/>
                  </a:lnTo>
                  <a:lnTo>
                    <a:pt x="149506" y="329631"/>
                  </a:lnTo>
                  <a:lnTo>
                    <a:pt x="149012" y="329963"/>
                  </a:lnTo>
                  <a:lnTo>
                    <a:pt x="148501" y="330278"/>
                  </a:lnTo>
                  <a:lnTo>
                    <a:pt x="147998" y="330593"/>
                  </a:lnTo>
                  <a:lnTo>
                    <a:pt x="147487" y="330909"/>
                  </a:lnTo>
                  <a:lnTo>
                    <a:pt x="146967" y="331215"/>
                  </a:lnTo>
                  <a:lnTo>
                    <a:pt x="146447" y="331513"/>
                  </a:lnTo>
                  <a:lnTo>
                    <a:pt x="145919" y="331803"/>
                  </a:lnTo>
                  <a:lnTo>
                    <a:pt x="145391" y="332093"/>
                  </a:lnTo>
                  <a:lnTo>
                    <a:pt x="144854" y="332374"/>
                  </a:lnTo>
                  <a:lnTo>
                    <a:pt x="144318" y="332655"/>
                  </a:lnTo>
                  <a:lnTo>
                    <a:pt x="143772" y="332928"/>
                  </a:lnTo>
                  <a:lnTo>
                    <a:pt x="143219" y="333192"/>
                  </a:lnTo>
                  <a:lnTo>
                    <a:pt x="142673" y="333447"/>
                  </a:lnTo>
                  <a:lnTo>
                    <a:pt x="142111" y="333703"/>
                  </a:lnTo>
                  <a:lnTo>
                    <a:pt x="141557" y="333950"/>
                  </a:lnTo>
                  <a:lnTo>
                    <a:pt x="140987" y="334197"/>
                  </a:lnTo>
                  <a:lnTo>
                    <a:pt x="140424" y="334436"/>
                  </a:lnTo>
                  <a:lnTo>
                    <a:pt x="139845" y="334666"/>
                  </a:lnTo>
                  <a:lnTo>
                    <a:pt x="139274" y="334887"/>
                  </a:lnTo>
                  <a:lnTo>
                    <a:pt x="138695" y="335100"/>
                  </a:lnTo>
                  <a:lnTo>
                    <a:pt x="138107" y="335313"/>
                  </a:lnTo>
                  <a:lnTo>
                    <a:pt x="137519" y="335518"/>
                  </a:lnTo>
                  <a:lnTo>
                    <a:pt x="136931" y="335722"/>
                  </a:lnTo>
                  <a:lnTo>
                    <a:pt x="136335" y="335909"/>
                  </a:lnTo>
                  <a:lnTo>
                    <a:pt x="135739" y="336097"/>
                  </a:lnTo>
                  <a:lnTo>
                    <a:pt x="135134" y="336284"/>
                  </a:lnTo>
                  <a:lnTo>
                    <a:pt x="134529" y="336455"/>
                  </a:lnTo>
                  <a:lnTo>
                    <a:pt x="133924" y="336625"/>
                  </a:lnTo>
                  <a:lnTo>
                    <a:pt x="133311" y="336778"/>
                  </a:lnTo>
                  <a:lnTo>
                    <a:pt x="132697" y="336932"/>
                  </a:lnTo>
                  <a:lnTo>
                    <a:pt x="132075" y="337085"/>
                  </a:lnTo>
                  <a:lnTo>
                    <a:pt x="131453" y="337221"/>
                  </a:lnTo>
                  <a:lnTo>
                    <a:pt x="130832" y="337358"/>
                  </a:lnTo>
                  <a:lnTo>
                    <a:pt x="130201" y="337486"/>
                  </a:lnTo>
                  <a:lnTo>
                    <a:pt x="129571" y="337605"/>
                  </a:lnTo>
                  <a:lnTo>
                    <a:pt x="128940" y="337716"/>
                  </a:lnTo>
                  <a:lnTo>
                    <a:pt x="128301" y="337826"/>
                  </a:lnTo>
                  <a:lnTo>
                    <a:pt x="127662" y="337920"/>
                  </a:lnTo>
                  <a:lnTo>
                    <a:pt x="127023" y="338014"/>
                  </a:lnTo>
                  <a:lnTo>
                    <a:pt x="126376" y="338099"/>
                  </a:lnTo>
                  <a:lnTo>
                    <a:pt x="125728" y="338176"/>
                  </a:lnTo>
                  <a:lnTo>
                    <a:pt x="125081" y="338252"/>
                  </a:lnTo>
                  <a:lnTo>
                    <a:pt x="124425" y="338312"/>
                  </a:lnTo>
                  <a:lnTo>
                    <a:pt x="123778" y="338372"/>
                  </a:lnTo>
                  <a:lnTo>
                    <a:pt x="123113" y="338414"/>
                  </a:lnTo>
                  <a:lnTo>
                    <a:pt x="122457" y="338457"/>
                  </a:lnTo>
                  <a:lnTo>
                    <a:pt x="121793" y="338491"/>
                  </a:lnTo>
                  <a:lnTo>
                    <a:pt x="121128" y="338516"/>
                  </a:lnTo>
                  <a:lnTo>
                    <a:pt x="120464" y="338542"/>
                  </a:lnTo>
                  <a:lnTo>
                    <a:pt x="119799" y="338550"/>
                  </a:lnTo>
                  <a:lnTo>
                    <a:pt x="119126" y="338550"/>
                  </a:lnTo>
                  <a:lnTo>
                    <a:pt x="119126" y="338550"/>
                  </a:lnTo>
                  <a:lnTo>
                    <a:pt x="118479" y="338550"/>
                  </a:lnTo>
                  <a:lnTo>
                    <a:pt x="117831" y="338542"/>
                  </a:lnTo>
                  <a:lnTo>
                    <a:pt x="117184" y="338525"/>
                  </a:lnTo>
                  <a:lnTo>
                    <a:pt x="116545" y="338499"/>
                  </a:lnTo>
                  <a:lnTo>
                    <a:pt x="115906" y="338465"/>
                  </a:lnTo>
                  <a:lnTo>
                    <a:pt x="115267" y="338423"/>
                  </a:lnTo>
                  <a:lnTo>
                    <a:pt x="114628" y="338380"/>
                  </a:lnTo>
                  <a:lnTo>
                    <a:pt x="113997" y="338329"/>
                  </a:lnTo>
                  <a:lnTo>
                    <a:pt x="113367" y="338269"/>
                  </a:lnTo>
                  <a:lnTo>
                    <a:pt x="112736" y="338201"/>
                  </a:lnTo>
                  <a:lnTo>
                    <a:pt x="112115" y="338133"/>
                  </a:lnTo>
                  <a:lnTo>
                    <a:pt x="111484" y="338048"/>
                  </a:lnTo>
                  <a:lnTo>
                    <a:pt x="110862" y="337963"/>
                  </a:lnTo>
                  <a:lnTo>
                    <a:pt x="110249" y="337869"/>
                  </a:lnTo>
                  <a:lnTo>
                    <a:pt x="109627" y="337775"/>
                  </a:lnTo>
                  <a:lnTo>
                    <a:pt x="109014" y="337664"/>
                  </a:lnTo>
                  <a:lnTo>
                    <a:pt x="108409" y="337554"/>
                  </a:lnTo>
                  <a:lnTo>
                    <a:pt x="107795" y="337434"/>
                  </a:lnTo>
                  <a:lnTo>
                    <a:pt x="107190" y="337307"/>
                  </a:lnTo>
                  <a:lnTo>
                    <a:pt x="106594" y="337179"/>
                  </a:lnTo>
                  <a:lnTo>
                    <a:pt x="105989" y="337042"/>
                  </a:lnTo>
                  <a:lnTo>
                    <a:pt x="105393" y="336898"/>
                  </a:lnTo>
                  <a:lnTo>
                    <a:pt x="104796" y="336744"/>
                  </a:lnTo>
                  <a:lnTo>
                    <a:pt x="104209" y="336591"/>
                  </a:lnTo>
                  <a:lnTo>
                    <a:pt x="103621" y="336429"/>
                  </a:lnTo>
                  <a:lnTo>
                    <a:pt x="103041" y="336259"/>
                  </a:lnTo>
                  <a:lnTo>
                    <a:pt x="102454" y="336080"/>
                  </a:lnTo>
                  <a:lnTo>
                    <a:pt x="101883" y="335901"/>
                  </a:lnTo>
                  <a:lnTo>
                    <a:pt x="101304" y="335713"/>
                  </a:lnTo>
                  <a:lnTo>
                    <a:pt x="100733" y="335526"/>
                  </a:lnTo>
                  <a:lnTo>
                    <a:pt x="100170" y="335322"/>
                  </a:lnTo>
                  <a:lnTo>
                    <a:pt x="99600" y="335117"/>
                  </a:lnTo>
                  <a:lnTo>
                    <a:pt x="99037" y="334913"/>
                  </a:lnTo>
                  <a:lnTo>
                    <a:pt x="98484" y="334691"/>
                  </a:lnTo>
                  <a:lnTo>
                    <a:pt x="97930" y="334470"/>
                  </a:lnTo>
                  <a:lnTo>
                    <a:pt x="97385" y="334248"/>
                  </a:lnTo>
                  <a:lnTo>
                    <a:pt x="96831" y="334010"/>
                  </a:lnTo>
                  <a:lnTo>
                    <a:pt x="96294" y="333771"/>
                  </a:lnTo>
                  <a:lnTo>
                    <a:pt x="95749" y="333533"/>
                  </a:lnTo>
                  <a:lnTo>
                    <a:pt x="95221" y="333277"/>
                  </a:lnTo>
                  <a:lnTo>
                    <a:pt x="94684" y="333030"/>
                  </a:lnTo>
                  <a:lnTo>
                    <a:pt x="94156" y="332766"/>
                  </a:lnTo>
                  <a:lnTo>
                    <a:pt x="93636" y="332502"/>
                  </a:lnTo>
                  <a:lnTo>
                    <a:pt x="93116" y="332229"/>
                  </a:lnTo>
                  <a:lnTo>
                    <a:pt x="92605" y="331956"/>
                  </a:lnTo>
                  <a:lnTo>
                    <a:pt x="92094" y="331675"/>
                  </a:lnTo>
                  <a:lnTo>
                    <a:pt x="91583" y="331386"/>
                  </a:lnTo>
                  <a:lnTo>
                    <a:pt x="91080" y="331096"/>
                  </a:lnTo>
                  <a:lnTo>
                    <a:pt x="90586" y="330798"/>
                  </a:lnTo>
                  <a:lnTo>
                    <a:pt x="90092" y="330491"/>
                  </a:lnTo>
                  <a:lnTo>
                    <a:pt x="89598" y="330184"/>
                  </a:lnTo>
                  <a:lnTo>
                    <a:pt x="89112" y="329878"/>
                  </a:lnTo>
                  <a:lnTo>
                    <a:pt x="88635" y="329554"/>
                  </a:lnTo>
                  <a:lnTo>
                    <a:pt x="88158" y="329239"/>
                  </a:lnTo>
                  <a:lnTo>
                    <a:pt x="87690" y="328907"/>
                  </a:lnTo>
                  <a:lnTo>
                    <a:pt x="87221" y="328574"/>
                  </a:lnTo>
                  <a:lnTo>
                    <a:pt x="86761" y="328242"/>
                  </a:lnTo>
                  <a:lnTo>
                    <a:pt x="86301" y="327901"/>
                  </a:lnTo>
                  <a:lnTo>
                    <a:pt x="85849" y="327552"/>
                  </a:lnTo>
                  <a:lnTo>
                    <a:pt x="85398" y="327203"/>
                  </a:lnTo>
                  <a:lnTo>
                    <a:pt x="84955" y="326853"/>
                  </a:lnTo>
                  <a:lnTo>
                    <a:pt x="84520" y="326487"/>
                  </a:lnTo>
                  <a:lnTo>
                    <a:pt x="84086" y="326129"/>
                  </a:lnTo>
                  <a:lnTo>
                    <a:pt x="83660" y="325763"/>
                  </a:lnTo>
                  <a:lnTo>
                    <a:pt x="83234" y="325388"/>
                  </a:lnTo>
                  <a:lnTo>
                    <a:pt x="82817" y="325013"/>
                  </a:lnTo>
                  <a:lnTo>
                    <a:pt x="82408" y="324630"/>
                  </a:lnTo>
                  <a:lnTo>
                    <a:pt x="81999" y="324238"/>
                  </a:lnTo>
                  <a:lnTo>
                    <a:pt x="81598" y="323855"/>
                  </a:lnTo>
                  <a:lnTo>
                    <a:pt x="81198" y="323454"/>
                  </a:lnTo>
                  <a:lnTo>
                    <a:pt x="80806" y="323062"/>
                  </a:lnTo>
                  <a:lnTo>
                    <a:pt x="80423" y="322653"/>
                  </a:lnTo>
                  <a:lnTo>
                    <a:pt x="80039" y="322253"/>
                  </a:lnTo>
                  <a:lnTo>
                    <a:pt x="79664" y="321835"/>
                  </a:lnTo>
                  <a:lnTo>
                    <a:pt x="79298" y="321427"/>
                  </a:lnTo>
                  <a:lnTo>
                    <a:pt x="78932" y="321009"/>
                  </a:lnTo>
                  <a:lnTo>
                    <a:pt x="78574" y="320583"/>
                  </a:lnTo>
                  <a:lnTo>
                    <a:pt x="78225" y="320157"/>
                  </a:lnTo>
                  <a:lnTo>
                    <a:pt x="77875" y="319731"/>
                  </a:lnTo>
                  <a:lnTo>
                    <a:pt x="77535" y="319297"/>
                  </a:lnTo>
                  <a:lnTo>
                    <a:pt x="77202" y="318854"/>
                  </a:lnTo>
                  <a:lnTo>
                    <a:pt x="76870" y="318411"/>
                  </a:lnTo>
                  <a:lnTo>
                    <a:pt x="76546" y="317968"/>
                  </a:lnTo>
                  <a:lnTo>
                    <a:pt x="76231" y="317525"/>
                  </a:lnTo>
                  <a:lnTo>
                    <a:pt x="75916" y="317073"/>
                  </a:lnTo>
                  <a:lnTo>
                    <a:pt x="75618" y="316613"/>
                  </a:lnTo>
                  <a:lnTo>
                    <a:pt x="75311" y="316153"/>
                  </a:lnTo>
                  <a:lnTo>
                    <a:pt x="75021" y="315693"/>
                  </a:lnTo>
                  <a:lnTo>
                    <a:pt x="74732" y="315224"/>
                  </a:lnTo>
                  <a:lnTo>
                    <a:pt x="74459" y="314756"/>
                  </a:lnTo>
                  <a:lnTo>
                    <a:pt x="74178" y="314287"/>
                  </a:lnTo>
                  <a:lnTo>
                    <a:pt x="73914" y="313810"/>
                  </a:lnTo>
                  <a:lnTo>
                    <a:pt x="73650" y="313333"/>
                  </a:lnTo>
                  <a:lnTo>
                    <a:pt x="73403" y="312848"/>
                  </a:lnTo>
                  <a:lnTo>
                    <a:pt x="73156" y="312362"/>
                  </a:lnTo>
                  <a:lnTo>
                    <a:pt x="72909" y="311876"/>
                  </a:lnTo>
                  <a:lnTo>
                    <a:pt x="72679" y="311382"/>
                  </a:lnTo>
                  <a:lnTo>
                    <a:pt x="72449" y="310888"/>
                  </a:lnTo>
                  <a:lnTo>
                    <a:pt x="72227" y="310386"/>
                  </a:lnTo>
                  <a:lnTo>
                    <a:pt x="72014" y="309891"/>
                  </a:lnTo>
                  <a:lnTo>
                    <a:pt x="71801" y="309389"/>
                  </a:lnTo>
                  <a:lnTo>
                    <a:pt x="71605" y="308878"/>
                  </a:lnTo>
                  <a:lnTo>
                    <a:pt x="71409" y="308375"/>
                  </a:lnTo>
                  <a:lnTo>
                    <a:pt x="71222" y="307855"/>
                  </a:lnTo>
                  <a:lnTo>
                    <a:pt x="71043" y="307344"/>
                  </a:lnTo>
                  <a:lnTo>
                    <a:pt x="70872" y="306824"/>
                  </a:lnTo>
                  <a:lnTo>
                    <a:pt x="70702" y="306305"/>
                  </a:lnTo>
                  <a:lnTo>
                    <a:pt x="70549" y="305785"/>
                  </a:lnTo>
                  <a:lnTo>
                    <a:pt x="70395" y="305265"/>
                  </a:lnTo>
                  <a:lnTo>
                    <a:pt x="70251" y="304737"/>
                  </a:lnTo>
                  <a:lnTo>
                    <a:pt x="70114" y="304200"/>
                  </a:lnTo>
                  <a:lnTo>
                    <a:pt x="69986" y="303672"/>
                  </a:lnTo>
                  <a:lnTo>
                    <a:pt x="69867" y="303136"/>
                  </a:lnTo>
                  <a:lnTo>
                    <a:pt x="69748" y="302599"/>
                  </a:lnTo>
                  <a:lnTo>
                    <a:pt x="69646" y="302062"/>
                  </a:lnTo>
                  <a:lnTo>
                    <a:pt x="69543" y="301517"/>
                  </a:lnTo>
                  <a:lnTo>
                    <a:pt x="69458" y="300980"/>
                  </a:lnTo>
                  <a:lnTo>
                    <a:pt x="69373" y="300435"/>
                  </a:lnTo>
                  <a:lnTo>
                    <a:pt x="69296" y="299881"/>
                  </a:lnTo>
                  <a:lnTo>
                    <a:pt x="69228" y="299336"/>
                  </a:lnTo>
                  <a:lnTo>
                    <a:pt x="69169" y="298782"/>
                  </a:lnTo>
                  <a:lnTo>
                    <a:pt x="69118" y="298228"/>
                  </a:lnTo>
                  <a:lnTo>
                    <a:pt x="69066" y="297675"/>
                  </a:lnTo>
                  <a:lnTo>
                    <a:pt x="69032" y="297112"/>
                  </a:lnTo>
                  <a:lnTo>
                    <a:pt x="69007" y="296559"/>
                  </a:lnTo>
                  <a:lnTo>
                    <a:pt x="68981" y="295996"/>
                  </a:lnTo>
                  <a:lnTo>
                    <a:pt x="68973" y="295434"/>
                  </a:lnTo>
                  <a:lnTo>
                    <a:pt x="68973" y="294872"/>
                  </a:lnTo>
                  <a:lnTo>
                    <a:pt x="68973" y="294872"/>
                  </a:lnTo>
                  <a:lnTo>
                    <a:pt x="68981" y="294131"/>
                  </a:lnTo>
                  <a:lnTo>
                    <a:pt x="69007" y="293406"/>
                  </a:lnTo>
                  <a:lnTo>
                    <a:pt x="69049" y="292682"/>
                  </a:lnTo>
                  <a:lnTo>
                    <a:pt x="69109" y="291958"/>
                  </a:lnTo>
                  <a:lnTo>
                    <a:pt x="69177" y="291243"/>
                  </a:lnTo>
                  <a:lnTo>
                    <a:pt x="69262" y="290527"/>
                  </a:lnTo>
                  <a:lnTo>
                    <a:pt x="69356" y="289811"/>
                  </a:lnTo>
                  <a:lnTo>
                    <a:pt x="69458" y="289096"/>
                  </a:lnTo>
                  <a:lnTo>
                    <a:pt x="69458" y="289096"/>
                  </a:lnTo>
                  <a:lnTo>
                    <a:pt x="68870" y="289036"/>
                  </a:lnTo>
                  <a:lnTo>
                    <a:pt x="68291" y="288968"/>
                  </a:lnTo>
                  <a:lnTo>
                    <a:pt x="67712" y="288900"/>
                  </a:lnTo>
                  <a:lnTo>
                    <a:pt x="67133" y="288815"/>
                  </a:lnTo>
                  <a:lnTo>
                    <a:pt x="66562" y="288738"/>
                  </a:lnTo>
                  <a:lnTo>
                    <a:pt x="65982" y="288644"/>
                  </a:lnTo>
                  <a:lnTo>
                    <a:pt x="65412" y="288550"/>
                  </a:lnTo>
                  <a:lnTo>
                    <a:pt x="64841" y="288448"/>
                  </a:lnTo>
                  <a:lnTo>
                    <a:pt x="64279" y="288337"/>
                  </a:lnTo>
                  <a:lnTo>
                    <a:pt x="63716" y="288227"/>
                  </a:lnTo>
                  <a:lnTo>
                    <a:pt x="63154" y="288107"/>
                  </a:lnTo>
                  <a:lnTo>
                    <a:pt x="62592" y="287988"/>
                  </a:lnTo>
                  <a:lnTo>
                    <a:pt x="62038" y="287852"/>
                  </a:lnTo>
                  <a:lnTo>
                    <a:pt x="61484" y="287724"/>
                  </a:lnTo>
                  <a:lnTo>
                    <a:pt x="60930" y="287579"/>
                  </a:lnTo>
                  <a:lnTo>
                    <a:pt x="60385" y="287434"/>
                  </a:lnTo>
                  <a:lnTo>
                    <a:pt x="59840" y="287290"/>
                  </a:lnTo>
                  <a:lnTo>
                    <a:pt x="59295" y="287128"/>
                  </a:lnTo>
                  <a:lnTo>
                    <a:pt x="58749" y="286974"/>
                  </a:lnTo>
                  <a:lnTo>
                    <a:pt x="58213" y="286804"/>
                  </a:lnTo>
                  <a:lnTo>
                    <a:pt x="57676" y="286634"/>
                  </a:lnTo>
                  <a:lnTo>
                    <a:pt x="57148" y="286455"/>
                  </a:lnTo>
                  <a:lnTo>
                    <a:pt x="56620" y="286276"/>
                  </a:lnTo>
                  <a:lnTo>
                    <a:pt x="56091" y="286088"/>
                  </a:lnTo>
                  <a:lnTo>
                    <a:pt x="55563" y="285901"/>
                  </a:lnTo>
                  <a:lnTo>
                    <a:pt x="55044" y="285705"/>
                  </a:lnTo>
                  <a:lnTo>
                    <a:pt x="54532" y="285501"/>
                  </a:lnTo>
                  <a:lnTo>
                    <a:pt x="54013" y="285296"/>
                  </a:lnTo>
                  <a:lnTo>
                    <a:pt x="53502" y="285083"/>
                  </a:lnTo>
                  <a:lnTo>
                    <a:pt x="52999" y="284870"/>
                  </a:lnTo>
                  <a:lnTo>
                    <a:pt x="52488" y="284649"/>
                  </a:lnTo>
                  <a:lnTo>
                    <a:pt x="51994" y="284419"/>
                  </a:lnTo>
                  <a:lnTo>
                    <a:pt x="51491" y="284189"/>
                  </a:lnTo>
                  <a:lnTo>
                    <a:pt x="50997" y="283950"/>
                  </a:lnTo>
                  <a:lnTo>
                    <a:pt x="50503" y="283711"/>
                  </a:lnTo>
                  <a:lnTo>
                    <a:pt x="50017" y="283473"/>
                  </a:lnTo>
                  <a:lnTo>
                    <a:pt x="49532" y="283217"/>
                  </a:lnTo>
                  <a:lnTo>
                    <a:pt x="49054" y="282970"/>
                  </a:lnTo>
                  <a:lnTo>
                    <a:pt x="48577" y="282706"/>
                  </a:lnTo>
                  <a:lnTo>
                    <a:pt x="48100" y="282451"/>
                  </a:lnTo>
                  <a:lnTo>
                    <a:pt x="47632" y="282178"/>
                  </a:lnTo>
                  <a:lnTo>
                    <a:pt x="47163" y="281905"/>
                  </a:lnTo>
                  <a:lnTo>
                    <a:pt x="46703" y="281633"/>
                  </a:lnTo>
                  <a:lnTo>
                    <a:pt x="46243" y="281352"/>
                  </a:lnTo>
                  <a:lnTo>
                    <a:pt x="45792" y="281070"/>
                  </a:lnTo>
                  <a:lnTo>
                    <a:pt x="45340" y="280781"/>
                  </a:lnTo>
                  <a:lnTo>
                    <a:pt x="44889" y="280483"/>
                  </a:lnTo>
                  <a:lnTo>
                    <a:pt x="44446" y="280184"/>
                  </a:lnTo>
                  <a:lnTo>
                    <a:pt x="44003" y="279886"/>
                  </a:lnTo>
                  <a:lnTo>
                    <a:pt x="43568" y="279580"/>
                  </a:lnTo>
                  <a:lnTo>
                    <a:pt x="43134" y="279273"/>
                  </a:lnTo>
                  <a:lnTo>
                    <a:pt x="42708" y="278958"/>
                  </a:lnTo>
                  <a:lnTo>
                    <a:pt x="42282" y="278642"/>
                  </a:lnTo>
                  <a:lnTo>
                    <a:pt x="41864" y="278319"/>
                  </a:lnTo>
                  <a:lnTo>
                    <a:pt x="41447" y="277986"/>
                  </a:lnTo>
                  <a:lnTo>
                    <a:pt x="41038" y="277663"/>
                  </a:lnTo>
                  <a:lnTo>
                    <a:pt x="40629" y="277322"/>
                  </a:lnTo>
                  <a:lnTo>
                    <a:pt x="40228" y="276990"/>
                  </a:lnTo>
                  <a:lnTo>
                    <a:pt x="39828" y="276649"/>
                  </a:lnTo>
                  <a:lnTo>
                    <a:pt x="39436" y="276300"/>
                  </a:lnTo>
                  <a:lnTo>
                    <a:pt x="39053" y="275950"/>
                  </a:lnTo>
                  <a:lnTo>
                    <a:pt x="38661" y="275601"/>
                  </a:lnTo>
                  <a:lnTo>
                    <a:pt x="38286" y="275243"/>
                  </a:lnTo>
                  <a:lnTo>
                    <a:pt x="37911" y="274885"/>
                  </a:lnTo>
                  <a:lnTo>
                    <a:pt x="37536" y="274519"/>
                  </a:lnTo>
                  <a:lnTo>
                    <a:pt x="37170" y="274153"/>
                  </a:lnTo>
                  <a:lnTo>
                    <a:pt x="36804" y="273778"/>
                  </a:lnTo>
                  <a:lnTo>
                    <a:pt x="36446" y="273403"/>
                  </a:lnTo>
                  <a:lnTo>
                    <a:pt x="36097" y="273028"/>
                  </a:lnTo>
                  <a:lnTo>
                    <a:pt x="35747" y="272645"/>
                  </a:lnTo>
                  <a:lnTo>
                    <a:pt x="35407" y="272261"/>
                  </a:lnTo>
                  <a:lnTo>
                    <a:pt x="35066" y="271870"/>
                  </a:lnTo>
                  <a:lnTo>
                    <a:pt x="34733" y="271478"/>
                  </a:lnTo>
                  <a:lnTo>
                    <a:pt x="34410" y="271086"/>
                  </a:lnTo>
                  <a:lnTo>
                    <a:pt x="34086" y="270685"/>
                  </a:lnTo>
                  <a:lnTo>
                    <a:pt x="33762" y="270285"/>
                  </a:lnTo>
                  <a:lnTo>
                    <a:pt x="33447" y="269876"/>
                  </a:lnTo>
                  <a:lnTo>
                    <a:pt x="33140" y="269467"/>
                  </a:lnTo>
                  <a:lnTo>
                    <a:pt x="32842" y="269058"/>
                  </a:lnTo>
                  <a:lnTo>
                    <a:pt x="32544" y="268641"/>
                  </a:lnTo>
                  <a:lnTo>
                    <a:pt x="32246" y="268223"/>
                  </a:lnTo>
                  <a:lnTo>
                    <a:pt x="31956" y="267806"/>
                  </a:lnTo>
                  <a:lnTo>
                    <a:pt x="31675" y="267380"/>
                  </a:lnTo>
                  <a:lnTo>
                    <a:pt x="31402" y="266954"/>
                  </a:lnTo>
                  <a:lnTo>
                    <a:pt x="31130" y="266519"/>
                  </a:lnTo>
                  <a:lnTo>
                    <a:pt x="30866" y="266094"/>
                  </a:lnTo>
                  <a:lnTo>
                    <a:pt x="30602" y="265650"/>
                  </a:lnTo>
                  <a:lnTo>
                    <a:pt x="30346" y="265216"/>
                  </a:lnTo>
                  <a:lnTo>
                    <a:pt x="30099" y="264773"/>
                  </a:lnTo>
                  <a:lnTo>
                    <a:pt x="29852" y="264330"/>
                  </a:lnTo>
                  <a:lnTo>
                    <a:pt x="29613" y="263887"/>
                  </a:lnTo>
                  <a:lnTo>
                    <a:pt x="29383" y="263435"/>
                  </a:lnTo>
                  <a:lnTo>
                    <a:pt x="29153" y="262984"/>
                  </a:lnTo>
                  <a:lnTo>
                    <a:pt x="28932" y="262524"/>
                  </a:lnTo>
                  <a:lnTo>
                    <a:pt x="28719" y="262072"/>
                  </a:lnTo>
                  <a:lnTo>
                    <a:pt x="28506" y="261612"/>
                  </a:lnTo>
                  <a:lnTo>
                    <a:pt x="28301" y="261144"/>
                  </a:lnTo>
                  <a:lnTo>
                    <a:pt x="28105" y="260684"/>
                  </a:lnTo>
                  <a:lnTo>
                    <a:pt x="27910" y="260215"/>
                  </a:lnTo>
                  <a:lnTo>
                    <a:pt x="27722" y="259747"/>
                  </a:lnTo>
                  <a:lnTo>
                    <a:pt x="27543" y="259270"/>
                  </a:lnTo>
                  <a:lnTo>
                    <a:pt x="27373" y="258792"/>
                  </a:lnTo>
                  <a:lnTo>
                    <a:pt x="27202" y="258315"/>
                  </a:lnTo>
                  <a:lnTo>
                    <a:pt x="27041" y="257838"/>
                  </a:lnTo>
                  <a:lnTo>
                    <a:pt x="26887" y="257361"/>
                  </a:lnTo>
                  <a:lnTo>
                    <a:pt x="26734" y="256876"/>
                  </a:lnTo>
                  <a:lnTo>
                    <a:pt x="26589" y="256390"/>
                  </a:lnTo>
                  <a:lnTo>
                    <a:pt x="26453" y="255896"/>
                  </a:lnTo>
                  <a:lnTo>
                    <a:pt x="26325" y="255410"/>
                  </a:lnTo>
                  <a:lnTo>
                    <a:pt x="26197" y="254916"/>
                  </a:lnTo>
                  <a:lnTo>
                    <a:pt x="26078" y="254422"/>
                  </a:lnTo>
                  <a:lnTo>
                    <a:pt x="25967" y="253928"/>
                  </a:lnTo>
                  <a:lnTo>
                    <a:pt x="25865" y="253425"/>
                  </a:lnTo>
                  <a:lnTo>
                    <a:pt x="25763" y="252923"/>
                  </a:lnTo>
                  <a:lnTo>
                    <a:pt x="25669" y="252420"/>
                  </a:lnTo>
                  <a:lnTo>
                    <a:pt x="25584" y="251917"/>
                  </a:lnTo>
                  <a:lnTo>
                    <a:pt x="25507" y="251415"/>
                  </a:lnTo>
                  <a:lnTo>
                    <a:pt x="25430" y="250904"/>
                  </a:lnTo>
                  <a:lnTo>
                    <a:pt x="25371" y="250392"/>
                  </a:lnTo>
                  <a:lnTo>
                    <a:pt x="25311" y="249881"/>
                  </a:lnTo>
                  <a:lnTo>
                    <a:pt x="25260" y="249370"/>
                  </a:lnTo>
                  <a:lnTo>
                    <a:pt x="25209" y="248850"/>
                  </a:lnTo>
                  <a:lnTo>
                    <a:pt x="25175" y="248331"/>
                  </a:lnTo>
                  <a:lnTo>
                    <a:pt x="25141" y="247820"/>
                  </a:lnTo>
                  <a:lnTo>
                    <a:pt x="25115" y="247300"/>
                  </a:lnTo>
                  <a:lnTo>
                    <a:pt x="25098" y="246772"/>
                  </a:lnTo>
                  <a:lnTo>
                    <a:pt x="25090" y="246252"/>
                  </a:lnTo>
                  <a:lnTo>
                    <a:pt x="25081" y="245724"/>
                  </a:lnTo>
                  <a:lnTo>
                    <a:pt x="25081" y="245724"/>
                  </a:lnTo>
                  <a:lnTo>
                    <a:pt x="25090" y="245238"/>
                  </a:lnTo>
                  <a:lnTo>
                    <a:pt x="25098" y="244753"/>
                  </a:lnTo>
                  <a:lnTo>
                    <a:pt x="25115" y="244267"/>
                  </a:lnTo>
                  <a:lnTo>
                    <a:pt x="25132" y="243781"/>
                  </a:lnTo>
                  <a:lnTo>
                    <a:pt x="25158" y="243296"/>
                  </a:lnTo>
                  <a:lnTo>
                    <a:pt x="25192" y="242810"/>
                  </a:lnTo>
                  <a:lnTo>
                    <a:pt x="25234" y="242325"/>
                  </a:lnTo>
                  <a:lnTo>
                    <a:pt x="25286" y="241839"/>
                  </a:lnTo>
                  <a:lnTo>
                    <a:pt x="25337" y="241353"/>
                  </a:lnTo>
                  <a:lnTo>
                    <a:pt x="25396" y="240868"/>
                  </a:lnTo>
                  <a:lnTo>
                    <a:pt x="25456" y="240382"/>
                  </a:lnTo>
                  <a:lnTo>
                    <a:pt x="25524" y="239897"/>
                  </a:lnTo>
                  <a:lnTo>
                    <a:pt x="25601" y="239411"/>
                  </a:lnTo>
                  <a:lnTo>
                    <a:pt x="25686" y="238925"/>
                  </a:lnTo>
                  <a:lnTo>
                    <a:pt x="25780" y="238448"/>
                  </a:lnTo>
                  <a:lnTo>
                    <a:pt x="25873" y="237963"/>
                  </a:lnTo>
                  <a:lnTo>
                    <a:pt x="25976" y="237486"/>
                  </a:lnTo>
                  <a:lnTo>
                    <a:pt x="26078" y="237000"/>
                  </a:lnTo>
                  <a:lnTo>
                    <a:pt x="26189" y="236523"/>
                  </a:lnTo>
                  <a:lnTo>
                    <a:pt x="26308" y="236046"/>
                  </a:lnTo>
                  <a:lnTo>
                    <a:pt x="26436" y="235560"/>
                  </a:lnTo>
                  <a:lnTo>
                    <a:pt x="26563" y="235083"/>
                  </a:lnTo>
                  <a:lnTo>
                    <a:pt x="26700" y="234615"/>
                  </a:lnTo>
                  <a:lnTo>
                    <a:pt x="26845" y="234137"/>
                  </a:lnTo>
                  <a:lnTo>
                    <a:pt x="26989" y="233660"/>
                  </a:lnTo>
                  <a:lnTo>
                    <a:pt x="27143" y="233192"/>
                  </a:lnTo>
                  <a:lnTo>
                    <a:pt x="27305" y="232723"/>
                  </a:lnTo>
                  <a:lnTo>
                    <a:pt x="27475" y="232255"/>
                  </a:lnTo>
                  <a:lnTo>
                    <a:pt x="27645" y="231786"/>
                  </a:lnTo>
                  <a:lnTo>
                    <a:pt x="27824" y="231318"/>
                  </a:lnTo>
                  <a:lnTo>
                    <a:pt x="28003" y="230849"/>
                  </a:lnTo>
                  <a:lnTo>
                    <a:pt x="28191" y="230389"/>
                  </a:lnTo>
                  <a:lnTo>
                    <a:pt x="28387" y="229929"/>
                  </a:lnTo>
                  <a:lnTo>
                    <a:pt x="28591" y="229469"/>
                  </a:lnTo>
                  <a:lnTo>
                    <a:pt x="28796" y="229009"/>
                  </a:lnTo>
                  <a:lnTo>
                    <a:pt x="29009" y="228557"/>
                  </a:lnTo>
                  <a:lnTo>
                    <a:pt x="29230" y="228106"/>
                  </a:lnTo>
                  <a:lnTo>
                    <a:pt x="29452" y="227654"/>
                  </a:lnTo>
                  <a:lnTo>
                    <a:pt x="29682" y="227203"/>
                  </a:lnTo>
                  <a:lnTo>
                    <a:pt x="29912" y="226760"/>
                  </a:lnTo>
                  <a:lnTo>
                    <a:pt x="30159" y="226308"/>
                  </a:lnTo>
                  <a:lnTo>
                    <a:pt x="30406" y="225865"/>
                  </a:lnTo>
                  <a:lnTo>
                    <a:pt x="30653" y="225431"/>
                  </a:lnTo>
                  <a:lnTo>
                    <a:pt x="30908" y="224988"/>
                  </a:lnTo>
                  <a:lnTo>
                    <a:pt x="31172" y="224553"/>
                  </a:lnTo>
                  <a:lnTo>
                    <a:pt x="31445" y="224127"/>
                  </a:lnTo>
                  <a:lnTo>
                    <a:pt x="31718" y="223693"/>
                  </a:lnTo>
                  <a:lnTo>
                    <a:pt x="31999" y="223267"/>
                  </a:lnTo>
                  <a:lnTo>
                    <a:pt x="32280" y="222841"/>
                  </a:lnTo>
                  <a:lnTo>
                    <a:pt x="32578" y="222423"/>
                  </a:lnTo>
                  <a:lnTo>
                    <a:pt x="32868" y="222006"/>
                  </a:lnTo>
                  <a:lnTo>
                    <a:pt x="33174" y="221589"/>
                  </a:lnTo>
                  <a:lnTo>
                    <a:pt x="33481" y="221180"/>
                  </a:lnTo>
                  <a:lnTo>
                    <a:pt x="33796" y="220771"/>
                  </a:lnTo>
                  <a:lnTo>
                    <a:pt x="34112" y="220362"/>
                  </a:lnTo>
                  <a:lnTo>
                    <a:pt x="34435" y="219961"/>
                  </a:lnTo>
                  <a:lnTo>
                    <a:pt x="34768" y="219561"/>
                  </a:lnTo>
                  <a:lnTo>
                    <a:pt x="35100" y="219169"/>
                  </a:lnTo>
                  <a:lnTo>
                    <a:pt x="35441" y="218769"/>
                  </a:lnTo>
                  <a:lnTo>
                    <a:pt x="35790" y="218385"/>
                  </a:lnTo>
                  <a:lnTo>
                    <a:pt x="36139" y="218002"/>
                  </a:lnTo>
                  <a:lnTo>
                    <a:pt x="36497" y="217619"/>
                  </a:lnTo>
                  <a:lnTo>
                    <a:pt x="36855" y="217235"/>
                  </a:lnTo>
                  <a:lnTo>
                    <a:pt x="37221" y="216860"/>
                  </a:lnTo>
                  <a:lnTo>
                    <a:pt x="37221" y="216860"/>
                  </a:lnTo>
                  <a:lnTo>
                    <a:pt x="36224" y="216622"/>
                  </a:lnTo>
                  <a:lnTo>
                    <a:pt x="35236" y="216366"/>
                  </a:lnTo>
                  <a:lnTo>
                    <a:pt x="34248" y="216085"/>
                  </a:lnTo>
                  <a:lnTo>
                    <a:pt x="33277" y="215795"/>
                  </a:lnTo>
                  <a:lnTo>
                    <a:pt x="32314" y="215489"/>
                  </a:lnTo>
                  <a:lnTo>
                    <a:pt x="31360" y="215156"/>
                  </a:lnTo>
                  <a:lnTo>
                    <a:pt x="30414" y="214816"/>
                  </a:lnTo>
                  <a:lnTo>
                    <a:pt x="29477" y="214458"/>
                  </a:lnTo>
                  <a:lnTo>
                    <a:pt x="28548" y="214083"/>
                  </a:lnTo>
                  <a:lnTo>
                    <a:pt x="27637" y="213691"/>
                  </a:lnTo>
                  <a:lnTo>
                    <a:pt x="26734" y="213282"/>
                  </a:lnTo>
                  <a:lnTo>
                    <a:pt x="25839" y="212865"/>
                  </a:lnTo>
                  <a:lnTo>
                    <a:pt x="24953" y="212430"/>
                  </a:lnTo>
                  <a:lnTo>
                    <a:pt x="24084" y="211979"/>
                  </a:lnTo>
                  <a:lnTo>
                    <a:pt x="23224" y="211510"/>
                  </a:lnTo>
                  <a:lnTo>
                    <a:pt x="22372" y="211025"/>
                  </a:lnTo>
                  <a:lnTo>
                    <a:pt x="21537" y="210530"/>
                  </a:lnTo>
                  <a:lnTo>
                    <a:pt x="20711" y="210028"/>
                  </a:lnTo>
                  <a:lnTo>
                    <a:pt x="19901" y="209500"/>
                  </a:lnTo>
                  <a:lnTo>
                    <a:pt x="19101" y="208963"/>
                  </a:lnTo>
                  <a:lnTo>
                    <a:pt x="18317" y="208409"/>
                  </a:lnTo>
                  <a:lnTo>
                    <a:pt x="17541" y="207847"/>
                  </a:lnTo>
                  <a:lnTo>
                    <a:pt x="16783" y="207276"/>
                  </a:lnTo>
                  <a:lnTo>
                    <a:pt x="16034" y="206680"/>
                  </a:lnTo>
                  <a:lnTo>
                    <a:pt x="15301" y="206075"/>
                  </a:lnTo>
                  <a:lnTo>
                    <a:pt x="14585" y="205461"/>
                  </a:lnTo>
                  <a:lnTo>
                    <a:pt x="13878" y="204840"/>
                  </a:lnTo>
                  <a:lnTo>
                    <a:pt x="13188" y="204192"/>
                  </a:lnTo>
                  <a:lnTo>
                    <a:pt x="12515" y="203545"/>
                  </a:lnTo>
                  <a:lnTo>
                    <a:pt x="11859" y="202880"/>
                  </a:lnTo>
                  <a:lnTo>
                    <a:pt x="11212" y="202207"/>
                  </a:lnTo>
                  <a:lnTo>
                    <a:pt x="10581" y="201517"/>
                  </a:lnTo>
                  <a:lnTo>
                    <a:pt x="9968" y="200818"/>
                  </a:lnTo>
                  <a:lnTo>
                    <a:pt x="9371" y="200111"/>
                  </a:lnTo>
                  <a:lnTo>
                    <a:pt x="8792" y="199396"/>
                  </a:lnTo>
                  <a:lnTo>
                    <a:pt x="8221" y="198663"/>
                  </a:lnTo>
                  <a:lnTo>
                    <a:pt x="7676" y="197922"/>
                  </a:lnTo>
                  <a:lnTo>
                    <a:pt x="7148" y="197172"/>
                  </a:lnTo>
                  <a:lnTo>
                    <a:pt x="6628" y="196414"/>
                  </a:lnTo>
                  <a:lnTo>
                    <a:pt x="6134" y="195639"/>
                  </a:lnTo>
                  <a:lnTo>
                    <a:pt x="5657" y="194863"/>
                  </a:lnTo>
                  <a:lnTo>
                    <a:pt x="5188" y="194071"/>
                  </a:lnTo>
                  <a:lnTo>
                    <a:pt x="4745" y="193270"/>
                  </a:lnTo>
                  <a:lnTo>
                    <a:pt x="4319" y="192469"/>
                  </a:lnTo>
                  <a:lnTo>
                    <a:pt x="4115" y="192061"/>
                  </a:lnTo>
                  <a:lnTo>
                    <a:pt x="3919" y="191652"/>
                  </a:lnTo>
                  <a:lnTo>
                    <a:pt x="3723" y="191243"/>
                  </a:lnTo>
                  <a:lnTo>
                    <a:pt x="3527" y="190825"/>
                  </a:lnTo>
                  <a:lnTo>
                    <a:pt x="3340" y="190408"/>
                  </a:lnTo>
                  <a:lnTo>
                    <a:pt x="3161" y="189990"/>
                  </a:lnTo>
                  <a:lnTo>
                    <a:pt x="2982" y="189573"/>
                  </a:lnTo>
                  <a:lnTo>
                    <a:pt x="2812" y="189155"/>
                  </a:lnTo>
                  <a:lnTo>
                    <a:pt x="2641" y="188729"/>
                  </a:lnTo>
                  <a:lnTo>
                    <a:pt x="2479" y="188303"/>
                  </a:lnTo>
                  <a:lnTo>
                    <a:pt x="2317" y="187878"/>
                  </a:lnTo>
                  <a:lnTo>
                    <a:pt x="2164" y="187443"/>
                  </a:lnTo>
                  <a:lnTo>
                    <a:pt x="2019" y="187017"/>
                  </a:lnTo>
                  <a:lnTo>
                    <a:pt x="1874" y="186583"/>
                  </a:lnTo>
                  <a:lnTo>
                    <a:pt x="1738" y="186148"/>
                  </a:lnTo>
                  <a:lnTo>
                    <a:pt x="1602" y="185705"/>
                  </a:lnTo>
                  <a:lnTo>
                    <a:pt x="1474" y="185271"/>
                  </a:lnTo>
                  <a:lnTo>
                    <a:pt x="1355" y="184828"/>
                  </a:lnTo>
                  <a:lnTo>
                    <a:pt x="1235" y="184385"/>
                  </a:lnTo>
                  <a:lnTo>
                    <a:pt x="1125" y="183942"/>
                  </a:lnTo>
                  <a:lnTo>
                    <a:pt x="1014" y="183499"/>
                  </a:lnTo>
                  <a:lnTo>
                    <a:pt x="912" y="183047"/>
                  </a:lnTo>
                  <a:lnTo>
                    <a:pt x="818" y="182604"/>
                  </a:lnTo>
                  <a:lnTo>
                    <a:pt x="724" y="182153"/>
                  </a:lnTo>
                  <a:lnTo>
                    <a:pt x="639" y="181701"/>
                  </a:lnTo>
                  <a:lnTo>
                    <a:pt x="554" y="181241"/>
                  </a:lnTo>
                  <a:lnTo>
                    <a:pt x="486" y="180789"/>
                  </a:lnTo>
                  <a:lnTo>
                    <a:pt x="409" y="180329"/>
                  </a:lnTo>
                  <a:lnTo>
                    <a:pt x="349" y="179878"/>
                  </a:lnTo>
                  <a:lnTo>
                    <a:pt x="290" y="179418"/>
                  </a:lnTo>
                  <a:lnTo>
                    <a:pt x="239" y="178949"/>
                  </a:lnTo>
                  <a:lnTo>
                    <a:pt x="188" y="178489"/>
                  </a:lnTo>
                  <a:lnTo>
                    <a:pt x="145" y="178029"/>
                  </a:lnTo>
                  <a:lnTo>
                    <a:pt x="111" y="177561"/>
                  </a:lnTo>
                  <a:lnTo>
                    <a:pt x="77" y="177092"/>
                  </a:lnTo>
                  <a:lnTo>
                    <a:pt x="51" y="176623"/>
                  </a:lnTo>
                  <a:lnTo>
                    <a:pt x="34" y="176155"/>
                  </a:lnTo>
                  <a:lnTo>
                    <a:pt x="17" y="175686"/>
                  </a:lnTo>
                  <a:lnTo>
                    <a:pt x="9" y="175218"/>
                  </a:lnTo>
                  <a:lnTo>
                    <a:pt x="0" y="174741"/>
                  </a:lnTo>
                  <a:lnTo>
                    <a:pt x="0" y="174741"/>
                  </a:lnTo>
                  <a:lnTo>
                    <a:pt x="9" y="174195"/>
                  </a:lnTo>
                  <a:lnTo>
                    <a:pt x="17" y="173642"/>
                  </a:lnTo>
                  <a:lnTo>
                    <a:pt x="43" y="173096"/>
                  </a:lnTo>
                  <a:lnTo>
                    <a:pt x="68" y="172551"/>
                  </a:lnTo>
                  <a:lnTo>
                    <a:pt x="102" y="172006"/>
                  </a:lnTo>
                  <a:lnTo>
                    <a:pt x="145" y="171452"/>
                  </a:lnTo>
                  <a:lnTo>
                    <a:pt x="188" y="170907"/>
                  </a:lnTo>
                  <a:lnTo>
                    <a:pt x="247" y="170362"/>
                  </a:lnTo>
                  <a:lnTo>
                    <a:pt x="315" y="169817"/>
                  </a:lnTo>
                  <a:lnTo>
                    <a:pt x="384" y="169271"/>
                  </a:lnTo>
                  <a:lnTo>
                    <a:pt x="469" y="168726"/>
                  </a:lnTo>
                  <a:lnTo>
                    <a:pt x="554" y="168172"/>
                  </a:lnTo>
                  <a:lnTo>
                    <a:pt x="648" y="167627"/>
                  </a:lnTo>
                  <a:lnTo>
                    <a:pt x="750" y="167090"/>
                  </a:lnTo>
                  <a:lnTo>
                    <a:pt x="861" y="166545"/>
                  </a:lnTo>
                  <a:lnTo>
                    <a:pt x="980" y="166000"/>
                  </a:lnTo>
                  <a:lnTo>
                    <a:pt x="1108" y="165455"/>
                  </a:lnTo>
                  <a:lnTo>
                    <a:pt x="1244" y="164918"/>
                  </a:lnTo>
                  <a:lnTo>
                    <a:pt x="1380" y="164373"/>
                  </a:lnTo>
                  <a:lnTo>
                    <a:pt x="1534" y="163836"/>
                  </a:lnTo>
                  <a:lnTo>
                    <a:pt x="1696" y="163299"/>
                  </a:lnTo>
                  <a:lnTo>
                    <a:pt x="1857" y="162754"/>
                  </a:lnTo>
                  <a:lnTo>
                    <a:pt x="2028" y="162226"/>
                  </a:lnTo>
                  <a:lnTo>
                    <a:pt x="2207" y="161689"/>
                  </a:lnTo>
                  <a:lnTo>
                    <a:pt x="2403" y="161152"/>
                  </a:lnTo>
                  <a:lnTo>
                    <a:pt x="2599" y="160616"/>
                  </a:lnTo>
                  <a:lnTo>
                    <a:pt x="2803" y="160087"/>
                  </a:lnTo>
                  <a:lnTo>
                    <a:pt x="3008" y="159559"/>
                  </a:lnTo>
                  <a:lnTo>
                    <a:pt x="3229" y="159031"/>
                  </a:lnTo>
                  <a:lnTo>
                    <a:pt x="3459" y="158503"/>
                  </a:lnTo>
                  <a:lnTo>
                    <a:pt x="3698" y="157983"/>
                  </a:lnTo>
                  <a:lnTo>
                    <a:pt x="3936" y="157455"/>
                  </a:lnTo>
                  <a:lnTo>
                    <a:pt x="4192" y="156935"/>
                  </a:lnTo>
                  <a:lnTo>
                    <a:pt x="4447" y="156416"/>
                  </a:lnTo>
                  <a:lnTo>
                    <a:pt x="4711" y="155896"/>
                  </a:lnTo>
                  <a:lnTo>
                    <a:pt x="4993" y="155385"/>
                  </a:lnTo>
                  <a:lnTo>
                    <a:pt x="5274" y="154865"/>
                  </a:lnTo>
                  <a:lnTo>
                    <a:pt x="5563" y="154354"/>
                  </a:lnTo>
                  <a:lnTo>
                    <a:pt x="5861" y="153851"/>
                  </a:lnTo>
                  <a:lnTo>
                    <a:pt x="6168" y="153340"/>
                  </a:lnTo>
                  <a:lnTo>
                    <a:pt x="6483" y="152837"/>
                  </a:lnTo>
                  <a:lnTo>
                    <a:pt x="6807" y="152335"/>
                  </a:lnTo>
                  <a:lnTo>
                    <a:pt x="7139" y="151832"/>
                  </a:lnTo>
                  <a:lnTo>
                    <a:pt x="7472" y="151338"/>
                  </a:lnTo>
                  <a:lnTo>
                    <a:pt x="7821" y="150844"/>
                  </a:lnTo>
                  <a:lnTo>
                    <a:pt x="8179" y="150350"/>
                  </a:lnTo>
                  <a:lnTo>
                    <a:pt x="8537" y="149864"/>
                  </a:lnTo>
                  <a:lnTo>
                    <a:pt x="8903" y="149379"/>
                  </a:lnTo>
                  <a:lnTo>
                    <a:pt x="9286" y="148893"/>
                  </a:lnTo>
                  <a:lnTo>
                    <a:pt x="9670" y="148407"/>
                  </a:lnTo>
                  <a:lnTo>
                    <a:pt x="10062" y="147930"/>
                  </a:lnTo>
                  <a:lnTo>
                    <a:pt x="10470" y="147462"/>
                  </a:lnTo>
                  <a:lnTo>
                    <a:pt x="10879" y="146985"/>
                  </a:lnTo>
                  <a:lnTo>
                    <a:pt x="11297" y="146516"/>
                  </a:lnTo>
                  <a:lnTo>
                    <a:pt x="11723" y="146056"/>
                  </a:lnTo>
                  <a:lnTo>
                    <a:pt x="12157" y="145588"/>
                  </a:lnTo>
                  <a:lnTo>
                    <a:pt x="12600" y="145136"/>
                  </a:lnTo>
                  <a:lnTo>
                    <a:pt x="13052" y="144676"/>
                  </a:lnTo>
                  <a:lnTo>
                    <a:pt x="13512" y="144224"/>
                  </a:lnTo>
                  <a:lnTo>
                    <a:pt x="13972" y="143773"/>
                  </a:lnTo>
                  <a:lnTo>
                    <a:pt x="14449" y="143330"/>
                  </a:lnTo>
                  <a:lnTo>
                    <a:pt x="14935" y="142895"/>
                  </a:lnTo>
                  <a:lnTo>
                    <a:pt x="15420" y="142452"/>
                  </a:lnTo>
                  <a:lnTo>
                    <a:pt x="15923" y="142018"/>
                  </a:lnTo>
                  <a:lnTo>
                    <a:pt x="15923" y="142018"/>
                  </a:lnTo>
                  <a:lnTo>
                    <a:pt x="15369" y="141473"/>
                  </a:lnTo>
                  <a:lnTo>
                    <a:pt x="14824" y="140910"/>
                  </a:lnTo>
                  <a:lnTo>
                    <a:pt x="14296" y="140340"/>
                  </a:lnTo>
                  <a:lnTo>
                    <a:pt x="13784" y="139760"/>
                  </a:lnTo>
                  <a:lnTo>
                    <a:pt x="13290" y="139164"/>
                  </a:lnTo>
                  <a:lnTo>
                    <a:pt x="12805" y="138568"/>
                  </a:lnTo>
                  <a:lnTo>
                    <a:pt x="12336" y="137954"/>
                  </a:lnTo>
                  <a:lnTo>
                    <a:pt x="11885" y="137332"/>
                  </a:lnTo>
                  <a:lnTo>
                    <a:pt x="11450" y="136702"/>
                  </a:lnTo>
                  <a:lnTo>
                    <a:pt x="11024" y="136071"/>
                  </a:lnTo>
                  <a:lnTo>
                    <a:pt x="10624" y="135415"/>
                  </a:lnTo>
                  <a:lnTo>
                    <a:pt x="10232" y="134759"/>
                  </a:lnTo>
                  <a:lnTo>
                    <a:pt x="9866" y="134095"/>
                  </a:lnTo>
                  <a:lnTo>
                    <a:pt x="9508" y="133422"/>
                  </a:lnTo>
                  <a:lnTo>
                    <a:pt x="9167" y="132740"/>
                  </a:lnTo>
                  <a:lnTo>
                    <a:pt x="8852" y="132059"/>
                  </a:lnTo>
                  <a:lnTo>
                    <a:pt x="8545" y="131360"/>
                  </a:lnTo>
                  <a:lnTo>
                    <a:pt x="8255" y="130653"/>
                  </a:lnTo>
                  <a:lnTo>
                    <a:pt x="7991" y="129946"/>
                  </a:lnTo>
                  <a:lnTo>
                    <a:pt x="7744" y="129222"/>
                  </a:lnTo>
                  <a:lnTo>
                    <a:pt x="7514" y="128498"/>
                  </a:lnTo>
                  <a:lnTo>
                    <a:pt x="7301" y="127765"/>
                  </a:lnTo>
                  <a:lnTo>
                    <a:pt x="7105" y="127032"/>
                  </a:lnTo>
                  <a:lnTo>
                    <a:pt x="6935" y="126283"/>
                  </a:lnTo>
                  <a:lnTo>
                    <a:pt x="6858" y="125908"/>
                  </a:lnTo>
                  <a:lnTo>
                    <a:pt x="6782" y="125533"/>
                  </a:lnTo>
                  <a:lnTo>
                    <a:pt x="6713" y="125158"/>
                  </a:lnTo>
                  <a:lnTo>
                    <a:pt x="6645" y="124775"/>
                  </a:lnTo>
                  <a:lnTo>
                    <a:pt x="6586" y="124400"/>
                  </a:lnTo>
                  <a:lnTo>
                    <a:pt x="6535" y="124017"/>
                  </a:lnTo>
                  <a:lnTo>
                    <a:pt x="6483" y="123633"/>
                  </a:lnTo>
                  <a:lnTo>
                    <a:pt x="6441" y="123250"/>
                  </a:lnTo>
                  <a:lnTo>
                    <a:pt x="6398" y="122858"/>
                  </a:lnTo>
                  <a:lnTo>
                    <a:pt x="6364" y="122475"/>
                  </a:lnTo>
                  <a:lnTo>
                    <a:pt x="6339" y="122083"/>
                  </a:lnTo>
                  <a:lnTo>
                    <a:pt x="6313" y="121699"/>
                  </a:lnTo>
                  <a:lnTo>
                    <a:pt x="6296" y="121307"/>
                  </a:lnTo>
                  <a:lnTo>
                    <a:pt x="6279" y="120916"/>
                  </a:lnTo>
                  <a:lnTo>
                    <a:pt x="6270" y="120524"/>
                  </a:lnTo>
                  <a:lnTo>
                    <a:pt x="6270" y="120132"/>
                  </a:lnTo>
                  <a:lnTo>
                    <a:pt x="6270" y="120132"/>
                  </a:lnTo>
                  <a:lnTo>
                    <a:pt x="6270" y="119714"/>
                  </a:lnTo>
                  <a:lnTo>
                    <a:pt x="6279" y="119297"/>
                  </a:lnTo>
                  <a:lnTo>
                    <a:pt x="6296" y="118888"/>
                  </a:lnTo>
                  <a:lnTo>
                    <a:pt x="6313" y="118471"/>
                  </a:lnTo>
                  <a:lnTo>
                    <a:pt x="6347" y="118062"/>
                  </a:lnTo>
                  <a:lnTo>
                    <a:pt x="6373" y="117653"/>
                  </a:lnTo>
                  <a:lnTo>
                    <a:pt x="6415" y="117244"/>
                  </a:lnTo>
                  <a:lnTo>
                    <a:pt x="6458" y="116843"/>
                  </a:lnTo>
                  <a:lnTo>
                    <a:pt x="6509" y="116434"/>
                  </a:lnTo>
                  <a:lnTo>
                    <a:pt x="6560" y="116034"/>
                  </a:lnTo>
                  <a:lnTo>
                    <a:pt x="6620" y="115634"/>
                  </a:lnTo>
                  <a:lnTo>
                    <a:pt x="6688" y="115233"/>
                  </a:lnTo>
                  <a:lnTo>
                    <a:pt x="6756" y="114833"/>
                  </a:lnTo>
                  <a:lnTo>
                    <a:pt x="6833" y="114432"/>
                  </a:lnTo>
                  <a:lnTo>
                    <a:pt x="6918" y="114040"/>
                  </a:lnTo>
                  <a:lnTo>
                    <a:pt x="7003" y="113649"/>
                  </a:lnTo>
                  <a:lnTo>
                    <a:pt x="7097" y="113257"/>
                  </a:lnTo>
                  <a:lnTo>
                    <a:pt x="7199" y="112865"/>
                  </a:lnTo>
                  <a:lnTo>
                    <a:pt x="7301" y="112481"/>
                  </a:lnTo>
                  <a:lnTo>
                    <a:pt x="7412" y="112090"/>
                  </a:lnTo>
                  <a:lnTo>
                    <a:pt x="7523" y="111706"/>
                  </a:lnTo>
                  <a:lnTo>
                    <a:pt x="7642" y="111323"/>
                  </a:lnTo>
                  <a:lnTo>
                    <a:pt x="7770" y="110939"/>
                  </a:lnTo>
                  <a:lnTo>
                    <a:pt x="7898" y="110565"/>
                  </a:lnTo>
                  <a:lnTo>
                    <a:pt x="8034" y="110190"/>
                  </a:lnTo>
                  <a:lnTo>
                    <a:pt x="8179" y="109815"/>
                  </a:lnTo>
                  <a:lnTo>
                    <a:pt x="8324" y="109440"/>
                  </a:lnTo>
                  <a:lnTo>
                    <a:pt x="8468" y="109065"/>
                  </a:lnTo>
                  <a:lnTo>
                    <a:pt x="8630" y="108699"/>
                  </a:lnTo>
                  <a:lnTo>
                    <a:pt x="8784" y="108333"/>
                  </a:lnTo>
                  <a:lnTo>
                    <a:pt x="8954" y="107966"/>
                  </a:lnTo>
                  <a:lnTo>
                    <a:pt x="9124" y="107600"/>
                  </a:lnTo>
                  <a:lnTo>
                    <a:pt x="9295" y="107242"/>
                  </a:lnTo>
                  <a:lnTo>
                    <a:pt x="9474" y="106884"/>
                  </a:lnTo>
                  <a:lnTo>
                    <a:pt x="9661" y="106526"/>
                  </a:lnTo>
                  <a:lnTo>
                    <a:pt x="9849" y="106177"/>
                  </a:lnTo>
                  <a:lnTo>
                    <a:pt x="10044" y="105828"/>
                  </a:lnTo>
                  <a:lnTo>
                    <a:pt x="10240" y="105479"/>
                  </a:lnTo>
                  <a:lnTo>
                    <a:pt x="10445" y="105129"/>
                  </a:lnTo>
                  <a:lnTo>
                    <a:pt x="10649" y="104780"/>
                  </a:lnTo>
                  <a:lnTo>
                    <a:pt x="10862" y="104439"/>
                  </a:lnTo>
                  <a:lnTo>
                    <a:pt x="11075" y="104098"/>
                  </a:lnTo>
                  <a:lnTo>
                    <a:pt x="11527" y="103434"/>
                  </a:lnTo>
                  <a:lnTo>
                    <a:pt x="11987" y="102769"/>
                  </a:lnTo>
                  <a:lnTo>
                    <a:pt x="12472" y="102122"/>
                  </a:lnTo>
                  <a:lnTo>
                    <a:pt x="12967" y="101483"/>
                  </a:lnTo>
                  <a:lnTo>
                    <a:pt x="13486" y="100853"/>
                  </a:lnTo>
                  <a:lnTo>
                    <a:pt x="14014" y="100231"/>
                  </a:lnTo>
                  <a:lnTo>
                    <a:pt x="14568" y="99626"/>
                  </a:lnTo>
                  <a:lnTo>
                    <a:pt x="15131" y="99029"/>
                  </a:lnTo>
                  <a:lnTo>
                    <a:pt x="15710" y="98450"/>
                  </a:lnTo>
                  <a:lnTo>
                    <a:pt x="16306" y="97879"/>
                  </a:lnTo>
                  <a:lnTo>
                    <a:pt x="16911" y="97317"/>
                  </a:lnTo>
                  <a:lnTo>
                    <a:pt x="17541" y="96772"/>
                  </a:lnTo>
                  <a:lnTo>
                    <a:pt x="18180" y="96235"/>
                  </a:lnTo>
                  <a:lnTo>
                    <a:pt x="18828" y="95715"/>
                  </a:lnTo>
                  <a:lnTo>
                    <a:pt x="19501" y="95213"/>
                  </a:lnTo>
                  <a:lnTo>
                    <a:pt x="20182" y="94719"/>
                  </a:lnTo>
                  <a:lnTo>
                    <a:pt x="20873" y="94242"/>
                  </a:lnTo>
                  <a:lnTo>
                    <a:pt x="21580" y="93773"/>
                  </a:lnTo>
                  <a:lnTo>
                    <a:pt x="22304" y="93321"/>
                  </a:lnTo>
                  <a:lnTo>
                    <a:pt x="23036" y="92887"/>
                  </a:lnTo>
                  <a:lnTo>
                    <a:pt x="23778" y="92461"/>
                  </a:lnTo>
                  <a:lnTo>
                    <a:pt x="24536" y="92061"/>
                  </a:lnTo>
                  <a:lnTo>
                    <a:pt x="25311" y="91669"/>
                  </a:lnTo>
                  <a:lnTo>
                    <a:pt x="26086" y="91294"/>
                  </a:lnTo>
                  <a:lnTo>
                    <a:pt x="26879" y="90928"/>
                  </a:lnTo>
                  <a:lnTo>
                    <a:pt x="27679" y="90587"/>
                  </a:lnTo>
                  <a:lnTo>
                    <a:pt x="28497" y="90254"/>
                  </a:lnTo>
                  <a:lnTo>
                    <a:pt x="29324" y="89948"/>
                  </a:lnTo>
                  <a:lnTo>
                    <a:pt x="30159" y="89650"/>
                  </a:lnTo>
                  <a:lnTo>
                    <a:pt x="31002" y="89377"/>
                  </a:lnTo>
                  <a:lnTo>
                    <a:pt x="31854" y="89113"/>
                  </a:lnTo>
                  <a:lnTo>
                    <a:pt x="32714" y="88874"/>
                  </a:lnTo>
                  <a:lnTo>
                    <a:pt x="33583" y="88644"/>
                  </a:lnTo>
                  <a:lnTo>
                    <a:pt x="34461" y="88440"/>
                  </a:lnTo>
                  <a:lnTo>
                    <a:pt x="35355" y="88252"/>
                  </a:lnTo>
                  <a:lnTo>
                    <a:pt x="36250" y="88074"/>
                  </a:lnTo>
                  <a:lnTo>
                    <a:pt x="37153" y="87929"/>
                  </a:lnTo>
                  <a:lnTo>
                    <a:pt x="38065" y="87792"/>
                  </a:lnTo>
                  <a:lnTo>
                    <a:pt x="38985" y="87673"/>
                  </a:lnTo>
                  <a:lnTo>
                    <a:pt x="39913" y="87579"/>
                  </a:lnTo>
                  <a:lnTo>
                    <a:pt x="40842" y="87503"/>
                  </a:lnTo>
                  <a:lnTo>
                    <a:pt x="41779" y="87452"/>
                  </a:lnTo>
                  <a:lnTo>
                    <a:pt x="42256" y="87435"/>
                  </a:lnTo>
                  <a:lnTo>
                    <a:pt x="42725" y="87418"/>
                  </a:lnTo>
                  <a:lnTo>
                    <a:pt x="42725" y="87418"/>
                  </a:lnTo>
                  <a:lnTo>
                    <a:pt x="42426" y="86958"/>
                  </a:lnTo>
                  <a:lnTo>
                    <a:pt x="42137" y="86497"/>
                  </a:lnTo>
                  <a:lnTo>
                    <a:pt x="41856" y="86037"/>
                  </a:lnTo>
                  <a:lnTo>
                    <a:pt x="41583" y="85569"/>
                  </a:lnTo>
                  <a:lnTo>
                    <a:pt x="41319" y="85100"/>
                  </a:lnTo>
                  <a:lnTo>
                    <a:pt x="41055" y="84623"/>
                  </a:lnTo>
                  <a:lnTo>
                    <a:pt x="40808" y="84138"/>
                  </a:lnTo>
                  <a:lnTo>
                    <a:pt x="40569" y="83652"/>
                  </a:lnTo>
                  <a:lnTo>
                    <a:pt x="40339" y="83166"/>
                  </a:lnTo>
                  <a:lnTo>
                    <a:pt x="40109" y="82672"/>
                  </a:lnTo>
                  <a:lnTo>
                    <a:pt x="39896" y="82178"/>
                  </a:lnTo>
                  <a:lnTo>
                    <a:pt x="39692" y="81676"/>
                  </a:lnTo>
                  <a:lnTo>
                    <a:pt x="39496" y="81173"/>
                  </a:lnTo>
                  <a:lnTo>
                    <a:pt x="39308" y="80662"/>
                  </a:lnTo>
                  <a:lnTo>
                    <a:pt x="39129" y="80151"/>
                  </a:lnTo>
                  <a:lnTo>
                    <a:pt x="38959" y="79639"/>
                  </a:lnTo>
                  <a:lnTo>
                    <a:pt x="38806" y="79120"/>
                  </a:lnTo>
                  <a:lnTo>
                    <a:pt x="38652" y="78600"/>
                  </a:lnTo>
                  <a:lnTo>
                    <a:pt x="38516" y="78072"/>
                  </a:lnTo>
                  <a:lnTo>
                    <a:pt x="38388" y="77544"/>
                  </a:lnTo>
                  <a:lnTo>
                    <a:pt x="38260" y="77015"/>
                  </a:lnTo>
                  <a:lnTo>
                    <a:pt x="38150" y="76479"/>
                  </a:lnTo>
                  <a:lnTo>
                    <a:pt x="38056" y="75942"/>
                  </a:lnTo>
                  <a:lnTo>
                    <a:pt x="37962" y="75405"/>
                  </a:lnTo>
                  <a:lnTo>
                    <a:pt x="37886" y="74860"/>
                  </a:lnTo>
                  <a:lnTo>
                    <a:pt x="37817" y="74315"/>
                  </a:lnTo>
                  <a:lnTo>
                    <a:pt x="37758" y="73770"/>
                  </a:lnTo>
                  <a:lnTo>
                    <a:pt x="37707" y="73216"/>
                  </a:lnTo>
                  <a:lnTo>
                    <a:pt x="37664" y="72662"/>
                  </a:lnTo>
                  <a:lnTo>
                    <a:pt x="37639" y="72108"/>
                  </a:lnTo>
                  <a:lnTo>
                    <a:pt x="37622" y="71546"/>
                  </a:lnTo>
                  <a:lnTo>
                    <a:pt x="37622" y="70984"/>
                  </a:lnTo>
                  <a:lnTo>
                    <a:pt x="37622" y="70984"/>
                  </a:lnTo>
                  <a:lnTo>
                    <a:pt x="37622" y="70558"/>
                  </a:lnTo>
                  <a:lnTo>
                    <a:pt x="37630" y="70140"/>
                  </a:lnTo>
                  <a:lnTo>
                    <a:pt x="37647" y="69723"/>
                  </a:lnTo>
                  <a:lnTo>
                    <a:pt x="37664" y="69297"/>
                  </a:lnTo>
                  <a:lnTo>
                    <a:pt x="37698" y="68879"/>
                  </a:lnTo>
                  <a:lnTo>
                    <a:pt x="37732" y="68462"/>
                  </a:lnTo>
                  <a:lnTo>
                    <a:pt x="37766" y="68053"/>
                  </a:lnTo>
                  <a:lnTo>
                    <a:pt x="37809" y="67636"/>
                  </a:lnTo>
                  <a:lnTo>
                    <a:pt x="37860" y="67227"/>
                  </a:lnTo>
                  <a:lnTo>
                    <a:pt x="37920" y="66809"/>
                  </a:lnTo>
                  <a:lnTo>
                    <a:pt x="37988" y="66400"/>
                  </a:lnTo>
                  <a:lnTo>
                    <a:pt x="38056" y="66000"/>
                  </a:lnTo>
                  <a:lnTo>
                    <a:pt x="38124" y="65591"/>
                  </a:lnTo>
                  <a:lnTo>
                    <a:pt x="38209" y="65191"/>
                  </a:lnTo>
                  <a:lnTo>
                    <a:pt x="38295" y="64782"/>
                  </a:lnTo>
                  <a:lnTo>
                    <a:pt x="38380" y="64381"/>
                  </a:lnTo>
                  <a:lnTo>
                    <a:pt x="38482" y="63981"/>
                  </a:lnTo>
                  <a:lnTo>
                    <a:pt x="38584" y="63589"/>
                  </a:lnTo>
                  <a:lnTo>
                    <a:pt x="38686" y="63189"/>
                  </a:lnTo>
                  <a:lnTo>
                    <a:pt x="38806" y="62797"/>
                  </a:lnTo>
                  <a:lnTo>
                    <a:pt x="38925" y="62405"/>
                  </a:lnTo>
                  <a:lnTo>
                    <a:pt x="39044" y="62021"/>
                  </a:lnTo>
                  <a:lnTo>
                    <a:pt x="39172" y="61630"/>
                  </a:lnTo>
                  <a:lnTo>
                    <a:pt x="39308" y="61246"/>
                  </a:lnTo>
                  <a:lnTo>
                    <a:pt x="39453" y="60863"/>
                  </a:lnTo>
                  <a:lnTo>
                    <a:pt x="39598" y="60479"/>
                  </a:lnTo>
                  <a:lnTo>
                    <a:pt x="39743" y="60096"/>
                  </a:lnTo>
                  <a:lnTo>
                    <a:pt x="39905" y="59721"/>
                  </a:lnTo>
                  <a:lnTo>
                    <a:pt x="40067" y="59346"/>
                  </a:lnTo>
                  <a:lnTo>
                    <a:pt x="40228" y="58972"/>
                  </a:lnTo>
                  <a:lnTo>
                    <a:pt x="40399" y="58605"/>
                  </a:lnTo>
                  <a:lnTo>
                    <a:pt x="40578" y="58230"/>
                  </a:lnTo>
                  <a:lnTo>
                    <a:pt x="40757" y="57864"/>
                  </a:lnTo>
                  <a:lnTo>
                    <a:pt x="40944" y="57506"/>
                  </a:lnTo>
                  <a:lnTo>
                    <a:pt x="41132" y="57140"/>
                  </a:lnTo>
                  <a:lnTo>
                    <a:pt x="41327" y="56782"/>
                  </a:lnTo>
                  <a:lnTo>
                    <a:pt x="41532" y="56424"/>
                  </a:lnTo>
                  <a:lnTo>
                    <a:pt x="41736" y="56075"/>
                  </a:lnTo>
                  <a:lnTo>
                    <a:pt x="41941" y="55717"/>
                  </a:lnTo>
                  <a:lnTo>
                    <a:pt x="42162" y="55368"/>
                  </a:lnTo>
                  <a:lnTo>
                    <a:pt x="42375" y="55027"/>
                  </a:lnTo>
                  <a:lnTo>
                    <a:pt x="42605" y="54678"/>
                  </a:lnTo>
                  <a:lnTo>
                    <a:pt x="42835" y="54337"/>
                  </a:lnTo>
                  <a:lnTo>
                    <a:pt x="43065" y="53996"/>
                  </a:lnTo>
                  <a:lnTo>
                    <a:pt x="43304" y="53664"/>
                  </a:lnTo>
                  <a:lnTo>
                    <a:pt x="43542" y="53332"/>
                  </a:lnTo>
                  <a:lnTo>
                    <a:pt x="43790" y="52999"/>
                  </a:lnTo>
                  <a:lnTo>
                    <a:pt x="44045" y="52667"/>
                  </a:lnTo>
                  <a:lnTo>
                    <a:pt x="44301" y="52343"/>
                  </a:lnTo>
                  <a:lnTo>
                    <a:pt x="44556" y="52020"/>
                  </a:lnTo>
                  <a:lnTo>
                    <a:pt x="44820" y="51705"/>
                  </a:lnTo>
                  <a:lnTo>
                    <a:pt x="45093" y="51381"/>
                  </a:lnTo>
                  <a:lnTo>
                    <a:pt x="45366" y="51074"/>
                  </a:lnTo>
                  <a:lnTo>
                    <a:pt x="45647" y="50759"/>
                  </a:lnTo>
                  <a:lnTo>
                    <a:pt x="46209" y="50145"/>
                  </a:lnTo>
                  <a:lnTo>
                    <a:pt x="46797" y="49549"/>
                  </a:lnTo>
                  <a:lnTo>
                    <a:pt x="47393" y="48961"/>
                  </a:lnTo>
                  <a:lnTo>
                    <a:pt x="48007" y="48382"/>
                  </a:lnTo>
                  <a:lnTo>
                    <a:pt x="48637" y="47820"/>
                  </a:lnTo>
                  <a:lnTo>
                    <a:pt x="49285" y="47266"/>
                  </a:lnTo>
                  <a:lnTo>
                    <a:pt x="49940" y="46738"/>
                  </a:lnTo>
                  <a:lnTo>
                    <a:pt x="50622" y="46210"/>
                  </a:lnTo>
                  <a:lnTo>
                    <a:pt x="51312" y="45707"/>
                  </a:lnTo>
                  <a:lnTo>
                    <a:pt x="52011" y="45213"/>
                  </a:lnTo>
                  <a:lnTo>
                    <a:pt x="52726" y="44727"/>
                  </a:lnTo>
                  <a:lnTo>
                    <a:pt x="53459" y="44267"/>
                  </a:lnTo>
                  <a:lnTo>
                    <a:pt x="54209" y="43816"/>
                  </a:lnTo>
                  <a:lnTo>
                    <a:pt x="54958" y="43381"/>
                  </a:lnTo>
                  <a:lnTo>
                    <a:pt x="55734" y="42964"/>
                  </a:lnTo>
                  <a:lnTo>
                    <a:pt x="56509" y="42563"/>
                  </a:lnTo>
                  <a:lnTo>
                    <a:pt x="57310" y="42180"/>
                  </a:lnTo>
                  <a:lnTo>
                    <a:pt x="58111" y="41805"/>
                  </a:lnTo>
                  <a:lnTo>
                    <a:pt x="58928" y="41456"/>
                  </a:lnTo>
                  <a:lnTo>
                    <a:pt x="59755" y="41115"/>
                  </a:lnTo>
                  <a:lnTo>
                    <a:pt x="60598" y="40800"/>
                  </a:lnTo>
                  <a:lnTo>
                    <a:pt x="61442" y="40493"/>
                  </a:lnTo>
                  <a:lnTo>
                    <a:pt x="62302" y="40212"/>
                  </a:lnTo>
                  <a:lnTo>
                    <a:pt x="63171" y="39939"/>
                  </a:lnTo>
                  <a:lnTo>
                    <a:pt x="64049" y="39692"/>
                  </a:lnTo>
                  <a:lnTo>
                    <a:pt x="64935" y="39462"/>
                  </a:lnTo>
                  <a:lnTo>
                    <a:pt x="65838" y="39249"/>
                  </a:lnTo>
                  <a:lnTo>
                    <a:pt x="66741" y="39062"/>
                  </a:lnTo>
                  <a:lnTo>
                    <a:pt x="67192" y="38968"/>
                  </a:lnTo>
                  <a:lnTo>
                    <a:pt x="67652" y="38883"/>
                  </a:lnTo>
                  <a:lnTo>
                    <a:pt x="68112" y="38806"/>
                  </a:lnTo>
                  <a:lnTo>
                    <a:pt x="68572" y="38730"/>
                  </a:lnTo>
                  <a:lnTo>
                    <a:pt x="69041" y="38661"/>
                  </a:lnTo>
                  <a:lnTo>
                    <a:pt x="69509" y="38602"/>
                  </a:lnTo>
                  <a:lnTo>
                    <a:pt x="69978" y="38542"/>
                  </a:lnTo>
                  <a:lnTo>
                    <a:pt x="70447" y="38483"/>
                  </a:lnTo>
                  <a:lnTo>
                    <a:pt x="70915" y="38431"/>
                  </a:lnTo>
                  <a:lnTo>
                    <a:pt x="71392" y="38389"/>
                  </a:lnTo>
                  <a:lnTo>
                    <a:pt x="71861" y="38355"/>
                  </a:lnTo>
                  <a:lnTo>
                    <a:pt x="72338" y="38321"/>
                  </a:lnTo>
                  <a:lnTo>
                    <a:pt x="72815" y="38287"/>
                  </a:lnTo>
                  <a:lnTo>
                    <a:pt x="73300" y="38261"/>
                  </a:lnTo>
                  <a:lnTo>
                    <a:pt x="73778" y="38244"/>
                  </a:lnTo>
                  <a:lnTo>
                    <a:pt x="74263" y="38235"/>
                  </a:lnTo>
                  <a:lnTo>
                    <a:pt x="74749" y="38227"/>
                  </a:lnTo>
                  <a:lnTo>
                    <a:pt x="75234" y="38218"/>
                  </a:lnTo>
                  <a:lnTo>
                    <a:pt x="75234" y="38218"/>
                  </a:lnTo>
                  <a:lnTo>
                    <a:pt x="75984" y="38227"/>
                  </a:lnTo>
                  <a:lnTo>
                    <a:pt x="76776" y="38261"/>
                  </a:lnTo>
                  <a:lnTo>
                    <a:pt x="77586" y="38304"/>
                  </a:lnTo>
                  <a:lnTo>
                    <a:pt x="78412" y="38355"/>
                  </a:lnTo>
                  <a:lnTo>
                    <a:pt x="79230" y="38423"/>
                  </a:lnTo>
                  <a:lnTo>
                    <a:pt x="80039" y="38508"/>
                  </a:lnTo>
                  <a:lnTo>
                    <a:pt x="80832" y="38593"/>
                  </a:lnTo>
                  <a:lnTo>
                    <a:pt x="81581" y="38687"/>
                  </a:lnTo>
                  <a:lnTo>
                    <a:pt x="81581" y="38687"/>
                  </a:lnTo>
                  <a:lnTo>
                    <a:pt x="81539" y="38150"/>
                  </a:lnTo>
                  <a:lnTo>
                    <a:pt x="81522" y="37886"/>
                  </a:lnTo>
                  <a:lnTo>
                    <a:pt x="81513" y="37614"/>
                  </a:lnTo>
                  <a:lnTo>
                    <a:pt x="81513" y="37614"/>
                  </a:lnTo>
                  <a:lnTo>
                    <a:pt x="81530" y="37136"/>
                  </a:lnTo>
                  <a:lnTo>
                    <a:pt x="81547" y="36668"/>
                  </a:lnTo>
                  <a:lnTo>
                    <a:pt x="81573" y="36191"/>
                  </a:lnTo>
                  <a:lnTo>
                    <a:pt x="81607" y="35722"/>
                  </a:lnTo>
                  <a:lnTo>
                    <a:pt x="81649" y="35254"/>
                  </a:lnTo>
                  <a:lnTo>
                    <a:pt x="81692" y="34785"/>
                  </a:lnTo>
                  <a:lnTo>
                    <a:pt x="81743" y="34317"/>
                  </a:lnTo>
                  <a:lnTo>
                    <a:pt x="81803" y="33857"/>
                  </a:lnTo>
                  <a:lnTo>
                    <a:pt x="81871" y="33388"/>
                  </a:lnTo>
                  <a:lnTo>
                    <a:pt x="81948" y="32928"/>
                  </a:lnTo>
                  <a:lnTo>
                    <a:pt x="82024" y="32468"/>
                  </a:lnTo>
                  <a:lnTo>
                    <a:pt x="82109" y="32008"/>
                  </a:lnTo>
                  <a:lnTo>
                    <a:pt x="82203" y="31548"/>
                  </a:lnTo>
                  <a:lnTo>
                    <a:pt x="82305" y="31096"/>
                  </a:lnTo>
                  <a:lnTo>
                    <a:pt x="82408" y="30645"/>
                  </a:lnTo>
                  <a:lnTo>
                    <a:pt x="82527" y="30193"/>
                  </a:lnTo>
                  <a:lnTo>
                    <a:pt x="82638" y="29742"/>
                  </a:lnTo>
                  <a:lnTo>
                    <a:pt x="82765" y="29290"/>
                  </a:lnTo>
                  <a:lnTo>
                    <a:pt x="82902" y="28847"/>
                  </a:lnTo>
                  <a:lnTo>
                    <a:pt x="83038" y="28396"/>
                  </a:lnTo>
                  <a:lnTo>
                    <a:pt x="83183" y="27953"/>
                  </a:lnTo>
                  <a:lnTo>
                    <a:pt x="83328" y="27518"/>
                  </a:lnTo>
                  <a:lnTo>
                    <a:pt x="83481" y="27075"/>
                  </a:lnTo>
                  <a:lnTo>
                    <a:pt x="83643" y="26641"/>
                  </a:lnTo>
                  <a:lnTo>
                    <a:pt x="83813" y="26206"/>
                  </a:lnTo>
                  <a:lnTo>
                    <a:pt x="83984" y="25772"/>
                  </a:lnTo>
                  <a:lnTo>
                    <a:pt x="84171" y="25346"/>
                  </a:lnTo>
                  <a:lnTo>
                    <a:pt x="84350" y="24911"/>
                  </a:lnTo>
                  <a:lnTo>
                    <a:pt x="84546" y="24485"/>
                  </a:lnTo>
                  <a:lnTo>
                    <a:pt x="84742" y="24068"/>
                  </a:lnTo>
                  <a:lnTo>
                    <a:pt x="84946" y="23642"/>
                  </a:lnTo>
                  <a:lnTo>
                    <a:pt x="85151" y="23224"/>
                  </a:lnTo>
                  <a:lnTo>
                    <a:pt x="85364" y="22807"/>
                  </a:lnTo>
                  <a:lnTo>
                    <a:pt x="85585" y="22398"/>
                  </a:lnTo>
                  <a:lnTo>
                    <a:pt x="85807" y="21981"/>
                  </a:lnTo>
                  <a:lnTo>
                    <a:pt x="86037" y="21572"/>
                  </a:lnTo>
                  <a:lnTo>
                    <a:pt x="86275" y="21171"/>
                  </a:lnTo>
                  <a:lnTo>
                    <a:pt x="86514" y="20762"/>
                  </a:lnTo>
                  <a:lnTo>
                    <a:pt x="86761" y="20362"/>
                  </a:lnTo>
                  <a:lnTo>
                    <a:pt x="87017" y="19961"/>
                  </a:lnTo>
                  <a:lnTo>
                    <a:pt x="87272" y="19570"/>
                  </a:lnTo>
                  <a:lnTo>
                    <a:pt x="87536" y="19178"/>
                  </a:lnTo>
                  <a:lnTo>
                    <a:pt x="87800" y="18786"/>
                  </a:lnTo>
                  <a:lnTo>
                    <a:pt x="88082" y="18402"/>
                  </a:lnTo>
                  <a:lnTo>
                    <a:pt x="88354" y="18019"/>
                  </a:lnTo>
                  <a:lnTo>
                    <a:pt x="88635" y="17636"/>
                  </a:lnTo>
                  <a:lnTo>
                    <a:pt x="88925" y="17252"/>
                  </a:lnTo>
                  <a:lnTo>
                    <a:pt x="89223" y="16877"/>
                  </a:lnTo>
                  <a:lnTo>
                    <a:pt x="89521" y="16511"/>
                  </a:lnTo>
                  <a:lnTo>
                    <a:pt x="89819" y="16136"/>
                  </a:lnTo>
                  <a:lnTo>
                    <a:pt x="90126" y="15770"/>
                  </a:lnTo>
                  <a:lnTo>
                    <a:pt x="90441" y="15412"/>
                  </a:lnTo>
                  <a:lnTo>
                    <a:pt x="90757" y="15046"/>
                  </a:lnTo>
                  <a:lnTo>
                    <a:pt x="91080" y="14697"/>
                  </a:lnTo>
                  <a:lnTo>
                    <a:pt x="91404" y="14339"/>
                  </a:lnTo>
                  <a:lnTo>
                    <a:pt x="91736" y="13989"/>
                  </a:lnTo>
                  <a:lnTo>
                    <a:pt x="92069" y="13640"/>
                  </a:lnTo>
                  <a:lnTo>
                    <a:pt x="92409" y="13299"/>
                  </a:lnTo>
                  <a:lnTo>
                    <a:pt x="92759" y="12959"/>
                  </a:lnTo>
                  <a:lnTo>
                    <a:pt x="93108" y="12626"/>
                  </a:lnTo>
                  <a:lnTo>
                    <a:pt x="93457" y="12294"/>
                  </a:lnTo>
                  <a:lnTo>
                    <a:pt x="93815" y="11962"/>
                  </a:lnTo>
                  <a:lnTo>
                    <a:pt x="94181" y="11638"/>
                  </a:lnTo>
                  <a:lnTo>
                    <a:pt x="94548" y="11314"/>
                  </a:lnTo>
                  <a:lnTo>
                    <a:pt x="94914" y="10991"/>
                  </a:lnTo>
                  <a:lnTo>
                    <a:pt x="95289" y="10684"/>
                  </a:lnTo>
                  <a:lnTo>
                    <a:pt x="95664" y="10369"/>
                  </a:lnTo>
                  <a:lnTo>
                    <a:pt x="96047" y="10062"/>
                  </a:lnTo>
                  <a:lnTo>
                    <a:pt x="96439" y="9755"/>
                  </a:lnTo>
                  <a:lnTo>
                    <a:pt x="96831" y="9457"/>
                  </a:lnTo>
                  <a:lnTo>
                    <a:pt x="97223" y="9159"/>
                  </a:lnTo>
                  <a:lnTo>
                    <a:pt x="97623" y="8869"/>
                  </a:lnTo>
                  <a:lnTo>
                    <a:pt x="98024" y="8580"/>
                  </a:lnTo>
                  <a:lnTo>
                    <a:pt x="98433" y="8299"/>
                  </a:lnTo>
                  <a:lnTo>
                    <a:pt x="98841" y="8017"/>
                  </a:lnTo>
                  <a:lnTo>
                    <a:pt x="99250" y="7745"/>
                  </a:lnTo>
                  <a:lnTo>
                    <a:pt x="99668" y="7472"/>
                  </a:lnTo>
                  <a:lnTo>
                    <a:pt x="100094" y="7208"/>
                  </a:lnTo>
                  <a:lnTo>
                    <a:pt x="100520" y="6944"/>
                  </a:lnTo>
                  <a:lnTo>
                    <a:pt x="100946" y="6680"/>
                  </a:lnTo>
                  <a:lnTo>
                    <a:pt x="101372" y="6433"/>
                  </a:lnTo>
                  <a:lnTo>
                    <a:pt x="101806" y="6177"/>
                  </a:lnTo>
                  <a:lnTo>
                    <a:pt x="102249" y="5930"/>
                  </a:lnTo>
                  <a:lnTo>
                    <a:pt x="102692" y="5692"/>
                  </a:lnTo>
                  <a:lnTo>
                    <a:pt x="103135" y="5453"/>
                  </a:lnTo>
                  <a:lnTo>
                    <a:pt x="103587" y="5223"/>
                  </a:lnTo>
                  <a:lnTo>
                    <a:pt x="104038" y="4993"/>
                  </a:lnTo>
                  <a:lnTo>
                    <a:pt x="104490" y="4772"/>
                  </a:lnTo>
                  <a:lnTo>
                    <a:pt x="104950" y="4550"/>
                  </a:lnTo>
                  <a:lnTo>
                    <a:pt x="105410" y="4337"/>
                  </a:lnTo>
                  <a:lnTo>
                    <a:pt x="105870" y="4124"/>
                  </a:lnTo>
                  <a:lnTo>
                    <a:pt x="106338" y="3920"/>
                  </a:lnTo>
                  <a:lnTo>
                    <a:pt x="106807" y="3724"/>
                  </a:lnTo>
                  <a:lnTo>
                    <a:pt x="107284" y="3528"/>
                  </a:lnTo>
                  <a:lnTo>
                    <a:pt x="107761" y="3332"/>
                  </a:lnTo>
                  <a:lnTo>
                    <a:pt x="108238" y="3153"/>
                  </a:lnTo>
                  <a:lnTo>
                    <a:pt x="108715" y="2965"/>
                  </a:lnTo>
                  <a:lnTo>
                    <a:pt x="109201" y="2795"/>
                  </a:lnTo>
                  <a:lnTo>
                    <a:pt x="109687" y="2625"/>
                  </a:lnTo>
                  <a:lnTo>
                    <a:pt x="110172" y="2454"/>
                  </a:lnTo>
                  <a:lnTo>
                    <a:pt x="110666" y="2292"/>
                  </a:lnTo>
                  <a:lnTo>
                    <a:pt x="111160" y="2139"/>
                  </a:lnTo>
                  <a:lnTo>
                    <a:pt x="111663" y="1986"/>
                  </a:lnTo>
                  <a:lnTo>
                    <a:pt x="112157" y="1841"/>
                  </a:lnTo>
                  <a:lnTo>
                    <a:pt x="112660" y="1705"/>
                  </a:lnTo>
                  <a:lnTo>
                    <a:pt x="113162" y="1568"/>
                  </a:lnTo>
                  <a:lnTo>
                    <a:pt x="113674" y="1440"/>
                  </a:lnTo>
                  <a:lnTo>
                    <a:pt x="114176" y="1313"/>
                  </a:lnTo>
                  <a:lnTo>
                    <a:pt x="114687" y="1193"/>
                  </a:lnTo>
                  <a:lnTo>
                    <a:pt x="115207" y="1083"/>
                  </a:lnTo>
                  <a:lnTo>
                    <a:pt x="115718" y="972"/>
                  </a:lnTo>
                  <a:lnTo>
                    <a:pt x="116238" y="870"/>
                  </a:lnTo>
                  <a:lnTo>
                    <a:pt x="116758" y="776"/>
                  </a:lnTo>
                  <a:lnTo>
                    <a:pt x="117277" y="682"/>
                  </a:lnTo>
                  <a:lnTo>
                    <a:pt x="117805" y="597"/>
                  </a:lnTo>
                  <a:lnTo>
                    <a:pt x="118325" y="520"/>
                  </a:lnTo>
                  <a:lnTo>
                    <a:pt x="118853" y="444"/>
                  </a:lnTo>
                  <a:lnTo>
                    <a:pt x="119382" y="376"/>
                  </a:lnTo>
                  <a:lnTo>
                    <a:pt x="119910" y="307"/>
                  </a:lnTo>
                  <a:lnTo>
                    <a:pt x="120446" y="256"/>
                  </a:lnTo>
                  <a:lnTo>
                    <a:pt x="120983" y="205"/>
                  </a:lnTo>
                  <a:lnTo>
                    <a:pt x="121520" y="154"/>
                  </a:lnTo>
                  <a:lnTo>
                    <a:pt x="122057" y="111"/>
                  </a:lnTo>
                  <a:lnTo>
                    <a:pt x="122593" y="86"/>
                  </a:lnTo>
                  <a:lnTo>
                    <a:pt x="123139" y="52"/>
                  </a:lnTo>
                  <a:lnTo>
                    <a:pt x="123675" y="35"/>
                  </a:lnTo>
                  <a:lnTo>
                    <a:pt x="124221" y="18"/>
                  </a:lnTo>
                  <a:lnTo>
                    <a:pt x="124766" y="9"/>
                  </a:lnTo>
                  <a:lnTo>
                    <a:pt x="124766" y="9"/>
                  </a:lnTo>
                  <a:lnTo>
                    <a:pt x="125337" y="1"/>
                  </a:lnTo>
                  <a:lnTo>
                    <a:pt x="125907" y="1"/>
                  </a:lnTo>
                  <a:lnTo>
                    <a:pt x="126478" y="9"/>
                  </a:lnTo>
                  <a:lnTo>
                    <a:pt x="127049" y="26"/>
                  </a:lnTo>
                  <a:lnTo>
                    <a:pt x="127611" y="52"/>
                  </a:lnTo>
                  <a:lnTo>
                    <a:pt x="128174" y="77"/>
                  </a:lnTo>
                  <a:lnTo>
                    <a:pt x="128736" y="111"/>
                  </a:lnTo>
                  <a:lnTo>
                    <a:pt x="129298" y="154"/>
                  </a:lnTo>
                  <a:lnTo>
                    <a:pt x="129852" y="197"/>
                  </a:lnTo>
                  <a:lnTo>
                    <a:pt x="130414" y="248"/>
                  </a:lnTo>
                  <a:lnTo>
                    <a:pt x="130968" y="307"/>
                  </a:lnTo>
                  <a:lnTo>
                    <a:pt x="131513" y="367"/>
                  </a:lnTo>
                  <a:lnTo>
                    <a:pt x="132067" y="435"/>
                  </a:lnTo>
                  <a:lnTo>
                    <a:pt x="132612" y="512"/>
                  </a:lnTo>
                  <a:lnTo>
                    <a:pt x="133157" y="597"/>
                  </a:lnTo>
                  <a:lnTo>
                    <a:pt x="133703" y="682"/>
                  </a:lnTo>
                  <a:lnTo>
                    <a:pt x="134239" y="776"/>
                  </a:lnTo>
                  <a:lnTo>
                    <a:pt x="134776" y="878"/>
                  </a:lnTo>
                  <a:lnTo>
                    <a:pt x="135313" y="980"/>
                  </a:lnTo>
                  <a:lnTo>
                    <a:pt x="135849" y="1091"/>
                  </a:lnTo>
                  <a:lnTo>
                    <a:pt x="136378" y="1202"/>
                  </a:lnTo>
                  <a:lnTo>
                    <a:pt x="136906" y="1330"/>
                  </a:lnTo>
                  <a:lnTo>
                    <a:pt x="137434" y="1458"/>
                  </a:lnTo>
                  <a:lnTo>
                    <a:pt x="137954" y="1585"/>
                  </a:lnTo>
                  <a:lnTo>
                    <a:pt x="138473" y="1722"/>
                  </a:lnTo>
                  <a:lnTo>
                    <a:pt x="138993" y="1866"/>
                  </a:lnTo>
                  <a:lnTo>
                    <a:pt x="139504" y="2020"/>
                  </a:lnTo>
                  <a:lnTo>
                    <a:pt x="140015" y="2173"/>
                  </a:lnTo>
                  <a:lnTo>
                    <a:pt x="140527" y="2335"/>
                  </a:lnTo>
                  <a:lnTo>
                    <a:pt x="141029" y="2497"/>
                  </a:lnTo>
                  <a:lnTo>
                    <a:pt x="141532" y="2667"/>
                  </a:lnTo>
                  <a:lnTo>
                    <a:pt x="142034" y="2846"/>
                  </a:lnTo>
                  <a:lnTo>
                    <a:pt x="142529" y="3025"/>
                  </a:lnTo>
                  <a:lnTo>
                    <a:pt x="143023" y="3212"/>
                  </a:lnTo>
                  <a:lnTo>
                    <a:pt x="143517" y="3400"/>
                  </a:lnTo>
                  <a:lnTo>
                    <a:pt x="144002" y="3596"/>
                  </a:lnTo>
                  <a:lnTo>
                    <a:pt x="144488" y="3792"/>
                  </a:lnTo>
                  <a:lnTo>
                    <a:pt x="144965" y="4005"/>
                  </a:lnTo>
                  <a:lnTo>
                    <a:pt x="145442" y="4209"/>
                  </a:lnTo>
                  <a:lnTo>
                    <a:pt x="145919" y="4431"/>
                  </a:lnTo>
                  <a:lnTo>
                    <a:pt x="146388" y="4652"/>
                  </a:lnTo>
                  <a:lnTo>
                    <a:pt x="146856" y="4874"/>
                  </a:lnTo>
                  <a:lnTo>
                    <a:pt x="147316" y="5104"/>
                  </a:lnTo>
                  <a:lnTo>
                    <a:pt x="147776" y="5342"/>
                  </a:lnTo>
                  <a:lnTo>
                    <a:pt x="148237" y="5581"/>
                  </a:lnTo>
                  <a:lnTo>
                    <a:pt x="148688" y="5828"/>
                  </a:lnTo>
                  <a:lnTo>
                    <a:pt x="149140" y="6075"/>
                  </a:lnTo>
                  <a:lnTo>
                    <a:pt x="149583" y="6331"/>
                  </a:lnTo>
                  <a:lnTo>
                    <a:pt x="150026" y="6586"/>
                  </a:lnTo>
                  <a:lnTo>
                    <a:pt x="150460" y="6850"/>
                  </a:lnTo>
                  <a:lnTo>
                    <a:pt x="150895" y="7114"/>
                  </a:lnTo>
                  <a:lnTo>
                    <a:pt x="151329" y="7387"/>
                  </a:lnTo>
                  <a:lnTo>
                    <a:pt x="151755" y="7660"/>
                  </a:lnTo>
                  <a:lnTo>
                    <a:pt x="152172" y="7941"/>
                  </a:lnTo>
                  <a:lnTo>
                    <a:pt x="152590" y="8230"/>
                  </a:lnTo>
                  <a:lnTo>
                    <a:pt x="153007" y="8520"/>
                  </a:lnTo>
                  <a:lnTo>
                    <a:pt x="153416" y="8810"/>
                  </a:lnTo>
                  <a:lnTo>
                    <a:pt x="153825" y="9108"/>
                  </a:lnTo>
                  <a:lnTo>
                    <a:pt x="154226" y="9406"/>
                  </a:lnTo>
                  <a:lnTo>
                    <a:pt x="154618" y="9713"/>
                  </a:lnTo>
                  <a:lnTo>
                    <a:pt x="155018" y="10028"/>
                  </a:lnTo>
                  <a:lnTo>
                    <a:pt x="155401" y="10343"/>
                  </a:lnTo>
                  <a:lnTo>
                    <a:pt x="155785" y="10658"/>
                  </a:lnTo>
                  <a:lnTo>
                    <a:pt x="156168" y="10982"/>
                  </a:lnTo>
                  <a:lnTo>
                    <a:pt x="156168" y="10982"/>
                  </a:lnTo>
                  <a:lnTo>
                    <a:pt x="156858" y="11587"/>
                  </a:lnTo>
                  <a:lnTo>
                    <a:pt x="157540" y="12200"/>
                  </a:lnTo>
                  <a:lnTo>
                    <a:pt x="157872" y="12516"/>
                  </a:lnTo>
                  <a:lnTo>
                    <a:pt x="158196" y="12839"/>
                  </a:lnTo>
                  <a:lnTo>
                    <a:pt x="158519" y="13155"/>
                  </a:lnTo>
                  <a:lnTo>
                    <a:pt x="158843" y="13478"/>
                  </a:lnTo>
                  <a:lnTo>
                    <a:pt x="159158" y="13811"/>
                  </a:lnTo>
                  <a:lnTo>
                    <a:pt x="159474" y="14134"/>
                  </a:lnTo>
                  <a:lnTo>
                    <a:pt x="159780" y="14475"/>
                  </a:lnTo>
                  <a:lnTo>
                    <a:pt x="160087" y="14807"/>
                  </a:lnTo>
                  <a:lnTo>
                    <a:pt x="160385" y="15148"/>
                  </a:lnTo>
                  <a:lnTo>
                    <a:pt x="160675" y="15489"/>
                  </a:lnTo>
                  <a:lnTo>
                    <a:pt x="160973" y="15838"/>
                  </a:lnTo>
                  <a:lnTo>
                    <a:pt x="161254" y="16187"/>
                  </a:lnTo>
                  <a:lnTo>
                    <a:pt x="161535" y="16537"/>
                  </a:lnTo>
                  <a:lnTo>
                    <a:pt x="161816" y="16895"/>
                  </a:lnTo>
                  <a:lnTo>
                    <a:pt x="162089" y="17252"/>
                  </a:lnTo>
                  <a:lnTo>
                    <a:pt x="162362" y="17610"/>
                  </a:lnTo>
                  <a:lnTo>
                    <a:pt x="162626" y="17976"/>
                  </a:lnTo>
                  <a:lnTo>
                    <a:pt x="162881" y="18343"/>
                  </a:lnTo>
                  <a:lnTo>
                    <a:pt x="163137" y="18709"/>
                  </a:lnTo>
                  <a:lnTo>
                    <a:pt x="163392" y="19075"/>
                  </a:lnTo>
                  <a:lnTo>
                    <a:pt x="163631" y="19450"/>
                  </a:lnTo>
                  <a:lnTo>
                    <a:pt x="163878" y="19834"/>
                  </a:lnTo>
                  <a:lnTo>
                    <a:pt x="164117" y="20209"/>
                  </a:lnTo>
                  <a:lnTo>
                    <a:pt x="164347" y="20592"/>
                  </a:lnTo>
                  <a:lnTo>
                    <a:pt x="164568" y="20975"/>
                  </a:lnTo>
                  <a:lnTo>
                    <a:pt x="164790" y="21367"/>
                  </a:lnTo>
                  <a:lnTo>
                    <a:pt x="165011" y="21751"/>
                  </a:lnTo>
                  <a:lnTo>
                    <a:pt x="165224" y="22142"/>
                  </a:lnTo>
                  <a:lnTo>
                    <a:pt x="165224" y="22142"/>
                  </a:lnTo>
                  <a:lnTo>
                    <a:pt x="165301" y="22287"/>
                  </a:lnTo>
                  <a:lnTo>
                    <a:pt x="165386" y="22424"/>
                  </a:lnTo>
                  <a:lnTo>
                    <a:pt x="165471" y="22551"/>
                  </a:lnTo>
                  <a:lnTo>
                    <a:pt x="165565" y="22679"/>
                  </a:lnTo>
                  <a:lnTo>
                    <a:pt x="165659" y="22807"/>
                  </a:lnTo>
                  <a:lnTo>
                    <a:pt x="165761" y="22926"/>
                  </a:lnTo>
                  <a:lnTo>
                    <a:pt x="165863" y="23037"/>
                  </a:lnTo>
                  <a:lnTo>
                    <a:pt x="165974" y="23148"/>
                  </a:lnTo>
                  <a:lnTo>
                    <a:pt x="166085" y="23250"/>
                  </a:lnTo>
                  <a:lnTo>
                    <a:pt x="166195" y="23352"/>
                  </a:lnTo>
                  <a:lnTo>
                    <a:pt x="166315" y="23446"/>
                  </a:lnTo>
                  <a:lnTo>
                    <a:pt x="166434" y="23540"/>
                  </a:lnTo>
                  <a:lnTo>
                    <a:pt x="166562" y="23625"/>
                  </a:lnTo>
                  <a:lnTo>
                    <a:pt x="166689" y="23710"/>
                  </a:lnTo>
                  <a:lnTo>
                    <a:pt x="166817" y="23787"/>
                  </a:lnTo>
                  <a:lnTo>
                    <a:pt x="166945" y="23863"/>
                  </a:lnTo>
                  <a:lnTo>
                    <a:pt x="167218" y="24000"/>
                  </a:lnTo>
                  <a:lnTo>
                    <a:pt x="167499" y="24110"/>
                  </a:lnTo>
                  <a:lnTo>
                    <a:pt x="167788" y="24213"/>
                  </a:lnTo>
                  <a:lnTo>
                    <a:pt x="168078" y="24289"/>
                  </a:lnTo>
                  <a:lnTo>
                    <a:pt x="168376" y="24349"/>
                  </a:lnTo>
                  <a:lnTo>
                    <a:pt x="168674" y="24400"/>
                  </a:lnTo>
                  <a:lnTo>
                    <a:pt x="168981" y="24426"/>
                  </a:lnTo>
                  <a:lnTo>
                    <a:pt x="169279" y="24434"/>
                  </a:lnTo>
                  <a:lnTo>
                    <a:pt x="169279" y="24434"/>
                  </a:lnTo>
                  <a:lnTo>
                    <a:pt x="169586" y="24426"/>
                  </a:lnTo>
                  <a:lnTo>
                    <a:pt x="169884" y="24400"/>
                  </a:lnTo>
                  <a:lnTo>
                    <a:pt x="170191" y="24349"/>
                  </a:lnTo>
                  <a:lnTo>
                    <a:pt x="170489" y="24289"/>
                  </a:lnTo>
                  <a:lnTo>
                    <a:pt x="170779" y="24213"/>
                  </a:lnTo>
                  <a:lnTo>
                    <a:pt x="171068" y="24110"/>
                  </a:lnTo>
                  <a:lnTo>
                    <a:pt x="171341" y="24000"/>
                  </a:lnTo>
                  <a:lnTo>
                    <a:pt x="171614" y="23863"/>
                  </a:lnTo>
                  <a:lnTo>
                    <a:pt x="171750" y="23787"/>
                  </a:lnTo>
                  <a:lnTo>
                    <a:pt x="171878" y="23710"/>
                  </a:lnTo>
                  <a:lnTo>
                    <a:pt x="172005" y="23625"/>
                  </a:lnTo>
                  <a:lnTo>
                    <a:pt x="172125" y="23540"/>
                  </a:lnTo>
                  <a:lnTo>
                    <a:pt x="172253" y="23446"/>
                  </a:lnTo>
                  <a:lnTo>
                    <a:pt x="172363" y="23352"/>
                  </a:lnTo>
                  <a:lnTo>
                    <a:pt x="172483" y="23250"/>
                  </a:lnTo>
                  <a:lnTo>
                    <a:pt x="172593" y="23148"/>
                  </a:lnTo>
                  <a:lnTo>
                    <a:pt x="172704" y="23037"/>
                  </a:lnTo>
                  <a:lnTo>
                    <a:pt x="172806" y="22926"/>
                  </a:lnTo>
                  <a:lnTo>
                    <a:pt x="172900" y="22807"/>
                  </a:lnTo>
                  <a:lnTo>
                    <a:pt x="173002" y="22679"/>
                  </a:lnTo>
                  <a:lnTo>
                    <a:pt x="173087" y="22551"/>
                  </a:lnTo>
                  <a:lnTo>
                    <a:pt x="173181" y="22424"/>
                  </a:lnTo>
                  <a:lnTo>
                    <a:pt x="173258" y="22287"/>
                  </a:lnTo>
                  <a:lnTo>
                    <a:pt x="173343" y="22142"/>
                  </a:lnTo>
                  <a:lnTo>
                    <a:pt x="173343" y="22142"/>
                  </a:lnTo>
                  <a:lnTo>
                    <a:pt x="173675" y="21529"/>
                  </a:lnTo>
                  <a:lnTo>
                    <a:pt x="174025" y="20916"/>
                  </a:lnTo>
                  <a:lnTo>
                    <a:pt x="174391" y="20311"/>
                  </a:lnTo>
                  <a:lnTo>
                    <a:pt x="174757" y="19714"/>
                  </a:lnTo>
                  <a:lnTo>
                    <a:pt x="175149" y="19118"/>
                  </a:lnTo>
                  <a:lnTo>
                    <a:pt x="175541" y="18539"/>
                  </a:lnTo>
                  <a:lnTo>
                    <a:pt x="175950" y="17959"/>
                  </a:lnTo>
                  <a:lnTo>
                    <a:pt x="176367" y="17389"/>
                  </a:lnTo>
                  <a:lnTo>
                    <a:pt x="176802" y="16818"/>
                  </a:lnTo>
                  <a:lnTo>
                    <a:pt x="177245" y="16264"/>
                  </a:lnTo>
                  <a:lnTo>
                    <a:pt x="177696" y="15710"/>
                  </a:lnTo>
                  <a:lnTo>
                    <a:pt x="178156" y="15165"/>
                  </a:lnTo>
                  <a:lnTo>
                    <a:pt x="178634" y="14628"/>
                  </a:lnTo>
                  <a:lnTo>
                    <a:pt x="179119" y="14100"/>
                  </a:lnTo>
                  <a:lnTo>
                    <a:pt x="179613" y="13581"/>
                  </a:lnTo>
                  <a:lnTo>
                    <a:pt x="180124" y="13069"/>
                  </a:lnTo>
                  <a:lnTo>
                    <a:pt x="180636" y="12567"/>
                  </a:lnTo>
                  <a:lnTo>
                    <a:pt x="181164" y="12073"/>
                  </a:lnTo>
                  <a:lnTo>
                    <a:pt x="181700" y="11578"/>
                  </a:lnTo>
                  <a:lnTo>
                    <a:pt x="182246" y="11101"/>
                  </a:lnTo>
                  <a:lnTo>
                    <a:pt x="182799" y="10624"/>
                  </a:lnTo>
                  <a:lnTo>
                    <a:pt x="183362" y="10164"/>
                  </a:lnTo>
                  <a:lnTo>
                    <a:pt x="183941" y="9713"/>
                  </a:lnTo>
                  <a:lnTo>
                    <a:pt x="184520" y="9261"/>
                  </a:lnTo>
                  <a:lnTo>
                    <a:pt x="185117" y="8827"/>
                  </a:lnTo>
                  <a:lnTo>
                    <a:pt x="185713" y="8401"/>
                  </a:lnTo>
                  <a:lnTo>
                    <a:pt x="186326" y="7983"/>
                  </a:lnTo>
                  <a:lnTo>
                    <a:pt x="186940" y="7574"/>
                  </a:lnTo>
                  <a:lnTo>
                    <a:pt x="187570" y="7174"/>
                  </a:lnTo>
                  <a:lnTo>
                    <a:pt x="188201" y="6782"/>
                  </a:lnTo>
                  <a:lnTo>
                    <a:pt x="188848" y="6399"/>
                  </a:lnTo>
                  <a:lnTo>
                    <a:pt x="189496" y="6032"/>
                  </a:lnTo>
                  <a:lnTo>
                    <a:pt x="190160" y="5666"/>
                  </a:lnTo>
                  <a:lnTo>
                    <a:pt x="190825" y="5317"/>
                  </a:lnTo>
                  <a:lnTo>
                    <a:pt x="191498" y="4976"/>
                  </a:lnTo>
                  <a:lnTo>
                    <a:pt x="192188" y="4644"/>
                  </a:lnTo>
                  <a:lnTo>
                    <a:pt x="192878" y="4320"/>
                  </a:lnTo>
                  <a:lnTo>
                    <a:pt x="193568" y="4013"/>
                  </a:lnTo>
                  <a:lnTo>
                    <a:pt x="194275" y="3715"/>
                  </a:lnTo>
                  <a:lnTo>
                    <a:pt x="194991" y="3425"/>
                  </a:lnTo>
                  <a:lnTo>
                    <a:pt x="195706" y="3144"/>
                  </a:lnTo>
                  <a:lnTo>
                    <a:pt x="196430" y="2880"/>
                  </a:lnTo>
                  <a:lnTo>
                    <a:pt x="197163" y="2625"/>
                  </a:lnTo>
                  <a:lnTo>
                    <a:pt x="197904" y="2378"/>
                  </a:lnTo>
                  <a:lnTo>
                    <a:pt x="198645" y="2139"/>
                  </a:lnTo>
                  <a:lnTo>
                    <a:pt x="199395" y="1918"/>
                  </a:lnTo>
                  <a:lnTo>
                    <a:pt x="200153" y="1713"/>
                  </a:lnTo>
                  <a:lnTo>
                    <a:pt x="200912" y="1509"/>
                  </a:lnTo>
                  <a:lnTo>
                    <a:pt x="201678" y="1321"/>
                  </a:lnTo>
                  <a:lnTo>
                    <a:pt x="202454" y="1151"/>
                  </a:lnTo>
                  <a:lnTo>
                    <a:pt x="203237" y="980"/>
                  </a:lnTo>
                  <a:lnTo>
                    <a:pt x="204021" y="836"/>
                  </a:lnTo>
                  <a:lnTo>
                    <a:pt x="204805" y="691"/>
                  </a:lnTo>
                  <a:lnTo>
                    <a:pt x="205606" y="563"/>
                  </a:lnTo>
                  <a:lnTo>
                    <a:pt x="206407" y="452"/>
                  </a:lnTo>
                  <a:lnTo>
                    <a:pt x="207207" y="350"/>
                  </a:lnTo>
                  <a:lnTo>
                    <a:pt x="208017" y="265"/>
                  </a:lnTo>
                  <a:lnTo>
                    <a:pt x="208826" y="188"/>
                  </a:lnTo>
                  <a:lnTo>
                    <a:pt x="209644" y="120"/>
                  </a:lnTo>
                  <a:lnTo>
                    <a:pt x="210470" y="77"/>
                  </a:lnTo>
                  <a:lnTo>
                    <a:pt x="211297" y="35"/>
                  </a:lnTo>
                  <a:lnTo>
                    <a:pt x="212123" y="9"/>
                  </a:lnTo>
                  <a:lnTo>
                    <a:pt x="212958" y="1"/>
                  </a:lnTo>
                  <a:lnTo>
                    <a:pt x="213793" y="9"/>
                  </a:lnTo>
                  <a:lnTo>
                    <a:pt x="213793" y="9"/>
                  </a:lnTo>
                  <a:lnTo>
                    <a:pt x="214338" y="18"/>
                  </a:lnTo>
                  <a:lnTo>
                    <a:pt x="214883" y="35"/>
                  </a:lnTo>
                  <a:lnTo>
                    <a:pt x="215429" y="52"/>
                  </a:lnTo>
                  <a:lnTo>
                    <a:pt x="215965" y="86"/>
                  </a:lnTo>
                  <a:lnTo>
                    <a:pt x="216510" y="111"/>
                  </a:lnTo>
                  <a:lnTo>
                    <a:pt x="217047" y="154"/>
                  </a:lnTo>
                  <a:lnTo>
                    <a:pt x="217584" y="205"/>
                  </a:lnTo>
                  <a:lnTo>
                    <a:pt x="218112" y="256"/>
                  </a:lnTo>
                  <a:lnTo>
                    <a:pt x="218649" y="307"/>
                  </a:lnTo>
                  <a:lnTo>
                    <a:pt x="219177" y="376"/>
                  </a:lnTo>
                  <a:lnTo>
                    <a:pt x="219705" y="444"/>
                  </a:lnTo>
                  <a:lnTo>
                    <a:pt x="220233" y="520"/>
                  </a:lnTo>
                  <a:lnTo>
                    <a:pt x="220762" y="597"/>
                  </a:lnTo>
                  <a:lnTo>
                    <a:pt x="221281" y="682"/>
                  </a:lnTo>
                  <a:lnTo>
                    <a:pt x="221809" y="776"/>
                  </a:lnTo>
                  <a:lnTo>
                    <a:pt x="222329" y="870"/>
                  </a:lnTo>
                  <a:lnTo>
                    <a:pt x="222840" y="972"/>
                  </a:lnTo>
                  <a:lnTo>
                    <a:pt x="223360" y="1083"/>
                  </a:lnTo>
                  <a:lnTo>
                    <a:pt x="223871" y="1193"/>
                  </a:lnTo>
                  <a:lnTo>
                    <a:pt x="224382" y="1313"/>
                  </a:lnTo>
                  <a:lnTo>
                    <a:pt x="224893" y="1440"/>
                  </a:lnTo>
                  <a:lnTo>
                    <a:pt x="225396" y="1568"/>
                  </a:lnTo>
                  <a:lnTo>
                    <a:pt x="225899" y="1705"/>
                  </a:lnTo>
                  <a:lnTo>
                    <a:pt x="226401" y="1841"/>
                  </a:lnTo>
                  <a:lnTo>
                    <a:pt x="226904" y="1986"/>
                  </a:lnTo>
                  <a:lnTo>
                    <a:pt x="227398" y="2139"/>
                  </a:lnTo>
                  <a:lnTo>
                    <a:pt x="227892" y="2292"/>
                  </a:lnTo>
                  <a:lnTo>
                    <a:pt x="228386" y="2454"/>
                  </a:lnTo>
                  <a:lnTo>
                    <a:pt x="228872" y="2625"/>
                  </a:lnTo>
                  <a:lnTo>
                    <a:pt x="229358" y="2795"/>
                  </a:lnTo>
                  <a:lnTo>
                    <a:pt x="229843" y="2965"/>
                  </a:lnTo>
                  <a:lnTo>
                    <a:pt x="230329" y="3153"/>
                  </a:lnTo>
                  <a:lnTo>
                    <a:pt x="230806" y="3332"/>
                  </a:lnTo>
                  <a:lnTo>
                    <a:pt x="231283" y="3528"/>
                  </a:lnTo>
                  <a:lnTo>
                    <a:pt x="231752" y="3724"/>
                  </a:lnTo>
                  <a:lnTo>
                    <a:pt x="232220" y="3920"/>
                  </a:lnTo>
                  <a:lnTo>
                    <a:pt x="232689" y="4124"/>
                  </a:lnTo>
                  <a:lnTo>
                    <a:pt x="233157" y="4337"/>
                  </a:lnTo>
                  <a:lnTo>
                    <a:pt x="233617" y="4550"/>
                  </a:lnTo>
                  <a:lnTo>
                    <a:pt x="234069" y="4772"/>
                  </a:lnTo>
                  <a:lnTo>
                    <a:pt x="234529" y="4993"/>
                  </a:lnTo>
                  <a:lnTo>
                    <a:pt x="234980" y="5223"/>
                  </a:lnTo>
                  <a:lnTo>
                    <a:pt x="235423" y="5453"/>
                  </a:lnTo>
                  <a:lnTo>
                    <a:pt x="235875" y="5692"/>
                  </a:lnTo>
                  <a:lnTo>
                    <a:pt x="236318" y="5930"/>
                  </a:lnTo>
                  <a:lnTo>
                    <a:pt x="236752" y="6177"/>
                  </a:lnTo>
                  <a:lnTo>
                    <a:pt x="237187" y="6433"/>
                  </a:lnTo>
                  <a:lnTo>
                    <a:pt x="237621" y="6680"/>
                  </a:lnTo>
                  <a:lnTo>
                    <a:pt x="238047" y="6944"/>
                  </a:lnTo>
                  <a:lnTo>
                    <a:pt x="238473" y="7208"/>
                  </a:lnTo>
                  <a:lnTo>
                    <a:pt x="238891" y="7472"/>
                  </a:lnTo>
                  <a:lnTo>
                    <a:pt x="239308" y="7745"/>
                  </a:lnTo>
                  <a:lnTo>
                    <a:pt x="239726" y="8017"/>
                  </a:lnTo>
                  <a:lnTo>
                    <a:pt x="240135" y="8299"/>
                  </a:lnTo>
                  <a:lnTo>
                    <a:pt x="240535" y="8580"/>
                  </a:lnTo>
                  <a:lnTo>
                    <a:pt x="240944" y="8869"/>
                  </a:lnTo>
                  <a:lnTo>
                    <a:pt x="241336" y="9159"/>
                  </a:lnTo>
                  <a:lnTo>
                    <a:pt x="241736" y="9457"/>
                  </a:lnTo>
                  <a:lnTo>
                    <a:pt x="242128" y="9755"/>
                  </a:lnTo>
                  <a:lnTo>
                    <a:pt x="242511" y="10062"/>
                  </a:lnTo>
                  <a:lnTo>
                    <a:pt x="242895" y="10369"/>
                  </a:lnTo>
                  <a:lnTo>
                    <a:pt x="243270" y="10684"/>
                  </a:lnTo>
                  <a:lnTo>
                    <a:pt x="243645" y="10991"/>
                  </a:lnTo>
                  <a:lnTo>
                    <a:pt x="244019" y="11314"/>
                  </a:lnTo>
                  <a:lnTo>
                    <a:pt x="244386" y="11638"/>
                  </a:lnTo>
                  <a:lnTo>
                    <a:pt x="244744" y="11962"/>
                  </a:lnTo>
                  <a:lnTo>
                    <a:pt x="245101" y="12294"/>
                  </a:lnTo>
                  <a:lnTo>
                    <a:pt x="245459" y="12626"/>
                  </a:lnTo>
                  <a:lnTo>
                    <a:pt x="245808" y="12959"/>
                  </a:lnTo>
                  <a:lnTo>
                    <a:pt x="246149" y="13299"/>
                  </a:lnTo>
                  <a:lnTo>
                    <a:pt x="246490" y="13640"/>
                  </a:lnTo>
                  <a:lnTo>
                    <a:pt x="246822" y="13989"/>
                  </a:lnTo>
                  <a:lnTo>
                    <a:pt x="247155" y="14339"/>
                  </a:lnTo>
                  <a:lnTo>
                    <a:pt x="247487" y="14697"/>
                  </a:lnTo>
                  <a:lnTo>
                    <a:pt x="247802" y="15046"/>
                  </a:lnTo>
                  <a:lnTo>
                    <a:pt x="248126" y="15412"/>
                  </a:lnTo>
                  <a:lnTo>
                    <a:pt x="248432" y="15770"/>
                  </a:lnTo>
                  <a:lnTo>
                    <a:pt x="248739" y="16136"/>
                  </a:lnTo>
                  <a:lnTo>
                    <a:pt x="249046" y="16511"/>
                  </a:lnTo>
                  <a:lnTo>
                    <a:pt x="249344" y="16877"/>
                  </a:lnTo>
                  <a:lnTo>
                    <a:pt x="249634" y="17252"/>
                  </a:lnTo>
                  <a:lnTo>
                    <a:pt x="249923" y="17636"/>
                  </a:lnTo>
                  <a:lnTo>
                    <a:pt x="250204" y="18019"/>
                  </a:lnTo>
                  <a:lnTo>
                    <a:pt x="250486" y="18402"/>
                  </a:lnTo>
                  <a:lnTo>
                    <a:pt x="250758" y="18786"/>
                  </a:lnTo>
                  <a:lnTo>
                    <a:pt x="251022" y="19178"/>
                  </a:lnTo>
                  <a:lnTo>
                    <a:pt x="251286" y="19570"/>
                  </a:lnTo>
                  <a:lnTo>
                    <a:pt x="251542" y="19961"/>
                  </a:lnTo>
                  <a:lnTo>
                    <a:pt x="251798" y="20362"/>
                  </a:lnTo>
                  <a:lnTo>
                    <a:pt x="252045" y="20762"/>
                  </a:lnTo>
                  <a:lnTo>
                    <a:pt x="252283" y="21171"/>
                  </a:lnTo>
                  <a:lnTo>
                    <a:pt x="252522" y="21572"/>
                  </a:lnTo>
                  <a:lnTo>
                    <a:pt x="252752" y="21981"/>
                  </a:lnTo>
                  <a:lnTo>
                    <a:pt x="252973" y="22398"/>
                  </a:lnTo>
                  <a:lnTo>
                    <a:pt x="253195" y="22807"/>
                  </a:lnTo>
                  <a:lnTo>
                    <a:pt x="253408" y="23224"/>
                  </a:lnTo>
                  <a:lnTo>
                    <a:pt x="253621" y="23642"/>
                  </a:lnTo>
                  <a:lnTo>
                    <a:pt x="253825" y="24068"/>
                  </a:lnTo>
                  <a:lnTo>
                    <a:pt x="254021" y="24485"/>
                  </a:lnTo>
                  <a:lnTo>
                    <a:pt x="254209" y="24911"/>
                  </a:lnTo>
                  <a:lnTo>
                    <a:pt x="254396" y="25346"/>
                  </a:lnTo>
                  <a:lnTo>
                    <a:pt x="254575" y="25772"/>
                  </a:lnTo>
                  <a:lnTo>
                    <a:pt x="254745" y="26206"/>
                  </a:lnTo>
                  <a:lnTo>
                    <a:pt x="254916" y="26641"/>
                  </a:lnTo>
                  <a:lnTo>
                    <a:pt x="255077" y="27075"/>
                  </a:lnTo>
                  <a:lnTo>
                    <a:pt x="255231" y="27518"/>
                  </a:lnTo>
                  <a:lnTo>
                    <a:pt x="255384" y="27953"/>
                  </a:lnTo>
                  <a:lnTo>
                    <a:pt x="255529" y="28396"/>
                  </a:lnTo>
                  <a:lnTo>
                    <a:pt x="255665" y="28847"/>
                  </a:lnTo>
                  <a:lnTo>
                    <a:pt x="255793" y="29290"/>
                  </a:lnTo>
                  <a:lnTo>
                    <a:pt x="255921" y="29742"/>
                  </a:lnTo>
                  <a:lnTo>
                    <a:pt x="256040" y="30193"/>
                  </a:lnTo>
                  <a:lnTo>
                    <a:pt x="256151" y="30645"/>
                  </a:lnTo>
                  <a:lnTo>
                    <a:pt x="256253" y="31096"/>
                  </a:lnTo>
                  <a:lnTo>
                    <a:pt x="256355" y="31548"/>
                  </a:lnTo>
                  <a:lnTo>
                    <a:pt x="256449" y="32008"/>
                  </a:lnTo>
                  <a:lnTo>
                    <a:pt x="256534" y="32468"/>
                  </a:lnTo>
                  <a:lnTo>
                    <a:pt x="256619" y="32928"/>
                  </a:lnTo>
                  <a:lnTo>
                    <a:pt x="256688" y="33388"/>
                  </a:lnTo>
                  <a:lnTo>
                    <a:pt x="256756" y="33857"/>
                  </a:lnTo>
                  <a:lnTo>
                    <a:pt x="256815" y="34317"/>
                  </a:lnTo>
                  <a:lnTo>
                    <a:pt x="256867" y="34785"/>
                  </a:lnTo>
                  <a:lnTo>
                    <a:pt x="256918" y="35254"/>
                  </a:lnTo>
                  <a:lnTo>
                    <a:pt x="256952" y="35722"/>
                  </a:lnTo>
                  <a:lnTo>
                    <a:pt x="256986" y="36191"/>
                  </a:lnTo>
                  <a:lnTo>
                    <a:pt x="257011" y="36668"/>
                  </a:lnTo>
                  <a:lnTo>
                    <a:pt x="257037" y="37136"/>
                  </a:lnTo>
                  <a:lnTo>
                    <a:pt x="257045" y="37614"/>
                  </a:lnTo>
                  <a:lnTo>
                    <a:pt x="257045" y="37614"/>
                  </a:lnTo>
                  <a:lnTo>
                    <a:pt x="257045" y="37886"/>
                  </a:lnTo>
                  <a:lnTo>
                    <a:pt x="257028" y="38150"/>
                  </a:lnTo>
                  <a:lnTo>
                    <a:pt x="256977" y="38687"/>
                  </a:lnTo>
                  <a:lnTo>
                    <a:pt x="256977" y="38687"/>
                  </a:lnTo>
                  <a:lnTo>
                    <a:pt x="257736" y="38593"/>
                  </a:lnTo>
                  <a:lnTo>
                    <a:pt x="258519" y="38508"/>
                  </a:lnTo>
                  <a:lnTo>
                    <a:pt x="259329" y="38423"/>
                  </a:lnTo>
                  <a:lnTo>
                    <a:pt x="260155" y="38355"/>
                  </a:lnTo>
                  <a:lnTo>
                    <a:pt x="260973" y="38304"/>
                  </a:lnTo>
                  <a:lnTo>
                    <a:pt x="261791" y="38261"/>
                  </a:lnTo>
                  <a:lnTo>
                    <a:pt x="262574" y="38227"/>
                  </a:lnTo>
                  <a:lnTo>
                    <a:pt x="263333" y="38218"/>
                  </a:lnTo>
                  <a:lnTo>
                    <a:pt x="263333" y="38218"/>
                  </a:lnTo>
                  <a:lnTo>
                    <a:pt x="263818" y="38227"/>
                  </a:lnTo>
                  <a:lnTo>
                    <a:pt x="264295" y="38235"/>
                  </a:lnTo>
                  <a:lnTo>
                    <a:pt x="264781" y="38244"/>
                  </a:lnTo>
                  <a:lnTo>
                    <a:pt x="265267" y="38261"/>
                  </a:lnTo>
                  <a:lnTo>
                    <a:pt x="265744" y="38287"/>
                  </a:lnTo>
                  <a:lnTo>
                    <a:pt x="266221" y="38321"/>
                  </a:lnTo>
                  <a:lnTo>
                    <a:pt x="266698" y="38355"/>
                  </a:lnTo>
                  <a:lnTo>
                    <a:pt x="267175" y="38389"/>
                  </a:lnTo>
                  <a:lnTo>
                    <a:pt x="267644" y="38431"/>
                  </a:lnTo>
                  <a:lnTo>
                    <a:pt x="268121" y="38483"/>
                  </a:lnTo>
                  <a:lnTo>
                    <a:pt x="268589" y="38542"/>
                  </a:lnTo>
                  <a:lnTo>
                    <a:pt x="269058" y="38602"/>
                  </a:lnTo>
                  <a:lnTo>
                    <a:pt x="269518" y="38661"/>
                  </a:lnTo>
                  <a:lnTo>
                    <a:pt x="269986" y="38730"/>
                  </a:lnTo>
                  <a:lnTo>
                    <a:pt x="270446" y="38806"/>
                  </a:lnTo>
                  <a:lnTo>
                    <a:pt x="270906" y="38883"/>
                  </a:lnTo>
                  <a:lnTo>
                    <a:pt x="271366" y="38968"/>
                  </a:lnTo>
                  <a:lnTo>
                    <a:pt x="271818" y="39062"/>
                  </a:lnTo>
                  <a:lnTo>
                    <a:pt x="272730" y="39249"/>
                  </a:lnTo>
                  <a:lnTo>
                    <a:pt x="273624" y="39462"/>
                  </a:lnTo>
                  <a:lnTo>
                    <a:pt x="274510" y="39692"/>
                  </a:lnTo>
                  <a:lnTo>
                    <a:pt x="275388" y="39939"/>
                  </a:lnTo>
                  <a:lnTo>
                    <a:pt x="276257" y="40212"/>
                  </a:lnTo>
                  <a:lnTo>
                    <a:pt x="277117" y="40493"/>
                  </a:lnTo>
                  <a:lnTo>
                    <a:pt x="277969" y="40800"/>
                  </a:lnTo>
                  <a:lnTo>
                    <a:pt x="278804" y="41115"/>
                  </a:lnTo>
                  <a:lnTo>
                    <a:pt x="279630" y="41456"/>
                  </a:lnTo>
                  <a:lnTo>
                    <a:pt x="280448" y="41805"/>
                  </a:lnTo>
                  <a:lnTo>
                    <a:pt x="281257" y="42180"/>
                  </a:lnTo>
                  <a:lnTo>
                    <a:pt x="282050" y="42563"/>
                  </a:lnTo>
                  <a:lnTo>
                    <a:pt x="282833" y="42964"/>
                  </a:lnTo>
                  <a:lnTo>
                    <a:pt x="283600" y="43381"/>
                  </a:lnTo>
                  <a:lnTo>
                    <a:pt x="284358" y="43816"/>
                  </a:lnTo>
                  <a:lnTo>
                    <a:pt x="285100" y="44267"/>
                  </a:lnTo>
                  <a:lnTo>
                    <a:pt x="285832" y="44727"/>
                  </a:lnTo>
                  <a:lnTo>
                    <a:pt x="286548" y="45213"/>
                  </a:lnTo>
                  <a:lnTo>
                    <a:pt x="287255" y="45707"/>
                  </a:lnTo>
                  <a:lnTo>
                    <a:pt x="287945" y="46210"/>
                  </a:lnTo>
                  <a:lnTo>
                    <a:pt x="288618" y="46738"/>
                  </a:lnTo>
                  <a:lnTo>
                    <a:pt x="289283" y="47266"/>
                  </a:lnTo>
                  <a:lnTo>
                    <a:pt x="289922" y="47820"/>
                  </a:lnTo>
                  <a:lnTo>
                    <a:pt x="290552" y="48382"/>
                  </a:lnTo>
                  <a:lnTo>
                    <a:pt x="291174" y="48961"/>
                  </a:lnTo>
                  <a:lnTo>
                    <a:pt x="291770" y="49549"/>
                  </a:lnTo>
                  <a:lnTo>
                    <a:pt x="292350" y="50145"/>
                  </a:lnTo>
                  <a:lnTo>
                    <a:pt x="292920" y="50759"/>
                  </a:lnTo>
                  <a:lnTo>
                    <a:pt x="293193" y="51074"/>
                  </a:lnTo>
                  <a:lnTo>
                    <a:pt x="293466" y="51381"/>
                  </a:lnTo>
                  <a:lnTo>
                    <a:pt x="293738" y="51705"/>
                  </a:lnTo>
                  <a:lnTo>
                    <a:pt x="294002" y="52020"/>
                  </a:lnTo>
                  <a:lnTo>
                    <a:pt x="294266" y="52343"/>
                  </a:lnTo>
                  <a:lnTo>
                    <a:pt x="294522" y="52667"/>
                  </a:lnTo>
                  <a:lnTo>
                    <a:pt x="294769" y="52999"/>
                  </a:lnTo>
                  <a:lnTo>
                    <a:pt x="295016" y="53332"/>
                  </a:lnTo>
                  <a:lnTo>
                    <a:pt x="295255" y="53664"/>
                  </a:lnTo>
                  <a:lnTo>
                    <a:pt x="295493" y="53996"/>
                  </a:lnTo>
                  <a:lnTo>
                    <a:pt x="295732" y="54337"/>
                  </a:lnTo>
                  <a:lnTo>
                    <a:pt x="295962" y="54678"/>
                  </a:lnTo>
                  <a:lnTo>
                    <a:pt x="296183" y="55027"/>
                  </a:lnTo>
                  <a:lnTo>
                    <a:pt x="296405" y="55368"/>
                  </a:lnTo>
                  <a:lnTo>
                    <a:pt x="296618" y="55717"/>
                  </a:lnTo>
                  <a:lnTo>
                    <a:pt x="296831" y="56075"/>
                  </a:lnTo>
                  <a:lnTo>
                    <a:pt x="297035" y="56424"/>
                  </a:lnTo>
                  <a:lnTo>
                    <a:pt x="297231" y="56782"/>
                  </a:lnTo>
                  <a:lnTo>
                    <a:pt x="297427" y="57140"/>
                  </a:lnTo>
                  <a:lnTo>
                    <a:pt x="297623" y="57506"/>
                  </a:lnTo>
                  <a:lnTo>
                    <a:pt x="297802" y="57864"/>
                  </a:lnTo>
                  <a:lnTo>
                    <a:pt x="297989" y="58230"/>
                  </a:lnTo>
                  <a:lnTo>
                    <a:pt x="298160" y="58605"/>
                  </a:lnTo>
                  <a:lnTo>
                    <a:pt x="298330" y="58972"/>
                  </a:lnTo>
                  <a:lnTo>
                    <a:pt x="298501" y="59346"/>
                  </a:lnTo>
                  <a:lnTo>
                    <a:pt x="298662" y="59721"/>
                  </a:lnTo>
                  <a:lnTo>
                    <a:pt x="298816" y="60096"/>
                  </a:lnTo>
                  <a:lnTo>
                    <a:pt x="298969" y="60479"/>
                  </a:lnTo>
                  <a:lnTo>
                    <a:pt x="299114" y="60863"/>
                  </a:lnTo>
                  <a:lnTo>
                    <a:pt x="299250" y="61246"/>
                  </a:lnTo>
                  <a:lnTo>
                    <a:pt x="299387" y="61630"/>
                  </a:lnTo>
                  <a:lnTo>
                    <a:pt x="299514" y="62021"/>
                  </a:lnTo>
                  <a:lnTo>
                    <a:pt x="299642" y="62405"/>
                  </a:lnTo>
                  <a:lnTo>
                    <a:pt x="299761" y="62797"/>
                  </a:lnTo>
                  <a:lnTo>
                    <a:pt x="299872" y="63189"/>
                  </a:lnTo>
                  <a:lnTo>
                    <a:pt x="299983" y="63589"/>
                  </a:lnTo>
                  <a:lnTo>
                    <a:pt x="300085" y="63981"/>
                  </a:lnTo>
                  <a:lnTo>
                    <a:pt x="300179" y="64381"/>
                  </a:lnTo>
                  <a:lnTo>
                    <a:pt x="300273" y="64782"/>
                  </a:lnTo>
                  <a:lnTo>
                    <a:pt x="300358" y="65191"/>
                  </a:lnTo>
                  <a:lnTo>
                    <a:pt x="300434" y="65591"/>
                  </a:lnTo>
                  <a:lnTo>
                    <a:pt x="300511" y="66000"/>
                  </a:lnTo>
                  <a:lnTo>
                    <a:pt x="300579" y="66400"/>
                  </a:lnTo>
                  <a:lnTo>
                    <a:pt x="300639" y="66809"/>
                  </a:lnTo>
                  <a:lnTo>
                    <a:pt x="300699" y="67227"/>
                  </a:lnTo>
                  <a:lnTo>
                    <a:pt x="300750" y="67636"/>
                  </a:lnTo>
                  <a:lnTo>
                    <a:pt x="300792" y="68053"/>
                  </a:lnTo>
                  <a:lnTo>
                    <a:pt x="300835" y="68462"/>
                  </a:lnTo>
                  <a:lnTo>
                    <a:pt x="300869" y="68879"/>
                  </a:lnTo>
                  <a:lnTo>
                    <a:pt x="300894" y="69297"/>
                  </a:lnTo>
                  <a:lnTo>
                    <a:pt x="300911" y="69723"/>
                  </a:lnTo>
                  <a:lnTo>
                    <a:pt x="300929" y="70140"/>
                  </a:lnTo>
                  <a:lnTo>
                    <a:pt x="300937" y="70558"/>
                  </a:lnTo>
                  <a:lnTo>
                    <a:pt x="300946" y="70984"/>
                  </a:lnTo>
                  <a:lnTo>
                    <a:pt x="300946" y="70984"/>
                  </a:lnTo>
                  <a:lnTo>
                    <a:pt x="300937" y="71546"/>
                  </a:lnTo>
                  <a:lnTo>
                    <a:pt x="300920" y="72108"/>
                  </a:lnTo>
                  <a:lnTo>
                    <a:pt x="300894" y="72662"/>
                  </a:lnTo>
                  <a:lnTo>
                    <a:pt x="300860" y="73216"/>
                  </a:lnTo>
                  <a:lnTo>
                    <a:pt x="300809" y="73770"/>
                  </a:lnTo>
                  <a:lnTo>
                    <a:pt x="300750" y="74315"/>
                  </a:lnTo>
                  <a:lnTo>
                    <a:pt x="300681" y="74860"/>
                  </a:lnTo>
                  <a:lnTo>
                    <a:pt x="300596" y="75405"/>
                  </a:lnTo>
                  <a:lnTo>
                    <a:pt x="300511" y="75942"/>
                  </a:lnTo>
                  <a:lnTo>
                    <a:pt x="300409" y="76479"/>
                  </a:lnTo>
                  <a:lnTo>
                    <a:pt x="300298" y="77015"/>
                  </a:lnTo>
                  <a:lnTo>
                    <a:pt x="300179" y="77544"/>
                  </a:lnTo>
                  <a:lnTo>
                    <a:pt x="300051" y="78072"/>
                  </a:lnTo>
                  <a:lnTo>
                    <a:pt x="299906" y="78600"/>
                  </a:lnTo>
                  <a:lnTo>
                    <a:pt x="299761" y="79120"/>
                  </a:lnTo>
                  <a:lnTo>
                    <a:pt x="299600" y="79639"/>
                  </a:lnTo>
                  <a:lnTo>
                    <a:pt x="299429" y="80151"/>
                  </a:lnTo>
                  <a:lnTo>
                    <a:pt x="299250" y="80662"/>
                  </a:lnTo>
                  <a:lnTo>
                    <a:pt x="299063" y="81173"/>
                  </a:lnTo>
                  <a:lnTo>
                    <a:pt x="298867" y="81676"/>
                  </a:lnTo>
                  <a:lnTo>
                    <a:pt x="298662" y="82178"/>
                  </a:lnTo>
                  <a:lnTo>
                    <a:pt x="298449" y="82672"/>
                  </a:lnTo>
                  <a:lnTo>
                    <a:pt x="298228" y="83166"/>
                  </a:lnTo>
                  <a:lnTo>
                    <a:pt x="297998" y="83652"/>
                  </a:lnTo>
                  <a:lnTo>
                    <a:pt x="297751" y="84138"/>
                  </a:lnTo>
                  <a:lnTo>
                    <a:pt x="297504" y="84623"/>
                  </a:lnTo>
                  <a:lnTo>
                    <a:pt x="297248" y="85100"/>
                  </a:lnTo>
                  <a:lnTo>
                    <a:pt x="296984" y="85569"/>
                  </a:lnTo>
                  <a:lnTo>
                    <a:pt x="296703" y="86037"/>
                  </a:lnTo>
                  <a:lnTo>
                    <a:pt x="296422" y="86497"/>
                  </a:lnTo>
                  <a:lnTo>
                    <a:pt x="296132" y="86958"/>
                  </a:lnTo>
                  <a:lnTo>
                    <a:pt x="295834" y="87418"/>
                  </a:lnTo>
                  <a:lnTo>
                    <a:pt x="295834" y="87418"/>
                  </a:lnTo>
                  <a:lnTo>
                    <a:pt x="296311" y="87435"/>
                  </a:lnTo>
                  <a:lnTo>
                    <a:pt x="296780" y="87452"/>
                  </a:lnTo>
                  <a:lnTo>
                    <a:pt x="297717" y="87503"/>
                  </a:lnTo>
                  <a:lnTo>
                    <a:pt x="298654" y="87579"/>
                  </a:lnTo>
                  <a:lnTo>
                    <a:pt x="299574" y="87673"/>
                  </a:lnTo>
                  <a:lnTo>
                    <a:pt x="300494" y="87792"/>
                  </a:lnTo>
                  <a:lnTo>
                    <a:pt x="301406" y="87929"/>
                  </a:lnTo>
                  <a:lnTo>
                    <a:pt x="302309" y="88074"/>
                  </a:lnTo>
                  <a:lnTo>
                    <a:pt x="303212" y="88252"/>
                  </a:lnTo>
                  <a:lnTo>
                    <a:pt x="304098" y="88440"/>
                  </a:lnTo>
                  <a:lnTo>
                    <a:pt x="304975" y="88644"/>
                  </a:lnTo>
                  <a:lnTo>
                    <a:pt x="305853" y="88874"/>
                  </a:lnTo>
                  <a:lnTo>
                    <a:pt x="306713" y="89113"/>
                  </a:lnTo>
                  <a:lnTo>
                    <a:pt x="307565" y="89377"/>
                  </a:lnTo>
                  <a:lnTo>
                    <a:pt x="308409" y="89650"/>
                  </a:lnTo>
                  <a:lnTo>
                    <a:pt x="309243" y="89948"/>
                  </a:lnTo>
                  <a:lnTo>
                    <a:pt x="310061" y="90254"/>
                  </a:lnTo>
                  <a:lnTo>
                    <a:pt x="310879" y="90587"/>
                  </a:lnTo>
                  <a:lnTo>
                    <a:pt x="311680" y="90928"/>
                  </a:lnTo>
                  <a:lnTo>
                    <a:pt x="312472" y="91294"/>
                  </a:lnTo>
                  <a:lnTo>
                    <a:pt x="313256" y="91669"/>
                  </a:lnTo>
                  <a:lnTo>
                    <a:pt x="314023" y="92061"/>
                  </a:lnTo>
                  <a:lnTo>
                    <a:pt x="314781" y="92461"/>
                  </a:lnTo>
                  <a:lnTo>
                    <a:pt x="315531" y="92887"/>
                  </a:lnTo>
                  <a:lnTo>
                    <a:pt x="316263" y="93321"/>
                  </a:lnTo>
                  <a:lnTo>
                    <a:pt x="316979" y="93773"/>
                  </a:lnTo>
                  <a:lnTo>
                    <a:pt x="317686" y="94242"/>
                  </a:lnTo>
                  <a:lnTo>
                    <a:pt x="318385" y="94719"/>
                  </a:lnTo>
                  <a:lnTo>
                    <a:pt x="319066" y="95213"/>
                  </a:lnTo>
                  <a:lnTo>
                    <a:pt x="319731" y="95715"/>
                  </a:lnTo>
                  <a:lnTo>
                    <a:pt x="320387" y="96235"/>
                  </a:lnTo>
                  <a:lnTo>
                    <a:pt x="321026" y="96772"/>
                  </a:lnTo>
                  <a:lnTo>
                    <a:pt x="321648" y="97317"/>
                  </a:lnTo>
                  <a:lnTo>
                    <a:pt x="322261" y="97879"/>
                  </a:lnTo>
                  <a:lnTo>
                    <a:pt x="322857" y="98450"/>
                  </a:lnTo>
                  <a:lnTo>
                    <a:pt x="323437" y="99029"/>
                  </a:lnTo>
                  <a:lnTo>
                    <a:pt x="323999" y="99626"/>
                  </a:lnTo>
                  <a:lnTo>
                    <a:pt x="324544" y="100231"/>
                  </a:lnTo>
                  <a:lnTo>
                    <a:pt x="325081" y="100853"/>
                  </a:lnTo>
                  <a:lnTo>
                    <a:pt x="325592" y="101483"/>
                  </a:lnTo>
                  <a:lnTo>
                    <a:pt x="326095" y="102122"/>
                  </a:lnTo>
                  <a:lnTo>
                    <a:pt x="326572" y="102769"/>
                  </a:lnTo>
                  <a:lnTo>
                    <a:pt x="327040" y="103434"/>
                  </a:lnTo>
                  <a:lnTo>
                    <a:pt x="327483" y="104098"/>
                  </a:lnTo>
                  <a:lnTo>
                    <a:pt x="327696" y="104439"/>
                  </a:lnTo>
                  <a:lnTo>
                    <a:pt x="327909" y="104780"/>
                  </a:lnTo>
                  <a:lnTo>
                    <a:pt x="328122" y="105129"/>
                  </a:lnTo>
                  <a:lnTo>
                    <a:pt x="328318" y="105479"/>
                  </a:lnTo>
                  <a:lnTo>
                    <a:pt x="328523" y="105828"/>
                  </a:lnTo>
                  <a:lnTo>
                    <a:pt x="328710" y="106177"/>
                  </a:lnTo>
                  <a:lnTo>
                    <a:pt x="328906" y="106526"/>
                  </a:lnTo>
                  <a:lnTo>
                    <a:pt x="329085" y="106884"/>
                  </a:lnTo>
                  <a:lnTo>
                    <a:pt x="329264" y="107242"/>
                  </a:lnTo>
                  <a:lnTo>
                    <a:pt x="329443" y="107600"/>
                  </a:lnTo>
                  <a:lnTo>
                    <a:pt x="329613" y="107966"/>
                  </a:lnTo>
                  <a:lnTo>
                    <a:pt x="329775" y="108333"/>
                  </a:lnTo>
                  <a:lnTo>
                    <a:pt x="329937" y="108699"/>
                  </a:lnTo>
                  <a:lnTo>
                    <a:pt x="330090" y="109065"/>
                  </a:lnTo>
                  <a:lnTo>
                    <a:pt x="330244" y="109440"/>
                  </a:lnTo>
                  <a:lnTo>
                    <a:pt x="330388" y="109815"/>
                  </a:lnTo>
                  <a:lnTo>
                    <a:pt x="330525" y="110190"/>
                  </a:lnTo>
                  <a:lnTo>
                    <a:pt x="330661" y="110565"/>
                  </a:lnTo>
                  <a:lnTo>
                    <a:pt x="330789" y="110939"/>
                  </a:lnTo>
                  <a:lnTo>
                    <a:pt x="330917" y="111323"/>
                  </a:lnTo>
                  <a:lnTo>
                    <a:pt x="331036" y="111706"/>
                  </a:lnTo>
                  <a:lnTo>
                    <a:pt x="331147" y="112090"/>
                  </a:lnTo>
                  <a:lnTo>
                    <a:pt x="331257" y="112481"/>
                  </a:lnTo>
                  <a:lnTo>
                    <a:pt x="331368" y="112865"/>
                  </a:lnTo>
                  <a:lnTo>
                    <a:pt x="331462" y="113257"/>
                  </a:lnTo>
                  <a:lnTo>
                    <a:pt x="331556" y="113649"/>
                  </a:lnTo>
                  <a:lnTo>
                    <a:pt x="331641" y="114040"/>
                  </a:lnTo>
                  <a:lnTo>
                    <a:pt x="331726" y="114432"/>
                  </a:lnTo>
                  <a:lnTo>
                    <a:pt x="331803" y="114833"/>
                  </a:lnTo>
                  <a:lnTo>
                    <a:pt x="331871" y="115233"/>
                  </a:lnTo>
                  <a:lnTo>
                    <a:pt x="331939" y="115634"/>
                  </a:lnTo>
                  <a:lnTo>
                    <a:pt x="331999" y="116034"/>
                  </a:lnTo>
                  <a:lnTo>
                    <a:pt x="332058" y="116434"/>
                  </a:lnTo>
                  <a:lnTo>
                    <a:pt x="332109" y="116843"/>
                  </a:lnTo>
                  <a:lnTo>
                    <a:pt x="332152" y="117244"/>
                  </a:lnTo>
                  <a:lnTo>
                    <a:pt x="332186" y="117653"/>
                  </a:lnTo>
                  <a:lnTo>
                    <a:pt x="332220" y="118062"/>
                  </a:lnTo>
                  <a:lnTo>
                    <a:pt x="332246" y="118471"/>
                  </a:lnTo>
                  <a:lnTo>
                    <a:pt x="332263" y="118888"/>
                  </a:lnTo>
                  <a:lnTo>
                    <a:pt x="332280" y="119297"/>
                  </a:lnTo>
                  <a:lnTo>
                    <a:pt x="332288" y="119714"/>
                  </a:lnTo>
                  <a:lnTo>
                    <a:pt x="332297" y="120132"/>
                  </a:lnTo>
                  <a:lnTo>
                    <a:pt x="332297" y="120132"/>
                  </a:lnTo>
                  <a:lnTo>
                    <a:pt x="332288" y="120524"/>
                  </a:lnTo>
                  <a:lnTo>
                    <a:pt x="332280" y="120916"/>
                  </a:lnTo>
                  <a:lnTo>
                    <a:pt x="332271" y="121307"/>
                  </a:lnTo>
                  <a:lnTo>
                    <a:pt x="332254" y="121699"/>
                  </a:lnTo>
                  <a:lnTo>
                    <a:pt x="332229" y="122083"/>
                  </a:lnTo>
                  <a:lnTo>
                    <a:pt x="332194" y="122475"/>
                  </a:lnTo>
                  <a:lnTo>
                    <a:pt x="332160" y="122858"/>
                  </a:lnTo>
                  <a:lnTo>
                    <a:pt x="332126" y="123250"/>
                  </a:lnTo>
                  <a:lnTo>
                    <a:pt x="332075" y="123633"/>
                  </a:lnTo>
                  <a:lnTo>
                    <a:pt x="332033" y="124017"/>
                  </a:lnTo>
                  <a:lnTo>
                    <a:pt x="331973" y="124400"/>
                  </a:lnTo>
                  <a:lnTo>
                    <a:pt x="331913" y="124775"/>
                  </a:lnTo>
                  <a:lnTo>
                    <a:pt x="331854" y="125158"/>
                  </a:lnTo>
                  <a:lnTo>
                    <a:pt x="331786" y="125533"/>
                  </a:lnTo>
                  <a:lnTo>
                    <a:pt x="331709" y="125908"/>
                  </a:lnTo>
                  <a:lnTo>
                    <a:pt x="331624" y="126283"/>
                  </a:lnTo>
                  <a:lnTo>
                    <a:pt x="331453" y="127032"/>
                  </a:lnTo>
                  <a:lnTo>
                    <a:pt x="331257" y="127765"/>
                  </a:lnTo>
                  <a:lnTo>
                    <a:pt x="331053" y="128498"/>
                  </a:lnTo>
                  <a:lnTo>
                    <a:pt x="330823" y="129222"/>
                  </a:lnTo>
                  <a:lnTo>
                    <a:pt x="330567" y="129946"/>
                  </a:lnTo>
                  <a:lnTo>
                    <a:pt x="330303" y="130653"/>
                  </a:lnTo>
                  <a:lnTo>
                    <a:pt x="330014" y="131360"/>
                  </a:lnTo>
                  <a:lnTo>
                    <a:pt x="329715" y="132059"/>
                  </a:lnTo>
                  <a:lnTo>
                    <a:pt x="329392" y="132740"/>
                  </a:lnTo>
                  <a:lnTo>
                    <a:pt x="329059" y="133422"/>
                  </a:lnTo>
                  <a:lnTo>
                    <a:pt x="328702" y="134095"/>
                  </a:lnTo>
                  <a:lnTo>
                    <a:pt x="328327" y="134759"/>
                  </a:lnTo>
                  <a:lnTo>
                    <a:pt x="327943" y="135415"/>
                  </a:lnTo>
                  <a:lnTo>
                    <a:pt x="327534" y="136071"/>
                  </a:lnTo>
                  <a:lnTo>
                    <a:pt x="327117" y="136702"/>
                  </a:lnTo>
                  <a:lnTo>
                    <a:pt x="326674" y="137332"/>
                  </a:lnTo>
                  <a:lnTo>
                    <a:pt x="326222" y="137954"/>
                  </a:lnTo>
                  <a:lnTo>
                    <a:pt x="325754" y="138568"/>
                  </a:lnTo>
                  <a:lnTo>
                    <a:pt x="325277" y="139164"/>
                  </a:lnTo>
                  <a:lnTo>
                    <a:pt x="324774" y="139760"/>
                  </a:lnTo>
                  <a:lnTo>
                    <a:pt x="324263" y="140340"/>
                  </a:lnTo>
                  <a:lnTo>
                    <a:pt x="323735" y="140910"/>
                  </a:lnTo>
                  <a:lnTo>
                    <a:pt x="323198" y="141473"/>
                  </a:lnTo>
                  <a:lnTo>
                    <a:pt x="322636" y="142018"/>
                  </a:lnTo>
                  <a:lnTo>
                    <a:pt x="322636" y="142018"/>
                  </a:lnTo>
                  <a:lnTo>
                    <a:pt x="323138" y="142452"/>
                  </a:lnTo>
                  <a:lnTo>
                    <a:pt x="323633" y="142895"/>
                  </a:lnTo>
                  <a:lnTo>
                    <a:pt x="324110" y="143330"/>
                  </a:lnTo>
                  <a:lnTo>
                    <a:pt x="324587" y="143773"/>
                  </a:lnTo>
                  <a:lnTo>
                    <a:pt x="325055" y="144224"/>
                  </a:lnTo>
                  <a:lnTo>
                    <a:pt x="325515" y="144676"/>
                  </a:lnTo>
                  <a:lnTo>
                    <a:pt x="325967" y="145136"/>
                  </a:lnTo>
                  <a:lnTo>
                    <a:pt x="326401" y="145588"/>
                  </a:lnTo>
                  <a:lnTo>
                    <a:pt x="326836" y="146056"/>
                  </a:lnTo>
                  <a:lnTo>
                    <a:pt x="327262" y="146516"/>
                  </a:lnTo>
                  <a:lnTo>
                    <a:pt x="327688" y="146985"/>
                  </a:lnTo>
                  <a:lnTo>
                    <a:pt x="328097" y="147462"/>
                  </a:lnTo>
                  <a:lnTo>
                    <a:pt x="328497" y="147930"/>
                  </a:lnTo>
                  <a:lnTo>
                    <a:pt x="328889" y="148407"/>
                  </a:lnTo>
                  <a:lnTo>
                    <a:pt x="329281" y="148893"/>
                  </a:lnTo>
                  <a:lnTo>
                    <a:pt x="329656" y="149379"/>
                  </a:lnTo>
                  <a:lnTo>
                    <a:pt x="330022" y="149864"/>
                  </a:lnTo>
                  <a:lnTo>
                    <a:pt x="330388" y="150350"/>
                  </a:lnTo>
                  <a:lnTo>
                    <a:pt x="330738" y="150844"/>
                  </a:lnTo>
                  <a:lnTo>
                    <a:pt x="331087" y="151338"/>
                  </a:lnTo>
                  <a:lnTo>
                    <a:pt x="331428" y="151832"/>
                  </a:lnTo>
                  <a:lnTo>
                    <a:pt x="331760" y="152335"/>
                  </a:lnTo>
                  <a:lnTo>
                    <a:pt x="332075" y="152837"/>
                  </a:lnTo>
                  <a:lnTo>
                    <a:pt x="332390" y="153340"/>
                  </a:lnTo>
                  <a:lnTo>
                    <a:pt x="332697" y="153851"/>
                  </a:lnTo>
                  <a:lnTo>
                    <a:pt x="332995" y="154354"/>
                  </a:lnTo>
                  <a:lnTo>
                    <a:pt x="333293" y="154865"/>
                  </a:lnTo>
                  <a:lnTo>
                    <a:pt x="333575" y="155385"/>
                  </a:lnTo>
                  <a:lnTo>
                    <a:pt x="333847" y="155896"/>
                  </a:lnTo>
                  <a:lnTo>
                    <a:pt x="334111" y="156416"/>
                  </a:lnTo>
                  <a:lnTo>
                    <a:pt x="334375" y="156935"/>
                  </a:lnTo>
                  <a:lnTo>
                    <a:pt x="334622" y="157455"/>
                  </a:lnTo>
                  <a:lnTo>
                    <a:pt x="334870" y="157983"/>
                  </a:lnTo>
                  <a:lnTo>
                    <a:pt x="335100" y="158503"/>
                  </a:lnTo>
                  <a:lnTo>
                    <a:pt x="335330" y="159031"/>
                  </a:lnTo>
                  <a:lnTo>
                    <a:pt x="335551" y="159559"/>
                  </a:lnTo>
                  <a:lnTo>
                    <a:pt x="335764" y="160087"/>
                  </a:lnTo>
                  <a:lnTo>
                    <a:pt x="335969" y="160616"/>
                  </a:lnTo>
                  <a:lnTo>
                    <a:pt x="336164" y="161152"/>
                  </a:lnTo>
                  <a:lnTo>
                    <a:pt x="336352" y="161689"/>
                  </a:lnTo>
                  <a:lnTo>
                    <a:pt x="336531" y="162226"/>
                  </a:lnTo>
                  <a:lnTo>
                    <a:pt x="336701" y="162754"/>
                  </a:lnTo>
                  <a:lnTo>
                    <a:pt x="336872" y="163299"/>
                  </a:lnTo>
                  <a:lnTo>
                    <a:pt x="337025" y="163836"/>
                  </a:lnTo>
                  <a:lnTo>
                    <a:pt x="337178" y="164373"/>
                  </a:lnTo>
                  <a:lnTo>
                    <a:pt x="337323" y="164918"/>
                  </a:lnTo>
                  <a:lnTo>
                    <a:pt x="337451" y="165455"/>
                  </a:lnTo>
                  <a:lnTo>
                    <a:pt x="337579" y="166000"/>
                  </a:lnTo>
                  <a:lnTo>
                    <a:pt x="337698" y="166545"/>
                  </a:lnTo>
                  <a:lnTo>
                    <a:pt x="337809" y="167090"/>
                  </a:lnTo>
                  <a:lnTo>
                    <a:pt x="337911" y="167627"/>
                  </a:lnTo>
                  <a:lnTo>
                    <a:pt x="338005" y="168172"/>
                  </a:lnTo>
                  <a:lnTo>
                    <a:pt x="338098" y="168726"/>
                  </a:lnTo>
                  <a:lnTo>
                    <a:pt x="338175" y="169271"/>
                  </a:lnTo>
                  <a:lnTo>
                    <a:pt x="338252" y="169817"/>
                  </a:lnTo>
                  <a:lnTo>
                    <a:pt x="338311" y="170362"/>
                  </a:lnTo>
                  <a:lnTo>
                    <a:pt x="338371" y="170907"/>
                  </a:lnTo>
                  <a:lnTo>
                    <a:pt x="338422" y="171452"/>
                  </a:lnTo>
                  <a:lnTo>
                    <a:pt x="338465" y="172006"/>
                  </a:lnTo>
                  <a:lnTo>
                    <a:pt x="338499" y="172551"/>
                  </a:lnTo>
                  <a:lnTo>
                    <a:pt x="338524" y="173096"/>
                  </a:lnTo>
                  <a:lnTo>
                    <a:pt x="338541" y="173642"/>
                  </a:lnTo>
                  <a:lnTo>
                    <a:pt x="338550" y="174195"/>
                  </a:lnTo>
                  <a:lnTo>
                    <a:pt x="338558" y="174741"/>
                  </a:lnTo>
                  <a:lnTo>
                    <a:pt x="338558" y="174741"/>
                  </a:lnTo>
                  <a:lnTo>
                    <a:pt x="338558" y="175218"/>
                  </a:lnTo>
                  <a:lnTo>
                    <a:pt x="338550" y="175686"/>
                  </a:lnTo>
                  <a:lnTo>
                    <a:pt x="338533" y="176155"/>
                  </a:lnTo>
                  <a:lnTo>
                    <a:pt x="338516" y="176623"/>
                  </a:lnTo>
                  <a:lnTo>
                    <a:pt x="338490" y="177092"/>
                  </a:lnTo>
                  <a:lnTo>
                    <a:pt x="338456" y="177561"/>
                  </a:lnTo>
                  <a:lnTo>
                    <a:pt x="338414" y="178029"/>
                  </a:lnTo>
                  <a:lnTo>
                    <a:pt x="338371" y="178489"/>
                  </a:lnTo>
                  <a:lnTo>
                    <a:pt x="338328" y="178949"/>
                  </a:lnTo>
                  <a:lnTo>
                    <a:pt x="338277" y="179418"/>
                  </a:lnTo>
                  <a:lnTo>
                    <a:pt x="338218" y="179878"/>
                  </a:lnTo>
                  <a:lnTo>
                    <a:pt x="338149" y="180329"/>
                  </a:lnTo>
                  <a:lnTo>
                    <a:pt x="338081" y="180789"/>
                  </a:lnTo>
                  <a:lnTo>
                    <a:pt x="338005" y="181241"/>
                  </a:lnTo>
                  <a:lnTo>
                    <a:pt x="337919" y="181701"/>
                  </a:lnTo>
                  <a:lnTo>
                    <a:pt x="337834" y="182153"/>
                  </a:lnTo>
                  <a:lnTo>
                    <a:pt x="337749" y="182604"/>
                  </a:lnTo>
                  <a:lnTo>
                    <a:pt x="337647" y="183047"/>
                  </a:lnTo>
                  <a:lnTo>
                    <a:pt x="337545" y="183499"/>
                  </a:lnTo>
                  <a:lnTo>
                    <a:pt x="337442" y="183942"/>
                  </a:lnTo>
                  <a:lnTo>
                    <a:pt x="337323" y="184385"/>
                  </a:lnTo>
                  <a:lnTo>
                    <a:pt x="337212" y="184828"/>
                  </a:lnTo>
                  <a:lnTo>
                    <a:pt x="337085" y="185271"/>
                  </a:lnTo>
                  <a:lnTo>
                    <a:pt x="336957" y="185705"/>
                  </a:lnTo>
                  <a:lnTo>
                    <a:pt x="336829" y="186148"/>
                  </a:lnTo>
                  <a:lnTo>
                    <a:pt x="336684" y="186583"/>
                  </a:lnTo>
                  <a:lnTo>
                    <a:pt x="336548" y="187017"/>
                  </a:lnTo>
                  <a:lnTo>
                    <a:pt x="336395" y="187443"/>
                  </a:lnTo>
                  <a:lnTo>
                    <a:pt x="336241" y="187878"/>
                  </a:lnTo>
                  <a:lnTo>
                    <a:pt x="336088" y="188303"/>
                  </a:lnTo>
                  <a:lnTo>
                    <a:pt x="335926" y="188729"/>
                  </a:lnTo>
                  <a:lnTo>
                    <a:pt x="335756" y="189155"/>
                  </a:lnTo>
                  <a:lnTo>
                    <a:pt x="335585" y="189573"/>
                  </a:lnTo>
                  <a:lnTo>
                    <a:pt x="335406" y="189990"/>
                  </a:lnTo>
                  <a:lnTo>
                    <a:pt x="335219" y="190408"/>
                  </a:lnTo>
                  <a:lnTo>
                    <a:pt x="335031" y="190825"/>
                  </a:lnTo>
                  <a:lnTo>
                    <a:pt x="334844" y="191243"/>
                  </a:lnTo>
                  <a:lnTo>
                    <a:pt x="334648" y="191652"/>
                  </a:lnTo>
                  <a:lnTo>
                    <a:pt x="334444" y="192061"/>
                  </a:lnTo>
                  <a:lnTo>
                    <a:pt x="334239" y="192469"/>
                  </a:lnTo>
                  <a:lnTo>
                    <a:pt x="333813" y="193270"/>
                  </a:lnTo>
                  <a:lnTo>
                    <a:pt x="333370" y="194071"/>
                  </a:lnTo>
                  <a:lnTo>
                    <a:pt x="332910" y="194863"/>
                  </a:lnTo>
                  <a:lnTo>
                    <a:pt x="332424" y="195639"/>
                  </a:lnTo>
                  <a:lnTo>
                    <a:pt x="331930" y="196414"/>
                  </a:lnTo>
                  <a:lnTo>
                    <a:pt x="331419" y="197172"/>
                  </a:lnTo>
                  <a:lnTo>
                    <a:pt x="330883" y="197922"/>
                  </a:lnTo>
                  <a:lnTo>
                    <a:pt x="330337" y="198663"/>
                  </a:lnTo>
                  <a:lnTo>
                    <a:pt x="329775" y="199396"/>
                  </a:lnTo>
                  <a:lnTo>
                    <a:pt x="329187" y="200111"/>
                  </a:lnTo>
                  <a:lnTo>
                    <a:pt x="328591" y="200818"/>
                  </a:lnTo>
                  <a:lnTo>
                    <a:pt x="327977" y="201517"/>
                  </a:lnTo>
                  <a:lnTo>
                    <a:pt x="327347" y="202207"/>
                  </a:lnTo>
                  <a:lnTo>
                    <a:pt x="326708" y="202880"/>
                  </a:lnTo>
                  <a:lnTo>
                    <a:pt x="326044" y="203545"/>
                  </a:lnTo>
                  <a:lnTo>
                    <a:pt x="325370" y="204192"/>
                  </a:lnTo>
                  <a:lnTo>
                    <a:pt x="324680" y="204840"/>
                  </a:lnTo>
                  <a:lnTo>
                    <a:pt x="323973" y="205461"/>
                  </a:lnTo>
                  <a:lnTo>
                    <a:pt x="323258" y="206075"/>
                  </a:lnTo>
                  <a:lnTo>
                    <a:pt x="322525" y="206680"/>
                  </a:lnTo>
                  <a:lnTo>
                    <a:pt x="321784" y="207276"/>
                  </a:lnTo>
                  <a:lnTo>
                    <a:pt x="321017" y="207847"/>
                  </a:lnTo>
                  <a:lnTo>
                    <a:pt x="320250" y="208409"/>
                  </a:lnTo>
                  <a:lnTo>
                    <a:pt x="319458" y="208963"/>
                  </a:lnTo>
                  <a:lnTo>
                    <a:pt x="318666" y="209500"/>
                  </a:lnTo>
                  <a:lnTo>
                    <a:pt x="317848" y="210028"/>
                  </a:lnTo>
                  <a:lnTo>
                    <a:pt x="317022" y="210530"/>
                  </a:lnTo>
                  <a:lnTo>
                    <a:pt x="316187" y="211025"/>
                  </a:lnTo>
                  <a:lnTo>
                    <a:pt x="315343" y="211510"/>
                  </a:lnTo>
                  <a:lnTo>
                    <a:pt x="314483" y="211979"/>
                  </a:lnTo>
                  <a:lnTo>
                    <a:pt x="313605" y="212430"/>
                  </a:lnTo>
                  <a:lnTo>
                    <a:pt x="312728" y="212865"/>
                  </a:lnTo>
                  <a:lnTo>
                    <a:pt x="311833" y="213282"/>
                  </a:lnTo>
                  <a:lnTo>
                    <a:pt x="310930" y="213691"/>
                  </a:lnTo>
                  <a:lnTo>
                    <a:pt x="310010" y="214083"/>
                  </a:lnTo>
                  <a:lnTo>
                    <a:pt x="309090" y="214458"/>
                  </a:lnTo>
                  <a:lnTo>
                    <a:pt x="308153" y="214816"/>
                  </a:lnTo>
                  <a:lnTo>
                    <a:pt x="307207" y="215156"/>
                  </a:lnTo>
                  <a:lnTo>
                    <a:pt x="306253" y="215489"/>
                  </a:lnTo>
                  <a:lnTo>
                    <a:pt x="305282" y="215795"/>
                  </a:lnTo>
                  <a:lnTo>
                    <a:pt x="304311" y="216085"/>
                  </a:lnTo>
                  <a:lnTo>
                    <a:pt x="303331" y="216366"/>
                  </a:lnTo>
                  <a:lnTo>
                    <a:pt x="302334" y="216622"/>
                  </a:lnTo>
                  <a:lnTo>
                    <a:pt x="301337" y="216860"/>
                  </a:lnTo>
                  <a:lnTo>
                    <a:pt x="301337" y="2168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p:cNvSpPr/>
            <p:nvPr/>
          </p:nvSpPr>
          <p:spPr>
            <a:xfrm>
              <a:off x="132300" y="-2931925"/>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p:cNvSpPr/>
            <p:nvPr/>
          </p:nvSpPr>
          <p:spPr>
            <a:xfrm>
              <a:off x="-3680100" y="-8353425"/>
              <a:ext cx="4742950" cy="8463775"/>
            </a:xfrm>
            <a:custGeom>
              <a:avLst/>
              <a:gdLst/>
              <a:ahLst/>
              <a:cxnLst/>
              <a:rect l="l" t="t" r="r" b="b"/>
              <a:pathLst>
                <a:path w="189718" h="338551" extrusionOk="0">
                  <a:moveTo>
                    <a:pt x="64117" y="1"/>
                  </a:moveTo>
                  <a:lnTo>
                    <a:pt x="63282" y="9"/>
                  </a:lnTo>
                  <a:lnTo>
                    <a:pt x="62456" y="35"/>
                  </a:lnTo>
                  <a:lnTo>
                    <a:pt x="61629" y="77"/>
                  </a:lnTo>
                  <a:lnTo>
                    <a:pt x="60803" y="120"/>
                  </a:lnTo>
                  <a:lnTo>
                    <a:pt x="59985" y="188"/>
                  </a:lnTo>
                  <a:lnTo>
                    <a:pt x="59176" y="265"/>
                  </a:lnTo>
                  <a:lnTo>
                    <a:pt x="58366" y="350"/>
                  </a:lnTo>
                  <a:lnTo>
                    <a:pt x="57566" y="452"/>
                  </a:lnTo>
                  <a:lnTo>
                    <a:pt x="56765" y="563"/>
                  </a:lnTo>
                  <a:lnTo>
                    <a:pt x="55964" y="691"/>
                  </a:lnTo>
                  <a:lnTo>
                    <a:pt x="55180" y="836"/>
                  </a:lnTo>
                  <a:lnTo>
                    <a:pt x="54396" y="980"/>
                  </a:lnTo>
                  <a:lnTo>
                    <a:pt x="53613" y="1151"/>
                  </a:lnTo>
                  <a:lnTo>
                    <a:pt x="52837" y="1321"/>
                  </a:lnTo>
                  <a:lnTo>
                    <a:pt x="52071" y="1509"/>
                  </a:lnTo>
                  <a:lnTo>
                    <a:pt x="51312" y="1713"/>
                  </a:lnTo>
                  <a:lnTo>
                    <a:pt x="50554" y="1918"/>
                  </a:lnTo>
                  <a:lnTo>
                    <a:pt x="49804" y="2139"/>
                  </a:lnTo>
                  <a:lnTo>
                    <a:pt x="49063" y="2378"/>
                  </a:lnTo>
                  <a:lnTo>
                    <a:pt x="48322" y="2625"/>
                  </a:lnTo>
                  <a:lnTo>
                    <a:pt x="47589" y="2880"/>
                  </a:lnTo>
                  <a:lnTo>
                    <a:pt x="46865" y="3144"/>
                  </a:lnTo>
                  <a:lnTo>
                    <a:pt x="46150" y="3425"/>
                  </a:lnTo>
                  <a:lnTo>
                    <a:pt x="45434" y="3715"/>
                  </a:lnTo>
                  <a:lnTo>
                    <a:pt x="44727" y="4013"/>
                  </a:lnTo>
                  <a:lnTo>
                    <a:pt x="44037" y="4320"/>
                  </a:lnTo>
                  <a:lnTo>
                    <a:pt x="43347" y="4644"/>
                  </a:lnTo>
                  <a:lnTo>
                    <a:pt x="42657" y="4976"/>
                  </a:lnTo>
                  <a:lnTo>
                    <a:pt x="41984" y="5317"/>
                  </a:lnTo>
                  <a:lnTo>
                    <a:pt x="41319" y="5666"/>
                  </a:lnTo>
                  <a:lnTo>
                    <a:pt x="40655" y="6032"/>
                  </a:lnTo>
                  <a:lnTo>
                    <a:pt x="40007" y="6399"/>
                  </a:lnTo>
                  <a:lnTo>
                    <a:pt x="39360" y="6782"/>
                  </a:lnTo>
                  <a:lnTo>
                    <a:pt x="38729" y="7174"/>
                  </a:lnTo>
                  <a:lnTo>
                    <a:pt x="38099" y="7574"/>
                  </a:lnTo>
                  <a:lnTo>
                    <a:pt x="37485" y="7983"/>
                  </a:lnTo>
                  <a:lnTo>
                    <a:pt x="36872" y="8401"/>
                  </a:lnTo>
                  <a:lnTo>
                    <a:pt x="36276" y="8827"/>
                  </a:lnTo>
                  <a:lnTo>
                    <a:pt x="35679" y="9261"/>
                  </a:lnTo>
                  <a:lnTo>
                    <a:pt x="35100" y="9713"/>
                  </a:lnTo>
                  <a:lnTo>
                    <a:pt x="34521" y="10164"/>
                  </a:lnTo>
                  <a:lnTo>
                    <a:pt x="33958" y="10624"/>
                  </a:lnTo>
                  <a:lnTo>
                    <a:pt x="33405" y="11101"/>
                  </a:lnTo>
                  <a:lnTo>
                    <a:pt x="32859" y="11578"/>
                  </a:lnTo>
                  <a:lnTo>
                    <a:pt x="32323" y="12073"/>
                  </a:lnTo>
                  <a:lnTo>
                    <a:pt x="31795" y="12567"/>
                  </a:lnTo>
                  <a:lnTo>
                    <a:pt x="31283" y="13069"/>
                  </a:lnTo>
                  <a:lnTo>
                    <a:pt x="30772" y="13581"/>
                  </a:lnTo>
                  <a:lnTo>
                    <a:pt x="30278" y="14100"/>
                  </a:lnTo>
                  <a:lnTo>
                    <a:pt x="29793" y="14628"/>
                  </a:lnTo>
                  <a:lnTo>
                    <a:pt x="29315" y="15165"/>
                  </a:lnTo>
                  <a:lnTo>
                    <a:pt x="28855" y="15710"/>
                  </a:lnTo>
                  <a:lnTo>
                    <a:pt x="28404" y="16264"/>
                  </a:lnTo>
                  <a:lnTo>
                    <a:pt x="27961" y="16818"/>
                  </a:lnTo>
                  <a:lnTo>
                    <a:pt x="27526" y="17389"/>
                  </a:lnTo>
                  <a:lnTo>
                    <a:pt x="27109" y="17959"/>
                  </a:lnTo>
                  <a:lnTo>
                    <a:pt x="26700" y="18539"/>
                  </a:lnTo>
                  <a:lnTo>
                    <a:pt x="26308" y="19118"/>
                  </a:lnTo>
                  <a:lnTo>
                    <a:pt x="25916" y="19714"/>
                  </a:lnTo>
                  <a:lnTo>
                    <a:pt x="25550" y="20311"/>
                  </a:lnTo>
                  <a:lnTo>
                    <a:pt x="25184" y="20916"/>
                  </a:lnTo>
                  <a:lnTo>
                    <a:pt x="24834" y="21529"/>
                  </a:lnTo>
                  <a:lnTo>
                    <a:pt x="24502" y="22142"/>
                  </a:lnTo>
                  <a:lnTo>
                    <a:pt x="24417" y="22287"/>
                  </a:lnTo>
                  <a:lnTo>
                    <a:pt x="24340" y="22424"/>
                  </a:lnTo>
                  <a:lnTo>
                    <a:pt x="24246" y="22551"/>
                  </a:lnTo>
                  <a:lnTo>
                    <a:pt x="24161" y="22679"/>
                  </a:lnTo>
                  <a:lnTo>
                    <a:pt x="24059" y="22807"/>
                  </a:lnTo>
                  <a:lnTo>
                    <a:pt x="23965" y="22926"/>
                  </a:lnTo>
                  <a:lnTo>
                    <a:pt x="23863" y="23037"/>
                  </a:lnTo>
                  <a:lnTo>
                    <a:pt x="23752" y="23148"/>
                  </a:lnTo>
                  <a:lnTo>
                    <a:pt x="23642" y="23250"/>
                  </a:lnTo>
                  <a:lnTo>
                    <a:pt x="23522" y="23352"/>
                  </a:lnTo>
                  <a:lnTo>
                    <a:pt x="23412" y="23446"/>
                  </a:lnTo>
                  <a:lnTo>
                    <a:pt x="23284" y="23540"/>
                  </a:lnTo>
                  <a:lnTo>
                    <a:pt x="23164" y="23625"/>
                  </a:lnTo>
                  <a:lnTo>
                    <a:pt x="23037" y="23710"/>
                  </a:lnTo>
                  <a:lnTo>
                    <a:pt x="22909" y="23787"/>
                  </a:lnTo>
                  <a:lnTo>
                    <a:pt x="22773" y="23863"/>
                  </a:lnTo>
                  <a:lnTo>
                    <a:pt x="22500" y="24000"/>
                  </a:lnTo>
                  <a:lnTo>
                    <a:pt x="22227" y="24110"/>
                  </a:lnTo>
                  <a:lnTo>
                    <a:pt x="21938" y="24213"/>
                  </a:lnTo>
                  <a:lnTo>
                    <a:pt x="21648" y="24289"/>
                  </a:lnTo>
                  <a:lnTo>
                    <a:pt x="21350" y="24349"/>
                  </a:lnTo>
                  <a:lnTo>
                    <a:pt x="21043" y="24400"/>
                  </a:lnTo>
                  <a:lnTo>
                    <a:pt x="20745" y="24426"/>
                  </a:lnTo>
                  <a:lnTo>
                    <a:pt x="20438" y="24434"/>
                  </a:lnTo>
                  <a:lnTo>
                    <a:pt x="20140" y="24426"/>
                  </a:lnTo>
                  <a:lnTo>
                    <a:pt x="19833" y="24400"/>
                  </a:lnTo>
                  <a:lnTo>
                    <a:pt x="19535" y="24349"/>
                  </a:lnTo>
                  <a:lnTo>
                    <a:pt x="19237" y="24289"/>
                  </a:lnTo>
                  <a:lnTo>
                    <a:pt x="18947" y="24213"/>
                  </a:lnTo>
                  <a:lnTo>
                    <a:pt x="18658" y="24110"/>
                  </a:lnTo>
                  <a:lnTo>
                    <a:pt x="18377" y="24000"/>
                  </a:lnTo>
                  <a:lnTo>
                    <a:pt x="18104" y="23863"/>
                  </a:lnTo>
                  <a:lnTo>
                    <a:pt x="17976" y="23787"/>
                  </a:lnTo>
                  <a:lnTo>
                    <a:pt x="17848" y="23710"/>
                  </a:lnTo>
                  <a:lnTo>
                    <a:pt x="17721" y="23625"/>
                  </a:lnTo>
                  <a:lnTo>
                    <a:pt x="17593" y="23540"/>
                  </a:lnTo>
                  <a:lnTo>
                    <a:pt x="17474" y="23446"/>
                  </a:lnTo>
                  <a:lnTo>
                    <a:pt x="17354" y="23352"/>
                  </a:lnTo>
                  <a:lnTo>
                    <a:pt x="17244" y="23250"/>
                  </a:lnTo>
                  <a:lnTo>
                    <a:pt x="17133" y="23148"/>
                  </a:lnTo>
                  <a:lnTo>
                    <a:pt x="17022" y="23037"/>
                  </a:lnTo>
                  <a:lnTo>
                    <a:pt x="16920" y="22926"/>
                  </a:lnTo>
                  <a:lnTo>
                    <a:pt x="16818" y="22807"/>
                  </a:lnTo>
                  <a:lnTo>
                    <a:pt x="16724" y="22679"/>
                  </a:lnTo>
                  <a:lnTo>
                    <a:pt x="16630" y="22551"/>
                  </a:lnTo>
                  <a:lnTo>
                    <a:pt x="16545" y="22424"/>
                  </a:lnTo>
                  <a:lnTo>
                    <a:pt x="16460" y="22287"/>
                  </a:lnTo>
                  <a:lnTo>
                    <a:pt x="16383" y="22142"/>
                  </a:lnTo>
                  <a:lnTo>
                    <a:pt x="16170" y="21751"/>
                  </a:lnTo>
                  <a:lnTo>
                    <a:pt x="15949" y="21367"/>
                  </a:lnTo>
                  <a:lnTo>
                    <a:pt x="15727" y="20975"/>
                  </a:lnTo>
                  <a:lnTo>
                    <a:pt x="15506" y="20592"/>
                  </a:lnTo>
                  <a:lnTo>
                    <a:pt x="15276" y="20209"/>
                  </a:lnTo>
                  <a:lnTo>
                    <a:pt x="15037" y="19834"/>
                  </a:lnTo>
                  <a:lnTo>
                    <a:pt x="14790" y="19450"/>
                  </a:lnTo>
                  <a:lnTo>
                    <a:pt x="14551" y="19075"/>
                  </a:lnTo>
                  <a:lnTo>
                    <a:pt x="14296" y="18709"/>
                  </a:lnTo>
                  <a:lnTo>
                    <a:pt x="14040" y="18343"/>
                  </a:lnTo>
                  <a:lnTo>
                    <a:pt x="13785" y="17976"/>
                  </a:lnTo>
                  <a:lnTo>
                    <a:pt x="13521" y="17610"/>
                  </a:lnTo>
                  <a:lnTo>
                    <a:pt x="13248" y="17252"/>
                  </a:lnTo>
                  <a:lnTo>
                    <a:pt x="12975" y="16895"/>
                  </a:lnTo>
                  <a:lnTo>
                    <a:pt x="12694" y="16537"/>
                  </a:lnTo>
                  <a:lnTo>
                    <a:pt x="12413" y="16187"/>
                  </a:lnTo>
                  <a:lnTo>
                    <a:pt x="12132" y="15838"/>
                  </a:lnTo>
                  <a:lnTo>
                    <a:pt x="11834" y="15489"/>
                  </a:lnTo>
                  <a:lnTo>
                    <a:pt x="11544" y="15148"/>
                  </a:lnTo>
                  <a:lnTo>
                    <a:pt x="11246" y="14807"/>
                  </a:lnTo>
                  <a:lnTo>
                    <a:pt x="10939" y="14475"/>
                  </a:lnTo>
                  <a:lnTo>
                    <a:pt x="10633" y="14134"/>
                  </a:lnTo>
                  <a:lnTo>
                    <a:pt x="10317" y="13811"/>
                  </a:lnTo>
                  <a:lnTo>
                    <a:pt x="10002" y="13478"/>
                  </a:lnTo>
                  <a:lnTo>
                    <a:pt x="9678" y="13155"/>
                  </a:lnTo>
                  <a:lnTo>
                    <a:pt x="9355" y="12839"/>
                  </a:lnTo>
                  <a:lnTo>
                    <a:pt x="9031" y="12516"/>
                  </a:lnTo>
                  <a:lnTo>
                    <a:pt x="8699" y="12200"/>
                  </a:lnTo>
                  <a:lnTo>
                    <a:pt x="8017" y="11587"/>
                  </a:lnTo>
                  <a:lnTo>
                    <a:pt x="7327" y="10982"/>
                  </a:lnTo>
                  <a:lnTo>
                    <a:pt x="6893" y="11749"/>
                  </a:lnTo>
                  <a:lnTo>
                    <a:pt x="6467" y="12524"/>
                  </a:lnTo>
                  <a:lnTo>
                    <a:pt x="6228" y="12993"/>
                  </a:lnTo>
                  <a:lnTo>
                    <a:pt x="5998" y="13470"/>
                  </a:lnTo>
                  <a:lnTo>
                    <a:pt x="5777" y="13938"/>
                  </a:lnTo>
                  <a:lnTo>
                    <a:pt x="5581" y="14424"/>
                  </a:lnTo>
                  <a:lnTo>
                    <a:pt x="5385" y="14901"/>
                  </a:lnTo>
                  <a:lnTo>
                    <a:pt x="5214" y="15387"/>
                  </a:lnTo>
                  <a:lnTo>
                    <a:pt x="5044" y="15872"/>
                  </a:lnTo>
                  <a:lnTo>
                    <a:pt x="4899" y="16358"/>
                  </a:lnTo>
                  <a:lnTo>
                    <a:pt x="4754" y="16843"/>
                  </a:lnTo>
                  <a:lnTo>
                    <a:pt x="4635" y="17338"/>
                  </a:lnTo>
                  <a:lnTo>
                    <a:pt x="4516" y="17832"/>
                  </a:lnTo>
                  <a:lnTo>
                    <a:pt x="4422" y="18326"/>
                  </a:lnTo>
                  <a:lnTo>
                    <a:pt x="4328" y="18820"/>
                  </a:lnTo>
                  <a:lnTo>
                    <a:pt x="4252" y="19314"/>
                  </a:lnTo>
                  <a:lnTo>
                    <a:pt x="4192" y="19808"/>
                  </a:lnTo>
                  <a:lnTo>
                    <a:pt x="4141" y="20302"/>
                  </a:lnTo>
                  <a:lnTo>
                    <a:pt x="4107" y="20796"/>
                  </a:lnTo>
                  <a:lnTo>
                    <a:pt x="4073" y="21291"/>
                  </a:lnTo>
                  <a:lnTo>
                    <a:pt x="4064" y="21785"/>
                  </a:lnTo>
                  <a:lnTo>
                    <a:pt x="4064" y="22287"/>
                  </a:lnTo>
                  <a:lnTo>
                    <a:pt x="4073" y="22773"/>
                  </a:lnTo>
                  <a:lnTo>
                    <a:pt x="4090" y="23267"/>
                  </a:lnTo>
                  <a:lnTo>
                    <a:pt x="4124" y="23761"/>
                  </a:lnTo>
                  <a:lnTo>
                    <a:pt x="4175" y="24255"/>
                  </a:lnTo>
                  <a:lnTo>
                    <a:pt x="4226" y="24741"/>
                  </a:lnTo>
                  <a:lnTo>
                    <a:pt x="4294" y="25226"/>
                  </a:lnTo>
                  <a:lnTo>
                    <a:pt x="4379" y="25712"/>
                  </a:lnTo>
                  <a:lnTo>
                    <a:pt x="4473" y="26189"/>
                  </a:lnTo>
                  <a:lnTo>
                    <a:pt x="4575" y="26675"/>
                  </a:lnTo>
                  <a:lnTo>
                    <a:pt x="4686" y="27152"/>
                  </a:lnTo>
                  <a:lnTo>
                    <a:pt x="4814" y="27620"/>
                  </a:lnTo>
                  <a:lnTo>
                    <a:pt x="4950" y="28097"/>
                  </a:lnTo>
                  <a:lnTo>
                    <a:pt x="5095" y="28557"/>
                  </a:lnTo>
                  <a:lnTo>
                    <a:pt x="5257" y="29026"/>
                  </a:lnTo>
                  <a:lnTo>
                    <a:pt x="5427" y="29486"/>
                  </a:lnTo>
                  <a:lnTo>
                    <a:pt x="5615" y="29938"/>
                  </a:lnTo>
                  <a:lnTo>
                    <a:pt x="5802" y="30389"/>
                  </a:lnTo>
                  <a:lnTo>
                    <a:pt x="6007" y="30841"/>
                  </a:lnTo>
                  <a:lnTo>
                    <a:pt x="6220" y="31284"/>
                  </a:lnTo>
                  <a:lnTo>
                    <a:pt x="6450" y="31718"/>
                  </a:lnTo>
                  <a:lnTo>
                    <a:pt x="6680" y="32153"/>
                  </a:lnTo>
                  <a:lnTo>
                    <a:pt x="6927" y="32579"/>
                  </a:lnTo>
                  <a:lnTo>
                    <a:pt x="7182" y="32996"/>
                  </a:lnTo>
                  <a:lnTo>
                    <a:pt x="7455" y="33414"/>
                  </a:lnTo>
                  <a:lnTo>
                    <a:pt x="7727" y="33822"/>
                  </a:lnTo>
                  <a:lnTo>
                    <a:pt x="8017" y="34231"/>
                  </a:lnTo>
                  <a:lnTo>
                    <a:pt x="8315" y="34623"/>
                  </a:lnTo>
                  <a:lnTo>
                    <a:pt x="8622" y="35015"/>
                  </a:lnTo>
                  <a:lnTo>
                    <a:pt x="8946" y="35399"/>
                  </a:lnTo>
                  <a:lnTo>
                    <a:pt x="9269" y="35773"/>
                  </a:lnTo>
                  <a:lnTo>
                    <a:pt x="9610" y="36140"/>
                  </a:lnTo>
                  <a:lnTo>
                    <a:pt x="9960" y="36506"/>
                  </a:lnTo>
                  <a:lnTo>
                    <a:pt x="10317" y="36855"/>
                  </a:lnTo>
                  <a:lnTo>
                    <a:pt x="10684" y="37205"/>
                  </a:lnTo>
                  <a:lnTo>
                    <a:pt x="11059" y="37545"/>
                  </a:lnTo>
                  <a:lnTo>
                    <a:pt x="11450" y="37869"/>
                  </a:lnTo>
                  <a:lnTo>
                    <a:pt x="11842" y="38193"/>
                  </a:lnTo>
                  <a:lnTo>
                    <a:pt x="12251" y="38500"/>
                  </a:lnTo>
                  <a:lnTo>
                    <a:pt x="12669" y="38806"/>
                  </a:lnTo>
                  <a:lnTo>
                    <a:pt x="13095" y="39096"/>
                  </a:lnTo>
                  <a:lnTo>
                    <a:pt x="13529" y="39386"/>
                  </a:lnTo>
                  <a:lnTo>
                    <a:pt x="13972" y="39658"/>
                  </a:lnTo>
                  <a:lnTo>
                    <a:pt x="14424" y="39922"/>
                  </a:lnTo>
                  <a:lnTo>
                    <a:pt x="14884" y="40178"/>
                  </a:lnTo>
                  <a:lnTo>
                    <a:pt x="15352" y="40416"/>
                  </a:lnTo>
                  <a:lnTo>
                    <a:pt x="15829" y="40646"/>
                  </a:lnTo>
                  <a:lnTo>
                    <a:pt x="16306" y="40859"/>
                  </a:lnTo>
                  <a:lnTo>
                    <a:pt x="16783" y="41064"/>
                  </a:lnTo>
                  <a:lnTo>
                    <a:pt x="17261" y="41251"/>
                  </a:lnTo>
                  <a:lnTo>
                    <a:pt x="17746" y="41430"/>
                  </a:lnTo>
                  <a:lnTo>
                    <a:pt x="18232" y="41592"/>
                  </a:lnTo>
                  <a:lnTo>
                    <a:pt x="18717" y="41745"/>
                  </a:lnTo>
                  <a:lnTo>
                    <a:pt x="19203" y="41882"/>
                  </a:lnTo>
                  <a:lnTo>
                    <a:pt x="19697" y="42010"/>
                  </a:lnTo>
                  <a:lnTo>
                    <a:pt x="20191" y="42120"/>
                  </a:lnTo>
                  <a:lnTo>
                    <a:pt x="20685" y="42223"/>
                  </a:lnTo>
                  <a:lnTo>
                    <a:pt x="21179" y="42308"/>
                  </a:lnTo>
                  <a:lnTo>
                    <a:pt x="21674" y="42384"/>
                  </a:lnTo>
                  <a:lnTo>
                    <a:pt x="22168" y="42453"/>
                  </a:lnTo>
                  <a:lnTo>
                    <a:pt x="22662" y="42504"/>
                  </a:lnTo>
                  <a:lnTo>
                    <a:pt x="23156" y="42538"/>
                  </a:lnTo>
                  <a:lnTo>
                    <a:pt x="23650" y="42563"/>
                  </a:lnTo>
                  <a:lnTo>
                    <a:pt x="24153" y="42580"/>
                  </a:lnTo>
                  <a:lnTo>
                    <a:pt x="24647" y="42580"/>
                  </a:lnTo>
                  <a:lnTo>
                    <a:pt x="25141" y="42572"/>
                  </a:lnTo>
                  <a:lnTo>
                    <a:pt x="25627" y="42546"/>
                  </a:lnTo>
                  <a:lnTo>
                    <a:pt x="26121" y="42512"/>
                  </a:lnTo>
                  <a:lnTo>
                    <a:pt x="26615" y="42470"/>
                  </a:lnTo>
                  <a:lnTo>
                    <a:pt x="27100" y="42410"/>
                  </a:lnTo>
                  <a:lnTo>
                    <a:pt x="27586" y="42342"/>
                  </a:lnTo>
                  <a:lnTo>
                    <a:pt x="28072" y="42265"/>
                  </a:lnTo>
                  <a:lnTo>
                    <a:pt x="28557" y="42171"/>
                  </a:lnTo>
                  <a:lnTo>
                    <a:pt x="29034" y="42069"/>
                  </a:lnTo>
                  <a:lnTo>
                    <a:pt x="29511" y="41958"/>
                  </a:lnTo>
                  <a:lnTo>
                    <a:pt x="29980" y="41831"/>
                  </a:lnTo>
                  <a:lnTo>
                    <a:pt x="30457" y="41694"/>
                  </a:lnTo>
                  <a:lnTo>
                    <a:pt x="30926" y="41541"/>
                  </a:lnTo>
                  <a:lnTo>
                    <a:pt x="31386" y="41379"/>
                  </a:lnTo>
                  <a:lnTo>
                    <a:pt x="31846" y="41209"/>
                  </a:lnTo>
                  <a:lnTo>
                    <a:pt x="32297" y="41030"/>
                  </a:lnTo>
                  <a:lnTo>
                    <a:pt x="32749" y="40842"/>
                  </a:lnTo>
                  <a:lnTo>
                    <a:pt x="33200" y="40638"/>
                  </a:lnTo>
                  <a:lnTo>
                    <a:pt x="33643" y="40425"/>
                  </a:lnTo>
                  <a:lnTo>
                    <a:pt x="34078" y="40195"/>
                  </a:lnTo>
                  <a:lnTo>
                    <a:pt x="34512" y="39965"/>
                  </a:lnTo>
                  <a:lnTo>
                    <a:pt x="34938" y="39718"/>
                  </a:lnTo>
                  <a:lnTo>
                    <a:pt x="35356" y="39462"/>
                  </a:lnTo>
                  <a:lnTo>
                    <a:pt x="35773" y="39190"/>
                  </a:lnTo>
                  <a:lnTo>
                    <a:pt x="36182" y="38917"/>
                  </a:lnTo>
                  <a:lnTo>
                    <a:pt x="36591" y="38627"/>
                  </a:lnTo>
                  <a:lnTo>
                    <a:pt x="36983" y="38329"/>
                  </a:lnTo>
                  <a:lnTo>
                    <a:pt x="37375" y="38022"/>
                  </a:lnTo>
                  <a:lnTo>
                    <a:pt x="37758" y="37699"/>
                  </a:lnTo>
                  <a:lnTo>
                    <a:pt x="38133" y="37375"/>
                  </a:lnTo>
                  <a:lnTo>
                    <a:pt x="38499" y="37034"/>
                  </a:lnTo>
                  <a:lnTo>
                    <a:pt x="38866" y="36685"/>
                  </a:lnTo>
                  <a:lnTo>
                    <a:pt x="39215" y="36327"/>
                  </a:lnTo>
                  <a:lnTo>
                    <a:pt x="39564" y="35961"/>
                  </a:lnTo>
                  <a:lnTo>
                    <a:pt x="39896" y="35586"/>
                  </a:lnTo>
                  <a:lnTo>
                    <a:pt x="40229" y="35194"/>
                  </a:lnTo>
                  <a:lnTo>
                    <a:pt x="40552" y="34802"/>
                  </a:lnTo>
                  <a:lnTo>
                    <a:pt x="40859" y="34393"/>
                  </a:lnTo>
                  <a:lnTo>
                    <a:pt x="41166" y="33976"/>
                  </a:lnTo>
                  <a:lnTo>
                    <a:pt x="41455" y="33550"/>
                  </a:lnTo>
                  <a:lnTo>
                    <a:pt x="41737" y="33115"/>
                  </a:lnTo>
                  <a:lnTo>
                    <a:pt x="42018" y="32672"/>
                  </a:lnTo>
                  <a:lnTo>
                    <a:pt x="42282" y="32221"/>
                  </a:lnTo>
                  <a:lnTo>
                    <a:pt x="42529" y="31761"/>
                  </a:lnTo>
                  <a:lnTo>
                    <a:pt x="42708" y="31437"/>
                  </a:lnTo>
                  <a:lnTo>
                    <a:pt x="42887" y="31130"/>
                  </a:lnTo>
                  <a:lnTo>
                    <a:pt x="43074" y="30815"/>
                  </a:lnTo>
                  <a:lnTo>
                    <a:pt x="43270" y="30508"/>
                  </a:lnTo>
                  <a:lnTo>
                    <a:pt x="43475" y="30210"/>
                  </a:lnTo>
                  <a:lnTo>
                    <a:pt x="43688" y="29904"/>
                  </a:lnTo>
                  <a:lnTo>
                    <a:pt x="43901" y="29614"/>
                  </a:lnTo>
                  <a:lnTo>
                    <a:pt x="44122" y="29316"/>
                  </a:lnTo>
                  <a:lnTo>
                    <a:pt x="44352" y="29026"/>
                  </a:lnTo>
                  <a:lnTo>
                    <a:pt x="44591" y="28745"/>
                  </a:lnTo>
                  <a:lnTo>
                    <a:pt x="44838" y="28464"/>
                  </a:lnTo>
                  <a:lnTo>
                    <a:pt x="45085" y="28191"/>
                  </a:lnTo>
                  <a:lnTo>
                    <a:pt x="45340" y="27919"/>
                  </a:lnTo>
                  <a:lnTo>
                    <a:pt x="45604" y="27646"/>
                  </a:lnTo>
                  <a:lnTo>
                    <a:pt x="45868" y="27382"/>
                  </a:lnTo>
                  <a:lnTo>
                    <a:pt x="46141" y="27118"/>
                  </a:lnTo>
                  <a:lnTo>
                    <a:pt x="46422" y="26862"/>
                  </a:lnTo>
                  <a:lnTo>
                    <a:pt x="46712" y="26607"/>
                  </a:lnTo>
                  <a:lnTo>
                    <a:pt x="47002" y="26360"/>
                  </a:lnTo>
                  <a:lnTo>
                    <a:pt x="47300" y="26121"/>
                  </a:lnTo>
                  <a:lnTo>
                    <a:pt x="47598" y="25882"/>
                  </a:lnTo>
                  <a:lnTo>
                    <a:pt x="47905" y="25644"/>
                  </a:lnTo>
                  <a:lnTo>
                    <a:pt x="48220" y="25414"/>
                  </a:lnTo>
                  <a:lnTo>
                    <a:pt x="48535" y="25184"/>
                  </a:lnTo>
                  <a:lnTo>
                    <a:pt x="48859" y="24962"/>
                  </a:lnTo>
                  <a:lnTo>
                    <a:pt x="49191" y="24749"/>
                  </a:lnTo>
                  <a:lnTo>
                    <a:pt x="49523" y="24536"/>
                  </a:lnTo>
                  <a:lnTo>
                    <a:pt x="49856" y="24332"/>
                  </a:lnTo>
                  <a:lnTo>
                    <a:pt x="50205" y="24127"/>
                  </a:lnTo>
                  <a:lnTo>
                    <a:pt x="50546" y="23931"/>
                  </a:lnTo>
                  <a:lnTo>
                    <a:pt x="50903" y="23736"/>
                  </a:lnTo>
                  <a:lnTo>
                    <a:pt x="51253" y="23548"/>
                  </a:lnTo>
                  <a:lnTo>
                    <a:pt x="51619" y="23361"/>
                  </a:lnTo>
                  <a:lnTo>
                    <a:pt x="51977" y="23182"/>
                  </a:lnTo>
                  <a:lnTo>
                    <a:pt x="52352" y="23011"/>
                  </a:lnTo>
                  <a:lnTo>
                    <a:pt x="52718" y="22841"/>
                  </a:lnTo>
                  <a:lnTo>
                    <a:pt x="53093" y="22679"/>
                  </a:lnTo>
                  <a:lnTo>
                    <a:pt x="53476" y="22526"/>
                  </a:lnTo>
                  <a:lnTo>
                    <a:pt x="53860" y="22372"/>
                  </a:lnTo>
                  <a:lnTo>
                    <a:pt x="54243" y="22228"/>
                  </a:lnTo>
                  <a:lnTo>
                    <a:pt x="54635" y="22083"/>
                  </a:lnTo>
                  <a:lnTo>
                    <a:pt x="55027" y="21946"/>
                  </a:lnTo>
                  <a:lnTo>
                    <a:pt x="55427" y="21819"/>
                  </a:lnTo>
                  <a:lnTo>
                    <a:pt x="55828" y="21691"/>
                  </a:lnTo>
                  <a:lnTo>
                    <a:pt x="56228" y="21572"/>
                  </a:lnTo>
                  <a:lnTo>
                    <a:pt x="56637" y="21461"/>
                  </a:lnTo>
                  <a:lnTo>
                    <a:pt x="57046" y="21350"/>
                  </a:lnTo>
                  <a:lnTo>
                    <a:pt x="57455" y="21248"/>
                  </a:lnTo>
                  <a:lnTo>
                    <a:pt x="57872" y="21154"/>
                  </a:lnTo>
                  <a:lnTo>
                    <a:pt x="58290" y="21060"/>
                  </a:lnTo>
                  <a:lnTo>
                    <a:pt x="58707" y="20975"/>
                  </a:lnTo>
                  <a:lnTo>
                    <a:pt x="59133" y="20899"/>
                  </a:lnTo>
                  <a:lnTo>
                    <a:pt x="59559" y="20822"/>
                  </a:lnTo>
                  <a:lnTo>
                    <a:pt x="59985" y="20754"/>
                  </a:lnTo>
                  <a:lnTo>
                    <a:pt x="60411" y="20694"/>
                  </a:lnTo>
                  <a:lnTo>
                    <a:pt x="60837" y="20643"/>
                  </a:lnTo>
                  <a:lnTo>
                    <a:pt x="61271" y="20592"/>
                  </a:lnTo>
                  <a:lnTo>
                    <a:pt x="61706" y="20549"/>
                  </a:lnTo>
                  <a:lnTo>
                    <a:pt x="62140" y="20515"/>
                  </a:lnTo>
                  <a:lnTo>
                    <a:pt x="62583" y="20490"/>
                  </a:lnTo>
                  <a:lnTo>
                    <a:pt x="63018" y="20464"/>
                  </a:lnTo>
                  <a:lnTo>
                    <a:pt x="63461" y="20447"/>
                  </a:lnTo>
                  <a:lnTo>
                    <a:pt x="63895" y="20439"/>
                  </a:lnTo>
                  <a:lnTo>
                    <a:pt x="64713" y="20439"/>
                  </a:lnTo>
                  <a:lnTo>
                    <a:pt x="65207" y="20447"/>
                  </a:lnTo>
                  <a:lnTo>
                    <a:pt x="65701" y="20464"/>
                  </a:lnTo>
                  <a:lnTo>
                    <a:pt x="66196" y="20498"/>
                  </a:lnTo>
                  <a:lnTo>
                    <a:pt x="66698" y="20541"/>
                  </a:lnTo>
                  <a:lnTo>
                    <a:pt x="67192" y="20592"/>
                  </a:lnTo>
                  <a:lnTo>
                    <a:pt x="67695" y="20652"/>
                  </a:lnTo>
                  <a:lnTo>
                    <a:pt x="68189" y="20728"/>
                  </a:lnTo>
                  <a:lnTo>
                    <a:pt x="68692" y="20805"/>
                  </a:lnTo>
                  <a:lnTo>
                    <a:pt x="69186" y="20899"/>
                  </a:lnTo>
                  <a:lnTo>
                    <a:pt x="69689" y="20992"/>
                  </a:lnTo>
                  <a:lnTo>
                    <a:pt x="70183" y="21103"/>
                  </a:lnTo>
                  <a:lnTo>
                    <a:pt x="70685" y="21222"/>
                  </a:lnTo>
                  <a:lnTo>
                    <a:pt x="71179" y="21350"/>
                  </a:lnTo>
                  <a:lnTo>
                    <a:pt x="71674" y="21486"/>
                  </a:lnTo>
                  <a:lnTo>
                    <a:pt x="72159" y="21631"/>
                  </a:lnTo>
                  <a:lnTo>
                    <a:pt x="72653" y="21785"/>
                  </a:lnTo>
                  <a:lnTo>
                    <a:pt x="73139" y="21946"/>
                  </a:lnTo>
                  <a:lnTo>
                    <a:pt x="73616" y="22117"/>
                  </a:lnTo>
                  <a:lnTo>
                    <a:pt x="74102" y="22296"/>
                  </a:lnTo>
                  <a:lnTo>
                    <a:pt x="74579" y="22483"/>
                  </a:lnTo>
                  <a:lnTo>
                    <a:pt x="75047" y="22679"/>
                  </a:lnTo>
                  <a:lnTo>
                    <a:pt x="75516" y="22884"/>
                  </a:lnTo>
                  <a:lnTo>
                    <a:pt x="75984" y="23097"/>
                  </a:lnTo>
                  <a:lnTo>
                    <a:pt x="76444" y="23318"/>
                  </a:lnTo>
                  <a:lnTo>
                    <a:pt x="76896" y="23548"/>
                  </a:lnTo>
                  <a:lnTo>
                    <a:pt x="77347" y="23787"/>
                  </a:lnTo>
                  <a:lnTo>
                    <a:pt x="77790" y="24025"/>
                  </a:lnTo>
                  <a:lnTo>
                    <a:pt x="78225" y="24272"/>
                  </a:lnTo>
                  <a:lnTo>
                    <a:pt x="78659" y="24536"/>
                  </a:lnTo>
                  <a:lnTo>
                    <a:pt x="79085" y="24800"/>
                  </a:lnTo>
                  <a:lnTo>
                    <a:pt x="79503" y="25073"/>
                  </a:lnTo>
                  <a:lnTo>
                    <a:pt x="79920" y="25354"/>
                  </a:lnTo>
                  <a:lnTo>
                    <a:pt x="80321" y="25635"/>
                  </a:lnTo>
                  <a:lnTo>
                    <a:pt x="80721" y="25925"/>
                  </a:lnTo>
                  <a:lnTo>
                    <a:pt x="81113" y="26232"/>
                  </a:lnTo>
                  <a:lnTo>
                    <a:pt x="81496" y="26538"/>
                  </a:lnTo>
                  <a:lnTo>
                    <a:pt x="81863" y="26845"/>
                  </a:lnTo>
                  <a:lnTo>
                    <a:pt x="82229" y="27169"/>
                  </a:lnTo>
                  <a:lnTo>
                    <a:pt x="82587" y="27493"/>
                  </a:lnTo>
                  <a:lnTo>
                    <a:pt x="82936" y="27825"/>
                  </a:lnTo>
                  <a:lnTo>
                    <a:pt x="83268" y="28157"/>
                  </a:lnTo>
                  <a:lnTo>
                    <a:pt x="83601" y="28506"/>
                  </a:lnTo>
                  <a:lnTo>
                    <a:pt x="83916" y="28856"/>
                  </a:lnTo>
                  <a:lnTo>
                    <a:pt x="84223" y="29205"/>
                  </a:lnTo>
                  <a:lnTo>
                    <a:pt x="84521" y="29571"/>
                  </a:lnTo>
                  <a:lnTo>
                    <a:pt x="84802" y="29938"/>
                  </a:lnTo>
                  <a:lnTo>
                    <a:pt x="85083" y="30304"/>
                  </a:lnTo>
                  <a:lnTo>
                    <a:pt x="85339" y="30679"/>
                  </a:lnTo>
                  <a:lnTo>
                    <a:pt x="85594" y="31062"/>
                  </a:lnTo>
                  <a:lnTo>
                    <a:pt x="85833" y="31454"/>
                  </a:lnTo>
                  <a:lnTo>
                    <a:pt x="86063" y="31846"/>
                  </a:lnTo>
                  <a:lnTo>
                    <a:pt x="86276" y="32238"/>
                  </a:lnTo>
                  <a:lnTo>
                    <a:pt x="86472" y="32638"/>
                  </a:lnTo>
                  <a:lnTo>
                    <a:pt x="86659" y="33047"/>
                  </a:lnTo>
                  <a:lnTo>
                    <a:pt x="86838" y="33456"/>
                  </a:lnTo>
                  <a:lnTo>
                    <a:pt x="87000" y="33874"/>
                  </a:lnTo>
                  <a:lnTo>
                    <a:pt x="87145" y="34291"/>
                  </a:lnTo>
                  <a:lnTo>
                    <a:pt x="87272" y="34717"/>
                  </a:lnTo>
                  <a:lnTo>
                    <a:pt x="87392" y="35143"/>
                  </a:lnTo>
                  <a:lnTo>
                    <a:pt x="87494" y="35577"/>
                  </a:lnTo>
                  <a:lnTo>
                    <a:pt x="87579" y="36012"/>
                  </a:lnTo>
                  <a:lnTo>
                    <a:pt x="87656" y="36446"/>
                  </a:lnTo>
                  <a:lnTo>
                    <a:pt x="87707" y="36889"/>
                  </a:lnTo>
                  <a:lnTo>
                    <a:pt x="87750" y="37341"/>
                  </a:lnTo>
                  <a:lnTo>
                    <a:pt x="87724" y="37903"/>
                  </a:lnTo>
                  <a:lnTo>
                    <a:pt x="87707" y="38474"/>
                  </a:lnTo>
                  <a:lnTo>
                    <a:pt x="87707" y="39036"/>
                  </a:lnTo>
                  <a:lnTo>
                    <a:pt x="87724" y="39599"/>
                  </a:lnTo>
                  <a:lnTo>
                    <a:pt x="87758" y="40161"/>
                  </a:lnTo>
                  <a:lnTo>
                    <a:pt x="87809" y="40715"/>
                  </a:lnTo>
                  <a:lnTo>
                    <a:pt x="87869" y="41277"/>
                  </a:lnTo>
                  <a:lnTo>
                    <a:pt x="87945" y="41831"/>
                  </a:lnTo>
                  <a:lnTo>
                    <a:pt x="88039" y="42376"/>
                  </a:lnTo>
                  <a:lnTo>
                    <a:pt x="88150" y="42930"/>
                  </a:lnTo>
                  <a:lnTo>
                    <a:pt x="88269" y="43466"/>
                  </a:lnTo>
                  <a:lnTo>
                    <a:pt x="88414" y="44012"/>
                  </a:lnTo>
                  <a:lnTo>
                    <a:pt x="88559" y="44540"/>
                  </a:lnTo>
                  <a:lnTo>
                    <a:pt x="88729" y="45076"/>
                  </a:lnTo>
                  <a:lnTo>
                    <a:pt x="88908" y="45596"/>
                  </a:lnTo>
                  <a:lnTo>
                    <a:pt x="89104" y="46124"/>
                  </a:lnTo>
                  <a:lnTo>
                    <a:pt x="89317" y="46636"/>
                  </a:lnTo>
                  <a:lnTo>
                    <a:pt x="89539" y="47147"/>
                  </a:lnTo>
                  <a:lnTo>
                    <a:pt x="89777" y="47649"/>
                  </a:lnTo>
                  <a:lnTo>
                    <a:pt x="90024" y="48143"/>
                  </a:lnTo>
                  <a:lnTo>
                    <a:pt x="90288" y="48638"/>
                  </a:lnTo>
                  <a:lnTo>
                    <a:pt x="90569" y="49115"/>
                  </a:lnTo>
                  <a:lnTo>
                    <a:pt x="90859" y="49592"/>
                  </a:lnTo>
                  <a:lnTo>
                    <a:pt x="91166" y="50060"/>
                  </a:lnTo>
                  <a:lnTo>
                    <a:pt x="91481" y="50520"/>
                  </a:lnTo>
                  <a:lnTo>
                    <a:pt x="91813" y="50972"/>
                  </a:lnTo>
                  <a:lnTo>
                    <a:pt x="92154" y="51415"/>
                  </a:lnTo>
                  <a:lnTo>
                    <a:pt x="92512" y="51858"/>
                  </a:lnTo>
                  <a:lnTo>
                    <a:pt x="92878" y="52284"/>
                  </a:lnTo>
                  <a:lnTo>
                    <a:pt x="93262" y="52701"/>
                  </a:lnTo>
                  <a:lnTo>
                    <a:pt x="93653" y="53102"/>
                  </a:lnTo>
                  <a:lnTo>
                    <a:pt x="94062" y="53502"/>
                  </a:lnTo>
                  <a:lnTo>
                    <a:pt x="94488" y="53894"/>
                  </a:lnTo>
                  <a:lnTo>
                    <a:pt x="94923" y="54269"/>
                  </a:lnTo>
                  <a:lnTo>
                    <a:pt x="95366" y="54635"/>
                  </a:lnTo>
                  <a:lnTo>
                    <a:pt x="95817" y="54993"/>
                  </a:lnTo>
                  <a:lnTo>
                    <a:pt x="96277" y="55325"/>
                  </a:lnTo>
                  <a:lnTo>
                    <a:pt x="96746" y="55649"/>
                  </a:lnTo>
                  <a:lnTo>
                    <a:pt x="97223" y="55964"/>
                  </a:lnTo>
                  <a:lnTo>
                    <a:pt x="97709" y="56262"/>
                  </a:lnTo>
                  <a:lnTo>
                    <a:pt x="98203" y="56544"/>
                  </a:lnTo>
                  <a:lnTo>
                    <a:pt x="98697" y="56808"/>
                  </a:lnTo>
                  <a:lnTo>
                    <a:pt x="99208" y="57063"/>
                  </a:lnTo>
                  <a:lnTo>
                    <a:pt x="99719" y="57302"/>
                  </a:lnTo>
                  <a:lnTo>
                    <a:pt x="100239" y="57532"/>
                  </a:lnTo>
                  <a:lnTo>
                    <a:pt x="100759" y="57745"/>
                  </a:lnTo>
                  <a:lnTo>
                    <a:pt x="101287" y="57941"/>
                  </a:lnTo>
                  <a:lnTo>
                    <a:pt x="101823" y="58120"/>
                  </a:lnTo>
                  <a:lnTo>
                    <a:pt x="102360" y="58290"/>
                  </a:lnTo>
                  <a:lnTo>
                    <a:pt x="102905" y="58443"/>
                  </a:lnTo>
                  <a:lnTo>
                    <a:pt x="103451" y="58580"/>
                  </a:lnTo>
                  <a:lnTo>
                    <a:pt x="104004" y="58699"/>
                  </a:lnTo>
                  <a:lnTo>
                    <a:pt x="104558" y="58801"/>
                  </a:lnTo>
                  <a:lnTo>
                    <a:pt x="105120" y="58895"/>
                  </a:lnTo>
                  <a:lnTo>
                    <a:pt x="105683" y="58972"/>
                  </a:lnTo>
                  <a:lnTo>
                    <a:pt x="106245" y="59031"/>
                  </a:lnTo>
                  <a:lnTo>
                    <a:pt x="106816" y="59074"/>
                  </a:lnTo>
                  <a:lnTo>
                    <a:pt x="107378" y="59108"/>
                  </a:lnTo>
                  <a:lnTo>
                    <a:pt x="107949" y="59116"/>
                  </a:lnTo>
                  <a:lnTo>
                    <a:pt x="108520" y="59116"/>
                  </a:lnTo>
                  <a:lnTo>
                    <a:pt x="109099" y="59099"/>
                  </a:lnTo>
                  <a:lnTo>
                    <a:pt x="109670" y="59065"/>
                  </a:lnTo>
                  <a:lnTo>
                    <a:pt x="110241" y="59014"/>
                  </a:lnTo>
                  <a:lnTo>
                    <a:pt x="110811" y="58946"/>
                  </a:lnTo>
                  <a:lnTo>
                    <a:pt x="111348" y="58878"/>
                  </a:lnTo>
                  <a:lnTo>
                    <a:pt x="111876" y="58818"/>
                  </a:lnTo>
                  <a:lnTo>
                    <a:pt x="112387" y="58776"/>
                  </a:lnTo>
                  <a:lnTo>
                    <a:pt x="112890" y="58733"/>
                  </a:lnTo>
                  <a:lnTo>
                    <a:pt x="113359" y="58699"/>
                  </a:lnTo>
                  <a:lnTo>
                    <a:pt x="113785" y="58673"/>
                  </a:lnTo>
                  <a:lnTo>
                    <a:pt x="114168" y="58665"/>
                  </a:lnTo>
                  <a:lnTo>
                    <a:pt x="114492" y="58656"/>
                  </a:lnTo>
                  <a:lnTo>
                    <a:pt x="114926" y="58665"/>
                  </a:lnTo>
                  <a:lnTo>
                    <a:pt x="115352" y="58673"/>
                  </a:lnTo>
                  <a:lnTo>
                    <a:pt x="115787" y="58690"/>
                  </a:lnTo>
                  <a:lnTo>
                    <a:pt x="116213" y="58724"/>
                  </a:lnTo>
                  <a:lnTo>
                    <a:pt x="116639" y="58759"/>
                  </a:lnTo>
                  <a:lnTo>
                    <a:pt x="117065" y="58801"/>
                  </a:lnTo>
                  <a:lnTo>
                    <a:pt x="117482" y="58852"/>
                  </a:lnTo>
                  <a:lnTo>
                    <a:pt x="117899" y="58912"/>
                  </a:lnTo>
                  <a:lnTo>
                    <a:pt x="118308" y="58980"/>
                  </a:lnTo>
                  <a:lnTo>
                    <a:pt x="118717" y="59057"/>
                  </a:lnTo>
                  <a:lnTo>
                    <a:pt x="119126" y="59133"/>
                  </a:lnTo>
                  <a:lnTo>
                    <a:pt x="119527" y="59219"/>
                  </a:lnTo>
                  <a:lnTo>
                    <a:pt x="119927" y="59321"/>
                  </a:lnTo>
                  <a:lnTo>
                    <a:pt x="120319" y="59423"/>
                  </a:lnTo>
                  <a:lnTo>
                    <a:pt x="120711" y="59525"/>
                  </a:lnTo>
                  <a:lnTo>
                    <a:pt x="121103" y="59645"/>
                  </a:lnTo>
                  <a:lnTo>
                    <a:pt x="121478" y="59764"/>
                  </a:lnTo>
                  <a:lnTo>
                    <a:pt x="121861" y="59892"/>
                  </a:lnTo>
                  <a:lnTo>
                    <a:pt x="122227" y="60028"/>
                  </a:lnTo>
                  <a:lnTo>
                    <a:pt x="122594" y="60173"/>
                  </a:lnTo>
                  <a:lnTo>
                    <a:pt x="122960" y="60318"/>
                  </a:lnTo>
                  <a:lnTo>
                    <a:pt x="123318" y="60471"/>
                  </a:lnTo>
                  <a:lnTo>
                    <a:pt x="123667" y="60633"/>
                  </a:lnTo>
                  <a:lnTo>
                    <a:pt x="124016" y="60795"/>
                  </a:lnTo>
                  <a:lnTo>
                    <a:pt x="124357" y="60965"/>
                  </a:lnTo>
                  <a:lnTo>
                    <a:pt x="124689" y="61144"/>
                  </a:lnTo>
                  <a:lnTo>
                    <a:pt x="125022" y="61323"/>
                  </a:lnTo>
                  <a:lnTo>
                    <a:pt x="125337" y="61510"/>
                  </a:lnTo>
                  <a:lnTo>
                    <a:pt x="125661" y="61706"/>
                  </a:lnTo>
                  <a:lnTo>
                    <a:pt x="125967" y="61902"/>
                  </a:lnTo>
                  <a:lnTo>
                    <a:pt x="126274" y="62107"/>
                  </a:lnTo>
                  <a:lnTo>
                    <a:pt x="126572" y="62320"/>
                  </a:lnTo>
                  <a:lnTo>
                    <a:pt x="126862" y="62533"/>
                  </a:lnTo>
                  <a:lnTo>
                    <a:pt x="127143" y="62746"/>
                  </a:lnTo>
                  <a:lnTo>
                    <a:pt x="127416" y="62967"/>
                  </a:lnTo>
                  <a:lnTo>
                    <a:pt x="127688" y="63197"/>
                  </a:lnTo>
                  <a:lnTo>
                    <a:pt x="127944" y="63427"/>
                  </a:lnTo>
                  <a:lnTo>
                    <a:pt x="128199" y="63666"/>
                  </a:lnTo>
                  <a:lnTo>
                    <a:pt x="128446" y="63904"/>
                  </a:lnTo>
                  <a:lnTo>
                    <a:pt x="128685" y="64151"/>
                  </a:lnTo>
                  <a:lnTo>
                    <a:pt x="128915" y="64398"/>
                  </a:lnTo>
                  <a:lnTo>
                    <a:pt x="129136" y="64654"/>
                  </a:lnTo>
                  <a:lnTo>
                    <a:pt x="129349" y="64909"/>
                  </a:lnTo>
                  <a:lnTo>
                    <a:pt x="129554" y="65165"/>
                  </a:lnTo>
                  <a:lnTo>
                    <a:pt x="129750" y="65429"/>
                  </a:lnTo>
                  <a:lnTo>
                    <a:pt x="129946" y="65693"/>
                  </a:lnTo>
                  <a:lnTo>
                    <a:pt x="130125" y="65966"/>
                  </a:lnTo>
                  <a:lnTo>
                    <a:pt x="130295" y="66239"/>
                  </a:lnTo>
                  <a:lnTo>
                    <a:pt x="130448" y="66520"/>
                  </a:lnTo>
                  <a:lnTo>
                    <a:pt x="130602" y="66801"/>
                  </a:lnTo>
                  <a:lnTo>
                    <a:pt x="130747" y="67082"/>
                  </a:lnTo>
                  <a:lnTo>
                    <a:pt x="130883" y="67363"/>
                  </a:lnTo>
                  <a:lnTo>
                    <a:pt x="131002" y="67653"/>
                  </a:lnTo>
                  <a:lnTo>
                    <a:pt x="131113" y="67951"/>
                  </a:lnTo>
                  <a:lnTo>
                    <a:pt x="131215" y="68241"/>
                  </a:lnTo>
                  <a:lnTo>
                    <a:pt x="131309" y="68539"/>
                  </a:lnTo>
                  <a:lnTo>
                    <a:pt x="131394" y="68837"/>
                  </a:lnTo>
                  <a:lnTo>
                    <a:pt x="131462" y="69135"/>
                  </a:lnTo>
                  <a:lnTo>
                    <a:pt x="131522" y="69442"/>
                  </a:lnTo>
                  <a:lnTo>
                    <a:pt x="131573" y="69748"/>
                  </a:lnTo>
                  <a:lnTo>
                    <a:pt x="131616" y="70055"/>
                  </a:lnTo>
                  <a:lnTo>
                    <a:pt x="131641" y="70362"/>
                  </a:lnTo>
                  <a:lnTo>
                    <a:pt x="131658" y="70677"/>
                  </a:lnTo>
                  <a:lnTo>
                    <a:pt x="131667" y="70984"/>
                  </a:lnTo>
                  <a:lnTo>
                    <a:pt x="131658" y="71308"/>
                  </a:lnTo>
                  <a:lnTo>
                    <a:pt x="131641" y="71631"/>
                  </a:lnTo>
                  <a:lnTo>
                    <a:pt x="131607" y="71946"/>
                  </a:lnTo>
                  <a:lnTo>
                    <a:pt x="131564" y="72270"/>
                  </a:lnTo>
                  <a:lnTo>
                    <a:pt x="131505" y="72594"/>
                  </a:lnTo>
                  <a:lnTo>
                    <a:pt x="131428" y="72909"/>
                  </a:lnTo>
                  <a:lnTo>
                    <a:pt x="131343" y="73233"/>
                  </a:lnTo>
                  <a:lnTo>
                    <a:pt x="131241" y="73548"/>
                  </a:lnTo>
                  <a:lnTo>
                    <a:pt x="131130" y="73872"/>
                  </a:lnTo>
                  <a:lnTo>
                    <a:pt x="131011" y="74187"/>
                  </a:lnTo>
                  <a:lnTo>
                    <a:pt x="130874" y="74502"/>
                  </a:lnTo>
                  <a:lnTo>
                    <a:pt x="130721" y="74817"/>
                  </a:lnTo>
                  <a:lnTo>
                    <a:pt x="130559" y="75133"/>
                  </a:lnTo>
                  <a:lnTo>
                    <a:pt x="130380" y="75448"/>
                  </a:lnTo>
                  <a:lnTo>
                    <a:pt x="130193" y="75755"/>
                  </a:lnTo>
                  <a:lnTo>
                    <a:pt x="129997" y="76070"/>
                  </a:lnTo>
                  <a:lnTo>
                    <a:pt x="129801" y="76359"/>
                  </a:lnTo>
                  <a:lnTo>
                    <a:pt x="129622" y="76658"/>
                  </a:lnTo>
                  <a:lnTo>
                    <a:pt x="129435" y="76956"/>
                  </a:lnTo>
                  <a:lnTo>
                    <a:pt x="129264" y="77254"/>
                  </a:lnTo>
                  <a:lnTo>
                    <a:pt x="129094" y="77552"/>
                  </a:lnTo>
                  <a:lnTo>
                    <a:pt x="128932" y="77850"/>
                  </a:lnTo>
                  <a:lnTo>
                    <a:pt x="128770" y="78157"/>
                  </a:lnTo>
                  <a:lnTo>
                    <a:pt x="128617" y="78464"/>
                  </a:lnTo>
                  <a:lnTo>
                    <a:pt x="128472" y="78779"/>
                  </a:lnTo>
                  <a:lnTo>
                    <a:pt x="128327" y="79086"/>
                  </a:lnTo>
                  <a:lnTo>
                    <a:pt x="128191" y="79401"/>
                  </a:lnTo>
                  <a:lnTo>
                    <a:pt x="128063" y="79716"/>
                  </a:lnTo>
                  <a:lnTo>
                    <a:pt x="127935" y="80031"/>
                  </a:lnTo>
                  <a:lnTo>
                    <a:pt x="127816" y="80355"/>
                  </a:lnTo>
                  <a:lnTo>
                    <a:pt x="127697" y="80670"/>
                  </a:lnTo>
                  <a:lnTo>
                    <a:pt x="127586" y="80994"/>
                  </a:lnTo>
                  <a:lnTo>
                    <a:pt x="127484" y="81318"/>
                  </a:lnTo>
                  <a:lnTo>
                    <a:pt x="127390" y="81641"/>
                  </a:lnTo>
                  <a:lnTo>
                    <a:pt x="127296" y="81965"/>
                  </a:lnTo>
                  <a:lnTo>
                    <a:pt x="127203" y="82289"/>
                  </a:lnTo>
                  <a:lnTo>
                    <a:pt x="127126" y="82621"/>
                  </a:lnTo>
                  <a:lnTo>
                    <a:pt x="127049" y="82953"/>
                  </a:lnTo>
                  <a:lnTo>
                    <a:pt x="126981" y="83277"/>
                  </a:lnTo>
                  <a:lnTo>
                    <a:pt x="126913" y="83609"/>
                  </a:lnTo>
                  <a:lnTo>
                    <a:pt x="126853" y="83942"/>
                  </a:lnTo>
                  <a:lnTo>
                    <a:pt x="126794" y="84274"/>
                  </a:lnTo>
                  <a:lnTo>
                    <a:pt x="126751" y="84606"/>
                  </a:lnTo>
                  <a:lnTo>
                    <a:pt x="126700" y="84947"/>
                  </a:lnTo>
                  <a:lnTo>
                    <a:pt x="126666" y="85279"/>
                  </a:lnTo>
                  <a:lnTo>
                    <a:pt x="126632" y="85611"/>
                  </a:lnTo>
                  <a:lnTo>
                    <a:pt x="126606" y="85952"/>
                  </a:lnTo>
                  <a:lnTo>
                    <a:pt x="126589" y="86284"/>
                  </a:lnTo>
                  <a:lnTo>
                    <a:pt x="126572" y="86617"/>
                  </a:lnTo>
                  <a:lnTo>
                    <a:pt x="126555" y="86958"/>
                  </a:lnTo>
                  <a:lnTo>
                    <a:pt x="126555" y="87290"/>
                  </a:lnTo>
                  <a:lnTo>
                    <a:pt x="126555" y="87631"/>
                  </a:lnTo>
                  <a:lnTo>
                    <a:pt x="126564" y="87971"/>
                  </a:lnTo>
                  <a:lnTo>
                    <a:pt x="126572" y="88304"/>
                  </a:lnTo>
                  <a:lnTo>
                    <a:pt x="126589" y="88644"/>
                  </a:lnTo>
                  <a:lnTo>
                    <a:pt x="126615" y="88977"/>
                  </a:lnTo>
                  <a:lnTo>
                    <a:pt x="126640" y="89317"/>
                  </a:lnTo>
                  <a:lnTo>
                    <a:pt x="126674" y="89650"/>
                  </a:lnTo>
                  <a:lnTo>
                    <a:pt x="126717" y="89982"/>
                  </a:lnTo>
                  <a:lnTo>
                    <a:pt x="126760" y="90323"/>
                  </a:lnTo>
                  <a:lnTo>
                    <a:pt x="126811" y="90655"/>
                  </a:lnTo>
                  <a:lnTo>
                    <a:pt x="126870" y="90987"/>
                  </a:lnTo>
                  <a:lnTo>
                    <a:pt x="126930" y="91319"/>
                  </a:lnTo>
                  <a:lnTo>
                    <a:pt x="126998" y="91652"/>
                  </a:lnTo>
                  <a:lnTo>
                    <a:pt x="127075" y="91984"/>
                  </a:lnTo>
                  <a:lnTo>
                    <a:pt x="127151" y="92316"/>
                  </a:lnTo>
                  <a:lnTo>
                    <a:pt x="127237" y="92648"/>
                  </a:lnTo>
                  <a:lnTo>
                    <a:pt x="127322" y="92972"/>
                  </a:lnTo>
                  <a:lnTo>
                    <a:pt x="127424" y="93304"/>
                  </a:lnTo>
                  <a:lnTo>
                    <a:pt x="127518" y="93628"/>
                  </a:lnTo>
                  <a:lnTo>
                    <a:pt x="127629" y="93952"/>
                  </a:lnTo>
                  <a:lnTo>
                    <a:pt x="127739" y="94276"/>
                  </a:lnTo>
                  <a:lnTo>
                    <a:pt x="127859" y="94599"/>
                  </a:lnTo>
                  <a:lnTo>
                    <a:pt x="127986" y="94923"/>
                  </a:lnTo>
                  <a:lnTo>
                    <a:pt x="128114" y="95238"/>
                  </a:lnTo>
                  <a:lnTo>
                    <a:pt x="128250" y="95554"/>
                  </a:lnTo>
                  <a:lnTo>
                    <a:pt x="128387" y="95877"/>
                  </a:lnTo>
                  <a:lnTo>
                    <a:pt x="128532" y="96184"/>
                  </a:lnTo>
                  <a:lnTo>
                    <a:pt x="128685" y="96499"/>
                  </a:lnTo>
                  <a:lnTo>
                    <a:pt x="128847" y="96814"/>
                  </a:lnTo>
                  <a:lnTo>
                    <a:pt x="129009" y="97121"/>
                  </a:lnTo>
                  <a:lnTo>
                    <a:pt x="129179" y="97428"/>
                  </a:lnTo>
                  <a:lnTo>
                    <a:pt x="129349" y="97726"/>
                  </a:lnTo>
                  <a:lnTo>
                    <a:pt x="129528" y="98024"/>
                  </a:lnTo>
                  <a:lnTo>
                    <a:pt x="129707" y="98314"/>
                  </a:lnTo>
                  <a:lnTo>
                    <a:pt x="129895" y="98603"/>
                  </a:lnTo>
                  <a:lnTo>
                    <a:pt x="130082" y="98893"/>
                  </a:lnTo>
                  <a:lnTo>
                    <a:pt x="130278" y="99174"/>
                  </a:lnTo>
                  <a:lnTo>
                    <a:pt x="130482" y="99455"/>
                  </a:lnTo>
                  <a:lnTo>
                    <a:pt x="130678" y="99728"/>
                  </a:lnTo>
                  <a:lnTo>
                    <a:pt x="130891" y="100001"/>
                  </a:lnTo>
                  <a:lnTo>
                    <a:pt x="131104" y="100265"/>
                  </a:lnTo>
                  <a:lnTo>
                    <a:pt x="131317" y="100529"/>
                  </a:lnTo>
                  <a:lnTo>
                    <a:pt x="131539" y="100793"/>
                  </a:lnTo>
                  <a:lnTo>
                    <a:pt x="131760" y="101048"/>
                  </a:lnTo>
                  <a:lnTo>
                    <a:pt x="131990" y="101296"/>
                  </a:lnTo>
                  <a:lnTo>
                    <a:pt x="132229" y="101543"/>
                  </a:lnTo>
                  <a:lnTo>
                    <a:pt x="132459" y="101790"/>
                  </a:lnTo>
                  <a:lnTo>
                    <a:pt x="132706" y="102028"/>
                  </a:lnTo>
                  <a:lnTo>
                    <a:pt x="132945" y="102258"/>
                  </a:lnTo>
                  <a:lnTo>
                    <a:pt x="133192" y="102488"/>
                  </a:lnTo>
                  <a:lnTo>
                    <a:pt x="133447" y="102718"/>
                  </a:lnTo>
                  <a:lnTo>
                    <a:pt x="133703" y="102940"/>
                  </a:lnTo>
                  <a:lnTo>
                    <a:pt x="133958" y="103153"/>
                  </a:lnTo>
                  <a:lnTo>
                    <a:pt x="134222" y="103366"/>
                  </a:lnTo>
                  <a:lnTo>
                    <a:pt x="134487" y="103579"/>
                  </a:lnTo>
                  <a:lnTo>
                    <a:pt x="134751" y="103783"/>
                  </a:lnTo>
                  <a:lnTo>
                    <a:pt x="135023" y="103979"/>
                  </a:lnTo>
                  <a:lnTo>
                    <a:pt x="135296" y="104175"/>
                  </a:lnTo>
                  <a:lnTo>
                    <a:pt x="135577" y="104371"/>
                  </a:lnTo>
                  <a:lnTo>
                    <a:pt x="135858" y="104550"/>
                  </a:lnTo>
                  <a:lnTo>
                    <a:pt x="136139" y="104737"/>
                  </a:lnTo>
                  <a:lnTo>
                    <a:pt x="136429" y="104908"/>
                  </a:lnTo>
                  <a:lnTo>
                    <a:pt x="136719" y="105087"/>
                  </a:lnTo>
                  <a:lnTo>
                    <a:pt x="137008" y="105249"/>
                  </a:lnTo>
                  <a:lnTo>
                    <a:pt x="137306" y="105410"/>
                  </a:lnTo>
                  <a:lnTo>
                    <a:pt x="137605" y="105572"/>
                  </a:lnTo>
                  <a:lnTo>
                    <a:pt x="137903" y="105717"/>
                  </a:lnTo>
                  <a:lnTo>
                    <a:pt x="138210" y="105870"/>
                  </a:lnTo>
                  <a:lnTo>
                    <a:pt x="138508" y="106015"/>
                  </a:lnTo>
                  <a:lnTo>
                    <a:pt x="138823" y="106152"/>
                  </a:lnTo>
                  <a:lnTo>
                    <a:pt x="139130" y="106279"/>
                  </a:lnTo>
                  <a:lnTo>
                    <a:pt x="139445" y="106407"/>
                  </a:lnTo>
                  <a:lnTo>
                    <a:pt x="139760" y="106535"/>
                  </a:lnTo>
                  <a:lnTo>
                    <a:pt x="140075" y="106646"/>
                  </a:lnTo>
                  <a:lnTo>
                    <a:pt x="140399" y="106756"/>
                  </a:lnTo>
                  <a:lnTo>
                    <a:pt x="140714" y="106867"/>
                  </a:lnTo>
                  <a:lnTo>
                    <a:pt x="141038" y="106969"/>
                  </a:lnTo>
                  <a:lnTo>
                    <a:pt x="141362" y="107063"/>
                  </a:lnTo>
                  <a:lnTo>
                    <a:pt x="141694" y="107157"/>
                  </a:lnTo>
                  <a:lnTo>
                    <a:pt x="142026" y="107242"/>
                  </a:lnTo>
                  <a:lnTo>
                    <a:pt x="142350" y="107319"/>
                  </a:lnTo>
                  <a:lnTo>
                    <a:pt x="142691" y="107395"/>
                  </a:lnTo>
                  <a:lnTo>
                    <a:pt x="143023" y="107464"/>
                  </a:lnTo>
                  <a:lnTo>
                    <a:pt x="143355" y="107532"/>
                  </a:lnTo>
                  <a:lnTo>
                    <a:pt x="143696" y="107583"/>
                  </a:lnTo>
                  <a:lnTo>
                    <a:pt x="144037" y="107634"/>
                  </a:lnTo>
                  <a:lnTo>
                    <a:pt x="144378" y="107685"/>
                  </a:lnTo>
                  <a:lnTo>
                    <a:pt x="144718" y="107728"/>
                  </a:lnTo>
                  <a:lnTo>
                    <a:pt x="145059" y="107762"/>
                  </a:lnTo>
                  <a:lnTo>
                    <a:pt x="145408" y="107787"/>
                  </a:lnTo>
                  <a:lnTo>
                    <a:pt x="145749" y="107813"/>
                  </a:lnTo>
                  <a:lnTo>
                    <a:pt x="146098" y="107830"/>
                  </a:lnTo>
                  <a:lnTo>
                    <a:pt x="146448" y="107847"/>
                  </a:lnTo>
                  <a:lnTo>
                    <a:pt x="146865" y="107855"/>
                  </a:lnTo>
                  <a:lnTo>
                    <a:pt x="147283" y="107881"/>
                  </a:lnTo>
                  <a:lnTo>
                    <a:pt x="147700" y="107915"/>
                  </a:lnTo>
                  <a:lnTo>
                    <a:pt x="148109" y="107949"/>
                  </a:lnTo>
                  <a:lnTo>
                    <a:pt x="148526" y="108000"/>
                  </a:lnTo>
                  <a:lnTo>
                    <a:pt x="148927" y="108051"/>
                  </a:lnTo>
                  <a:lnTo>
                    <a:pt x="149336" y="108111"/>
                  </a:lnTo>
                  <a:lnTo>
                    <a:pt x="149736" y="108179"/>
                  </a:lnTo>
                  <a:lnTo>
                    <a:pt x="150137" y="108256"/>
                  </a:lnTo>
                  <a:lnTo>
                    <a:pt x="150528" y="108333"/>
                  </a:lnTo>
                  <a:lnTo>
                    <a:pt x="150920" y="108426"/>
                  </a:lnTo>
                  <a:lnTo>
                    <a:pt x="151312" y="108520"/>
                  </a:lnTo>
                  <a:lnTo>
                    <a:pt x="151696" y="108622"/>
                  </a:lnTo>
                  <a:lnTo>
                    <a:pt x="152079" y="108724"/>
                  </a:lnTo>
                  <a:lnTo>
                    <a:pt x="152454" y="108844"/>
                  </a:lnTo>
                  <a:lnTo>
                    <a:pt x="152820" y="108963"/>
                  </a:lnTo>
                  <a:lnTo>
                    <a:pt x="153195" y="109091"/>
                  </a:lnTo>
                  <a:lnTo>
                    <a:pt x="153553" y="109227"/>
                  </a:lnTo>
                  <a:lnTo>
                    <a:pt x="153911" y="109363"/>
                  </a:lnTo>
                  <a:lnTo>
                    <a:pt x="154268" y="109508"/>
                  </a:lnTo>
                  <a:lnTo>
                    <a:pt x="154618" y="109662"/>
                  </a:lnTo>
                  <a:lnTo>
                    <a:pt x="154959" y="109815"/>
                  </a:lnTo>
                  <a:lnTo>
                    <a:pt x="155299" y="109977"/>
                  </a:lnTo>
                  <a:lnTo>
                    <a:pt x="155632" y="110147"/>
                  </a:lnTo>
                  <a:lnTo>
                    <a:pt x="155964" y="110318"/>
                  </a:lnTo>
                  <a:lnTo>
                    <a:pt x="156288" y="110496"/>
                  </a:lnTo>
                  <a:lnTo>
                    <a:pt x="156603" y="110684"/>
                  </a:lnTo>
                  <a:lnTo>
                    <a:pt x="156918" y="110871"/>
                  </a:lnTo>
                  <a:lnTo>
                    <a:pt x="157216" y="111059"/>
                  </a:lnTo>
                  <a:lnTo>
                    <a:pt x="157523" y="111263"/>
                  </a:lnTo>
                  <a:lnTo>
                    <a:pt x="157813" y="111459"/>
                  </a:lnTo>
                  <a:lnTo>
                    <a:pt x="158102" y="111672"/>
                  </a:lnTo>
                  <a:lnTo>
                    <a:pt x="158375" y="111885"/>
                  </a:lnTo>
                  <a:lnTo>
                    <a:pt x="158647" y="112098"/>
                  </a:lnTo>
                  <a:lnTo>
                    <a:pt x="158920" y="112320"/>
                  </a:lnTo>
                  <a:lnTo>
                    <a:pt x="159176" y="112550"/>
                  </a:lnTo>
                  <a:lnTo>
                    <a:pt x="159431" y="112771"/>
                  </a:lnTo>
                  <a:lnTo>
                    <a:pt x="159670" y="113010"/>
                  </a:lnTo>
                  <a:lnTo>
                    <a:pt x="159908" y="113248"/>
                  </a:lnTo>
                  <a:lnTo>
                    <a:pt x="160138" y="113487"/>
                  </a:lnTo>
                  <a:lnTo>
                    <a:pt x="160360" y="113734"/>
                  </a:lnTo>
                  <a:lnTo>
                    <a:pt x="160581" y="113981"/>
                  </a:lnTo>
                  <a:lnTo>
                    <a:pt x="160786" y="114228"/>
                  </a:lnTo>
                  <a:lnTo>
                    <a:pt x="160982" y="114483"/>
                  </a:lnTo>
                  <a:lnTo>
                    <a:pt x="161169" y="114739"/>
                  </a:lnTo>
                  <a:lnTo>
                    <a:pt x="161357" y="115003"/>
                  </a:lnTo>
                  <a:lnTo>
                    <a:pt x="161527" y="115267"/>
                  </a:lnTo>
                  <a:lnTo>
                    <a:pt x="161689" y="115540"/>
                  </a:lnTo>
                  <a:lnTo>
                    <a:pt x="161842" y="115804"/>
                  </a:lnTo>
                  <a:lnTo>
                    <a:pt x="161987" y="116077"/>
                  </a:lnTo>
                  <a:lnTo>
                    <a:pt x="162132" y="116358"/>
                  </a:lnTo>
                  <a:lnTo>
                    <a:pt x="162260" y="116630"/>
                  </a:lnTo>
                  <a:lnTo>
                    <a:pt x="162379" y="116911"/>
                  </a:lnTo>
                  <a:lnTo>
                    <a:pt x="162481" y="117193"/>
                  </a:lnTo>
                  <a:lnTo>
                    <a:pt x="162583" y="117482"/>
                  </a:lnTo>
                  <a:lnTo>
                    <a:pt x="162669" y="117772"/>
                  </a:lnTo>
                  <a:lnTo>
                    <a:pt x="162754" y="118053"/>
                  </a:lnTo>
                  <a:lnTo>
                    <a:pt x="162822" y="118351"/>
                  </a:lnTo>
                  <a:lnTo>
                    <a:pt x="162882" y="118641"/>
                  </a:lnTo>
                  <a:lnTo>
                    <a:pt x="162933" y="118939"/>
                  </a:lnTo>
                  <a:lnTo>
                    <a:pt x="162967" y="119229"/>
                  </a:lnTo>
                  <a:lnTo>
                    <a:pt x="162992" y="119527"/>
                  </a:lnTo>
                  <a:lnTo>
                    <a:pt x="163009" y="119825"/>
                  </a:lnTo>
                  <a:lnTo>
                    <a:pt x="163018" y="120132"/>
                  </a:lnTo>
                  <a:lnTo>
                    <a:pt x="163009" y="120430"/>
                  </a:lnTo>
                  <a:lnTo>
                    <a:pt x="162992" y="120720"/>
                  </a:lnTo>
                  <a:lnTo>
                    <a:pt x="162967" y="121009"/>
                  </a:lnTo>
                  <a:lnTo>
                    <a:pt x="162933" y="121299"/>
                  </a:lnTo>
                  <a:lnTo>
                    <a:pt x="162890" y="121580"/>
                  </a:lnTo>
                  <a:lnTo>
                    <a:pt x="162830" y="121861"/>
                  </a:lnTo>
                  <a:lnTo>
                    <a:pt x="162771" y="122134"/>
                  </a:lnTo>
                  <a:lnTo>
                    <a:pt x="162703" y="122398"/>
                  </a:lnTo>
                  <a:lnTo>
                    <a:pt x="162617" y="122662"/>
                  </a:lnTo>
                  <a:lnTo>
                    <a:pt x="162532" y="122918"/>
                  </a:lnTo>
                  <a:lnTo>
                    <a:pt x="162439" y="123173"/>
                  </a:lnTo>
                  <a:lnTo>
                    <a:pt x="162345" y="123420"/>
                  </a:lnTo>
                  <a:lnTo>
                    <a:pt x="162234" y="123667"/>
                  </a:lnTo>
                  <a:lnTo>
                    <a:pt x="162123" y="123906"/>
                  </a:lnTo>
                  <a:lnTo>
                    <a:pt x="162013" y="124144"/>
                  </a:lnTo>
                  <a:lnTo>
                    <a:pt x="161885" y="124374"/>
                  </a:lnTo>
                  <a:lnTo>
                    <a:pt x="161757" y="124596"/>
                  </a:lnTo>
                  <a:lnTo>
                    <a:pt x="161629" y="124817"/>
                  </a:lnTo>
                  <a:lnTo>
                    <a:pt x="161493" y="125030"/>
                  </a:lnTo>
                  <a:lnTo>
                    <a:pt x="161357" y="125243"/>
                  </a:lnTo>
                  <a:lnTo>
                    <a:pt x="161220" y="125448"/>
                  </a:lnTo>
                  <a:lnTo>
                    <a:pt x="161075" y="125644"/>
                  </a:lnTo>
                  <a:lnTo>
                    <a:pt x="160777" y="126027"/>
                  </a:lnTo>
                  <a:lnTo>
                    <a:pt x="160479" y="126385"/>
                  </a:lnTo>
                  <a:lnTo>
                    <a:pt x="160181" y="126726"/>
                  </a:lnTo>
                  <a:lnTo>
                    <a:pt x="159874" y="127049"/>
                  </a:lnTo>
                  <a:lnTo>
                    <a:pt x="159585" y="127339"/>
                  </a:lnTo>
                  <a:lnTo>
                    <a:pt x="159201" y="127723"/>
                  </a:lnTo>
                  <a:lnTo>
                    <a:pt x="158826" y="128106"/>
                  </a:lnTo>
                  <a:lnTo>
                    <a:pt x="158469" y="128506"/>
                  </a:lnTo>
                  <a:lnTo>
                    <a:pt x="158119" y="128907"/>
                  </a:lnTo>
                  <a:lnTo>
                    <a:pt x="157787" y="129324"/>
                  </a:lnTo>
                  <a:lnTo>
                    <a:pt x="157463" y="129742"/>
                  </a:lnTo>
                  <a:lnTo>
                    <a:pt x="157148" y="130176"/>
                  </a:lnTo>
                  <a:lnTo>
                    <a:pt x="156841" y="130611"/>
                  </a:lnTo>
                  <a:lnTo>
                    <a:pt x="156552" y="131054"/>
                  </a:lnTo>
                  <a:lnTo>
                    <a:pt x="156279" y="131505"/>
                  </a:lnTo>
                  <a:lnTo>
                    <a:pt x="156006" y="131965"/>
                  </a:lnTo>
                  <a:lnTo>
                    <a:pt x="155759" y="132425"/>
                  </a:lnTo>
                  <a:lnTo>
                    <a:pt x="155512" y="132894"/>
                  </a:lnTo>
                  <a:lnTo>
                    <a:pt x="155282" y="133371"/>
                  </a:lnTo>
                  <a:lnTo>
                    <a:pt x="155069" y="133848"/>
                  </a:lnTo>
                  <a:lnTo>
                    <a:pt x="154865" y="134334"/>
                  </a:lnTo>
                  <a:lnTo>
                    <a:pt x="154669" y="134828"/>
                  </a:lnTo>
                  <a:lnTo>
                    <a:pt x="154490" y="135322"/>
                  </a:lnTo>
                  <a:lnTo>
                    <a:pt x="154328" y="135824"/>
                  </a:lnTo>
                  <a:lnTo>
                    <a:pt x="154175" y="136327"/>
                  </a:lnTo>
                  <a:lnTo>
                    <a:pt x="154030" y="136838"/>
                  </a:lnTo>
                  <a:lnTo>
                    <a:pt x="153902" y="137349"/>
                  </a:lnTo>
                  <a:lnTo>
                    <a:pt x="153791" y="137869"/>
                  </a:lnTo>
                  <a:lnTo>
                    <a:pt x="153689" y="138389"/>
                  </a:lnTo>
                  <a:lnTo>
                    <a:pt x="153604" y="138908"/>
                  </a:lnTo>
                  <a:lnTo>
                    <a:pt x="153527" y="139437"/>
                  </a:lnTo>
                  <a:lnTo>
                    <a:pt x="153468" y="139965"/>
                  </a:lnTo>
                  <a:lnTo>
                    <a:pt x="153425" y="140502"/>
                  </a:lnTo>
                  <a:lnTo>
                    <a:pt x="153391" y="141030"/>
                  </a:lnTo>
                  <a:lnTo>
                    <a:pt x="153374" y="141566"/>
                  </a:lnTo>
                  <a:lnTo>
                    <a:pt x="153365" y="142103"/>
                  </a:lnTo>
                  <a:lnTo>
                    <a:pt x="153374" y="142640"/>
                  </a:lnTo>
                  <a:lnTo>
                    <a:pt x="153399" y="143177"/>
                  </a:lnTo>
                  <a:lnTo>
                    <a:pt x="153434" y="143713"/>
                  </a:lnTo>
                  <a:lnTo>
                    <a:pt x="153485" y="144250"/>
                  </a:lnTo>
                  <a:lnTo>
                    <a:pt x="153553" y="144778"/>
                  </a:lnTo>
                  <a:lnTo>
                    <a:pt x="153630" y="145306"/>
                  </a:lnTo>
                  <a:lnTo>
                    <a:pt x="153723" y="145826"/>
                  </a:lnTo>
                  <a:lnTo>
                    <a:pt x="153825" y="146346"/>
                  </a:lnTo>
                  <a:lnTo>
                    <a:pt x="153945" y="146865"/>
                  </a:lnTo>
                  <a:lnTo>
                    <a:pt x="154081" y="147377"/>
                  </a:lnTo>
                  <a:lnTo>
                    <a:pt x="154226" y="147888"/>
                  </a:lnTo>
                  <a:lnTo>
                    <a:pt x="154379" y="148390"/>
                  </a:lnTo>
                  <a:lnTo>
                    <a:pt x="154550" y="148893"/>
                  </a:lnTo>
                  <a:lnTo>
                    <a:pt x="154737" y="149387"/>
                  </a:lnTo>
                  <a:lnTo>
                    <a:pt x="154933" y="149873"/>
                  </a:lnTo>
                  <a:lnTo>
                    <a:pt x="155146" y="150358"/>
                  </a:lnTo>
                  <a:lnTo>
                    <a:pt x="155359" y="150835"/>
                  </a:lnTo>
                  <a:lnTo>
                    <a:pt x="155597" y="151313"/>
                  </a:lnTo>
                  <a:lnTo>
                    <a:pt x="155845" y="151781"/>
                  </a:lnTo>
                  <a:lnTo>
                    <a:pt x="156100" y="152241"/>
                  </a:lnTo>
                  <a:lnTo>
                    <a:pt x="156373" y="152693"/>
                  </a:lnTo>
                  <a:lnTo>
                    <a:pt x="156654" y="153136"/>
                  </a:lnTo>
                  <a:lnTo>
                    <a:pt x="156944" y="153579"/>
                  </a:lnTo>
                  <a:lnTo>
                    <a:pt x="157250" y="154013"/>
                  </a:lnTo>
                  <a:lnTo>
                    <a:pt x="157565" y="154439"/>
                  </a:lnTo>
                  <a:lnTo>
                    <a:pt x="157889" y="154857"/>
                  </a:lnTo>
                  <a:lnTo>
                    <a:pt x="158230" y="155266"/>
                  </a:lnTo>
                  <a:lnTo>
                    <a:pt x="158579" y="155666"/>
                  </a:lnTo>
                  <a:lnTo>
                    <a:pt x="158946" y="156058"/>
                  </a:lnTo>
                  <a:lnTo>
                    <a:pt x="159312" y="156441"/>
                  </a:lnTo>
                  <a:lnTo>
                    <a:pt x="159695" y="156816"/>
                  </a:lnTo>
                  <a:lnTo>
                    <a:pt x="160087" y="157174"/>
                  </a:lnTo>
                  <a:lnTo>
                    <a:pt x="160496" y="157532"/>
                  </a:lnTo>
                  <a:lnTo>
                    <a:pt x="161016" y="157992"/>
                  </a:lnTo>
                  <a:lnTo>
                    <a:pt x="161527" y="158460"/>
                  </a:lnTo>
                  <a:lnTo>
                    <a:pt x="162021" y="158929"/>
                  </a:lnTo>
                  <a:lnTo>
                    <a:pt x="162498" y="159414"/>
                  </a:lnTo>
                  <a:lnTo>
                    <a:pt x="162958" y="159900"/>
                  </a:lnTo>
                  <a:lnTo>
                    <a:pt x="163410" y="160394"/>
                  </a:lnTo>
                  <a:lnTo>
                    <a:pt x="163844" y="160888"/>
                  </a:lnTo>
                  <a:lnTo>
                    <a:pt x="164262" y="161399"/>
                  </a:lnTo>
                  <a:lnTo>
                    <a:pt x="164662" y="161902"/>
                  </a:lnTo>
                  <a:lnTo>
                    <a:pt x="165045" y="162422"/>
                  </a:lnTo>
                  <a:lnTo>
                    <a:pt x="165412" y="162941"/>
                  </a:lnTo>
                  <a:lnTo>
                    <a:pt x="165761" y="163470"/>
                  </a:lnTo>
                  <a:lnTo>
                    <a:pt x="166102" y="163998"/>
                  </a:lnTo>
                  <a:lnTo>
                    <a:pt x="166426" y="164535"/>
                  </a:lnTo>
                  <a:lnTo>
                    <a:pt x="166724" y="165080"/>
                  </a:lnTo>
                  <a:lnTo>
                    <a:pt x="167013" y="165616"/>
                  </a:lnTo>
                  <a:lnTo>
                    <a:pt x="167286" y="166170"/>
                  </a:lnTo>
                  <a:lnTo>
                    <a:pt x="167542" y="166724"/>
                  </a:lnTo>
                  <a:lnTo>
                    <a:pt x="167772" y="167278"/>
                  </a:lnTo>
                  <a:lnTo>
                    <a:pt x="167993" y="167840"/>
                  </a:lnTo>
                  <a:lnTo>
                    <a:pt x="168198" y="168402"/>
                  </a:lnTo>
                  <a:lnTo>
                    <a:pt x="168385" y="168965"/>
                  </a:lnTo>
                  <a:lnTo>
                    <a:pt x="168555" y="169535"/>
                  </a:lnTo>
                  <a:lnTo>
                    <a:pt x="168709" y="170106"/>
                  </a:lnTo>
                  <a:lnTo>
                    <a:pt x="168837" y="170677"/>
                  </a:lnTo>
                  <a:lnTo>
                    <a:pt x="168956" y="171248"/>
                  </a:lnTo>
                  <a:lnTo>
                    <a:pt x="169058" y="171827"/>
                  </a:lnTo>
                  <a:lnTo>
                    <a:pt x="169135" y="172406"/>
                  </a:lnTo>
                  <a:lnTo>
                    <a:pt x="169203" y="172986"/>
                  </a:lnTo>
                  <a:lnTo>
                    <a:pt x="169245" y="173574"/>
                  </a:lnTo>
                  <a:lnTo>
                    <a:pt x="169271" y="174153"/>
                  </a:lnTo>
                  <a:lnTo>
                    <a:pt x="169280" y="174741"/>
                  </a:lnTo>
                  <a:lnTo>
                    <a:pt x="169271" y="175218"/>
                  </a:lnTo>
                  <a:lnTo>
                    <a:pt x="169254" y="175686"/>
                  </a:lnTo>
                  <a:lnTo>
                    <a:pt x="169220" y="176163"/>
                  </a:lnTo>
                  <a:lnTo>
                    <a:pt x="169177" y="176632"/>
                  </a:lnTo>
                  <a:lnTo>
                    <a:pt x="169126" y="177101"/>
                  </a:lnTo>
                  <a:lnTo>
                    <a:pt x="169050" y="177569"/>
                  </a:lnTo>
                  <a:lnTo>
                    <a:pt x="168973" y="178029"/>
                  </a:lnTo>
                  <a:lnTo>
                    <a:pt x="168879" y="178489"/>
                  </a:lnTo>
                  <a:lnTo>
                    <a:pt x="168777" y="178949"/>
                  </a:lnTo>
                  <a:lnTo>
                    <a:pt x="168658" y="179409"/>
                  </a:lnTo>
                  <a:lnTo>
                    <a:pt x="168530" y="179861"/>
                  </a:lnTo>
                  <a:lnTo>
                    <a:pt x="168385" y="180312"/>
                  </a:lnTo>
                  <a:lnTo>
                    <a:pt x="168232" y="180755"/>
                  </a:lnTo>
                  <a:lnTo>
                    <a:pt x="168070" y="181207"/>
                  </a:lnTo>
                  <a:lnTo>
                    <a:pt x="167891" y="181650"/>
                  </a:lnTo>
                  <a:lnTo>
                    <a:pt x="167712" y="182084"/>
                  </a:lnTo>
                  <a:lnTo>
                    <a:pt x="167508" y="182519"/>
                  </a:lnTo>
                  <a:lnTo>
                    <a:pt x="167303" y="182953"/>
                  </a:lnTo>
                  <a:lnTo>
                    <a:pt x="167082" y="183379"/>
                  </a:lnTo>
                  <a:lnTo>
                    <a:pt x="166852" y="183805"/>
                  </a:lnTo>
                  <a:lnTo>
                    <a:pt x="166613" y="184223"/>
                  </a:lnTo>
                  <a:lnTo>
                    <a:pt x="166366" y="184640"/>
                  </a:lnTo>
                  <a:lnTo>
                    <a:pt x="166102" y="185058"/>
                  </a:lnTo>
                  <a:lnTo>
                    <a:pt x="165829" y="185458"/>
                  </a:lnTo>
                  <a:lnTo>
                    <a:pt x="165548" y="185867"/>
                  </a:lnTo>
                  <a:lnTo>
                    <a:pt x="165258" y="186267"/>
                  </a:lnTo>
                  <a:lnTo>
                    <a:pt x="164960" y="186659"/>
                  </a:lnTo>
                  <a:lnTo>
                    <a:pt x="164645" y="187051"/>
                  </a:lnTo>
                  <a:lnTo>
                    <a:pt x="164321" y="187435"/>
                  </a:lnTo>
                  <a:lnTo>
                    <a:pt x="163998" y="187818"/>
                  </a:lnTo>
                  <a:lnTo>
                    <a:pt x="163657" y="188193"/>
                  </a:lnTo>
                  <a:lnTo>
                    <a:pt x="163307" y="188559"/>
                  </a:lnTo>
                  <a:lnTo>
                    <a:pt x="162950" y="188925"/>
                  </a:lnTo>
                  <a:lnTo>
                    <a:pt x="162575" y="189283"/>
                  </a:lnTo>
                  <a:lnTo>
                    <a:pt x="162200" y="189641"/>
                  </a:lnTo>
                  <a:lnTo>
                    <a:pt x="161817" y="189990"/>
                  </a:lnTo>
                  <a:lnTo>
                    <a:pt x="161425" y="190331"/>
                  </a:lnTo>
                  <a:lnTo>
                    <a:pt x="161016" y="190663"/>
                  </a:lnTo>
                  <a:lnTo>
                    <a:pt x="160607" y="190996"/>
                  </a:lnTo>
                  <a:lnTo>
                    <a:pt x="160189" y="191319"/>
                  </a:lnTo>
                  <a:lnTo>
                    <a:pt x="159755" y="191635"/>
                  </a:lnTo>
                  <a:lnTo>
                    <a:pt x="159320" y="191950"/>
                  </a:lnTo>
                  <a:lnTo>
                    <a:pt x="158877" y="192256"/>
                  </a:lnTo>
                  <a:lnTo>
                    <a:pt x="158426" y="192555"/>
                  </a:lnTo>
                  <a:lnTo>
                    <a:pt x="157966" y="192844"/>
                  </a:lnTo>
                  <a:lnTo>
                    <a:pt x="157497" y="193134"/>
                  </a:lnTo>
                  <a:lnTo>
                    <a:pt x="157020" y="193407"/>
                  </a:lnTo>
                  <a:lnTo>
                    <a:pt x="156535" y="193679"/>
                  </a:lnTo>
                  <a:lnTo>
                    <a:pt x="156049" y="193943"/>
                  </a:lnTo>
                  <a:lnTo>
                    <a:pt x="155546" y="194199"/>
                  </a:lnTo>
                  <a:lnTo>
                    <a:pt x="155044" y="194446"/>
                  </a:lnTo>
                  <a:lnTo>
                    <a:pt x="154533" y="194693"/>
                  </a:lnTo>
                  <a:lnTo>
                    <a:pt x="154013" y="194923"/>
                  </a:lnTo>
                  <a:lnTo>
                    <a:pt x="153485" y="195153"/>
                  </a:lnTo>
                  <a:lnTo>
                    <a:pt x="152956" y="195375"/>
                  </a:lnTo>
                  <a:lnTo>
                    <a:pt x="152411" y="195579"/>
                  </a:lnTo>
                  <a:lnTo>
                    <a:pt x="151866" y="195783"/>
                  </a:lnTo>
                  <a:lnTo>
                    <a:pt x="151321" y="195979"/>
                  </a:lnTo>
                  <a:lnTo>
                    <a:pt x="150759" y="196158"/>
                  </a:lnTo>
                  <a:lnTo>
                    <a:pt x="150196" y="196337"/>
                  </a:lnTo>
                  <a:lnTo>
                    <a:pt x="149625" y="196508"/>
                  </a:lnTo>
                  <a:lnTo>
                    <a:pt x="149046" y="196669"/>
                  </a:lnTo>
                  <a:lnTo>
                    <a:pt x="148467" y="196814"/>
                  </a:lnTo>
                  <a:lnTo>
                    <a:pt x="147879" y="196959"/>
                  </a:lnTo>
                  <a:lnTo>
                    <a:pt x="147538" y="197044"/>
                  </a:lnTo>
                  <a:lnTo>
                    <a:pt x="147206" y="197130"/>
                  </a:lnTo>
                  <a:lnTo>
                    <a:pt x="146874" y="197223"/>
                  </a:lnTo>
                  <a:lnTo>
                    <a:pt x="146541" y="197317"/>
                  </a:lnTo>
                  <a:lnTo>
                    <a:pt x="146209" y="197419"/>
                  </a:lnTo>
                  <a:lnTo>
                    <a:pt x="145885" y="197530"/>
                  </a:lnTo>
                  <a:lnTo>
                    <a:pt x="145562" y="197641"/>
                  </a:lnTo>
                  <a:lnTo>
                    <a:pt x="145238" y="197760"/>
                  </a:lnTo>
                  <a:lnTo>
                    <a:pt x="144923" y="197888"/>
                  </a:lnTo>
                  <a:lnTo>
                    <a:pt x="144608" y="198016"/>
                  </a:lnTo>
                  <a:lnTo>
                    <a:pt x="144292" y="198152"/>
                  </a:lnTo>
                  <a:lnTo>
                    <a:pt x="143986" y="198288"/>
                  </a:lnTo>
                  <a:lnTo>
                    <a:pt x="143679" y="198433"/>
                  </a:lnTo>
                  <a:lnTo>
                    <a:pt x="143372" y="198578"/>
                  </a:lnTo>
                  <a:lnTo>
                    <a:pt x="143066" y="198731"/>
                  </a:lnTo>
                  <a:lnTo>
                    <a:pt x="142767" y="198893"/>
                  </a:lnTo>
                  <a:lnTo>
                    <a:pt x="142478" y="199055"/>
                  </a:lnTo>
                  <a:lnTo>
                    <a:pt x="142180" y="199225"/>
                  </a:lnTo>
                  <a:lnTo>
                    <a:pt x="141890" y="199396"/>
                  </a:lnTo>
                  <a:lnTo>
                    <a:pt x="141600" y="199575"/>
                  </a:lnTo>
                  <a:lnTo>
                    <a:pt x="141319" y="199753"/>
                  </a:lnTo>
                  <a:lnTo>
                    <a:pt x="141038" y="199941"/>
                  </a:lnTo>
                  <a:lnTo>
                    <a:pt x="140765" y="200137"/>
                  </a:lnTo>
                  <a:lnTo>
                    <a:pt x="140493" y="200324"/>
                  </a:lnTo>
                  <a:lnTo>
                    <a:pt x="140220" y="200529"/>
                  </a:lnTo>
                  <a:lnTo>
                    <a:pt x="139956" y="200733"/>
                  </a:lnTo>
                  <a:lnTo>
                    <a:pt x="139692" y="200938"/>
                  </a:lnTo>
                  <a:lnTo>
                    <a:pt x="139428" y="201151"/>
                  </a:lnTo>
                  <a:lnTo>
                    <a:pt x="139172" y="201372"/>
                  </a:lnTo>
                  <a:lnTo>
                    <a:pt x="138917" y="201594"/>
                  </a:lnTo>
                  <a:lnTo>
                    <a:pt x="138670" y="201815"/>
                  </a:lnTo>
                  <a:lnTo>
                    <a:pt x="138423" y="202045"/>
                  </a:lnTo>
                  <a:lnTo>
                    <a:pt x="138184" y="202275"/>
                  </a:lnTo>
                  <a:lnTo>
                    <a:pt x="137945" y="202514"/>
                  </a:lnTo>
                  <a:lnTo>
                    <a:pt x="137715" y="202752"/>
                  </a:lnTo>
                  <a:lnTo>
                    <a:pt x="137485" y="202999"/>
                  </a:lnTo>
                  <a:lnTo>
                    <a:pt x="137255" y="203246"/>
                  </a:lnTo>
                  <a:lnTo>
                    <a:pt x="137034" y="203502"/>
                  </a:lnTo>
                  <a:lnTo>
                    <a:pt x="136821" y="203758"/>
                  </a:lnTo>
                  <a:lnTo>
                    <a:pt x="136608" y="204013"/>
                  </a:lnTo>
                  <a:lnTo>
                    <a:pt x="136395" y="204277"/>
                  </a:lnTo>
                  <a:lnTo>
                    <a:pt x="136190" y="204550"/>
                  </a:lnTo>
                  <a:lnTo>
                    <a:pt x="135995" y="204814"/>
                  </a:lnTo>
                  <a:lnTo>
                    <a:pt x="135799" y="205087"/>
                  </a:lnTo>
                  <a:lnTo>
                    <a:pt x="135603" y="205368"/>
                  </a:lnTo>
                  <a:lnTo>
                    <a:pt x="135415" y="205649"/>
                  </a:lnTo>
                  <a:lnTo>
                    <a:pt x="135236" y="205930"/>
                  </a:lnTo>
                  <a:lnTo>
                    <a:pt x="135057" y="206220"/>
                  </a:lnTo>
                  <a:lnTo>
                    <a:pt x="134878" y="206509"/>
                  </a:lnTo>
                  <a:lnTo>
                    <a:pt x="134708" y="206799"/>
                  </a:lnTo>
                  <a:lnTo>
                    <a:pt x="134546" y="207097"/>
                  </a:lnTo>
                  <a:lnTo>
                    <a:pt x="134384" y="207395"/>
                  </a:lnTo>
                  <a:lnTo>
                    <a:pt x="134231" y="207702"/>
                  </a:lnTo>
                  <a:lnTo>
                    <a:pt x="134078" y="208009"/>
                  </a:lnTo>
                  <a:lnTo>
                    <a:pt x="133933" y="208315"/>
                  </a:lnTo>
                  <a:lnTo>
                    <a:pt x="133797" y="208631"/>
                  </a:lnTo>
                  <a:lnTo>
                    <a:pt x="133660" y="208937"/>
                  </a:lnTo>
                  <a:lnTo>
                    <a:pt x="133532" y="209261"/>
                  </a:lnTo>
                  <a:lnTo>
                    <a:pt x="133405" y="209576"/>
                  </a:lnTo>
                  <a:lnTo>
                    <a:pt x="133285" y="209900"/>
                  </a:lnTo>
                  <a:lnTo>
                    <a:pt x="133175" y="210224"/>
                  </a:lnTo>
                  <a:lnTo>
                    <a:pt x="133064" y="210556"/>
                  </a:lnTo>
                  <a:lnTo>
                    <a:pt x="132953" y="210880"/>
                  </a:lnTo>
                  <a:lnTo>
                    <a:pt x="132859" y="211212"/>
                  </a:lnTo>
                  <a:lnTo>
                    <a:pt x="132766" y="211553"/>
                  </a:lnTo>
                  <a:lnTo>
                    <a:pt x="132680" y="211885"/>
                  </a:lnTo>
                  <a:lnTo>
                    <a:pt x="132595" y="212226"/>
                  </a:lnTo>
                  <a:lnTo>
                    <a:pt x="132519" y="212558"/>
                  </a:lnTo>
                  <a:lnTo>
                    <a:pt x="132450" y="212899"/>
                  </a:lnTo>
                  <a:lnTo>
                    <a:pt x="132391" y="213231"/>
                  </a:lnTo>
                  <a:lnTo>
                    <a:pt x="132331" y="213572"/>
                  </a:lnTo>
                  <a:lnTo>
                    <a:pt x="132280" y="213913"/>
                  </a:lnTo>
                  <a:lnTo>
                    <a:pt x="132229" y="214245"/>
                  </a:lnTo>
                  <a:lnTo>
                    <a:pt x="132186" y="214586"/>
                  </a:lnTo>
                  <a:lnTo>
                    <a:pt x="132152" y="214926"/>
                  </a:lnTo>
                  <a:lnTo>
                    <a:pt x="132127" y="215259"/>
                  </a:lnTo>
                  <a:lnTo>
                    <a:pt x="132101" y="215599"/>
                  </a:lnTo>
                  <a:lnTo>
                    <a:pt x="132084" y="215940"/>
                  </a:lnTo>
                  <a:lnTo>
                    <a:pt x="132067" y="216281"/>
                  </a:lnTo>
                  <a:lnTo>
                    <a:pt x="132059" y="216613"/>
                  </a:lnTo>
                  <a:lnTo>
                    <a:pt x="132059" y="216954"/>
                  </a:lnTo>
                  <a:lnTo>
                    <a:pt x="132067" y="217295"/>
                  </a:lnTo>
                  <a:lnTo>
                    <a:pt x="132076" y="217627"/>
                  </a:lnTo>
                  <a:lnTo>
                    <a:pt x="132093" y="217968"/>
                  </a:lnTo>
                  <a:lnTo>
                    <a:pt x="132110" y="218300"/>
                  </a:lnTo>
                  <a:lnTo>
                    <a:pt x="132135" y="218641"/>
                  </a:lnTo>
                  <a:lnTo>
                    <a:pt x="132169" y="218973"/>
                  </a:lnTo>
                  <a:lnTo>
                    <a:pt x="132203" y="219305"/>
                  </a:lnTo>
                  <a:lnTo>
                    <a:pt x="132255" y="219638"/>
                  </a:lnTo>
                  <a:lnTo>
                    <a:pt x="132297" y="219970"/>
                  </a:lnTo>
                  <a:lnTo>
                    <a:pt x="132348" y="220302"/>
                  </a:lnTo>
                  <a:lnTo>
                    <a:pt x="132408" y="220634"/>
                  </a:lnTo>
                  <a:lnTo>
                    <a:pt x="132476" y="220967"/>
                  </a:lnTo>
                  <a:lnTo>
                    <a:pt x="132544" y="221290"/>
                  </a:lnTo>
                  <a:lnTo>
                    <a:pt x="132621" y="221623"/>
                  </a:lnTo>
                  <a:lnTo>
                    <a:pt x="132706" y="221946"/>
                  </a:lnTo>
                  <a:lnTo>
                    <a:pt x="132791" y="222270"/>
                  </a:lnTo>
                  <a:lnTo>
                    <a:pt x="132876" y="222594"/>
                  </a:lnTo>
                  <a:lnTo>
                    <a:pt x="132979" y="222918"/>
                  </a:lnTo>
                  <a:lnTo>
                    <a:pt x="133081" y="223233"/>
                  </a:lnTo>
                  <a:lnTo>
                    <a:pt x="133183" y="223548"/>
                  </a:lnTo>
                  <a:lnTo>
                    <a:pt x="133302" y="223872"/>
                  </a:lnTo>
                  <a:lnTo>
                    <a:pt x="133413" y="224178"/>
                  </a:lnTo>
                  <a:lnTo>
                    <a:pt x="133541" y="224494"/>
                  </a:lnTo>
                  <a:lnTo>
                    <a:pt x="133669" y="224809"/>
                  </a:lnTo>
                  <a:lnTo>
                    <a:pt x="133797" y="225116"/>
                  </a:lnTo>
                  <a:lnTo>
                    <a:pt x="133941" y="225422"/>
                  </a:lnTo>
                  <a:lnTo>
                    <a:pt x="134086" y="225729"/>
                  </a:lnTo>
                  <a:lnTo>
                    <a:pt x="134231" y="226027"/>
                  </a:lnTo>
                  <a:lnTo>
                    <a:pt x="134384" y="226325"/>
                  </a:lnTo>
                  <a:lnTo>
                    <a:pt x="134546" y="226623"/>
                  </a:lnTo>
                  <a:lnTo>
                    <a:pt x="134708" y="226922"/>
                  </a:lnTo>
                  <a:lnTo>
                    <a:pt x="134878" y="227220"/>
                  </a:lnTo>
                  <a:lnTo>
                    <a:pt x="135049" y="227509"/>
                  </a:lnTo>
                  <a:lnTo>
                    <a:pt x="135228" y="227791"/>
                  </a:lnTo>
                  <a:lnTo>
                    <a:pt x="135415" y="228080"/>
                  </a:lnTo>
                  <a:lnTo>
                    <a:pt x="135603" y="228361"/>
                  </a:lnTo>
                  <a:lnTo>
                    <a:pt x="135799" y="228643"/>
                  </a:lnTo>
                  <a:lnTo>
                    <a:pt x="135995" y="228915"/>
                  </a:lnTo>
                  <a:lnTo>
                    <a:pt x="136199" y="229196"/>
                  </a:lnTo>
                  <a:lnTo>
                    <a:pt x="136412" y="229460"/>
                  </a:lnTo>
                  <a:lnTo>
                    <a:pt x="136625" y="229733"/>
                  </a:lnTo>
                  <a:lnTo>
                    <a:pt x="136838" y="229997"/>
                  </a:lnTo>
                  <a:lnTo>
                    <a:pt x="137068" y="230261"/>
                  </a:lnTo>
                  <a:lnTo>
                    <a:pt x="137289" y="230517"/>
                  </a:lnTo>
                  <a:lnTo>
                    <a:pt x="137528" y="230772"/>
                  </a:lnTo>
                  <a:lnTo>
                    <a:pt x="137767" y="231028"/>
                  </a:lnTo>
                  <a:lnTo>
                    <a:pt x="138005" y="231275"/>
                  </a:lnTo>
                  <a:lnTo>
                    <a:pt x="138371" y="231650"/>
                  </a:lnTo>
                  <a:lnTo>
                    <a:pt x="138721" y="232033"/>
                  </a:lnTo>
                  <a:lnTo>
                    <a:pt x="139070" y="232417"/>
                  </a:lnTo>
                  <a:lnTo>
                    <a:pt x="139402" y="232817"/>
                  </a:lnTo>
                  <a:lnTo>
                    <a:pt x="139726" y="233217"/>
                  </a:lnTo>
                  <a:lnTo>
                    <a:pt x="140041" y="233626"/>
                  </a:lnTo>
                  <a:lnTo>
                    <a:pt x="140339" y="234044"/>
                  </a:lnTo>
                  <a:lnTo>
                    <a:pt x="140638" y="234470"/>
                  </a:lnTo>
                  <a:lnTo>
                    <a:pt x="140919" y="234896"/>
                  </a:lnTo>
                  <a:lnTo>
                    <a:pt x="141191" y="235330"/>
                  </a:lnTo>
                  <a:lnTo>
                    <a:pt x="141447" y="235765"/>
                  </a:lnTo>
                  <a:lnTo>
                    <a:pt x="141694" y="236208"/>
                  </a:lnTo>
                  <a:lnTo>
                    <a:pt x="141932" y="236659"/>
                  </a:lnTo>
                  <a:lnTo>
                    <a:pt x="142162" y="237111"/>
                  </a:lnTo>
                  <a:lnTo>
                    <a:pt x="142375" y="237562"/>
                  </a:lnTo>
                  <a:lnTo>
                    <a:pt x="142580" y="238031"/>
                  </a:lnTo>
                  <a:lnTo>
                    <a:pt x="142776" y="238491"/>
                  </a:lnTo>
                  <a:lnTo>
                    <a:pt x="142955" y="238959"/>
                  </a:lnTo>
                  <a:lnTo>
                    <a:pt x="143125" y="239428"/>
                  </a:lnTo>
                  <a:lnTo>
                    <a:pt x="143279" y="239905"/>
                  </a:lnTo>
                  <a:lnTo>
                    <a:pt x="143423" y="240382"/>
                  </a:lnTo>
                  <a:lnTo>
                    <a:pt x="143560" y="240859"/>
                  </a:lnTo>
                  <a:lnTo>
                    <a:pt x="143679" y="241336"/>
                  </a:lnTo>
                  <a:lnTo>
                    <a:pt x="143790" y="241822"/>
                  </a:lnTo>
                  <a:lnTo>
                    <a:pt x="143883" y="242308"/>
                  </a:lnTo>
                  <a:lnTo>
                    <a:pt x="143969" y="242793"/>
                  </a:lnTo>
                  <a:lnTo>
                    <a:pt x="144037" y="243279"/>
                  </a:lnTo>
                  <a:lnTo>
                    <a:pt x="144096" y="243764"/>
                  </a:lnTo>
                  <a:lnTo>
                    <a:pt x="144139" y="244258"/>
                  </a:lnTo>
                  <a:lnTo>
                    <a:pt x="144173" y="244744"/>
                  </a:lnTo>
                  <a:lnTo>
                    <a:pt x="144199" y="245238"/>
                  </a:lnTo>
                  <a:lnTo>
                    <a:pt x="144199" y="245724"/>
                  </a:lnTo>
                  <a:lnTo>
                    <a:pt x="144190" y="246260"/>
                  </a:lnTo>
                  <a:lnTo>
                    <a:pt x="144165" y="246797"/>
                  </a:lnTo>
                  <a:lnTo>
                    <a:pt x="144130" y="247325"/>
                  </a:lnTo>
                  <a:lnTo>
                    <a:pt x="144071" y="247854"/>
                  </a:lnTo>
                  <a:lnTo>
                    <a:pt x="143994" y="248382"/>
                  </a:lnTo>
                  <a:lnTo>
                    <a:pt x="143909" y="248910"/>
                  </a:lnTo>
                  <a:lnTo>
                    <a:pt x="143807" y="249430"/>
                  </a:lnTo>
                  <a:lnTo>
                    <a:pt x="143679" y="249949"/>
                  </a:lnTo>
                  <a:lnTo>
                    <a:pt x="143551" y="250461"/>
                  </a:lnTo>
                  <a:lnTo>
                    <a:pt x="143398" y="250972"/>
                  </a:lnTo>
                  <a:lnTo>
                    <a:pt x="143236" y="251483"/>
                  </a:lnTo>
                  <a:lnTo>
                    <a:pt x="143049" y="251985"/>
                  </a:lnTo>
                  <a:lnTo>
                    <a:pt x="142861" y="252480"/>
                  </a:lnTo>
                  <a:lnTo>
                    <a:pt x="142648" y="252974"/>
                  </a:lnTo>
                  <a:lnTo>
                    <a:pt x="142427" y="253468"/>
                  </a:lnTo>
                  <a:lnTo>
                    <a:pt x="142188" y="253953"/>
                  </a:lnTo>
                  <a:lnTo>
                    <a:pt x="141941" y="254439"/>
                  </a:lnTo>
                  <a:lnTo>
                    <a:pt x="141677" y="254916"/>
                  </a:lnTo>
                  <a:lnTo>
                    <a:pt x="141404" y="255385"/>
                  </a:lnTo>
                  <a:lnTo>
                    <a:pt x="141115" y="255853"/>
                  </a:lnTo>
                  <a:lnTo>
                    <a:pt x="140808" y="256313"/>
                  </a:lnTo>
                  <a:lnTo>
                    <a:pt x="140493" y="256773"/>
                  </a:lnTo>
                  <a:lnTo>
                    <a:pt x="140160" y="257225"/>
                  </a:lnTo>
                  <a:lnTo>
                    <a:pt x="139820" y="257668"/>
                  </a:lnTo>
                  <a:lnTo>
                    <a:pt x="139470" y="258102"/>
                  </a:lnTo>
                  <a:lnTo>
                    <a:pt x="139104" y="258537"/>
                  </a:lnTo>
                  <a:lnTo>
                    <a:pt x="138729" y="258963"/>
                  </a:lnTo>
                  <a:lnTo>
                    <a:pt x="138346" y="259380"/>
                  </a:lnTo>
                  <a:lnTo>
                    <a:pt x="137945" y="259798"/>
                  </a:lnTo>
                  <a:lnTo>
                    <a:pt x="137528" y="260207"/>
                  </a:lnTo>
                  <a:lnTo>
                    <a:pt x="137111" y="260599"/>
                  </a:lnTo>
                  <a:lnTo>
                    <a:pt x="136676" y="260990"/>
                  </a:lnTo>
                  <a:lnTo>
                    <a:pt x="136233" y="261382"/>
                  </a:lnTo>
                  <a:lnTo>
                    <a:pt x="135782" y="261757"/>
                  </a:lnTo>
                  <a:lnTo>
                    <a:pt x="135313" y="262123"/>
                  </a:lnTo>
                  <a:lnTo>
                    <a:pt x="134844" y="262490"/>
                  </a:lnTo>
                  <a:lnTo>
                    <a:pt x="134359" y="262839"/>
                  </a:lnTo>
                  <a:lnTo>
                    <a:pt x="133865" y="263188"/>
                  </a:lnTo>
                  <a:lnTo>
                    <a:pt x="133362" y="263529"/>
                  </a:lnTo>
                  <a:lnTo>
                    <a:pt x="132851" y="263853"/>
                  </a:lnTo>
                  <a:lnTo>
                    <a:pt x="132323" y="264177"/>
                  </a:lnTo>
                  <a:lnTo>
                    <a:pt x="131794" y="264483"/>
                  </a:lnTo>
                  <a:lnTo>
                    <a:pt x="131258" y="264790"/>
                  </a:lnTo>
                  <a:lnTo>
                    <a:pt x="130704" y="265080"/>
                  </a:lnTo>
                  <a:lnTo>
                    <a:pt x="130150" y="265369"/>
                  </a:lnTo>
                  <a:lnTo>
                    <a:pt x="129588" y="265642"/>
                  </a:lnTo>
                  <a:lnTo>
                    <a:pt x="129009" y="265906"/>
                  </a:lnTo>
                  <a:lnTo>
                    <a:pt x="128429" y="266162"/>
                  </a:lnTo>
                  <a:lnTo>
                    <a:pt x="127842" y="266409"/>
                  </a:lnTo>
                  <a:lnTo>
                    <a:pt x="127245" y="266639"/>
                  </a:lnTo>
                  <a:lnTo>
                    <a:pt x="126640" y="266860"/>
                  </a:lnTo>
                  <a:lnTo>
                    <a:pt x="126035" y="267082"/>
                  </a:lnTo>
                  <a:lnTo>
                    <a:pt x="125413" y="267278"/>
                  </a:lnTo>
                  <a:lnTo>
                    <a:pt x="124792" y="267474"/>
                  </a:lnTo>
                  <a:lnTo>
                    <a:pt x="124161" y="267653"/>
                  </a:lnTo>
                  <a:lnTo>
                    <a:pt x="123522" y="267823"/>
                  </a:lnTo>
                  <a:lnTo>
                    <a:pt x="122883" y="267985"/>
                  </a:lnTo>
                  <a:lnTo>
                    <a:pt x="122236" y="268130"/>
                  </a:lnTo>
                  <a:lnTo>
                    <a:pt x="121580" y="268266"/>
                  </a:lnTo>
                  <a:lnTo>
                    <a:pt x="120915" y="268394"/>
                  </a:lnTo>
                  <a:lnTo>
                    <a:pt x="120251" y="268504"/>
                  </a:lnTo>
                  <a:lnTo>
                    <a:pt x="119586" y="268607"/>
                  </a:lnTo>
                  <a:lnTo>
                    <a:pt x="118905" y="268692"/>
                  </a:lnTo>
                  <a:lnTo>
                    <a:pt x="118223" y="268769"/>
                  </a:lnTo>
                  <a:lnTo>
                    <a:pt x="117703" y="268828"/>
                  </a:lnTo>
                  <a:lnTo>
                    <a:pt x="117184" y="268896"/>
                  </a:lnTo>
                  <a:lnTo>
                    <a:pt x="116673" y="268982"/>
                  </a:lnTo>
                  <a:lnTo>
                    <a:pt x="116161" y="269075"/>
                  </a:lnTo>
                  <a:lnTo>
                    <a:pt x="115650" y="269186"/>
                  </a:lnTo>
                  <a:lnTo>
                    <a:pt x="115148" y="269314"/>
                  </a:lnTo>
                  <a:lnTo>
                    <a:pt x="114654" y="269450"/>
                  </a:lnTo>
                  <a:lnTo>
                    <a:pt x="114151" y="269595"/>
                  </a:lnTo>
                  <a:lnTo>
                    <a:pt x="113665" y="269757"/>
                  </a:lnTo>
                  <a:lnTo>
                    <a:pt x="113180" y="269927"/>
                  </a:lnTo>
                  <a:lnTo>
                    <a:pt x="112694" y="270115"/>
                  </a:lnTo>
                  <a:lnTo>
                    <a:pt x="112217" y="270311"/>
                  </a:lnTo>
                  <a:lnTo>
                    <a:pt x="111748" y="270515"/>
                  </a:lnTo>
                  <a:lnTo>
                    <a:pt x="111288" y="270737"/>
                  </a:lnTo>
                  <a:lnTo>
                    <a:pt x="110828" y="270967"/>
                  </a:lnTo>
                  <a:lnTo>
                    <a:pt x="110368" y="271214"/>
                  </a:lnTo>
                  <a:lnTo>
                    <a:pt x="109925" y="271469"/>
                  </a:lnTo>
                  <a:lnTo>
                    <a:pt x="109482" y="271733"/>
                  </a:lnTo>
                  <a:lnTo>
                    <a:pt x="109048" y="272014"/>
                  </a:lnTo>
                  <a:lnTo>
                    <a:pt x="108622" y="272296"/>
                  </a:lnTo>
                  <a:lnTo>
                    <a:pt x="108204" y="272602"/>
                  </a:lnTo>
                  <a:lnTo>
                    <a:pt x="107796" y="272909"/>
                  </a:lnTo>
                  <a:lnTo>
                    <a:pt x="107387" y="273224"/>
                  </a:lnTo>
                  <a:lnTo>
                    <a:pt x="106986" y="273556"/>
                  </a:lnTo>
                  <a:lnTo>
                    <a:pt x="106603" y="273897"/>
                  </a:lnTo>
                  <a:lnTo>
                    <a:pt x="106219" y="274247"/>
                  </a:lnTo>
                  <a:lnTo>
                    <a:pt x="105845" y="274613"/>
                  </a:lnTo>
                  <a:lnTo>
                    <a:pt x="105487" y="274979"/>
                  </a:lnTo>
                  <a:lnTo>
                    <a:pt x="105129" y="275363"/>
                  </a:lnTo>
                  <a:lnTo>
                    <a:pt x="104780" y="275754"/>
                  </a:lnTo>
                  <a:lnTo>
                    <a:pt x="104447" y="276155"/>
                  </a:lnTo>
                  <a:lnTo>
                    <a:pt x="104115" y="276564"/>
                  </a:lnTo>
                  <a:lnTo>
                    <a:pt x="103800" y="276981"/>
                  </a:lnTo>
                  <a:lnTo>
                    <a:pt x="103493" y="277407"/>
                  </a:lnTo>
                  <a:lnTo>
                    <a:pt x="103204" y="277842"/>
                  </a:lnTo>
                  <a:lnTo>
                    <a:pt x="102922" y="278276"/>
                  </a:lnTo>
                  <a:lnTo>
                    <a:pt x="102658" y="278719"/>
                  </a:lnTo>
                  <a:lnTo>
                    <a:pt x="102394" y="279171"/>
                  </a:lnTo>
                  <a:lnTo>
                    <a:pt x="102147" y="279631"/>
                  </a:lnTo>
                  <a:lnTo>
                    <a:pt x="101917" y="280091"/>
                  </a:lnTo>
                  <a:lnTo>
                    <a:pt x="101696" y="280551"/>
                  </a:lnTo>
                  <a:lnTo>
                    <a:pt x="101483" y="281028"/>
                  </a:lnTo>
                  <a:lnTo>
                    <a:pt x="101287" y="281505"/>
                  </a:lnTo>
                  <a:lnTo>
                    <a:pt x="101108" y="281982"/>
                  </a:lnTo>
                  <a:lnTo>
                    <a:pt x="100929" y="282468"/>
                  </a:lnTo>
                  <a:lnTo>
                    <a:pt x="100767" y="282953"/>
                  </a:lnTo>
                  <a:lnTo>
                    <a:pt x="100622" y="283447"/>
                  </a:lnTo>
                  <a:lnTo>
                    <a:pt x="100486" y="283942"/>
                  </a:lnTo>
                  <a:lnTo>
                    <a:pt x="100367" y="284444"/>
                  </a:lnTo>
                  <a:lnTo>
                    <a:pt x="100256" y="284947"/>
                  </a:lnTo>
                  <a:lnTo>
                    <a:pt x="100154" y="285449"/>
                  </a:lnTo>
                  <a:lnTo>
                    <a:pt x="100068" y="285961"/>
                  </a:lnTo>
                  <a:lnTo>
                    <a:pt x="100000" y="286472"/>
                  </a:lnTo>
                  <a:lnTo>
                    <a:pt x="99941" y="286983"/>
                  </a:lnTo>
                  <a:lnTo>
                    <a:pt x="99890" y="287494"/>
                  </a:lnTo>
                  <a:lnTo>
                    <a:pt x="99855" y="288014"/>
                  </a:lnTo>
                  <a:lnTo>
                    <a:pt x="99838" y="288525"/>
                  </a:lnTo>
                  <a:lnTo>
                    <a:pt x="99830" y="289045"/>
                  </a:lnTo>
                  <a:lnTo>
                    <a:pt x="99830" y="289564"/>
                  </a:lnTo>
                  <a:lnTo>
                    <a:pt x="99855" y="290084"/>
                  </a:lnTo>
                  <a:lnTo>
                    <a:pt x="99881" y="290604"/>
                  </a:lnTo>
                  <a:lnTo>
                    <a:pt x="99932" y="291123"/>
                  </a:lnTo>
                  <a:lnTo>
                    <a:pt x="99983" y="291643"/>
                  </a:lnTo>
                  <a:lnTo>
                    <a:pt x="100060" y="292163"/>
                  </a:lnTo>
                  <a:lnTo>
                    <a:pt x="100120" y="292580"/>
                  </a:lnTo>
                  <a:lnTo>
                    <a:pt x="100171" y="292972"/>
                  </a:lnTo>
                  <a:lnTo>
                    <a:pt x="100222" y="293338"/>
                  </a:lnTo>
                  <a:lnTo>
                    <a:pt x="100256" y="293688"/>
                  </a:lnTo>
                  <a:lnTo>
                    <a:pt x="100281" y="294011"/>
                  </a:lnTo>
                  <a:lnTo>
                    <a:pt x="100299" y="294318"/>
                  </a:lnTo>
                  <a:lnTo>
                    <a:pt x="100316" y="294599"/>
                  </a:lnTo>
                  <a:lnTo>
                    <a:pt x="100316" y="294872"/>
                  </a:lnTo>
                  <a:lnTo>
                    <a:pt x="100307" y="295460"/>
                  </a:lnTo>
                  <a:lnTo>
                    <a:pt x="100281" y="296039"/>
                  </a:lnTo>
                  <a:lnTo>
                    <a:pt x="100230" y="296627"/>
                  </a:lnTo>
                  <a:lnTo>
                    <a:pt x="100162" y="297206"/>
                  </a:lnTo>
                  <a:lnTo>
                    <a:pt x="100077" y="297785"/>
                  </a:lnTo>
                  <a:lnTo>
                    <a:pt x="99966" y="298356"/>
                  </a:lnTo>
                  <a:lnTo>
                    <a:pt x="99847" y="298918"/>
                  </a:lnTo>
                  <a:lnTo>
                    <a:pt x="99702" y="299481"/>
                  </a:lnTo>
                  <a:lnTo>
                    <a:pt x="99540" y="300043"/>
                  </a:lnTo>
                  <a:lnTo>
                    <a:pt x="99361" y="300597"/>
                  </a:lnTo>
                  <a:lnTo>
                    <a:pt x="99165" y="301151"/>
                  </a:lnTo>
                  <a:lnTo>
                    <a:pt x="98952" y="301696"/>
                  </a:lnTo>
                  <a:lnTo>
                    <a:pt x="98722" y="302233"/>
                  </a:lnTo>
                  <a:lnTo>
                    <a:pt x="98475" y="302769"/>
                  </a:lnTo>
                  <a:lnTo>
                    <a:pt x="98220" y="303297"/>
                  </a:lnTo>
                  <a:lnTo>
                    <a:pt x="97939" y="303817"/>
                  </a:lnTo>
                  <a:lnTo>
                    <a:pt x="97640" y="304337"/>
                  </a:lnTo>
                  <a:lnTo>
                    <a:pt x="97334" y="304839"/>
                  </a:lnTo>
                  <a:lnTo>
                    <a:pt x="97010" y="305351"/>
                  </a:lnTo>
                  <a:lnTo>
                    <a:pt x="96669" y="305845"/>
                  </a:lnTo>
                  <a:lnTo>
                    <a:pt x="96311" y="306330"/>
                  </a:lnTo>
                  <a:lnTo>
                    <a:pt x="95945" y="306816"/>
                  </a:lnTo>
                  <a:lnTo>
                    <a:pt x="95562" y="307293"/>
                  </a:lnTo>
                  <a:lnTo>
                    <a:pt x="95161" y="307762"/>
                  </a:lnTo>
                  <a:lnTo>
                    <a:pt x="94752" y="308222"/>
                  </a:lnTo>
                  <a:lnTo>
                    <a:pt x="94326" y="308673"/>
                  </a:lnTo>
                  <a:lnTo>
                    <a:pt x="93883" y="309125"/>
                  </a:lnTo>
                  <a:lnTo>
                    <a:pt x="93432" y="309559"/>
                  </a:lnTo>
                  <a:lnTo>
                    <a:pt x="92963" y="309985"/>
                  </a:lnTo>
                  <a:lnTo>
                    <a:pt x="92486" y="310403"/>
                  </a:lnTo>
                  <a:lnTo>
                    <a:pt x="92001" y="310820"/>
                  </a:lnTo>
                  <a:lnTo>
                    <a:pt x="91498" y="311220"/>
                  </a:lnTo>
                  <a:lnTo>
                    <a:pt x="90987" y="311612"/>
                  </a:lnTo>
                  <a:lnTo>
                    <a:pt x="90459" y="311996"/>
                  </a:lnTo>
                  <a:lnTo>
                    <a:pt x="89922" y="312371"/>
                  </a:lnTo>
                  <a:lnTo>
                    <a:pt x="89377" y="312728"/>
                  </a:lnTo>
                  <a:lnTo>
                    <a:pt x="88814" y="313086"/>
                  </a:lnTo>
                  <a:lnTo>
                    <a:pt x="88252" y="313427"/>
                  </a:lnTo>
                  <a:lnTo>
                    <a:pt x="87673" y="313759"/>
                  </a:lnTo>
                  <a:lnTo>
                    <a:pt x="87076" y="314083"/>
                  </a:lnTo>
                  <a:lnTo>
                    <a:pt x="86480" y="314398"/>
                  </a:lnTo>
                  <a:lnTo>
                    <a:pt x="85875" y="314696"/>
                  </a:lnTo>
                  <a:lnTo>
                    <a:pt x="85253" y="314986"/>
                  </a:lnTo>
                  <a:lnTo>
                    <a:pt x="84631" y="315267"/>
                  </a:lnTo>
                  <a:lnTo>
                    <a:pt x="83993" y="315531"/>
                  </a:lnTo>
                  <a:lnTo>
                    <a:pt x="83354" y="315787"/>
                  </a:lnTo>
                  <a:lnTo>
                    <a:pt x="82698" y="316025"/>
                  </a:lnTo>
                  <a:lnTo>
                    <a:pt x="82042" y="316255"/>
                  </a:lnTo>
                  <a:lnTo>
                    <a:pt x="81369" y="316477"/>
                  </a:lnTo>
                  <a:lnTo>
                    <a:pt x="80696" y="316681"/>
                  </a:lnTo>
                  <a:lnTo>
                    <a:pt x="80014" y="316869"/>
                  </a:lnTo>
                  <a:lnTo>
                    <a:pt x="79324" y="317048"/>
                  </a:lnTo>
                  <a:lnTo>
                    <a:pt x="78625" y="317218"/>
                  </a:lnTo>
                  <a:lnTo>
                    <a:pt x="77927" y="317371"/>
                  </a:lnTo>
                  <a:lnTo>
                    <a:pt x="77211" y="317508"/>
                  </a:lnTo>
                  <a:lnTo>
                    <a:pt x="76495" y="317635"/>
                  </a:lnTo>
                  <a:lnTo>
                    <a:pt x="75780" y="317746"/>
                  </a:lnTo>
                  <a:lnTo>
                    <a:pt x="75056" y="317840"/>
                  </a:lnTo>
                  <a:lnTo>
                    <a:pt x="74323" y="317925"/>
                  </a:lnTo>
                  <a:lnTo>
                    <a:pt x="73582" y="317993"/>
                  </a:lnTo>
                  <a:lnTo>
                    <a:pt x="72841" y="318044"/>
                  </a:lnTo>
                  <a:lnTo>
                    <a:pt x="72100" y="318087"/>
                  </a:lnTo>
                  <a:lnTo>
                    <a:pt x="71350" y="318113"/>
                  </a:lnTo>
                  <a:lnTo>
                    <a:pt x="70600" y="318121"/>
                  </a:lnTo>
                  <a:lnTo>
                    <a:pt x="70029" y="318113"/>
                  </a:lnTo>
                  <a:lnTo>
                    <a:pt x="69459" y="318096"/>
                  </a:lnTo>
                  <a:lnTo>
                    <a:pt x="68896" y="318078"/>
                  </a:lnTo>
                  <a:lnTo>
                    <a:pt x="68334" y="318044"/>
                  </a:lnTo>
                  <a:lnTo>
                    <a:pt x="67772" y="318010"/>
                  </a:lnTo>
                  <a:lnTo>
                    <a:pt x="67218" y="317959"/>
                  </a:lnTo>
                  <a:lnTo>
                    <a:pt x="66656" y="317908"/>
                  </a:lnTo>
                  <a:lnTo>
                    <a:pt x="66102" y="317840"/>
                  </a:lnTo>
                  <a:lnTo>
                    <a:pt x="65548" y="317772"/>
                  </a:lnTo>
                  <a:lnTo>
                    <a:pt x="65003" y="317687"/>
                  </a:lnTo>
                  <a:lnTo>
                    <a:pt x="64458" y="317601"/>
                  </a:lnTo>
                  <a:lnTo>
                    <a:pt x="63912" y="317499"/>
                  </a:lnTo>
                  <a:lnTo>
                    <a:pt x="63367" y="317397"/>
                  </a:lnTo>
                  <a:lnTo>
                    <a:pt x="62830" y="317286"/>
                  </a:lnTo>
                  <a:lnTo>
                    <a:pt x="62294" y="317167"/>
                  </a:lnTo>
                  <a:lnTo>
                    <a:pt x="61766" y="317039"/>
                  </a:lnTo>
                  <a:lnTo>
                    <a:pt x="61237" y="316903"/>
                  </a:lnTo>
                  <a:lnTo>
                    <a:pt x="60718" y="316758"/>
                  </a:lnTo>
                  <a:lnTo>
                    <a:pt x="60198" y="316605"/>
                  </a:lnTo>
                  <a:lnTo>
                    <a:pt x="59678" y="316443"/>
                  </a:lnTo>
                  <a:lnTo>
                    <a:pt x="59167" y="316281"/>
                  </a:lnTo>
                  <a:lnTo>
                    <a:pt x="58656" y="316102"/>
                  </a:lnTo>
                  <a:lnTo>
                    <a:pt x="58153" y="315923"/>
                  </a:lnTo>
                  <a:lnTo>
                    <a:pt x="57659" y="315736"/>
                  </a:lnTo>
                  <a:lnTo>
                    <a:pt x="57165" y="315540"/>
                  </a:lnTo>
                  <a:lnTo>
                    <a:pt x="56671" y="315335"/>
                  </a:lnTo>
                  <a:lnTo>
                    <a:pt x="56185" y="315131"/>
                  </a:lnTo>
                  <a:lnTo>
                    <a:pt x="55708" y="314909"/>
                  </a:lnTo>
                  <a:lnTo>
                    <a:pt x="55231" y="314688"/>
                  </a:lnTo>
                  <a:lnTo>
                    <a:pt x="54763" y="314458"/>
                  </a:lnTo>
                  <a:lnTo>
                    <a:pt x="54303" y="314228"/>
                  </a:lnTo>
                  <a:lnTo>
                    <a:pt x="53843" y="313981"/>
                  </a:lnTo>
                  <a:lnTo>
                    <a:pt x="53391" y="313734"/>
                  </a:lnTo>
                  <a:lnTo>
                    <a:pt x="52940" y="313478"/>
                  </a:lnTo>
                  <a:lnTo>
                    <a:pt x="52497" y="313214"/>
                  </a:lnTo>
                  <a:lnTo>
                    <a:pt x="52062" y="312941"/>
                  </a:lnTo>
                  <a:lnTo>
                    <a:pt x="51636" y="312669"/>
                  </a:lnTo>
                  <a:lnTo>
                    <a:pt x="51210" y="312388"/>
                  </a:lnTo>
                  <a:lnTo>
                    <a:pt x="50793" y="312098"/>
                  </a:lnTo>
                  <a:lnTo>
                    <a:pt x="50384" y="311808"/>
                  </a:lnTo>
                  <a:lnTo>
                    <a:pt x="49983" y="311502"/>
                  </a:lnTo>
                  <a:lnTo>
                    <a:pt x="49583" y="311195"/>
                  </a:lnTo>
                  <a:lnTo>
                    <a:pt x="49200" y="310888"/>
                  </a:lnTo>
                  <a:lnTo>
                    <a:pt x="48816" y="310573"/>
                  </a:lnTo>
                  <a:lnTo>
                    <a:pt x="48441" y="310249"/>
                  </a:lnTo>
                  <a:lnTo>
                    <a:pt x="48066" y="309917"/>
                  </a:lnTo>
                  <a:lnTo>
                    <a:pt x="47709" y="309585"/>
                  </a:lnTo>
                  <a:lnTo>
                    <a:pt x="47359" y="309244"/>
                  </a:lnTo>
                  <a:lnTo>
                    <a:pt x="47010" y="308895"/>
                  </a:lnTo>
                  <a:lnTo>
                    <a:pt x="46669" y="308545"/>
                  </a:lnTo>
                  <a:lnTo>
                    <a:pt x="46346" y="308188"/>
                  </a:lnTo>
                  <a:lnTo>
                    <a:pt x="46022" y="307830"/>
                  </a:lnTo>
                  <a:lnTo>
                    <a:pt x="45707" y="307463"/>
                  </a:lnTo>
                  <a:lnTo>
                    <a:pt x="45400" y="307089"/>
                  </a:lnTo>
                  <a:lnTo>
                    <a:pt x="45110" y="306714"/>
                  </a:lnTo>
                  <a:lnTo>
                    <a:pt x="44821" y="306330"/>
                  </a:lnTo>
                  <a:lnTo>
                    <a:pt x="44539" y="305947"/>
                  </a:lnTo>
                  <a:lnTo>
                    <a:pt x="44267" y="305555"/>
                  </a:lnTo>
                  <a:lnTo>
                    <a:pt x="44011" y="305163"/>
                  </a:lnTo>
                  <a:lnTo>
                    <a:pt x="43756" y="304754"/>
                  </a:lnTo>
                  <a:lnTo>
                    <a:pt x="43517" y="304354"/>
                  </a:lnTo>
                  <a:lnTo>
                    <a:pt x="43279" y="303945"/>
                  </a:lnTo>
                  <a:lnTo>
                    <a:pt x="43057" y="303527"/>
                  </a:lnTo>
                  <a:lnTo>
                    <a:pt x="42844" y="303110"/>
                  </a:lnTo>
                  <a:lnTo>
                    <a:pt x="42648" y="302718"/>
                  </a:lnTo>
                  <a:lnTo>
                    <a:pt x="42435" y="302326"/>
                  </a:lnTo>
                  <a:lnTo>
                    <a:pt x="42222" y="301943"/>
                  </a:lnTo>
                  <a:lnTo>
                    <a:pt x="42001" y="301559"/>
                  </a:lnTo>
                  <a:lnTo>
                    <a:pt x="41779" y="301185"/>
                  </a:lnTo>
                  <a:lnTo>
                    <a:pt x="41549" y="300818"/>
                  </a:lnTo>
                  <a:lnTo>
                    <a:pt x="41311" y="300452"/>
                  </a:lnTo>
                  <a:lnTo>
                    <a:pt x="41064" y="300094"/>
                  </a:lnTo>
                  <a:lnTo>
                    <a:pt x="40817" y="299736"/>
                  </a:lnTo>
                  <a:lnTo>
                    <a:pt x="40561" y="299387"/>
                  </a:lnTo>
                  <a:lnTo>
                    <a:pt x="40305" y="299046"/>
                  </a:lnTo>
                  <a:lnTo>
                    <a:pt x="40041" y="298706"/>
                  </a:lnTo>
                  <a:lnTo>
                    <a:pt x="39769" y="298365"/>
                  </a:lnTo>
                  <a:lnTo>
                    <a:pt x="39488" y="298041"/>
                  </a:lnTo>
                  <a:lnTo>
                    <a:pt x="39206" y="297717"/>
                  </a:lnTo>
                  <a:lnTo>
                    <a:pt x="38917" y="297402"/>
                  </a:lnTo>
                  <a:lnTo>
                    <a:pt x="38627" y="297087"/>
                  </a:lnTo>
                  <a:lnTo>
                    <a:pt x="38329" y="296780"/>
                  </a:lnTo>
                  <a:lnTo>
                    <a:pt x="38022" y="296473"/>
                  </a:lnTo>
                  <a:lnTo>
                    <a:pt x="37715" y="296184"/>
                  </a:lnTo>
                  <a:lnTo>
                    <a:pt x="37409" y="295886"/>
                  </a:lnTo>
                  <a:lnTo>
                    <a:pt x="37085" y="295604"/>
                  </a:lnTo>
                  <a:lnTo>
                    <a:pt x="36770" y="295323"/>
                  </a:lnTo>
                  <a:lnTo>
                    <a:pt x="36438" y="295051"/>
                  </a:lnTo>
                  <a:lnTo>
                    <a:pt x="36105" y="294787"/>
                  </a:lnTo>
                  <a:lnTo>
                    <a:pt x="35773" y="294523"/>
                  </a:lnTo>
                  <a:lnTo>
                    <a:pt x="35432" y="294267"/>
                  </a:lnTo>
                  <a:lnTo>
                    <a:pt x="35092" y="294020"/>
                  </a:lnTo>
                  <a:lnTo>
                    <a:pt x="34742" y="293773"/>
                  </a:lnTo>
                  <a:lnTo>
                    <a:pt x="34384" y="293534"/>
                  </a:lnTo>
                  <a:lnTo>
                    <a:pt x="34027" y="293304"/>
                  </a:lnTo>
                  <a:lnTo>
                    <a:pt x="33669" y="293074"/>
                  </a:lnTo>
                  <a:lnTo>
                    <a:pt x="33302" y="292861"/>
                  </a:lnTo>
                  <a:lnTo>
                    <a:pt x="32936" y="292648"/>
                  </a:lnTo>
                  <a:lnTo>
                    <a:pt x="32561" y="292435"/>
                  </a:lnTo>
                  <a:lnTo>
                    <a:pt x="32186" y="292239"/>
                  </a:lnTo>
                  <a:lnTo>
                    <a:pt x="31803" y="292043"/>
                  </a:lnTo>
                  <a:lnTo>
                    <a:pt x="31420" y="291856"/>
                  </a:lnTo>
                  <a:lnTo>
                    <a:pt x="31036" y="291677"/>
                  </a:lnTo>
                  <a:lnTo>
                    <a:pt x="30644" y="291498"/>
                  </a:lnTo>
                  <a:lnTo>
                    <a:pt x="30253" y="291336"/>
                  </a:lnTo>
                  <a:lnTo>
                    <a:pt x="29852" y="291174"/>
                  </a:lnTo>
                  <a:lnTo>
                    <a:pt x="29452" y="291013"/>
                  </a:lnTo>
                  <a:lnTo>
                    <a:pt x="29051" y="290868"/>
                  </a:lnTo>
                  <a:lnTo>
                    <a:pt x="28642" y="290723"/>
                  </a:lnTo>
                  <a:lnTo>
                    <a:pt x="28233" y="290595"/>
                  </a:lnTo>
                  <a:lnTo>
                    <a:pt x="27816" y="290467"/>
                  </a:lnTo>
                  <a:lnTo>
                    <a:pt x="27407" y="290348"/>
                  </a:lnTo>
                  <a:lnTo>
                    <a:pt x="26981" y="290229"/>
                  </a:lnTo>
                  <a:lnTo>
                    <a:pt x="26564" y="290127"/>
                  </a:lnTo>
                  <a:lnTo>
                    <a:pt x="26138" y="290024"/>
                  </a:lnTo>
                  <a:lnTo>
                    <a:pt x="25712" y="289931"/>
                  </a:lnTo>
                  <a:lnTo>
                    <a:pt x="25286" y="289845"/>
                  </a:lnTo>
                  <a:lnTo>
                    <a:pt x="24860" y="289769"/>
                  </a:lnTo>
                  <a:lnTo>
                    <a:pt x="24425" y="289692"/>
                  </a:lnTo>
                  <a:lnTo>
                    <a:pt x="23991" y="289632"/>
                  </a:lnTo>
                  <a:lnTo>
                    <a:pt x="23556" y="289573"/>
                  </a:lnTo>
                  <a:lnTo>
                    <a:pt x="23113" y="289530"/>
                  </a:lnTo>
                  <a:lnTo>
                    <a:pt x="22670" y="289488"/>
                  </a:lnTo>
                  <a:lnTo>
                    <a:pt x="22227" y="289454"/>
                  </a:lnTo>
                  <a:lnTo>
                    <a:pt x="21784" y="289428"/>
                  </a:lnTo>
                  <a:lnTo>
                    <a:pt x="21341" y="289402"/>
                  </a:lnTo>
                  <a:lnTo>
                    <a:pt x="20890" y="289394"/>
                  </a:lnTo>
                  <a:lnTo>
                    <a:pt x="19910" y="289394"/>
                  </a:lnTo>
                  <a:lnTo>
                    <a:pt x="19390" y="289419"/>
                  </a:lnTo>
                  <a:lnTo>
                    <a:pt x="18871" y="289454"/>
                  </a:lnTo>
                  <a:lnTo>
                    <a:pt x="18351" y="289496"/>
                  </a:lnTo>
                  <a:lnTo>
                    <a:pt x="17840" y="289556"/>
                  </a:lnTo>
                  <a:lnTo>
                    <a:pt x="17329" y="289624"/>
                  </a:lnTo>
                  <a:lnTo>
                    <a:pt x="16826" y="289709"/>
                  </a:lnTo>
                  <a:lnTo>
                    <a:pt x="16323" y="289803"/>
                  </a:lnTo>
                  <a:lnTo>
                    <a:pt x="15821" y="289914"/>
                  </a:lnTo>
                  <a:lnTo>
                    <a:pt x="15335" y="290033"/>
                  </a:lnTo>
                  <a:lnTo>
                    <a:pt x="14850" y="290169"/>
                  </a:lnTo>
                  <a:lnTo>
                    <a:pt x="14364" y="290305"/>
                  </a:lnTo>
                  <a:lnTo>
                    <a:pt x="13887" y="290467"/>
                  </a:lnTo>
                  <a:lnTo>
                    <a:pt x="13410" y="290629"/>
                  </a:lnTo>
                  <a:lnTo>
                    <a:pt x="12950" y="290808"/>
                  </a:lnTo>
                  <a:lnTo>
                    <a:pt x="12490" y="290996"/>
                  </a:lnTo>
                  <a:lnTo>
                    <a:pt x="12030" y="291191"/>
                  </a:lnTo>
                  <a:lnTo>
                    <a:pt x="11578" y="291404"/>
                  </a:lnTo>
                  <a:lnTo>
                    <a:pt x="11135" y="291626"/>
                  </a:lnTo>
                  <a:lnTo>
                    <a:pt x="10701" y="291856"/>
                  </a:lnTo>
                  <a:lnTo>
                    <a:pt x="10266" y="292095"/>
                  </a:lnTo>
                  <a:lnTo>
                    <a:pt x="9840" y="292350"/>
                  </a:lnTo>
                  <a:lnTo>
                    <a:pt x="9423" y="292606"/>
                  </a:lnTo>
                  <a:lnTo>
                    <a:pt x="9014" y="292878"/>
                  </a:lnTo>
                  <a:lnTo>
                    <a:pt x="8613" y="293159"/>
                  </a:lnTo>
                  <a:lnTo>
                    <a:pt x="8213" y="293449"/>
                  </a:lnTo>
                  <a:lnTo>
                    <a:pt x="7821" y="293747"/>
                  </a:lnTo>
                  <a:lnTo>
                    <a:pt x="7438" y="294054"/>
                  </a:lnTo>
                  <a:lnTo>
                    <a:pt x="7063" y="294369"/>
                  </a:lnTo>
                  <a:lnTo>
                    <a:pt x="6697" y="294701"/>
                  </a:lnTo>
                  <a:lnTo>
                    <a:pt x="6339" y="295034"/>
                  </a:lnTo>
                  <a:lnTo>
                    <a:pt x="5990" y="295374"/>
                  </a:lnTo>
                  <a:lnTo>
                    <a:pt x="5649" y="295724"/>
                  </a:lnTo>
                  <a:lnTo>
                    <a:pt x="5316" y="296082"/>
                  </a:lnTo>
                  <a:lnTo>
                    <a:pt x="4984" y="296448"/>
                  </a:lnTo>
                  <a:lnTo>
                    <a:pt x="4669" y="296823"/>
                  </a:lnTo>
                  <a:lnTo>
                    <a:pt x="4362" y="297206"/>
                  </a:lnTo>
                  <a:lnTo>
                    <a:pt x="4064" y="297598"/>
                  </a:lnTo>
                  <a:lnTo>
                    <a:pt x="3774" y="297998"/>
                  </a:lnTo>
                  <a:lnTo>
                    <a:pt x="3493" y="298399"/>
                  </a:lnTo>
                  <a:lnTo>
                    <a:pt x="3221" y="298808"/>
                  </a:lnTo>
                  <a:lnTo>
                    <a:pt x="2965" y="299225"/>
                  </a:lnTo>
                  <a:lnTo>
                    <a:pt x="2710" y="299651"/>
                  </a:lnTo>
                  <a:lnTo>
                    <a:pt x="2471" y="300086"/>
                  </a:lnTo>
                  <a:lnTo>
                    <a:pt x="2241" y="300520"/>
                  </a:lnTo>
                  <a:lnTo>
                    <a:pt x="2019" y="300963"/>
                  </a:lnTo>
                  <a:lnTo>
                    <a:pt x="1807" y="301415"/>
                  </a:lnTo>
                  <a:lnTo>
                    <a:pt x="1611" y="301875"/>
                  </a:lnTo>
                  <a:lnTo>
                    <a:pt x="1423" y="302335"/>
                  </a:lnTo>
                  <a:lnTo>
                    <a:pt x="1244" y="302803"/>
                  </a:lnTo>
                  <a:lnTo>
                    <a:pt x="1074" y="303272"/>
                  </a:lnTo>
                  <a:lnTo>
                    <a:pt x="921" y="303749"/>
                  </a:lnTo>
                  <a:lnTo>
                    <a:pt x="776" y="304235"/>
                  </a:lnTo>
                  <a:lnTo>
                    <a:pt x="648" y="304720"/>
                  </a:lnTo>
                  <a:lnTo>
                    <a:pt x="529" y="305214"/>
                  </a:lnTo>
                  <a:lnTo>
                    <a:pt x="418" y="305708"/>
                  </a:lnTo>
                  <a:lnTo>
                    <a:pt x="324" y="306211"/>
                  </a:lnTo>
                  <a:lnTo>
                    <a:pt x="239" y="306714"/>
                  </a:lnTo>
                  <a:lnTo>
                    <a:pt x="171" y="307225"/>
                  </a:lnTo>
                  <a:lnTo>
                    <a:pt x="111" y="307736"/>
                  </a:lnTo>
                  <a:lnTo>
                    <a:pt x="60" y="308256"/>
                  </a:lnTo>
                  <a:lnTo>
                    <a:pt x="34" y="308775"/>
                  </a:lnTo>
                  <a:lnTo>
                    <a:pt x="9" y="309295"/>
                  </a:lnTo>
                  <a:lnTo>
                    <a:pt x="0" y="309823"/>
                  </a:lnTo>
                  <a:lnTo>
                    <a:pt x="9" y="310386"/>
                  </a:lnTo>
                  <a:lnTo>
                    <a:pt x="34" y="310939"/>
                  </a:lnTo>
                  <a:lnTo>
                    <a:pt x="69" y="311493"/>
                  </a:lnTo>
                  <a:lnTo>
                    <a:pt x="120" y="312038"/>
                  </a:lnTo>
                  <a:lnTo>
                    <a:pt x="188" y="312583"/>
                  </a:lnTo>
                  <a:lnTo>
                    <a:pt x="273" y="313120"/>
                  </a:lnTo>
                  <a:lnTo>
                    <a:pt x="367" y="313657"/>
                  </a:lnTo>
                  <a:lnTo>
                    <a:pt x="469" y="314185"/>
                  </a:lnTo>
                  <a:lnTo>
                    <a:pt x="588" y="314705"/>
                  </a:lnTo>
                  <a:lnTo>
                    <a:pt x="725" y="315224"/>
                  </a:lnTo>
                  <a:lnTo>
                    <a:pt x="878" y="315736"/>
                  </a:lnTo>
                  <a:lnTo>
                    <a:pt x="1040" y="316247"/>
                  </a:lnTo>
                  <a:lnTo>
                    <a:pt x="1210" y="316749"/>
                  </a:lnTo>
                  <a:lnTo>
                    <a:pt x="1398" y="317244"/>
                  </a:lnTo>
                  <a:lnTo>
                    <a:pt x="1594" y="317738"/>
                  </a:lnTo>
                  <a:lnTo>
                    <a:pt x="1807" y="318215"/>
                  </a:lnTo>
                  <a:lnTo>
                    <a:pt x="2028" y="318692"/>
                  </a:lnTo>
                  <a:lnTo>
                    <a:pt x="2267" y="319169"/>
                  </a:lnTo>
                  <a:lnTo>
                    <a:pt x="2505" y="319629"/>
                  </a:lnTo>
                  <a:lnTo>
                    <a:pt x="2769" y="320081"/>
                  </a:lnTo>
                  <a:lnTo>
                    <a:pt x="3033" y="320532"/>
                  </a:lnTo>
                  <a:lnTo>
                    <a:pt x="3314" y="320975"/>
                  </a:lnTo>
                  <a:lnTo>
                    <a:pt x="3604" y="321410"/>
                  </a:lnTo>
                  <a:lnTo>
                    <a:pt x="3911" y="321835"/>
                  </a:lnTo>
                  <a:lnTo>
                    <a:pt x="4217" y="322253"/>
                  </a:lnTo>
                  <a:lnTo>
                    <a:pt x="4541" y="322662"/>
                  </a:lnTo>
                  <a:lnTo>
                    <a:pt x="4873" y="323062"/>
                  </a:lnTo>
                  <a:lnTo>
                    <a:pt x="5214" y="323454"/>
                  </a:lnTo>
                  <a:lnTo>
                    <a:pt x="5572" y="323838"/>
                  </a:lnTo>
                  <a:lnTo>
                    <a:pt x="5930" y="324212"/>
                  </a:lnTo>
                  <a:lnTo>
                    <a:pt x="6305" y="324570"/>
                  </a:lnTo>
                  <a:lnTo>
                    <a:pt x="6680" y="324928"/>
                  </a:lnTo>
                  <a:lnTo>
                    <a:pt x="7054" y="324579"/>
                  </a:lnTo>
                  <a:lnTo>
                    <a:pt x="7429" y="324229"/>
                  </a:lnTo>
                  <a:lnTo>
                    <a:pt x="7796" y="323872"/>
                  </a:lnTo>
                  <a:lnTo>
                    <a:pt x="8153" y="323514"/>
                  </a:lnTo>
                  <a:lnTo>
                    <a:pt x="8511" y="323156"/>
                  </a:lnTo>
                  <a:lnTo>
                    <a:pt x="8861" y="322790"/>
                  </a:lnTo>
                  <a:lnTo>
                    <a:pt x="9210" y="322423"/>
                  </a:lnTo>
                  <a:lnTo>
                    <a:pt x="9551" y="322048"/>
                  </a:lnTo>
                  <a:lnTo>
                    <a:pt x="9891" y="321674"/>
                  </a:lnTo>
                  <a:lnTo>
                    <a:pt x="10224" y="321299"/>
                  </a:lnTo>
                  <a:lnTo>
                    <a:pt x="10556" y="320915"/>
                  </a:lnTo>
                  <a:lnTo>
                    <a:pt x="10880" y="320532"/>
                  </a:lnTo>
                  <a:lnTo>
                    <a:pt x="11203" y="320140"/>
                  </a:lnTo>
                  <a:lnTo>
                    <a:pt x="11519" y="319748"/>
                  </a:lnTo>
                  <a:lnTo>
                    <a:pt x="11825" y="319356"/>
                  </a:lnTo>
                  <a:lnTo>
                    <a:pt x="12132" y="318956"/>
                  </a:lnTo>
                  <a:lnTo>
                    <a:pt x="12430" y="318556"/>
                  </a:lnTo>
                  <a:lnTo>
                    <a:pt x="12728" y="318155"/>
                  </a:lnTo>
                  <a:lnTo>
                    <a:pt x="13018" y="317746"/>
                  </a:lnTo>
                  <a:lnTo>
                    <a:pt x="13308" y="317337"/>
                  </a:lnTo>
                  <a:lnTo>
                    <a:pt x="13589" y="316928"/>
                  </a:lnTo>
                  <a:lnTo>
                    <a:pt x="13861" y="316511"/>
                  </a:lnTo>
                  <a:lnTo>
                    <a:pt x="14134" y="316093"/>
                  </a:lnTo>
                  <a:lnTo>
                    <a:pt x="14398" y="315676"/>
                  </a:lnTo>
                  <a:lnTo>
                    <a:pt x="14662" y="315250"/>
                  </a:lnTo>
                  <a:lnTo>
                    <a:pt x="14909" y="314824"/>
                  </a:lnTo>
                  <a:lnTo>
                    <a:pt x="15165" y="314398"/>
                  </a:lnTo>
                  <a:lnTo>
                    <a:pt x="15412" y="313964"/>
                  </a:lnTo>
                  <a:lnTo>
                    <a:pt x="15650" y="313529"/>
                  </a:lnTo>
                  <a:lnTo>
                    <a:pt x="15880" y="313095"/>
                  </a:lnTo>
                  <a:lnTo>
                    <a:pt x="16110" y="312652"/>
                  </a:lnTo>
                  <a:lnTo>
                    <a:pt x="16332" y="312209"/>
                  </a:lnTo>
                  <a:lnTo>
                    <a:pt x="16409" y="312064"/>
                  </a:lnTo>
                  <a:lnTo>
                    <a:pt x="16494" y="311919"/>
                  </a:lnTo>
                  <a:lnTo>
                    <a:pt x="16579" y="311783"/>
                  </a:lnTo>
                  <a:lnTo>
                    <a:pt x="16664" y="311655"/>
                  </a:lnTo>
                  <a:lnTo>
                    <a:pt x="16766" y="311527"/>
                  </a:lnTo>
                  <a:lnTo>
                    <a:pt x="16860" y="311399"/>
                  </a:lnTo>
                  <a:lnTo>
                    <a:pt x="16962" y="311280"/>
                  </a:lnTo>
                  <a:lnTo>
                    <a:pt x="17073" y="311169"/>
                  </a:lnTo>
                  <a:lnTo>
                    <a:pt x="17184" y="311059"/>
                  </a:lnTo>
                  <a:lnTo>
                    <a:pt x="17303" y="310956"/>
                  </a:lnTo>
                  <a:lnTo>
                    <a:pt x="17422" y="310854"/>
                  </a:lnTo>
                  <a:lnTo>
                    <a:pt x="17542" y="310760"/>
                  </a:lnTo>
                  <a:lnTo>
                    <a:pt x="17670" y="310667"/>
                  </a:lnTo>
                  <a:lnTo>
                    <a:pt x="17797" y="310581"/>
                  </a:lnTo>
                  <a:lnTo>
                    <a:pt x="17925" y="310496"/>
                  </a:lnTo>
                  <a:lnTo>
                    <a:pt x="18061" y="310420"/>
                  </a:lnTo>
                  <a:lnTo>
                    <a:pt x="18198" y="310351"/>
                  </a:lnTo>
                  <a:lnTo>
                    <a:pt x="18334" y="310283"/>
                  </a:lnTo>
                  <a:lnTo>
                    <a:pt x="18479" y="310224"/>
                  </a:lnTo>
                  <a:lnTo>
                    <a:pt x="18615" y="310164"/>
                  </a:lnTo>
                  <a:lnTo>
                    <a:pt x="18913" y="310062"/>
                  </a:lnTo>
                  <a:lnTo>
                    <a:pt x="19212" y="309977"/>
                  </a:lnTo>
                  <a:lnTo>
                    <a:pt x="19510" y="309908"/>
                  </a:lnTo>
                  <a:lnTo>
                    <a:pt x="19816" y="309866"/>
                  </a:lnTo>
                  <a:lnTo>
                    <a:pt x="20132" y="309832"/>
                  </a:lnTo>
                  <a:lnTo>
                    <a:pt x="20438" y="309823"/>
                  </a:lnTo>
                  <a:lnTo>
                    <a:pt x="20754" y="309832"/>
                  </a:lnTo>
                  <a:lnTo>
                    <a:pt x="21060" y="309866"/>
                  </a:lnTo>
                  <a:lnTo>
                    <a:pt x="21367" y="309908"/>
                  </a:lnTo>
                  <a:lnTo>
                    <a:pt x="21674" y="309977"/>
                  </a:lnTo>
                  <a:lnTo>
                    <a:pt x="21972" y="310062"/>
                  </a:lnTo>
                  <a:lnTo>
                    <a:pt x="22261" y="310164"/>
                  </a:lnTo>
                  <a:lnTo>
                    <a:pt x="22543" y="310283"/>
                  </a:lnTo>
                  <a:lnTo>
                    <a:pt x="22687" y="310351"/>
                  </a:lnTo>
                  <a:lnTo>
                    <a:pt x="22824" y="310420"/>
                  </a:lnTo>
                  <a:lnTo>
                    <a:pt x="22951" y="310496"/>
                  </a:lnTo>
                  <a:lnTo>
                    <a:pt x="23088" y="310581"/>
                  </a:lnTo>
                  <a:lnTo>
                    <a:pt x="23216" y="310667"/>
                  </a:lnTo>
                  <a:lnTo>
                    <a:pt x="23335" y="310760"/>
                  </a:lnTo>
                  <a:lnTo>
                    <a:pt x="23463" y="310854"/>
                  </a:lnTo>
                  <a:lnTo>
                    <a:pt x="23582" y="310956"/>
                  </a:lnTo>
                  <a:lnTo>
                    <a:pt x="23693" y="311059"/>
                  </a:lnTo>
                  <a:lnTo>
                    <a:pt x="23803" y="311169"/>
                  </a:lnTo>
                  <a:lnTo>
                    <a:pt x="23914" y="311280"/>
                  </a:lnTo>
                  <a:lnTo>
                    <a:pt x="24016" y="311399"/>
                  </a:lnTo>
                  <a:lnTo>
                    <a:pt x="24119" y="311527"/>
                  </a:lnTo>
                  <a:lnTo>
                    <a:pt x="24212" y="311655"/>
                  </a:lnTo>
                  <a:lnTo>
                    <a:pt x="24306" y="311783"/>
                  </a:lnTo>
                  <a:lnTo>
                    <a:pt x="24391" y="311919"/>
                  </a:lnTo>
                  <a:lnTo>
                    <a:pt x="24468" y="312064"/>
                  </a:lnTo>
                  <a:lnTo>
                    <a:pt x="24545" y="312209"/>
                  </a:lnTo>
                  <a:lnTo>
                    <a:pt x="24919" y="312933"/>
                  </a:lnTo>
                  <a:lnTo>
                    <a:pt x="25303" y="313648"/>
                  </a:lnTo>
                  <a:lnTo>
                    <a:pt x="25695" y="314356"/>
                  </a:lnTo>
                  <a:lnTo>
                    <a:pt x="26112" y="315063"/>
                  </a:lnTo>
                  <a:lnTo>
                    <a:pt x="26530" y="315753"/>
                  </a:lnTo>
                  <a:lnTo>
                    <a:pt x="26973" y="316443"/>
                  </a:lnTo>
                  <a:lnTo>
                    <a:pt x="27424" y="317116"/>
                  </a:lnTo>
                  <a:lnTo>
                    <a:pt x="27893" y="317789"/>
                  </a:lnTo>
                  <a:lnTo>
                    <a:pt x="28370" y="318453"/>
                  </a:lnTo>
                  <a:lnTo>
                    <a:pt x="28864" y="319109"/>
                  </a:lnTo>
                  <a:lnTo>
                    <a:pt x="29375" y="319757"/>
                  </a:lnTo>
                  <a:lnTo>
                    <a:pt x="29895" y="320396"/>
                  </a:lnTo>
                  <a:lnTo>
                    <a:pt x="30423" y="321026"/>
                  </a:lnTo>
                  <a:lnTo>
                    <a:pt x="30968" y="321648"/>
                  </a:lnTo>
                  <a:lnTo>
                    <a:pt x="31522" y="322261"/>
                  </a:lnTo>
                  <a:lnTo>
                    <a:pt x="32093" y="322866"/>
                  </a:lnTo>
                  <a:lnTo>
                    <a:pt x="32672" y="323463"/>
                  </a:lnTo>
                  <a:lnTo>
                    <a:pt x="33268" y="324042"/>
                  </a:lnTo>
                  <a:lnTo>
                    <a:pt x="33873" y="324621"/>
                  </a:lnTo>
                  <a:lnTo>
                    <a:pt x="34487" y="325184"/>
                  </a:lnTo>
                  <a:lnTo>
                    <a:pt x="35117" y="325746"/>
                  </a:lnTo>
                  <a:lnTo>
                    <a:pt x="35756" y="326291"/>
                  </a:lnTo>
                  <a:lnTo>
                    <a:pt x="36404" y="326828"/>
                  </a:lnTo>
                  <a:lnTo>
                    <a:pt x="37068" y="327356"/>
                  </a:lnTo>
                  <a:lnTo>
                    <a:pt x="37733" y="327876"/>
                  </a:lnTo>
                  <a:lnTo>
                    <a:pt x="38423" y="328378"/>
                  </a:lnTo>
                  <a:lnTo>
                    <a:pt x="39113" y="328872"/>
                  </a:lnTo>
                  <a:lnTo>
                    <a:pt x="39811" y="329358"/>
                  </a:lnTo>
                  <a:lnTo>
                    <a:pt x="40527" y="329835"/>
                  </a:lnTo>
                  <a:lnTo>
                    <a:pt x="41251" y="330295"/>
                  </a:lnTo>
                  <a:lnTo>
                    <a:pt x="41984" y="330755"/>
                  </a:lnTo>
                  <a:lnTo>
                    <a:pt x="42725" y="331190"/>
                  </a:lnTo>
                  <a:lnTo>
                    <a:pt x="43475" y="331624"/>
                  </a:lnTo>
                  <a:lnTo>
                    <a:pt x="44241" y="332042"/>
                  </a:lnTo>
                  <a:lnTo>
                    <a:pt x="45008" y="332451"/>
                  </a:lnTo>
                  <a:lnTo>
                    <a:pt x="45792" y="332842"/>
                  </a:lnTo>
                  <a:lnTo>
                    <a:pt x="46576" y="333226"/>
                  </a:lnTo>
                  <a:lnTo>
                    <a:pt x="47376" y="333601"/>
                  </a:lnTo>
                  <a:lnTo>
                    <a:pt x="48177" y="333958"/>
                  </a:lnTo>
                  <a:lnTo>
                    <a:pt x="48995" y="334308"/>
                  </a:lnTo>
                  <a:lnTo>
                    <a:pt x="49813" y="334640"/>
                  </a:lnTo>
                  <a:lnTo>
                    <a:pt x="50648" y="334964"/>
                  </a:lnTo>
                  <a:lnTo>
                    <a:pt x="51483" y="335270"/>
                  </a:lnTo>
                  <a:lnTo>
                    <a:pt x="52326" y="335569"/>
                  </a:lnTo>
                  <a:lnTo>
                    <a:pt x="53178" y="335850"/>
                  </a:lnTo>
                  <a:lnTo>
                    <a:pt x="54039" y="336114"/>
                  </a:lnTo>
                  <a:lnTo>
                    <a:pt x="54908" y="336369"/>
                  </a:lnTo>
                  <a:lnTo>
                    <a:pt x="55785" y="336617"/>
                  </a:lnTo>
                  <a:lnTo>
                    <a:pt x="56662" y="336847"/>
                  </a:lnTo>
                  <a:lnTo>
                    <a:pt x="57548" y="337060"/>
                  </a:lnTo>
                  <a:lnTo>
                    <a:pt x="58443" y="337264"/>
                  </a:lnTo>
                  <a:lnTo>
                    <a:pt x="59346" y="337451"/>
                  </a:lnTo>
                  <a:lnTo>
                    <a:pt x="60258" y="337622"/>
                  </a:lnTo>
                  <a:lnTo>
                    <a:pt x="61169" y="337784"/>
                  </a:lnTo>
                  <a:lnTo>
                    <a:pt x="62089" y="337929"/>
                  </a:lnTo>
                  <a:lnTo>
                    <a:pt x="63009" y="338056"/>
                  </a:lnTo>
                  <a:lnTo>
                    <a:pt x="63938" y="338176"/>
                  </a:lnTo>
                  <a:lnTo>
                    <a:pt x="64875" y="338269"/>
                  </a:lnTo>
                  <a:lnTo>
                    <a:pt x="65821" y="338354"/>
                  </a:lnTo>
                  <a:lnTo>
                    <a:pt x="66766" y="338431"/>
                  </a:lnTo>
                  <a:lnTo>
                    <a:pt x="67712" y="338482"/>
                  </a:lnTo>
                  <a:lnTo>
                    <a:pt x="68675" y="338525"/>
                  </a:lnTo>
                  <a:lnTo>
                    <a:pt x="69629" y="338542"/>
                  </a:lnTo>
                  <a:lnTo>
                    <a:pt x="70600" y="338550"/>
                  </a:lnTo>
                  <a:lnTo>
                    <a:pt x="71248" y="338550"/>
                  </a:lnTo>
                  <a:lnTo>
                    <a:pt x="71895" y="338542"/>
                  </a:lnTo>
                  <a:lnTo>
                    <a:pt x="72534" y="338525"/>
                  </a:lnTo>
                  <a:lnTo>
                    <a:pt x="73181" y="338499"/>
                  </a:lnTo>
                  <a:lnTo>
                    <a:pt x="73820" y="338465"/>
                  </a:lnTo>
                  <a:lnTo>
                    <a:pt x="74459" y="338423"/>
                  </a:lnTo>
                  <a:lnTo>
                    <a:pt x="75090" y="338380"/>
                  </a:lnTo>
                  <a:lnTo>
                    <a:pt x="75729" y="338329"/>
                  </a:lnTo>
                  <a:lnTo>
                    <a:pt x="76359" y="338269"/>
                  </a:lnTo>
                  <a:lnTo>
                    <a:pt x="76981" y="338201"/>
                  </a:lnTo>
                  <a:lnTo>
                    <a:pt x="77612" y="338133"/>
                  </a:lnTo>
                  <a:lnTo>
                    <a:pt x="78233" y="338048"/>
                  </a:lnTo>
                  <a:lnTo>
                    <a:pt x="78855" y="337963"/>
                  </a:lnTo>
                  <a:lnTo>
                    <a:pt x="79477" y="337869"/>
                  </a:lnTo>
                  <a:lnTo>
                    <a:pt x="80091" y="337775"/>
                  </a:lnTo>
                  <a:lnTo>
                    <a:pt x="80704" y="337664"/>
                  </a:lnTo>
                  <a:lnTo>
                    <a:pt x="81317" y="337554"/>
                  </a:lnTo>
                  <a:lnTo>
                    <a:pt x="81922" y="337434"/>
                  </a:lnTo>
                  <a:lnTo>
                    <a:pt x="82527" y="337307"/>
                  </a:lnTo>
                  <a:lnTo>
                    <a:pt x="83132" y="337179"/>
                  </a:lnTo>
                  <a:lnTo>
                    <a:pt x="83728" y="337042"/>
                  </a:lnTo>
                  <a:lnTo>
                    <a:pt x="84325" y="336898"/>
                  </a:lnTo>
                  <a:lnTo>
                    <a:pt x="84921" y="336744"/>
                  </a:lnTo>
                  <a:lnTo>
                    <a:pt x="85509" y="336591"/>
                  </a:lnTo>
                  <a:lnTo>
                    <a:pt x="86097" y="336429"/>
                  </a:lnTo>
                  <a:lnTo>
                    <a:pt x="86685" y="336259"/>
                  </a:lnTo>
                  <a:lnTo>
                    <a:pt x="87264" y="336080"/>
                  </a:lnTo>
                  <a:lnTo>
                    <a:pt x="87843" y="335901"/>
                  </a:lnTo>
                  <a:lnTo>
                    <a:pt x="88414" y="335713"/>
                  </a:lnTo>
                  <a:lnTo>
                    <a:pt x="88985" y="335526"/>
                  </a:lnTo>
                  <a:lnTo>
                    <a:pt x="89556" y="335322"/>
                  </a:lnTo>
                  <a:lnTo>
                    <a:pt x="90118" y="335117"/>
                  </a:lnTo>
                  <a:lnTo>
                    <a:pt x="90680" y="334913"/>
                  </a:lnTo>
                  <a:lnTo>
                    <a:pt x="91234" y="334691"/>
                  </a:lnTo>
                  <a:lnTo>
                    <a:pt x="91788" y="334470"/>
                  </a:lnTo>
                  <a:lnTo>
                    <a:pt x="92341" y="334248"/>
                  </a:lnTo>
                  <a:lnTo>
                    <a:pt x="92887" y="334010"/>
                  </a:lnTo>
                  <a:lnTo>
                    <a:pt x="93432" y="333771"/>
                  </a:lnTo>
                  <a:lnTo>
                    <a:pt x="93969" y="333533"/>
                  </a:lnTo>
                  <a:lnTo>
                    <a:pt x="94505" y="333277"/>
                  </a:lnTo>
                  <a:lnTo>
                    <a:pt x="95034" y="333030"/>
                  </a:lnTo>
                  <a:lnTo>
                    <a:pt x="95562" y="332766"/>
                  </a:lnTo>
                  <a:lnTo>
                    <a:pt x="96081" y="332502"/>
                  </a:lnTo>
                  <a:lnTo>
                    <a:pt x="96601" y="332229"/>
                  </a:lnTo>
                  <a:lnTo>
                    <a:pt x="97121" y="331956"/>
                  </a:lnTo>
                  <a:lnTo>
                    <a:pt x="97632" y="331675"/>
                  </a:lnTo>
                  <a:lnTo>
                    <a:pt x="98135" y="331386"/>
                  </a:lnTo>
                  <a:lnTo>
                    <a:pt x="98637" y="331096"/>
                  </a:lnTo>
                  <a:lnTo>
                    <a:pt x="99140" y="330798"/>
                  </a:lnTo>
                  <a:lnTo>
                    <a:pt x="99634" y="330491"/>
                  </a:lnTo>
                  <a:lnTo>
                    <a:pt x="100120" y="330184"/>
                  </a:lnTo>
                  <a:lnTo>
                    <a:pt x="100605" y="329878"/>
                  </a:lnTo>
                  <a:lnTo>
                    <a:pt x="101082" y="329554"/>
                  </a:lnTo>
                  <a:lnTo>
                    <a:pt x="101559" y="329239"/>
                  </a:lnTo>
                  <a:lnTo>
                    <a:pt x="102036" y="328907"/>
                  </a:lnTo>
                  <a:lnTo>
                    <a:pt x="102496" y="328574"/>
                  </a:lnTo>
                  <a:lnTo>
                    <a:pt x="102965" y="328242"/>
                  </a:lnTo>
                  <a:lnTo>
                    <a:pt x="103417" y="327901"/>
                  </a:lnTo>
                  <a:lnTo>
                    <a:pt x="103868" y="327552"/>
                  </a:lnTo>
                  <a:lnTo>
                    <a:pt x="104320" y="327203"/>
                  </a:lnTo>
                  <a:lnTo>
                    <a:pt x="104763" y="326853"/>
                  </a:lnTo>
                  <a:lnTo>
                    <a:pt x="105197" y="326487"/>
                  </a:lnTo>
                  <a:lnTo>
                    <a:pt x="105632" y="326129"/>
                  </a:lnTo>
                  <a:lnTo>
                    <a:pt x="106058" y="325763"/>
                  </a:lnTo>
                  <a:lnTo>
                    <a:pt x="106484" y="325388"/>
                  </a:lnTo>
                  <a:lnTo>
                    <a:pt x="106901" y="325013"/>
                  </a:lnTo>
                  <a:lnTo>
                    <a:pt x="107318" y="324630"/>
                  </a:lnTo>
                  <a:lnTo>
                    <a:pt x="107719" y="324238"/>
                  </a:lnTo>
                  <a:lnTo>
                    <a:pt x="108128" y="323855"/>
                  </a:lnTo>
                  <a:lnTo>
                    <a:pt x="108520" y="323454"/>
                  </a:lnTo>
                  <a:lnTo>
                    <a:pt x="108912" y="323062"/>
                  </a:lnTo>
                  <a:lnTo>
                    <a:pt x="109295" y="322653"/>
                  </a:lnTo>
                  <a:lnTo>
                    <a:pt x="109678" y="322253"/>
                  </a:lnTo>
                  <a:lnTo>
                    <a:pt x="110053" y="321835"/>
                  </a:lnTo>
                  <a:lnTo>
                    <a:pt x="110428" y="321427"/>
                  </a:lnTo>
                  <a:lnTo>
                    <a:pt x="110786" y="321009"/>
                  </a:lnTo>
                  <a:lnTo>
                    <a:pt x="111144" y="320583"/>
                  </a:lnTo>
                  <a:lnTo>
                    <a:pt x="111501" y="320157"/>
                  </a:lnTo>
                  <a:lnTo>
                    <a:pt x="111842" y="319731"/>
                  </a:lnTo>
                  <a:lnTo>
                    <a:pt x="112183" y="319297"/>
                  </a:lnTo>
                  <a:lnTo>
                    <a:pt x="112524" y="318854"/>
                  </a:lnTo>
                  <a:lnTo>
                    <a:pt x="112847" y="318411"/>
                  </a:lnTo>
                  <a:lnTo>
                    <a:pt x="113171" y="317968"/>
                  </a:lnTo>
                  <a:lnTo>
                    <a:pt x="113495" y="317525"/>
                  </a:lnTo>
                  <a:lnTo>
                    <a:pt x="113802" y="317073"/>
                  </a:lnTo>
                  <a:lnTo>
                    <a:pt x="114108" y="316613"/>
                  </a:lnTo>
                  <a:lnTo>
                    <a:pt x="114407" y="316153"/>
                  </a:lnTo>
                  <a:lnTo>
                    <a:pt x="114696" y="315693"/>
                  </a:lnTo>
                  <a:lnTo>
                    <a:pt x="114986" y="315224"/>
                  </a:lnTo>
                  <a:lnTo>
                    <a:pt x="115267" y="314756"/>
                  </a:lnTo>
                  <a:lnTo>
                    <a:pt x="115540" y="314287"/>
                  </a:lnTo>
                  <a:lnTo>
                    <a:pt x="115804" y="313810"/>
                  </a:lnTo>
                  <a:lnTo>
                    <a:pt x="116068" y="313333"/>
                  </a:lnTo>
                  <a:lnTo>
                    <a:pt x="116323" y="312848"/>
                  </a:lnTo>
                  <a:lnTo>
                    <a:pt x="116570" y="312362"/>
                  </a:lnTo>
                  <a:lnTo>
                    <a:pt x="116809" y="311876"/>
                  </a:lnTo>
                  <a:lnTo>
                    <a:pt x="117048" y="311382"/>
                  </a:lnTo>
                  <a:lnTo>
                    <a:pt x="117278" y="310888"/>
                  </a:lnTo>
                  <a:lnTo>
                    <a:pt x="117491" y="310386"/>
                  </a:lnTo>
                  <a:lnTo>
                    <a:pt x="117712" y="309891"/>
                  </a:lnTo>
                  <a:lnTo>
                    <a:pt x="117916" y="309389"/>
                  </a:lnTo>
                  <a:lnTo>
                    <a:pt x="118121" y="308878"/>
                  </a:lnTo>
                  <a:lnTo>
                    <a:pt x="118308" y="308375"/>
                  </a:lnTo>
                  <a:lnTo>
                    <a:pt x="118496" y="307855"/>
                  </a:lnTo>
                  <a:lnTo>
                    <a:pt x="118675" y="307344"/>
                  </a:lnTo>
                  <a:lnTo>
                    <a:pt x="118854" y="306824"/>
                  </a:lnTo>
                  <a:lnTo>
                    <a:pt x="119015" y="306305"/>
                  </a:lnTo>
                  <a:lnTo>
                    <a:pt x="119177" y="305785"/>
                  </a:lnTo>
                  <a:lnTo>
                    <a:pt x="119322" y="305265"/>
                  </a:lnTo>
                  <a:lnTo>
                    <a:pt x="119467" y="304737"/>
                  </a:lnTo>
                  <a:lnTo>
                    <a:pt x="119603" y="304200"/>
                  </a:lnTo>
                  <a:lnTo>
                    <a:pt x="119731" y="303672"/>
                  </a:lnTo>
                  <a:lnTo>
                    <a:pt x="119859" y="303136"/>
                  </a:lnTo>
                  <a:lnTo>
                    <a:pt x="119970" y="302599"/>
                  </a:lnTo>
                  <a:lnTo>
                    <a:pt x="120072" y="302062"/>
                  </a:lnTo>
                  <a:lnTo>
                    <a:pt x="120174" y="301517"/>
                  </a:lnTo>
                  <a:lnTo>
                    <a:pt x="120268" y="300980"/>
                  </a:lnTo>
                  <a:lnTo>
                    <a:pt x="120353" y="300435"/>
                  </a:lnTo>
                  <a:lnTo>
                    <a:pt x="120430" y="299881"/>
                  </a:lnTo>
                  <a:lnTo>
                    <a:pt x="120498" y="299336"/>
                  </a:lnTo>
                  <a:lnTo>
                    <a:pt x="120557" y="298782"/>
                  </a:lnTo>
                  <a:lnTo>
                    <a:pt x="120609" y="298228"/>
                  </a:lnTo>
                  <a:lnTo>
                    <a:pt x="120651" y="297675"/>
                  </a:lnTo>
                  <a:lnTo>
                    <a:pt x="120685" y="297112"/>
                  </a:lnTo>
                  <a:lnTo>
                    <a:pt x="120719" y="296559"/>
                  </a:lnTo>
                  <a:lnTo>
                    <a:pt x="120736" y="295996"/>
                  </a:lnTo>
                  <a:lnTo>
                    <a:pt x="120745" y="295434"/>
                  </a:lnTo>
                  <a:lnTo>
                    <a:pt x="120753" y="294872"/>
                  </a:lnTo>
                  <a:lnTo>
                    <a:pt x="120745" y="294131"/>
                  </a:lnTo>
                  <a:lnTo>
                    <a:pt x="120719" y="293406"/>
                  </a:lnTo>
                  <a:lnTo>
                    <a:pt x="120677" y="292682"/>
                  </a:lnTo>
                  <a:lnTo>
                    <a:pt x="120617" y="291958"/>
                  </a:lnTo>
                  <a:lnTo>
                    <a:pt x="120540" y="291243"/>
                  </a:lnTo>
                  <a:lnTo>
                    <a:pt x="120464" y="290527"/>
                  </a:lnTo>
                  <a:lnTo>
                    <a:pt x="120370" y="289811"/>
                  </a:lnTo>
                  <a:lnTo>
                    <a:pt x="120259" y="289096"/>
                  </a:lnTo>
                  <a:lnTo>
                    <a:pt x="120847" y="289036"/>
                  </a:lnTo>
                  <a:lnTo>
                    <a:pt x="121426" y="288968"/>
                  </a:lnTo>
                  <a:lnTo>
                    <a:pt x="122006" y="288900"/>
                  </a:lnTo>
                  <a:lnTo>
                    <a:pt x="122585" y="288815"/>
                  </a:lnTo>
                  <a:lnTo>
                    <a:pt x="123164" y="288738"/>
                  </a:lnTo>
                  <a:lnTo>
                    <a:pt x="123735" y="288644"/>
                  </a:lnTo>
                  <a:lnTo>
                    <a:pt x="124306" y="288550"/>
                  </a:lnTo>
                  <a:lnTo>
                    <a:pt x="124877" y="288448"/>
                  </a:lnTo>
                  <a:lnTo>
                    <a:pt x="125439" y="288337"/>
                  </a:lnTo>
                  <a:lnTo>
                    <a:pt x="126010" y="288227"/>
                  </a:lnTo>
                  <a:lnTo>
                    <a:pt x="126572" y="288107"/>
                  </a:lnTo>
                  <a:lnTo>
                    <a:pt x="127126" y="287988"/>
                  </a:lnTo>
                  <a:lnTo>
                    <a:pt x="127688" y="287852"/>
                  </a:lnTo>
                  <a:lnTo>
                    <a:pt x="128242" y="287724"/>
                  </a:lnTo>
                  <a:lnTo>
                    <a:pt x="128787" y="287579"/>
                  </a:lnTo>
                  <a:lnTo>
                    <a:pt x="129341" y="287434"/>
                  </a:lnTo>
                  <a:lnTo>
                    <a:pt x="129886" y="287290"/>
                  </a:lnTo>
                  <a:lnTo>
                    <a:pt x="130431" y="287128"/>
                  </a:lnTo>
                  <a:lnTo>
                    <a:pt x="130968" y="286974"/>
                  </a:lnTo>
                  <a:lnTo>
                    <a:pt x="131505" y="286804"/>
                  </a:lnTo>
                  <a:lnTo>
                    <a:pt x="132042" y="286634"/>
                  </a:lnTo>
                  <a:lnTo>
                    <a:pt x="132578" y="286455"/>
                  </a:lnTo>
                  <a:lnTo>
                    <a:pt x="133106" y="286276"/>
                  </a:lnTo>
                  <a:lnTo>
                    <a:pt x="133635" y="286088"/>
                  </a:lnTo>
                  <a:lnTo>
                    <a:pt x="134154" y="285901"/>
                  </a:lnTo>
                  <a:lnTo>
                    <a:pt x="134674" y="285705"/>
                  </a:lnTo>
                  <a:lnTo>
                    <a:pt x="135194" y="285501"/>
                  </a:lnTo>
                  <a:lnTo>
                    <a:pt x="135705" y="285296"/>
                  </a:lnTo>
                  <a:lnTo>
                    <a:pt x="136216" y="285083"/>
                  </a:lnTo>
                  <a:lnTo>
                    <a:pt x="136727" y="284870"/>
                  </a:lnTo>
                  <a:lnTo>
                    <a:pt x="137230" y="284649"/>
                  </a:lnTo>
                  <a:lnTo>
                    <a:pt x="137732" y="284419"/>
                  </a:lnTo>
                  <a:lnTo>
                    <a:pt x="138227" y="284189"/>
                  </a:lnTo>
                  <a:lnTo>
                    <a:pt x="138721" y="283950"/>
                  </a:lnTo>
                  <a:lnTo>
                    <a:pt x="139215" y="283711"/>
                  </a:lnTo>
                  <a:lnTo>
                    <a:pt x="139700" y="283473"/>
                  </a:lnTo>
                  <a:lnTo>
                    <a:pt x="140186" y="283217"/>
                  </a:lnTo>
                  <a:lnTo>
                    <a:pt x="140672" y="282970"/>
                  </a:lnTo>
                  <a:lnTo>
                    <a:pt x="141149" y="282706"/>
                  </a:lnTo>
                  <a:lnTo>
                    <a:pt x="141617" y="282451"/>
                  </a:lnTo>
                  <a:lnTo>
                    <a:pt x="142086" y="282178"/>
                  </a:lnTo>
                  <a:lnTo>
                    <a:pt x="142554" y="281905"/>
                  </a:lnTo>
                  <a:lnTo>
                    <a:pt x="143023" y="281633"/>
                  </a:lnTo>
                  <a:lnTo>
                    <a:pt x="143474" y="281352"/>
                  </a:lnTo>
                  <a:lnTo>
                    <a:pt x="143935" y="281070"/>
                  </a:lnTo>
                  <a:lnTo>
                    <a:pt x="144386" y="280781"/>
                  </a:lnTo>
                  <a:lnTo>
                    <a:pt x="144829" y="280483"/>
                  </a:lnTo>
                  <a:lnTo>
                    <a:pt x="145281" y="280184"/>
                  </a:lnTo>
                  <a:lnTo>
                    <a:pt x="145715" y="279886"/>
                  </a:lnTo>
                  <a:lnTo>
                    <a:pt x="146150" y="279580"/>
                  </a:lnTo>
                  <a:lnTo>
                    <a:pt x="146584" y="279273"/>
                  </a:lnTo>
                  <a:lnTo>
                    <a:pt x="147010" y="278958"/>
                  </a:lnTo>
                  <a:lnTo>
                    <a:pt x="147436" y="278642"/>
                  </a:lnTo>
                  <a:lnTo>
                    <a:pt x="147853" y="278319"/>
                  </a:lnTo>
                  <a:lnTo>
                    <a:pt x="148271" y="277986"/>
                  </a:lnTo>
                  <a:lnTo>
                    <a:pt x="148680" y="277663"/>
                  </a:lnTo>
                  <a:lnTo>
                    <a:pt x="149089" y="277322"/>
                  </a:lnTo>
                  <a:lnTo>
                    <a:pt x="149489" y="276990"/>
                  </a:lnTo>
                  <a:lnTo>
                    <a:pt x="149890" y="276649"/>
                  </a:lnTo>
                  <a:lnTo>
                    <a:pt x="150281" y="276300"/>
                  </a:lnTo>
                  <a:lnTo>
                    <a:pt x="150673" y="275950"/>
                  </a:lnTo>
                  <a:lnTo>
                    <a:pt x="151057" y="275601"/>
                  </a:lnTo>
                  <a:lnTo>
                    <a:pt x="151440" y="275243"/>
                  </a:lnTo>
                  <a:lnTo>
                    <a:pt x="151815" y="274885"/>
                  </a:lnTo>
                  <a:lnTo>
                    <a:pt x="152181" y="274519"/>
                  </a:lnTo>
                  <a:lnTo>
                    <a:pt x="152556" y="274153"/>
                  </a:lnTo>
                  <a:lnTo>
                    <a:pt x="152914" y="273778"/>
                  </a:lnTo>
                  <a:lnTo>
                    <a:pt x="153272" y="273403"/>
                  </a:lnTo>
                  <a:lnTo>
                    <a:pt x="153621" y="273028"/>
                  </a:lnTo>
                  <a:lnTo>
                    <a:pt x="153970" y="272645"/>
                  </a:lnTo>
                  <a:lnTo>
                    <a:pt x="154320" y="272261"/>
                  </a:lnTo>
                  <a:lnTo>
                    <a:pt x="154652" y="271870"/>
                  </a:lnTo>
                  <a:lnTo>
                    <a:pt x="154984" y="271478"/>
                  </a:lnTo>
                  <a:lnTo>
                    <a:pt x="155316" y="271086"/>
                  </a:lnTo>
                  <a:lnTo>
                    <a:pt x="155640" y="270685"/>
                  </a:lnTo>
                  <a:lnTo>
                    <a:pt x="155955" y="270285"/>
                  </a:lnTo>
                  <a:lnTo>
                    <a:pt x="156271" y="269876"/>
                  </a:lnTo>
                  <a:lnTo>
                    <a:pt x="156577" y="269467"/>
                  </a:lnTo>
                  <a:lnTo>
                    <a:pt x="156884" y="269058"/>
                  </a:lnTo>
                  <a:lnTo>
                    <a:pt x="157182" y="268641"/>
                  </a:lnTo>
                  <a:lnTo>
                    <a:pt x="157472" y="268223"/>
                  </a:lnTo>
                  <a:lnTo>
                    <a:pt x="157761" y="267806"/>
                  </a:lnTo>
                  <a:lnTo>
                    <a:pt x="158043" y="267380"/>
                  </a:lnTo>
                  <a:lnTo>
                    <a:pt x="158324" y="266954"/>
                  </a:lnTo>
                  <a:lnTo>
                    <a:pt x="158596" y="266519"/>
                  </a:lnTo>
                  <a:lnTo>
                    <a:pt x="158860" y="266094"/>
                  </a:lnTo>
                  <a:lnTo>
                    <a:pt x="159116" y="265650"/>
                  </a:lnTo>
                  <a:lnTo>
                    <a:pt x="159372" y="265216"/>
                  </a:lnTo>
                  <a:lnTo>
                    <a:pt x="159627" y="264773"/>
                  </a:lnTo>
                  <a:lnTo>
                    <a:pt x="159866" y="264330"/>
                  </a:lnTo>
                  <a:lnTo>
                    <a:pt x="160104" y="263887"/>
                  </a:lnTo>
                  <a:lnTo>
                    <a:pt x="160343" y="263435"/>
                  </a:lnTo>
                  <a:lnTo>
                    <a:pt x="160564" y="262984"/>
                  </a:lnTo>
                  <a:lnTo>
                    <a:pt x="160786" y="262524"/>
                  </a:lnTo>
                  <a:lnTo>
                    <a:pt x="161007" y="262072"/>
                  </a:lnTo>
                  <a:lnTo>
                    <a:pt x="161212" y="261612"/>
                  </a:lnTo>
                  <a:lnTo>
                    <a:pt x="161416" y="261144"/>
                  </a:lnTo>
                  <a:lnTo>
                    <a:pt x="161621" y="260684"/>
                  </a:lnTo>
                  <a:lnTo>
                    <a:pt x="161808" y="260215"/>
                  </a:lnTo>
                  <a:lnTo>
                    <a:pt x="161996" y="259747"/>
                  </a:lnTo>
                  <a:lnTo>
                    <a:pt x="162174" y="259270"/>
                  </a:lnTo>
                  <a:lnTo>
                    <a:pt x="162353" y="258792"/>
                  </a:lnTo>
                  <a:lnTo>
                    <a:pt x="162524" y="258315"/>
                  </a:lnTo>
                  <a:lnTo>
                    <a:pt x="162686" y="257838"/>
                  </a:lnTo>
                  <a:lnTo>
                    <a:pt x="162839" y="257361"/>
                  </a:lnTo>
                  <a:lnTo>
                    <a:pt x="162984" y="256876"/>
                  </a:lnTo>
                  <a:lnTo>
                    <a:pt x="163129" y="256390"/>
                  </a:lnTo>
                  <a:lnTo>
                    <a:pt x="163265" y="255896"/>
                  </a:lnTo>
                  <a:lnTo>
                    <a:pt x="163401" y="255410"/>
                  </a:lnTo>
                  <a:lnTo>
                    <a:pt x="163520" y="254916"/>
                  </a:lnTo>
                  <a:lnTo>
                    <a:pt x="163640" y="254422"/>
                  </a:lnTo>
                  <a:lnTo>
                    <a:pt x="163750" y="253928"/>
                  </a:lnTo>
                  <a:lnTo>
                    <a:pt x="163861" y="253425"/>
                  </a:lnTo>
                  <a:lnTo>
                    <a:pt x="163955" y="252923"/>
                  </a:lnTo>
                  <a:lnTo>
                    <a:pt x="164049" y="252420"/>
                  </a:lnTo>
                  <a:lnTo>
                    <a:pt x="164134" y="251917"/>
                  </a:lnTo>
                  <a:lnTo>
                    <a:pt x="164219" y="251415"/>
                  </a:lnTo>
                  <a:lnTo>
                    <a:pt x="164287" y="250904"/>
                  </a:lnTo>
                  <a:lnTo>
                    <a:pt x="164355" y="250392"/>
                  </a:lnTo>
                  <a:lnTo>
                    <a:pt x="164415" y="249881"/>
                  </a:lnTo>
                  <a:lnTo>
                    <a:pt x="164466" y="249370"/>
                  </a:lnTo>
                  <a:lnTo>
                    <a:pt x="164509" y="248850"/>
                  </a:lnTo>
                  <a:lnTo>
                    <a:pt x="164551" y="248331"/>
                  </a:lnTo>
                  <a:lnTo>
                    <a:pt x="164577" y="247820"/>
                  </a:lnTo>
                  <a:lnTo>
                    <a:pt x="164602" y="247300"/>
                  </a:lnTo>
                  <a:lnTo>
                    <a:pt x="164619" y="246772"/>
                  </a:lnTo>
                  <a:lnTo>
                    <a:pt x="164636" y="246252"/>
                  </a:lnTo>
                  <a:lnTo>
                    <a:pt x="164636" y="245724"/>
                  </a:lnTo>
                  <a:lnTo>
                    <a:pt x="164636" y="245238"/>
                  </a:lnTo>
                  <a:lnTo>
                    <a:pt x="164628" y="244753"/>
                  </a:lnTo>
                  <a:lnTo>
                    <a:pt x="164611" y="244267"/>
                  </a:lnTo>
                  <a:lnTo>
                    <a:pt x="164585" y="243781"/>
                  </a:lnTo>
                  <a:lnTo>
                    <a:pt x="164560" y="243296"/>
                  </a:lnTo>
                  <a:lnTo>
                    <a:pt x="164526" y="242810"/>
                  </a:lnTo>
                  <a:lnTo>
                    <a:pt x="164483" y="242325"/>
                  </a:lnTo>
                  <a:lnTo>
                    <a:pt x="164441" y="241839"/>
                  </a:lnTo>
                  <a:lnTo>
                    <a:pt x="164389" y="241353"/>
                  </a:lnTo>
                  <a:lnTo>
                    <a:pt x="164330" y="240868"/>
                  </a:lnTo>
                  <a:lnTo>
                    <a:pt x="164262" y="240382"/>
                  </a:lnTo>
                  <a:lnTo>
                    <a:pt x="164193" y="239897"/>
                  </a:lnTo>
                  <a:lnTo>
                    <a:pt x="164117" y="239411"/>
                  </a:lnTo>
                  <a:lnTo>
                    <a:pt x="164032" y="238925"/>
                  </a:lnTo>
                  <a:lnTo>
                    <a:pt x="163946" y="238448"/>
                  </a:lnTo>
                  <a:lnTo>
                    <a:pt x="163853" y="237963"/>
                  </a:lnTo>
                  <a:lnTo>
                    <a:pt x="163750" y="237486"/>
                  </a:lnTo>
                  <a:lnTo>
                    <a:pt x="163640" y="237000"/>
                  </a:lnTo>
                  <a:lnTo>
                    <a:pt x="163529" y="236523"/>
                  </a:lnTo>
                  <a:lnTo>
                    <a:pt x="163410" y="236046"/>
                  </a:lnTo>
                  <a:lnTo>
                    <a:pt x="163290" y="235560"/>
                  </a:lnTo>
                  <a:lnTo>
                    <a:pt x="163154" y="235083"/>
                  </a:lnTo>
                  <a:lnTo>
                    <a:pt x="163018" y="234615"/>
                  </a:lnTo>
                  <a:lnTo>
                    <a:pt x="162873" y="234137"/>
                  </a:lnTo>
                  <a:lnTo>
                    <a:pt x="162728" y="233660"/>
                  </a:lnTo>
                  <a:lnTo>
                    <a:pt x="162575" y="233192"/>
                  </a:lnTo>
                  <a:lnTo>
                    <a:pt x="162413" y="232723"/>
                  </a:lnTo>
                  <a:lnTo>
                    <a:pt x="162251" y="232255"/>
                  </a:lnTo>
                  <a:lnTo>
                    <a:pt x="162081" y="231786"/>
                  </a:lnTo>
                  <a:lnTo>
                    <a:pt x="161902" y="231318"/>
                  </a:lnTo>
                  <a:lnTo>
                    <a:pt x="161714" y="230849"/>
                  </a:lnTo>
                  <a:lnTo>
                    <a:pt x="161527" y="230389"/>
                  </a:lnTo>
                  <a:lnTo>
                    <a:pt x="161331" y="229929"/>
                  </a:lnTo>
                  <a:lnTo>
                    <a:pt x="161135" y="229469"/>
                  </a:lnTo>
                  <a:lnTo>
                    <a:pt x="160922" y="229009"/>
                  </a:lnTo>
                  <a:lnTo>
                    <a:pt x="160709" y="228557"/>
                  </a:lnTo>
                  <a:lnTo>
                    <a:pt x="160496" y="228106"/>
                  </a:lnTo>
                  <a:lnTo>
                    <a:pt x="160275" y="227654"/>
                  </a:lnTo>
                  <a:lnTo>
                    <a:pt x="160045" y="227203"/>
                  </a:lnTo>
                  <a:lnTo>
                    <a:pt x="159806" y="226760"/>
                  </a:lnTo>
                  <a:lnTo>
                    <a:pt x="159567" y="226308"/>
                  </a:lnTo>
                  <a:lnTo>
                    <a:pt x="159320" y="225865"/>
                  </a:lnTo>
                  <a:lnTo>
                    <a:pt x="159065" y="225431"/>
                  </a:lnTo>
                  <a:lnTo>
                    <a:pt x="158809" y="224988"/>
                  </a:lnTo>
                  <a:lnTo>
                    <a:pt x="158545" y="224553"/>
                  </a:lnTo>
                  <a:lnTo>
                    <a:pt x="158281" y="224127"/>
                  </a:lnTo>
                  <a:lnTo>
                    <a:pt x="158000" y="223693"/>
                  </a:lnTo>
                  <a:lnTo>
                    <a:pt x="157727" y="223267"/>
                  </a:lnTo>
                  <a:lnTo>
                    <a:pt x="157438" y="222841"/>
                  </a:lnTo>
                  <a:lnTo>
                    <a:pt x="157148" y="222423"/>
                  </a:lnTo>
                  <a:lnTo>
                    <a:pt x="156850" y="222006"/>
                  </a:lnTo>
                  <a:lnTo>
                    <a:pt x="156552" y="221589"/>
                  </a:lnTo>
                  <a:lnTo>
                    <a:pt x="156236" y="221180"/>
                  </a:lnTo>
                  <a:lnTo>
                    <a:pt x="155930" y="220771"/>
                  </a:lnTo>
                  <a:lnTo>
                    <a:pt x="155606" y="220362"/>
                  </a:lnTo>
                  <a:lnTo>
                    <a:pt x="155282" y="219961"/>
                  </a:lnTo>
                  <a:lnTo>
                    <a:pt x="154959" y="219561"/>
                  </a:lnTo>
                  <a:lnTo>
                    <a:pt x="154618" y="219169"/>
                  </a:lnTo>
                  <a:lnTo>
                    <a:pt x="154277" y="218769"/>
                  </a:lnTo>
                  <a:lnTo>
                    <a:pt x="153936" y="218385"/>
                  </a:lnTo>
                  <a:lnTo>
                    <a:pt x="153578" y="218002"/>
                  </a:lnTo>
                  <a:lnTo>
                    <a:pt x="153229" y="217619"/>
                  </a:lnTo>
                  <a:lnTo>
                    <a:pt x="152863" y="217235"/>
                  </a:lnTo>
                  <a:lnTo>
                    <a:pt x="152496" y="216860"/>
                  </a:lnTo>
                  <a:lnTo>
                    <a:pt x="153493" y="216622"/>
                  </a:lnTo>
                  <a:lnTo>
                    <a:pt x="154490" y="216366"/>
                  </a:lnTo>
                  <a:lnTo>
                    <a:pt x="155470" y="216085"/>
                  </a:lnTo>
                  <a:lnTo>
                    <a:pt x="156441" y="215795"/>
                  </a:lnTo>
                  <a:lnTo>
                    <a:pt x="157412" y="215489"/>
                  </a:lnTo>
                  <a:lnTo>
                    <a:pt x="158366" y="215156"/>
                  </a:lnTo>
                  <a:lnTo>
                    <a:pt x="159312" y="214816"/>
                  </a:lnTo>
                  <a:lnTo>
                    <a:pt x="160249" y="214458"/>
                  </a:lnTo>
                  <a:lnTo>
                    <a:pt x="161169" y="214083"/>
                  </a:lnTo>
                  <a:lnTo>
                    <a:pt x="162089" y="213691"/>
                  </a:lnTo>
                  <a:lnTo>
                    <a:pt x="162992" y="213282"/>
                  </a:lnTo>
                  <a:lnTo>
                    <a:pt x="163887" y="212865"/>
                  </a:lnTo>
                  <a:lnTo>
                    <a:pt x="164764" y="212430"/>
                  </a:lnTo>
                  <a:lnTo>
                    <a:pt x="165642" y="211979"/>
                  </a:lnTo>
                  <a:lnTo>
                    <a:pt x="166502" y="211510"/>
                  </a:lnTo>
                  <a:lnTo>
                    <a:pt x="167346" y="211025"/>
                  </a:lnTo>
                  <a:lnTo>
                    <a:pt x="168181" y="210530"/>
                  </a:lnTo>
                  <a:lnTo>
                    <a:pt x="169007" y="210028"/>
                  </a:lnTo>
                  <a:lnTo>
                    <a:pt x="169825" y="209500"/>
                  </a:lnTo>
                  <a:lnTo>
                    <a:pt x="170617" y="208963"/>
                  </a:lnTo>
                  <a:lnTo>
                    <a:pt x="171409" y="208409"/>
                  </a:lnTo>
                  <a:lnTo>
                    <a:pt x="172176" y="207847"/>
                  </a:lnTo>
                  <a:lnTo>
                    <a:pt x="172943" y="207276"/>
                  </a:lnTo>
                  <a:lnTo>
                    <a:pt x="173684" y="206680"/>
                  </a:lnTo>
                  <a:lnTo>
                    <a:pt x="174417" y="206075"/>
                  </a:lnTo>
                  <a:lnTo>
                    <a:pt x="175132" y="205461"/>
                  </a:lnTo>
                  <a:lnTo>
                    <a:pt x="175839" y="204840"/>
                  </a:lnTo>
                  <a:lnTo>
                    <a:pt x="176529" y="204192"/>
                  </a:lnTo>
                  <a:lnTo>
                    <a:pt x="177203" y="203545"/>
                  </a:lnTo>
                  <a:lnTo>
                    <a:pt x="177867" y="202880"/>
                  </a:lnTo>
                  <a:lnTo>
                    <a:pt x="178506" y="202207"/>
                  </a:lnTo>
                  <a:lnTo>
                    <a:pt x="179136" y="201517"/>
                  </a:lnTo>
                  <a:lnTo>
                    <a:pt x="179750" y="200818"/>
                  </a:lnTo>
                  <a:lnTo>
                    <a:pt x="180346" y="200111"/>
                  </a:lnTo>
                  <a:lnTo>
                    <a:pt x="180934" y="199396"/>
                  </a:lnTo>
                  <a:lnTo>
                    <a:pt x="181496" y="198663"/>
                  </a:lnTo>
                  <a:lnTo>
                    <a:pt x="182041" y="197922"/>
                  </a:lnTo>
                  <a:lnTo>
                    <a:pt x="182578" y="197172"/>
                  </a:lnTo>
                  <a:lnTo>
                    <a:pt x="183089" y="196414"/>
                  </a:lnTo>
                  <a:lnTo>
                    <a:pt x="183583" y="195639"/>
                  </a:lnTo>
                  <a:lnTo>
                    <a:pt x="184069" y="194863"/>
                  </a:lnTo>
                  <a:lnTo>
                    <a:pt x="184529" y="194071"/>
                  </a:lnTo>
                  <a:lnTo>
                    <a:pt x="184972" y="193270"/>
                  </a:lnTo>
                  <a:lnTo>
                    <a:pt x="185398" y="192469"/>
                  </a:lnTo>
                  <a:lnTo>
                    <a:pt x="185603" y="192061"/>
                  </a:lnTo>
                  <a:lnTo>
                    <a:pt x="185807" y="191652"/>
                  </a:lnTo>
                  <a:lnTo>
                    <a:pt x="186003" y="191243"/>
                  </a:lnTo>
                  <a:lnTo>
                    <a:pt x="186190" y="190825"/>
                  </a:lnTo>
                  <a:lnTo>
                    <a:pt x="186378" y="190408"/>
                  </a:lnTo>
                  <a:lnTo>
                    <a:pt x="186565" y="189990"/>
                  </a:lnTo>
                  <a:lnTo>
                    <a:pt x="186744" y="189573"/>
                  </a:lnTo>
                  <a:lnTo>
                    <a:pt x="186915" y="189155"/>
                  </a:lnTo>
                  <a:lnTo>
                    <a:pt x="187085" y="188729"/>
                  </a:lnTo>
                  <a:lnTo>
                    <a:pt x="187247" y="188303"/>
                  </a:lnTo>
                  <a:lnTo>
                    <a:pt x="187400" y="187878"/>
                  </a:lnTo>
                  <a:lnTo>
                    <a:pt x="187554" y="187443"/>
                  </a:lnTo>
                  <a:lnTo>
                    <a:pt x="187707" y="187017"/>
                  </a:lnTo>
                  <a:lnTo>
                    <a:pt x="187843" y="186583"/>
                  </a:lnTo>
                  <a:lnTo>
                    <a:pt x="187988" y="186148"/>
                  </a:lnTo>
                  <a:lnTo>
                    <a:pt x="188116" y="185705"/>
                  </a:lnTo>
                  <a:lnTo>
                    <a:pt x="188244" y="185271"/>
                  </a:lnTo>
                  <a:lnTo>
                    <a:pt x="188371" y="184828"/>
                  </a:lnTo>
                  <a:lnTo>
                    <a:pt x="188482" y="184385"/>
                  </a:lnTo>
                  <a:lnTo>
                    <a:pt x="188601" y="183942"/>
                  </a:lnTo>
                  <a:lnTo>
                    <a:pt x="188704" y="183499"/>
                  </a:lnTo>
                  <a:lnTo>
                    <a:pt x="188806" y="183047"/>
                  </a:lnTo>
                  <a:lnTo>
                    <a:pt x="188908" y="182604"/>
                  </a:lnTo>
                  <a:lnTo>
                    <a:pt x="188993" y="182153"/>
                  </a:lnTo>
                  <a:lnTo>
                    <a:pt x="189078" y="181701"/>
                  </a:lnTo>
                  <a:lnTo>
                    <a:pt x="189164" y="181241"/>
                  </a:lnTo>
                  <a:lnTo>
                    <a:pt x="189240" y="180789"/>
                  </a:lnTo>
                  <a:lnTo>
                    <a:pt x="189308" y="180329"/>
                  </a:lnTo>
                  <a:lnTo>
                    <a:pt x="189377" y="179878"/>
                  </a:lnTo>
                  <a:lnTo>
                    <a:pt x="189436" y="179418"/>
                  </a:lnTo>
                  <a:lnTo>
                    <a:pt x="189487" y="178949"/>
                  </a:lnTo>
                  <a:lnTo>
                    <a:pt x="189530" y="178489"/>
                  </a:lnTo>
                  <a:lnTo>
                    <a:pt x="189573" y="178029"/>
                  </a:lnTo>
                  <a:lnTo>
                    <a:pt x="189615" y="177561"/>
                  </a:lnTo>
                  <a:lnTo>
                    <a:pt x="189649" y="177092"/>
                  </a:lnTo>
                  <a:lnTo>
                    <a:pt x="189675" y="176623"/>
                  </a:lnTo>
                  <a:lnTo>
                    <a:pt x="189692" y="176155"/>
                  </a:lnTo>
                  <a:lnTo>
                    <a:pt x="189709" y="175686"/>
                  </a:lnTo>
                  <a:lnTo>
                    <a:pt x="189717" y="175218"/>
                  </a:lnTo>
                  <a:lnTo>
                    <a:pt x="189717" y="174741"/>
                  </a:lnTo>
                  <a:lnTo>
                    <a:pt x="189709" y="174195"/>
                  </a:lnTo>
                  <a:lnTo>
                    <a:pt x="189700" y="173642"/>
                  </a:lnTo>
                  <a:lnTo>
                    <a:pt x="189683" y="173096"/>
                  </a:lnTo>
                  <a:lnTo>
                    <a:pt x="189658" y="172551"/>
                  </a:lnTo>
                  <a:lnTo>
                    <a:pt x="189624" y="172006"/>
                  </a:lnTo>
                  <a:lnTo>
                    <a:pt x="189581" y="171452"/>
                  </a:lnTo>
                  <a:lnTo>
                    <a:pt x="189530" y="170907"/>
                  </a:lnTo>
                  <a:lnTo>
                    <a:pt x="189470" y="170362"/>
                  </a:lnTo>
                  <a:lnTo>
                    <a:pt x="189411" y="169817"/>
                  </a:lnTo>
                  <a:lnTo>
                    <a:pt x="189334" y="169271"/>
                  </a:lnTo>
                  <a:lnTo>
                    <a:pt x="189257" y="168726"/>
                  </a:lnTo>
                  <a:lnTo>
                    <a:pt x="189164" y="168172"/>
                  </a:lnTo>
                  <a:lnTo>
                    <a:pt x="189070" y="167627"/>
                  </a:lnTo>
                  <a:lnTo>
                    <a:pt x="188968" y="167090"/>
                  </a:lnTo>
                  <a:lnTo>
                    <a:pt x="188857" y="166545"/>
                  </a:lnTo>
                  <a:lnTo>
                    <a:pt x="188738" y="166000"/>
                  </a:lnTo>
                  <a:lnTo>
                    <a:pt x="188610" y="165455"/>
                  </a:lnTo>
                  <a:lnTo>
                    <a:pt x="188482" y="164918"/>
                  </a:lnTo>
                  <a:lnTo>
                    <a:pt x="188337" y="164373"/>
                  </a:lnTo>
                  <a:lnTo>
                    <a:pt x="188184" y="163836"/>
                  </a:lnTo>
                  <a:lnTo>
                    <a:pt x="188031" y="163299"/>
                  </a:lnTo>
                  <a:lnTo>
                    <a:pt x="187860" y="162754"/>
                  </a:lnTo>
                  <a:lnTo>
                    <a:pt x="187690" y="162226"/>
                  </a:lnTo>
                  <a:lnTo>
                    <a:pt x="187511" y="161689"/>
                  </a:lnTo>
                  <a:lnTo>
                    <a:pt x="187323" y="161152"/>
                  </a:lnTo>
                  <a:lnTo>
                    <a:pt x="187128" y="160616"/>
                  </a:lnTo>
                  <a:lnTo>
                    <a:pt x="186923" y="160087"/>
                  </a:lnTo>
                  <a:lnTo>
                    <a:pt x="186710" y="159559"/>
                  </a:lnTo>
                  <a:lnTo>
                    <a:pt x="186489" y="159031"/>
                  </a:lnTo>
                  <a:lnTo>
                    <a:pt x="186259" y="158503"/>
                  </a:lnTo>
                  <a:lnTo>
                    <a:pt x="186029" y="157983"/>
                  </a:lnTo>
                  <a:lnTo>
                    <a:pt x="185781" y="157455"/>
                  </a:lnTo>
                  <a:lnTo>
                    <a:pt x="185534" y="156935"/>
                  </a:lnTo>
                  <a:lnTo>
                    <a:pt x="185270" y="156416"/>
                  </a:lnTo>
                  <a:lnTo>
                    <a:pt x="185006" y="155896"/>
                  </a:lnTo>
                  <a:lnTo>
                    <a:pt x="184734" y="155385"/>
                  </a:lnTo>
                  <a:lnTo>
                    <a:pt x="184452" y="154865"/>
                  </a:lnTo>
                  <a:lnTo>
                    <a:pt x="184154" y="154354"/>
                  </a:lnTo>
                  <a:lnTo>
                    <a:pt x="183856" y="153851"/>
                  </a:lnTo>
                  <a:lnTo>
                    <a:pt x="183549" y="153340"/>
                  </a:lnTo>
                  <a:lnTo>
                    <a:pt x="183234" y="152837"/>
                  </a:lnTo>
                  <a:lnTo>
                    <a:pt x="182919" y="152335"/>
                  </a:lnTo>
                  <a:lnTo>
                    <a:pt x="182587" y="151832"/>
                  </a:lnTo>
                  <a:lnTo>
                    <a:pt x="182246" y="151338"/>
                  </a:lnTo>
                  <a:lnTo>
                    <a:pt x="181897" y="150844"/>
                  </a:lnTo>
                  <a:lnTo>
                    <a:pt x="181547" y="150350"/>
                  </a:lnTo>
                  <a:lnTo>
                    <a:pt x="181181" y="149864"/>
                  </a:lnTo>
                  <a:lnTo>
                    <a:pt x="180815" y="149379"/>
                  </a:lnTo>
                  <a:lnTo>
                    <a:pt x="180440" y="148893"/>
                  </a:lnTo>
                  <a:lnTo>
                    <a:pt x="180048" y="148407"/>
                  </a:lnTo>
                  <a:lnTo>
                    <a:pt x="179656" y="147930"/>
                  </a:lnTo>
                  <a:lnTo>
                    <a:pt x="179256" y="147462"/>
                  </a:lnTo>
                  <a:lnTo>
                    <a:pt x="178847" y="146985"/>
                  </a:lnTo>
                  <a:lnTo>
                    <a:pt x="178421" y="146516"/>
                  </a:lnTo>
                  <a:lnTo>
                    <a:pt x="177995" y="146056"/>
                  </a:lnTo>
                  <a:lnTo>
                    <a:pt x="177560" y="145588"/>
                  </a:lnTo>
                  <a:lnTo>
                    <a:pt x="177126" y="145136"/>
                  </a:lnTo>
                  <a:lnTo>
                    <a:pt x="176674" y="144676"/>
                  </a:lnTo>
                  <a:lnTo>
                    <a:pt x="176214" y="144224"/>
                  </a:lnTo>
                  <a:lnTo>
                    <a:pt x="175746" y="143773"/>
                  </a:lnTo>
                  <a:lnTo>
                    <a:pt x="175269" y="143330"/>
                  </a:lnTo>
                  <a:lnTo>
                    <a:pt x="174792" y="142895"/>
                  </a:lnTo>
                  <a:lnTo>
                    <a:pt x="174297" y="142452"/>
                  </a:lnTo>
                  <a:lnTo>
                    <a:pt x="173795" y="142018"/>
                  </a:lnTo>
                  <a:lnTo>
                    <a:pt x="174357" y="141473"/>
                  </a:lnTo>
                  <a:lnTo>
                    <a:pt x="174894" y="140910"/>
                  </a:lnTo>
                  <a:lnTo>
                    <a:pt x="175422" y="140340"/>
                  </a:lnTo>
                  <a:lnTo>
                    <a:pt x="175933" y="139760"/>
                  </a:lnTo>
                  <a:lnTo>
                    <a:pt x="176436" y="139164"/>
                  </a:lnTo>
                  <a:lnTo>
                    <a:pt x="176913" y="138568"/>
                  </a:lnTo>
                  <a:lnTo>
                    <a:pt x="177381" y="137954"/>
                  </a:lnTo>
                  <a:lnTo>
                    <a:pt x="177833" y="137332"/>
                  </a:lnTo>
                  <a:lnTo>
                    <a:pt x="178276" y="136702"/>
                  </a:lnTo>
                  <a:lnTo>
                    <a:pt x="178693" y="136071"/>
                  </a:lnTo>
                  <a:lnTo>
                    <a:pt x="179102" y="135415"/>
                  </a:lnTo>
                  <a:lnTo>
                    <a:pt x="179486" y="134759"/>
                  </a:lnTo>
                  <a:lnTo>
                    <a:pt x="179861" y="134095"/>
                  </a:lnTo>
                  <a:lnTo>
                    <a:pt x="180218" y="133422"/>
                  </a:lnTo>
                  <a:lnTo>
                    <a:pt x="180551" y="132740"/>
                  </a:lnTo>
                  <a:lnTo>
                    <a:pt x="180874" y="132059"/>
                  </a:lnTo>
                  <a:lnTo>
                    <a:pt x="181173" y="131360"/>
                  </a:lnTo>
                  <a:lnTo>
                    <a:pt x="181462" y="130653"/>
                  </a:lnTo>
                  <a:lnTo>
                    <a:pt x="181726" y="129946"/>
                  </a:lnTo>
                  <a:lnTo>
                    <a:pt x="181982" y="129222"/>
                  </a:lnTo>
                  <a:lnTo>
                    <a:pt x="182212" y="128498"/>
                  </a:lnTo>
                  <a:lnTo>
                    <a:pt x="182416" y="127765"/>
                  </a:lnTo>
                  <a:lnTo>
                    <a:pt x="182612" y="127032"/>
                  </a:lnTo>
                  <a:lnTo>
                    <a:pt x="182783" y="126283"/>
                  </a:lnTo>
                  <a:lnTo>
                    <a:pt x="182868" y="125908"/>
                  </a:lnTo>
                  <a:lnTo>
                    <a:pt x="182945" y="125533"/>
                  </a:lnTo>
                  <a:lnTo>
                    <a:pt x="183013" y="125158"/>
                  </a:lnTo>
                  <a:lnTo>
                    <a:pt x="183072" y="124775"/>
                  </a:lnTo>
                  <a:lnTo>
                    <a:pt x="183132" y="124400"/>
                  </a:lnTo>
                  <a:lnTo>
                    <a:pt x="183192" y="124017"/>
                  </a:lnTo>
                  <a:lnTo>
                    <a:pt x="183234" y="123633"/>
                  </a:lnTo>
                  <a:lnTo>
                    <a:pt x="183285" y="123250"/>
                  </a:lnTo>
                  <a:lnTo>
                    <a:pt x="183319" y="122858"/>
                  </a:lnTo>
                  <a:lnTo>
                    <a:pt x="183353" y="122475"/>
                  </a:lnTo>
                  <a:lnTo>
                    <a:pt x="183388" y="122083"/>
                  </a:lnTo>
                  <a:lnTo>
                    <a:pt x="183413" y="121699"/>
                  </a:lnTo>
                  <a:lnTo>
                    <a:pt x="183430" y="121307"/>
                  </a:lnTo>
                  <a:lnTo>
                    <a:pt x="183439" y="120916"/>
                  </a:lnTo>
                  <a:lnTo>
                    <a:pt x="183447" y="120524"/>
                  </a:lnTo>
                  <a:lnTo>
                    <a:pt x="183456" y="120132"/>
                  </a:lnTo>
                  <a:lnTo>
                    <a:pt x="183447" y="119714"/>
                  </a:lnTo>
                  <a:lnTo>
                    <a:pt x="183439" y="119297"/>
                  </a:lnTo>
                  <a:lnTo>
                    <a:pt x="183422" y="118888"/>
                  </a:lnTo>
                  <a:lnTo>
                    <a:pt x="183405" y="118471"/>
                  </a:lnTo>
                  <a:lnTo>
                    <a:pt x="183379" y="118062"/>
                  </a:lnTo>
                  <a:lnTo>
                    <a:pt x="183345" y="117653"/>
                  </a:lnTo>
                  <a:lnTo>
                    <a:pt x="183311" y="117244"/>
                  </a:lnTo>
                  <a:lnTo>
                    <a:pt x="183268" y="116843"/>
                  </a:lnTo>
                  <a:lnTo>
                    <a:pt x="183217" y="116434"/>
                  </a:lnTo>
                  <a:lnTo>
                    <a:pt x="183158" y="116034"/>
                  </a:lnTo>
                  <a:lnTo>
                    <a:pt x="183098" y="115634"/>
                  </a:lnTo>
                  <a:lnTo>
                    <a:pt x="183030" y="115233"/>
                  </a:lnTo>
                  <a:lnTo>
                    <a:pt x="182962" y="114833"/>
                  </a:lnTo>
                  <a:lnTo>
                    <a:pt x="182885" y="114432"/>
                  </a:lnTo>
                  <a:lnTo>
                    <a:pt x="182800" y="114040"/>
                  </a:lnTo>
                  <a:lnTo>
                    <a:pt x="182715" y="113649"/>
                  </a:lnTo>
                  <a:lnTo>
                    <a:pt x="182621" y="113257"/>
                  </a:lnTo>
                  <a:lnTo>
                    <a:pt x="182527" y="112865"/>
                  </a:lnTo>
                  <a:lnTo>
                    <a:pt x="182416" y="112481"/>
                  </a:lnTo>
                  <a:lnTo>
                    <a:pt x="182306" y="112090"/>
                  </a:lnTo>
                  <a:lnTo>
                    <a:pt x="182195" y="111706"/>
                  </a:lnTo>
                  <a:lnTo>
                    <a:pt x="182076" y="111323"/>
                  </a:lnTo>
                  <a:lnTo>
                    <a:pt x="181948" y="110939"/>
                  </a:lnTo>
                  <a:lnTo>
                    <a:pt x="181820" y="110565"/>
                  </a:lnTo>
                  <a:lnTo>
                    <a:pt x="181684" y="110190"/>
                  </a:lnTo>
                  <a:lnTo>
                    <a:pt x="181547" y="109815"/>
                  </a:lnTo>
                  <a:lnTo>
                    <a:pt x="181403" y="109440"/>
                  </a:lnTo>
                  <a:lnTo>
                    <a:pt x="181249" y="109065"/>
                  </a:lnTo>
                  <a:lnTo>
                    <a:pt x="181096" y="108699"/>
                  </a:lnTo>
                  <a:lnTo>
                    <a:pt x="180934" y="108333"/>
                  </a:lnTo>
                  <a:lnTo>
                    <a:pt x="180772" y="107966"/>
                  </a:lnTo>
                  <a:lnTo>
                    <a:pt x="180602" y="107600"/>
                  </a:lnTo>
                  <a:lnTo>
                    <a:pt x="180423" y="107242"/>
                  </a:lnTo>
                  <a:lnTo>
                    <a:pt x="180244" y="106884"/>
                  </a:lnTo>
                  <a:lnTo>
                    <a:pt x="180065" y="106526"/>
                  </a:lnTo>
                  <a:lnTo>
                    <a:pt x="179869" y="106177"/>
                  </a:lnTo>
                  <a:lnTo>
                    <a:pt x="179682" y="105828"/>
                  </a:lnTo>
                  <a:lnTo>
                    <a:pt x="179477" y="105479"/>
                  </a:lnTo>
                  <a:lnTo>
                    <a:pt x="179281" y="105129"/>
                  </a:lnTo>
                  <a:lnTo>
                    <a:pt x="179068" y="104780"/>
                  </a:lnTo>
                  <a:lnTo>
                    <a:pt x="178855" y="104439"/>
                  </a:lnTo>
                  <a:lnTo>
                    <a:pt x="178642" y="104098"/>
                  </a:lnTo>
                  <a:lnTo>
                    <a:pt x="178199" y="103434"/>
                  </a:lnTo>
                  <a:lnTo>
                    <a:pt x="177731" y="102769"/>
                  </a:lnTo>
                  <a:lnTo>
                    <a:pt x="177254" y="102122"/>
                  </a:lnTo>
                  <a:lnTo>
                    <a:pt x="176751" y="101483"/>
                  </a:lnTo>
                  <a:lnTo>
                    <a:pt x="176240" y="100853"/>
                  </a:lnTo>
                  <a:lnTo>
                    <a:pt x="175703" y="100231"/>
                  </a:lnTo>
                  <a:lnTo>
                    <a:pt x="175158" y="99626"/>
                  </a:lnTo>
                  <a:lnTo>
                    <a:pt x="174596" y="99029"/>
                  </a:lnTo>
                  <a:lnTo>
                    <a:pt x="174016" y="98450"/>
                  </a:lnTo>
                  <a:lnTo>
                    <a:pt x="173420" y="97879"/>
                  </a:lnTo>
                  <a:lnTo>
                    <a:pt x="172807" y="97317"/>
                  </a:lnTo>
                  <a:lnTo>
                    <a:pt x="172185" y="96772"/>
                  </a:lnTo>
                  <a:lnTo>
                    <a:pt x="171546" y="96235"/>
                  </a:lnTo>
                  <a:lnTo>
                    <a:pt x="170890" y="95715"/>
                  </a:lnTo>
                  <a:lnTo>
                    <a:pt x="170225" y="95213"/>
                  </a:lnTo>
                  <a:lnTo>
                    <a:pt x="169544" y="94719"/>
                  </a:lnTo>
                  <a:lnTo>
                    <a:pt x="168845" y="94242"/>
                  </a:lnTo>
                  <a:lnTo>
                    <a:pt x="168138" y="93773"/>
                  </a:lnTo>
                  <a:lnTo>
                    <a:pt x="167422" y="93321"/>
                  </a:lnTo>
                  <a:lnTo>
                    <a:pt x="166690" y="92887"/>
                  </a:lnTo>
                  <a:lnTo>
                    <a:pt x="165940" y="92461"/>
                  </a:lnTo>
                  <a:lnTo>
                    <a:pt x="165182" y="92061"/>
                  </a:lnTo>
                  <a:lnTo>
                    <a:pt x="164415" y="91669"/>
                  </a:lnTo>
                  <a:lnTo>
                    <a:pt x="163631" y="91294"/>
                  </a:lnTo>
                  <a:lnTo>
                    <a:pt x="162839" y="90928"/>
                  </a:lnTo>
                  <a:lnTo>
                    <a:pt x="162038" y="90587"/>
                  </a:lnTo>
                  <a:lnTo>
                    <a:pt x="161220" y="90254"/>
                  </a:lnTo>
                  <a:lnTo>
                    <a:pt x="160402" y="89948"/>
                  </a:lnTo>
                  <a:lnTo>
                    <a:pt x="159567" y="89650"/>
                  </a:lnTo>
                  <a:lnTo>
                    <a:pt x="158724" y="89377"/>
                  </a:lnTo>
                  <a:lnTo>
                    <a:pt x="157872" y="89113"/>
                  </a:lnTo>
                  <a:lnTo>
                    <a:pt x="157012" y="88874"/>
                  </a:lnTo>
                  <a:lnTo>
                    <a:pt x="156134" y="88644"/>
                  </a:lnTo>
                  <a:lnTo>
                    <a:pt x="155257" y="88440"/>
                  </a:lnTo>
                  <a:lnTo>
                    <a:pt x="154371" y="88252"/>
                  </a:lnTo>
                  <a:lnTo>
                    <a:pt x="153468" y="88074"/>
                  </a:lnTo>
                  <a:lnTo>
                    <a:pt x="152565" y="87929"/>
                  </a:lnTo>
                  <a:lnTo>
                    <a:pt x="151653" y="87792"/>
                  </a:lnTo>
                  <a:lnTo>
                    <a:pt x="150733" y="87673"/>
                  </a:lnTo>
                  <a:lnTo>
                    <a:pt x="149813" y="87579"/>
                  </a:lnTo>
                  <a:lnTo>
                    <a:pt x="148876" y="87503"/>
                  </a:lnTo>
                  <a:lnTo>
                    <a:pt x="147939" y="87452"/>
                  </a:lnTo>
                  <a:lnTo>
                    <a:pt x="147470" y="87435"/>
                  </a:lnTo>
                  <a:lnTo>
                    <a:pt x="146993" y="87418"/>
                  </a:lnTo>
                  <a:lnTo>
                    <a:pt x="147291" y="86958"/>
                  </a:lnTo>
                  <a:lnTo>
                    <a:pt x="147581" y="86497"/>
                  </a:lnTo>
                  <a:lnTo>
                    <a:pt x="147862" y="86037"/>
                  </a:lnTo>
                  <a:lnTo>
                    <a:pt x="148143" y="85569"/>
                  </a:lnTo>
                  <a:lnTo>
                    <a:pt x="148407" y="85100"/>
                  </a:lnTo>
                  <a:lnTo>
                    <a:pt x="148663" y="84623"/>
                  </a:lnTo>
                  <a:lnTo>
                    <a:pt x="148910" y="84138"/>
                  </a:lnTo>
                  <a:lnTo>
                    <a:pt x="149157" y="83652"/>
                  </a:lnTo>
                  <a:lnTo>
                    <a:pt x="149387" y="83166"/>
                  </a:lnTo>
                  <a:lnTo>
                    <a:pt x="149608" y="82672"/>
                  </a:lnTo>
                  <a:lnTo>
                    <a:pt x="149821" y="82178"/>
                  </a:lnTo>
                  <a:lnTo>
                    <a:pt x="150026" y="81676"/>
                  </a:lnTo>
                  <a:lnTo>
                    <a:pt x="150222" y="81173"/>
                  </a:lnTo>
                  <a:lnTo>
                    <a:pt x="150409" y="80662"/>
                  </a:lnTo>
                  <a:lnTo>
                    <a:pt x="150588" y="80151"/>
                  </a:lnTo>
                  <a:lnTo>
                    <a:pt x="150759" y="79639"/>
                  </a:lnTo>
                  <a:lnTo>
                    <a:pt x="150920" y="79120"/>
                  </a:lnTo>
                  <a:lnTo>
                    <a:pt x="151065" y="78600"/>
                  </a:lnTo>
                  <a:lnTo>
                    <a:pt x="151210" y="78072"/>
                  </a:lnTo>
                  <a:lnTo>
                    <a:pt x="151338" y="77544"/>
                  </a:lnTo>
                  <a:lnTo>
                    <a:pt x="151457" y="77015"/>
                  </a:lnTo>
                  <a:lnTo>
                    <a:pt x="151568" y="76479"/>
                  </a:lnTo>
                  <a:lnTo>
                    <a:pt x="151670" y="75942"/>
                  </a:lnTo>
                  <a:lnTo>
                    <a:pt x="151755" y="75405"/>
                  </a:lnTo>
                  <a:lnTo>
                    <a:pt x="151840" y="74860"/>
                  </a:lnTo>
                  <a:lnTo>
                    <a:pt x="151909" y="74315"/>
                  </a:lnTo>
                  <a:lnTo>
                    <a:pt x="151968" y="73770"/>
                  </a:lnTo>
                  <a:lnTo>
                    <a:pt x="152019" y="73216"/>
                  </a:lnTo>
                  <a:lnTo>
                    <a:pt x="152053" y="72662"/>
                  </a:lnTo>
                  <a:lnTo>
                    <a:pt x="152079" y="72108"/>
                  </a:lnTo>
                  <a:lnTo>
                    <a:pt x="152096" y="71546"/>
                  </a:lnTo>
                  <a:lnTo>
                    <a:pt x="152105" y="70984"/>
                  </a:lnTo>
                  <a:lnTo>
                    <a:pt x="152096" y="70558"/>
                  </a:lnTo>
                  <a:lnTo>
                    <a:pt x="152088" y="70140"/>
                  </a:lnTo>
                  <a:lnTo>
                    <a:pt x="152070" y="69723"/>
                  </a:lnTo>
                  <a:lnTo>
                    <a:pt x="152053" y="69297"/>
                  </a:lnTo>
                  <a:lnTo>
                    <a:pt x="152028" y="68879"/>
                  </a:lnTo>
                  <a:lnTo>
                    <a:pt x="151994" y="68462"/>
                  </a:lnTo>
                  <a:lnTo>
                    <a:pt x="151951" y="68053"/>
                  </a:lnTo>
                  <a:lnTo>
                    <a:pt x="151909" y="67636"/>
                  </a:lnTo>
                  <a:lnTo>
                    <a:pt x="151857" y="67227"/>
                  </a:lnTo>
                  <a:lnTo>
                    <a:pt x="151798" y="66809"/>
                  </a:lnTo>
                  <a:lnTo>
                    <a:pt x="151738" y="66400"/>
                  </a:lnTo>
                  <a:lnTo>
                    <a:pt x="151670" y="66000"/>
                  </a:lnTo>
                  <a:lnTo>
                    <a:pt x="151593" y="65591"/>
                  </a:lnTo>
                  <a:lnTo>
                    <a:pt x="151517" y="65191"/>
                  </a:lnTo>
                  <a:lnTo>
                    <a:pt x="151432" y="64782"/>
                  </a:lnTo>
                  <a:lnTo>
                    <a:pt x="151338" y="64381"/>
                  </a:lnTo>
                  <a:lnTo>
                    <a:pt x="151244" y="63981"/>
                  </a:lnTo>
                  <a:lnTo>
                    <a:pt x="151142" y="63589"/>
                  </a:lnTo>
                  <a:lnTo>
                    <a:pt x="151031" y="63189"/>
                  </a:lnTo>
                  <a:lnTo>
                    <a:pt x="150920" y="62797"/>
                  </a:lnTo>
                  <a:lnTo>
                    <a:pt x="150801" y="62405"/>
                  </a:lnTo>
                  <a:lnTo>
                    <a:pt x="150673" y="62021"/>
                  </a:lnTo>
                  <a:lnTo>
                    <a:pt x="150546" y="61630"/>
                  </a:lnTo>
                  <a:lnTo>
                    <a:pt x="150409" y="61246"/>
                  </a:lnTo>
                  <a:lnTo>
                    <a:pt x="150273" y="60863"/>
                  </a:lnTo>
                  <a:lnTo>
                    <a:pt x="150128" y="60479"/>
                  </a:lnTo>
                  <a:lnTo>
                    <a:pt x="149975" y="60096"/>
                  </a:lnTo>
                  <a:lnTo>
                    <a:pt x="149821" y="59721"/>
                  </a:lnTo>
                  <a:lnTo>
                    <a:pt x="149660" y="59346"/>
                  </a:lnTo>
                  <a:lnTo>
                    <a:pt x="149489" y="58972"/>
                  </a:lnTo>
                  <a:lnTo>
                    <a:pt x="149319" y="58605"/>
                  </a:lnTo>
                  <a:lnTo>
                    <a:pt x="149148" y="58230"/>
                  </a:lnTo>
                  <a:lnTo>
                    <a:pt x="148961" y="57864"/>
                  </a:lnTo>
                  <a:lnTo>
                    <a:pt x="148782" y="57506"/>
                  </a:lnTo>
                  <a:lnTo>
                    <a:pt x="148586" y="57140"/>
                  </a:lnTo>
                  <a:lnTo>
                    <a:pt x="148390" y="56782"/>
                  </a:lnTo>
                  <a:lnTo>
                    <a:pt x="148194" y="56424"/>
                  </a:lnTo>
                  <a:lnTo>
                    <a:pt x="147990" y="56075"/>
                  </a:lnTo>
                  <a:lnTo>
                    <a:pt x="147777" y="55717"/>
                  </a:lnTo>
                  <a:lnTo>
                    <a:pt x="147564" y="55368"/>
                  </a:lnTo>
                  <a:lnTo>
                    <a:pt x="147342" y="55027"/>
                  </a:lnTo>
                  <a:lnTo>
                    <a:pt x="147121" y="54678"/>
                  </a:lnTo>
                  <a:lnTo>
                    <a:pt x="146891" y="54337"/>
                  </a:lnTo>
                  <a:lnTo>
                    <a:pt x="146652" y="53996"/>
                  </a:lnTo>
                  <a:lnTo>
                    <a:pt x="146414" y="53664"/>
                  </a:lnTo>
                  <a:lnTo>
                    <a:pt x="146175" y="53332"/>
                  </a:lnTo>
                  <a:lnTo>
                    <a:pt x="145928" y="52999"/>
                  </a:lnTo>
                  <a:lnTo>
                    <a:pt x="145681" y="52667"/>
                  </a:lnTo>
                  <a:lnTo>
                    <a:pt x="145425" y="52343"/>
                  </a:lnTo>
                  <a:lnTo>
                    <a:pt x="145161" y="52020"/>
                  </a:lnTo>
                  <a:lnTo>
                    <a:pt x="144897" y="51705"/>
                  </a:lnTo>
                  <a:lnTo>
                    <a:pt x="144625" y="51381"/>
                  </a:lnTo>
                  <a:lnTo>
                    <a:pt x="144352" y="51074"/>
                  </a:lnTo>
                  <a:lnTo>
                    <a:pt x="144079" y="50759"/>
                  </a:lnTo>
                  <a:lnTo>
                    <a:pt x="143509" y="50145"/>
                  </a:lnTo>
                  <a:lnTo>
                    <a:pt x="142929" y="49549"/>
                  </a:lnTo>
                  <a:lnTo>
                    <a:pt x="142333" y="48961"/>
                  </a:lnTo>
                  <a:lnTo>
                    <a:pt x="141711" y="48382"/>
                  </a:lnTo>
                  <a:lnTo>
                    <a:pt x="141081" y="47820"/>
                  </a:lnTo>
                  <a:lnTo>
                    <a:pt x="140442" y="47266"/>
                  </a:lnTo>
                  <a:lnTo>
                    <a:pt x="139777" y="46738"/>
                  </a:lnTo>
                  <a:lnTo>
                    <a:pt x="139104" y="46210"/>
                  </a:lnTo>
                  <a:lnTo>
                    <a:pt x="138414" y="45707"/>
                  </a:lnTo>
                  <a:lnTo>
                    <a:pt x="137707" y="45213"/>
                  </a:lnTo>
                  <a:lnTo>
                    <a:pt x="136991" y="44727"/>
                  </a:lnTo>
                  <a:lnTo>
                    <a:pt x="136259" y="44267"/>
                  </a:lnTo>
                  <a:lnTo>
                    <a:pt x="135517" y="43816"/>
                  </a:lnTo>
                  <a:lnTo>
                    <a:pt x="134759" y="43381"/>
                  </a:lnTo>
                  <a:lnTo>
                    <a:pt x="133992" y="42964"/>
                  </a:lnTo>
                  <a:lnTo>
                    <a:pt x="133209" y="42563"/>
                  </a:lnTo>
                  <a:lnTo>
                    <a:pt x="132416" y="42180"/>
                  </a:lnTo>
                  <a:lnTo>
                    <a:pt x="131607" y="41805"/>
                  </a:lnTo>
                  <a:lnTo>
                    <a:pt x="130789" y="41456"/>
                  </a:lnTo>
                  <a:lnTo>
                    <a:pt x="129963" y="41115"/>
                  </a:lnTo>
                  <a:lnTo>
                    <a:pt x="129128" y="40800"/>
                  </a:lnTo>
                  <a:lnTo>
                    <a:pt x="128276" y="40493"/>
                  </a:lnTo>
                  <a:lnTo>
                    <a:pt x="127416" y="40212"/>
                  </a:lnTo>
                  <a:lnTo>
                    <a:pt x="126547" y="39939"/>
                  </a:lnTo>
                  <a:lnTo>
                    <a:pt x="125669" y="39692"/>
                  </a:lnTo>
                  <a:lnTo>
                    <a:pt x="124783" y="39462"/>
                  </a:lnTo>
                  <a:lnTo>
                    <a:pt x="123889" y="39249"/>
                  </a:lnTo>
                  <a:lnTo>
                    <a:pt x="122977" y="39062"/>
                  </a:lnTo>
                  <a:lnTo>
                    <a:pt x="122525" y="38968"/>
                  </a:lnTo>
                  <a:lnTo>
                    <a:pt x="122065" y="38883"/>
                  </a:lnTo>
                  <a:lnTo>
                    <a:pt x="121605" y="38806"/>
                  </a:lnTo>
                  <a:lnTo>
                    <a:pt x="121145" y="38730"/>
                  </a:lnTo>
                  <a:lnTo>
                    <a:pt x="120677" y="38661"/>
                  </a:lnTo>
                  <a:lnTo>
                    <a:pt x="120217" y="38602"/>
                  </a:lnTo>
                  <a:lnTo>
                    <a:pt x="119748" y="38542"/>
                  </a:lnTo>
                  <a:lnTo>
                    <a:pt x="119280" y="38483"/>
                  </a:lnTo>
                  <a:lnTo>
                    <a:pt x="118802" y="38431"/>
                  </a:lnTo>
                  <a:lnTo>
                    <a:pt x="118334" y="38389"/>
                  </a:lnTo>
                  <a:lnTo>
                    <a:pt x="117857" y="38355"/>
                  </a:lnTo>
                  <a:lnTo>
                    <a:pt x="117380" y="38321"/>
                  </a:lnTo>
                  <a:lnTo>
                    <a:pt x="116903" y="38287"/>
                  </a:lnTo>
                  <a:lnTo>
                    <a:pt x="116426" y="38261"/>
                  </a:lnTo>
                  <a:lnTo>
                    <a:pt x="115940" y="38244"/>
                  </a:lnTo>
                  <a:lnTo>
                    <a:pt x="115454" y="38235"/>
                  </a:lnTo>
                  <a:lnTo>
                    <a:pt x="114977" y="38227"/>
                  </a:lnTo>
                  <a:lnTo>
                    <a:pt x="114492" y="38218"/>
                  </a:lnTo>
                  <a:lnTo>
                    <a:pt x="113733" y="38227"/>
                  </a:lnTo>
                  <a:lnTo>
                    <a:pt x="112950" y="38261"/>
                  </a:lnTo>
                  <a:lnTo>
                    <a:pt x="112132" y="38304"/>
                  </a:lnTo>
                  <a:lnTo>
                    <a:pt x="111314" y="38355"/>
                  </a:lnTo>
                  <a:lnTo>
                    <a:pt x="110488" y="38423"/>
                  </a:lnTo>
                  <a:lnTo>
                    <a:pt x="109678" y="38508"/>
                  </a:lnTo>
                  <a:lnTo>
                    <a:pt x="108895" y="38593"/>
                  </a:lnTo>
                  <a:lnTo>
                    <a:pt x="108136" y="38687"/>
                  </a:lnTo>
                  <a:lnTo>
                    <a:pt x="108187" y="38150"/>
                  </a:lnTo>
                  <a:lnTo>
                    <a:pt x="108204" y="37886"/>
                  </a:lnTo>
                  <a:lnTo>
                    <a:pt x="108204" y="37614"/>
                  </a:lnTo>
                  <a:lnTo>
                    <a:pt x="108196" y="37136"/>
                  </a:lnTo>
                  <a:lnTo>
                    <a:pt x="108170" y="36668"/>
                  </a:lnTo>
                  <a:lnTo>
                    <a:pt x="108145" y="36191"/>
                  </a:lnTo>
                  <a:lnTo>
                    <a:pt x="108111" y="35722"/>
                  </a:lnTo>
                  <a:lnTo>
                    <a:pt x="108077" y="35254"/>
                  </a:lnTo>
                  <a:lnTo>
                    <a:pt x="108026" y="34785"/>
                  </a:lnTo>
                  <a:lnTo>
                    <a:pt x="107974" y="34317"/>
                  </a:lnTo>
                  <a:lnTo>
                    <a:pt x="107915" y="33857"/>
                  </a:lnTo>
                  <a:lnTo>
                    <a:pt x="107847" y="33388"/>
                  </a:lnTo>
                  <a:lnTo>
                    <a:pt x="107778" y="32928"/>
                  </a:lnTo>
                  <a:lnTo>
                    <a:pt x="107693" y="32468"/>
                  </a:lnTo>
                  <a:lnTo>
                    <a:pt x="107608" y="32008"/>
                  </a:lnTo>
                  <a:lnTo>
                    <a:pt x="107514" y="31548"/>
                  </a:lnTo>
                  <a:lnTo>
                    <a:pt x="107412" y="31096"/>
                  </a:lnTo>
                  <a:lnTo>
                    <a:pt x="107310" y="30645"/>
                  </a:lnTo>
                  <a:lnTo>
                    <a:pt x="107199" y="30193"/>
                  </a:lnTo>
                  <a:lnTo>
                    <a:pt x="107080" y="29742"/>
                  </a:lnTo>
                  <a:lnTo>
                    <a:pt x="106952" y="29290"/>
                  </a:lnTo>
                  <a:lnTo>
                    <a:pt x="106824" y="28847"/>
                  </a:lnTo>
                  <a:lnTo>
                    <a:pt x="106688" y="28396"/>
                  </a:lnTo>
                  <a:lnTo>
                    <a:pt x="106543" y="27953"/>
                  </a:lnTo>
                  <a:lnTo>
                    <a:pt x="106390" y="27518"/>
                  </a:lnTo>
                  <a:lnTo>
                    <a:pt x="106236" y="27075"/>
                  </a:lnTo>
                  <a:lnTo>
                    <a:pt x="106075" y="26641"/>
                  </a:lnTo>
                  <a:lnTo>
                    <a:pt x="105904" y="26206"/>
                  </a:lnTo>
                  <a:lnTo>
                    <a:pt x="105734" y="25772"/>
                  </a:lnTo>
                  <a:lnTo>
                    <a:pt x="105555" y="25346"/>
                  </a:lnTo>
                  <a:lnTo>
                    <a:pt x="105368" y="24911"/>
                  </a:lnTo>
                  <a:lnTo>
                    <a:pt x="105180" y="24485"/>
                  </a:lnTo>
                  <a:lnTo>
                    <a:pt x="104984" y="24068"/>
                  </a:lnTo>
                  <a:lnTo>
                    <a:pt x="104780" y="23642"/>
                  </a:lnTo>
                  <a:lnTo>
                    <a:pt x="104567" y="23224"/>
                  </a:lnTo>
                  <a:lnTo>
                    <a:pt x="104354" y="22807"/>
                  </a:lnTo>
                  <a:lnTo>
                    <a:pt x="104132" y="22398"/>
                  </a:lnTo>
                  <a:lnTo>
                    <a:pt x="103911" y="21981"/>
                  </a:lnTo>
                  <a:lnTo>
                    <a:pt x="103681" y="21572"/>
                  </a:lnTo>
                  <a:lnTo>
                    <a:pt x="103442" y="21171"/>
                  </a:lnTo>
                  <a:lnTo>
                    <a:pt x="103204" y="20762"/>
                  </a:lnTo>
                  <a:lnTo>
                    <a:pt x="102957" y="20362"/>
                  </a:lnTo>
                  <a:lnTo>
                    <a:pt x="102701" y="19961"/>
                  </a:lnTo>
                  <a:lnTo>
                    <a:pt x="102445" y="19570"/>
                  </a:lnTo>
                  <a:lnTo>
                    <a:pt x="102181" y="19178"/>
                  </a:lnTo>
                  <a:lnTo>
                    <a:pt x="101917" y="18786"/>
                  </a:lnTo>
                  <a:lnTo>
                    <a:pt x="101645" y="18402"/>
                  </a:lnTo>
                  <a:lnTo>
                    <a:pt x="101363" y="18019"/>
                  </a:lnTo>
                  <a:lnTo>
                    <a:pt x="101082" y="17636"/>
                  </a:lnTo>
                  <a:lnTo>
                    <a:pt x="100793" y="17252"/>
                  </a:lnTo>
                  <a:lnTo>
                    <a:pt x="100503" y="16877"/>
                  </a:lnTo>
                  <a:lnTo>
                    <a:pt x="100205" y="16511"/>
                  </a:lnTo>
                  <a:lnTo>
                    <a:pt x="99898" y="16136"/>
                  </a:lnTo>
                  <a:lnTo>
                    <a:pt x="99591" y="15770"/>
                  </a:lnTo>
                  <a:lnTo>
                    <a:pt x="99285" y="15412"/>
                  </a:lnTo>
                  <a:lnTo>
                    <a:pt x="98961" y="15046"/>
                  </a:lnTo>
                  <a:lnTo>
                    <a:pt x="98646" y="14697"/>
                  </a:lnTo>
                  <a:lnTo>
                    <a:pt x="98313" y="14339"/>
                  </a:lnTo>
                  <a:lnTo>
                    <a:pt x="97981" y="13989"/>
                  </a:lnTo>
                  <a:lnTo>
                    <a:pt x="97649" y="13640"/>
                  </a:lnTo>
                  <a:lnTo>
                    <a:pt x="97308" y="13299"/>
                  </a:lnTo>
                  <a:lnTo>
                    <a:pt x="96967" y="12959"/>
                  </a:lnTo>
                  <a:lnTo>
                    <a:pt x="96618" y="12626"/>
                  </a:lnTo>
                  <a:lnTo>
                    <a:pt x="96260" y="12294"/>
                  </a:lnTo>
                  <a:lnTo>
                    <a:pt x="95903" y="11962"/>
                  </a:lnTo>
                  <a:lnTo>
                    <a:pt x="95545" y="11638"/>
                  </a:lnTo>
                  <a:lnTo>
                    <a:pt x="95178" y="11314"/>
                  </a:lnTo>
                  <a:lnTo>
                    <a:pt x="94804" y="10991"/>
                  </a:lnTo>
                  <a:lnTo>
                    <a:pt x="94429" y="10684"/>
                  </a:lnTo>
                  <a:lnTo>
                    <a:pt x="94054" y="10369"/>
                  </a:lnTo>
                  <a:lnTo>
                    <a:pt x="93670" y="10062"/>
                  </a:lnTo>
                  <a:lnTo>
                    <a:pt x="93287" y="9755"/>
                  </a:lnTo>
                  <a:lnTo>
                    <a:pt x="92895" y="9457"/>
                  </a:lnTo>
                  <a:lnTo>
                    <a:pt x="92495" y="9159"/>
                  </a:lnTo>
                  <a:lnTo>
                    <a:pt x="92103" y="8869"/>
                  </a:lnTo>
                  <a:lnTo>
                    <a:pt x="91694" y="8580"/>
                  </a:lnTo>
                  <a:lnTo>
                    <a:pt x="91294" y="8299"/>
                  </a:lnTo>
                  <a:lnTo>
                    <a:pt x="90885" y="8017"/>
                  </a:lnTo>
                  <a:lnTo>
                    <a:pt x="90467" y="7745"/>
                  </a:lnTo>
                  <a:lnTo>
                    <a:pt x="90050" y="7472"/>
                  </a:lnTo>
                  <a:lnTo>
                    <a:pt x="89632" y="7208"/>
                  </a:lnTo>
                  <a:lnTo>
                    <a:pt x="89206" y="6944"/>
                  </a:lnTo>
                  <a:lnTo>
                    <a:pt x="88780" y="6680"/>
                  </a:lnTo>
                  <a:lnTo>
                    <a:pt x="88346" y="6433"/>
                  </a:lnTo>
                  <a:lnTo>
                    <a:pt x="87911" y="6177"/>
                  </a:lnTo>
                  <a:lnTo>
                    <a:pt x="87477" y="5930"/>
                  </a:lnTo>
                  <a:lnTo>
                    <a:pt x="87034" y="5692"/>
                  </a:lnTo>
                  <a:lnTo>
                    <a:pt x="86582" y="5453"/>
                  </a:lnTo>
                  <a:lnTo>
                    <a:pt x="86139" y="5223"/>
                  </a:lnTo>
                  <a:lnTo>
                    <a:pt x="85688" y="4993"/>
                  </a:lnTo>
                  <a:lnTo>
                    <a:pt x="85228" y="4772"/>
                  </a:lnTo>
                  <a:lnTo>
                    <a:pt x="84776" y="4550"/>
                  </a:lnTo>
                  <a:lnTo>
                    <a:pt x="84316" y="4337"/>
                  </a:lnTo>
                  <a:lnTo>
                    <a:pt x="83848" y="4124"/>
                  </a:lnTo>
                  <a:lnTo>
                    <a:pt x="83379" y="3920"/>
                  </a:lnTo>
                  <a:lnTo>
                    <a:pt x="82911" y="3724"/>
                  </a:lnTo>
                  <a:lnTo>
                    <a:pt x="82442" y="3528"/>
                  </a:lnTo>
                  <a:lnTo>
                    <a:pt x="81965" y="3332"/>
                  </a:lnTo>
                  <a:lnTo>
                    <a:pt x="81488" y="3153"/>
                  </a:lnTo>
                  <a:lnTo>
                    <a:pt x="81002" y="2965"/>
                  </a:lnTo>
                  <a:lnTo>
                    <a:pt x="80517" y="2795"/>
                  </a:lnTo>
                  <a:lnTo>
                    <a:pt x="80031" y="2625"/>
                  </a:lnTo>
                  <a:lnTo>
                    <a:pt x="79545" y="2454"/>
                  </a:lnTo>
                  <a:lnTo>
                    <a:pt x="79051" y="2292"/>
                  </a:lnTo>
                  <a:lnTo>
                    <a:pt x="78557" y="2139"/>
                  </a:lnTo>
                  <a:lnTo>
                    <a:pt x="78063" y="1986"/>
                  </a:lnTo>
                  <a:lnTo>
                    <a:pt x="77560" y="1841"/>
                  </a:lnTo>
                  <a:lnTo>
                    <a:pt x="77058" y="1705"/>
                  </a:lnTo>
                  <a:lnTo>
                    <a:pt x="76555" y="1568"/>
                  </a:lnTo>
                  <a:lnTo>
                    <a:pt x="76052" y="1440"/>
                  </a:lnTo>
                  <a:lnTo>
                    <a:pt x="75541" y="1313"/>
                  </a:lnTo>
                  <a:lnTo>
                    <a:pt x="75030" y="1193"/>
                  </a:lnTo>
                  <a:lnTo>
                    <a:pt x="74519" y="1083"/>
                  </a:lnTo>
                  <a:lnTo>
                    <a:pt x="73999" y="972"/>
                  </a:lnTo>
                  <a:lnTo>
                    <a:pt x="73488" y="870"/>
                  </a:lnTo>
                  <a:lnTo>
                    <a:pt x="72968" y="776"/>
                  </a:lnTo>
                  <a:lnTo>
                    <a:pt x="72440" y="682"/>
                  </a:lnTo>
                  <a:lnTo>
                    <a:pt x="71921" y="597"/>
                  </a:lnTo>
                  <a:lnTo>
                    <a:pt x="71392" y="520"/>
                  </a:lnTo>
                  <a:lnTo>
                    <a:pt x="70864" y="444"/>
                  </a:lnTo>
                  <a:lnTo>
                    <a:pt x="70336" y="376"/>
                  </a:lnTo>
                  <a:lnTo>
                    <a:pt x="69808" y="307"/>
                  </a:lnTo>
                  <a:lnTo>
                    <a:pt x="69271" y="256"/>
                  </a:lnTo>
                  <a:lnTo>
                    <a:pt x="68743" y="205"/>
                  </a:lnTo>
                  <a:lnTo>
                    <a:pt x="68206" y="154"/>
                  </a:lnTo>
                  <a:lnTo>
                    <a:pt x="67669" y="111"/>
                  </a:lnTo>
                  <a:lnTo>
                    <a:pt x="67124" y="86"/>
                  </a:lnTo>
                  <a:lnTo>
                    <a:pt x="66588" y="52"/>
                  </a:lnTo>
                  <a:lnTo>
                    <a:pt x="66042" y="35"/>
                  </a:lnTo>
                  <a:lnTo>
                    <a:pt x="65497" y="18"/>
                  </a:lnTo>
                  <a:lnTo>
                    <a:pt x="64952" y="9"/>
                  </a:lnTo>
                  <a:lnTo>
                    <a:pt x="641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5"/>
            <p:cNvSpPr/>
            <p:nvPr/>
          </p:nvSpPr>
          <p:spPr>
            <a:xfrm>
              <a:off x="132300" y="-2931925"/>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5"/>
            <p:cNvSpPr/>
            <p:nvPr/>
          </p:nvSpPr>
          <p:spPr>
            <a:xfrm>
              <a:off x="-4867275" y="-5853625"/>
              <a:ext cx="3396475" cy="3396250"/>
            </a:xfrm>
            <a:custGeom>
              <a:avLst/>
              <a:gdLst/>
              <a:ahLst/>
              <a:cxnLst/>
              <a:rect l="l" t="t" r="r" b="b"/>
              <a:pathLst>
                <a:path w="135859" h="135850" extrusionOk="0">
                  <a:moveTo>
                    <a:pt x="67585" y="0"/>
                  </a:moveTo>
                  <a:lnTo>
                    <a:pt x="65216" y="9"/>
                  </a:lnTo>
                  <a:lnTo>
                    <a:pt x="62873" y="26"/>
                  </a:lnTo>
                  <a:lnTo>
                    <a:pt x="60556" y="51"/>
                  </a:lnTo>
                  <a:lnTo>
                    <a:pt x="58281" y="85"/>
                  </a:lnTo>
                  <a:lnTo>
                    <a:pt x="56032" y="136"/>
                  </a:lnTo>
                  <a:lnTo>
                    <a:pt x="53826" y="188"/>
                  </a:lnTo>
                  <a:lnTo>
                    <a:pt x="51645" y="247"/>
                  </a:lnTo>
                  <a:lnTo>
                    <a:pt x="49506" y="307"/>
                  </a:lnTo>
                  <a:lnTo>
                    <a:pt x="47411" y="383"/>
                  </a:lnTo>
                  <a:lnTo>
                    <a:pt x="45341" y="460"/>
                  </a:lnTo>
                  <a:lnTo>
                    <a:pt x="43313" y="545"/>
                  </a:lnTo>
                  <a:lnTo>
                    <a:pt x="41328" y="631"/>
                  </a:lnTo>
                  <a:lnTo>
                    <a:pt x="39386" y="724"/>
                  </a:lnTo>
                  <a:lnTo>
                    <a:pt x="37477" y="826"/>
                  </a:lnTo>
                  <a:lnTo>
                    <a:pt x="35620" y="929"/>
                  </a:lnTo>
                  <a:lnTo>
                    <a:pt x="33797" y="1031"/>
                  </a:lnTo>
                  <a:lnTo>
                    <a:pt x="32025" y="1142"/>
                  </a:lnTo>
                  <a:lnTo>
                    <a:pt x="30295" y="1252"/>
                  </a:lnTo>
                  <a:lnTo>
                    <a:pt x="28609" y="1363"/>
                  </a:lnTo>
                  <a:lnTo>
                    <a:pt x="25388" y="1593"/>
                  </a:lnTo>
                  <a:lnTo>
                    <a:pt x="22355" y="1832"/>
                  </a:lnTo>
                  <a:lnTo>
                    <a:pt x="19527" y="2062"/>
                  </a:lnTo>
                  <a:lnTo>
                    <a:pt x="16903" y="2300"/>
                  </a:lnTo>
                  <a:lnTo>
                    <a:pt x="14492" y="2522"/>
                  </a:lnTo>
                  <a:lnTo>
                    <a:pt x="12311" y="2743"/>
                  </a:lnTo>
                  <a:lnTo>
                    <a:pt x="10360" y="2948"/>
                  </a:lnTo>
                  <a:lnTo>
                    <a:pt x="8648" y="3135"/>
                  </a:lnTo>
                  <a:lnTo>
                    <a:pt x="7174" y="3297"/>
                  </a:lnTo>
                  <a:lnTo>
                    <a:pt x="5956" y="3442"/>
                  </a:lnTo>
                  <a:lnTo>
                    <a:pt x="4294" y="3655"/>
                  </a:lnTo>
                  <a:lnTo>
                    <a:pt x="3732" y="3723"/>
                  </a:lnTo>
                  <a:lnTo>
                    <a:pt x="3638" y="4422"/>
                  </a:lnTo>
                  <a:lnTo>
                    <a:pt x="3528" y="5282"/>
                  </a:lnTo>
                  <a:lnTo>
                    <a:pt x="3383" y="6466"/>
                  </a:lnTo>
                  <a:lnTo>
                    <a:pt x="3212" y="7966"/>
                  </a:lnTo>
                  <a:lnTo>
                    <a:pt x="3008" y="9780"/>
                  </a:lnTo>
                  <a:lnTo>
                    <a:pt x="2786" y="11885"/>
                  </a:lnTo>
                  <a:lnTo>
                    <a:pt x="2548" y="14278"/>
                  </a:lnTo>
                  <a:lnTo>
                    <a:pt x="2301" y="16945"/>
                  </a:lnTo>
                  <a:lnTo>
                    <a:pt x="2037" y="19876"/>
                  </a:lnTo>
                  <a:lnTo>
                    <a:pt x="1909" y="21443"/>
                  </a:lnTo>
                  <a:lnTo>
                    <a:pt x="1781" y="23070"/>
                  </a:lnTo>
                  <a:lnTo>
                    <a:pt x="1645" y="24766"/>
                  </a:lnTo>
                  <a:lnTo>
                    <a:pt x="1517" y="26512"/>
                  </a:lnTo>
                  <a:lnTo>
                    <a:pt x="1389" y="28327"/>
                  </a:lnTo>
                  <a:lnTo>
                    <a:pt x="1262" y="30193"/>
                  </a:lnTo>
                  <a:lnTo>
                    <a:pt x="1142" y="32118"/>
                  </a:lnTo>
                  <a:lnTo>
                    <a:pt x="1023" y="34094"/>
                  </a:lnTo>
                  <a:lnTo>
                    <a:pt x="904" y="36131"/>
                  </a:lnTo>
                  <a:lnTo>
                    <a:pt x="793" y="38218"/>
                  </a:lnTo>
                  <a:lnTo>
                    <a:pt x="682" y="40365"/>
                  </a:lnTo>
                  <a:lnTo>
                    <a:pt x="580" y="42554"/>
                  </a:lnTo>
                  <a:lnTo>
                    <a:pt x="486" y="44795"/>
                  </a:lnTo>
                  <a:lnTo>
                    <a:pt x="401" y="47086"/>
                  </a:lnTo>
                  <a:lnTo>
                    <a:pt x="316" y="49421"/>
                  </a:lnTo>
                  <a:lnTo>
                    <a:pt x="248" y="51806"/>
                  </a:lnTo>
                  <a:lnTo>
                    <a:pt x="180" y="54226"/>
                  </a:lnTo>
                  <a:lnTo>
                    <a:pt x="120" y="56696"/>
                  </a:lnTo>
                  <a:lnTo>
                    <a:pt x="77" y="59209"/>
                  </a:lnTo>
                  <a:lnTo>
                    <a:pt x="43" y="61765"/>
                  </a:lnTo>
                  <a:lnTo>
                    <a:pt x="18" y="64355"/>
                  </a:lnTo>
                  <a:lnTo>
                    <a:pt x="1" y="66988"/>
                  </a:lnTo>
                  <a:lnTo>
                    <a:pt x="1" y="69663"/>
                  </a:lnTo>
                  <a:lnTo>
                    <a:pt x="9" y="72363"/>
                  </a:lnTo>
                  <a:lnTo>
                    <a:pt x="35" y="75107"/>
                  </a:lnTo>
                  <a:lnTo>
                    <a:pt x="69" y="77875"/>
                  </a:lnTo>
                  <a:lnTo>
                    <a:pt x="120" y="80678"/>
                  </a:lnTo>
                  <a:lnTo>
                    <a:pt x="188" y="83515"/>
                  </a:lnTo>
                  <a:lnTo>
                    <a:pt x="273" y="86386"/>
                  </a:lnTo>
                  <a:lnTo>
                    <a:pt x="367" y="89274"/>
                  </a:lnTo>
                  <a:lnTo>
                    <a:pt x="478" y="92196"/>
                  </a:lnTo>
                  <a:lnTo>
                    <a:pt x="614" y="95152"/>
                  </a:lnTo>
                  <a:lnTo>
                    <a:pt x="759" y="98126"/>
                  </a:lnTo>
                  <a:lnTo>
                    <a:pt x="929" y="101116"/>
                  </a:lnTo>
                  <a:lnTo>
                    <a:pt x="1117" y="104140"/>
                  </a:lnTo>
                  <a:lnTo>
                    <a:pt x="1321" y="107182"/>
                  </a:lnTo>
                  <a:lnTo>
                    <a:pt x="1543" y="110240"/>
                  </a:lnTo>
                  <a:lnTo>
                    <a:pt x="1790" y="113316"/>
                  </a:lnTo>
                  <a:lnTo>
                    <a:pt x="2062" y="116417"/>
                  </a:lnTo>
                  <a:lnTo>
                    <a:pt x="2199" y="117967"/>
                  </a:lnTo>
                  <a:lnTo>
                    <a:pt x="2343" y="119526"/>
                  </a:lnTo>
                  <a:lnTo>
                    <a:pt x="2497" y="121094"/>
                  </a:lnTo>
                  <a:lnTo>
                    <a:pt x="2659" y="122653"/>
                  </a:lnTo>
                  <a:lnTo>
                    <a:pt x="2821" y="124229"/>
                  </a:lnTo>
                  <a:lnTo>
                    <a:pt x="2991" y="125797"/>
                  </a:lnTo>
                  <a:lnTo>
                    <a:pt x="3170" y="127373"/>
                  </a:lnTo>
                  <a:lnTo>
                    <a:pt x="3349" y="128949"/>
                  </a:lnTo>
                  <a:lnTo>
                    <a:pt x="3536" y="130533"/>
                  </a:lnTo>
                  <a:lnTo>
                    <a:pt x="3732" y="132118"/>
                  </a:lnTo>
                  <a:lnTo>
                    <a:pt x="5777" y="132365"/>
                  </a:lnTo>
                  <a:lnTo>
                    <a:pt x="7821" y="132603"/>
                  </a:lnTo>
                  <a:lnTo>
                    <a:pt x="9858" y="132834"/>
                  </a:lnTo>
                  <a:lnTo>
                    <a:pt x="11885" y="133055"/>
                  </a:lnTo>
                  <a:lnTo>
                    <a:pt x="13913" y="133268"/>
                  </a:lnTo>
                  <a:lnTo>
                    <a:pt x="15932" y="133464"/>
                  </a:lnTo>
                  <a:lnTo>
                    <a:pt x="17951" y="133660"/>
                  </a:lnTo>
                  <a:lnTo>
                    <a:pt x="19961" y="133839"/>
                  </a:lnTo>
                  <a:lnTo>
                    <a:pt x="21955" y="134009"/>
                  </a:lnTo>
                  <a:lnTo>
                    <a:pt x="23948" y="134171"/>
                  </a:lnTo>
                  <a:lnTo>
                    <a:pt x="25942" y="134333"/>
                  </a:lnTo>
                  <a:lnTo>
                    <a:pt x="27919" y="134478"/>
                  </a:lnTo>
                  <a:lnTo>
                    <a:pt x="29886" y="134614"/>
                  </a:lnTo>
                  <a:lnTo>
                    <a:pt x="31846" y="134742"/>
                  </a:lnTo>
                  <a:lnTo>
                    <a:pt x="33797" y="134870"/>
                  </a:lnTo>
                  <a:lnTo>
                    <a:pt x="35748" y="134980"/>
                  </a:lnTo>
                  <a:lnTo>
                    <a:pt x="37682" y="135083"/>
                  </a:lnTo>
                  <a:lnTo>
                    <a:pt x="39599" y="135185"/>
                  </a:lnTo>
                  <a:lnTo>
                    <a:pt x="41515" y="135279"/>
                  </a:lnTo>
                  <a:lnTo>
                    <a:pt x="43415" y="135355"/>
                  </a:lnTo>
                  <a:lnTo>
                    <a:pt x="45306" y="135432"/>
                  </a:lnTo>
                  <a:lnTo>
                    <a:pt x="47189" y="135509"/>
                  </a:lnTo>
                  <a:lnTo>
                    <a:pt x="49063" y="135568"/>
                  </a:lnTo>
                  <a:lnTo>
                    <a:pt x="50921" y="135628"/>
                  </a:lnTo>
                  <a:lnTo>
                    <a:pt x="52761" y="135670"/>
                  </a:lnTo>
                  <a:lnTo>
                    <a:pt x="54601" y="135713"/>
                  </a:lnTo>
                  <a:lnTo>
                    <a:pt x="56416" y="135756"/>
                  </a:lnTo>
                  <a:lnTo>
                    <a:pt x="58222" y="135781"/>
                  </a:lnTo>
                  <a:lnTo>
                    <a:pt x="60019" y="135807"/>
                  </a:lnTo>
                  <a:lnTo>
                    <a:pt x="61800" y="135824"/>
                  </a:lnTo>
                  <a:lnTo>
                    <a:pt x="63563" y="135841"/>
                  </a:lnTo>
                  <a:lnTo>
                    <a:pt x="65310" y="135849"/>
                  </a:lnTo>
                  <a:lnTo>
                    <a:pt x="68769" y="135849"/>
                  </a:lnTo>
                  <a:lnTo>
                    <a:pt x="72168" y="135832"/>
                  </a:lnTo>
                  <a:lnTo>
                    <a:pt x="75499" y="135790"/>
                  </a:lnTo>
                  <a:lnTo>
                    <a:pt x="78762" y="135739"/>
                  </a:lnTo>
                  <a:lnTo>
                    <a:pt x="81948" y="135662"/>
                  </a:lnTo>
                  <a:lnTo>
                    <a:pt x="85075" y="135577"/>
                  </a:lnTo>
                  <a:lnTo>
                    <a:pt x="88116" y="135475"/>
                  </a:lnTo>
                  <a:lnTo>
                    <a:pt x="91081" y="135364"/>
                  </a:lnTo>
                  <a:lnTo>
                    <a:pt x="93969" y="135236"/>
                  </a:lnTo>
                  <a:lnTo>
                    <a:pt x="96772" y="135108"/>
                  </a:lnTo>
                  <a:lnTo>
                    <a:pt x="99489" y="134963"/>
                  </a:lnTo>
                  <a:lnTo>
                    <a:pt x="102113" y="134810"/>
                  </a:lnTo>
                  <a:lnTo>
                    <a:pt x="104652" y="134657"/>
                  </a:lnTo>
                  <a:lnTo>
                    <a:pt x="107097" y="134495"/>
                  </a:lnTo>
                  <a:lnTo>
                    <a:pt x="109440" y="134333"/>
                  </a:lnTo>
                  <a:lnTo>
                    <a:pt x="111689" y="134163"/>
                  </a:lnTo>
                  <a:lnTo>
                    <a:pt x="114032" y="133975"/>
                  </a:lnTo>
                  <a:lnTo>
                    <a:pt x="116247" y="133788"/>
                  </a:lnTo>
                  <a:lnTo>
                    <a:pt x="118334" y="133600"/>
                  </a:lnTo>
                  <a:lnTo>
                    <a:pt x="120294" y="133421"/>
                  </a:lnTo>
                  <a:lnTo>
                    <a:pt x="122108" y="133251"/>
                  </a:lnTo>
                  <a:lnTo>
                    <a:pt x="123787" y="133081"/>
                  </a:lnTo>
                  <a:lnTo>
                    <a:pt x="125329" y="132919"/>
                  </a:lnTo>
                  <a:lnTo>
                    <a:pt x="126717" y="132765"/>
                  </a:lnTo>
                  <a:lnTo>
                    <a:pt x="129034" y="132501"/>
                  </a:lnTo>
                  <a:lnTo>
                    <a:pt x="130730" y="132297"/>
                  </a:lnTo>
                  <a:lnTo>
                    <a:pt x="131769" y="132160"/>
                  </a:lnTo>
                  <a:lnTo>
                    <a:pt x="132127" y="132118"/>
                  </a:lnTo>
                  <a:lnTo>
                    <a:pt x="132212" y="131419"/>
                  </a:lnTo>
                  <a:lnTo>
                    <a:pt x="132323" y="130559"/>
                  </a:lnTo>
                  <a:lnTo>
                    <a:pt x="132468" y="129375"/>
                  </a:lnTo>
                  <a:lnTo>
                    <a:pt x="132638" y="127875"/>
                  </a:lnTo>
                  <a:lnTo>
                    <a:pt x="132843" y="126069"/>
                  </a:lnTo>
                  <a:lnTo>
                    <a:pt x="133064" y="123965"/>
                  </a:lnTo>
                  <a:lnTo>
                    <a:pt x="133303" y="121571"/>
                  </a:lnTo>
                  <a:lnTo>
                    <a:pt x="133558" y="118904"/>
                  </a:lnTo>
                  <a:lnTo>
                    <a:pt x="133814" y="115965"/>
                  </a:lnTo>
                  <a:lnTo>
                    <a:pt x="133942" y="114398"/>
                  </a:lnTo>
                  <a:lnTo>
                    <a:pt x="134078" y="112770"/>
                  </a:lnTo>
                  <a:lnTo>
                    <a:pt x="134206" y="111084"/>
                  </a:lnTo>
                  <a:lnTo>
                    <a:pt x="134333" y="109329"/>
                  </a:lnTo>
                  <a:lnTo>
                    <a:pt x="134461" y="107523"/>
                  </a:lnTo>
                  <a:lnTo>
                    <a:pt x="134589" y="105648"/>
                  </a:lnTo>
                  <a:lnTo>
                    <a:pt x="134717" y="103723"/>
                  </a:lnTo>
                  <a:lnTo>
                    <a:pt x="134836" y="101746"/>
                  </a:lnTo>
                  <a:lnTo>
                    <a:pt x="134955" y="99710"/>
                  </a:lnTo>
                  <a:lnTo>
                    <a:pt x="135066" y="97623"/>
                  </a:lnTo>
                  <a:lnTo>
                    <a:pt x="135168" y="95485"/>
                  </a:lnTo>
                  <a:lnTo>
                    <a:pt x="135271" y="93287"/>
                  </a:lnTo>
                  <a:lnTo>
                    <a:pt x="135364" y="91046"/>
                  </a:lnTo>
                  <a:lnTo>
                    <a:pt x="135458" y="88763"/>
                  </a:lnTo>
                  <a:lnTo>
                    <a:pt x="135535" y="86420"/>
                  </a:lnTo>
                  <a:lnTo>
                    <a:pt x="135611" y="84043"/>
                  </a:lnTo>
                  <a:lnTo>
                    <a:pt x="135671" y="81615"/>
                  </a:lnTo>
                  <a:lnTo>
                    <a:pt x="135731" y="79145"/>
                  </a:lnTo>
                  <a:lnTo>
                    <a:pt x="135773" y="76631"/>
                  </a:lnTo>
                  <a:lnTo>
                    <a:pt x="135816" y="74076"/>
                  </a:lnTo>
                  <a:lnTo>
                    <a:pt x="135841" y="71486"/>
                  </a:lnTo>
                  <a:lnTo>
                    <a:pt x="135850" y="68853"/>
                  </a:lnTo>
                  <a:lnTo>
                    <a:pt x="135858" y="66187"/>
                  </a:lnTo>
                  <a:lnTo>
                    <a:pt x="135841" y="63478"/>
                  </a:lnTo>
                  <a:lnTo>
                    <a:pt x="135824" y="60743"/>
                  </a:lnTo>
                  <a:lnTo>
                    <a:pt x="135782" y="57966"/>
                  </a:lnTo>
                  <a:lnTo>
                    <a:pt x="135731" y="55163"/>
                  </a:lnTo>
                  <a:lnTo>
                    <a:pt x="135662" y="52326"/>
                  </a:lnTo>
                  <a:lnTo>
                    <a:pt x="135586" y="49463"/>
                  </a:lnTo>
                  <a:lnTo>
                    <a:pt x="135484" y="46567"/>
                  </a:lnTo>
                  <a:lnTo>
                    <a:pt x="135373" y="43645"/>
                  </a:lnTo>
                  <a:lnTo>
                    <a:pt x="135245" y="40697"/>
                  </a:lnTo>
                  <a:lnTo>
                    <a:pt x="135092" y="37724"/>
                  </a:lnTo>
                  <a:lnTo>
                    <a:pt x="134921" y="34725"/>
                  </a:lnTo>
                  <a:lnTo>
                    <a:pt x="134742" y="31709"/>
                  </a:lnTo>
                  <a:lnTo>
                    <a:pt x="134538" y="28668"/>
                  </a:lnTo>
                  <a:lnTo>
                    <a:pt x="134308" y="25601"/>
                  </a:lnTo>
                  <a:lnTo>
                    <a:pt x="134061" y="22525"/>
                  </a:lnTo>
                  <a:lnTo>
                    <a:pt x="133797" y="19433"/>
                  </a:lnTo>
                  <a:lnTo>
                    <a:pt x="133652" y="17874"/>
                  </a:lnTo>
                  <a:lnTo>
                    <a:pt x="133507" y="16315"/>
                  </a:lnTo>
                  <a:lnTo>
                    <a:pt x="133354" y="14756"/>
                  </a:lnTo>
                  <a:lnTo>
                    <a:pt x="133192" y="13188"/>
                  </a:lnTo>
                  <a:lnTo>
                    <a:pt x="133030" y="11620"/>
                  </a:lnTo>
                  <a:lnTo>
                    <a:pt x="132860" y="10044"/>
                  </a:lnTo>
                  <a:lnTo>
                    <a:pt x="132689" y="8468"/>
                  </a:lnTo>
                  <a:lnTo>
                    <a:pt x="132502" y="6892"/>
                  </a:lnTo>
                  <a:lnTo>
                    <a:pt x="132314" y="5308"/>
                  </a:lnTo>
                  <a:lnTo>
                    <a:pt x="132127" y="3723"/>
                  </a:lnTo>
                  <a:lnTo>
                    <a:pt x="129546" y="3416"/>
                  </a:lnTo>
                  <a:lnTo>
                    <a:pt x="126981" y="3118"/>
                  </a:lnTo>
                  <a:lnTo>
                    <a:pt x="124425" y="2837"/>
                  </a:lnTo>
                  <a:lnTo>
                    <a:pt x="121870" y="2573"/>
                  </a:lnTo>
                  <a:lnTo>
                    <a:pt x="119331" y="2326"/>
                  </a:lnTo>
                  <a:lnTo>
                    <a:pt x="116801" y="2087"/>
                  </a:lnTo>
                  <a:lnTo>
                    <a:pt x="114279" y="1866"/>
                  </a:lnTo>
                  <a:lnTo>
                    <a:pt x="111766" y="1661"/>
                  </a:lnTo>
                  <a:lnTo>
                    <a:pt x="109006" y="1448"/>
                  </a:lnTo>
                  <a:lnTo>
                    <a:pt x="106262" y="1252"/>
                  </a:lnTo>
                  <a:lnTo>
                    <a:pt x="103536" y="1074"/>
                  </a:lnTo>
                  <a:lnTo>
                    <a:pt x="100827" y="912"/>
                  </a:lnTo>
                  <a:lnTo>
                    <a:pt x="98135" y="758"/>
                  </a:lnTo>
                  <a:lnTo>
                    <a:pt x="95468" y="622"/>
                  </a:lnTo>
                  <a:lnTo>
                    <a:pt x="92810" y="503"/>
                  </a:lnTo>
                  <a:lnTo>
                    <a:pt x="90178" y="400"/>
                  </a:lnTo>
                  <a:lnTo>
                    <a:pt x="87571" y="307"/>
                  </a:lnTo>
                  <a:lnTo>
                    <a:pt x="84981" y="222"/>
                  </a:lnTo>
                  <a:lnTo>
                    <a:pt x="82425" y="153"/>
                  </a:lnTo>
                  <a:lnTo>
                    <a:pt x="79886" y="102"/>
                  </a:lnTo>
                  <a:lnTo>
                    <a:pt x="77365" y="60"/>
                  </a:lnTo>
                  <a:lnTo>
                    <a:pt x="74886" y="26"/>
                  </a:lnTo>
                  <a:lnTo>
                    <a:pt x="72423" y="9"/>
                  </a:lnTo>
                  <a:lnTo>
                    <a:pt x="69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5"/>
            <p:cNvSpPr/>
            <p:nvPr/>
          </p:nvSpPr>
          <p:spPr>
            <a:xfrm>
              <a:off x="-4867275" y="-5853625"/>
              <a:ext cx="3396475" cy="3396250"/>
            </a:xfrm>
            <a:custGeom>
              <a:avLst/>
              <a:gdLst/>
              <a:ahLst/>
              <a:cxnLst/>
              <a:rect l="l" t="t" r="r" b="b"/>
              <a:pathLst>
                <a:path w="135859" h="135850" fill="none" extrusionOk="0">
                  <a:moveTo>
                    <a:pt x="132127" y="132118"/>
                  </a:moveTo>
                  <a:lnTo>
                    <a:pt x="132127" y="132118"/>
                  </a:lnTo>
                  <a:lnTo>
                    <a:pt x="131769" y="132160"/>
                  </a:lnTo>
                  <a:lnTo>
                    <a:pt x="130730" y="132297"/>
                  </a:lnTo>
                  <a:lnTo>
                    <a:pt x="129034" y="132501"/>
                  </a:lnTo>
                  <a:lnTo>
                    <a:pt x="126717" y="132765"/>
                  </a:lnTo>
                  <a:lnTo>
                    <a:pt x="125329" y="132919"/>
                  </a:lnTo>
                  <a:lnTo>
                    <a:pt x="123787" y="133081"/>
                  </a:lnTo>
                  <a:lnTo>
                    <a:pt x="122108" y="133251"/>
                  </a:lnTo>
                  <a:lnTo>
                    <a:pt x="120294" y="133421"/>
                  </a:lnTo>
                  <a:lnTo>
                    <a:pt x="118334" y="133600"/>
                  </a:lnTo>
                  <a:lnTo>
                    <a:pt x="116247" y="133788"/>
                  </a:lnTo>
                  <a:lnTo>
                    <a:pt x="114032" y="133975"/>
                  </a:lnTo>
                  <a:lnTo>
                    <a:pt x="111689" y="134163"/>
                  </a:lnTo>
                  <a:lnTo>
                    <a:pt x="111689" y="134163"/>
                  </a:lnTo>
                  <a:lnTo>
                    <a:pt x="109440" y="134333"/>
                  </a:lnTo>
                  <a:lnTo>
                    <a:pt x="107097" y="134495"/>
                  </a:lnTo>
                  <a:lnTo>
                    <a:pt x="104652" y="134657"/>
                  </a:lnTo>
                  <a:lnTo>
                    <a:pt x="102113" y="134810"/>
                  </a:lnTo>
                  <a:lnTo>
                    <a:pt x="99489" y="134963"/>
                  </a:lnTo>
                  <a:lnTo>
                    <a:pt x="96772" y="135108"/>
                  </a:lnTo>
                  <a:lnTo>
                    <a:pt x="93969" y="135236"/>
                  </a:lnTo>
                  <a:lnTo>
                    <a:pt x="91081" y="135364"/>
                  </a:lnTo>
                  <a:lnTo>
                    <a:pt x="88116" y="135475"/>
                  </a:lnTo>
                  <a:lnTo>
                    <a:pt x="85075" y="135577"/>
                  </a:lnTo>
                  <a:lnTo>
                    <a:pt x="81948" y="135662"/>
                  </a:lnTo>
                  <a:lnTo>
                    <a:pt x="78762" y="135739"/>
                  </a:lnTo>
                  <a:lnTo>
                    <a:pt x="75499" y="135790"/>
                  </a:lnTo>
                  <a:lnTo>
                    <a:pt x="72168" y="135832"/>
                  </a:lnTo>
                  <a:lnTo>
                    <a:pt x="68769" y="135849"/>
                  </a:lnTo>
                  <a:lnTo>
                    <a:pt x="67048" y="135849"/>
                  </a:lnTo>
                  <a:lnTo>
                    <a:pt x="65310" y="135849"/>
                  </a:lnTo>
                  <a:lnTo>
                    <a:pt x="63563" y="135841"/>
                  </a:lnTo>
                  <a:lnTo>
                    <a:pt x="61800" y="135824"/>
                  </a:lnTo>
                  <a:lnTo>
                    <a:pt x="60019" y="135807"/>
                  </a:lnTo>
                  <a:lnTo>
                    <a:pt x="58222" y="135781"/>
                  </a:lnTo>
                  <a:lnTo>
                    <a:pt x="56416" y="135756"/>
                  </a:lnTo>
                  <a:lnTo>
                    <a:pt x="54601" y="135713"/>
                  </a:lnTo>
                  <a:lnTo>
                    <a:pt x="52761" y="135670"/>
                  </a:lnTo>
                  <a:lnTo>
                    <a:pt x="50921" y="135628"/>
                  </a:lnTo>
                  <a:lnTo>
                    <a:pt x="49063" y="135568"/>
                  </a:lnTo>
                  <a:lnTo>
                    <a:pt x="47189" y="135509"/>
                  </a:lnTo>
                  <a:lnTo>
                    <a:pt x="45306" y="135432"/>
                  </a:lnTo>
                  <a:lnTo>
                    <a:pt x="43415" y="135355"/>
                  </a:lnTo>
                  <a:lnTo>
                    <a:pt x="41515" y="135279"/>
                  </a:lnTo>
                  <a:lnTo>
                    <a:pt x="39599" y="135185"/>
                  </a:lnTo>
                  <a:lnTo>
                    <a:pt x="37682" y="135083"/>
                  </a:lnTo>
                  <a:lnTo>
                    <a:pt x="35748" y="134980"/>
                  </a:lnTo>
                  <a:lnTo>
                    <a:pt x="33797" y="134870"/>
                  </a:lnTo>
                  <a:lnTo>
                    <a:pt x="31846" y="134742"/>
                  </a:lnTo>
                  <a:lnTo>
                    <a:pt x="29886" y="134614"/>
                  </a:lnTo>
                  <a:lnTo>
                    <a:pt x="27919" y="134478"/>
                  </a:lnTo>
                  <a:lnTo>
                    <a:pt x="25942" y="134333"/>
                  </a:lnTo>
                  <a:lnTo>
                    <a:pt x="23948" y="134171"/>
                  </a:lnTo>
                  <a:lnTo>
                    <a:pt x="21955" y="134009"/>
                  </a:lnTo>
                  <a:lnTo>
                    <a:pt x="19961" y="133839"/>
                  </a:lnTo>
                  <a:lnTo>
                    <a:pt x="17951" y="133660"/>
                  </a:lnTo>
                  <a:lnTo>
                    <a:pt x="15932" y="133464"/>
                  </a:lnTo>
                  <a:lnTo>
                    <a:pt x="13913" y="133268"/>
                  </a:lnTo>
                  <a:lnTo>
                    <a:pt x="11885" y="133055"/>
                  </a:lnTo>
                  <a:lnTo>
                    <a:pt x="9858" y="132834"/>
                  </a:lnTo>
                  <a:lnTo>
                    <a:pt x="7821" y="132603"/>
                  </a:lnTo>
                  <a:lnTo>
                    <a:pt x="5777" y="132365"/>
                  </a:lnTo>
                  <a:lnTo>
                    <a:pt x="3732" y="132118"/>
                  </a:lnTo>
                  <a:lnTo>
                    <a:pt x="3732" y="132118"/>
                  </a:lnTo>
                  <a:lnTo>
                    <a:pt x="3536" y="130533"/>
                  </a:lnTo>
                  <a:lnTo>
                    <a:pt x="3349" y="128949"/>
                  </a:lnTo>
                  <a:lnTo>
                    <a:pt x="3170" y="127373"/>
                  </a:lnTo>
                  <a:lnTo>
                    <a:pt x="2991" y="125797"/>
                  </a:lnTo>
                  <a:lnTo>
                    <a:pt x="2821" y="124229"/>
                  </a:lnTo>
                  <a:lnTo>
                    <a:pt x="2659" y="122653"/>
                  </a:lnTo>
                  <a:lnTo>
                    <a:pt x="2497" y="121094"/>
                  </a:lnTo>
                  <a:lnTo>
                    <a:pt x="2343" y="119526"/>
                  </a:lnTo>
                  <a:lnTo>
                    <a:pt x="2199" y="117967"/>
                  </a:lnTo>
                  <a:lnTo>
                    <a:pt x="2062" y="116417"/>
                  </a:lnTo>
                  <a:lnTo>
                    <a:pt x="1790" y="113316"/>
                  </a:lnTo>
                  <a:lnTo>
                    <a:pt x="1543" y="110240"/>
                  </a:lnTo>
                  <a:lnTo>
                    <a:pt x="1321" y="107182"/>
                  </a:lnTo>
                  <a:lnTo>
                    <a:pt x="1117" y="104140"/>
                  </a:lnTo>
                  <a:lnTo>
                    <a:pt x="929" y="101116"/>
                  </a:lnTo>
                  <a:lnTo>
                    <a:pt x="759" y="98126"/>
                  </a:lnTo>
                  <a:lnTo>
                    <a:pt x="614" y="95152"/>
                  </a:lnTo>
                  <a:lnTo>
                    <a:pt x="478" y="92196"/>
                  </a:lnTo>
                  <a:lnTo>
                    <a:pt x="367" y="89274"/>
                  </a:lnTo>
                  <a:lnTo>
                    <a:pt x="273" y="86386"/>
                  </a:lnTo>
                  <a:lnTo>
                    <a:pt x="188" y="83515"/>
                  </a:lnTo>
                  <a:lnTo>
                    <a:pt x="120" y="80678"/>
                  </a:lnTo>
                  <a:lnTo>
                    <a:pt x="69" y="77875"/>
                  </a:lnTo>
                  <a:lnTo>
                    <a:pt x="35" y="75107"/>
                  </a:lnTo>
                  <a:lnTo>
                    <a:pt x="9" y="72363"/>
                  </a:lnTo>
                  <a:lnTo>
                    <a:pt x="1" y="69663"/>
                  </a:lnTo>
                  <a:lnTo>
                    <a:pt x="1" y="66988"/>
                  </a:lnTo>
                  <a:lnTo>
                    <a:pt x="18" y="64355"/>
                  </a:lnTo>
                  <a:lnTo>
                    <a:pt x="43" y="61765"/>
                  </a:lnTo>
                  <a:lnTo>
                    <a:pt x="77" y="59209"/>
                  </a:lnTo>
                  <a:lnTo>
                    <a:pt x="120" y="56696"/>
                  </a:lnTo>
                  <a:lnTo>
                    <a:pt x="180" y="54226"/>
                  </a:lnTo>
                  <a:lnTo>
                    <a:pt x="248" y="51806"/>
                  </a:lnTo>
                  <a:lnTo>
                    <a:pt x="316" y="49421"/>
                  </a:lnTo>
                  <a:lnTo>
                    <a:pt x="401" y="47086"/>
                  </a:lnTo>
                  <a:lnTo>
                    <a:pt x="486" y="44795"/>
                  </a:lnTo>
                  <a:lnTo>
                    <a:pt x="580" y="42554"/>
                  </a:lnTo>
                  <a:lnTo>
                    <a:pt x="682" y="40365"/>
                  </a:lnTo>
                  <a:lnTo>
                    <a:pt x="793" y="38218"/>
                  </a:lnTo>
                  <a:lnTo>
                    <a:pt x="904" y="36131"/>
                  </a:lnTo>
                  <a:lnTo>
                    <a:pt x="1023" y="34094"/>
                  </a:lnTo>
                  <a:lnTo>
                    <a:pt x="1142" y="32118"/>
                  </a:lnTo>
                  <a:lnTo>
                    <a:pt x="1262" y="30193"/>
                  </a:lnTo>
                  <a:lnTo>
                    <a:pt x="1389" y="28327"/>
                  </a:lnTo>
                  <a:lnTo>
                    <a:pt x="1517" y="26512"/>
                  </a:lnTo>
                  <a:lnTo>
                    <a:pt x="1645" y="24766"/>
                  </a:lnTo>
                  <a:lnTo>
                    <a:pt x="1781" y="23070"/>
                  </a:lnTo>
                  <a:lnTo>
                    <a:pt x="1909" y="21443"/>
                  </a:lnTo>
                  <a:lnTo>
                    <a:pt x="2037" y="19876"/>
                  </a:lnTo>
                  <a:lnTo>
                    <a:pt x="2301" y="16945"/>
                  </a:lnTo>
                  <a:lnTo>
                    <a:pt x="2548" y="14278"/>
                  </a:lnTo>
                  <a:lnTo>
                    <a:pt x="2786" y="11885"/>
                  </a:lnTo>
                  <a:lnTo>
                    <a:pt x="3008" y="9780"/>
                  </a:lnTo>
                  <a:lnTo>
                    <a:pt x="3212" y="7966"/>
                  </a:lnTo>
                  <a:lnTo>
                    <a:pt x="3383" y="6466"/>
                  </a:lnTo>
                  <a:lnTo>
                    <a:pt x="3528" y="5282"/>
                  </a:lnTo>
                  <a:lnTo>
                    <a:pt x="3638" y="4422"/>
                  </a:lnTo>
                  <a:lnTo>
                    <a:pt x="3732" y="3723"/>
                  </a:lnTo>
                  <a:lnTo>
                    <a:pt x="3732" y="3723"/>
                  </a:lnTo>
                  <a:lnTo>
                    <a:pt x="4294" y="3655"/>
                  </a:lnTo>
                  <a:lnTo>
                    <a:pt x="5956" y="3442"/>
                  </a:lnTo>
                  <a:lnTo>
                    <a:pt x="7174" y="3297"/>
                  </a:lnTo>
                  <a:lnTo>
                    <a:pt x="8648" y="3135"/>
                  </a:lnTo>
                  <a:lnTo>
                    <a:pt x="10360" y="2948"/>
                  </a:lnTo>
                  <a:lnTo>
                    <a:pt x="12311" y="2743"/>
                  </a:lnTo>
                  <a:lnTo>
                    <a:pt x="14492" y="2522"/>
                  </a:lnTo>
                  <a:lnTo>
                    <a:pt x="16903" y="2300"/>
                  </a:lnTo>
                  <a:lnTo>
                    <a:pt x="19527" y="2062"/>
                  </a:lnTo>
                  <a:lnTo>
                    <a:pt x="22355" y="1832"/>
                  </a:lnTo>
                  <a:lnTo>
                    <a:pt x="25388" y="1593"/>
                  </a:lnTo>
                  <a:lnTo>
                    <a:pt x="28609" y="1363"/>
                  </a:lnTo>
                  <a:lnTo>
                    <a:pt x="30295" y="1252"/>
                  </a:lnTo>
                  <a:lnTo>
                    <a:pt x="32025" y="1142"/>
                  </a:lnTo>
                  <a:lnTo>
                    <a:pt x="33797" y="1031"/>
                  </a:lnTo>
                  <a:lnTo>
                    <a:pt x="35620" y="929"/>
                  </a:lnTo>
                  <a:lnTo>
                    <a:pt x="37477" y="826"/>
                  </a:lnTo>
                  <a:lnTo>
                    <a:pt x="39386" y="724"/>
                  </a:lnTo>
                  <a:lnTo>
                    <a:pt x="41328" y="631"/>
                  </a:lnTo>
                  <a:lnTo>
                    <a:pt x="43313" y="545"/>
                  </a:lnTo>
                  <a:lnTo>
                    <a:pt x="45341" y="460"/>
                  </a:lnTo>
                  <a:lnTo>
                    <a:pt x="47411" y="383"/>
                  </a:lnTo>
                  <a:lnTo>
                    <a:pt x="49506" y="307"/>
                  </a:lnTo>
                  <a:lnTo>
                    <a:pt x="51645" y="247"/>
                  </a:lnTo>
                  <a:lnTo>
                    <a:pt x="53826" y="188"/>
                  </a:lnTo>
                  <a:lnTo>
                    <a:pt x="56032" y="136"/>
                  </a:lnTo>
                  <a:lnTo>
                    <a:pt x="58281" y="85"/>
                  </a:lnTo>
                  <a:lnTo>
                    <a:pt x="60556" y="51"/>
                  </a:lnTo>
                  <a:lnTo>
                    <a:pt x="62873" y="26"/>
                  </a:lnTo>
                  <a:lnTo>
                    <a:pt x="65216" y="9"/>
                  </a:lnTo>
                  <a:lnTo>
                    <a:pt x="67585" y="0"/>
                  </a:lnTo>
                  <a:lnTo>
                    <a:pt x="69987" y="0"/>
                  </a:lnTo>
                  <a:lnTo>
                    <a:pt x="72423" y="9"/>
                  </a:lnTo>
                  <a:lnTo>
                    <a:pt x="74886" y="26"/>
                  </a:lnTo>
                  <a:lnTo>
                    <a:pt x="77365" y="60"/>
                  </a:lnTo>
                  <a:lnTo>
                    <a:pt x="79886" y="102"/>
                  </a:lnTo>
                  <a:lnTo>
                    <a:pt x="82425" y="153"/>
                  </a:lnTo>
                  <a:lnTo>
                    <a:pt x="84981" y="222"/>
                  </a:lnTo>
                  <a:lnTo>
                    <a:pt x="87571" y="307"/>
                  </a:lnTo>
                  <a:lnTo>
                    <a:pt x="90178" y="400"/>
                  </a:lnTo>
                  <a:lnTo>
                    <a:pt x="92810" y="503"/>
                  </a:lnTo>
                  <a:lnTo>
                    <a:pt x="95468" y="622"/>
                  </a:lnTo>
                  <a:lnTo>
                    <a:pt x="98135" y="758"/>
                  </a:lnTo>
                  <a:lnTo>
                    <a:pt x="100827" y="912"/>
                  </a:lnTo>
                  <a:lnTo>
                    <a:pt x="103536" y="1074"/>
                  </a:lnTo>
                  <a:lnTo>
                    <a:pt x="106262" y="1252"/>
                  </a:lnTo>
                  <a:lnTo>
                    <a:pt x="109006" y="1448"/>
                  </a:lnTo>
                  <a:lnTo>
                    <a:pt x="111766" y="1661"/>
                  </a:lnTo>
                  <a:lnTo>
                    <a:pt x="111766" y="1661"/>
                  </a:lnTo>
                  <a:lnTo>
                    <a:pt x="114279" y="1866"/>
                  </a:lnTo>
                  <a:lnTo>
                    <a:pt x="116801" y="2087"/>
                  </a:lnTo>
                  <a:lnTo>
                    <a:pt x="119331" y="2326"/>
                  </a:lnTo>
                  <a:lnTo>
                    <a:pt x="121870" y="2573"/>
                  </a:lnTo>
                  <a:lnTo>
                    <a:pt x="124425" y="2837"/>
                  </a:lnTo>
                  <a:lnTo>
                    <a:pt x="126981" y="3118"/>
                  </a:lnTo>
                  <a:lnTo>
                    <a:pt x="129546" y="3416"/>
                  </a:lnTo>
                  <a:lnTo>
                    <a:pt x="132127" y="3723"/>
                  </a:lnTo>
                  <a:lnTo>
                    <a:pt x="132127" y="3723"/>
                  </a:lnTo>
                  <a:lnTo>
                    <a:pt x="132314" y="5308"/>
                  </a:lnTo>
                  <a:lnTo>
                    <a:pt x="132502" y="6892"/>
                  </a:lnTo>
                  <a:lnTo>
                    <a:pt x="132689" y="8468"/>
                  </a:lnTo>
                  <a:lnTo>
                    <a:pt x="132860" y="10044"/>
                  </a:lnTo>
                  <a:lnTo>
                    <a:pt x="133030" y="11620"/>
                  </a:lnTo>
                  <a:lnTo>
                    <a:pt x="133192" y="13188"/>
                  </a:lnTo>
                  <a:lnTo>
                    <a:pt x="133354" y="14756"/>
                  </a:lnTo>
                  <a:lnTo>
                    <a:pt x="133507" y="16315"/>
                  </a:lnTo>
                  <a:lnTo>
                    <a:pt x="133652" y="17874"/>
                  </a:lnTo>
                  <a:lnTo>
                    <a:pt x="133797" y="19433"/>
                  </a:lnTo>
                  <a:lnTo>
                    <a:pt x="134061" y="22525"/>
                  </a:lnTo>
                  <a:lnTo>
                    <a:pt x="134308" y="25601"/>
                  </a:lnTo>
                  <a:lnTo>
                    <a:pt x="134538" y="28668"/>
                  </a:lnTo>
                  <a:lnTo>
                    <a:pt x="134742" y="31709"/>
                  </a:lnTo>
                  <a:lnTo>
                    <a:pt x="134921" y="34725"/>
                  </a:lnTo>
                  <a:lnTo>
                    <a:pt x="135092" y="37724"/>
                  </a:lnTo>
                  <a:lnTo>
                    <a:pt x="135245" y="40697"/>
                  </a:lnTo>
                  <a:lnTo>
                    <a:pt x="135373" y="43645"/>
                  </a:lnTo>
                  <a:lnTo>
                    <a:pt x="135484" y="46567"/>
                  </a:lnTo>
                  <a:lnTo>
                    <a:pt x="135586" y="49463"/>
                  </a:lnTo>
                  <a:lnTo>
                    <a:pt x="135662" y="52326"/>
                  </a:lnTo>
                  <a:lnTo>
                    <a:pt x="135731" y="55163"/>
                  </a:lnTo>
                  <a:lnTo>
                    <a:pt x="135782" y="57966"/>
                  </a:lnTo>
                  <a:lnTo>
                    <a:pt x="135824" y="60743"/>
                  </a:lnTo>
                  <a:lnTo>
                    <a:pt x="135841" y="63478"/>
                  </a:lnTo>
                  <a:lnTo>
                    <a:pt x="135858" y="66187"/>
                  </a:lnTo>
                  <a:lnTo>
                    <a:pt x="135850" y="68853"/>
                  </a:lnTo>
                  <a:lnTo>
                    <a:pt x="135841" y="71486"/>
                  </a:lnTo>
                  <a:lnTo>
                    <a:pt x="135816" y="74076"/>
                  </a:lnTo>
                  <a:lnTo>
                    <a:pt x="135773" y="76631"/>
                  </a:lnTo>
                  <a:lnTo>
                    <a:pt x="135731" y="79145"/>
                  </a:lnTo>
                  <a:lnTo>
                    <a:pt x="135671" y="81615"/>
                  </a:lnTo>
                  <a:lnTo>
                    <a:pt x="135611" y="84043"/>
                  </a:lnTo>
                  <a:lnTo>
                    <a:pt x="135535" y="86420"/>
                  </a:lnTo>
                  <a:lnTo>
                    <a:pt x="135458" y="88763"/>
                  </a:lnTo>
                  <a:lnTo>
                    <a:pt x="135364" y="91046"/>
                  </a:lnTo>
                  <a:lnTo>
                    <a:pt x="135271" y="93287"/>
                  </a:lnTo>
                  <a:lnTo>
                    <a:pt x="135168" y="95485"/>
                  </a:lnTo>
                  <a:lnTo>
                    <a:pt x="135066" y="97623"/>
                  </a:lnTo>
                  <a:lnTo>
                    <a:pt x="134955" y="99710"/>
                  </a:lnTo>
                  <a:lnTo>
                    <a:pt x="134836" y="101746"/>
                  </a:lnTo>
                  <a:lnTo>
                    <a:pt x="134717" y="103723"/>
                  </a:lnTo>
                  <a:lnTo>
                    <a:pt x="134589" y="105648"/>
                  </a:lnTo>
                  <a:lnTo>
                    <a:pt x="134461" y="107523"/>
                  </a:lnTo>
                  <a:lnTo>
                    <a:pt x="134333" y="109329"/>
                  </a:lnTo>
                  <a:lnTo>
                    <a:pt x="134206" y="111084"/>
                  </a:lnTo>
                  <a:lnTo>
                    <a:pt x="134078" y="112770"/>
                  </a:lnTo>
                  <a:lnTo>
                    <a:pt x="133942" y="114398"/>
                  </a:lnTo>
                  <a:lnTo>
                    <a:pt x="133814" y="115965"/>
                  </a:lnTo>
                  <a:lnTo>
                    <a:pt x="133558" y="118904"/>
                  </a:lnTo>
                  <a:lnTo>
                    <a:pt x="133303" y="121571"/>
                  </a:lnTo>
                  <a:lnTo>
                    <a:pt x="133064" y="123965"/>
                  </a:lnTo>
                  <a:lnTo>
                    <a:pt x="132843" y="126069"/>
                  </a:lnTo>
                  <a:lnTo>
                    <a:pt x="132638" y="127875"/>
                  </a:lnTo>
                  <a:lnTo>
                    <a:pt x="132468" y="129375"/>
                  </a:lnTo>
                  <a:lnTo>
                    <a:pt x="132323" y="130559"/>
                  </a:lnTo>
                  <a:lnTo>
                    <a:pt x="132212" y="131419"/>
                  </a:lnTo>
                  <a:lnTo>
                    <a:pt x="132127" y="132118"/>
                  </a:lnTo>
                  <a:lnTo>
                    <a:pt x="132127" y="1321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5"/>
            <p:cNvSpPr/>
            <p:nvPr/>
          </p:nvSpPr>
          <p:spPr>
            <a:xfrm>
              <a:off x="-1564125" y="-2550700"/>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5"/>
            <p:cNvSpPr/>
            <p:nvPr/>
          </p:nvSpPr>
          <p:spPr>
            <a:xfrm>
              <a:off x="-2075050" y="-5812100"/>
              <a:ext cx="604250" cy="3312550"/>
            </a:xfrm>
            <a:custGeom>
              <a:avLst/>
              <a:gdLst/>
              <a:ahLst/>
              <a:cxnLst/>
              <a:rect l="l" t="t" r="r" b="b"/>
              <a:pathLst>
                <a:path w="24170" h="132502" extrusionOk="0">
                  <a:moveTo>
                    <a:pt x="77" y="0"/>
                  </a:moveTo>
                  <a:lnTo>
                    <a:pt x="273" y="1576"/>
                  </a:lnTo>
                  <a:lnTo>
                    <a:pt x="452" y="3161"/>
                  </a:lnTo>
                  <a:lnTo>
                    <a:pt x="631" y="4737"/>
                  </a:lnTo>
                  <a:lnTo>
                    <a:pt x="809" y="6313"/>
                  </a:lnTo>
                  <a:lnTo>
                    <a:pt x="971" y="7889"/>
                  </a:lnTo>
                  <a:lnTo>
                    <a:pt x="1133" y="9457"/>
                  </a:lnTo>
                  <a:lnTo>
                    <a:pt x="1287" y="11033"/>
                  </a:lnTo>
                  <a:lnTo>
                    <a:pt x="1440" y="12600"/>
                  </a:lnTo>
                  <a:lnTo>
                    <a:pt x="1585" y="14168"/>
                  </a:lnTo>
                  <a:lnTo>
                    <a:pt x="1721" y="15727"/>
                  </a:lnTo>
                  <a:lnTo>
                    <a:pt x="1985" y="18845"/>
                  </a:lnTo>
                  <a:lnTo>
                    <a:pt x="2224" y="21955"/>
                  </a:lnTo>
                  <a:lnTo>
                    <a:pt x="2445" y="25047"/>
                  </a:lnTo>
                  <a:lnTo>
                    <a:pt x="2650" y="28131"/>
                  </a:lnTo>
                  <a:lnTo>
                    <a:pt x="2829" y="31190"/>
                  </a:lnTo>
                  <a:lnTo>
                    <a:pt x="2999" y="34240"/>
                  </a:lnTo>
                  <a:lnTo>
                    <a:pt x="3144" y="37264"/>
                  </a:lnTo>
                  <a:lnTo>
                    <a:pt x="3272" y="40271"/>
                  </a:lnTo>
                  <a:lnTo>
                    <a:pt x="3382" y="43253"/>
                  </a:lnTo>
                  <a:lnTo>
                    <a:pt x="3476" y="46209"/>
                  </a:lnTo>
                  <a:lnTo>
                    <a:pt x="3553" y="49148"/>
                  </a:lnTo>
                  <a:lnTo>
                    <a:pt x="3612" y="52053"/>
                  </a:lnTo>
                  <a:lnTo>
                    <a:pt x="3663" y="54933"/>
                  </a:lnTo>
                  <a:lnTo>
                    <a:pt x="3697" y="57787"/>
                  </a:lnTo>
                  <a:lnTo>
                    <a:pt x="3723" y="60607"/>
                  </a:lnTo>
                  <a:lnTo>
                    <a:pt x="3732" y="63393"/>
                  </a:lnTo>
                  <a:lnTo>
                    <a:pt x="3723" y="66144"/>
                  </a:lnTo>
                  <a:lnTo>
                    <a:pt x="3715" y="68871"/>
                  </a:lnTo>
                  <a:lnTo>
                    <a:pt x="3689" y="71554"/>
                  </a:lnTo>
                  <a:lnTo>
                    <a:pt x="3646" y="74195"/>
                  </a:lnTo>
                  <a:lnTo>
                    <a:pt x="3604" y="76802"/>
                  </a:lnTo>
                  <a:lnTo>
                    <a:pt x="3544" y="79366"/>
                  </a:lnTo>
                  <a:lnTo>
                    <a:pt x="3476" y="81888"/>
                  </a:lnTo>
                  <a:lnTo>
                    <a:pt x="3408" y="84367"/>
                  </a:lnTo>
                  <a:lnTo>
                    <a:pt x="3323" y="86804"/>
                  </a:lnTo>
                  <a:lnTo>
                    <a:pt x="3229" y="89189"/>
                  </a:lnTo>
                  <a:lnTo>
                    <a:pt x="3135" y="91532"/>
                  </a:lnTo>
                  <a:lnTo>
                    <a:pt x="3033" y="93824"/>
                  </a:lnTo>
                  <a:lnTo>
                    <a:pt x="2931" y="96064"/>
                  </a:lnTo>
                  <a:lnTo>
                    <a:pt x="2820" y="98245"/>
                  </a:lnTo>
                  <a:lnTo>
                    <a:pt x="2701" y="100384"/>
                  </a:lnTo>
                  <a:lnTo>
                    <a:pt x="2581" y="102462"/>
                  </a:lnTo>
                  <a:lnTo>
                    <a:pt x="2454" y="104481"/>
                  </a:lnTo>
                  <a:lnTo>
                    <a:pt x="2334" y="106449"/>
                  </a:lnTo>
                  <a:lnTo>
                    <a:pt x="2207" y="108349"/>
                  </a:lnTo>
                  <a:lnTo>
                    <a:pt x="2070" y="110198"/>
                  </a:lnTo>
                  <a:lnTo>
                    <a:pt x="1942" y="111978"/>
                  </a:lnTo>
                  <a:lnTo>
                    <a:pt x="1678" y="115344"/>
                  </a:lnTo>
                  <a:lnTo>
                    <a:pt x="1423" y="118453"/>
                  </a:lnTo>
                  <a:lnTo>
                    <a:pt x="1176" y="121282"/>
                  </a:lnTo>
                  <a:lnTo>
                    <a:pt x="937" y="123812"/>
                  </a:lnTo>
                  <a:lnTo>
                    <a:pt x="716" y="126052"/>
                  </a:lnTo>
                  <a:lnTo>
                    <a:pt x="511" y="127969"/>
                  </a:lnTo>
                  <a:lnTo>
                    <a:pt x="341" y="129571"/>
                  </a:lnTo>
                  <a:lnTo>
                    <a:pt x="196" y="130832"/>
                  </a:lnTo>
                  <a:lnTo>
                    <a:pt x="94" y="131752"/>
                  </a:lnTo>
                  <a:lnTo>
                    <a:pt x="0" y="132502"/>
                  </a:lnTo>
                  <a:lnTo>
                    <a:pt x="2343" y="132314"/>
                  </a:lnTo>
                  <a:lnTo>
                    <a:pt x="4558" y="132127"/>
                  </a:lnTo>
                  <a:lnTo>
                    <a:pt x="6645" y="131939"/>
                  </a:lnTo>
                  <a:lnTo>
                    <a:pt x="8605" y="131760"/>
                  </a:lnTo>
                  <a:lnTo>
                    <a:pt x="10419" y="131590"/>
                  </a:lnTo>
                  <a:lnTo>
                    <a:pt x="12098" y="131420"/>
                  </a:lnTo>
                  <a:lnTo>
                    <a:pt x="13640" y="131258"/>
                  </a:lnTo>
                  <a:lnTo>
                    <a:pt x="15028" y="131104"/>
                  </a:lnTo>
                  <a:lnTo>
                    <a:pt x="17345" y="130840"/>
                  </a:lnTo>
                  <a:lnTo>
                    <a:pt x="19041" y="130636"/>
                  </a:lnTo>
                  <a:lnTo>
                    <a:pt x="20080" y="130499"/>
                  </a:lnTo>
                  <a:lnTo>
                    <a:pt x="20438" y="130457"/>
                  </a:lnTo>
                  <a:lnTo>
                    <a:pt x="20523" y="129758"/>
                  </a:lnTo>
                  <a:lnTo>
                    <a:pt x="20634" y="128898"/>
                  </a:lnTo>
                  <a:lnTo>
                    <a:pt x="20779" y="127714"/>
                  </a:lnTo>
                  <a:lnTo>
                    <a:pt x="20949" y="126214"/>
                  </a:lnTo>
                  <a:lnTo>
                    <a:pt x="21154" y="124408"/>
                  </a:lnTo>
                  <a:lnTo>
                    <a:pt x="21375" y="122304"/>
                  </a:lnTo>
                  <a:lnTo>
                    <a:pt x="21614" y="119910"/>
                  </a:lnTo>
                  <a:lnTo>
                    <a:pt x="21869" y="117243"/>
                  </a:lnTo>
                  <a:lnTo>
                    <a:pt x="22125" y="114304"/>
                  </a:lnTo>
                  <a:lnTo>
                    <a:pt x="22253" y="112737"/>
                  </a:lnTo>
                  <a:lnTo>
                    <a:pt x="22389" y="111109"/>
                  </a:lnTo>
                  <a:lnTo>
                    <a:pt x="22517" y="109423"/>
                  </a:lnTo>
                  <a:lnTo>
                    <a:pt x="22644" y="107668"/>
                  </a:lnTo>
                  <a:lnTo>
                    <a:pt x="22772" y="105862"/>
                  </a:lnTo>
                  <a:lnTo>
                    <a:pt x="22900" y="103987"/>
                  </a:lnTo>
                  <a:lnTo>
                    <a:pt x="23028" y="102062"/>
                  </a:lnTo>
                  <a:lnTo>
                    <a:pt x="23147" y="100085"/>
                  </a:lnTo>
                  <a:lnTo>
                    <a:pt x="23266" y="98049"/>
                  </a:lnTo>
                  <a:lnTo>
                    <a:pt x="23377" y="95962"/>
                  </a:lnTo>
                  <a:lnTo>
                    <a:pt x="23479" y="93824"/>
                  </a:lnTo>
                  <a:lnTo>
                    <a:pt x="23582" y="91626"/>
                  </a:lnTo>
                  <a:lnTo>
                    <a:pt x="23675" y="89385"/>
                  </a:lnTo>
                  <a:lnTo>
                    <a:pt x="23769" y="87102"/>
                  </a:lnTo>
                  <a:lnTo>
                    <a:pt x="23846" y="84759"/>
                  </a:lnTo>
                  <a:lnTo>
                    <a:pt x="23922" y="82382"/>
                  </a:lnTo>
                  <a:lnTo>
                    <a:pt x="23982" y="79954"/>
                  </a:lnTo>
                  <a:lnTo>
                    <a:pt x="24042" y="77484"/>
                  </a:lnTo>
                  <a:lnTo>
                    <a:pt x="24084" y="74970"/>
                  </a:lnTo>
                  <a:lnTo>
                    <a:pt x="24127" y="72415"/>
                  </a:lnTo>
                  <a:lnTo>
                    <a:pt x="24152" y="69825"/>
                  </a:lnTo>
                  <a:lnTo>
                    <a:pt x="24161" y="67192"/>
                  </a:lnTo>
                  <a:lnTo>
                    <a:pt x="24169" y="64526"/>
                  </a:lnTo>
                  <a:lnTo>
                    <a:pt x="24152" y="61817"/>
                  </a:lnTo>
                  <a:lnTo>
                    <a:pt x="24135" y="59082"/>
                  </a:lnTo>
                  <a:lnTo>
                    <a:pt x="24093" y="56305"/>
                  </a:lnTo>
                  <a:lnTo>
                    <a:pt x="24042" y="53502"/>
                  </a:lnTo>
                  <a:lnTo>
                    <a:pt x="23973" y="50665"/>
                  </a:lnTo>
                  <a:lnTo>
                    <a:pt x="23897" y="47802"/>
                  </a:lnTo>
                  <a:lnTo>
                    <a:pt x="23795" y="44906"/>
                  </a:lnTo>
                  <a:lnTo>
                    <a:pt x="23684" y="41984"/>
                  </a:lnTo>
                  <a:lnTo>
                    <a:pt x="23556" y="39036"/>
                  </a:lnTo>
                  <a:lnTo>
                    <a:pt x="23403" y="36063"/>
                  </a:lnTo>
                  <a:lnTo>
                    <a:pt x="23232" y="33064"/>
                  </a:lnTo>
                  <a:lnTo>
                    <a:pt x="23053" y="30048"/>
                  </a:lnTo>
                  <a:lnTo>
                    <a:pt x="22849" y="27007"/>
                  </a:lnTo>
                  <a:lnTo>
                    <a:pt x="22619" y="23940"/>
                  </a:lnTo>
                  <a:lnTo>
                    <a:pt x="22372" y="20864"/>
                  </a:lnTo>
                  <a:lnTo>
                    <a:pt x="22108" y="17772"/>
                  </a:lnTo>
                  <a:lnTo>
                    <a:pt x="21963" y="16213"/>
                  </a:lnTo>
                  <a:lnTo>
                    <a:pt x="21818" y="14654"/>
                  </a:lnTo>
                  <a:lnTo>
                    <a:pt x="21665" y="13095"/>
                  </a:lnTo>
                  <a:lnTo>
                    <a:pt x="21503" y="11527"/>
                  </a:lnTo>
                  <a:lnTo>
                    <a:pt x="21341" y="9959"/>
                  </a:lnTo>
                  <a:lnTo>
                    <a:pt x="21171" y="8383"/>
                  </a:lnTo>
                  <a:lnTo>
                    <a:pt x="21000" y="6807"/>
                  </a:lnTo>
                  <a:lnTo>
                    <a:pt x="20813" y="5231"/>
                  </a:lnTo>
                  <a:lnTo>
                    <a:pt x="20625" y="3647"/>
                  </a:lnTo>
                  <a:lnTo>
                    <a:pt x="20438" y="2062"/>
                  </a:lnTo>
                  <a:lnTo>
                    <a:pt x="17857" y="1755"/>
                  </a:lnTo>
                  <a:lnTo>
                    <a:pt x="15292" y="1457"/>
                  </a:lnTo>
                  <a:lnTo>
                    <a:pt x="12736" y="1176"/>
                  </a:lnTo>
                  <a:lnTo>
                    <a:pt x="10181" y="912"/>
                  </a:lnTo>
                  <a:lnTo>
                    <a:pt x="7642" y="665"/>
                  </a:lnTo>
                  <a:lnTo>
                    <a:pt x="5112" y="426"/>
                  </a:lnTo>
                  <a:lnTo>
                    <a:pt x="2590" y="205"/>
                  </a:lnTo>
                  <a:lnTo>
                    <a:pt x="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5"/>
            <p:cNvSpPr/>
            <p:nvPr/>
          </p:nvSpPr>
          <p:spPr>
            <a:xfrm>
              <a:off x="-1564125" y="-2550700"/>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5"/>
            <p:cNvSpPr/>
            <p:nvPr/>
          </p:nvSpPr>
          <p:spPr>
            <a:xfrm>
              <a:off x="-4015550" y="-5001925"/>
              <a:ext cx="1692825" cy="1692625"/>
            </a:xfrm>
            <a:custGeom>
              <a:avLst/>
              <a:gdLst/>
              <a:ahLst/>
              <a:cxnLst/>
              <a:rect l="l" t="t" r="r" b="b"/>
              <a:pathLst>
                <a:path w="67713" h="67705" extrusionOk="0">
                  <a:moveTo>
                    <a:pt x="32382" y="1"/>
                  </a:moveTo>
                  <a:lnTo>
                    <a:pt x="30696" y="18"/>
                  </a:lnTo>
                  <a:lnTo>
                    <a:pt x="27373" y="52"/>
                  </a:lnTo>
                  <a:lnTo>
                    <a:pt x="24127" y="103"/>
                  </a:lnTo>
                  <a:lnTo>
                    <a:pt x="20950" y="171"/>
                  </a:lnTo>
                  <a:lnTo>
                    <a:pt x="17848" y="256"/>
                  </a:lnTo>
                  <a:lnTo>
                    <a:pt x="14824" y="359"/>
                  </a:lnTo>
                  <a:lnTo>
                    <a:pt x="11885" y="469"/>
                  </a:lnTo>
                  <a:lnTo>
                    <a:pt x="9039" y="597"/>
                  </a:lnTo>
                  <a:lnTo>
                    <a:pt x="6271" y="725"/>
                  </a:lnTo>
                  <a:lnTo>
                    <a:pt x="3604" y="870"/>
                  </a:lnTo>
                  <a:lnTo>
                    <a:pt x="1023" y="1023"/>
                  </a:lnTo>
                  <a:lnTo>
                    <a:pt x="844" y="4244"/>
                  </a:lnTo>
                  <a:lnTo>
                    <a:pt x="750" y="5913"/>
                  </a:lnTo>
                  <a:lnTo>
                    <a:pt x="665" y="7609"/>
                  </a:lnTo>
                  <a:lnTo>
                    <a:pt x="588" y="9347"/>
                  </a:lnTo>
                  <a:lnTo>
                    <a:pt x="512" y="11119"/>
                  </a:lnTo>
                  <a:lnTo>
                    <a:pt x="435" y="12925"/>
                  </a:lnTo>
                  <a:lnTo>
                    <a:pt x="367" y="14765"/>
                  </a:lnTo>
                  <a:lnTo>
                    <a:pt x="299" y="16631"/>
                  </a:lnTo>
                  <a:lnTo>
                    <a:pt x="239" y="18530"/>
                  </a:lnTo>
                  <a:lnTo>
                    <a:pt x="188" y="20464"/>
                  </a:lnTo>
                  <a:lnTo>
                    <a:pt x="145" y="22424"/>
                  </a:lnTo>
                  <a:lnTo>
                    <a:pt x="103" y="24417"/>
                  </a:lnTo>
                  <a:lnTo>
                    <a:pt x="69" y="26436"/>
                  </a:lnTo>
                  <a:lnTo>
                    <a:pt x="35" y="28481"/>
                  </a:lnTo>
                  <a:lnTo>
                    <a:pt x="18" y="30560"/>
                  </a:lnTo>
                  <a:lnTo>
                    <a:pt x="9" y="32655"/>
                  </a:lnTo>
                  <a:lnTo>
                    <a:pt x="0" y="34777"/>
                  </a:lnTo>
                  <a:lnTo>
                    <a:pt x="9" y="36932"/>
                  </a:lnTo>
                  <a:lnTo>
                    <a:pt x="18" y="39105"/>
                  </a:lnTo>
                  <a:lnTo>
                    <a:pt x="43" y="41294"/>
                  </a:lnTo>
                  <a:lnTo>
                    <a:pt x="69" y="43518"/>
                  </a:lnTo>
                  <a:lnTo>
                    <a:pt x="111" y="45750"/>
                  </a:lnTo>
                  <a:lnTo>
                    <a:pt x="162" y="48016"/>
                  </a:lnTo>
                  <a:lnTo>
                    <a:pt x="222" y="50291"/>
                  </a:lnTo>
                  <a:lnTo>
                    <a:pt x="290" y="52591"/>
                  </a:lnTo>
                  <a:lnTo>
                    <a:pt x="375" y="54908"/>
                  </a:lnTo>
                  <a:lnTo>
                    <a:pt x="469" y="57242"/>
                  </a:lnTo>
                  <a:lnTo>
                    <a:pt x="571" y="59602"/>
                  </a:lnTo>
                  <a:lnTo>
                    <a:pt x="691" y="61971"/>
                  </a:lnTo>
                  <a:lnTo>
                    <a:pt x="818" y="64347"/>
                  </a:lnTo>
                  <a:lnTo>
                    <a:pt x="963" y="66750"/>
                  </a:lnTo>
                  <a:lnTo>
                    <a:pt x="2718" y="66852"/>
                  </a:lnTo>
                  <a:lnTo>
                    <a:pt x="4465" y="66954"/>
                  </a:lnTo>
                  <a:lnTo>
                    <a:pt x="6211" y="67048"/>
                  </a:lnTo>
                  <a:lnTo>
                    <a:pt x="7940" y="67133"/>
                  </a:lnTo>
                  <a:lnTo>
                    <a:pt x="9661" y="67210"/>
                  </a:lnTo>
                  <a:lnTo>
                    <a:pt x="11374" y="67278"/>
                  </a:lnTo>
                  <a:lnTo>
                    <a:pt x="13086" y="67346"/>
                  </a:lnTo>
                  <a:lnTo>
                    <a:pt x="14782" y="67406"/>
                  </a:lnTo>
                  <a:lnTo>
                    <a:pt x="16468" y="67457"/>
                  </a:lnTo>
                  <a:lnTo>
                    <a:pt x="18138" y="67508"/>
                  </a:lnTo>
                  <a:lnTo>
                    <a:pt x="19808" y="67551"/>
                  </a:lnTo>
                  <a:lnTo>
                    <a:pt x="21461" y="67585"/>
                  </a:lnTo>
                  <a:lnTo>
                    <a:pt x="24741" y="67644"/>
                  </a:lnTo>
                  <a:lnTo>
                    <a:pt x="27969" y="67687"/>
                  </a:lnTo>
                  <a:lnTo>
                    <a:pt x="31147" y="67704"/>
                  </a:lnTo>
                  <a:lnTo>
                    <a:pt x="34282" y="67704"/>
                  </a:lnTo>
                  <a:lnTo>
                    <a:pt x="37358" y="67687"/>
                  </a:lnTo>
                  <a:lnTo>
                    <a:pt x="40374" y="67653"/>
                  </a:lnTo>
                  <a:lnTo>
                    <a:pt x="43338" y="67610"/>
                  </a:lnTo>
                  <a:lnTo>
                    <a:pt x="46243" y="67542"/>
                  </a:lnTo>
                  <a:lnTo>
                    <a:pt x="49080" y="67465"/>
                  </a:lnTo>
                  <a:lnTo>
                    <a:pt x="51858" y="67380"/>
                  </a:lnTo>
                  <a:lnTo>
                    <a:pt x="53851" y="67312"/>
                  </a:lnTo>
                  <a:lnTo>
                    <a:pt x="55802" y="67235"/>
                  </a:lnTo>
                  <a:lnTo>
                    <a:pt x="57719" y="67159"/>
                  </a:lnTo>
                  <a:lnTo>
                    <a:pt x="59593" y="67074"/>
                  </a:lnTo>
                  <a:lnTo>
                    <a:pt x="61433" y="66980"/>
                  </a:lnTo>
                  <a:lnTo>
                    <a:pt x="63222" y="66886"/>
                  </a:lnTo>
                  <a:lnTo>
                    <a:pt x="64977" y="66784"/>
                  </a:lnTo>
                  <a:lnTo>
                    <a:pt x="66690" y="66682"/>
                  </a:lnTo>
                  <a:lnTo>
                    <a:pt x="66877" y="63461"/>
                  </a:lnTo>
                  <a:lnTo>
                    <a:pt x="66962" y="61800"/>
                  </a:lnTo>
                  <a:lnTo>
                    <a:pt x="67048" y="60096"/>
                  </a:lnTo>
                  <a:lnTo>
                    <a:pt x="67133" y="58358"/>
                  </a:lnTo>
                  <a:lnTo>
                    <a:pt x="67209" y="56586"/>
                  </a:lnTo>
                  <a:lnTo>
                    <a:pt x="67286" y="54780"/>
                  </a:lnTo>
                  <a:lnTo>
                    <a:pt x="67354" y="52949"/>
                  </a:lnTo>
                  <a:lnTo>
                    <a:pt x="67414" y="51074"/>
                  </a:lnTo>
                  <a:lnTo>
                    <a:pt x="67474" y="49174"/>
                  </a:lnTo>
                  <a:lnTo>
                    <a:pt x="67525" y="47241"/>
                  </a:lnTo>
                  <a:lnTo>
                    <a:pt x="67576" y="45281"/>
                  </a:lnTo>
                  <a:lnTo>
                    <a:pt x="67618" y="43288"/>
                  </a:lnTo>
                  <a:lnTo>
                    <a:pt x="67652" y="41269"/>
                  </a:lnTo>
                  <a:lnTo>
                    <a:pt x="67678" y="39224"/>
                  </a:lnTo>
                  <a:lnTo>
                    <a:pt x="67695" y="37154"/>
                  </a:lnTo>
                  <a:lnTo>
                    <a:pt x="67712" y="35049"/>
                  </a:lnTo>
                  <a:lnTo>
                    <a:pt x="67712" y="32928"/>
                  </a:lnTo>
                  <a:lnTo>
                    <a:pt x="67712" y="30781"/>
                  </a:lnTo>
                  <a:lnTo>
                    <a:pt x="67695" y="28609"/>
                  </a:lnTo>
                  <a:lnTo>
                    <a:pt x="67678" y="26411"/>
                  </a:lnTo>
                  <a:lnTo>
                    <a:pt x="67644" y="24196"/>
                  </a:lnTo>
                  <a:lnTo>
                    <a:pt x="67610" y="21955"/>
                  </a:lnTo>
                  <a:lnTo>
                    <a:pt x="67559" y="19698"/>
                  </a:lnTo>
                  <a:lnTo>
                    <a:pt x="67499" y="17414"/>
                  </a:lnTo>
                  <a:lnTo>
                    <a:pt x="67422" y="15114"/>
                  </a:lnTo>
                  <a:lnTo>
                    <a:pt x="67346" y="12797"/>
                  </a:lnTo>
                  <a:lnTo>
                    <a:pt x="67252" y="10463"/>
                  </a:lnTo>
                  <a:lnTo>
                    <a:pt x="67141" y="8111"/>
                  </a:lnTo>
                  <a:lnTo>
                    <a:pt x="67022" y="5743"/>
                  </a:lnTo>
                  <a:lnTo>
                    <a:pt x="66894" y="3358"/>
                  </a:lnTo>
                  <a:lnTo>
                    <a:pt x="66758" y="955"/>
                  </a:lnTo>
                  <a:lnTo>
                    <a:pt x="64867" y="844"/>
                  </a:lnTo>
                  <a:lnTo>
                    <a:pt x="62984" y="742"/>
                  </a:lnTo>
                  <a:lnTo>
                    <a:pt x="61118" y="640"/>
                  </a:lnTo>
                  <a:lnTo>
                    <a:pt x="59252" y="555"/>
                  </a:lnTo>
                  <a:lnTo>
                    <a:pt x="57404" y="469"/>
                  </a:lnTo>
                  <a:lnTo>
                    <a:pt x="55564" y="401"/>
                  </a:lnTo>
                  <a:lnTo>
                    <a:pt x="53732" y="333"/>
                  </a:lnTo>
                  <a:lnTo>
                    <a:pt x="51917" y="265"/>
                  </a:lnTo>
                  <a:lnTo>
                    <a:pt x="50077" y="214"/>
                  </a:lnTo>
                  <a:lnTo>
                    <a:pt x="48245" y="163"/>
                  </a:lnTo>
                  <a:lnTo>
                    <a:pt x="46422" y="120"/>
                  </a:lnTo>
                  <a:lnTo>
                    <a:pt x="44616" y="86"/>
                  </a:lnTo>
                  <a:lnTo>
                    <a:pt x="42827" y="61"/>
                  </a:lnTo>
                  <a:lnTo>
                    <a:pt x="41047" y="35"/>
                  </a:lnTo>
                  <a:lnTo>
                    <a:pt x="39283" y="18"/>
                  </a:lnTo>
                  <a:lnTo>
                    <a:pt x="37537" y="9"/>
                  </a:lnTo>
                  <a:lnTo>
                    <a:pt x="35799" y="1"/>
                  </a:lnTo>
                  <a:close/>
                </a:path>
              </a:pathLst>
            </a:custGeom>
            <a:solidFill>
              <a:srgbClr val="EDF8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5"/>
            <p:cNvSpPr/>
            <p:nvPr/>
          </p:nvSpPr>
          <p:spPr>
            <a:xfrm>
              <a:off x="-4015550" y="-5001925"/>
              <a:ext cx="1692825" cy="1692625"/>
            </a:xfrm>
            <a:custGeom>
              <a:avLst/>
              <a:gdLst/>
              <a:ahLst/>
              <a:cxnLst/>
              <a:rect l="l" t="t" r="r" b="b"/>
              <a:pathLst>
                <a:path w="67713" h="67705" fill="none" extrusionOk="0">
                  <a:moveTo>
                    <a:pt x="66758" y="955"/>
                  </a:moveTo>
                  <a:lnTo>
                    <a:pt x="66758" y="955"/>
                  </a:lnTo>
                  <a:lnTo>
                    <a:pt x="64867" y="844"/>
                  </a:lnTo>
                  <a:lnTo>
                    <a:pt x="62984" y="742"/>
                  </a:lnTo>
                  <a:lnTo>
                    <a:pt x="61118" y="640"/>
                  </a:lnTo>
                  <a:lnTo>
                    <a:pt x="59252" y="555"/>
                  </a:lnTo>
                  <a:lnTo>
                    <a:pt x="57404" y="469"/>
                  </a:lnTo>
                  <a:lnTo>
                    <a:pt x="55564" y="401"/>
                  </a:lnTo>
                  <a:lnTo>
                    <a:pt x="53732" y="333"/>
                  </a:lnTo>
                  <a:lnTo>
                    <a:pt x="51917" y="265"/>
                  </a:lnTo>
                  <a:lnTo>
                    <a:pt x="51917" y="265"/>
                  </a:lnTo>
                  <a:lnTo>
                    <a:pt x="50077" y="214"/>
                  </a:lnTo>
                  <a:lnTo>
                    <a:pt x="48245" y="163"/>
                  </a:lnTo>
                  <a:lnTo>
                    <a:pt x="46422" y="120"/>
                  </a:lnTo>
                  <a:lnTo>
                    <a:pt x="44616" y="86"/>
                  </a:lnTo>
                  <a:lnTo>
                    <a:pt x="42827" y="61"/>
                  </a:lnTo>
                  <a:lnTo>
                    <a:pt x="41047" y="35"/>
                  </a:lnTo>
                  <a:lnTo>
                    <a:pt x="39283" y="18"/>
                  </a:lnTo>
                  <a:lnTo>
                    <a:pt x="37537" y="9"/>
                  </a:lnTo>
                  <a:lnTo>
                    <a:pt x="35799" y="1"/>
                  </a:lnTo>
                  <a:lnTo>
                    <a:pt x="34086" y="1"/>
                  </a:lnTo>
                  <a:lnTo>
                    <a:pt x="32382" y="1"/>
                  </a:lnTo>
                  <a:lnTo>
                    <a:pt x="30696" y="18"/>
                  </a:lnTo>
                  <a:lnTo>
                    <a:pt x="27373" y="52"/>
                  </a:lnTo>
                  <a:lnTo>
                    <a:pt x="24127" y="103"/>
                  </a:lnTo>
                  <a:lnTo>
                    <a:pt x="20950" y="171"/>
                  </a:lnTo>
                  <a:lnTo>
                    <a:pt x="17848" y="256"/>
                  </a:lnTo>
                  <a:lnTo>
                    <a:pt x="14824" y="359"/>
                  </a:lnTo>
                  <a:lnTo>
                    <a:pt x="11885" y="469"/>
                  </a:lnTo>
                  <a:lnTo>
                    <a:pt x="9039" y="597"/>
                  </a:lnTo>
                  <a:lnTo>
                    <a:pt x="6271" y="725"/>
                  </a:lnTo>
                  <a:lnTo>
                    <a:pt x="3604" y="870"/>
                  </a:lnTo>
                  <a:lnTo>
                    <a:pt x="1023" y="1023"/>
                  </a:lnTo>
                  <a:lnTo>
                    <a:pt x="1023" y="1023"/>
                  </a:lnTo>
                  <a:lnTo>
                    <a:pt x="844" y="4244"/>
                  </a:lnTo>
                  <a:lnTo>
                    <a:pt x="750" y="5913"/>
                  </a:lnTo>
                  <a:lnTo>
                    <a:pt x="665" y="7609"/>
                  </a:lnTo>
                  <a:lnTo>
                    <a:pt x="588" y="9347"/>
                  </a:lnTo>
                  <a:lnTo>
                    <a:pt x="512" y="11119"/>
                  </a:lnTo>
                  <a:lnTo>
                    <a:pt x="435" y="12925"/>
                  </a:lnTo>
                  <a:lnTo>
                    <a:pt x="367" y="14765"/>
                  </a:lnTo>
                  <a:lnTo>
                    <a:pt x="299" y="16631"/>
                  </a:lnTo>
                  <a:lnTo>
                    <a:pt x="239" y="18530"/>
                  </a:lnTo>
                  <a:lnTo>
                    <a:pt x="188" y="20464"/>
                  </a:lnTo>
                  <a:lnTo>
                    <a:pt x="145" y="22424"/>
                  </a:lnTo>
                  <a:lnTo>
                    <a:pt x="103" y="24417"/>
                  </a:lnTo>
                  <a:lnTo>
                    <a:pt x="69" y="26436"/>
                  </a:lnTo>
                  <a:lnTo>
                    <a:pt x="35" y="28481"/>
                  </a:lnTo>
                  <a:lnTo>
                    <a:pt x="18" y="30560"/>
                  </a:lnTo>
                  <a:lnTo>
                    <a:pt x="9" y="32655"/>
                  </a:lnTo>
                  <a:lnTo>
                    <a:pt x="0" y="34777"/>
                  </a:lnTo>
                  <a:lnTo>
                    <a:pt x="9" y="36932"/>
                  </a:lnTo>
                  <a:lnTo>
                    <a:pt x="18" y="39105"/>
                  </a:lnTo>
                  <a:lnTo>
                    <a:pt x="43" y="41294"/>
                  </a:lnTo>
                  <a:lnTo>
                    <a:pt x="69" y="43518"/>
                  </a:lnTo>
                  <a:lnTo>
                    <a:pt x="111" y="45750"/>
                  </a:lnTo>
                  <a:lnTo>
                    <a:pt x="162" y="48016"/>
                  </a:lnTo>
                  <a:lnTo>
                    <a:pt x="222" y="50291"/>
                  </a:lnTo>
                  <a:lnTo>
                    <a:pt x="290" y="52591"/>
                  </a:lnTo>
                  <a:lnTo>
                    <a:pt x="375" y="54908"/>
                  </a:lnTo>
                  <a:lnTo>
                    <a:pt x="469" y="57242"/>
                  </a:lnTo>
                  <a:lnTo>
                    <a:pt x="571" y="59602"/>
                  </a:lnTo>
                  <a:lnTo>
                    <a:pt x="691" y="61971"/>
                  </a:lnTo>
                  <a:lnTo>
                    <a:pt x="818" y="64347"/>
                  </a:lnTo>
                  <a:lnTo>
                    <a:pt x="963" y="66750"/>
                  </a:lnTo>
                  <a:lnTo>
                    <a:pt x="963" y="66750"/>
                  </a:lnTo>
                  <a:lnTo>
                    <a:pt x="2718" y="66852"/>
                  </a:lnTo>
                  <a:lnTo>
                    <a:pt x="4465" y="66954"/>
                  </a:lnTo>
                  <a:lnTo>
                    <a:pt x="6211" y="67048"/>
                  </a:lnTo>
                  <a:lnTo>
                    <a:pt x="7940" y="67133"/>
                  </a:lnTo>
                  <a:lnTo>
                    <a:pt x="9661" y="67210"/>
                  </a:lnTo>
                  <a:lnTo>
                    <a:pt x="11374" y="67278"/>
                  </a:lnTo>
                  <a:lnTo>
                    <a:pt x="13086" y="67346"/>
                  </a:lnTo>
                  <a:lnTo>
                    <a:pt x="14782" y="67406"/>
                  </a:lnTo>
                  <a:lnTo>
                    <a:pt x="16468" y="67457"/>
                  </a:lnTo>
                  <a:lnTo>
                    <a:pt x="18138" y="67508"/>
                  </a:lnTo>
                  <a:lnTo>
                    <a:pt x="19808" y="67551"/>
                  </a:lnTo>
                  <a:lnTo>
                    <a:pt x="21461" y="67585"/>
                  </a:lnTo>
                  <a:lnTo>
                    <a:pt x="24741" y="67644"/>
                  </a:lnTo>
                  <a:lnTo>
                    <a:pt x="27969" y="67687"/>
                  </a:lnTo>
                  <a:lnTo>
                    <a:pt x="31147" y="67704"/>
                  </a:lnTo>
                  <a:lnTo>
                    <a:pt x="34282" y="67704"/>
                  </a:lnTo>
                  <a:lnTo>
                    <a:pt x="37358" y="67687"/>
                  </a:lnTo>
                  <a:lnTo>
                    <a:pt x="40374" y="67653"/>
                  </a:lnTo>
                  <a:lnTo>
                    <a:pt x="43338" y="67610"/>
                  </a:lnTo>
                  <a:lnTo>
                    <a:pt x="46243" y="67542"/>
                  </a:lnTo>
                  <a:lnTo>
                    <a:pt x="49080" y="67465"/>
                  </a:lnTo>
                  <a:lnTo>
                    <a:pt x="51858" y="67380"/>
                  </a:lnTo>
                  <a:lnTo>
                    <a:pt x="51858" y="67380"/>
                  </a:lnTo>
                  <a:lnTo>
                    <a:pt x="53851" y="67312"/>
                  </a:lnTo>
                  <a:lnTo>
                    <a:pt x="55802" y="67235"/>
                  </a:lnTo>
                  <a:lnTo>
                    <a:pt x="57719" y="67159"/>
                  </a:lnTo>
                  <a:lnTo>
                    <a:pt x="59593" y="67074"/>
                  </a:lnTo>
                  <a:lnTo>
                    <a:pt x="61433" y="66980"/>
                  </a:lnTo>
                  <a:lnTo>
                    <a:pt x="63222" y="66886"/>
                  </a:lnTo>
                  <a:lnTo>
                    <a:pt x="64977" y="66784"/>
                  </a:lnTo>
                  <a:lnTo>
                    <a:pt x="66690" y="66682"/>
                  </a:lnTo>
                  <a:lnTo>
                    <a:pt x="66690" y="66682"/>
                  </a:lnTo>
                  <a:lnTo>
                    <a:pt x="66877" y="63461"/>
                  </a:lnTo>
                  <a:lnTo>
                    <a:pt x="66962" y="61800"/>
                  </a:lnTo>
                  <a:lnTo>
                    <a:pt x="67048" y="60096"/>
                  </a:lnTo>
                  <a:lnTo>
                    <a:pt x="67133" y="58358"/>
                  </a:lnTo>
                  <a:lnTo>
                    <a:pt x="67209" y="56586"/>
                  </a:lnTo>
                  <a:lnTo>
                    <a:pt x="67286" y="54780"/>
                  </a:lnTo>
                  <a:lnTo>
                    <a:pt x="67354" y="52949"/>
                  </a:lnTo>
                  <a:lnTo>
                    <a:pt x="67414" y="51074"/>
                  </a:lnTo>
                  <a:lnTo>
                    <a:pt x="67474" y="49174"/>
                  </a:lnTo>
                  <a:lnTo>
                    <a:pt x="67525" y="47241"/>
                  </a:lnTo>
                  <a:lnTo>
                    <a:pt x="67576" y="45281"/>
                  </a:lnTo>
                  <a:lnTo>
                    <a:pt x="67618" y="43288"/>
                  </a:lnTo>
                  <a:lnTo>
                    <a:pt x="67652" y="41269"/>
                  </a:lnTo>
                  <a:lnTo>
                    <a:pt x="67678" y="39224"/>
                  </a:lnTo>
                  <a:lnTo>
                    <a:pt x="67695" y="37154"/>
                  </a:lnTo>
                  <a:lnTo>
                    <a:pt x="67712" y="35049"/>
                  </a:lnTo>
                  <a:lnTo>
                    <a:pt x="67712" y="32928"/>
                  </a:lnTo>
                  <a:lnTo>
                    <a:pt x="67712" y="30781"/>
                  </a:lnTo>
                  <a:lnTo>
                    <a:pt x="67695" y="28609"/>
                  </a:lnTo>
                  <a:lnTo>
                    <a:pt x="67678" y="26411"/>
                  </a:lnTo>
                  <a:lnTo>
                    <a:pt x="67644" y="24196"/>
                  </a:lnTo>
                  <a:lnTo>
                    <a:pt x="67610" y="21955"/>
                  </a:lnTo>
                  <a:lnTo>
                    <a:pt x="67559" y="19698"/>
                  </a:lnTo>
                  <a:lnTo>
                    <a:pt x="67499" y="17414"/>
                  </a:lnTo>
                  <a:lnTo>
                    <a:pt x="67422" y="15114"/>
                  </a:lnTo>
                  <a:lnTo>
                    <a:pt x="67346" y="12797"/>
                  </a:lnTo>
                  <a:lnTo>
                    <a:pt x="67252" y="10463"/>
                  </a:lnTo>
                  <a:lnTo>
                    <a:pt x="67141" y="8111"/>
                  </a:lnTo>
                  <a:lnTo>
                    <a:pt x="67022" y="5743"/>
                  </a:lnTo>
                  <a:lnTo>
                    <a:pt x="66894" y="3358"/>
                  </a:lnTo>
                  <a:lnTo>
                    <a:pt x="66758" y="955"/>
                  </a:lnTo>
                  <a:lnTo>
                    <a:pt x="66758" y="9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5"/>
            <p:cNvSpPr/>
            <p:nvPr/>
          </p:nvSpPr>
          <p:spPr>
            <a:xfrm>
              <a:off x="-2346625" y="-4978050"/>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5"/>
            <p:cNvSpPr/>
            <p:nvPr/>
          </p:nvSpPr>
          <p:spPr>
            <a:xfrm>
              <a:off x="-2719125" y="-4995325"/>
              <a:ext cx="396400" cy="1677925"/>
            </a:xfrm>
            <a:custGeom>
              <a:avLst/>
              <a:gdLst/>
              <a:ahLst/>
              <a:cxnLst/>
              <a:rect l="l" t="t" r="r" b="b"/>
              <a:pathLst>
                <a:path w="15856" h="67117" extrusionOk="0">
                  <a:moveTo>
                    <a:pt x="60" y="1"/>
                  </a:moveTo>
                  <a:lnTo>
                    <a:pt x="180" y="2429"/>
                  </a:lnTo>
                  <a:lnTo>
                    <a:pt x="290" y="4831"/>
                  </a:lnTo>
                  <a:lnTo>
                    <a:pt x="384" y="7217"/>
                  </a:lnTo>
                  <a:lnTo>
                    <a:pt x="469" y="9594"/>
                  </a:lnTo>
                  <a:lnTo>
                    <a:pt x="554" y="11954"/>
                  </a:lnTo>
                  <a:lnTo>
                    <a:pt x="623" y="14296"/>
                  </a:lnTo>
                  <a:lnTo>
                    <a:pt x="682" y="16622"/>
                  </a:lnTo>
                  <a:lnTo>
                    <a:pt x="733" y="18922"/>
                  </a:lnTo>
                  <a:lnTo>
                    <a:pt x="776" y="21214"/>
                  </a:lnTo>
                  <a:lnTo>
                    <a:pt x="810" y="23480"/>
                  </a:lnTo>
                  <a:lnTo>
                    <a:pt x="836" y="25729"/>
                  </a:lnTo>
                  <a:lnTo>
                    <a:pt x="853" y="27953"/>
                  </a:lnTo>
                  <a:lnTo>
                    <a:pt x="870" y="30159"/>
                  </a:lnTo>
                  <a:lnTo>
                    <a:pt x="870" y="32340"/>
                  </a:lnTo>
                  <a:lnTo>
                    <a:pt x="870" y="34504"/>
                  </a:lnTo>
                  <a:lnTo>
                    <a:pt x="861" y="36643"/>
                  </a:lnTo>
                  <a:lnTo>
                    <a:pt x="844" y="38755"/>
                  </a:lnTo>
                  <a:lnTo>
                    <a:pt x="818" y="40843"/>
                  </a:lnTo>
                  <a:lnTo>
                    <a:pt x="793" y="42904"/>
                  </a:lnTo>
                  <a:lnTo>
                    <a:pt x="759" y="44940"/>
                  </a:lnTo>
                  <a:lnTo>
                    <a:pt x="716" y="46951"/>
                  </a:lnTo>
                  <a:lnTo>
                    <a:pt x="674" y="48936"/>
                  </a:lnTo>
                  <a:lnTo>
                    <a:pt x="623" y="50887"/>
                  </a:lnTo>
                  <a:lnTo>
                    <a:pt x="571" y="52812"/>
                  </a:lnTo>
                  <a:lnTo>
                    <a:pt x="512" y="54712"/>
                  </a:lnTo>
                  <a:lnTo>
                    <a:pt x="452" y="56578"/>
                  </a:lnTo>
                  <a:lnTo>
                    <a:pt x="316" y="60224"/>
                  </a:lnTo>
                  <a:lnTo>
                    <a:pt x="163" y="63734"/>
                  </a:lnTo>
                  <a:lnTo>
                    <a:pt x="1" y="67116"/>
                  </a:lnTo>
                  <a:lnTo>
                    <a:pt x="1994" y="67048"/>
                  </a:lnTo>
                  <a:lnTo>
                    <a:pt x="3945" y="66971"/>
                  </a:lnTo>
                  <a:lnTo>
                    <a:pt x="5862" y="66895"/>
                  </a:lnTo>
                  <a:lnTo>
                    <a:pt x="7736" y="66810"/>
                  </a:lnTo>
                  <a:lnTo>
                    <a:pt x="9576" y="66716"/>
                  </a:lnTo>
                  <a:lnTo>
                    <a:pt x="11365" y="66622"/>
                  </a:lnTo>
                  <a:lnTo>
                    <a:pt x="13120" y="66520"/>
                  </a:lnTo>
                  <a:lnTo>
                    <a:pt x="14833" y="66418"/>
                  </a:lnTo>
                  <a:lnTo>
                    <a:pt x="15020" y="63197"/>
                  </a:lnTo>
                  <a:lnTo>
                    <a:pt x="15105" y="61536"/>
                  </a:lnTo>
                  <a:lnTo>
                    <a:pt x="15191" y="59832"/>
                  </a:lnTo>
                  <a:lnTo>
                    <a:pt x="15276" y="58094"/>
                  </a:lnTo>
                  <a:lnTo>
                    <a:pt x="15352" y="56322"/>
                  </a:lnTo>
                  <a:lnTo>
                    <a:pt x="15429" y="54516"/>
                  </a:lnTo>
                  <a:lnTo>
                    <a:pt x="15497" y="52685"/>
                  </a:lnTo>
                  <a:lnTo>
                    <a:pt x="15557" y="50810"/>
                  </a:lnTo>
                  <a:lnTo>
                    <a:pt x="15617" y="48910"/>
                  </a:lnTo>
                  <a:lnTo>
                    <a:pt x="15668" y="46977"/>
                  </a:lnTo>
                  <a:lnTo>
                    <a:pt x="15719" y="45017"/>
                  </a:lnTo>
                  <a:lnTo>
                    <a:pt x="15761" y="43024"/>
                  </a:lnTo>
                  <a:lnTo>
                    <a:pt x="15795" y="41005"/>
                  </a:lnTo>
                  <a:lnTo>
                    <a:pt x="15821" y="38960"/>
                  </a:lnTo>
                  <a:lnTo>
                    <a:pt x="15838" y="36890"/>
                  </a:lnTo>
                  <a:lnTo>
                    <a:pt x="15855" y="34785"/>
                  </a:lnTo>
                  <a:lnTo>
                    <a:pt x="15855" y="32664"/>
                  </a:lnTo>
                  <a:lnTo>
                    <a:pt x="15855" y="30517"/>
                  </a:lnTo>
                  <a:lnTo>
                    <a:pt x="15838" y="28345"/>
                  </a:lnTo>
                  <a:lnTo>
                    <a:pt x="15821" y="26147"/>
                  </a:lnTo>
                  <a:lnTo>
                    <a:pt x="15787" y="23932"/>
                  </a:lnTo>
                  <a:lnTo>
                    <a:pt x="15753" y="21691"/>
                  </a:lnTo>
                  <a:lnTo>
                    <a:pt x="15702" y="19434"/>
                  </a:lnTo>
                  <a:lnTo>
                    <a:pt x="15642" y="17150"/>
                  </a:lnTo>
                  <a:lnTo>
                    <a:pt x="15565" y="14850"/>
                  </a:lnTo>
                  <a:lnTo>
                    <a:pt x="15489" y="12533"/>
                  </a:lnTo>
                  <a:lnTo>
                    <a:pt x="15395" y="10199"/>
                  </a:lnTo>
                  <a:lnTo>
                    <a:pt x="15284" y="7847"/>
                  </a:lnTo>
                  <a:lnTo>
                    <a:pt x="15165" y="5479"/>
                  </a:lnTo>
                  <a:lnTo>
                    <a:pt x="15037" y="3094"/>
                  </a:lnTo>
                  <a:lnTo>
                    <a:pt x="14901" y="691"/>
                  </a:lnTo>
                  <a:lnTo>
                    <a:pt x="13010" y="580"/>
                  </a:lnTo>
                  <a:lnTo>
                    <a:pt x="11127" y="478"/>
                  </a:lnTo>
                  <a:lnTo>
                    <a:pt x="9261" y="376"/>
                  </a:lnTo>
                  <a:lnTo>
                    <a:pt x="7395" y="291"/>
                  </a:lnTo>
                  <a:lnTo>
                    <a:pt x="5547" y="205"/>
                  </a:lnTo>
                  <a:lnTo>
                    <a:pt x="3707" y="137"/>
                  </a:lnTo>
                  <a:lnTo>
                    <a:pt x="1875" y="69"/>
                  </a:lnTo>
                  <a:lnTo>
                    <a:pt x="60" y="1"/>
                  </a:lnTo>
                  <a:close/>
                </a:path>
              </a:pathLst>
            </a:custGeom>
            <a:solidFill>
              <a:srgbClr val="D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5"/>
            <p:cNvSpPr/>
            <p:nvPr/>
          </p:nvSpPr>
          <p:spPr>
            <a:xfrm>
              <a:off x="-2719125" y="-4995325"/>
              <a:ext cx="396400" cy="1677925"/>
            </a:xfrm>
            <a:custGeom>
              <a:avLst/>
              <a:gdLst/>
              <a:ahLst/>
              <a:cxnLst/>
              <a:rect l="l" t="t" r="r" b="b"/>
              <a:pathLst>
                <a:path w="15856" h="67117" fill="none" extrusionOk="0">
                  <a:moveTo>
                    <a:pt x="14901" y="691"/>
                  </a:moveTo>
                  <a:lnTo>
                    <a:pt x="14901" y="691"/>
                  </a:lnTo>
                  <a:lnTo>
                    <a:pt x="13010" y="580"/>
                  </a:lnTo>
                  <a:lnTo>
                    <a:pt x="11127" y="478"/>
                  </a:lnTo>
                  <a:lnTo>
                    <a:pt x="9261" y="376"/>
                  </a:lnTo>
                  <a:lnTo>
                    <a:pt x="7395" y="291"/>
                  </a:lnTo>
                  <a:lnTo>
                    <a:pt x="5547" y="205"/>
                  </a:lnTo>
                  <a:lnTo>
                    <a:pt x="3707" y="137"/>
                  </a:lnTo>
                  <a:lnTo>
                    <a:pt x="1875" y="69"/>
                  </a:lnTo>
                  <a:lnTo>
                    <a:pt x="60" y="1"/>
                  </a:lnTo>
                  <a:lnTo>
                    <a:pt x="60" y="1"/>
                  </a:lnTo>
                  <a:lnTo>
                    <a:pt x="180" y="2429"/>
                  </a:lnTo>
                  <a:lnTo>
                    <a:pt x="290" y="4831"/>
                  </a:lnTo>
                  <a:lnTo>
                    <a:pt x="384" y="7217"/>
                  </a:lnTo>
                  <a:lnTo>
                    <a:pt x="469" y="9594"/>
                  </a:lnTo>
                  <a:lnTo>
                    <a:pt x="554" y="11954"/>
                  </a:lnTo>
                  <a:lnTo>
                    <a:pt x="623" y="14296"/>
                  </a:lnTo>
                  <a:lnTo>
                    <a:pt x="682" y="16622"/>
                  </a:lnTo>
                  <a:lnTo>
                    <a:pt x="733" y="18922"/>
                  </a:lnTo>
                  <a:lnTo>
                    <a:pt x="776" y="21214"/>
                  </a:lnTo>
                  <a:lnTo>
                    <a:pt x="810" y="23480"/>
                  </a:lnTo>
                  <a:lnTo>
                    <a:pt x="836" y="25729"/>
                  </a:lnTo>
                  <a:lnTo>
                    <a:pt x="853" y="27953"/>
                  </a:lnTo>
                  <a:lnTo>
                    <a:pt x="870" y="30159"/>
                  </a:lnTo>
                  <a:lnTo>
                    <a:pt x="870" y="32340"/>
                  </a:lnTo>
                  <a:lnTo>
                    <a:pt x="870" y="34504"/>
                  </a:lnTo>
                  <a:lnTo>
                    <a:pt x="861" y="36643"/>
                  </a:lnTo>
                  <a:lnTo>
                    <a:pt x="844" y="38755"/>
                  </a:lnTo>
                  <a:lnTo>
                    <a:pt x="818" y="40843"/>
                  </a:lnTo>
                  <a:lnTo>
                    <a:pt x="793" y="42904"/>
                  </a:lnTo>
                  <a:lnTo>
                    <a:pt x="759" y="44940"/>
                  </a:lnTo>
                  <a:lnTo>
                    <a:pt x="716" y="46951"/>
                  </a:lnTo>
                  <a:lnTo>
                    <a:pt x="674" y="48936"/>
                  </a:lnTo>
                  <a:lnTo>
                    <a:pt x="623" y="50887"/>
                  </a:lnTo>
                  <a:lnTo>
                    <a:pt x="571" y="52812"/>
                  </a:lnTo>
                  <a:lnTo>
                    <a:pt x="512" y="54712"/>
                  </a:lnTo>
                  <a:lnTo>
                    <a:pt x="452" y="56578"/>
                  </a:lnTo>
                  <a:lnTo>
                    <a:pt x="316" y="60224"/>
                  </a:lnTo>
                  <a:lnTo>
                    <a:pt x="163" y="63734"/>
                  </a:lnTo>
                  <a:lnTo>
                    <a:pt x="1" y="67116"/>
                  </a:lnTo>
                  <a:lnTo>
                    <a:pt x="1" y="67116"/>
                  </a:lnTo>
                  <a:lnTo>
                    <a:pt x="1994" y="67048"/>
                  </a:lnTo>
                  <a:lnTo>
                    <a:pt x="3945" y="66971"/>
                  </a:lnTo>
                  <a:lnTo>
                    <a:pt x="5862" y="66895"/>
                  </a:lnTo>
                  <a:lnTo>
                    <a:pt x="7736" y="66810"/>
                  </a:lnTo>
                  <a:lnTo>
                    <a:pt x="9576" y="66716"/>
                  </a:lnTo>
                  <a:lnTo>
                    <a:pt x="11365" y="66622"/>
                  </a:lnTo>
                  <a:lnTo>
                    <a:pt x="13120" y="66520"/>
                  </a:lnTo>
                  <a:lnTo>
                    <a:pt x="14833" y="66418"/>
                  </a:lnTo>
                  <a:lnTo>
                    <a:pt x="14833" y="66418"/>
                  </a:lnTo>
                  <a:lnTo>
                    <a:pt x="15020" y="63197"/>
                  </a:lnTo>
                  <a:lnTo>
                    <a:pt x="15105" y="61536"/>
                  </a:lnTo>
                  <a:lnTo>
                    <a:pt x="15191" y="59832"/>
                  </a:lnTo>
                  <a:lnTo>
                    <a:pt x="15276" y="58094"/>
                  </a:lnTo>
                  <a:lnTo>
                    <a:pt x="15352" y="56322"/>
                  </a:lnTo>
                  <a:lnTo>
                    <a:pt x="15429" y="54516"/>
                  </a:lnTo>
                  <a:lnTo>
                    <a:pt x="15497" y="52685"/>
                  </a:lnTo>
                  <a:lnTo>
                    <a:pt x="15557" y="50810"/>
                  </a:lnTo>
                  <a:lnTo>
                    <a:pt x="15617" y="48910"/>
                  </a:lnTo>
                  <a:lnTo>
                    <a:pt x="15668" y="46977"/>
                  </a:lnTo>
                  <a:lnTo>
                    <a:pt x="15719" y="45017"/>
                  </a:lnTo>
                  <a:lnTo>
                    <a:pt x="15761" y="43024"/>
                  </a:lnTo>
                  <a:lnTo>
                    <a:pt x="15795" y="41005"/>
                  </a:lnTo>
                  <a:lnTo>
                    <a:pt x="15821" y="38960"/>
                  </a:lnTo>
                  <a:lnTo>
                    <a:pt x="15838" y="36890"/>
                  </a:lnTo>
                  <a:lnTo>
                    <a:pt x="15855" y="34785"/>
                  </a:lnTo>
                  <a:lnTo>
                    <a:pt x="15855" y="32664"/>
                  </a:lnTo>
                  <a:lnTo>
                    <a:pt x="15855" y="30517"/>
                  </a:lnTo>
                  <a:lnTo>
                    <a:pt x="15838" y="28345"/>
                  </a:lnTo>
                  <a:lnTo>
                    <a:pt x="15821" y="26147"/>
                  </a:lnTo>
                  <a:lnTo>
                    <a:pt x="15787" y="23932"/>
                  </a:lnTo>
                  <a:lnTo>
                    <a:pt x="15753" y="21691"/>
                  </a:lnTo>
                  <a:lnTo>
                    <a:pt x="15702" y="19434"/>
                  </a:lnTo>
                  <a:lnTo>
                    <a:pt x="15642" y="17150"/>
                  </a:lnTo>
                  <a:lnTo>
                    <a:pt x="15565" y="14850"/>
                  </a:lnTo>
                  <a:lnTo>
                    <a:pt x="15489" y="12533"/>
                  </a:lnTo>
                  <a:lnTo>
                    <a:pt x="15395" y="10199"/>
                  </a:lnTo>
                  <a:lnTo>
                    <a:pt x="15284" y="7847"/>
                  </a:lnTo>
                  <a:lnTo>
                    <a:pt x="15165" y="5479"/>
                  </a:lnTo>
                  <a:lnTo>
                    <a:pt x="15037" y="3094"/>
                  </a:lnTo>
                  <a:lnTo>
                    <a:pt x="14901" y="691"/>
                  </a:lnTo>
                  <a:lnTo>
                    <a:pt x="14901" y="6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5"/>
            <p:cNvSpPr/>
            <p:nvPr/>
          </p:nvSpPr>
          <p:spPr>
            <a:xfrm>
              <a:off x="-2346625" y="-4978050"/>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5"/>
            <p:cNvSpPr/>
            <p:nvPr/>
          </p:nvSpPr>
          <p:spPr>
            <a:xfrm>
              <a:off x="-5944125" y="-5015550"/>
              <a:ext cx="510975" cy="510975"/>
            </a:xfrm>
            <a:custGeom>
              <a:avLst/>
              <a:gdLst/>
              <a:ahLst/>
              <a:cxnLst/>
              <a:rect l="l" t="t" r="r" b="b"/>
              <a:pathLst>
                <a:path w="20439" h="20439" extrusionOk="0">
                  <a:moveTo>
                    <a:pt x="9960" y="1"/>
                  </a:moveTo>
                  <a:lnTo>
                    <a:pt x="9696" y="9"/>
                  </a:lnTo>
                  <a:lnTo>
                    <a:pt x="9432" y="26"/>
                  </a:lnTo>
                  <a:lnTo>
                    <a:pt x="9176" y="52"/>
                  </a:lnTo>
                  <a:lnTo>
                    <a:pt x="8921" y="77"/>
                  </a:lnTo>
                  <a:lnTo>
                    <a:pt x="8665" y="120"/>
                  </a:lnTo>
                  <a:lnTo>
                    <a:pt x="8409" y="154"/>
                  </a:lnTo>
                  <a:lnTo>
                    <a:pt x="8162" y="205"/>
                  </a:lnTo>
                  <a:lnTo>
                    <a:pt x="7915" y="256"/>
                  </a:lnTo>
                  <a:lnTo>
                    <a:pt x="7668" y="324"/>
                  </a:lnTo>
                  <a:lnTo>
                    <a:pt x="7421" y="384"/>
                  </a:lnTo>
                  <a:lnTo>
                    <a:pt x="7183" y="461"/>
                  </a:lnTo>
                  <a:lnTo>
                    <a:pt x="6944" y="537"/>
                  </a:lnTo>
                  <a:lnTo>
                    <a:pt x="6706" y="623"/>
                  </a:lnTo>
                  <a:lnTo>
                    <a:pt x="6476" y="708"/>
                  </a:lnTo>
                  <a:lnTo>
                    <a:pt x="6246" y="801"/>
                  </a:lnTo>
                  <a:lnTo>
                    <a:pt x="6016" y="904"/>
                  </a:lnTo>
                  <a:lnTo>
                    <a:pt x="5794" y="1006"/>
                  </a:lnTo>
                  <a:lnTo>
                    <a:pt x="5573" y="1117"/>
                  </a:lnTo>
                  <a:lnTo>
                    <a:pt x="5351" y="1227"/>
                  </a:lnTo>
                  <a:lnTo>
                    <a:pt x="5138" y="1355"/>
                  </a:lnTo>
                  <a:lnTo>
                    <a:pt x="4925" y="1474"/>
                  </a:lnTo>
                  <a:lnTo>
                    <a:pt x="4712" y="1611"/>
                  </a:lnTo>
                  <a:lnTo>
                    <a:pt x="4508" y="1747"/>
                  </a:lnTo>
                  <a:lnTo>
                    <a:pt x="4303" y="1883"/>
                  </a:lnTo>
                  <a:lnTo>
                    <a:pt x="4107" y="2028"/>
                  </a:lnTo>
                  <a:lnTo>
                    <a:pt x="3911" y="2182"/>
                  </a:lnTo>
                  <a:lnTo>
                    <a:pt x="3724" y="2335"/>
                  </a:lnTo>
                  <a:lnTo>
                    <a:pt x="3536" y="2488"/>
                  </a:lnTo>
                  <a:lnTo>
                    <a:pt x="3349" y="2650"/>
                  </a:lnTo>
                  <a:lnTo>
                    <a:pt x="3170" y="2821"/>
                  </a:lnTo>
                  <a:lnTo>
                    <a:pt x="2991" y="2991"/>
                  </a:lnTo>
                  <a:lnTo>
                    <a:pt x="2821" y="3170"/>
                  </a:lnTo>
                  <a:lnTo>
                    <a:pt x="2659" y="3349"/>
                  </a:lnTo>
                  <a:lnTo>
                    <a:pt x="2497" y="3528"/>
                  </a:lnTo>
                  <a:lnTo>
                    <a:pt x="2335" y="3715"/>
                  </a:lnTo>
                  <a:lnTo>
                    <a:pt x="2182" y="3911"/>
                  </a:lnTo>
                  <a:lnTo>
                    <a:pt x="2029" y="4098"/>
                  </a:lnTo>
                  <a:lnTo>
                    <a:pt x="1884" y="4303"/>
                  </a:lnTo>
                  <a:lnTo>
                    <a:pt x="1747" y="4499"/>
                  </a:lnTo>
                  <a:lnTo>
                    <a:pt x="1611" y="4712"/>
                  </a:lnTo>
                  <a:lnTo>
                    <a:pt x="1483" y="4916"/>
                  </a:lnTo>
                  <a:lnTo>
                    <a:pt x="1355" y="5129"/>
                  </a:lnTo>
                  <a:lnTo>
                    <a:pt x="1236" y="5342"/>
                  </a:lnTo>
                  <a:lnTo>
                    <a:pt x="1117" y="5564"/>
                  </a:lnTo>
                  <a:lnTo>
                    <a:pt x="1006" y="5785"/>
                  </a:lnTo>
                  <a:lnTo>
                    <a:pt x="904" y="6007"/>
                  </a:lnTo>
                  <a:lnTo>
                    <a:pt x="802" y="6237"/>
                  </a:lnTo>
                  <a:lnTo>
                    <a:pt x="708" y="6467"/>
                  </a:lnTo>
                  <a:lnTo>
                    <a:pt x="623" y="6705"/>
                  </a:lnTo>
                  <a:lnTo>
                    <a:pt x="538" y="6935"/>
                  </a:lnTo>
                  <a:lnTo>
                    <a:pt x="461" y="7174"/>
                  </a:lnTo>
                  <a:lnTo>
                    <a:pt x="393" y="7421"/>
                  </a:lnTo>
                  <a:lnTo>
                    <a:pt x="325" y="7660"/>
                  </a:lnTo>
                  <a:lnTo>
                    <a:pt x="265" y="7907"/>
                  </a:lnTo>
                  <a:lnTo>
                    <a:pt x="205" y="8154"/>
                  </a:lnTo>
                  <a:lnTo>
                    <a:pt x="163" y="8409"/>
                  </a:lnTo>
                  <a:lnTo>
                    <a:pt x="120" y="8656"/>
                  </a:lnTo>
                  <a:lnTo>
                    <a:pt x="86" y="8912"/>
                  </a:lnTo>
                  <a:lnTo>
                    <a:pt x="52" y="9167"/>
                  </a:lnTo>
                  <a:lnTo>
                    <a:pt x="35" y="9432"/>
                  </a:lnTo>
                  <a:lnTo>
                    <a:pt x="18" y="9687"/>
                  </a:lnTo>
                  <a:lnTo>
                    <a:pt x="9" y="9951"/>
                  </a:lnTo>
                  <a:lnTo>
                    <a:pt x="1" y="10215"/>
                  </a:lnTo>
                  <a:lnTo>
                    <a:pt x="9" y="10479"/>
                  </a:lnTo>
                  <a:lnTo>
                    <a:pt x="18" y="10744"/>
                  </a:lnTo>
                  <a:lnTo>
                    <a:pt x="35" y="10999"/>
                  </a:lnTo>
                  <a:lnTo>
                    <a:pt x="52" y="11263"/>
                  </a:lnTo>
                  <a:lnTo>
                    <a:pt x="86" y="11519"/>
                  </a:lnTo>
                  <a:lnTo>
                    <a:pt x="120" y="11774"/>
                  </a:lnTo>
                  <a:lnTo>
                    <a:pt x="163" y="12021"/>
                  </a:lnTo>
                  <a:lnTo>
                    <a:pt x="205" y="12277"/>
                  </a:lnTo>
                  <a:lnTo>
                    <a:pt x="265" y="12524"/>
                  </a:lnTo>
                  <a:lnTo>
                    <a:pt x="325" y="12771"/>
                  </a:lnTo>
                  <a:lnTo>
                    <a:pt x="393" y="13018"/>
                  </a:lnTo>
                  <a:lnTo>
                    <a:pt x="461" y="13257"/>
                  </a:lnTo>
                  <a:lnTo>
                    <a:pt x="538" y="13495"/>
                  </a:lnTo>
                  <a:lnTo>
                    <a:pt x="623" y="13734"/>
                  </a:lnTo>
                  <a:lnTo>
                    <a:pt x="708" y="13964"/>
                  </a:lnTo>
                  <a:lnTo>
                    <a:pt x="802" y="14194"/>
                  </a:lnTo>
                  <a:lnTo>
                    <a:pt x="904" y="14424"/>
                  </a:lnTo>
                  <a:lnTo>
                    <a:pt x="1006" y="14645"/>
                  </a:lnTo>
                  <a:lnTo>
                    <a:pt x="1117" y="14867"/>
                  </a:lnTo>
                  <a:lnTo>
                    <a:pt x="1236" y="15088"/>
                  </a:lnTo>
                  <a:lnTo>
                    <a:pt x="1355" y="15301"/>
                  </a:lnTo>
                  <a:lnTo>
                    <a:pt x="1483" y="15514"/>
                  </a:lnTo>
                  <a:lnTo>
                    <a:pt x="1611" y="15727"/>
                  </a:lnTo>
                  <a:lnTo>
                    <a:pt x="1747" y="15932"/>
                  </a:lnTo>
                  <a:lnTo>
                    <a:pt x="1884" y="16136"/>
                  </a:lnTo>
                  <a:lnTo>
                    <a:pt x="2029" y="16332"/>
                  </a:lnTo>
                  <a:lnTo>
                    <a:pt x="2182" y="16528"/>
                  </a:lnTo>
                  <a:lnTo>
                    <a:pt x="2335" y="16716"/>
                  </a:lnTo>
                  <a:lnTo>
                    <a:pt x="2497" y="16903"/>
                  </a:lnTo>
                  <a:lnTo>
                    <a:pt x="2659" y="17090"/>
                  </a:lnTo>
                  <a:lnTo>
                    <a:pt x="2821" y="17269"/>
                  </a:lnTo>
                  <a:lnTo>
                    <a:pt x="2991" y="17440"/>
                  </a:lnTo>
                  <a:lnTo>
                    <a:pt x="3170" y="17610"/>
                  </a:lnTo>
                  <a:lnTo>
                    <a:pt x="3349" y="17780"/>
                  </a:lnTo>
                  <a:lnTo>
                    <a:pt x="3536" y="17942"/>
                  </a:lnTo>
                  <a:lnTo>
                    <a:pt x="3724" y="18104"/>
                  </a:lnTo>
                  <a:lnTo>
                    <a:pt x="3911" y="18258"/>
                  </a:lnTo>
                  <a:lnTo>
                    <a:pt x="4107" y="18402"/>
                  </a:lnTo>
                  <a:lnTo>
                    <a:pt x="4303" y="18547"/>
                  </a:lnTo>
                  <a:lnTo>
                    <a:pt x="4508" y="18692"/>
                  </a:lnTo>
                  <a:lnTo>
                    <a:pt x="4712" y="18828"/>
                  </a:lnTo>
                  <a:lnTo>
                    <a:pt x="4925" y="18956"/>
                  </a:lnTo>
                  <a:lnTo>
                    <a:pt x="5138" y="19084"/>
                  </a:lnTo>
                  <a:lnTo>
                    <a:pt x="5351" y="19203"/>
                  </a:lnTo>
                  <a:lnTo>
                    <a:pt x="5573" y="19314"/>
                  </a:lnTo>
                  <a:lnTo>
                    <a:pt x="5794" y="19425"/>
                  </a:lnTo>
                  <a:lnTo>
                    <a:pt x="6016" y="19535"/>
                  </a:lnTo>
                  <a:lnTo>
                    <a:pt x="6246" y="19629"/>
                  </a:lnTo>
                  <a:lnTo>
                    <a:pt x="6476" y="19723"/>
                  </a:lnTo>
                  <a:lnTo>
                    <a:pt x="6706" y="19817"/>
                  </a:lnTo>
                  <a:lnTo>
                    <a:pt x="6944" y="19902"/>
                  </a:lnTo>
                  <a:lnTo>
                    <a:pt x="7183" y="19978"/>
                  </a:lnTo>
                  <a:lnTo>
                    <a:pt x="7421" y="20047"/>
                  </a:lnTo>
                  <a:lnTo>
                    <a:pt x="7668" y="20115"/>
                  </a:lnTo>
                  <a:lnTo>
                    <a:pt x="7915" y="20174"/>
                  </a:lnTo>
                  <a:lnTo>
                    <a:pt x="8162" y="20226"/>
                  </a:lnTo>
                  <a:lnTo>
                    <a:pt x="8409" y="20277"/>
                  </a:lnTo>
                  <a:lnTo>
                    <a:pt x="8665" y="20319"/>
                  </a:lnTo>
                  <a:lnTo>
                    <a:pt x="8921" y="20353"/>
                  </a:lnTo>
                  <a:lnTo>
                    <a:pt x="9176" y="20379"/>
                  </a:lnTo>
                  <a:lnTo>
                    <a:pt x="9432" y="20404"/>
                  </a:lnTo>
                  <a:lnTo>
                    <a:pt x="9696" y="20421"/>
                  </a:lnTo>
                  <a:lnTo>
                    <a:pt x="9960" y="20430"/>
                  </a:lnTo>
                  <a:lnTo>
                    <a:pt x="10216" y="20439"/>
                  </a:lnTo>
                  <a:lnTo>
                    <a:pt x="10480" y="20430"/>
                  </a:lnTo>
                  <a:lnTo>
                    <a:pt x="10744" y="20421"/>
                  </a:lnTo>
                  <a:lnTo>
                    <a:pt x="11008" y="20404"/>
                  </a:lnTo>
                  <a:lnTo>
                    <a:pt x="11263" y="20379"/>
                  </a:lnTo>
                  <a:lnTo>
                    <a:pt x="11519" y="20353"/>
                  </a:lnTo>
                  <a:lnTo>
                    <a:pt x="11775" y="20319"/>
                  </a:lnTo>
                  <a:lnTo>
                    <a:pt x="12030" y="20277"/>
                  </a:lnTo>
                  <a:lnTo>
                    <a:pt x="12277" y="20226"/>
                  </a:lnTo>
                  <a:lnTo>
                    <a:pt x="12524" y="20174"/>
                  </a:lnTo>
                  <a:lnTo>
                    <a:pt x="12771" y="20115"/>
                  </a:lnTo>
                  <a:lnTo>
                    <a:pt x="13018" y="20047"/>
                  </a:lnTo>
                  <a:lnTo>
                    <a:pt x="13257" y="19978"/>
                  </a:lnTo>
                  <a:lnTo>
                    <a:pt x="13496" y="19902"/>
                  </a:lnTo>
                  <a:lnTo>
                    <a:pt x="13734" y="19817"/>
                  </a:lnTo>
                  <a:lnTo>
                    <a:pt x="13964" y="19723"/>
                  </a:lnTo>
                  <a:lnTo>
                    <a:pt x="14194" y="19629"/>
                  </a:lnTo>
                  <a:lnTo>
                    <a:pt x="14424" y="19535"/>
                  </a:lnTo>
                  <a:lnTo>
                    <a:pt x="14654" y="19425"/>
                  </a:lnTo>
                  <a:lnTo>
                    <a:pt x="14876" y="19314"/>
                  </a:lnTo>
                  <a:lnTo>
                    <a:pt x="15089" y="19203"/>
                  </a:lnTo>
                  <a:lnTo>
                    <a:pt x="15310" y="19084"/>
                  </a:lnTo>
                  <a:lnTo>
                    <a:pt x="15515" y="18956"/>
                  </a:lnTo>
                  <a:lnTo>
                    <a:pt x="15728" y="18828"/>
                  </a:lnTo>
                  <a:lnTo>
                    <a:pt x="15932" y="18692"/>
                  </a:lnTo>
                  <a:lnTo>
                    <a:pt x="16137" y="18547"/>
                  </a:lnTo>
                  <a:lnTo>
                    <a:pt x="16332" y="18402"/>
                  </a:lnTo>
                  <a:lnTo>
                    <a:pt x="16528" y="18258"/>
                  </a:lnTo>
                  <a:lnTo>
                    <a:pt x="16716" y="18104"/>
                  </a:lnTo>
                  <a:lnTo>
                    <a:pt x="16903" y="17942"/>
                  </a:lnTo>
                  <a:lnTo>
                    <a:pt x="17091" y="17780"/>
                  </a:lnTo>
                  <a:lnTo>
                    <a:pt x="17270" y="17610"/>
                  </a:lnTo>
                  <a:lnTo>
                    <a:pt x="17449" y="17440"/>
                  </a:lnTo>
                  <a:lnTo>
                    <a:pt x="17619" y="17269"/>
                  </a:lnTo>
                  <a:lnTo>
                    <a:pt x="17781" y="17090"/>
                  </a:lnTo>
                  <a:lnTo>
                    <a:pt x="17943" y="16903"/>
                  </a:lnTo>
                  <a:lnTo>
                    <a:pt x="18104" y="16716"/>
                  </a:lnTo>
                  <a:lnTo>
                    <a:pt x="18258" y="16528"/>
                  </a:lnTo>
                  <a:lnTo>
                    <a:pt x="18411" y="16332"/>
                  </a:lnTo>
                  <a:lnTo>
                    <a:pt x="18556" y="16136"/>
                  </a:lnTo>
                  <a:lnTo>
                    <a:pt x="18692" y="15932"/>
                  </a:lnTo>
                  <a:lnTo>
                    <a:pt x="18829" y="15727"/>
                  </a:lnTo>
                  <a:lnTo>
                    <a:pt x="18956" y="15514"/>
                  </a:lnTo>
                  <a:lnTo>
                    <a:pt x="19084" y="15301"/>
                  </a:lnTo>
                  <a:lnTo>
                    <a:pt x="19203" y="15088"/>
                  </a:lnTo>
                  <a:lnTo>
                    <a:pt x="19323" y="14867"/>
                  </a:lnTo>
                  <a:lnTo>
                    <a:pt x="19434" y="14645"/>
                  </a:lnTo>
                  <a:lnTo>
                    <a:pt x="19536" y="14424"/>
                  </a:lnTo>
                  <a:lnTo>
                    <a:pt x="19638" y="14194"/>
                  </a:lnTo>
                  <a:lnTo>
                    <a:pt x="19732" y="13964"/>
                  </a:lnTo>
                  <a:lnTo>
                    <a:pt x="19817" y="13734"/>
                  </a:lnTo>
                  <a:lnTo>
                    <a:pt x="19902" y="13495"/>
                  </a:lnTo>
                  <a:lnTo>
                    <a:pt x="19979" y="13257"/>
                  </a:lnTo>
                  <a:lnTo>
                    <a:pt x="20047" y="13018"/>
                  </a:lnTo>
                  <a:lnTo>
                    <a:pt x="20115" y="12771"/>
                  </a:lnTo>
                  <a:lnTo>
                    <a:pt x="20175" y="12524"/>
                  </a:lnTo>
                  <a:lnTo>
                    <a:pt x="20234" y="12277"/>
                  </a:lnTo>
                  <a:lnTo>
                    <a:pt x="20277" y="12021"/>
                  </a:lnTo>
                  <a:lnTo>
                    <a:pt x="20320" y="11774"/>
                  </a:lnTo>
                  <a:lnTo>
                    <a:pt x="20354" y="11519"/>
                  </a:lnTo>
                  <a:lnTo>
                    <a:pt x="20388" y="11263"/>
                  </a:lnTo>
                  <a:lnTo>
                    <a:pt x="20405" y="10999"/>
                  </a:lnTo>
                  <a:lnTo>
                    <a:pt x="20422" y="10744"/>
                  </a:lnTo>
                  <a:lnTo>
                    <a:pt x="20430" y="10479"/>
                  </a:lnTo>
                  <a:lnTo>
                    <a:pt x="20439" y="10215"/>
                  </a:lnTo>
                  <a:lnTo>
                    <a:pt x="20430" y="9951"/>
                  </a:lnTo>
                  <a:lnTo>
                    <a:pt x="20422" y="9687"/>
                  </a:lnTo>
                  <a:lnTo>
                    <a:pt x="20405" y="9432"/>
                  </a:lnTo>
                  <a:lnTo>
                    <a:pt x="20388" y="9167"/>
                  </a:lnTo>
                  <a:lnTo>
                    <a:pt x="20354" y="8912"/>
                  </a:lnTo>
                  <a:lnTo>
                    <a:pt x="20320" y="8656"/>
                  </a:lnTo>
                  <a:lnTo>
                    <a:pt x="20277" y="8409"/>
                  </a:lnTo>
                  <a:lnTo>
                    <a:pt x="20234" y="8154"/>
                  </a:lnTo>
                  <a:lnTo>
                    <a:pt x="20175" y="7907"/>
                  </a:lnTo>
                  <a:lnTo>
                    <a:pt x="20115" y="7660"/>
                  </a:lnTo>
                  <a:lnTo>
                    <a:pt x="20047" y="7421"/>
                  </a:lnTo>
                  <a:lnTo>
                    <a:pt x="19979" y="7174"/>
                  </a:lnTo>
                  <a:lnTo>
                    <a:pt x="19902" y="6935"/>
                  </a:lnTo>
                  <a:lnTo>
                    <a:pt x="19817" y="6705"/>
                  </a:lnTo>
                  <a:lnTo>
                    <a:pt x="19732" y="6467"/>
                  </a:lnTo>
                  <a:lnTo>
                    <a:pt x="19638" y="6237"/>
                  </a:lnTo>
                  <a:lnTo>
                    <a:pt x="19536" y="6007"/>
                  </a:lnTo>
                  <a:lnTo>
                    <a:pt x="19434" y="5785"/>
                  </a:lnTo>
                  <a:lnTo>
                    <a:pt x="19323" y="5564"/>
                  </a:lnTo>
                  <a:lnTo>
                    <a:pt x="19203" y="5342"/>
                  </a:lnTo>
                  <a:lnTo>
                    <a:pt x="19084" y="5129"/>
                  </a:lnTo>
                  <a:lnTo>
                    <a:pt x="18956" y="4916"/>
                  </a:lnTo>
                  <a:lnTo>
                    <a:pt x="18829" y="4712"/>
                  </a:lnTo>
                  <a:lnTo>
                    <a:pt x="18692" y="4499"/>
                  </a:lnTo>
                  <a:lnTo>
                    <a:pt x="18556" y="4303"/>
                  </a:lnTo>
                  <a:lnTo>
                    <a:pt x="18411" y="4098"/>
                  </a:lnTo>
                  <a:lnTo>
                    <a:pt x="18258" y="3911"/>
                  </a:lnTo>
                  <a:lnTo>
                    <a:pt x="18104" y="3715"/>
                  </a:lnTo>
                  <a:lnTo>
                    <a:pt x="17943" y="3528"/>
                  </a:lnTo>
                  <a:lnTo>
                    <a:pt x="17781" y="3349"/>
                  </a:lnTo>
                  <a:lnTo>
                    <a:pt x="17619" y="3170"/>
                  </a:lnTo>
                  <a:lnTo>
                    <a:pt x="17449" y="2991"/>
                  </a:lnTo>
                  <a:lnTo>
                    <a:pt x="17270" y="2821"/>
                  </a:lnTo>
                  <a:lnTo>
                    <a:pt x="17091" y="2650"/>
                  </a:lnTo>
                  <a:lnTo>
                    <a:pt x="16903" y="2488"/>
                  </a:lnTo>
                  <a:lnTo>
                    <a:pt x="16716" y="2335"/>
                  </a:lnTo>
                  <a:lnTo>
                    <a:pt x="16528" y="2182"/>
                  </a:lnTo>
                  <a:lnTo>
                    <a:pt x="16332" y="2028"/>
                  </a:lnTo>
                  <a:lnTo>
                    <a:pt x="16137" y="1883"/>
                  </a:lnTo>
                  <a:lnTo>
                    <a:pt x="15932" y="1747"/>
                  </a:lnTo>
                  <a:lnTo>
                    <a:pt x="15728" y="1611"/>
                  </a:lnTo>
                  <a:lnTo>
                    <a:pt x="15515" y="1474"/>
                  </a:lnTo>
                  <a:lnTo>
                    <a:pt x="15310" y="1355"/>
                  </a:lnTo>
                  <a:lnTo>
                    <a:pt x="15089" y="1227"/>
                  </a:lnTo>
                  <a:lnTo>
                    <a:pt x="14876" y="1117"/>
                  </a:lnTo>
                  <a:lnTo>
                    <a:pt x="14654" y="1006"/>
                  </a:lnTo>
                  <a:lnTo>
                    <a:pt x="14424" y="904"/>
                  </a:lnTo>
                  <a:lnTo>
                    <a:pt x="14194" y="801"/>
                  </a:lnTo>
                  <a:lnTo>
                    <a:pt x="13964" y="708"/>
                  </a:lnTo>
                  <a:lnTo>
                    <a:pt x="13734" y="623"/>
                  </a:lnTo>
                  <a:lnTo>
                    <a:pt x="13496" y="537"/>
                  </a:lnTo>
                  <a:lnTo>
                    <a:pt x="13257" y="461"/>
                  </a:lnTo>
                  <a:lnTo>
                    <a:pt x="13018" y="384"/>
                  </a:lnTo>
                  <a:lnTo>
                    <a:pt x="12771" y="324"/>
                  </a:lnTo>
                  <a:lnTo>
                    <a:pt x="12524" y="256"/>
                  </a:lnTo>
                  <a:lnTo>
                    <a:pt x="12277" y="205"/>
                  </a:lnTo>
                  <a:lnTo>
                    <a:pt x="12030" y="154"/>
                  </a:lnTo>
                  <a:lnTo>
                    <a:pt x="11775" y="120"/>
                  </a:lnTo>
                  <a:lnTo>
                    <a:pt x="11519" y="77"/>
                  </a:lnTo>
                  <a:lnTo>
                    <a:pt x="11263" y="52"/>
                  </a:lnTo>
                  <a:lnTo>
                    <a:pt x="11008" y="26"/>
                  </a:lnTo>
                  <a:lnTo>
                    <a:pt x="10744" y="9"/>
                  </a:lnTo>
                  <a:lnTo>
                    <a:pt x="104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5"/>
            <p:cNvSpPr/>
            <p:nvPr/>
          </p:nvSpPr>
          <p:spPr>
            <a:xfrm>
              <a:off x="-5944125" y="-5015550"/>
              <a:ext cx="510975" cy="510975"/>
            </a:xfrm>
            <a:custGeom>
              <a:avLst/>
              <a:gdLst/>
              <a:ahLst/>
              <a:cxnLst/>
              <a:rect l="l" t="t" r="r" b="b"/>
              <a:pathLst>
                <a:path w="20439" h="20439" fill="none" extrusionOk="0">
                  <a:moveTo>
                    <a:pt x="20439" y="10215"/>
                  </a:moveTo>
                  <a:lnTo>
                    <a:pt x="20439" y="10215"/>
                  </a:lnTo>
                  <a:lnTo>
                    <a:pt x="20430" y="10479"/>
                  </a:lnTo>
                  <a:lnTo>
                    <a:pt x="20422" y="10744"/>
                  </a:lnTo>
                  <a:lnTo>
                    <a:pt x="20405" y="10999"/>
                  </a:lnTo>
                  <a:lnTo>
                    <a:pt x="20388" y="11263"/>
                  </a:lnTo>
                  <a:lnTo>
                    <a:pt x="20354" y="11519"/>
                  </a:lnTo>
                  <a:lnTo>
                    <a:pt x="20320" y="11774"/>
                  </a:lnTo>
                  <a:lnTo>
                    <a:pt x="20277" y="12021"/>
                  </a:lnTo>
                  <a:lnTo>
                    <a:pt x="20234" y="12277"/>
                  </a:lnTo>
                  <a:lnTo>
                    <a:pt x="20175" y="12524"/>
                  </a:lnTo>
                  <a:lnTo>
                    <a:pt x="20115" y="12771"/>
                  </a:lnTo>
                  <a:lnTo>
                    <a:pt x="20047" y="13018"/>
                  </a:lnTo>
                  <a:lnTo>
                    <a:pt x="19979" y="13257"/>
                  </a:lnTo>
                  <a:lnTo>
                    <a:pt x="19902" y="13495"/>
                  </a:lnTo>
                  <a:lnTo>
                    <a:pt x="19817" y="13734"/>
                  </a:lnTo>
                  <a:lnTo>
                    <a:pt x="19732" y="13964"/>
                  </a:lnTo>
                  <a:lnTo>
                    <a:pt x="19638" y="14194"/>
                  </a:lnTo>
                  <a:lnTo>
                    <a:pt x="19536" y="14424"/>
                  </a:lnTo>
                  <a:lnTo>
                    <a:pt x="19434" y="14645"/>
                  </a:lnTo>
                  <a:lnTo>
                    <a:pt x="19323" y="14867"/>
                  </a:lnTo>
                  <a:lnTo>
                    <a:pt x="19203" y="15088"/>
                  </a:lnTo>
                  <a:lnTo>
                    <a:pt x="19084" y="15301"/>
                  </a:lnTo>
                  <a:lnTo>
                    <a:pt x="18956" y="15514"/>
                  </a:lnTo>
                  <a:lnTo>
                    <a:pt x="18829" y="15727"/>
                  </a:lnTo>
                  <a:lnTo>
                    <a:pt x="18692" y="15932"/>
                  </a:lnTo>
                  <a:lnTo>
                    <a:pt x="18556" y="16136"/>
                  </a:lnTo>
                  <a:lnTo>
                    <a:pt x="18411" y="16332"/>
                  </a:lnTo>
                  <a:lnTo>
                    <a:pt x="18258" y="16528"/>
                  </a:lnTo>
                  <a:lnTo>
                    <a:pt x="18104" y="16716"/>
                  </a:lnTo>
                  <a:lnTo>
                    <a:pt x="17943" y="16903"/>
                  </a:lnTo>
                  <a:lnTo>
                    <a:pt x="17781" y="17090"/>
                  </a:lnTo>
                  <a:lnTo>
                    <a:pt x="17619" y="17269"/>
                  </a:lnTo>
                  <a:lnTo>
                    <a:pt x="17449" y="17440"/>
                  </a:lnTo>
                  <a:lnTo>
                    <a:pt x="17270" y="17610"/>
                  </a:lnTo>
                  <a:lnTo>
                    <a:pt x="17091" y="17780"/>
                  </a:lnTo>
                  <a:lnTo>
                    <a:pt x="16903" y="17942"/>
                  </a:lnTo>
                  <a:lnTo>
                    <a:pt x="16716" y="18104"/>
                  </a:lnTo>
                  <a:lnTo>
                    <a:pt x="16528" y="18258"/>
                  </a:lnTo>
                  <a:lnTo>
                    <a:pt x="16332" y="18402"/>
                  </a:lnTo>
                  <a:lnTo>
                    <a:pt x="16137" y="18547"/>
                  </a:lnTo>
                  <a:lnTo>
                    <a:pt x="15932" y="18692"/>
                  </a:lnTo>
                  <a:lnTo>
                    <a:pt x="15728" y="18828"/>
                  </a:lnTo>
                  <a:lnTo>
                    <a:pt x="15515" y="18956"/>
                  </a:lnTo>
                  <a:lnTo>
                    <a:pt x="15310" y="19084"/>
                  </a:lnTo>
                  <a:lnTo>
                    <a:pt x="15089" y="19203"/>
                  </a:lnTo>
                  <a:lnTo>
                    <a:pt x="14876" y="19314"/>
                  </a:lnTo>
                  <a:lnTo>
                    <a:pt x="14654" y="19425"/>
                  </a:lnTo>
                  <a:lnTo>
                    <a:pt x="14424" y="19535"/>
                  </a:lnTo>
                  <a:lnTo>
                    <a:pt x="14194" y="19629"/>
                  </a:lnTo>
                  <a:lnTo>
                    <a:pt x="13964" y="19723"/>
                  </a:lnTo>
                  <a:lnTo>
                    <a:pt x="13734" y="19817"/>
                  </a:lnTo>
                  <a:lnTo>
                    <a:pt x="13496" y="19902"/>
                  </a:lnTo>
                  <a:lnTo>
                    <a:pt x="13257" y="19978"/>
                  </a:lnTo>
                  <a:lnTo>
                    <a:pt x="13018" y="20047"/>
                  </a:lnTo>
                  <a:lnTo>
                    <a:pt x="12771" y="20115"/>
                  </a:lnTo>
                  <a:lnTo>
                    <a:pt x="12524" y="20174"/>
                  </a:lnTo>
                  <a:lnTo>
                    <a:pt x="12277" y="20226"/>
                  </a:lnTo>
                  <a:lnTo>
                    <a:pt x="12030" y="20277"/>
                  </a:lnTo>
                  <a:lnTo>
                    <a:pt x="11775" y="20319"/>
                  </a:lnTo>
                  <a:lnTo>
                    <a:pt x="11519" y="20353"/>
                  </a:lnTo>
                  <a:lnTo>
                    <a:pt x="11263" y="20379"/>
                  </a:lnTo>
                  <a:lnTo>
                    <a:pt x="11008" y="20404"/>
                  </a:lnTo>
                  <a:lnTo>
                    <a:pt x="10744" y="20421"/>
                  </a:lnTo>
                  <a:lnTo>
                    <a:pt x="10480" y="20430"/>
                  </a:lnTo>
                  <a:lnTo>
                    <a:pt x="10216" y="20439"/>
                  </a:lnTo>
                  <a:lnTo>
                    <a:pt x="10216" y="20439"/>
                  </a:lnTo>
                  <a:lnTo>
                    <a:pt x="9960" y="20430"/>
                  </a:lnTo>
                  <a:lnTo>
                    <a:pt x="9696" y="20421"/>
                  </a:lnTo>
                  <a:lnTo>
                    <a:pt x="9432" y="20404"/>
                  </a:lnTo>
                  <a:lnTo>
                    <a:pt x="9176" y="20379"/>
                  </a:lnTo>
                  <a:lnTo>
                    <a:pt x="8921" y="20353"/>
                  </a:lnTo>
                  <a:lnTo>
                    <a:pt x="8665" y="20319"/>
                  </a:lnTo>
                  <a:lnTo>
                    <a:pt x="8409" y="20277"/>
                  </a:lnTo>
                  <a:lnTo>
                    <a:pt x="8162" y="20226"/>
                  </a:lnTo>
                  <a:lnTo>
                    <a:pt x="7915" y="20174"/>
                  </a:lnTo>
                  <a:lnTo>
                    <a:pt x="7668" y="20115"/>
                  </a:lnTo>
                  <a:lnTo>
                    <a:pt x="7421" y="20047"/>
                  </a:lnTo>
                  <a:lnTo>
                    <a:pt x="7183" y="19978"/>
                  </a:lnTo>
                  <a:lnTo>
                    <a:pt x="6944" y="19902"/>
                  </a:lnTo>
                  <a:lnTo>
                    <a:pt x="6706" y="19817"/>
                  </a:lnTo>
                  <a:lnTo>
                    <a:pt x="6476" y="19723"/>
                  </a:lnTo>
                  <a:lnTo>
                    <a:pt x="6246" y="19629"/>
                  </a:lnTo>
                  <a:lnTo>
                    <a:pt x="6016" y="19535"/>
                  </a:lnTo>
                  <a:lnTo>
                    <a:pt x="5794" y="19425"/>
                  </a:lnTo>
                  <a:lnTo>
                    <a:pt x="5573" y="19314"/>
                  </a:lnTo>
                  <a:lnTo>
                    <a:pt x="5351" y="19203"/>
                  </a:lnTo>
                  <a:lnTo>
                    <a:pt x="5138" y="19084"/>
                  </a:lnTo>
                  <a:lnTo>
                    <a:pt x="4925" y="18956"/>
                  </a:lnTo>
                  <a:lnTo>
                    <a:pt x="4712" y="18828"/>
                  </a:lnTo>
                  <a:lnTo>
                    <a:pt x="4508" y="18692"/>
                  </a:lnTo>
                  <a:lnTo>
                    <a:pt x="4303" y="18547"/>
                  </a:lnTo>
                  <a:lnTo>
                    <a:pt x="4107" y="18402"/>
                  </a:lnTo>
                  <a:lnTo>
                    <a:pt x="3911" y="18258"/>
                  </a:lnTo>
                  <a:lnTo>
                    <a:pt x="3724" y="18104"/>
                  </a:lnTo>
                  <a:lnTo>
                    <a:pt x="3536" y="17942"/>
                  </a:lnTo>
                  <a:lnTo>
                    <a:pt x="3349" y="17780"/>
                  </a:lnTo>
                  <a:lnTo>
                    <a:pt x="3170" y="17610"/>
                  </a:lnTo>
                  <a:lnTo>
                    <a:pt x="2991" y="17440"/>
                  </a:lnTo>
                  <a:lnTo>
                    <a:pt x="2821" y="17269"/>
                  </a:lnTo>
                  <a:lnTo>
                    <a:pt x="2659" y="17090"/>
                  </a:lnTo>
                  <a:lnTo>
                    <a:pt x="2497" y="16903"/>
                  </a:lnTo>
                  <a:lnTo>
                    <a:pt x="2335" y="16716"/>
                  </a:lnTo>
                  <a:lnTo>
                    <a:pt x="2182" y="16528"/>
                  </a:lnTo>
                  <a:lnTo>
                    <a:pt x="2029" y="16332"/>
                  </a:lnTo>
                  <a:lnTo>
                    <a:pt x="1884" y="16136"/>
                  </a:lnTo>
                  <a:lnTo>
                    <a:pt x="1747" y="15932"/>
                  </a:lnTo>
                  <a:lnTo>
                    <a:pt x="1611" y="15727"/>
                  </a:lnTo>
                  <a:lnTo>
                    <a:pt x="1483" y="15514"/>
                  </a:lnTo>
                  <a:lnTo>
                    <a:pt x="1355" y="15301"/>
                  </a:lnTo>
                  <a:lnTo>
                    <a:pt x="1236" y="15088"/>
                  </a:lnTo>
                  <a:lnTo>
                    <a:pt x="1117" y="14867"/>
                  </a:lnTo>
                  <a:lnTo>
                    <a:pt x="1006" y="14645"/>
                  </a:lnTo>
                  <a:lnTo>
                    <a:pt x="904" y="14424"/>
                  </a:lnTo>
                  <a:lnTo>
                    <a:pt x="802" y="14194"/>
                  </a:lnTo>
                  <a:lnTo>
                    <a:pt x="708" y="13964"/>
                  </a:lnTo>
                  <a:lnTo>
                    <a:pt x="623" y="13734"/>
                  </a:lnTo>
                  <a:lnTo>
                    <a:pt x="538" y="13495"/>
                  </a:lnTo>
                  <a:lnTo>
                    <a:pt x="461" y="13257"/>
                  </a:lnTo>
                  <a:lnTo>
                    <a:pt x="393" y="13018"/>
                  </a:lnTo>
                  <a:lnTo>
                    <a:pt x="325" y="12771"/>
                  </a:lnTo>
                  <a:lnTo>
                    <a:pt x="265" y="12524"/>
                  </a:lnTo>
                  <a:lnTo>
                    <a:pt x="205" y="12277"/>
                  </a:lnTo>
                  <a:lnTo>
                    <a:pt x="163" y="12021"/>
                  </a:lnTo>
                  <a:lnTo>
                    <a:pt x="120" y="11774"/>
                  </a:lnTo>
                  <a:lnTo>
                    <a:pt x="86" y="11519"/>
                  </a:lnTo>
                  <a:lnTo>
                    <a:pt x="52" y="11263"/>
                  </a:lnTo>
                  <a:lnTo>
                    <a:pt x="35" y="10999"/>
                  </a:lnTo>
                  <a:lnTo>
                    <a:pt x="18" y="10744"/>
                  </a:lnTo>
                  <a:lnTo>
                    <a:pt x="9" y="10479"/>
                  </a:lnTo>
                  <a:lnTo>
                    <a:pt x="1" y="10215"/>
                  </a:lnTo>
                  <a:lnTo>
                    <a:pt x="1" y="10215"/>
                  </a:lnTo>
                  <a:lnTo>
                    <a:pt x="9" y="9951"/>
                  </a:lnTo>
                  <a:lnTo>
                    <a:pt x="18" y="9687"/>
                  </a:lnTo>
                  <a:lnTo>
                    <a:pt x="35" y="9432"/>
                  </a:lnTo>
                  <a:lnTo>
                    <a:pt x="52" y="9167"/>
                  </a:lnTo>
                  <a:lnTo>
                    <a:pt x="86" y="8912"/>
                  </a:lnTo>
                  <a:lnTo>
                    <a:pt x="120" y="8656"/>
                  </a:lnTo>
                  <a:lnTo>
                    <a:pt x="163" y="8409"/>
                  </a:lnTo>
                  <a:lnTo>
                    <a:pt x="205" y="8154"/>
                  </a:lnTo>
                  <a:lnTo>
                    <a:pt x="265" y="7907"/>
                  </a:lnTo>
                  <a:lnTo>
                    <a:pt x="325" y="7660"/>
                  </a:lnTo>
                  <a:lnTo>
                    <a:pt x="393" y="7421"/>
                  </a:lnTo>
                  <a:lnTo>
                    <a:pt x="461" y="7174"/>
                  </a:lnTo>
                  <a:lnTo>
                    <a:pt x="538" y="6935"/>
                  </a:lnTo>
                  <a:lnTo>
                    <a:pt x="623" y="6705"/>
                  </a:lnTo>
                  <a:lnTo>
                    <a:pt x="708" y="6467"/>
                  </a:lnTo>
                  <a:lnTo>
                    <a:pt x="802" y="6237"/>
                  </a:lnTo>
                  <a:lnTo>
                    <a:pt x="904" y="6007"/>
                  </a:lnTo>
                  <a:lnTo>
                    <a:pt x="1006" y="5785"/>
                  </a:lnTo>
                  <a:lnTo>
                    <a:pt x="1117" y="5564"/>
                  </a:lnTo>
                  <a:lnTo>
                    <a:pt x="1236" y="5342"/>
                  </a:lnTo>
                  <a:lnTo>
                    <a:pt x="1355" y="5129"/>
                  </a:lnTo>
                  <a:lnTo>
                    <a:pt x="1483" y="4916"/>
                  </a:lnTo>
                  <a:lnTo>
                    <a:pt x="1611" y="4712"/>
                  </a:lnTo>
                  <a:lnTo>
                    <a:pt x="1747" y="4499"/>
                  </a:lnTo>
                  <a:lnTo>
                    <a:pt x="1884" y="4303"/>
                  </a:lnTo>
                  <a:lnTo>
                    <a:pt x="2029" y="4098"/>
                  </a:lnTo>
                  <a:lnTo>
                    <a:pt x="2182" y="3911"/>
                  </a:lnTo>
                  <a:lnTo>
                    <a:pt x="2335" y="3715"/>
                  </a:lnTo>
                  <a:lnTo>
                    <a:pt x="2497" y="3528"/>
                  </a:lnTo>
                  <a:lnTo>
                    <a:pt x="2659" y="3349"/>
                  </a:lnTo>
                  <a:lnTo>
                    <a:pt x="2821" y="3170"/>
                  </a:lnTo>
                  <a:lnTo>
                    <a:pt x="2991" y="2991"/>
                  </a:lnTo>
                  <a:lnTo>
                    <a:pt x="3170" y="2821"/>
                  </a:lnTo>
                  <a:lnTo>
                    <a:pt x="3349" y="2650"/>
                  </a:lnTo>
                  <a:lnTo>
                    <a:pt x="3536" y="2488"/>
                  </a:lnTo>
                  <a:lnTo>
                    <a:pt x="3724" y="2335"/>
                  </a:lnTo>
                  <a:lnTo>
                    <a:pt x="3911" y="2182"/>
                  </a:lnTo>
                  <a:lnTo>
                    <a:pt x="4107" y="2028"/>
                  </a:lnTo>
                  <a:lnTo>
                    <a:pt x="4303" y="1883"/>
                  </a:lnTo>
                  <a:lnTo>
                    <a:pt x="4508" y="1747"/>
                  </a:lnTo>
                  <a:lnTo>
                    <a:pt x="4712" y="1611"/>
                  </a:lnTo>
                  <a:lnTo>
                    <a:pt x="4925" y="1474"/>
                  </a:lnTo>
                  <a:lnTo>
                    <a:pt x="5138" y="1355"/>
                  </a:lnTo>
                  <a:lnTo>
                    <a:pt x="5351" y="1227"/>
                  </a:lnTo>
                  <a:lnTo>
                    <a:pt x="5573" y="1117"/>
                  </a:lnTo>
                  <a:lnTo>
                    <a:pt x="5794" y="1006"/>
                  </a:lnTo>
                  <a:lnTo>
                    <a:pt x="6016" y="904"/>
                  </a:lnTo>
                  <a:lnTo>
                    <a:pt x="6246" y="801"/>
                  </a:lnTo>
                  <a:lnTo>
                    <a:pt x="6476" y="708"/>
                  </a:lnTo>
                  <a:lnTo>
                    <a:pt x="6706" y="623"/>
                  </a:lnTo>
                  <a:lnTo>
                    <a:pt x="6944" y="537"/>
                  </a:lnTo>
                  <a:lnTo>
                    <a:pt x="7183" y="461"/>
                  </a:lnTo>
                  <a:lnTo>
                    <a:pt x="7421" y="384"/>
                  </a:lnTo>
                  <a:lnTo>
                    <a:pt x="7668" y="324"/>
                  </a:lnTo>
                  <a:lnTo>
                    <a:pt x="7915" y="256"/>
                  </a:lnTo>
                  <a:lnTo>
                    <a:pt x="8162" y="205"/>
                  </a:lnTo>
                  <a:lnTo>
                    <a:pt x="8409" y="154"/>
                  </a:lnTo>
                  <a:lnTo>
                    <a:pt x="8665" y="120"/>
                  </a:lnTo>
                  <a:lnTo>
                    <a:pt x="8921" y="77"/>
                  </a:lnTo>
                  <a:lnTo>
                    <a:pt x="9176" y="52"/>
                  </a:lnTo>
                  <a:lnTo>
                    <a:pt x="9432" y="26"/>
                  </a:lnTo>
                  <a:lnTo>
                    <a:pt x="9696" y="9"/>
                  </a:lnTo>
                  <a:lnTo>
                    <a:pt x="9960" y="1"/>
                  </a:lnTo>
                  <a:lnTo>
                    <a:pt x="10216" y="1"/>
                  </a:lnTo>
                  <a:lnTo>
                    <a:pt x="10216" y="1"/>
                  </a:lnTo>
                  <a:lnTo>
                    <a:pt x="10480" y="1"/>
                  </a:lnTo>
                  <a:lnTo>
                    <a:pt x="10744" y="9"/>
                  </a:lnTo>
                  <a:lnTo>
                    <a:pt x="11008" y="26"/>
                  </a:lnTo>
                  <a:lnTo>
                    <a:pt x="11263" y="52"/>
                  </a:lnTo>
                  <a:lnTo>
                    <a:pt x="11519" y="77"/>
                  </a:lnTo>
                  <a:lnTo>
                    <a:pt x="11775" y="120"/>
                  </a:lnTo>
                  <a:lnTo>
                    <a:pt x="12030" y="154"/>
                  </a:lnTo>
                  <a:lnTo>
                    <a:pt x="12277" y="205"/>
                  </a:lnTo>
                  <a:lnTo>
                    <a:pt x="12524" y="256"/>
                  </a:lnTo>
                  <a:lnTo>
                    <a:pt x="12771" y="324"/>
                  </a:lnTo>
                  <a:lnTo>
                    <a:pt x="13018" y="384"/>
                  </a:lnTo>
                  <a:lnTo>
                    <a:pt x="13257" y="461"/>
                  </a:lnTo>
                  <a:lnTo>
                    <a:pt x="13496" y="537"/>
                  </a:lnTo>
                  <a:lnTo>
                    <a:pt x="13734" y="623"/>
                  </a:lnTo>
                  <a:lnTo>
                    <a:pt x="13964" y="708"/>
                  </a:lnTo>
                  <a:lnTo>
                    <a:pt x="14194" y="801"/>
                  </a:lnTo>
                  <a:lnTo>
                    <a:pt x="14424" y="904"/>
                  </a:lnTo>
                  <a:lnTo>
                    <a:pt x="14654" y="1006"/>
                  </a:lnTo>
                  <a:lnTo>
                    <a:pt x="14876" y="1117"/>
                  </a:lnTo>
                  <a:lnTo>
                    <a:pt x="15089" y="1227"/>
                  </a:lnTo>
                  <a:lnTo>
                    <a:pt x="15310" y="1355"/>
                  </a:lnTo>
                  <a:lnTo>
                    <a:pt x="15515" y="1474"/>
                  </a:lnTo>
                  <a:lnTo>
                    <a:pt x="15728" y="1611"/>
                  </a:lnTo>
                  <a:lnTo>
                    <a:pt x="15932" y="1747"/>
                  </a:lnTo>
                  <a:lnTo>
                    <a:pt x="16137" y="1883"/>
                  </a:lnTo>
                  <a:lnTo>
                    <a:pt x="16332" y="2028"/>
                  </a:lnTo>
                  <a:lnTo>
                    <a:pt x="16528" y="2182"/>
                  </a:lnTo>
                  <a:lnTo>
                    <a:pt x="16716" y="2335"/>
                  </a:lnTo>
                  <a:lnTo>
                    <a:pt x="16903" y="2488"/>
                  </a:lnTo>
                  <a:lnTo>
                    <a:pt x="17091" y="2650"/>
                  </a:lnTo>
                  <a:lnTo>
                    <a:pt x="17270" y="2821"/>
                  </a:lnTo>
                  <a:lnTo>
                    <a:pt x="17449" y="2991"/>
                  </a:lnTo>
                  <a:lnTo>
                    <a:pt x="17619" y="3170"/>
                  </a:lnTo>
                  <a:lnTo>
                    <a:pt x="17781" y="3349"/>
                  </a:lnTo>
                  <a:lnTo>
                    <a:pt x="17943" y="3528"/>
                  </a:lnTo>
                  <a:lnTo>
                    <a:pt x="18104" y="3715"/>
                  </a:lnTo>
                  <a:lnTo>
                    <a:pt x="18258" y="3911"/>
                  </a:lnTo>
                  <a:lnTo>
                    <a:pt x="18411" y="4098"/>
                  </a:lnTo>
                  <a:lnTo>
                    <a:pt x="18556" y="4303"/>
                  </a:lnTo>
                  <a:lnTo>
                    <a:pt x="18692" y="4499"/>
                  </a:lnTo>
                  <a:lnTo>
                    <a:pt x="18829" y="4712"/>
                  </a:lnTo>
                  <a:lnTo>
                    <a:pt x="18956" y="4916"/>
                  </a:lnTo>
                  <a:lnTo>
                    <a:pt x="19084" y="5129"/>
                  </a:lnTo>
                  <a:lnTo>
                    <a:pt x="19203" y="5342"/>
                  </a:lnTo>
                  <a:lnTo>
                    <a:pt x="19323" y="5564"/>
                  </a:lnTo>
                  <a:lnTo>
                    <a:pt x="19434" y="5785"/>
                  </a:lnTo>
                  <a:lnTo>
                    <a:pt x="19536" y="6007"/>
                  </a:lnTo>
                  <a:lnTo>
                    <a:pt x="19638" y="6237"/>
                  </a:lnTo>
                  <a:lnTo>
                    <a:pt x="19732" y="6467"/>
                  </a:lnTo>
                  <a:lnTo>
                    <a:pt x="19817" y="6705"/>
                  </a:lnTo>
                  <a:lnTo>
                    <a:pt x="19902" y="6935"/>
                  </a:lnTo>
                  <a:lnTo>
                    <a:pt x="19979" y="7174"/>
                  </a:lnTo>
                  <a:lnTo>
                    <a:pt x="20047" y="7421"/>
                  </a:lnTo>
                  <a:lnTo>
                    <a:pt x="20115" y="7660"/>
                  </a:lnTo>
                  <a:lnTo>
                    <a:pt x="20175" y="7907"/>
                  </a:lnTo>
                  <a:lnTo>
                    <a:pt x="20234" y="8154"/>
                  </a:lnTo>
                  <a:lnTo>
                    <a:pt x="20277" y="8409"/>
                  </a:lnTo>
                  <a:lnTo>
                    <a:pt x="20320" y="8656"/>
                  </a:lnTo>
                  <a:lnTo>
                    <a:pt x="20354" y="8912"/>
                  </a:lnTo>
                  <a:lnTo>
                    <a:pt x="20388" y="9167"/>
                  </a:lnTo>
                  <a:lnTo>
                    <a:pt x="20405" y="9432"/>
                  </a:lnTo>
                  <a:lnTo>
                    <a:pt x="20422" y="9687"/>
                  </a:lnTo>
                  <a:lnTo>
                    <a:pt x="20430" y="9951"/>
                  </a:lnTo>
                  <a:lnTo>
                    <a:pt x="20439" y="10215"/>
                  </a:lnTo>
                  <a:lnTo>
                    <a:pt x="20439" y="10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5"/>
            <p:cNvSpPr/>
            <p:nvPr/>
          </p:nvSpPr>
          <p:spPr>
            <a:xfrm>
              <a:off x="-5433175" y="-4760175"/>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5"/>
            <p:cNvSpPr/>
            <p:nvPr/>
          </p:nvSpPr>
          <p:spPr>
            <a:xfrm>
              <a:off x="-5944125" y="-3806450"/>
              <a:ext cx="510975" cy="510975"/>
            </a:xfrm>
            <a:custGeom>
              <a:avLst/>
              <a:gdLst/>
              <a:ahLst/>
              <a:cxnLst/>
              <a:rect l="l" t="t" r="r" b="b"/>
              <a:pathLst>
                <a:path w="20439" h="20439" extrusionOk="0">
                  <a:moveTo>
                    <a:pt x="9960" y="1"/>
                  </a:moveTo>
                  <a:lnTo>
                    <a:pt x="9696" y="9"/>
                  </a:lnTo>
                  <a:lnTo>
                    <a:pt x="9432" y="26"/>
                  </a:lnTo>
                  <a:lnTo>
                    <a:pt x="9176" y="52"/>
                  </a:lnTo>
                  <a:lnTo>
                    <a:pt x="8921" y="78"/>
                  </a:lnTo>
                  <a:lnTo>
                    <a:pt x="8665" y="120"/>
                  </a:lnTo>
                  <a:lnTo>
                    <a:pt x="8409" y="163"/>
                  </a:lnTo>
                  <a:lnTo>
                    <a:pt x="8162" y="205"/>
                  </a:lnTo>
                  <a:lnTo>
                    <a:pt x="7915" y="265"/>
                  </a:lnTo>
                  <a:lnTo>
                    <a:pt x="7668" y="325"/>
                  </a:lnTo>
                  <a:lnTo>
                    <a:pt x="7421" y="384"/>
                  </a:lnTo>
                  <a:lnTo>
                    <a:pt x="7183" y="461"/>
                  </a:lnTo>
                  <a:lnTo>
                    <a:pt x="6944" y="538"/>
                  </a:lnTo>
                  <a:lnTo>
                    <a:pt x="6706" y="623"/>
                  </a:lnTo>
                  <a:lnTo>
                    <a:pt x="6476" y="708"/>
                  </a:lnTo>
                  <a:lnTo>
                    <a:pt x="6246" y="802"/>
                  </a:lnTo>
                  <a:lnTo>
                    <a:pt x="6016" y="904"/>
                  </a:lnTo>
                  <a:lnTo>
                    <a:pt x="5794" y="1006"/>
                  </a:lnTo>
                  <a:lnTo>
                    <a:pt x="5573" y="1117"/>
                  </a:lnTo>
                  <a:lnTo>
                    <a:pt x="5351" y="1236"/>
                  </a:lnTo>
                  <a:lnTo>
                    <a:pt x="5138" y="1355"/>
                  </a:lnTo>
                  <a:lnTo>
                    <a:pt x="4925" y="1475"/>
                  </a:lnTo>
                  <a:lnTo>
                    <a:pt x="4712" y="1611"/>
                  </a:lnTo>
                  <a:lnTo>
                    <a:pt x="4508" y="1747"/>
                  </a:lnTo>
                  <a:lnTo>
                    <a:pt x="4303" y="1884"/>
                  </a:lnTo>
                  <a:lnTo>
                    <a:pt x="4107" y="2029"/>
                  </a:lnTo>
                  <a:lnTo>
                    <a:pt x="3911" y="2182"/>
                  </a:lnTo>
                  <a:lnTo>
                    <a:pt x="3724" y="2335"/>
                  </a:lnTo>
                  <a:lnTo>
                    <a:pt x="3536" y="2489"/>
                  </a:lnTo>
                  <a:lnTo>
                    <a:pt x="3349" y="2650"/>
                  </a:lnTo>
                  <a:lnTo>
                    <a:pt x="3170" y="2821"/>
                  </a:lnTo>
                  <a:lnTo>
                    <a:pt x="2991" y="2991"/>
                  </a:lnTo>
                  <a:lnTo>
                    <a:pt x="2821" y="3170"/>
                  </a:lnTo>
                  <a:lnTo>
                    <a:pt x="2659" y="3349"/>
                  </a:lnTo>
                  <a:lnTo>
                    <a:pt x="2497" y="3528"/>
                  </a:lnTo>
                  <a:lnTo>
                    <a:pt x="2335" y="3715"/>
                  </a:lnTo>
                  <a:lnTo>
                    <a:pt x="2182" y="3911"/>
                  </a:lnTo>
                  <a:lnTo>
                    <a:pt x="2029" y="4107"/>
                  </a:lnTo>
                  <a:lnTo>
                    <a:pt x="1884" y="4303"/>
                  </a:lnTo>
                  <a:lnTo>
                    <a:pt x="1747" y="4508"/>
                  </a:lnTo>
                  <a:lnTo>
                    <a:pt x="1611" y="4712"/>
                  </a:lnTo>
                  <a:lnTo>
                    <a:pt x="1483" y="4917"/>
                  </a:lnTo>
                  <a:lnTo>
                    <a:pt x="1355" y="5130"/>
                  </a:lnTo>
                  <a:lnTo>
                    <a:pt x="1236" y="5343"/>
                  </a:lnTo>
                  <a:lnTo>
                    <a:pt x="1117" y="5564"/>
                  </a:lnTo>
                  <a:lnTo>
                    <a:pt x="1006" y="5786"/>
                  </a:lnTo>
                  <a:lnTo>
                    <a:pt x="904" y="6016"/>
                  </a:lnTo>
                  <a:lnTo>
                    <a:pt x="802" y="6237"/>
                  </a:lnTo>
                  <a:lnTo>
                    <a:pt x="708" y="6467"/>
                  </a:lnTo>
                  <a:lnTo>
                    <a:pt x="623" y="6706"/>
                  </a:lnTo>
                  <a:lnTo>
                    <a:pt x="538" y="6936"/>
                  </a:lnTo>
                  <a:lnTo>
                    <a:pt x="461" y="7174"/>
                  </a:lnTo>
                  <a:lnTo>
                    <a:pt x="393" y="7421"/>
                  </a:lnTo>
                  <a:lnTo>
                    <a:pt x="325" y="7660"/>
                  </a:lnTo>
                  <a:lnTo>
                    <a:pt x="265" y="7907"/>
                  </a:lnTo>
                  <a:lnTo>
                    <a:pt x="205" y="8154"/>
                  </a:lnTo>
                  <a:lnTo>
                    <a:pt x="163" y="8409"/>
                  </a:lnTo>
                  <a:lnTo>
                    <a:pt x="120" y="8657"/>
                  </a:lnTo>
                  <a:lnTo>
                    <a:pt x="86" y="8912"/>
                  </a:lnTo>
                  <a:lnTo>
                    <a:pt x="52" y="9176"/>
                  </a:lnTo>
                  <a:lnTo>
                    <a:pt x="35" y="9432"/>
                  </a:lnTo>
                  <a:lnTo>
                    <a:pt x="18" y="9687"/>
                  </a:lnTo>
                  <a:lnTo>
                    <a:pt x="9" y="9951"/>
                  </a:lnTo>
                  <a:lnTo>
                    <a:pt x="1" y="10216"/>
                  </a:lnTo>
                  <a:lnTo>
                    <a:pt x="9" y="10480"/>
                  </a:lnTo>
                  <a:lnTo>
                    <a:pt x="18" y="10744"/>
                  </a:lnTo>
                  <a:lnTo>
                    <a:pt x="35" y="11008"/>
                  </a:lnTo>
                  <a:lnTo>
                    <a:pt x="52" y="11263"/>
                  </a:lnTo>
                  <a:lnTo>
                    <a:pt x="86" y="11519"/>
                  </a:lnTo>
                  <a:lnTo>
                    <a:pt x="120" y="11775"/>
                  </a:lnTo>
                  <a:lnTo>
                    <a:pt x="163" y="12030"/>
                  </a:lnTo>
                  <a:lnTo>
                    <a:pt x="205" y="12277"/>
                  </a:lnTo>
                  <a:lnTo>
                    <a:pt x="265" y="12524"/>
                  </a:lnTo>
                  <a:lnTo>
                    <a:pt x="325" y="12771"/>
                  </a:lnTo>
                  <a:lnTo>
                    <a:pt x="393" y="13018"/>
                  </a:lnTo>
                  <a:lnTo>
                    <a:pt x="461" y="13257"/>
                  </a:lnTo>
                  <a:lnTo>
                    <a:pt x="538" y="13496"/>
                  </a:lnTo>
                  <a:lnTo>
                    <a:pt x="623" y="13734"/>
                  </a:lnTo>
                  <a:lnTo>
                    <a:pt x="708" y="13964"/>
                  </a:lnTo>
                  <a:lnTo>
                    <a:pt x="802" y="14194"/>
                  </a:lnTo>
                  <a:lnTo>
                    <a:pt x="904" y="14424"/>
                  </a:lnTo>
                  <a:lnTo>
                    <a:pt x="1006" y="14646"/>
                  </a:lnTo>
                  <a:lnTo>
                    <a:pt x="1117" y="14867"/>
                  </a:lnTo>
                  <a:lnTo>
                    <a:pt x="1236" y="15089"/>
                  </a:lnTo>
                  <a:lnTo>
                    <a:pt x="1355" y="15302"/>
                  </a:lnTo>
                  <a:lnTo>
                    <a:pt x="1483" y="15515"/>
                  </a:lnTo>
                  <a:lnTo>
                    <a:pt x="1611" y="15728"/>
                  </a:lnTo>
                  <a:lnTo>
                    <a:pt x="1747" y="15932"/>
                  </a:lnTo>
                  <a:lnTo>
                    <a:pt x="1884" y="16137"/>
                  </a:lnTo>
                  <a:lnTo>
                    <a:pt x="2029" y="16332"/>
                  </a:lnTo>
                  <a:lnTo>
                    <a:pt x="2182" y="16528"/>
                  </a:lnTo>
                  <a:lnTo>
                    <a:pt x="2335" y="16716"/>
                  </a:lnTo>
                  <a:lnTo>
                    <a:pt x="2497" y="16903"/>
                  </a:lnTo>
                  <a:lnTo>
                    <a:pt x="2659" y="17091"/>
                  </a:lnTo>
                  <a:lnTo>
                    <a:pt x="2821" y="17270"/>
                  </a:lnTo>
                  <a:lnTo>
                    <a:pt x="2991" y="17440"/>
                  </a:lnTo>
                  <a:lnTo>
                    <a:pt x="3170" y="17610"/>
                  </a:lnTo>
                  <a:lnTo>
                    <a:pt x="3349" y="17781"/>
                  </a:lnTo>
                  <a:lnTo>
                    <a:pt x="3536" y="17943"/>
                  </a:lnTo>
                  <a:lnTo>
                    <a:pt x="3724" y="18104"/>
                  </a:lnTo>
                  <a:lnTo>
                    <a:pt x="3911" y="18258"/>
                  </a:lnTo>
                  <a:lnTo>
                    <a:pt x="4107" y="18403"/>
                  </a:lnTo>
                  <a:lnTo>
                    <a:pt x="4303" y="18547"/>
                  </a:lnTo>
                  <a:lnTo>
                    <a:pt x="4508" y="18692"/>
                  </a:lnTo>
                  <a:lnTo>
                    <a:pt x="4712" y="18829"/>
                  </a:lnTo>
                  <a:lnTo>
                    <a:pt x="4925" y="18956"/>
                  </a:lnTo>
                  <a:lnTo>
                    <a:pt x="5138" y="19084"/>
                  </a:lnTo>
                  <a:lnTo>
                    <a:pt x="5351" y="19203"/>
                  </a:lnTo>
                  <a:lnTo>
                    <a:pt x="5573" y="19314"/>
                  </a:lnTo>
                  <a:lnTo>
                    <a:pt x="5794" y="19425"/>
                  </a:lnTo>
                  <a:lnTo>
                    <a:pt x="6016" y="19536"/>
                  </a:lnTo>
                  <a:lnTo>
                    <a:pt x="6246" y="19629"/>
                  </a:lnTo>
                  <a:lnTo>
                    <a:pt x="6476" y="19723"/>
                  </a:lnTo>
                  <a:lnTo>
                    <a:pt x="6706" y="19817"/>
                  </a:lnTo>
                  <a:lnTo>
                    <a:pt x="6944" y="19902"/>
                  </a:lnTo>
                  <a:lnTo>
                    <a:pt x="7183" y="19979"/>
                  </a:lnTo>
                  <a:lnTo>
                    <a:pt x="7421" y="20047"/>
                  </a:lnTo>
                  <a:lnTo>
                    <a:pt x="7668" y="20115"/>
                  </a:lnTo>
                  <a:lnTo>
                    <a:pt x="7915" y="20175"/>
                  </a:lnTo>
                  <a:lnTo>
                    <a:pt x="8162" y="20226"/>
                  </a:lnTo>
                  <a:lnTo>
                    <a:pt x="8409" y="20277"/>
                  </a:lnTo>
                  <a:lnTo>
                    <a:pt x="8665" y="20320"/>
                  </a:lnTo>
                  <a:lnTo>
                    <a:pt x="8921" y="20354"/>
                  </a:lnTo>
                  <a:lnTo>
                    <a:pt x="9176" y="20379"/>
                  </a:lnTo>
                  <a:lnTo>
                    <a:pt x="9432" y="20405"/>
                  </a:lnTo>
                  <a:lnTo>
                    <a:pt x="9696" y="20422"/>
                  </a:lnTo>
                  <a:lnTo>
                    <a:pt x="9960" y="20430"/>
                  </a:lnTo>
                  <a:lnTo>
                    <a:pt x="10216" y="20439"/>
                  </a:lnTo>
                  <a:lnTo>
                    <a:pt x="10480" y="20430"/>
                  </a:lnTo>
                  <a:lnTo>
                    <a:pt x="10744" y="20422"/>
                  </a:lnTo>
                  <a:lnTo>
                    <a:pt x="11008" y="20405"/>
                  </a:lnTo>
                  <a:lnTo>
                    <a:pt x="11263" y="20379"/>
                  </a:lnTo>
                  <a:lnTo>
                    <a:pt x="11519" y="20354"/>
                  </a:lnTo>
                  <a:lnTo>
                    <a:pt x="11775" y="20320"/>
                  </a:lnTo>
                  <a:lnTo>
                    <a:pt x="12030" y="20277"/>
                  </a:lnTo>
                  <a:lnTo>
                    <a:pt x="12277" y="20226"/>
                  </a:lnTo>
                  <a:lnTo>
                    <a:pt x="12524" y="20175"/>
                  </a:lnTo>
                  <a:lnTo>
                    <a:pt x="12771" y="20115"/>
                  </a:lnTo>
                  <a:lnTo>
                    <a:pt x="13018" y="20047"/>
                  </a:lnTo>
                  <a:lnTo>
                    <a:pt x="13257" y="19979"/>
                  </a:lnTo>
                  <a:lnTo>
                    <a:pt x="13496" y="19902"/>
                  </a:lnTo>
                  <a:lnTo>
                    <a:pt x="13734" y="19817"/>
                  </a:lnTo>
                  <a:lnTo>
                    <a:pt x="13964" y="19723"/>
                  </a:lnTo>
                  <a:lnTo>
                    <a:pt x="14194" y="19629"/>
                  </a:lnTo>
                  <a:lnTo>
                    <a:pt x="14424" y="19536"/>
                  </a:lnTo>
                  <a:lnTo>
                    <a:pt x="14654" y="19425"/>
                  </a:lnTo>
                  <a:lnTo>
                    <a:pt x="14876" y="19314"/>
                  </a:lnTo>
                  <a:lnTo>
                    <a:pt x="15089" y="19203"/>
                  </a:lnTo>
                  <a:lnTo>
                    <a:pt x="15310" y="19084"/>
                  </a:lnTo>
                  <a:lnTo>
                    <a:pt x="15515" y="18956"/>
                  </a:lnTo>
                  <a:lnTo>
                    <a:pt x="15728" y="18829"/>
                  </a:lnTo>
                  <a:lnTo>
                    <a:pt x="15932" y="18692"/>
                  </a:lnTo>
                  <a:lnTo>
                    <a:pt x="16137" y="18547"/>
                  </a:lnTo>
                  <a:lnTo>
                    <a:pt x="16332" y="18403"/>
                  </a:lnTo>
                  <a:lnTo>
                    <a:pt x="16528" y="18258"/>
                  </a:lnTo>
                  <a:lnTo>
                    <a:pt x="16716" y="18104"/>
                  </a:lnTo>
                  <a:lnTo>
                    <a:pt x="16903" y="17943"/>
                  </a:lnTo>
                  <a:lnTo>
                    <a:pt x="17091" y="17781"/>
                  </a:lnTo>
                  <a:lnTo>
                    <a:pt x="17270" y="17610"/>
                  </a:lnTo>
                  <a:lnTo>
                    <a:pt x="17449" y="17440"/>
                  </a:lnTo>
                  <a:lnTo>
                    <a:pt x="17619" y="17270"/>
                  </a:lnTo>
                  <a:lnTo>
                    <a:pt x="17781" y="17091"/>
                  </a:lnTo>
                  <a:lnTo>
                    <a:pt x="17943" y="16903"/>
                  </a:lnTo>
                  <a:lnTo>
                    <a:pt x="18104" y="16716"/>
                  </a:lnTo>
                  <a:lnTo>
                    <a:pt x="18258" y="16528"/>
                  </a:lnTo>
                  <a:lnTo>
                    <a:pt x="18411" y="16332"/>
                  </a:lnTo>
                  <a:lnTo>
                    <a:pt x="18556" y="16137"/>
                  </a:lnTo>
                  <a:lnTo>
                    <a:pt x="18692" y="15932"/>
                  </a:lnTo>
                  <a:lnTo>
                    <a:pt x="18829" y="15728"/>
                  </a:lnTo>
                  <a:lnTo>
                    <a:pt x="18956" y="15515"/>
                  </a:lnTo>
                  <a:lnTo>
                    <a:pt x="19084" y="15302"/>
                  </a:lnTo>
                  <a:lnTo>
                    <a:pt x="19203" y="15089"/>
                  </a:lnTo>
                  <a:lnTo>
                    <a:pt x="19323" y="14867"/>
                  </a:lnTo>
                  <a:lnTo>
                    <a:pt x="19434" y="14646"/>
                  </a:lnTo>
                  <a:lnTo>
                    <a:pt x="19536" y="14424"/>
                  </a:lnTo>
                  <a:lnTo>
                    <a:pt x="19638" y="14194"/>
                  </a:lnTo>
                  <a:lnTo>
                    <a:pt x="19732" y="13964"/>
                  </a:lnTo>
                  <a:lnTo>
                    <a:pt x="19817" y="13734"/>
                  </a:lnTo>
                  <a:lnTo>
                    <a:pt x="19902" y="13496"/>
                  </a:lnTo>
                  <a:lnTo>
                    <a:pt x="19979" y="13257"/>
                  </a:lnTo>
                  <a:lnTo>
                    <a:pt x="20047" y="13018"/>
                  </a:lnTo>
                  <a:lnTo>
                    <a:pt x="20115" y="12771"/>
                  </a:lnTo>
                  <a:lnTo>
                    <a:pt x="20175" y="12524"/>
                  </a:lnTo>
                  <a:lnTo>
                    <a:pt x="20234" y="12277"/>
                  </a:lnTo>
                  <a:lnTo>
                    <a:pt x="20277" y="12030"/>
                  </a:lnTo>
                  <a:lnTo>
                    <a:pt x="20320" y="11775"/>
                  </a:lnTo>
                  <a:lnTo>
                    <a:pt x="20354" y="11519"/>
                  </a:lnTo>
                  <a:lnTo>
                    <a:pt x="20388" y="11263"/>
                  </a:lnTo>
                  <a:lnTo>
                    <a:pt x="20405" y="11008"/>
                  </a:lnTo>
                  <a:lnTo>
                    <a:pt x="20422" y="10744"/>
                  </a:lnTo>
                  <a:lnTo>
                    <a:pt x="20430" y="10480"/>
                  </a:lnTo>
                  <a:lnTo>
                    <a:pt x="20439" y="10216"/>
                  </a:lnTo>
                  <a:lnTo>
                    <a:pt x="20430" y="9951"/>
                  </a:lnTo>
                  <a:lnTo>
                    <a:pt x="20422" y="9687"/>
                  </a:lnTo>
                  <a:lnTo>
                    <a:pt x="20405" y="9432"/>
                  </a:lnTo>
                  <a:lnTo>
                    <a:pt x="20388" y="9176"/>
                  </a:lnTo>
                  <a:lnTo>
                    <a:pt x="20354" y="8912"/>
                  </a:lnTo>
                  <a:lnTo>
                    <a:pt x="20320" y="8657"/>
                  </a:lnTo>
                  <a:lnTo>
                    <a:pt x="20277" y="8409"/>
                  </a:lnTo>
                  <a:lnTo>
                    <a:pt x="20234" y="8154"/>
                  </a:lnTo>
                  <a:lnTo>
                    <a:pt x="20175" y="7907"/>
                  </a:lnTo>
                  <a:lnTo>
                    <a:pt x="20115" y="7660"/>
                  </a:lnTo>
                  <a:lnTo>
                    <a:pt x="20047" y="7421"/>
                  </a:lnTo>
                  <a:lnTo>
                    <a:pt x="19979" y="7174"/>
                  </a:lnTo>
                  <a:lnTo>
                    <a:pt x="19902" y="6936"/>
                  </a:lnTo>
                  <a:lnTo>
                    <a:pt x="19817" y="6706"/>
                  </a:lnTo>
                  <a:lnTo>
                    <a:pt x="19732" y="6467"/>
                  </a:lnTo>
                  <a:lnTo>
                    <a:pt x="19638" y="6237"/>
                  </a:lnTo>
                  <a:lnTo>
                    <a:pt x="19536" y="6016"/>
                  </a:lnTo>
                  <a:lnTo>
                    <a:pt x="19434" y="5786"/>
                  </a:lnTo>
                  <a:lnTo>
                    <a:pt x="19323" y="5564"/>
                  </a:lnTo>
                  <a:lnTo>
                    <a:pt x="19203" y="5343"/>
                  </a:lnTo>
                  <a:lnTo>
                    <a:pt x="19084" y="5130"/>
                  </a:lnTo>
                  <a:lnTo>
                    <a:pt x="18956" y="4917"/>
                  </a:lnTo>
                  <a:lnTo>
                    <a:pt x="18829" y="4712"/>
                  </a:lnTo>
                  <a:lnTo>
                    <a:pt x="18692" y="4508"/>
                  </a:lnTo>
                  <a:lnTo>
                    <a:pt x="18556" y="4303"/>
                  </a:lnTo>
                  <a:lnTo>
                    <a:pt x="18411" y="4107"/>
                  </a:lnTo>
                  <a:lnTo>
                    <a:pt x="18258" y="3911"/>
                  </a:lnTo>
                  <a:lnTo>
                    <a:pt x="18104" y="3715"/>
                  </a:lnTo>
                  <a:lnTo>
                    <a:pt x="17943" y="3528"/>
                  </a:lnTo>
                  <a:lnTo>
                    <a:pt x="17781" y="3349"/>
                  </a:lnTo>
                  <a:lnTo>
                    <a:pt x="17619" y="3170"/>
                  </a:lnTo>
                  <a:lnTo>
                    <a:pt x="17449" y="2991"/>
                  </a:lnTo>
                  <a:lnTo>
                    <a:pt x="17270" y="2821"/>
                  </a:lnTo>
                  <a:lnTo>
                    <a:pt x="17091" y="2650"/>
                  </a:lnTo>
                  <a:lnTo>
                    <a:pt x="16903" y="2489"/>
                  </a:lnTo>
                  <a:lnTo>
                    <a:pt x="16716" y="2335"/>
                  </a:lnTo>
                  <a:lnTo>
                    <a:pt x="16528" y="2182"/>
                  </a:lnTo>
                  <a:lnTo>
                    <a:pt x="16332" y="2029"/>
                  </a:lnTo>
                  <a:lnTo>
                    <a:pt x="16137" y="1884"/>
                  </a:lnTo>
                  <a:lnTo>
                    <a:pt x="15932" y="1747"/>
                  </a:lnTo>
                  <a:lnTo>
                    <a:pt x="15728" y="1611"/>
                  </a:lnTo>
                  <a:lnTo>
                    <a:pt x="15515" y="1475"/>
                  </a:lnTo>
                  <a:lnTo>
                    <a:pt x="15310" y="1355"/>
                  </a:lnTo>
                  <a:lnTo>
                    <a:pt x="15089" y="1236"/>
                  </a:lnTo>
                  <a:lnTo>
                    <a:pt x="14876" y="1117"/>
                  </a:lnTo>
                  <a:lnTo>
                    <a:pt x="14654" y="1006"/>
                  </a:lnTo>
                  <a:lnTo>
                    <a:pt x="14424" y="904"/>
                  </a:lnTo>
                  <a:lnTo>
                    <a:pt x="14194" y="802"/>
                  </a:lnTo>
                  <a:lnTo>
                    <a:pt x="13964" y="708"/>
                  </a:lnTo>
                  <a:lnTo>
                    <a:pt x="13734" y="623"/>
                  </a:lnTo>
                  <a:lnTo>
                    <a:pt x="13496" y="538"/>
                  </a:lnTo>
                  <a:lnTo>
                    <a:pt x="13257" y="461"/>
                  </a:lnTo>
                  <a:lnTo>
                    <a:pt x="13018" y="384"/>
                  </a:lnTo>
                  <a:lnTo>
                    <a:pt x="12771" y="325"/>
                  </a:lnTo>
                  <a:lnTo>
                    <a:pt x="12524" y="265"/>
                  </a:lnTo>
                  <a:lnTo>
                    <a:pt x="12277" y="205"/>
                  </a:lnTo>
                  <a:lnTo>
                    <a:pt x="12030" y="163"/>
                  </a:lnTo>
                  <a:lnTo>
                    <a:pt x="11775" y="120"/>
                  </a:lnTo>
                  <a:lnTo>
                    <a:pt x="11519" y="78"/>
                  </a:lnTo>
                  <a:lnTo>
                    <a:pt x="11263" y="52"/>
                  </a:lnTo>
                  <a:lnTo>
                    <a:pt x="11008" y="26"/>
                  </a:lnTo>
                  <a:lnTo>
                    <a:pt x="10744" y="9"/>
                  </a:lnTo>
                  <a:lnTo>
                    <a:pt x="104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5"/>
            <p:cNvSpPr/>
            <p:nvPr/>
          </p:nvSpPr>
          <p:spPr>
            <a:xfrm>
              <a:off x="-5944125" y="-3806450"/>
              <a:ext cx="510975" cy="510975"/>
            </a:xfrm>
            <a:custGeom>
              <a:avLst/>
              <a:gdLst/>
              <a:ahLst/>
              <a:cxnLst/>
              <a:rect l="l" t="t" r="r" b="b"/>
              <a:pathLst>
                <a:path w="20439" h="20439" fill="none" extrusionOk="0">
                  <a:moveTo>
                    <a:pt x="20439" y="10216"/>
                  </a:moveTo>
                  <a:lnTo>
                    <a:pt x="20439" y="10216"/>
                  </a:lnTo>
                  <a:lnTo>
                    <a:pt x="20430" y="10480"/>
                  </a:lnTo>
                  <a:lnTo>
                    <a:pt x="20422" y="10744"/>
                  </a:lnTo>
                  <a:lnTo>
                    <a:pt x="20405" y="11008"/>
                  </a:lnTo>
                  <a:lnTo>
                    <a:pt x="20388" y="11263"/>
                  </a:lnTo>
                  <a:lnTo>
                    <a:pt x="20354" y="11519"/>
                  </a:lnTo>
                  <a:lnTo>
                    <a:pt x="20320" y="11775"/>
                  </a:lnTo>
                  <a:lnTo>
                    <a:pt x="20277" y="12030"/>
                  </a:lnTo>
                  <a:lnTo>
                    <a:pt x="20234" y="12277"/>
                  </a:lnTo>
                  <a:lnTo>
                    <a:pt x="20175" y="12524"/>
                  </a:lnTo>
                  <a:lnTo>
                    <a:pt x="20115" y="12771"/>
                  </a:lnTo>
                  <a:lnTo>
                    <a:pt x="20047" y="13018"/>
                  </a:lnTo>
                  <a:lnTo>
                    <a:pt x="19979" y="13257"/>
                  </a:lnTo>
                  <a:lnTo>
                    <a:pt x="19902" y="13496"/>
                  </a:lnTo>
                  <a:lnTo>
                    <a:pt x="19817" y="13734"/>
                  </a:lnTo>
                  <a:lnTo>
                    <a:pt x="19732" y="13964"/>
                  </a:lnTo>
                  <a:lnTo>
                    <a:pt x="19638" y="14194"/>
                  </a:lnTo>
                  <a:lnTo>
                    <a:pt x="19536" y="14424"/>
                  </a:lnTo>
                  <a:lnTo>
                    <a:pt x="19434" y="14646"/>
                  </a:lnTo>
                  <a:lnTo>
                    <a:pt x="19323" y="14867"/>
                  </a:lnTo>
                  <a:lnTo>
                    <a:pt x="19203" y="15089"/>
                  </a:lnTo>
                  <a:lnTo>
                    <a:pt x="19084" y="15302"/>
                  </a:lnTo>
                  <a:lnTo>
                    <a:pt x="18956" y="15515"/>
                  </a:lnTo>
                  <a:lnTo>
                    <a:pt x="18829" y="15728"/>
                  </a:lnTo>
                  <a:lnTo>
                    <a:pt x="18692" y="15932"/>
                  </a:lnTo>
                  <a:lnTo>
                    <a:pt x="18556" y="16137"/>
                  </a:lnTo>
                  <a:lnTo>
                    <a:pt x="18411" y="16332"/>
                  </a:lnTo>
                  <a:lnTo>
                    <a:pt x="18258" y="16528"/>
                  </a:lnTo>
                  <a:lnTo>
                    <a:pt x="18104" y="16716"/>
                  </a:lnTo>
                  <a:lnTo>
                    <a:pt x="17943" y="16903"/>
                  </a:lnTo>
                  <a:lnTo>
                    <a:pt x="17781" y="17091"/>
                  </a:lnTo>
                  <a:lnTo>
                    <a:pt x="17619" y="17270"/>
                  </a:lnTo>
                  <a:lnTo>
                    <a:pt x="17449" y="17440"/>
                  </a:lnTo>
                  <a:lnTo>
                    <a:pt x="17270" y="17610"/>
                  </a:lnTo>
                  <a:lnTo>
                    <a:pt x="17091" y="17781"/>
                  </a:lnTo>
                  <a:lnTo>
                    <a:pt x="16903" y="17943"/>
                  </a:lnTo>
                  <a:lnTo>
                    <a:pt x="16716" y="18104"/>
                  </a:lnTo>
                  <a:lnTo>
                    <a:pt x="16528" y="18258"/>
                  </a:lnTo>
                  <a:lnTo>
                    <a:pt x="16332" y="18403"/>
                  </a:lnTo>
                  <a:lnTo>
                    <a:pt x="16137" y="18547"/>
                  </a:lnTo>
                  <a:lnTo>
                    <a:pt x="15932" y="18692"/>
                  </a:lnTo>
                  <a:lnTo>
                    <a:pt x="15728" y="18829"/>
                  </a:lnTo>
                  <a:lnTo>
                    <a:pt x="15515" y="18956"/>
                  </a:lnTo>
                  <a:lnTo>
                    <a:pt x="15310" y="19084"/>
                  </a:lnTo>
                  <a:lnTo>
                    <a:pt x="15089" y="19203"/>
                  </a:lnTo>
                  <a:lnTo>
                    <a:pt x="14876" y="19314"/>
                  </a:lnTo>
                  <a:lnTo>
                    <a:pt x="14654" y="19425"/>
                  </a:lnTo>
                  <a:lnTo>
                    <a:pt x="14424" y="19536"/>
                  </a:lnTo>
                  <a:lnTo>
                    <a:pt x="14194" y="19629"/>
                  </a:lnTo>
                  <a:lnTo>
                    <a:pt x="13964" y="19723"/>
                  </a:lnTo>
                  <a:lnTo>
                    <a:pt x="13734" y="19817"/>
                  </a:lnTo>
                  <a:lnTo>
                    <a:pt x="13496" y="19902"/>
                  </a:lnTo>
                  <a:lnTo>
                    <a:pt x="13257" y="19979"/>
                  </a:lnTo>
                  <a:lnTo>
                    <a:pt x="13018" y="20047"/>
                  </a:lnTo>
                  <a:lnTo>
                    <a:pt x="12771" y="20115"/>
                  </a:lnTo>
                  <a:lnTo>
                    <a:pt x="12524" y="20175"/>
                  </a:lnTo>
                  <a:lnTo>
                    <a:pt x="12277" y="20226"/>
                  </a:lnTo>
                  <a:lnTo>
                    <a:pt x="12030" y="20277"/>
                  </a:lnTo>
                  <a:lnTo>
                    <a:pt x="11775" y="20320"/>
                  </a:lnTo>
                  <a:lnTo>
                    <a:pt x="11519" y="20354"/>
                  </a:lnTo>
                  <a:lnTo>
                    <a:pt x="11263" y="20379"/>
                  </a:lnTo>
                  <a:lnTo>
                    <a:pt x="11008" y="20405"/>
                  </a:lnTo>
                  <a:lnTo>
                    <a:pt x="10744" y="20422"/>
                  </a:lnTo>
                  <a:lnTo>
                    <a:pt x="10480" y="20430"/>
                  </a:lnTo>
                  <a:lnTo>
                    <a:pt x="10216" y="20439"/>
                  </a:lnTo>
                  <a:lnTo>
                    <a:pt x="10216" y="20439"/>
                  </a:lnTo>
                  <a:lnTo>
                    <a:pt x="9960" y="20430"/>
                  </a:lnTo>
                  <a:lnTo>
                    <a:pt x="9696" y="20422"/>
                  </a:lnTo>
                  <a:lnTo>
                    <a:pt x="9432" y="20405"/>
                  </a:lnTo>
                  <a:lnTo>
                    <a:pt x="9176" y="20379"/>
                  </a:lnTo>
                  <a:lnTo>
                    <a:pt x="8921" y="20354"/>
                  </a:lnTo>
                  <a:lnTo>
                    <a:pt x="8665" y="20320"/>
                  </a:lnTo>
                  <a:lnTo>
                    <a:pt x="8409" y="20277"/>
                  </a:lnTo>
                  <a:lnTo>
                    <a:pt x="8162" y="20226"/>
                  </a:lnTo>
                  <a:lnTo>
                    <a:pt x="7915" y="20175"/>
                  </a:lnTo>
                  <a:lnTo>
                    <a:pt x="7668" y="20115"/>
                  </a:lnTo>
                  <a:lnTo>
                    <a:pt x="7421" y="20047"/>
                  </a:lnTo>
                  <a:lnTo>
                    <a:pt x="7183" y="19979"/>
                  </a:lnTo>
                  <a:lnTo>
                    <a:pt x="6944" y="19902"/>
                  </a:lnTo>
                  <a:lnTo>
                    <a:pt x="6706" y="19817"/>
                  </a:lnTo>
                  <a:lnTo>
                    <a:pt x="6476" y="19723"/>
                  </a:lnTo>
                  <a:lnTo>
                    <a:pt x="6246" y="19629"/>
                  </a:lnTo>
                  <a:lnTo>
                    <a:pt x="6016" y="19536"/>
                  </a:lnTo>
                  <a:lnTo>
                    <a:pt x="5794" y="19425"/>
                  </a:lnTo>
                  <a:lnTo>
                    <a:pt x="5573" y="19314"/>
                  </a:lnTo>
                  <a:lnTo>
                    <a:pt x="5351" y="19203"/>
                  </a:lnTo>
                  <a:lnTo>
                    <a:pt x="5138" y="19084"/>
                  </a:lnTo>
                  <a:lnTo>
                    <a:pt x="4925" y="18956"/>
                  </a:lnTo>
                  <a:lnTo>
                    <a:pt x="4712" y="18829"/>
                  </a:lnTo>
                  <a:lnTo>
                    <a:pt x="4508" y="18692"/>
                  </a:lnTo>
                  <a:lnTo>
                    <a:pt x="4303" y="18547"/>
                  </a:lnTo>
                  <a:lnTo>
                    <a:pt x="4107" y="18403"/>
                  </a:lnTo>
                  <a:lnTo>
                    <a:pt x="3911" y="18258"/>
                  </a:lnTo>
                  <a:lnTo>
                    <a:pt x="3724" y="18104"/>
                  </a:lnTo>
                  <a:lnTo>
                    <a:pt x="3536" y="17943"/>
                  </a:lnTo>
                  <a:lnTo>
                    <a:pt x="3349" y="17781"/>
                  </a:lnTo>
                  <a:lnTo>
                    <a:pt x="3170" y="17610"/>
                  </a:lnTo>
                  <a:lnTo>
                    <a:pt x="2991" y="17440"/>
                  </a:lnTo>
                  <a:lnTo>
                    <a:pt x="2821" y="17270"/>
                  </a:lnTo>
                  <a:lnTo>
                    <a:pt x="2659" y="17091"/>
                  </a:lnTo>
                  <a:lnTo>
                    <a:pt x="2497" y="16903"/>
                  </a:lnTo>
                  <a:lnTo>
                    <a:pt x="2335" y="16716"/>
                  </a:lnTo>
                  <a:lnTo>
                    <a:pt x="2182" y="16528"/>
                  </a:lnTo>
                  <a:lnTo>
                    <a:pt x="2029" y="16332"/>
                  </a:lnTo>
                  <a:lnTo>
                    <a:pt x="1884" y="16137"/>
                  </a:lnTo>
                  <a:lnTo>
                    <a:pt x="1747" y="15932"/>
                  </a:lnTo>
                  <a:lnTo>
                    <a:pt x="1611" y="15728"/>
                  </a:lnTo>
                  <a:lnTo>
                    <a:pt x="1483" y="15515"/>
                  </a:lnTo>
                  <a:lnTo>
                    <a:pt x="1355" y="15302"/>
                  </a:lnTo>
                  <a:lnTo>
                    <a:pt x="1236" y="15089"/>
                  </a:lnTo>
                  <a:lnTo>
                    <a:pt x="1117" y="14867"/>
                  </a:lnTo>
                  <a:lnTo>
                    <a:pt x="1006" y="14646"/>
                  </a:lnTo>
                  <a:lnTo>
                    <a:pt x="904" y="14424"/>
                  </a:lnTo>
                  <a:lnTo>
                    <a:pt x="802" y="14194"/>
                  </a:lnTo>
                  <a:lnTo>
                    <a:pt x="708" y="13964"/>
                  </a:lnTo>
                  <a:lnTo>
                    <a:pt x="623" y="13734"/>
                  </a:lnTo>
                  <a:lnTo>
                    <a:pt x="538" y="13496"/>
                  </a:lnTo>
                  <a:lnTo>
                    <a:pt x="461" y="13257"/>
                  </a:lnTo>
                  <a:lnTo>
                    <a:pt x="393" y="13018"/>
                  </a:lnTo>
                  <a:lnTo>
                    <a:pt x="325" y="12771"/>
                  </a:lnTo>
                  <a:lnTo>
                    <a:pt x="265" y="12524"/>
                  </a:lnTo>
                  <a:lnTo>
                    <a:pt x="205" y="12277"/>
                  </a:lnTo>
                  <a:lnTo>
                    <a:pt x="163" y="12030"/>
                  </a:lnTo>
                  <a:lnTo>
                    <a:pt x="120" y="11775"/>
                  </a:lnTo>
                  <a:lnTo>
                    <a:pt x="86" y="11519"/>
                  </a:lnTo>
                  <a:lnTo>
                    <a:pt x="52" y="11263"/>
                  </a:lnTo>
                  <a:lnTo>
                    <a:pt x="35" y="11008"/>
                  </a:lnTo>
                  <a:lnTo>
                    <a:pt x="18" y="10744"/>
                  </a:lnTo>
                  <a:lnTo>
                    <a:pt x="9" y="10480"/>
                  </a:lnTo>
                  <a:lnTo>
                    <a:pt x="1" y="10216"/>
                  </a:lnTo>
                  <a:lnTo>
                    <a:pt x="1" y="10216"/>
                  </a:lnTo>
                  <a:lnTo>
                    <a:pt x="9" y="9951"/>
                  </a:lnTo>
                  <a:lnTo>
                    <a:pt x="18" y="9687"/>
                  </a:lnTo>
                  <a:lnTo>
                    <a:pt x="35" y="9432"/>
                  </a:lnTo>
                  <a:lnTo>
                    <a:pt x="52" y="9176"/>
                  </a:lnTo>
                  <a:lnTo>
                    <a:pt x="86" y="8912"/>
                  </a:lnTo>
                  <a:lnTo>
                    <a:pt x="120" y="8657"/>
                  </a:lnTo>
                  <a:lnTo>
                    <a:pt x="163" y="8409"/>
                  </a:lnTo>
                  <a:lnTo>
                    <a:pt x="205" y="8154"/>
                  </a:lnTo>
                  <a:lnTo>
                    <a:pt x="265" y="7907"/>
                  </a:lnTo>
                  <a:lnTo>
                    <a:pt x="325" y="7660"/>
                  </a:lnTo>
                  <a:lnTo>
                    <a:pt x="393" y="7421"/>
                  </a:lnTo>
                  <a:lnTo>
                    <a:pt x="461" y="7174"/>
                  </a:lnTo>
                  <a:lnTo>
                    <a:pt x="538" y="6936"/>
                  </a:lnTo>
                  <a:lnTo>
                    <a:pt x="623" y="6706"/>
                  </a:lnTo>
                  <a:lnTo>
                    <a:pt x="708" y="6467"/>
                  </a:lnTo>
                  <a:lnTo>
                    <a:pt x="802" y="6237"/>
                  </a:lnTo>
                  <a:lnTo>
                    <a:pt x="904" y="6016"/>
                  </a:lnTo>
                  <a:lnTo>
                    <a:pt x="1006" y="5786"/>
                  </a:lnTo>
                  <a:lnTo>
                    <a:pt x="1117" y="5564"/>
                  </a:lnTo>
                  <a:lnTo>
                    <a:pt x="1236" y="5343"/>
                  </a:lnTo>
                  <a:lnTo>
                    <a:pt x="1355" y="5130"/>
                  </a:lnTo>
                  <a:lnTo>
                    <a:pt x="1483" y="4917"/>
                  </a:lnTo>
                  <a:lnTo>
                    <a:pt x="1611" y="4712"/>
                  </a:lnTo>
                  <a:lnTo>
                    <a:pt x="1747" y="4508"/>
                  </a:lnTo>
                  <a:lnTo>
                    <a:pt x="1884" y="4303"/>
                  </a:lnTo>
                  <a:lnTo>
                    <a:pt x="2029" y="4107"/>
                  </a:lnTo>
                  <a:lnTo>
                    <a:pt x="2182" y="3911"/>
                  </a:lnTo>
                  <a:lnTo>
                    <a:pt x="2335" y="3715"/>
                  </a:lnTo>
                  <a:lnTo>
                    <a:pt x="2497" y="3528"/>
                  </a:lnTo>
                  <a:lnTo>
                    <a:pt x="2659" y="3349"/>
                  </a:lnTo>
                  <a:lnTo>
                    <a:pt x="2821" y="3170"/>
                  </a:lnTo>
                  <a:lnTo>
                    <a:pt x="2991" y="2991"/>
                  </a:lnTo>
                  <a:lnTo>
                    <a:pt x="3170" y="2821"/>
                  </a:lnTo>
                  <a:lnTo>
                    <a:pt x="3349" y="2650"/>
                  </a:lnTo>
                  <a:lnTo>
                    <a:pt x="3536" y="2489"/>
                  </a:lnTo>
                  <a:lnTo>
                    <a:pt x="3724" y="2335"/>
                  </a:lnTo>
                  <a:lnTo>
                    <a:pt x="3911" y="2182"/>
                  </a:lnTo>
                  <a:lnTo>
                    <a:pt x="4107" y="2029"/>
                  </a:lnTo>
                  <a:lnTo>
                    <a:pt x="4303" y="1884"/>
                  </a:lnTo>
                  <a:lnTo>
                    <a:pt x="4508" y="1747"/>
                  </a:lnTo>
                  <a:lnTo>
                    <a:pt x="4712" y="1611"/>
                  </a:lnTo>
                  <a:lnTo>
                    <a:pt x="4925" y="1475"/>
                  </a:lnTo>
                  <a:lnTo>
                    <a:pt x="5138" y="1355"/>
                  </a:lnTo>
                  <a:lnTo>
                    <a:pt x="5351" y="1236"/>
                  </a:lnTo>
                  <a:lnTo>
                    <a:pt x="5573" y="1117"/>
                  </a:lnTo>
                  <a:lnTo>
                    <a:pt x="5794" y="1006"/>
                  </a:lnTo>
                  <a:lnTo>
                    <a:pt x="6016" y="904"/>
                  </a:lnTo>
                  <a:lnTo>
                    <a:pt x="6246" y="802"/>
                  </a:lnTo>
                  <a:lnTo>
                    <a:pt x="6476" y="708"/>
                  </a:lnTo>
                  <a:lnTo>
                    <a:pt x="6706" y="623"/>
                  </a:lnTo>
                  <a:lnTo>
                    <a:pt x="6944" y="538"/>
                  </a:lnTo>
                  <a:lnTo>
                    <a:pt x="7183" y="461"/>
                  </a:lnTo>
                  <a:lnTo>
                    <a:pt x="7421" y="384"/>
                  </a:lnTo>
                  <a:lnTo>
                    <a:pt x="7668" y="325"/>
                  </a:lnTo>
                  <a:lnTo>
                    <a:pt x="7915" y="265"/>
                  </a:lnTo>
                  <a:lnTo>
                    <a:pt x="8162" y="205"/>
                  </a:lnTo>
                  <a:lnTo>
                    <a:pt x="8409" y="163"/>
                  </a:lnTo>
                  <a:lnTo>
                    <a:pt x="8665" y="120"/>
                  </a:lnTo>
                  <a:lnTo>
                    <a:pt x="8921" y="78"/>
                  </a:lnTo>
                  <a:lnTo>
                    <a:pt x="9176" y="52"/>
                  </a:lnTo>
                  <a:lnTo>
                    <a:pt x="9432" y="26"/>
                  </a:lnTo>
                  <a:lnTo>
                    <a:pt x="9696" y="9"/>
                  </a:lnTo>
                  <a:lnTo>
                    <a:pt x="9960" y="1"/>
                  </a:lnTo>
                  <a:lnTo>
                    <a:pt x="10216" y="1"/>
                  </a:lnTo>
                  <a:lnTo>
                    <a:pt x="10216" y="1"/>
                  </a:lnTo>
                  <a:lnTo>
                    <a:pt x="10480" y="1"/>
                  </a:lnTo>
                  <a:lnTo>
                    <a:pt x="10744" y="9"/>
                  </a:lnTo>
                  <a:lnTo>
                    <a:pt x="11008" y="26"/>
                  </a:lnTo>
                  <a:lnTo>
                    <a:pt x="11263" y="52"/>
                  </a:lnTo>
                  <a:lnTo>
                    <a:pt x="11519" y="78"/>
                  </a:lnTo>
                  <a:lnTo>
                    <a:pt x="11775" y="120"/>
                  </a:lnTo>
                  <a:lnTo>
                    <a:pt x="12030" y="163"/>
                  </a:lnTo>
                  <a:lnTo>
                    <a:pt x="12277" y="205"/>
                  </a:lnTo>
                  <a:lnTo>
                    <a:pt x="12524" y="265"/>
                  </a:lnTo>
                  <a:lnTo>
                    <a:pt x="12771" y="325"/>
                  </a:lnTo>
                  <a:lnTo>
                    <a:pt x="13018" y="384"/>
                  </a:lnTo>
                  <a:lnTo>
                    <a:pt x="13257" y="461"/>
                  </a:lnTo>
                  <a:lnTo>
                    <a:pt x="13496" y="538"/>
                  </a:lnTo>
                  <a:lnTo>
                    <a:pt x="13734" y="623"/>
                  </a:lnTo>
                  <a:lnTo>
                    <a:pt x="13964" y="708"/>
                  </a:lnTo>
                  <a:lnTo>
                    <a:pt x="14194" y="802"/>
                  </a:lnTo>
                  <a:lnTo>
                    <a:pt x="14424" y="904"/>
                  </a:lnTo>
                  <a:lnTo>
                    <a:pt x="14654" y="1006"/>
                  </a:lnTo>
                  <a:lnTo>
                    <a:pt x="14876" y="1117"/>
                  </a:lnTo>
                  <a:lnTo>
                    <a:pt x="15089" y="1236"/>
                  </a:lnTo>
                  <a:lnTo>
                    <a:pt x="15310" y="1355"/>
                  </a:lnTo>
                  <a:lnTo>
                    <a:pt x="15515" y="1475"/>
                  </a:lnTo>
                  <a:lnTo>
                    <a:pt x="15728" y="1611"/>
                  </a:lnTo>
                  <a:lnTo>
                    <a:pt x="15932" y="1747"/>
                  </a:lnTo>
                  <a:lnTo>
                    <a:pt x="16137" y="1884"/>
                  </a:lnTo>
                  <a:lnTo>
                    <a:pt x="16332" y="2029"/>
                  </a:lnTo>
                  <a:lnTo>
                    <a:pt x="16528" y="2182"/>
                  </a:lnTo>
                  <a:lnTo>
                    <a:pt x="16716" y="2335"/>
                  </a:lnTo>
                  <a:lnTo>
                    <a:pt x="16903" y="2489"/>
                  </a:lnTo>
                  <a:lnTo>
                    <a:pt x="17091" y="2650"/>
                  </a:lnTo>
                  <a:lnTo>
                    <a:pt x="17270" y="2821"/>
                  </a:lnTo>
                  <a:lnTo>
                    <a:pt x="17449" y="2991"/>
                  </a:lnTo>
                  <a:lnTo>
                    <a:pt x="17619" y="3170"/>
                  </a:lnTo>
                  <a:lnTo>
                    <a:pt x="17781" y="3349"/>
                  </a:lnTo>
                  <a:lnTo>
                    <a:pt x="17943" y="3528"/>
                  </a:lnTo>
                  <a:lnTo>
                    <a:pt x="18104" y="3715"/>
                  </a:lnTo>
                  <a:lnTo>
                    <a:pt x="18258" y="3911"/>
                  </a:lnTo>
                  <a:lnTo>
                    <a:pt x="18411" y="4107"/>
                  </a:lnTo>
                  <a:lnTo>
                    <a:pt x="18556" y="4303"/>
                  </a:lnTo>
                  <a:lnTo>
                    <a:pt x="18692" y="4508"/>
                  </a:lnTo>
                  <a:lnTo>
                    <a:pt x="18829" y="4712"/>
                  </a:lnTo>
                  <a:lnTo>
                    <a:pt x="18956" y="4917"/>
                  </a:lnTo>
                  <a:lnTo>
                    <a:pt x="19084" y="5130"/>
                  </a:lnTo>
                  <a:lnTo>
                    <a:pt x="19203" y="5343"/>
                  </a:lnTo>
                  <a:lnTo>
                    <a:pt x="19323" y="5564"/>
                  </a:lnTo>
                  <a:lnTo>
                    <a:pt x="19434" y="5786"/>
                  </a:lnTo>
                  <a:lnTo>
                    <a:pt x="19536" y="6016"/>
                  </a:lnTo>
                  <a:lnTo>
                    <a:pt x="19638" y="6237"/>
                  </a:lnTo>
                  <a:lnTo>
                    <a:pt x="19732" y="6467"/>
                  </a:lnTo>
                  <a:lnTo>
                    <a:pt x="19817" y="6706"/>
                  </a:lnTo>
                  <a:lnTo>
                    <a:pt x="19902" y="6936"/>
                  </a:lnTo>
                  <a:lnTo>
                    <a:pt x="19979" y="7174"/>
                  </a:lnTo>
                  <a:lnTo>
                    <a:pt x="20047" y="7421"/>
                  </a:lnTo>
                  <a:lnTo>
                    <a:pt x="20115" y="7660"/>
                  </a:lnTo>
                  <a:lnTo>
                    <a:pt x="20175" y="7907"/>
                  </a:lnTo>
                  <a:lnTo>
                    <a:pt x="20234" y="8154"/>
                  </a:lnTo>
                  <a:lnTo>
                    <a:pt x="20277" y="8409"/>
                  </a:lnTo>
                  <a:lnTo>
                    <a:pt x="20320" y="8657"/>
                  </a:lnTo>
                  <a:lnTo>
                    <a:pt x="20354" y="8912"/>
                  </a:lnTo>
                  <a:lnTo>
                    <a:pt x="20388" y="9176"/>
                  </a:lnTo>
                  <a:lnTo>
                    <a:pt x="20405" y="9432"/>
                  </a:lnTo>
                  <a:lnTo>
                    <a:pt x="20422" y="9687"/>
                  </a:lnTo>
                  <a:lnTo>
                    <a:pt x="20430" y="9951"/>
                  </a:lnTo>
                  <a:lnTo>
                    <a:pt x="20439" y="10216"/>
                  </a:lnTo>
                  <a:lnTo>
                    <a:pt x="20439" y="102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5"/>
            <p:cNvSpPr/>
            <p:nvPr/>
          </p:nvSpPr>
          <p:spPr>
            <a:xfrm>
              <a:off x="-5433175" y="-3551075"/>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5"/>
            <p:cNvSpPr/>
            <p:nvPr/>
          </p:nvSpPr>
          <p:spPr>
            <a:xfrm>
              <a:off x="-899600" y="-5015550"/>
              <a:ext cx="510975" cy="510975"/>
            </a:xfrm>
            <a:custGeom>
              <a:avLst/>
              <a:gdLst/>
              <a:ahLst/>
              <a:cxnLst/>
              <a:rect l="l" t="t" r="r" b="b"/>
              <a:pathLst>
                <a:path w="20439" h="20439" extrusionOk="0">
                  <a:moveTo>
                    <a:pt x="9959" y="1"/>
                  </a:moveTo>
                  <a:lnTo>
                    <a:pt x="9695" y="9"/>
                  </a:lnTo>
                  <a:lnTo>
                    <a:pt x="9431" y="26"/>
                  </a:lnTo>
                  <a:lnTo>
                    <a:pt x="9176" y="52"/>
                  </a:lnTo>
                  <a:lnTo>
                    <a:pt x="8920" y="77"/>
                  </a:lnTo>
                  <a:lnTo>
                    <a:pt x="8664" y="120"/>
                  </a:lnTo>
                  <a:lnTo>
                    <a:pt x="8409" y="154"/>
                  </a:lnTo>
                  <a:lnTo>
                    <a:pt x="8162" y="205"/>
                  </a:lnTo>
                  <a:lnTo>
                    <a:pt x="7915" y="256"/>
                  </a:lnTo>
                  <a:lnTo>
                    <a:pt x="7668" y="324"/>
                  </a:lnTo>
                  <a:lnTo>
                    <a:pt x="7421" y="384"/>
                  </a:lnTo>
                  <a:lnTo>
                    <a:pt x="7182" y="461"/>
                  </a:lnTo>
                  <a:lnTo>
                    <a:pt x="6944" y="537"/>
                  </a:lnTo>
                  <a:lnTo>
                    <a:pt x="6705" y="623"/>
                  </a:lnTo>
                  <a:lnTo>
                    <a:pt x="6475" y="708"/>
                  </a:lnTo>
                  <a:lnTo>
                    <a:pt x="6245" y="801"/>
                  </a:lnTo>
                  <a:lnTo>
                    <a:pt x="6015" y="904"/>
                  </a:lnTo>
                  <a:lnTo>
                    <a:pt x="5793" y="1006"/>
                  </a:lnTo>
                  <a:lnTo>
                    <a:pt x="5572" y="1117"/>
                  </a:lnTo>
                  <a:lnTo>
                    <a:pt x="5350" y="1227"/>
                  </a:lnTo>
                  <a:lnTo>
                    <a:pt x="5137" y="1355"/>
                  </a:lnTo>
                  <a:lnTo>
                    <a:pt x="4924" y="1474"/>
                  </a:lnTo>
                  <a:lnTo>
                    <a:pt x="4711" y="1611"/>
                  </a:lnTo>
                  <a:lnTo>
                    <a:pt x="4507" y="1747"/>
                  </a:lnTo>
                  <a:lnTo>
                    <a:pt x="4303" y="1883"/>
                  </a:lnTo>
                  <a:lnTo>
                    <a:pt x="4107" y="2028"/>
                  </a:lnTo>
                  <a:lnTo>
                    <a:pt x="3911" y="2182"/>
                  </a:lnTo>
                  <a:lnTo>
                    <a:pt x="3723" y="2335"/>
                  </a:lnTo>
                  <a:lnTo>
                    <a:pt x="3536" y="2488"/>
                  </a:lnTo>
                  <a:lnTo>
                    <a:pt x="3348" y="2650"/>
                  </a:lnTo>
                  <a:lnTo>
                    <a:pt x="3169" y="2821"/>
                  </a:lnTo>
                  <a:lnTo>
                    <a:pt x="2999" y="2991"/>
                  </a:lnTo>
                  <a:lnTo>
                    <a:pt x="2820" y="3170"/>
                  </a:lnTo>
                  <a:lnTo>
                    <a:pt x="2658" y="3349"/>
                  </a:lnTo>
                  <a:lnTo>
                    <a:pt x="2496" y="3528"/>
                  </a:lnTo>
                  <a:lnTo>
                    <a:pt x="2335" y="3715"/>
                  </a:lnTo>
                  <a:lnTo>
                    <a:pt x="2181" y="3911"/>
                  </a:lnTo>
                  <a:lnTo>
                    <a:pt x="2036" y="4098"/>
                  </a:lnTo>
                  <a:lnTo>
                    <a:pt x="1892" y="4303"/>
                  </a:lnTo>
                  <a:lnTo>
                    <a:pt x="1747" y="4499"/>
                  </a:lnTo>
                  <a:lnTo>
                    <a:pt x="1610" y="4712"/>
                  </a:lnTo>
                  <a:lnTo>
                    <a:pt x="1483" y="4916"/>
                  </a:lnTo>
                  <a:lnTo>
                    <a:pt x="1355" y="5129"/>
                  </a:lnTo>
                  <a:lnTo>
                    <a:pt x="1236" y="5342"/>
                  </a:lnTo>
                  <a:lnTo>
                    <a:pt x="1125" y="5564"/>
                  </a:lnTo>
                  <a:lnTo>
                    <a:pt x="1014" y="5785"/>
                  </a:lnTo>
                  <a:lnTo>
                    <a:pt x="903" y="6007"/>
                  </a:lnTo>
                  <a:lnTo>
                    <a:pt x="810" y="6237"/>
                  </a:lnTo>
                  <a:lnTo>
                    <a:pt x="716" y="6467"/>
                  </a:lnTo>
                  <a:lnTo>
                    <a:pt x="622" y="6705"/>
                  </a:lnTo>
                  <a:lnTo>
                    <a:pt x="537" y="6935"/>
                  </a:lnTo>
                  <a:lnTo>
                    <a:pt x="460" y="7174"/>
                  </a:lnTo>
                  <a:lnTo>
                    <a:pt x="392" y="7421"/>
                  </a:lnTo>
                  <a:lnTo>
                    <a:pt x="324" y="7660"/>
                  </a:lnTo>
                  <a:lnTo>
                    <a:pt x="264" y="7907"/>
                  </a:lnTo>
                  <a:lnTo>
                    <a:pt x="213" y="8154"/>
                  </a:lnTo>
                  <a:lnTo>
                    <a:pt x="162" y="8409"/>
                  </a:lnTo>
                  <a:lnTo>
                    <a:pt x="120" y="8656"/>
                  </a:lnTo>
                  <a:lnTo>
                    <a:pt x="85" y="8912"/>
                  </a:lnTo>
                  <a:lnTo>
                    <a:pt x="60" y="9167"/>
                  </a:lnTo>
                  <a:lnTo>
                    <a:pt x="34" y="9432"/>
                  </a:lnTo>
                  <a:lnTo>
                    <a:pt x="17" y="9687"/>
                  </a:lnTo>
                  <a:lnTo>
                    <a:pt x="9" y="9951"/>
                  </a:lnTo>
                  <a:lnTo>
                    <a:pt x="0" y="10215"/>
                  </a:lnTo>
                  <a:lnTo>
                    <a:pt x="9" y="10479"/>
                  </a:lnTo>
                  <a:lnTo>
                    <a:pt x="17" y="10744"/>
                  </a:lnTo>
                  <a:lnTo>
                    <a:pt x="34" y="10999"/>
                  </a:lnTo>
                  <a:lnTo>
                    <a:pt x="60" y="11263"/>
                  </a:lnTo>
                  <a:lnTo>
                    <a:pt x="85" y="11519"/>
                  </a:lnTo>
                  <a:lnTo>
                    <a:pt x="120" y="11774"/>
                  </a:lnTo>
                  <a:lnTo>
                    <a:pt x="162" y="12021"/>
                  </a:lnTo>
                  <a:lnTo>
                    <a:pt x="213" y="12277"/>
                  </a:lnTo>
                  <a:lnTo>
                    <a:pt x="264" y="12524"/>
                  </a:lnTo>
                  <a:lnTo>
                    <a:pt x="324" y="12771"/>
                  </a:lnTo>
                  <a:lnTo>
                    <a:pt x="392" y="13018"/>
                  </a:lnTo>
                  <a:lnTo>
                    <a:pt x="460" y="13257"/>
                  </a:lnTo>
                  <a:lnTo>
                    <a:pt x="537" y="13495"/>
                  </a:lnTo>
                  <a:lnTo>
                    <a:pt x="622" y="13734"/>
                  </a:lnTo>
                  <a:lnTo>
                    <a:pt x="716" y="13964"/>
                  </a:lnTo>
                  <a:lnTo>
                    <a:pt x="810" y="14194"/>
                  </a:lnTo>
                  <a:lnTo>
                    <a:pt x="903" y="14424"/>
                  </a:lnTo>
                  <a:lnTo>
                    <a:pt x="1014" y="14645"/>
                  </a:lnTo>
                  <a:lnTo>
                    <a:pt x="1125" y="14867"/>
                  </a:lnTo>
                  <a:lnTo>
                    <a:pt x="1236" y="15088"/>
                  </a:lnTo>
                  <a:lnTo>
                    <a:pt x="1355" y="15301"/>
                  </a:lnTo>
                  <a:lnTo>
                    <a:pt x="1483" y="15514"/>
                  </a:lnTo>
                  <a:lnTo>
                    <a:pt x="1610" y="15727"/>
                  </a:lnTo>
                  <a:lnTo>
                    <a:pt x="1747" y="15932"/>
                  </a:lnTo>
                  <a:lnTo>
                    <a:pt x="1892" y="16136"/>
                  </a:lnTo>
                  <a:lnTo>
                    <a:pt x="2036" y="16332"/>
                  </a:lnTo>
                  <a:lnTo>
                    <a:pt x="2181" y="16528"/>
                  </a:lnTo>
                  <a:lnTo>
                    <a:pt x="2335" y="16716"/>
                  </a:lnTo>
                  <a:lnTo>
                    <a:pt x="2496" y="16903"/>
                  </a:lnTo>
                  <a:lnTo>
                    <a:pt x="2658" y="17090"/>
                  </a:lnTo>
                  <a:lnTo>
                    <a:pt x="2820" y="17269"/>
                  </a:lnTo>
                  <a:lnTo>
                    <a:pt x="2999" y="17440"/>
                  </a:lnTo>
                  <a:lnTo>
                    <a:pt x="3169" y="17610"/>
                  </a:lnTo>
                  <a:lnTo>
                    <a:pt x="3348" y="17780"/>
                  </a:lnTo>
                  <a:lnTo>
                    <a:pt x="3536" y="17942"/>
                  </a:lnTo>
                  <a:lnTo>
                    <a:pt x="3723" y="18104"/>
                  </a:lnTo>
                  <a:lnTo>
                    <a:pt x="3911" y="18258"/>
                  </a:lnTo>
                  <a:lnTo>
                    <a:pt x="4107" y="18402"/>
                  </a:lnTo>
                  <a:lnTo>
                    <a:pt x="4303" y="18547"/>
                  </a:lnTo>
                  <a:lnTo>
                    <a:pt x="4507" y="18692"/>
                  </a:lnTo>
                  <a:lnTo>
                    <a:pt x="4711" y="18828"/>
                  </a:lnTo>
                  <a:lnTo>
                    <a:pt x="4924" y="18956"/>
                  </a:lnTo>
                  <a:lnTo>
                    <a:pt x="5137" y="19084"/>
                  </a:lnTo>
                  <a:lnTo>
                    <a:pt x="5350" y="19203"/>
                  </a:lnTo>
                  <a:lnTo>
                    <a:pt x="5572" y="19314"/>
                  </a:lnTo>
                  <a:lnTo>
                    <a:pt x="5793" y="19425"/>
                  </a:lnTo>
                  <a:lnTo>
                    <a:pt x="6015" y="19535"/>
                  </a:lnTo>
                  <a:lnTo>
                    <a:pt x="6245" y="19629"/>
                  </a:lnTo>
                  <a:lnTo>
                    <a:pt x="6475" y="19723"/>
                  </a:lnTo>
                  <a:lnTo>
                    <a:pt x="6705" y="19817"/>
                  </a:lnTo>
                  <a:lnTo>
                    <a:pt x="6944" y="19902"/>
                  </a:lnTo>
                  <a:lnTo>
                    <a:pt x="7182" y="19978"/>
                  </a:lnTo>
                  <a:lnTo>
                    <a:pt x="7421" y="20047"/>
                  </a:lnTo>
                  <a:lnTo>
                    <a:pt x="7668" y="20115"/>
                  </a:lnTo>
                  <a:lnTo>
                    <a:pt x="7915" y="20174"/>
                  </a:lnTo>
                  <a:lnTo>
                    <a:pt x="8162" y="20226"/>
                  </a:lnTo>
                  <a:lnTo>
                    <a:pt x="8409" y="20277"/>
                  </a:lnTo>
                  <a:lnTo>
                    <a:pt x="8664" y="20319"/>
                  </a:lnTo>
                  <a:lnTo>
                    <a:pt x="8920" y="20353"/>
                  </a:lnTo>
                  <a:lnTo>
                    <a:pt x="9176" y="20379"/>
                  </a:lnTo>
                  <a:lnTo>
                    <a:pt x="9431" y="20404"/>
                  </a:lnTo>
                  <a:lnTo>
                    <a:pt x="9695" y="20421"/>
                  </a:lnTo>
                  <a:lnTo>
                    <a:pt x="9959" y="20430"/>
                  </a:lnTo>
                  <a:lnTo>
                    <a:pt x="10223" y="20439"/>
                  </a:lnTo>
                  <a:lnTo>
                    <a:pt x="10488" y="20430"/>
                  </a:lnTo>
                  <a:lnTo>
                    <a:pt x="10743" y="20421"/>
                  </a:lnTo>
                  <a:lnTo>
                    <a:pt x="11007" y="20404"/>
                  </a:lnTo>
                  <a:lnTo>
                    <a:pt x="11263" y="20379"/>
                  </a:lnTo>
                  <a:lnTo>
                    <a:pt x="11518" y="20353"/>
                  </a:lnTo>
                  <a:lnTo>
                    <a:pt x="11774" y="20319"/>
                  </a:lnTo>
                  <a:lnTo>
                    <a:pt x="12030" y="20277"/>
                  </a:lnTo>
                  <a:lnTo>
                    <a:pt x="12277" y="20226"/>
                  </a:lnTo>
                  <a:lnTo>
                    <a:pt x="12532" y="20174"/>
                  </a:lnTo>
                  <a:lnTo>
                    <a:pt x="12771" y="20115"/>
                  </a:lnTo>
                  <a:lnTo>
                    <a:pt x="13018" y="20047"/>
                  </a:lnTo>
                  <a:lnTo>
                    <a:pt x="13256" y="19978"/>
                  </a:lnTo>
                  <a:lnTo>
                    <a:pt x="13495" y="19902"/>
                  </a:lnTo>
                  <a:lnTo>
                    <a:pt x="13733" y="19817"/>
                  </a:lnTo>
                  <a:lnTo>
                    <a:pt x="13963" y="19723"/>
                  </a:lnTo>
                  <a:lnTo>
                    <a:pt x="14193" y="19629"/>
                  </a:lnTo>
                  <a:lnTo>
                    <a:pt x="14424" y="19535"/>
                  </a:lnTo>
                  <a:lnTo>
                    <a:pt x="14654" y="19425"/>
                  </a:lnTo>
                  <a:lnTo>
                    <a:pt x="14875" y="19314"/>
                  </a:lnTo>
                  <a:lnTo>
                    <a:pt x="15088" y="19203"/>
                  </a:lnTo>
                  <a:lnTo>
                    <a:pt x="15310" y="19084"/>
                  </a:lnTo>
                  <a:lnTo>
                    <a:pt x="15523" y="18956"/>
                  </a:lnTo>
                  <a:lnTo>
                    <a:pt x="15727" y="18828"/>
                  </a:lnTo>
                  <a:lnTo>
                    <a:pt x="15931" y="18692"/>
                  </a:lnTo>
                  <a:lnTo>
                    <a:pt x="16136" y="18547"/>
                  </a:lnTo>
                  <a:lnTo>
                    <a:pt x="16332" y="18402"/>
                  </a:lnTo>
                  <a:lnTo>
                    <a:pt x="16528" y="18258"/>
                  </a:lnTo>
                  <a:lnTo>
                    <a:pt x="16724" y="18104"/>
                  </a:lnTo>
                  <a:lnTo>
                    <a:pt x="16911" y="17942"/>
                  </a:lnTo>
                  <a:lnTo>
                    <a:pt x="17090" y="17780"/>
                  </a:lnTo>
                  <a:lnTo>
                    <a:pt x="17269" y="17610"/>
                  </a:lnTo>
                  <a:lnTo>
                    <a:pt x="17448" y="17440"/>
                  </a:lnTo>
                  <a:lnTo>
                    <a:pt x="17618" y="17269"/>
                  </a:lnTo>
                  <a:lnTo>
                    <a:pt x="17780" y="17090"/>
                  </a:lnTo>
                  <a:lnTo>
                    <a:pt x="17951" y="16903"/>
                  </a:lnTo>
                  <a:lnTo>
                    <a:pt x="18104" y="16716"/>
                  </a:lnTo>
                  <a:lnTo>
                    <a:pt x="18257" y="16528"/>
                  </a:lnTo>
                  <a:lnTo>
                    <a:pt x="18411" y="16332"/>
                  </a:lnTo>
                  <a:lnTo>
                    <a:pt x="18555" y="16136"/>
                  </a:lnTo>
                  <a:lnTo>
                    <a:pt x="18692" y="15932"/>
                  </a:lnTo>
                  <a:lnTo>
                    <a:pt x="18828" y="15727"/>
                  </a:lnTo>
                  <a:lnTo>
                    <a:pt x="18956" y="15514"/>
                  </a:lnTo>
                  <a:lnTo>
                    <a:pt x="19084" y="15301"/>
                  </a:lnTo>
                  <a:lnTo>
                    <a:pt x="19203" y="15088"/>
                  </a:lnTo>
                  <a:lnTo>
                    <a:pt x="19322" y="14867"/>
                  </a:lnTo>
                  <a:lnTo>
                    <a:pt x="19433" y="14645"/>
                  </a:lnTo>
                  <a:lnTo>
                    <a:pt x="19535" y="14424"/>
                  </a:lnTo>
                  <a:lnTo>
                    <a:pt x="19637" y="14194"/>
                  </a:lnTo>
                  <a:lnTo>
                    <a:pt x="19731" y="13964"/>
                  </a:lnTo>
                  <a:lnTo>
                    <a:pt x="19816" y="13734"/>
                  </a:lnTo>
                  <a:lnTo>
                    <a:pt x="19901" y="13495"/>
                  </a:lnTo>
                  <a:lnTo>
                    <a:pt x="19978" y="13257"/>
                  </a:lnTo>
                  <a:lnTo>
                    <a:pt x="20055" y="13018"/>
                  </a:lnTo>
                  <a:lnTo>
                    <a:pt x="20114" y="12771"/>
                  </a:lnTo>
                  <a:lnTo>
                    <a:pt x="20174" y="12524"/>
                  </a:lnTo>
                  <a:lnTo>
                    <a:pt x="20234" y="12277"/>
                  </a:lnTo>
                  <a:lnTo>
                    <a:pt x="20276" y="12021"/>
                  </a:lnTo>
                  <a:lnTo>
                    <a:pt x="20319" y="11774"/>
                  </a:lnTo>
                  <a:lnTo>
                    <a:pt x="20353" y="11519"/>
                  </a:lnTo>
                  <a:lnTo>
                    <a:pt x="20387" y="11263"/>
                  </a:lnTo>
                  <a:lnTo>
                    <a:pt x="20413" y="10999"/>
                  </a:lnTo>
                  <a:lnTo>
                    <a:pt x="20430" y="10744"/>
                  </a:lnTo>
                  <a:lnTo>
                    <a:pt x="20438" y="10479"/>
                  </a:lnTo>
                  <a:lnTo>
                    <a:pt x="20438" y="10215"/>
                  </a:lnTo>
                  <a:lnTo>
                    <a:pt x="20438" y="9951"/>
                  </a:lnTo>
                  <a:lnTo>
                    <a:pt x="20430" y="9687"/>
                  </a:lnTo>
                  <a:lnTo>
                    <a:pt x="20413" y="9432"/>
                  </a:lnTo>
                  <a:lnTo>
                    <a:pt x="20387" y="9167"/>
                  </a:lnTo>
                  <a:lnTo>
                    <a:pt x="20353" y="8912"/>
                  </a:lnTo>
                  <a:lnTo>
                    <a:pt x="20319" y="8656"/>
                  </a:lnTo>
                  <a:lnTo>
                    <a:pt x="20276" y="8409"/>
                  </a:lnTo>
                  <a:lnTo>
                    <a:pt x="20234" y="8154"/>
                  </a:lnTo>
                  <a:lnTo>
                    <a:pt x="20174" y="7907"/>
                  </a:lnTo>
                  <a:lnTo>
                    <a:pt x="20114" y="7660"/>
                  </a:lnTo>
                  <a:lnTo>
                    <a:pt x="20055" y="7421"/>
                  </a:lnTo>
                  <a:lnTo>
                    <a:pt x="19978" y="7174"/>
                  </a:lnTo>
                  <a:lnTo>
                    <a:pt x="19901" y="6935"/>
                  </a:lnTo>
                  <a:lnTo>
                    <a:pt x="19816" y="6705"/>
                  </a:lnTo>
                  <a:lnTo>
                    <a:pt x="19731" y="6467"/>
                  </a:lnTo>
                  <a:lnTo>
                    <a:pt x="19637" y="6237"/>
                  </a:lnTo>
                  <a:lnTo>
                    <a:pt x="19535" y="6007"/>
                  </a:lnTo>
                  <a:lnTo>
                    <a:pt x="19433" y="5785"/>
                  </a:lnTo>
                  <a:lnTo>
                    <a:pt x="19322" y="5564"/>
                  </a:lnTo>
                  <a:lnTo>
                    <a:pt x="19203" y="5342"/>
                  </a:lnTo>
                  <a:lnTo>
                    <a:pt x="19084" y="5129"/>
                  </a:lnTo>
                  <a:lnTo>
                    <a:pt x="18956" y="4916"/>
                  </a:lnTo>
                  <a:lnTo>
                    <a:pt x="18828" y="4712"/>
                  </a:lnTo>
                  <a:lnTo>
                    <a:pt x="18692" y="4499"/>
                  </a:lnTo>
                  <a:lnTo>
                    <a:pt x="18555" y="4303"/>
                  </a:lnTo>
                  <a:lnTo>
                    <a:pt x="18411" y="4098"/>
                  </a:lnTo>
                  <a:lnTo>
                    <a:pt x="18257" y="3911"/>
                  </a:lnTo>
                  <a:lnTo>
                    <a:pt x="18104" y="3715"/>
                  </a:lnTo>
                  <a:lnTo>
                    <a:pt x="17951" y="3528"/>
                  </a:lnTo>
                  <a:lnTo>
                    <a:pt x="17780" y="3349"/>
                  </a:lnTo>
                  <a:lnTo>
                    <a:pt x="17618" y="3170"/>
                  </a:lnTo>
                  <a:lnTo>
                    <a:pt x="17448" y="2991"/>
                  </a:lnTo>
                  <a:lnTo>
                    <a:pt x="17269" y="2821"/>
                  </a:lnTo>
                  <a:lnTo>
                    <a:pt x="17090" y="2650"/>
                  </a:lnTo>
                  <a:lnTo>
                    <a:pt x="16911" y="2488"/>
                  </a:lnTo>
                  <a:lnTo>
                    <a:pt x="16724" y="2335"/>
                  </a:lnTo>
                  <a:lnTo>
                    <a:pt x="16528" y="2182"/>
                  </a:lnTo>
                  <a:lnTo>
                    <a:pt x="16332" y="2028"/>
                  </a:lnTo>
                  <a:lnTo>
                    <a:pt x="16136" y="1883"/>
                  </a:lnTo>
                  <a:lnTo>
                    <a:pt x="15931" y="1747"/>
                  </a:lnTo>
                  <a:lnTo>
                    <a:pt x="15727" y="1611"/>
                  </a:lnTo>
                  <a:lnTo>
                    <a:pt x="15523" y="1474"/>
                  </a:lnTo>
                  <a:lnTo>
                    <a:pt x="15310" y="1355"/>
                  </a:lnTo>
                  <a:lnTo>
                    <a:pt x="15088" y="1227"/>
                  </a:lnTo>
                  <a:lnTo>
                    <a:pt x="14875" y="1117"/>
                  </a:lnTo>
                  <a:lnTo>
                    <a:pt x="14654" y="1006"/>
                  </a:lnTo>
                  <a:lnTo>
                    <a:pt x="14424" y="904"/>
                  </a:lnTo>
                  <a:lnTo>
                    <a:pt x="14193" y="801"/>
                  </a:lnTo>
                  <a:lnTo>
                    <a:pt x="13963" y="708"/>
                  </a:lnTo>
                  <a:lnTo>
                    <a:pt x="13733" y="623"/>
                  </a:lnTo>
                  <a:lnTo>
                    <a:pt x="13495" y="537"/>
                  </a:lnTo>
                  <a:lnTo>
                    <a:pt x="13256" y="461"/>
                  </a:lnTo>
                  <a:lnTo>
                    <a:pt x="13018" y="384"/>
                  </a:lnTo>
                  <a:lnTo>
                    <a:pt x="12771" y="324"/>
                  </a:lnTo>
                  <a:lnTo>
                    <a:pt x="12532" y="256"/>
                  </a:lnTo>
                  <a:lnTo>
                    <a:pt x="12277" y="205"/>
                  </a:lnTo>
                  <a:lnTo>
                    <a:pt x="12030" y="154"/>
                  </a:lnTo>
                  <a:lnTo>
                    <a:pt x="11774" y="120"/>
                  </a:lnTo>
                  <a:lnTo>
                    <a:pt x="11518" y="77"/>
                  </a:lnTo>
                  <a:lnTo>
                    <a:pt x="11263" y="52"/>
                  </a:lnTo>
                  <a:lnTo>
                    <a:pt x="11007" y="26"/>
                  </a:lnTo>
                  <a:lnTo>
                    <a:pt x="10743" y="9"/>
                  </a:lnTo>
                  <a:lnTo>
                    <a:pt x="104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5"/>
            <p:cNvSpPr/>
            <p:nvPr/>
          </p:nvSpPr>
          <p:spPr>
            <a:xfrm>
              <a:off x="-899600" y="-5015550"/>
              <a:ext cx="510975" cy="510975"/>
            </a:xfrm>
            <a:custGeom>
              <a:avLst/>
              <a:gdLst/>
              <a:ahLst/>
              <a:cxnLst/>
              <a:rect l="l" t="t" r="r" b="b"/>
              <a:pathLst>
                <a:path w="20439" h="20439" fill="none" extrusionOk="0">
                  <a:moveTo>
                    <a:pt x="20438" y="10215"/>
                  </a:moveTo>
                  <a:lnTo>
                    <a:pt x="20438" y="10215"/>
                  </a:lnTo>
                  <a:lnTo>
                    <a:pt x="20438" y="10479"/>
                  </a:lnTo>
                  <a:lnTo>
                    <a:pt x="20430" y="10744"/>
                  </a:lnTo>
                  <a:lnTo>
                    <a:pt x="20413" y="10999"/>
                  </a:lnTo>
                  <a:lnTo>
                    <a:pt x="20387" y="11263"/>
                  </a:lnTo>
                  <a:lnTo>
                    <a:pt x="20353" y="11519"/>
                  </a:lnTo>
                  <a:lnTo>
                    <a:pt x="20319" y="11774"/>
                  </a:lnTo>
                  <a:lnTo>
                    <a:pt x="20276" y="12021"/>
                  </a:lnTo>
                  <a:lnTo>
                    <a:pt x="20234" y="12277"/>
                  </a:lnTo>
                  <a:lnTo>
                    <a:pt x="20174" y="12524"/>
                  </a:lnTo>
                  <a:lnTo>
                    <a:pt x="20114" y="12771"/>
                  </a:lnTo>
                  <a:lnTo>
                    <a:pt x="20055" y="13018"/>
                  </a:lnTo>
                  <a:lnTo>
                    <a:pt x="19978" y="13257"/>
                  </a:lnTo>
                  <a:lnTo>
                    <a:pt x="19901" y="13495"/>
                  </a:lnTo>
                  <a:lnTo>
                    <a:pt x="19816" y="13734"/>
                  </a:lnTo>
                  <a:lnTo>
                    <a:pt x="19731" y="13964"/>
                  </a:lnTo>
                  <a:lnTo>
                    <a:pt x="19637" y="14194"/>
                  </a:lnTo>
                  <a:lnTo>
                    <a:pt x="19535" y="14424"/>
                  </a:lnTo>
                  <a:lnTo>
                    <a:pt x="19433" y="14645"/>
                  </a:lnTo>
                  <a:lnTo>
                    <a:pt x="19322" y="14867"/>
                  </a:lnTo>
                  <a:lnTo>
                    <a:pt x="19203" y="15088"/>
                  </a:lnTo>
                  <a:lnTo>
                    <a:pt x="19084" y="15301"/>
                  </a:lnTo>
                  <a:lnTo>
                    <a:pt x="18956" y="15514"/>
                  </a:lnTo>
                  <a:lnTo>
                    <a:pt x="18828" y="15727"/>
                  </a:lnTo>
                  <a:lnTo>
                    <a:pt x="18692" y="15932"/>
                  </a:lnTo>
                  <a:lnTo>
                    <a:pt x="18555" y="16136"/>
                  </a:lnTo>
                  <a:lnTo>
                    <a:pt x="18411" y="16332"/>
                  </a:lnTo>
                  <a:lnTo>
                    <a:pt x="18257" y="16528"/>
                  </a:lnTo>
                  <a:lnTo>
                    <a:pt x="18104" y="16716"/>
                  </a:lnTo>
                  <a:lnTo>
                    <a:pt x="17951" y="16903"/>
                  </a:lnTo>
                  <a:lnTo>
                    <a:pt x="17780" y="17090"/>
                  </a:lnTo>
                  <a:lnTo>
                    <a:pt x="17618" y="17269"/>
                  </a:lnTo>
                  <a:lnTo>
                    <a:pt x="17448" y="17440"/>
                  </a:lnTo>
                  <a:lnTo>
                    <a:pt x="17269" y="17610"/>
                  </a:lnTo>
                  <a:lnTo>
                    <a:pt x="17090" y="17780"/>
                  </a:lnTo>
                  <a:lnTo>
                    <a:pt x="16911" y="17942"/>
                  </a:lnTo>
                  <a:lnTo>
                    <a:pt x="16724" y="18104"/>
                  </a:lnTo>
                  <a:lnTo>
                    <a:pt x="16528" y="18258"/>
                  </a:lnTo>
                  <a:lnTo>
                    <a:pt x="16332" y="18402"/>
                  </a:lnTo>
                  <a:lnTo>
                    <a:pt x="16136" y="18547"/>
                  </a:lnTo>
                  <a:lnTo>
                    <a:pt x="15931" y="18692"/>
                  </a:lnTo>
                  <a:lnTo>
                    <a:pt x="15727" y="18828"/>
                  </a:lnTo>
                  <a:lnTo>
                    <a:pt x="15523" y="18956"/>
                  </a:lnTo>
                  <a:lnTo>
                    <a:pt x="15310" y="19084"/>
                  </a:lnTo>
                  <a:lnTo>
                    <a:pt x="15088" y="19203"/>
                  </a:lnTo>
                  <a:lnTo>
                    <a:pt x="14875" y="19314"/>
                  </a:lnTo>
                  <a:lnTo>
                    <a:pt x="14654" y="19425"/>
                  </a:lnTo>
                  <a:lnTo>
                    <a:pt x="14424" y="19535"/>
                  </a:lnTo>
                  <a:lnTo>
                    <a:pt x="14193" y="19629"/>
                  </a:lnTo>
                  <a:lnTo>
                    <a:pt x="13963" y="19723"/>
                  </a:lnTo>
                  <a:lnTo>
                    <a:pt x="13733" y="19817"/>
                  </a:lnTo>
                  <a:lnTo>
                    <a:pt x="13495" y="19902"/>
                  </a:lnTo>
                  <a:lnTo>
                    <a:pt x="13256" y="19978"/>
                  </a:lnTo>
                  <a:lnTo>
                    <a:pt x="13018" y="20047"/>
                  </a:lnTo>
                  <a:lnTo>
                    <a:pt x="12771" y="20115"/>
                  </a:lnTo>
                  <a:lnTo>
                    <a:pt x="12532" y="20174"/>
                  </a:lnTo>
                  <a:lnTo>
                    <a:pt x="12277" y="20226"/>
                  </a:lnTo>
                  <a:lnTo>
                    <a:pt x="12030" y="20277"/>
                  </a:lnTo>
                  <a:lnTo>
                    <a:pt x="11774" y="20319"/>
                  </a:lnTo>
                  <a:lnTo>
                    <a:pt x="11518" y="20353"/>
                  </a:lnTo>
                  <a:lnTo>
                    <a:pt x="11263" y="20379"/>
                  </a:lnTo>
                  <a:lnTo>
                    <a:pt x="11007" y="20404"/>
                  </a:lnTo>
                  <a:lnTo>
                    <a:pt x="10743" y="20421"/>
                  </a:lnTo>
                  <a:lnTo>
                    <a:pt x="10488" y="20430"/>
                  </a:lnTo>
                  <a:lnTo>
                    <a:pt x="10223" y="20439"/>
                  </a:lnTo>
                  <a:lnTo>
                    <a:pt x="10223" y="20439"/>
                  </a:lnTo>
                  <a:lnTo>
                    <a:pt x="9959" y="20430"/>
                  </a:lnTo>
                  <a:lnTo>
                    <a:pt x="9695" y="20421"/>
                  </a:lnTo>
                  <a:lnTo>
                    <a:pt x="9431" y="20404"/>
                  </a:lnTo>
                  <a:lnTo>
                    <a:pt x="9176" y="20379"/>
                  </a:lnTo>
                  <a:lnTo>
                    <a:pt x="8920" y="20353"/>
                  </a:lnTo>
                  <a:lnTo>
                    <a:pt x="8664" y="20319"/>
                  </a:lnTo>
                  <a:lnTo>
                    <a:pt x="8409" y="20277"/>
                  </a:lnTo>
                  <a:lnTo>
                    <a:pt x="8162" y="20226"/>
                  </a:lnTo>
                  <a:lnTo>
                    <a:pt x="7915" y="20174"/>
                  </a:lnTo>
                  <a:lnTo>
                    <a:pt x="7668" y="20115"/>
                  </a:lnTo>
                  <a:lnTo>
                    <a:pt x="7421" y="20047"/>
                  </a:lnTo>
                  <a:lnTo>
                    <a:pt x="7182" y="19978"/>
                  </a:lnTo>
                  <a:lnTo>
                    <a:pt x="6944" y="19902"/>
                  </a:lnTo>
                  <a:lnTo>
                    <a:pt x="6705" y="19817"/>
                  </a:lnTo>
                  <a:lnTo>
                    <a:pt x="6475" y="19723"/>
                  </a:lnTo>
                  <a:lnTo>
                    <a:pt x="6245" y="19629"/>
                  </a:lnTo>
                  <a:lnTo>
                    <a:pt x="6015" y="19535"/>
                  </a:lnTo>
                  <a:lnTo>
                    <a:pt x="5793" y="19425"/>
                  </a:lnTo>
                  <a:lnTo>
                    <a:pt x="5572" y="19314"/>
                  </a:lnTo>
                  <a:lnTo>
                    <a:pt x="5350" y="19203"/>
                  </a:lnTo>
                  <a:lnTo>
                    <a:pt x="5137" y="19084"/>
                  </a:lnTo>
                  <a:lnTo>
                    <a:pt x="4924" y="18956"/>
                  </a:lnTo>
                  <a:lnTo>
                    <a:pt x="4711" y="18828"/>
                  </a:lnTo>
                  <a:lnTo>
                    <a:pt x="4507" y="18692"/>
                  </a:lnTo>
                  <a:lnTo>
                    <a:pt x="4303" y="18547"/>
                  </a:lnTo>
                  <a:lnTo>
                    <a:pt x="4107" y="18402"/>
                  </a:lnTo>
                  <a:lnTo>
                    <a:pt x="3911" y="18258"/>
                  </a:lnTo>
                  <a:lnTo>
                    <a:pt x="3723" y="18104"/>
                  </a:lnTo>
                  <a:lnTo>
                    <a:pt x="3536" y="17942"/>
                  </a:lnTo>
                  <a:lnTo>
                    <a:pt x="3348" y="17780"/>
                  </a:lnTo>
                  <a:lnTo>
                    <a:pt x="3169" y="17610"/>
                  </a:lnTo>
                  <a:lnTo>
                    <a:pt x="2999" y="17440"/>
                  </a:lnTo>
                  <a:lnTo>
                    <a:pt x="2820" y="17269"/>
                  </a:lnTo>
                  <a:lnTo>
                    <a:pt x="2658" y="17090"/>
                  </a:lnTo>
                  <a:lnTo>
                    <a:pt x="2496" y="16903"/>
                  </a:lnTo>
                  <a:lnTo>
                    <a:pt x="2335" y="16716"/>
                  </a:lnTo>
                  <a:lnTo>
                    <a:pt x="2181" y="16528"/>
                  </a:lnTo>
                  <a:lnTo>
                    <a:pt x="2036" y="16332"/>
                  </a:lnTo>
                  <a:lnTo>
                    <a:pt x="1892" y="16136"/>
                  </a:lnTo>
                  <a:lnTo>
                    <a:pt x="1747" y="15932"/>
                  </a:lnTo>
                  <a:lnTo>
                    <a:pt x="1610" y="15727"/>
                  </a:lnTo>
                  <a:lnTo>
                    <a:pt x="1483" y="15514"/>
                  </a:lnTo>
                  <a:lnTo>
                    <a:pt x="1355" y="15301"/>
                  </a:lnTo>
                  <a:lnTo>
                    <a:pt x="1236" y="15088"/>
                  </a:lnTo>
                  <a:lnTo>
                    <a:pt x="1125" y="14867"/>
                  </a:lnTo>
                  <a:lnTo>
                    <a:pt x="1014" y="14645"/>
                  </a:lnTo>
                  <a:lnTo>
                    <a:pt x="903" y="14424"/>
                  </a:lnTo>
                  <a:lnTo>
                    <a:pt x="810" y="14194"/>
                  </a:lnTo>
                  <a:lnTo>
                    <a:pt x="716" y="13964"/>
                  </a:lnTo>
                  <a:lnTo>
                    <a:pt x="622" y="13734"/>
                  </a:lnTo>
                  <a:lnTo>
                    <a:pt x="537" y="13495"/>
                  </a:lnTo>
                  <a:lnTo>
                    <a:pt x="460" y="13257"/>
                  </a:lnTo>
                  <a:lnTo>
                    <a:pt x="392" y="13018"/>
                  </a:lnTo>
                  <a:lnTo>
                    <a:pt x="324" y="12771"/>
                  </a:lnTo>
                  <a:lnTo>
                    <a:pt x="264" y="12524"/>
                  </a:lnTo>
                  <a:lnTo>
                    <a:pt x="213" y="12277"/>
                  </a:lnTo>
                  <a:lnTo>
                    <a:pt x="162" y="12021"/>
                  </a:lnTo>
                  <a:lnTo>
                    <a:pt x="120" y="11774"/>
                  </a:lnTo>
                  <a:lnTo>
                    <a:pt x="85" y="11519"/>
                  </a:lnTo>
                  <a:lnTo>
                    <a:pt x="60" y="11263"/>
                  </a:lnTo>
                  <a:lnTo>
                    <a:pt x="34" y="10999"/>
                  </a:lnTo>
                  <a:lnTo>
                    <a:pt x="17" y="10744"/>
                  </a:lnTo>
                  <a:lnTo>
                    <a:pt x="9" y="10479"/>
                  </a:lnTo>
                  <a:lnTo>
                    <a:pt x="0" y="10215"/>
                  </a:lnTo>
                  <a:lnTo>
                    <a:pt x="0" y="10215"/>
                  </a:lnTo>
                  <a:lnTo>
                    <a:pt x="9" y="9951"/>
                  </a:lnTo>
                  <a:lnTo>
                    <a:pt x="17" y="9687"/>
                  </a:lnTo>
                  <a:lnTo>
                    <a:pt x="34" y="9432"/>
                  </a:lnTo>
                  <a:lnTo>
                    <a:pt x="60" y="9167"/>
                  </a:lnTo>
                  <a:lnTo>
                    <a:pt x="85" y="8912"/>
                  </a:lnTo>
                  <a:lnTo>
                    <a:pt x="120" y="8656"/>
                  </a:lnTo>
                  <a:lnTo>
                    <a:pt x="162" y="8409"/>
                  </a:lnTo>
                  <a:lnTo>
                    <a:pt x="213" y="8154"/>
                  </a:lnTo>
                  <a:lnTo>
                    <a:pt x="264" y="7907"/>
                  </a:lnTo>
                  <a:lnTo>
                    <a:pt x="324" y="7660"/>
                  </a:lnTo>
                  <a:lnTo>
                    <a:pt x="392" y="7421"/>
                  </a:lnTo>
                  <a:lnTo>
                    <a:pt x="460" y="7174"/>
                  </a:lnTo>
                  <a:lnTo>
                    <a:pt x="537" y="6935"/>
                  </a:lnTo>
                  <a:lnTo>
                    <a:pt x="622" y="6705"/>
                  </a:lnTo>
                  <a:lnTo>
                    <a:pt x="716" y="6467"/>
                  </a:lnTo>
                  <a:lnTo>
                    <a:pt x="810" y="6237"/>
                  </a:lnTo>
                  <a:lnTo>
                    <a:pt x="903" y="6007"/>
                  </a:lnTo>
                  <a:lnTo>
                    <a:pt x="1014" y="5785"/>
                  </a:lnTo>
                  <a:lnTo>
                    <a:pt x="1125" y="5564"/>
                  </a:lnTo>
                  <a:lnTo>
                    <a:pt x="1236" y="5342"/>
                  </a:lnTo>
                  <a:lnTo>
                    <a:pt x="1355" y="5129"/>
                  </a:lnTo>
                  <a:lnTo>
                    <a:pt x="1483" y="4916"/>
                  </a:lnTo>
                  <a:lnTo>
                    <a:pt x="1610" y="4712"/>
                  </a:lnTo>
                  <a:lnTo>
                    <a:pt x="1747" y="4499"/>
                  </a:lnTo>
                  <a:lnTo>
                    <a:pt x="1892" y="4303"/>
                  </a:lnTo>
                  <a:lnTo>
                    <a:pt x="2036" y="4098"/>
                  </a:lnTo>
                  <a:lnTo>
                    <a:pt x="2181" y="3911"/>
                  </a:lnTo>
                  <a:lnTo>
                    <a:pt x="2335" y="3715"/>
                  </a:lnTo>
                  <a:lnTo>
                    <a:pt x="2496" y="3528"/>
                  </a:lnTo>
                  <a:lnTo>
                    <a:pt x="2658" y="3349"/>
                  </a:lnTo>
                  <a:lnTo>
                    <a:pt x="2820" y="3170"/>
                  </a:lnTo>
                  <a:lnTo>
                    <a:pt x="2999" y="2991"/>
                  </a:lnTo>
                  <a:lnTo>
                    <a:pt x="3169" y="2821"/>
                  </a:lnTo>
                  <a:lnTo>
                    <a:pt x="3348" y="2650"/>
                  </a:lnTo>
                  <a:lnTo>
                    <a:pt x="3536" y="2488"/>
                  </a:lnTo>
                  <a:lnTo>
                    <a:pt x="3723" y="2335"/>
                  </a:lnTo>
                  <a:lnTo>
                    <a:pt x="3911" y="2182"/>
                  </a:lnTo>
                  <a:lnTo>
                    <a:pt x="4107" y="2028"/>
                  </a:lnTo>
                  <a:lnTo>
                    <a:pt x="4303" y="1883"/>
                  </a:lnTo>
                  <a:lnTo>
                    <a:pt x="4507" y="1747"/>
                  </a:lnTo>
                  <a:lnTo>
                    <a:pt x="4711" y="1611"/>
                  </a:lnTo>
                  <a:lnTo>
                    <a:pt x="4924" y="1474"/>
                  </a:lnTo>
                  <a:lnTo>
                    <a:pt x="5137" y="1355"/>
                  </a:lnTo>
                  <a:lnTo>
                    <a:pt x="5350" y="1227"/>
                  </a:lnTo>
                  <a:lnTo>
                    <a:pt x="5572" y="1117"/>
                  </a:lnTo>
                  <a:lnTo>
                    <a:pt x="5793" y="1006"/>
                  </a:lnTo>
                  <a:lnTo>
                    <a:pt x="6015" y="904"/>
                  </a:lnTo>
                  <a:lnTo>
                    <a:pt x="6245" y="801"/>
                  </a:lnTo>
                  <a:lnTo>
                    <a:pt x="6475" y="708"/>
                  </a:lnTo>
                  <a:lnTo>
                    <a:pt x="6705" y="623"/>
                  </a:lnTo>
                  <a:lnTo>
                    <a:pt x="6944" y="537"/>
                  </a:lnTo>
                  <a:lnTo>
                    <a:pt x="7182" y="461"/>
                  </a:lnTo>
                  <a:lnTo>
                    <a:pt x="7421" y="384"/>
                  </a:lnTo>
                  <a:lnTo>
                    <a:pt x="7668" y="324"/>
                  </a:lnTo>
                  <a:lnTo>
                    <a:pt x="7915" y="256"/>
                  </a:lnTo>
                  <a:lnTo>
                    <a:pt x="8162" y="205"/>
                  </a:lnTo>
                  <a:lnTo>
                    <a:pt x="8409" y="154"/>
                  </a:lnTo>
                  <a:lnTo>
                    <a:pt x="8664" y="120"/>
                  </a:lnTo>
                  <a:lnTo>
                    <a:pt x="8920" y="77"/>
                  </a:lnTo>
                  <a:lnTo>
                    <a:pt x="9176" y="52"/>
                  </a:lnTo>
                  <a:lnTo>
                    <a:pt x="9431" y="26"/>
                  </a:lnTo>
                  <a:lnTo>
                    <a:pt x="9695" y="9"/>
                  </a:lnTo>
                  <a:lnTo>
                    <a:pt x="9959" y="1"/>
                  </a:lnTo>
                  <a:lnTo>
                    <a:pt x="10223" y="1"/>
                  </a:lnTo>
                  <a:lnTo>
                    <a:pt x="10223" y="1"/>
                  </a:lnTo>
                  <a:lnTo>
                    <a:pt x="10488" y="1"/>
                  </a:lnTo>
                  <a:lnTo>
                    <a:pt x="10743" y="9"/>
                  </a:lnTo>
                  <a:lnTo>
                    <a:pt x="11007" y="26"/>
                  </a:lnTo>
                  <a:lnTo>
                    <a:pt x="11263" y="52"/>
                  </a:lnTo>
                  <a:lnTo>
                    <a:pt x="11518" y="77"/>
                  </a:lnTo>
                  <a:lnTo>
                    <a:pt x="11774" y="120"/>
                  </a:lnTo>
                  <a:lnTo>
                    <a:pt x="12030" y="154"/>
                  </a:lnTo>
                  <a:lnTo>
                    <a:pt x="12277" y="205"/>
                  </a:lnTo>
                  <a:lnTo>
                    <a:pt x="12532" y="256"/>
                  </a:lnTo>
                  <a:lnTo>
                    <a:pt x="12771" y="324"/>
                  </a:lnTo>
                  <a:lnTo>
                    <a:pt x="13018" y="384"/>
                  </a:lnTo>
                  <a:lnTo>
                    <a:pt x="13256" y="461"/>
                  </a:lnTo>
                  <a:lnTo>
                    <a:pt x="13495" y="537"/>
                  </a:lnTo>
                  <a:lnTo>
                    <a:pt x="13733" y="623"/>
                  </a:lnTo>
                  <a:lnTo>
                    <a:pt x="13963" y="708"/>
                  </a:lnTo>
                  <a:lnTo>
                    <a:pt x="14193" y="801"/>
                  </a:lnTo>
                  <a:lnTo>
                    <a:pt x="14424" y="904"/>
                  </a:lnTo>
                  <a:lnTo>
                    <a:pt x="14654" y="1006"/>
                  </a:lnTo>
                  <a:lnTo>
                    <a:pt x="14875" y="1117"/>
                  </a:lnTo>
                  <a:lnTo>
                    <a:pt x="15088" y="1227"/>
                  </a:lnTo>
                  <a:lnTo>
                    <a:pt x="15310" y="1355"/>
                  </a:lnTo>
                  <a:lnTo>
                    <a:pt x="15523" y="1474"/>
                  </a:lnTo>
                  <a:lnTo>
                    <a:pt x="15727" y="1611"/>
                  </a:lnTo>
                  <a:lnTo>
                    <a:pt x="15931" y="1747"/>
                  </a:lnTo>
                  <a:lnTo>
                    <a:pt x="16136" y="1883"/>
                  </a:lnTo>
                  <a:lnTo>
                    <a:pt x="16332" y="2028"/>
                  </a:lnTo>
                  <a:lnTo>
                    <a:pt x="16528" y="2182"/>
                  </a:lnTo>
                  <a:lnTo>
                    <a:pt x="16724" y="2335"/>
                  </a:lnTo>
                  <a:lnTo>
                    <a:pt x="16911" y="2488"/>
                  </a:lnTo>
                  <a:lnTo>
                    <a:pt x="17090" y="2650"/>
                  </a:lnTo>
                  <a:lnTo>
                    <a:pt x="17269" y="2821"/>
                  </a:lnTo>
                  <a:lnTo>
                    <a:pt x="17448" y="2991"/>
                  </a:lnTo>
                  <a:lnTo>
                    <a:pt x="17618" y="3170"/>
                  </a:lnTo>
                  <a:lnTo>
                    <a:pt x="17780" y="3349"/>
                  </a:lnTo>
                  <a:lnTo>
                    <a:pt x="17951" y="3528"/>
                  </a:lnTo>
                  <a:lnTo>
                    <a:pt x="18104" y="3715"/>
                  </a:lnTo>
                  <a:lnTo>
                    <a:pt x="18257" y="3911"/>
                  </a:lnTo>
                  <a:lnTo>
                    <a:pt x="18411" y="4098"/>
                  </a:lnTo>
                  <a:lnTo>
                    <a:pt x="18555" y="4303"/>
                  </a:lnTo>
                  <a:lnTo>
                    <a:pt x="18692" y="4499"/>
                  </a:lnTo>
                  <a:lnTo>
                    <a:pt x="18828" y="4712"/>
                  </a:lnTo>
                  <a:lnTo>
                    <a:pt x="18956" y="4916"/>
                  </a:lnTo>
                  <a:lnTo>
                    <a:pt x="19084" y="5129"/>
                  </a:lnTo>
                  <a:lnTo>
                    <a:pt x="19203" y="5342"/>
                  </a:lnTo>
                  <a:lnTo>
                    <a:pt x="19322" y="5564"/>
                  </a:lnTo>
                  <a:lnTo>
                    <a:pt x="19433" y="5785"/>
                  </a:lnTo>
                  <a:lnTo>
                    <a:pt x="19535" y="6007"/>
                  </a:lnTo>
                  <a:lnTo>
                    <a:pt x="19637" y="6237"/>
                  </a:lnTo>
                  <a:lnTo>
                    <a:pt x="19731" y="6467"/>
                  </a:lnTo>
                  <a:lnTo>
                    <a:pt x="19816" y="6705"/>
                  </a:lnTo>
                  <a:lnTo>
                    <a:pt x="19901" y="6935"/>
                  </a:lnTo>
                  <a:lnTo>
                    <a:pt x="19978" y="7174"/>
                  </a:lnTo>
                  <a:lnTo>
                    <a:pt x="20055" y="7421"/>
                  </a:lnTo>
                  <a:lnTo>
                    <a:pt x="20114" y="7660"/>
                  </a:lnTo>
                  <a:lnTo>
                    <a:pt x="20174" y="7907"/>
                  </a:lnTo>
                  <a:lnTo>
                    <a:pt x="20234" y="8154"/>
                  </a:lnTo>
                  <a:lnTo>
                    <a:pt x="20276" y="8409"/>
                  </a:lnTo>
                  <a:lnTo>
                    <a:pt x="20319" y="8656"/>
                  </a:lnTo>
                  <a:lnTo>
                    <a:pt x="20353" y="8912"/>
                  </a:lnTo>
                  <a:lnTo>
                    <a:pt x="20387" y="9167"/>
                  </a:lnTo>
                  <a:lnTo>
                    <a:pt x="20413" y="9432"/>
                  </a:lnTo>
                  <a:lnTo>
                    <a:pt x="20430" y="9687"/>
                  </a:lnTo>
                  <a:lnTo>
                    <a:pt x="20438" y="9951"/>
                  </a:lnTo>
                  <a:lnTo>
                    <a:pt x="20438" y="10215"/>
                  </a:lnTo>
                  <a:lnTo>
                    <a:pt x="20438" y="10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5"/>
            <p:cNvSpPr/>
            <p:nvPr/>
          </p:nvSpPr>
          <p:spPr>
            <a:xfrm>
              <a:off x="-388650" y="-4760175"/>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5"/>
            <p:cNvSpPr/>
            <p:nvPr/>
          </p:nvSpPr>
          <p:spPr>
            <a:xfrm>
              <a:off x="-899600" y="-3806450"/>
              <a:ext cx="510975" cy="510975"/>
            </a:xfrm>
            <a:custGeom>
              <a:avLst/>
              <a:gdLst/>
              <a:ahLst/>
              <a:cxnLst/>
              <a:rect l="l" t="t" r="r" b="b"/>
              <a:pathLst>
                <a:path w="20439" h="20439" extrusionOk="0">
                  <a:moveTo>
                    <a:pt x="9959" y="1"/>
                  </a:moveTo>
                  <a:lnTo>
                    <a:pt x="9695" y="9"/>
                  </a:lnTo>
                  <a:lnTo>
                    <a:pt x="9431" y="26"/>
                  </a:lnTo>
                  <a:lnTo>
                    <a:pt x="9176" y="52"/>
                  </a:lnTo>
                  <a:lnTo>
                    <a:pt x="8920" y="78"/>
                  </a:lnTo>
                  <a:lnTo>
                    <a:pt x="8664" y="120"/>
                  </a:lnTo>
                  <a:lnTo>
                    <a:pt x="8409" y="163"/>
                  </a:lnTo>
                  <a:lnTo>
                    <a:pt x="8162" y="205"/>
                  </a:lnTo>
                  <a:lnTo>
                    <a:pt x="7915" y="265"/>
                  </a:lnTo>
                  <a:lnTo>
                    <a:pt x="7668" y="325"/>
                  </a:lnTo>
                  <a:lnTo>
                    <a:pt x="7421" y="384"/>
                  </a:lnTo>
                  <a:lnTo>
                    <a:pt x="7182" y="461"/>
                  </a:lnTo>
                  <a:lnTo>
                    <a:pt x="6944" y="538"/>
                  </a:lnTo>
                  <a:lnTo>
                    <a:pt x="6705" y="623"/>
                  </a:lnTo>
                  <a:lnTo>
                    <a:pt x="6475" y="708"/>
                  </a:lnTo>
                  <a:lnTo>
                    <a:pt x="6245" y="802"/>
                  </a:lnTo>
                  <a:lnTo>
                    <a:pt x="6015" y="904"/>
                  </a:lnTo>
                  <a:lnTo>
                    <a:pt x="5793" y="1006"/>
                  </a:lnTo>
                  <a:lnTo>
                    <a:pt x="5572" y="1117"/>
                  </a:lnTo>
                  <a:lnTo>
                    <a:pt x="5350" y="1236"/>
                  </a:lnTo>
                  <a:lnTo>
                    <a:pt x="5137" y="1355"/>
                  </a:lnTo>
                  <a:lnTo>
                    <a:pt x="4924" y="1475"/>
                  </a:lnTo>
                  <a:lnTo>
                    <a:pt x="4711" y="1611"/>
                  </a:lnTo>
                  <a:lnTo>
                    <a:pt x="4507" y="1747"/>
                  </a:lnTo>
                  <a:lnTo>
                    <a:pt x="4303" y="1884"/>
                  </a:lnTo>
                  <a:lnTo>
                    <a:pt x="4107" y="2029"/>
                  </a:lnTo>
                  <a:lnTo>
                    <a:pt x="3911" y="2182"/>
                  </a:lnTo>
                  <a:lnTo>
                    <a:pt x="3723" y="2335"/>
                  </a:lnTo>
                  <a:lnTo>
                    <a:pt x="3536" y="2489"/>
                  </a:lnTo>
                  <a:lnTo>
                    <a:pt x="3348" y="2650"/>
                  </a:lnTo>
                  <a:lnTo>
                    <a:pt x="3169" y="2821"/>
                  </a:lnTo>
                  <a:lnTo>
                    <a:pt x="2999" y="2991"/>
                  </a:lnTo>
                  <a:lnTo>
                    <a:pt x="2820" y="3170"/>
                  </a:lnTo>
                  <a:lnTo>
                    <a:pt x="2658" y="3349"/>
                  </a:lnTo>
                  <a:lnTo>
                    <a:pt x="2496" y="3528"/>
                  </a:lnTo>
                  <a:lnTo>
                    <a:pt x="2335" y="3715"/>
                  </a:lnTo>
                  <a:lnTo>
                    <a:pt x="2181" y="3911"/>
                  </a:lnTo>
                  <a:lnTo>
                    <a:pt x="2036" y="4107"/>
                  </a:lnTo>
                  <a:lnTo>
                    <a:pt x="1892" y="4303"/>
                  </a:lnTo>
                  <a:lnTo>
                    <a:pt x="1747" y="4508"/>
                  </a:lnTo>
                  <a:lnTo>
                    <a:pt x="1610" y="4712"/>
                  </a:lnTo>
                  <a:lnTo>
                    <a:pt x="1483" y="4917"/>
                  </a:lnTo>
                  <a:lnTo>
                    <a:pt x="1355" y="5130"/>
                  </a:lnTo>
                  <a:lnTo>
                    <a:pt x="1236" y="5343"/>
                  </a:lnTo>
                  <a:lnTo>
                    <a:pt x="1125" y="5564"/>
                  </a:lnTo>
                  <a:lnTo>
                    <a:pt x="1014" y="5786"/>
                  </a:lnTo>
                  <a:lnTo>
                    <a:pt x="903" y="6016"/>
                  </a:lnTo>
                  <a:lnTo>
                    <a:pt x="810" y="6237"/>
                  </a:lnTo>
                  <a:lnTo>
                    <a:pt x="716" y="6467"/>
                  </a:lnTo>
                  <a:lnTo>
                    <a:pt x="622" y="6706"/>
                  </a:lnTo>
                  <a:lnTo>
                    <a:pt x="537" y="6936"/>
                  </a:lnTo>
                  <a:lnTo>
                    <a:pt x="460" y="7174"/>
                  </a:lnTo>
                  <a:lnTo>
                    <a:pt x="392" y="7421"/>
                  </a:lnTo>
                  <a:lnTo>
                    <a:pt x="324" y="7660"/>
                  </a:lnTo>
                  <a:lnTo>
                    <a:pt x="264" y="7907"/>
                  </a:lnTo>
                  <a:lnTo>
                    <a:pt x="213" y="8154"/>
                  </a:lnTo>
                  <a:lnTo>
                    <a:pt x="162" y="8409"/>
                  </a:lnTo>
                  <a:lnTo>
                    <a:pt x="120" y="8657"/>
                  </a:lnTo>
                  <a:lnTo>
                    <a:pt x="85" y="8912"/>
                  </a:lnTo>
                  <a:lnTo>
                    <a:pt x="60" y="9176"/>
                  </a:lnTo>
                  <a:lnTo>
                    <a:pt x="34" y="9432"/>
                  </a:lnTo>
                  <a:lnTo>
                    <a:pt x="17" y="9687"/>
                  </a:lnTo>
                  <a:lnTo>
                    <a:pt x="9" y="9951"/>
                  </a:lnTo>
                  <a:lnTo>
                    <a:pt x="0" y="10216"/>
                  </a:lnTo>
                  <a:lnTo>
                    <a:pt x="9" y="10480"/>
                  </a:lnTo>
                  <a:lnTo>
                    <a:pt x="17" y="10744"/>
                  </a:lnTo>
                  <a:lnTo>
                    <a:pt x="34" y="11008"/>
                  </a:lnTo>
                  <a:lnTo>
                    <a:pt x="60" y="11263"/>
                  </a:lnTo>
                  <a:lnTo>
                    <a:pt x="85" y="11519"/>
                  </a:lnTo>
                  <a:lnTo>
                    <a:pt x="120" y="11775"/>
                  </a:lnTo>
                  <a:lnTo>
                    <a:pt x="162" y="12030"/>
                  </a:lnTo>
                  <a:lnTo>
                    <a:pt x="213" y="12277"/>
                  </a:lnTo>
                  <a:lnTo>
                    <a:pt x="264" y="12524"/>
                  </a:lnTo>
                  <a:lnTo>
                    <a:pt x="324" y="12771"/>
                  </a:lnTo>
                  <a:lnTo>
                    <a:pt x="392" y="13018"/>
                  </a:lnTo>
                  <a:lnTo>
                    <a:pt x="460" y="13257"/>
                  </a:lnTo>
                  <a:lnTo>
                    <a:pt x="537" y="13496"/>
                  </a:lnTo>
                  <a:lnTo>
                    <a:pt x="622" y="13734"/>
                  </a:lnTo>
                  <a:lnTo>
                    <a:pt x="716" y="13964"/>
                  </a:lnTo>
                  <a:lnTo>
                    <a:pt x="810" y="14194"/>
                  </a:lnTo>
                  <a:lnTo>
                    <a:pt x="903" y="14424"/>
                  </a:lnTo>
                  <a:lnTo>
                    <a:pt x="1014" y="14646"/>
                  </a:lnTo>
                  <a:lnTo>
                    <a:pt x="1125" y="14867"/>
                  </a:lnTo>
                  <a:lnTo>
                    <a:pt x="1236" y="15089"/>
                  </a:lnTo>
                  <a:lnTo>
                    <a:pt x="1355" y="15302"/>
                  </a:lnTo>
                  <a:lnTo>
                    <a:pt x="1483" y="15515"/>
                  </a:lnTo>
                  <a:lnTo>
                    <a:pt x="1610" y="15728"/>
                  </a:lnTo>
                  <a:lnTo>
                    <a:pt x="1747" y="15932"/>
                  </a:lnTo>
                  <a:lnTo>
                    <a:pt x="1892" y="16137"/>
                  </a:lnTo>
                  <a:lnTo>
                    <a:pt x="2036" y="16332"/>
                  </a:lnTo>
                  <a:lnTo>
                    <a:pt x="2181" y="16528"/>
                  </a:lnTo>
                  <a:lnTo>
                    <a:pt x="2335" y="16716"/>
                  </a:lnTo>
                  <a:lnTo>
                    <a:pt x="2496" y="16903"/>
                  </a:lnTo>
                  <a:lnTo>
                    <a:pt x="2658" y="17091"/>
                  </a:lnTo>
                  <a:lnTo>
                    <a:pt x="2820" y="17270"/>
                  </a:lnTo>
                  <a:lnTo>
                    <a:pt x="2999" y="17440"/>
                  </a:lnTo>
                  <a:lnTo>
                    <a:pt x="3169" y="17610"/>
                  </a:lnTo>
                  <a:lnTo>
                    <a:pt x="3348" y="17781"/>
                  </a:lnTo>
                  <a:lnTo>
                    <a:pt x="3536" y="17943"/>
                  </a:lnTo>
                  <a:lnTo>
                    <a:pt x="3723" y="18104"/>
                  </a:lnTo>
                  <a:lnTo>
                    <a:pt x="3911" y="18258"/>
                  </a:lnTo>
                  <a:lnTo>
                    <a:pt x="4107" y="18403"/>
                  </a:lnTo>
                  <a:lnTo>
                    <a:pt x="4303" y="18547"/>
                  </a:lnTo>
                  <a:lnTo>
                    <a:pt x="4507" y="18692"/>
                  </a:lnTo>
                  <a:lnTo>
                    <a:pt x="4711" y="18829"/>
                  </a:lnTo>
                  <a:lnTo>
                    <a:pt x="4924" y="18956"/>
                  </a:lnTo>
                  <a:lnTo>
                    <a:pt x="5137" y="19084"/>
                  </a:lnTo>
                  <a:lnTo>
                    <a:pt x="5350" y="19203"/>
                  </a:lnTo>
                  <a:lnTo>
                    <a:pt x="5572" y="19314"/>
                  </a:lnTo>
                  <a:lnTo>
                    <a:pt x="5793" y="19425"/>
                  </a:lnTo>
                  <a:lnTo>
                    <a:pt x="6015" y="19536"/>
                  </a:lnTo>
                  <a:lnTo>
                    <a:pt x="6245" y="19629"/>
                  </a:lnTo>
                  <a:lnTo>
                    <a:pt x="6475" y="19723"/>
                  </a:lnTo>
                  <a:lnTo>
                    <a:pt x="6705" y="19817"/>
                  </a:lnTo>
                  <a:lnTo>
                    <a:pt x="6944" y="19902"/>
                  </a:lnTo>
                  <a:lnTo>
                    <a:pt x="7182" y="19979"/>
                  </a:lnTo>
                  <a:lnTo>
                    <a:pt x="7421" y="20047"/>
                  </a:lnTo>
                  <a:lnTo>
                    <a:pt x="7668" y="20115"/>
                  </a:lnTo>
                  <a:lnTo>
                    <a:pt x="7915" y="20175"/>
                  </a:lnTo>
                  <a:lnTo>
                    <a:pt x="8162" y="20226"/>
                  </a:lnTo>
                  <a:lnTo>
                    <a:pt x="8409" y="20277"/>
                  </a:lnTo>
                  <a:lnTo>
                    <a:pt x="8664" y="20320"/>
                  </a:lnTo>
                  <a:lnTo>
                    <a:pt x="8920" y="20354"/>
                  </a:lnTo>
                  <a:lnTo>
                    <a:pt x="9176" y="20379"/>
                  </a:lnTo>
                  <a:lnTo>
                    <a:pt x="9431" y="20405"/>
                  </a:lnTo>
                  <a:lnTo>
                    <a:pt x="9695" y="20422"/>
                  </a:lnTo>
                  <a:lnTo>
                    <a:pt x="9959" y="20430"/>
                  </a:lnTo>
                  <a:lnTo>
                    <a:pt x="10223" y="20439"/>
                  </a:lnTo>
                  <a:lnTo>
                    <a:pt x="10488" y="20430"/>
                  </a:lnTo>
                  <a:lnTo>
                    <a:pt x="10743" y="20422"/>
                  </a:lnTo>
                  <a:lnTo>
                    <a:pt x="11007" y="20405"/>
                  </a:lnTo>
                  <a:lnTo>
                    <a:pt x="11263" y="20379"/>
                  </a:lnTo>
                  <a:lnTo>
                    <a:pt x="11518" y="20354"/>
                  </a:lnTo>
                  <a:lnTo>
                    <a:pt x="11774" y="20320"/>
                  </a:lnTo>
                  <a:lnTo>
                    <a:pt x="12030" y="20277"/>
                  </a:lnTo>
                  <a:lnTo>
                    <a:pt x="12277" y="20226"/>
                  </a:lnTo>
                  <a:lnTo>
                    <a:pt x="12532" y="20175"/>
                  </a:lnTo>
                  <a:lnTo>
                    <a:pt x="12771" y="20115"/>
                  </a:lnTo>
                  <a:lnTo>
                    <a:pt x="13018" y="20047"/>
                  </a:lnTo>
                  <a:lnTo>
                    <a:pt x="13256" y="19979"/>
                  </a:lnTo>
                  <a:lnTo>
                    <a:pt x="13495" y="19902"/>
                  </a:lnTo>
                  <a:lnTo>
                    <a:pt x="13733" y="19817"/>
                  </a:lnTo>
                  <a:lnTo>
                    <a:pt x="13963" y="19723"/>
                  </a:lnTo>
                  <a:lnTo>
                    <a:pt x="14193" y="19629"/>
                  </a:lnTo>
                  <a:lnTo>
                    <a:pt x="14424" y="19536"/>
                  </a:lnTo>
                  <a:lnTo>
                    <a:pt x="14654" y="19425"/>
                  </a:lnTo>
                  <a:lnTo>
                    <a:pt x="14875" y="19314"/>
                  </a:lnTo>
                  <a:lnTo>
                    <a:pt x="15088" y="19203"/>
                  </a:lnTo>
                  <a:lnTo>
                    <a:pt x="15310" y="19084"/>
                  </a:lnTo>
                  <a:lnTo>
                    <a:pt x="15523" y="18956"/>
                  </a:lnTo>
                  <a:lnTo>
                    <a:pt x="15727" y="18829"/>
                  </a:lnTo>
                  <a:lnTo>
                    <a:pt x="15931" y="18692"/>
                  </a:lnTo>
                  <a:lnTo>
                    <a:pt x="16136" y="18547"/>
                  </a:lnTo>
                  <a:lnTo>
                    <a:pt x="16332" y="18403"/>
                  </a:lnTo>
                  <a:lnTo>
                    <a:pt x="16528" y="18258"/>
                  </a:lnTo>
                  <a:lnTo>
                    <a:pt x="16724" y="18104"/>
                  </a:lnTo>
                  <a:lnTo>
                    <a:pt x="16911" y="17943"/>
                  </a:lnTo>
                  <a:lnTo>
                    <a:pt x="17090" y="17781"/>
                  </a:lnTo>
                  <a:lnTo>
                    <a:pt x="17269" y="17610"/>
                  </a:lnTo>
                  <a:lnTo>
                    <a:pt x="17448" y="17440"/>
                  </a:lnTo>
                  <a:lnTo>
                    <a:pt x="17618" y="17270"/>
                  </a:lnTo>
                  <a:lnTo>
                    <a:pt x="17780" y="17091"/>
                  </a:lnTo>
                  <a:lnTo>
                    <a:pt x="17951" y="16903"/>
                  </a:lnTo>
                  <a:lnTo>
                    <a:pt x="18104" y="16716"/>
                  </a:lnTo>
                  <a:lnTo>
                    <a:pt x="18257" y="16528"/>
                  </a:lnTo>
                  <a:lnTo>
                    <a:pt x="18411" y="16332"/>
                  </a:lnTo>
                  <a:lnTo>
                    <a:pt x="18555" y="16137"/>
                  </a:lnTo>
                  <a:lnTo>
                    <a:pt x="18692" y="15932"/>
                  </a:lnTo>
                  <a:lnTo>
                    <a:pt x="18828" y="15728"/>
                  </a:lnTo>
                  <a:lnTo>
                    <a:pt x="18956" y="15515"/>
                  </a:lnTo>
                  <a:lnTo>
                    <a:pt x="19084" y="15302"/>
                  </a:lnTo>
                  <a:lnTo>
                    <a:pt x="19203" y="15089"/>
                  </a:lnTo>
                  <a:lnTo>
                    <a:pt x="19322" y="14867"/>
                  </a:lnTo>
                  <a:lnTo>
                    <a:pt x="19433" y="14646"/>
                  </a:lnTo>
                  <a:lnTo>
                    <a:pt x="19535" y="14424"/>
                  </a:lnTo>
                  <a:lnTo>
                    <a:pt x="19637" y="14194"/>
                  </a:lnTo>
                  <a:lnTo>
                    <a:pt x="19731" y="13964"/>
                  </a:lnTo>
                  <a:lnTo>
                    <a:pt x="19816" y="13734"/>
                  </a:lnTo>
                  <a:lnTo>
                    <a:pt x="19901" y="13496"/>
                  </a:lnTo>
                  <a:lnTo>
                    <a:pt x="19978" y="13257"/>
                  </a:lnTo>
                  <a:lnTo>
                    <a:pt x="20055" y="13018"/>
                  </a:lnTo>
                  <a:lnTo>
                    <a:pt x="20114" y="12771"/>
                  </a:lnTo>
                  <a:lnTo>
                    <a:pt x="20174" y="12524"/>
                  </a:lnTo>
                  <a:lnTo>
                    <a:pt x="20234" y="12277"/>
                  </a:lnTo>
                  <a:lnTo>
                    <a:pt x="20276" y="12030"/>
                  </a:lnTo>
                  <a:lnTo>
                    <a:pt x="20319" y="11775"/>
                  </a:lnTo>
                  <a:lnTo>
                    <a:pt x="20353" y="11519"/>
                  </a:lnTo>
                  <a:lnTo>
                    <a:pt x="20387" y="11263"/>
                  </a:lnTo>
                  <a:lnTo>
                    <a:pt x="20413" y="11008"/>
                  </a:lnTo>
                  <a:lnTo>
                    <a:pt x="20430" y="10744"/>
                  </a:lnTo>
                  <a:lnTo>
                    <a:pt x="20438" y="10480"/>
                  </a:lnTo>
                  <a:lnTo>
                    <a:pt x="20438" y="10216"/>
                  </a:lnTo>
                  <a:lnTo>
                    <a:pt x="20438" y="9951"/>
                  </a:lnTo>
                  <a:lnTo>
                    <a:pt x="20430" y="9687"/>
                  </a:lnTo>
                  <a:lnTo>
                    <a:pt x="20413" y="9432"/>
                  </a:lnTo>
                  <a:lnTo>
                    <a:pt x="20387" y="9176"/>
                  </a:lnTo>
                  <a:lnTo>
                    <a:pt x="20353" y="8912"/>
                  </a:lnTo>
                  <a:lnTo>
                    <a:pt x="20319" y="8657"/>
                  </a:lnTo>
                  <a:lnTo>
                    <a:pt x="20276" y="8409"/>
                  </a:lnTo>
                  <a:lnTo>
                    <a:pt x="20234" y="8154"/>
                  </a:lnTo>
                  <a:lnTo>
                    <a:pt x="20174" y="7907"/>
                  </a:lnTo>
                  <a:lnTo>
                    <a:pt x="20114" y="7660"/>
                  </a:lnTo>
                  <a:lnTo>
                    <a:pt x="20055" y="7421"/>
                  </a:lnTo>
                  <a:lnTo>
                    <a:pt x="19978" y="7174"/>
                  </a:lnTo>
                  <a:lnTo>
                    <a:pt x="19901" y="6936"/>
                  </a:lnTo>
                  <a:lnTo>
                    <a:pt x="19816" y="6706"/>
                  </a:lnTo>
                  <a:lnTo>
                    <a:pt x="19731" y="6467"/>
                  </a:lnTo>
                  <a:lnTo>
                    <a:pt x="19637" y="6237"/>
                  </a:lnTo>
                  <a:lnTo>
                    <a:pt x="19535" y="6016"/>
                  </a:lnTo>
                  <a:lnTo>
                    <a:pt x="19433" y="5786"/>
                  </a:lnTo>
                  <a:lnTo>
                    <a:pt x="19322" y="5564"/>
                  </a:lnTo>
                  <a:lnTo>
                    <a:pt x="19203" y="5343"/>
                  </a:lnTo>
                  <a:lnTo>
                    <a:pt x="19084" y="5130"/>
                  </a:lnTo>
                  <a:lnTo>
                    <a:pt x="18956" y="4917"/>
                  </a:lnTo>
                  <a:lnTo>
                    <a:pt x="18828" y="4712"/>
                  </a:lnTo>
                  <a:lnTo>
                    <a:pt x="18692" y="4508"/>
                  </a:lnTo>
                  <a:lnTo>
                    <a:pt x="18555" y="4303"/>
                  </a:lnTo>
                  <a:lnTo>
                    <a:pt x="18411" y="4107"/>
                  </a:lnTo>
                  <a:lnTo>
                    <a:pt x="18257" y="3911"/>
                  </a:lnTo>
                  <a:lnTo>
                    <a:pt x="18104" y="3715"/>
                  </a:lnTo>
                  <a:lnTo>
                    <a:pt x="17951" y="3528"/>
                  </a:lnTo>
                  <a:lnTo>
                    <a:pt x="17780" y="3349"/>
                  </a:lnTo>
                  <a:lnTo>
                    <a:pt x="17618" y="3170"/>
                  </a:lnTo>
                  <a:lnTo>
                    <a:pt x="17448" y="2991"/>
                  </a:lnTo>
                  <a:lnTo>
                    <a:pt x="17269" y="2821"/>
                  </a:lnTo>
                  <a:lnTo>
                    <a:pt x="17090" y="2650"/>
                  </a:lnTo>
                  <a:lnTo>
                    <a:pt x="16911" y="2489"/>
                  </a:lnTo>
                  <a:lnTo>
                    <a:pt x="16724" y="2335"/>
                  </a:lnTo>
                  <a:lnTo>
                    <a:pt x="16528" y="2182"/>
                  </a:lnTo>
                  <a:lnTo>
                    <a:pt x="16332" y="2029"/>
                  </a:lnTo>
                  <a:lnTo>
                    <a:pt x="16136" y="1884"/>
                  </a:lnTo>
                  <a:lnTo>
                    <a:pt x="15931" y="1747"/>
                  </a:lnTo>
                  <a:lnTo>
                    <a:pt x="15727" y="1611"/>
                  </a:lnTo>
                  <a:lnTo>
                    <a:pt x="15523" y="1475"/>
                  </a:lnTo>
                  <a:lnTo>
                    <a:pt x="15310" y="1355"/>
                  </a:lnTo>
                  <a:lnTo>
                    <a:pt x="15088" y="1236"/>
                  </a:lnTo>
                  <a:lnTo>
                    <a:pt x="14875" y="1117"/>
                  </a:lnTo>
                  <a:lnTo>
                    <a:pt x="14654" y="1006"/>
                  </a:lnTo>
                  <a:lnTo>
                    <a:pt x="14424" y="904"/>
                  </a:lnTo>
                  <a:lnTo>
                    <a:pt x="14193" y="802"/>
                  </a:lnTo>
                  <a:lnTo>
                    <a:pt x="13963" y="708"/>
                  </a:lnTo>
                  <a:lnTo>
                    <a:pt x="13733" y="623"/>
                  </a:lnTo>
                  <a:lnTo>
                    <a:pt x="13495" y="538"/>
                  </a:lnTo>
                  <a:lnTo>
                    <a:pt x="13256" y="461"/>
                  </a:lnTo>
                  <a:lnTo>
                    <a:pt x="13018" y="384"/>
                  </a:lnTo>
                  <a:lnTo>
                    <a:pt x="12771" y="325"/>
                  </a:lnTo>
                  <a:lnTo>
                    <a:pt x="12532" y="265"/>
                  </a:lnTo>
                  <a:lnTo>
                    <a:pt x="12277" y="205"/>
                  </a:lnTo>
                  <a:lnTo>
                    <a:pt x="12030" y="163"/>
                  </a:lnTo>
                  <a:lnTo>
                    <a:pt x="11774" y="120"/>
                  </a:lnTo>
                  <a:lnTo>
                    <a:pt x="11518" y="78"/>
                  </a:lnTo>
                  <a:lnTo>
                    <a:pt x="11263" y="52"/>
                  </a:lnTo>
                  <a:lnTo>
                    <a:pt x="11007" y="26"/>
                  </a:lnTo>
                  <a:lnTo>
                    <a:pt x="10743" y="9"/>
                  </a:lnTo>
                  <a:lnTo>
                    <a:pt x="104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5"/>
            <p:cNvSpPr/>
            <p:nvPr/>
          </p:nvSpPr>
          <p:spPr>
            <a:xfrm>
              <a:off x="-899600" y="-3806450"/>
              <a:ext cx="510975" cy="510975"/>
            </a:xfrm>
            <a:custGeom>
              <a:avLst/>
              <a:gdLst/>
              <a:ahLst/>
              <a:cxnLst/>
              <a:rect l="l" t="t" r="r" b="b"/>
              <a:pathLst>
                <a:path w="20439" h="20439" fill="none" extrusionOk="0">
                  <a:moveTo>
                    <a:pt x="20438" y="10216"/>
                  </a:moveTo>
                  <a:lnTo>
                    <a:pt x="20438" y="10216"/>
                  </a:lnTo>
                  <a:lnTo>
                    <a:pt x="20438" y="10480"/>
                  </a:lnTo>
                  <a:lnTo>
                    <a:pt x="20430" y="10744"/>
                  </a:lnTo>
                  <a:lnTo>
                    <a:pt x="20413" y="11008"/>
                  </a:lnTo>
                  <a:lnTo>
                    <a:pt x="20387" y="11263"/>
                  </a:lnTo>
                  <a:lnTo>
                    <a:pt x="20353" y="11519"/>
                  </a:lnTo>
                  <a:lnTo>
                    <a:pt x="20319" y="11775"/>
                  </a:lnTo>
                  <a:lnTo>
                    <a:pt x="20276" y="12030"/>
                  </a:lnTo>
                  <a:lnTo>
                    <a:pt x="20234" y="12277"/>
                  </a:lnTo>
                  <a:lnTo>
                    <a:pt x="20174" y="12524"/>
                  </a:lnTo>
                  <a:lnTo>
                    <a:pt x="20114" y="12771"/>
                  </a:lnTo>
                  <a:lnTo>
                    <a:pt x="20055" y="13018"/>
                  </a:lnTo>
                  <a:lnTo>
                    <a:pt x="19978" y="13257"/>
                  </a:lnTo>
                  <a:lnTo>
                    <a:pt x="19901" y="13496"/>
                  </a:lnTo>
                  <a:lnTo>
                    <a:pt x="19816" y="13734"/>
                  </a:lnTo>
                  <a:lnTo>
                    <a:pt x="19731" y="13964"/>
                  </a:lnTo>
                  <a:lnTo>
                    <a:pt x="19637" y="14194"/>
                  </a:lnTo>
                  <a:lnTo>
                    <a:pt x="19535" y="14424"/>
                  </a:lnTo>
                  <a:lnTo>
                    <a:pt x="19433" y="14646"/>
                  </a:lnTo>
                  <a:lnTo>
                    <a:pt x="19322" y="14867"/>
                  </a:lnTo>
                  <a:lnTo>
                    <a:pt x="19203" y="15089"/>
                  </a:lnTo>
                  <a:lnTo>
                    <a:pt x="19084" y="15302"/>
                  </a:lnTo>
                  <a:lnTo>
                    <a:pt x="18956" y="15515"/>
                  </a:lnTo>
                  <a:lnTo>
                    <a:pt x="18828" y="15728"/>
                  </a:lnTo>
                  <a:lnTo>
                    <a:pt x="18692" y="15932"/>
                  </a:lnTo>
                  <a:lnTo>
                    <a:pt x="18555" y="16137"/>
                  </a:lnTo>
                  <a:lnTo>
                    <a:pt x="18411" y="16332"/>
                  </a:lnTo>
                  <a:lnTo>
                    <a:pt x="18257" y="16528"/>
                  </a:lnTo>
                  <a:lnTo>
                    <a:pt x="18104" y="16716"/>
                  </a:lnTo>
                  <a:lnTo>
                    <a:pt x="17951" y="16903"/>
                  </a:lnTo>
                  <a:lnTo>
                    <a:pt x="17780" y="17091"/>
                  </a:lnTo>
                  <a:lnTo>
                    <a:pt x="17618" y="17270"/>
                  </a:lnTo>
                  <a:lnTo>
                    <a:pt x="17448" y="17440"/>
                  </a:lnTo>
                  <a:lnTo>
                    <a:pt x="17269" y="17610"/>
                  </a:lnTo>
                  <a:lnTo>
                    <a:pt x="17090" y="17781"/>
                  </a:lnTo>
                  <a:lnTo>
                    <a:pt x="16911" y="17943"/>
                  </a:lnTo>
                  <a:lnTo>
                    <a:pt x="16724" y="18104"/>
                  </a:lnTo>
                  <a:lnTo>
                    <a:pt x="16528" y="18258"/>
                  </a:lnTo>
                  <a:lnTo>
                    <a:pt x="16332" y="18403"/>
                  </a:lnTo>
                  <a:lnTo>
                    <a:pt x="16136" y="18547"/>
                  </a:lnTo>
                  <a:lnTo>
                    <a:pt x="15931" y="18692"/>
                  </a:lnTo>
                  <a:lnTo>
                    <a:pt x="15727" y="18829"/>
                  </a:lnTo>
                  <a:lnTo>
                    <a:pt x="15523" y="18956"/>
                  </a:lnTo>
                  <a:lnTo>
                    <a:pt x="15310" y="19084"/>
                  </a:lnTo>
                  <a:lnTo>
                    <a:pt x="15088" y="19203"/>
                  </a:lnTo>
                  <a:lnTo>
                    <a:pt x="14875" y="19314"/>
                  </a:lnTo>
                  <a:lnTo>
                    <a:pt x="14654" y="19425"/>
                  </a:lnTo>
                  <a:lnTo>
                    <a:pt x="14424" y="19536"/>
                  </a:lnTo>
                  <a:lnTo>
                    <a:pt x="14193" y="19629"/>
                  </a:lnTo>
                  <a:lnTo>
                    <a:pt x="13963" y="19723"/>
                  </a:lnTo>
                  <a:lnTo>
                    <a:pt x="13733" y="19817"/>
                  </a:lnTo>
                  <a:lnTo>
                    <a:pt x="13495" y="19902"/>
                  </a:lnTo>
                  <a:lnTo>
                    <a:pt x="13256" y="19979"/>
                  </a:lnTo>
                  <a:lnTo>
                    <a:pt x="13018" y="20047"/>
                  </a:lnTo>
                  <a:lnTo>
                    <a:pt x="12771" y="20115"/>
                  </a:lnTo>
                  <a:lnTo>
                    <a:pt x="12532" y="20175"/>
                  </a:lnTo>
                  <a:lnTo>
                    <a:pt x="12277" y="20226"/>
                  </a:lnTo>
                  <a:lnTo>
                    <a:pt x="12030" y="20277"/>
                  </a:lnTo>
                  <a:lnTo>
                    <a:pt x="11774" y="20320"/>
                  </a:lnTo>
                  <a:lnTo>
                    <a:pt x="11518" y="20354"/>
                  </a:lnTo>
                  <a:lnTo>
                    <a:pt x="11263" y="20379"/>
                  </a:lnTo>
                  <a:lnTo>
                    <a:pt x="11007" y="20405"/>
                  </a:lnTo>
                  <a:lnTo>
                    <a:pt x="10743" y="20422"/>
                  </a:lnTo>
                  <a:lnTo>
                    <a:pt x="10488" y="20430"/>
                  </a:lnTo>
                  <a:lnTo>
                    <a:pt x="10223" y="20439"/>
                  </a:lnTo>
                  <a:lnTo>
                    <a:pt x="10223" y="20439"/>
                  </a:lnTo>
                  <a:lnTo>
                    <a:pt x="9959" y="20430"/>
                  </a:lnTo>
                  <a:lnTo>
                    <a:pt x="9695" y="20422"/>
                  </a:lnTo>
                  <a:lnTo>
                    <a:pt x="9431" y="20405"/>
                  </a:lnTo>
                  <a:lnTo>
                    <a:pt x="9176" y="20379"/>
                  </a:lnTo>
                  <a:lnTo>
                    <a:pt x="8920" y="20354"/>
                  </a:lnTo>
                  <a:lnTo>
                    <a:pt x="8664" y="20320"/>
                  </a:lnTo>
                  <a:lnTo>
                    <a:pt x="8409" y="20277"/>
                  </a:lnTo>
                  <a:lnTo>
                    <a:pt x="8162" y="20226"/>
                  </a:lnTo>
                  <a:lnTo>
                    <a:pt x="7915" y="20175"/>
                  </a:lnTo>
                  <a:lnTo>
                    <a:pt x="7668" y="20115"/>
                  </a:lnTo>
                  <a:lnTo>
                    <a:pt x="7421" y="20047"/>
                  </a:lnTo>
                  <a:lnTo>
                    <a:pt x="7182" y="19979"/>
                  </a:lnTo>
                  <a:lnTo>
                    <a:pt x="6944" y="19902"/>
                  </a:lnTo>
                  <a:lnTo>
                    <a:pt x="6705" y="19817"/>
                  </a:lnTo>
                  <a:lnTo>
                    <a:pt x="6475" y="19723"/>
                  </a:lnTo>
                  <a:lnTo>
                    <a:pt x="6245" y="19629"/>
                  </a:lnTo>
                  <a:lnTo>
                    <a:pt x="6015" y="19536"/>
                  </a:lnTo>
                  <a:lnTo>
                    <a:pt x="5793" y="19425"/>
                  </a:lnTo>
                  <a:lnTo>
                    <a:pt x="5572" y="19314"/>
                  </a:lnTo>
                  <a:lnTo>
                    <a:pt x="5350" y="19203"/>
                  </a:lnTo>
                  <a:lnTo>
                    <a:pt x="5137" y="19084"/>
                  </a:lnTo>
                  <a:lnTo>
                    <a:pt x="4924" y="18956"/>
                  </a:lnTo>
                  <a:lnTo>
                    <a:pt x="4711" y="18829"/>
                  </a:lnTo>
                  <a:lnTo>
                    <a:pt x="4507" y="18692"/>
                  </a:lnTo>
                  <a:lnTo>
                    <a:pt x="4303" y="18547"/>
                  </a:lnTo>
                  <a:lnTo>
                    <a:pt x="4107" y="18403"/>
                  </a:lnTo>
                  <a:lnTo>
                    <a:pt x="3911" y="18258"/>
                  </a:lnTo>
                  <a:lnTo>
                    <a:pt x="3723" y="18104"/>
                  </a:lnTo>
                  <a:lnTo>
                    <a:pt x="3536" y="17943"/>
                  </a:lnTo>
                  <a:lnTo>
                    <a:pt x="3348" y="17781"/>
                  </a:lnTo>
                  <a:lnTo>
                    <a:pt x="3169" y="17610"/>
                  </a:lnTo>
                  <a:lnTo>
                    <a:pt x="2999" y="17440"/>
                  </a:lnTo>
                  <a:lnTo>
                    <a:pt x="2820" y="17270"/>
                  </a:lnTo>
                  <a:lnTo>
                    <a:pt x="2658" y="17091"/>
                  </a:lnTo>
                  <a:lnTo>
                    <a:pt x="2496" y="16903"/>
                  </a:lnTo>
                  <a:lnTo>
                    <a:pt x="2335" y="16716"/>
                  </a:lnTo>
                  <a:lnTo>
                    <a:pt x="2181" y="16528"/>
                  </a:lnTo>
                  <a:lnTo>
                    <a:pt x="2036" y="16332"/>
                  </a:lnTo>
                  <a:lnTo>
                    <a:pt x="1892" y="16137"/>
                  </a:lnTo>
                  <a:lnTo>
                    <a:pt x="1747" y="15932"/>
                  </a:lnTo>
                  <a:lnTo>
                    <a:pt x="1610" y="15728"/>
                  </a:lnTo>
                  <a:lnTo>
                    <a:pt x="1483" y="15515"/>
                  </a:lnTo>
                  <a:lnTo>
                    <a:pt x="1355" y="15302"/>
                  </a:lnTo>
                  <a:lnTo>
                    <a:pt x="1236" y="15089"/>
                  </a:lnTo>
                  <a:lnTo>
                    <a:pt x="1125" y="14867"/>
                  </a:lnTo>
                  <a:lnTo>
                    <a:pt x="1014" y="14646"/>
                  </a:lnTo>
                  <a:lnTo>
                    <a:pt x="903" y="14424"/>
                  </a:lnTo>
                  <a:lnTo>
                    <a:pt x="810" y="14194"/>
                  </a:lnTo>
                  <a:lnTo>
                    <a:pt x="716" y="13964"/>
                  </a:lnTo>
                  <a:lnTo>
                    <a:pt x="622" y="13734"/>
                  </a:lnTo>
                  <a:lnTo>
                    <a:pt x="537" y="13496"/>
                  </a:lnTo>
                  <a:lnTo>
                    <a:pt x="460" y="13257"/>
                  </a:lnTo>
                  <a:lnTo>
                    <a:pt x="392" y="13018"/>
                  </a:lnTo>
                  <a:lnTo>
                    <a:pt x="324" y="12771"/>
                  </a:lnTo>
                  <a:lnTo>
                    <a:pt x="264" y="12524"/>
                  </a:lnTo>
                  <a:lnTo>
                    <a:pt x="213" y="12277"/>
                  </a:lnTo>
                  <a:lnTo>
                    <a:pt x="162" y="12030"/>
                  </a:lnTo>
                  <a:lnTo>
                    <a:pt x="120" y="11775"/>
                  </a:lnTo>
                  <a:lnTo>
                    <a:pt x="85" y="11519"/>
                  </a:lnTo>
                  <a:lnTo>
                    <a:pt x="60" y="11263"/>
                  </a:lnTo>
                  <a:lnTo>
                    <a:pt x="34" y="11008"/>
                  </a:lnTo>
                  <a:lnTo>
                    <a:pt x="17" y="10744"/>
                  </a:lnTo>
                  <a:lnTo>
                    <a:pt x="9" y="10480"/>
                  </a:lnTo>
                  <a:lnTo>
                    <a:pt x="0" y="10216"/>
                  </a:lnTo>
                  <a:lnTo>
                    <a:pt x="0" y="10216"/>
                  </a:lnTo>
                  <a:lnTo>
                    <a:pt x="9" y="9951"/>
                  </a:lnTo>
                  <a:lnTo>
                    <a:pt x="17" y="9687"/>
                  </a:lnTo>
                  <a:lnTo>
                    <a:pt x="34" y="9432"/>
                  </a:lnTo>
                  <a:lnTo>
                    <a:pt x="60" y="9176"/>
                  </a:lnTo>
                  <a:lnTo>
                    <a:pt x="85" y="8912"/>
                  </a:lnTo>
                  <a:lnTo>
                    <a:pt x="120" y="8657"/>
                  </a:lnTo>
                  <a:lnTo>
                    <a:pt x="162" y="8409"/>
                  </a:lnTo>
                  <a:lnTo>
                    <a:pt x="213" y="8154"/>
                  </a:lnTo>
                  <a:lnTo>
                    <a:pt x="264" y="7907"/>
                  </a:lnTo>
                  <a:lnTo>
                    <a:pt x="324" y="7660"/>
                  </a:lnTo>
                  <a:lnTo>
                    <a:pt x="392" y="7421"/>
                  </a:lnTo>
                  <a:lnTo>
                    <a:pt x="460" y="7174"/>
                  </a:lnTo>
                  <a:lnTo>
                    <a:pt x="537" y="6936"/>
                  </a:lnTo>
                  <a:lnTo>
                    <a:pt x="622" y="6706"/>
                  </a:lnTo>
                  <a:lnTo>
                    <a:pt x="716" y="6467"/>
                  </a:lnTo>
                  <a:lnTo>
                    <a:pt x="810" y="6237"/>
                  </a:lnTo>
                  <a:lnTo>
                    <a:pt x="903" y="6016"/>
                  </a:lnTo>
                  <a:lnTo>
                    <a:pt x="1014" y="5786"/>
                  </a:lnTo>
                  <a:lnTo>
                    <a:pt x="1125" y="5564"/>
                  </a:lnTo>
                  <a:lnTo>
                    <a:pt x="1236" y="5343"/>
                  </a:lnTo>
                  <a:lnTo>
                    <a:pt x="1355" y="5130"/>
                  </a:lnTo>
                  <a:lnTo>
                    <a:pt x="1483" y="4917"/>
                  </a:lnTo>
                  <a:lnTo>
                    <a:pt x="1610" y="4712"/>
                  </a:lnTo>
                  <a:lnTo>
                    <a:pt x="1747" y="4508"/>
                  </a:lnTo>
                  <a:lnTo>
                    <a:pt x="1892" y="4303"/>
                  </a:lnTo>
                  <a:lnTo>
                    <a:pt x="2036" y="4107"/>
                  </a:lnTo>
                  <a:lnTo>
                    <a:pt x="2181" y="3911"/>
                  </a:lnTo>
                  <a:lnTo>
                    <a:pt x="2335" y="3715"/>
                  </a:lnTo>
                  <a:lnTo>
                    <a:pt x="2496" y="3528"/>
                  </a:lnTo>
                  <a:lnTo>
                    <a:pt x="2658" y="3349"/>
                  </a:lnTo>
                  <a:lnTo>
                    <a:pt x="2820" y="3170"/>
                  </a:lnTo>
                  <a:lnTo>
                    <a:pt x="2999" y="2991"/>
                  </a:lnTo>
                  <a:lnTo>
                    <a:pt x="3169" y="2821"/>
                  </a:lnTo>
                  <a:lnTo>
                    <a:pt x="3348" y="2650"/>
                  </a:lnTo>
                  <a:lnTo>
                    <a:pt x="3536" y="2489"/>
                  </a:lnTo>
                  <a:lnTo>
                    <a:pt x="3723" y="2335"/>
                  </a:lnTo>
                  <a:lnTo>
                    <a:pt x="3911" y="2182"/>
                  </a:lnTo>
                  <a:lnTo>
                    <a:pt x="4107" y="2029"/>
                  </a:lnTo>
                  <a:lnTo>
                    <a:pt x="4303" y="1884"/>
                  </a:lnTo>
                  <a:lnTo>
                    <a:pt x="4507" y="1747"/>
                  </a:lnTo>
                  <a:lnTo>
                    <a:pt x="4711" y="1611"/>
                  </a:lnTo>
                  <a:lnTo>
                    <a:pt x="4924" y="1475"/>
                  </a:lnTo>
                  <a:lnTo>
                    <a:pt x="5137" y="1355"/>
                  </a:lnTo>
                  <a:lnTo>
                    <a:pt x="5350" y="1236"/>
                  </a:lnTo>
                  <a:lnTo>
                    <a:pt x="5572" y="1117"/>
                  </a:lnTo>
                  <a:lnTo>
                    <a:pt x="5793" y="1006"/>
                  </a:lnTo>
                  <a:lnTo>
                    <a:pt x="6015" y="904"/>
                  </a:lnTo>
                  <a:lnTo>
                    <a:pt x="6245" y="802"/>
                  </a:lnTo>
                  <a:lnTo>
                    <a:pt x="6475" y="708"/>
                  </a:lnTo>
                  <a:lnTo>
                    <a:pt x="6705" y="623"/>
                  </a:lnTo>
                  <a:lnTo>
                    <a:pt x="6944" y="538"/>
                  </a:lnTo>
                  <a:lnTo>
                    <a:pt x="7182" y="461"/>
                  </a:lnTo>
                  <a:lnTo>
                    <a:pt x="7421" y="384"/>
                  </a:lnTo>
                  <a:lnTo>
                    <a:pt x="7668" y="325"/>
                  </a:lnTo>
                  <a:lnTo>
                    <a:pt x="7915" y="265"/>
                  </a:lnTo>
                  <a:lnTo>
                    <a:pt x="8162" y="205"/>
                  </a:lnTo>
                  <a:lnTo>
                    <a:pt x="8409" y="163"/>
                  </a:lnTo>
                  <a:lnTo>
                    <a:pt x="8664" y="120"/>
                  </a:lnTo>
                  <a:lnTo>
                    <a:pt x="8920" y="78"/>
                  </a:lnTo>
                  <a:lnTo>
                    <a:pt x="9176" y="52"/>
                  </a:lnTo>
                  <a:lnTo>
                    <a:pt x="9431" y="26"/>
                  </a:lnTo>
                  <a:lnTo>
                    <a:pt x="9695" y="9"/>
                  </a:lnTo>
                  <a:lnTo>
                    <a:pt x="9959" y="1"/>
                  </a:lnTo>
                  <a:lnTo>
                    <a:pt x="10223" y="1"/>
                  </a:lnTo>
                  <a:lnTo>
                    <a:pt x="10223" y="1"/>
                  </a:lnTo>
                  <a:lnTo>
                    <a:pt x="10488" y="1"/>
                  </a:lnTo>
                  <a:lnTo>
                    <a:pt x="10743" y="9"/>
                  </a:lnTo>
                  <a:lnTo>
                    <a:pt x="11007" y="26"/>
                  </a:lnTo>
                  <a:lnTo>
                    <a:pt x="11263" y="52"/>
                  </a:lnTo>
                  <a:lnTo>
                    <a:pt x="11518" y="78"/>
                  </a:lnTo>
                  <a:lnTo>
                    <a:pt x="11774" y="120"/>
                  </a:lnTo>
                  <a:lnTo>
                    <a:pt x="12030" y="163"/>
                  </a:lnTo>
                  <a:lnTo>
                    <a:pt x="12277" y="205"/>
                  </a:lnTo>
                  <a:lnTo>
                    <a:pt x="12532" y="265"/>
                  </a:lnTo>
                  <a:lnTo>
                    <a:pt x="12771" y="325"/>
                  </a:lnTo>
                  <a:lnTo>
                    <a:pt x="13018" y="384"/>
                  </a:lnTo>
                  <a:lnTo>
                    <a:pt x="13256" y="461"/>
                  </a:lnTo>
                  <a:lnTo>
                    <a:pt x="13495" y="538"/>
                  </a:lnTo>
                  <a:lnTo>
                    <a:pt x="13733" y="623"/>
                  </a:lnTo>
                  <a:lnTo>
                    <a:pt x="13963" y="708"/>
                  </a:lnTo>
                  <a:lnTo>
                    <a:pt x="14193" y="802"/>
                  </a:lnTo>
                  <a:lnTo>
                    <a:pt x="14424" y="904"/>
                  </a:lnTo>
                  <a:lnTo>
                    <a:pt x="14654" y="1006"/>
                  </a:lnTo>
                  <a:lnTo>
                    <a:pt x="14875" y="1117"/>
                  </a:lnTo>
                  <a:lnTo>
                    <a:pt x="15088" y="1236"/>
                  </a:lnTo>
                  <a:lnTo>
                    <a:pt x="15310" y="1355"/>
                  </a:lnTo>
                  <a:lnTo>
                    <a:pt x="15523" y="1475"/>
                  </a:lnTo>
                  <a:lnTo>
                    <a:pt x="15727" y="1611"/>
                  </a:lnTo>
                  <a:lnTo>
                    <a:pt x="15931" y="1747"/>
                  </a:lnTo>
                  <a:lnTo>
                    <a:pt x="16136" y="1884"/>
                  </a:lnTo>
                  <a:lnTo>
                    <a:pt x="16332" y="2029"/>
                  </a:lnTo>
                  <a:lnTo>
                    <a:pt x="16528" y="2182"/>
                  </a:lnTo>
                  <a:lnTo>
                    <a:pt x="16724" y="2335"/>
                  </a:lnTo>
                  <a:lnTo>
                    <a:pt x="16911" y="2489"/>
                  </a:lnTo>
                  <a:lnTo>
                    <a:pt x="17090" y="2650"/>
                  </a:lnTo>
                  <a:lnTo>
                    <a:pt x="17269" y="2821"/>
                  </a:lnTo>
                  <a:lnTo>
                    <a:pt x="17448" y="2991"/>
                  </a:lnTo>
                  <a:lnTo>
                    <a:pt x="17618" y="3170"/>
                  </a:lnTo>
                  <a:lnTo>
                    <a:pt x="17780" y="3349"/>
                  </a:lnTo>
                  <a:lnTo>
                    <a:pt x="17951" y="3528"/>
                  </a:lnTo>
                  <a:lnTo>
                    <a:pt x="18104" y="3715"/>
                  </a:lnTo>
                  <a:lnTo>
                    <a:pt x="18257" y="3911"/>
                  </a:lnTo>
                  <a:lnTo>
                    <a:pt x="18411" y="4107"/>
                  </a:lnTo>
                  <a:lnTo>
                    <a:pt x="18555" y="4303"/>
                  </a:lnTo>
                  <a:lnTo>
                    <a:pt x="18692" y="4508"/>
                  </a:lnTo>
                  <a:lnTo>
                    <a:pt x="18828" y="4712"/>
                  </a:lnTo>
                  <a:lnTo>
                    <a:pt x="18956" y="4917"/>
                  </a:lnTo>
                  <a:lnTo>
                    <a:pt x="19084" y="5130"/>
                  </a:lnTo>
                  <a:lnTo>
                    <a:pt x="19203" y="5343"/>
                  </a:lnTo>
                  <a:lnTo>
                    <a:pt x="19322" y="5564"/>
                  </a:lnTo>
                  <a:lnTo>
                    <a:pt x="19433" y="5786"/>
                  </a:lnTo>
                  <a:lnTo>
                    <a:pt x="19535" y="6016"/>
                  </a:lnTo>
                  <a:lnTo>
                    <a:pt x="19637" y="6237"/>
                  </a:lnTo>
                  <a:lnTo>
                    <a:pt x="19731" y="6467"/>
                  </a:lnTo>
                  <a:lnTo>
                    <a:pt x="19816" y="6706"/>
                  </a:lnTo>
                  <a:lnTo>
                    <a:pt x="19901" y="6936"/>
                  </a:lnTo>
                  <a:lnTo>
                    <a:pt x="19978" y="7174"/>
                  </a:lnTo>
                  <a:lnTo>
                    <a:pt x="20055" y="7421"/>
                  </a:lnTo>
                  <a:lnTo>
                    <a:pt x="20114" y="7660"/>
                  </a:lnTo>
                  <a:lnTo>
                    <a:pt x="20174" y="7907"/>
                  </a:lnTo>
                  <a:lnTo>
                    <a:pt x="20234" y="8154"/>
                  </a:lnTo>
                  <a:lnTo>
                    <a:pt x="20276" y="8409"/>
                  </a:lnTo>
                  <a:lnTo>
                    <a:pt x="20319" y="8657"/>
                  </a:lnTo>
                  <a:lnTo>
                    <a:pt x="20353" y="8912"/>
                  </a:lnTo>
                  <a:lnTo>
                    <a:pt x="20387" y="9176"/>
                  </a:lnTo>
                  <a:lnTo>
                    <a:pt x="20413" y="9432"/>
                  </a:lnTo>
                  <a:lnTo>
                    <a:pt x="20430" y="9687"/>
                  </a:lnTo>
                  <a:lnTo>
                    <a:pt x="20438" y="9951"/>
                  </a:lnTo>
                  <a:lnTo>
                    <a:pt x="20438" y="10216"/>
                  </a:lnTo>
                  <a:lnTo>
                    <a:pt x="20438" y="102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5"/>
            <p:cNvSpPr/>
            <p:nvPr/>
          </p:nvSpPr>
          <p:spPr>
            <a:xfrm>
              <a:off x="-388650" y="-3551075"/>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5"/>
            <p:cNvSpPr/>
            <p:nvPr/>
          </p:nvSpPr>
          <p:spPr>
            <a:xfrm>
              <a:off x="-2817300" y="-6933250"/>
              <a:ext cx="510975" cy="510750"/>
            </a:xfrm>
            <a:custGeom>
              <a:avLst/>
              <a:gdLst/>
              <a:ahLst/>
              <a:cxnLst/>
              <a:rect l="l" t="t" r="r" b="b"/>
              <a:pathLst>
                <a:path w="20439" h="20430" extrusionOk="0">
                  <a:moveTo>
                    <a:pt x="9959" y="1"/>
                  </a:moveTo>
                  <a:lnTo>
                    <a:pt x="9695" y="9"/>
                  </a:lnTo>
                  <a:lnTo>
                    <a:pt x="9431" y="26"/>
                  </a:lnTo>
                  <a:lnTo>
                    <a:pt x="9176" y="52"/>
                  </a:lnTo>
                  <a:lnTo>
                    <a:pt x="8920" y="77"/>
                  </a:lnTo>
                  <a:lnTo>
                    <a:pt x="8664" y="111"/>
                  </a:lnTo>
                  <a:lnTo>
                    <a:pt x="8409" y="154"/>
                  </a:lnTo>
                  <a:lnTo>
                    <a:pt x="8162" y="205"/>
                  </a:lnTo>
                  <a:lnTo>
                    <a:pt x="7915" y="256"/>
                  </a:lnTo>
                  <a:lnTo>
                    <a:pt x="7668" y="316"/>
                  </a:lnTo>
                  <a:lnTo>
                    <a:pt x="7421" y="384"/>
                  </a:lnTo>
                  <a:lnTo>
                    <a:pt x="7182" y="461"/>
                  </a:lnTo>
                  <a:lnTo>
                    <a:pt x="6943" y="537"/>
                  </a:lnTo>
                  <a:lnTo>
                    <a:pt x="6705" y="614"/>
                  </a:lnTo>
                  <a:lnTo>
                    <a:pt x="6475" y="708"/>
                  </a:lnTo>
                  <a:lnTo>
                    <a:pt x="6245" y="801"/>
                  </a:lnTo>
                  <a:lnTo>
                    <a:pt x="6015" y="904"/>
                  </a:lnTo>
                  <a:lnTo>
                    <a:pt x="5793" y="1006"/>
                  </a:lnTo>
                  <a:lnTo>
                    <a:pt x="5572" y="1117"/>
                  </a:lnTo>
                  <a:lnTo>
                    <a:pt x="5350" y="1227"/>
                  </a:lnTo>
                  <a:lnTo>
                    <a:pt x="5137" y="1355"/>
                  </a:lnTo>
                  <a:lnTo>
                    <a:pt x="4924" y="1474"/>
                  </a:lnTo>
                  <a:lnTo>
                    <a:pt x="4711" y="1611"/>
                  </a:lnTo>
                  <a:lnTo>
                    <a:pt x="4507" y="1739"/>
                  </a:lnTo>
                  <a:lnTo>
                    <a:pt x="4302" y="1883"/>
                  </a:lnTo>
                  <a:lnTo>
                    <a:pt x="4107" y="2028"/>
                  </a:lnTo>
                  <a:lnTo>
                    <a:pt x="3911" y="2173"/>
                  </a:lnTo>
                  <a:lnTo>
                    <a:pt x="3723" y="2326"/>
                  </a:lnTo>
                  <a:lnTo>
                    <a:pt x="3536" y="2488"/>
                  </a:lnTo>
                  <a:lnTo>
                    <a:pt x="3348" y="2650"/>
                  </a:lnTo>
                  <a:lnTo>
                    <a:pt x="3169" y="2820"/>
                  </a:lnTo>
                  <a:lnTo>
                    <a:pt x="2991" y="2991"/>
                  </a:lnTo>
                  <a:lnTo>
                    <a:pt x="2820" y="3161"/>
                  </a:lnTo>
                  <a:lnTo>
                    <a:pt x="2658" y="3349"/>
                  </a:lnTo>
                  <a:lnTo>
                    <a:pt x="2496" y="3528"/>
                  </a:lnTo>
                  <a:lnTo>
                    <a:pt x="2335" y="3715"/>
                  </a:lnTo>
                  <a:lnTo>
                    <a:pt x="2181" y="3902"/>
                  </a:lnTo>
                  <a:lnTo>
                    <a:pt x="2028" y="4098"/>
                  </a:lnTo>
                  <a:lnTo>
                    <a:pt x="1883" y="4303"/>
                  </a:lnTo>
                  <a:lnTo>
                    <a:pt x="1747" y="4499"/>
                  </a:lnTo>
                  <a:lnTo>
                    <a:pt x="1610" y="4712"/>
                  </a:lnTo>
                  <a:lnTo>
                    <a:pt x="1483" y="4916"/>
                  </a:lnTo>
                  <a:lnTo>
                    <a:pt x="1355" y="5129"/>
                  </a:lnTo>
                  <a:lnTo>
                    <a:pt x="1236" y="5342"/>
                  </a:lnTo>
                  <a:lnTo>
                    <a:pt x="1116" y="5564"/>
                  </a:lnTo>
                  <a:lnTo>
                    <a:pt x="1014" y="5785"/>
                  </a:lnTo>
                  <a:lnTo>
                    <a:pt x="903" y="6007"/>
                  </a:lnTo>
                  <a:lnTo>
                    <a:pt x="801" y="6237"/>
                  </a:lnTo>
                  <a:lnTo>
                    <a:pt x="707" y="6467"/>
                  </a:lnTo>
                  <a:lnTo>
                    <a:pt x="622" y="6705"/>
                  </a:lnTo>
                  <a:lnTo>
                    <a:pt x="537" y="6935"/>
                  </a:lnTo>
                  <a:lnTo>
                    <a:pt x="460" y="7174"/>
                  </a:lnTo>
                  <a:lnTo>
                    <a:pt x="392" y="7421"/>
                  </a:lnTo>
                  <a:lnTo>
                    <a:pt x="324" y="7659"/>
                  </a:lnTo>
                  <a:lnTo>
                    <a:pt x="264" y="7907"/>
                  </a:lnTo>
                  <a:lnTo>
                    <a:pt x="213" y="8154"/>
                  </a:lnTo>
                  <a:lnTo>
                    <a:pt x="162" y="8409"/>
                  </a:lnTo>
                  <a:lnTo>
                    <a:pt x="119" y="8656"/>
                  </a:lnTo>
                  <a:lnTo>
                    <a:pt x="85" y="8912"/>
                  </a:lnTo>
                  <a:lnTo>
                    <a:pt x="51" y="9167"/>
                  </a:lnTo>
                  <a:lnTo>
                    <a:pt x="34" y="9432"/>
                  </a:lnTo>
                  <a:lnTo>
                    <a:pt x="17" y="9687"/>
                  </a:lnTo>
                  <a:lnTo>
                    <a:pt x="9" y="9951"/>
                  </a:lnTo>
                  <a:lnTo>
                    <a:pt x="0" y="10215"/>
                  </a:lnTo>
                  <a:lnTo>
                    <a:pt x="9" y="10479"/>
                  </a:lnTo>
                  <a:lnTo>
                    <a:pt x="17" y="10743"/>
                  </a:lnTo>
                  <a:lnTo>
                    <a:pt x="34" y="10999"/>
                  </a:lnTo>
                  <a:lnTo>
                    <a:pt x="51" y="11263"/>
                  </a:lnTo>
                  <a:lnTo>
                    <a:pt x="85" y="11519"/>
                  </a:lnTo>
                  <a:lnTo>
                    <a:pt x="119" y="11774"/>
                  </a:lnTo>
                  <a:lnTo>
                    <a:pt x="162" y="12021"/>
                  </a:lnTo>
                  <a:lnTo>
                    <a:pt x="213" y="12277"/>
                  </a:lnTo>
                  <a:lnTo>
                    <a:pt x="264" y="12524"/>
                  </a:lnTo>
                  <a:lnTo>
                    <a:pt x="324" y="12771"/>
                  </a:lnTo>
                  <a:lnTo>
                    <a:pt x="392" y="13010"/>
                  </a:lnTo>
                  <a:lnTo>
                    <a:pt x="460" y="13257"/>
                  </a:lnTo>
                  <a:lnTo>
                    <a:pt x="537" y="13495"/>
                  </a:lnTo>
                  <a:lnTo>
                    <a:pt x="622" y="13734"/>
                  </a:lnTo>
                  <a:lnTo>
                    <a:pt x="707" y="13964"/>
                  </a:lnTo>
                  <a:lnTo>
                    <a:pt x="801" y="14194"/>
                  </a:lnTo>
                  <a:lnTo>
                    <a:pt x="903" y="14424"/>
                  </a:lnTo>
                  <a:lnTo>
                    <a:pt x="1014" y="14645"/>
                  </a:lnTo>
                  <a:lnTo>
                    <a:pt x="1116" y="14867"/>
                  </a:lnTo>
                  <a:lnTo>
                    <a:pt x="1236" y="15088"/>
                  </a:lnTo>
                  <a:lnTo>
                    <a:pt x="1355" y="15301"/>
                  </a:lnTo>
                  <a:lnTo>
                    <a:pt x="1483" y="15514"/>
                  </a:lnTo>
                  <a:lnTo>
                    <a:pt x="1610" y="15727"/>
                  </a:lnTo>
                  <a:lnTo>
                    <a:pt x="1747" y="15932"/>
                  </a:lnTo>
                  <a:lnTo>
                    <a:pt x="1883" y="16128"/>
                  </a:lnTo>
                  <a:lnTo>
                    <a:pt x="2028" y="16332"/>
                  </a:lnTo>
                  <a:lnTo>
                    <a:pt x="2181" y="16528"/>
                  </a:lnTo>
                  <a:lnTo>
                    <a:pt x="2335" y="16716"/>
                  </a:lnTo>
                  <a:lnTo>
                    <a:pt x="2496" y="16903"/>
                  </a:lnTo>
                  <a:lnTo>
                    <a:pt x="2658" y="17090"/>
                  </a:lnTo>
                  <a:lnTo>
                    <a:pt x="2820" y="17269"/>
                  </a:lnTo>
                  <a:lnTo>
                    <a:pt x="2991" y="17440"/>
                  </a:lnTo>
                  <a:lnTo>
                    <a:pt x="3169" y="17610"/>
                  </a:lnTo>
                  <a:lnTo>
                    <a:pt x="3348" y="17780"/>
                  </a:lnTo>
                  <a:lnTo>
                    <a:pt x="3536" y="17942"/>
                  </a:lnTo>
                  <a:lnTo>
                    <a:pt x="3723" y="18104"/>
                  </a:lnTo>
                  <a:lnTo>
                    <a:pt x="3911" y="18258"/>
                  </a:lnTo>
                  <a:lnTo>
                    <a:pt x="4107" y="18402"/>
                  </a:lnTo>
                  <a:lnTo>
                    <a:pt x="4302" y="18547"/>
                  </a:lnTo>
                  <a:lnTo>
                    <a:pt x="4507" y="18692"/>
                  </a:lnTo>
                  <a:lnTo>
                    <a:pt x="4711" y="18828"/>
                  </a:lnTo>
                  <a:lnTo>
                    <a:pt x="4924" y="18956"/>
                  </a:lnTo>
                  <a:lnTo>
                    <a:pt x="5137" y="19084"/>
                  </a:lnTo>
                  <a:lnTo>
                    <a:pt x="5350" y="19203"/>
                  </a:lnTo>
                  <a:lnTo>
                    <a:pt x="5572" y="19314"/>
                  </a:lnTo>
                  <a:lnTo>
                    <a:pt x="5793" y="19425"/>
                  </a:lnTo>
                  <a:lnTo>
                    <a:pt x="6015" y="19535"/>
                  </a:lnTo>
                  <a:lnTo>
                    <a:pt x="6245" y="19629"/>
                  </a:lnTo>
                  <a:lnTo>
                    <a:pt x="6475" y="19723"/>
                  </a:lnTo>
                  <a:lnTo>
                    <a:pt x="6705" y="19817"/>
                  </a:lnTo>
                  <a:lnTo>
                    <a:pt x="6943" y="19893"/>
                  </a:lnTo>
                  <a:lnTo>
                    <a:pt x="7182" y="19978"/>
                  </a:lnTo>
                  <a:lnTo>
                    <a:pt x="7421" y="20047"/>
                  </a:lnTo>
                  <a:lnTo>
                    <a:pt x="7668" y="20115"/>
                  </a:lnTo>
                  <a:lnTo>
                    <a:pt x="7915" y="20174"/>
                  </a:lnTo>
                  <a:lnTo>
                    <a:pt x="8162" y="20225"/>
                  </a:lnTo>
                  <a:lnTo>
                    <a:pt x="8409" y="20277"/>
                  </a:lnTo>
                  <a:lnTo>
                    <a:pt x="8664" y="20319"/>
                  </a:lnTo>
                  <a:lnTo>
                    <a:pt x="8920" y="20353"/>
                  </a:lnTo>
                  <a:lnTo>
                    <a:pt x="9176" y="20379"/>
                  </a:lnTo>
                  <a:lnTo>
                    <a:pt x="9431" y="20404"/>
                  </a:lnTo>
                  <a:lnTo>
                    <a:pt x="9695" y="20421"/>
                  </a:lnTo>
                  <a:lnTo>
                    <a:pt x="9959" y="20430"/>
                  </a:lnTo>
                  <a:lnTo>
                    <a:pt x="10488" y="20430"/>
                  </a:lnTo>
                  <a:lnTo>
                    <a:pt x="10743" y="20421"/>
                  </a:lnTo>
                  <a:lnTo>
                    <a:pt x="11007" y="20404"/>
                  </a:lnTo>
                  <a:lnTo>
                    <a:pt x="11263" y="20379"/>
                  </a:lnTo>
                  <a:lnTo>
                    <a:pt x="11518" y="20353"/>
                  </a:lnTo>
                  <a:lnTo>
                    <a:pt x="11774" y="20319"/>
                  </a:lnTo>
                  <a:lnTo>
                    <a:pt x="12030" y="20277"/>
                  </a:lnTo>
                  <a:lnTo>
                    <a:pt x="12277" y="20225"/>
                  </a:lnTo>
                  <a:lnTo>
                    <a:pt x="12524" y="20174"/>
                  </a:lnTo>
                  <a:lnTo>
                    <a:pt x="12771" y="20115"/>
                  </a:lnTo>
                  <a:lnTo>
                    <a:pt x="13018" y="20047"/>
                  </a:lnTo>
                  <a:lnTo>
                    <a:pt x="13256" y="19978"/>
                  </a:lnTo>
                  <a:lnTo>
                    <a:pt x="13495" y="19893"/>
                  </a:lnTo>
                  <a:lnTo>
                    <a:pt x="13733" y="19817"/>
                  </a:lnTo>
                  <a:lnTo>
                    <a:pt x="13963" y="19723"/>
                  </a:lnTo>
                  <a:lnTo>
                    <a:pt x="14193" y="19629"/>
                  </a:lnTo>
                  <a:lnTo>
                    <a:pt x="14423" y="19535"/>
                  </a:lnTo>
                  <a:lnTo>
                    <a:pt x="14653" y="19425"/>
                  </a:lnTo>
                  <a:lnTo>
                    <a:pt x="14875" y="19314"/>
                  </a:lnTo>
                  <a:lnTo>
                    <a:pt x="15088" y="19203"/>
                  </a:lnTo>
                  <a:lnTo>
                    <a:pt x="15309" y="19084"/>
                  </a:lnTo>
                  <a:lnTo>
                    <a:pt x="15514" y="18956"/>
                  </a:lnTo>
                  <a:lnTo>
                    <a:pt x="15727" y="18828"/>
                  </a:lnTo>
                  <a:lnTo>
                    <a:pt x="15931" y="18692"/>
                  </a:lnTo>
                  <a:lnTo>
                    <a:pt x="16136" y="18547"/>
                  </a:lnTo>
                  <a:lnTo>
                    <a:pt x="16332" y="18402"/>
                  </a:lnTo>
                  <a:lnTo>
                    <a:pt x="16528" y="18258"/>
                  </a:lnTo>
                  <a:lnTo>
                    <a:pt x="16715" y="18104"/>
                  </a:lnTo>
                  <a:lnTo>
                    <a:pt x="16903" y="17942"/>
                  </a:lnTo>
                  <a:lnTo>
                    <a:pt x="17090" y="17780"/>
                  </a:lnTo>
                  <a:lnTo>
                    <a:pt x="17269" y="17610"/>
                  </a:lnTo>
                  <a:lnTo>
                    <a:pt x="17448" y="17440"/>
                  </a:lnTo>
                  <a:lnTo>
                    <a:pt x="17618" y="17269"/>
                  </a:lnTo>
                  <a:lnTo>
                    <a:pt x="17780" y="17090"/>
                  </a:lnTo>
                  <a:lnTo>
                    <a:pt x="17942" y="16903"/>
                  </a:lnTo>
                  <a:lnTo>
                    <a:pt x="18104" y="16716"/>
                  </a:lnTo>
                  <a:lnTo>
                    <a:pt x="18257" y="16528"/>
                  </a:lnTo>
                  <a:lnTo>
                    <a:pt x="18410" y="16332"/>
                  </a:lnTo>
                  <a:lnTo>
                    <a:pt x="18555" y="16128"/>
                  </a:lnTo>
                  <a:lnTo>
                    <a:pt x="18692" y="15932"/>
                  </a:lnTo>
                  <a:lnTo>
                    <a:pt x="18828" y="15727"/>
                  </a:lnTo>
                  <a:lnTo>
                    <a:pt x="18956" y="15514"/>
                  </a:lnTo>
                  <a:lnTo>
                    <a:pt x="19084" y="15301"/>
                  </a:lnTo>
                  <a:lnTo>
                    <a:pt x="19203" y="15088"/>
                  </a:lnTo>
                  <a:lnTo>
                    <a:pt x="19322" y="14867"/>
                  </a:lnTo>
                  <a:lnTo>
                    <a:pt x="19433" y="14645"/>
                  </a:lnTo>
                  <a:lnTo>
                    <a:pt x="19535" y="14424"/>
                  </a:lnTo>
                  <a:lnTo>
                    <a:pt x="19637" y="14194"/>
                  </a:lnTo>
                  <a:lnTo>
                    <a:pt x="19731" y="13964"/>
                  </a:lnTo>
                  <a:lnTo>
                    <a:pt x="19816" y="13734"/>
                  </a:lnTo>
                  <a:lnTo>
                    <a:pt x="19901" y="13495"/>
                  </a:lnTo>
                  <a:lnTo>
                    <a:pt x="19978" y="13257"/>
                  </a:lnTo>
                  <a:lnTo>
                    <a:pt x="20055" y="13010"/>
                  </a:lnTo>
                  <a:lnTo>
                    <a:pt x="20114" y="12771"/>
                  </a:lnTo>
                  <a:lnTo>
                    <a:pt x="20174" y="12524"/>
                  </a:lnTo>
                  <a:lnTo>
                    <a:pt x="20234" y="12277"/>
                  </a:lnTo>
                  <a:lnTo>
                    <a:pt x="20276" y="12021"/>
                  </a:lnTo>
                  <a:lnTo>
                    <a:pt x="20319" y="11774"/>
                  </a:lnTo>
                  <a:lnTo>
                    <a:pt x="20353" y="11519"/>
                  </a:lnTo>
                  <a:lnTo>
                    <a:pt x="20387" y="11263"/>
                  </a:lnTo>
                  <a:lnTo>
                    <a:pt x="20413" y="10999"/>
                  </a:lnTo>
                  <a:lnTo>
                    <a:pt x="20421" y="10743"/>
                  </a:lnTo>
                  <a:lnTo>
                    <a:pt x="20438" y="10479"/>
                  </a:lnTo>
                  <a:lnTo>
                    <a:pt x="20438" y="10215"/>
                  </a:lnTo>
                  <a:lnTo>
                    <a:pt x="20438" y="9951"/>
                  </a:lnTo>
                  <a:lnTo>
                    <a:pt x="20421" y="9687"/>
                  </a:lnTo>
                  <a:lnTo>
                    <a:pt x="20413" y="9432"/>
                  </a:lnTo>
                  <a:lnTo>
                    <a:pt x="20387" y="9167"/>
                  </a:lnTo>
                  <a:lnTo>
                    <a:pt x="20353" y="8912"/>
                  </a:lnTo>
                  <a:lnTo>
                    <a:pt x="20319" y="8656"/>
                  </a:lnTo>
                  <a:lnTo>
                    <a:pt x="20276" y="8409"/>
                  </a:lnTo>
                  <a:lnTo>
                    <a:pt x="20234" y="8154"/>
                  </a:lnTo>
                  <a:lnTo>
                    <a:pt x="20174" y="7907"/>
                  </a:lnTo>
                  <a:lnTo>
                    <a:pt x="20114" y="7659"/>
                  </a:lnTo>
                  <a:lnTo>
                    <a:pt x="20055" y="7421"/>
                  </a:lnTo>
                  <a:lnTo>
                    <a:pt x="19978" y="7174"/>
                  </a:lnTo>
                  <a:lnTo>
                    <a:pt x="19901" y="6935"/>
                  </a:lnTo>
                  <a:lnTo>
                    <a:pt x="19816" y="6705"/>
                  </a:lnTo>
                  <a:lnTo>
                    <a:pt x="19731" y="6467"/>
                  </a:lnTo>
                  <a:lnTo>
                    <a:pt x="19637" y="6237"/>
                  </a:lnTo>
                  <a:lnTo>
                    <a:pt x="19535" y="6007"/>
                  </a:lnTo>
                  <a:lnTo>
                    <a:pt x="19433" y="5785"/>
                  </a:lnTo>
                  <a:lnTo>
                    <a:pt x="19322" y="5564"/>
                  </a:lnTo>
                  <a:lnTo>
                    <a:pt x="19203" y="5342"/>
                  </a:lnTo>
                  <a:lnTo>
                    <a:pt x="19084" y="5129"/>
                  </a:lnTo>
                  <a:lnTo>
                    <a:pt x="18956" y="4916"/>
                  </a:lnTo>
                  <a:lnTo>
                    <a:pt x="18828" y="4712"/>
                  </a:lnTo>
                  <a:lnTo>
                    <a:pt x="18692" y="4499"/>
                  </a:lnTo>
                  <a:lnTo>
                    <a:pt x="18555" y="4303"/>
                  </a:lnTo>
                  <a:lnTo>
                    <a:pt x="18410" y="4098"/>
                  </a:lnTo>
                  <a:lnTo>
                    <a:pt x="18257" y="3902"/>
                  </a:lnTo>
                  <a:lnTo>
                    <a:pt x="18104" y="3715"/>
                  </a:lnTo>
                  <a:lnTo>
                    <a:pt x="17942" y="3528"/>
                  </a:lnTo>
                  <a:lnTo>
                    <a:pt x="17780" y="3349"/>
                  </a:lnTo>
                  <a:lnTo>
                    <a:pt x="17618" y="3161"/>
                  </a:lnTo>
                  <a:lnTo>
                    <a:pt x="17448" y="2991"/>
                  </a:lnTo>
                  <a:lnTo>
                    <a:pt x="17269" y="2820"/>
                  </a:lnTo>
                  <a:lnTo>
                    <a:pt x="17090" y="2650"/>
                  </a:lnTo>
                  <a:lnTo>
                    <a:pt x="16903" y="2488"/>
                  </a:lnTo>
                  <a:lnTo>
                    <a:pt x="16715" y="2326"/>
                  </a:lnTo>
                  <a:lnTo>
                    <a:pt x="16528" y="2173"/>
                  </a:lnTo>
                  <a:lnTo>
                    <a:pt x="16332" y="2028"/>
                  </a:lnTo>
                  <a:lnTo>
                    <a:pt x="16136" y="1883"/>
                  </a:lnTo>
                  <a:lnTo>
                    <a:pt x="15931" y="1739"/>
                  </a:lnTo>
                  <a:lnTo>
                    <a:pt x="15727" y="1611"/>
                  </a:lnTo>
                  <a:lnTo>
                    <a:pt x="15514" y="1474"/>
                  </a:lnTo>
                  <a:lnTo>
                    <a:pt x="15309" y="1355"/>
                  </a:lnTo>
                  <a:lnTo>
                    <a:pt x="15088" y="1227"/>
                  </a:lnTo>
                  <a:lnTo>
                    <a:pt x="14875" y="1117"/>
                  </a:lnTo>
                  <a:lnTo>
                    <a:pt x="14653" y="1006"/>
                  </a:lnTo>
                  <a:lnTo>
                    <a:pt x="14423" y="904"/>
                  </a:lnTo>
                  <a:lnTo>
                    <a:pt x="14193" y="801"/>
                  </a:lnTo>
                  <a:lnTo>
                    <a:pt x="13963" y="708"/>
                  </a:lnTo>
                  <a:lnTo>
                    <a:pt x="13733" y="614"/>
                  </a:lnTo>
                  <a:lnTo>
                    <a:pt x="13495" y="537"/>
                  </a:lnTo>
                  <a:lnTo>
                    <a:pt x="13256" y="461"/>
                  </a:lnTo>
                  <a:lnTo>
                    <a:pt x="13018" y="384"/>
                  </a:lnTo>
                  <a:lnTo>
                    <a:pt x="12771" y="316"/>
                  </a:lnTo>
                  <a:lnTo>
                    <a:pt x="12524" y="256"/>
                  </a:lnTo>
                  <a:lnTo>
                    <a:pt x="12277" y="205"/>
                  </a:lnTo>
                  <a:lnTo>
                    <a:pt x="12030" y="154"/>
                  </a:lnTo>
                  <a:lnTo>
                    <a:pt x="11774" y="111"/>
                  </a:lnTo>
                  <a:lnTo>
                    <a:pt x="11518" y="77"/>
                  </a:lnTo>
                  <a:lnTo>
                    <a:pt x="11263" y="52"/>
                  </a:lnTo>
                  <a:lnTo>
                    <a:pt x="11007" y="26"/>
                  </a:lnTo>
                  <a:lnTo>
                    <a:pt x="10743" y="9"/>
                  </a:lnTo>
                  <a:lnTo>
                    <a:pt x="104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5"/>
            <p:cNvSpPr/>
            <p:nvPr/>
          </p:nvSpPr>
          <p:spPr>
            <a:xfrm>
              <a:off x="-2817300" y="-6933250"/>
              <a:ext cx="510975" cy="510750"/>
            </a:xfrm>
            <a:custGeom>
              <a:avLst/>
              <a:gdLst/>
              <a:ahLst/>
              <a:cxnLst/>
              <a:rect l="l" t="t" r="r" b="b"/>
              <a:pathLst>
                <a:path w="20439" h="20430" fill="none" extrusionOk="0">
                  <a:moveTo>
                    <a:pt x="20438" y="10215"/>
                  </a:moveTo>
                  <a:lnTo>
                    <a:pt x="20438" y="10215"/>
                  </a:lnTo>
                  <a:lnTo>
                    <a:pt x="20438" y="10479"/>
                  </a:lnTo>
                  <a:lnTo>
                    <a:pt x="20421" y="10743"/>
                  </a:lnTo>
                  <a:lnTo>
                    <a:pt x="20413" y="10999"/>
                  </a:lnTo>
                  <a:lnTo>
                    <a:pt x="20387" y="11263"/>
                  </a:lnTo>
                  <a:lnTo>
                    <a:pt x="20353" y="11519"/>
                  </a:lnTo>
                  <a:lnTo>
                    <a:pt x="20319" y="11774"/>
                  </a:lnTo>
                  <a:lnTo>
                    <a:pt x="20276" y="12021"/>
                  </a:lnTo>
                  <a:lnTo>
                    <a:pt x="20234" y="12277"/>
                  </a:lnTo>
                  <a:lnTo>
                    <a:pt x="20174" y="12524"/>
                  </a:lnTo>
                  <a:lnTo>
                    <a:pt x="20114" y="12771"/>
                  </a:lnTo>
                  <a:lnTo>
                    <a:pt x="20055" y="13010"/>
                  </a:lnTo>
                  <a:lnTo>
                    <a:pt x="19978" y="13257"/>
                  </a:lnTo>
                  <a:lnTo>
                    <a:pt x="19901" y="13495"/>
                  </a:lnTo>
                  <a:lnTo>
                    <a:pt x="19816" y="13734"/>
                  </a:lnTo>
                  <a:lnTo>
                    <a:pt x="19731" y="13964"/>
                  </a:lnTo>
                  <a:lnTo>
                    <a:pt x="19637" y="14194"/>
                  </a:lnTo>
                  <a:lnTo>
                    <a:pt x="19535" y="14424"/>
                  </a:lnTo>
                  <a:lnTo>
                    <a:pt x="19433" y="14645"/>
                  </a:lnTo>
                  <a:lnTo>
                    <a:pt x="19322" y="14867"/>
                  </a:lnTo>
                  <a:lnTo>
                    <a:pt x="19203" y="15088"/>
                  </a:lnTo>
                  <a:lnTo>
                    <a:pt x="19084" y="15301"/>
                  </a:lnTo>
                  <a:lnTo>
                    <a:pt x="18956" y="15514"/>
                  </a:lnTo>
                  <a:lnTo>
                    <a:pt x="18828" y="15727"/>
                  </a:lnTo>
                  <a:lnTo>
                    <a:pt x="18692" y="15932"/>
                  </a:lnTo>
                  <a:lnTo>
                    <a:pt x="18555" y="16128"/>
                  </a:lnTo>
                  <a:lnTo>
                    <a:pt x="18410" y="16332"/>
                  </a:lnTo>
                  <a:lnTo>
                    <a:pt x="18257" y="16528"/>
                  </a:lnTo>
                  <a:lnTo>
                    <a:pt x="18104" y="16716"/>
                  </a:lnTo>
                  <a:lnTo>
                    <a:pt x="17942" y="16903"/>
                  </a:lnTo>
                  <a:lnTo>
                    <a:pt x="17780" y="17090"/>
                  </a:lnTo>
                  <a:lnTo>
                    <a:pt x="17618" y="17269"/>
                  </a:lnTo>
                  <a:lnTo>
                    <a:pt x="17448" y="17440"/>
                  </a:lnTo>
                  <a:lnTo>
                    <a:pt x="17269" y="17610"/>
                  </a:lnTo>
                  <a:lnTo>
                    <a:pt x="17090" y="17780"/>
                  </a:lnTo>
                  <a:lnTo>
                    <a:pt x="16903" y="17942"/>
                  </a:lnTo>
                  <a:lnTo>
                    <a:pt x="16715" y="18104"/>
                  </a:lnTo>
                  <a:lnTo>
                    <a:pt x="16528" y="18258"/>
                  </a:lnTo>
                  <a:lnTo>
                    <a:pt x="16332" y="18402"/>
                  </a:lnTo>
                  <a:lnTo>
                    <a:pt x="16136" y="18547"/>
                  </a:lnTo>
                  <a:lnTo>
                    <a:pt x="15931" y="18692"/>
                  </a:lnTo>
                  <a:lnTo>
                    <a:pt x="15727" y="18828"/>
                  </a:lnTo>
                  <a:lnTo>
                    <a:pt x="15514" y="18956"/>
                  </a:lnTo>
                  <a:lnTo>
                    <a:pt x="15309" y="19084"/>
                  </a:lnTo>
                  <a:lnTo>
                    <a:pt x="15088" y="19203"/>
                  </a:lnTo>
                  <a:lnTo>
                    <a:pt x="14875" y="19314"/>
                  </a:lnTo>
                  <a:lnTo>
                    <a:pt x="14653" y="19425"/>
                  </a:lnTo>
                  <a:lnTo>
                    <a:pt x="14423" y="19535"/>
                  </a:lnTo>
                  <a:lnTo>
                    <a:pt x="14193" y="19629"/>
                  </a:lnTo>
                  <a:lnTo>
                    <a:pt x="13963" y="19723"/>
                  </a:lnTo>
                  <a:lnTo>
                    <a:pt x="13733" y="19817"/>
                  </a:lnTo>
                  <a:lnTo>
                    <a:pt x="13495" y="19893"/>
                  </a:lnTo>
                  <a:lnTo>
                    <a:pt x="13256" y="19978"/>
                  </a:lnTo>
                  <a:lnTo>
                    <a:pt x="13018" y="20047"/>
                  </a:lnTo>
                  <a:lnTo>
                    <a:pt x="12771" y="20115"/>
                  </a:lnTo>
                  <a:lnTo>
                    <a:pt x="12524" y="20174"/>
                  </a:lnTo>
                  <a:lnTo>
                    <a:pt x="12277" y="20225"/>
                  </a:lnTo>
                  <a:lnTo>
                    <a:pt x="12030" y="20277"/>
                  </a:lnTo>
                  <a:lnTo>
                    <a:pt x="11774" y="20319"/>
                  </a:lnTo>
                  <a:lnTo>
                    <a:pt x="11518" y="20353"/>
                  </a:lnTo>
                  <a:lnTo>
                    <a:pt x="11263" y="20379"/>
                  </a:lnTo>
                  <a:lnTo>
                    <a:pt x="11007" y="20404"/>
                  </a:lnTo>
                  <a:lnTo>
                    <a:pt x="10743" y="20421"/>
                  </a:lnTo>
                  <a:lnTo>
                    <a:pt x="10488" y="20430"/>
                  </a:lnTo>
                  <a:lnTo>
                    <a:pt x="10223" y="20430"/>
                  </a:lnTo>
                  <a:lnTo>
                    <a:pt x="10223" y="20430"/>
                  </a:lnTo>
                  <a:lnTo>
                    <a:pt x="9959" y="20430"/>
                  </a:lnTo>
                  <a:lnTo>
                    <a:pt x="9695" y="20421"/>
                  </a:lnTo>
                  <a:lnTo>
                    <a:pt x="9431" y="20404"/>
                  </a:lnTo>
                  <a:lnTo>
                    <a:pt x="9176" y="20379"/>
                  </a:lnTo>
                  <a:lnTo>
                    <a:pt x="8920" y="20353"/>
                  </a:lnTo>
                  <a:lnTo>
                    <a:pt x="8664" y="20319"/>
                  </a:lnTo>
                  <a:lnTo>
                    <a:pt x="8409" y="20277"/>
                  </a:lnTo>
                  <a:lnTo>
                    <a:pt x="8162" y="20225"/>
                  </a:lnTo>
                  <a:lnTo>
                    <a:pt x="7915" y="20174"/>
                  </a:lnTo>
                  <a:lnTo>
                    <a:pt x="7668" y="20115"/>
                  </a:lnTo>
                  <a:lnTo>
                    <a:pt x="7421" y="20047"/>
                  </a:lnTo>
                  <a:lnTo>
                    <a:pt x="7182" y="19978"/>
                  </a:lnTo>
                  <a:lnTo>
                    <a:pt x="6943" y="19893"/>
                  </a:lnTo>
                  <a:lnTo>
                    <a:pt x="6705" y="19817"/>
                  </a:lnTo>
                  <a:lnTo>
                    <a:pt x="6475" y="19723"/>
                  </a:lnTo>
                  <a:lnTo>
                    <a:pt x="6245" y="19629"/>
                  </a:lnTo>
                  <a:lnTo>
                    <a:pt x="6015" y="19535"/>
                  </a:lnTo>
                  <a:lnTo>
                    <a:pt x="5793" y="19425"/>
                  </a:lnTo>
                  <a:lnTo>
                    <a:pt x="5572" y="19314"/>
                  </a:lnTo>
                  <a:lnTo>
                    <a:pt x="5350" y="19203"/>
                  </a:lnTo>
                  <a:lnTo>
                    <a:pt x="5137" y="19084"/>
                  </a:lnTo>
                  <a:lnTo>
                    <a:pt x="4924" y="18956"/>
                  </a:lnTo>
                  <a:lnTo>
                    <a:pt x="4711" y="18828"/>
                  </a:lnTo>
                  <a:lnTo>
                    <a:pt x="4507" y="18692"/>
                  </a:lnTo>
                  <a:lnTo>
                    <a:pt x="4302" y="18547"/>
                  </a:lnTo>
                  <a:lnTo>
                    <a:pt x="4107" y="18402"/>
                  </a:lnTo>
                  <a:lnTo>
                    <a:pt x="3911" y="18258"/>
                  </a:lnTo>
                  <a:lnTo>
                    <a:pt x="3723" y="18104"/>
                  </a:lnTo>
                  <a:lnTo>
                    <a:pt x="3536" y="17942"/>
                  </a:lnTo>
                  <a:lnTo>
                    <a:pt x="3348" y="17780"/>
                  </a:lnTo>
                  <a:lnTo>
                    <a:pt x="3169" y="17610"/>
                  </a:lnTo>
                  <a:lnTo>
                    <a:pt x="2991" y="17440"/>
                  </a:lnTo>
                  <a:lnTo>
                    <a:pt x="2820" y="17269"/>
                  </a:lnTo>
                  <a:lnTo>
                    <a:pt x="2658" y="17090"/>
                  </a:lnTo>
                  <a:lnTo>
                    <a:pt x="2496" y="16903"/>
                  </a:lnTo>
                  <a:lnTo>
                    <a:pt x="2335" y="16716"/>
                  </a:lnTo>
                  <a:lnTo>
                    <a:pt x="2181" y="16528"/>
                  </a:lnTo>
                  <a:lnTo>
                    <a:pt x="2028" y="16332"/>
                  </a:lnTo>
                  <a:lnTo>
                    <a:pt x="1883" y="16128"/>
                  </a:lnTo>
                  <a:lnTo>
                    <a:pt x="1747" y="15932"/>
                  </a:lnTo>
                  <a:lnTo>
                    <a:pt x="1610" y="15727"/>
                  </a:lnTo>
                  <a:lnTo>
                    <a:pt x="1483" y="15514"/>
                  </a:lnTo>
                  <a:lnTo>
                    <a:pt x="1355" y="15301"/>
                  </a:lnTo>
                  <a:lnTo>
                    <a:pt x="1236" y="15088"/>
                  </a:lnTo>
                  <a:lnTo>
                    <a:pt x="1116" y="14867"/>
                  </a:lnTo>
                  <a:lnTo>
                    <a:pt x="1014" y="14645"/>
                  </a:lnTo>
                  <a:lnTo>
                    <a:pt x="903" y="14424"/>
                  </a:lnTo>
                  <a:lnTo>
                    <a:pt x="801" y="14194"/>
                  </a:lnTo>
                  <a:lnTo>
                    <a:pt x="707" y="13964"/>
                  </a:lnTo>
                  <a:lnTo>
                    <a:pt x="622" y="13734"/>
                  </a:lnTo>
                  <a:lnTo>
                    <a:pt x="537" y="13495"/>
                  </a:lnTo>
                  <a:lnTo>
                    <a:pt x="460" y="13257"/>
                  </a:lnTo>
                  <a:lnTo>
                    <a:pt x="392" y="13010"/>
                  </a:lnTo>
                  <a:lnTo>
                    <a:pt x="324" y="12771"/>
                  </a:lnTo>
                  <a:lnTo>
                    <a:pt x="264" y="12524"/>
                  </a:lnTo>
                  <a:lnTo>
                    <a:pt x="213" y="12277"/>
                  </a:lnTo>
                  <a:lnTo>
                    <a:pt x="162" y="12021"/>
                  </a:lnTo>
                  <a:lnTo>
                    <a:pt x="119" y="11774"/>
                  </a:lnTo>
                  <a:lnTo>
                    <a:pt x="85" y="11519"/>
                  </a:lnTo>
                  <a:lnTo>
                    <a:pt x="51" y="11263"/>
                  </a:lnTo>
                  <a:lnTo>
                    <a:pt x="34" y="10999"/>
                  </a:lnTo>
                  <a:lnTo>
                    <a:pt x="17" y="10743"/>
                  </a:lnTo>
                  <a:lnTo>
                    <a:pt x="9" y="10479"/>
                  </a:lnTo>
                  <a:lnTo>
                    <a:pt x="0" y="10215"/>
                  </a:lnTo>
                  <a:lnTo>
                    <a:pt x="0" y="10215"/>
                  </a:lnTo>
                  <a:lnTo>
                    <a:pt x="9" y="9951"/>
                  </a:lnTo>
                  <a:lnTo>
                    <a:pt x="17" y="9687"/>
                  </a:lnTo>
                  <a:lnTo>
                    <a:pt x="34" y="9432"/>
                  </a:lnTo>
                  <a:lnTo>
                    <a:pt x="51" y="9167"/>
                  </a:lnTo>
                  <a:lnTo>
                    <a:pt x="85" y="8912"/>
                  </a:lnTo>
                  <a:lnTo>
                    <a:pt x="119" y="8656"/>
                  </a:lnTo>
                  <a:lnTo>
                    <a:pt x="162" y="8409"/>
                  </a:lnTo>
                  <a:lnTo>
                    <a:pt x="213" y="8154"/>
                  </a:lnTo>
                  <a:lnTo>
                    <a:pt x="264" y="7907"/>
                  </a:lnTo>
                  <a:lnTo>
                    <a:pt x="324" y="7659"/>
                  </a:lnTo>
                  <a:lnTo>
                    <a:pt x="392" y="7421"/>
                  </a:lnTo>
                  <a:lnTo>
                    <a:pt x="460" y="7174"/>
                  </a:lnTo>
                  <a:lnTo>
                    <a:pt x="537" y="6935"/>
                  </a:lnTo>
                  <a:lnTo>
                    <a:pt x="622" y="6705"/>
                  </a:lnTo>
                  <a:lnTo>
                    <a:pt x="707" y="6467"/>
                  </a:lnTo>
                  <a:lnTo>
                    <a:pt x="801" y="6237"/>
                  </a:lnTo>
                  <a:lnTo>
                    <a:pt x="903" y="6007"/>
                  </a:lnTo>
                  <a:lnTo>
                    <a:pt x="1014" y="5785"/>
                  </a:lnTo>
                  <a:lnTo>
                    <a:pt x="1116" y="5564"/>
                  </a:lnTo>
                  <a:lnTo>
                    <a:pt x="1236" y="5342"/>
                  </a:lnTo>
                  <a:lnTo>
                    <a:pt x="1355" y="5129"/>
                  </a:lnTo>
                  <a:lnTo>
                    <a:pt x="1483" y="4916"/>
                  </a:lnTo>
                  <a:lnTo>
                    <a:pt x="1610" y="4712"/>
                  </a:lnTo>
                  <a:lnTo>
                    <a:pt x="1747" y="4499"/>
                  </a:lnTo>
                  <a:lnTo>
                    <a:pt x="1883" y="4303"/>
                  </a:lnTo>
                  <a:lnTo>
                    <a:pt x="2028" y="4098"/>
                  </a:lnTo>
                  <a:lnTo>
                    <a:pt x="2181" y="3902"/>
                  </a:lnTo>
                  <a:lnTo>
                    <a:pt x="2335" y="3715"/>
                  </a:lnTo>
                  <a:lnTo>
                    <a:pt x="2496" y="3528"/>
                  </a:lnTo>
                  <a:lnTo>
                    <a:pt x="2658" y="3349"/>
                  </a:lnTo>
                  <a:lnTo>
                    <a:pt x="2820" y="3161"/>
                  </a:lnTo>
                  <a:lnTo>
                    <a:pt x="2991" y="2991"/>
                  </a:lnTo>
                  <a:lnTo>
                    <a:pt x="3169" y="2820"/>
                  </a:lnTo>
                  <a:lnTo>
                    <a:pt x="3348" y="2650"/>
                  </a:lnTo>
                  <a:lnTo>
                    <a:pt x="3536" y="2488"/>
                  </a:lnTo>
                  <a:lnTo>
                    <a:pt x="3723" y="2326"/>
                  </a:lnTo>
                  <a:lnTo>
                    <a:pt x="3911" y="2173"/>
                  </a:lnTo>
                  <a:lnTo>
                    <a:pt x="4107" y="2028"/>
                  </a:lnTo>
                  <a:lnTo>
                    <a:pt x="4302" y="1883"/>
                  </a:lnTo>
                  <a:lnTo>
                    <a:pt x="4507" y="1739"/>
                  </a:lnTo>
                  <a:lnTo>
                    <a:pt x="4711" y="1611"/>
                  </a:lnTo>
                  <a:lnTo>
                    <a:pt x="4924" y="1474"/>
                  </a:lnTo>
                  <a:lnTo>
                    <a:pt x="5137" y="1355"/>
                  </a:lnTo>
                  <a:lnTo>
                    <a:pt x="5350" y="1227"/>
                  </a:lnTo>
                  <a:lnTo>
                    <a:pt x="5572" y="1117"/>
                  </a:lnTo>
                  <a:lnTo>
                    <a:pt x="5793" y="1006"/>
                  </a:lnTo>
                  <a:lnTo>
                    <a:pt x="6015" y="904"/>
                  </a:lnTo>
                  <a:lnTo>
                    <a:pt x="6245" y="801"/>
                  </a:lnTo>
                  <a:lnTo>
                    <a:pt x="6475" y="708"/>
                  </a:lnTo>
                  <a:lnTo>
                    <a:pt x="6705" y="614"/>
                  </a:lnTo>
                  <a:lnTo>
                    <a:pt x="6943" y="537"/>
                  </a:lnTo>
                  <a:lnTo>
                    <a:pt x="7182" y="461"/>
                  </a:lnTo>
                  <a:lnTo>
                    <a:pt x="7421" y="384"/>
                  </a:lnTo>
                  <a:lnTo>
                    <a:pt x="7668" y="316"/>
                  </a:lnTo>
                  <a:lnTo>
                    <a:pt x="7915" y="256"/>
                  </a:lnTo>
                  <a:lnTo>
                    <a:pt x="8162" y="205"/>
                  </a:lnTo>
                  <a:lnTo>
                    <a:pt x="8409" y="154"/>
                  </a:lnTo>
                  <a:lnTo>
                    <a:pt x="8664" y="111"/>
                  </a:lnTo>
                  <a:lnTo>
                    <a:pt x="8920" y="77"/>
                  </a:lnTo>
                  <a:lnTo>
                    <a:pt x="9176" y="52"/>
                  </a:lnTo>
                  <a:lnTo>
                    <a:pt x="9431" y="26"/>
                  </a:lnTo>
                  <a:lnTo>
                    <a:pt x="9695" y="9"/>
                  </a:lnTo>
                  <a:lnTo>
                    <a:pt x="9959" y="1"/>
                  </a:lnTo>
                  <a:lnTo>
                    <a:pt x="10223" y="1"/>
                  </a:lnTo>
                  <a:lnTo>
                    <a:pt x="10223" y="1"/>
                  </a:lnTo>
                  <a:lnTo>
                    <a:pt x="10488" y="1"/>
                  </a:lnTo>
                  <a:lnTo>
                    <a:pt x="10743" y="9"/>
                  </a:lnTo>
                  <a:lnTo>
                    <a:pt x="11007" y="26"/>
                  </a:lnTo>
                  <a:lnTo>
                    <a:pt x="11263" y="52"/>
                  </a:lnTo>
                  <a:lnTo>
                    <a:pt x="11518" y="77"/>
                  </a:lnTo>
                  <a:lnTo>
                    <a:pt x="11774" y="111"/>
                  </a:lnTo>
                  <a:lnTo>
                    <a:pt x="12030" y="154"/>
                  </a:lnTo>
                  <a:lnTo>
                    <a:pt x="12277" y="205"/>
                  </a:lnTo>
                  <a:lnTo>
                    <a:pt x="12524" y="256"/>
                  </a:lnTo>
                  <a:lnTo>
                    <a:pt x="12771" y="316"/>
                  </a:lnTo>
                  <a:lnTo>
                    <a:pt x="13018" y="384"/>
                  </a:lnTo>
                  <a:lnTo>
                    <a:pt x="13256" y="461"/>
                  </a:lnTo>
                  <a:lnTo>
                    <a:pt x="13495" y="537"/>
                  </a:lnTo>
                  <a:lnTo>
                    <a:pt x="13733" y="614"/>
                  </a:lnTo>
                  <a:lnTo>
                    <a:pt x="13963" y="708"/>
                  </a:lnTo>
                  <a:lnTo>
                    <a:pt x="14193" y="801"/>
                  </a:lnTo>
                  <a:lnTo>
                    <a:pt x="14423" y="904"/>
                  </a:lnTo>
                  <a:lnTo>
                    <a:pt x="14653" y="1006"/>
                  </a:lnTo>
                  <a:lnTo>
                    <a:pt x="14875" y="1117"/>
                  </a:lnTo>
                  <a:lnTo>
                    <a:pt x="15088" y="1227"/>
                  </a:lnTo>
                  <a:lnTo>
                    <a:pt x="15309" y="1355"/>
                  </a:lnTo>
                  <a:lnTo>
                    <a:pt x="15514" y="1474"/>
                  </a:lnTo>
                  <a:lnTo>
                    <a:pt x="15727" y="1611"/>
                  </a:lnTo>
                  <a:lnTo>
                    <a:pt x="15931" y="1739"/>
                  </a:lnTo>
                  <a:lnTo>
                    <a:pt x="16136" y="1883"/>
                  </a:lnTo>
                  <a:lnTo>
                    <a:pt x="16332" y="2028"/>
                  </a:lnTo>
                  <a:lnTo>
                    <a:pt x="16528" y="2173"/>
                  </a:lnTo>
                  <a:lnTo>
                    <a:pt x="16715" y="2326"/>
                  </a:lnTo>
                  <a:lnTo>
                    <a:pt x="16903" y="2488"/>
                  </a:lnTo>
                  <a:lnTo>
                    <a:pt x="17090" y="2650"/>
                  </a:lnTo>
                  <a:lnTo>
                    <a:pt x="17269" y="2820"/>
                  </a:lnTo>
                  <a:lnTo>
                    <a:pt x="17448" y="2991"/>
                  </a:lnTo>
                  <a:lnTo>
                    <a:pt x="17618" y="3161"/>
                  </a:lnTo>
                  <a:lnTo>
                    <a:pt x="17780" y="3349"/>
                  </a:lnTo>
                  <a:lnTo>
                    <a:pt x="17942" y="3528"/>
                  </a:lnTo>
                  <a:lnTo>
                    <a:pt x="18104" y="3715"/>
                  </a:lnTo>
                  <a:lnTo>
                    <a:pt x="18257" y="3902"/>
                  </a:lnTo>
                  <a:lnTo>
                    <a:pt x="18410" y="4098"/>
                  </a:lnTo>
                  <a:lnTo>
                    <a:pt x="18555" y="4303"/>
                  </a:lnTo>
                  <a:lnTo>
                    <a:pt x="18692" y="4499"/>
                  </a:lnTo>
                  <a:lnTo>
                    <a:pt x="18828" y="4712"/>
                  </a:lnTo>
                  <a:lnTo>
                    <a:pt x="18956" y="4916"/>
                  </a:lnTo>
                  <a:lnTo>
                    <a:pt x="19084" y="5129"/>
                  </a:lnTo>
                  <a:lnTo>
                    <a:pt x="19203" y="5342"/>
                  </a:lnTo>
                  <a:lnTo>
                    <a:pt x="19322" y="5564"/>
                  </a:lnTo>
                  <a:lnTo>
                    <a:pt x="19433" y="5785"/>
                  </a:lnTo>
                  <a:lnTo>
                    <a:pt x="19535" y="6007"/>
                  </a:lnTo>
                  <a:lnTo>
                    <a:pt x="19637" y="6237"/>
                  </a:lnTo>
                  <a:lnTo>
                    <a:pt x="19731" y="6467"/>
                  </a:lnTo>
                  <a:lnTo>
                    <a:pt x="19816" y="6705"/>
                  </a:lnTo>
                  <a:lnTo>
                    <a:pt x="19901" y="6935"/>
                  </a:lnTo>
                  <a:lnTo>
                    <a:pt x="19978" y="7174"/>
                  </a:lnTo>
                  <a:lnTo>
                    <a:pt x="20055" y="7421"/>
                  </a:lnTo>
                  <a:lnTo>
                    <a:pt x="20114" y="7659"/>
                  </a:lnTo>
                  <a:lnTo>
                    <a:pt x="20174" y="7907"/>
                  </a:lnTo>
                  <a:lnTo>
                    <a:pt x="20234" y="8154"/>
                  </a:lnTo>
                  <a:lnTo>
                    <a:pt x="20276" y="8409"/>
                  </a:lnTo>
                  <a:lnTo>
                    <a:pt x="20319" y="8656"/>
                  </a:lnTo>
                  <a:lnTo>
                    <a:pt x="20353" y="8912"/>
                  </a:lnTo>
                  <a:lnTo>
                    <a:pt x="20387" y="9167"/>
                  </a:lnTo>
                  <a:lnTo>
                    <a:pt x="20413" y="9432"/>
                  </a:lnTo>
                  <a:lnTo>
                    <a:pt x="20421" y="9687"/>
                  </a:lnTo>
                  <a:lnTo>
                    <a:pt x="20438" y="9951"/>
                  </a:lnTo>
                  <a:lnTo>
                    <a:pt x="20438" y="10215"/>
                  </a:lnTo>
                  <a:lnTo>
                    <a:pt x="20438" y="10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5"/>
            <p:cNvSpPr/>
            <p:nvPr/>
          </p:nvSpPr>
          <p:spPr>
            <a:xfrm>
              <a:off x="-2306350" y="-6677875"/>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5"/>
            <p:cNvSpPr/>
            <p:nvPr/>
          </p:nvSpPr>
          <p:spPr>
            <a:xfrm>
              <a:off x="-4026425" y="-6933250"/>
              <a:ext cx="510975" cy="510750"/>
            </a:xfrm>
            <a:custGeom>
              <a:avLst/>
              <a:gdLst/>
              <a:ahLst/>
              <a:cxnLst/>
              <a:rect l="l" t="t" r="r" b="b"/>
              <a:pathLst>
                <a:path w="20439" h="20430" extrusionOk="0">
                  <a:moveTo>
                    <a:pt x="9960" y="1"/>
                  </a:moveTo>
                  <a:lnTo>
                    <a:pt x="9696" y="9"/>
                  </a:lnTo>
                  <a:lnTo>
                    <a:pt x="9432" y="26"/>
                  </a:lnTo>
                  <a:lnTo>
                    <a:pt x="9176" y="52"/>
                  </a:lnTo>
                  <a:lnTo>
                    <a:pt x="8921" y="77"/>
                  </a:lnTo>
                  <a:lnTo>
                    <a:pt x="8665" y="111"/>
                  </a:lnTo>
                  <a:lnTo>
                    <a:pt x="8410" y="154"/>
                  </a:lnTo>
                  <a:lnTo>
                    <a:pt x="8162" y="205"/>
                  </a:lnTo>
                  <a:lnTo>
                    <a:pt x="7915" y="256"/>
                  </a:lnTo>
                  <a:lnTo>
                    <a:pt x="7668" y="316"/>
                  </a:lnTo>
                  <a:lnTo>
                    <a:pt x="7421" y="384"/>
                  </a:lnTo>
                  <a:lnTo>
                    <a:pt x="7183" y="461"/>
                  </a:lnTo>
                  <a:lnTo>
                    <a:pt x="6944" y="537"/>
                  </a:lnTo>
                  <a:lnTo>
                    <a:pt x="6706" y="614"/>
                  </a:lnTo>
                  <a:lnTo>
                    <a:pt x="6476" y="708"/>
                  </a:lnTo>
                  <a:lnTo>
                    <a:pt x="6246" y="801"/>
                  </a:lnTo>
                  <a:lnTo>
                    <a:pt x="6016" y="904"/>
                  </a:lnTo>
                  <a:lnTo>
                    <a:pt x="5794" y="1006"/>
                  </a:lnTo>
                  <a:lnTo>
                    <a:pt x="5564" y="1117"/>
                  </a:lnTo>
                  <a:lnTo>
                    <a:pt x="5351" y="1227"/>
                  </a:lnTo>
                  <a:lnTo>
                    <a:pt x="5130" y="1355"/>
                  </a:lnTo>
                  <a:lnTo>
                    <a:pt x="4925" y="1474"/>
                  </a:lnTo>
                  <a:lnTo>
                    <a:pt x="4712" y="1611"/>
                  </a:lnTo>
                  <a:lnTo>
                    <a:pt x="4508" y="1739"/>
                  </a:lnTo>
                  <a:lnTo>
                    <a:pt x="4303" y="1883"/>
                  </a:lnTo>
                  <a:lnTo>
                    <a:pt x="4107" y="2028"/>
                  </a:lnTo>
                  <a:lnTo>
                    <a:pt x="3911" y="2173"/>
                  </a:lnTo>
                  <a:lnTo>
                    <a:pt x="3724" y="2326"/>
                  </a:lnTo>
                  <a:lnTo>
                    <a:pt x="3537" y="2488"/>
                  </a:lnTo>
                  <a:lnTo>
                    <a:pt x="3349" y="2650"/>
                  </a:lnTo>
                  <a:lnTo>
                    <a:pt x="3170" y="2820"/>
                  </a:lnTo>
                  <a:lnTo>
                    <a:pt x="2991" y="2991"/>
                  </a:lnTo>
                  <a:lnTo>
                    <a:pt x="2821" y="3161"/>
                  </a:lnTo>
                  <a:lnTo>
                    <a:pt x="2659" y="3349"/>
                  </a:lnTo>
                  <a:lnTo>
                    <a:pt x="2497" y="3528"/>
                  </a:lnTo>
                  <a:lnTo>
                    <a:pt x="2335" y="3715"/>
                  </a:lnTo>
                  <a:lnTo>
                    <a:pt x="2182" y="3902"/>
                  </a:lnTo>
                  <a:lnTo>
                    <a:pt x="2029" y="4098"/>
                  </a:lnTo>
                  <a:lnTo>
                    <a:pt x="1884" y="4303"/>
                  </a:lnTo>
                  <a:lnTo>
                    <a:pt x="1747" y="4499"/>
                  </a:lnTo>
                  <a:lnTo>
                    <a:pt x="1611" y="4712"/>
                  </a:lnTo>
                  <a:lnTo>
                    <a:pt x="1483" y="4916"/>
                  </a:lnTo>
                  <a:lnTo>
                    <a:pt x="1356" y="5129"/>
                  </a:lnTo>
                  <a:lnTo>
                    <a:pt x="1236" y="5342"/>
                  </a:lnTo>
                  <a:lnTo>
                    <a:pt x="1117" y="5564"/>
                  </a:lnTo>
                  <a:lnTo>
                    <a:pt x="1006" y="5785"/>
                  </a:lnTo>
                  <a:lnTo>
                    <a:pt x="904" y="6007"/>
                  </a:lnTo>
                  <a:lnTo>
                    <a:pt x="802" y="6237"/>
                  </a:lnTo>
                  <a:lnTo>
                    <a:pt x="708" y="6467"/>
                  </a:lnTo>
                  <a:lnTo>
                    <a:pt x="623" y="6705"/>
                  </a:lnTo>
                  <a:lnTo>
                    <a:pt x="538" y="6935"/>
                  </a:lnTo>
                  <a:lnTo>
                    <a:pt x="461" y="7174"/>
                  </a:lnTo>
                  <a:lnTo>
                    <a:pt x="393" y="7421"/>
                  </a:lnTo>
                  <a:lnTo>
                    <a:pt x="325" y="7659"/>
                  </a:lnTo>
                  <a:lnTo>
                    <a:pt x="265" y="7907"/>
                  </a:lnTo>
                  <a:lnTo>
                    <a:pt x="214" y="8154"/>
                  </a:lnTo>
                  <a:lnTo>
                    <a:pt x="163" y="8409"/>
                  </a:lnTo>
                  <a:lnTo>
                    <a:pt x="120" y="8656"/>
                  </a:lnTo>
                  <a:lnTo>
                    <a:pt x="86" y="8912"/>
                  </a:lnTo>
                  <a:lnTo>
                    <a:pt x="52" y="9167"/>
                  </a:lnTo>
                  <a:lnTo>
                    <a:pt x="35" y="9432"/>
                  </a:lnTo>
                  <a:lnTo>
                    <a:pt x="18" y="9687"/>
                  </a:lnTo>
                  <a:lnTo>
                    <a:pt x="9" y="9951"/>
                  </a:lnTo>
                  <a:lnTo>
                    <a:pt x="1" y="10215"/>
                  </a:lnTo>
                  <a:lnTo>
                    <a:pt x="9" y="10479"/>
                  </a:lnTo>
                  <a:lnTo>
                    <a:pt x="18" y="10743"/>
                  </a:lnTo>
                  <a:lnTo>
                    <a:pt x="35" y="10999"/>
                  </a:lnTo>
                  <a:lnTo>
                    <a:pt x="52" y="11263"/>
                  </a:lnTo>
                  <a:lnTo>
                    <a:pt x="86" y="11519"/>
                  </a:lnTo>
                  <a:lnTo>
                    <a:pt x="120" y="11774"/>
                  </a:lnTo>
                  <a:lnTo>
                    <a:pt x="163" y="12021"/>
                  </a:lnTo>
                  <a:lnTo>
                    <a:pt x="214" y="12277"/>
                  </a:lnTo>
                  <a:lnTo>
                    <a:pt x="265" y="12524"/>
                  </a:lnTo>
                  <a:lnTo>
                    <a:pt x="325" y="12771"/>
                  </a:lnTo>
                  <a:lnTo>
                    <a:pt x="393" y="13010"/>
                  </a:lnTo>
                  <a:lnTo>
                    <a:pt x="461" y="13257"/>
                  </a:lnTo>
                  <a:lnTo>
                    <a:pt x="538" y="13495"/>
                  </a:lnTo>
                  <a:lnTo>
                    <a:pt x="623" y="13734"/>
                  </a:lnTo>
                  <a:lnTo>
                    <a:pt x="708" y="13964"/>
                  </a:lnTo>
                  <a:lnTo>
                    <a:pt x="802" y="14194"/>
                  </a:lnTo>
                  <a:lnTo>
                    <a:pt x="904" y="14424"/>
                  </a:lnTo>
                  <a:lnTo>
                    <a:pt x="1006" y="14645"/>
                  </a:lnTo>
                  <a:lnTo>
                    <a:pt x="1117" y="14867"/>
                  </a:lnTo>
                  <a:lnTo>
                    <a:pt x="1236" y="15088"/>
                  </a:lnTo>
                  <a:lnTo>
                    <a:pt x="1356" y="15301"/>
                  </a:lnTo>
                  <a:lnTo>
                    <a:pt x="1483" y="15514"/>
                  </a:lnTo>
                  <a:lnTo>
                    <a:pt x="1611" y="15727"/>
                  </a:lnTo>
                  <a:lnTo>
                    <a:pt x="1747" y="15932"/>
                  </a:lnTo>
                  <a:lnTo>
                    <a:pt x="1884" y="16128"/>
                  </a:lnTo>
                  <a:lnTo>
                    <a:pt x="2029" y="16332"/>
                  </a:lnTo>
                  <a:lnTo>
                    <a:pt x="2182" y="16528"/>
                  </a:lnTo>
                  <a:lnTo>
                    <a:pt x="2335" y="16716"/>
                  </a:lnTo>
                  <a:lnTo>
                    <a:pt x="2497" y="16903"/>
                  </a:lnTo>
                  <a:lnTo>
                    <a:pt x="2659" y="17090"/>
                  </a:lnTo>
                  <a:lnTo>
                    <a:pt x="2821" y="17269"/>
                  </a:lnTo>
                  <a:lnTo>
                    <a:pt x="2991" y="17440"/>
                  </a:lnTo>
                  <a:lnTo>
                    <a:pt x="3170" y="17610"/>
                  </a:lnTo>
                  <a:lnTo>
                    <a:pt x="3349" y="17780"/>
                  </a:lnTo>
                  <a:lnTo>
                    <a:pt x="3537" y="17942"/>
                  </a:lnTo>
                  <a:lnTo>
                    <a:pt x="3724" y="18104"/>
                  </a:lnTo>
                  <a:lnTo>
                    <a:pt x="3911" y="18258"/>
                  </a:lnTo>
                  <a:lnTo>
                    <a:pt x="4107" y="18402"/>
                  </a:lnTo>
                  <a:lnTo>
                    <a:pt x="4303" y="18547"/>
                  </a:lnTo>
                  <a:lnTo>
                    <a:pt x="4508" y="18692"/>
                  </a:lnTo>
                  <a:lnTo>
                    <a:pt x="4712" y="18828"/>
                  </a:lnTo>
                  <a:lnTo>
                    <a:pt x="4925" y="18956"/>
                  </a:lnTo>
                  <a:lnTo>
                    <a:pt x="5130" y="19084"/>
                  </a:lnTo>
                  <a:lnTo>
                    <a:pt x="5351" y="19203"/>
                  </a:lnTo>
                  <a:lnTo>
                    <a:pt x="5564" y="19314"/>
                  </a:lnTo>
                  <a:lnTo>
                    <a:pt x="5794" y="19425"/>
                  </a:lnTo>
                  <a:lnTo>
                    <a:pt x="6016" y="19535"/>
                  </a:lnTo>
                  <a:lnTo>
                    <a:pt x="6246" y="19629"/>
                  </a:lnTo>
                  <a:lnTo>
                    <a:pt x="6476" y="19723"/>
                  </a:lnTo>
                  <a:lnTo>
                    <a:pt x="6706" y="19817"/>
                  </a:lnTo>
                  <a:lnTo>
                    <a:pt x="6944" y="19893"/>
                  </a:lnTo>
                  <a:lnTo>
                    <a:pt x="7183" y="19978"/>
                  </a:lnTo>
                  <a:lnTo>
                    <a:pt x="7421" y="20047"/>
                  </a:lnTo>
                  <a:lnTo>
                    <a:pt x="7668" y="20115"/>
                  </a:lnTo>
                  <a:lnTo>
                    <a:pt x="7915" y="20174"/>
                  </a:lnTo>
                  <a:lnTo>
                    <a:pt x="8162" y="20225"/>
                  </a:lnTo>
                  <a:lnTo>
                    <a:pt x="8410" y="20277"/>
                  </a:lnTo>
                  <a:lnTo>
                    <a:pt x="8665" y="20319"/>
                  </a:lnTo>
                  <a:lnTo>
                    <a:pt x="8921" y="20353"/>
                  </a:lnTo>
                  <a:lnTo>
                    <a:pt x="9176" y="20379"/>
                  </a:lnTo>
                  <a:lnTo>
                    <a:pt x="9432" y="20404"/>
                  </a:lnTo>
                  <a:lnTo>
                    <a:pt x="9696" y="20421"/>
                  </a:lnTo>
                  <a:lnTo>
                    <a:pt x="9960" y="20430"/>
                  </a:lnTo>
                  <a:lnTo>
                    <a:pt x="10488" y="20430"/>
                  </a:lnTo>
                  <a:lnTo>
                    <a:pt x="10744" y="20421"/>
                  </a:lnTo>
                  <a:lnTo>
                    <a:pt x="11008" y="20404"/>
                  </a:lnTo>
                  <a:lnTo>
                    <a:pt x="11264" y="20379"/>
                  </a:lnTo>
                  <a:lnTo>
                    <a:pt x="11519" y="20353"/>
                  </a:lnTo>
                  <a:lnTo>
                    <a:pt x="11775" y="20319"/>
                  </a:lnTo>
                  <a:lnTo>
                    <a:pt x="12030" y="20277"/>
                  </a:lnTo>
                  <a:lnTo>
                    <a:pt x="12277" y="20225"/>
                  </a:lnTo>
                  <a:lnTo>
                    <a:pt x="12524" y="20174"/>
                  </a:lnTo>
                  <a:lnTo>
                    <a:pt x="12771" y="20115"/>
                  </a:lnTo>
                  <a:lnTo>
                    <a:pt x="13019" y="20047"/>
                  </a:lnTo>
                  <a:lnTo>
                    <a:pt x="13257" y="19978"/>
                  </a:lnTo>
                  <a:lnTo>
                    <a:pt x="13496" y="19893"/>
                  </a:lnTo>
                  <a:lnTo>
                    <a:pt x="13734" y="19817"/>
                  </a:lnTo>
                  <a:lnTo>
                    <a:pt x="13964" y="19723"/>
                  </a:lnTo>
                  <a:lnTo>
                    <a:pt x="14194" y="19629"/>
                  </a:lnTo>
                  <a:lnTo>
                    <a:pt x="14424" y="19535"/>
                  </a:lnTo>
                  <a:lnTo>
                    <a:pt x="14646" y="19425"/>
                  </a:lnTo>
                  <a:lnTo>
                    <a:pt x="14867" y="19314"/>
                  </a:lnTo>
                  <a:lnTo>
                    <a:pt x="15089" y="19203"/>
                  </a:lnTo>
                  <a:lnTo>
                    <a:pt x="15302" y="19084"/>
                  </a:lnTo>
                  <a:lnTo>
                    <a:pt x="15515" y="18956"/>
                  </a:lnTo>
                  <a:lnTo>
                    <a:pt x="15728" y="18828"/>
                  </a:lnTo>
                  <a:lnTo>
                    <a:pt x="15932" y="18692"/>
                  </a:lnTo>
                  <a:lnTo>
                    <a:pt x="16137" y="18547"/>
                  </a:lnTo>
                  <a:lnTo>
                    <a:pt x="16333" y="18402"/>
                  </a:lnTo>
                  <a:lnTo>
                    <a:pt x="16528" y="18258"/>
                  </a:lnTo>
                  <a:lnTo>
                    <a:pt x="16716" y="18104"/>
                  </a:lnTo>
                  <a:lnTo>
                    <a:pt x="16903" y="17942"/>
                  </a:lnTo>
                  <a:lnTo>
                    <a:pt x="17091" y="17780"/>
                  </a:lnTo>
                  <a:lnTo>
                    <a:pt x="17270" y="17610"/>
                  </a:lnTo>
                  <a:lnTo>
                    <a:pt x="17449" y="17440"/>
                  </a:lnTo>
                  <a:lnTo>
                    <a:pt x="17619" y="17269"/>
                  </a:lnTo>
                  <a:lnTo>
                    <a:pt x="17781" y="17090"/>
                  </a:lnTo>
                  <a:lnTo>
                    <a:pt x="17943" y="16903"/>
                  </a:lnTo>
                  <a:lnTo>
                    <a:pt x="18105" y="16716"/>
                  </a:lnTo>
                  <a:lnTo>
                    <a:pt x="18258" y="16528"/>
                  </a:lnTo>
                  <a:lnTo>
                    <a:pt x="18411" y="16332"/>
                  </a:lnTo>
                  <a:lnTo>
                    <a:pt x="18556" y="16128"/>
                  </a:lnTo>
                  <a:lnTo>
                    <a:pt x="18692" y="15932"/>
                  </a:lnTo>
                  <a:lnTo>
                    <a:pt x="18829" y="15727"/>
                  </a:lnTo>
                  <a:lnTo>
                    <a:pt x="18956" y="15514"/>
                  </a:lnTo>
                  <a:lnTo>
                    <a:pt x="19084" y="15301"/>
                  </a:lnTo>
                  <a:lnTo>
                    <a:pt x="19204" y="15088"/>
                  </a:lnTo>
                  <a:lnTo>
                    <a:pt x="19323" y="14867"/>
                  </a:lnTo>
                  <a:lnTo>
                    <a:pt x="19434" y="14645"/>
                  </a:lnTo>
                  <a:lnTo>
                    <a:pt x="19536" y="14424"/>
                  </a:lnTo>
                  <a:lnTo>
                    <a:pt x="19638" y="14194"/>
                  </a:lnTo>
                  <a:lnTo>
                    <a:pt x="19732" y="13964"/>
                  </a:lnTo>
                  <a:lnTo>
                    <a:pt x="19817" y="13734"/>
                  </a:lnTo>
                  <a:lnTo>
                    <a:pt x="19902" y="13495"/>
                  </a:lnTo>
                  <a:lnTo>
                    <a:pt x="19979" y="13257"/>
                  </a:lnTo>
                  <a:lnTo>
                    <a:pt x="20047" y="13010"/>
                  </a:lnTo>
                  <a:lnTo>
                    <a:pt x="20115" y="12771"/>
                  </a:lnTo>
                  <a:lnTo>
                    <a:pt x="20175" y="12524"/>
                  </a:lnTo>
                  <a:lnTo>
                    <a:pt x="20234" y="12277"/>
                  </a:lnTo>
                  <a:lnTo>
                    <a:pt x="20277" y="12021"/>
                  </a:lnTo>
                  <a:lnTo>
                    <a:pt x="20320" y="11774"/>
                  </a:lnTo>
                  <a:lnTo>
                    <a:pt x="20354" y="11519"/>
                  </a:lnTo>
                  <a:lnTo>
                    <a:pt x="20388" y="11263"/>
                  </a:lnTo>
                  <a:lnTo>
                    <a:pt x="20405" y="10999"/>
                  </a:lnTo>
                  <a:lnTo>
                    <a:pt x="20422" y="10743"/>
                  </a:lnTo>
                  <a:lnTo>
                    <a:pt x="20439" y="10479"/>
                  </a:lnTo>
                  <a:lnTo>
                    <a:pt x="20439" y="10215"/>
                  </a:lnTo>
                  <a:lnTo>
                    <a:pt x="20439" y="9951"/>
                  </a:lnTo>
                  <a:lnTo>
                    <a:pt x="20422" y="9687"/>
                  </a:lnTo>
                  <a:lnTo>
                    <a:pt x="20405" y="9432"/>
                  </a:lnTo>
                  <a:lnTo>
                    <a:pt x="20388" y="9167"/>
                  </a:lnTo>
                  <a:lnTo>
                    <a:pt x="20354" y="8912"/>
                  </a:lnTo>
                  <a:lnTo>
                    <a:pt x="20320" y="8656"/>
                  </a:lnTo>
                  <a:lnTo>
                    <a:pt x="20277" y="8409"/>
                  </a:lnTo>
                  <a:lnTo>
                    <a:pt x="20234" y="8154"/>
                  </a:lnTo>
                  <a:lnTo>
                    <a:pt x="20175" y="7907"/>
                  </a:lnTo>
                  <a:lnTo>
                    <a:pt x="20115" y="7659"/>
                  </a:lnTo>
                  <a:lnTo>
                    <a:pt x="20047" y="7421"/>
                  </a:lnTo>
                  <a:lnTo>
                    <a:pt x="19979" y="7174"/>
                  </a:lnTo>
                  <a:lnTo>
                    <a:pt x="19902" y="6935"/>
                  </a:lnTo>
                  <a:lnTo>
                    <a:pt x="19817" y="6705"/>
                  </a:lnTo>
                  <a:lnTo>
                    <a:pt x="19732" y="6467"/>
                  </a:lnTo>
                  <a:lnTo>
                    <a:pt x="19638" y="6237"/>
                  </a:lnTo>
                  <a:lnTo>
                    <a:pt x="19536" y="6007"/>
                  </a:lnTo>
                  <a:lnTo>
                    <a:pt x="19434" y="5785"/>
                  </a:lnTo>
                  <a:lnTo>
                    <a:pt x="19323" y="5564"/>
                  </a:lnTo>
                  <a:lnTo>
                    <a:pt x="19204" y="5342"/>
                  </a:lnTo>
                  <a:lnTo>
                    <a:pt x="19084" y="5129"/>
                  </a:lnTo>
                  <a:lnTo>
                    <a:pt x="18956" y="4916"/>
                  </a:lnTo>
                  <a:lnTo>
                    <a:pt x="18829" y="4712"/>
                  </a:lnTo>
                  <a:lnTo>
                    <a:pt x="18692" y="4499"/>
                  </a:lnTo>
                  <a:lnTo>
                    <a:pt x="18556" y="4303"/>
                  </a:lnTo>
                  <a:lnTo>
                    <a:pt x="18411" y="4098"/>
                  </a:lnTo>
                  <a:lnTo>
                    <a:pt x="18258" y="3902"/>
                  </a:lnTo>
                  <a:lnTo>
                    <a:pt x="18105" y="3715"/>
                  </a:lnTo>
                  <a:lnTo>
                    <a:pt x="17943" y="3528"/>
                  </a:lnTo>
                  <a:lnTo>
                    <a:pt x="17781" y="3349"/>
                  </a:lnTo>
                  <a:lnTo>
                    <a:pt x="17619" y="3161"/>
                  </a:lnTo>
                  <a:lnTo>
                    <a:pt x="17449" y="2991"/>
                  </a:lnTo>
                  <a:lnTo>
                    <a:pt x="17270" y="2820"/>
                  </a:lnTo>
                  <a:lnTo>
                    <a:pt x="17091" y="2650"/>
                  </a:lnTo>
                  <a:lnTo>
                    <a:pt x="16903" y="2488"/>
                  </a:lnTo>
                  <a:lnTo>
                    <a:pt x="16716" y="2326"/>
                  </a:lnTo>
                  <a:lnTo>
                    <a:pt x="16528" y="2173"/>
                  </a:lnTo>
                  <a:lnTo>
                    <a:pt x="16333" y="2028"/>
                  </a:lnTo>
                  <a:lnTo>
                    <a:pt x="16137" y="1883"/>
                  </a:lnTo>
                  <a:lnTo>
                    <a:pt x="15932" y="1739"/>
                  </a:lnTo>
                  <a:lnTo>
                    <a:pt x="15728" y="1611"/>
                  </a:lnTo>
                  <a:lnTo>
                    <a:pt x="15515" y="1474"/>
                  </a:lnTo>
                  <a:lnTo>
                    <a:pt x="15302" y="1355"/>
                  </a:lnTo>
                  <a:lnTo>
                    <a:pt x="15089" y="1227"/>
                  </a:lnTo>
                  <a:lnTo>
                    <a:pt x="14867" y="1117"/>
                  </a:lnTo>
                  <a:lnTo>
                    <a:pt x="14646" y="1006"/>
                  </a:lnTo>
                  <a:lnTo>
                    <a:pt x="14424" y="904"/>
                  </a:lnTo>
                  <a:lnTo>
                    <a:pt x="14194" y="801"/>
                  </a:lnTo>
                  <a:lnTo>
                    <a:pt x="13964" y="708"/>
                  </a:lnTo>
                  <a:lnTo>
                    <a:pt x="13734" y="614"/>
                  </a:lnTo>
                  <a:lnTo>
                    <a:pt x="13496" y="537"/>
                  </a:lnTo>
                  <a:lnTo>
                    <a:pt x="13257" y="461"/>
                  </a:lnTo>
                  <a:lnTo>
                    <a:pt x="13019" y="384"/>
                  </a:lnTo>
                  <a:lnTo>
                    <a:pt x="12771" y="316"/>
                  </a:lnTo>
                  <a:lnTo>
                    <a:pt x="12524" y="256"/>
                  </a:lnTo>
                  <a:lnTo>
                    <a:pt x="12277" y="205"/>
                  </a:lnTo>
                  <a:lnTo>
                    <a:pt x="12030" y="154"/>
                  </a:lnTo>
                  <a:lnTo>
                    <a:pt x="11775" y="111"/>
                  </a:lnTo>
                  <a:lnTo>
                    <a:pt x="11519" y="77"/>
                  </a:lnTo>
                  <a:lnTo>
                    <a:pt x="11264" y="52"/>
                  </a:lnTo>
                  <a:lnTo>
                    <a:pt x="11008" y="26"/>
                  </a:lnTo>
                  <a:lnTo>
                    <a:pt x="10744" y="9"/>
                  </a:lnTo>
                  <a:lnTo>
                    <a:pt x="104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5"/>
            <p:cNvSpPr/>
            <p:nvPr/>
          </p:nvSpPr>
          <p:spPr>
            <a:xfrm>
              <a:off x="-4026425" y="-6933250"/>
              <a:ext cx="510975" cy="510750"/>
            </a:xfrm>
            <a:custGeom>
              <a:avLst/>
              <a:gdLst/>
              <a:ahLst/>
              <a:cxnLst/>
              <a:rect l="l" t="t" r="r" b="b"/>
              <a:pathLst>
                <a:path w="20439" h="20430" fill="none" extrusionOk="0">
                  <a:moveTo>
                    <a:pt x="20439" y="10215"/>
                  </a:moveTo>
                  <a:lnTo>
                    <a:pt x="20439" y="10215"/>
                  </a:lnTo>
                  <a:lnTo>
                    <a:pt x="20439" y="10479"/>
                  </a:lnTo>
                  <a:lnTo>
                    <a:pt x="20422" y="10743"/>
                  </a:lnTo>
                  <a:lnTo>
                    <a:pt x="20405" y="10999"/>
                  </a:lnTo>
                  <a:lnTo>
                    <a:pt x="20388" y="11263"/>
                  </a:lnTo>
                  <a:lnTo>
                    <a:pt x="20354" y="11519"/>
                  </a:lnTo>
                  <a:lnTo>
                    <a:pt x="20320" y="11774"/>
                  </a:lnTo>
                  <a:lnTo>
                    <a:pt x="20277" y="12021"/>
                  </a:lnTo>
                  <a:lnTo>
                    <a:pt x="20234" y="12277"/>
                  </a:lnTo>
                  <a:lnTo>
                    <a:pt x="20175" y="12524"/>
                  </a:lnTo>
                  <a:lnTo>
                    <a:pt x="20115" y="12771"/>
                  </a:lnTo>
                  <a:lnTo>
                    <a:pt x="20047" y="13010"/>
                  </a:lnTo>
                  <a:lnTo>
                    <a:pt x="19979" y="13257"/>
                  </a:lnTo>
                  <a:lnTo>
                    <a:pt x="19902" y="13495"/>
                  </a:lnTo>
                  <a:lnTo>
                    <a:pt x="19817" y="13734"/>
                  </a:lnTo>
                  <a:lnTo>
                    <a:pt x="19732" y="13964"/>
                  </a:lnTo>
                  <a:lnTo>
                    <a:pt x="19638" y="14194"/>
                  </a:lnTo>
                  <a:lnTo>
                    <a:pt x="19536" y="14424"/>
                  </a:lnTo>
                  <a:lnTo>
                    <a:pt x="19434" y="14645"/>
                  </a:lnTo>
                  <a:lnTo>
                    <a:pt x="19323" y="14867"/>
                  </a:lnTo>
                  <a:lnTo>
                    <a:pt x="19204" y="15088"/>
                  </a:lnTo>
                  <a:lnTo>
                    <a:pt x="19084" y="15301"/>
                  </a:lnTo>
                  <a:lnTo>
                    <a:pt x="18956" y="15514"/>
                  </a:lnTo>
                  <a:lnTo>
                    <a:pt x="18829" y="15727"/>
                  </a:lnTo>
                  <a:lnTo>
                    <a:pt x="18692" y="15932"/>
                  </a:lnTo>
                  <a:lnTo>
                    <a:pt x="18556" y="16128"/>
                  </a:lnTo>
                  <a:lnTo>
                    <a:pt x="18411" y="16332"/>
                  </a:lnTo>
                  <a:lnTo>
                    <a:pt x="18258" y="16528"/>
                  </a:lnTo>
                  <a:lnTo>
                    <a:pt x="18105" y="16716"/>
                  </a:lnTo>
                  <a:lnTo>
                    <a:pt x="17943" y="16903"/>
                  </a:lnTo>
                  <a:lnTo>
                    <a:pt x="17781" y="17090"/>
                  </a:lnTo>
                  <a:lnTo>
                    <a:pt x="17619" y="17269"/>
                  </a:lnTo>
                  <a:lnTo>
                    <a:pt x="17449" y="17440"/>
                  </a:lnTo>
                  <a:lnTo>
                    <a:pt x="17270" y="17610"/>
                  </a:lnTo>
                  <a:lnTo>
                    <a:pt x="17091" y="17780"/>
                  </a:lnTo>
                  <a:lnTo>
                    <a:pt x="16903" y="17942"/>
                  </a:lnTo>
                  <a:lnTo>
                    <a:pt x="16716" y="18104"/>
                  </a:lnTo>
                  <a:lnTo>
                    <a:pt x="16528" y="18258"/>
                  </a:lnTo>
                  <a:lnTo>
                    <a:pt x="16333" y="18402"/>
                  </a:lnTo>
                  <a:lnTo>
                    <a:pt x="16137" y="18547"/>
                  </a:lnTo>
                  <a:lnTo>
                    <a:pt x="15932" y="18692"/>
                  </a:lnTo>
                  <a:lnTo>
                    <a:pt x="15728" y="18828"/>
                  </a:lnTo>
                  <a:lnTo>
                    <a:pt x="15515" y="18956"/>
                  </a:lnTo>
                  <a:lnTo>
                    <a:pt x="15302" y="19084"/>
                  </a:lnTo>
                  <a:lnTo>
                    <a:pt x="15089" y="19203"/>
                  </a:lnTo>
                  <a:lnTo>
                    <a:pt x="14867" y="19314"/>
                  </a:lnTo>
                  <a:lnTo>
                    <a:pt x="14646" y="19425"/>
                  </a:lnTo>
                  <a:lnTo>
                    <a:pt x="14424" y="19535"/>
                  </a:lnTo>
                  <a:lnTo>
                    <a:pt x="14194" y="19629"/>
                  </a:lnTo>
                  <a:lnTo>
                    <a:pt x="13964" y="19723"/>
                  </a:lnTo>
                  <a:lnTo>
                    <a:pt x="13734" y="19817"/>
                  </a:lnTo>
                  <a:lnTo>
                    <a:pt x="13496" y="19893"/>
                  </a:lnTo>
                  <a:lnTo>
                    <a:pt x="13257" y="19978"/>
                  </a:lnTo>
                  <a:lnTo>
                    <a:pt x="13019" y="20047"/>
                  </a:lnTo>
                  <a:lnTo>
                    <a:pt x="12771" y="20115"/>
                  </a:lnTo>
                  <a:lnTo>
                    <a:pt x="12524" y="20174"/>
                  </a:lnTo>
                  <a:lnTo>
                    <a:pt x="12277" y="20225"/>
                  </a:lnTo>
                  <a:lnTo>
                    <a:pt x="12030" y="20277"/>
                  </a:lnTo>
                  <a:lnTo>
                    <a:pt x="11775" y="20319"/>
                  </a:lnTo>
                  <a:lnTo>
                    <a:pt x="11519" y="20353"/>
                  </a:lnTo>
                  <a:lnTo>
                    <a:pt x="11264" y="20379"/>
                  </a:lnTo>
                  <a:lnTo>
                    <a:pt x="11008" y="20404"/>
                  </a:lnTo>
                  <a:lnTo>
                    <a:pt x="10744" y="20421"/>
                  </a:lnTo>
                  <a:lnTo>
                    <a:pt x="10488" y="20430"/>
                  </a:lnTo>
                  <a:lnTo>
                    <a:pt x="10224" y="20430"/>
                  </a:lnTo>
                  <a:lnTo>
                    <a:pt x="10224" y="20430"/>
                  </a:lnTo>
                  <a:lnTo>
                    <a:pt x="9960" y="20430"/>
                  </a:lnTo>
                  <a:lnTo>
                    <a:pt x="9696" y="20421"/>
                  </a:lnTo>
                  <a:lnTo>
                    <a:pt x="9432" y="20404"/>
                  </a:lnTo>
                  <a:lnTo>
                    <a:pt x="9176" y="20379"/>
                  </a:lnTo>
                  <a:lnTo>
                    <a:pt x="8921" y="20353"/>
                  </a:lnTo>
                  <a:lnTo>
                    <a:pt x="8665" y="20319"/>
                  </a:lnTo>
                  <a:lnTo>
                    <a:pt x="8410" y="20277"/>
                  </a:lnTo>
                  <a:lnTo>
                    <a:pt x="8162" y="20225"/>
                  </a:lnTo>
                  <a:lnTo>
                    <a:pt x="7915" y="20174"/>
                  </a:lnTo>
                  <a:lnTo>
                    <a:pt x="7668" y="20115"/>
                  </a:lnTo>
                  <a:lnTo>
                    <a:pt x="7421" y="20047"/>
                  </a:lnTo>
                  <a:lnTo>
                    <a:pt x="7183" y="19978"/>
                  </a:lnTo>
                  <a:lnTo>
                    <a:pt x="6944" y="19893"/>
                  </a:lnTo>
                  <a:lnTo>
                    <a:pt x="6706" y="19817"/>
                  </a:lnTo>
                  <a:lnTo>
                    <a:pt x="6476" y="19723"/>
                  </a:lnTo>
                  <a:lnTo>
                    <a:pt x="6246" y="19629"/>
                  </a:lnTo>
                  <a:lnTo>
                    <a:pt x="6016" y="19535"/>
                  </a:lnTo>
                  <a:lnTo>
                    <a:pt x="5794" y="19425"/>
                  </a:lnTo>
                  <a:lnTo>
                    <a:pt x="5564" y="19314"/>
                  </a:lnTo>
                  <a:lnTo>
                    <a:pt x="5351" y="19203"/>
                  </a:lnTo>
                  <a:lnTo>
                    <a:pt x="5130" y="19084"/>
                  </a:lnTo>
                  <a:lnTo>
                    <a:pt x="4925" y="18956"/>
                  </a:lnTo>
                  <a:lnTo>
                    <a:pt x="4712" y="18828"/>
                  </a:lnTo>
                  <a:lnTo>
                    <a:pt x="4508" y="18692"/>
                  </a:lnTo>
                  <a:lnTo>
                    <a:pt x="4303" y="18547"/>
                  </a:lnTo>
                  <a:lnTo>
                    <a:pt x="4107" y="18402"/>
                  </a:lnTo>
                  <a:lnTo>
                    <a:pt x="3911" y="18258"/>
                  </a:lnTo>
                  <a:lnTo>
                    <a:pt x="3724" y="18104"/>
                  </a:lnTo>
                  <a:lnTo>
                    <a:pt x="3537" y="17942"/>
                  </a:lnTo>
                  <a:lnTo>
                    <a:pt x="3349" y="17780"/>
                  </a:lnTo>
                  <a:lnTo>
                    <a:pt x="3170" y="17610"/>
                  </a:lnTo>
                  <a:lnTo>
                    <a:pt x="2991" y="17440"/>
                  </a:lnTo>
                  <a:lnTo>
                    <a:pt x="2821" y="17269"/>
                  </a:lnTo>
                  <a:lnTo>
                    <a:pt x="2659" y="17090"/>
                  </a:lnTo>
                  <a:lnTo>
                    <a:pt x="2497" y="16903"/>
                  </a:lnTo>
                  <a:lnTo>
                    <a:pt x="2335" y="16716"/>
                  </a:lnTo>
                  <a:lnTo>
                    <a:pt x="2182" y="16528"/>
                  </a:lnTo>
                  <a:lnTo>
                    <a:pt x="2029" y="16332"/>
                  </a:lnTo>
                  <a:lnTo>
                    <a:pt x="1884" y="16128"/>
                  </a:lnTo>
                  <a:lnTo>
                    <a:pt x="1747" y="15932"/>
                  </a:lnTo>
                  <a:lnTo>
                    <a:pt x="1611" y="15727"/>
                  </a:lnTo>
                  <a:lnTo>
                    <a:pt x="1483" y="15514"/>
                  </a:lnTo>
                  <a:lnTo>
                    <a:pt x="1356" y="15301"/>
                  </a:lnTo>
                  <a:lnTo>
                    <a:pt x="1236" y="15088"/>
                  </a:lnTo>
                  <a:lnTo>
                    <a:pt x="1117" y="14867"/>
                  </a:lnTo>
                  <a:lnTo>
                    <a:pt x="1006" y="14645"/>
                  </a:lnTo>
                  <a:lnTo>
                    <a:pt x="904" y="14424"/>
                  </a:lnTo>
                  <a:lnTo>
                    <a:pt x="802" y="14194"/>
                  </a:lnTo>
                  <a:lnTo>
                    <a:pt x="708" y="13964"/>
                  </a:lnTo>
                  <a:lnTo>
                    <a:pt x="623" y="13734"/>
                  </a:lnTo>
                  <a:lnTo>
                    <a:pt x="538" y="13495"/>
                  </a:lnTo>
                  <a:lnTo>
                    <a:pt x="461" y="13257"/>
                  </a:lnTo>
                  <a:lnTo>
                    <a:pt x="393" y="13010"/>
                  </a:lnTo>
                  <a:lnTo>
                    <a:pt x="325" y="12771"/>
                  </a:lnTo>
                  <a:lnTo>
                    <a:pt x="265" y="12524"/>
                  </a:lnTo>
                  <a:lnTo>
                    <a:pt x="214" y="12277"/>
                  </a:lnTo>
                  <a:lnTo>
                    <a:pt x="163" y="12021"/>
                  </a:lnTo>
                  <a:lnTo>
                    <a:pt x="120" y="11774"/>
                  </a:lnTo>
                  <a:lnTo>
                    <a:pt x="86" y="11519"/>
                  </a:lnTo>
                  <a:lnTo>
                    <a:pt x="52" y="11263"/>
                  </a:lnTo>
                  <a:lnTo>
                    <a:pt x="35" y="10999"/>
                  </a:lnTo>
                  <a:lnTo>
                    <a:pt x="18" y="10743"/>
                  </a:lnTo>
                  <a:lnTo>
                    <a:pt x="9" y="10479"/>
                  </a:lnTo>
                  <a:lnTo>
                    <a:pt x="1" y="10215"/>
                  </a:lnTo>
                  <a:lnTo>
                    <a:pt x="1" y="10215"/>
                  </a:lnTo>
                  <a:lnTo>
                    <a:pt x="9" y="9951"/>
                  </a:lnTo>
                  <a:lnTo>
                    <a:pt x="18" y="9687"/>
                  </a:lnTo>
                  <a:lnTo>
                    <a:pt x="35" y="9432"/>
                  </a:lnTo>
                  <a:lnTo>
                    <a:pt x="52" y="9167"/>
                  </a:lnTo>
                  <a:lnTo>
                    <a:pt x="86" y="8912"/>
                  </a:lnTo>
                  <a:lnTo>
                    <a:pt x="120" y="8656"/>
                  </a:lnTo>
                  <a:lnTo>
                    <a:pt x="163" y="8409"/>
                  </a:lnTo>
                  <a:lnTo>
                    <a:pt x="214" y="8154"/>
                  </a:lnTo>
                  <a:lnTo>
                    <a:pt x="265" y="7907"/>
                  </a:lnTo>
                  <a:lnTo>
                    <a:pt x="325" y="7659"/>
                  </a:lnTo>
                  <a:lnTo>
                    <a:pt x="393" y="7421"/>
                  </a:lnTo>
                  <a:lnTo>
                    <a:pt x="461" y="7174"/>
                  </a:lnTo>
                  <a:lnTo>
                    <a:pt x="538" y="6935"/>
                  </a:lnTo>
                  <a:lnTo>
                    <a:pt x="623" y="6705"/>
                  </a:lnTo>
                  <a:lnTo>
                    <a:pt x="708" y="6467"/>
                  </a:lnTo>
                  <a:lnTo>
                    <a:pt x="802" y="6237"/>
                  </a:lnTo>
                  <a:lnTo>
                    <a:pt x="904" y="6007"/>
                  </a:lnTo>
                  <a:lnTo>
                    <a:pt x="1006" y="5785"/>
                  </a:lnTo>
                  <a:lnTo>
                    <a:pt x="1117" y="5564"/>
                  </a:lnTo>
                  <a:lnTo>
                    <a:pt x="1236" y="5342"/>
                  </a:lnTo>
                  <a:lnTo>
                    <a:pt x="1356" y="5129"/>
                  </a:lnTo>
                  <a:lnTo>
                    <a:pt x="1483" y="4916"/>
                  </a:lnTo>
                  <a:lnTo>
                    <a:pt x="1611" y="4712"/>
                  </a:lnTo>
                  <a:lnTo>
                    <a:pt x="1747" y="4499"/>
                  </a:lnTo>
                  <a:lnTo>
                    <a:pt x="1884" y="4303"/>
                  </a:lnTo>
                  <a:lnTo>
                    <a:pt x="2029" y="4098"/>
                  </a:lnTo>
                  <a:lnTo>
                    <a:pt x="2182" y="3902"/>
                  </a:lnTo>
                  <a:lnTo>
                    <a:pt x="2335" y="3715"/>
                  </a:lnTo>
                  <a:lnTo>
                    <a:pt x="2497" y="3528"/>
                  </a:lnTo>
                  <a:lnTo>
                    <a:pt x="2659" y="3349"/>
                  </a:lnTo>
                  <a:lnTo>
                    <a:pt x="2821" y="3161"/>
                  </a:lnTo>
                  <a:lnTo>
                    <a:pt x="2991" y="2991"/>
                  </a:lnTo>
                  <a:lnTo>
                    <a:pt x="3170" y="2820"/>
                  </a:lnTo>
                  <a:lnTo>
                    <a:pt x="3349" y="2650"/>
                  </a:lnTo>
                  <a:lnTo>
                    <a:pt x="3537" y="2488"/>
                  </a:lnTo>
                  <a:lnTo>
                    <a:pt x="3724" y="2326"/>
                  </a:lnTo>
                  <a:lnTo>
                    <a:pt x="3911" y="2173"/>
                  </a:lnTo>
                  <a:lnTo>
                    <a:pt x="4107" y="2028"/>
                  </a:lnTo>
                  <a:lnTo>
                    <a:pt x="4303" y="1883"/>
                  </a:lnTo>
                  <a:lnTo>
                    <a:pt x="4508" y="1739"/>
                  </a:lnTo>
                  <a:lnTo>
                    <a:pt x="4712" y="1611"/>
                  </a:lnTo>
                  <a:lnTo>
                    <a:pt x="4925" y="1474"/>
                  </a:lnTo>
                  <a:lnTo>
                    <a:pt x="5130" y="1355"/>
                  </a:lnTo>
                  <a:lnTo>
                    <a:pt x="5351" y="1227"/>
                  </a:lnTo>
                  <a:lnTo>
                    <a:pt x="5564" y="1117"/>
                  </a:lnTo>
                  <a:lnTo>
                    <a:pt x="5794" y="1006"/>
                  </a:lnTo>
                  <a:lnTo>
                    <a:pt x="6016" y="904"/>
                  </a:lnTo>
                  <a:lnTo>
                    <a:pt x="6246" y="801"/>
                  </a:lnTo>
                  <a:lnTo>
                    <a:pt x="6476" y="708"/>
                  </a:lnTo>
                  <a:lnTo>
                    <a:pt x="6706" y="614"/>
                  </a:lnTo>
                  <a:lnTo>
                    <a:pt x="6944" y="537"/>
                  </a:lnTo>
                  <a:lnTo>
                    <a:pt x="7183" y="461"/>
                  </a:lnTo>
                  <a:lnTo>
                    <a:pt x="7421" y="384"/>
                  </a:lnTo>
                  <a:lnTo>
                    <a:pt x="7668" y="316"/>
                  </a:lnTo>
                  <a:lnTo>
                    <a:pt x="7915" y="256"/>
                  </a:lnTo>
                  <a:lnTo>
                    <a:pt x="8162" y="205"/>
                  </a:lnTo>
                  <a:lnTo>
                    <a:pt x="8410" y="154"/>
                  </a:lnTo>
                  <a:lnTo>
                    <a:pt x="8665" y="111"/>
                  </a:lnTo>
                  <a:lnTo>
                    <a:pt x="8921" y="77"/>
                  </a:lnTo>
                  <a:lnTo>
                    <a:pt x="9176" y="52"/>
                  </a:lnTo>
                  <a:lnTo>
                    <a:pt x="9432" y="26"/>
                  </a:lnTo>
                  <a:lnTo>
                    <a:pt x="9696" y="9"/>
                  </a:lnTo>
                  <a:lnTo>
                    <a:pt x="9960" y="1"/>
                  </a:lnTo>
                  <a:lnTo>
                    <a:pt x="10224" y="1"/>
                  </a:lnTo>
                  <a:lnTo>
                    <a:pt x="10224" y="1"/>
                  </a:lnTo>
                  <a:lnTo>
                    <a:pt x="10488" y="1"/>
                  </a:lnTo>
                  <a:lnTo>
                    <a:pt x="10744" y="9"/>
                  </a:lnTo>
                  <a:lnTo>
                    <a:pt x="11008" y="26"/>
                  </a:lnTo>
                  <a:lnTo>
                    <a:pt x="11264" y="52"/>
                  </a:lnTo>
                  <a:lnTo>
                    <a:pt x="11519" y="77"/>
                  </a:lnTo>
                  <a:lnTo>
                    <a:pt x="11775" y="111"/>
                  </a:lnTo>
                  <a:lnTo>
                    <a:pt x="12030" y="154"/>
                  </a:lnTo>
                  <a:lnTo>
                    <a:pt x="12277" y="205"/>
                  </a:lnTo>
                  <a:lnTo>
                    <a:pt x="12524" y="256"/>
                  </a:lnTo>
                  <a:lnTo>
                    <a:pt x="12771" y="316"/>
                  </a:lnTo>
                  <a:lnTo>
                    <a:pt x="13019" y="384"/>
                  </a:lnTo>
                  <a:lnTo>
                    <a:pt x="13257" y="461"/>
                  </a:lnTo>
                  <a:lnTo>
                    <a:pt x="13496" y="537"/>
                  </a:lnTo>
                  <a:lnTo>
                    <a:pt x="13734" y="614"/>
                  </a:lnTo>
                  <a:lnTo>
                    <a:pt x="13964" y="708"/>
                  </a:lnTo>
                  <a:lnTo>
                    <a:pt x="14194" y="801"/>
                  </a:lnTo>
                  <a:lnTo>
                    <a:pt x="14424" y="904"/>
                  </a:lnTo>
                  <a:lnTo>
                    <a:pt x="14646" y="1006"/>
                  </a:lnTo>
                  <a:lnTo>
                    <a:pt x="14867" y="1117"/>
                  </a:lnTo>
                  <a:lnTo>
                    <a:pt x="15089" y="1227"/>
                  </a:lnTo>
                  <a:lnTo>
                    <a:pt x="15302" y="1355"/>
                  </a:lnTo>
                  <a:lnTo>
                    <a:pt x="15515" y="1474"/>
                  </a:lnTo>
                  <a:lnTo>
                    <a:pt x="15728" y="1611"/>
                  </a:lnTo>
                  <a:lnTo>
                    <a:pt x="15932" y="1739"/>
                  </a:lnTo>
                  <a:lnTo>
                    <a:pt x="16137" y="1883"/>
                  </a:lnTo>
                  <a:lnTo>
                    <a:pt x="16333" y="2028"/>
                  </a:lnTo>
                  <a:lnTo>
                    <a:pt x="16528" y="2173"/>
                  </a:lnTo>
                  <a:lnTo>
                    <a:pt x="16716" y="2326"/>
                  </a:lnTo>
                  <a:lnTo>
                    <a:pt x="16903" y="2488"/>
                  </a:lnTo>
                  <a:lnTo>
                    <a:pt x="17091" y="2650"/>
                  </a:lnTo>
                  <a:lnTo>
                    <a:pt x="17270" y="2820"/>
                  </a:lnTo>
                  <a:lnTo>
                    <a:pt x="17449" y="2991"/>
                  </a:lnTo>
                  <a:lnTo>
                    <a:pt x="17619" y="3161"/>
                  </a:lnTo>
                  <a:lnTo>
                    <a:pt x="17781" y="3349"/>
                  </a:lnTo>
                  <a:lnTo>
                    <a:pt x="17943" y="3528"/>
                  </a:lnTo>
                  <a:lnTo>
                    <a:pt x="18105" y="3715"/>
                  </a:lnTo>
                  <a:lnTo>
                    <a:pt x="18258" y="3902"/>
                  </a:lnTo>
                  <a:lnTo>
                    <a:pt x="18411" y="4098"/>
                  </a:lnTo>
                  <a:lnTo>
                    <a:pt x="18556" y="4303"/>
                  </a:lnTo>
                  <a:lnTo>
                    <a:pt x="18692" y="4499"/>
                  </a:lnTo>
                  <a:lnTo>
                    <a:pt x="18829" y="4712"/>
                  </a:lnTo>
                  <a:lnTo>
                    <a:pt x="18956" y="4916"/>
                  </a:lnTo>
                  <a:lnTo>
                    <a:pt x="19084" y="5129"/>
                  </a:lnTo>
                  <a:lnTo>
                    <a:pt x="19204" y="5342"/>
                  </a:lnTo>
                  <a:lnTo>
                    <a:pt x="19323" y="5564"/>
                  </a:lnTo>
                  <a:lnTo>
                    <a:pt x="19434" y="5785"/>
                  </a:lnTo>
                  <a:lnTo>
                    <a:pt x="19536" y="6007"/>
                  </a:lnTo>
                  <a:lnTo>
                    <a:pt x="19638" y="6237"/>
                  </a:lnTo>
                  <a:lnTo>
                    <a:pt x="19732" y="6467"/>
                  </a:lnTo>
                  <a:lnTo>
                    <a:pt x="19817" y="6705"/>
                  </a:lnTo>
                  <a:lnTo>
                    <a:pt x="19902" y="6935"/>
                  </a:lnTo>
                  <a:lnTo>
                    <a:pt x="19979" y="7174"/>
                  </a:lnTo>
                  <a:lnTo>
                    <a:pt x="20047" y="7421"/>
                  </a:lnTo>
                  <a:lnTo>
                    <a:pt x="20115" y="7659"/>
                  </a:lnTo>
                  <a:lnTo>
                    <a:pt x="20175" y="7907"/>
                  </a:lnTo>
                  <a:lnTo>
                    <a:pt x="20234" y="8154"/>
                  </a:lnTo>
                  <a:lnTo>
                    <a:pt x="20277" y="8409"/>
                  </a:lnTo>
                  <a:lnTo>
                    <a:pt x="20320" y="8656"/>
                  </a:lnTo>
                  <a:lnTo>
                    <a:pt x="20354" y="8912"/>
                  </a:lnTo>
                  <a:lnTo>
                    <a:pt x="20388" y="9167"/>
                  </a:lnTo>
                  <a:lnTo>
                    <a:pt x="20405" y="9432"/>
                  </a:lnTo>
                  <a:lnTo>
                    <a:pt x="20422" y="9687"/>
                  </a:lnTo>
                  <a:lnTo>
                    <a:pt x="20439" y="9951"/>
                  </a:lnTo>
                  <a:lnTo>
                    <a:pt x="20439" y="10215"/>
                  </a:lnTo>
                  <a:lnTo>
                    <a:pt x="20439" y="10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5"/>
            <p:cNvSpPr/>
            <p:nvPr/>
          </p:nvSpPr>
          <p:spPr>
            <a:xfrm>
              <a:off x="-3515475" y="-6677875"/>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5"/>
            <p:cNvSpPr/>
            <p:nvPr/>
          </p:nvSpPr>
          <p:spPr>
            <a:xfrm>
              <a:off x="-2817300" y="-1888750"/>
              <a:ext cx="510975" cy="510975"/>
            </a:xfrm>
            <a:custGeom>
              <a:avLst/>
              <a:gdLst/>
              <a:ahLst/>
              <a:cxnLst/>
              <a:rect l="l" t="t" r="r" b="b"/>
              <a:pathLst>
                <a:path w="20439" h="20439" extrusionOk="0">
                  <a:moveTo>
                    <a:pt x="9959" y="1"/>
                  </a:moveTo>
                  <a:lnTo>
                    <a:pt x="9695" y="9"/>
                  </a:lnTo>
                  <a:lnTo>
                    <a:pt x="9431" y="27"/>
                  </a:lnTo>
                  <a:lnTo>
                    <a:pt x="9176" y="52"/>
                  </a:lnTo>
                  <a:lnTo>
                    <a:pt x="8920" y="86"/>
                  </a:lnTo>
                  <a:lnTo>
                    <a:pt x="8664" y="120"/>
                  </a:lnTo>
                  <a:lnTo>
                    <a:pt x="8409" y="163"/>
                  </a:lnTo>
                  <a:lnTo>
                    <a:pt x="8162" y="205"/>
                  </a:lnTo>
                  <a:lnTo>
                    <a:pt x="7915" y="265"/>
                  </a:lnTo>
                  <a:lnTo>
                    <a:pt x="7668" y="325"/>
                  </a:lnTo>
                  <a:lnTo>
                    <a:pt x="7421" y="384"/>
                  </a:lnTo>
                  <a:lnTo>
                    <a:pt x="7182" y="461"/>
                  </a:lnTo>
                  <a:lnTo>
                    <a:pt x="6943" y="538"/>
                  </a:lnTo>
                  <a:lnTo>
                    <a:pt x="6705" y="623"/>
                  </a:lnTo>
                  <a:lnTo>
                    <a:pt x="6475" y="708"/>
                  </a:lnTo>
                  <a:lnTo>
                    <a:pt x="6245" y="802"/>
                  </a:lnTo>
                  <a:lnTo>
                    <a:pt x="6015" y="904"/>
                  </a:lnTo>
                  <a:lnTo>
                    <a:pt x="5793" y="1006"/>
                  </a:lnTo>
                  <a:lnTo>
                    <a:pt x="5572" y="1117"/>
                  </a:lnTo>
                  <a:lnTo>
                    <a:pt x="5350" y="1236"/>
                  </a:lnTo>
                  <a:lnTo>
                    <a:pt x="5137" y="1356"/>
                  </a:lnTo>
                  <a:lnTo>
                    <a:pt x="4924" y="1483"/>
                  </a:lnTo>
                  <a:lnTo>
                    <a:pt x="4711" y="1611"/>
                  </a:lnTo>
                  <a:lnTo>
                    <a:pt x="4507" y="1747"/>
                  </a:lnTo>
                  <a:lnTo>
                    <a:pt x="4302" y="1884"/>
                  </a:lnTo>
                  <a:lnTo>
                    <a:pt x="4107" y="2029"/>
                  </a:lnTo>
                  <a:lnTo>
                    <a:pt x="3911" y="2182"/>
                  </a:lnTo>
                  <a:lnTo>
                    <a:pt x="3723" y="2335"/>
                  </a:lnTo>
                  <a:lnTo>
                    <a:pt x="3536" y="2489"/>
                  </a:lnTo>
                  <a:lnTo>
                    <a:pt x="3348" y="2650"/>
                  </a:lnTo>
                  <a:lnTo>
                    <a:pt x="3169" y="2821"/>
                  </a:lnTo>
                  <a:lnTo>
                    <a:pt x="2991" y="2991"/>
                  </a:lnTo>
                  <a:lnTo>
                    <a:pt x="2820" y="3170"/>
                  </a:lnTo>
                  <a:lnTo>
                    <a:pt x="2658" y="3349"/>
                  </a:lnTo>
                  <a:lnTo>
                    <a:pt x="2496" y="3528"/>
                  </a:lnTo>
                  <a:lnTo>
                    <a:pt x="2335" y="3715"/>
                  </a:lnTo>
                  <a:lnTo>
                    <a:pt x="2181" y="3911"/>
                  </a:lnTo>
                  <a:lnTo>
                    <a:pt x="2028" y="4107"/>
                  </a:lnTo>
                  <a:lnTo>
                    <a:pt x="1883" y="4303"/>
                  </a:lnTo>
                  <a:lnTo>
                    <a:pt x="1747" y="4508"/>
                  </a:lnTo>
                  <a:lnTo>
                    <a:pt x="1610" y="4712"/>
                  </a:lnTo>
                  <a:lnTo>
                    <a:pt x="1483" y="4917"/>
                  </a:lnTo>
                  <a:lnTo>
                    <a:pt x="1355" y="5130"/>
                  </a:lnTo>
                  <a:lnTo>
                    <a:pt x="1236" y="5351"/>
                  </a:lnTo>
                  <a:lnTo>
                    <a:pt x="1116" y="5564"/>
                  </a:lnTo>
                  <a:lnTo>
                    <a:pt x="1014" y="5786"/>
                  </a:lnTo>
                  <a:lnTo>
                    <a:pt x="903" y="6016"/>
                  </a:lnTo>
                  <a:lnTo>
                    <a:pt x="801" y="6237"/>
                  </a:lnTo>
                  <a:lnTo>
                    <a:pt x="707" y="6467"/>
                  </a:lnTo>
                  <a:lnTo>
                    <a:pt x="622" y="6706"/>
                  </a:lnTo>
                  <a:lnTo>
                    <a:pt x="537" y="6944"/>
                  </a:lnTo>
                  <a:lnTo>
                    <a:pt x="460" y="7183"/>
                  </a:lnTo>
                  <a:lnTo>
                    <a:pt x="392" y="7421"/>
                  </a:lnTo>
                  <a:lnTo>
                    <a:pt x="324" y="7660"/>
                  </a:lnTo>
                  <a:lnTo>
                    <a:pt x="264" y="7907"/>
                  </a:lnTo>
                  <a:lnTo>
                    <a:pt x="213" y="8162"/>
                  </a:lnTo>
                  <a:lnTo>
                    <a:pt x="162" y="8410"/>
                  </a:lnTo>
                  <a:lnTo>
                    <a:pt x="119" y="8665"/>
                  </a:lnTo>
                  <a:lnTo>
                    <a:pt x="85" y="8912"/>
                  </a:lnTo>
                  <a:lnTo>
                    <a:pt x="51" y="9176"/>
                  </a:lnTo>
                  <a:lnTo>
                    <a:pt x="34" y="9432"/>
                  </a:lnTo>
                  <a:lnTo>
                    <a:pt x="17" y="9696"/>
                  </a:lnTo>
                  <a:lnTo>
                    <a:pt x="9" y="9952"/>
                  </a:lnTo>
                  <a:lnTo>
                    <a:pt x="0" y="10216"/>
                  </a:lnTo>
                  <a:lnTo>
                    <a:pt x="9" y="10480"/>
                  </a:lnTo>
                  <a:lnTo>
                    <a:pt x="17" y="10744"/>
                  </a:lnTo>
                  <a:lnTo>
                    <a:pt x="34" y="11008"/>
                  </a:lnTo>
                  <a:lnTo>
                    <a:pt x="51" y="11264"/>
                  </a:lnTo>
                  <a:lnTo>
                    <a:pt x="85" y="11519"/>
                  </a:lnTo>
                  <a:lnTo>
                    <a:pt x="119" y="11775"/>
                  </a:lnTo>
                  <a:lnTo>
                    <a:pt x="162" y="12030"/>
                  </a:lnTo>
                  <a:lnTo>
                    <a:pt x="213" y="12277"/>
                  </a:lnTo>
                  <a:lnTo>
                    <a:pt x="264" y="12524"/>
                  </a:lnTo>
                  <a:lnTo>
                    <a:pt x="324" y="12771"/>
                  </a:lnTo>
                  <a:lnTo>
                    <a:pt x="392" y="13018"/>
                  </a:lnTo>
                  <a:lnTo>
                    <a:pt x="460" y="13257"/>
                  </a:lnTo>
                  <a:lnTo>
                    <a:pt x="537" y="13496"/>
                  </a:lnTo>
                  <a:lnTo>
                    <a:pt x="622" y="13734"/>
                  </a:lnTo>
                  <a:lnTo>
                    <a:pt x="707" y="13964"/>
                  </a:lnTo>
                  <a:lnTo>
                    <a:pt x="801" y="14194"/>
                  </a:lnTo>
                  <a:lnTo>
                    <a:pt x="903" y="14424"/>
                  </a:lnTo>
                  <a:lnTo>
                    <a:pt x="1014" y="14646"/>
                  </a:lnTo>
                  <a:lnTo>
                    <a:pt x="1116" y="14867"/>
                  </a:lnTo>
                  <a:lnTo>
                    <a:pt x="1236" y="15089"/>
                  </a:lnTo>
                  <a:lnTo>
                    <a:pt x="1355" y="15302"/>
                  </a:lnTo>
                  <a:lnTo>
                    <a:pt x="1483" y="15515"/>
                  </a:lnTo>
                  <a:lnTo>
                    <a:pt x="1610" y="15728"/>
                  </a:lnTo>
                  <a:lnTo>
                    <a:pt x="1747" y="15932"/>
                  </a:lnTo>
                  <a:lnTo>
                    <a:pt x="1883" y="16128"/>
                  </a:lnTo>
                  <a:lnTo>
                    <a:pt x="2028" y="16333"/>
                  </a:lnTo>
                  <a:lnTo>
                    <a:pt x="2181" y="16528"/>
                  </a:lnTo>
                  <a:lnTo>
                    <a:pt x="2335" y="16716"/>
                  </a:lnTo>
                  <a:lnTo>
                    <a:pt x="2496" y="16903"/>
                  </a:lnTo>
                  <a:lnTo>
                    <a:pt x="2658" y="17091"/>
                  </a:lnTo>
                  <a:lnTo>
                    <a:pt x="2820" y="17270"/>
                  </a:lnTo>
                  <a:lnTo>
                    <a:pt x="2991" y="17440"/>
                  </a:lnTo>
                  <a:lnTo>
                    <a:pt x="3169" y="17610"/>
                  </a:lnTo>
                  <a:lnTo>
                    <a:pt x="3348" y="17781"/>
                  </a:lnTo>
                  <a:lnTo>
                    <a:pt x="3536" y="17943"/>
                  </a:lnTo>
                  <a:lnTo>
                    <a:pt x="3723" y="18105"/>
                  </a:lnTo>
                  <a:lnTo>
                    <a:pt x="3911" y="18258"/>
                  </a:lnTo>
                  <a:lnTo>
                    <a:pt x="4107" y="18403"/>
                  </a:lnTo>
                  <a:lnTo>
                    <a:pt x="4302" y="18548"/>
                  </a:lnTo>
                  <a:lnTo>
                    <a:pt x="4507" y="18692"/>
                  </a:lnTo>
                  <a:lnTo>
                    <a:pt x="4711" y="18829"/>
                  </a:lnTo>
                  <a:lnTo>
                    <a:pt x="4924" y="18956"/>
                  </a:lnTo>
                  <a:lnTo>
                    <a:pt x="5137" y="19084"/>
                  </a:lnTo>
                  <a:lnTo>
                    <a:pt x="5350" y="19204"/>
                  </a:lnTo>
                  <a:lnTo>
                    <a:pt x="5572" y="19314"/>
                  </a:lnTo>
                  <a:lnTo>
                    <a:pt x="5793" y="19425"/>
                  </a:lnTo>
                  <a:lnTo>
                    <a:pt x="6015" y="19536"/>
                  </a:lnTo>
                  <a:lnTo>
                    <a:pt x="6245" y="19629"/>
                  </a:lnTo>
                  <a:lnTo>
                    <a:pt x="6475" y="19723"/>
                  </a:lnTo>
                  <a:lnTo>
                    <a:pt x="6705" y="19817"/>
                  </a:lnTo>
                  <a:lnTo>
                    <a:pt x="6943" y="19902"/>
                  </a:lnTo>
                  <a:lnTo>
                    <a:pt x="7182" y="19979"/>
                  </a:lnTo>
                  <a:lnTo>
                    <a:pt x="7421" y="20047"/>
                  </a:lnTo>
                  <a:lnTo>
                    <a:pt x="7668" y="20115"/>
                  </a:lnTo>
                  <a:lnTo>
                    <a:pt x="7915" y="20175"/>
                  </a:lnTo>
                  <a:lnTo>
                    <a:pt x="8162" y="20226"/>
                  </a:lnTo>
                  <a:lnTo>
                    <a:pt x="8409" y="20277"/>
                  </a:lnTo>
                  <a:lnTo>
                    <a:pt x="8664" y="20320"/>
                  </a:lnTo>
                  <a:lnTo>
                    <a:pt x="8920" y="20354"/>
                  </a:lnTo>
                  <a:lnTo>
                    <a:pt x="9176" y="20379"/>
                  </a:lnTo>
                  <a:lnTo>
                    <a:pt x="9431" y="20405"/>
                  </a:lnTo>
                  <a:lnTo>
                    <a:pt x="9695" y="20422"/>
                  </a:lnTo>
                  <a:lnTo>
                    <a:pt x="9959" y="20430"/>
                  </a:lnTo>
                  <a:lnTo>
                    <a:pt x="10223" y="20439"/>
                  </a:lnTo>
                  <a:lnTo>
                    <a:pt x="10488" y="20430"/>
                  </a:lnTo>
                  <a:lnTo>
                    <a:pt x="10743" y="20422"/>
                  </a:lnTo>
                  <a:lnTo>
                    <a:pt x="11007" y="20405"/>
                  </a:lnTo>
                  <a:lnTo>
                    <a:pt x="11263" y="20379"/>
                  </a:lnTo>
                  <a:lnTo>
                    <a:pt x="11518" y="20354"/>
                  </a:lnTo>
                  <a:lnTo>
                    <a:pt x="11774" y="20320"/>
                  </a:lnTo>
                  <a:lnTo>
                    <a:pt x="12030" y="20277"/>
                  </a:lnTo>
                  <a:lnTo>
                    <a:pt x="12277" y="20226"/>
                  </a:lnTo>
                  <a:lnTo>
                    <a:pt x="12524" y="20175"/>
                  </a:lnTo>
                  <a:lnTo>
                    <a:pt x="12771" y="20115"/>
                  </a:lnTo>
                  <a:lnTo>
                    <a:pt x="13018" y="20047"/>
                  </a:lnTo>
                  <a:lnTo>
                    <a:pt x="13256" y="19979"/>
                  </a:lnTo>
                  <a:lnTo>
                    <a:pt x="13495" y="19902"/>
                  </a:lnTo>
                  <a:lnTo>
                    <a:pt x="13733" y="19817"/>
                  </a:lnTo>
                  <a:lnTo>
                    <a:pt x="13963" y="19723"/>
                  </a:lnTo>
                  <a:lnTo>
                    <a:pt x="14193" y="19629"/>
                  </a:lnTo>
                  <a:lnTo>
                    <a:pt x="14423" y="19536"/>
                  </a:lnTo>
                  <a:lnTo>
                    <a:pt x="14653" y="19425"/>
                  </a:lnTo>
                  <a:lnTo>
                    <a:pt x="14875" y="19314"/>
                  </a:lnTo>
                  <a:lnTo>
                    <a:pt x="15088" y="19204"/>
                  </a:lnTo>
                  <a:lnTo>
                    <a:pt x="15309" y="19084"/>
                  </a:lnTo>
                  <a:lnTo>
                    <a:pt x="15514" y="18956"/>
                  </a:lnTo>
                  <a:lnTo>
                    <a:pt x="15727" y="18829"/>
                  </a:lnTo>
                  <a:lnTo>
                    <a:pt x="15931" y="18692"/>
                  </a:lnTo>
                  <a:lnTo>
                    <a:pt x="16136" y="18548"/>
                  </a:lnTo>
                  <a:lnTo>
                    <a:pt x="16332" y="18403"/>
                  </a:lnTo>
                  <a:lnTo>
                    <a:pt x="16528" y="18258"/>
                  </a:lnTo>
                  <a:lnTo>
                    <a:pt x="16715" y="18105"/>
                  </a:lnTo>
                  <a:lnTo>
                    <a:pt x="16903" y="17943"/>
                  </a:lnTo>
                  <a:lnTo>
                    <a:pt x="17090" y="17781"/>
                  </a:lnTo>
                  <a:lnTo>
                    <a:pt x="17269" y="17610"/>
                  </a:lnTo>
                  <a:lnTo>
                    <a:pt x="17448" y="17440"/>
                  </a:lnTo>
                  <a:lnTo>
                    <a:pt x="17618" y="17270"/>
                  </a:lnTo>
                  <a:lnTo>
                    <a:pt x="17780" y="17091"/>
                  </a:lnTo>
                  <a:lnTo>
                    <a:pt x="17942" y="16903"/>
                  </a:lnTo>
                  <a:lnTo>
                    <a:pt x="18104" y="16716"/>
                  </a:lnTo>
                  <a:lnTo>
                    <a:pt x="18257" y="16528"/>
                  </a:lnTo>
                  <a:lnTo>
                    <a:pt x="18410" y="16333"/>
                  </a:lnTo>
                  <a:lnTo>
                    <a:pt x="18555" y="16128"/>
                  </a:lnTo>
                  <a:lnTo>
                    <a:pt x="18692" y="15932"/>
                  </a:lnTo>
                  <a:lnTo>
                    <a:pt x="18828" y="15728"/>
                  </a:lnTo>
                  <a:lnTo>
                    <a:pt x="18956" y="15515"/>
                  </a:lnTo>
                  <a:lnTo>
                    <a:pt x="19084" y="15302"/>
                  </a:lnTo>
                  <a:lnTo>
                    <a:pt x="19203" y="15089"/>
                  </a:lnTo>
                  <a:lnTo>
                    <a:pt x="19322" y="14867"/>
                  </a:lnTo>
                  <a:lnTo>
                    <a:pt x="19433" y="14646"/>
                  </a:lnTo>
                  <a:lnTo>
                    <a:pt x="19535" y="14424"/>
                  </a:lnTo>
                  <a:lnTo>
                    <a:pt x="19637" y="14194"/>
                  </a:lnTo>
                  <a:lnTo>
                    <a:pt x="19731" y="13964"/>
                  </a:lnTo>
                  <a:lnTo>
                    <a:pt x="19816" y="13734"/>
                  </a:lnTo>
                  <a:lnTo>
                    <a:pt x="19901" y="13496"/>
                  </a:lnTo>
                  <a:lnTo>
                    <a:pt x="19978" y="13257"/>
                  </a:lnTo>
                  <a:lnTo>
                    <a:pt x="20055" y="13018"/>
                  </a:lnTo>
                  <a:lnTo>
                    <a:pt x="20114" y="12771"/>
                  </a:lnTo>
                  <a:lnTo>
                    <a:pt x="20174" y="12524"/>
                  </a:lnTo>
                  <a:lnTo>
                    <a:pt x="20234" y="12277"/>
                  </a:lnTo>
                  <a:lnTo>
                    <a:pt x="20276" y="12030"/>
                  </a:lnTo>
                  <a:lnTo>
                    <a:pt x="20319" y="11775"/>
                  </a:lnTo>
                  <a:lnTo>
                    <a:pt x="20353" y="11519"/>
                  </a:lnTo>
                  <a:lnTo>
                    <a:pt x="20387" y="11264"/>
                  </a:lnTo>
                  <a:lnTo>
                    <a:pt x="20413" y="11008"/>
                  </a:lnTo>
                  <a:lnTo>
                    <a:pt x="20421" y="10744"/>
                  </a:lnTo>
                  <a:lnTo>
                    <a:pt x="20438" y="10480"/>
                  </a:lnTo>
                  <a:lnTo>
                    <a:pt x="20438" y="10216"/>
                  </a:lnTo>
                  <a:lnTo>
                    <a:pt x="20438" y="9952"/>
                  </a:lnTo>
                  <a:lnTo>
                    <a:pt x="20421" y="9696"/>
                  </a:lnTo>
                  <a:lnTo>
                    <a:pt x="20413" y="9432"/>
                  </a:lnTo>
                  <a:lnTo>
                    <a:pt x="20387" y="9176"/>
                  </a:lnTo>
                  <a:lnTo>
                    <a:pt x="20353" y="8912"/>
                  </a:lnTo>
                  <a:lnTo>
                    <a:pt x="20319" y="8665"/>
                  </a:lnTo>
                  <a:lnTo>
                    <a:pt x="20276" y="8410"/>
                  </a:lnTo>
                  <a:lnTo>
                    <a:pt x="20234" y="8162"/>
                  </a:lnTo>
                  <a:lnTo>
                    <a:pt x="20174" y="7907"/>
                  </a:lnTo>
                  <a:lnTo>
                    <a:pt x="20114" y="7660"/>
                  </a:lnTo>
                  <a:lnTo>
                    <a:pt x="20055" y="7421"/>
                  </a:lnTo>
                  <a:lnTo>
                    <a:pt x="19978" y="7183"/>
                  </a:lnTo>
                  <a:lnTo>
                    <a:pt x="19901" y="6944"/>
                  </a:lnTo>
                  <a:lnTo>
                    <a:pt x="19816" y="6706"/>
                  </a:lnTo>
                  <a:lnTo>
                    <a:pt x="19731" y="6467"/>
                  </a:lnTo>
                  <a:lnTo>
                    <a:pt x="19637" y="6237"/>
                  </a:lnTo>
                  <a:lnTo>
                    <a:pt x="19535" y="6016"/>
                  </a:lnTo>
                  <a:lnTo>
                    <a:pt x="19433" y="5786"/>
                  </a:lnTo>
                  <a:lnTo>
                    <a:pt x="19322" y="5564"/>
                  </a:lnTo>
                  <a:lnTo>
                    <a:pt x="19203" y="5351"/>
                  </a:lnTo>
                  <a:lnTo>
                    <a:pt x="19084" y="5130"/>
                  </a:lnTo>
                  <a:lnTo>
                    <a:pt x="18956" y="4917"/>
                  </a:lnTo>
                  <a:lnTo>
                    <a:pt x="18828" y="4712"/>
                  </a:lnTo>
                  <a:lnTo>
                    <a:pt x="18692" y="4508"/>
                  </a:lnTo>
                  <a:lnTo>
                    <a:pt x="18555" y="4303"/>
                  </a:lnTo>
                  <a:lnTo>
                    <a:pt x="18410" y="4107"/>
                  </a:lnTo>
                  <a:lnTo>
                    <a:pt x="18257" y="3911"/>
                  </a:lnTo>
                  <a:lnTo>
                    <a:pt x="18104" y="3715"/>
                  </a:lnTo>
                  <a:lnTo>
                    <a:pt x="17942" y="3528"/>
                  </a:lnTo>
                  <a:lnTo>
                    <a:pt x="17780" y="3349"/>
                  </a:lnTo>
                  <a:lnTo>
                    <a:pt x="17618" y="3170"/>
                  </a:lnTo>
                  <a:lnTo>
                    <a:pt x="17448" y="2991"/>
                  </a:lnTo>
                  <a:lnTo>
                    <a:pt x="17269" y="2821"/>
                  </a:lnTo>
                  <a:lnTo>
                    <a:pt x="17090" y="2650"/>
                  </a:lnTo>
                  <a:lnTo>
                    <a:pt x="16903" y="2489"/>
                  </a:lnTo>
                  <a:lnTo>
                    <a:pt x="16715" y="2335"/>
                  </a:lnTo>
                  <a:lnTo>
                    <a:pt x="16528" y="2182"/>
                  </a:lnTo>
                  <a:lnTo>
                    <a:pt x="16332" y="2029"/>
                  </a:lnTo>
                  <a:lnTo>
                    <a:pt x="16136" y="1884"/>
                  </a:lnTo>
                  <a:lnTo>
                    <a:pt x="15931" y="1747"/>
                  </a:lnTo>
                  <a:lnTo>
                    <a:pt x="15727" y="1611"/>
                  </a:lnTo>
                  <a:lnTo>
                    <a:pt x="15514" y="1483"/>
                  </a:lnTo>
                  <a:lnTo>
                    <a:pt x="15309" y="1356"/>
                  </a:lnTo>
                  <a:lnTo>
                    <a:pt x="15088" y="1236"/>
                  </a:lnTo>
                  <a:lnTo>
                    <a:pt x="14875" y="1117"/>
                  </a:lnTo>
                  <a:lnTo>
                    <a:pt x="14653" y="1006"/>
                  </a:lnTo>
                  <a:lnTo>
                    <a:pt x="14423" y="904"/>
                  </a:lnTo>
                  <a:lnTo>
                    <a:pt x="14193" y="802"/>
                  </a:lnTo>
                  <a:lnTo>
                    <a:pt x="13963" y="708"/>
                  </a:lnTo>
                  <a:lnTo>
                    <a:pt x="13733" y="623"/>
                  </a:lnTo>
                  <a:lnTo>
                    <a:pt x="13495" y="538"/>
                  </a:lnTo>
                  <a:lnTo>
                    <a:pt x="13256" y="461"/>
                  </a:lnTo>
                  <a:lnTo>
                    <a:pt x="13018" y="384"/>
                  </a:lnTo>
                  <a:lnTo>
                    <a:pt x="12771" y="325"/>
                  </a:lnTo>
                  <a:lnTo>
                    <a:pt x="12524" y="265"/>
                  </a:lnTo>
                  <a:lnTo>
                    <a:pt x="12277" y="205"/>
                  </a:lnTo>
                  <a:lnTo>
                    <a:pt x="12030" y="163"/>
                  </a:lnTo>
                  <a:lnTo>
                    <a:pt x="11774" y="120"/>
                  </a:lnTo>
                  <a:lnTo>
                    <a:pt x="11518" y="86"/>
                  </a:lnTo>
                  <a:lnTo>
                    <a:pt x="11263" y="52"/>
                  </a:lnTo>
                  <a:lnTo>
                    <a:pt x="11007" y="27"/>
                  </a:lnTo>
                  <a:lnTo>
                    <a:pt x="10743" y="9"/>
                  </a:lnTo>
                  <a:lnTo>
                    <a:pt x="104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5"/>
            <p:cNvSpPr/>
            <p:nvPr/>
          </p:nvSpPr>
          <p:spPr>
            <a:xfrm>
              <a:off x="-2817300" y="-1888750"/>
              <a:ext cx="510975" cy="510975"/>
            </a:xfrm>
            <a:custGeom>
              <a:avLst/>
              <a:gdLst/>
              <a:ahLst/>
              <a:cxnLst/>
              <a:rect l="l" t="t" r="r" b="b"/>
              <a:pathLst>
                <a:path w="20439" h="20439" fill="none" extrusionOk="0">
                  <a:moveTo>
                    <a:pt x="20438" y="10216"/>
                  </a:moveTo>
                  <a:lnTo>
                    <a:pt x="20438" y="10216"/>
                  </a:lnTo>
                  <a:lnTo>
                    <a:pt x="20438" y="10480"/>
                  </a:lnTo>
                  <a:lnTo>
                    <a:pt x="20421" y="10744"/>
                  </a:lnTo>
                  <a:lnTo>
                    <a:pt x="20413" y="11008"/>
                  </a:lnTo>
                  <a:lnTo>
                    <a:pt x="20387" y="11264"/>
                  </a:lnTo>
                  <a:lnTo>
                    <a:pt x="20353" y="11519"/>
                  </a:lnTo>
                  <a:lnTo>
                    <a:pt x="20319" y="11775"/>
                  </a:lnTo>
                  <a:lnTo>
                    <a:pt x="20276" y="12030"/>
                  </a:lnTo>
                  <a:lnTo>
                    <a:pt x="20234" y="12277"/>
                  </a:lnTo>
                  <a:lnTo>
                    <a:pt x="20174" y="12524"/>
                  </a:lnTo>
                  <a:lnTo>
                    <a:pt x="20114" y="12771"/>
                  </a:lnTo>
                  <a:lnTo>
                    <a:pt x="20055" y="13018"/>
                  </a:lnTo>
                  <a:lnTo>
                    <a:pt x="19978" y="13257"/>
                  </a:lnTo>
                  <a:lnTo>
                    <a:pt x="19901" y="13496"/>
                  </a:lnTo>
                  <a:lnTo>
                    <a:pt x="19816" y="13734"/>
                  </a:lnTo>
                  <a:lnTo>
                    <a:pt x="19731" y="13964"/>
                  </a:lnTo>
                  <a:lnTo>
                    <a:pt x="19637" y="14194"/>
                  </a:lnTo>
                  <a:lnTo>
                    <a:pt x="19535" y="14424"/>
                  </a:lnTo>
                  <a:lnTo>
                    <a:pt x="19433" y="14646"/>
                  </a:lnTo>
                  <a:lnTo>
                    <a:pt x="19322" y="14867"/>
                  </a:lnTo>
                  <a:lnTo>
                    <a:pt x="19203" y="15089"/>
                  </a:lnTo>
                  <a:lnTo>
                    <a:pt x="19084" y="15302"/>
                  </a:lnTo>
                  <a:lnTo>
                    <a:pt x="18956" y="15515"/>
                  </a:lnTo>
                  <a:lnTo>
                    <a:pt x="18828" y="15728"/>
                  </a:lnTo>
                  <a:lnTo>
                    <a:pt x="18692" y="15932"/>
                  </a:lnTo>
                  <a:lnTo>
                    <a:pt x="18555" y="16128"/>
                  </a:lnTo>
                  <a:lnTo>
                    <a:pt x="18410" y="16333"/>
                  </a:lnTo>
                  <a:lnTo>
                    <a:pt x="18257" y="16528"/>
                  </a:lnTo>
                  <a:lnTo>
                    <a:pt x="18104" y="16716"/>
                  </a:lnTo>
                  <a:lnTo>
                    <a:pt x="17942" y="16903"/>
                  </a:lnTo>
                  <a:lnTo>
                    <a:pt x="17780" y="17091"/>
                  </a:lnTo>
                  <a:lnTo>
                    <a:pt x="17618" y="17270"/>
                  </a:lnTo>
                  <a:lnTo>
                    <a:pt x="17448" y="17440"/>
                  </a:lnTo>
                  <a:lnTo>
                    <a:pt x="17269" y="17610"/>
                  </a:lnTo>
                  <a:lnTo>
                    <a:pt x="17090" y="17781"/>
                  </a:lnTo>
                  <a:lnTo>
                    <a:pt x="16903" y="17943"/>
                  </a:lnTo>
                  <a:lnTo>
                    <a:pt x="16715" y="18105"/>
                  </a:lnTo>
                  <a:lnTo>
                    <a:pt x="16528" y="18258"/>
                  </a:lnTo>
                  <a:lnTo>
                    <a:pt x="16332" y="18403"/>
                  </a:lnTo>
                  <a:lnTo>
                    <a:pt x="16136" y="18548"/>
                  </a:lnTo>
                  <a:lnTo>
                    <a:pt x="15931" y="18692"/>
                  </a:lnTo>
                  <a:lnTo>
                    <a:pt x="15727" y="18829"/>
                  </a:lnTo>
                  <a:lnTo>
                    <a:pt x="15514" y="18956"/>
                  </a:lnTo>
                  <a:lnTo>
                    <a:pt x="15309" y="19084"/>
                  </a:lnTo>
                  <a:lnTo>
                    <a:pt x="15088" y="19204"/>
                  </a:lnTo>
                  <a:lnTo>
                    <a:pt x="14875" y="19314"/>
                  </a:lnTo>
                  <a:lnTo>
                    <a:pt x="14653" y="19425"/>
                  </a:lnTo>
                  <a:lnTo>
                    <a:pt x="14423" y="19536"/>
                  </a:lnTo>
                  <a:lnTo>
                    <a:pt x="14193" y="19629"/>
                  </a:lnTo>
                  <a:lnTo>
                    <a:pt x="13963" y="19723"/>
                  </a:lnTo>
                  <a:lnTo>
                    <a:pt x="13733" y="19817"/>
                  </a:lnTo>
                  <a:lnTo>
                    <a:pt x="13495" y="19902"/>
                  </a:lnTo>
                  <a:lnTo>
                    <a:pt x="13256" y="19979"/>
                  </a:lnTo>
                  <a:lnTo>
                    <a:pt x="13018" y="20047"/>
                  </a:lnTo>
                  <a:lnTo>
                    <a:pt x="12771" y="20115"/>
                  </a:lnTo>
                  <a:lnTo>
                    <a:pt x="12524" y="20175"/>
                  </a:lnTo>
                  <a:lnTo>
                    <a:pt x="12277" y="20226"/>
                  </a:lnTo>
                  <a:lnTo>
                    <a:pt x="12030" y="20277"/>
                  </a:lnTo>
                  <a:lnTo>
                    <a:pt x="11774" y="20320"/>
                  </a:lnTo>
                  <a:lnTo>
                    <a:pt x="11518" y="20354"/>
                  </a:lnTo>
                  <a:lnTo>
                    <a:pt x="11263" y="20379"/>
                  </a:lnTo>
                  <a:lnTo>
                    <a:pt x="11007" y="20405"/>
                  </a:lnTo>
                  <a:lnTo>
                    <a:pt x="10743" y="20422"/>
                  </a:lnTo>
                  <a:lnTo>
                    <a:pt x="10488" y="20430"/>
                  </a:lnTo>
                  <a:lnTo>
                    <a:pt x="10223" y="20439"/>
                  </a:lnTo>
                  <a:lnTo>
                    <a:pt x="10223" y="20439"/>
                  </a:lnTo>
                  <a:lnTo>
                    <a:pt x="9959" y="20430"/>
                  </a:lnTo>
                  <a:lnTo>
                    <a:pt x="9695" y="20422"/>
                  </a:lnTo>
                  <a:lnTo>
                    <a:pt x="9431" y="20405"/>
                  </a:lnTo>
                  <a:lnTo>
                    <a:pt x="9176" y="20379"/>
                  </a:lnTo>
                  <a:lnTo>
                    <a:pt x="8920" y="20354"/>
                  </a:lnTo>
                  <a:lnTo>
                    <a:pt x="8664" y="20320"/>
                  </a:lnTo>
                  <a:lnTo>
                    <a:pt x="8409" y="20277"/>
                  </a:lnTo>
                  <a:lnTo>
                    <a:pt x="8162" y="20226"/>
                  </a:lnTo>
                  <a:lnTo>
                    <a:pt x="7915" y="20175"/>
                  </a:lnTo>
                  <a:lnTo>
                    <a:pt x="7668" y="20115"/>
                  </a:lnTo>
                  <a:lnTo>
                    <a:pt x="7421" y="20047"/>
                  </a:lnTo>
                  <a:lnTo>
                    <a:pt x="7182" y="19979"/>
                  </a:lnTo>
                  <a:lnTo>
                    <a:pt x="6943" y="19902"/>
                  </a:lnTo>
                  <a:lnTo>
                    <a:pt x="6705" y="19817"/>
                  </a:lnTo>
                  <a:lnTo>
                    <a:pt x="6475" y="19723"/>
                  </a:lnTo>
                  <a:lnTo>
                    <a:pt x="6245" y="19629"/>
                  </a:lnTo>
                  <a:lnTo>
                    <a:pt x="6015" y="19536"/>
                  </a:lnTo>
                  <a:lnTo>
                    <a:pt x="5793" y="19425"/>
                  </a:lnTo>
                  <a:lnTo>
                    <a:pt x="5572" y="19314"/>
                  </a:lnTo>
                  <a:lnTo>
                    <a:pt x="5350" y="19204"/>
                  </a:lnTo>
                  <a:lnTo>
                    <a:pt x="5137" y="19084"/>
                  </a:lnTo>
                  <a:lnTo>
                    <a:pt x="4924" y="18956"/>
                  </a:lnTo>
                  <a:lnTo>
                    <a:pt x="4711" y="18829"/>
                  </a:lnTo>
                  <a:lnTo>
                    <a:pt x="4507" y="18692"/>
                  </a:lnTo>
                  <a:lnTo>
                    <a:pt x="4302" y="18548"/>
                  </a:lnTo>
                  <a:lnTo>
                    <a:pt x="4107" y="18403"/>
                  </a:lnTo>
                  <a:lnTo>
                    <a:pt x="3911" y="18258"/>
                  </a:lnTo>
                  <a:lnTo>
                    <a:pt x="3723" y="18105"/>
                  </a:lnTo>
                  <a:lnTo>
                    <a:pt x="3536" y="17943"/>
                  </a:lnTo>
                  <a:lnTo>
                    <a:pt x="3348" y="17781"/>
                  </a:lnTo>
                  <a:lnTo>
                    <a:pt x="3169" y="17610"/>
                  </a:lnTo>
                  <a:lnTo>
                    <a:pt x="2991" y="17440"/>
                  </a:lnTo>
                  <a:lnTo>
                    <a:pt x="2820" y="17270"/>
                  </a:lnTo>
                  <a:lnTo>
                    <a:pt x="2658" y="17091"/>
                  </a:lnTo>
                  <a:lnTo>
                    <a:pt x="2496" y="16903"/>
                  </a:lnTo>
                  <a:lnTo>
                    <a:pt x="2335" y="16716"/>
                  </a:lnTo>
                  <a:lnTo>
                    <a:pt x="2181" y="16528"/>
                  </a:lnTo>
                  <a:lnTo>
                    <a:pt x="2028" y="16333"/>
                  </a:lnTo>
                  <a:lnTo>
                    <a:pt x="1883" y="16128"/>
                  </a:lnTo>
                  <a:lnTo>
                    <a:pt x="1747" y="15932"/>
                  </a:lnTo>
                  <a:lnTo>
                    <a:pt x="1610" y="15728"/>
                  </a:lnTo>
                  <a:lnTo>
                    <a:pt x="1483" y="15515"/>
                  </a:lnTo>
                  <a:lnTo>
                    <a:pt x="1355" y="15302"/>
                  </a:lnTo>
                  <a:lnTo>
                    <a:pt x="1236" y="15089"/>
                  </a:lnTo>
                  <a:lnTo>
                    <a:pt x="1116" y="14867"/>
                  </a:lnTo>
                  <a:lnTo>
                    <a:pt x="1014" y="14646"/>
                  </a:lnTo>
                  <a:lnTo>
                    <a:pt x="903" y="14424"/>
                  </a:lnTo>
                  <a:lnTo>
                    <a:pt x="801" y="14194"/>
                  </a:lnTo>
                  <a:lnTo>
                    <a:pt x="707" y="13964"/>
                  </a:lnTo>
                  <a:lnTo>
                    <a:pt x="622" y="13734"/>
                  </a:lnTo>
                  <a:lnTo>
                    <a:pt x="537" y="13496"/>
                  </a:lnTo>
                  <a:lnTo>
                    <a:pt x="460" y="13257"/>
                  </a:lnTo>
                  <a:lnTo>
                    <a:pt x="392" y="13018"/>
                  </a:lnTo>
                  <a:lnTo>
                    <a:pt x="324" y="12771"/>
                  </a:lnTo>
                  <a:lnTo>
                    <a:pt x="264" y="12524"/>
                  </a:lnTo>
                  <a:lnTo>
                    <a:pt x="213" y="12277"/>
                  </a:lnTo>
                  <a:lnTo>
                    <a:pt x="162" y="12030"/>
                  </a:lnTo>
                  <a:lnTo>
                    <a:pt x="119" y="11775"/>
                  </a:lnTo>
                  <a:lnTo>
                    <a:pt x="85" y="11519"/>
                  </a:lnTo>
                  <a:lnTo>
                    <a:pt x="51" y="11264"/>
                  </a:lnTo>
                  <a:lnTo>
                    <a:pt x="34" y="11008"/>
                  </a:lnTo>
                  <a:lnTo>
                    <a:pt x="17" y="10744"/>
                  </a:lnTo>
                  <a:lnTo>
                    <a:pt x="9" y="10480"/>
                  </a:lnTo>
                  <a:lnTo>
                    <a:pt x="0" y="10216"/>
                  </a:lnTo>
                  <a:lnTo>
                    <a:pt x="0" y="10216"/>
                  </a:lnTo>
                  <a:lnTo>
                    <a:pt x="9" y="9952"/>
                  </a:lnTo>
                  <a:lnTo>
                    <a:pt x="17" y="9696"/>
                  </a:lnTo>
                  <a:lnTo>
                    <a:pt x="34" y="9432"/>
                  </a:lnTo>
                  <a:lnTo>
                    <a:pt x="51" y="9176"/>
                  </a:lnTo>
                  <a:lnTo>
                    <a:pt x="85" y="8912"/>
                  </a:lnTo>
                  <a:lnTo>
                    <a:pt x="119" y="8665"/>
                  </a:lnTo>
                  <a:lnTo>
                    <a:pt x="162" y="8410"/>
                  </a:lnTo>
                  <a:lnTo>
                    <a:pt x="213" y="8162"/>
                  </a:lnTo>
                  <a:lnTo>
                    <a:pt x="264" y="7907"/>
                  </a:lnTo>
                  <a:lnTo>
                    <a:pt x="324" y="7660"/>
                  </a:lnTo>
                  <a:lnTo>
                    <a:pt x="392" y="7421"/>
                  </a:lnTo>
                  <a:lnTo>
                    <a:pt x="460" y="7183"/>
                  </a:lnTo>
                  <a:lnTo>
                    <a:pt x="537" y="6944"/>
                  </a:lnTo>
                  <a:lnTo>
                    <a:pt x="622" y="6706"/>
                  </a:lnTo>
                  <a:lnTo>
                    <a:pt x="707" y="6467"/>
                  </a:lnTo>
                  <a:lnTo>
                    <a:pt x="801" y="6237"/>
                  </a:lnTo>
                  <a:lnTo>
                    <a:pt x="903" y="6016"/>
                  </a:lnTo>
                  <a:lnTo>
                    <a:pt x="1014" y="5786"/>
                  </a:lnTo>
                  <a:lnTo>
                    <a:pt x="1116" y="5564"/>
                  </a:lnTo>
                  <a:lnTo>
                    <a:pt x="1236" y="5351"/>
                  </a:lnTo>
                  <a:lnTo>
                    <a:pt x="1355" y="5130"/>
                  </a:lnTo>
                  <a:lnTo>
                    <a:pt x="1483" y="4917"/>
                  </a:lnTo>
                  <a:lnTo>
                    <a:pt x="1610" y="4712"/>
                  </a:lnTo>
                  <a:lnTo>
                    <a:pt x="1747" y="4508"/>
                  </a:lnTo>
                  <a:lnTo>
                    <a:pt x="1883" y="4303"/>
                  </a:lnTo>
                  <a:lnTo>
                    <a:pt x="2028" y="4107"/>
                  </a:lnTo>
                  <a:lnTo>
                    <a:pt x="2181" y="3911"/>
                  </a:lnTo>
                  <a:lnTo>
                    <a:pt x="2335" y="3715"/>
                  </a:lnTo>
                  <a:lnTo>
                    <a:pt x="2496" y="3528"/>
                  </a:lnTo>
                  <a:lnTo>
                    <a:pt x="2658" y="3349"/>
                  </a:lnTo>
                  <a:lnTo>
                    <a:pt x="2820" y="3170"/>
                  </a:lnTo>
                  <a:lnTo>
                    <a:pt x="2991" y="2991"/>
                  </a:lnTo>
                  <a:lnTo>
                    <a:pt x="3169" y="2821"/>
                  </a:lnTo>
                  <a:lnTo>
                    <a:pt x="3348" y="2650"/>
                  </a:lnTo>
                  <a:lnTo>
                    <a:pt x="3536" y="2489"/>
                  </a:lnTo>
                  <a:lnTo>
                    <a:pt x="3723" y="2335"/>
                  </a:lnTo>
                  <a:lnTo>
                    <a:pt x="3911" y="2182"/>
                  </a:lnTo>
                  <a:lnTo>
                    <a:pt x="4107" y="2029"/>
                  </a:lnTo>
                  <a:lnTo>
                    <a:pt x="4302" y="1884"/>
                  </a:lnTo>
                  <a:lnTo>
                    <a:pt x="4507" y="1747"/>
                  </a:lnTo>
                  <a:lnTo>
                    <a:pt x="4711" y="1611"/>
                  </a:lnTo>
                  <a:lnTo>
                    <a:pt x="4924" y="1483"/>
                  </a:lnTo>
                  <a:lnTo>
                    <a:pt x="5137" y="1356"/>
                  </a:lnTo>
                  <a:lnTo>
                    <a:pt x="5350" y="1236"/>
                  </a:lnTo>
                  <a:lnTo>
                    <a:pt x="5572" y="1117"/>
                  </a:lnTo>
                  <a:lnTo>
                    <a:pt x="5793" y="1006"/>
                  </a:lnTo>
                  <a:lnTo>
                    <a:pt x="6015" y="904"/>
                  </a:lnTo>
                  <a:lnTo>
                    <a:pt x="6245" y="802"/>
                  </a:lnTo>
                  <a:lnTo>
                    <a:pt x="6475" y="708"/>
                  </a:lnTo>
                  <a:lnTo>
                    <a:pt x="6705" y="623"/>
                  </a:lnTo>
                  <a:lnTo>
                    <a:pt x="6943" y="538"/>
                  </a:lnTo>
                  <a:lnTo>
                    <a:pt x="7182" y="461"/>
                  </a:lnTo>
                  <a:lnTo>
                    <a:pt x="7421" y="384"/>
                  </a:lnTo>
                  <a:lnTo>
                    <a:pt x="7668" y="325"/>
                  </a:lnTo>
                  <a:lnTo>
                    <a:pt x="7915" y="265"/>
                  </a:lnTo>
                  <a:lnTo>
                    <a:pt x="8162" y="205"/>
                  </a:lnTo>
                  <a:lnTo>
                    <a:pt x="8409" y="163"/>
                  </a:lnTo>
                  <a:lnTo>
                    <a:pt x="8664" y="120"/>
                  </a:lnTo>
                  <a:lnTo>
                    <a:pt x="8920" y="86"/>
                  </a:lnTo>
                  <a:lnTo>
                    <a:pt x="9176" y="52"/>
                  </a:lnTo>
                  <a:lnTo>
                    <a:pt x="9431" y="27"/>
                  </a:lnTo>
                  <a:lnTo>
                    <a:pt x="9695" y="9"/>
                  </a:lnTo>
                  <a:lnTo>
                    <a:pt x="9959" y="1"/>
                  </a:lnTo>
                  <a:lnTo>
                    <a:pt x="10223" y="1"/>
                  </a:lnTo>
                  <a:lnTo>
                    <a:pt x="10223" y="1"/>
                  </a:lnTo>
                  <a:lnTo>
                    <a:pt x="10488" y="1"/>
                  </a:lnTo>
                  <a:lnTo>
                    <a:pt x="10743" y="9"/>
                  </a:lnTo>
                  <a:lnTo>
                    <a:pt x="11007" y="27"/>
                  </a:lnTo>
                  <a:lnTo>
                    <a:pt x="11263" y="52"/>
                  </a:lnTo>
                  <a:lnTo>
                    <a:pt x="11518" y="86"/>
                  </a:lnTo>
                  <a:lnTo>
                    <a:pt x="11774" y="120"/>
                  </a:lnTo>
                  <a:lnTo>
                    <a:pt x="12030" y="163"/>
                  </a:lnTo>
                  <a:lnTo>
                    <a:pt x="12277" y="205"/>
                  </a:lnTo>
                  <a:lnTo>
                    <a:pt x="12524" y="265"/>
                  </a:lnTo>
                  <a:lnTo>
                    <a:pt x="12771" y="325"/>
                  </a:lnTo>
                  <a:lnTo>
                    <a:pt x="13018" y="384"/>
                  </a:lnTo>
                  <a:lnTo>
                    <a:pt x="13256" y="461"/>
                  </a:lnTo>
                  <a:lnTo>
                    <a:pt x="13495" y="538"/>
                  </a:lnTo>
                  <a:lnTo>
                    <a:pt x="13733" y="623"/>
                  </a:lnTo>
                  <a:lnTo>
                    <a:pt x="13963" y="708"/>
                  </a:lnTo>
                  <a:lnTo>
                    <a:pt x="14193" y="802"/>
                  </a:lnTo>
                  <a:lnTo>
                    <a:pt x="14423" y="904"/>
                  </a:lnTo>
                  <a:lnTo>
                    <a:pt x="14653" y="1006"/>
                  </a:lnTo>
                  <a:lnTo>
                    <a:pt x="14875" y="1117"/>
                  </a:lnTo>
                  <a:lnTo>
                    <a:pt x="15088" y="1236"/>
                  </a:lnTo>
                  <a:lnTo>
                    <a:pt x="15309" y="1356"/>
                  </a:lnTo>
                  <a:lnTo>
                    <a:pt x="15514" y="1483"/>
                  </a:lnTo>
                  <a:lnTo>
                    <a:pt x="15727" y="1611"/>
                  </a:lnTo>
                  <a:lnTo>
                    <a:pt x="15931" y="1747"/>
                  </a:lnTo>
                  <a:lnTo>
                    <a:pt x="16136" y="1884"/>
                  </a:lnTo>
                  <a:lnTo>
                    <a:pt x="16332" y="2029"/>
                  </a:lnTo>
                  <a:lnTo>
                    <a:pt x="16528" y="2182"/>
                  </a:lnTo>
                  <a:lnTo>
                    <a:pt x="16715" y="2335"/>
                  </a:lnTo>
                  <a:lnTo>
                    <a:pt x="16903" y="2489"/>
                  </a:lnTo>
                  <a:lnTo>
                    <a:pt x="17090" y="2650"/>
                  </a:lnTo>
                  <a:lnTo>
                    <a:pt x="17269" y="2821"/>
                  </a:lnTo>
                  <a:lnTo>
                    <a:pt x="17448" y="2991"/>
                  </a:lnTo>
                  <a:lnTo>
                    <a:pt x="17618" y="3170"/>
                  </a:lnTo>
                  <a:lnTo>
                    <a:pt x="17780" y="3349"/>
                  </a:lnTo>
                  <a:lnTo>
                    <a:pt x="17942" y="3528"/>
                  </a:lnTo>
                  <a:lnTo>
                    <a:pt x="18104" y="3715"/>
                  </a:lnTo>
                  <a:lnTo>
                    <a:pt x="18257" y="3911"/>
                  </a:lnTo>
                  <a:lnTo>
                    <a:pt x="18410" y="4107"/>
                  </a:lnTo>
                  <a:lnTo>
                    <a:pt x="18555" y="4303"/>
                  </a:lnTo>
                  <a:lnTo>
                    <a:pt x="18692" y="4508"/>
                  </a:lnTo>
                  <a:lnTo>
                    <a:pt x="18828" y="4712"/>
                  </a:lnTo>
                  <a:lnTo>
                    <a:pt x="18956" y="4917"/>
                  </a:lnTo>
                  <a:lnTo>
                    <a:pt x="19084" y="5130"/>
                  </a:lnTo>
                  <a:lnTo>
                    <a:pt x="19203" y="5351"/>
                  </a:lnTo>
                  <a:lnTo>
                    <a:pt x="19322" y="5564"/>
                  </a:lnTo>
                  <a:lnTo>
                    <a:pt x="19433" y="5786"/>
                  </a:lnTo>
                  <a:lnTo>
                    <a:pt x="19535" y="6016"/>
                  </a:lnTo>
                  <a:lnTo>
                    <a:pt x="19637" y="6237"/>
                  </a:lnTo>
                  <a:lnTo>
                    <a:pt x="19731" y="6467"/>
                  </a:lnTo>
                  <a:lnTo>
                    <a:pt x="19816" y="6706"/>
                  </a:lnTo>
                  <a:lnTo>
                    <a:pt x="19901" y="6944"/>
                  </a:lnTo>
                  <a:lnTo>
                    <a:pt x="19978" y="7183"/>
                  </a:lnTo>
                  <a:lnTo>
                    <a:pt x="20055" y="7421"/>
                  </a:lnTo>
                  <a:lnTo>
                    <a:pt x="20114" y="7660"/>
                  </a:lnTo>
                  <a:lnTo>
                    <a:pt x="20174" y="7907"/>
                  </a:lnTo>
                  <a:lnTo>
                    <a:pt x="20234" y="8162"/>
                  </a:lnTo>
                  <a:lnTo>
                    <a:pt x="20276" y="8410"/>
                  </a:lnTo>
                  <a:lnTo>
                    <a:pt x="20319" y="8665"/>
                  </a:lnTo>
                  <a:lnTo>
                    <a:pt x="20353" y="8912"/>
                  </a:lnTo>
                  <a:lnTo>
                    <a:pt x="20387" y="9176"/>
                  </a:lnTo>
                  <a:lnTo>
                    <a:pt x="20413" y="9432"/>
                  </a:lnTo>
                  <a:lnTo>
                    <a:pt x="20421" y="9696"/>
                  </a:lnTo>
                  <a:lnTo>
                    <a:pt x="20438" y="9952"/>
                  </a:lnTo>
                  <a:lnTo>
                    <a:pt x="20438" y="10216"/>
                  </a:lnTo>
                  <a:lnTo>
                    <a:pt x="20438" y="102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5"/>
            <p:cNvSpPr/>
            <p:nvPr/>
          </p:nvSpPr>
          <p:spPr>
            <a:xfrm>
              <a:off x="-2306350" y="-1633375"/>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5"/>
            <p:cNvSpPr/>
            <p:nvPr/>
          </p:nvSpPr>
          <p:spPr>
            <a:xfrm>
              <a:off x="-4026425" y="-1888750"/>
              <a:ext cx="510975" cy="510975"/>
            </a:xfrm>
            <a:custGeom>
              <a:avLst/>
              <a:gdLst/>
              <a:ahLst/>
              <a:cxnLst/>
              <a:rect l="l" t="t" r="r" b="b"/>
              <a:pathLst>
                <a:path w="20439" h="20439" extrusionOk="0">
                  <a:moveTo>
                    <a:pt x="9960" y="1"/>
                  </a:moveTo>
                  <a:lnTo>
                    <a:pt x="9696" y="9"/>
                  </a:lnTo>
                  <a:lnTo>
                    <a:pt x="9432" y="27"/>
                  </a:lnTo>
                  <a:lnTo>
                    <a:pt x="9176" y="52"/>
                  </a:lnTo>
                  <a:lnTo>
                    <a:pt x="8921" y="86"/>
                  </a:lnTo>
                  <a:lnTo>
                    <a:pt x="8665" y="120"/>
                  </a:lnTo>
                  <a:lnTo>
                    <a:pt x="8410" y="163"/>
                  </a:lnTo>
                  <a:lnTo>
                    <a:pt x="8162" y="205"/>
                  </a:lnTo>
                  <a:lnTo>
                    <a:pt x="7915" y="265"/>
                  </a:lnTo>
                  <a:lnTo>
                    <a:pt x="7668" y="325"/>
                  </a:lnTo>
                  <a:lnTo>
                    <a:pt x="7421" y="384"/>
                  </a:lnTo>
                  <a:lnTo>
                    <a:pt x="7183" y="461"/>
                  </a:lnTo>
                  <a:lnTo>
                    <a:pt x="6944" y="538"/>
                  </a:lnTo>
                  <a:lnTo>
                    <a:pt x="6706" y="623"/>
                  </a:lnTo>
                  <a:lnTo>
                    <a:pt x="6476" y="708"/>
                  </a:lnTo>
                  <a:lnTo>
                    <a:pt x="6246" y="802"/>
                  </a:lnTo>
                  <a:lnTo>
                    <a:pt x="6016" y="904"/>
                  </a:lnTo>
                  <a:lnTo>
                    <a:pt x="5794" y="1006"/>
                  </a:lnTo>
                  <a:lnTo>
                    <a:pt x="5564" y="1117"/>
                  </a:lnTo>
                  <a:lnTo>
                    <a:pt x="5351" y="1236"/>
                  </a:lnTo>
                  <a:lnTo>
                    <a:pt x="5130" y="1356"/>
                  </a:lnTo>
                  <a:lnTo>
                    <a:pt x="4925" y="1483"/>
                  </a:lnTo>
                  <a:lnTo>
                    <a:pt x="4712" y="1611"/>
                  </a:lnTo>
                  <a:lnTo>
                    <a:pt x="4508" y="1747"/>
                  </a:lnTo>
                  <a:lnTo>
                    <a:pt x="4303" y="1884"/>
                  </a:lnTo>
                  <a:lnTo>
                    <a:pt x="4107" y="2029"/>
                  </a:lnTo>
                  <a:lnTo>
                    <a:pt x="3911" y="2182"/>
                  </a:lnTo>
                  <a:lnTo>
                    <a:pt x="3724" y="2335"/>
                  </a:lnTo>
                  <a:lnTo>
                    <a:pt x="3537" y="2489"/>
                  </a:lnTo>
                  <a:lnTo>
                    <a:pt x="3349" y="2650"/>
                  </a:lnTo>
                  <a:lnTo>
                    <a:pt x="3170" y="2821"/>
                  </a:lnTo>
                  <a:lnTo>
                    <a:pt x="2991" y="2991"/>
                  </a:lnTo>
                  <a:lnTo>
                    <a:pt x="2821" y="3170"/>
                  </a:lnTo>
                  <a:lnTo>
                    <a:pt x="2659" y="3349"/>
                  </a:lnTo>
                  <a:lnTo>
                    <a:pt x="2497" y="3528"/>
                  </a:lnTo>
                  <a:lnTo>
                    <a:pt x="2335" y="3715"/>
                  </a:lnTo>
                  <a:lnTo>
                    <a:pt x="2182" y="3911"/>
                  </a:lnTo>
                  <a:lnTo>
                    <a:pt x="2029" y="4107"/>
                  </a:lnTo>
                  <a:lnTo>
                    <a:pt x="1884" y="4303"/>
                  </a:lnTo>
                  <a:lnTo>
                    <a:pt x="1747" y="4508"/>
                  </a:lnTo>
                  <a:lnTo>
                    <a:pt x="1611" y="4712"/>
                  </a:lnTo>
                  <a:lnTo>
                    <a:pt x="1483" y="4917"/>
                  </a:lnTo>
                  <a:lnTo>
                    <a:pt x="1356" y="5130"/>
                  </a:lnTo>
                  <a:lnTo>
                    <a:pt x="1236" y="5351"/>
                  </a:lnTo>
                  <a:lnTo>
                    <a:pt x="1117" y="5564"/>
                  </a:lnTo>
                  <a:lnTo>
                    <a:pt x="1006" y="5786"/>
                  </a:lnTo>
                  <a:lnTo>
                    <a:pt x="904" y="6016"/>
                  </a:lnTo>
                  <a:lnTo>
                    <a:pt x="802" y="6237"/>
                  </a:lnTo>
                  <a:lnTo>
                    <a:pt x="708" y="6467"/>
                  </a:lnTo>
                  <a:lnTo>
                    <a:pt x="623" y="6706"/>
                  </a:lnTo>
                  <a:lnTo>
                    <a:pt x="538" y="6944"/>
                  </a:lnTo>
                  <a:lnTo>
                    <a:pt x="461" y="7183"/>
                  </a:lnTo>
                  <a:lnTo>
                    <a:pt x="393" y="7421"/>
                  </a:lnTo>
                  <a:lnTo>
                    <a:pt x="325" y="7660"/>
                  </a:lnTo>
                  <a:lnTo>
                    <a:pt x="265" y="7907"/>
                  </a:lnTo>
                  <a:lnTo>
                    <a:pt x="214" y="8162"/>
                  </a:lnTo>
                  <a:lnTo>
                    <a:pt x="163" y="8410"/>
                  </a:lnTo>
                  <a:lnTo>
                    <a:pt x="120" y="8665"/>
                  </a:lnTo>
                  <a:lnTo>
                    <a:pt x="86" y="8912"/>
                  </a:lnTo>
                  <a:lnTo>
                    <a:pt x="52" y="9176"/>
                  </a:lnTo>
                  <a:lnTo>
                    <a:pt x="35" y="9432"/>
                  </a:lnTo>
                  <a:lnTo>
                    <a:pt x="18" y="9696"/>
                  </a:lnTo>
                  <a:lnTo>
                    <a:pt x="9" y="9952"/>
                  </a:lnTo>
                  <a:lnTo>
                    <a:pt x="1" y="10216"/>
                  </a:lnTo>
                  <a:lnTo>
                    <a:pt x="9" y="10480"/>
                  </a:lnTo>
                  <a:lnTo>
                    <a:pt x="18" y="10744"/>
                  </a:lnTo>
                  <a:lnTo>
                    <a:pt x="35" y="11008"/>
                  </a:lnTo>
                  <a:lnTo>
                    <a:pt x="52" y="11264"/>
                  </a:lnTo>
                  <a:lnTo>
                    <a:pt x="86" y="11519"/>
                  </a:lnTo>
                  <a:lnTo>
                    <a:pt x="120" y="11775"/>
                  </a:lnTo>
                  <a:lnTo>
                    <a:pt x="163" y="12030"/>
                  </a:lnTo>
                  <a:lnTo>
                    <a:pt x="214" y="12277"/>
                  </a:lnTo>
                  <a:lnTo>
                    <a:pt x="265" y="12524"/>
                  </a:lnTo>
                  <a:lnTo>
                    <a:pt x="325" y="12771"/>
                  </a:lnTo>
                  <a:lnTo>
                    <a:pt x="393" y="13018"/>
                  </a:lnTo>
                  <a:lnTo>
                    <a:pt x="461" y="13257"/>
                  </a:lnTo>
                  <a:lnTo>
                    <a:pt x="538" y="13496"/>
                  </a:lnTo>
                  <a:lnTo>
                    <a:pt x="623" y="13734"/>
                  </a:lnTo>
                  <a:lnTo>
                    <a:pt x="708" y="13964"/>
                  </a:lnTo>
                  <a:lnTo>
                    <a:pt x="802" y="14194"/>
                  </a:lnTo>
                  <a:lnTo>
                    <a:pt x="904" y="14424"/>
                  </a:lnTo>
                  <a:lnTo>
                    <a:pt x="1006" y="14646"/>
                  </a:lnTo>
                  <a:lnTo>
                    <a:pt x="1117" y="14867"/>
                  </a:lnTo>
                  <a:lnTo>
                    <a:pt x="1236" y="15089"/>
                  </a:lnTo>
                  <a:lnTo>
                    <a:pt x="1356" y="15302"/>
                  </a:lnTo>
                  <a:lnTo>
                    <a:pt x="1483" y="15515"/>
                  </a:lnTo>
                  <a:lnTo>
                    <a:pt x="1611" y="15728"/>
                  </a:lnTo>
                  <a:lnTo>
                    <a:pt x="1747" y="15932"/>
                  </a:lnTo>
                  <a:lnTo>
                    <a:pt x="1884" y="16128"/>
                  </a:lnTo>
                  <a:lnTo>
                    <a:pt x="2029" y="16333"/>
                  </a:lnTo>
                  <a:lnTo>
                    <a:pt x="2182" y="16528"/>
                  </a:lnTo>
                  <a:lnTo>
                    <a:pt x="2335" y="16716"/>
                  </a:lnTo>
                  <a:lnTo>
                    <a:pt x="2497" y="16903"/>
                  </a:lnTo>
                  <a:lnTo>
                    <a:pt x="2659" y="17091"/>
                  </a:lnTo>
                  <a:lnTo>
                    <a:pt x="2821" y="17270"/>
                  </a:lnTo>
                  <a:lnTo>
                    <a:pt x="2991" y="17440"/>
                  </a:lnTo>
                  <a:lnTo>
                    <a:pt x="3170" y="17610"/>
                  </a:lnTo>
                  <a:lnTo>
                    <a:pt x="3349" y="17781"/>
                  </a:lnTo>
                  <a:lnTo>
                    <a:pt x="3537" y="17943"/>
                  </a:lnTo>
                  <a:lnTo>
                    <a:pt x="3724" y="18105"/>
                  </a:lnTo>
                  <a:lnTo>
                    <a:pt x="3911" y="18258"/>
                  </a:lnTo>
                  <a:lnTo>
                    <a:pt x="4107" y="18403"/>
                  </a:lnTo>
                  <a:lnTo>
                    <a:pt x="4303" y="18548"/>
                  </a:lnTo>
                  <a:lnTo>
                    <a:pt x="4508" y="18692"/>
                  </a:lnTo>
                  <a:lnTo>
                    <a:pt x="4712" y="18829"/>
                  </a:lnTo>
                  <a:lnTo>
                    <a:pt x="4925" y="18956"/>
                  </a:lnTo>
                  <a:lnTo>
                    <a:pt x="5130" y="19084"/>
                  </a:lnTo>
                  <a:lnTo>
                    <a:pt x="5351" y="19204"/>
                  </a:lnTo>
                  <a:lnTo>
                    <a:pt x="5564" y="19314"/>
                  </a:lnTo>
                  <a:lnTo>
                    <a:pt x="5794" y="19425"/>
                  </a:lnTo>
                  <a:lnTo>
                    <a:pt x="6016" y="19536"/>
                  </a:lnTo>
                  <a:lnTo>
                    <a:pt x="6246" y="19629"/>
                  </a:lnTo>
                  <a:lnTo>
                    <a:pt x="6476" y="19723"/>
                  </a:lnTo>
                  <a:lnTo>
                    <a:pt x="6706" y="19817"/>
                  </a:lnTo>
                  <a:lnTo>
                    <a:pt x="6944" y="19902"/>
                  </a:lnTo>
                  <a:lnTo>
                    <a:pt x="7183" y="19979"/>
                  </a:lnTo>
                  <a:lnTo>
                    <a:pt x="7421" y="20047"/>
                  </a:lnTo>
                  <a:lnTo>
                    <a:pt x="7668" y="20115"/>
                  </a:lnTo>
                  <a:lnTo>
                    <a:pt x="7915" y="20175"/>
                  </a:lnTo>
                  <a:lnTo>
                    <a:pt x="8162" y="20226"/>
                  </a:lnTo>
                  <a:lnTo>
                    <a:pt x="8410" y="20277"/>
                  </a:lnTo>
                  <a:lnTo>
                    <a:pt x="8665" y="20320"/>
                  </a:lnTo>
                  <a:lnTo>
                    <a:pt x="8921" y="20354"/>
                  </a:lnTo>
                  <a:lnTo>
                    <a:pt x="9176" y="20379"/>
                  </a:lnTo>
                  <a:lnTo>
                    <a:pt x="9432" y="20405"/>
                  </a:lnTo>
                  <a:lnTo>
                    <a:pt x="9696" y="20422"/>
                  </a:lnTo>
                  <a:lnTo>
                    <a:pt x="9960" y="20430"/>
                  </a:lnTo>
                  <a:lnTo>
                    <a:pt x="10224" y="20439"/>
                  </a:lnTo>
                  <a:lnTo>
                    <a:pt x="10488" y="20430"/>
                  </a:lnTo>
                  <a:lnTo>
                    <a:pt x="10744" y="20422"/>
                  </a:lnTo>
                  <a:lnTo>
                    <a:pt x="11008" y="20405"/>
                  </a:lnTo>
                  <a:lnTo>
                    <a:pt x="11264" y="20379"/>
                  </a:lnTo>
                  <a:lnTo>
                    <a:pt x="11519" y="20354"/>
                  </a:lnTo>
                  <a:lnTo>
                    <a:pt x="11775" y="20320"/>
                  </a:lnTo>
                  <a:lnTo>
                    <a:pt x="12030" y="20277"/>
                  </a:lnTo>
                  <a:lnTo>
                    <a:pt x="12277" y="20226"/>
                  </a:lnTo>
                  <a:lnTo>
                    <a:pt x="12524" y="20175"/>
                  </a:lnTo>
                  <a:lnTo>
                    <a:pt x="12771" y="20115"/>
                  </a:lnTo>
                  <a:lnTo>
                    <a:pt x="13019" y="20047"/>
                  </a:lnTo>
                  <a:lnTo>
                    <a:pt x="13257" y="19979"/>
                  </a:lnTo>
                  <a:lnTo>
                    <a:pt x="13496" y="19902"/>
                  </a:lnTo>
                  <a:lnTo>
                    <a:pt x="13734" y="19817"/>
                  </a:lnTo>
                  <a:lnTo>
                    <a:pt x="13964" y="19723"/>
                  </a:lnTo>
                  <a:lnTo>
                    <a:pt x="14194" y="19629"/>
                  </a:lnTo>
                  <a:lnTo>
                    <a:pt x="14424" y="19536"/>
                  </a:lnTo>
                  <a:lnTo>
                    <a:pt x="14646" y="19425"/>
                  </a:lnTo>
                  <a:lnTo>
                    <a:pt x="14867" y="19314"/>
                  </a:lnTo>
                  <a:lnTo>
                    <a:pt x="15089" y="19204"/>
                  </a:lnTo>
                  <a:lnTo>
                    <a:pt x="15302" y="19084"/>
                  </a:lnTo>
                  <a:lnTo>
                    <a:pt x="15515" y="18956"/>
                  </a:lnTo>
                  <a:lnTo>
                    <a:pt x="15728" y="18829"/>
                  </a:lnTo>
                  <a:lnTo>
                    <a:pt x="15932" y="18692"/>
                  </a:lnTo>
                  <a:lnTo>
                    <a:pt x="16137" y="18548"/>
                  </a:lnTo>
                  <a:lnTo>
                    <a:pt x="16333" y="18403"/>
                  </a:lnTo>
                  <a:lnTo>
                    <a:pt x="16528" y="18258"/>
                  </a:lnTo>
                  <a:lnTo>
                    <a:pt x="16716" y="18105"/>
                  </a:lnTo>
                  <a:lnTo>
                    <a:pt x="16903" y="17943"/>
                  </a:lnTo>
                  <a:lnTo>
                    <a:pt x="17091" y="17781"/>
                  </a:lnTo>
                  <a:lnTo>
                    <a:pt x="17270" y="17610"/>
                  </a:lnTo>
                  <a:lnTo>
                    <a:pt x="17449" y="17440"/>
                  </a:lnTo>
                  <a:lnTo>
                    <a:pt x="17619" y="17270"/>
                  </a:lnTo>
                  <a:lnTo>
                    <a:pt x="17781" y="17091"/>
                  </a:lnTo>
                  <a:lnTo>
                    <a:pt x="17943" y="16903"/>
                  </a:lnTo>
                  <a:lnTo>
                    <a:pt x="18105" y="16716"/>
                  </a:lnTo>
                  <a:lnTo>
                    <a:pt x="18258" y="16528"/>
                  </a:lnTo>
                  <a:lnTo>
                    <a:pt x="18411" y="16333"/>
                  </a:lnTo>
                  <a:lnTo>
                    <a:pt x="18556" y="16128"/>
                  </a:lnTo>
                  <a:lnTo>
                    <a:pt x="18692" y="15932"/>
                  </a:lnTo>
                  <a:lnTo>
                    <a:pt x="18829" y="15728"/>
                  </a:lnTo>
                  <a:lnTo>
                    <a:pt x="18956" y="15515"/>
                  </a:lnTo>
                  <a:lnTo>
                    <a:pt x="19084" y="15302"/>
                  </a:lnTo>
                  <a:lnTo>
                    <a:pt x="19204" y="15089"/>
                  </a:lnTo>
                  <a:lnTo>
                    <a:pt x="19323" y="14867"/>
                  </a:lnTo>
                  <a:lnTo>
                    <a:pt x="19434" y="14646"/>
                  </a:lnTo>
                  <a:lnTo>
                    <a:pt x="19536" y="14424"/>
                  </a:lnTo>
                  <a:lnTo>
                    <a:pt x="19638" y="14194"/>
                  </a:lnTo>
                  <a:lnTo>
                    <a:pt x="19732" y="13964"/>
                  </a:lnTo>
                  <a:lnTo>
                    <a:pt x="19817" y="13734"/>
                  </a:lnTo>
                  <a:lnTo>
                    <a:pt x="19902" y="13496"/>
                  </a:lnTo>
                  <a:lnTo>
                    <a:pt x="19979" y="13257"/>
                  </a:lnTo>
                  <a:lnTo>
                    <a:pt x="20047" y="13018"/>
                  </a:lnTo>
                  <a:lnTo>
                    <a:pt x="20115" y="12771"/>
                  </a:lnTo>
                  <a:lnTo>
                    <a:pt x="20175" y="12524"/>
                  </a:lnTo>
                  <a:lnTo>
                    <a:pt x="20234" y="12277"/>
                  </a:lnTo>
                  <a:lnTo>
                    <a:pt x="20277" y="12030"/>
                  </a:lnTo>
                  <a:lnTo>
                    <a:pt x="20320" y="11775"/>
                  </a:lnTo>
                  <a:lnTo>
                    <a:pt x="20354" y="11519"/>
                  </a:lnTo>
                  <a:lnTo>
                    <a:pt x="20388" y="11264"/>
                  </a:lnTo>
                  <a:lnTo>
                    <a:pt x="20405" y="11008"/>
                  </a:lnTo>
                  <a:lnTo>
                    <a:pt x="20422" y="10744"/>
                  </a:lnTo>
                  <a:lnTo>
                    <a:pt x="20439" y="10480"/>
                  </a:lnTo>
                  <a:lnTo>
                    <a:pt x="20439" y="10216"/>
                  </a:lnTo>
                  <a:lnTo>
                    <a:pt x="20439" y="9952"/>
                  </a:lnTo>
                  <a:lnTo>
                    <a:pt x="20422" y="9696"/>
                  </a:lnTo>
                  <a:lnTo>
                    <a:pt x="20405" y="9432"/>
                  </a:lnTo>
                  <a:lnTo>
                    <a:pt x="20388" y="9176"/>
                  </a:lnTo>
                  <a:lnTo>
                    <a:pt x="20354" y="8912"/>
                  </a:lnTo>
                  <a:lnTo>
                    <a:pt x="20320" y="8665"/>
                  </a:lnTo>
                  <a:lnTo>
                    <a:pt x="20277" y="8410"/>
                  </a:lnTo>
                  <a:lnTo>
                    <a:pt x="20234" y="8162"/>
                  </a:lnTo>
                  <a:lnTo>
                    <a:pt x="20175" y="7907"/>
                  </a:lnTo>
                  <a:lnTo>
                    <a:pt x="20115" y="7660"/>
                  </a:lnTo>
                  <a:lnTo>
                    <a:pt x="20047" y="7421"/>
                  </a:lnTo>
                  <a:lnTo>
                    <a:pt x="19979" y="7183"/>
                  </a:lnTo>
                  <a:lnTo>
                    <a:pt x="19902" y="6944"/>
                  </a:lnTo>
                  <a:lnTo>
                    <a:pt x="19817" y="6706"/>
                  </a:lnTo>
                  <a:lnTo>
                    <a:pt x="19732" y="6467"/>
                  </a:lnTo>
                  <a:lnTo>
                    <a:pt x="19638" y="6237"/>
                  </a:lnTo>
                  <a:lnTo>
                    <a:pt x="19536" y="6016"/>
                  </a:lnTo>
                  <a:lnTo>
                    <a:pt x="19434" y="5786"/>
                  </a:lnTo>
                  <a:lnTo>
                    <a:pt x="19323" y="5564"/>
                  </a:lnTo>
                  <a:lnTo>
                    <a:pt x="19204" y="5351"/>
                  </a:lnTo>
                  <a:lnTo>
                    <a:pt x="19084" y="5130"/>
                  </a:lnTo>
                  <a:lnTo>
                    <a:pt x="18956" y="4917"/>
                  </a:lnTo>
                  <a:lnTo>
                    <a:pt x="18829" y="4712"/>
                  </a:lnTo>
                  <a:lnTo>
                    <a:pt x="18692" y="4508"/>
                  </a:lnTo>
                  <a:lnTo>
                    <a:pt x="18556" y="4303"/>
                  </a:lnTo>
                  <a:lnTo>
                    <a:pt x="18411" y="4107"/>
                  </a:lnTo>
                  <a:lnTo>
                    <a:pt x="18258" y="3911"/>
                  </a:lnTo>
                  <a:lnTo>
                    <a:pt x="18105" y="3715"/>
                  </a:lnTo>
                  <a:lnTo>
                    <a:pt x="17943" y="3528"/>
                  </a:lnTo>
                  <a:lnTo>
                    <a:pt x="17781" y="3349"/>
                  </a:lnTo>
                  <a:lnTo>
                    <a:pt x="17619" y="3170"/>
                  </a:lnTo>
                  <a:lnTo>
                    <a:pt x="17449" y="2991"/>
                  </a:lnTo>
                  <a:lnTo>
                    <a:pt x="17270" y="2821"/>
                  </a:lnTo>
                  <a:lnTo>
                    <a:pt x="17091" y="2650"/>
                  </a:lnTo>
                  <a:lnTo>
                    <a:pt x="16903" y="2489"/>
                  </a:lnTo>
                  <a:lnTo>
                    <a:pt x="16716" y="2335"/>
                  </a:lnTo>
                  <a:lnTo>
                    <a:pt x="16528" y="2182"/>
                  </a:lnTo>
                  <a:lnTo>
                    <a:pt x="16333" y="2029"/>
                  </a:lnTo>
                  <a:lnTo>
                    <a:pt x="16137" y="1884"/>
                  </a:lnTo>
                  <a:lnTo>
                    <a:pt x="15932" y="1747"/>
                  </a:lnTo>
                  <a:lnTo>
                    <a:pt x="15728" y="1611"/>
                  </a:lnTo>
                  <a:lnTo>
                    <a:pt x="15515" y="1483"/>
                  </a:lnTo>
                  <a:lnTo>
                    <a:pt x="15302" y="1356"/>
                  </a:lnTo>
                  <a:lnTo>
                    <a:pt x="15089" y="1236"/>
                  </a:lnTo>
                  <a:lnTo>
                    <a:pt x="14867" y="1117"/>
                  </a:lnTo>
                  <a:lnTo>
                    <a:pt x="14646" y="1006"/>
                  </a:lnTo>
                  <a:lnTo>
                    <a:pt x="14424" y="904"/>
                  </a:lnTo>
                  <a:lnTo>
                    <a:pt x="14194" y="802"/>
                  </a:lnTo>
                  <a:lnTo>
                    <a:pt x="13964" y="708"/>
                  </a:lnTo>
                  <a:lnTo>
                    <a:pt x="13734" y="623"/>
                  </a:lnTo>
                  <a:lnTo>
                    <a:pt x="13496" y="538"/>
                  </a:lnTo>
                  <a:lnTo>
                    <a:pt x="13257" y="461"/>
                  </a:lnTo>
                  <a:lnTo>
                    <a:pt x="13019" y="384"/>
                  </a:lnTo>
                  <a:lnTo>
                    <a:pt x="12771" y="325"/>
                  </a:lnTo>
                  <a:lnTo>
                    <a:pt x="12524" y="265"/>
                  </a:lnTo>
                  <a:lnTo>
                    <a:pt x="12277" y="205"/>
                  </a:lnTo>
                  <a:lnTo>
                    <a:pt x="12030" y="163"/>
                  </a:lnTo>
                  <a:lnTo>
                    <a:pt x="11775" y="120"/>
                  </a:lnTo>
                  <a:lnTo>
                    <a:pt x="11519" y="86"/>
                  </a:lnTo>
                  <a:lnTo>
                    <a:pt x="11264" y="52"/>
                  </a:lnTo>
                  <a:lnTo>
                    <a:pt x="11008" y="27"/>
                  </a:lnTo>
                  <a:lnTo>
                    <a:pt x="10744" y="9"/>
                  </a:lnTo>
                  <a:lnTo>
                    <a:pt x="104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5"/>
            <p:cNvSpPr/>
            <p:nvPr/>
          </p:nvSpPr>
          <p:spPr>
            <a:xfrm>
              <a:off x="-4026425" y="-1888750"/>
              <a:ext cx="510975" cy="510975"/>
            </a:xfrm>
            <a:custGeom>
              <a:avLst/>
              <a:gdLst/>
              <a:ahLst/>
              <a:cxnLst/>
              <a:rect l="l" t="t" r="r" b="b"/>
              <a:pathLst>
                <a:path w="20439" h="20439" fill="none" extrusionOk="0">
                  <a:moveTo>
                    <a:pt x="20439" y="10216"/>
                  </a:moveTo>
                  <a:lnTo>
                    <a:pt x="20439" y="10216"/>
                  </a:lnTo>
                  <a:lnTo>
                    <a:pt x="20439" y="10480"/>
                  </a:lnTo>
                  <a:lnTo>
                    <a:pt x="20422" y="10744"/>
                  </a:lnTo>
                  <a:lnTo>
                    <a:pt x="20405" y="11008"/>
                  </a:lnTo>
                  <a:lnTo>
                    <a:pt x="20388" y="11264"/>
                  </a:lnTo>
                  <a:lnTo>
                    <a:pt x="20354" y="11519"/>
                  </a:lnTo>
                  <a:lnTo>
                    <a:pt x="20320" y="11775"/>
                  </a:lnTo>
                  <a:lnTo>
                    <a:pt x="20277" y="12030"/>
                  </a:lnTo>
                  <a:lnTo>
                    <a:pt x="20234" y="12277"/>
                  </a:lnTo>
                  <a:lnTo>
                    <a:pt x="20175" y="12524"/>
                  </a:lnTo>
                  <a:lnTo>
                    <a:pt x="20115" y="12771"/>
                  </a:lnTo>
                  <a:lnTo>
                    <a:pt x="20047" y="13018"/>
                  </a:lnTo>
                  <a:lnTo>
                    <a:pt x="19979" y="13257"/>
                  </a:lnTo>
                  <a:lnTo>
                    <a:pt x="19902" y="13496"/>
                  </a:lnTo>
                  <a:lnTo>
                    <a:pt x="19817" y="13734"/>
                  </a:lnTo>
                  <a:lnTo>
                    <a:pt x="19732" y="13964"/>
                  </a:lnTo>
                  <a:lnTo>
                    <a:pt x="19638" y="14194"/>
                  </a:lnTo>
                  <a:lnTo>
                    <a:pt x="19536" y="14424"/>
                  </a:lnTo>
                  <a:lnTo>
                    <a:pt x="19434" y="14646"/>
                  </a:lnTo>
                  <a:lnTo>
                    <a:pt x="19323" y="14867"/>
                  </a:lnTo>
                  <a:lnTo>
                    <a:pt x="19204" y="15089"/>
                  </a:lnTo>
                  <a:lnTo>
                    <a:pt x="19084" y="15302"/>
                  </a:lnTo>
                  <a:lnTo>
                    <a:pt x="18956" y="15515"/>
                  </a:lnTo>
                  <a:lnTo>
                    <a:pt x="18829" y="15728"/>
                  </a:lnTo>
                  <a:lnTo>
                    <a:pt x="18692" y="15932"/>
                  </a:lnTo>
                  <a:lnTo>
                    <a:pt x="18556" y="16128"/>
                  </a:lnTo>
                  <a:lnTo>
                    <a:pt x="18411" y="16333"/>
                  </a:lnTo>
                  <a:lnTo>
                    <a:pt x="18258" y="16528"/>
                  </a:lnTo>
                  <a:lnTo>
                    <a:pt x="18105" y="16716"/>
                  </a:lnTo>
                  <a:lnTo>
                    <a:pt x="17943" y="16903"/>
                  </a:lnTo>
                  <a:lnTo>
                    <a:pt x="17781" y="17091"/>
                  </a:lnTo>
                  <a:lnTo>
                    <a:pt x="17619" y="17270"/>
                  </a:lnTo>
                  <a:lnTo>
                    <a:pt x="17449" y="17440"/>
                  </a:lnTo>
                  <a:lnTo>
                    <a:pt x="17270" y="17610"/>
                  </a:lnTo>
                  <a:lnTo>
                    <a:pt x="17091" y="17781"/>
                  </a:lnTo>
                  <a:lnTo>
                    <a:pt x="16903" y="17943"/>
                  </a:lnTo>
                  <a:lnTo>
                    <a:pt x="16716" y="18105"/>
                  </a:lnTo>
                  <a:lnTo>
                    <a:pt x="16528" y="18258"/>
                  </a:lnTo>
                  <a:lnTo>
                    <a:pt x="16333" y="18403"/>
                  </a:lnTo>
                  <a:lnTo>
                    <a:pt x="16137" y="18548"/>
                  </a:lnTo>
                  <a:lnTo>
                    <a:pt x="15932" y="18692"/>
                  </a:lnTo>
                  <a:lnTo>
                    <a:pt x="15728" y="18829"/>
                  </a:lnTo>
                  <a:lnTo>
                    <a:pt x="15515" y="18956"/>
                  </a:lnTo>
                  <a:lnTo>
                    <a:pt x="15302" y="19084"/>
                  </a:lnTo>
                  <a:lnTo>
                    <a:pt x="15089" y="19204"/>
                  </a:lnTo>
                  <a:lnTo>
                    <a:pt x="14867" y="19314"/>
                  </a:lnTo>
                  <a:lnTo>
                    <a:pt x="14646" y="19425"/>
                  </a:lnTo>
                  <a:lnTo>
                    <a:pt x="14424" y="19536"/>
                  </a:lnTo>
                  <a:lnTo>
                    <a:pt x="14194" y="19629"/>
                  </a:lnTo>
                  <a:lnTo>
                    <a:pt x="13964" y="19723"/>
                  </a:lnTo>
                  <a:lnTo>
                    <a:pt x="13734" y="19817"/>
                  </a:lnTo>
                  <a:lnTo>
                    <a:pt x="13496" y="19902"/>
                  </a:lnTo>
                  <a:lnTo>
                    <a:pt x="13257" y="19979"/>
                  </a:lnTo>
                  <a:lnTo>
                    <a:pt x="13019" y="20047"/>
                  </a:lnTo>
                  <a:lnTo>
                    <a:pt x="12771" y="20115"/>
                  </a:lnTo>
                  <a:lnTo>
                    <a:pt x="12524" y="20175"/>
                  </a:lnTo>
                  <a:lnTo>
                    <a:pt x="12277" y="20226"/>
                  </a:lnTo>
                  <a:lnTo>
                    <a:pt x="12030" y="20277"/>
                  </a:lnTo>
                  <a:lnTo>
                    <a:pt x="11775" y="20320"/>
                  </a:lnTo>
                  <a:lnTo>
                    <a:pt x="11519" y="20354"/>
                  </a:lnTo>
                  <a:lnTo>
                    <a:pt x="11264" y="20379"/>
                  </a:lnTo>
                  <a:lnTo>
                    <a:pt x="11008" y="20405"/>
                  </a:lnTo>
                  <a:lnTo>
                    <a:pt x="10744" y="20422"/>
                  </a:lnTo>
                  <a:lnTo>
                    <a:pt x="10488" y="20430"/>
                  </a:lnTo>
                  <a:lnTo>
                    <a:pt x="10224" y="20439"/>
                  </a:lnTo>
                  <a:lnTo>
                    <a:pt x="10224" y="20439"/>
                  </a:lnTo>
                  <a:lnTo>
                    <a:pt x="9960" y="20430"/>
                  </a:lnTo>
                  <a:lnTo>
                    <a:pt x="9696" y="20422"/>
                  </a:lnTo>
                  <a:lnTo>
                    <a:pt x="9432" y="20405"/>
                  </a:lnTo>
                  <a:lnTo>
                    <a:pt x="9176" y="20379"/>
                  </a:lnTo>
                  <a:lnTo>
                    <a:pt x="8921" y="20354"/>
                  </a:lnTo>
                  <a:lnTo>
                    <a:pt x="8665" y="20320"/>
                  </a:lnTo>
                  <a:lnTo>
                    <a:pt x="8410" y="20277"/>
                  </a:lnTo>
                  <a:lnTo>
                    <a:pt x="8162" y="20226"/>
                  </a:lnTo>
                  <a:lnTo>
                    <a:pt x="7915" y="20175"/>
                  </a:lnTo>
                  <a:lnTo>
                    <a:pt x="7668" y="20115"/>
                  </a:lnTo>
                  <a:lnTo>
                    <a:pt x="7421" y="20047"/>
                  </a:lnTo>
                  <a:lnTo>
                    <a:pt x="7183" y="19979"/>
                  </a:lnTo>
                  <a:lnTo>
                    <a:pt x="6944" y="19902"/>
                  </a:lnTo>
                  <a:lnTo>
                    <a:pt x="6706" y="19817"/>
                  </a:lnTo>
                  <a:lnTo>
                    <a:pt x="6476" y="19723"/>
                  </a:lnTo>
                  <a:lnTo>
                    <a:pt x="6246" y="19629"/>
                  </a:lnTo>
                  <a:lnTo>
                    <a:pt x="6016" y="19536"/>
                  </a:lnTo>
                  <a:lnTo>
                    <a:pt x="5794" y="19425"/>
                  </a:lnTo>
                  <a:lnTo>
                    <a:pt x="5564" y="19314"/>
                  </a:lnTo>
                  <a:lnTo>
                    <a:pt x="5351" y="19204"/>
                  </a:lnTo>
                  <a:lnTo>
                    <a:pt x="5130" y="19084"/>
                  </a:lnTo>
                  <a:lnTo>
                    <a:pt x="4925" y="18956"/>
                  </a:lnTo>
                  <a:lnTo>
                    <a:pt x="4712" y="18829"/>
                  </a:lnTo>
                  <a:lnTo>
                    <a:pt x="4508" y="18692"/>
                  </a:lnTo>
                  <a:lnTo>
                    <a:pt x="4303" y="18548"/>
                  </a:lnTo>
                  <a:lnTo>
                    <a:pt x="4107" y="18403"/>
                  </a:lnTo>
                  <a:lnTo>
                    <a:pt x="3911" y="18258"/>
                  </a:lnTo>
                  <a:lnTo>
                    <a:pt x="3724" y="18105"/>
                  </a:lnTo>
                  <a:lnTo>
                    <a:pt x="3537" y="17943"/>
                  </a:lnTo>
                  <a:lnTo>
                    <a:pt x="3349" y="17781"/>
                  </a:lnTo>
                  <a:lnTo>
                    <a:pt x="3170" y="17610"/>
                  </a:lnTo>
                  <a:lnTo>
                    <a:pt x="2991" y="17440"/>
                  </a:lnTo>
                  <a:lnTo>
                    <a:pt x="2821" y="17270"/>
                  </a:lnTo>
                  <a:lnTo>
                    <a:pt x="2659" y="17091"/>
                  </a:lnTo>
                  <a:lnTo>
                    <a:pt x="2497" y="16903"/>
                  </a:lnTo>
                  <a:lnTo>
                    <a:pt x="2335" y="16716"/>
                  </a:lnTo>
                  <a:lnTo>
                    <a:pt x="2182" y="16528"/>
                  </a:lnTo>
                  <a:lnTo>
                    <a:pt x="2029" y="16333"/>
                  </a:lnTo>
                  <a:lnTo>
                    <a:pt x="1884" y="16128"/>
                  </a:lnTo>
                  <a:lnTo>
                    <a:pt x="1747" y="15932"/>
                  </a:lnTo>
                  <a:lnTo>
                    <a:pt x="1611" y="15728"/>
                  </a:lnTo>
                  <a:lnTo>
                    <a:pt x="1483" y="15515"/>
                  </a:lnTo>
                  <a:lnTo>
                    <a:pt x="1356" y="15302"/>
                  </a:lnTo>
                  <a:lnTo>
                    <a:pt x="1236" y="15089"/>
                  </a:lnTo>
                  <a:lnTo>
                    <a:pt x="1117" y="14867"/>
                  </a:lnTo>
                  <a:lnTo>
                    <a:pt x="1006" y="14646"/>
                  </a:lnTo>
                  <a:lnTo>
                    <a:pt x="904" y="14424"/>
                  </a:lnTo>
                  <a:lnTo>
                    <a:pt x="802" y="14194"/>
                  </a:lnTo>
                  <a:lnTo>
                    <a:pt x="708" y="13964"/>
                  </a:lnTo>
                  <a:lnTo>
                    <a:pt x="623" y="13734"/>
                  </a:lnTo>
                  <a:lnTo>
                    <a:pt x="538" y="13496"/>
                  </a:lnTo>
                  <a:lnTo>
                    <a:pt x="461" y="13257"/>
                  </a:lnTo>
                  <a:lnTo>
                    <a:pt x="393" y="13018"/>
                  </a:lnTo>
                  <a:lnTo>
                    <a:pt x="325" y="12771"/>
                  </a:lnTo>
                  <a:lnTo>
                    <a:pt x="265" y="12524"/>
                  </a:lnTo>
                  <a:lnTo>
                    <a:pt x="214" y="12277"/>
                  </a:lnTo>
                  <a:lnTo>
                    <a:pt x="163" y="12030"/>
                  </a:lnTo>
                  <a:lnTo>
                    <a:pt x="120" y="11775"/>
                  </a:lnTo>
                  <a:lnTo>
                    <a:pt x="86" y="11519"/>
                  </a:lnTo>
                  <a:lnTo>
                    <a:pt x="52" y="11264"/>
                  </a:lnTo>
                  <a:lnTo>
                    <a:pt x="35" y="11008"/>
                  </a:lnTo>
                  <a:lnTo>
                    <a:pt x="18" y="10744"/>
                  </a:lnTo>
                  <a:lnTo>
                    <a:pt x="9" y="10480"/>
                  </a:lnTo>
                  <a:lnTo>
                    <a:pt x="1" y="10216"/>
                  </a:lnTo>
                  <a:lnTo>
                    <a:pt x="1" y="10216"/>
                  </a:lnTo>
                  <a:lnTo>
                    <a:pt x="9" y="9952"/>
                  </a:lnTo>
                  <a:lnTo>
                    <a:pt x="18" y="9696"/>
                  </a:lnTo>
                  <a:lnTo>
                    <a:pt x="35" y="9432"/>
                  </a:lnTo>
                  <a:lnTo>
                    <a:pt x="52" y="9176"/>
                  </a:lnTo>
                  <a:lnTo>
                    <a:pt x="86" y="8912"/>
                  </a:lnTo>
                  <a:lnTo>
                    <a:pt x="120" y="8665"/>
                  </a:lnTo>
                  <a:lnTo>
                    <a:pt x="163" y="8410"/>
                  </a:lnTo>
                  <a:lnTo>
                    <a:pt x="214" y="8162"/>
                  </a:lnTo>
                  <a:lnTo>
                    <a:pt x="265" y="7907"/>
                  </a:lnTo>
                  <a:lnTo>
                    <a:pt x="325" y="7660"/>
                  </a:lnTo>
                  <a:lnTo>
                    <a:pt x="393" y="7421"/>
                  </a:lnTo>
                  <a:lnTo>
                    <a:pt x="461" y="7183"/>
                  </a:lnTo>
                  <a:lnTo>
                    <a:pt x="538" y="6944"/>
                  </a:lnTo>
                  <a:lnTo>
                    <a:pt x="623" y="6706"/>
                  </a:lnTo>
                  <a:lnTo>
                    <a:pt x="708" y="6467"/>
                  </a:lnTo>
                  <a:lnTo>
                    <a:pt x="802" y="6237"/>
                  </a:lnTo>
                  <a:lnTo>
                    <a:pt x="904" y="6016"/>
                  </a:lnTo>
                  <a:lnTo>
                    <a:pt x="1006" y="5786"/>
                  </a:lnTo>
                  <a:lnTo>
                    <a:pt x="1117" y="5564"/>
                  </a:lnTo>
                  <a:lnTo>
                    <a:pt x="1236" y="5351"/>
                  </a:lnTo>
                  <a:lnTo>
                    <a:pt x="1356" y="5130"/>
                  </a:lnTo>
                  <a:lnTo>
                    <a:pt x="1483" y="4917"/>
                  </a:lnTo>
                  <a:lnTo>
                    <a:pt x="1611" y="4712"/>
                  </a:lnTo>
                  <a:lnTo>
                    <a:pt x="1747" y="4508"/>
                  </a:lnTo>
                  <a:lnTo>
                    <a:pt x="1884" y="4303"/>
                  </a:lnTo>
                  <a:lnTo>
                    <a:pt x="2029" y="4107"/>
                  </a:lnTo>
                  <a:lnTo>
                    <a:pt x="2182" y="3911"/>
                  </a:lnTo>
                  <a:lnTo>
                    <a:pt x="2335" y="3715"/>
                  </a:lnTo>
                  <a:lnTo>
                    <a:pt x="2497" y="3528"/>
                  </a:lnTo>
                  <a:lnTo>
                    <a:pt x="2659" y="3349"/>
                  </a:lnTo>
                  <a:lnTo>
                    <a:pt x="2821" y="3170"/>
                  </a:lnTo>
                  <a:lnTo>
                    <a:pt x="2991" y="2991"/>
                  </a:lnTo>
                  <a:lnTo>
                    <a:pt x="3170" y="2821"/>
                  </a:lnTo>
                  <a:lnTo>
                    <a:pt x="3349" y="2650"/>
                  </a:lnTo>
                  <a:lnTo>
                    <a:pt x="3537" y="2489"/>
                  </a:lnTo>
                  <a:lnTo>
                    <a:pt x="3724" y="2335"/>
                  </a:lnTo>
                  <a:lnTo>
                    <a:pt x="3911" y="2182"/>
                  </a:lnTo>
                  <a:lnTo>
                    <a:pt x="4107" y="2029"/>
                  </a:lnTo>
                  <a:lnTo>
                    <a:pt x="4303" y="1884"/>
                  </a:lnTo>
                  <a:lnTo>
                    <a:pt x="4508" y="1747"/>
                  </a:lnTo>
                  <a:lnTo>
                    <a:pt x="4712" y="1611"/>
                  </a:lnTo>
                  <a:lnTo>
                    <a:pt x="4925" y="1483"/>
                  </a:lnTo>
                  <a:lnTo>
                    <a:pt x="5130" y="1356"/>
                  </a:lnTo>
                  <a:lnTo>
                    <a:pt x="5351" y="1236"/>
                  </a:lnTo>
                  <a:lnTo>
                    <a:pt x="5564" y="1117"/>
                  </a:lnTo>
                  <a:lnTo>
                    <a:pt x="5794" y="1006"/>
                  </a:lnTo>
                  <a:lnTo>
                    <a:pt x="6016" y="904"/>
                  </a:lnTo>
                  <a:lnTo>
                    <a:pt x="6246" y="802"/>
                  </a:lnTo>
                  <a:lnTo>
                    <a:pt x="6476" y="708"/>
                  </a:lnTo>
                  <a:lnTo>
                    <a:pt x="6706" y="623"/>
                  </a:lnTo>
                  <a:lnTo>
                    <a:pt x="6944" y="538"/>
                  </a:lnTo>
                  <a:lnTo>
                    <a:pt x="7183" y="461"/>
                  </a:lnTo>
                  <a:lnTo>
                    <a:pt x="7421" y="384"/>
                  </a:lnTo>
                  <a:lnTo>
                    <a:pt x="7668" y="325"/>
                  </a:lnTo>
                  <a:lnTo>
                    <a:pt x="7915" y="265"/>
                  </a:lnTo>
                  <a:lnTo>
                    <a:pt x="8162" y="205"/>
                  </a:lnTo>
                  <a:lnTo>
                    <a:pt x="8410" y="163"/>
                  </a:lnTo>
                  <a:lnTo>
                    <a:pt x="8665" y="120"/>
                  </a:lnTo>
                  <a:lnTo>
                    <a:pt x="8921" y="86"/>
                  </a:lnTo>
                  <a:lnTo>
                    <a:pt x="9176" y="52"/>
                  </a:lnTo>
                  <a:lnTo>
                    <a:pt x="9432" y="27"/>
                  </a:lnTo>
                  <a:lnTo>
                    <a:pt x="9696" y="9"/>
                  </a:lnTo>
                  <a:lnTo>
                    <a:pt x="9960" y="1"/>
                  </a:lnTo>
                  <a:lnTo>
                    <a:pt x="10224" y="1"/>
                  </a:lnTo>
                  <a:lnTo>
                    <a:pt x="10224" y="1"/>
                  </a:lnTo>
                  <a:lnTo>
                    <a:pt x="10488" y="1"/>
                  </a:lnTo>
                  <a:lnTo>
                    <a:pt x="10744" y="9"/>
                  </a:lnTo>
                  <a:lnTo>
                    <a:pt x="11008" y="27"/>
                  </a:lnTo>
                  <a:lnTo>
                    <a:pt x="11264" y="52"/>
                  </a:lnTo>
                  <a:lnTo>
                    <a:pt x="11519" y="86"/>
                  </a:lnTo>
                  <a:lnTo>
                    <a:pt x="11775" y="120"/>
                  </a:lnTo>
                  <a:lnTo>
                    <a:pt x="12030" y="163"/>
                  </a:lnTo>
                  <a:lnTo>
                    <a:pt x="12277" y="205"/>
                  </a:lnTo>
                  <a:lnTo>
                    <a:pt x="12524" y="265"/>
                  </a:lnTo>
                  <a:lnTo>
                    <a:pt x="12771" y="325"/>
                  </a:lnTo>
                  <a:lnTo>
                    <a:pt x="13019" y="384"/>
                  </a:lnTo>
                  <a:lnTo>
                    <a:pt x="13257" y="461"/>
                  </a:lnTo>
                  <a:lnTo>
                    <a:pt x="13496" y="538"/>
                  </a:lnTo>
                  <a:lnTo>
                    <a:pt x="13734" y="623"/>
                  </a:lnTo>
                  <a:lnTo>
                    <a:pt x="13964" y="708"/>
                  </a:lnTo>
                  <a:lnTo>
                    <a:pt x="14194" y="802"/>
                  </a:lnTo>
                  <a:lnTo>
                    <a:pt x="14424" y="904"/>
                  </a:lnTo>
                  <a:lnTo>
                    <a:pt x="14646" y="1006"/>
                  </a:lnTo>
                  <a:lnTo>
                    <a:pt x="14867" y="1117"/>
                  </a:lnTo>
                  <a:lnTo>
                    <a:pt x="15089" y="1236"/>
                  </a:lnTo>
                  <a:lnTo>
                    <a:pt x="15302" y="1356"/>
                  </a:lnTo>
                  <a:lnTo>
                    <a:pt x="15515" y="1483"/>
                  </a:lnTo>
                  <a:lnTo>
                    <a:pt x="15728" y="1611"/>
                  </a:lnTo>
                  <a:lnTo>
                    <a:pt x="15932" y="1747"/>
                  </a:lnTo>
                  <a:lnTo>
                    <a:pt x="16137" y="1884"/>
                  </a:lnTo>
                  <a:lnTo>
                    <a:pt x="16333" y="2029"/>
                  </a:lnTo>
                  <a:lnTo>
                    <a:pt x="16528" y="2182"/>
                  </a:lnTo>
                  <a:lnTo>
                    <a:pt x="16716" y="2335"/>
                  </a:lnTo>
                  <a:lnTo>
                    <a:pt x="16903" y="2489"/>
                  </a:lnTo>
                  <a:lnTo>
                    <a:pt x="17091" y="2650"/>
                  </a:lnTo>
                  <a:lnTo>
                    <a:pt x="17270" y="2821"/>
                  </a:lnTo>
                  <a:lnTo>
                    <a:pt x="17449" y="2991"/>
                  </a:lnTo>
                  <a:lnTo>
                    <a:pt x="17619" y="3170"/>
                  </a:lnTo>
                  <a:lnTo>
                    <a:pt x="17781" y="3349"/>
                  </a:lnTo>
                  <a:lnTo>
                    <a:pt x="17943" y="3528"/>
                  </a:lnTo>
                  <a:lnTo>
                    <a:pt x="18105" y="3715"/>
                  </a:lnTo>
                  <a:lnTo>
                    <a:pt x="18258" y="3911"/>
                  </a:lnTo>
                  <a:lnTo>
                    <a:pt x="18411" y="4107"/>
                  </a:lnTo>
                  <a:lnTo>
                    <a:pt x="18556" y="4303"/>
                  </a:lnTo>
                  <a:lnTo>
                    <a:pt x="18692" y="4508"/>
                  </a:lnTo>
                  <a:lnTo>
                    <a:pt x="18829" y="4712"/>
                  </a:lnTo>
                  <a:lnTo>
                    <a:pt x="18956" y="4917"/>
                  </a:lnTo>
                  <a:lnTo>
                    <a:pt x="19084" y="5130"/>
                  </a:lnTo>
                  <a:lnTo>
                    <a:pt x="19204" y="5351"/>
                  </a:lnTo>
                  <a:lnTo>
                    <a:pt x="19323" y="5564"/>
                  </a:lnTo>
                  <a:lnTo>
                    <a:pt x="19434" y="5786"/>
                  </a:lnTo>
                  <a:lnTo>
                    <a:pt x="19536" y="6016"/>
                  </a:lnTo>
                  <a:lnTo>
                    <a:pt x="19638" y="6237"/>
                  </a:lnTo>
                  <a:lnTo>
                    <a:pt x="19732" y="6467"/>
                  </a:lnTo>
                  <a:lnTo>
                    <a:pt x="19817" y="6706"/>
                  </a:lnTo>
                  <a:lnTo>
                    <a:pt x="19902" y="6944"/>
                  </a:lnTo>
                  <a:lnTo>
                    <a:pt x="19979" y="7183"/>
                  </a:lnTo>
                  <a:lnTo>
                    <a:pt x="20047" y="7421"/>
                  </a:lnTo>
                  <a:lnTo>
                    <a:pt x="20115" y="7660"/>
                  </a:lnTo>
                  <a:lnTo>
                    <a:pt x="20175" y="7907"/>
                  </a:lnTo>
                  <a:lnTo>
                    <a:pt x="20234" y="8162"/>
                  </a:lnTo>
                  <a:lnTo>
                    <a:pt x="20277" y="8410"/>
                  </a:lnTo>
                  <a:lnTo>
                    <a:pt x="20320" y="8665"/>
                  </a:lnTo>
                  <a:lnTo>
                    <a:pt x="20354" y="8912"/>
                  </a:lnTo>
                  <a:lnTo>
                    <a:pt x="20388" y="9176"/>
                  </a:lnTo>
                  <a:lnTo>
                    <a:pt x="20405" y="9432"/>
                  </a:lnTo>
                  <a:lnTo>
                    <a:pt x="20422" y="9696"/>
                  </a:lnTo>
                  <a:lnTo>
                    <a:pt x="20439" y="9952"/>
                  </a:lnTo>
                  <a:lnTo>
                    <a:pt x="20439" y="10216"/>
                  </a:lnTo>
                  <a:lnTo>
                    <a:pt x="20439" y="102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5"/>
            <p:cNvSpPr/>
            <p:nvPr/>
          </p:nvSpPr>
          <p:spPr>
            <a:xfrm>
              <a:off x="-3515475" y="-1633375"/>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5"/>
            <p:cNvSpPr/>
            <p:nvPr/>
          </p:nvSpPr>
          <p:spPr>
            <a:xfrm>
              <a:off x="-6715325" y="-1765200"/>
              <a:ext cx="6670650" cy="2003325"/>
            </a:xfrm>
            <a:custGeom>
              <a:avLst/>
              <a:gdLst/>
              <a:ahLst/>
              <a:cxnLst/>
              <a:rect l="l" t="t" r="r" b="b"/>
              <a:pathLst>
                <a:path w="266826" h="80133" extrusionOk="0">
                  <a:moveTo>
                    <a:pt x="4984" y="0"/>
                  </a:moveTo>
                  <a:lnTo>
                    <a:pt x="4737" y="17"/>
                  </a:lnTo>
                  <a:lnTo>
                    <a:pt x="4490" y="34"/>
                  </a:lnTo>
                  <a:lnTo>
                    <a:pt x="4243" y="77"/>
                  </a:lnTo>
                  <a:lnTo>
                    <a:pt x="4005" y="119"/>
                  </a:lnTo>
                  <a:lnTo>
                    <a:pt x="3757" y="179"/>
                  </a:lnTo>
                  <a:lnTo>
                    <a:pt x="3519" y="256"/>
                  </a:lnTo>
                  <a:lnTo>
                    <a:pt x="3280" y="332"/>
                  </a:lnTo>
                  <a:lnTo>
                    <a:pt x="3050" y="435"/>
                  </a:lnTo>
                  <a:lnTo>
                    <a:pt x="2820" y="545"/>
                  </a:lnTo>
                  <a:lnTo>
                    <a:pt x="2590" y="665"/>
                  </a:lnTo>
                  <a:lnTo>
                    <a:pt x="2369" y="801"/>
                  </a:lnTo>
                  <a:lnTo>
                    <a:pt x="2147" y="946"/>
                  </a:lnTo>
                  <a:lnTo>
                    <a:pt x="1934" y="1099"/>
                  </a:lnTo>
                  <a:lnTo>
                    <a:pt x="1738" y="1270"/>
                  </a:lnTo>
                  <a:lnTo>
                    <a:pt x="1551" y="1440"/>
                  </a:lnTo>
                  <a:lnTo>
                    <a:pt x="1372" y="1627"/>
                  </a:lnTo>
                  <a:lnTo>
                    <a:pt x="1202" y="1815"/>
                  </a:lnTo>
                  <a:lnTo>
                    <a:pt x="1040" y="2011"/>
                  </a:lnTo>
                  <a:lnTo>
                    <a:pt x="895" y="2215"/>
                  </a:lnTo>
                  <a:lnTo>
                    <a:pt x="759" y="2420"/>
                  </a:lnTo>
                  <a:lnTo>
                    <a:pt x="631" y="2641"/>
                  </a:lnTo>
                  <a:lnTo>
                    <a:pt x="520" y="2854"/>
                  </a:lnTo>
                  <a:lnTo>
                    <a:pt x="418" y="3084"/>
                  </a:lnTo>
                  <a:lnTo>
                    <a:pt x="324" y="3314"/>
                  </a:lnTo>
                  <a:lnTo>
                    <a:pt x="247" y="3544"/>
                  </a:lnTo>
                  <a:lnTo>
                    <a:pt x="171" y="3774"/>
                  </a:lnTo>
                  <a:lnTo>
                    <a:pt x="120" y="4013"/>
                  </a:lnTo>
                  <a:lnTo>
                    <a:pt x="69" y="4260"/>
                  </a:lnTo>
                  <a:lnTo>
                    <a:pt x="35" y="4498"/>
                  </a:lnTo>
                  <a:lnTo>
                    <a:pt x="9" y="4745"/>
                  </a:lnTo>
                  <a:lnTo>
                    <a:pt x="0" y="4992"/>
                  </a:lnTo>
                  <a:lnTo>
                    <a:pt x="0" y="5231"/>
                  </a:lnTo>
                  <a:lnTo>
                    <a:pt x="9" y="5478"/>
                  </a:lnTo>
                  <a:lnTo>
                    <a:pt x="35" y="5725"/>
                  </a:lnTo>
                  <a:lnTo>
                    <a:pt x="69" y="5972"/>
                  </a:lnTo>
                  <a:lnTo>
                    <a:pt x="120" y="6219"/>
                  </a:lnTo>
                  <a:lnTo>
                    <a:pt x="179" y="6458"/>
                  </a:lnTo>
                  <a:lnTo>
                    <a:pt x="247" y="6696"/>
                  </a:lnTo>
                  <a:lnTo>
                    <a:pt x="333" y="6935"/>
                  </a:lnTo>
                  <a:lnTo>
                    <a:pt x="426" y="7165"/>
                  </a:lnTo>
                  <a:lnTo>
                    <a:pt x="537" y="7403"/>
                  </a:lnTo>
                  <a:lnTo>
                    <a:pt x="656" y="7625"/>
                  </a:lnTo>
                  <a:lnTo>
                    <a:pt x="793" y="7846"/>
                  </a:lnTo>
                  <a:lnTo>
                    <a:pt x="938" y="8068"/>
                  </a:lnTo>
                  <a:lnTo>
                    <a:pt x="1321" y="8596"/>
                  </a:lnTo>
                  <a:lnTo>
                    <a:pt x="1713" y="9124"/>
                  </a:lnTo>
                  <a:lnTo>
                    <a:pt x="2105" y="9644"/>
                  </a:lnTo>
                  <a:lnTo>
                    <a:pt x="2514" y="10164"/>
                  </a:lnTo>
                  <a:lnTo>
                    <a:pt x="2923" y="10666"/>
                  </a:lnTo>
                  <a:lnTo>
                    <a:pt x="3331" y="11178"/>
                  </a:lnTo>
                  <a:lnTo>
                    <a:pt x="3757" y="11672"/>
                  </a:lnTo>
                  <a:lnTo>
                    <a:pt x="4183" y="12166"/>
                  </a:lnTo>
                  <a:lnTo>
                    <a:pt x="4618" y="12651"/>
                  </a:lnTo>
                  <a:lnTo>
                    <a:pt x="5061" y="13137"/>
                  </a:lnTo>
                  <a:lnTo>
                    <a:pt x="5504" y="13614"/>
                  </a:lnTo>
                  <a:lnTo>
                    <a:pt x="5964" y="14083"/>
                  </a:lnTo>
                  <a:lnTo>
                    <a:pt x="6415" y="14551"/>
                  </a:lnTo>
                  <a:lnTo>
                    <a:pt x="6884" y="15011"/>
                  </a:lnTo>
                  <a:lnTo>
                    <a:pt x="7353" y="15463"/>
                  </a:lnTo>
                  <a:lnTo>
                    <a:pt x="7830" y="15906"/>
                  </a:lnTo>
                  <a:lnTo>
                    <a:pt x="8315" y="16349"/>
                  </a:lnTo>
                  <a:lnTo>
                    <a:pt x="8809" y="16783"/>
                  </a:lnTo>
                  <a:lnTo>
                    <a:pt x="9304" y="17218"/>
                  </a:lnTo>
                  <a:lnTo>
                    <a:pt x="9798" y="17644"/>
                  </a:lnTo>
                  <a:lnTo>
                    <a:pt x="10309" y="18061"/>
                  </a:lnTo>
                  <a:lnTo>
                    <a:pt x="10820" y="18470"/>
                  </a:lnTo>
                  <a:lnTo>
                    <a:pt x="11331" y="18879"/>
                  </a:lnTo>
                  <a:lnTo>
                    <a:pt x="11859" y="19279"/>
                  </a:lnTo>
                  <a:lnTo>
                    <a:pt x="12388" y="19671"/>
                  </a:lnTo>
                  <a:lnTo>
                    <a:pt x="12916" y="20063"/>
                  </a:lnTo>
                  <a:lnTo>
                    <a:pt x="13452" y="20447"/>
                  </a:lnTo>
                  <a:lnTo>
                    <a:pt x="13998" y="20821"/>
                  </a:lnTo>
                  <a:lnTo>
                    <a:pt x="14551" y="21188"/>
                  </a:lnTo>
                  <a:lnTo>
                    <a:pt x="15097" y="21554"/>
                  </a:lnTo>
                  <a:lnTo>
                    <a:pt x="15659" y="21912"/>
                  </a:lnTo>
                  <a:lnTo>
                    <a:pt x="16221" y="22261"/>
                  </a:lnTo>
                  <a:lnTo>
                    <a:pt x="16792" y="22610"/>
                  </a:lnTo>
                  <a:lnTo>
                    <a:pt x="17363" y="22943"/>
                  </a:lnTo>
                  <a:lnTo>
                    <a:pt x="17942" y="23275"/>
                  </a:lnTo>
                  <a:lnTo>
                    <a:pt x="18521" y="23599"/>
                  </a:lnTo>
                  <a:lnTo>
                    <a:pt x="19109" y="23922"/>
                  </a:lnTo>
                  <a:lnTo>
                    <a:pt x="19697" y="24229"/>
                  </a:lnTo>
                  <a:lnTo>
                    <a:pt x="20293" y="24536"/>
                  </a:lnTo>
                  <a:lnTo>
                    <a:pt x="20898" y="24834"/>
                  </a:lnTo>
                  <a:lnTo>
                    <a:pt x="21503" y="25132"/>
                  </a:lnTo>
                  <a:lnTo>
                    <a:pt x="22108" y="25413"/>
                  </a:lnTo>
                  <a:lnTo>
                    <a:pt x="22721" y="25694"/>
                  </a:lnTo>
                  <a:lnTo>
                    <a:pt x="23343" y="25967"/>
                  </a:lnTo>
                  <a:lnTo>
                    <a:pt x="23965" y="26231"/>
                  </a:lnTo>
                  <a:lnTo>
                    <a:pt x="24587" y="26487"/>
                  </a:lnTo>
                  <a:lnTo>
                    <a:pt x="25218" y="26742"/>
                  </a:lnTo>
                  <a:lnTo>
                    <a:pt x="25848" y="26989"/>
                  </a:lnTo>
                  <a:lnTo>
                    <a:pt x="26487" y="27228"/>
                  </a:lnTo>
                  <a:lnTo>
                    <a:pt x="27126" y="27458"/>
                  </a:lnTo>
                  <a:lnTo>
                    <a:pt x="27773" y="27679"/>
                  </a:lnTo>
                  <a:lnTo>
                    <a:pt x="28421" y="27892"/>
                  </a:lnTo>
                  <a:lnTo>
                    <a:pt x="29068" y="28105"/>
                  </a:lnTo>
                  <a:lnTo>
                    <a:pt x="29724" y="28310"/>
                  </a:lnTo>
                  <a:lnTo>
                    <a:pt x="30380" y="28506"/>
                  </a:lnTo>
                  <a:lnTo>
                    <a:pt x="31045" y="28693"/>
                  </a:lnTo>
                  <a:lnTo>
                    <a:pt x="31709" y="28872"/>
                  </a:lnTo>
                  <a:lnTo>
                    <a:pt x="32382" y="29051"/>
                  </a:lnTo>
                  <a:lnTo>
                    <a:pt x="33055" y="29213"/>
                  </a:lnTo>
                  <a:lnTo>
                    <a:pt x="33728" y="29375"/>
                  </a:lnTo>
                  <a:lnTo>
                    <a:pt x="34401" y="29528"/>
                  </a:lnTo>
                  <a:lnTo>
                    <a:pt x="35083" y="29673"/>
                  </a:lnTo>
                  <a:lnTo>
                    <a:pt x="35773" y="29809"/>
                  </a:lnTo>
                  <a:lnTo>
                    <a:pt x="36455" y="29937"/>
                  </a:lnTo>
                  <a:lnTo>
                    <a:pt x="36438" y="30644"/>
                  </a:lnTo>
                  <a:lnTo>
                    <a:pt x="36429" y="31343"/>
                  </a:lnTo>
                  <a:lnTo>
                    <a:pt x="36429" y="31965"/>
                  </a:lnTo>
                  <a:lnTo>
                    <a:pt x="36446" y="32595"/>
                  </a:lnTo>
                  <a:lnTo>
                    <a:pt x="36472" y="33226"/>
                  </a:lnTo>
                  <a:lnTo>
                    <a:pt x="36497" y="33847"/>
                  </a:lnTo>
                  <a:lnTo>
                    <a:pt x="36540" y="34469"/>
                  </a:lnTo>
                  <a:lnTo>
                    <a:pt x="36591" y="35091"/>
                  </a:lnTo>
                  <a:lnTo>
                    <a:pt x="36651" y="35705"/>
                  </a:lnTo>
                  <a:lnTo>
                    <a:pt x="36710" y="36318"/>
                  </a:lnTo>
                  <a:lnTo>
                    <a:pt x="36787" y="36931"/>
                  </a:lnTo>
                  <a:lnTo>
                    <a:pt x="36872" y="37545"/>
                  </a:lnTo>
                  <a:lnTo>
                    <a:pt x="36966" y="38150"/>
                  </a:lnTo>
                  <a:lnTo>
                    <a:pt x="37068" y="38763"/>
                  </a:lnTo>
                  <a:lnTo>
                    <a:pt x="37179" y="39359"/>
                  </a:lnTo>
                  <a:lnTo>
                    <a:pt x="37290" y="39964"/>
                  </a:lnTo>
                  <a:lnTo>
                    <a:pt x="37417" y="40561"/>
                  </a:lnTo>
                  <a:lnTo>
                    <a:pt x="37554" y="41157"/>
                  </a:lnTo>
                  <a:lnTo>
                    <a:pt x="37698" y="41753"/>
                  </a:lnTo>
                  <a:lnTo>
                    <a:pt x="37843" y="42341"/>
                  </a:lnTo>
                  <a:lnTo>
                    <a:pt x="38005" y="42929"/>
                  </a:lnTo>
                  <a:lnTo>
                    <a:pt x="38167" y="43517"/>
                  </a:lnTo>
                  <a:lnTo>
                    <a:pt x="38346" y="44105"/>
                  </a:lnTo>
                  <a:lnTo>
                    <a:pt x="38525" y="44684"/>
                  </a:lnTo>
                  <a:lnTo>
                    <a:pt x="38721" y="45255"/>
                  </a:lnTo>
                  <a:lnTo>
                    <a:pt x="38917" y="45834"/>
                  </a:lnTo>
                  <a:lnTo>
                    <a:pt x="39121" y="46405"/>
                  </a:lnTo>
                  <a:lnTo>
                    <a:pt x="39334" y="46967"/>
                  </a:lnTo>
                  <a:lnTo>
                    <a:pt x="39556" y="47538"/>
                  </a:lnTo>
                  <a:lnTo>
                    <a:pt x="39786" y="48100"/>
                  </a:lnTo>
                  <a:lnTo>
                    <a:pt x="40024" y="48654"/>
                  </a:lnTo>
                  <a:lnTo>
                    <a:pt x="40271" y="49208"/>
                  </a:lnTo>
                  <a:lnTo>
                    <a:pt x="40518" y="49762"/>
                  </a:lnTo>
                  <a:lnTo>
                    <a:pt x="40774" y="50315"/>
                  </a:lnTo>
                  <a:lnTo>
                    <a:pt x="41047" y="50861"/>
                  </a:lnTo>
                  <a:lnTo>
                    <a:pt x="41319" y="51397"/>
                  </a:lnTo>
                  <a:lnTo>
                    <a:pt x="41600" y="51943"/>
                  </a:lnTo>
                  <a:lnTo>
                    <a:pt x="41881" y="52471"/>
                  </a:lnTo>
                  <a:lnTo>
                    <a:pt x="42180" y="53007"/>
                  </a:lnTo>
                  <a:lnTo>
                    <a:pt x="42486" y="53536"/>
                  </a:lnTo>
                  <a:lnTo>
                    <a:pt x="42793" y="54055"/>
                  </a:lnTo>
                  <a:lnTo>
                    <a:pt x="43108" y="54575"/>
                  </a:lnTo>
                  <a:lnTo>
                    <a:pt x="43432" y="55095"/>
                  </a:lnTo>
                  <a:lnTo>
                    <a:pt x="43764" y="55606"/>
                  </a:lnTo>
                  <a:lnTo>
                    <a:pt x="44096" y="56117"/>
                  </a:lnTo>
                  <a:lnTo>
                    <a:pt x="44437" y="56620"/>
                  </a:lnTo>
                  <a:lnTo>
                    <a:pt x="44787" y="57122"/>
                  </a:lnTo>
                  <a:lnTo>
                    <a:pt x="45144" y="57616"/>
                  </a:lnTo>
                  <a:lnTo>
                    <a:pt x="45511" y="58111"/>
                  </a:lnTo>
                  <a:lnTo>
                    <a:pt x="45877" y="58596"/>
                  </a:lnTo>
                  <a:lnTo>
                    <a:pt x="46252" y="59082"/>
                  </a:lnTo>
                  <a:lnTo>
                    <a:pt x="46635" y="59567"/>
                  </a:lnTo>
                  <a:lnTo>
                    <a:pt x="47027" y="60044"/>
                  </a:lnTo>
                  <a:lnTo>
                    <a:pt x="47419" y="60513"/>
                  </a:lnTo>
                  <a:lnTo>
                    <a:pt x="47819" y="60982"/>
                  </a:lnTo>
                  <a:lnTo>
                    <a:pt x="48228" y="61442"/>
                  </a:lnTo>
                  <a:lnTo>
                    <a:pt x="48646" y="61902"/>
                  </a:lnTo>
                  <a:lnTo>
                    <a:pt x="49063" y="62362"/>
                  </a:lnTo>
                  <a:lnTo>
                    <a:pt x="49489" y="62805"/>
                  </a:lnTo>
                  <a:lnTo>
                    <a:pt x="49924" y="63256"/>
                  </a:lnTo>
                  <a:lnTo>
                    <a:pt x="50358" y="63691"/>
                  </a:lnTo>
                  <a:lnTo>
                    <a:pt x="50801" y="64125"/>
                  </a:lnTo>
                  <a:lnTo>
                    <a:pt x="51253" y="64560"/>
                  </a:lnTo>
                  <a:lnTo>
                    <a:pt x="51704" y="64986"/>
                  </a:lnTo>
                  <a:lnTo>
                    <a:pt x="52164" y="65412"/>
                  </a:lnTo>
                  <a:lnTo>
                    <a:pt x="52633" y="65821"/>
                  </a:lnTo>
                  <a:lnTo>
                    <a:pt x="53101" y="66238"/>
                  </a:lnTo>
                  <a:lnTo>
                    <a:pt x="53578" y="66647"/>
                  </a:lnTo>
                  <a:lnTo>
                    <a:pt x="54064" y="67047"/>
                  </a:lnTo>
                  <a:lnTo>
                    <a:pt x="54550" y="67439"/>
                  </a:lnTo>
                  <a:lnTo>
                    <a:pt x="55044" y="67831"/>
                  </a:lnTo>
                  <a:lnTo>
                    <a:pt x="55546" y="68223"/>
                  </a:lnTo>
                  <a:lnTo>
                    <a:pt x="56049" y="68598"/>
                  </a:lnTo>
                  <a:lnTo>
                    <a:pt x="56560" y="68973"/>
                  </a:lnTo>
                  <a:lnTo>
                    <a:pt x="57071" y="69348"/>
                  </a:lnTo>
                  <a:lnTo>
                    <a:pt x="57591" y="69714"/>
                  </a:lnTo>
                  <a:lnTo>
                    <a:pt x="58119" y="70072"/>
                  </a:lnTo>
                  <a:lnTo>
                    <a:pt x="58647" y="70429"/>
                  </a:lnTo>
                  <a:lnTo>
                    <a:pt x="59184" y="70779"/>
                  </a:lnTo>
                  <a:lnTo>
                    <a:pt x="59721" y="71120"/>
                  </a:lnTo>
                  <a:lnTo>
                    <a:pt x="60266" y="71452"/>
                  </a:lnTo>
                  <a:lnTo>
                    <a:pt x="60811" y="71784"/>
                  </a:lnTo>
                  <a:lnTo>
                    <a:pt x="61365" y="72116"/>
                  </a:lnTo>
                  <a:lnTo>
                    <a:pt x="61927" y="72432"/>
                  </a:lnTo>
                  <a:lnTo>
                    <a:pt x="62490" y="72747"/>
                  </a:lnTo>
                  <a:lnTo>
                    <a:pt x="63061" y="73062"/>
                  </a:lnTo>
                  <a:lnTo>
                    <a:pt x="63631" y="73360"/>
                  </a:lnTo>
                  <a:lnTo>
                    <a:pt x="64202" y="73658"/>
                  </a:lnTo>
                  <a:lnTo>
                    <a:pt x="64790" y="73948"/>
                  </a:lnTo>
                  <a:lnTo>
                    <a:pt x="65369" y="74238"/>
                  </a:lnTo>
                  <a:lnTo>
                    <a:pt x="65957" y="74510"/>
                  </a:lnTo>
                  <a:lnTo>
                    <a:pt x="66553" y="74783"/>
                  </a:lnTo>
                  <a:lnTo>
                    <a:pt x="67150" y="75055"/>
                  </a:lnTo>
                  <a:lnTo>
                    <a:pt x="67755" y="75311"/>
                  </a:lnTo>
                  <a:lnTo>
                    <a:pt x="68360" y="75567"/>
                  </a:lnTo>
                  <a:lnTo>
                    <a:pt x="68973" y="75814"/>
                  </a:lnTo>
                  <a:lnTo>
                    <a:pt x="69586" y="76061"/>
                  </a:lnTo>
                  <a:lnTo>
                    <a:pt x="70200" y="76291"/>
                  </a:lnTo>
                  <a:lnTo>
                    <a:pt x="70822" y="76521"/>
                  </a:lnTo>
                  <a:lnTo>
                    <a:pt x="71452" y="76742"/>
                  </a:lnTo>
                  <a:lnTo>
                    <a:pt x="72074" y="76955"/>
                  </a:lnTo>
                  <a:lnTo>
                    <a:pt x="72713" y="77168"/>
                  </a:lnTo>
                  <a:lnTo>
                    <a:pt x="73343" y="77373"/>
                  </a:lnTo>
                  <a:lnTo>
                    <a:pt x="73982" y="77569"/>
                  </a:lnTo>
                  <a:lnTo>
                    <a:pt x="74630" y="77756"/>
                  </a:lnTo>
                  <a:lnTo>
                    <a:pt x="75277" y="77935"/>
                  </a:lnTo>
                  <a:lnTo>
                    <a:pt x="75925" y="78114"/>
                  </a:lnTo>
                  <a:lnTo>
                    <a:pt x="76581" y="78276"/>
                  </a:lnTo>
                  <a:lnTo>
                    <a:pt x="77237" y="78438"/>
                  </a:lnTo>
                  <a:lnTo>
                    <a:pt x="77901" y="78591"/>
                  </a:lnTo>
                  <a:lnTo>
                    <a:pt x="78557" y="78744"/>
                  </a:lnTo>
                  <a:lnTo>
                    <a:pt x="79230" y="78881"/>
                  </a:lnTo>
                  <a:lnTo>
                    <a:pt x="79895" y="79017"/>
                  </a:lnTo>
                  <a:lnTo>
                    <a:pt x="80568" y="79136"/>
                  </a:lnTo>
                  <a:lnTo>
                    <a:pt x="81241" y="79256"/>
                  </a:lnTo>
                  <a:lnTo>
                    <a:pt x="81922" y="79366"/>
                  </a:lnTo>
                  <a:lnTo>
                    <a:pt x="82604" y="79477"/>
                  </a:lnTo>
                  <a:lnTo>
                    <a:pt x="83285" y="79571"/>
                  </a:lnTo>
                  <a:lnTo>
                    <a:pt x="83975" y="79656"/>
                  </a:lnTo>
                  <a:lnTo>
                    <a:pt x="84666" y="79741"/>
                  </a:lnTo>
                  <a:lnTo>
                    <a:pt x="85356" y="79818"/>
                  </a:lnTo>
                  <a:lnTo>
                    <a:pt x="86054" y="79877"/>
                  </a:lnTo>
                  <a:lnTo>
                    <a:pt x="86744" y="79937"/>
                  </a:lnTo>
                  <a:lnTo>
                    <a:pt x="87443" y="79988"/>
                  </a:lnTo>
                  <a:lnTo>
                    <a:pt x="88150" y="80031"/>
                  </a:lnTo>
                  <a:lnTo>
                    <a:pt x="88849" y="80073"/>
                  </a:lnTo>
                  <a:lnTo>
                    <a:pt x="89556" y="80099"/>
                  </a:lnTo>
                  <a:lnTo>
                    <a:pt x="90271" y="80116"/>
                  </a:lnTo>
                  <a:lnTo>
                    <a:pt x="90978" y="80133"/>
                  </a:lnTo>
                  <a:lnTo>
                    <a:pt x="91694" y="80133"/>
                  </a:lnTo>
                  <a:lnTo>
                    <a:pt x="92699" y="80124"/>
                  </a:lnTo>
                  <a:lnTo>
                    <a:pt x="93705" y="80099"/>
                  </a:lnTo>
                  <a:lnTo>
                    <a:pt x="94710" y="80065"/>
                  </a:lnTo>
                  <a:lnTo>
                    <a:pt x="95707" y="80005"/>
                  </a:lnTo>
                  <a:lnTo>
                    <a:pt x="96703" y="79937"/>
                  </a:lnTo>
                  <a:lnTo>
                    <a:pt x="97700" y="79843"/>
                  </a:lnTo>
                  <a:lnTo>
                    <a:pt x="98688" y="79741"/>
                  </a:lnTo>
                  <a:lnTo>
                    <a:pt x="99668" y="79622"/>
                  </a:lnTo>
                  <a:lnTo>
                    <a:pt x="100648" y="79494"/>
                  </a:lnTo>
                  <a:lnTo>
                    <a:pt x="101619" y="79341"/>
                  </a:lnTo>
                  <a:lnTo>
                    <a:pt x="102590" y="79179"/>
                  </a:lnTo>
                  <a:lnTo>
                    <a:pt x="103553" y="79000"/>
                  </a:lnTo>
                  <a:lnTo>
                    <a:pt x="104516" y="78804"/>
                  </a:lnTo>
                  <a:lnTo>
                    <a:pt x="105470" y="78600"/>
                  </a:lnTo>
                  <a:lnTo>
                    <a:pt x="106415" y="78370"/>
                  </a:lnTo>
                  <a:lnTo>
                    <a:pt x="107353" y="78139"/>
                  </a:lnTo>
                  <a:lnTo>
                    <a:pt x="108290" y="77884"/>
                  </a:lnTo>
                  <a:lnTo>
                    <a:pt x="109218" y="77620"/>
                  </a:lnTo>
                  <a:lnTo>
                    <a:pt x="110147" y="77339"/>
                  </a:lnTo>
                  <a:lnTo>
                    <a:pt x="111058" y="77040"/>
                  </a:lnTo>
                  <a:lnTo>
                    <a:pt x="111970" y="76734"/>
                  </a:lnTo>
                  <a:lnTo>
                    <a:pt x="112873" y="76410"/>
                  </a:lnTo>
                  <a:lnTo>
                    <a:pt x="113768" y="76078"/>
                  </a:lnTo>
                  <a:lnTo>
                    <a:pt x="114654" y="75729"/>
                  </a:lnTo>
                  <a:lnTo>
                    <a:pt x="115540" y="75362"/>
                  </a:lnTo>
                  <a:lnTo>
                    <a:pt x="116409" y="74987"/>
                  </a:lnTo>
                  <a:lnTo>
                    <a:pt x="117269" y="74595"/>
                  </a:lnTo>
                  <a:lnTo>
                    <a:pt x="118129" y="74195"/>
                  </a:lnTo>
                  <a:lnTo>
                    <a:pt x="118981" y="73778"/>
                  </a:lnTo>
                  <a:lnTo>
                    <a:pt x="119816" y="73352"/>
                  </a:lnTo>
                  <a:lnTo>
                    <a:pt x="120651" y="72909"/>
                  </a:lnTo>
                  <a:lnTo>
                    <a:pt x="121469" y="72449"/>
                  </a:lnTo>
                  <a:lnTo>
                    <a:pt x="122278" y="71989"/>
                  </a:lnTo>
                  <a:lnTo>
                    <a:pt x="123088" y="71503"/>
                  </a:lnTo>
                  <a:lnTo>
                    <a:pt x="123880" y="71009"/>
                  </a:lnTo>
                  <a:lnTo>
                    <a:pt x="124664" y="70506"/>
                  </a:lnTo>
                  <a:lnTo>
                    <a:pt x="125439" y="69995"/>
                  </a:lnTo>
                  <a:lnTo>
                    <a:pt x="126197" y="69467"/>
                  </a:lnTo>
                  <a:lnTo>
                    <a:pt x="126955" y="68922"/>
                  </a:lnTo>
                  <a:lnTo>
                    <a:pt x="127697" y="68368"/>
                  </a:lnTo>
                  <a:lnTo>
                    <a:pt x="128429" y="67806"/>
                  </a:lnTo>
                  <a:lnTo>
                    <a:pt x="129145" y="67235"/>
                  </a:lnTo>
                  <a:lnTo>
                    <a:pt x="129861" y="66647"/>
                  </a:lnTo>
                  <a:lnTo>
                    <a:pt x="130559" y="66051"/>
                  </a:lnTo>
                  <a:lnTo>
                    <a:pt x="131241" y="65437"/>
                  </a:lnTo>
                  <a:lnTo>
                    <a:pt x="131922" y="64815"/>
                  </a:lnTo>
                  <a:lnTo>
                    <a:pt x="132578" y="64185"/>
                  </a:lnTo>
                  <a:lnTo>
                    <a:pt x="133234" y="63546"/>
                  </a:lnTo>
                  <a:lnTo>
                    <a:pt x="133873" y="62890"/>
                  </a:lnTo>
                  <a:lnTo>
                    <a:pt x="134495" y="62225"/>
                  </a:lnTo>
                  <a:lnTo>
                    <a:pt x="135117" y="61552"/>
                  </a:lnTo>
                  <a:lnTo>
                    <a:pt x="135713" y="60862"/>
                  </a:lnTo>
                  <a:lnTo>
                    <a:pt x="136301" y="60172"/>
                  </a:lnTo>
                  <a:lnTo>
                    <a:pt x="136881" y="59465"/>
                  </a:lnTo>
                  <a:lnTo>
                    <a:pt x="137434" y="58749"/>
                  </a:lnTo>
                  <a:lnTo>
                    <a:pt x="137988" y="58025"/>
                  </a:lnTo>
                  <a:lnTo>
                    <a:pt x="138516" y="57284"/>
                  </a:lnTo>
                  <a:lnTo>
                    <a:pt x="139036" y="56543"/>
                  </a:lnTo>
                  <a:lnTo>
                    <a:pt x="139547" y="55785"/>
                  </a:lnTo>
                  <a:lnTo>
                    <a:pt x="140033" y="55027"/>
                  </a:lnTo>
                  <a:lnTo>
                    <a:pt x="140510" y="54251"/>
                  </a:lnTo>
                  <a:lnTo>
                    <a:pt x="140970" y="53467"/>
                  </a:lnTo>
                  <a:lnTo>
                    <a:pt x="141421" y="52675"/>
                  </a:lnTo>
                  <a:lnTo>
                    <a:pt x="141847" y="51874"/>
                  </a:lnTo>
                  <a:lnTo>
                    <a:pt x="142282" y="52675"/>
                  </a:lnTo>
                  <a:lnTo>
                    <a:pt x="142725" y="53467"/>
                  </a:lnTo>
                  <a:lnTo>
                    <a:pt x="143185" y="54251"/>
                  </a:lnTo>
                  <a:lnTo>
                    <a:pt x="143662" y="55027"/>
                  </a:lnTo>
                  <a:lnTo>
                    <a:pt x="144156" y="55785"/>
                  </a:lnTo>
                  <a:lnTo>
                    <a:pt x="144659" y="56543"/>
                  </a:lnTo>
                  <a:lnTo>
                    <a:pt x="145178" y="57284"/>
                  </a:lnTo>
                  <a:lnTo>
                    <a:pt x="145715" y="58025"/>
                  </a:lnTo>
                  <a:lnTo>
                    <a:pt x="146260" y="58749"/>
                  </a:lnTo>
                  <a:lnTo>
                    <a:pt x="146823" y="59465"/>
                  </a:lnTo>
                  <a:lnTo>
                    <a:pt x="147393" y="60172"/>
                  </a:lnTo>
                  <a:lnTo>
                    <a:pt x="147981" y="60862"/>
                  </a:lnTo>
                  <a:lnTo>
                    <a:pt x="148586" y="61552"/>
                  </a:lnTo>
                  <a:lnTo>
                    <a:pt x="149199" y="62225"/>
                  </a:lnTo>
                  <a:lnTo>
                    <a:pt x="149830" y="62890"/>
                  </a:lnTo>
                  <a:lnTo>
                    <a:pt x="150469" y="63546"/>
                  </a:lnTo>
                  <a:lnTo>
                    <a:pt x="151116" y="64185"/>
                  </a:lnTo>
                  <a:lnTo>
                    <a:pt x="151781" y="64815"/>
                  </a:lnTo>
                  <a:lnTo>
                    <a:pt x="152454" y="65437"/>
                  </a:lnTo>
                  <a:lnTo>
                    <a:pt x="153144" y="66051"/>
                  </a:lnTo>
                  <a:lnTo>
                    <a:pt x="153843" y="66647"/>
                  </a:lnTo>
                  <a:lnTo>
                    <a:pt x="154550" y="67235"/>
                  </a:lnTo>
                  <a:lnTo>
                    <a:pt x="155274" y="67806"/>
                  </a:lnTo>
                  <a:lnTo>
                    <a:pt x="156006" y="68368"/>
                  </a:lnTo>
                  <a:lnTo>
                    <a:pt x="156748" y="68922"/>
                  </a:lnTo>
                  <a:lnTo>
                    <a:pt x="157497" y="69467"/>
                  </a:lnTo>
                  <a:lnTo>
                    <a:pt x="158264" y="69995"/>
                  </a:lnTo>
                  <a:lnTo>
                    <a:pt x="159039" y="70506"/>
                  </a:lnTo>
                  <a:lnTo>
                    <a:pt x="159823" y="71009"/>
                  </a:lnTo>
                  <a:lnTo>
                    <a:pt x="160615" y="71503"/>
                  </a:lnTo>
                  <a:lnTo>
                    <a:pt x="161416" y="71989"/>
                  </a:lnTo>
                  <a:lnTo>
                    <a:pt x="162226" y="72449"/>
                  </a:lnTo>
                  <a:lnTo>
                    <a:pt x="163052" y="72909"/>
                  </a:lnTo>
                  <a:lnTo>
                    <a:pt x="163878" y="73352"/>
                  </a:lnTo>
                  <a:lnTo>
                    <a:pt x="164722" y="73778"/>
                  </a:lnTo>
                  <a:lnTo>
                    <a:pt x="165565" y="74195"/>
                  </a:lnTo>
                  <a:lnTo>
                    <a:pt x="166426" y="74595"/>
                  </a:lnTo>
                  <a:lnTo>
                    <a:pt x="167286" y="74987"/>
                  </a:lnTo>
                  <a:lnTo>
                    <a:pt x="168164" y="75362"/>
                  </a:lnTo>
                  <a:lnTo>
                    <a:pt x="169041" y="75729"/>
                  </a:lnTo>
                  <a:lnTo>
                    <a:pt x="169927" y="76078"/>
                  </a:lnTo>
                  <a:lnTo>
                    <a:pt x="170830" y="76410"/>
                  </a:lnTo>
                  <a:lnTo>
                    <a:pt x="171725" y="76734"/>
                  </a:lnTo>
                  <a:lnTo>
                    <a:pt x="172636" y="77040"/>
                  </a:lnTo>
                  <a:lnTo>
                    <a:pt x="173556" y="77339"/>
                  </a:lnTo>
                  <a:lnTo>
                    <a:pt x="174476" y="77620"/>
                  </a:lnTo>
                  <a:lnTo>
                    <a:pt x="175405" y="77884"/>
                  </a:lnTo>
                  <a:lnTo>
                    <a:pt x="176342" y="78139"/>
                  </a:lnTo>
                  <a:lnTo>
                    <a:pt x="177288" y="78370"/>
                  </a:lnTo>
                  <a:lnTo>
                    <a:pt x="178233" y="78600"/>
                  </a:lnTo>
                  <a:lnTo>
                    <a:pt x="179188" y="78804"/>
                  </a:lnTo>
                  <a:lnTo>
                    <a:pt x="180142" y="79000"/>
                  </a:lnTo>
                  <a:lnTo>
                    <a:pt x="181113" y="79179"/>
                  </a:lnTo>
                  <a:lnTo>
                    <a:pt x="182076" y="79341"/>
                  </a:lnTo>
                  <a:lnTo>
                    <a:pt x="183055" y="79494"/>
                  </a:lnTo>
                  <a:lnTo>
                    <a:pt x="184035" y="79622"/>
                  </a:lnTo>
                  <a:lnTo>
                    <a:pt x="185015" y="79741"/>
                  </a:lnTo>
                  <a:lnTo>
                    <a:pt x="186003" y="79843"/>
                  </a:lnTo>
                  <a:lnTo>
                    <a:pt x="186991" y="79937"/>
                  </a:lnTo>
                  <a:lnTo>
                    <a:pt x="187988" y="80005"/>
                  </a:lnTo>
                  <a:lnTo>
                    <a:pt x="188985" y="80065"/>
                  </a:lnTo>
                  <a:lnTo>
                    <a:pt x="189990" y="80099"/>
                  </a:lnTo>
                  <a:lnTo>
                    <a:pt x="190995" y="80124"/>
                  </a:lnTo>
                  <a:lnTo>
                    <a:pt x="192009" y="80133"/>
                  </a:lnTo>
                  <a:lnTo>
                    <a:pt x="192716" y="80133"/>
                  </a:lnTo>
                  <a:lnTo>
                    <a:pt x="193432" y="80116"/>
                  </a:lnTo>
                  <a:lnTo>
                    <a:pt x="194139" y="80099"/>
                  </a:lnTo>
                  <a:lnTo>
                    <a:pt x="194846" y="80073"/>
                  </a:lnTo>
                  <a:lnTo>
                    <a:pt x="195553" y="80031"/>
                  </a:lnTo>
                  <a:lnTo>
                    <a:pt x="196252" y="79988"/>
                  </a:lnTo>
                  <a:lnTo>
                    <a:pt x="196950" y="79937"/>
                  </a:lnTo>
                  <a:lnTo>
                    <a:pt x="197649" y="79877"/>
                  </a:lnTo>
                  <a:lnTo>
                    <a:pt x="198339" y="79818"/>
                  </a:lnTo>
                  <a:lnTo>
                    <a:pt x="199038" y="79741"/>
                  </a:lnTo>
                  <a:lnTo>
                    <a:pt x="199728" y="79656"/>
                  </a:lnTo>
                  <a:lnTo>
                    <a:pt x="200409" y="79571"/>
                  </a:lnTo>
                  <a:lnTo>
                    <a:pt x="201091" y="79477"/>
                  </a:lnTo>
                  <a:lnTo>
                    <a:pt x="201772" y="79366"/>
                  </a:lnTo>
                  <a:lnTo>
                    <a:pt x="202454" y="79256"/>
                  </a:lnTo>
                  <a:lnTo>
                    <a:pt x="203127" y="79136"/>
                  </a:lnTo>
                  <a:lnTo>
                    <a:pt x="203800" y="79017"/>
                  </a:lnTo>
                  <a:lnTo>
                    <a:pt x="204473" y="78881"/>
                  </a:lnTo>
                  <a:lnTo>
                    <a:pt x="205137" y="78744"/>
                  </a:lnTo>
                  <a:lnTo>
                    <a:pt x="205802" y="78591"/>
                  </a:lnTo>
                  <a:lnTo>
                    <a:pt x="206458" y="78438"/>
                  </a:lnTo>
                  <a:lnTo>
                    <a:pt x="207114" y="78276"/>
                  </a:lnTo>
                  <a:lnTo>
                    <a:pt x="207770" y="78114"/>
                  </a:lnTo>
                  <a:lnTo>
                    <a:pt x="208417" y="77935"/>
                  </a:lnTo>
                  <a:lnTo>
                    <a:pt x="209065" y="77756"/>
                  </a:lnTo>
                  <a:lnTo>
                    <a:pt x="209712" y="77569"/>
                  </a:lnTo>
                  <a:lnTo>
                    <a:pt x="210351" y="77373"/>
                  </a:lnTo>
                  <a:lnTo>
                    <a:pt x="210990" y="77168"/>
                  </a:lnTo>
                  <a:lnTo>
                    <a:pt x="211621" y="76955"/>
                  </a:lnTo>
                  <a:lnTo>
                    <a:pt x="212251" y="76742"/>
                  </a:lnTo>
                  <a:lnTo>
                    <a:pt x="212873" y="76521"/>
                  </a:lnTo>
                  <a:lnTo>
                    <a:pt x="213495" y="76291"/>
                  </a:lnTo>
                  <a:lnTo>
                    <a:pt x="214117" y="76061"/>
                  </a:lnTo>
                  <a:lnTo>
                    <a:pt x="214730" y="75814"/>
                  </a:lnTo>
                  <a:lnTo>
                    <a:pt x="215335" y="75567"/>
                  </a:lnTo>
                  <a:lnTo>
                    <a:pt x="215940" y="75311"/>
                  </a:lnTo>
                  <a:lnTo>
                    <a:pt x="216545" y="75055"/>
                  </a:lnTo>
                  <a:lnTo>
                    <a:pt x="217141" y="74783"/>
                  </a:lnTo>
                  <a:lnTo>
                    <a:pt x="217737" y="74510"/>
                  </a:lnTo>
                  <a:lnTo>
                    <a:pt x="218325" y="74238"/>
                  </a:lnTo>
                  <a:lnTo>
                    <a:pt x="218913" y="73948"/>
                  </a:lnTo>
                  <a:lnTo>
                    <a:pt x="219492" y="73658"/>
                  </a:lnTo>
                  <a:lnTo>
                    <a:pt x="220072" y="73360"/>
                  </a:lnTo>
                  <a:lnTo>
                    <a:pt x="220643" y="73062"/>
                  </a:lnTo>
                  <a:lnTo>
                    <a:pt x="221205" y="72747"/>
                  </a:lnTo>
                  <a:lnTo>
                    <a:pt x="221767" y="72432"/>
                  </a:lnTo>
                  <a:lnTo>
                    <a:pt x="222329" y="72116"/>
                  </a:lnTo>
                  <a:lnTo>
                    <a:pt x="222883" y="71784"/>
                  </a:lnTo>
                  <a:lnTo>
                    <a:pt x="223428" y="71452"/>
                  </a:lnTo>
                  <a:lnTo>
                    <a:pt x="223974" y="71120"/>
                  </a:lnTo>
                  <a:lnTo>
                    <a:pt x="224519" y="70779"/>
                  </a:lnTo>
                  <a:lnTo>
                    <a:pt x="225047" y="70429"/>
                  </a:lnTo>
                  <a:lnTo>
                    <a:pt x="225584" y="70072"/>
                  </a:lnTo>
                  <a:lnTo>
                    <a:pt x="226103" y="69714"/>
                  </a:lnTo>
                  <a:lnTo>
                    <a:pt x="226623" y="69348"/>
                  </a:lnTo>
                  <a:lnTo>
                    <a:pt x="227143" y="68973"/>
                  </a:lnTo>
                  <a:lnTo>
                    <a:pt x="227645" y="68598"/>
                  </a:lnTo>
                  <a:lnTo>
                    <a:pt x="228148" y="68223"/>
                  </a:lnTo>
                  <a:lnTo>
                    <a:pt x="228651" y="67831"/>
                  </a:lnTo>
                  <a:lnTo>
                    <a:pt x="229145" y="67439"/>
                  </a:lnTo>
                  <a:lnTo>
                    <a:pt x="229630" y="67047"/>
                  </a:lnTo>
                  <a:lnTo>
                    <a:pt x="230116" y="66647"/>
                  </a:lnTo>
                  <a:lnTo>
                    <a:pt x="230593" y="66238"/>
                  </a:lnTo>
                  <a:lnTo>
                    <a:pt x="231062" y="65821"/>
                  </a:lnTo>
                  <a:lnTo>
                    <a:pt x="231530" y="65412"/>
                  </a:lnTo>
                  <a:lnTo>
                    <a:pt x="231990" y="64986"/>
                  </a:lnTo>
                  <a:lnTo>
                    <a:pt x="232450" y="64560"/>
                  </a:lnTo>
                  <a:lnTo>
                    <a:pt x="232893" y="64125"/>
                  </a:lnTo>
                  <a:lnTo>
                    <a:pt x="233336" y="63691"/>
                  </a:lnTo>
                  <a:lnTo>
                    <a:pt x="233779" y="63256"/>
                  </a:lnTo>
                  <a:lnTo>
                    <a:pt x="234205" y="62805"/>
                  </a:lnTo>
                  <a:lnTo>
                    <a:pt x="234631" y="62362"/>
                  </a:lnTo>
                  <a:lnTo>
                    <a:pt x="235057" y="61902"/>
                  </a:lnTo>
                  <a:lnTo>
                    <a:pt x="235466" y="61442"/>
                  </a:lnTo>
                  <a:lnTo>
                    <a:pt x="235875" y="60982"/>
                  </a:lnTo>
                  <a:lnTo>
                    <a:pt x="236276" y="60513"/>
                  </a:lnTo>
                  <a:lnTo>
                    <a:pt x="236676" y="60044"/>
                  </a:lnTo>
                  <a:lnTo>
                    <a:pt x="237059" y="59567"/>
                  </a:lnTo>
                  <a:lnTo>
                    <a:pt x="237443" y="59082"/>
                  </a:lnTo>
                  <a:lnTo>
                    <a:pt x="237818" y="58596"/>
                  </a:lnTo>
                  <a:lnTo>
                    <a:pt x="238192" y="58111"/>
                  </a:lnTo>
                  <a:lnTo>
                    <a:pt x="238550" y="57616"/>
                  </a:lnTo>
                  <a:lnTo>
                    <a:pt x="238908" y="57122"/>
                  </a:lnTo>
                  <a:lnTo>
                    <a:pt x="239257" y="56620"/>
                  </a:lnTo>
                  <a:lnTo>
                    <a:pt x="239598" y="56117"/>
                  </a:lnTo>
                  <a:lnTo>
                    <a:pt x="239939" y="55606"/>
                  </a:lnTo>
                  <a:lnTo>
                    <a:pt x="240271" y="55095"/>
                  </a:lnTo>
                  <a:lnTo>
                    <a:pt x="240586" y="54575"/>
                  </a:lnTo>
                  <a:lnTo>
                    <a:pt x="240910" y="54055"/>
                  </a:lnTo>
                  <a:lnTo>
                    <a:pt x="241217" y="53536"/>
                  </a:lnTo>
                  <a:lnTo>
                    <a:pt x="241515" y="53007"/>
                  </a:lnTo>
                  <a:lnTo>
                    <a:pt x="241813" y="52471"/>
                  </a:lnTo>
                  <a:lnTo>
                    <a:pt x="242103" y="51943"/>
                  </a:lnTo>
                  <a:lnTo>
                    <a:pt x="242384" y="51397"/>
                  </a:lnTo>
                  <a:lnTo>
                    <a:pt x="242657" y="50861"/>
                  </a:lnTo>
                  <a:lnTo>
                    <a:pt x="242921" y="50315"/>
                  </a:lnTo>
                  <a:lnTo>
                    <a:pt x="243176" y="49762"/>
                  </a:lnTo>
                  <a:lnTo>
                    <a:pt x="243432" y="49208"/>
                  </a:lnTo>
                  <a:lnTo>
                    <a:pt x="243679" y="48654"/>
                  </a:lnTo>
                  <a:lnTo>
                    <a:pt x="243909" y="48100"/>
                  </a:lnTo>
                  <a:lnTo>
                    <a:pt x="244139" y="47538"/>
                  </a:lnTo>
                  <a:lnTo>
                    <a:pt x="244360" y="46967"/>
                  </a:lnTo>
                  <a:lnTo>
                    <a:pt x="244573" y="46405"/>
                  </a:lnTo>
                  <a:lnTo>
                    <a:pt x="244778" y="45834"/>
                  </a:lnTo>
                  <a:lnTo>
                    <a:pt x="244982" y="45255"/>
                  </a:lnTo>
                  <a:lnTo>
                    <a:pt x="245170" y="44684"/>
                  </a:lnTo>
                  <a:lnTo>
                    <a:pt x="245357" y="44105"/>
                  </a:lnTo>
                  <a:lnTo>
                    <a:pt x="245528" y="43517"/>
                  </a:lnTo>
                  <a:lnTo>
                    <a:pt x="245698" y="42929"/>
                  </a:lnTo>
                  <a:lnTo>
                    <a:pt x="245851" y="42341"/>
                  </a:lnTo>
                  <a:lnTo>
                    <a:pt x="246005" y="41753"/>
                  </a:lnTo>
                  <a:lnTo>
                    <a:pt x="246149" y="41157"/>
                  </a:lnTo>
                  <a:lnTo>
                    <a:pt x="246277" y="40561"/>
                  </a:lnTo>
                  <a:lnTo>
                    <a:pt x="246405" y="39964"/>
                  </a:lnTo>
                  <a:lnTo>
                    <a:pt x="246524" y="39359"/>
                  </a:lnTo>
                  <a:lnTo>
                    <a:pt x="246635" y="38763"/>
                  </a:lnTo>
                  <a:lnTo>
                    <a:pt x="246737" y="38150"/>
                  </a:lnTo>
                  <a:lnTo>
                    <a:pt x="246822" y="37545"/>
                  </a:lnTo>
                  <a:lnTo>
                    <a:pt x="246908" y="36931"/>
                  </a:lnTo>
                  <a:lnTo>
                    <a:pt x="246984" y="36318"/>
                  </a:lnTo>
                  <a:lnTo>
                    <a:pt x="247053" y="35705"/>
                  </a:lnTo>
                  <a:lnTo>
                    <a:pt x="247112" y="35091"/>
                  </a:lnTo>
                  <a:lnTo>
                    <a:pt x="247155" y="34469"/>
                  </a:lnTo>
                  <a:lnTo>
                    <a:pt x="247197" y="33847"/>
                  </a:lnTo>
                  <a:lnTo>
                    <a:pt x="247231" y="33226"/>
                  </a:lnTo>
                  <a:lnTo>
                    <a:pt x="247248" y="32595"/>
                  </a:lnTo>
                  <a:lnTo>
                    <a:pt x="247265" y="31965"/>
                  </a:lnTo>
                  <a:lnTo>
                    <a:pt x="247274" y="31343"/>
                  </a:lnTo>
                  <a:lnTo>
                    <a:pt x="247265" y="30644"/>
                  </a:lnTo>
                  <a:lnTo>
                    <a:pt x="247240" y="29937"/>
                  </a:lnTo>
                  <a:lnTo>
                    <a:pt x="247794" y="29826"/>
                  </a:lnTo>
                  <a:lnTo>
                    <a:pt x="248347" y="29724"/>
                  </a:lnTo>
                  <a:lnTo>
                    <a:pt x="248901" y="29605"/>
                  </a:lnTo>
                  <a:lnTo>
                    <a:pt x="249455" y="29486"/>
                  </a:lnTo>
                  <a:lnTo>
                    <a:pt x="250000" y="29366"/>
                  </a:lnTo>
                  <a:lnTo>
                    <a:pt x="250545" y="29230"/>
                  </a:lnTo>
                  <a:lnTo>
                    <a:pt x="251091" y="29102"/>
                  </a:lnTo>
                  <a:lnTo>
                    <a:pt x="251636" y="28957"/>
                  </a:lnTo>
                  <a:lnTo>
                    <a:pt x="252181" y="28813"/>
                  </a:lnTo>
                  <a:lnTo>
                    <a:pt x="252718" y="28668"/>
                  </a:lnTo>
                  <a:lnTo>
                    <a:pt x="253255" y="28514"/>
                  </a:lnTo>
                  <a:lnTo>
                    <a:pt x="253791" y="28353"/>
                  </a:lnTo>
                  <a:lnTo>
                    <a:pt x="254328" y="28191"/>
                  </a:lnTo>
                  <a:lnTo>
                    <a:pt x="254856" y="28020"/>
                  </a:lnTo>
                  <a:lnTo>
                    <a:pt x="255384" y="27850"/>
                  </a:lnTo>
                  <a:lnTo>
                    <a:pt x="255913" y="27671"/>
                  </a:lnTo>
                  <a:lnTo>
                    <a:pt x="256441" y="27484"/>
                  </a:lnTo>
                  <a:lnTo>
                    <a:pt x="256969" y="27296"/>
                  </a:lnTo>
                  <a:lnTo>
                    <a:pt x="257489" y="27109"/>
                  </a:lnTo>
                  <a:lnTo>
                    <a:pt x="258008" y="26904"/>
                  </a:lnTo>
                  <a:lnTo>
                    <a:pt x="258528" y="26708"/>
                  </a:lnTo>
                  <a:lnTo>
                    <a:pt x="259039" y="26495"/>
                  </a:lnTo>
                  <a:lnTo>
                    <a:pt x="259559" y="26282"/>
                  </a:lnTo>
                  <a:lnTo>
                    <a:pt x="260070" y="26069"/>
                  </a:lnTo>
                  <a:lnTo>
                    <a:pt x="260581" y="25848"/>
                  </a:lnTo>
                  <a:lnTo>
                    <a:pt x="261084" y="25618"/>
                  </a:lnTo>
                  <a:lnTo>
                    <a:pt x="261595" y="25388"/>
                  </a:lnTo>
                  <a:lnTo>
                    <a:pt x="262098" y="25149"/>
                  </a:lnTo>
                  <a:lnTo>
                    <a:pt x="262600" y="24902"/>
                  </a:lnTo>
                  <a:lnTo>
                    <a:pt x="263094" y="24655"/>
                  </a:lnTo>
                  <a:lnTo>
                    <a:pt x="263597" y="24408"/>
                  </a:lnTo>
                  <a:lnTo>
                    <a:pt x="264091" y="24152"/>
                  </a:lnTo>
                  <a:lnTo>
                    <a:pt x="264321" y="24025"/>
                  </a:lnTo>
                  <a:lnTo>
                    <a:pt x="264534" y="23888"/>
                  </a:lnTo>
                  <a:lnTo>
                    <a:pt x="264747" y="23735"/>
                  </a:lnTo>
                  <a:lnTo>
                    <a:pt x="264952" y="23582"/>
                  </a:lnTo>
                  <a:lnTo>
                    <a:pt x="265148" y="23420"/>
                  </a:lnTo>
                  <a:lnTo>
                    <a:pt x="265326" y="23241"/>
                  </a:lnTo>
                  <a:lnTo>
                    <a:pt x="265497" y="23062"/>
                  </a:lnTo>
                  <a:lnTo>
                    <a:pt x="265659" y="22875"/>
                  </a:lnTo>
                  <a:lnTo>
                    <a:pt x="265812" y="22679"/>
                  </a:lnTo>
                  <a:lnTo>
                    <a:pt x="265957" y="22474"/>
                  </a:lnTo>
                  <a:lnTo>
                    <a:pt x="266093" y="22270"/>
                  </a:lnTo>
                  <a:lnTo>
                    <a:pt x="266213" y="22057"/>
                  </a:lnTo>
                  <a:lnTo>
                    <a:pt x="266323" y="21835"/>
                  </a:lnTo>
                  <a:lnTo>
                    <a:pt x="266425" y="21614"/>
                  </a:lnTo>
                  <a:lnTo>
                    <a:pt x="266511" y="21384"/>
                  </a:lnTo>
                  <a:lnTo>
                    <a:pt x="266596" y="21154"/>
                  </a:lnTo>
                  <a:lnTo>
                    <a:pt x="266656" y="20915"/>
                  </a:lnTo>
                  <a:lnTo>
                    <a:pt x="266715" y="20677"/>
                  </a:lnTo>
                  <a:lnTo>
                    <a:pt x="266758" y="20438"/>
                  </a:lnTo>
                  <a:lnTo>
                    <a:pt x="266792" y="20191"/>
                  </a:lnTo>
                  <a:lnTo>
                    <a:pt x="266817" y="19944"/>
                  </a:lnTo>
                  <a:lnTo>
                    <a:pt x="266826" y="19697"/>
                  </a:lnTo>
                  <a:lnTo>
                    <a:pt x="266826" y="19450"/>
                  </a:lnTo>
                  <a:lnTo>
                    <a:pt x="266809" y="19203"/>
                  </a:lnTo>
                  <a:lnTo>
                    <a:pt x="266783" y="18956"/>
                  </a:lnTo>
                  <a:lnTo>
                    <a:pt x="266741" y="18709"/>
                  </a:lnTo>
                  <a:lnTo>
                    <a:pt x="266690" y="18462"/>
                  </a:lnTo>
                  <a:lnTo>
                    <a:pt x="266630" y="18214"/>
                  </a:lnTo>
                  <a:lnTo>
                    <a:pt x="266553" y="17976"/>
                  </a:lnTo>
                  <a:lnTo>
                    <a:pt x="266460" y="17729"/>
                  </a:lnTo>
                  <a:lnTo>
                    <a:pt x="266357" y="17490"/>
                  </a:lnTo>
                  <a:lnTo>
                    <a:pt x="266238" y="17260"/>
                  </a:lnTo>
                  <a:lnTo>
                    <a:pt x="266110" y="17030"/>
                  </a:lnTo>
                  <a:lnTo>
                    <a:pt x="265974" y="16809"/>
                  </a:lnTo>
                  <a:lnTo>
                    <a:pt x="265829" y="16596"/>
                  </a:lnTo>
                  <a:lnTo>
                    <a:pt x="265676" y="16391"/>
                  </a:lnTo>
                  <a:lnTo>
                    <a:pt x="265505" y="16204"/>
                  </a:lnTo>
                  <a:lnTo>
                    <a:pt x="265335" y="16017"/>
                  </a:lnTo>
                  <a:lnTo>
                    <a:pt x="265156" y="15846"/>
                  </a:lnTo>
                  <a:lnTo>
                    <a:pt x="264960" y="15684"/>
                  </a:lnTo>
                  <a:lnTo>
                    <a:pt x="264764" y="15531"/>
                  </a:lnTo>
                  <a:lnTo>
                    <a:pt x="264568" y="15386"/>
                  </a:lnTo>
                  <a:lnTo>
                    <a:pt x="264355" y="15250"/>
                  </a:lnTo>
                  <a:lnTo>
                    <a:pt x="264142" y="15131"/>
                  </a:lnTo>
                  <a:lnTo>
                    <a:pt x="263921" y="15020"/>
                  </a:lnTo>
                  <a:lnTo>
                    <a:pt x="263699" y="14918"/>
                  </a:lnTo>
                  <a:lnTo>
                    <a:pt x="263469" y="14832"/>
                  </a:lnTo>
                  <a:lnTo>
                    <a:pt x="263239" y="14747"/>
                  </a:lnTo>
                  <a:lnTo>
                    <a:pt x="263001" y="14679"/>
                  </a:lnTo>
                  <a:lnTo>
                    <a:pt x="262762" y="14628"/>
                  </a:lnTo>
                  <a:lnTo>
                    <a:pt x="262524" y="14585"/>
                  </a:lnTo>
                  <a:lnTo>
                    <a:pt x="262285" y="14551"/>
                  </a:lnTo>
                  <a:lnTo>
                    <a:pt x="262038" y="14526"/>
                  </a:lnTo>
                  <a:lnTo>
                    <a:pt x="261791" y="14517"/>
                  </a:lnTo>
                  <a:lnTo>
                    <a:pt x="261544" y="14517"/>
                  </a:lnTo>
                  <a:lnTo>
                    <a:pt x="261297" y="14534"/>
                  </a:lnTo>
                  <a:lnTo>
                    <a:pt x="261050" y="14560"/>
                  </a:lnTo>
                  <a:lnTo>
                    <a:pt x="260803" y="14602"/>
                  </a:lnTo>
                  <a:lnTo>
                    <a:pt x="260556" y="14653"/>
                  </a:lnTo>
                  <a:lnTo>
                    <a:pt x="260309" y="14713"/>
                  </a:lnTo>
                  <a:lnTo>
                    <a:pt x="260062" y="14790"/>
                  </a:lnTo>
                  <a:lnTo>
                    <a:pt x="259823" y="14883"/>
                  </a:lnTo>
                  <a:lnTo>
                    <a:pt x="259584" y="14986"/>
                  </a:lnTo>
                  <a:lnTo>
                    <a:pt x="259346" y="15096"/>
                  </a:lnTo>
                  <a:lnTo>
                    <a:pt x="258826" y="15369"/>
                  </a:lnTo>
                  <a:lnTo>
                    <a:pt x="258298" y="15633"/>
                  </a:lnTo>
                  <a:lnTo>
                    <a:pt x="257761" y="15889"/>
                  </a:lnTo>
                  <a:lnTo>
                    <a:pt x="257233" y="16144"/>
                  </a:lnTo>
                  <a:lnTo>
                    <a:pt x="256696" y="16391"/>
                  </a:lnTo>
                  <a:lnTo>
                    <a:pt x="256151" y="16630"/>
                  </a:lnTo>
                  <a:lnTo>
                    <a:pt x="255614" y="16860"/>
                  </a:lnTo>
                  <a:lnTo>
                    <a:pt x="255069" y="17081"/>
                  </a:lnTo>
                  <a:lnTo>
                    <a:pt x="254515" y="17303"/>
                  </a:lnTo>
                  <a:lnTo>
                    <a:pt x="253962" y="17516"/>
                  </a:lnTo>
                  <a:lnTo>
                    <a:pt x="253408" y="17720"/>
                  </a:lnTo>
                  <a:lnTo>
                    <a:pt x="252854" y="17916"/>
                  </a:lnTo>
                  <a:lnTo>
                    <a:pt x="252292" y="18112"/>
                  </a:lnTo>
                  <a:lnTo>
                    <a:pt x="251730" y="18291"/>
                  </a:lnTo>
                  <a:lnTo>
                    <a:pt x="251167" y="18470"/>
                  </a:lnTo>
                  <a:lnTo>
                    <a:pt x="250597" y="18640"/>
                  </a:lnTo>
                  <a:lnTo>
                    <a:pt x="250026" y="18811"/>
                  </a:lnTo>
                  <a:lnTo>
                    <a:pt x="249455" y="18964"/>
                  </a:lnTo>
                  <a:lnTo>
                    <a:pt x="248876" y="19118"/>
                  </a:lnTo>
                  <a:lnTo>
                    <a:pt x="248296" y="19262"/>
                  </a:lnTo>
                  <a:lnTo>
                    <a:pt x="247717" y="19407"/>
                  </a:lnTo>
                  <a:lnTo>
                    <a:pt x="247129" y="19535"/>
                  </a:lnTo>
                  <a:lnTo>
                    <a:pt x="246550" y="19663"/>
                  </a:lnTo>
                  <a:lnTo>
                    <a:pt x="245962" y="19782"/>
                  </a:lnTo>
                  <a:lnTo>
                    <a:pt x="245366" y="19893"/>
                  </a:lnTo>
                  <a:lnTo>
                    <a:pt x="244778" y="19995"/>
                  </a:lnTo>
                  <a:lnTo>
                    <a:pt x="244182" y="20089"/>
                  </a:lnTo>
                  <a:lnTo>
                    <a:pt x="243577" y="20182"/>
                  </a:lnTo>
                  <a:lnTo>
                    <a:pt x="242980" y="20268"/>
                  </a:lnTo>
                  <a:lnTo>
                    <a:pt x="242375" y="20344"/>
                  </a:lnTo>
                  <a:lnTo>
                    <a:pt x="241771" y="20421"/>
                  </a:lnTo>
                  <a:lnTo>
                    <a:pt x="241166" y="20481"/>
                  </a:lnTo>
                  <a:lnTo>
                    <a:pt x="240902" y="20515"/>
                  </a:lnTo>
                  <a:lnTo>
                    <a:pt x="240646" y="20557"/>
                  </a:lnTo>
                  <a:lnTo>
                    <a:pt x="240399" y="20617"/>
                  </a:lnTo>
                  <a:lnTo>
                    <a:pt x="240143" y="20694"/>
                  </a:lnTo>
                  <a:lnTo>
                    <a:pt x="239905" y="20770"/>
                  </a:lnTo>
                  <a:lnTo>
                    <a:pt x="239666" y="20873"/>
                  </a:lnTo>
                  <a:lnTo>
                    <a:pt x="239428" y="20975"/>
                  </a:lnTo>
                  <a:lnTo>
                    <a:pt x="239198" y="21094"/>
                  </a:lnTo>
                  <a:lnTo>
                    <a:pt x="238976" y="21222"/>
                  </a:lnTo>
                  <a:lnTo>
                    <a:pt x="238763" y="21367"/>
                  </a:lnTo>
                  <a:lnTo>
                    <a:pt x="238559" y="21520"/>
                  </a:lnTo>
                  <a:lnTo>
                    <a:pt x="238354" y="21682"/>
                  </a:lnTo>
                  <a:lnTo>
                    <a:pt x="238167" y="21852"/>
                  </a:lnTo>
                  <a:lnTo>
                    <a:pt x="237979" y="22040"/>
                  </a:lnTo>
                  <a:lnTo>
                    <a:pt x="237801" y="22227"/>
                  </a:lnTo>
                  <a:lnTo>
                    <a:pt x="237639" y="22432"/>
                  </a:lnTo>
                  <a:lnTo>
                    <a:pt x="237485" y="22645"/>
                  </a:lnTo>
                  <a:lnTo>
                    <a:pt x="237340" y="22866"/>
                  </a:lnTo>
                  <a:lnTo>
                    <a:pt x="237204" y="23088"/>
                  </a:lnTo>
                  <a:lnTo>
                    <a:pt x="237085" y="23318"/>
                  </a:lnTo>
                  <a:lnTo>
                    <a:pt x="236983" y="23548"/>
                  </a:lnTo>
                  <a:lnTo>
                    <a:pt x="236880" y="23786"/>
                  </a:lnTo>
                  <a:lnTo>
                    <a:pt x="236804" y="24033"/>
                  </a:lnTo>
                  <a:lnTo>
                    <a:pt x="236727" y="24280"/>
                  </a:lnTo>
                  <a:lnTo>
                    <a:pt x="236667" y="24527"/>
                  </a:lnTo>
                  <a:lnTo>
                    <a:pt x="236625" y="24783"/>
                  </a:lnTo>
                  <a:lnTo>
                    <a:pt x="236591" y="25038"/>
                  </a:lnTo>
                  <a:lnTo>
                    <a:pt x="236574" y="25294"/>
                  </a:lnTo>
                  <a:lnTo>
                    <a:pt x="236565" y="25558"/>
                  </a:lnTo>
                  <a:lnTo>
                    <a:pt x="236565" y="25814"/>
                  </a:lnTo>
                  <a:lnTo>
                    <a:pt x="236591" y="26069"/>
                  </a:lnTo>
                  <a:lnTo>
                    <a:pt x="236616" y="26333"/>
                  </a:lnTo>
                  <a:lnTo>
                    <a:pt x="236727" y="27041"/>
                  </a:lnTo>
                  <a:lnTo>
                    <a:pt x="236812" y="27722"/>
                  </a:lnTo>
                  <a:lnTo>
                    <a:pt x="236889" y="28378"/>
                  </a:lnTo>
                  <a:lnTo>
                    <a:pt x="236949" y="29008"/>
                  </a:lnTo>
                  <a:lnTo>
                    <a:pt x="236991" y="29613"/>
                  </a:lnTo>
                  <a:lnTo>
                    <a:pt x="237025" y="30201"/>
                  </a:lnTo>
                  <a:lnTo>
                    <a:pt x="237042" y="30781"/>
                  </a:lnTo>
                  <a:lnTo>
                    <a:pt x="237051" y="31343"/>
                  </a:lnTo>
                  <a:lnTo>
                    <a:pt x="237051" y="31837"/>
                  </a:lnTo>
                  <a:lnTo>
                    <a:pt x="237042" y="32331"/>
                  </a:lnTo>
                  <a:lnTo>
                    <a:pt x="237017" y="32825"/>
                  </a:lnTo>
                  <a:lnTo>
                    <a:pt x="236991" y="33319"/>
                  </a:lnTo>
                  <a:lnTo>
                    <a:pt x="236957" y="33813"/>
                  </a:lnTo>
                  <a:lnTo>
                    <a:pt x="236923" y="34299"/>
                  </a:lnTo>
                  <a:lnTo>
                    <a:pt x="236872" y="34793"/>
                  </a:lnTo>
                  <a:lnTo>
                    <a:pt x="236821" y="35279"/>
                  </a:lnTo>
                  <a:lnTo>
                    <a:pt x="236761" y="35764"/>
                  </a:lnTo>
                  <a:lnTo>
                    <a:pt x="236693" y="36241"/>
                  </a:lnTo>
                  <a:lnTo>
                    <a:pt x="236616" y="36727"/>
                  </a:lnTo>
                  <a:lnTo>
                    <a:pt x="236531" y="37204"/>
                  </a:lnTo>
                  <a:lnTo>
                    <a:pt x="236446" y="37681"/>
                  </a:lnTo>
                  <a:lnTo>
                    <a:pt x="236344" y="38158"/>
                  </a:lnTo>
                  <a:lnTo>
                    <a:pt x="236241" y="38635"/>
                  </a:lnTo>
                  <a:lnTo>
                    <a:pt x="236139" y="39104"/>
                  </a:lnTo>
                  <a:lnTo>
                    <a:pt x="236020" y="39572"/>
                  </a:lnTo>
                  <a:lnTo>
                    <a:pt x="235901" y="40041"/>
                  </a:lnTo>
                  <a:lnTo>
                    <a:pt x="235764" y="40510"/>
                  </a:lnTo>
                  <a:lnTo>
                    <a:pt x="235628" y="40970"/>
                  </a:lnTo>
                  <a:lnTo>
                    <a:pt x="235492" y="41430"/>
                  </a:lnTo>
                  <a:lnTo>
                    <a:pt x="235338" y="41890"/>
                  </a:lnTo>
                  <a:lnTo>
                    <a:pt x="235185" y="42341"/>
                  </a:lnTo>
                  <a:lnTo>
                    <a:pt x="235023" y="42801"/>
                  </a:lnTo>
                  <a:lnTo>
                    <a:pt x="234853" y="43253"/>
                  </a:lnTo>
                  <a:lnTo>
                    <a:pt x="234682" y="43696"/>
                  </a:lnTo>
                  <a:lnTo>
                    <a:pt x="234504" y="44147"/>
                  </a:lnTo>
                  <a:lnTo>
                    <a:pt x="234316" y="44590"/>
                  </a:lnTo>
                  <a:lnTo>
                    <a:pt x="234120" y="45033"/>
                  </a:lnTo>
                  <a:lnTo>
                    <a:pt x="233924" y="45468"/>
                  </a:lnTo>
                  <a:lnTo>
                    <a:pt x="233720" y="45911"/>
                  </a:lnTo>
                  <a:lnTo>
                    <a:pt x="233507" y="46337"/>
                  </a:lnTo>
                  <a:lnTo>
                    <a:pt x="233294" y="46771"/>
                  </a:lnTo>
                  <a:lnTo>
                    <a:pt x="233064" y="47197"/>
                  </a:lnTo>
                  <a:lnTo>
                    <a:pt x="232842" y="47623"/>
                  </a:lnTo>
                  <a:lnTo>
                    <a:pt x="232604" y="48049"/>
                  </a:lnTo>
                  <a:lnTo>
                    <a:pt x="232365" y="48467"/>
                  </a:lnTo>
                  <a:lnTo>
                    <a:pt x="232118" y="48884"/>
                  </a:lnTo>
                  <a:lnTo>
                    <a:pt x="231863" y="49302"/>
                  </a:lnTo>
                  <a:lnTo>
                    <a:pt x="231607" y="49710"/>
                  </a:lnTo>
                  <a:lnTo>
                    <a:pt x="231343" y="50119"/>
                  </a:lnTo>
                  <a:lnTo>
                    <a:pt x="231079" y="50528"/>
                  </a:lnTo>
                  <a:lnTo>
                    <a:pt x="230798" y="50929"/>
                  </a:lnTo>
                  <a:lnTo>
                    <a:pt x="230525" y="51329"/>
                  </a:lnTo>
                  <a:lnTo>
                    <a:pt x="230235" y="51721"/>
                  </a:lnTo>
                  <a:lnTo>
                    <a:pt x="229946" y="52113"/>
                  </a:lnTo>
                  <a:lnTo>
                    <a:pt x="229648" y="52505"/>
                  </a:lnTo>
                  <a:lnTo>
                    <a:pt x="229349" y="52897"/>
                  </a:lnTo>
                  <a:lnTo>
                    <a:pt x="229043" y="53280"/>
                  </a:lnTo>
                  <a:lnTo>
                    <a:pt x="228727" y="53655"/>
                  </a:lnTo>
                  <a:lnTo>
                    <a:pt x="228412" y="54030"/>
                  </a:lnTo>
                  <a:lnTo>
                    <a:pt x="228088" y="54405"/>
                  </a:lnTo>
                  <a:lnTo>
                    <a:pt x="227765" y="54779"/>
                  </a:lnTo>
                  <a:lnTo>
                    <a:pt x="227432" y="55146"/>
                  </a:lnTo>
                  <a:lnTo>
                    <a:pt x="227092" y="55504"/>
                  </a:lnTo>
                  <a:lnTo>
                    <a:pt x="226751" y="55861"/>
                  </a:lnTo>
                  <a:lnTo>
                    <a:pt x="226410" y="56219"/>
                  </a:lnTo>
                  <a:lnTo>
                    <a:pt x="226052" y="56569"/>
                  </a:lnTo>
                  <a:lnTo>
                    <a:pt x="225695" y="56918"/>
                  </a:lnTo>
                  <a:lnTo>
                    <a:pt x="225337" y="57267"/>
                  </a:lnTo>
                  <a:lnTo>
                    <a:pt x="224970" y="57608"/>
                  </a:lnTo>
                  <a:lnTo>
                    <a:pt x="224596" y="57940"/>
                  </a:lnTo>
                  <a:lnTo>
                    <a:pt x="224221" y="58272"/>
                  </a:lnTo>
                  <a:lnTo>
                    <a:pt x="223846" y="58605"/>
                  </a:lnTo>
                  <a:lnTo>
                    <a:pt x="223462" y="58928"/>
                  </a:lnTo>
                  <a:lnTo>
                    <a:pt x="223071" y="59252"/>
                  </a:lnTo>
                  <a:lnTo>
                    <a:pt x="222679" y="59567"/>
                  </a:lnTo>
                  <a:lnTo>
                    <a:pt x="222278" y="59883"/>
                  </a:lnTo>
                  <a:lnTo>
                    <a:pt x="221878" y="60189"/>
                  </a:lnTo>
                  <a:lnTo>
                    <a:pt x="221469" y="60496"/>
                  </a:lnTo>
                  <a:lnTo>
                    <a:pt x="221060" y="60803"/>
                  </a:lnTo>
                  <a:lnTo>
                    <a:pt x="220643" y="61092"/>
                  </a:lnTo>
                  <a:lnTo>
                    <a:pt x="220225" y="61390"/>
                  </a:lnTo>
                  <a:lnTo>
                    <a:pt x="219799" y="61680"/>
                  </a:lnTo>
                  <a:lnTo>
                    <a:pt x="219373" y="61961"/>
                  </a:lnTo>
                  <a:lnTo>
                    <a:pt x="218939" y="62242"/>
                  </a:lnTo>
                  <a:lnTo>
                    <a:pt x="218504" y="62515"/>
                  </a:lnTo>
                  <a:lnTo>
                    <a:pt x="218061" y="62788"/>
                  </a:lnTo>
                  <a:lnTo>
                    <a:pt x="217618" y="63052"/>
                  </a:lnTo>
                  <a:lnTo>
                    <a:pt x="217175" y="63316"/>
                  </a:lnTo>
                  <a:lnTo>
                    <a:pt x="216724" y="63580"/>
                  </a:lnTo>
                  <a:lnTo>
                    <a:pt x="216264" y="63827"/>
                  </a:lnTo>
                  <a:lnTo>
                    <a:pt x="215812" y="64083"/>
                  </a:lnTo>
                  <a:lnTo>
                    <a:pt x="215344" y="64321"/>
                  </a:lnTo>
                  <a:lnTo>
                    <a:pt x="214884" y="64560"/>
                  </a:lnTo>
                  <a:lnTo>
                    <a:pt x="214406" y="64798"/>
                  </a:lnTo>
                  <a:lnTo>
                    <a:pt x="213938" y="65028"/>
                  </a:lnTo>
                  <a:lnTo>
                    <a:pt x="213461" y="65250"/>
                  </a:lnTo>
                  <a:lnTo>
                    <a:pt x="212984" y="65471"/>
                  </a:lnTo>
                  <a:lnTo>
                    <a:pt x="212498" y="65693"/>
                  </a:lnTo>
                  <a:lnTo>
                    <a:pt x="212013" y="65897"/>
                  </a:lnTo>
                  <a:lnTo>
                    <a:pt x="211518" y="66102"/>
                  </a:lnTo>
                  <a:lnTo>
                    <a:pt x="211024" y="66306"/>
                  </a:lnTo>
                  <a:lnTo>
                    <a:pt x="210530" y="66502"/>
                  </a:lnTo>
                  <a:lnTo>
                    <a:pt x="210028" y="66689"/>
                  </a:lnTo>
                  <a:lnTo>
                    <a:pt x="209525" y="66877"/>
                  </a:lnTo>
                  <a:lnTo>
                    <a:pt x="209014" y="67056"/>
                  </a:lnTo>
                  <a:lnTo>
                    <a:pt x="208503" y="67235"/>
                  </a:lnTo>
                  <a:lnTo>
                    <a:pt x="207991" y="67405"/>
                  </a:lnTo>
                  <a:lnTo>
                    <a:pt x="207480" y="67567"/>
                  </a:lnTo>
                  <a:lnTo>
                    <a:pt x="206961" y="67729"/>
                  </a:lnTo>
                  <a:lnTo>
                    <a:pt x="206441" y="67882"/>
                  </a:lnTo>
                  <a:lnTo>
                    <a:pt x="205913" y="68036"/>
                  </a:lnTo>
                  <a:lnTo>
                    <a:pt x="205384" y="68180"/>
                  </a:lnTo>
                  <a:lnTo>
                    <a:pt x="204856" y="68317"/>
                  </a:lnTo>
                  <a:lnTo>
                    <a:pt x="204320" y="68453"/>
                  </a:lnTo>
                  <a:lnTo>
                    <a:pt x="203791" y="68581"/>
                  </a:lnTo>
                  <a:lnTo>
                    <a:pt x="203246" y="68700"/>
                  </a:lnTo>
                  <a:lnTo>
                    <a:pt x="202709" y="68811"/>
                  </a:lnTo>
                  <a:lnTo>
                    <a:pt x="202164" y="68922"/>
                  </a:lnTo>
                  <a:lnTo>
                    <a:pt x="201619" y="69032"/>
                  </a:lnTo>
                  <a:lnTo>
                    <a:pt x="201074" y="69126"/>
                  </a:lnTo>
                  <a:lnTo>
                    <a:pt x="200520" y="69220"/>
                  </a:lnTo>
                  <a:lnTo>
                    <a:pt x="199966" y="69313"/>
                  </a:lnTo>
                  <a:lnTo>
                    <a:pt x="199412" y="69390"/>
                  </a:lnTo>
                  <a:lnTo>
                    <a:pt x="198859" y="69467"/>
                  </a:lnTo>
                  <a:lnTo>
                    <a:pt x="198296" y="69543"/>
                  </a:lnTo>
                  <a:lnTo>
                    <a:pt x="197734" y="69603"/>
                  </a:lnTo>
                  <a:lnTo>
                    <a:pt x="197172" y="69663"/>
                  </a:lnTo>
                  <a:lnTo>
                    <a:pt x="196601" y="69714"/>
                  </a:lnTo>
                  <a:lnTo>
                    <a:pt x="196039" y="69765"/>
                  </a:lnTo>
                  <a:lnTo>
                    <a:pt x="195468" y="69799"/>
                  </a:lnTo>
                  <a:lnTo>
                    <a:pt x="194897" y="69833"/>
                  </a:lnTo>
                  <a:lnTo>
                    <a:pt x="194318" y="69867"/>
                  </a:lnTo>
                  <a:lnTo>
                    <a:pt x="193747" y="69884"/>
                  </a:lnTo>
                  <a:lnTo>
                    <a:pt x="193168" y="69901"/>
                  </a:lnTo>
                  <a:lnTo>
                    <a:pt x="192588" y="69910"/>
                  </a:lnTo>
                  <a:lnTo>
                    <a:pt x="192009" y="69918"/>
                  </a:lnTo>
                  <a:lnTo>
                    <a:pt x="191157" y="69910"/>
                  </a:lnTo>
                  <a:lnTo>
                    <a:pt x="190314" y="69884"/>
                  </a:lnTo>
                  <a:lnTo>
                    <a:pt x="189470" y="69859"/>
                  </a:lnTo>
                  <a:lnTo>
                    <a:pt x="188635" y="69808"/>
                  </a:lnTo>
                  <a:lnTo>
                    <a:pt x="187801" y="69748"/>
                  </a:lnTo>
                  <a:lnTo>
                    <a:pt x="186974" y="69671"/>
                  </a:lnTo>
                  <a:lnTo>
                    <a:pt x="186139" y="69586"/>
                  </a:lnTo>
                  <a:lnTo>
                    <a:pt x="185321" y="69492"/>
                  </a:lnTo>
                  <a:lnTo>
                    <a:pt x="184504" y="69382"/>
                  </a:lnTo>
                  <a:lnTo>
                    <a:pt x="183686" y="69254"/>
                  </a:lnTo>
                  <a:lnTo>
                    <a:pt x="182876" y="69118"/>
                  </a:lnTo>
                  <a:lnTo>
                    <a:pt x="182067" y="68973"/>
                  </a:lnTo>
                  <a:lnTo>
                    <a:pt x="181266" y="68811"/>
                  </a:lnTo>
                  <a:lnTo>
                    <a:pt x="180465" y="68632"/>
                  </a:lnTo>
                  <a:lnTo>
                    <a:pt x="179673" y="68444"/>
                  </a:lnTo>
                  <a:lnTo>
                    <a:pt x="178889" y="68249"/>
                  </a:lnTo>
                  <a:lnTo>
                    <a:pt x="178106" y="68044"/>
                  </a:lnTo>
                  <a:lnTo>
                    <a:pt x="177330" y="67823"/>
                  </a:lnTo>
                  <a:lnTo>
                    <a:pt x="176564" y="67584"/>
                  </a:lnTo>
                  <a:lnTo>
                    <a:pt x="175797" y="67337"/>
                  </a:lnTo>
                  <a:lnTo>
                    <a:pt x="175039" y="67081"/>
                  </a:lnTo>
                  <a:lnTo>
                    <a:pt x="174289" y="66817"/>
                  </a:lnTo>
                  <a:lnTo>
                    <a:pt x="173539" y="66536"/>
                  </a:lnTo>
                  <a:lnTo>
                    <a:pt x="172807" y="66246"/>
                  </a:lnTo>
                  <a:lnTo>
                    <a:pt x="172074" y="65940"/>
                  </a:lnTo>
                  <a:lnTo>
                    <a:pt x="171341" y="65625"/>
                  </a:lnTo>
                  <a:lnTo>
                    <a:pt x="170626" y="65301"/>
                  </a:lnTo>
                  <a:lnTo>
                    <a:pt x="169918" y="64969"/>
                  </a:lnTo>
                  <a:lnTo>
                    <a:pt x="169211" y="64619"/>
                  </a:lnTo>
                  <a:lnTo>
                    <a:pt x="168513" y="64261"/>
                  </a:lnTo>
                  <a:lnTo>
                    <a:pt x="167823" y="63895"/>
                  </a:lnTo>
                  <a:lnTo>
                    <a:pt x="167141" y="63520"/>
                  </a:lnTo>
                  <a:lnTo>
                    <a:pt x="166477" y="63128"/>
                  </a:lnTo>
                  <a:lnTo>
                    <a:pt x="165812" y="62728"/>
                  </a:lnTo>
                  <a:lnTo>
                    <a:pt x="165148" y="62319"/>
                  </a:lnTo>
                  <a:lnTo>
                    <a:pt x="164500" y="61902"/>
                  </a:lnTo>
                  <a:lnTo>
                    <a:pt x="163861" y="61467"/>
                  </a:lnTo>
                  <a:lnTo>
                    <a:pt x="163239" y="61033"/>
                  </a:lnTo>
                  <a:lnTo>
                    <a:pt x="162617" y="60581"/>
                  </a:lnTo>
                  <a:lnTo>
                    <a:pt x="162004" y="60121"/>
                  </a:lnTo>
                  <a:lnTo>
                    <a:pt x="161399" y="59653"/>
                  </a:lnTo>
                  <a:lnTo>
                    <a:pt x="160811" y="59175"/>
                  </a:lnTo>
                  <a:lnTo>
                    <a:pt x="160223" y="58690"/>
                  </a:lnTo>
                  <a:lnTo>
                    <a:pt x="159653" y="58187"/>
                  </a:lnTo>
                  <a:lnTo>
                    <a:pt x="159090" y="57685"/>
                  </a:lnTo>
                  <a:lnTo>
                    <a:pt x="158537" y="57165"/>
                  </a:lnTo>
                  <a:lnTo>
                    <a:pt x="157991" y="56637"/>
                  </a:lnTo>
                  <a:lnTo>
                    <a:pt x="157463" y="56108"/>
                  </a:lnTo>
                  <a:lnTo>
                    <a:pt x="156944" y="55563"/>
                  </a:lnTo>
                  <a:lnTo>
                    <a:pt x="156432" y="55009"/>
                  </a:lnTo>
                  <a:lnTo>
                    <a:pt x="155930" y="54447"/>
                  </a:lnTo>
                  <a:lnTo>
                    <a:pt x="155444" y="53876"/>
                  </a:lnTo>
                  <a:lnTo>
                    <a:pt x="154967" y="53306"/>
                  </a:lnTo>
                  <a:lnTo>
                    <a:pt x="154507" y="52718"/>
                  </a:lnTo>
                  <a:lnTo>
                    <a:pt x="154047" y="52121"/>
                  </a:lnTo>
                  <a:lnTo>
                    <a:pt x="153612" y="51517"/>
                  </a:lnTo>
                  <a:lnTo>
                    <a:pt x="153178" y="50903"/>
                  </a:lnTo>
                  <a:lnTo>
                    <a:pt x="152761" y="50290"/>
                  </a:lnTo>
                  <a:lnTo>
                    <a:pt x="152360" y="49659"/>
                  </a:lnTo>
                  <a:lnTo>
                    <a:pt x="151968" y="49020"/>
                  </a:lnTo>
                  <a:lnTo>
                    <a:pt x="151593" y="48381"/>
                  </a:lnTo>
                  <a:lnTo>
                    <a:pt x="151227" y="47734"/>
                  </a:lnTo>
                  <a:lnTo>
                    <a:pt x="150869" y="47069"/>
                  </a:lnTo>
                  <a:lnTo>
                    <a:pt x="150528" y="46405"/>
                  </a:lnTo>
                  <a:lnTo>
                    <a:pt x="150375" y="46107"/>
                  </a:lnTo>
                  <a:lnTo>
                    <a:pt x="150213" y="45817"/>
                  </a:lnTo>
                  <a:lnTo>
                    <a:pt x="150034" y="45536"/>
                  </a:lnTo>
                  <a:lnTo>
                    <a:pt x="149855" y="45255"/>
                  </a:lnTo>
                  <a:lnTo>
                    <a:pt x="149660" y="44991"/>
                  </a:lnTo>
                  <a:lnTo>
                    <a:pt x="149455" y="44727"/>
                  </a:lnTo>
                  <a:lnTo>
                    <a:pt x="149251" y="44480"/>
                  </a:lnTo>
                  <a:lnTo>
                    <a:pt x="149029" y="44233"/>
                  </a:lnTo>
                  <a:lnTo>
                    <a:pt x="148799" y="43994"/>
                  </a:lnTo>
                  <a:lnTo>
                    <a:pt x="148561" y="43772"/>
                  </a:lnTo>
                  <a:lnTo>
                    <a:pt x="148322" y="43551"/>
                  </a:lnTo>
                  <a:lnTo>
                    <a:pt x="148066" y="43338"/>
                  </a:lnTo>
                  <a:lnTo>
                    <a:pt x="147811" y="43142"/>
                  </a:lnTo>
                  <a:lnTo>
                    <a:pt x="147547" y="42946"/>
                  </a:lnTo>
                  <a:lnTo>
                    <a:pt x="147274" y="42767"/>
                  </a:lnTo>
                  <a:lnTo>
                    <a:pt x="147001" y="42588"/>
                  </a:lnTo>
                  <a:lnTo>
                    <a:pt x="146712" y="42426"/>
                  </a:lnTo>
                  <a:lnTo>
                    <a:pt x="146422" y="42273"/>
                  </a:lnTo>
                  <a:lnTo>
                    <a:pt x="146124" y="42128"/>
                  </a:lnTo>
                  <a:lnTo>
                    <a:pt x="145826" y="41992"/>
                  </a:lnTo>
                  <a:lnTo>
                    <a:pt x="145519" y="41864"/>
                  </a:lnTo>
                  <a:lnTo>
                    <a:pt x="145204" y="41753"/>
                  </a:lnTo>
                  <a:lnTo>
                    <a:pt x="144889" y="41643"/>
                  </a:lnTo>
                  <a:lnTo>
                    <a:pt x="144565" y="41549"/>
                  </a:lnTo>
                  <a:lnTo>
                    <a:pt x="144241" y="41464"/>
                  </a:lnTo>
                  <a:lnTo>
                    <a:pt x="143909" y="41396"/>
                  </a:lnTo>
                  <a:lnTo>
                    <a:pt x="143577" y="41327"/>
                  </a:lnTo>
                  <a:lnTo>
                    <a:pt x="143236" y="41276"/>
                  </a:lnTo>
                  <a:lnTo>
                    <a:pt x="142895" y="41242"/>
                  </a:lnTo>
                  <a:lnTo>
                    <a:pt x="142546" y="41208"/>
                  </a:lnTo>
                  <a:lnTo>
                    <a:pt x="142197" y="41191"/>
                  </a:lnTo>
                  <a:lnTo>
                    <a:pt x="141498" y="41191"/>
                  </a:lnTo>
                  <a:lnTo>
                    <a:pt x="141149" y="41208"/>
                  </a:lnTo>
                  <a:lnTo>
                    <a:pt x="140808" y="41242"/>
                  </a:lnTo>
                  <a:lnTo>
                    <a:pt x="140467" y="41276"/>
                  </a:lnTo>
                  <a:lnTo>
                    <a:pt x="140126" y="41327"/>
                  </a:lnTo>
                  <a:lnTo>
                    <a:pt x="139794" y="41396"/>
                  </a:lnTo>
                  <a:lnTo>
                    <a:pt x="139462" y="41464"/>
                  </a:lnTo>
                  <a:lnTo>
                    <a:pt x="139138" y="41549"/>
                  </a:lnTo>
                  <a:lnTo>
                    <a:pt x="138814" y="41643"/>
                  </a:lnTo>
                  <a:lnTo>
                    <a:pt x="138491" y="41753"/>
                  </a:lnTo>
                  <a:lnTo>
                    <a:pt x="138184" y="41864"/>
                  </a:lnTo>
                  <a:lnTo>
                    <a:pt x="137877" y="41992"/>
                  </a:lnTo>
                  <a:lnTo>
                    <a:pt x="137571" y="42128"/>
                  </a:lnTo>
                  <a:lnTo>
                    <a:pt x="137272" y="42273"/>
                  </a:lnTo>
                  <a:lnTo>
                    <a:pt x="136983" y="42426"/>
                  </a:lnTo>
                  <a:lnTo>
                    <a:pt x="136702" y="42588"/>
                  </a:lnTo>
                  <a:lnTo>
                    <a:pt x="136420" y="42767"/>
                  </a:lnTo>
                  <a:lnTo>
                    <a:pt x="136148" y="42946"/>
                  </a:lnTo>
                  <a:lnTo>
                    <a:pt x="135884" y="43142"/>
                  </a:lnTo>
                  <a:lnTo>
                    <a:pt x="135628" y="43338"/>
                  </a:lnTo>
                  <a:lnTo>
                    <a:pt x="135381" y="43551"/>
                  </a:lnTo>
                  <a:lnTo>
                    <a:pt x="135134" y="43772"/>
                  </a:lnTo>
                  <a:lnTo>
                    <a:pt x="134896" y="44003"/>
                  </a:lnTo>
                  <a:lnTo>
                    <a:pt x="134674" y="44233"/>
                  </a:lnTo>
                  <a:lnTo>
                    <a:pt x="134453" y="44480"/>
                  </a:lnTo>
                  <a:lnTo>
                    <a:pt x="134240" y="44735"/>
                  </a:lnTo>
                  <a:lnTo>
                    <a:pt x="134035" y="44991"/>
                  </a:lnTo>
                  <a:lnTo>
                    <a:pt x="133848" y="45263"/>
                  </a:lnTo>
                  <a:lnTo>
                    <a:pt x="133660" y="45536"/>
                  </a:lnTo>
                  <a:lnTo>
                    <a:pt x="133490" y="45817"/>
                  </a:lnTo>
                  <a:lnTo>
                    <a:pt x="133319" y="46115"/>
                  </a:lnTo>
                  <a:lnTo>
                    <a:pt x="133166" y="46413"/>
                  </a:lnTo>
                  <a:lnTo>
                    <a:pt x="132825" y="47078"/>
                  </a:lnTo>
                  <a:lnTo>
                    <a:pt x="132476" y="47734"/>
                  </a:lnTo>
                  <a:lnTo>
                    <a:pt x="132110" y="48381"/>
                  </a:lnTo>
                  <a:lnTo>
                    <a:pt x="131726" y="49029"/>
                  </a:lnTo>
                  <a:lnTo>
                    <a:pt x="131334" y="49659"/>
                  </a:lnTo>
                  <a:lnTo>
                    <a:pt x="130934" y="50290"/>
                  </a:lnTo>
                  <a:lnTo>
                    <a:pt x="130517" y="50912"/>
                  </a:lnTo>
                  <a:lnTo>
                    <a:pt x="130091" y="51517"/>
                  </a:lnTo>
                  <a:lnTo>
                    <a:pt x="129648" y="52121"/>
                  </a:lnTo>
                  <a:lnTo>
                    <a:pt x="129196" y="52718"/>
                  </a:lnTo>
                  <a:lnTo>
                    <a:pt x="128728" y="53306"/>
                  </a:lnTo>
                  <a:lnTo>
                    <a:pt x="128250" y="53885"/>
                  </a:lnTo>
                  <a:lnTo>
                    <a:pt x="127765" y="54447"/>
                  </a:lnTo>
                  <a:lnTo>
                    <a:pt x="127271" y="55009"/>
                  </a:lnTo>
                  <a:lnTo>
                    <a:pt x="126760" y="55563"/>
                  </a:lnTo>
                  <a:lnTo>
                    <a:pt x="126240" y="56108"/>
                  </a:lnTo>
                  <a:lnTo>
                    <a:pt x="125703" y="56637"/>
                  </a:lnTo>
                  <a:lnTo>
                    <a:pt x="125166" y="57165"/>
                  </a:lnTo>
                  <a:lnTo>
                    <a:pt x="124613" y="57685"/>
                  </a:lnTo>
                  <a:lnTo>
                    <a:pt x="124050" y="58187"/>
                  </a:lnTo>
                  <a:lnTo>
                    <a:pt x="123471" y="58690"/>
                  </a:lnTo>
                  <a:lnTo>
                    <a:pt x="122892" y="59175"/>
                  </a:lnTo>
                  <a:lnTo>
                    <a:pt x="122295" y="59653"/>
                  </a:lnTo>
                  <a:lnTo>
                    <a:pt x="121699" y="60121"/>
                  </a:lnTo>
                  <a:lnTo>
                    <a:pt x="121086" y="60581"/>
                  </a:lnTo>
                  <a:lnTo>
                    <a:pt x="120464" y="61033"/>
                  </a:lnTo>
                  <a:lnTo>
                    <a:pt x="119833" y="61467"/>
                  </a:lnTo>
                  <a:lnTo>
                    <a:pt x="119194" y="61902"/>
                  </a:lnTo>
                  <a:lnTo>
                    <a:pt x="118547" y="62319"/>
                  </a:lnTo>
                  <a:lnTo>
                    <a:pt x="117891" y="62728"/>
                  </a:lnTo>
                  <a:lnTo>
                    <a:pt x="117226" y="63128"/>
                  </a:lnTo>
                  <a:lnTo>
                    <a:pt x="116553" y="63520"/>
                  </a:lnTo>
                  <a:lnTo>
                    <a:pt x="115872" y="63895"/>
                  </a:lnTo>
                  <a:lnTo>
                    <a:pt x="115182" y="64261"/>
                  </a:lnTo>
                  <a:lnTo>
                    <a:pt x="114483" y="64619"/>
                  </a:lnTo>
                  <a:lnTo>
                    <a:pt x="113785" y="64969"/>
                  </a:lnTo>
                  <a:lnTo>
                    <a:pt x="113069" y="65301"/>
                  </a:lnTo>
                  <a:lnTo>
                    <a:pt x="112353" y="65625"/>
                  </a:lnTo>
                  <a:lnTo>
                    <a:pt x="111629" y="65940"/>
                  </a:lnTo>
                  <a:lnTo>
                    <a:pt x="110897" y="66246"/>
                  </a:lnTo>
                  <a:lnTo>
                    <a:pt x="110155" y="66536"/>
                  </a:lnTo>
                  <a:lnTo>
                    <a:pt x="109414" y="66817"/>
                  </a:lnTo>
                  <a:lnTo>
                    <a:pt x="108656" y="67081"/>
                  </a:lnTo>
                  <a:lnTo>
                    <a:pt x="107898" y="67337"/>
                  </a:lnTo>
                  <a:lnTo>
                    <a:pt x="107140" y="67584"/>
                  </a:lnTo>
                  <a:lnTo>
                    <a:pt x="106364" y="67814"/>
                  </a:lnTo>
                  <a:lnTo>
                    <a:pt x="105589" y="68044"/>
                  </a:lnTo>
                  <a:lnTo>
                    <a:pt x="104805" y="68249"/>
                  </a:lnTo>
                  <a:lnTo>
                    <a:pt x="104021" y="68444"/>
                  </a:lnTo>
                  <a:lnTo>
                    <a:pt x="103229" y="68632"/>
                  </a:lnTo>
                  <a:lnTo>
                    <a:pt x="102428" y="68811"/>
                  </a:lnTo>
                  <a:lnTo>
                    <a:pt x="101628" y="68973"/>
                  </a:lnTo>
                  <a:lnTo>
                    <a:pt x="100827" y="69118"/>
                  </a:lnTo>
                  <a:lnTo>
                    <a:pt x="100017" y="69254"/>
                  </a:lnTo>
                  <a:lnTo>
                    <a:pt x="99200" y="69382"/>
                  </a:lnTo>
                  <a:lnTo>
                    <a:pt x="98382" y="69492"/>
                  </a:lnTo>
                  <a:lnTo>
                    <a:pt x="97555" y="69586"/>
                  </a:lnTo>
                  <a:lnTo>
                    <a:pt x="96729" y="69671"/>
                  </a:lnTo>
                  <a:lnTo>
                    <a:pt x="95894" y="69748"/>
                  </a:lnTo>
                  <a:lnTo>
                    <a:pt x="95059" y="69808"/>
                  </a:lnTo>
                  <a:lnTo>
                    <a:pt x="94224" y="69859"/>
                  </a:lnTo>
                  <a:lnTo>
                    <a:pt x="93381" y="69884"/>
                  </a:lnTo>
                  <a:lnTo>
                    <a:pt x="92537" y="69910"/>
                  </a:lnTo>
                  <a:lnTo>
                    <a:pt x="91694" y="69918"/>
                  </a:lnTo>
                  <a:lnTo>
                    <a:pt x="91115" y="69910"/>
                  </a:lnTo>
                  <a:lnTo>
                    <a:pt x="90535" y="69901"/>
                  </a:lnTo>
                  <a:lnTo>
                    <a:pt x="89956" y="69884"/>
                  </a:lnTo>
                  <a:lnTo>
                    <a:pt x="89377" y="69867"/>
                  </a:lnTo>
                  <a:lnTo>
                    <a:pt x="88806" y="69833"/>
                  </a:lnTo>
                  <a:lnTo>
                    <a:pt x="88235" y="69799"/>
                  </a:lnTo>
                  <a:lnTo>
                    <a:pt x="87664" y="69765"/>
                  </a:lnTo>
                  <a:lnTo>
                    <a:pt x="87094" y="69714"/>
                  </a:lnTo>
                  <a:lnTo>
                    <a:pt x="86531" y="69663"/>
                  </a:lnTo>
                  <a:lnTo>
                    <a:pt x="85960" y="69603"/>
                  </a:lnTo>
                  <a:lnTo>
                    <a:pt x="85398" y="69543"/>
                  </a:lnTo>
                  <a:lnTo>
                    <a:pt x="84844" y="69467"/>
                  </a:lnTo>
                  <a:lnTo>
                    <a:pt x="84282" y="69390"/>
                  </a:lnTo>
                  <a:lnTo>
                    <a:pt x="83728" y="69313"/>
                  </a:lnTo>
                  <a:lnTo>
                    <a:pt x="83175" y="69220"/>
                  </a:lnTo>
                  <a:lnTo>
                    <a:pt x="82629" y="69126"/>
                  </a:lnTo>
                  <a:lnTo>
                    <a:pt x="82076" y="69032"/>
                  </a:lnTo>
                  <a:lnTo>
                    <a:pt x="81530" y="68922"/>
                  </a:lnTo>
                  <a:lnTo>
                    <a:pt x="80985" y="68811"/>
                  </a:lnTo>
                  <a:lnTo>
                    <a:pt x="80448" y="68700"/>
                  </a:lnTo>
                  <a:lnTo>
                    <a:pt x="79912" y="68572"/>
                  </a:lnTo>
                  <a:lnTo>
                    <a:pt x="79375" y="68453"/>
                  </a:lnTo>
                  <a:lnTo>
                    <a:pt x="78838" y="68317"/>
                  </a:lnTo>
                  <a:lnTo>
                    <a:pt x="78310" y="68180"/>
                  </a:lnTo>
                  <a:lnTo>
                    <a:pt x="77782" y="68036"/>
                  </a:lnTo>
                  <a:lnTo>
                    <a:pt x="77262" y="67882"/>
                  </a:lnTo>
                  <a:lnTo>
                    <a:pt x="76743" y="67729"/>
                  </a:lnTo>
                  <a:lnTo>
                    <a:pt x="76223" y="67567"/>
                  </a:lnTo>
                  <a:lnTo>
                    <a:pt x="75703" y="67405"/>
                  </a:lnTo>
                  <a:lnTo>
                    <a:pt x="75192" y="67235"/>
                  </a:lnTo>
                  <a:lnTo>
                    <a:pt x="74681" y="67056"/>
                  </a:lnTo>
                  <a:lnTo>
                    <a:pt x="74178" y="66877"/>
                  </a:lnTo>
                  <a:lnTo>
                    <a:pt x="73676" y="66689"/>
                  </a:lnTo>
                  <a:lnTo>
                    <a:pt x="73173" y="66502"/>
                  </a:lnTo>
                  <a:lnTo>
                    <a:pt x="72670" y="66306"/>
                  </a:lnTo>
                  <a:lnTo>
                    <a:pt x="72176" y="66102"/>
                  </a:lnTo>
                  <a:lnTo>
                    <a:pt x="71691" y="65897"/>
                  </a:lnTo>
                  <a:lnTo>
                    <a:pt x="71205" y="65684"/>
                  </a:lnTo>
                  <a:lnTo>
                    <a:pt x="70719" y="65471"/>
                  </a:lnTo>
                  <a:lnTo>
                    <a:pt x="70242" y="65250"/>
                  </a:lnTo>
                  <a:lnTo>
                    <a:pt x="69765" y="65028"/>
                  </a:lnTo>
                  <a:lnTo>
                    <a:pt x="69288" y="64798"/>
                  </a:lnTo>
                  <a:lnTo>
                    <a:pt x="68820" y="64560"/>
                  </a:lnTo>
                  <a:lnTo>
                    <a:pt x="68351" y="64321"/>
                  </a:lnTo>
                  <a:lnTo>
                    <a:pt x="67891" y="64074"/>
                  </a:lnTo>
                  <a:lnTo>
                    <a:pt x="67431" y="63827"/>
                  </a:lnTo>
                  <a:lnTo>
                    <a:pt x="66979" y="63571"/>
                  </a:lnTo>
                  <a:lnTo>
                    <a:pt x="66528" y="63316"/>
                  </a:lnTo>
                  <a:lnTo>
                    <a:pt x="66076" y="63052"/>
                  </a:lnTo>
                  <a:lnTo>
                    <a:pt x="65633" y="62788"/>
                  </a:lnTo>
                  <a:lnTo>
                    <a:pt x="65190" y="62515"/>
                  </a:lnTo>
                  <a:lnTo>
                    <a:pt x="64756" y="62242"/>
                  </a:lnTo>
                  <a:lnTo>
                    <a:pt x="64330" y="61961"/>
                  </a:lnTo>
                  <a:lnTo>
                    <a:pt x="63895" y="61680"/>
                  </a:lnTo>
                  <a:lnTo>
                    <a:pt x="63478" y="61390"/>
                  </a:lnTo>
                  <a:lnTo>
                    <a:pt x="63052" y="61092"/>
                  </a:lnTo>
                  <a:lnTo>
                    <a:pt x="62643" y="60794"/>
                  </a:lnTo>
                  <a:lnTo>
                    <a:pt x="62226" y="60496"/>
                  </a:lnTo>
                  <a:lnTo>
                    <a:pt x="61825" y="60189"/>
                  </a:lnTo>
                  <a:lnTo>
                    <a:pt x="61416" y="59883"/>
                  </a:lnTo>
                  <a:lnTo>
                    <a:pt x="61024" y="59567"/>
                  </a:lnTo>
                  <a:lnTo>
                    <a:pt x="60633" y="59252"/>
                  </a:lnTo>
                  <a:lnTo>
                    <a:pt x="60241" y="58928"/>
                  </a:lnTo>
                  <a:lnTo>
                    <a:pt x="59857" y="58605"/>
                  </a:lnTo>
                  <a:lnTo>
                    <a:pt x="59474" y="58272"/>
                  </a:lnTo>
                  <a:lnTo>
                    <a:pt x="59099" y="57940"/>
                  </a:lnTo>
                  <a:lnTo>
                    <a:pt x="58724" y="57599"/>
                  </a:lnTo>
                  <a:lnTo>
                    <a:pt x="58358" y="57259"/>
                  </a:lnTo>
                  <a:lnTo>
                    <a:pt x="58000" y="56918"/>
                  </a:lnTo>
                  <a:lnTo>
                    <a:pt x="57642" y="56569"/>
                  </a:lnTo>
                  <a:lnTo>
                    <a:pt x="57293" y="56219"/>
                  </a:lnTo>
                  <a:lnTo>
                    <a:pt x="56944" y="55861"/>
                  </a:lnTo>
                  <a:lnTo>
                    <a:pt x="56603" y="55504"/>
                  </a:lnTo>
                  <a:lnTo>
                    <a:pt x="56262" y="55137"/>
                  </a:lnTo>
                  <a:lnTo>
                    <a:pt x="55930" y="54771"/>
                  </a:lnTo>
                  <a:lnTo>
                    <a:pt x="55606" y="54405"/>
                  </a:lnTo>
                  <a:lnTo>
                    <a:pt x="55282" y="54030"/>
                  </a:lnTo>
                  <a:lnTo>
                    <a:pt x="54967" y="53655"/>
                  </a:lnTo>
                  <a:lnTo>
                    <a:pt x="54652" y="53272"/>
                  </a:lnTo>
                  <a:lnTo>
                    <a:pt x="54345" y="52888"/>
                  </a:lnTo>
                  <a:lnTo>
                    <a:pt x="54047" y="52505"/>
                  </a:lnTo>
                  <a:lnTo>
                    <a:pt x="53749" y="52113"/>
                  </a:lnTo>
                  <a:lnTo>
                    <a:pt x="53459" y="51721"/>
                  </a:lnTo>
                  <a:lnTo>
                    <a:pt x="53178" y="51329"/>
                  </a:lnTo>
                  <a:lnTo>
                    <a:pt x="52897" y="50929"/>
                  </a:lnTo>
                  <a:lnTo>
                    <a:pt x="52624" y="50528"/>
                  </a:lnTo>
                  <a:lnTo>
                    <a:pt x="52352" y="50119"/>
                  </a:lnTo>
                  <a:lnTo>
                    <a:pt x="52088" y="49710"/>
                  </a:lnTo>
                  <a:lnTo>
                    <a:pt x="51832" y="49302"/>
                  </a:lnTo>
                  <a:lnTo>
                    <a:pt x="51585" y="48884"/>
                  </a:lnTo>
                  <a:lnTo>
                    <a:pt x="51338" y="48467"/>
                  </a:lnTo>
                  <a:lnTo>
                    <a:pt x="51091" y="48049"/>
                  </a:lnTo>
                  <a:lnTo>
                    <a:pt x="50861" y="47623"/>
                  </a:lnTo>
                  <a:lnTo>
                    <a:pt x="50631" y="47197"/>
                  </a:lnTo>
                  <a:lnTo>
                    <a:pt x="50409" y="46771"/>
                  </a:lnTo>
                  <a:lnTo>
                    <a:pt x="50188" y="46337"/>
                  </a:lnTo>
                  <a:lnTo>
                    <a:pt x="49983" y="45902"/>
                  </a:lnTo>
                  <a:lnTo>
                    <a:pt x="49779" y="45468"/>
                  </a:lnTo>
                  <a:lnTo>
                    <a:pt x="49574" y="45033"/>
                  </a:lnTo>
                  <a:lnTo>
                    <a:pt x="49387" y="44590"/>
                  </a:lnTo>
                  <a:lnTo>
                    <a:pt x="49200" y="44147"/>
                  </a:lnTo>
                  <a:lnTo>
                    <a:pt x="49012" y="43696"/>
                  </a:lnTo>
                  <a:lnTo>
                    <a:pt x="48842" y="43244"/>
                  </a:lnTo>
                  <a:lnTo>
                    <a:pt x="48671" y="42793"/>
                  </a:lnTo>
                  <a:lnTo>
                    <a:pt x="48509" y="42341"/>
                  </a:lnTo>
                  <a:lnTo>
                    <a:pt x="48356" y="41890"/>
                  </a:lnTo>
                  <a:lnTo>
                    <a:pt x="48211" y="41430"/>
                  </a:lnTo>
                  <a:lnTo>
                    <a:pt x="48066" y="40970"/>
                  </a:lnTo>
                  <a:lnTo>
                    <a:pt x="47930" y="40501"/>
                  </a:lnTo>
                  <a:lnTo>
                    <a:pt x="47802" y="40041"/>
                  </a:lnTo>
                  <a:lnTo>
                    <a:pt x="47675" y="39572"/>
                  </a:lnTo>
                  <a:lnTo>
                    <a:pt x="47564" y="39104"/>
                  </a:lnTo>
                  <a:lnTo>
                    <a:pt x="47453" y="38635"/>
                  </a:lnTo>
                  <a:lnTo>
                    <a:pt x="47351" y="38158"/>
                  </a:lnTo>
                  <a:lnTo>
                    <a:pt x="47257" y="37681"/>
                  </a:lnTo>
                  <a:lnTo>
                    <a:pt x="47163" y="37204"/>
                  </a:lnTo>
                  <a:lnTo>
                    <a:pt x="47087" y="36727"/>
                  </a:lnTo>
                  <a:lnTo>
                    <a:pt x="47010" y="36241"/>
                  </a:lnTo>
                  <a:lnTo>
                    <a:pt x="46942" y="35764"/>
                  </a:lnTo>
                  <a:lnTo>
                    <a:pt x="46882" y="35279"/>
                  </a:lnTo>
                  <a:lnTo>
                    <a:pt x="46823" y="34793"/>
                  </a:lnTo>
                  <a:lnTo>
                    <a:pt x="46780" y="34299"/>
                  </a:lnTo>
                  <a:lnTo>
                    <a:pt x="46737" y="33813"/>
                  </a:lnTo>
                  <a:lnTo>
                    <a:pt x="46703" y="33319"/>
                  </a:lnTo>
                  <a:lnTo>
                    <a:pt x="46678" y="32825"/>
                  </a:lnTo>
                  <a:lnTo>
                    <a:pt x="46661" y="32331"/>
                  </a:lnTo>
                  <a:lnTo>
                    <a:pt x="46652" y="31837"/>
                  </a:lnTo>
                  <a:lnTo>
                    <a:pt x="46644" y="31343"/>
                  </a:lnTo>
                  <a:lnTo>
                    <a:pt x="46652" y="30781"/>
                  </a:lnTo>
                  <a:lnTo>
                    <a:pt x="46669" y="30201"/>
                  </a:lnTo>
                  <a:lnTo>
                    <a:pt x="46703" y="29613"/>
                  </a:lnTo>
                  <a:lnTo>
                    <a:pt x="46755" y="29008"/>
                  </a:lnTo>
                  <a:lnTo>
                    <a:pt x="46814" y="28378"/>
                  </a:lnTo>
                  <a:lnTo>
                    <a:pt x="46882" y="27722"/>
                  </a:lnTo>
                  <a:lnTo>
                    <a:pt x="46976" y="27041"/>
                  </a:lnTo>
                  <a:lnTo>
                    <a:pt x="47078" y="26333"/>
                  </a:lnTo>
                  <a:lnTo>
                    <a:pt x="47095" y="26223"/>
                  </a:lnTo>
                  <a:lnTo>
                    <a:pt x="47146" y="25933"/>
                  </a:lnTo>
                  <a:lnTo>
                    <a:pt x="47240" y="25473"/>
                  </a:lnTo>
                  <a:lnTo>
                    <a:pt x="47368" y="24877"/>
                  </a:lnTo>
                  <a:lnTo>
                    <a:pt x="47453" y="24519"/>
                  </a:lnTo>
                  <a:lnTo>
                    <a:pt x="47555" y="24144"/>
                  </a:lnTo>
                  <a:lnTo>
                    <a:pt x="47666" y="23727"/>
                  </a:lnTo>
                  <a:lnTo>
                    <a:pt x="47785" y="23292"/>
                  </a:lnTo>
                  <a:lnTo>
                    <a:pt x="47930" y="22832"/>
                  </a:lnTo>
                  <a:lnTo>
                    <a:pt x="48084" y="22346"/>
                  </a:lnTo>
                  <a:lnTo>
                    <a:pt x="48254" y="21844"/>
                  </a:lnTo>
                  <a:lnTo>
                    <a:pt x="48441" y="21324"/>
                  </a:lnTo>
                  <a:lnTo>
                    <a:pt x="48646" y="20779"/>
                  </a:lnTo>
                  <a:lnTo>
                    <a:pt x="48867" y="20234"/>
                  </a:lnTo>
                  <a:lnTo>
                    <a:pt x="49106" y="19663"/>
                  </a:lnTo>
                  <a:lnTo>
                    <a:pt x="49361" y="19092"/>
                  </a:lnTo>
                  <a:lnTo>
                    <a:pt x="49643" y="18504"/>
                  </a:lnTo>
                  <a:lnTo>
                    <a:pt x="49941" y="17916"/>
                  </a:lnTo>
                  <a:lnTo>
                    <a:pt x="50256" y="17328"/>
                  </a:lnTo>
                  <a:lnTo>
                    <a:pt x="50597" y="16732"/>
                  </a:lnTo>
                  <a:lnTo>
                    <a:pt x="50955" y="16136"/>
                  </a:lnTo>
                  <a:lnTo>
                    <a:pt x="51150" y="15846"/>
                  </a:lnTo>
                  <a:lnTo>
                    <a:pt x="51346" y="15548"/>
                  </a:lnTo>
                  <a:lnTo>
                    <a:pt x="51542" y="15258"/>
                  </a:lnTo>
                  <a:lnTo>
                    <a:pt x="51747" y="14960"/>
                  </a:lnTo>
                  <a:lnTo>
                    <a:pt x="51960" y="14670"/>
                  </a:lnTo>
                  <a:lnTo>
                    <a:pt x="52181" y="14381"/>
                  </a:lnTo>
                  <a:lnTo>
                    <a:pt x="52403" y="14091"/>
                  </a:lnTo>
                  <a:lnTo>
                    <a:pt x="52633" y="13810"/>
                  </a:lnTo>
                  <a:lnTo>
                    <a:pt x="52871" y="13529"/>
                  </a:lnTo>
                  <a:lnTo>
                    <a:pt x="53118" y="13248"/>
                  </a:lnTo>
                  <a:lnTo>
                    <a:pt x="53366" y="12975"/>
                  </a:lnTo>
                  <a:lnTo>
                    <a:pt x="53621" y="12702"/>
                  </a:lnTo>
                  <a:lnTo>
                    <a:pt x="53885" y="12430"/>
                  </a:lnTo>
                  <a:lnTo>
                    <a:pt x="54149" y="12166"/>
                  </a:lnTo>
                  <a:lnTo>
                    <a:pt x="54337" y="11978"/>
                  </a:lnTo>
                  <a:lnTo>
                    <a:pt x="54507" y="11782"/>
                  </a:lnTo>
                  <a:lnTo>
                    <a:pt x="54669" y="11586"/>
                  </a:lnTo>
                  <a:lnTo>
                    <a:pt x="54822" y="11373"/>
                  </a:lnTo>
                  <a:lnTo>
                    <a:pt x="54959" y="11160"/>
                  </a:lnTo>
                  <a:lnTo>
                    <a:pt x="55086" y="10948"/>
                  </a:lnTo>
                  <a:lnTo>
                    <a:pt x="55197" y="10726"/>
                  </a:lnTo>
                  <a:lnTo>
                    <a:pt x="55308" y="10496"/>
                  </a:lnTo>
                  <a:lnTo>
                    <a:pt x="55393" y="10266"/>
                  </a:lnTo>
                  <a:lnTo>
                    <a:pt x="55478" y="10036"/>
                  </a:lnTo>
                  <a:lnTo>
                    <a:pt x="55546" y="9797"/>
                  </a:lnTo>
                  <a:lnTo>
                    <a:pt x="55606" y="9559"/>
                  </a:lnTo>
                  <a:lnTo>
                    <a:pt x="55649" y="9312"/>
                  </a:lnTo>
                  <a:lnTo>
                    <a:pt x="55683" y="9073"/>
                  </a:lnTo>
                  <a:lnTo>
                    <a:pt x="55700" y="8826"/>
                  </a:lnTo>
                  <a:lnTo>
                    <a:pt x="55717" y="8579"/>
                  </a:lnTo>
                  <a:lnTo>
                    <a:pt x="55708" y="8332"/>
                  </a:lnTo>
                  <a:lnTo>
                    <a:pt x="55700" y="8094"/>
                  </a:lnTo>
                  <a:lnTo>
                    <a:pt x="55674" y="7846"/>
                  </a:lnTo>
                  <a:lnTo>
                    <a:pt x="55640" y="7599"/>
                  </a:lnTo>
                  <a:lnTo>
                    <a:pt x="55589" y="7361"/>
                  </a:lnTo>
                  <a:lnTo>
                    <a:pt x="55529" y="7122"/>
                  </a:lnTo>
                  <a:lnTo>
                    <a:pt x="55461" y="6884"/>
                  </a:lnTo>
                  <a:lnTo>
                    <a:pt x="55376" y="6654"/>
                  </a:lnTo>
                  <a:lnTo>
                    <a:pt x="55282" y="6424"/>
                  </a:lnTo>
                  <a:lnTo>
                    <a:pt x="55172" y="6194"/>
                  </a:lnTo>
                  <a:lnTo>
                    <a:pt x="55052" y="5972"/>
                  </a:lnTo>
                  <a:lnTo>
                    <a:pt x="54925" y="5759"/>
                  </a:lnTo>
                  <a:lnTo>
                    <a:pt x="54780" y="5546"/>
                  </a:lnTo>
                  <a:lnTo>
                    <a:pt x="54626" y="5333"/>
                  </a:lnTo>
                  <a:lnTo>
                    <a:pt x="54465" y="5137"/>
                  </a:lnTo>
                  <a:lnTo>
                    <a:pt x="54286" y="4941"/>
                  </a:lnTo>
                  <a:lnTo>
                    <a:pt x="54098" y="4754"/>
                  </a:lnTo>
                  <a:lnTo>
                    <a:pt x="53902" y="4584"/>
                  </a:lnTo>
                  <a:lnTo>
                    <a:pt x="53698" y="4422"/>
                  </a:lnTo>
                  <a:lnTo>
                    <a:pt x="53493" y="4277"/>
                  </a:lnTo>
                  <a:lnTo>
                    <a:pt x="53280" y="4132"/>
                  </a:lnTo>
                  <a:lnTo>
                    <a:pt x="53059" y="4004"/>
                  </a:lnTo>
                  <a:lnTo>
                    <a:pt x="52837" y="3894"/>
                  </a:lnTo>
                  <a:lnTo>
                    <a:pt x="52616" y="3791"/>
                  </a:lnTo>
                  <a:lnTo>
                    <a:pt x="52386" y="3698"/>
                  </a:lnTo>
                  <a:lnTo>
                    <a:pt x="52147" y="3621"/>
                  </a:lnTo>
                  <a:lnTo>
                    <a:pt x="51909" y="3544"/>
                  </a:lnTo>
                  <a:lnTo>
                    <a:pt x="51670" y="3493"/>
                  </a:lnTo>
                  <a:lnTo>
                    <a:pt x="51432" y="3442"/>
                  </a:lnTo>
                  <a:lnTo>
                    <a:pt x="51185" y="3416"/>
                  </a:lnTo>
                  <a:lnTo>
                    <a:pt x="50946" y="3391"/>
                  </a:lnTo>
                  <a:lnTo>
                    <a:pt x="50699" y="3382"/>
                  </a:lnTo>
                  <a:lnTo>
                    <a:pt x="50452" y="3382"/>
                  </a:lnTo>
                  <a:lnTo>
                    <a:pt x="50205" y="3391"/>
                  </a:lnTo>
                  <a:lnTo>
                    <a:pt x="49966" y="3416"/>
                  </a:lnTo>
                  <a:lnTo>
                    <a:pt x="49719" y="3459"/>
                  </a:lnTo>
                  <a:lnTo>
                    <a:pt x="49481" y="3502"/>
                  </a:lnTo>
                  <a:lnTo>
                    <a:pt x="49242" y="3561"/>
                  </a:lnTo>
                  <a:lnTo>
                    <a:pt x="49004" y="3638"/>
                  </a:lnTo>
                  <a:lnTo>
                    <a:pt x="48765" y="3723"/>
                  </a:lnTo>
                  <a:lnTo>
                    <a:pt x="48535" y="3817"/>
                  </a:lnTo>
                  <a:lnTo>
                    <a:pt x="48314" y="3919"/>
                  </a:lnTo>
                  <a:lnTo>
                    <a:pt x="48092" y="4038"/>
                  </a:lnTo>
                  <a:lnTo>
                    <a:pt x="47871" y="4175"/>
                  </a:lnTo>
                  <a:lnTo>
                    <a:pt x="47658" y="4311"/>
                  </a:lnTo>
                  <a:lnTo>
                    <a:pt x="47453" y="4464"/>
                  </a:lnTo>
                  <a:lnTo>
                    <a:pt x="47249" y="4635"/>
                  </a:lnTo>
                  <a:lnTo>
                    <a:pt x="47053" y="4814"/>
                  </a:lnTo>
                  <a:lnTo>
                    <a:pt x="46593" y="5265"/>
                  </a:lnTo>
                  <a:lnTo>
                    <a:pt x="46141" y="5734"/>
                  </a:lnTo>
                  <a:lnTo>
                    <a:pt x="45707" y="6202"/>
                  </a:lnTo>
                  <a:lnTo>
                    <a:pt x="45289" y="6679"/>
                  </a:lnTo>
                  <a:lnTo>
                    <a:pt x="44880" y="7156"/>
                  </a:lnTo>
                  <a:lnTo>
                    <a:pt x="44480" y="7642"/>
                  </a:lnTo>
                  <a:lnTo>
                    <a:pt x="44096" y="8128"/>
                  </a:lnTo>
                  <a:lnTo>
                    <a:pt x="43730" y="8613"/>
                  </a:lnTo>
                  <a:lnTo>
                    <a:pt x="43372" y="9107"/>
                  </a:lnTo>
                  <a:lnTo>
                    <a:pt x="43023" y="9601"/>
                  </a:lnTo>
                  <a:lnTo>
                    <a:pt x="42691" y="10096"/>
                  </a:lnTo>
                  <a:lnTo>
                    <a:pt x="42376" y="10598"/>
                  </a:lnTo>
                  <a:lnTo>
                    <a:pt x="42060" y="11092"/>
                  </a:lnTo>
                  <a:lnTo>
                    <a:pt x="41762" y="11586"/>
                  </a:lnTo>
                  <a:lnTo>
                    <a:pt x="41481" y="12081"/>
                  </a:lnTo>
                  <a:lnTo>
                    <a:pt x="41200" y="12575"/>
                  </a:lnTo>
                  <a:lnTo>
                    <a:pt x="40936" y="13069"/>
                  </a:lnTo>
                  <a:lnTo>
                    <a:pt x="40689" y="13563"/>
                  </a:lnTo>
                  <a:lnTo>
                    <a:pt x="40442" y="14049"/>
                  </a:lnTo>
                  <a:lnTo>
                    <a:pt x="40212" y="14526"/>
                  </a:lnTo>
                  <a:lnTo>
                    <a:pt x="39990" y="15011"/>
                  </a:lnTo>
                  <a:lnTo>
                    <a:pt x="39777" y="15480"/>
                  </a:lnTo>
                  <a:lnTo>
                    <a:pt x="39573" y="15948"/>
                  </a:lnTo>
                  <a:lnTo>
                    <a:pt x="39377" y="16417"/>
                  </a:lnTo>
                  <a:lnTo>
                    <a:pt x="39189" y="16868"/>
                  </a:lnTo>
                  <a:lnTo>
                    <a:pt x="39019" y="17320"/>
                  </a:lnTo>
                  <a:lnTo>
                    <a:pt x="38849" y="17763"/>
                  </a:lnTo>
                  <a:lnTo>
                    <a:pt x="38695" y="18197"/>
                  </a:lnTo>
                  <a:lnTo>
                    <a:pt x="38406" y="19041"/>
                  </a:lnTo>
                  <a:lnTo>
                    <a:pt x="38141" y="19850"/>
                  </a:lnTo>
                  <a:lnTo>
                    <a:pt x="37588" y="19739"/>
                  </a:lnTo>
                  <a:lnTo>
                    <a:pt x="37034" y="19620"/>
                  </a:lnTo>
                  <a:lnTo>
                    <a:pt x="36480" y="19501"/>
                  </a:lnTo>
                  <a:lnTo>
                    <a:pt x="35926" y="19373"/>
                  </a:lnTo>
                  <a:lnTo>
                    <a:pt x="35381" y="19245"/>
                  </a:lnTo>
                  <a:lnTo>
                    <a:pt x="34836" y="19109"/>
                  </a:lnTo>
                  <a:lnTo>
                    <a:pt x="34291" y="18964"/>
                  </a:lnTo>
                  <a:lnTo>
                    <a:pt x="33754" y="18811"/>
                  </a:lnTo>
                  <a:lnTo>
                    <a:pt x="33209" y="18658"/>
                  </a:lnTo>
                  <a:lnTo>
                    <a:pt x="32681" y="18496"/>
                  </a:lnTo>
                  <a:lnTo>
                    <a:pt x="32144" y="18325"/>
                  </a:lnTo>
                  <a:lnTo>
                    <a:pt x="31616" y="18146"/>
                  </a:lnTo>
                  <a:lnTo>
                    <a:pt x="31087" y="17967"/>
                  </a:lnTo>
                  <a:lnTo>
                    <a:pt x="30559" y="17789"/>
                  </a:lnTo>
                  <a:lnTo>
                    <a:pt x="30040" y="17593"/>
                  </a:lnTo>
                  <a:lnTo>
                    <a:pt x="29520" y="17397"/>
                  </a:lnTo>
                  <a:lnTo>
                    <a:pt x="29000" y="17201"/>
                  </a:lnTo>
                  <a:lnTo>
                    <a:pt x="28489" y="16988"/>
                  </a:lnTo>
                  <a:lnTo>
                    <a:pt x="27978" y="16783"/>
                  </a:lnTo>
                  <a:lnTo>
                    <a:pt x="27467" y="16562"/>
                  </a:lnTo>
                  <a:lnTo>
                    <a:pt x="26964" y="16340"/>
                  </a:lnTo>
                  <a:lnTo>
                    <a:pt x="26461" y="16110"/>
                  </a:lnTo>
                  <a:lnTo>
                    <a:pt x="25967" y="15872"/>
                  </a:lnTo>
                  <a:lnTo>
                    <a:pt x="25473" y="15633"/>
                  </a:lnTo>
                  <a:lnTo>
                    <a:pt x="24979" y="15395"/>
                  </a:lnTo>
                  <a:lnTo>
                    <a:pt x="24493" y="15139"/>
                  </a:lnTo>
                  <a:lnTo>
                    <a:pt x="24008" y="14883"/>
                  </a:lnTo>
                  <a:lnTo>
                    <a:pt x="23531" y="14628"/>
                  </a:lnTo>
                  <a:lnTo>
                    <a:pt x="23054" y="14364"/>
                  </a:lnTo>
                  <a:lnTo>
                    <a:pt x="22585" y="14091"/>
                  </a:lnTo>
                  <a:lnTo>
                    <a:pt x="22117" y="13819"/>
                  </a:lnTo>
                  <a:lnTo>
                    <a:pt x="21648" y="13537"/>
                  </a:lnTo>
                  <a:lnTo>
                    <a:pt x="21188" y="13248"/>
                  </a:lnTo>
                  <a:lnTo>
                    <a:pt x="20728" y="12958"/>
                  </a:lnTo>
                  <a:lnTo>
                    <a:pt x="20276" y="12668"/>
                  </a:lnTo>
                  <a:lnTo>
                    <a:pt x="19833" y="12370"/>
                  </a:lnTo>
                  <a:lnTo>
                    <a:pt x="19390" y="12064"/>
                  </a:lnTo>
                  <a:lnTo>
                    <a:pt x="18947" y="11757"/>
                  </a:lnTo>
                  <a:lnTo>
                    <a:pt x="18513" y="11442"/>
                  </a:lnTo>
                  <a:lnTo>
                    <a:pt x="18087" y="11118"/>
                  </a:lnTo>
                  <a:lnTo>
                    <a:pt x="17661" y="10794"/>
                  </a:lnTo>
                  <a:lnTo>
                    <a:pt x="17235" y="10470"/>
                  </a:lnTo>
                  <a:lnTo>
                    <a:pt x="16818" y="10138"/>
                  </a:lnTo>
                  <a:lnTo>
                    <a:pt x="16409" y="9797"/>
                  </a:lnTo>
                  <a:lnTo>
                    <a:pt x="16000" y="9457"/>
                  </a:lnTo>
                  <a:lnTo>
                    <a:pt x="15599" y="9107"/>
                  </a:lnTo>
                  <a:lnTo>
                    <a:pt x="15199" y="8758"/>
                  </a:lnTo>
                  <a:lnTo>
                    <a:pt x="14807" y="8409"/>
                  </a:lnTo>
                  <a:lnTo>
                    <a:pt x="14424" y="8042"/>
                  </a:lnTo>
                  <a:lnTo>
                    <a:pt x="14040" y="7685"/>
                  </a:lnTo>
                  <a:lnTo>
                    <a:pt x="13665" y="7310"/>
                  </a:lnTo>
                  <a:lnTo>
                    <a:pt x="13291" y="6943"/>
                  </a:lnTo>
                  <a:lnTo>
                    <a:pt x="12924" y="6569"/>
                  </a:lnTo>
                  <a:lnTo>
                    <a:pt x="12566" y="6185"/>
                  </a:lnTo>
                  <a:lnTo>
                    <a:pt x="12209" y="5802"/>
                  </a:lnTo>
                  <a:lnTo>
                    <a:pt x="11859" y="5410"/>
                  </a:lnTo>
                  <a:lnTo>
                    <a:pt x="11519" y="5018"/>
                  </a:lnTo>
                  <a:lnTo>
                    <a:pt x="11178" y="4618"/>
                  </a:lnTo>
                  <a:lnTo>
                    <a:pt x="10846" y="4217"/>
                  </a:lnTo>
                  <a:lnTo>
                    <a:pt x="10522" y="3817"/>
                  </a:lnTo>
                  <a:lnTo>
                    <a:pt x="10198" y="3408"/>
                  </a:lnTo>
                  <a:lnTo>
                    <a:pt x="9883" y="2990"/>
                  </a:lnTo>
                  <a:lnTo>
                    <a:pt x="9576" y="2573"/>
                  </a:lnTo>
                  <a:lnTo>
                    <a:pt x="9269" y="2156"/>
                  </a:lnTo>
                  <a:lnTo>
                    <a:pt x="9116" y="1943"/>
                  </a:lnTo>
                  <a:lnTo>
                    <a:pt x="8946" y="1747"/>
                  </a:lnTo>
                  <a:lnTo>
                    <a:pt x="8775" y="1551"/>
                  </a:lnTo>
                  <a:lnTo>
                    <a:pt x="8588" y="1372"/>
                  </a:lnTo>
                  <a:lnTo>
                    <a:pt x="8400" y="1201"/>
                  </a:lnTo>
                  <a:lnTo>
                    <a:pt x="8205" y="1048"/>
                  </a:lnTo>
                  <a:lnTo>
                    <a:pt x="8000" y="903"/>
                  </a:lnTo>
                  <a:lnTo>
                    <a:pt x="7796" y="767"/>
                  </a:lnTo>
                  <a:lnTo>
                    <a:pt x="7583" y="639"/>
                  </a:lnTo>
                  <a:lnTo>
                    <a:pt x="7361" y="528"/>
                  </a:lnTo>
                  <a:lnTo>
                    <a:pt x="7140" y="418"/>
                  </a:lnTo>
                  <a:lnTo>
                    <a:pt x="6910" y="332"/>
                  </a:lnTo>
                  <a:lnTo>
                    <a:pt x="6671" y="247"/>
                  </a:lnTo>
                  <a:lnTo>
                    <a:pt x="6441" y="179"/>
                  </a:lnTo>
                  <a:lnTo>
                    <a:pt x="6202" y="119"/>
                  </a:lnTo>
                  <a:lnTo>
                    <a:pt x="5964" y="77"/>
                  </a:lnTo>
                  <a:lnTo>
                    <a:pt x="5717" y="34"/>
                  </a:lnTo>
                  <a:lnTo>
                    <a:pt x="5478" y="17"/>
                  </a:lnTo>
                  <a:lnTo>
                    <a:pt x="523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5"/>
            <p:cNvSpPr/>
            <p:nvPr/>
          </p:nvSpPr>
          <p:spPr>
            <a:xfrm>
              <a:off x="-6715325" y="-1765200"/>
              <a:ext cx="6670650" cy="2003325"/>
            </a:xfrm>
            <a:custGeom>
              <a:avLst/>
              <a:gdLst/>
              <a:ahLst/>
              <a:cxnLst/>
              <a:rect l="l" t="t" r="r" b="b"/>
              <a:pathLst>
                <a:path w="266826" h="80133" fill="none" extrusionOk="0">
                  <a:moveTo>
                    <a:pt x="259346" y="15096"/>
                  </a:moveTo>
                  <a:lnTo>
                    <a:pt x="259346" y="15096"/>
                  </a:lnTo>
                  <a:lnTo>
                    <a:pt x="258826" y="15369"/>
                  </a:lnTo>
                  <a:lnTo>
                    <a:pt x="258298" y="15633"/>
                  </a:lnTo>
                  <a:lnTo>
                    <a:pt x="257761" y="15889"/>
                  </a:lnTo>
                  <a:lnTo>
                    <a:pt x="257233" y="16144"/>
                  </a:lnTo>
                  <a:lnTo>
                    <a:pt x="256696" y="16391"/>
                  </a:lnTo>
                  <a:lnTo>
                    <a:pt x="256151" y="16630"/>
                  </a:lnTo>
                  <a:lnTo>
                    <a:pt x="255614" y="16860"/>
                  </a:lnTo>
                  <a:lnTo>
                    <a:pt x="255069" y="17081"/>
                  </a:lnTo>
                  <a:lnTo>
                    <a:pt x="254515" y="17303"/>
                  </a:lnTo>
                  <a:lnTo>
                    <a:pt x="253962" y="17516"/>
                  </a:lnTo>
                  <a:lnTo>
                    <a:pt x="253408" y="17720"/>
                  </a:lnTo>
                  <a:lnTo>
                    <a:pt x="252854" y="17916"/>
                  </a:lnTo>
                  <a:lnTo>
                    <a:pt x="252292" y="18112"/>
                  </a:lnTo>
                  <a:lnTo>
                    <a:pt x="251730" y="18291"/>
                  </a:lnTo>
                  <a:lnTo>
                    <a:pt x="251167" y="18470"/>
                  </a:lnTo>
                  <a:lnTo>
                    <a:pt x="250597" y="18640"/>
                  </a:lnTo>
                  <a:lnTo>
                    <a:pt x="250026" y="18811"/>
                  </a:lnTo>
                  <a:lnTo>
                    <a:pt x="249455" y="18964"/>
                  </a:lnTo>
                  <a:lnTo>
                    <a:pt x="248876" y="19118"/>
                  </a:lnTo>
                  <a:lnTo>
                    <a:pt x="248296" y="19262"/>
                  </a:lnTo>
                  <a:lnTo>
                    <a:pt x="247717" y="19407"/>
                  </a:lnTo>
                  <a:lnTo>
                    <a:pt x="247129" y="19535"/>
                  </a:lnTo>
                  <a:lnTo>
                    <a:pt x="246550" y="19663"/>
                  </a:lnTo>
                  <a:lnTo>
                    <a:pt x="245962" y="19782"/>
                  </a:lnTo>
                  <a:lnTo>
                    <a:pt x="245366" y="19893"/>
                  </a:lnTo>
                  <a:lnTo>
                    <a:pt x="244778" y="19995"/>
                  </a:lnTo>
                  <a:lnTo>
                    <a:pt x="244182" y="20089"/>
                  </a:lnTo>
                  <a:lnTo>
                    <a:pt x="243577" y="20182"/>
                  </a:lnTo>
                  <a:lnTo>
                    <a:pt x="242980" y="20268"/>
                  </a:lnTo>
                  <a:lnTo>
                    <a:pt x="242375" y="20344"/>
                  </a:lnTo>
                  <a:lnTo>
                    <a:pt x="241771" y="20421"/>
                  </a:lnTo>
                  <a:lnTo>
                    <a:pt x="241166" y="20481"/>
                  </a:lnTo>
                  <a:lnTo>
                    <a:pt x="241166" y="20481"/>
                  </a:lnTo>
                  <a:lnTo>
                    <a:pt x="240902" y="20515"/>
                  </a:lnTo>
                  <a:lnTo>
                    <a:pt x="240646" y="20557"/>
                  </a:lnTo>
                  <a:lnTo>
                    <a:pt x="240399" y="20617"/>
                  </a:lnTo>
                  <a:lnTo>
                    <a:pt x="240143" y="20694"/>
                  </a:lnTo>
                  <a:lnTo>
                    <a:pt x="239905" y="20770"/>
                  </a:lnTo>
                  <a:lnTo>
                    <a:pt x="239666" y="20873"/>
                  </a:lnTo>
                  <a:lnTo>
                    <a:pt x="239428" y="20975"/>
                  </a:lnTo>
                  <a:lnTo>
                    <a:pt x="239198" y="21094"/>
                  </a:lnTo>
                  <a:lnTo>
                    <a:pt x="238976" y="21222"/>
                  </a:lnTo>
                  <a:lnTo>
                    <a:pt x="238763" y="21367"/>
                  </a:lnTo>
                  <a:lnTo>
                    <a:pt x="238559" y="21520"/>
                  </a:lnTo>
                  <a:lnTo>
                    <a:pt x="238354" y="21682"/>
                  </a:lnTo>
                  <a:lnTo>
                    <a:pt x="238167" y="21852"/>
                  </a:lnTo>
                  <a:lnTo>
                    <a:pt x="237979" y="22040"/>
                  </a:lnTo>
                  <a:lnTo>
                    <a:pt x="237801" y="22227"/>
                  </a:lnTo>
                  <a:lnTo>
                    <a:pt x="237639" y="22432"/>
                  </a:lnTo>
                  <a:lnTo>
                    <a:pt x="237639" y="22432"/>
                  </a:lnTo>
                  <a:lnTo>
                    <a:pt x="237485" y="22645"/>
                  </a:lnTo>
                  <a:lnTo>
                    <a:pt x="237340" y="22866"/>
                  </a:lnTo>
                  <a:lnTo>
                    <a:pt x="237204" y="23088"/>
                  </a:lnTo>
                  <a:lnTo>
                    <a:pt x="237085" y="23318"/>
                  </a:lnTo>
                  <a:lnTo>
                    <a:pt x="236983" y="23548"/>
                  </a:lnTo>
                  <a:lnTo>
                    <a:pt x="236880" y="23786"/>
                  </a:lnTo>
                  <a:lnTo>
                    <a:pt x="236804" y="24033"/>
                  </a:lnTo>
                  <a:lnTo>
                    <a:pt x="236727" y="24280"/>
                  </a:lnTo>
                  <a:lnTo>
                    <a:pt x="236667" y="24527"/>
                  </a:lnTo>
                  <a:lnTo>
                    <a:pt x="236625" y="24783"/>
                  </a:lnTo>
                  <a:lnTo>
                    <a:pt x="236591" y="25038"/>
                  </a:lnTo>
                  <a:lnTo>
                    <a:pt x="236574" y="25294"/>
                  </a:lnTo>
                  <a:lnTo>
                    <a:pt x="236565" y="25558"/>
                  </a:lnTo>
                  <a:lnTo>
                    <a:pt x="236565" y="25814"/>
                  </a:lnTo>
                  <a:lnTo>
                    <a:pt x="236591" y="26069"/>
                  </a:lnTo>
                  <a:lnTo>
                    <a:pt x="236616" y="26333"/>
                  </a:lnTo>
                  <a:lnTo>
                    <a:pt x="236616" y="26333"/>
                  </a:lnTo>
                  <a:lnTo>
                    <a:pt x="236727" y="27041"/>
                  </a:lnTo>
                  <a:lnTo>
                    <a:pt x="236812" y="27722"/>
                  </a:lnTo>
                  <a:lnTo>
                    <a:pt x="236889" y="28378"/>
                  </a:lnTo>
                  <a:lnTo>
                    <a:pt x="236949" y="29008"/>
                  </a:lnTo>
                  <a:lnTo>
                    <a:pt x="236991" y="29613"/>
                  </a:lnTo>
                  <a:lnTo>
                    <a:pt x="237025" y="30201"/>
                  </a:lnTo>
                  <a:lnTo>
                    <a:pt x="237042" y="30781"/>
                  </a:lnTo>
                  <a:lnTo>
                    <a:pt x="237051" y="31343"/>
                  </a:lnTo>
                  <a:lnTo>
                    <a:pt x="237051" y="31343"/>
                  </a:lnTo>
                  <a:lnTo>
                    <a:pt x="237051" y="31837"/>
                  </a:lnTo>
                  <a:lnTo>
                    <a:pt x="237042" y="32331"/>
                  </a:lnTo>
                  <a:lnTo>
                    <a:pt x="237017" y="32825"/>
                  </a:lnTo>
                  <a:lnTo>
                    <a:pt x="236991" y="33319"/>
                  </a:lnTo>
                  <a:lnTo>
                    <a:pt x="236957" y="33813"/>
                  </a:lnTo>
                  <a:lnTo>
                    <a:pt x="236923" y="34299"/>
                  </a:lnTo>
                  <a:lnTo>
                    <a:pt x="236872" y="34793"/>
                  </a:lnTo>
                  <a:lnTo>
                    <a:pt x="236821" y="35279"/>
                  </a:lnTo>
                  <a:lnTo>
                    <a:pt x="236761" y="35764"/>
                  </a:lnTo>
                  <a:lnTo>
                    <a:pt x="236693" y="36241"/>
                  </a:lnTo>
                  <a:lnTo>
                    <a:pt x="236616" y="36727"/>
                  </a:lnTo>
                  <a:lnTo>
                    <a:pt x="236531" y="37204"/>
                  </a:lnTo>
                  <a:lnTo>
                    <a:pt x="236446" y="37681"/>
                  </a:lnTo>
                  <a:lnTo>
                    <a:pt x="236344" y="38158"/>
                  </a:lnTo>
                  <a:lnTo>
                    <a:pt x="236241" y="38635"/>
                  </a:lnTo>
                  <a:lnTo>
                    <a:pt x="236139" y="39104"/>
                  </a:lnTo>
                  <a:lnTo>
                    <a:pt x="236020" y="39572"/>
                  </a:lnTo>
                  <a:lnTo>
                    <a:pt x="235901" y="40041"/>
                  </a:lnTo>
                  <a:lnTo>
                    <a:pt x="235764" y="40510"/>
                  </a:lnTo>
                  <a:lnTo>
                    <a:pt x="235628" y="40970"/>
                  </a:lnTo>
                  <a:lnTo>
                    <a:pt x="235492" y="41430"/>
                  </a:lnTo>
                  <a:lnTo>
                    <a:pt x="235338" y="41890"/>
                  </a:lnTo>
                  <a:lnTo>
                    <a:pt x="235185" y="42341"/>
                  </a:lnTo>
                  <a:lnTo>
                    <a:pt x="235023" y="42801"/>
                  </a:lnTo>
                  <a:lnTo>
                    <a:pt x="234853" y="43253"/>
                  </a:lnTo>
                  <a:lnTo>
                    <a:pt x="234682" y="43696"/>
                  </a:lnTo>
                  <a:lnTo>
                    <a:pt x="234504" y="44147"/>
                  </a:lnTo>
                  <a:lnTo>
                    <a:pt x="234316" y="44590"/>
                  </a:lnTo>
                  <a:lnTo>
                    <a:pt x="234120" y="45033"/>
                  </a:lnTo>
                  <a:lnTo>
                    <a:pt x="233924" y="45468"/>
                  </a:lnTo>
                  <a:lnTo>
                    <a:pt x="233720" y="45911"/>
                  </a:lnTo>
                  <a:lnTo>
                    <a:pt x="233507" y="46337"/>
                  </a:lnTo>
                  <a:lnTo>
                    <a:pt x="233294" y="46771"/>
                  </a:lnTo>
                  <a:lnTo>
                    <a:pt x="233064" y="47197"/>
                  </a:lnTo>
                  <a:lnTo>
                    <a:pt x="232842" y="47623"/>
                  </a:lnTo>
                  <a:lnTo>
                    <a:pt x="232604" y="48049"/>
                  </a:lnTo>
                  <a:lnTo>
                    <a:pt x="232365" y="48467"/>
                  </a:lnTo>
                  <a:lnTo>
                    <a:pt x="232118" y="48884"/>
                  </a:lnTo>
                  <a:lnTo>
                    <a:pt x="231863" y="49302"/>
                  </a:lnTo>
                  <a:lnTo>
                    <a:pt x="231607" y="49710"/>
                  </a:lnTo>
                  <a:lnTo>
                    <a:pt x="231343" y="50119"/>
                  </a:lnTo>
                  <a:lnTo>
                    <a:pt x="231079" y="50528"/>
                  </a:lnTo>
                  <a:lnTo>
                    <a:pt x="230798" y="50929"/>
                  </a:lnTo>
                  <a:lnTo>
                    <a:pt x="230525" y="51329"/>
                  </a:lnTo>
                  <a:lnTo>
                    <a:pt x="230235" y="51721"/>
                  </a:lnTo>
                  <a:lnTo>
                    <a:pt x="229946" y="52113"/>
                  </a:lnTo>
                  <a:lnTo>
                    <a:pt x="229648" y="52505"/>
                  </a:lnTo>
                  <a:lnTo>
                    <a:pt x="229349" y="52897"/>
                  </a:lnTo>
                  <a:lnTo>
                    <a:pt x="229043" y="53280"/>
                  </a:lnTo>
                  <a:lnTo>
                    <a:pt x="228727" y="53655"/>
                  </a:lnTo>
                  <a:lnTo>
                    <a:pt x="228412" y="54030"/>
                  </a:lnTo>
                  <a:lnTo>
                    <a:pt x="228088" y="54405"/>
                  </a:lnTo>
                  <a:lnTo>
                    <a:pt x="227765" y="54779"/>
                  </a:lnTo>
                  <a:lnTo>
                    <a:pt x="227432" y="55146"/>
                  </a:lnTo>
                  <a:lnTo>
                    <a:pt x="227092" y="55504"/>
                  </a:lnTo>
                  <a:lnTo>
                    <a:pt x="226751" y="55861"/>
                  </a:lnTo>
                  <a:lnTo>
                    <a:pt x="226410" y="56219"/>
                  </a:lnTo>
                  <a:lnTo>
                    <a:pt x="226052" y="56569"/>
                  </a:lnTo>
                  <a:lnTo>
                    <a:pt x="225695" y="56918"/>
                  </a:lnTo>
                  <a:lnTo>
                    <a:pt x="225337" y="57267"/>
                  </a:lnTo>
                  <a:lnTo>
                    <a:pt x="224970" y="57608"/>
                  </a:lnTo>
                  <a:lnTo>
                    <a:pt x="224596" y="57940"/>
                  </a:lnTo>
                  <a:lnTo>
                    <a:pt x="224221" y="58272"/>
                  </a:lnTo>
                  <a:lnTo>
                    <a:pt x="223846" y="58605"/>
                  </a:lnTo>
                  <a:lnTo>
                    <a:pt x="223462" y="58928"/>
                  </a:lnTo>
                  <a:lnTo>
                    <a:pt x="223071" y="59252"/>
                  </a:lnTo>
                  <a:lnTo>
                    <a:pt x="222679" y="59567"/>
                  </a:lnTo>
                  <a:lnTo>
                    <a:pt x="222278" y="59883"/>
                  </a:lnTo>
                  <a:lnTo>
                    <a:pt x="221878" y="60189"/>
                  </a:lnTo>
                  <a:lnTo>
                    <a:pt x="221469" y="60496"/>
                  </a:lnTo>
                  <a:lnTo>
                    <a:pt x="221060" y="60803"/>
                  </a:lnTo>
                  <a:lnTo>
                    <a:pt x="220643" y="61092"/>
                  </a:lnTo>
                  <a:lnTo>
                    <a:pt x="220225" y="61390"/>
                  </a:lnTo>
                  <a:lnTo>
                    <a:pt x="219799" y="61680"/>
                  </a:lnTo>
                  <a:lnTo>
                    <a:pt x="219373" y="61961"/>
                  </a:lnTo>
                  <a:lnTo>
                    <a:pt x="218939" y="62242"/>
                  </a:lnTo>
                  <a:lnTo>
                    <a:pt x="218504" y="62515"/>
                  </a:lnTo>
                  <a:lnTo>
                    <a:pt x="218061" y="62788"/>
                  </a:lnTo>
                  <a:lnTo>
                    <a:pt x="217618" y="63052"/>
                  </a:lnTo>
                  <a:lnTo>
                    <a:pt x="217175" y="63316"/>
                  </a:lnTo>
                  <a:lnTo>
                    <a:pt x="216724" y="63580"/>
                  </a:lnTo>
                  <a:lnTo>
                    <a:pt x="216264" y="63827"/>
                  </a:lnTo>
                  <a:lnTo>
                    <a:pt x="215812" y="64083"/>
                  </a:lnTo>
                  <a:lnTo>
                    <a:pt x="215344" y="64321"/>
                  </a:lnTo>
                  <a:lnTo>
                    <a:pt x="214884" y="64560"/>
                  </a:lnTo>
                  <a:lnTo>
                    <a:pt x="214406" y="64798"/>
                  </a:lnTo>
                  <a:lnTo>
                    <a:pt x="213938" y="65028"/>
                  </a:lnTo>
                  <a:lnTo>
                    <a:pt x="213461" y="65250"/>
                  </a:lnTo>
                  <a:lnTo>
                    <a:pt x="212984" y="65471"/>
                  </a:lnTo>
                  <a:lnTo>
                    <a:pt x="212498" y="65693"/>
                  </a:lnTo>
                  <a:lnTo>
                    <a:pt x="212013" y="65897"/>
                  </a:lnTo>
                  <a:lnTo>
                    <a:pt x="211518" y="66102"/>
                  </a:lnTo>
                  <a:lnTo>
                    <a:pt x="211024" y="66306"/>
                  </a:lnTo>
                  <a:lnTo>
                    <a:pt x="210530" y="66502"/>
                  </a:lnTo>
                  <a:lnTo>
                    <a:pt x="210028" y="66689"/>
                  </a:lnTo>
                  <a:lnTo>
                    <a:pt x="209525" y="66877"/>
                  </a:lnTo>
                  <a:lnTo>
                    <a:pt x="209014" y="67056"/>
                  </a:lnTo>
                  <a:lnTo>
                    <a:pt x="208503" y="67235"/>
                  </a:lnTo>
                  <a:lnTo>
                    <a:pt x="207991" y="67405"/>
                  </a:lnTo>
                  <a:lnTo>
                    <a:pt x="207480" y="67567"/>
                  </a:lnTo>
                  <a:lnTo>
                    <a:pt x="206961" y="67729"/>
                  </a:lnTo>
                  <a:lnTo>
                    <a:pt x="206441" y="67882"/>
                  </a:lnTo>
                  <a:lnTo>
                    <a:pt x="205913" y="68036"/>
                  </a:lnTo>
                  <a:lnTo>
                    <a:pt x="205384" y="68180"/>
                  </a:lnTo>
                  <a:lnTo>
                    <a:pt x="204856" y="68317"/>
                  </a:lnTo>
                  <a:lnTo>
                    <a:pt x="204320" y="68453"/>
                  </a:lnTo>
                  <a:lnTo>
                    <a:pt x="203791" y="68581"/>
                  </a:lnTo>
                  <a:lnTo>
                    <a:pt x="203246" y="68700"/>
                  </a:lnTo>
                  <a:lnTo>
                    <a:pt x="202709" y="68811"/>
                  </a:lnTo>
                  <a:lnTo>
                    <a:pt x="202164" y="68922"/>
                  </a:lnTo>
                  <a:lnTo>
                    <a:pt x="201619" y="69032"/>
                  </a:lnTo>
                  <a:lnTo>
                    <a:pt x="201074" y="69126"/>
                  </a:lnTo>
                  <a:lnTo>
                    <a:pt x="200520" y="69220"/>
                  </a:lnTo>
                  <a:lnTo>
                    <a:pt x="199966" y="69313"/>
                  </a:lnTo>
                  <a:lnTo>
                    <a:pt x="199412" y="69390"/>
                  </a:lnTo>
                  <a:lnTo>
                    <a:pt x="198859" y="69467"/>
                  </a:lnTo>
                  <a:lnTo>
                    <a:pt x="198296" y="69543"/>
                  </a:lnTo>
                  <a:lnTo>
                    <a:pt x="197734" y="69603"/>
                  </a:lnTo>
                  <a:lnTo>
                    <a:pt x="197172" y="69663"/>
                  </a:lnTo>
                  <a:lnTo>
                    <a:pt x="196601" y="69714"/>
                  </a:lnTo>
                  <a:lnTo>
                    <a:pt x="196039" y="69765"/>
                  </a:lnTo>
                  <a:lnTo>
                    <a:pt x="195468" y="69799"/>
                  </a:lnTo>
                  <a:lnTo>
                    <a:pt x="194897" y="69833"/>
                  </a:lnTo>
                  <a:lnTo>
                    <a:pt x="194318" y="69867"/>
                  </a:lnTo>
                  <a:lnTo>
                    <a:pt x="193747" y="69884"/>
                  </a:lnTo>
                  <a:lnTo>
                    <a:pt x="193168" y="69901"/>
                  </a:lnTo>
                  <a:lnTo>
                    <a:pt x="192588" y="69910"/>
                  </a:lnTo>
                  <a:lnTo>
                    <a:pt x="192009" y="69918"/>
                  </a:lnTo>
                  <a:lnTo>
                    <a:pt x="192009" y="69918"/>
                  </a:lnTo>
                  <a:lnTo>
                    <a:pt x="191157" y="69910"/>
                  </a:lnTo>
                  <a:lnTo>
                    <a:pt x="190314" y="69884"/>
                  </a:lnTo>
                  <a:lnTo>
                    <a:pt x="189470" y="69859"/>
                  </a:lnTo>
                  <a:lnTo>
                    <a:pt x="188635" y="69808"/>
                  </a:lnTo>
                  <a:lnTo>
                    <a:pt x="187801" y="69748"/>
                  </a:lnTo>
                  <a:lnTo>
                    <a:pt x="186974" y="69671"/>
                  </a:lnTo>
                  <a:lnTo>
                    <a:pt x="186139" y="69586"/>
                  </a:lnTo>
                  <a:lnTo>
                    <a:pt x="185321" y="69492"/>
                  </a:lnTo>
                  <a:lnTo>
                    <a:pt x="184504" y="69382"/>
                  </a:lnTo>
                  <a:lnTo>
                    <a:pt x="183686" y="69254"/>
                  </a:lnTo>
                  <a:lnTo>
                    <a:pt x="182876" y="69118"/>
                  </a:lnTo>
                  <a:lnTo>
                    <a:pt x="182067" y="68973"/>
                  </a:lnTo>
                  <a:lnTo>
                    <a:pt x="181266" y="68811"/>
                  </a:lnTo>
                  <a:lnTo>
                    <a:pt x="180465" y="68632"/>
                  </a:lnTo>
                  <a:lnTo>
                    <a:pt x="179673" y="68444"/>
                  </a:lnTo>
                  <a:lnTo>
                    <a:pt x="178889" y="68249"/>
                  </a:lnTo>
                  <a:lnTo>
                    <a:pt x="178106" y="68044"/>
                  </a:lnTo>
                  <a:lnTo>
                    <a:pt x="177330" y="67823"/>
                  </a:lnTo>
                  <a:lnTo>
                    <a:pt x="176564" y="67584"/>
                  </a:lnTo>
                  <a:lnTo>
                    <a:pt x="175797" y="67337"/>
                  </a:lnTo>
                  <a:lnTo>
                    <a:pt x="175039" y="67081"/>
                  </a:lnTo>
                  <a:lnTo>
                    <a:pt x="174289" y="66817"/>
                  </a:lnTo>
                  <a:lnTo>
                    <a:pt x="173539" y="66536"/>
                  </a:lnTo>
                  <a:lnTo>
                    <a:pt x="172807" y="66246"/>
                  </a:lnTo>
                  <a:lnTo>
                    <a:pt x="172074" y="65940"/>
                  </a:lnTo>
                  <a:lnTo>
                    <a:pt x="171341" y="65625"/>
                  </a:lnTo>
                  <a:lnTo>
                    <a:pt x="170626" y="65301"/>
                  </a:lnTo>
                  <a:lnTo>
                    <a:pt x="169918" y="64969"/>
                  </a:lnTo>
                  <a:lnTo>
                    <a:pt x="169211" y="64619"/>
                  </a:lnTo>
                  <a:lnTo>
                    <a:pt x="168513" y="64261"/>
                  </a:lnTo>
                  <a:lnTo>
                    <a:pt x="167823" y="63895"/>
                  </a:lnTo>
                  <a:lnTo>
                    <a:pt x="167141" y="63520"/>
                  </a:lnTo>
                  <a:lnTo>
                    <a:pt x="166477" y="63128"/>
                  </a:lnTo>
                  <a:lnTo>
                    <a:pt x="165812" y="62728"/>
                  </a:lnTo>
                  <a:lnTo>
                    <a:pt x="165148" y="62319"/>
                  </a:lnTo>
                  <a:lnTo>
                    <a:pt x="164500" y="61902"/>
                  </a:lnTo>
                  <a:lnTo>
                    <a:pt x="163861" y="61467"/>
                  </a:lnTo>
                  <a:lnTo>
                    <a:pt x="163239" y="61033"/>
                  </a:lnTo>
                  <a:lnTo>
                    <a:pt x="162617" y="60581"/>
                  </a:lnTo>
                  <a:lnTo>
                    <a:pt x="162004" y="60121"/>
                  </a:lnTo>
                  <a:lnTo>
                    <a:pt x="161399" y="59653"/>
                  </a:lnTo>
                  <a:lnTo>
                    <a:pt x="160811" y="59175"/>
                  </a:lnTo>
                  <a:lnTo>
                    <a:pt x="160223" y="58690"/>
                  </a:lnTo>
                  <a:lnTo>
                    <a:pt x="159653" y="58187"/>
                  </a:lnTo>
                  <a:lnTo>
                    <a:pt x="159090" y="57685"/>
                  </a:lnTo>
                  <a:lnTo>
                    <a:pt x="158537" y="57165"/>
                  </a:lnTo>
                  <a:lnTo>
                    <a:pt x="157991" y="56637"/>
                  </a:lnTo>
                  <a:lnTo>
                    <a:pt x="157463" y="56108"/>
                  </a:lnTo>
                  <a:lnTo>
                    <a:pt x="156944" y="55563"/>
                  </a:lnTo>
                  <a:lnTo>
                    <a:pt x="156432" y="55009"/>
                  </a:lnTo>
                  <a:lnTo>
                    <a:pt x="155930" y="54447"/>
                  </a:lnTo>
                  <a:lnTo>
                    <a:pt x="155444" y="53876"/>
                  </a:lnTo>
                  <a:lnTo>
                    <a:pt x="154967" y="53306"/>
                  </a:lnTo>
                  <a:lnTo>
                    <a:pt x="154507" y="52718"/>
                  </a:lnTo>
                  <a:lnTo>
                    <a:pt x="154047" y="52121"/>
                  </a:lnTo>
                  <a:lnTo>
                    <a:pt x="153612" y="51517"/>
                  </a:lnTo>
                  <a:lnTo>
                    <a:pt x="153178" y="50903"/>
                  </a:lnTo>
                  <a:lnTo>
                    <a:pt x="152761" y="50290"/>
                  </a:lnTo>
                  <a:lnTo>
                    <a:pt x="152360" y="49659"/>
                  </a:lnTo>
                  <a:lnTo>
                    <a:pt x="151968" y="49020"/>
                  </a:lnTo>
                  <a:lnTo>
                    <a:pt x="151593" y="48381"/>
                  </a:lnTo>
                  <a:lnTo>
                    <a:pt x="151227" y="47734"/>
                  </a:lnTo>
                  <a:lnTo>
                    <a:pt x="150869" y="47069"/>
                  </a:lnTo>
                  <a:lnTo>
                    <a:pt x="150528" y="46405"/>
                  </a:lnTo>
                  <a:lnTo>
                    <a:pt x="150528" y="46405"/>
                  </a:lnTo>
                  <a:lnTo>
                    <a:pt x="150375" y="46107"/>
                  </a:lnTo>
                  <a:lnTo>
                    <a:pt x="150213" y="45817"/>
                  </a:lnTo>
                  <a:lnTo>
                    <a:pt x="150034" y="45536"/>
                  </a:lnTo>
                  <a:lnTo>
                    <a:pt x="149855" y="45255"/>
                  </a:lnTo>
                  <a:lnTo>
                    <a:pt x="149660" y="44991"/>
                  </a:lnTo>
                  <a:lnTo>
                    <a:pt x="149455" y="44727"/>
                  </a:lnTo>
                  <a:lnTo>
                    <a:pt x="149251" y="44480"/>
                  </a:lnTo>
                  <a:lnTo>
                    <a:pt x="149029" y="44233"/>
                  </a:lnTo>
                  <a:lnTo>
                    <a:pt x="148799" y="43994"/>
                  </a:lnTo>
                  <a:lnTo>
                    <a:pt x="148561" y="43772"/>
                  </a:lnTo>
                  <a:lnTo>
                    <a:pt x="148322" y="43551"/>
                  </a:lnTo>
                  <a:lnTo>
                    <a:pt x="148066" y="43338"/>
                  </a:lnTo>
                  <a:lnTo>
                    <a:pt x="147811" y="43142"/>
                  </a:lnTo>
                  <a:lnTo>
                    <a:pt x="147547" y="42946"/>
                  </a:lnTo>
                  <a:lnTo>
                    <a:pt x="147274" y="42767"/>
                  </a:lnTo>
                  <a:lnTo>
                    <a:pt x="147001" y="42588"/>
                  </a:lnTo>
                  <a:lnTo>
                    <a:pt x="146712" y="42426"/>
                  </a:lnTo>
                  <a:lnTo>
                    <a:pt x="146422" y="42273"/>
                  </a:lnTo>
                  <a:lnTo>
                    <a:pt x="146124" y="42128"/>
                  </a:lnTo>
                  <a:lnTo>
                    <a:pt x="145826" y="41992"/>
                  </a:lnTo>
                  <a:lnTo>
                    <a:pt x="145519" y="41864"/>
                  </a:lnTo>
                  <a:lnTo>
                    <a:pt x="145204" y="41753"/>
                  </a:lnTo>
                  <a:lnTo>
                    <a:pt x="144889" y="41643"/>
                  </a:lnTo>
                  <a:lnTo>
                    <a:pt x="144565" y="41549"/>
                  </a:lnTo>
                  <a:lnTo>
                    <a:pt x="144241" y="41464"/>
                  </a:lnTo>
                  <a:lnTo>
                    <a:pt x="143909" y="41396"/>
                  </a:lnTo>
                  <a:lnTo>
                    <a:pt x="143577" y="41327"/>
                  </a:lnTo>
                  <a:lnTo>
                    <a:pt x="143236" y="41276"/>
                  </a:lnTo>
                  <a:lnTo>
                    <a:pt x="142895" y="41242"/>
                  </a:lnTo>
                  <a:lnTo>
                    <a:pt x="142546" y="41208"/>
                  </a:lnTo>
                  <a:lnTo>
                    <a:pt x="142197" y="41191"/>
                  </a:lnTo>
                  <a:lnTo>
                    <a:pt x="141847" y="41191"/>
                  </a:lnTo>
                  <a:lnTo>
                    <a:pt x="141847" y="41191"/>
                  </a:lnTo>
                  <a:lnTo>
                    <a:pt x="141498" y="41191"/>
                  </a:lnTo>
                  <a:lnTo>
                    <a:pt x="141149" y="41208"/>
                  </a:lnTo>
                  <a:lnTo>
                    <a:pt x="140808" y="41242"/>
                  </a:lnTo>
                  <a:lnTo>
                    <a:pt x="140467" y="41276"/>
                  </a:lnTo>
                  <a:lnTo>
                    <a:pt x="140126" y="41327"/>
                  </a:lnTo>
                  <a:lnTo>
                    <a:pt x="139794" y="41396"/>
                  </a:lnTo>
                  <a:lnTo>
                    <a:pt x="139462" y="41464"/>
                  </a:lnTo>
                  <a:lnTo>
                    <a:pt x="139138" y="41549"/>
                  </a:lnTo>
                  <a:lnTo>
                    <a:pt x="138814" y="41643"/>
                  </a:lnTo>
                  <a:lnTo>
                    <a:pt x="138491" y="41753"/>
                  </a:lnTo>
                  <a:lnTo>
                    <a:pt x="138184" y="41864"/>
                  </a:lnTo>
                  <a:lnTo>
                    <a:pt x="137877" y="41992"/>
                  </a:lnTo>
                  <a:lnTo>
                    <a:pt x="137571" y="42128"/>
                  </a:lnTo>
                  <a:lnTo>
                    <a:pt x="137272" y="42273"/>
                  </a:lnTo>
                  <a:lnTo>
                    <a:pt x="136983" y="42426"/>
                  </a:lnTo>
                  <a:lnTo>
                    <a:pt x="136702" y="42588"/>
                  </a:lnTo>
                  <a:lnTo>
                    <a:pt x="136420" y="42767"/>
                  </a:lnTo>
                  <a:lnTo>
                    <a:pt x="136148" y="42946"/>
                  </a:lnTo>
                  <a:lnTo>
                    <a:pt x="135884" y="43142"/>
                  </a:lnTo>
                  <a:lnTo>
                    <a:pt x="135628" y="43338"/>
                  </a:lnTo>
                  <a:lnTo>
                    <a:pt x="135381" y="43551"/>
                  </a:lnTo>
                  <a:lnTo>
                    <a:pt x="135134" y="43772"/>
                  </a:lnTo>
                  <a:lnTo>
                    <a:pt x="134896" y="44003"/>
                  </a:lnTo>
                  <a:lnTo>
                    <a:pt x="134674" y="44233"/>
                  </a:lnTo>
                  <a:lnTo>
                    <a:pt x="134453" y="44480"/>
                  </a:lnTo>
                  <a:lnTo>
                    <a:pt x="134240" y="44735"/>
                  </a:lnTo>
                  <a:lnTo>
                    <a:pt x="134035" y="44991"/>
                  </a:lnTo>
                  <a:lnTo>
                    <a:pt x="133848" y="45263"/>
                  </a:lnTo>
                  <a:lnTo>
                    <a:pt x="133660" y="45536"/>
                  </a:lnTo>
                  <a:lnTo>
                    <a:pt x="133490" y="45817"/>
                  </a:lnTo>
                  <a:lnTo>
                    <a:pt x="133319" y="46115"/>
                  </a:lnTo>
                  <a:lnTo>
                    <a:pt x="133166" y="46413"/>
                  </a:lnTo>
                  <a:lnTo>
                    <a:pt x="133166" y="46413"/>
                  </a:lnTo>
                  <a:lnTo>
                    <a:pt x="132825" y="47078"/>
                  </a:lnTo>
                  <a:lnTo>
                    <a:pt x="132476" y="47734"/>
                  </a:lnTo>
                  <a:lnTo>
                    <a:pt x="132110" y="48381"/>
                  </a:lnTo>
                  <a:lnTo>
                    <a:pt x="131726" y="49029"/>
                  </a:lnTo>
                  <a:lnTo>
                    <a:pt x="131334" y="49659"/>
                  </a:lnTo>
                  <a:lnTo>
                    <a:pt x="130934" y="50290"/>
                  </a:lnTo>
                  <a:lnTo>
                    <a:pt x="130517" y="50912"/>
                  </a:lnTo>
                  <a:lnTo>
                    <a:pt x="130091" y="51517"/>
                  </a:lnTo>
                  <a:lnTo>
                    <a:pt x="129648" y="52121"/>
                  </a:lnTo>
                  <a:lnTo>
                    <a:pt x="129196" y="52718"/>
                  </a:lnTo>
                  <a:lnTo>
                    <a:pt x="128728" y="53306"/>
                  </a:lnTo>
                  <a:lnTo>
                    <a:pt x="128250" y="53885"/>
                  </a:lnTo>
                  <a:lnTo>
                    <a:pt x="127765" y="54447"/>
                  </a:lnTo>
                  <a:lnTo>
                    <a:pt x="127271" y="55009"/>
                  </a:lnTo>
                  <a:lnTo>
                    <a:pt x="126760" y="55563"/>
                  </a:lnTo>
                  <a:lnTo>
                    <a:pt x="126240" y="56108"/>
                  </a:lnTo>
                  <a:lnTo>
                    <a:pt x="125703" y="56637"/>
                  </a:lnTo>
                  <a:lnTo>
                    <a:pt x="125166" y="57165"/>
                  </a:lnTo>
                  <a:lnTo>
                    <a:pt x="124613" y="57685"/>
                  </a:lnTo>
                  <a:lnTo>
                    <a:pt x="124050" y="58187"/>
                  </a:lnTo>
                  <a:lnTo>
                    <a:pt x="123471" y="58690"/>
                  </a:lnTo>
                  <a:lnTo>
                    <a:pt x="122892" y="59175"/>
                  </a:lnTo>
                  <a:lnTo>
                    <a:pt x="122295" y="59653"/>
                  </a:lnTo>
                  <a:lnTo>
                    <a:pt x="121699" y="60121"/>
                  </a:lnTo>
                  <a:lnTo>
                    <a:pt x="121086" y="60581"/>
                  </a:lnTo>
                  <a:lnTo>
                    <a:pt x="120464" y="61033"/>
                  </a:lnTo>
                  <a:lnTo>
                    <a:pt x="119833" y="61467"/>
                  </a:lnTo>
                  <a:lnTo>
                    <a:pt x="119194" y="61902"/>
                  </a:lnTo>
                  <a:lnTo>
                    <a:pt x="118547" y="62319"/>
                  </a:lnTo>
                  <a:lnTo>
                    <a:pt x="117891" y="62728"/>
                  </a:lnTo>
                  <a:lnTo>
                    <a:pt x="117226" y="63128"/>
                  </a:lnTo>
                  <a:lnTo>
                    <a:pt x="116553" y="63520"/>
                  </a:lnTo>
                  <a:lnTo>
                    <a:pt x="115872" y="63895"/>
                  </a:lnTo>
                  <a:lnTo>
                    <a:pt x="115182" y="64261"/>
                  </a:lnTo>
                  <a:lnTo>
                    <a:pt x="114483" y="64619"/>
                  </a:lnTo>
                  <a:lnTo>
                    <a:pt x="113785" y="64969"/>
                  </a:lnTo>
                  <a:lnTo>
                    <a:pt x="113069" y="65301"/>
                  </a:lnTo>
                  <a:lnTo>
                    <a:pt x="112353" y="65625"/>
                  </a:lnTo>
                  <a:lnTo>
                    <a:pt x="111629" y="65940"/>
                  </a:lnTo>
                  <a:lnTo>
                    <a:pt x="110897" y="66246"/>
                  </a:lnTo>
                  <a:lnTo>
                    <a:pt x="110155" y="66536"/>
                  </a:lnTo>
                  <a:lnTo>
                    <a:pt x="109414" y="66817"/>
                  </a:lnTo>
                  <a:lnTo>
                    <a:pt x="108656" y="67081"/>
                  </a:lnTo>
                  <a:lnTo>
                    <a:pt x="107898" y="67337"/>
                  </a:lnTo>
                  <a:lnTo>
                    <a:pt x="107140" y="67584"/>
                  </a:lnTo>
                  <a:lnTo>
                    <a:pt x="106364" y="67814"/>
                  </a:lnTo>
                  <a:lnTo>
                    <a:pt x="105589" y="68044"/>
                  </a:lnTo>
                  <a:lnTo>
                    <a:pt x="104805" y="68249"/>
                  </a:lnTo>
                  <a:lnTo>
                    <a:pt x="104021" y="68444"/>
                  </a:lnTo>
                  <a:lnTo>
                    <a:pt x="103229" y="68632"/>
                  </a:lnTo>
                  <a:lnTo>
                    <a:pt x="102428" y="68811"/>
                  </a:lnTo>
                  <a:lnTo>
                    <a:pt x="101628" y="68973"/>
                  </a:lnTo>
                  <a:lnTo>
                    <a:pt x="100827" y="69118"/>
                  </a:lnTo>
                  <a:lnTo>
                    <a:pt x="100017" y="69254"/>
                  </a:lnTo>
                  <a:lnTo>
                    <a:pt x="99200" y="69382"/>
                  </a:lnTo>
                  <a:lnTo>
                    <a:pt x="98382" y="69492"/>
                  </a:lnTo>
                  <a:lnTo>
                    <a:pt x="97555" y="69586"/>
                  </a:lnTo>
                  <a:lnTo>
                    <a:pt x="96729" y="69671"/>
                  </a:lnTo>
                  <a:lnTo>
                    <a:pt x="95894" y="69748"/>
                  </a:lnTo>
                  <a:lnTo>
                    <a:pt x="95059" y="69808"/>
                  </a:lnTo>
                  <a:lnTo>
                    <a:pt x="94224" y="69859"/>
                  </a:lnTo>
                  <a:lnTo>
                    <a:pt x="93381" y="69884"/>
                  </a:lnTo>
                  <a:lnTo>
                    <a:pt x="92537" y="69910"/>
                  </a:lnTo>
                  <a:lnTo>
                    <a:pt x="91694" y="69918"/>
                  </a:lnTo>
                  <a:lnTo>
                    <a:pt x="91694" y="69918"/>
                  </a:lnTo>
                  <a:lnTo>
                    <a:pt x="91115" y="69910"/>
                  </a:lnTo>
                  <a:lnTo>
                    <a:pt x="90535" y="69901"/>
                  </a:lnTo>
                  <a:lnTo>
                    <a:pt x="89956" y="69884"/>
                  </a:lnTo>
                  <a:lnTo>
                    <a:pt x="89377" y="69867"/>
                  </a:lnTo>
                  <a:lnTo>
                    <a:pt x="88806" y="69833"/>
                  </a:lnTo>
                  <a:lnTo>
                    <a:pt x="88235" y="69799"/>
                  </a:lnTo>
                  <a:lnTo>
                    <a:pt x="87664" y="69765"/>
                  </a:lnTo>
                  <a:lnTo>
                    <a:pt x="87094" y="69714"/>
                  </a:lnTo>
                  <a:lnTo>
                    <a:pt x="86531" y="69663"/>
                  </a:lnTo>
                  <a:lnTo>
                    <a:pt x="85960" y="69603"/>
                  </a:lnTo>
                  <a:lnTo>
                    <a:pt x="85398" y="69543"/>
                  </a:lnTo>
                  <a:lnTo>
                    <a:pt x="84844" y="69467"/>
                  </a:lnTo>
                  <a:lnTo>
                    <a:pt x="84282" y="69390"/>
                  </a:lnTo>
                  <a:lnTo>
                    <a:pt x="83728" y="69313"/>
                  </a:lnTo>
                  <a:lnTo>
                    <a:pt x="83175" y="69220"/>
                  </a:lnTo>
                  <a:lnTo>
                    <a:pt x="82629" y="69126"/>
                  </a:lnTo>
                  <a:lnTo>
                    <a:pt x="82076" y="69032"/>
                  </a:lnTo>
                  <a:lnTo>
                    <a:pt x="81530" y="68922"/>
                  </a:lnTo>
                  <a:lnTo>
                    <a:pt x="80985" y="68811"/>
                  </a:lnTo>
                  <a:lnTo>
                    <a:pt x="80448" y="68700"/>
                  </a:lnTo>
                  <a:lnTo>
                    <a:pt x="79912" y="68572"/>
                  </a:lnTo>
                  <a:lnTo>
                    <a:pt x="79375" y="68453"/>
                  </a:lnTo>
                  <a:lnTo>
                    <a:pt x="78838" y="68317"/>
                  </a:lnTo>
                  <a:lnTo>
                    <a:pt x="78310" y="68180"/>
                  </a:lnTo>
                  <a:lnTo>
                    <a:pt x="77782" y="68036"/>
                  </a:lnTo>
                  <a:lnTo>
                    <a:pt x="77262" y="67882"/>
                  </a:lnTo>
                  <a:lnTo>
                    <a:pt x="76743" y="67729"/>
                  </a:lnTo>
                  <a:lnTo>
                    <a:pt x="76223" y="67567"/>
                  </a:lnTo>
                  <a:lnTo>
                    <a:pt x="75703" y="67405"/>
                  </a:lnTo>
                  <a:lnTo>
                    <a:pt x="75192" y="67235"/>
                  </a:lnTo>
                  <a:lnTo>
                    <a:pt x="74681" y="67056"/>
                  </a:lnTo>
                  <a:lnTo>
                    <a:pt x="74178" y="66877"/>
                  </a:lnTo>
                  <a:lnTo>
                    <a:pt x="73676" y="66689"/>
                  </a:lnTo>
                  <a:lnTo>
                    <a:pt x="73173" y="66502"/>
                  </a:lnTo>
                  <a:lnTo>
                    <a:pt x="72670" y="66306"/>
                  </a:lnTo>
                  <a:lnTo>
                    <a:pt x="72176" y="66102"/>
                  </a:lnTo>
                  <a:lnTo>
                    <a:pt x="71691" y="65897"/>
                  </a:lnTo>
                  <a:lnTo>
                    <a:pt x="71205" y="65684"/>
                  </a:lnTo>
                  <a:lnTo>
                    <a:pt x="70719" y="65471"/>
                  </a:lnTo>
                  <a:lnTo>
                    <a:pt x="70242" y="65250"/>
                  </a:lnTo>
                  <a:lnTo>
                    <a:pt x="69765" y="65028"/>
                  </a:lnTo>
                  <a:lnTo>
                    <a:pt x="69288" y="64798"/>
                  </a:lnTo>
                  <a:lnTo>
                    <a:pt x="68820" y="64560"/>
                  </a:lnTo>
                  <a:lnTo>
                    <a:pt x="68351" y="64321"/>
                  </a:lnTo>
                  <a:lnTo>
                    <a:pt x="67891" y="64074"/>
                  </a:lnTo>
                  <a:lnTo>
                    <a:pt x="67431" y="63827"/>
                  </a:lnTo>
                  <a:lnTo>
                    <a:pt x="66979" y="63571"/>
                  </a:lnTo>
                  <a:lnTo>
                    <a:pt x="66528" y="63316"/>
                  </a:lnTo>
                  <a:lnTo>
                    <a:pt x="66076" y="63052"/>
                  </a:lnTo>
                  <a:lnTo>
                    <a:pt x="65633" y="62788"/>
                  </a:lnTo>
                  <a:lnTo>
                    <a:pt x="65190" y="62515"/>
                  </a:lnTo>
                  <a:lnTo>
                    <a:pt x="64756" y="62242"/>
                  </a:lnTo>
                  <a:lnTo>
                    <a:pt x="64330" y="61961"/>
                  </a:lnTo>
                  <a:lnTo>
                    <a:pt x="63895" y="61680"/>
                  </a:lnTo>
                  <a:lnTo>
                    <a:pt x="63478" y="61390"/>
                  </a:lnTo>
                  <a:lnTo>
                    <a:pt x="63052" y="61092"/>
                  </a:lnTo>
                  <a:lnTo>
                    <a:pt x="62643" y="60794"/>
                  </a:lnTo>
                  <a:lnTo>
                    <a:pt x="62226" y="60496"/>
                  </a:lnTo>
                  <a:lnTo>
                    <a:pt x="61825" y="60189"/>
                  </a:lnTo>
                  <a:lnTo>
                    <a:pt x="61416" y="59883"/>
                  </a:lnTo>
                  <a:lnTo>
                    <a:pt x="61024" y="59567"/>
                  </a:lnTo>
                  <a:lnTo>
                    <a:pt x="60633" y="59252"/>
                  </a:lnTo>
                  <a:lnTo>
                    <a:pt x="60241" y="58928"/>
                  </a:lnTo>
                  <a:lnTo>
                    <a:pt x="59857" y="58605"/>
                  </a:lnTo>
                  <a:lnTo>
                    <a:pt x="59474" y="58272"/>
                  </a:lnTo>
                  <a:lnTo>
                    <a:pt x="59099" y="57940"/>
                  </a:lnTo>
                  <a:lnTo>
                    <a:pt x="58724" y="57599"/>
                  </a:lnTo>
                  <a:lnTo>
                    <a:pt x="58358" y="57259"/>
                  </a:lnTo>
                  <a:lnTo>
                    <a:pt x="58000" y="56918"/>
                  </a:lnTo>
                  <a:lnTo>
                    <a:pt x="57642" y="56569"/>
                  </a:lnTo>
                  <a:lnTo>
                    <a:pt x="57293" y="56219"/>
                  </a:lnTo>
                  <a:lnTo>
                    <a:pt x="56944" y="55861"/>
                  </a:lnTo>
                  <a:lnTo>
                    <a:pt x="56603" y="55504"/>
                  </a:lnTo>
                  <a:lnTo>
                    <a:pt x="56262" y="55137"/>
                  </a:lnTo>
                  <a:lnTo>
                    <a:pt x="55930" y="54771"/>
                  </a:lnTo>
                  <a:lnTo>
                    <a:pt x="55606" y="54405"/>
                  </a:lnTo>
                  <a:lnTo>
                    <a:pt x="55282" y="54030"/>
                  </a:lnTo>
                  <a:lnTo>
                    <a:pt x="54967" y="53655"/>
                  </a:lnTo>
                  <a:lnTo>
                    <a:pt x="54652" y="53272"/>
                  </a:lnTo>
                  <a:lnTo>
                    <a:pt x="54345" y="52888"/>
                  </a:lnTo>
                  <a:lnTo>
                    <a:pt x="54047" y="52505"/>
                  </a:lnTo>
                  <a:lnTo>
                    <a:pt x="53749" y="52113"/>
                  </a:lnTo>
                  <a:lnTo>
                    <a:pt x="53459" y="51721"/>
                  </a:lnTo>
                  <a:lnTo>
                    <a:pt x="53178" y="51329"/>
                  </a:lnTo>
                  <a:lnTo>
                    <a:pt x="52897" y="50929"/>
                  </a:lnTo>
                  <a:lnTo>
                    <a:pt x="52624" y="50528"/>
                  </a:lnTo>
                  <a:lnTo>
                    <a:pt x="52352" y="50119"/>
                  </a:lnTo>
                  <a:lnTo>
                    <a:pt x="52088" y="49710"/>
                  </a:lnTo>
                  <a:lnTo>
                    <a:pt x="51832" y="49302"/>
                  </a:lnTo>
                  <a:lnTo>
                    <a:pt x="51585" y="48884"/>
                  </a:lnTo>
                  <a:lnTo>
                    <a:pt x="51338" y="48467"/>
                  </a:lnTo>
                  <a:lnTo>
                    <a:pt x="51091" y="48049"/>
                  </a:lnTo>
                  <a:lnTo>
                    <a:pt x="50861" y="47623"/>
                  </a:lnTo>
                  <a:lnTo>
                    <a:pt x="50631" y="47197"/>
                  </a:lnTo>
                  <a:lnTo>
                    <a:pt x="50409" y="46771"/>
                  </a:lnTo>
                  <a:lnTo>
                    <a:pt x="50188" y="46337"/>
                  </a:lnTo>
                  <a:lnTo>
                    <a:pt x="49983" y="45902"/>
                  </a:lnTo>
                  <a:lnTo>
                    <a:pt x="49779" y="45468"/>
                  </a:lnTo>
                  <a:lnTo>
                    <a:pt x="49574" y="45033"/>
                  </a:lnTo>
                  <a:lnTo>
                    <a:pt x="49387" y="44590"/>
                  </a:lnTo>
                  <a:lnTo>
                    <a:pt x="49200" y="44147"/>
                  </a:lnTo>
                  <a:lnTo>
                    <a:pt x="49012" y="43696"/>
                  </a:lnTo>
                  <a:lnTo>
                    <a:pt x="48842" y="43244"/>
                  </a:lnTo>
                  <a:lnTo>
                    <a:pt x="48671" y="42793"/>
                  </a:lnTo>
                  <a:lnTo>
                    <a:pt x="48509" y="42341"/>
                  </a:lnTo>
                  <a:lnTo>
                    <a:pt x="48356" y="41890"/>
                  </a:lnTo>
                  <a:lnTo>
                    <a:pt x="48211" y="41430"/>
                  </a:lnTo>
                  <a:lnTo>
                    <a:pt x="48066" y="40970"/>
                  </a:lnTo>
                  <a:lnTo>
                    <a:pt x="47930" y="40501"/>
                  </a:lnTo>
                  <a:lnTo>
                    <a:pt x="47802" y="40041"/>
                  </a:lnTo>
                  <a:lnTo>
                    <a:pt x="47675" y="39572"/>
                  </a:lnTo>
                  <a:lnTo>
                    <a:pt x="47564" y="39104"/>
                  </a:lnTo>
                  <a:lnTo>
                    <a:pt x="47453" y="38635"/>
                  </a:lnTo>
                  <a:lnTo>
                    <a:pt x="47351" y="38158"/>
                  </a:lnTo>
                  <a:lnTo>
                    <a:pt x="47257" y="37681"/>
                  </a:lnTo>
                  <a:lnTo>
                    <a:pt x="47163" y="37204"/>
                  </a:lnTo>
                  <a:lnTo>
                    <a:pt x="47087" y="36727"/>
                  </a:lnTo>
                  <a:lnTo>
                    <a:pt x="47010" y="36241"/>
                  </a:lnTo>
                  <a:lnTo>
                    <a:pt x="46942" y="35764"/>
                  </a:lnTo>
                  <a:lnTo>
                    <a:pt x="46882" y="35279"/>
                  </a:lnTo>
                  <a:lnTo>
                    <a:pt x="46823" y="34793"/>
                  </a:lnTo>
                  <a:lnTo>
                    <a:pt x="46780" y="34299"/>
                  </a:lnTo>
                  <a:lnTo>
                    <a:pt x="46737" y="33813"/>
                  </a:lnTo>
                  <a:lnTo>
                    <a:pt x="46703" y="33319"/>
                  </a:lnTo>
                  <a:lnTo>
                    <a:pt x="46678" y="32825"/>
                  </a:lnTo>
                  <a:lnTo>
                    <a:pt x="46661" y="32331"/>
                  </a:lnTo>
                  <a:lnTo>
                    <a:pt x="46652" y="31837"/>
                  </a:lnTo>
                  <a:lnTo>
                    <a:pt x="46644" y="31343"/>
                  </a:lnTo>
                  <a:lnTo>
                    <a:pt x="46644" y="31343"/>
                  </a:lnTo>
                  <a:lnTo>
                    <a:pt x="46652" y="30781"/>
                  </a:lnTo>
                  <a:lnTo>
                    <a:pt x="46669" y="30201"/>
                  </a:lnTo>
                  <a:lnTo>
                    <a:pt x="46703" y="29613"/>
                  </a:lnTo>
                  <a:lnTo>
                    <a:pt x="46755" y="29008"/>
                  </a:lnTo>
                  <a:lnTo>
                    <a:pt x="46814" y="28378"/>
                  </a:lnTo>
                  <a:lnTo>
                    <a:pt x="46882" y="27722"/>
                  </a:lnTo>
                  <a:lnTo>
                    <a:pt x="46976" y="27041"/>
                  </a:lnTo>
                  <a:lnTo>
                    <a:pt x="47078" y="26333"/>
                  </a:lnTo>
                  <a:lnTo>
                    <a:pt x="47078" y="26333"/>
                  </a:lnTo>
                  <a:lnTo>
                    <a:pt x="47095" y="26223"/>
                  </a:lnTo>
                  <a:lnTo>
                    <a:pt x="47146" y="25933"/>
                  </a:lnTo>
                  <a:lnTo>
                    <a:pt x="47240" y="25473"/>
                  </a:lnTo>
                  <a:lnTo>
                    <a:pt x="47368" y="24877"/>
                  </a:lnTo>
                  <a:lnTo>
                    <a:pt x="47453" y="24519"/>
                  </a:lnTo>
                  <a:lnTo>
                    <a:pt x="47555" y="24144"/>
                  </a:lnTo>
                  <a:lnTo>
                    <a:pt x="47666" y="23727"/>
                  </a:lnTo>
                  <a:lnTo>
                    <a:pt x="47785" y="23292"/>
                  </a:lnTo>
                  <a:lnTo>
                    <a:pt x="47930" y="22832"/>
                  </a:lnTo>
                  <a:lnTo>
                    <a:pt x="48084" y="22346"/>
                  </a:lnTo>
                  <a:lnTo>
                    <a:pt x="48254" y="21844"/>
                  </a:lnTo>
                  <a:lnTo>
                    <a:pt x="48441" y="21324"/>
                  </a:lnTo>
                  <a:lnTo>
                    <a:pt x="48646" y="20779"/>
                  </a:lnTo>
                  <a:lnTo>
                    <a:pt x="48867" y="20234"/>
                  </a:lnTo>
                  <a:lnTo>
                    <a:pt x="49106" y="19663"/>
                  </a:lnTo>
                  <a:lnTo>
                    <a:pt x="49361" y="19092"/>
                  </a:lnTo>
                  <a:lnTo>
                    <a:pt x="49643" y="18504"/>
                  </a:lnTo>
                  <a:lnTo>
                    <a:pt x="49941" y="17916"/>
                  </a:lnTo>
                  <a:lnTo>
                    <a:pt x="50256" y="17328"/>
                  </a:lnTo>
                  <a:lnTo>
                    <a:pt x="50597" y="16732"/>
                  </a:lnTo>
                  <a:lnTo>
                    <a:pt x="50955" y="16136"/>
                  </a:lnTo>
                  <a:lnTo>
                    <a:pt x="51150" y="15846"/>
                  </a:lnTo>
                  <a:lnTo>
                    <a:pt x="51346" y="15548"/>
                  </a:lnTo>
                  <a:lnTo>
                    <a:pt x="51542" y="15258"/>
                  </a:lnTo>
                  <a:lnTo>
                    <a:pt x="51747" y="14960"/>
                  </a:lnTo>
                  <a:lnTo>
                    <a:pt x="51960" y="14670"/>
                  </a:lnTo>
                  <a:lnTo>
                    <a:pt x="52181" y="14381"/>
                  </a:lnTo>
                  <a:lnTo>
                    <a:pt x="52403" y="14091"/>
                  </a:lnTo>
                  <a:lnTo>
                    <a:pt x="52633" y="13810"/>
                  </a:lnTo>
                  <a:lnTo>
                    <a:pt x="52871" y="13529"/>
                  </a:lnTo>
                  <a:lnTo>
                    <a:pt x="53118" y="13248"/>
                  </a:lnTo>
                  <a:lnTo>
                    <a:pt x="53366" y="12975"/>
                  </a:lnTo>
                  <a:lnTo>
                    <a:pt x="53621" y="12702"/>
                  </a:lnTo>
                  <a:lnTo>
                    <a:pt x="53885" y="12430"/>
                  </a:lnTo>
                  <a:lnTo>
                    <a:pt x="54149" y="12166"/>
                  </a:lnTo>
                  <a:lnTo>
                    <a:pt x="54149" y="12166"/>
                  </a:lnTo>
                  <a:lnTo>
                    <a:pt x="54337" y="11978"/>
                  </a:lnTo>
                  <a:lnTo>
                    <a:pt x="54507" y="11782"/>
                  </a:lnTo>
                  <a:lnTo>
                    <a:pt x="54669" y="11586"/>
                  </a:lnTo>
                  <a:lnTo>
                    <a:pt x="54822" y="11373"/>
                  </a:lnTo>
                  <a:lnTo>
                    <a:pt x="54959" y="11160"/>
                  </a:lnTo>
                  <a:lnTo>
                    <a:pt x="55086" y="10948"/>
                  </a:lnTo>
                  <a:lnTo>
                    <a:pt x="55197" y="10726"/>
                  </a:lnTo>
                  <a:lnTo>
                    <a:pt x="55308" y="10496"/>
                  </a:lnTo>
                  <a:lnTo>
                    <a:pt x="55393" y="10266"/>
                  </a:lnTo>
                  <a:lnTo>
                    <a:pt x="55478" y="10036"/>
                  </a:lnTo>
                  <a:lnTo>
                    <a:pt x="55546" y="9797"/>
                  </a:lnTo>
                  <a:lnTo>
                    <a:pt x="55606" y="9559"/>
                  </a:lnTo>
                  <a:lnTo>
                    <a:pt x="55649" y="9312"/>
                  </a:lnTo>
                  <a:lnTo>
                    <a:pt x="55683" y="9073"/>
                  </a:lnTo>
                  <a:lnTo>
                    <a:pt x="55700" y="8826"/>
                  </a:lnTo>
                  <a:lnTo>
                    <a:pt x="55717" y="8579"/>
                  </a:lnTo>
                  <a:lnTo>
                    <a:pt x="55708" y="8332"/>
                  </a:lnTo>
                  <a:lnTo>
                    <a:pt x="55700" y="8094"/>
                  </a:lnTo>
                  <a:lnTo>
                    <a:pt x="55674" y="7846"/>
                  </a:lnTo>
                  <a:lnTo>
                    <a:pt x="55640" y="7599"/>
                  </a:lnTo>
                  <a:lnTo>
                    <a:pt x="55589" y="7361"/>
                  </a:lnTo>
                  <a:lnTo>
                    <a:pt x="55529" y="7122"/>
                  </a:lnTo>
                  <a:lnTo>
                    <a:pt x="55461" y="6884"/>
                  </a:lnTo>
                  <a:lnTo>
                    <a:pt x="55376" y="6654"/>
                  </a:lnTo>
                  <a:lnTo>
                    <a:pt x="55282" y="6424"/>
                  </a:lnTo>
                  <a:lnTo>
                    <a:pt x="55172" y="6194"/>
                  </a:lnTo>
                  <a:lnTo>
                    <a:pt x="55052" y="5972"/>
                  </a:lnTo>
                  <a:lnTo>
                    <a:pt x="54925" y="5759"/>
                  </a:lnTo>
                  <a:lnTo>
                    <a:pt x="54780" y="5546"/>
                  </a:lnTo>
                  <a:lnTo>
                    <a:pt x="54626" y="5333"/>
                  </a:lnTo>
                  <a:lnTo>
                    <a:pt x="54465" y="5137"/>
                  </a:lnTo>
                  <a:lnTo>
                    <a:pt x="54286" y="4941"/>
                  </a:lnTo>
                  <a:lnTo>
                    <a:pt x="54286" y="4941"/>
                  </a:lnTo>
                  <a:lnTo>
                    <a:pt x="54098" y="4754"/>
                  </a:lnTo>
                  <a:lnTo>
                    <a:pt x="53902" y="4584"/>
                  </a:lnTo>
                  <a:lnTo>
                    <a:pt x="53698" y="4422"/>
                  </a:lnTo>
                  <a:lnTo>
                    <a:pt x="53493" y="4277"/>
                  </a:lnTo>
                  <a:lnTo>
                    <a:pt x="53280" y="4132"/>
                  </a:lnTo>
                  <a:lnTo>
                    <a:pt x="53059" y="4004"/>
                  </a:lnTo>
                  <a:lnTo>
                    <a:pt x="52837" y="3894"/>
                  </a:lnTo>
                  <a:lnTo>
                    <a:pt x="52616" y="3791"/>
                  </a:lnTo>
                  <a:lnTo>
                    <a:pt x="52386" y="3698"/>
                  </a:lnTo>
                  <a:lnTo>
                    <a:pt x="52147" y="3621"/>
                  </a:lnTo>
                  <a:lnTo>
                    <a:pt x="51909" y="3544"/>
                  </a:lnTo>
                  <a:lnTo>
                    <a:pt x="51670" y="3493"/>
                  </a:lnTo>
                  <a:lnTo>
                    <a:pt x="51432" y="3442"/>
                  </a:lnTo>
                  <a:lnTo>
                    <a:pt x="51185" y="3416"/>
                  </a:lnTo>
                  <a:lnTo>
                    <a:pt x="50946" y="3391"/>
                  </a:lnTo>
                  <a:lnTo>
                    <a:pt x="50699" y="3382"/>
                  </a:lnTo>
                  <a:lnTo>
                    <a:pt x="50452" y="3382"/>
                  </a:lnTo>
                  <a:lnTo>
                    <a:pt x="50205" y="3391"/>
                  </a:lnTo>
                  <a:lnTo>
                    <a:pt x="49966" y="3416"/>
                  </a:lnTo>
                  <a:lnTo>
                    <a:pt x="49719" y="3459"/>
                  </a:lnTo>
                  <a:lnTo>
                    <a:pt x="49481" y="3502"/>
                  </a:lnTo>
                  <a:lnTo>
                    <a:pt x="49242" y="3561"/>
                  </a:lnTo>
                  <a:lnTo>
                    <a:pt x="49004" y="3638"/>
                  </a:lnTo>
                  <a:lnTo>
                    <a:pt x="48765" y="3723"/>
                  </a:lnTo>
                  <a:lnTo>
                    <a:pt x="48535" y="3817"/>
                  </a:lnTo>
                  <a:lnTo>
                    <a:pt x="48314" y="3919"/>
                  </a:lnTo>
                  <a:lnTo>
                    <a:pt x="48092" y="4038"/>
                  </a:lnTo>
                  <a:lnTo>
                    <a:pt x="47871" y="4175"/>
                  </a:lnTo>
                  <a:lnTo>
                    <a:pt x="47658" y="4311"/>
                  </a:lnTo>
                  <a:lnTo>
                    <a:pt x="47453" y="4464"/>
                  </a:lnTo>
                  <a:lnTo>
                    <a:pt x="47249" y="4635"/>
                  </a:lnTo>
                  <a:lnTo>
                    <a:pt x="47053" y="4814"/>
                  </a:lnTo>
                  <a:lnTo>
                    <a:pt x="47053" y="4814"/>
                  </a:lnTo>
                  <a:lnTo>
                    <a:pt x="46593" y="5265"/>
                  </a:lnTo>
                  <a:lnTo>
                    <a:pt x="46141" y="5734"/>
                  </a:lnTo>
                  <a:lnTo>
                    <a:pt x="45707" y="6202"/>
                  </a:lnTo>
                  <a:lnTo>
                    <a:pt x="45289" y="6679"/>
                  </a:lnTo>
                  <a:lnTo>
                    <a:pt x="44880" y="7156"/>
                  </a:lnTo>
                  <a:lnTo>
                    <a:pt x="44480" y="7642"/>
                  </a:lnTo>
                  <a:lnTo>
                    <a:pt x="44096" y="8128"/>
                  </a:lnTo>
                  <a:lnTo>
                    <a:pt x="43730" y="8613"/>
                  </a:lnTo>
                  <a:lnTo>
                    <a:pt x="43372" y="9107"/>
                  </a:lnTo>
                  <a:lnTo>
                    <a:pt x="43023" y="9601"/>
                  </a:lnTo>
                  <a:lnTo>
                    <a:pt x="42691" y="10096"/>
                  </a:lnTo>
                  <a:lnTo>
                    <a:pt x="42376" y="10598"/>
                  </a:lnTo>
                  <a:lnTo>
                    <a:pt x="42060" y="11092"/>
                  </a:lnTo>
                  <a:lnTo>
                    <a:pt x="41762" y="11586"/>
                  </a:lnTo>
                  <a:lnTo>
                    <a:pt x="41481" y="12081"/>
                  </a:lnTo>
                  <a:lnTo>
                    <a:pt x="41200" y="12575"/>
                  </a:lnTo>
                  <a:lnTo>
                    <a:pt x="40936" y="13069"/>
                  </a:lnTo>
                  <a:lnTo>
                    <a:pt x="40689" y="13563"/>
                  </a:lnTo>
                  <a:lnTo>
                    <a:pt x="40442" y="14049"/>
                  </a:lnTo>
                  <a:lnTo>
                    <a:pt x="40212" y="14526"/>
                  </a:lnTo>
                  <a:lnTo>
                    <a:pt x="39990" y="15011"/>
                  </a:lnTo>
                  <a:lnTo>
                    <a:pt x="39777" y="15480"/>
                  </a:lnTo>
                  <a:lnTo>
                    <a:pt x="39573" y="15948"/>
                  </a:lnTo>
                  <a:lnTo>
                    <a:pt x="39377" y="16417"/>
                  </a:lnTo>
                  <a:lnTo>
                    <a:pt x="39189" y="16868"/>
                  </a:lnTo>
                  <a:lnTo>
                    <a:pt x="39019" y="17320"/>
                  </a:lnTo>
                  <a:lnTo>
                    <a:pt x="38849" y="17763"/>
                  </a:lnTo>
                  <a:lnTo>
                    <a:pt x="38695" y="18197"/>
                  </a:lnTo>
                  <a:lnTo>
                    <a:pt x="38406" y="19041"/>
                  </a:lnTo>
                  <a:lnTo>
                    <a:pt x="38141" y="19850"/>
                  </a:lnTo>
                  <a:lnTo>
                    <a:pt x="38141" y="19850"/>
                  </a:lnTo>
                  <a:lnTo>
                    <a:pt x="37588" y="19739"/>
                  </a:lnTo>
                  <a:lnTo>
                    <a:pt x="37034" y="19620"/>
                  </a:lnTo>
                  <a:lnTo>
                    <a:pt x="36480" y="19501"/>
                  </a:lnTo>
                  <a:lnTo>
                    <a:pt x="35926" y="19373"/>
                  </a:lnTo>
                  <a:lnTo>
                    <a:pt x="35381" y="19245"/>
                  </a:lnTo>
                  <a:lnTo>
                    <a:pt x="34836" y="19109"/>
                  </a:lnTo>
                  <a:lnTo>
                    <a:pt x="34291" y="18964"/>
                  </a:lnTo>
                  <a:lnTo>
                    <a:pt x="33754" y="18811"/>
                  </a:lnTo>
                  <a:lnTo>
                    <a:pt x="33209" y="18658"/>
                  </a:lnTo>
                  <a:lnTo>
                    <a:pt x="32681" y="18496"/>
                  </a:lnTo>
                  <a:lnTo>
                    <a:pt x="32144" y="18325"/>
                  </a:lnTo>
                  <a:lnTo>
                    <a:pt x="31616" y="18146"/>
                  </a:lnTo>
                  <a:lnTo>
                    <a:pt x="31087" y="17967"/>
                  </a:lnTo>
                  <a:lnTo>
                    <a:pt x="30559" y="17789"/>
                  </a:lnTo>
                  <a:lnTo>
                    <a:pt x="30040" y="17593"/>
                  </a:lnTo>
                  <a:lnTo>
                    <a:pt x="29520" y="17397"/>
                  </a:lnTo>
                  <a:lnTo>
                    <a:pt x="29000" y="17201"/>
                  </a:lnTo>
                  <a:lnTo>
                    <a:pt x="28489" y="16988"/>
                  </a:lnTo>
                  <a:lnTo>
                    <a:pt x="27978" y="16783"/>
                  </a:lnTo>
                  <a:lnTo>
                    <a:pt x="27467" y="16562"/>
                  </a:lnTo>
                  <a:lnTo>
                    <a:pt x="26964" y="16340"/>
                  </a:lnTo>
                  <a:lnTo>
                    <a:pt x="26461" y="16110"/>
                  </a:lnTo>
                  <a:lnTo>
                    <a:pt x="25967" y="15872"/>
                  </a:lnTo>
                  <a:lnTo>
                    <a:pt x="25473" y="15633"/>
                  </a:lnTo>
                  <a:lnTo>
                    <a:pt x="24979" y="15395"/>
                  </a:lnTo>
                  <a:lnTo>
                    <a:pt x="24493" y="15139"/>
                  </a:lnTo>
                  <a:lnTo>
                    <a:pt x="24008" y="14883"/>
                  </a:lnTo>
                  <a:lnTo>
                    <a:pt x="23531" y="14628"/>
                  </a:lnTo>
                  <a:lnTo>
                    <a:pt x="23054" y="14364"/>
                  </a:lnTo>
                  <a:lnTo>
                    <a:pt x="22585" y="14091"/>
                  </a:lnTo>
                  <a:lnTo>
                    <a:pt x="22117" y="13819"/>
                  </a:lnTo>
                  <a:lnTo>
                    <a:pt x="21648" y="13537"/>
                  </a:lnTo>
                  <a:lnTo>
                    <a:pt x="21188" y="13248"/>
                  </a:lnTo>
                  <a:lnTo>
                    <a:pt x="20728" y="12958"/>
                  </a:lnTo>
                  <a:lnTo>
                    <a:pt x="20276" y="12668"/>
                  </a:lnTo>
                  <a:lnTo>
                    <a:pt x="19833" y="12370"/>
                  </a:lnTo>
                  <a:lnTo>
                    <a:pt x="19390" y="12064"/>
                  </a:lnTo>
                  <a:lnTo>
                    <a:pt x="18947" y="11757"/>
                  </a:lnTo>
                  <a:lnTo>
                    <a:pt x="18513" y="11442"/>
                  </a:lnTo>
                  <a:lnTo>
                    <a:pt x="18087" y="11118"/>
                  </a:lnTo>
                  <a:lnTo>
                    <a:pt x="17661" y="10794"/>
                  </a:lnTo>
                  <a:lnTo>
                    <a:pt x="17235" y="10470"/>
                  </a:lnTo>
                  <a:lnTo>
                    <a:pt x="16818" y="10138"/>
                  </a:lnTo>
                  <a:lnTo>
                    <a:pt x="16409" y="9797"/>
                  </a:lnTo>
                  <a:lnTo>
                    <a:pt x="16000" y="9457"/>
                  </a:lnTo>
                  <a:lnTo>
                    <a:pt x="15599" y="9107"/>
                  </a:lnTo>
                  <a:lnTo>
                    <a:pt x="15199" y="8758"/>
                  </a:lnTo>
                  <a:lnTo>
                    <a:pt x="14807" y="8409"/>
                  </a:lnTo>
                  <a:lnTo>
                    <a:pt x="14424" y="8042"/>
                  </a:lnTo>
                  <a:lnTo>
                    <a:pt x="14040" y="7685"/>
                  </a:lnTo>
                  <a:lnTo>
                    <a:pt x="13665" y="7310"/>
                  </a:lnTo>
                  <a:lnTo>
                    <a:pt x="13291" y="6943"/>
                  </a:lnTo>
                  <a:lnTo>
                    <a:pt x="12924" y="6569"/>
                  </a:lnTo>
                  <a:lnTo>
                    <a:pt x="12566" y="6185"/>
                  </a:lnTo>
                  <a:lnTo>
                    <a:pt x="12209" y="5802"/>
                  </a:lnTo>
                  <a:lnTo>
                    <a:pt x="11859" y="5410"/>
                  </a:lnTo>
                  <a:lnTo>
                    <a:pt x="11519" y="5018"/>
                  </a:lnTo>
                  <a:lnTo>
                    <a:pt x="11178" y="4618"/>
                  </a:lnTo>
                  <a:lnTo>
                    <a:pt x="10846" y="4217"/>
                  </a:lnTo>
                  <a:lnTo>
                    <a:pt x="10522" y="3817"/>
                  </a:lnTo>
                  <a:lnTo>
                    <a:pt x="10198" y="3408"/>
                  </a:lnTo>
                  <a:lnTo>
                    <a:pt x="9883" y="2990"/>
                  </a:lnTo>
                  <a:lnTo>
                    <a:pt x="9576" y="2573"/>
                  </a:lnTo>
                  <a:lnTo>
                    <a:pt x="9269" y="2156"/>
                  </a:lnTo>
                  <a:lnTo>
                    <a:pt x="9269" y="2156"/>
                  </a:lnTo>
                  <a:lnTo>
                    <a:pt x="9116" y="1943"/>
                  </a:lnTo>
                  <a:lnTo>
                    <a:pt x="8946" y="1747"/>
                  </a:lnTo>
                  <a:lnTo>
                    <a:pt x="8775" y="1551"/>
                  </a:lnTo>
                  <a:lnTo>
                    <a:pt x="8588" y="1372"/>
                  </a:lnTo>
                  <a:lnTo>
                    <a:pt x="8400" y="1201"/>
                  </a:lnTo>
                  <a:lnTo>
                    <a:pt x="8205" y="1048"/>
                  </a:lnTo>
                  <a:lnTo>
                    <a:pt x="8000" y="903"/>
                  </a:lnTo>
                  <a:lnTo>
                    <a:pt x="7796" y="767"/>
                  </a:lnTo>
                  <a:lnTo>
                    <a:pt x="7583" y="639"/>
                  </a:lnTo>
                  <a:lnTo>
                    <a:pt x="7361" y="528"/>
                  </a:lnTo>
                  <a:lnTo>
                    <a:pt x="7140" y="418"/>
                  </a:lnTo>
                  <a:lnTo>
                    <a:pt x="6910" y="332"/>
                  </a:lnTo>
                  <a:lnTo>
                    <a:pt x="6671" y="247"/>
                  </a:lnTo>
                  <a:lnTo>
                    <a:pt x="6441" y="179"/>
                  </a:lnTo>
                  <a:lnTo>
                    <a:pt x="6202" y="119"/>
                  </a:lnTo>
                  <a:lnTo>
                    <a:pt x="5964" y="77"/>
                  </a:lnTo>
                  <a:lnTo>
                    <a:pt x="5717" y="34"/>
                  </a:lnTo>
                  <a:lnTo>
                    <a:pt x="5478" y="17"/>
                  </a:lnTo>
                  <a:lnTo>
                    <a:pt x="5231" y="0"/>
                  </a:lnTo>
                  <a:lnTo>
                    <a:pt x="4984" y="0"/>
                  </a:lnTo>
                  <a:lnTo>
                    <a:pt x="4737" y="17"/>
                  </a:lnTo>
                  <a:lnTo>
                    <a:pt x="4490" y="34"/>
                  </a:lnTo>
                  <a:lnTo>
                    <a:pt x="4243" y="77"/>
                  </a:lnTo>
                  <a:lnTo>
                    <a:pt x="4005" y="119"/>
                  </a:lnTo>
                  <a:lnTo>
                    <a:pt x="3757" y="179"/>
                  </a:lnTo>
                  <a:lnTo>
                    <a:pt x="3519" y="256"/>
                  </a:lnTo>
                  <a:lnTo>
                    <a:pt x="3280" y="332"/>
                  </a:lnTo>
                  <a:lnTo>
                    <a:pt x="3050" y="435"/>
                  </a:lnTo>
                  <a:lnTo>
                    <a:pt x="2820" y="545"/>
                  </a:lnTo>
                  <a:lnTo>
                    <a:pt x="2590" y="665"/>
                  </a:lnTo>
                  <a:lnTo>
                    <a:pt x="2369" y="801"/>
                  </a:lnTo>
                  <a:lnTo>
                    <a:pt x="2147" y="946"/>
                  </a:lnTo>
                  <a:lnTo>
                    <a:pt x="2147" y="946"/>
                  </a:lnTo>
                  <a:lnTo>
                    <a:pt x="1934" y="1099"/>
                  </a:lnTo>
                  <a:lnTo>
                    <a:pt x="1738" y="1270"/>
                  </a:lnTo>
                  <a:lnTo>
                    <a:pt x="1551" y="1440"/>
                  </a:lnTo>
                  <a:lnTo>
                    <a:pt x="1372" y="1627"/>
                  </a:lnTo>
                  <a:lnTo>
                    <a:pt x="1202" y="1815"/>
                  </a:lnTo>
                  <a:lnTo>
                    <a:pt x="1040" y="2011"/>
                  </a:lnTo>
                  <a:lnTo>
                    <a:pt x="895" y="2215"/>
                  </a:lnTo>
                  <a:lnTo>
                    <a:pt x="759" y="2420"/>
                  </a:lnTo>
                  <a:lnTo>
                    <a:pt x="631" y="2641"/>
                  </a:lnTo>
                  <a:lnTo>
                    <a:pt x="520" y="2854"/>
                  </a:lnTo>
                  <a:lnTo>
                    <a:pt x="418" y="3084"/>
                  </a:lnTo>
                  <a:lnTo>
                    <a:pt x="324" y="3314"/>
                  </a:lnTo>
                  <a:lnTo>
                    <a:pt x="247" y="3544"/>
                  </a:lnTo>
                  <a:lnTo>
                    <a:pt x="171" y="3774"/>
                  </a:lnTo>
                  <a:lnTo>
                    <a:pt x="120" y="4013"/>
                  </a:lnTo>
                  <a:lnTo>
                    <a:pt x="69" y="4260"/>
                  </a:lnTo>
                  <a:lnTo>
                    <a:pt x="35" y="4498"/>
                  </a:lnTo>
                  <a:lnTo>
                    <a:pt x="9" y="4745"/>
                  </a:lnTo>
                  <a:lnTo>
                    <a:pt x="0" y="4992"/>
                  </a:lnTo>
                  <a:lnTo>
                    <a:pt x="0" y="5231"/>
                  </a:lnTo>
                  <a:lnTo>
                    <a:pt x="9" y="5478"/>
                  </a:lnTo>
                  <a:lnTo>
                    <a:pt x="35" y="5725"/>
                  </a:lnTo>
                  <a:lnTo>
                    <a:pt x="69" y="5972"/>
                  </a:lnTo>
                  <a:lnTo>
                    <a:pt x="120" y="6219"/>
                  </a:lnTo>
                  <a:lnTo>
                    <a:pt x="179" y="6458"/>
                  </a:lnTo>
                  <a:lnTo>
                    <a:pt x="247" y="6696"/>
                  </a:lnTo>
                  <a:lnTo>
                    <a:pt x="333" y="6935"/>
                  </a:lnTo>
                  <a:lnTo>
                    <a:pt x="426" y="7165"/>
                  </a:lnTo>
                  <a:lnTo>
                    <a:pt x="537" y="7403"/>
                  </a:lnTo>
                  <a:lnTo>
                    <a:pt x="656" y="7625"/>
                  </a:lnTo>
                  <a:lnTo>
                    <a:pt x="793" y="7846"/>
                  </a:lnTo>
                  <a:lnTo>
                    <a:pt x="938" y="8068"/>
                  </a:lnTo>
                  <a:lnTo>
                    <a:pt x="938" y="8068"/>
                  </a:lnTo>
                  <a:lnTo>
                    <a:pt x="1321" y="8596"/>
                  </a:lnTo>
                  <a:lnTo>
                    <a:pt x="1713" y="9124"/>
                  </a:lnTo>
                  <a:lnTo>
                    <a:pt x="2105" y="9644"/>
                  </a:lnTo>
                  <a:lnTo>
                    <a:pt x="2514" y="10164"/>
                  </a:lnTo>
                  <a:lnTo>
                    <a:pt x="2923" y="10666"/>
                  </a:lnTo>
                  <a:lnTo>
                    <a:pt x="3331" y="11178"/>
                  </a:lnTo>
                  <a:lnTo>
                    <a:pt x="3757" y="11672"/>
                  </a:lnTo>
                  <a:lnTo>
                    <a:pt x="4183" y="12166"/>
                  </a:lnTo>
                  <a:lnTo>
                    <a:pt x="4618" y="12651"/>
                  </a:lnTo>
                  <a:lnTo>
                    <a:pt x="5061" y="13137"/>
                  </a:lnTo>
                  <a:lnTo>
                    <a:pt x="5504" y="13614"/>
                  </a:lnTo>
                  <a:lnTo>
                    <a:pt x="5964" y="14083"/>
                  </a:lnTo>
                  <a:lnTo>
                    <a:pt x="6415" y="14551"/>
                  </a:lnTo>
                  <a:lnTo>
                    <a:pt x="6884" y="15011"/>
                  </a:lnTo>
                  <a:lnTo>
                    <a:pt x="7353" y="15463"/>
                  </a:lnTo>
                  <a:lnTo>
                    <a:pt x="7830" y="15906"/>
                  </a:lnTo>
                  <a:lnTo>
                    <a:pt x="8315" y="16349"/>
                  </a:lnTo>
                  <a:lnTo>
                    <a:pt x="8809" y="16783"/>
                  </a:lnTo>
                  <a:lnTo>
                    <a:pt x="9304" y="17218"/>
                  </a:lnTo>
                  <a:lnTo>
                    <a:pt x="9798" y="17644"/>
                  </a:lnTo>
                  <a:lnTo>
                    <a:pt x="10309" y="18061"/>
                  </a:lnTo>
                  <a:lnTo>
                    <a:pt x="10820" y="18470"/>
                  </a:lnTo>
                  <a:lnTo>
                    <a:pt x="11331" y="18879"/>
                  </a:lnTo>
                  <a:lnTo>
                    <a:pt x="11859" y="19279"/>
                  </a:lnTo>
                  <a:lnTo>
                    <a:pt x="12388" y="19671"/>
                  </a:lnTo>
                  <a:lnTo>
                    <a:pt x="12916" y="20063"/>
                  </a:lnTo>
                  <a:lnTo>
                    <a:pt x="13452" y="20447"/>
                  </a:lnTo>
                  <a:lnTo>
                    <a:pt x="13998" y="20821"/>
                  </a:lnTo>
                  <a:lnTo>
                    <a:pt x="14551" y="21188"/>
                  </a:lnTo>
                  <a:lnTo>
                    <a:pt x="15097" y="21554"/>
                  </a:lnTo>
                  <a:lnTo>
                    <a:pt x="15659" y="21912"/>
                  </a:lnTo>
                  <a:lnTo>
                    <a:pt x="16221" y="22261"/>
                  </a:lnTo>
                  <a:lnTo>
                    <a:pt x="16792" y="22610"/>
                  </a:lnTo>
                  <a:lnTo>
                    <a:pt x="17363" y="22943"/>
                  </a:lnTo>
                  <a:lnTo>
                    <a:pt x="17942" y="23275"/>
                  </a:lnTo>
                  <a:lnTo>
                    <a:pt x="18521" y="23599"/>
                  </a:lnTo>
                  <a:lnTo>
                    <a:pt x="19109" y="23922"/>
                  </a:lnTo>
                  <a:lnTo>
                    <a:pt x="19697" y="24229"/>
                  </a:lnTo>
                  <a:lnTo>
                    <a:pt x="20293" y="24536"/>
                  </a:lnTo>
                  <a:lnTo>
                    <a:pt x="20898" y="24834"/>
                  </a:lnTo>
                  <a:lnTo>
                    <a:pt x="21503" y="25132"/>
                  </a:lnTo>
                  <a:lnTo>
                    <a:pt x="22108" y="25413"/>
                  </a:lnTo>
                  <a:lnTo>
                    <a:pt x="22721" y="25694"/>
                  </a:lnTo>
                  <a:lnTo>
                    <a:pt x="23343" y="25967"/>
                  </a:lnTo>
                  <a:lnTo>
                    <a:pt x="23965" y="26231"/>
                  </a:lnTo>
                  <a:lnTo>
                    <a:pt x="24587" y="26487"/>
                  </a:lnTo>
                  <a:lnTo>
                    <a:pt x="25218" y="26742"/>
                  </a:lnTo>
                  <a:lnTo>
                    <a:pt x="25848" y="26989"/>
                  </a:lnTo>
                  <a:lnTo>
                    <a:pt x="26487" y="27228"/>
                  </a:lnTo>
                  <a:lnTo>
                    <a:pt x="27126" y="27458"/>
                  </a:lnTo>
                  <a:lnTo>
                    <a:pt x="27773" y="27679"/>
                  </a:lnTo>
                  <a:lnTo>
                    <a:pt x="28421" y="27892"/>
                  </a:lnTo>
                  <a:lnTo>
                    <a:pt x="29068" y="28105"/>
                  </a:lnTo>
                  <a:lnTo>
                    <a:pt x="29724" y="28310"/>
                  </a:lnTo>
                  <a:lnTo>
                    <a:pt x="30380" y="28506"/>
                  </a:lnTo>
                  <a:lnTo>
                    <a:pt x="31045" y="28693"/>
                  </a:lnTo>
                  <a:lnTo>
                    <a:pt x="31709" y="28872"/>
                  </a:lnTo>
                  <a:lnTo>
                    <a:pt x="32382" y="29051"/>
                  </a:lnTo>
                  <a:lnTo>
                    <a:pt x="33055" y="29213"/>
                  </a:lnTo>
                  <a:lnTo>
                    <a:pt x="33728" y="29375"/>
                  </a:lnTo>
                  <a:lnTo>
                    <a:pt x="34401" y="29528"/>
                  </a:lnTo>
                  <a:lnTo>
                    <a:pt x="35083" y="29673"/>
                  </a:lnTo>
                  <a:lnTo>
                    <a:pt x="35773" y="29809"/>
                  </a:lnTo>
                  <a:lnTo>
                    <a:pt x="36455" y="29937"/>
                  </a:lnTo>
                  <a:lnTo>
                    <a:pt x="36455" y="29937"/>
                  </a:lnTo>
                  <a:lnTo>
                    <a:pt x="36438" y="30644"/>
                  </a:lnTo>
                  <a:lnTo>
                    <a:pt x="36429" y="31343"/>
                  </a:lnTo>
                  <a:lnTo>
                    <a:pt x="36429" y="31343"/>
                  </a:lnTo>
                  <a:lnTo>
                    <a:pt x="36429" y="31965"/>
                  </a:lnTo>
                  <a:lnTo>
                    <a:pt x="36446" y="32595"/>
                  </a:lnTo>
                  <a:lnTo>
                    <a:pt x="36472" y="33226"/>
                  </a:lnTo>
                  <a:lnTo>
                    <a:pt x="36497" y="33847"/>
                  </a:lnTo>
                  <a:lnTo>
                    <a:pt x="36540" y="34469"/>
                  </a:lnTo>
                  <a:lnTo>
                    <a:pt x="36591" y="35091"/>
                  </a:lnTo>
                  <a:lnTo>
                    <a:pt x="36651" y="35705"/>
                  </a:lnTo>
                  <a:lnTo>
                    <a:pt x="36710" y="36318"/>
                  </a:lnTo>
                  <a:lnTo>
                    <a:pt x="36787" y="36931"/>
                  </a:lnTo>
                  <a:lnTo>
                    <a:pt x="36872" y="37545"/>
                  </a:lnTo>
                  <a:lnTo>
                    <a:pt x="36966" y="38150"/>
                  </a:lnTo>
                  <a:lnTo>
                    <a:pt x="37068" y="38763"/>
                  </a:lnTo>
                  <a:lnTo>
                    <a:pt x="37179" y="39359"/>
                  </a:lnTo>
                  <a:lnTo>
                    <a:pt x="37290" y="39964"/>
                  </a:lnTo>
                  <a:lnTo>
                    <a:pt x="37417" y="40561"/>
                  </a:lnTo>
                  <a:lnTo>
                    <a:pt x="37554" y="41157"/>
                  </a:lnTo>
                  <a:lnTo>
                    <a:pt x="37698" y="41753"/>
                  </a:lnTo>
                  <a:lnTo>
                    <a:pt x="37843" y="42341"/>
                  </a:lnTo>
                  <a:lnTo>
                    <a:pt x="38005" y="42929"/>
                  </a:lnTo>
                  <a:lnTo>
                    <a:pt x="38167" y="43517"/>
                  </a:lnTo>
                  <a:lnTo>
                    <a:pt x="38346" y="44105"/>
                  </a:lnTo>
                  <a:lnTo>
                    <a:pt x="38525" y="44684"/>
                  </a:lnTo>
                  <a:lnTo>
                    <a:pt x="38721" y="45255"/>
                  </a:lnTo>
                  <a:lnTo>
                    <a:pt x="38917" y="45834"/>
                  </a:lnTo>
                  <a:lnTo>
                    <a:pt x="39121" y="46405"/>
                  </a:lnTo>
                  <a:lnTo>
                    <a:pt x="39334" y="46967"/>
                  </a:lnTo>
                  <a:lnTo>
                    <a:pt x="39556" y="47538"/>
                  </a:lnTo>
                  <a:lnTo>
                    <a:pt x="39786" y="48100"/>
                  </a:lnTo>
                  <a:lnTo>
                    <a:pt x="40024" y="48654"/>
                  </a:lnTo>
                  <a:lnTo>
                    <a:pt x="40271" y="49208"/>
                  </a:lnTo>
                  <a:lnTo>
                    <a:pt x="40518" y="49762"/>
                  </a:lnTo>
                  <a:lnTo>
                    <a:pt x="40774" y="50315"/>
                  </a:lnTo>
                  <a:lnTo>
                    <a:pt x="41047" y="50861"/>
                  </a:lnTo>
                  <a:lnTo>
                    <a:pt x="41319" y="51397"/>
                  </a:lnTo>
                  <a:lnTo>
                    <a:pt x="41600" y="51943"/>
                  </a:lnTo>
                  <a:lnTo>
                    <a:pt x="41881" y="52471"/>
                  </a:lnTo>
                  <a:lnTo>
                    <a:pt x="42180" y="53007"/>
                  </a:lnTo>
                  <a:lnTo>
                    <a:pt x="42486" y="53536"/>
                  </a:lnTo>
                  <a:lnTo>
                    <a:pt x="42793" y="54055"/>
                  </a:lnTo>
                  <a:lnTo>
                    <a:pt x="43108" y="54575"/>
                  </a:lnTo>
                  <a:lnTo>
                    <a:pt x="43432" y="55095"/>
                  </a:lnTo>
                  <a:lnTo>
                    <a:pt x="43764" y="55606"/>
                  </a:lnTo>
                  <a:lnTo>
                    <a:pt x="44096" y="56117"/>
                  </a:lnTo>
                  <a:lnTo>
                    <a:pt x="44437" y="56620"/>
                  </a:lnTo>
                  <a:lnTo>
                    <a:pt x="44787" y="57122"/>
                  </a:lnTo>
                  <a:lnTo>
                    <a:pt x="45144" y="57616"/>
                  </a:lnTo>
                  <a:lnTo>
                    <a:pt x="45511" y="58111"/>
                  </a:lnTo>
                  <a:lnTo>
                    <a:pt x="45877" y="58596"/>
                  </a:lnTo>
                  <a:lnTo>
                    <a:pt x="46252" y="59082"/>
                  </a:lnTo>
                  <a:lnTo>
                    <a:pt x="46635" y="59567"/>
                  </a:lnTo>
                  <a:lnTo>
                    <a:pt x="47027" y="60044"/>
                  </a:lnTo>
                  <a:lnTo>
                    <a:pt x="47419" y="60513"/>
                  </a:lnTo>
                  <a:lnTo>
                    <a:pt x="47819" y="60982"/>
                  </a:lnTo>
                  <a:lnTo>
                    <a:pt x="48228" y="61442"/>
                  </a:lnTo>
                  <a:lnTo>
                    <a:pt x="48646" y="61902"/>
                  </a:lnTo>
                  <a:lnTo>
                    <a:pt x="49063" y="62362"/>
                  </a:lnTo>
                  <a:lnTo>
                    <a:pt x="49489" y="62805"/>
                  </a:lnTo>
                  <a:lnTo>
                    <a:pt x="49924" y="63256"/>
                  </a:lnTo>
                  <a:lnTo>
                    <a:pt x="50358" y="63691"/>
                  </a:lnTo>
                  <a:lnTo>
                    <a:pt x="50801" y="64125"/>
                  </a:lnTo>
                  <a:lnTo>
                    <a:pt x="51253" y="64560"/>
                  </a:lnTo>
                  <a:lnTo>
                    <a:pt x="51704" y="64986"/>
                  </a:lnTo>
                  <a:lnTo>
                    <a:pt x="52164" y="65412"/>
                  </a:lnTo>
                  <a:lnTo>
                    <a:pt x="52633" y="65821"/>
                  </a:lnTo>
                  <a:lnTo>
                    <a:pt x="53101" y="66238"/>
                  </a:lnTo>
                  <a:lnTo>
                    <a:pt x="53578" y="66647"/>
                  </a:lnTo>
                  <a:lnTo>
                    <a:pt x="54064" y="67047"/>
                  </a:lnTo>
                  <a:lnTo>
                    <a:pt x="54550" y="67439"/>
                  </a:lnTo>
                  <a:lnTo>
                    <a:pt x="55044" y="67831"/>
                  </a:lnTo>
                  <a:lnTo>
                    <a:pt x="55546" y="68223"/>
                  </a:lnTo>
                  <a:lnTo>
                    <a:pt x="56049" y="68598"/>
                  </a:lnTo>
                  <a:lnTo>
                    <a:pt x="56560" y="68973"/>
                  </a:lnTo>
                  <a:lnTo>
                    <a:pt x="57071" y="69348"/>
                  </a:lnTo>
                  <a:lnTo>
                    <a:pt x="57591" y="69714"/>
                  </a:lnTo>
                  <a:lnTo>
                    <a:pt x="58119" y="70072"/>
                  </a:lnTo>
                  <a:lnTo>
                    <a:pt x="58647" y="70429"/>
                  </a:lnTo>
                  <a:lnTo>
                    <a:pt x="59184" y="70779"/>
                  </a:lnTo>
                  <a:lnTo>
                    <a:pt x="59721" y="71120"/>
                  </a:lnTo>
                  <a:lnTo>
                    <a:pt x="60266" y="71452"/>
                  </a:lnTo>
                  <a:lnTo>
                    <a:pt x="60811" y="71784"/>
                  </a:lnTo>
                  <a:lnTo>
                    <a:pt x="61365" y="72116"/>
                  </a:lnTo>
                  <a:lnTo>
                    <a:pt x="61927" y="72432"/>
                  </a:lnTo>
                  <a:lnTo>
                    <a:pt x="62490" y="72747"/>
                  </a:lnTo>
                  <a:lnTo>
                    <a:pt x="63061" y="73062"/>
                  </a:lnTo>
                  <a:lnTo>
                    <a:pt x="63631" y="73360"/>
                  </a:lnTo>
                  <a:lnTo>
                    <a:pt x="64202" y="73658"/>
                  </a:lnTo>
                  <a:lnTo>
                    <a:pt x="64790" y="73948"/>
                  </a:lnTo>
                  <a:lnTo>
                    <a:pt x="65369" y="74238"/>
                  </a:lnTo>
                  <a:lnTo>
                    <a:pt x="65957" y="74510"/>
                  </a:lnTo>
                  <a:lnTo>
                    <a:pt x="66553" y="74783"/>
                  </a:lnTo>
                  <a:lnTo>
                    <a:pt x="67150" y="75055"/>
                  </a:lnTo>
                  <a:lnTo>
                    <a:pt x="67755" y="75311"/>
                  </a:lnTo>
                  <a:lnTo>
                    <a:pt x="68360" y="75567"/>
                  </a:lnTo>
                  <a:lnTo>
                    <a:pt x="68973" y="75814"/>
                  </a:lnTo>
                  <a:lnTo>
                    <a:pt x="69586" y="76061"/>
                  </a:lnTo>
                  <a:lnTo>
                    <a:pt x="70200" y="76291"/>
                  </a:lnTo>
                  <a:lnTo>
                    <a:pt x="70822" y="76521"/>
                  </a:lnTo>
                  <a:lnTo>
                    <a:pt x="71452" y="76742"/>
                  </a:lnTo>
                  <a:lnTo>
                    <a:pt x="72074" y="76955"/>
                  </a:lnTo>
                  <a:lnTo>
                    <a:pt x="72713" y="77168"/>
                  </a:lnTo>
                  <a:lnTo>
                    <a:pt x="73343" y="77373"/>
                  </a:lnTo>
                  <a:lnTo>
                    <a:pt x="73982" y="77569"/>
                  </a:lnTo>
                  <a:lnTo>
                    <a:pt x="74630" y="77756"/>
                  </a:lnTo>
                  <a:lnTo>
                    <a:pt x="75277" y="77935"/>
                  </a:lnTo>
                  <a:lnTo>
                    <a:pt x="75925" y="78114"/>
                  </a:lnTo>
                  <a:lnTo>
                    <a:pt x="76581" y="78276"/>
                  </a:lnTo>
                  <a:lnTo>
                    <a:pt x="77237" y="78438"/>
                  </a:lnTo>
                  <a:lnTo>
                    <a:pt x="77901" y="78591"/>
                  </a:lnTo>
                  <a:lnTo>
                    <a:pt x="78557" y="78744"/>
                  </a:lnTo>
                  <a:lnTo>
                    <a:pt x="79230" y="78881"/>
                  </a:lnTo>
                  <a:lnTo>
                    <a:pt x="79895" y="79017"/>
                  </a:lnTo>
                  <a:lnTo>
                    <a:pt x="80568" y="79136"/>
                  </a:lnTo>
                  <a:lnTo>
                    <a:pt x="81241" y="79256"/>
                  </a:lnTo>
                  <a:lnTo>
                    <a:pt x="81922" y="79366"/>
                  </a:lnTo>
                  <a:lnTo>
                    <a:pt x="82604" y="79477"/>
                  </a:lnTo>
                  <a:lnTo>
                    <a:pt x="83285" y="79571"/>
                  </a:lnTo>
                  <a:lnTo>
                    <a:pt x="83975" y="79656"/>
                  </a:lnTo>
                  <a:lnTo>
                    <a:pt x="84666" y="79741"/>
                  </a:lnTo>
                  <a:lnTo>
                    <a:pt x="85356" y="79818"/>
                  </a:lnTo>
                  <a:lnTo>
                    <a:pt x="86054" y="79877"/>
                  </a:lnTo>
                  <a:lnTo>
                    <a:pt x="86744" y="79937"/>
                  </a:lnTo>
                  <a:lnTo>
                    <a:pt x="87443" y="79988"/>
                  </a:lnTo>
                  <a:lnTo>
                    <a:pt x="88150" y="80031"/>
                  </a:lnTo>
                  <a:lnTo>
                    <a:pt x="88849" y="80073"/>
                  </a:lnTo>
                  <a:lnTo>
                    <a:pt x="89556" y="80099"/>
                  </a:lnTo>
                  <a:lnTo>
                    <a:pt x="90271" y="80116"/>
                  </a:lnTo>
                  <a:lnTo>
                    <a:pt x="90978" y="80133"/>
                  </a:lnTo>
                  <a:lnTo>
                    <a:pt x="91694" y="80133"/>
                  </a:lnTo>
                  <a:lnTo>
                    <a:pt x="91694" y="80133"/>
                  </a:lnTo>
                  <a:lnTo>
                    <a:pt x="92699" y="80124"/>
                  </a:lnTo>
                  <a:lnTo>
                    <a:pt x="93705" y="80099"/>
                  </a:lnTo>
                  <a:lnTo>
                    <a:pt x="94710" y="80065"/>
                  </a:lnTo>
                  <a:lnTo>
                    <a:pt x="95707" y="80005"/>
                  </a:lnTo>
                  <a:lnTo>
                    <a:pt x="96703" y="79937"/>
                  </a:lnTo>
                  <a:lnTo>
                    <a:pt x="97700" y="79843"/>
                  </a:lnTo>
                  <a:lnTo>
                    <a:pt x="98688" y="79741"/>
                  </a:lnTo>
                  <a:lnTo>
                    <a:pt x="99668" y="79622"/>
                  </a:lnTo>
                  <a:lnTo>
                    <a:pt x="100648" y="79494"/>
                  </a:lnTo>
                  <a:lnTo>
                    <a:pt x="101619" y="79341"/>
                  </a:lnTo>
                  <a:lnTo>
                    <a:pt x="102590" y="79179"/>
                  </a:lnTo>
                  <a:lnTo>
                    <a:pt x="103553" y="79000"/>
                  </a:lnTo>
                  <a:lnTo>
                    <a:pt x="104516" y="78804"/>
                  </a:lnTo>
                  <a:lnTo>
                    <a:pt x="105470" y="78600"/>
                  </a:lnTo>
                  <a:lnTo>
                    <a:pt x="106415" y="78370"/>
                  </a:lnTo>
                  <a:lnTo>
                    <a:pt x="107353" y="78139"/>
                  </a:lnTo>
                  <a:lnTo>
                    <a:pt x="108290" y="77884"/>
                  </a:lnTo>
                  <a:lnTo>
                    <a:pt x="109218" y="77620"/>
                  </a:lnTo>
                  <a:lnTo>
                    <a:pt x="110147" y="77339"/>
                  </a:lnTo>
                  <a:lnTo>
                    <a:pt x="111058" y="77040"/>
                  </a:lnTo>
                  <a:lnTo>
                    <a:pt x="111970" y="76734"/>
                  </a:lnTo>
                  <a:lnTo>
                    <a:pt x="112873" y="76410"/>
                  </a:lnTo>
                  <a:lnTo>
                    <a:pt x="113768" y="76078"/>
                  </a:lnTo>
                  <a:lnTo>
                    <a:pt x="114654" y="75729"/>
                  </a:lnTo>
                  <a:lnTo>
                    <a:pt x="115540" y="75362"/>
                  </a:lnTo>
                  <a:lnTo>
                    <a:pt x="116409" y="74987"/>
                  </a:lnTo>
                  <a:lnTo>
                    <a:pt x="117269" y="74595"/>
                  </a:lnTo>
                  <a:lnTo>
                    <a:pt x="118129" y="74195"/>
                  </a:lnTo>
                  <a:lnTo>
                    <a:pt x="118981" y="73778"/>
                  </a:lnTo>
                  <a:lnTo>
                    <a:pt x="119816" y="73352"/>
                  </a:lnTo>
                  <a:lnTo>
                    <a:pt x="120651" y="72909"/>
                  </a:lnTo>
                  <a:lnTo>
                    <a:pt x="121469" y="72449"/>
                  </a:lnTo>
                  <a:lnTo>
                    <a:pt x="122278" y="71989"/>
                  </a:lnTo>
                  <a:lnTo>
                    <a:pt x="123088" y="71503"/>
                  </a:lnTo>
                  <a:lnTo>
                    <a:pt x="123880" y="71009"/>
                  </a:lnTo>
                  <a:lnTo>
                    <a:pt x="124664" y="70506"/>
                  </a:lnTo>
                  <a:lnTo>
                    <a:pt x="125439" y="69995"/>
                  </a:lnTo>
                  <a:lnTo>
                    <a:pt x="126197" y="69467"/>
                  </a:lnTo>
                  <a:lnTo>
                    <a:pt x="126955" y="68922"/>
                  </a:lnTo>
                  <a:lnTo>
                    <a:pt x="127697" y="68368"/>
                  </a:lnTo>
                  <a:lnTo>
                    <a:pt x="128429" y="67806"/>
                  </a:lnTo>
                  <a:lnTo>
                    <a:pt x="129145" y="67235"/>
                  </a:lnTo>
                  <a:lnTo>
                    <a:pt x="129861" y="66647"/>
                  </a:lnTo>
                  <a:lnTo>
                    <a:pt x="130559" y="66051"/>
                  </a:lnTo>
                  <a:lnTo>
                    <a:pt x="131241" y="65437"/>
                  </a:lnTo>
                  <a:lnTo>
                    <a:pt x="131922" y="64815"/>
                  </a:lnTo>
                  <a:lnTo>
                    <a:pt x="132578" y="64185"/>
                  </a:lnTo>
                  <a:lnTo>
                    <a:pt x="133234" y="63546"/>
                  </a:lnTo>
                  <a:lnTo>
                    <a:pt x="133873" y="62890"/>
                  </a:lnTo>
                  <a:lnTo>
                    <a:pt x="134495" y="62225"/>
                  </a:lnTo>
                  <a:lnTo>
                    <a:pt x="135117" y="61552"/>
                  </a:lnTo>
                  <a:lnTo>
                    <a:pt x="135713" y="60862"/>
                  </a:lnTo>
                  <a:lnTo>
                    <a:pt x="136301" y="60172"/>
                  </a:lnTo>
                  <a:lnTo>
                    <a:pt x="136881" y="59465"/>
                  </a:lnTo>
                  <a:lnTo>
                    <a:pt x="137434" y="58749"/>
                  </a:lnTo>
                  <a:lnTo>
                    <a:pt x="137988" y="58025"/>
                  </a:lnTo>
                  <a:lnTo>
                    <a:pt x="138516" y="57284"/>
                  </a:lnTo>
                  <a:lnTo>
                    <a:pt x="139036" y="56543"/>
                  </a:lnTo>
                  <a:lnTo>
                    <a:pt x="139547" y="55785"/>
                  </a:lnTo>
                  <a:lnTo>
                    <a:pt x="140033" y="55027"/>
                  </a:lnTo>
                  <a:lnTo>
                    <a:pt x="140510" y="54251"/>
                  </a:lnTo>
                  <a:lnTo>
                    <a:pt x="140970" y="53467"/>
                  </a:lnTo>
                  <a:lnTo>
                    <a:pt x="141421" y="52675"/>
                  </a:lnTo>
                  <a:lnTo>
                    <a:pt x="141847" y="51874"/>
                  </a:lnTo>
                  <a:lnTo>
                    <a:pt x="141847" y="51874"/>
                  </a:lnTo>
                  <a:lnTo>
                    <a:pt x="142282" y="52675"/>
                  </a:lnTo>
                  <a:lnTo>
                    <a:pt x="142725" y="53467"/>
                  </a:lnTo>
                  <a:lnTo>
                    <a:pt x="143185" y="54251"/>
                  </a:lnTo>
                  <a:lnTo>
                    <a:pt x="143662" y="55027"/>
                  </a:lnTo>
                  <a:lnTo>
                    <a:pt x="144156" y="55785"/>
                  </a:lnTo>
                  <a:lnTo>
                    <a:pt x="144659" y="56543"/>
                  </a:lnTo>
                  <a:lnTo>
                    <a:pt x="145178" y="57284"/>
                  </a:lnTo>
                  <a:lnTo>
                    <a:pt x="145715" y="58025"/>
                  </a:lnTo>
                  <a:lnTo>
                    <a:pt x="146260" y="58749"/>
                  </a:lnTo>
                  <a:lnTo>
                    <a:pt x="146823" y="59465"/>
                  </a:lnTo>
                  <a:lnTo>
                    <a:pt x="147393" y="60172"/>
                  </a:lnTo>
                  <a:lnTo>
                    <a:pt x="147981" y="60862"/>
                  </a:lnTo>
                  <a:lnTo>
                    <a:pt x="148586" y="61552"/>
                  </a:lnTo>
                  <a:lnTo>
                    <a:pt x="149199" y="62225"/>
                  </a:lnTo>
                  <a:lnTo>
                    <a:pt x="149830" y="62890"/>
                  </a:lnTo>
                  <a:lnTo>
                    <a:pt x="150469" y="63546"/>
                  </a:lnTo>
                  <a:lnTo>
                    <a:pt x="151116" y="64185"/>
                  </a:lnTo>
                  <a:lnTo>
                    <a:pt x="151781" y="64815"/>
                  </a:lnTo>
                  <a:lnTo>
                    <a:pt x="152454" y="65437"/>
                  </a:lnTo>
                  <a:lnTo>
                    <a:pt x="153144" y="66051"/>
                  </a:lnTo>
                  <a:lnTo>
                    <a:pt x="153843" y="66647"/>
                  </a:lnTo>
                  <a:lnTo>
                    <a:pt x="154550" y="67235"/>
                  </a:lnTo>
                  <a:lnTo>
                    <a:pt x="155274" y="67806"/>
                  </a:lnTo>
                  <a:lnTo>
                    <a:pt x="156006" y="68368"/>
                  </a:lnTo>
                  <a:lnTo>
                    <a:pt x="156748" y="68922"/>
                  </a:lnTo>
                  <a:lnTo>
                    <a:pt x="157497" y="69467"/>
                  </a:lnTo>
                  <a:lnTo>
                    <a:pt x="158264" y="69995"/>
                  </a:lnTo>
                  <a:lnTo>
                    <a:pt x="159039" y="70506"/>
                  </a:lnTo>
                  <a:lnTo>
                    <a:pt x="159823" y="71009"/>
                  </a:lnTo>
                  <a:lnTo>
                    <a:pt x="160615" y="71503"/>
                  </a:lnTo>
                  <a:lnTo>
                    <a:pt x="161416" y="71989"/>
                  </a:lnTo>
                  <a:lnTo>
                    <a:pt x="162226" y="72449"/>
                  </a:lnTo>
                  <a:lnTo>
                    <a:pt x="163052" y="72909"/>
                  </a:lnTo>
                  <a:lnTo>
                    <a:pt x="163878" y="73352"/>
                  </a:lnTo>
                  <a:lnTo>
                    <a:pt x="164722" y="73778"/>
                  </a:lnTo>
                  <a:lnTo>
                    <a:pt x="165565" y="74195"/>
                  </a:lnTo>
                  <a:lnTo>
                    <a:pt x="166426" y="74595"/>
                  </a:lnTo>
                  <a:lnTo>
                    <a:pt x="167286" y="74987"/>
                  </a:lnTo>
                  <a:lnTo>
                    <a:pt x="168164" y="75362"/>
                  </a:lnTo>
                  <a:lnTo>
                    <a:pt x="169041" y="75729"/>
                  </a:lnTo>
                  <a:lnTo>
                    <a:pt x="169927" y="76078"/>
                  </a:lnTo>
                  <a:lnTo>
                    <a:pt x="170830" y="76410"/>
                  </a:lnTo>
                  <a:lnTo>
                    <a:pt x="171725" y="76734"/>
                  </a:lnTo>
                  <a:lnTo>
                    <a:pt x="172636" y="77040"/>
                  </a:lnTo>
                  <a:lnTo>
                    <a:pt x="173556" y="77339"/>
                  </a:lnTo>
                  <a:lnTo>
                    <a:pt x="174476" y="77620"/>
                  </a:lnTo>
                  <a:lnTo>
                    <a:pt x="175405" y="77884"/>
                  </a:lnTo>
                  <a:lnTo>
                    <a:pt x="176342" y="78139"/>
                  </a:lnTo>
                  <a:lnTo>
                    <a:pt x="177288" y="78370"/>
                  </a:lnTo>
                  <a:lnTo>
                    <a:pt x="178233" y="78600"/>
                  </a:lnTo>
                  <a:lnTo>
                    <a:pt x="179188" y="78804"/>
                  </a:lnTo>
                  <a:lnTo>
                    <a:pt x="180142" y="79000"/>
                  </a:lnTo>
                  <a:lnTo>
                    <a:pt x="181113" y="79179"/>
                  </a:lnTo>
                  <a:lnTo>
                    <a:pt x="182076" y="79341"/>
                  </a:lnTo>
                  <a:lnTo>
                    <a:pt x="183055" y="79494"/>
                  </a:lnTo>
                  <a:lnTo>
                    <a:pt x="184035" y="79622"/>
                  </a:lnTo>
                  <a:lnTo>
                    <a:pt x="185015" y="79741"/>
                  </a:lnTo>
                  <a:lnTo>
                    <a:pt x="186003" y="79843"/>
                  </a:lnTo>
                  <a:lnTo>
                    <a:pt x="186991" y="79937"/>
                  </a:lnTo>
                  <a:lnTo>
                    <a:pt x="187988" y="80005"/>
                  </a:lnTo>
                  <a:lnTo>
                    <a:pt x="188985" y="80065"/>
                  </a:lnTo>
                  <a:lnTo>
                    <a:pt x="189990" y="80099"/>
                  </a:lnTo>
                  <a:lnTo>
                    <a:pt x="190995" y="80124"/>
                  </a:lnTo>
                  <a:lnTo>
                    <a:pt x="192009" y="80133"/>
                  </a:lnTo>
                  <a:lnTo>
                    <a:pt x="192009" y="80133"/>
                  </a:lnTo>
                  <a:lnTo>
                    <a:pt x="192716" y="80133"/>
                  </a:lnTo>
                  <a:lnTo>
                    <a:pt x="193432" y="80116"/>
                  </a:lnTo>
                  <a:lnTo>
                    <a:pt x="194139" y="80099"/>
                  </a:lnTo>
                  <a:lnTo>
                    <a:pt x="194846" y="80073"/>
                  </a:lnTo>
                  <a:lnTo>
                    <a:pt x="195553" y="80031"/>
                  </a:lnTo>
                  <a:lnTo>
                    <a:pt x="196252" y="79988"/>
                  </a:lnTo>
                  <a:lnTo>
                    <a:pt x="196950" y="79937"/>
                  </a:lnTo>
                  <a:lnTo>
                    <a:pt x="197649" y="79877"/>
                  </a:lnTo>
                  <a:lnTo>
                    <a:pt x="198339" y="79818"/>
                  </a:lnTo>
                  <a:lnTo>
                    <a:pt x="199038" y="79741"/>
                  </a:lnTo>
                  <a:lnTo>
                    <a:pt x="199728" y="79656"/>
                  </a:lnTo>
                  <a:lnTo>
                    <a:pt x="200409" y="79571"/>
                  </a:lnTo>
                  <a:lnTo>
                    <a:pt x="201091" y="79477"/>
                  </a:lnTo>
                  <a:lnTo>
                    <a:pt x="201772" y="79366"/>
                  </a:lnTo>
                  <a:lnTo>
                    <a:pt x="202454" y="79256"/>
                  </a:lnTo>
                  <a:lnTo>
                    <a:pt x="203127" y="79136"/>
                  </a:lnTo>
                  <a:lnTo>
                    <a:pt x="203800" y="79017"/>
                  </a:lnTo>
                  <a:lnTo>
                    <a:pt x="204473" y="78881"/>
                  </a:lnTo>
                  <a:lnTo>
                    <a:pt x="205137" y="78744"/>
                  </a:lnTo>
                  <a:lnTo>
                    <a:pt x="205802" y="78591"/>
                  </a:lnTo>
                  <a:lnTo>
                    <a:pt x="206458" y="78438"/>
                  </a:lnTo>
                  <a:lnTo>
                    <a:pt x="207114" y="78276"/>
                  </a:lnTo>
                  <a:lnTo>
                    <a:pt x="207770" y="78114"/>
                  </a:lnTo>
                  <a:lnTo>
                    <a:pt x="208417" y="77935"/>
                  </a:lnTo>
                  <a:lnTo>
                    <a:pt x="209065" y="77756"/>
                  </a:lnTo>
                  <a:lnTo>
                    <a:pt x="209712" y="77569"/>
                  </a:lnTo>
                  <a:lnTo>
                    <a:pt x="210351" y="77373"/>
                  </a:lnTo>
                  <a:lnTo>
                    <a:pt x="210990" y="77168"/>
                  </a:lnTo>
                  <a:lnTo>
                    <a:pt x="211621" y="76955"/>
                  </a:lnTo>
                  <a:lnTo>
                    <a:pt x="212251" y="76742"/>
                  </a:lnTo>
                  <a:lnTo>
                    <a:pt x="212873" y="76521"/>
                  </a:lnTo>
                  <a:lnTo>
                    <a:pt x="213495" y="76291"/>
                  </a:lnTo>
                  <a:lnTo>
                    <a:pt x="214117" y="76061"/>
                  </a:lnTo>
                  <a:lnTo>
                    <a:pt x="214730" y="75814"/>
                  </a:lnTo>
                  <a:lnTo>
                    <a:pt x="215335" y="75567"/>
                  </a:lnTo>
                  <a:lnTo>
                    <a:pt x="215940" y="75311"/>
                  </a:lnTo>
                  <a:lnTo>
                    <a:pt x="216545" y="75055"/>
                  </a:lnTo>
                  <a:lnTo>
                    <a:pt x="217141" y="74783"/>
                  </a:lnTo>
                  <a:lnTo>
                    <a:pt x="217737" y="74510"/>
                  </a:lnTo>
                  <a:lnTo>
                    <a:pt x="218325" y="74238"/>
                  </a:lnTo>
                  <a:lnTo>
                    <a:pt x="218913" y="73948"/>
                  </a:lnTo>
                  <a:lnTo>
                    <a:pt x="219492" y="73658"/>
                  </a:lnTo>
                  <a:lnTo>
                    <a:pt x="220072" y="73360"/>
                  </a:lnTo>
                  <a:lnTo>
                    <a:pt x="220643" y="73062"/>
                  </a:lnTo>
                  <a:lnTo>
                    <a:pt x="221205" y="72747"/>
                  </a:lnTo>
                  <a:lnTo>
                    <a:pt x="221767" y="72432"/>
                  </a:lnTo>
                  <a:lnTo>
                    <a:pt x="222329" y="72116"/>
                  </a:lnTo>
                  <a:lnTo>
                    <a:pt x="222883" y="71784"/>
                  </a:lnTo>
                  <a:lnTo>
                    <a:pt x="223428" y="71452"/>
                  </a:lnTo>
                  <a:lnTo>
                    <a:pt x="223974" y="71120"/>
                  </a:lnTo>
                  <a:lnTo>
                    <a:pt x="224519" y="70779"/>
                  </a:lnTo>
                  <a:lnTo>
                    <a:pt x="225047" y="70429"/>
                  </a:lnTo>
                  <a:lnTo>
                    <a:pt x="225584" y="70072"/>
                  </a:lnTo>
                  <a:lnTo>
                    <a:pt x="226103" y="69714"/>
                  </a:lnTo>
                  <a:lnTo>
                    <a:pt x="226623" y="69348"/>
                  </a:lnTo>
                  <a:lnTo>
                    <a:pt x="227143" y="68973"/>
                  </a:lnTo>
                  <a:lnTo>
                    <a:pt x="227645" y="68598"/>
                  </a:lnTo>
                  <a:lnTo>
                    <a:pt x="228148" y="68223"/>
                  </a:lnTo>
                  <a:lnTo>
                    <a:pt x="228651" y="67831"/>
                  </a:lnTo>
                  <a:lnTo>
                    <a:pt x="229145" y="67439"/>
                  </a:lnTo>
                  <a:lnTo>
                    <a:pt x="229630" y="67047"/>
                  </a:lnTo>
                  <a:lnTo>
                    <a:pt x="230116" y="66647"/>
                  </a:lnTo>
                  <a:lnTo>
                    <a:pt x="230593" y="66238"/>
                  </a:lnTo>
                  <a:lnTo>
                    <a:pt x="231062" y="65821"/>
                  </a:lnTo>
                  <a:lnTo>
                    <a:pt x="231530" y="65412"/>
                  </a:lnTo>
                  <a:lnTo>
                    <a:pt x="231990" y="64986"/>
                  </a:lnTo>
                  <a:lnTo>
                    <a:pt x="232450" y="64560"/>
                  </a:lnTo>
                  <a:lnTo>
                    <a:pt x="232893" y="64125"/>
                  </a:lnTo>
                  <a:lnTo>
                    <a:pt x="233336" y="63691"/>
                  </a:lnTo>
                  <a:lnTo>
                    <a:pt x="233779" y="63256"/>
                  </a:lnTo>
                  <a:lnTo>
                    <a:pt x="234205" y="62805"/>
                  </a:lnTo>
                  <a:lnTo>
                    <a:pt x="234631" y="62362"/>
                  </a:lnTo>
                  <a:lnTo>
                    <a:pt x="235057" y="61902"/>
                  </a:lnTo>
                  <a:lnTo>
                    <a:pt x="235466" y="61442"/>
                  </a:lnTo>
                  <a:lnTo>
                    <a:pt x="235875" y="60982"/>
                  </a:lnTo>
                  <a:lnTo>
                    <a:pt x="236276" y="60513"/>
                  </a:lnTo>
                  <a:lnTo>
                    <a:pt x="236676" y="60044"/>
                  </a:lnTo>
                  <a:lnTo>
                    <a:pt x="237059" y="59567"/>
                  </a:lnTo>
                  <a:lnTo>
                    <a:pt x="237443" y="59082"/>
                  </a:lnTo>
                  <a:lnTo>
                    <a:pt x="237818" y="58596"/>
                  </a:lnTo>
                  <a:lnTo>
                    <a:pt x="238192" y="58111"/>
                  </a:lnTo>
                  <a:lnTo>
                    <a:pt x="238550" y="57616"/>
                  </a:lnTo>
                  <a:lnTo>
                    <a:pt x="238908" y="57122"/>
                  </a:lnTo>
                  <a:lnTo>
                    <a:pt x="239257" y="56620"/>
                  </a:lnTo>
                  <a:lnTo>
                    <a:pt x="239598" y="56117"/>
                  </a:lnTo>
                  <a:lnTo>
                    <a:pt x="239939" y="55606"/>
                  </a:lnTo>
                  <a:lnTo>
                    <a:pt x="240271" y="55095"/>
                  </a:lnTo>
                  <a:lnTo>
                    <a:pt x="240586" y="54575"/>
                  </a:lnTo>
                  <a:lnTo>
                    <a:pt x="240910" y="54055"/>
                  </a:lnTo>
                  <a:lnTo>
                    <a:pt x="241217" y="53536"/>
                  </a:lnTo>
                  <a:lnTo>
                    <a:pt x="241515" y="53007"/>
                  </a:lnTo>
                  <a:lnTo>
                    <a:pt x="241813" y="52471"/>
                  </a:lnTo>
                  <a:lnTo>
                    <a:pt x="242103" y="51943"/>
                  </a:lnTo>
                  <a:lnTo>
                    <a:pt x="242384" y="51397"/>
                  </a:lnTo>
                  <a:lnTo>
                    <a:pt x="242657" y="50861"/>
                  </a:lnTo>
                  <a:lnTo>
                    <a:pt x="242921" y="50315"/>
                  </a:lnTo>
                  <a:lnTo>
                    <a:pt x="243176" y="49762"/>
                  </a:lnTo>
                  <a:lnTo>
                    <a:pt x="243432" y="49208"/>
                  </a:lnTo>
                  <a:lnTo>
                    <a:pt x="243679" y="48654"/>
                  </a:lnTo>
                  <a:lnTo>
                    <a:pt x="243909" y="48100"/>
                  </a:lnTo>
                  <a:lnTo>
                    <a:pt x="244139" y="47538"/>
                  </a:lnTo>
                  <a:lnTo>
                    <a:pt x="244360" y="46967"/>
                  </a:lnTo>
                  <a:lnTo>
                    <a:pt x="244573" y="46405"/>
                  </a:lnTo>
                  <a:lnTo>
                    <a:pt x="244778" y="45834"/>
                  </a:lnTo>
                  <a:lnTo>
                    <a:pt x="244982" y="45255"/>
                  </a:lnTo>
                  <a:lnTo>
                    <a:pt x="245170" y="44684"/>
                  </a:lnTo>
                  <a:lnTo>
                    <a:pt x="245357" y="44105"/>
                  </a:lnTo>
                  <a:lnTo>
                    <a:pt x="245528" y="43517"/>
                  </a:lnTo>
                  <a:lnTo>
                    <a:pt x="245698" y="42929"/>
                  </a:lnTo>
                  <a:lnTo>
                    <a:pt x="245851" y="42341"/>
                  </a:lnTo>
                  <a:lnTo>
                    <a:pt x="246005" y="41753"/>
                  </a:lnTo>
                  <a:lnTo>
                    <a:pt x="246149" y="41157"/>
                  </a:lnTo>
                  <a:lnTo>
                    <a:pt x="246277" y="40561"/>
                  </a:lnTo>
                  <a:lnTo>
                    <a:pt x="246405" y="39964"/>
                  </a:lnTo>
                  <a:lnTo>
                    <a:pt x="246524" y="39359"/>
                  </a:lnTo>
                  <a:lnTo>
                    <a:pt x="246635" y="38763"/>
                  </a:lnTo>
                  <a:lnTo>
                    <a:pt x="246737" y="38150"/>
                  </a:lnTo>
                  <a:lnTo>
                    <a:pt x="246822" y="37545"/>
                  </a:lnTo>
                  <a:lnTo>
                    <a:pt x="246908" y="36931"/>
                  </a:lnTo>
                  <a:lnTo>
                    <a:pt x="246984" y="36318"/>
                  </a:lnTo>
                  <a:lnTo>
                    <a:pt x="247053" y="35705"/>
                  </a:lnTo>
                  <a:lnTo>
                    <a:pt x="247112" y="35091"/>
                  </a:lnTo>
                  <a:lnTo>
                    <a:pt x="247155" y="34469"/>
                  </a:lnTo>
                  <a:lnTo>
                    <a:pt x="247197" y="33847"/>
                  </a:lnTo>
                  <a:lnTo>
                    <a:pt x="247231" y="33226"/>
                  </a:lnTo>
                  <a:lnTo>
                    <a:pt x="247248" y="32595"/>
                  </a:lnTo>
                  <a:lnTo>
                    <a:pt x="247265" y="31965"/>
                  </a:lnTo>
                  <a:lnTo>
                    <a:pt x="247274" y="31343"/>
                  </a:lnTo>
                  <a:lnTo>
                    <a:pt x="247274" y="31343"/>
                  </a:lnTo>
                  <a:lnTo>
                    <a:pt x="247265" y="30644"/>
                  </a:lnTo>
                  <a:lnTo>
                    <a:pt x="247240" y="29937"/>
                  </a:lnTo>
                  <a:lnTo>
                    <a:pt x="247240" y="29937"/>
                  </a:lnTo>
                  <a:lnTo>
                    <a:pt x="247794" y="29826"/>
                  </a:lnTo>
                  <a:lnTo>
                    <a:pt x="248347" y="29724"/>
                  </a:lnTo>
                  <a:lnTo>
                    <a:pt x="248901" y="29605"/>
                  </a:lnTo>
                  <a:lnTo>
                    <a:pt x="249455" y="29486"/>
                  </a:lnTo>
                  <a:lnTo>
                    <a:pt x="250000" y="29366"/>
                  </a:lnTo>
                  <a:lnTo>
                    <a:pt x="250545" y="29230"/>
                  </a:lnTo>
                  <a:lnTo>
                    <a:pt x="251091" y="29102"/>
                  </a:lnTo>
                  <a:lnTo>
                    <a:pt x="251636" y="28957"/>
                  </a:lnTo>
                  <a:lnTo>
                    <a:pt x="252181" y="28813"/>
                  </a:lnTo>
                  <a:lnTo>
                    <a:pt x="252718" y="28668"/>
                  </a:lnTo>
                  <a:lnTo>
                    <a:pt x="253255" y="28514"/>
                  </a:lnTo>
                  <a:lnTo>
                    <a:pt x="253791" y="28353"/>
                  </a:lnTo>
                  <a:lnTo>
                    <a:pt x="254328" y="28191"/>
                  </a:lnTo>
                  <a:lnTo>
                    <a:pt x="254856" y="28020"/>
                  </a:lnTo>
                  <a:lnTo>
                    <a:pt x="255384" y="27850"/>
                  </a:lnTo>
                  <a:lnTo>
                    <a:pt x="255913" y="27671"/>
                  </a:lnTo>
                  <a:lnTo>
                    <a:pt x="256441" y="27484"/>
                  </a:lnTo>
                  <a:lnTo>
                    <a:pt x="256969" y="27296"/>
                  </a:lnTo>
                  <a:lnTo>
                    <a:pt x="257489" y="27109"/>
                  </a:lnTo>
                  <a:lnTo>
                    <a:pt x="258008" y="26904"/>
                  </a:lnTo>
                  <a:lnTo>
                    <a:pt x="258528" y="26708"/>
                  </a:lnTo>
                  <a:lnTo>
                    <a:pt x="259039" y="26495"/>
                  </a:lnTo>
                  <a:lnTo>
                    <a:pt x="259559" y="26282"/>
                  </a:lnTo>
                  <a:lnTo>
                    <a:pt x="260070" y="26069"/>
                  </a:lnTo>
                  <a:lnTo>
                    <a:pt x="260581" y="25848"/>
                  </a:lnTo>
                  <a:lnTo>
                    <a:pt x="261084" y="25618"/>
                  </a:lnTo>
                  <a:lnTo>
                    <a:pt x="261595" y="25388"/>
                  </a:lnTo>
                  <a:lnTo>
                    <a:pt x="262098" y="25149"/>
                  </a:lnTo>
                  <a:lnTo>
                    <a:pt x="262600" y="24902"/>
                  </a:lnTo>
                  <a:lnTo>
                    <a:pt x="263094" y="24655"/>
                  </a:lnTo>
                  <a:lnTo>
                    <a:pt x="263597" y="24408"/>
                  </a:lnTo>
                  <a:lnTo>
                    <a:pt x="264091" y="24152"/>
                  </a:lnTo>
                  <a:lnTo>
                    <a:pt x="264091" y="24152"/>
                  </a:lnTo>
                  <a:lnTo>
                    <a:pt x="264321" y="24025"/>
                  </a:lnTo>
                  <a:lnTo>
                    <a:pt x="264534" y="23888"/>
                  </a:lnTo>
                  <a:lnTo>
                    <a:pt x="264747" y="23735"/>
                  </a:lnTo>
                  <a:lnTo>
                    <a:pt x="264952" y="23582"/>
                  </a:lnTo>
                  <a:lnTo>
                    <a:pt x="265148" y="23420"/>
                  </a:lnTo>
                  <a:lnTo>
                    <a:pt x="265326" y="23241"/>
                  </a:lnTo>
                  <a:lnTo>
                    <a:pt x="265497" y="23062"/>
                  </a:lnTo>
                  <a:lnTo>
                    <a:pt x="265659" y="22875"/>
                  </a:lnTo>
                  <a:lnTo>
                    <a:pt x="265812" y="22679"/>
                  </a:lnTo>
                  <a:lnTo>
                    <a:pt x="265957" y="22474"/>
                  </a:lnTo>
                  <a:lnTo>
                    <a:pt x="266093" y="22270"/>
                  </a:lnTo>
                  <a:lnTo>
                    <a:pt x="266213" y="22057"/>
                  </a:lnTo>
                  <a:lnTo>
                    <a:pt x="266323" y="21835"/>
                  </a:lnTo>
                  <a:lnTo>
                    <a:pt x="266425" y="21614"/>
                  </a:lnTo>
                  <a:lnTo>
                    <a:pt x="266511" y="21384"/>
                  </a:lnTo>
                  <a:lnTo>
                    <a:pt x="266596" y="21154"/>
                  </a:lnTo>
                  <a:lnTo>
                    <a:pt x="266656" y="20915"/>
                  </a:lnTo>
                  <a:lnTo>
                    <a:pt x="266715" y="20677"/>
                  </a:lnTo>
                  <a:lnTo>
                    <a:pt x="266758" y="20438"/>
                  </a:lnTo>
                  <a:lnTo>
                    <a:pt x="266792" y="20191"/>
                  </a:lnTo>
                  <a:lnTo>
                    <a:pt x="266817" y="19944"/>
                  </a:lnTo>
                  <a:lnTo>
                    <a:pt x="266826" y="19697"/>
                  </a:lnTo>
                  <a:lnTo>
                    <a:pt x="266826" y="19450"/>
                  </a:lnTo>
                  <a:lnTo>
                    <a:pt x="266809" y="19203"/>
                  </a:lnTo>
                  <a:lnTo>
                    <a:pt x="266783" y="18956"/>
                  </a:lnTo>
                  <a:lnTo>
                    <a:pt x="266741" y="18709"/>
                  </a:lnTo>
                  <a:lnTo>
                    <a:pt x="266690" y="18462"/>
                  </a:lnTo>
                  <a:lnTo>
                    <a:pt x="266630" y="18214"/>
                  </a:lnTo>
                  <a:lnTo>
                    <a:pt x="266553" y="17976"/>
                  </a:lnTo>
                  <a:lnTo>
                    <a:pt x="266460" y="17729"/>
                  </a:lnTo>
                  <a:lnTo>
                    <a:pt x="266357" y="17490"/>
                  </a:lnTo>
                  <a:lnTo>
                    <a:pt x="266238" y="17260"/>
                  </a:lnTo>
                  <a:lnTo>
                    <a:pt x="266238" y="17260"/>
                  </a:lnTo>
                  <a:lnTo>
                    <a:pt x="266110" y="17030"/>
                  </a:lnTo>
                  <a:lnTo>
                    <a:pt x="265974" y="16809"/>
                  </a:lnTo>
                  <a:lnTo>
                    <a:pt x="265829" y="16596"/>
                  </a:lnTo>
                  <a:lnTo>
                    <a:pt x="265676" y="16391"/>
                  </a:lnTo>
                  <a:lnTo>
                    <a:pt x="265505" y="16204"/>
                  </a:lnTo>
                  <a:lnTo>
                    <a:pt x="265335" y="16017"/>
                  </a:lnTo>
                  <a:lnTo>
                    <a:pt x="265156" y="15846"/>
                  </a:lnTo>
                  <a:lnTo>
                    <a:pt x="264960" y="15684"/>
                  </a:lnTo>
                  <a:lnTo>
                    <a:pt x="264764" y="15531"/>
                  </a:lnTo>
                  <a:lnTo>
                    <a:pt x="264568" y="15386"/>
                  </a:lnTo>
                  <a:lnTo>
                    <a:pt x="264355" y="15250"/>
                  </a:lnTo>
                  <a:lnTo>
                    <a:pt x="264142" y="15131"/>
                  </a:lnTo>
                  <a:lnTo>
                    <a:pt x="263921" y="15020"/>
                  </a:lnTo>
                  <a:lnTo>
                    <a:pt x="263699" y="14918"/>
                  </a:lnTo>
                  <a:lnTo>
                    <a:pt x="263469" y="14832"/>
                  </a:lnTo>
                  <a:lnTo>
                    <a:pt x="263239" y="14747"/>
                  </a:lnTo>
                  <a:lnTo>
                    <a:pt x="263001" y="14679"/>
                  </a:lnTo>
                  <a:lnTo>
                    <a:pt x="262762" y="14628"/>
                  </a:lnTo>
                  <a:lnTo>
                    <a:pt x="262524" y="14585"/>
                  </a:lnTo>
                  <a:lnTo>
                    <a:pt x="262285" y="14551"/>
                  </a:lnTo>
                  <a:lnTo>
                    <a:pt x="262038" y="14526"/>
                  </a:lnTo>
                  <a:lnTo>
                    <a:pt x="261791" y="14517"/>
                  </a:lnTo>
                  <a:lnTo>
                    <a:pt x="261544" y="14517"/>
                  </a:lnTo>
                  <a:lnTo>
                    <a:pt x="261297" y="14534"/>
                  </a:lnTo>
                  <a:lnTo>
                    <a:pt x="261050" y="14560"/>
                  </a:lnTo>
                  <a:lnTo>
                    <a:pt x="260803" y="14602"/>
                  </a:lnTo>
                  <a:lnTo>
                    <a:pt x="260556" y="14653"/>
                  </a:lnTo>
                  <a:lnTo>
                    <a:pt x="260309" y="14713"/>
                  </a:lnTo>
                  <a:lnTo>
                    <a:pt x="260062" y="14790"/>
                  </a:lnTo>
                  <a:lnTo>
                    <a:pt x="259823" y="14883"/>
                  </a:lnTo>
                  <a:lnTo>
                    <a:pt x="259584" y="14986"/>
                  </a:lnTo>
                  <a:lnTo>
                    <a:pt x="259346" y="15096"/>
                  </a:lnTo>
                  <a:lnTo>
                    <a:pt x="259346" y="150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5"/>
            <p:cNvSpPr/>
            <p:nvPr/>
          </p:nvSpPr>
          <p:spPr>
            <a:xfrm>
              <a:off x="-231700" y="-1387800"/>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5"/>
            <p:cNvSpPr/>
            <p:nvPr/>
          </p:nvSpPr>
          <p:spPr>
            <a:xfrm>
              <a:off x="-7528700" y="-7352400"/>
              <a:ext cx="1745200" cy="5269875"/>
            </a:xfrm>
            <a:custGeom>
              <a:avLst/>
              <a:gdLst/>
              <a:ahLst/>
              <a:cxnLst/>
              <a:rect l="l" t="t" r="r" b="b"/>
              <a:pathLst>
                <a:path w="69808" h="210795" extrusionOk="0">
                  <a:moveTo>
                    <a:pt x="57190" y="1"/>
                  </a:moveTo>
                  <a:lnTo>
                    <a:pt x="56943" y="9"/>
                  </a:lnTo>
                  <a:lnTo>
                    <a:pt x="56696" y="26"/>
                  </a:lnTo>
                  <a:lnTo>
                    <a:pt x="56449" y="52"/>
                  </a:lnTo>
                  <a:lnTo>
                    <a:pt x="56211" y="94"/>
                  </a:lnTo>
                  <a:lnTo>
                    <a:pt x="55964" y="154"/>
                  </a:lnTo>
                  <a:lnTo>
                    <a:pt x="55725" y="222"/>
                  </a:lnTo>
                  <a:lnTo>
                    <a:pt x="55486" y="299"/>
                  </a:lnTo>
                  <a:lnTo>
                    <a:pt x="55248" y="392"/>
                  </a:lnTo>
                  <a:lnTo>
                    <a:pt x="55018" y="495"/>
                  </a:lnTo>
                  <a:lnTo>
                    <a:pt x="54788" y="614"/>
                  </a:lnTo>
                  <a:lnTo>
                    <a:pt x="54558" y="742"/>
                  </a:lnTo>
                  <a:lnTo>
                    <a:pt x="54336" y="887"/>
                  </a:lnTo>
                  <a:lnTo>
                    <a:pt x="53842" y="1227"/>
                  </a:lnTo>
                  <a:lnTo>
                    <a:pt x="53357" y="1568"/>
                  </a:lnTo>
                  <a:lnTo>
                    <a:pt x="52871" y="1926"/>
                  </a:lnTo>
                  <a:lnTo>
                    <a:pt x="52394" y="2284"/>
                  </a:lnTo>
                  <a:lnTo>
                    <a:pt x="51934" y="2642"/>
                  </a:lnTo>
                  <a:lnTo>
                    <a:pt x="51465" y="3016"/>
                  </a:lnTo>
                  <a:lnTo>
                    <a:pt x="51014" y="3383"/>
                  </a:lnTo>
                  <a:lnTo>
                    <a:pt x="50571" y="3766"/>
                  </a:lnTo>
                  <a:lnTo>
                    <a:pt x="50128" y="4149"/>
                  </a:lnTo>
                  <a:lnTo>
                    <a:pt x="49693" y="4533"/>
                  </a:lnTo>
                  <a:lnTo>
                    <a:pt x="49267" y="4925"/>
                  </a:lnTo>
                  <a:lnTo>
                    <a:pt x="48850" y="5325"/>
                  </a:lnTo>
                  <a:lnTo>
                    <a:pt x="48432" y="5726"/>
                  </a:lnTo>
                  <a:lnTo>
                    <a:pt x="48032" y="6134"/>
                  </a:lnTo>
                  <a:lnTo>
                    <a:pt x="47632" y="6543"/>
                  </a:lnTo>
                  <a:lnTo>
                    <a:pt x="47240" y="6961"/>
                  </a:lnTo>
                  <a:lnTo>
                    <a:pt x="46856" y="7378"/>
                  </a:lnTo>
                  <a:lnTo>
                    <a:pt x="46482" y="7804"/>
                  </a:lnTo>
                  <a:lnTo>
                    <a:pt x="46115" y="8230"/>
                  </a:lnTo>
                  <a:lnTo>
                    <a:pt x="45749" y="8665"/>
                  </a:lnTo>
                  <a:lnTo>
                    <a:pt x="45391" y="9108"/>
                  </a:lnTo>
                  <a:lnTo>
                    <a:pt x="45050" y="9542"/>
                  </a:lnTo>
                  <a:lnTo>
                    <a:pt x="44710" y="9994"/>
                  </a:lnTo>
                  <a:lnTo>
                    <a:pt x="44377" y="10437"/>
                  </a:lnTo>
                  <a:lnTo>
                    <a:pt x="44054" y="10897"/>
                  </a:lnTo>
                  <a:lnTo>
                    <a:pt x="43730" y="11348"/>
                  </a:lnTo>
                  <a:lnTo>
                    <a:pt x="43423" y="11808"/>
                  </a:lnTo>
                  <a:lnTo>
                    <a:pt x="43125" y="12277"/>
                  </a:lnTo>
                  <a:lnTo>
                    <a:pt x="42827" y="12745"/>
                  </a:lnTo>
                  <a:lnTo>
                    <a:pt x="42537" y="13214"/>
                  </a:lnTo>
                  <a:lnTo>
                    <a:pt x="42264" y="13691"/>
                  </a:lnTo>
                  <a:lnTo>
                    <a:pt x="41992" y="14168"/>
                  </a:lnTo>
                  <a:lnTo>
                    <a:pt x="41728" y="14654"/>
                  </a:lnTo>
                  <a:lnTo>
                    <a:pt x="41472" y="15139"/>
                  </a:lnTo>
                  <a:lnTo>
                    <a:pt x="41225" y="15625"/>
                  </a:lnTo>
                  <a:lnTo>
                    <a:pt x="40987" y="16119"/>
                  </a:lnTo>
                  <a:lnTo>
                    <a:pt x="40757" y="16613"/>
                  </a:lnTo>
                  <a:lnTo>
                    <a:pt x="40527" y="17116"/>
                  </a:lnTo>
                  <a:lnTo>
                    <a:pt x="40314" y="17619"/>
                  </a:lnTo>
                  <a:lnTo>
                    <a:pt x="40101" y="18121"/>
                  </a:lnTo>
                  <a:lnTo>
                    <a:pt x="39905" y="18632"/>
                  </a:lnTo>
                  <a:lnTo>
                    <a:pt x="39709" y="19135"/>
                  </a:lnTo>
                  <a:lnTo>
                    <a:pt x="39530" y="19655"/>
                  </a:lnTo>
                  <a:lnTo>
                    <a:pt x="39351" y="20166"/>
                  </a:lnTo>
                  <a:lnTo>
                    <a:pt x="39189" y="20685"/>
                  </a:lnTo>
                  <a:lnTo>
                    <a:pt x="39027" y="21205"/>
                  </a:lnTo>
                  <a:lnTo>
                    <a:pt x="38874" y="21733"/>
                  </a:lnTo>
                  <a:lnTo>
                    <a:pt x="38737" y="22253"/>
                  </a:lnTo>
                  <a:lnTo>
                    <a:pt x="38601" y="22781"/>
                  </a:lnTo>
                  <a:lnTo>
                    <a:pt x="38473" y="23318"/>
                  </a:lnTo>
                  <a:lnTo>
                    <a:pt x="38354" y="23846"/>
                  </a:lnTo>
                  <a:lnTo>
                    <a:pt x="38252" y="24383"/>
                  </a:lnTo>
                  <a:lnTo>
                    <a:pt x="38150" y="24920"/>
                  </a:lnTo>
                  <a:lnTo>
                    <a:pt x="38056" y="25456"/>
                  </a:lnTo>
                  <a:lnTo>
                    <a:pt x="37971" y="26002"/>
                  </a:lnTo>
                  <a:lnTo>
                    <a:pt x="37903" y="26538"/>
                  </a:lnTo>
                  <a:lnTo>
                    <a:pt x="37834" y="27084"/>
                  </a:lnTo>
                  <a:lnTo>
                    <a:pt x="37775" y="27637"/>
                  </a:lnTo>
                  <a:lnTo>
                    <a:pt x="37724" y="28183"/>
                  </a:lnTo>
                  <a:lnTo>
                    <a:pt x="37690" y="28736"/>
                  </a:lnTo>
                  <a:lnTo>
                    <a:pt x="37656" y="29281"/>
                  </a:lnTo>
                  <a:lnTo>
                    <a:pt x="37639" y="29835"/>
                  </a:lnTo>
                  <a:lnTo>
                    <a:pt x="37621" y="30389"/>
                  </a:lnTo>
                  <a:lnTo>
                    <a:pt x="37613" y="30951"/>
                  </a:lnTo>
                  <a:lnTo>
                    <a:pt x="37621" y="31727"/>
                  </a:lnTo>
                  <a:lnTo>
                    <a:pt x="37656" y="32502"/>
                  </a:lnTo>
                  <a:lnTo>
                    <a:pt x="37698" y="33269"/>
                  </a:lnTo>
                  <a:lnTo>
                    <a:pt x="37758" y="34044"/>
                  </a:lnTo>
                  <a:lnTo>
                    <a:pt x="37843" y="34819"/>
                  </a:lnTo>
                  <a:lnTo>
                    <a:pt x="37945" y="35586"/>
                  </a:lnTo>
                  <a:lnTo>
                    <a:pt x="38056" y="36353"/>
                  </a:lnTo>
                  <a:lnTo>
                    <a:pt x="38192" y="37111"/>
                  </a:lnTo>
                  <a:lnTo>
                    <a:pt x="38346" y="37877"/>
                  </a:lnTo>
                  <a:lnTo>
                    <a:pt x="38516" y="38636"/>
                  </a:lnTo>
                  <a:lnTo>
                    <a:pt x="38703" y="39385"/>
                  </a:lnTo>
                  <a:lnTo>
                    <a:pt x="38908" y="40135"/>
                  </a:lnTo>
                  <a:lnTo>
                    <a:pt x="39121" y="40885"/>
                  </a:lnTo>
                  <a:lnTo>
                    <a:pt x="39359" y="41626"/>
                  </a:lnTo>
                  <a:lnTo>
                    <a:pt x="39615" y="42367"/>
                  </a:lnTo>
                  <a:lnTo>
                    <a:pt x="39888" y="43100"/>
                  </a:lnTo>
                  <a:lnTo>
                    <a:pt x="38985" y="43287"/>
                  </a:lnTo>
                  <a:lnTo>
                    <a:pt x="38090" y="43483"/>
                  </a:lnTo>
                  <a:lnTo>
                    <a:pt x="37204" y="43696"/>
                  </a:lnTo>
                  <a:lnTo>
                    <a:pt x="36318" y="43926"/>
                  </a:lnTo>
                  <a:lnTo>
                    <a:pt x="35449" y="44165"/>
                  </a:lnTo>
                  <a:lnTo>
                    <a:pt x="34589" y="44429"/>
                  </a:lnTo>
                  <a:lnTo>
                    <a:pt x="33728" y="44701"/>
                  </a:lnTo>
                  <a:lnTo>
                    <a:pt x="32885" y="45000"/>
                  </a:lnTo>
                  <a:lnTo>
                    <a:pt x="32050" y="45306"/>
                  </a:lnTo>
                  <a:lnTo>
                    <a:pt x="31215" y="45630"/>
                  </a:lnTo>
                  <a:lnTo>
                    <a:pt x="30397" y="45962"/>
                  </a:lnTo>
                  <a:lnTo>
                    <a:pt x="29596" y="46320"/>
                  </a:lnTo>
                  <a:lnTo>
                    <a:pt x="28795" y="46686"/>
                  </a:lnTo>
                  <a:lnTo>
                    <a:pt x="28012" y="47061"/>
                  </a:lnTo>
                  <a:lnTo>
                    <a:pt x="27228" y="47462"/>
                  </a:lnTo>
                  <a:lnTo>
                    <a:pt x="26461" y="47871"/>
                  </a:lnTo>
                  <a:lnTo>
                    <a:pt x="25711" y="48288"/>
                  </a:lnTo>
                  <a:lnTo>
                    <a:pt x="24962" y="48723"/>
                  </a:lnTo>
                  <a:lnTo>
                    <a:pt x="24229" y="49174"/>
                  </a:lnTo>
                  <a:lnTo>
                    <a:pt x="23505" y="49634"/>
                  </a:lnTo>
                  <a:lnTo>
                    <a:pt x="22798" y="50111"/>
                  </a:lnTo>
                  <a:lnTo>
                    <a:pt x="22099" y="50597"/>
                  </a:lnTo>
                  <a:lnTo>
                    <a:pt x="21409" y="51099"/>
                  </a:lnTo>
                  <a:lnTo>
                    <a:pt x="20736" y="51611"/>
                  </a:lnTo>
                  <a:lnTo>
                    <a:pt x="20080" y="52139"/>
                  </a:lnTo>
                  <a:lnTo>
                    <a:pt x="19424" y="52676"/>
                  </a:lnTo>
                  <a:lnTo>
                    <a:pt x="18794" y="53229"/>
                  </a:lnTo>
                  <a:lnTo>
                    <a:pt x="18172" y="53783"/>
                  </a:lnTo>
                  <a:lnTo>
                    <a:pt x="17558" y="54354"/>
                  </a:lnTo>
                  <a:lnTo>
                    <a:pt x="16962" y="54942"/>
                  </a:lnTo>
                  <a:lnTo>
                    <a:pt x="16383" y="55538"/>
                  </a:lnTo>
                  <a:lnTo>
                    <a:pt x="15812" y="56143"/>
                  </a:lnTo>
                  <a:lnTo>
                    <a:pt x="15258" y="56756"/>
                  </a:lnTo>
                  <a:lnTo>
                    <a:pt x="14722" y="57378"/>
                  </a:lnTo>
                  <a:lnTo>
                    <a:pt x="14193" y="58017"/>
                  </a:lnTo>
                  <a:lnTo>
                    <a:pt x="13682" y="58665"/>
                  </a:lnTo>
                  <a:lnTo>
                    <a:pt x="13188" y="59321"/>
                  </a:lnTo>
                  <a:lnTo>
                    <a:pt x="12711" y="59985"/>
                  </a:lnTo>
                  <a:lnTo>
                    <a:pt x="12242" y="60667"/>
                  </a:lnTo>
                  <a:lnTo>
                    <a:pt x="11799" y="61348"/>
                  </a:lnTo>
                  <a:lnTo>
                    <a:pt x="11365" y="62047"/>
                  </a:lnTo>
                  <a:lnTo>
                    <a:pt x="10947" y="62745"/>
                  </a:lnTo>
                  <a:lnTo>
                    <a:pt x="10547" y="63461"/>
                  </a:lnTo>
                  <a:lnTo>
                    <a:pt x="10164" y="64177"/>
                  </a:lnTo>
                  <a:lnTo>
                    <a:pt x="9797" y="64909"/>
                  </a:lnTo>
                  <a:lnTo>
                    <a:pt x="9448" y="65642"/>
                  </a:lnTo>
                  <a:lnTo>
                    <a:pt x="9116" y="66392"/>
                  </a:lnTo>
                  <a:lnTo>
                    <a:pt x="8792" y="67141"/>
                  </a:lnTo>
                  <a:lnTo>
                    <a:pt x="8494" y="67900"/>
                  </a:lnTo>
                  <a:lnTo>
                    <a:pt x="8221" y="68666"/>
                  </a:lnTo>
                  <a:lnTo>
                    <a:pt x="7957" y="69442"/>
                  </a:lnTo>
                  <a:lnTo>
                    <a:pt x="7710" y="70225"/>
                  </a:lnTo>
                  <a:lnTo>
                    <a:pt x="7480" y="71018"/>
                  </a:lnTo>
                  <a:lnTo>
                    <a:pt x="7276" y="71810"/>
                  </a:lnTo>
                  <a:lnTo>
                    <a:pt x="7088" y="72611"/>
                  </a:lnTo>
                  <a:lnTo>
                    <a:pt x="6918" y="73420"/>
                  </a:lnTo>
                  <a:lnTo>
                    <a:pt x="6764" y="74238"/>
                  </a:lnTo>
                  <a:lnTo>
                    <a:pt x="6637" y="75056"/>
                  </a:lnTo>
                  <a:lnTo>
                    <a:pt x="6526" y="75882"/>
                  </a:lnTo>
                  <a:lnTo>
                    <a:pt x="6432" y="76717"/>
                  </a:lnTo>
                  <a:lnTo>
                    <a:pt x="6390" y="77135"/>
                  </a:lnTo>
                  <a:lnTo>
                    <a:pt x="6364" y="77552"/>
                  </a:lnTo>
                  <a:lnTo>
                    <a:pt x="6330" y="77969"/>
                  </a:lnTo>
                  <a:lnTo>
                    <a:pt x="6304" y="78395"/>
                  </a:lnTo>
                  <a:lnTo>
                    <a:pt x="6287" y="78813"/>
                  </a:lnTo>
                  <a:lnTo>
                    <a:pt x="6279" y="79239"/>
                  </a:lnTo>
                  <a:lnTo>
                    <a:pt x="6270" y="79665"/>
                  </a:lnTo>
                  <a:lnTo>
                    <a:pt x="6270" y="80091"/>
                  </a:lnTo>
                  <a:lnTo>
                    <a:pt x="6279" y="80815"/>
                  </a:lnTo>
                  <a:lnTo>
                    <a:pt x="6296" y="81548"/>
                  </a:lnTo>
                  <a:lnTo>
                    <a:pt x="6338" y="82272"/>
                  </a:lnTo>
                  <a:lnTo>
                    <a:pt x="6390" y="82996"/>
                  </a:lnTo>
                  <a:lnTo>
                    <a:pt x="6458" y="83712"/>
                  </a:lnTo>
                  <a:lnTo>
                    <a:pt x="6543" y="84436"/>
                  </a:lnTo>
                  <a:lnTo>
                    <a:pt x="6645" y="85143"/>
                  </a:lnTo>
                  <a:lnTo>
                    <a:pt x="6764" y="85858"/>
                  </a:lnTo>
                  <a:lnTo>
                    <a:pt x="6892" y="86565"/>
                  </a:lnTo>
                  <a:lnTo>
                    <a:pt x="7037" y="87273"/>
                  </a:lnTo>
                  <a:lnTo>
                    <a:pt x="7199" y="87980"/>
                  </a:lnTo>
                  <a:lnTo>
                    <a:pt x="7378" y="88678"/>
                  </a:lnTo>
                  <a:lnTo>
                    <a:pt x="7565" y="89377"/>
                  </a:lnTo>
                  <a:lnTo>
                    <a:pt x="7770" y="90067"/>
                  </a:lnTo>
                  <a:lnTo>
                    <a:pt x="7991" y="90757"/>
                  </a:lnTo>
                  <a:lnTo>
                    <a:pt x="8221" y="91439"/>
                  </a:lnTo>
                  <a:lnTo>
                    <a:pt x="8468" y="92120"/>
                  </a:lnTo>
                  <a:lnTo>
                    <a:pt x="8732" y="92793"/>
                  </a:lnTo>
                  <a:lnTo>
                    <a:pt x="9014" y="93466"/>
                  </a:lnTo>
                  <a:lnTo>
                    <a:pt x="9303" y="94131"/>
                  </a:lnTo>
                  <a:lnTo>
                    <a:pt x="9610" y="94787"/>
                  </a:lnTo>
                  <a:lnTo>
                    <a:pt x="9934" y="95443"/>
                  </a:lnTo>
                  <a:lnTo>
                    <a:pt x="10266" y="96099"/>
                  </a:lnTo>
                  <a:lnTo>
                    <a:pt x="10615" y="96738"/>
                  </a:lnTo>
                  <a:lnTo>
                    <a:pt x="10973" y="97377"/>
                  </a:lnTo>
                  <a:lnTo>
                    <a:pt x="11348" y="98015"/>
                  </a:lnTo>
                  <a:lnTo>
                    <a:pt x="11740" y="98637"/>
                  </a:lnTo>
                  <a:lnTo>
                    <a:pt x="12140" y="99259"/>
                  </a:lnTo>
                  <a:lnTo>
                    <a:pt x="12558" y="99881"/>
                  </a:lnTo>
                  <a:lnTo>
                    <a:pt x="12992" y="100486"/>
                  </a:lnTo>
                  <a:lnTo>
                    <a:pt x="13435" y="101091"/>
                  </a:lnTo>
                  <a:lnTo>
                    <a:pt x="13895" y="101679"/>
                  </a:lnTo>
                  <a:lnTo>
                    <a:pt x="13469" y="102122"/>
                  </a:lnTo>
                  <a:lnTo>
                    <a:pt x="13060" y="102556"/>
                  </a:lnTo>
                  <a:lnTo>
                    <a:pt x="12651" y="102999"/>
                  </a:lnTo>
                  <a:lnTo>
                    <a:pt x="12251" y="103451"/>
                  </a:lnTo>
                  <a:lnTo>
                    <a:pt x="11859" y="103894"/>
                  </a:lnTo>
                  <a:lnTo>
                    <a:pt x="11467" y="104345"/>
                  </a:lnTo>
                  <a:lnTo>
                    <a:pt x="11092" y="104805"/>
                  </a:lnTo>
                  <a:lnTo>
                    <a:pt x="10709" y="105265"/>
                  </a:lnTo>
                  <a:lnTo>
                    <a:pt x="10343" y="105725"/>
                  </a:lnTo>
                  <a:lnTo>
                    <a:pt x="9976" y="106194"/>
                  </a:lnTo>
                  <a:lnTo>
                    <a:pt x="9618" y="106654"/>
                  </a:lnTo>
                  <a:lnTo>
                    <a:pt x="9269" y="107131"/>
                  </a:lnTo>
                  <a:lnTo>
                    <a:pt x="8920" y="107600"/>
                  </a:lnTo>
                  <a:lnTo>
                    <a:pt x="8588" y="108077"/>
                  </a:lnTo>
                  <a:lnTo>
                    <a:pt x="8255" y="108554"/>
                  </a:lnTo>
                  <a:lnTo>
                    <a:pt x="7923" y="109039"/>
                  </a:lnTo>
                  <a:lnTo>
                    <a:pt x="7608" y="109525"/>
                  </a:lnTo>
                  <a:lnTo>
                    <a:pt x="7293" y="110011"/>
                  </a:lnTo>
                  <a:lnTo>
                    <a:pt x="6986" y="110505"/>
                  </a:lnTo>
                  <a:lnTo>
                    <a:pt x="6679" y="110999"/>
                  </a:lnTo>
                  <a:lnTo>
                    <a:pt x="6390" y="111493"/>
                  </a:lnTo>
                  <a:lnTo>
                    <a:pt x="6100" y="111987"/>
                  </a:lnTo>
                  <a:lnTo>
                    <a:pt x="5819" y="112490"/>
                  </a:lnTo>
                  <a:lnTo>
                    <a:pt x="5546" y="112992"/>
                  </a:lnTo>
                  <a:lnTo>
                    <a:pt x="5274" y="113495"/>
                  </a:lnTo>
                  <a:lnTo>
                    <a:pt x="5009" y="114006"/>
                  </a:lnTo>
                  <a:lnTo>
                    <a:pt x="4754" y="114517"/>
                  </a:lnTo>
                  <a:lnTo>
                    <a:pt x="4507" y="115029"/>
                  </a:lnTo>
                  <a:lnTo>
                    <a:pt x="4260" y="115540"/>
                  </a:lnTo>
                  <a:lnTo>
                    <a:pt x="4021" y="116059"/>
                  </a:lnTo>
                  <a:lnTo>
                    <a:pt x="3791" y="116579"/>
                  </a:lnTo>
                  <a:lnTo>
                    <a:pt x="3570" y="117099"/>
                  </a:lnTo>
                  <a:lnTo>
                    <a:pt x="3357" y="117618"/>
                  </a:lnTo>
                  <a:lnTo>
                    <a:pt x="3144" y="118147"/>
                  </a:lnTo>
                  <a:lnTo>
                    <a:pt x="2939" y="118675"/>
                  </a:lnTo>
                  <a:lnTo>
                    <a:pt x="2743" y="119203"/>
                  </a:lnTo>
                  <a:lnTo>
                    <a:pt x="2556" y="119731"/>
                  </a:lnTo>
                  <a:lnTo>
                    <a:pt x="2368" y="120268"/>
                  </a:lnTo>
                  <a:lnTo>
                    <a:pt x="2190" y="120805"/>
                  </a:lnTo>
                  <a:lnTo>
                    <a:pt x="2019" y="121341"/>
                  </a:lnTo>
                  <a:lnTo>
                    <a:pt x="1857" y="121878"/>
                  </a:lnTo>
                  <a:lnTo>
                    <a:pt x="1704" y="122423"/>
                  </a:lnTo>
                  <a:lnTo>
                    <a:pt x="1551" y="122960"/>
                  </a:lnTo>
                  <a:lnTo>
                    <a:pt x="1406" y="123505"/>
                  </a:lnTo>
                  <a:lnTo>
                    <a:pt x="1269" y="124051"/>
                  </a:lnTo>
                  <a:lnTo>
                    <a:pt x="1142" y="124604"/>
                  </a:lnTo>
                  <a:lnTo>
                    <a:pt x="1022" y="125150"/>
                  </a:lnTo>
                  <a:lnTo>
                    <a:pt x="903" y="125703"/>
                  </a:lnTo>
                  <a:lnTo>
                    <a:pt x="792" y="126257"/>
                  </a:lnTo>
                  <a:lnTo>
                    <a:pt x="690" y="126811"/>
                  </a:lnTo>
                  <a:lnTo>
                    <a:pt x="596" y="127365"/>
                  </a:lnTo>
                  <a:lnTo>
                    <a:pt x="511" y="127918"/>
                  </a:lnTo>
                  <a:lnTo>
                    <a:pt x="426" y="128481"/>
                  </a:lnTo>
                  <a:lnTo>
                    <a:pt x="358" y="129034"/>
                  </a:lnTo>
                  <a:lnTo>
                    <a:pt x="290" y="129597"/>
                  </a:lnTo>
                  <a:lnTo>
                    <a:pt x="230" y="130159"/>
                  </a:lnTo>
                  <a:lnTo>
                    <a:pt x="170" y="130721"/>
                  </a:lnTo>
                  <a:lnTo>
                    <a:pt x="128" y="131283"/>
                  </a:lnTo>
                  <a:lnTo>
                    <a:pt x="85" y="131854"/>
                  </a:lnTo>
                  <a:lnTo>
                    <a:pt x="60" y="132417"/>
                  </a:lnTo>
                  <a:lnTo>
                    <a:pt x="34" y="132987"/>
                  </a:lnTo>
                  <a:lnTo>
                    <a:pt x="9" y="133558"/>
                  </a:lnTo>
                  <a:lnTo>
                    <a:pt x="0" y="134129"/>
                  </a:lnTo>
                  <a:lnTo>
                    <a:pt x="0" y="134700"/>
                  </a:lnTo>
                  <a:lnTo>
                    <a:pt x="9" y="135620"/>
                  </a:lnTo>
                  <a:lnTo>
                    <a:pt x="34" y="136531"/>
                  </a:lnTo>
                  <a:lnTo>
                    <a:pt x="85" y="137451"/>
                  </a:lnTo>
                  <a:lnTo>
                    <a:pt x="153" y="138363"/>
                  </a:lnTo>
                  <a:lnTo>
                    <a:pt x="239" y="139266"/>
                  </a:lnTo>
                  <a:lnTo>
                    <a:pt x="349" y="140169"/>
                  </a:lnTo>
                  <a:lnTo>
                    <a:pt x="469" y="141064"/>
                  </a:lnTo>
                  <a:lnTo>
                    <a:pt x="613" y="141958"/>
                  </a:lnTo>
                  <a:lnTo>
                    <a:pt x="775" y="142853"/>
                  </a:lnTo>
                  <a:lnTo>
                    <a:pt x="954" y="143730"/>
                  </a:lnTo>
                  <a:lnTo>
                    <a:pt x="1150" y="144616"/>
                  </a:lnTo>
                  <a:lnTo>
                    <a:pt x="1372" y="145485"/>
                  </a:lnTo>
                  <a:lnTo>
                    <a:pt x="1602" y="146354"/>
                  </a:lnTo>
                  <a:lnTo>
                    <a:pt x="1857" y="147223"/>
                  </a:lnTo>
                  <a:lnTo>
                    <a:pt x="2121" y="148075"/>
                  </a:lnTo>
                  <a:lnTo>
                    <a:pt x="2411" y="148927"/>
                  </a:lnTo>
                  <a:lnTo>
                    <a:pt x="2709" y="149779"/>
                  </a:lnTo>
                  <a:lnTo>
                    <a:pt x="3033" y="150614"/>
                  </a:lnTo>
                  <a:lnTo>
                    <a:pt x="3374" y="151449"/>
                  </a:lnTo>
                  <a:lnTo>
                    <a:pt x="3723" y="152275"/>
                  </a:lnTo>
                  <a:lnTo>
                    <a:pt x="4098" y="153093"/>
                  </a:lnTo>
                  <a:lnTo>
                    <a:pt x="4481" y="153911"/>
                  </a:lnTo>
                  <a:lnTo>
                    <a:pt x="4882" y="154720"/>
                  </a:lnTo>
                  <a:lnTo>
                    <a:pt x="5308" y="155512"/>
                  </a:lnTo>
                  <a:lnTo>
                    <a:pt x="5742" y="156305"/>
                  </a:lnTo>
                  <a:lnTo>
                    <a:pt x="6194" y="157089"/>
                  </a:lnTo>
                  <a:lnTo>
                    <a:pt x="6654" y="157864"/>
                  </a:lnTo>
                  <a:lnTo>
                    <a:pt x="7139" y="158639"/>
                  </a:lnTo>
                  <a:lnTo>
                    <a:pt x="7633" y="159397"/>
                  </a:lnTo>
                  <a:lnTo>
                    <a:pt x="8145" y="160147"/>
                  </a:lnTo>
                  <a:lnTo>
                    <a:pt x="8673" y="160888"/>
                  </a:lnTo>
                  <a:lnTo>
                    <a:pt x="9218" y="161621"/>
                  </a:lnTo>
                  <a:lnTo>
                    <a:pt x="9772" y="162353"/>
                  </a:lnTo>
                  <a:lnTo>
                    <a:pt x="10351" y="163069"/>
                  </a:lnTo>
                  <a:lnTo>
                    <a:pt x="10930" y="163776"/>
                  </a:lnTo>
                  <a:lnTo>
                    <a:pt x="11535" y="164475"/>
                  </a:lnTo>
                  <a:lnTo>
                    <a:pt x="12149" y="165156"/>
                  </a:lnTo>
                  <a:lnTo>
                    <a:pt x="12779" y="165838"/>
                  </a:lnTo>
                  <a:lnTo>
                    <a:pt x="13418" y="166502"/>
                  </a:lnTo>
                  <a:lnTo>
                    <a:pt x="14074" y="167167"/>
                  </a:lnTo>
                  <a:lnTo>
                    <a:pt x="14739" y="167814"/>
                  </a:lnTo>
                  <a:lnTo>
                    <a:pt x="15420" y="168453"/>
                  </a:lnTo>
                  <a:lnTo>
                    <a:pt x="16119" y="169075"/>
                  </a:lnTo>
                  <a:lnTo>
                    <a:pt x="16826" y="169697"/>
                  </a:lnTo>
                  <a:lnTo>
                    <a:pt x="17550" y="170302"/>
                  </a:lnTo>
                  <a:lnTo>
                    <a:pt x="18283" y="170890"/>
                  </a:lnTo>
                  <a:lnTo>
                    <a:pt x="19032" y="171478"/>
                  </a:lnTo>
                  <a:lnTo>
                    <a:pt x="19791" y="172048"/>
                  </a:lnTo>
                  <a:lnTo>
                    <a:pt x="20557" y="172602"/>
                  </a:lnTo>
                  <a:lnTo>
                    <a:pt x="21341" y="173156"/>
                  </a:lnTo>
                  <a:lnTo>
                    <a:pt x="22133" y="173693"/>
                  </a:lnTo>
                  <a:lnTo>
                    <a:pt x="22943" y="174212"/>
                  </a:lnTo>
                  <a:lnTo>
                    <a:pt x="23761" y="174724"/>
                  </a:lnTo>
                  <a:lnTo>
                    <a:pt x="24595" y="175218"/>
                  </a:lnTo>
                  <a:lnTo>
                    <a:pt x="25430" y="175703"/>
                  </a:lnTo>
                  <a:lnTo>
                    <a:pt x="26282" y="176180"/>
                  </a:lnTo>
                  <a:lnTo>
                    <a:pt x="27151" y="176640"/>
                  </a:lnTo>
                  <a:lnTo>
                    <a:pt x="28020" y="177083"/>
                  </a:lnTo>
                  <a:lnTo>
                    <a:pt x="28906" y="177518"/>
                  </a:lnTo>
                  <a:lnTo>
                    <a:pt x="29801" y="177935"/>
                  </a:lnTo>
                  <a:lnTo>
                    <a:pt x="30704" y="178344"/>
                  </a:lnTo>
                  <a:lnTo>
                    <a:pt x="31624" y="178728"/>
                  </a:lnTo>
                  <a:lnTo>
                    <a:pt x="32544" y="179111"/>
                  </a:lnTo>
                  <a:lnTo>
                    <a:pt x="33481" y="179469"/>
                  </a:lnTo>
                  <a:lnTo>
                    <a:pt x="32987" y="180201"/>
                  </a:lnTo>
                  <a:lnTo>
                    <a:pt x="32501" y="180934"/>
                  </a:lnTo>
                  <a:lnTo>
                    <a:pt x="32024" y="181684"/>
                  </a:lnTo>
                  <a:lnTo>
                    <a:pt x="31573" y="182434"/>
                  </a:lnTo>
                  <a:lnTo>
                    <a:pt x="31130" y="183200"/>
                  </a:lnTo>
                  <a:lnTo>
                    <a:pt x="30695" y="183967"/>
                  </a:lnTo>
                  <a:lnTo>
                    <a:pt x="30286" y="184742"/>
                  </a:lnTo>
                  <a:lnTo>
                    <a:pt x="29886" y="185526"/>
                  </a:lnTo>
                  <a:lnTo>
                    <a:pt x="29503" y="186318"/>
                  </a:lnTo>
                  <a:lnTo>
                    <a:pt x="29136" y="187111"/>
                  </a:lnTo>
                  <a:lnTo>
                    <a:pt x="28787" y="187911"/>
                  </a:lnTo>
                  <a:lnTo>
                    <a:pt x="28446" y="188721"/>
                  </a:lnTo>
                  <a:lnTo>
                    <a:pt x="28122" y="189530"/>
                  </a:lnTo>
                  <a:lnTo>
                    <a:pt x="27816" y="190348"/>
                  </a:lnTo>
                  <a:lnTo>
                    <a:pt x="27526" y="191174"/>
                  </a:lnTo>
                  <a:lnTo>
                    <a:pt x="27253" y="192001"/>
                  </a:lnTo>
                  <a:lnTo>
                    <a:pt x="26989" y="192836"/>
                  </a:lnTo>
                  <a:lnTo>
                    <a:pt x="26751" y="193671"/>
                  </a:lnTo>
                  <a:lnTo>
                    <a:pt x="26521" y="194514"/>
                  </a:lnTo>
                  <a:lnTo>
                    <a:pt x="26308" y="195357"/>
                  </a:lnTo>
                  <a:lnTo>
                    <a:pt x="26112" y="196201"/>
                  </a:lnTo>
                  <a:lnTo>
                    <a:pt x="25933" y="197053"/>
                  </a:lnTo>
                  <a:lnTo>
                    <a:pt x="25771" y="197913"/>
                  </a:lnTo>
                  <a:lnTo>
                    <a:pt x="25626" y="198765"/>
                  </a:lnTo>
                  <a:lnTo>
                    <a:pt x="25498" y="199626"/>
                  </a:lnTo>
                  <a:lnTo>
                    <a:pt x="25388" y="200486"/>
                  </a:lnTo>
                  <a:lnTo>
                    <a:pt x="25294" y="201346"/>
                  </a:lnTo>
                  <a:lnTo>
                    <a:pt x="25217" y="202215"/>
                  </a:lnTo>
                  <a:lnTo>
                    <a:pt x="25149" y="203076"/>
                  </a:lnTo>
                  <a:lnTo>
                    <a:pt x="25107" y="203945"/>
                  </a:lnTo>
                  <a:lnTo>
                    <a:pt x="25081" y="204814"/>
                  </a:lnTo>
                  <a:lnTo>
                    <a:pt x="25072" y="205683"/>
                  </a:lnTo>
                  <a:lnTo>
                    <a:pt x="25081" y="205947"/>
                  </a:lnTo>
                  <a:lnTo>
                    <a:pt x="25098" y="206202"/>
                  </a:lnTo>
                  <a:lnTo>
                    <a:pt x="25132" y="206458"/>
                  </a:lnTo>
                  <a:lnTo>
                    <a:pt x="25175" y="206714"/>
                  </a:lnTo>
                  <a:lnTo>
                    <a:pt x="25234" y="206961"/>
                  </a:lnTo>
                  <a:lnTo>
                    <a:pt x="25303" y="207199"/>
                  </a:lnTo>
                  <a:lnTo>
                    <a:pt x="25388" y="207438"/>
                  </a:lnTo>
                  <a:lnTo>
                    <a:pt x="25473" y="207668"/>
                  </a:lnTo>
                  <a:lnTo>
                    <a:pt x="25575" y="207898"/>
                  </a:lnTo>
                  <a:lnTo>
                    <a:pt x="25694" y="208119"/>
                  </a:lnTo>
                  <a:lnTo>
                    <a:pt x="25814" y="208332"/>
                  </a:lnTo>
                  <a:lnTo>
                    <a:pt x="25950" y="208537"/>
                  </a:lnTo>
                  <a:lnTo>
                    <a:pt x="26086" y="208741"/>
                  </a:lnTo>
                  <a:lnTo>
                    <a:pt x="26240" y="208929"/>
                  </a:lnTo>
                  <a:lnTo>
                    <a:pt x="26402" y="209116"/>
                  </a:lnTo>
                  <a:lnTo>
                    <a:pt x="26572" y="209295"/>
                  </a:lnTo>
                  <a:lnTo>
                    <a:pt x="26751" y="209465"/>
                  </a:lnTo>
                  <a:lnTo>
                    <a:pt x="26938" y="209627"/>
                  </a:lnTo>
                  <a:lnTo>
                    <a:pt x="27126" y="209772"/>
                  </a:lnTo>
                  <a:lnTo>
                    <a:pt x="27330" y="209917"/>
                  </a:lnTo>
                  <a:lnTo>
                    <a:pt x="27535" y="210053"/>
                  </a:lnTo>
                  <a:lnTo>
                    <a:pt x="27748" y="210172"/>
                  </a:lnTo>
                  <a:lnTo>
                    <a:pt x="27969" y="210283"/>
                  </a:lnTo>
                  <a:lnTo>
                    <a:pt x="28199" y="210385"/>
                  </a:lnTo>
                  <a:lnTo>
                    <a:pt x="28429" y="210479"/>
                  </a:lnTo>
                  <a:lnTo>
                    <a:pt x="28668" y="210564"/>
                  </a:lnTo>
                  <a:lnTo>
                    <a:pt x="28906" y="210633"/>
                  </a:lnTo>
                  <a:lnTo>
                    <a:pt x="29153" y="210684"/>
                  </a:lnTo>
                  <a:lnTo>
                    <a:pt x="29409" y="210735"/>
                  </a:lnTo>
                  <a:lnTo>
                    <a:pt x="29664" y="210760"/>
                  </a:lnTo>
                  <a:lnTo>
                    <a:pt x="29920" y="210786"/>
                  </a:lnTo>
                  <a:lnTo>
                    <a:pt x="30184" y="210794"/>
                  </a:lnTo>
                  <a:lnTo>
                    <a:pt x="30448" y="210786"/>
                  </a:lnTo>
                  <a:lnTo>
                    <a:pt x="30704" y="210760"/>
                  </a:lnTo>
                  <a:lnTo>
                    <a:pt x="30959" y="210735"/>
                  </a:lnTo>
                  <a:lnTo>
                    <a:pt x="31215" y="210684"/>
                  </a:lnTo>
                  <a:lnTo>
                    <a:pt x="31462" y="210633"/>
                  </a:lnTo>
                  <a:lnTo>
                    <a:pt x="31701" y="210564"/>
                  </a:lnTo>
                  <a:lnTo>
                    <a:pt x="31939" y="210479"/>
                  </a:lnTo>
                  <a:lnTo>
                    <a:pt x="32178" y="210385"/>
                  </a:lnTo>
                  <a:lnTo>
                    <a:pt x="32399" y="210283"/>
                  </a:lnTo>
                  <a:lnTo>
                    <a:pt x="32621" y="210172"/>
                  </a:lnTo>
                  <a:lnTo>
                    <a:pt x="32834" y="210053"/>
                  </a:lnTo>
                  <a:lnTo>
                    <a:pt x="33038" y="209917"/>
                  </a:lnTo>
                  <a:lnTo>
                    <a:pt x="33243" y="209772"/>
                  </a:lnTo>
                  <a:lnTo>
                    <a:pt x="33438" y="209627"/>
                  </a:lnTo>
                  <a:lnTo>
                    <a:pt x="33617" y="209465"/>
                  </a:lnTo>
                  <a:lnTo>
                    <a:pt x="33796" y="209295"/>
                  </a:lnTo>
                  <a:lnTo>
                    <a:pt x="33967" y="209116"/>
                  </a:lnTo>
                  <a:lnTo>
                    <a:pt x="34129" y="208929"/>
                  </a:lnTo>
                  <a:lnTo>
                    <a:pt x="34282" y="208741"/>
                  </a:lnTo>
                  <a:lnTo>
                    <a:pt x="34418" y="208537"/>
                  </a:lnTo>
                  <a:lnTo>
                    <a:pt x="34555" y="208332"/>
                  </a:lnTo>
                  <a:lnTo>
                    <a:pt x="34674" y="208119"/>
                  </a:lnTo>
                  <a:lnTo>
                    <a:pt x="34793" y="207898"/>
                  </a:lnTo>
                  <a:lnTo>
                    <a:pt x="34895" y="207668"/>
                  </a:lnTo>
                  <a:lnTo>
                    <a:pt x="34980" y="207438"/>
                  </a:lnTo>
                  <a:lnTo>
                    <a:pt x="35066" y="207199"/>
                  </a:lnTo>
                  <a:lnTo>
                    <a:pt x="35134" y="206961"/>
                  </a:lnTo>
                  <a:lnTo>
                    <a:pt x="35185" y="206714"/>
                  </a:lnTo>
                  <a:lnTo>
                    <a:pt x="35236" y="206458"/>
                  </a:lnTo>
                  <a:lnTo>
                    <a:pt x="35270" y="206202"/>
                  </a:lnTo>
                  <a:lnTo>
                    <a:pt x="35287" y="205947"/>
                  </a:lnTo>
                  <a:lnTo>
                    <a:pt x="35296" y="205683"/>
                  </a:lnTo>
                  <a:lnTo>
                    <a:pt x="35296" y="205248"/>
                  </a:lnTo>
                  <a:lnTo>
                    <a:pt x="35304" y="204814"/>
                  </a:lnTo>
                  <a:lnTo>
                    <a:pt x="35321" y="204379"/>
                  </a:lnTo>
                  <a:lnTo>
                    <a:pt x="35338" y="203953"/>
                  </a:lnTo>
                  <a:lnTo>
                    <a:pt x="35364" y="203519"/>
                  </a:lnTo>
                  <a:lnTo>
                    <a:pt x="35398" y="203084"/>
                  </a:lnTo>
                  <a:lnTo>
                    <a:pt x="35432" y="202658"/>
                  </a:lnTo>
                  <a:lnTo>
                    <a:pt x="35475" y="202224"/>
                  </a:lnTo>
                  <a:lnTo>
                    <a:pt x="35517" y="201789"/>
                  </a:lnTo>
                  <a:lnTo>
                    <a:pt x="35577" y="201363"/>
                  </a:lnTo>
                  <a:lnTo>
                    <a:pt x="35628" y="200929"/>
                  </a:lnTo>
                  <a:lnTo>
                    <a:pt x="35696" y="200503"/>
                  </a:lnTo>
                  <a:lnTo>
                    <a:pt x="35764" y="200077"/>
                  </a:lnTo>
                  <a:lnTo>
                    <a:pt x="35841" y="199651"/>
                  </a:lnTo>
                  <a:lnTo>
                    <a:pt x="35918" y="199225"/>
                  </a:lnTo>
                  <a:lnTo>
                    <a:pt x="36003" y="198799"/>
                  </a:lnTo>
                  <a:lnTo>
                    <a:pt x="36097" y="198373"/>
                  </a:lnTo>
                  <a:lnTo>
                    <a:pt x="36190" y="197947"/>
                  </a:lnTo>
                  <a:lnTo>
                    <a:pt x="36292" y="197521"/>
                  </a:lnTo>
                  <a:lnTo>
                    <a:pt x="36403" y="197104"/>
                  </a:lnTo>
                  <a:lnTo>
                    <a:pt x="36514" y="196678"/>
                  </a:lnTo>
                  <a:lnTo>
                    <a:pt x="36633" y="196260"/>
                  </a:lnTo>
                  <a:lnTo>
                    <a:pt x="36752" y="195843"/>
                  </a:lnTo>
                  <a:lnTo>
                    <a:pt x="36880" y="195426"/>
                  </a:lnTo>
                  <a:lnTo>
                    <a:pt x="37008" y="195008"/>
                  </a:lnTo>
                  <a:lnTo>
                    <a:pt x="37153" y="194599"/>
                  </a:lnTo>
                  <a:lnTo>
                    <a:pt x="37289" y="194182"/>
                  </a:lnTo>
                  <a:lnTo>
                    <a:pt x="37443" y="193773"/>
                  </a:lnTo>
                  <a:lnTo>
                    <a:pt x="37596" y="193364"/>
                  </a:lnTo>
                  <a:lnTo>
                    <a:pt x="37749" y="192955"/>
                  </a:lnTo>
                  <a:lnTo>
                    <a:pt x="37911" y="192546"/>
                  </a:lnTo>
                  <a:lnTo>
                    <a:pt x="38082" y="192146"/>
                  </a:lnTo>
                  <a:lnTo>
                    <a:pt x="38252" y="191737"/>
                  </a:lnTo>
                  <a:lnTo>
                    <a:pt x="38431" y="191336"/>
                  </a:lnTo>
                  <a:lnTo>
                    <a:pt x="38618" y="190936"/>
                  </a:lnTo>
                  <a:lnTo>
                    <a:pt x="38806" y="190544"/>
                  </a:lnTo>
                  <a:lnTo>
                    <a:pt x="38993" y="190144"/>
                  </a:lnTo>
                  <a:lnTo>
                    <a:pt x="39189" y="189752"/>
                  </a:lnTo>
                  <a:lnTo>
                    <a:pt x="39393" y="189360"/>
                  </a:lnTo>
                  <a:lnTo>
                    <a:pt x="39598" y="188976"/>
                  </a:lnTo>
                  <a:lnTo>
                    <a:pt x="39811" y="188584"/>
                  </a:lnTo>
                  <a:lnTo>
                    <a:pt x="40032" y="188201"/>
                  </a:lnTo>
                  <a:lnTo>
                    <a:pt x="40254" y="187818"/>
                  </a:lnTo>
                  <a:lnTo>
                    <a:pt x="40475" y="187443"/>
                  </a:lnTo>
                  <a:lnTo>
                    <a:pt x="40705" y="187060"/>
                  </a:lnTo>
                  <a:lnTo>
                    <a:pt x="40944" y="186685"/>
                  </a:lnTo>
                  <a:lnTo>
                    <a:pt x="41183" y="186318"/>
                  </a:lnTo>
                  <a:lnTo>
                    <a:pt x="41430" y="185943"/>
                  </a:lnTo>
                  <a:lnTo>
                    <a:pt x="41677" y="185577"/>
                  </a:lnTo>
                  <a:lnTo>
                    <a:pt x="41932" y="185211"/>
                  </a:lnTo>
                  <a:lnTo>
                    <a:pt x="42188" y="184853"/>
                  </a:lnTo>
                  <a:lnTo>
                    <a:pt x="42452" y="184495"/>
                  </a:lnTo>
                  <a:lnTo>
                    <a:pt x="42716" y="184137"/>
                  </a:lnTo>
                  <a:lnTo>
                    <a:pt x="42989" y="183788"/>
                  </a:lnTo>
                  <a:lnTo>
                    <a:pt x="43270" y="183439"/>
                  </a:lnTo>
                  <a:lnTo>
                    <a:pt x="43551" y="183090"/>
                  </a:lnTo>
                  <a:lnTo>
                    <a:pt x="43832" y="182740"/>
                  </a:lnTo>
                  <a:lnTo>
                    <a:pt x="44122" y="182399"/>
                  </a:lnTo>
                  <a:lnTo>
                    <a:pt x="44420" y="182067"/>
                  </a:lnTo>
                  <a:lnTo>
                    <a:pt x="44718" y="181735"/>
                  </a:lnTo>
                  <a:lnTo>
                    <a:pt x="45016" y="181403"/>
                  </a:lnTo>
                  <a:lnTo>
                    <a:pt x="45323" y="181070"/>
                  </a:lnTo>
                  <a:lnTo>
                    <a:pt x="45638" y="180747"/>
                  </a:lnTo>
                  <a:lnTo>
                    <a:pt x="45953" y="180431"/>
                  </a:lnTo>
                  <a:lnTo>
                    <a:pt x="46073" y="180304"/>
                  </a:lnTo>
                  <a:lnTo>
                    <a:pt x="46183" y="180176"/>
                  </a:lnTo>
                  <a:lnTo>
                    <a:pt x="46294" y="180040"/>
                  </a:lnTo>
                  <a:lnTo>
                    <a:pt x="46405" y="179903"/>
                  </a:lnTo>
                  <a:lnTo>
                    <a:pt x="46499" y="179767"/>
                  </a:lnTo>
                  <a:lnTo>
                    <a:pt x="46601" y="179631"/>
                  </a:lnTo>
                  <a:lnTo>
                    <a:pt x="46686" y="179486"/>
                  </a:lnTo>
                  <a:lnTo>
                    <a:pt x="46771" y="179341"/>
                  </a:lnTo>
                  <a:lnTo>
                    <a:pt x="46856" y="179188"/>
                  </a:lnTo>
                  <a:lnTo>
                    <a:pt x="46933" y="179043"/>
                  </a:lnTo>
                  <a:lnTo>
                    <a:pt x="47001" y="178889"/>
                  </a:lnTo>
                  <a:lnTo>
                    <a:pt x="47069" y="178728"/>
                  </a:lnTo>
                  <a:lnTo>
                    <a:pt x="47129" y="178574"/>
                  </a:lnTo>
                  <a:lnTo>
                    <a:pt x="47180" y="178412"/>
                  </a:lnTo>
                  <a:lnTo>
                    <a:pt x="47231" y="178259"/>
                  </a:lnTo>
                  <a:lnTo>
                    <a:pt x="47274" y="178097"/>
                  </a:lnTo>
                  <a:lnTo>
                    <a:pt x="47316" y="177927"/>
                  </a:lnTo>
                  <a:lnTo>
                    <a:pt x="47351" y="177765"/>
                  </a:lnTo>
                  <a:lnTo>
                    <a:pt x="47376" y="177603"/>
                  </a:lnTo>
                  <a:lnTo>
                    <a:pt x="47402" y="177433"/>
                  </a:lnTo>
                  <a:lnTo>
                    <a:pt x="47419" y="177271"/>
                  </a:lnTo>
                  <a:lnTo>
                    <a:pt x="47427" y="177100"/>
                  </a:lnTo>
                  <a:lnTo>
                    <a:pt x="47436" y="176930"/>
                  </a:lnTo>
                  <a:lnTo>
                    <a:pt x="47436" y="176760"/>
                  </a:lnTo>
                  <a:lnTo>
                    <a:pt x="47436" y="176589"/>
                  </a:lnTo>
                  <a:lnTo>
                    <a:pt x="47419" y="176419"/>
                  </a:lnTo>
                  <a:lnTo>
                    <a:pt x="47402" y="176257"/>
                  </a:lnTo>
                  <a:lnTo>
                    <a:pt x="47385" y="176087"/>
                  </a:lnTo>
                  <a:lnTo>
                    <a:pt x="47359" y="175916"/>
                  </a:lnTo>
                  <a:lnTo>
                    <a:pt x="47325" y="175746"/>
                  </a:lnTo>
                  <a:lnTo>
                    <a:pt x="47282" y="175575"/>
                  </a:lnTo>
                  <a:lnTo>
                    <a:pt x="47240" y="175414"/>
                  </a:lnTo>
                  <a:lnTo>
                    <a:pt x="47189" y="175243"/>
                  </a:lnTo>
                  <a:lnTo>
                    <a:pt x="47129" y="175081"/>
                  </a:lnTo>
                  <a:lnTo>
                    <a:pt x="47069" y="174919"/>
                  </a:lnTo>
                  <a:lnTo>
                    <a:pt x="47001" y="174766"/>
                  </a:lnTo>
                  <a:lnTo>
                    <a:pt x="46933" y="174613"/>
                  </a:lnTo>
                  <a:lnTo>
                    <a:pt x="46856" y="174459"/>
                  </a:lnTo>
                  <a:lnTo>
                    <a:pt x="46771" y="174306"/>
                  </a:lnTo>
                  <a:lnTo>
                    <a:pt x="46686" y="174161"/>
                  </a:lnTo>
                  <a:lnTo>
                    <a:pt x="46601" y="174016"/>
                  </a:lnTo>
                  <a:lnTo>
                    <a:pt x="46499" y="173880"/>
                  </a:lnTo>
                  <a:lnTo>
                    <a:pt x="46405" y="173744"/>
                  </a:lnTo>
                  <a:lnTo>
                    <a:pt x="46303" y="173607"/>
                  </a:lnTo>
                  <a:lnTo>
                    <a:pt x="46192" y="173480"/>
                  </a:lnTo>
                  <a:lnTo>
                    <a:pt x="46081" y="173360"/>
                  </a:lnTo>
                  <a:lnTo>
                    <a:pt x="45962" y="173233"/>
                  </a:lnTo>
                  <a:lnTo>
                    <a:pt x="45843" y="173122"/>
                  </a:lnTo>
                  <a:lnTo>
                    <a:pt x="45723" y="173003"/>
                  </a:lnTo>
                  <a:lnTo>
                    <a:pt x="45596" y="172900"/>
                  </a:lnTo>
                  <a:lnTo>
                    <a:pt x="45459" y="172790"/>
                  </a:lnTo>
                  <a:lnTo>
                    <a:pt x="45331" y="172687"/>
                  </a:lnTo>
                  <a:lnTo>
                    <a:pt x="45195" y="172594"/>
                  </a:lnTo>
                  <a:lnTo>
                    <a:pt x="45050" y="172500"/>
                  </a:lnTo>
                  <a:lnTo>
                    <a:pt x="44905" y="172415"/>
                  </a:lnTo>
                  <a:lnTo>
                    <a:pt x="44761" y="172330"/>
                  </a:lnTo>
                  <a:lnTo>
                    <a:pt x="44607" y="172253"/>
                  </a:lnTo>
                  <a:lnTo>
                    <a:pt x="44454" y="172185"/>
                  </a:lnTo>
                  <a:lnTo>
                    <a:pt x="44301" y="172108"/>
                  </a:lnTo>
                  <a:lnTo>
                    <a:pt x="44139" y="172048"/>
                  </a:lnTo>
                  <a:lnTo>
                    <a:pt x="43985" y="171989"/>
                  </a:lnTo>
                  <a:lnTo>
                    <a:pt x="43815" y="171938"/>
                  </a:lnTo>
                  <a:lnTo>
                    <a:pt x="43653" y="171895"/>
                  </a:lnTo>
                  <a:lnTo>
                    <a:pt x="43483" y="171853"/>
                  </a:lnTo>
                  <a:lnTo>
                    <a:pt x="42571" y="171631"/>
                  </a:lnTo>
                  <a:lnTo>
                    <a:pt x="41668" y="171392"/>
                  </a:lnTo>
                  <a:lnTo>
                    <a:pt x="40774" y="171137"/>
                  </a:lnTo>
                  <a:lnTo>
                    <a:pt x="39879" y="170873"/>
                  </a:lnTo>
                  <a:lnTo>
                    <a:pt x="39002" y="170592"/>
                  </a:lnTo>
                  <a:lnTo>
                    <a:pt x="38141" y="170293"/>
                  </a:lnTo>
                  <a:lnTo>
                    <a:pt x="37281" y="169987"/>
                  </a:lnTo>
                  <a:lnTo>
                    <a:pt x="36429" y="169655"/>
                  </a:lnTo>
                  <a:lnTo>
                    <a:pt x="35594" y="169314"/>
                  </a:lnTo>
                  <a:lnTo>
                    <a:pt x="34767" y="168964"/>
                  </a:lnTo>
                  <a:lnTo>
                    <a:pt x="33950" y="168598"/>
                  </a:lnTo>
                  <a:lnTo>
                    <a:pt x="33140" y="168215"/>
                  </a:lnTo>
                  <a:lnTo>
                    <a:pt x="32348" y="167823"/>
                  </a:lnTo>
                  <a:lnTo>
                    <a:pt x="31556" y="167414"/>
                  </a:lnTo>
                  <a:lnTo>
                    <a:pt x="30789" y="166996"/>
                  </a:lnTo>
                  <a:lnTo>
                    <a:pt x="30022" y="166562"/>
                  </a:lnTo>
                  <a:lnTo>
                    <a:pt x="29273" y="166119"/>
                  </a:lnTo>
                  <a:lnTo>
                    <a:pt x="28531" y="165659"/>
                  </a:lnTo>
                  <a:lnTo>
                    <a:pt x="27807" y="165190"/>
                  </a:lnTo>
                  <a:lnTo>
                    <a:pt x="27092" y="164705"/>
                  </a:lnTo>
                  <a:lnTo>
                    <a:pt x="26384" y="164211"/>
                  </a:lnTo>
                  <a:lnTo>
                    <a:pt x="25694" y="163708"/>
                  </a:lnTo>
                  <a:lnTo>
                    <a:pt x="25013" y="163188"/>
                  </a:lnTo>
                  <a:lnTo>
                    <a:pt x="24348" y="162660"/>
                  </a:lnTo>
                  <a:lnTo>
                    <a:pt x="23701" y="162123"/>
                  </a:lnTo>
                  <a:lnTo>
                    <a:pt x="23062" y="161578"/>
                  </a:lnTo>
                  <a:lnTo>
                    <a:pt x="22431" y="161016"/>
                  </a:lnTo>
                  <a:lnTo>
                    <a:pt x="21818" y="160445"/>
                  </a:lnTo>
                  <a:lnTo>
                    <a:pt x="21222" y="159866"/>
                  </a:lnTo>
                  <a:lnTo>
                    <a:pt x="20634" y="159269"/>
                  </a:lnTo>
                  <a:lnTo>
                    <a:pt x="20063" y="158673"/>
                  </a:lnTo>
                  <a:lnTo>
                    <a:pt x="19501" y="158060"/>
                  </a:lnTo>
                  <a:lnTo>
                    <a:pt x="18964" y="157446"/>
                  </a:lnTo>
                  <a:lnTo>
                    <a:pt x="18436" y="156816"/>
                  </a:lnTo>
                  <a:lnTo>
                    <a:pt x="17916" y="156177"/>
                  </a:lnTo>
                  <a:lnTo>
                    <a:pt x="17422" y="155529"/>
                  </a:lnTo>
                  <a:lnTo>
                    <a:pt x="16937" y="154882"/>
                  </a:lnTo>
                  <a:lnTo>
                    <a:pt x="16468" y="154217"/>
                  </a:lnTo>
                  <a:lnTo>
                    <a:pt x="16016" y="153544"/>
                  </a:lnTo>
                  <a:lnTo>
                    <a:pt x="15582" y="152863"/>
                  </a:lnTo>
                  <a:lnTo>
                    <a:pt x="15156" y="152181"/>
                  </a:lnTo>
                  <a:lnTo>
                    <a:pt x="14747" y="151483"/>
                  </a:lnTo>
                  <a:lnTo>
                    <a:pt x="14364" y="150784"/>
                  </a:lnTo>
                  <a:lnTo>
                    <a:pt x="13989" y="150077"/>
                  </a:lnTo>
                  <a:lnTo>
                    <a:pt x="13631" y="149361"/>
                  </a:lnTo>
                  <a:lnTo>
                    <a:pt x="13290" y="148637"/>
                  </a:lnTo>
                  <a:lnTo>
                    <a:pt x="12967" y="147905"/>
                  </a:lnTo>
                  <a:lnTo>
                    <a:pt x="12660" y="147172"/>
                  </a:lnTo>
                  <a:lnTo>
                    <a:pt x="12370" y="146431"/>
                  </a:lnTo>
                  <a:lnTo>
                    <a:pt x="12098" y="145681"/>
                  </a:lnTo>
                  <a:lnTo>
                    <a:pt x="11842" y="144923"/>
                  </a:lnTo>
                  <a:lnTo>
                    <a:pt x="11612" y="144165"/>
                  </a:lnTo>
                  <a:lnTo>
                    <a:pt x="11390" y="143406"/>
                  </a:lnTo>
                  <a:lnTo>
                    <a:pt x="11186" y="142631"/>
                  </a:lnTo>
                  <a:lnTo>
                    <a:pt x="11007" y="141856"/>
                  </a:lnTo>
                  <a:lnTo>
                    <a:pt x="10845" y="141081"/>
                  </a:lnTo>
                  <a:lnTo>
                    <a:pt x="10700" y="140297"/>
                  </a:lnTo>
                  <a:lnTo>
                    <a:pt x="10573" y="139505"/>
                  </a:lnTo>
                  <a:lnTo>
                    <a:pt x="10462" y="138712"/>
                  </a:lnTo>
                  <a:lnTo>
                    <a:pt x="10377" y="137920"/>
                  </a:lnTo>
                  <a:lnTo>
                    <a:pt x="10308" y="137119"/>
                  </a:lnTo>
                  <a:lnTo>
                    <a:pt x="10257" y="136310"/>
                  </a:lnTo>
                  <a:lnTo>
                    <a:pt x="10223" y="135509"/>
                  </a:lnTo>
                  <a:lnTo>
                    <a:pt x="10215" y="134700"/>
                  </a:lnTo>
                  <a:lnTo>
                    <a:pt x="10223" y="134189"/>
                  </a:lnTo>
                  <a:lnTo>
                    <a:pt x="10232" y="133686"/>
                  </a:lnTo>
                  <a:lnTo>
                    <a:pt x="10249" y="133183"/>
                  </a:lnTo>
                  <a:lnTo>
                    <a:pt x="10274" y="132681"/>
                  </a:lnTo>
                  <a:lnTo>
                    <a:pt x="10308" y="132178"/>
                  </a:lnTo>
                  <a:lnTo>
                    <a:pt x="10351" y="131684"/>
                  </a:lnTo>
                  <a:lnTo>
                    <a:pt x="10394" y="131181"/>
                  </a:lnTo>
                  <a:lnTo>
                    <a:pt x="10453" y="130679"/>
                  </a:lnTo>
                  <a:lnTo>
                    <a:pt x="10513" y="130184"/>
                  </a:lnTo>
                  <a:lnTo>
                    <a:pt x="10581" y="129690"/>
                  </a:lnTo>
                  <a:lnTo>
                    <a:pt x="10658" y="129196"/>
                  </a:lnTo>
                  <a:lnTo>
                    <a:pt x="10743" y="128702"/>
                  </a:lnTo>
                  <a:lnTo>
                    <a:pt x="10828" y="128208"/>
                  </a:lnTo>
                  <a:lnTo>
                    <a:pt x="10930" y="127722"/>
                  </a:lnTo>
                  <a:lnTo>
                    <a:pt x="11033" y="127228"/>
                  </a:lnTo>
                  <a:lnTo>
                    <a:pt x="11143" y="126743"/>
                  </a:lnTo>
                  <a:lnTo>
                    <a:pt x="11263" y="126257"/>
                  </a:lnTo>
                  <a:lnTo>
                    <a:pt x="11390" y="125771"/>
                  </a:lnTo>
                  <a:lnTo>
                    <a:pt x="11518" y="125286"/>
                  </a:lnTo>
                  <a:lnTo>
                    <a:pt x="11655" y="124809"/>
                  </a:lnTo>
                  <a:lnTo>
                    <a:pt x="11808" y="124323"/>
                  </a:lnTo>
                  <a:lnTo>
                    <a:pt x="11961" y="123846"/>
                  </a:lnTo>
                  <a:lnTo>
                    <a:pt x="12115" y="123369"/>
                  </a:lnTo>
                  <a:lnTo>
                    <a:pt x="12285" y="122900"/>
                  </a:lnTo>
                  <a:lnTo>
                    <a:pt x="12455" y="122423"/>
                  </a:lnTo>
                  <a:lnTo>
                    <a:pt x="12643" y="121955"/>
                  </a:lnTo>
                  <a:lnTo>
                    <a:pt x="12830" y="121486"/>
                  </a:lnTo>
                  <a:lnTo>
                    <a:pt x="13018" y="121018"/>
                  </a:lnTo>
                  <a:lnTo>
                    <a:pt x="13222" y="120549"/>
                  </a:lnTo>
                  <a:lnTo>
                    <a:pt x="13427" y="120089"/>
                  </a:lnTo>
                  <a:lnTo>
                    <a:pt x="13648" y="119629"/>
                  </a:lnTo>
                  <a:lnTo>
                    <a:pt x="13870" y="119169"/>
                  </a:lnTo>
                  <a:lnTo>
                    <a:pt x="14091" y="118709"/>
                  </a:lnTo>
                  <a:lnTo>
                    <a:pt x="14330" y="118257"/>
                  </a:lnTo>
                  <a:lnTo>
                    <a:pt x="14568" y="117806"/>
                  </a:lnTo>
                  <a:lnTo>
                    <a:pt x="14815" y="117354"/>
                  </a:lnTo>
                  <a:lnTo>
                    <a:pt x="15071" y="116903"/>
                  </a:lnTo>
                  <a:lnTo>
                    <a:pt x="15335" y="116460"/>
                  </a:lnTo>
                  <a:lnTo>
                    <a:pt x="15599" y="116017"/>
                  </a:lnTo>
                  <a:lnTo>
                    <a:pt x="15872" y="115574"/>
                  </a:lnTo>
                  <a:lnTo>
                    <a:pt x="16153" y="115139"/>
                  </a:lnTo>
                  <a:lnTo>
                    <a:pt x="16442" y="114705"/>
                  </a:lnTo>
                  <a:lnTo>
                    <a:pt x="16732" y="114270"/>
                  </a:lnTo>
                  <a:lnTo>
                    <a:pt x="17030" y="113844"/>
                  </a:lnTo>
                  <a:lnTo>
                    <a:pt x="17337" y="113410"/>
                  </a:lnTo>
                  <a:lnTo>
                    <a:pt x="17652" y="112992"/>
                  </a:lnTo>
                  <a:lnTo>
                    <a:pt x="17967" y="112566"/>
                  </a:lnTo>
                  <a:lnTo>
                    <a:pt x="18300" y="112149"/>
                  </a:lnTo>
                  <a:lnTo>
                    <a:pt x="18632" y="111732"/>
                  </a:lnTo>
                  <a:lnTo>
                    <a:pt x="18964" y="111314"/>
                  </a:lnTo>
                  <a:lnTo>
                    <a:pt x="19313" y="110905"/>
                  </a:lnTo>
                  <a:lnTo>
                    <a:pt x="19663" y="110496"/>
                  </a:lnTo>
                  <a:lnTo>
                    <a:pt x="20021" y="110096"/>
                  </a:lnTo>
                  <a:lnTo>
                    <a:pt x="20378" y="109695"/>
                  </a:lnTo>
                  <a:lnTo>
                    <a:pt x="20753" y="109295"/>
                  </a:lnTo>
                  <a:lnTo>
                    <a:pt x="21128" y="108903"/>
                  </a:lnTo>
                  <a:lnTo>
                    <a:pt x="21511" y="108511"/>
                  </a:lnTo>
                  <a:lnTo>
                    <a:pt x="21895" y="108119"/>
                  </a:lnTo>
                  <a:lnTo>
                    <a:pt x="22287" y="107736"/>
                  </a:lnTo>
                  <a:lnTo>
                    <a:pt x="22687" y="107353"/>
                  </a:lnTo>
                  <a:lnTo>
                    <a:pt x="23096" y="106978"/>
                  </a:lnTo>
                  <a:lnTo>
                    <a:pt x="23505" y="106594"/>
                  </a:lnTo>
                  <a:lnTo>
                    <a:pt x="23922" y="106228"/>
                  </a:lnTo>
                  <a:lnTo>
                    <a:pt x="24348" y="105862"/>
                  </a:lnTo>
                  <a:lnTo>
                    <a:pt x="24553" y="105674"/>
                  </a:lnTo>
                  <a:lnTo>
                    <a:pt x="24740" y="105487"/>
                  </a:lnTo>
                  <a:lnTo>
                    <a:pt x="24919" y="105291"/>
                  </a:lnTo>
                  <a:lnTo>
                    <a:pt x="25081" y="105087"/>
                  </a:lnTo>
                  <a:lnTo>
                    <a:pt x="25234" y="104865"/>
                  </a:lnTo>
                  <a:lnTo>
                    <a:pt x="25379" y="104643"/>
                  </a:lnTo>
                  <a:lnTo>
                    <a:pt x="25515" y="104422"/>
                  </a:lnTo>
                  <a:lnTo>
                    <a:pt x="25635" y="104183"/>
                  </a:lnTo>
                  <a:lnTo>
                    <a:pt x="25737" y="103945"/>
                  </a:lnTo>
                  <a:lnTo>
                    <a:pt x="25839" y="103698"/>
                  </a:lnTo>
                  <a:lnTo>
                    <a:pt x="25916" y="103442"/>
                  </a:lnTo>
                  <a:lnTo>
                    <a:pt x="25984" y="103187"/>
                  </a:lnTo>
                  <a:lnTo>
                    <a:pt x="26044" y="102931"/>
                  </a:lnTo>
                  <a:lnTo>
                    <a:pt x="26086" y="102667"/>
                  </a:lnTo>
                  <a:lnTo>
                    <a:pt x="26120" y="102403"/>
                  </a:lnTo>
                  <a:lnTo>
                    <a:pt x="26129" y="102130"/>
                  </a:lnTo>
                  <a:lnTo>
                    <a:pt x="26129" y="101866"/>
                  </a:lnTo>
                  <a:lnTo>
                    <a:pt x="26120" y="101602"/>
                  </a:lnTo>
                  <a:lnTo>
                    <a:pt x="26095" y="101329"/>
                  </a:lnTo>
                  <a:lnTo>
                    <a:pt x="26052" y="101074"/>
                  </a:lnTo>
                  <a:lnTo>
                    <a:pt x="26001" y="100810"/>
                  </a:lnTo>
                  <a:lnTo>
                    <a:pt x="25933" y="100554"/>
                  </a:lnTo>
                  <a:lnTo>
                    <a:pt x="25848" y="100307"/>
                  </a:lnTo>
                  <a:lnTo>
                    <a:pt x="25754" y="100060"/>
                  </a:lnTo>
                  <a:lnTo>
                    <a:pt x="25652" y="99813"/>
                  </a:lnTo>
                  <a:lnTo>
                    <a:pt x="25533" y="99583"/>
                  </a:lnTo>
                  <a:lnTo>
                    <a:pt x="25405" y="99353"/>
                  </a:lnTo>
                  <a:lnTo>
                    <a:pt x="25260" y="99131"/>
                  </a:lnTo>
                  <a:lnTo>
                    <a:pt x="25107" y="98910"/>
                  </a:lnTo>
                  <a:lnTo>
                    <a:pt x="24945" y="98706"/>
                  </a:lnTo>
                  <a:lnTo>
                    <a:pt x="24766" y="98501"/>
                  </a:lnTo>
                  <a:lnTo>
                    <a:pt x="24578" y="98314"/>
                  </a:lnTo>
                  <a:lnTo>
                    <a:pt x="24093" y="97837"/>
                  </a:lnTo>
                  <a:lnTo>
                    <a:pt x="23624" y="97351"/>
                  </a:lnTo>
                  <a:lnTo>
                    <a:pt x="23173" y="96857"/>
                  </a:lnTo>
                  <a:lnTo>
                    <a:pt x="22730" y="96354"/>
                  </a:lnTo>
                  <a:lnTo>
                    <a:pt x="22304" y="95843"/>
                  </a:lnTo>
                  <a:lnTo>
                    <a:pt x="21895" y="95323"/>
                  </a:lnTo>
                  <a:lnTo>
                    <a:pt x="21494" y="94804"/>
                  </a:lnTo>
                  <a:lnTo>
                    <a:pt x="21111" y="94275"/>
                  </a:lnTo>
                  <a:lnTo>
                    <a:pt x="20745" y="93739"/>
                  </a:lnTo>
                  <a:lnTo>
                    <a:pt x="20387" y="93194"/>
                  </a:lnTo>
                  <a:lnTo>
                    <a:pt x="20046" y="92648"/>
                  </a:lnTo>
                  <a:lnTo>
                    <a:pt x="19722" y="92086"/>
                  </a:lnTo>
                  <a:lnTo>
                    <a:pt x="19416" y="91532"/>
                  </a:lnTo>
                  <a:lnTo>
                    <a:pt x="19117" y="90961"/>
                  </a:lnTo>
                  <a:lnTo>
                    <a:pt x="18836" y="90391"/>
                  </a:lnTo>
                  <a:lnTo>
                    <a:pt x="18572" y="89820"/>
                  </a:lnTo>
                  <a:lnTo>
                    <a:pt x="18325" y="89232"/>
                  </a:lnTo>
                  <a:lnTo>
                    <a:pt x="18095" y="88653"/>
                  </a:lnTo>
                  <a:lnTo>
                    <a:pt x="17874" y="88056"/>
                  </a:lnTo>
                  <a:lnTo>
                    <a:pt x="17669" y="87469"/>
                  </a:lnTo>
                  <a:lnTo>
                    <a:pt x="17482" y="86864"/>
                  </a:lnTo>
                  <a:lnTo>
                    <a:pt x="17311" y="86267"/>
                  </a:lnTo>
                  <a:lnTo>
                    <a:pt x="17158" y="85662"/>
                  </a:lnTo>
                  <a:lnTo>
                    <a:pt x="17013" y="85049"/>
                  </a:lnTo>
                  <a:lnTo>
                    <a:pt x="16894" y="84436"/>
                  </a:lnTo>
                  <a:lnTo>
                    <a:pt x="16783" y="83822"/>
                  </a:lnTo>
                  <a:lnTo>
                    <a:pt x="16689" y="83209"/>
                  </a:lnTo>
                  <a:lnTo>
                    <a:pt x="16621" y="82587"/>
                  </a:lnTo>
                  <a:lnTo>
                    <a:pt x="16562" y="81965"/>
                  </a:lnTo>
                  <a:lnTo>
                    <a:pt x="16519" y="81343"/>
                  </a:lnTo>
                  <a:lnTo>
                    <a:pt x="16494" y="80721"/>
                  </a:lnTo>
                  <a:lnTo>
                    <a:pt x="16485" y="80091"/>
                  </a:lnTo>
                  <a:lnTo>
                    <a:pt x="16494" y="79392"/>
                  </a:lnTo>
                  <a:lnTo>
                    <a:pt x="16528" y="78694"/>
                  </a:lnTo>
                  <a:lnTo>
                    <a:pt x="16579" y="78004"/>
                  </a:lnTo>
                  <a:lnTo>
                    <a:pt x="16647" y="77313"/>
                  </a:lnTo>
                  <a:lnTo>
                    <a:pt x="16732" y="76632"/>
                  </a:lnTo>
                  <a:lnTo>
                    <a:pt x="16843" y="75950"/>
                  </a:lnTo>
                  <a:lnTo>
                    <a:pt x="16971" y="75277"/>
                  </a:lnTo>
                  <a:lnTo>
                    <a:pt x="17115" y="74613"/>
                  </a:lnTo>
                  <a:lnTo>
                    <a:pt x="17277" y="73957"/>
                  </a:lnTo>
                  <a:lnTo>
                    <a:pt x="17456" y="73301"/>
                  </a:lnTo>
                  <a:lnTo>
                    <a:pt x="17661" y="72653"/>
                  </a:lnTo>
                  <a:lnTo>
                    <a:pt x="17874" y="72006"/>
                  </a:lnTo>
                  <a:lnTo>
                    <a:pt x="18112" y="71376"/>
                  </a:lnTo>
                  <a:lnTo>
                    <a:pt x="18368" y="70745"/>
                  </a:lnTo>
                  <a:lnTo>
                    <a:pt x="18632" y="70123"/>
                  </a:lnTo>
                  <a:lnTo>
                    <a:pt x="18922" y="69510"/>
                  </a:lnTo>
                  <a:lnTo>
                    <a:pt x="19228" y="68905"/>
                  </a:lnTo>
                  <a:lnTo>
                    <a:pt x="19543" y="68309"/>
                  </a:lnTo>
                  <a:lnTo>
                    <a:pt x="19884" y="67712"/>
                  </a:lnTo>
                  <a:lnTo>
                    <a:pt x="20234" y="67133"/>
                  </a:lnTo>
                  <a:lnTo>
                    <a:pt x="20600" y="66554"/>
                  </a:lnTo>
                  <a:lnTo>
                    <a:pt x="20983" y="65991"/>
                  </a:lnTo>
                  <a:lnTo>
                    <a:pt x="21375" y="65438"/>
                  </a:lnTo>
                  <a:lnTo>
                    <a:pt x="21793" y="64884"/>
                  </a:lnTo>
                  <a:lnTo>
                    <a:pt x="22219" y="64347"/>
                  </a:lnTo>
                  <a:lnTo>
                    <a:pt x="22662" y="63810"/>
                  </a:lnTo>
                  <a:lnTo>
                    <a:pt x="23122" y="63291"/>
                  </a:lnTo>
                  <a:lnTo>
                    <a:pt x="23590" y="62780"/>
                  </a:lnTo>
                  <a:lnTo>
                    <a:pt x="24076" y="62277"/>
                  </a:lnTo>
                  <a:lnTo>
                    <a:pt x="24570" y="61791"/>
                  </a:lnTo>
                  <a:lnTo>
                    <a:pt x="25081" y="61306"/>
                  </a:lnTo>
                  <a:lnTo>
                    <a:pt x="25609" y="60837"/>
                  </a:lnTo>
                  <a:lnTo>
                    <a:pt x="26146" y="60377"/>
                  </a:lnTo>
                  <a:lnTo>
                    <a:pt x="26691" y="59926"/>
                  </a:lnTo>
                  <a:lnTo>
                    <a:pt x="27253" y="59491"/>
                  </a:lnTo>
                  <a:lnTo>
                    <a:pt x="27833" y="59065"/>
                  </a:lnTo>
                  <a:lnTo>
                    <a:pt x="28421" y="58648"/>
                  </a:lnTo>
                  <a:lnTo>
                    <a:pt x="29017" y="58239"/>
                  </a:lnTo>
                  <a:lnTo>
                    <a:pt x="29630" y="57847"/>
                  </a:lnTo>
                  <a:lnTo>
                    <a:pt x="30252" y="57472"/>
                  </a:lnTo>
                  <a:lnTo>
                    <a:pt x="30883" y="57106"/>
                  </a:lnTo>
                  <a:lnTo>
                    <a:pt x="31522" y="56748"/>
                  </a:lnTo>
                  <a:lnTo>
                    <a:pt x="32178" y="56407"/>
                  </a:lnTo>
                  <a:lnTo>
                    <a:pt x="32842" y="56075"/>
                  </a:lnTo>
                  <a:lnTo>
                    <a:pt x="33515" y="55760"/>
                  </a:lnTo>
                  <a:lnTo>
                    <a:pt x="34205" y="55453"/>
                  </a:lnTo>
                  <a:lnTo>
                    <a:pt x="34895" y="55163"/>
                  </a:lnTo>
                  <a:lnTo>
                    <a:pt x="35602" y="54891"/>
                  </a:lnTo>
                  <a:lnTo>
                    <a:pt x="36318" y="54627"/>
                  </a:lnTo>
                  <a:lnTo>
                    <a:pt x="37034" y="54379"/>
                  </a:lnTo>
                  <a:lnTo>
                    <a:pt x="37766" y="54141"/>
                  </a:lnTo>
                  <a:lnTo>
                    <a:pt x="38507" y="53919"/>
                  </a:lnTo>
                  <a:lnTo>
                    <a:pt x="39257" y="53715"/>
                  </a:lnTo>
                  <a:lnTo>
                    <a:pt x="40015" y="53528"/>
                  </a:lnTo>
                  <a:lnTo>
                    <a:pt x="40774" y="53349"/>
                  </a:lnTo>
                  <a:lnTo>
                    <a:pt x="41549" y="53195"/>
                  </a:lnTo>
                  <a:lnTo>
                    <a:pt x="42324" y="53050"/>
                  </a:lnTo>
                  <a:lnTo>
                    <a:pt x="43116" y="52923"/>
                  </a:lnTo>
                  <a:lnTo>
                    <a:pt x="43909" y="52803"/>
                  </a:lnTo>
                  <a:lnTo>
                    <a:pt x="44710" y="52710"/>
                  </a:lnTo>
                  <a:lnTo>
                    <a:pt x="45510" y="52633"/>
                  </a:lnTo>
                  <a:lnTo>
                    <a:pt x="46328" y="52565"/>
                  </a:lnTo>
                  <a:lnTo>
                    <a:pt x="47146" y="52514"/>
                  </a:lnTo>
                  <a:lnTo>
                    <a:pt x="47972" y="52488"/>
                  </a:lnTo>
                  <a:lnTo>
                    <a:pt x="48075" y="52488"/>
                  </a:lnTo>
                  <a:lnTo>
                    <a:pt x="48339" y="52505"/>
                  </a:lnTo>
                  <a:lnTo>
                    <a:pt x="48765" y="52531"/>
                  </a:lnTo>
                  <a:lnTo>
                    <a:pt x="49319" y="52582"/>
                  </a:lnTo>
                  <a:lnTo>
                    <a:pt x="49642" y="52616"/>
                  </a:lnTo>
                  <a:lnTo>
                    <a:pt x="50000" y="52667"/>
                  </a:lnTo>
                  <a:lnTo>
                    <a:pt x="50375" y="52718"/>
                  </a:lnTo>
                  <a:lnTo>
                    <a:pt x="50784" y="52786"/>
                  </a:lnTo>
                  <a:lnTo>
                    <a:pt x="51210" y="52854"/>
                  </a:lnTo>
                  <a:lnTo>
                    <a:pt x="51661" y="52948"/>
                  </a:lnTo>
                  <a:lnTo>
                    <a:pt x="52130" y="53042"/>
                  </a:lnTo>
                  <a:lnTo>
                    <a:pt x="52615" y="53153"/>
                  </a:lnTo>
                  <a:lnTo>
                    <a:pt x="53118" y="53280"/>
                  </a:lnTo>
                  <a:lnTo>
                    <a:pt x="53638" y="53425"/>
                  </a:lnTo>
                  <a:lnTo>
                    <a:pt x="54166" y="53587"/>
                  </a:lnTo>
                  <a:lnTo>
                    <a:pt x="54711" y="53758"/>
                  </a:lnTo>
                  <a:lnTo>
                    <a:pt x="55256" y="53945"/>
                  </a:lnTo>
                  <a:lnTo>
                    <a:pt x="55810" y="54158"/>
                  </a:lnTo>
                  <a:lnTo>
                    <a:pt x="56373" y="54388"/>
                  </a:lnTo>
                  <a:lnTo>
                    <a:pt x="56935" y="54635"/>
                  </a:lnTo>
                  <a:lnTo>
                    <a:pt x="57497" y="54908"/>
                  </a:lnTo>
                  <a:lnTo>
                    <a:pt x="57778" y="55052"/>
                  </a:lnTo>
                  <a:lnTo>
                    <a:pt x="58059" y="55197"/>
                  </a:lnTo>
                  <a:lnTo>
                    <a:pt x="58340" y="55359"/>
                  </a:lnTo>
                  <a:lnTo>
                    <a:pt x="58622" y="55513"/>
                  </a:lnTo>
                  <a:lnTo>
                    <a:pt x="58894" y="55683"/>
                  </a:lnTo>
                  <a:lnTo>
                    <a:pt x="59175" y="55853"/>
                  </a:lnTo>
                  <a:lnTo>
                    <a:pt x="59448" y="56032"/>
                  </a:lnTo>
                  <a:lnTo>
                    <a:pt x="59721" y="56220"/>
                  </a:lnTo>
                  <a:lnTo>
                    <a:pt x="59993" y="56407"/>
                  </a:lnTo>
                  <a:lnTo>
                    <a:pt x="60266" y="56603"/>
                  </a:lnTo>
                  <a:lnTo>
                    <a:pt x="60530" y="56807"/>
                  </a:lnTo>
                  <a:lnTo>
                    <a:pt x="60794" y="57020"/>
                  </a:lnTo>
                  <a:lnTo>
                    <a:pt x="61058" y="57233"/>
                  </a:lnTo>
                  <a:lnTo>
                    <a:pt x="61314" y="57455"/>
                  </a:lnTo>
                  <a:lnTo>
                    <a:pt x="61501" y="57617"/>
                  </a:lnTo>
                  <a:lnTo>
                    <a:pt x="61689" y="57762"/>
                  </a:lnTo>
                  <a:lnTo>
                    <a:pt x="61885" y="57898"/>
                  </a:lnTo>
                  <a:lnTo>
                    <a:pt x="62089" y="58017"/>
                  </a:lnTo>
                  <a:lnTo>
                    <a:pt x="62293" y="58136"/>
                  </a:lnTo>
                  <a:lnTo>
                    <a:pt x="62498" y="58239"/>
                  </a:lnTo>
                  <a:lnTo>
                    <a:pt x="62711" y="58332"/>
                  </a:lnTo>
                  <a:lnTo>
                    <a:pt x="62924" y="58418"/>
                  </a:lnTo>
                  <a:lnTo>
                    <a:pt x="63137" y="58494"/>
                  </a:lnTo>
                  <a:lnTo>
                    <a:pt x="63358" y="58562"/>
                  </a:lnTo>
                  <a:lnTo>
                    <a:pt x="63580" y="58614"/>
                  </a:lnTo>
                  <a:lnTo>
                    <a:pt x="63801" y="58656"/>
                  </a:lnTo>
                  <a:lnTo>
                    <a:pt x="64023" y="58690"/>
                  </a:lnTo>
                  <a:lnTo>
                    <a:pt x="64253" y="58716"/>
                  </a:lnTo>
                  <a:lnTo>
                    <a:pt x="64474" y="58733"/>
                  </a:lnTo>
                  <a:lnTo>
                    <a:pt x="64704" y="58741"/>
                  </a:lnTo>
                  <a:lnTo>
                    <a:pt x="64969" y="58733"/>
                  </a:lnTo>
                  <a:lnTo>
                    <a:pt x="65233" y="58716"/>
                  </a:lnTo>
                  <a:lnTo>
                    <a:pt x="65488" y="58682"/>
                  </a:lnTo>
                  <a:lnTo>
                    <a:pt x="65752" y="58631"/>
                  </a:lnTo>
                  <a:lnTo>
                    <a:pt x="66008" y="58571"/>
                  </a:lnTo>
                  <a:lnTo>
                    <a:pt x="66263" y="58494"/>
                  </a:lnTo>
                  <a:lnTo>
                    <a:pt x="66519" y="58409"/>
                  </a:lnTo>
                  <a:lnTo>
                    <a:pt x="66766" y="58307"/>
                  </a:lnTo>
                  <a:lnTo>
                    <a:pt x="67005" y="58188"/>
                  </a:lnTo>
                  <a:lnTo>
                    <a:pt x="67243" y="58060"/>
                  </a:lnTo>
                  <a:lnTo>
                    <a:pt x="67482" y="57923"/>
                  </a:lnTo>
                  <a:lnTo>
                    <a:pt x="67703" y="57770"/>
                  </a:lnTo>
                  <a:lnTo>
                    <a:pt x="67925" y="57600"/>
                  </a:lnTo>
                  <a:lnTo>
                    <a:pt x="68129" y="57421"/>
                  </a:lnTo>
                  <a:lnTo>
                    <a:pt x="68334" y="57225"/>
                  </a:lnTo>
                  <a:lnTo>
                    <a:pt x="68530" y="57020"/>
                  </a:lnTo>
                  <a:lnTo>
                    <a:pt x="68700" y="56816"/>
                  </a:lnTo>
                  <a:lnTo>
                    <a:pt x="68853" y="56612"/>
                  </a:lnTo>
                  <a:lnTo>
                    <a:pt x="68998" y="56399"/>
                  </a:lnTo>
                  <a:lnTo>
                    <a:pt x="69134" y="56177"/>
                  </a:lnTo>
                  <a:lnTo>
                    <a:pt x="69254" y="55956"/>
                  </a:lnTo>
                  <a:lnTo>
                    <a:pt x="69364" y="55725"/>
                  </a:lnTo>
                  <a:lnTo>
                    <a:pt x="69458" y="55495"/>
                  </a:lnTo>
                  <a:lnTo>
                    <a:pt x="69543" y="55265"/>
                  </a:lnTo>
                  <a:lnTo>
                    <a:pt x="69620" y="55027"/>
                  </a:lnTo>
                  <a:lnTo>
                    <a:pt x="69680" y="54788"/>
                  </a:lnTo>
                  <a:lnTo>
                    <a:pt x="69731" y="54541"/>
                  </a:lnTo>
                  <a:lnTo>
                    <a:pt x="69765" y="54303"/>
                  </a:lnTo>
                  <a:lnTo>
                    <a:pt x="69790" y="54056"/>
                  </a:lnTo>
                  <a:lnTo>
                    <a:pt x="69807" y="53809"/>
                  </a:lnTo>
                  <a:lnTo>
                    <a:pt x="69807" y="53562"/>
                  </a:lnTo>
                  <a:lnTo>
                    <a:pt x="69799" y="53323"/>
                  </a:lnTo>
                  <a:lnTo>
                    <a:pt x="69782" y="53076"/>
                  </a:lnTo>
                  <a:lnTo>
                    <a:pt x="69748" y="52829"/>
                  </a:lnTo>
                  <a:lnTo>
                    <a:pt x="69705" y="52590"/>
                  </a:lnTo>
                  <a:lnTo>
                    <a:pt x="69646" y="52352"/>
                  </a:lnTo>
                  <a:lnTo>
                    <a:pt x="69577" y="52113"/>
                  </a:lnTo>
                  <a:lnTo>
                    <a:pt x="69501" y="51883"/>
                  </a:lnTo>
                  <a:lnTo>
                    <a:pt x="69416" y="51653"/>
                  </a:lnTo>
                  <a:lnTo>
                    <a:pt x="69313" y="51423"/>
                  </a:lnTo>
                  <a:lnTo>
                    <a:pt x="69194" y="51202"/>
                  </a:lnTo>
                  <a:lnTo>
                    <a:pt x="69075" y="50980"/>
                  </a:lnTo>
                  <a:lnTo>
                    <a:pt x="68939" y="50776"/>
                  </a:lnTo>
                  <a:lnTo>
                    <a:pt x="68785" y="50563"/>
                  </a:lnTo>
                  <a:lnTo>
                    <a:pt x="68632" y="50367"/>
                  </a:lnTo>
                  <a:lnTo>
                    <a:pt x="68461" y="50171"/>
                  </a:lnTo>
                  <a:lnTo>
                    <a:pt x="68283" y="49983"/>
                  </a:lnTo>
                  <a:lnTo>
                    <a:pt x="68087" y="49805"/>
                  </a:lnTo>
                  <a:lnTo>
                    <a:pt x="67805" y="49566"/>
                  </a:lnTo>
                  <a:lnTo>
                    <a:pt x="67533" y="49327"/>
                  </a:lnTo>
                  <a:lnTo>
                    <a:pt x="66962" y="48867"/>
                  </a:lnTo>
                  <a:lnTo>
                    <a:pt x="66391" y="48433"/>
                  </a:lnTo>
                  <a:lnTo>
                    <a:pt x="65820" y="48016"/>
                  </a:lnTo>
                  <a:lnTo>
                    <a:pt x="65233" y="47615"/>
                  </a:lnTo>
                  <a:lnTo>
                    <a:pt x="64653" y="47232"/>
                  </a:lnTo>
                  <a:lnTo>
                    <a:pt x="64065" y="46874"/>
                  </a:lnTo>
                  <a:lnTo>
                    <a:pt x="63469" y="46533"/>
                  </a:lnTo>
                  <a:lnTo>
                    <a:pt x="62881" y="46201"/>
                  </a:lnTo>
                  <a:lnTo>
                    <a:pt x="62285" y="45894"/>
                  </a:lnTo>
                  <a:lnTo>
                    <a:pt x="61697" y="45605"/>
                  </a:lnTo>
                  <a:lnTo>
                    <a:pt x="61101" y="45323"/>
                  </a:lnTo>
                  <a:lnTo>
                    <a:pt x="60513" y="45068"/>
                  </a:lnTo>
                  <a:lnTo>
                    <a:pt x="59925" y="44821"/>
                  </a:lnTo>
                  <a:lnTo>
                    <a:pt x="59346" y="44591"/>
                  </a:lnTo>
                  <a:lnTo>
                    <a:pt x="58766" y="44378"/>
                  </a:lnTo>
                  <a:lnTo>
                    <a:pt x="58196" y="44173"/>
                  </a:lnTo>
                  <a:lnTo>
                    <a:pt x="57625" y="43986"/>
                  </a:lnTo>
                  <a:lnTo>
                    <a:pt x="57063" y="43807"/>
                  </a:lnTo>
                  <a:lnTo>
                    <a:pt x="56517" y="43645"/>
                  </a:lnTo>
                  <a:lnTo>
                    <a:pt x="55972" y="43492"/>
                  </a:lnTo>
                  <a:lnTo>
                    <a:pt x="55435" y="43355"/>
                  </a:lnTo>
                  <a:lnTo>
                    <a:pt x="54916" y="43219"/>
                  </a:lnTo>
                  <a:lnTo>
                    <a:pt x="54405" y="43100"/>
                  </a:lnTo>
                  <a:lnTo>
                    <a:pt x="53910" y="42998"/>
                  </a:lnTo>
                  <a:lnTo>
                    <a:pt x="53425" y="42895"/>
                  </a:lnTo>
                  <a:lnTo>
                    <a:pt x="52956" y="42810"/>
                  </a:lnTo>
                  <a:lnTo>
                    <a:pt x="52496" y="42725"/>
                  </a:lnTo>
                  <a:lnTo>
                    <a:pt x="52053" y="42657"/>
                  </a:lnTo>
                  <a:lnTo>
                    <a:pt x="51636" y="42589"/>
                  </a:lnTo>
                  <a:lnTo>
                    <a:pt x="50843" y="42486"/>
                  </a:lnTo>
                  <a:lnTo>
                    <a:pt x="50656" y="42146"/>
                  </a:lnTo>
                  <a:lnTo>
                    <a:pt x="50477" y="41805"/>
                  </a:lnTo>
                  <a:lnTo>
                    <a:pt x="50307" y="41456"/>
                  </a:lnTo>
                  <a:lnTo>
                    <a:pt x="50145" y="41115"/>
                  </a:lnTo>
                  <a:lnTo>
                    <a:pt x="49983" y="40766"/>
                  </a:lnTo>
                  <a:lnTo>
                    <a:pt x="49830" y="40416"/>
                  </a:lnTo>
                  <a:lnTo>
                    <a:pt x="49685" y="40067"/>
                  </a:lnTo>
                  <a:lnTo>
                    <a:pt x="49540" y="39709"/>
                  </a:lnTo>
                  <a:lnTo>
                    <a:pt x="49404" y="39360"/>
                  </a:lnTo>
                  <a:lnTo>
                    <a:pt x="49267" y="39002"/>
                  </a:lnTo>
                  <a:lnTo>
                    <a:pt x="49140" y="38644"/>
                  </a:lnTo>
                  <a:lnTo>
                    <a:pt x="49020" y="38286"/>
                  </a:lnTo>
                  <a:lnTo>
                    <a:pt x="48910" y="37929"/>
                  </a:lnTo>
                  <a:lnTo>
                    <a:pt x="48799" y="37571"/>
                  </a:lnTo>
                  <a:lnTo>
                    <a:pt x="48697" y="37204"/>
                  </a:lnTo>
                  <a:lnTo>
                    <a:pt x="48594" y="36847"/>
                  </a:lnTo>
                  <a:lnTo>
                    <a:pt x="48509" y="36480"/>
                  </a:lnTo>
                  <a:lnTo>
                    <a:pt x="48424" y="36114"/>
                  </a:lnTo>
                  <a:lnTo>
                    <a:pt x="48339" y="35748"/>
                  </a:lnTo>
                  <a:lnTo>
                    <a:pt x="48262" y="35390"/>
                  </a:lnTo>
                  <a:lnTo>
                    <a:pt x="48194" y="35015"/>
                  </a:lnTo>
                  <a:lnTo>
                    <a:pt x="48134" y="34649"/>
                  </a:lnTo>
                  <a:lnTo>
                    <a:pt x="48075" y="34282"/>
                  </a:lnTo>
                  <a:lnTo>
                    <a:pt x="48024" y="33916"/>
                  </a:lnTo>
                  <a:lnTo>
                    <a:pt x="47981" y="33541"/>
                  </a:lnTo>
                  <a:lnTo>
                    <a:pt x="47947" y="33175"/>
                  </a:lnTo>
                  <a:lnTo>
                    <a:pt x="47913" y="32808"/>
                  </a:lnTo>
                  <a:lnTo>
                    <a:pt x="47879" y="32434"/>
                  </a:lnTo>
                  <a:lnTo>
                    <a:pt x="47862" y="32059"/>
                  </a:lnTo>
                  <a:lnTo>
                    <a:pt x="47845" y="31692"/>
                  </a:lnTo>
                  <a:lnTo>
                    <a:pt x="47836" y="31318"/>
                  </a:lnTo>
                  <a:lnTo>
                    <a:pt x="47836" y="30951"/>
                  </a:lnTo>
                  <a:lnTo>
                    <a:pt x="47836" y="30551"/>
                  </a:lnTo>
                  <a:lnTo>
                    <a:pt x="47845" y="30159"/>
                  </a:lnTo>
                  <a:lnTo>
                    <a:pt x="47862" y="29767"/>
                  </a:lnTo>
                  <a:lnTo>
                    <a:pt x="47887" y="29375"/>
                  </a:lnTo>
                  <a:lnTo>
                    <a:pt x="47913" y="28983"/>
                  </a:lnTo>
                  <a:lnTo>
                    <a:pt x="47955" y="28591"/>
                  </a:lnTo>
                  <a:lnTo>
                    <a:pt x="47989" y="28200"/>
                  </a:lnTo>
                  <a:lnTo>
                    <a:pt x="48041" y="27816"/>
                  </a:lnTo>
                  <a:lnTo>
                    <a:pt x="48100" y="27424"/>
                  </a:lnTo>
                  <a:lnTo>
                    <a:pt x="48160" y="27041"/>
                  </a:lnTo>
                  <a:lnTo>
                    <a:pt x="48228" y="26658"/>
                  </a:lnTo>
                  <a:lnTo>
                    <a:pt x="48296" y="26274"/>
                  </a:lnTo>
                  <a:lnTo>
                    <a:pt x="48381" y="25891"/>
                  </a:lnTo>
                  <a:lnTo>
                    <a:pt x="48467" y="25507"/>
                  </a:lnTo>
                  <a:lnTo>
                    <a:pt x="48552" y="25133"/>
                  </a:lnTo>
                  <a:lnTo>
                    <a:pt x="48654" y="24749"/>
                  </a:lnTo>
                  <a:lnTo>
                    <a:pt x="48756" y="24374"/>
                  </a:lnTo>
                  <a:lnTo>
                    <a:pt x="48867" y="24000"/>
                  </a:lnTo>
                  <a:lnTo>
                    <a:pt x="48986" y="23633"/>
                  </a:lnTo>
                  <a:lnTo>
                    <a:pt x="49106" y="23258"/>
                  </a:lnTo>
                  <a:lnTo>
                    <a:pt x="49233" y="22892"/>
                  </a:lnTo>
                  <a:lnTo>
                    <a:pt x="49370" y="22526"/>
                  </a:lnTo>
                  <a:lnTo>
                    <a:pt x="49514" y="22159"/>
                  </a:lnTo>
                  <a:lnTo>
                    <a:pt x="49659" y="21793"/>
                  </a:lnTo>
                  <a:lnTo>
                    <a:pt x="49813" y="21435"/>
                  </a:lnTo>
                  <a:lnTo>
                    <a:pt x="49966" y="21069"/>
                  </a:lnTo>
                  <a:lnTo>
                    <a:pt x="50128" y="20720"/>
                  </a:lnTo>
                  <a:lnTo>
                    <a:pt x="50298" y="20362"/>
                  </a:lnTo>
                  <a:lnTo>
                    <a:pt x="50477" y="20004"/>
                  </a:lnTo>
                  <a:lnTo>
                    <a:pt x="50656" y="19655"/>
                  </a:lnTo>
                  <a:lnTo>
                    <a:pt x="50843" y="19305"/>
                  </a:lnTo>
                  <a:lnTo>
                    <a:pt x="51039" y="18956"/>
                  </a:lnTo>
                  <a:lnTo>
                    <a:pt x="51235" y="18615"/>
                  </a:lnTo>
                  <a:lnTo>
                    <a:pt x="51440" y="18275"/>
                  </a:lnTo>
                  <a:lnTo>
                    <a:pt x="51653" y="17934"/>
                  </a:lnTo>
                  <a:lnTo>
                    <a:pt x="51866" y="17593"/>
                  </a:lnTo>
                  <a:lnTo>
                    <a:pt x="52087" y="17261"/>
                  </a:lnTo>
                  <a:lnTo>
                    <a:pt x="52317" y="16928"/>
                  </a:lnTo>
                  <a:lnTo>
                    <a:pt x="52547" y="16596"/>
                  </a:lnTo>
                  <a:lnTo>
                    <a:pt x="52786" y="16272"/>
                  </a:lnTo>
                  <a:lnTo>
                    <a:pt x="53033" y="15949"/>
                  </a:lnTo>
                  <a:lnTo>
                    <a:pt x="53280" y="15625"/>
                  </a:lnTo>
                  <a:lnTo>
                    <a:pt x="53536" y="15310"/>
                  </a:lnTo>
                  <a:lnTo>
                    <a:pt x="53791" y="14995"/>
                  </a:lnTo>
                  <a:lnTo>
                    <a:pt x="54055" y="14679"/>
                  </a:lnTo>
                  <a:lnTo>
                    <a:pt x="54328" y="14373"/>
                  </a:lnTo>
                  <a:lnTo>
                    <a:pt x="54600" y="14057"/>
                  </a:lnTo>
                  <a:lnTo>
                    <a:pt x="54882" y="13759"/>
                  </a:lnTo>
                  <a:lnTo>
                    <a:pt x="55171" y="13453"/>
                  </a:lnTo>
                  <a:lnTo>
                    <a:pt x="55461" y="13154"/>
                  </a:lnTo>
                  <a:lnTo>
                    <a:pt x="55759" y="12865"/>
                  </a:lnTo>
                  <a:lnTo>
                    <a:pt x="56057" y="12567"/>
                  </a:lnTo>
                  <a:lnTo>
                    <a:pt x="56364" y="12285"/>
                  </a:lnTo>
                  <a:lnTo>
                    <a:pt x="56679" y="11996"/>
                  </a:lnTo>
                  <a:lnTo>
                    <a:pt x="56994" y="11715"/>
                  </a:lnTo>
                  <a:lnTo>
                    <a:pt x="57318" y="11433"/>
                  </a:lnTo>
                  <a:lnTo>
                    <a:pt x="57650" y="11161"/>
                  </a:lnTo>
                  <a:lnTo>
                    <a:pt x="57983" y="10888"/>
                  </a:lnTo>
                  <a:lnTo>
                    <a:pt x="58315" y="10624"/>
                  </a:lnTo>
                  <a:lnTo>
                    <a:pt x="58664" y="10360"/>
                  </a:lnTo>
                  <a:lnTo>
                    <a:pt x="59005" y="10096"/>
                  </a:lnTo>
                  <a:lnTo>
                    <a:pt x="59363" y="9840"/>
                  </a:lnTo>
                  <a:lnTo>
                    <a:pt x="59721" y="9585"/>
                  </a:lnTo>
                  <a:lnTo>
                    <a:pt x="60078" y="9338"/>
                  </a:lnTo>
                  <a:lnTo>
                    <a:pt x="60291" y="9184"/>
                  </a:lnTo>
                  <a:lnTo>
                    <a:pt x="60496" y="9014"/>
                  </a:lnTo>
                  <a:lnTo>
                    <a:pt x="60692" y="8844"/>
                  </a:lnTo>
                  <a:lnTo>
                    <a:pt x="60879" y="8665"/>
                  </a:lnTo>
                  <a:lnTo>
                    <a:pt x="61050" y="8486"/>
                  </a:lnTo>
                  <a:lnTo>
                    <a:pt x="61211" y="8290"/>
                  </a:lnTo>
                  <a:lnTo>
                    <a:pt x="61356" y="8085"/>
                  </a:lnTo>
                  <a:lnTo>
                    <a:pt x="61501" y="7881"/>
                  </a:lnTo>
                  <a:lnTo>
                    <a:pt x="61629" y="7668"/>
                  </a:lnTo>
                  <a:lnTo>
                    <a:pt x="61748" y="7455"/>
                  </a:lnTo>
                  <a:lnTo>
                    <a:pt x="61859" y="7233"/>
                  </a:lnTo>
                  <a:lnTo>
                    <a:pt x="61953" y="7003"/>
                  </a:lnTo>
                  <a:lnTo>
                    <a:pt x="62038" y="6773"/>
                  </a:lnTo>
                  <a:lnTo>
                    <a:pt x="62115" y="6543"/>
                  </a:lnTo>
                  <a:lnTo>
                    <a:pt x="62174" y="6305"/>
                  </a:lnTo>
                  <a:lnTo>
                    <a:pt x="62225" y="6066"/>
                  </a:lnTo>
                  <a:lnTo>
                    <a:pt x="62268" y="5819"/>
                  </a:lnTo>
                  <a:lnTo>
                    <a:pt x="62293" y="5581"/>
                  </a:lnTo>
                  <a:lnTo>
                    <a:pt x="62310" y="5334"/>
                  </a:lnTo>
                  <a:lnTo>
                    <a:pt x="62319" y="5087"/>
                  </a:lnTo>
                  <a:lnTo>
                    <a:pt x="62310" y="4840"/>
                  </a:lnTo>
                  <a:lnTo>
                    <a:pt x="62293" y="4592"/>
                  </a:lnTo>
                  <a:lnTo>
                    <a:pt x="62259" y="4354"/>
                  </a:lnTo>
                  <a:lnTo>
                    <a:pt x="62217" y="4107"/>
                  </a:lnTo>
                  <a:lnTo>
                    <a:pt x="62166" y="3860"/>
                  </a:lnTo>
                  <a:lnTo>
                    <a:pt x="62097" y="3621"/>
                  </a:lnTo>
                  <a:lnTo>
                    <a:pt x="62021" y="3383"/>
                  </a:lnTo>
                  <a:lnTo>
                    <a:pt x="61927" y="3144"/>
                  </a:lnTo>
                  <a:lnTo>
                    <a:pt x="61825" y="2914"/>
                  </a:lnTo>
                  <a:lnTo>
                    <a:pt x="61706" y="2684"/>
                  </a:lnTo>
                  <a:lnTo>
                    <a:pt x="61578" y="2454"/>
                  </a:lnTo>
                  <a:lnTo>
                    <a:pt x="61433" y="2233"/>
                  </a:lnTo>
                  <a:lnTo>
                    <a:pt x="61280" y="2020"/>
                  </a:lnTo>
                  <a:lnTo>
                    <a:pt x="61118" y="1815"/>
                  </a:lnTo>
                  <a:lnTo>
                    <a:pt x="60947" y="1628"/>
                  </a:lnTo>
                  <a:lnTo>
                    <a:pt x="60768" y="1440"/>
                  </a:lnTo>
                  <a:lnTo>
                    <a:pt x="60581" y="1270"/>
                  </a:lnTo>
                  <a:lnTo>
                    <a:pt x="60394" y="1108"/>
                  </a:lnTo>
                  <a:lnTo>
                    <a:pt x="60189" y="955"/>
                  </a:lnTo>
                  <a:lnTo>
                    <a:pt x="59985" y="818"/>
                  </a:lnTo>
                  <a:lnTo>
                    <a:pt x="59772" y="691"/>
                  </a:lnTo>
                  <a:lnTo>
                    <a:pt x="59559" y="571"/>
                  </a:lnTo>
                  <a:lnTo>
                    <a:pt x="59329" y="461"/>
                  </a:lnTo>
                  <a:lnTo>
                    <a:pt x="59107" y="367"/>
                  </a:lnTo>
                  <a:lnTo>
                    <a:pt x="58877" y="282"/>
                  </a:lnTo>
                  <a:lnTo>
                    <a:pt x="58639" y="205"/>
                  </a:lnTo>
                  <a:lnTo>
                    <a:pt x="58409" y="137"/>
                  </a:lnTo>
                  <a:lnTo>
                    <a:pt x="58162" y="86"/>
                  </a:lnTo>
                  <a:lnTo>
                    <a:pt x="57923" y="52"/>
                  </a:lnTo>
                  <a:lnTo>
                    <a:pt x="57676" y="18"/>
                  </a:lnTo>
                  <a:lnTo>
                    <a:pt x="574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5"/>
            <p:cNvSpPr/>
            <p:nvPr/>
          </p:nvSpPr>
          <p:spPr>
            <a:xfrm>
              <a:off x="-7528700" y="-7352400"/>
              <a:ext cx="1745200" cy="5269875"/>
            </a:xfrm>
            <a:custGeom>
              <a:avLst/>
              <a:gdLst/>
              <a:ahLst/>
              <a:cxnLst/>
              <a:rect l="l" t="t" r="r" b="b"/>
              <a:pathLst>
                <a:path w="69808" h="210795" fill="none" extrusionOk="0">
                  <a:moveTo>
                    <a:pt x="35296" y="205683"/>
                  </a:moveTo>
                  <a:lnTo>
                    <a:pt x="35296" y="205683"/>
                  </a:lnTo>
                  <a:lnTo>
                    <a:pt x="35296" y="205248"/>
                  </a:lnTo>
                  <a:lnTo>
                    <a:pt x="35304" y="204814"/>
                  </a:lnTo>
                  <a:lnTo>
                    <a:pt x="35321" y="204379"/>
                  </a:lnTo>
                  <a:lnTo>
                    <a:pt x="35338" y="203953"/>
                  </a:lnTo>
                  <a:lnTo>
                    <a:pt x="35364" y="203519"/>
                  </a:lnTo>
                  <a:lnTo>
                    <a:pt x="35398" y="203084"/>
                  </a:lnTo>
                  <a:lnTo>
                    <a:pt x="35432" y="202658"/>
                  </a:lnTo>
                  <a:lnTo>
                    <a:pt x="35475" y="202224"/>
                  </a:lnTo>
                  <a:lnTo>
                    <a:pt x="35517" y="201789"/>
                  </a:lnTo>
                  <a:lnTo>
                    <a:pt x="35577" y="201363"/>
                  </a:lnTo>
                  <a:lnTo>
                    <a:pt x="35628" y="200929"/>
                  </a:lnTo>
                  <a:lnTo>
                    <a:pt x="35696" y="200503"/>
                  </a:lnTo>
                  <a:lnTo>
                    <a:pt x="35764" y="200077"/>
                  </a:lnTo>
                  <a:lnTo>
                    <a:pt x="35841" y="199651"/>
                  </a:lnTo>
                  <a:lnTo>
                    <a:pt x="35918" y="199225"/>
                  </a:lnTo>
                  <a:lnTo>
                    <a:pt x="36003" y="198799"/>
                  </a:lnTo>
                  <a:lnTo>
                    <a:pt x="36097" y="198373"/>
                  </a:lnTo>
                  <a:lnTo>
                    <a:pt x="36190" y="197947"/>
                  </a:lnTo>
                  <a:lnTo>
                    <a:pt x="36292" y="197521"/>
                  </a:lnTo>
                  <a:lnTo>
                    <a:pt x="36403" y="197104"/>
                  </a:lnTo>
                  <a:lnTo>
                    <a:pt x="36514" y="196678"/>
                  </a:lnTo>
                  <a:lnTo>
                    <a:pt x="36633" y="196260"/>
                  </a:lnTo>
                  <a:lnTo>
                    <a:pt x="36752" y="195843"/>
                  </a:lnTo>
                  <a:lnTo>
                    <a:pt x="36880" y="195426"/>
                  </a:lnTo>
                  <a:lnTo>
                    <a:pt x="37008" y="195008"/>
                  </a:lnTo>
                  <a:lnTo>
                    <a:pt x="37153" y="194599"/>
                  </a:lnTo>
                  <a:lnTo>
                    <a:pt x="37289" y="194182"/>
                  </a:lnTo>
                  <a:lnTo>
                    <a:pt x="37443" y="193773"/>
                  </a:lnTo>
                  <a:lnTo>
                    <a:pt x="37596" y="193364"/>
                  </a:lnTo>
                  <a:lnTo>
                    <a:pt x="37749" y="192955"/>
                  </a:lnTo>
                  <a:lnTo>
                    <a:pt x="37911" y="192546"/>
                  </a:lnTo>
                  <a:lnTo>
                    <a:pt x="38082" y="192146"/>
                  </a:lnTo>
                  <a:lnTo>
                    <a:pt x="38252" y="191737"/>
                  </a:lnTo>
                  <a:lnTo>
                    <a:pt x="38431" y="191336"/>
                  </a:lnTo>
                  <a:lnTo>
                    <a:pt x="38618" y="190936"/>
                  </a:lnTo>
                  <a:lnTo>
                    <a:pt x="38806" y="190544"/>
                  </a:lnTo>
                  <a:lnTo>
                    <a:pt x="38993" y="190144"/>
                  </a:lnTo>
                  <a:lnTo>
                    <a:pt x="39189" y="189752"/>
                  </a:lnTo>
                  <a:lnTo>
                    <a:pt x="39393" y="189360"/>
                  </a:lnTo>
                  <a:lnTo>
                    <a:pt x="39598" y="188976"/>
                  </a:lnTo>
                  <a:lnTo>
                    <a:pt x="39811" y="188584"/>
                  </a:lnTo>
                  <a:lnTo>
                    <a:pt x="40032" y="188201"/>
                  </a:lnTo>
                  <a:lnTo>
                    <a:pt x="40254" y="187818"/>
                  </a:lnTo>
                  <a:lnTo>
                    <a:pt x="40475" y="187443"/>
                  </a:lnTo>
                  <a:lnTo>
                    <a:pt x="40705" y="187060"/>
                  </a:lnTo>
                  <a:lnTo>
                    <a:pt x="40944" y="186685"/>
                  </a:lnTo>
                  <a:lnTo>
                    <a:pt x="41183" y="186318"/>
                  </a:lnTo>
                  <a:lnTo>
                    <a:pt x="41430" y="185943"/>
                  </a:lnTo>
                  <a:lnTo>
                    <a:pt x="41677" y="185577"/>
                  </a:lnTo>
                  <a:lnTo>
                    <a:pt x="41932" y="185211"/>
                  </a:lnTo>
                  <a:lnTo>
                    <a:pt x="42188" y="184853"/>
                  </a:lnTo>
                  <a:lnTo>
                    <a:pt x="42452" y="184495"/>
                  </a:lnTo>
                  <a:lnTo>
                    <a:pt x="42716" y="184137"/>
                  </a:lnTo>
                  <a:lnTo>
                    <a:pt x="42989" y="183788"/>
                  </a:lnTo>
                  <a:lnTo>
                    <a:pt x="43270" y="183439"/>
                  </a:lnTo>
                  <a:lnTo>
                    <a:pt x="43551" y="183090"/>
                  </a:lnTo>
                  <a:lnTo>
                    <a:pt x="43832" y="182740"/>
                  </a:lnTo>
                  <a:lnTo>
                    <a:pt x="44122" y="182399"/>
                  </a:lnTo>
                  <a:lnTo>
                    <a:pt x="44420" y="182067"/>
                  </a:lnTo>
                  <a:lnTo>
                    <a:pt x="44718" y="181735"/>
                  </a:lnTo>
                  <a:lnTo>
                    <a:pt x="45016" y="181403"/>
                  </a:lnTo>
                  <a:lnTo>
                    <a:pt x="45323" y="181070"/>
                  </a:lnTo>
                  <a:lnTo>
                    <a:pt x="45638" y="180747"/>
                  </a:lnTo>
                  <a:lnTo>
                    <a:pt x="45953" y="180431"/>
                  </a:lnTo>
                  <a:lnTo>
                    <a:pt x="45953" y="180431"/>
                  </a:lnTo>
                  <a:lnTo>
                    <a:pt x="46073" y="180304"/>
                  </a:lnTo>
                  <a:lnTo>
                    <a:pt x="46183" y="180176"/>
                  </a:lnTo>
                  <a:lnTo>
                    <a:pt x="46294" y="180040"/>
                  </a:lnTo>
                  <a:lnTo>
                    <a:pt x="46405" y="179903"/>
                  </a:lnTo>
                  <a:lnTo>
                    <a:pt x="46499" y="179767"/>
                  </a:lnTo>
                  <a:lnTo>
                    <a:pt x="46601" y="179631"/>
                  </a:lnTo>
                  <a:lnTo>
                    <a:pt x="46686" y="179486"/>
                  </a:lnTo>
                  <a:lnTo>
                    <a:pt x="46771" y="179341"/>
                  </a:lnTo>
                  <a:lnTo>
                    <a:pt x="46856" y="179188"/>
                  </a:lnTo>
                  <a:lnTo>
                    <a:pt x="46933" y="179043"/>
                  </a:lnTo>
                  <a:lnTo>
                    <a:pt x="47001" y="178889"/>
                  </a:lnTo>
                  <a:lnTo>
                    <a:pt x="47069" y="178728"/>
                  </a:lnTo>
                  <a:lnTo>
                    <a:pt x="47129" y="178574"/>
                  </a:lnTo>
                  <a:lnTo>
                    <a:pt x="47180" y="178412"/>
                  </a:lnTo>
                  <a:lnTo>
                    <a:pt x="47231" y="178259"/>
                  </a:lnTo>
                  <a:lnTo>
                    <a:pt x="47274" y="178097"/>
                  </a:lnTo>
                  <a:lnTo>
                    <a:pt x="47316" y="177927"/>
                  </a:lnTo>
                  <a:lnTo>
                    <a:pt x="47351" y="177765"/>
                  </a:lnTo>
                  <a:lnTo>
                    <a:pt x="47376" y="177603"/>
                  </a:lnTo>
                  <a:lnTo>
                    <a:pt x="47402" y="177433"/>
                  </a:lnTo>
                  <a:lnTo>
                    <a:pt x="47419" y="177271"/>
                  </a:lnTo>
                  <a:lnTo>
                    <a:pt x="47427" y="177100"/>
                  </a:lnTo>
                  <a:lnTo>
                    <a:pt x="47436" y="176930"/>
                  </a:lnTo>
                  <a:lnTo>
                    <a:pt x="47436" y="176760"/>
                  </a:lnTo>
                  <a:lnTo>
                    <a:pt x="47436" y="176589"/>
                  </a:lnTo>
                  <a:lnTo>
                    <a:pt x="47419" y="176419"/>
                  </a:lnTo>
                  <a:lnTo>
                    <a:pt x="47402" y="176257"/>
                  </a:lnTo>
                  <a:lnTo>
                    <a:pt x="47385" y="176087"/>
                  </a:lnTo>
                  <a:lnTo>
                    <a:pt x="47359" y="175916"/>
                  </a:lnTo>
                  <a:lnTo>
                    <a:pt x="47325" y="175746"/>
                  </a:lnTo>
                  <a:lnTo>
                    <a:pt x="47282" y="175575"/>
                  </a:lnTo>
                  <a:lnTo>
                    <a:pt x="47240" y="175414"/>
                  </a:lnTo>
                  <a:lnTo>
                    <a:pt x="47240" y="175414"/>
                  </a:lnTo>
                  <a:lnTo>
                    <a:pt x="47189" y="175243"/>
                  </a:lnTo>
                  <a:lnTo>
                    <a:pt x="47129" y="175081"/>
                  </a:lnTo>
                  <a:lnTo>
                    <a:pt x="47069" y="174919"/>
                  </a:lnTo>
                  <a:lnTo>
                    <a:pt x="47001" y="174766"/>
                  </a:lnTo>
                  <a:lnTo>
                    <a:pt x="46933" y="174613"/>
                  </a:lnTo>
                  <a:lnTo>
                    <a:pt x="46856" y="174459"/>
                  </a:lnTo>
                  <a:lnTo>
                    <a:pt x="46771" y="174306"/>
                  </a:lnTo>
                  <a:lnTo>
                    <a:pt x="46686" y="174161"/>
                  </a:lnTo>
                  <a:lnTo>
                    <a:pt x="46601" y="174016"/>
                  </a:lnTo>
                  <a:lnTo>
                    <a:pt x="46499" y="173880"/>
                  </a:lnTo>
                  <a:lnTo>
                    <a:pt x="46405" y="173744"/>
                  </a:lnTo>
                  <a:lnTo>
                    <a:pt x="46303" y="173607"/>
                  </a:lnTo>
                  <a:lnTo>
                    <a:pt x="46192" y="173480"/>
                  </a:lnTo>
                  <a:lnTo>
                    <a:pt x="46081" y="173360"/>
                  </a:lnTo>
                  <a:lnTo>
                    <a:pt x="45962" y="173233"/>
                  </a:lnTo>
                  <a:lnTo>
                    <a:pt x="45843" y="173122"/>
                  </a:lnTo>
                  <a:lnTo>
                    <a:pt x="45723" y="173003"/>
                  </a:lnTo>
                  <a:lnTo>
                    <a:pt x="45596" y="172900"/>
                  </a:lnTo>
                  <a:lnTo>
                    <a:pt x="45459" y="172790"/>
                  </a:lnTo>
                  <a:lnTo>
                    <a:pt x="45331" y="172687"/>
                  </a:lnTo>
                  <a:lnTo>
                    <a:pt x="45195" y="172594"/>
                  </a:lnTo>
                  <a:lnTo>
                    <a:pt x="45050" y="172500"/>
                  </a:lnTo>
                  <a:lnTo>
                    <a:pt x="44905" y="172415"/>
                  </a:lnTo>
                  <a:lnTo>
                    <a:pt x="44761" y="172330"/>
                  </a:lnTo>
                  <a:lnTo>
                    <a:pt x="44607" y="172253"/>
                  </a:lnTo>
                  <a:lnTo>
                    <a:pt x="44454" y="172185"/>
                  </a:lnTo>
                  <a:lnTo>
                    <a:pt x="44301" y="172108"/>
                  </a:lnTo>
                  <a:lnTo>
                    <a:pt x="44139" y="172048"/>
                  </a:lnTo>
                  <a:lnTo>
                    <a:pt x="43985" y="171989"/>
                  </a:lnTo>
                  <a:lnTo>
                    <a:pt x="43815" y="171938"/>
                  </a:lnTo>
                  <a:lnTo>
                    <a:pt x="43653" y="171895"/>
                  </a:lnTo>
                  <a:lnTo>
                    <a:pt x="43483" y="171853"/>
                  </a:lnTo>
                  <a:lnTo>
                    <a:pt x="43483" y="171853"/>
                  </a:lnTo>
                  <a:lnTo>
                    <a:pt x="42571" y="171631"/>
                  </a:lnTo>
                  <a:lnTo>
                    <a:pt x="41668" y="171392"/>
                  </a:lnTo>
                  <a:lnTo>
                    <a:pt x="40774" y="171137"/>
                  </a:lnTo>
                  <a:lnTo>
                    <a:pt x="39879" y="170873"/>
                  </a:lnTo>
                  <a:lnTo>
                    <a:pt x="39002" y="170592"/>
                  </a:lnTo>
                  <a:lnTo>
                    <a:pt x="38141" y="170293"/>
                  </a:lnTo>
                  <a:lnTo>
                    <a:pt x="37281" y="169987"/>
                  </a:lnTo>
                  <a:lnTo>
                    <a:pt x="36429" y="169655"/>
                  </a:lnTo>
                  <a:lnTo>
                    <a:pt x="35594" y="169314"/>
                  </a:lnTo>
                  <a:lnTo>
                    <a:pt x="34767" y="168964"/>
                  </a:lnTo>
                  <a:lnTo>
                    <a:pt x="33950" y="168598"/>
                  </a:lnTo>
                  <a:lnTo>
                    <a:pt x="33140" y="168215"/>
                  </a:lnTo>
                  <a:lnTo>
                    <a:pt x="32348" y="167823"/>
                  </a:lnTo>
                  <a:lnTo>
                    <a:pt x="31556" y="167414"/>
                  </a:lnTo>
                  <a:lnTo>
                    <a:pt x="30789" y="166996"/>
                  </a:lnTo>
                  <a:lnTo>
                    <a:pt x="30022" y="166562"/>
                  </a:lnTo>
                  <a:lnTo>
                    <a:pt x="29273" y="166119"/>
                  </a:lnTo>
                  <a:lnTo>
                    <a:pt x="28531" y="165659"/>
                  </a:lnTo>
                  <a:lnTo>
                    <a:pt x="27807" y="165190"/>
                  </a:lnTo>
                  <a:lnTo>
                    <a:pt x="27092" y="164705"/>
                  </a:lnTo>
                  <a:lnTo>
                    <a:pt x="26384" y="164211"/>
                  </a:lnTo>
                  <a:lnTo>
                    <a:pt x="25694" y="163708"/>
                  </a:lnTo>
                  <a:lnTo>
                    <a:pt x="25013" y="163188"/>
                  </a:lnTo>
                  <a:lnTo>
                    <a:pt x="24348" y="162660"/>
                  </a:lnTo>
                  <a:lnTo>
                    <a:pt x="23701" y="162123"/>
                  </a:lnTo>
                  <a:lnTo>
                    <a:pt x="23062" y="161578"/>
                  </a:lnTo>
                  <a:lnTo>
                    <a:pt x="22431" y="161016"/>
                  </a:lnTo>
                  <a:lnTo>
                    <a:pt x="21818" y="160445"/>
                  </a:lnTo>
                  <a:lnTo>
                    <a:pt x="21222" y="159866"/>
                  </a:lnTo>
                  <a:lnTo>
                    <a:pt x="20634" y="159269"/>
                  </a:lnTo>
                  <a:lnTo>
                    <a:pt x="20063" y="158673"/>
                  </a:lnTo>
                  <a:lnTo>
                    <a:pt x="19501" y="158060"/>
                  </a:lnTo>
                  <a:lnTo>
                    <a:pt x="18964" y="157446"/>
                  </a:lnTo>
                  <a:lnTo>
                    <a:pt x="18436" y="156816"/>
                  </a:lnTo>
                  <a:lnTo>
                    <a:pt x="17916" y="156177"/>
                  </a:lnTo>
                  <a:lnTo>
                    <a:pt x="17422" y="155529"/>
                  </a:lnTo>
                  <a:lnTo>
                    <a:pt x="16937" y="154882"/>
                  </a:lnTo>
                  <a:lnTo>
                    <a:pt x="16468" y="154217"/>
                  </a:lnTo>
                  <a:lnTo>
                    <a:pt x="16016" y="153544"/>
                  </a:lnTo>
                  <a:lnTo>
                    <a:pt x="15582" y="152863"/>
                  </a:lnTo>
                  <a:lnTo>
                    <a:pt x="15156" y="152181"/>
                  </a:lnTo>
                  <a:lnTo>
                    <a:pt x="14747" y="151483"/>
                  </a:lnTo>
                  <a:lnTo>
                    <a:pt x="14364" y="150784"/>
                  </a:lnTo>
                  <a:lnTo>
                    <a:pt x="13989" y="150077"/>
                  </a:lnTo>
                  <a:lnTo>
                    <a:pt x="13631" y="149361"/>
                  </a:lnTo>
                  <a:lnTo>
                    <a:pt x="13290" y="148637"/>
                  </a:lnTo>
                  <a:lnTo>
                    <a:pt x="12967" y="147905"/>
                  </a:lnTo>
                  <a:lnTo>
                    <a:pt x="12660" y="147172"/>
                  </a:lnTo>
                  <a:lnTo>
                    <a:pt x="12370" y="146431"/>
                  </a:lnTo>
                  <a:lnTo>
                    <a:pt x="12098" y="145681"/>
                  </a:lnTo>
                  <a:lnTo>
                    <a:pt x="11842" y="144923"/>
                  </a:lnTo>
                  <a:lnTo>
                    <a:pt x="11612" y="144165"/>
                  </a:lnTo>
                  <a:lnTo>
                    <a:pt x="11390" y="143406"/>
                  </a:lnTo>
                  <a:lnTo>
                    <a:pt x="11186" y="142631"/>
                  </a:lnTo>
                  <a:lnTo>
                    <a:pt x="11007" y="141856"/>
                  </a:lnTo>
                  <a:lnTo>
                    <a:pt x="10845" y="141081"/>
                  </a:lnTo>
                  <a:lnTo>
                    <a:pt x="10700" y="140297"/>
                  </a:lnTo>
                  <a:lnTo>
                    <a:pt x="10573" y="139505"/>
                  </a:lnTo>
                  <a:lnTo>
                    <a:pt x="10462" y="138712"/>
                  </a:lnTo>
                  <a:lnTo>
                    <a:pt x="10377" y="137920"/>
                  </a:lnTo>
                  <a:lnTo>
                    <a:pt x="10308" y="137119"/>
                  </a:lnTo>
                  <a:lnTo>
                    <a:pt x="10257" y="136310"/>
                  </a:lnTo>
                  <a:lnTo>
                    <a:pt x="10223" y="135509"/>
                  </a:lnTo>
                  <a:lnTo>
                    <a:pt x="10215" y="134700"/>
                  </a:lnTo>
                  <a:lnTo>
                    <a:pt x="10215" y="134700"/>
                  </a:lnTo>
                  <a:lnTo>
                    <a:pt x="10223" y="134189"/>
                  </a:lnTo>
                  <a:lnTo>
                    <a:pt x="10232" y="133686"/>
                  </a:lnTo>
                  <a:lnTo>
                    <a:pt x="10249" y="133183"/>
                  </a:lnTo>
                  <a:lnTo>
                    <a:pt x="10274" y="132681"/>
                  </a:lnTo>
                  <a:lnTo>
                    <a:pt x="10308" y="132178"/>
                  </a:lnTo>
                  <a:lnTo>
                    <a:pt x="10351" y="131684"/>
                  </a:lnTo>
                  <a:lnTo>
                    <a:pt x="10394" y="131181"/>
                  </a:lnTo>
                  <a:lnTo>
                    <a:pt x="10453" y="130679"/>
                  </a:lnTo>
                  <a:lnTo>
                    <a:pt x="10513" y="130184"/>
                  </a:lnTo>
                  <a:lnTo>
                    <a:pt x="10581" y="129690"/>
                  </a:lnTo>
                  <a:lnTo>
                    <a:pt x="10658" y="129196"/>
                  </a:lnTo>
                  <a:lnTo>
                    <a:pt x="10743" y="128702"/>
                  </a:lnTo>
                  <a:lnTo>
                    <a:pt x="10828" y="128208"/>
                  </a:lnTo>
                  <a:lnTo>
                    <a:pt x="10930" y="127722"/>
                  </a:lnTo>
                  <a:lnTo>
                    <a:pt x="11033" y="127228"/>
                  </a:lnTo>
                  <a:lnTo>
                    <a:pt x="11143" y="126743"/>
                  </a:lnTo>
                  <a:lnTo>
                    <a:pt x="11263" y="126257"/>
                  </a:lnTo>
                  <a:lnTo>
                    <a:pt x="11390" y="125771"/>
                  </a:lnTo>
                  <a:lnTo>
                    <a:pt x="11518" y="125286"/>
                  </a:lnTo>
                  <a:lnTo>
                    <a:pt x="11655" y="124809"/>
                  </a:lnTo>
                  <a:lnTo>
                    <a:pt x="11808" y="124323"/>
                  </a:lnTo>
                  <a:lnTo>
                    <a:pt x="11961" y="123846"/>
                  </a:lnTo>
                  <a:lnTo>
                    <a:pt x="12115" y="123369"/>
                  </a:lnTo>
                  <a:lnTo>
                    <a:pt x="12285" y="122900"/>
                  </a:lnTo>
                  <a:lnTo>
                    <a:pt x="12455" y="122423"/>
                  </a:lnTo>
                  <a:lnTo>
                    <a:pt x="12643" y="121955"/>
                  </a:lnTo>
                  <a:lnTo>
                    <a:pt x="12830" y="121486"/>
                  </a:lnTo>
                  <a:lnTo>
                    <a:pt x="13018" y="121018"/>
                  </a:lnTo>
                  <a:lnTo>
                    <a:pt x="13222" y="120549"/>
                  </a:lnTo>
                  <a:lnTo>
                    <a:pt x="13427" y="120089"/>
                  </a:lnTo>
                  <a:lnTo>
                    <a:pt x="13648" y="119629"/>
                  </a:lnTo>
                  <a:lnTo>
                    <a:pt x="13870" y="119169"/>
                  </a:lnTo>
                  <a:lnTo>
                    <a:pt x="14091" y="118709"/>
                  </a:lnTo>
                  <a:lnTo>
                    <a:pt x="14330" y="118257"/>
                  </a:lnTo>
                  <a:lnTo>
                    <a:pt x="14568" y="117806"/>
                  </a:lnTo>
                  <a:lnTo>
                    <a:pt x="14815" y="117354"/>
                  </a:lnTo>
                  <a:lnTo>
                    <a:pt x="15071" y="116903"/>
                  </a:lnTo>
                  <a:lnTo>
                    <a:pt x="15335" y="116460"/>
                  </a:lnTo>
                  <a:lnTo>
                    <a:pt x="15599" y="116017"/>
                  </a:lnTo>
                  <a:lnTo>
                    <a:pt x="15872" y="115574"/>
                  </a:lnTo>
                  <a:lnTo>
                    <a:pt x="16153" y="115139"/>
                  </a:lnTo>
                  <a:lnTo>
                    <a:pt x="16442" y="114705"/>
                  </a:lnTo>
                  <a:lnTo>
                    <a:pt x="16732" y="114270"/>
                  </a:lnTo>
                  <a:lnTo>
                    <a:pt x="17030" y="113844"/>
                  </a:lnTo>
                  <a:lnTo>
                    <a:pt x="17337" y="113410"/>
                  </a:lnTo>
                  <a:lnTo>
                    <a:pt x="17652" y="112992"/>
                  </a:lnTo>
                  <a:lnTo>
                    <a:pt x="17967" y="112566"/>
                  </a:lnTo>
                  <a:lnTo>
                    <a:pt x="18300" y="112149"/>
                  </a:lnTo>
                  <a:lnTo>
                    <a:pt x="18632" y="111732"/>
                  </a:lnTo>
                  <a:lnTo>
                    <a:pt x="18964" y="111314"/>
                  </a:lnTo>
                  <a:lnTo>
                    <a:pt x="19313" y="110905"/>
                  </a:lnTo>
                  <a:lnTo>
                    <a:pt x="19663" y="110496"/>
                  </a:lnTo>
                  <a:lnTo>
                    <a:pt x="20021" y="110096"/>
                  </a:lnTo>
                  <a:lnTo>
                    <a:pt x="20378" y="109695"/>
                  </a:lnTo>
                  <a:lnTo>
                    <a:pt x="20753" y="109295"/>
                  </a:lnTo>
                  <a:lnTo>
                    <a:pt x="21128" y="108903"/>
                  </a:lnTo>
                  <a:lnTo>
                    <a:pt x="21511" y="108511"/>
                  </a:lnTo>
                  <a:lnTo>
                    <a:pt x="21895" y="108119"/>
                  </a:lnTo>
                  <a:lnTo>
                    <a:pt x="22287" y="107736"/>
                  </a:lnTo>
                  <a:lnTo>
                    <a:pt x="22687" y="107353"/>
                  </a:lnTo>
                  <a:lnTo>
                    <a:pt x="23096" y="106978"/>
                  </a:lnTo>
                  <a:lnTo>
                    <a:pt x="23505" y="106594"/>
                  </a:lnTo>
                  <a:lnTo>
                    <a:pt x="23922" y="106228"/>
                  </a:lnTo>
                  <a:lnTo>
                    <a:pt x="24348" y="105862"/>
                  </a:lnTo>
                  <a:lnTo>
                    <a:pt x="24348" y="105862"/>
                  </a:lnTo>
                  <a:lnTo>
                    <a:pt x="24553" y="105674"/>
                  </a:lnTo>
                  <a:lnTo>
                    <a:pt x="24740" y="105487"/>
                  </a:lnTo>
                  <a:lnTo>
                    <a:pt x="24919" y="105291"/>
                  </a:lnTo>
                  <a:lnTo>
                    <a:pt x="25081" y="105087"/>
                  </a:lnTo>
                  <a:lnTo>
                    <a:pt x="25234" y="104865"/>
                  </a:lnTo>
                  <a:lnTo>
                    <a:pt x="25379" y="104643"/>
                  </a:lnTo>
                  <a:lnTo>
                    <a:pt x="25515" y="104422"/>
                  </a:lnTo>
                  <a:lnTo>
                    <a:pt x="25635" y="104183"/>
                  </a:lnTo>
                  <a:lnTo>
                    <a:pt x="25737" y="103945"/>
                  </a:lnTo>
                  <a:lnTo>
                    <a:pt x="25839" y="103698"/>
                  </a:lnTo>
                  <a:lnTo>
                    <a:pt x="25916" y="103442"/>
                  </a:lnTo>
                  <a:lnTo>
                    <a:pt x="25984" y="103187"/>
                  </a:lnTo>
                  <a:lnTo>
                    <a:pt x="26044" y="102931"/>
                  </a:lnTo>
                  <a:lnTo>
                    <a:pt x="26086" y="102667"/>
                  </a:lnTo>
                  <a:lnTo>
                    <a:pt x="26120" y="102403"/>
                  </a:lnTo>
                  <a:lnTo>
                    <a:pt x="26129" y="102130"/>
                  </a:lnTo>
                  <a:lnTo>
                    <a:pt x="26129" y="102130"/>
                  </a:lnTo>
                  <a:lnTo>
                    <a:pt x="26129" y="101866"/>
                  </a:lnTo>
                  <a:lnTo>
                    <a:pt x="26120" y="101602"/>
                  </a:lnTo>
                  <a:lnTo>
                    <a:pt x="26095" y="101329"/>
                  </a:lnTo>
                  <a:lnTo>
                    <a:pt x="26052" y="101074"/>
                  </a:lnTo>
                  <a:lnTo>
                    <a:pt x="26001" y="100810"/>
                  </a:lnTo>
                  <a:lnTo>
                    <a:pt x="25933" y="100554"/>
                  </a:lnTo>
                  <a:lnTo>
                    <a:pt x="25848" y="100307"/>
                  </a:lnTo>
                  <a:lnTo>
                    <a:pt x="25754" y="100060"/>
                  </a:lnTo>
                  <a:lnTo>
                    <a:pt x="25652" y="99813"/>
                  </a:lnTo>
                  <a:lnTo>
                    <a:pt x="25533" y="99583"/>
                  </a:lnTo>
                  <a:lnTo>
                    <a:pt x="25405" y="99353"/>
                  </a:lnTo>
                  <a:lnTo>
                    <a:pt x="25260" y="99131"/>
                  </a:lnTo>
                  <a:lnTo>
                    <a:pt x="25107" y="98910"/>
                  </a:lnTo>
                  <a:lnTo>
                    <a:pt x="24945" y="98706"/>
                  </a:lnTo>
                  <a:lnTo>
                    <a:pt x="24766" y="98501"/>
                  </a:lnTo>
                  <a:lnTo>
                    <a:pt x="24578" y="98314"/>
                  </a:lnTo>
                  <a:lnTo>
                    <a:pt x="24578" y="98314"/>
                  </a:lnTo>
                  <a:lnTo>
                    <a:pt x="24093" y="97837"/>
                  </a:lnTo>
                  <a:lnTo>
                    <a:pt x="23624" y="97351"/>
                  </a:lnTo>
                  <a:lnTo>
                    <a:pt x="23173" y="96857"/>
                  </a:lnTo>
                  <a:lnTo>
                    <a:pt x="22730" y="96354"/>
                  </a:lnTo>
                  <a:lnTo>
                    <a:pt x="22304" y="95843"/>
                  </a:lnTo>
                  <a:lnTo>
                    <a:pt x="21895" y="95323"/>
                  </a:lnTo>
                  <a:lnTo>
                    <a:pt x="21494" y="94804"/>
                  </a:lnTo>
                  <a:lnTo>
                    <a:pt x="21111" y="94275"/>
                  </a:lnTo>
                  <a:lnTo>
                    <a:pt x="20745" y="93739"/>
                  </a:lnTo>
                  <a:lnTo>
                    <a:pt x="20387" y="93194"/>
                  </a:lnTo>
                  <a:lnTo>
                    <a:pt x="20046" y="92648"/>
                  </a:lnTo>
                  <a:lnTo>
                    <a:pt x="19722" y="92086"/>
                  </a:lnTo>
                  <a:lnTo>
                    <a:pt x="19416" y="91532"/>
                  </a:lnTo>
                  <a:lnTo>
                    <a:pt x="19117" y="90961"/>
                  </a:lnTo>
                  <a:lnTo>
                    <a:pt x="18836" y="90391"/>
                  </a:lnTo>
                  <a:lnTo>
                    <a:pt x="18572" y="89820"/>
                  </a:lnTo>
                  <a:lnTo>
                    <a:pt x="18325" y="89232"/>
                  </a:lnTo>
                  <a:lnTo>
                    <a:pt x="18095" y="88653"/>
                  </a:lnTo>
                  <a:lnTo>
                    <a:pt x="17874" y="88056"/>
                  </a:lnTo>
                  <a:lnTo>
                    <a:pt x="17669" y="87469"/>
                  </a:lnTo>
                  <a:lnTo>
                    <a:pt x="17482" y="86864"/>
                  </a:lnTo>
                  <a:lnTo>
                    <a:pt x="17311" y="86267"/>
                  </a:lnTo>
                  <a:lnTo>
                    <a:pt x="17158" y="85662"/>
                  </a:lnTo>
                  <a:lnTo>
                    <a:pt x="17013" y="85049"/>
                  </a:lnTo>
                  <a:lnTo>
                    <a:pt x="16894" y="84436"/>
                  </a:lnTo>
                  <a:lnTo>
                    <a:pt x="16783" y="83822"/>
                  </a:lnTo>
                  <a:lnTo>
                    <a:pt x="16689" y="83209"/>
                  </a:lnTo>
                  <a:lnTo>
                    <a:pt x="16621" y="82587"/>
                  </a:lnTo>
                  <a:lnTo>
                    <a:pt x="16562" y="81965"/>
                  </a:lnTo>
                  <a:lnTo>
                    <a:pt x="16519" y="81343"/>
                  </a:lnTo>
                  <a:lnTo>
                    <a:pt x="16494" y="80721"/>
                  </a:lnTo>
                  <a:lnTo>
                    <a:pt x="16485" y="80091"/>
                  </a:lnTo>
                  <a:lnTo>
                    <a:pt x="16485" y="80091"/>
                  </a:lnTo>
                  <a:lnTo>
                    <a:pt x="16494" y="79392"/>
                  </a:lnTo>
                  <a:lnTo>
                    <a:pt x="16528" y="78694"/>
                  </a:lnTo>
                  <a:lnTo>
                    <a:pt x="16579" y="78004"/>
                  </a:lnTo>
                  <a:lnTo>
                    <a:pt x="16647" y="77313"/>
                  </a:lnTo>
                  <a:lnTo>
                    <a:pt x="16732" y="76632"/>
                  </a:lnTo>
                  <a:lnTo>
                    <a:pt x="16843" y="75950"/>
                  </a:lnTo>
                  <a:lnTo>
                    <a:pt x="16971" y="75277"/>
                  </a:lnTo>
                  <a:lnTo>
                    <a:pt x="17115" y="74613"/>
                  </a:lnTo>
                  <a:lnTo>
                    <a:pt x="17277" y="73957"/>
                  </a:lnTo>
                  <a:lnTo>
                    <a:pt x="17456" y="73301"/>
                  </a:lnTo>
                  <a:lnTo>
                    <a:pt x="17661" y="72653"/>
                  </a:lnTo>
                  <a:lnTo>
                    <a:pt x="17874" y="72006"/>
                  </a:lnTo>
                  <a:lnTo>
                    <a:pt x="18112" y="71376"/>
                  </a:lnTo>
                  <a:lnTo>
                    <a:pt x="18368" y="70745"/>
                  </a:lnTo>
                  <a:lnTo>
                    <a:pt x="18632" y="70123"/>
                  </a:lnTo>
                  <a:lnTo>
                    <a:pt x="18922" y="69510"/>
                  </a:lnTo>
                  <a:lnTo>
                    <a:pt x="19228" y="68905"/>
                  </a:lnTo>
                  <a:lnTo>
                    <a:pt x="19543" y="68309"/>
                  </a:lnTo>
                  <a:lnTo>
                    <a:pt x="19884" y="67712"/>
                  </a:lnTo>
                  <a:lnTo>
                    <a:pt x="20234" y="67133"/>
                  </a:lnTo>
                  <a:lnTo>
                    <a:pt x="20600" y="66554"/>
                  </a:lnTo>
                  <a:lnTo>
                    <a:pt x="20983" y="65991"/>
                  </a:lnTo>
                  <a:lnTo>
                    <a:pt x="21375" y="65438"/>
                  </a:lnTo>
                  <a:lnTo>
                    <a:pt x="21793" y="64884"/>
                  </a:lnTo>
                  <a:lnTo>
                    <a:pt x="22219" y="64347"/>
                  </a:lnTo>
                  <a:lnTo>
                    <a:pt x="22662" y="63810"/>
                  </a:lnTo>
                  <a:lnTo>
                    <a:pt x="23122" y="63291"/>
                  </a:lnTo>
                  <a:lnTo>
                    <a:pt x="23590" y="62780"/>
                  </a:lnTo>
                  <a:lnTo>
                    <a:pt x="24076" y="62277"/>
                  </a:lnTo>
                  <a:lnTo>
                    <a:pt x="24570" y="61791"/>
                  </a:lnTo>
                  <a:lnTo>
                    <a:pt x="25081" y="61306"/>
                  </a:lnTo>
                  <a:lnTo>
                    <a:pt x="25609" y="60837"/>
                  </a:lnTo>
                  <a:lnTo>
                    <a:pt x="26146" y="60377"/>
                  </a:lnTo>
                  <a:lnTo>
                    <a:pt x="26691" y="59926"/>
                  </a:lnTo>
                  <a:lnTo>
                    <a:pt x="27253" y="59491"/>
                  </a:lnTo>
                  <a:lnTo>
                    <a:pt x="27833" y="59065"/>
                  </a:lnTo>
                  <a:lnTo>
                    <a:pt x="28421" y="58648"/>
                  </a:lnTo>
                  <a:lnTo>
                    <a:pt x="29017" y="58239"/>
                  </a:lnTo>
                  <a:lnTo>
                    <a:pt x="29630" y="57847"/>
                  </a:lnTo>
                  <a:lnTo>
                    <a:pt x="30252" y="57472"/>
                  </a:lnTo>
                  <a:lnTo>
                    <a:pt x="30883" y="57106"/>
                  </a:lnTo>
                  <a:lnTo>
                    <a:pt x="31522" y="56748"/>
                  </a:lnTo>
                  <a:lnTo>
                    <a:pt x="32178" y="56407"/>
                  </a:lnTo>
                  <a:lnTo>
                    <a:pt x="32842" y="56075"/>
                  </a:lnTo>
                  <a:lnTo>
                    <a:pt x="33515" y="55760"/>
                  </a:lnTo>
                  <a:lnTo>
                    <a:pt x="34205" y="55453"/>
                  </a:lnTo>
                  <a:lnTo>
                    <a:pt x="34895" y="55163"/>
                  </a:lnTo>
                  <a:lnTo>
                    <a:pt x="35602" y="54891"/>
                  </a:lnTo>
                  <a:lnTo>
                    <a:pt x="36318" y="54627"/>
                  </a:lnTo>
                  <a:lnTo>
                    <a:pt x="37034" y="54379"/>
                  </a:lnTo>
                  <a:lnTo>
                    <a:pt x="37766" y="54141"/>
                  </a:lnTo>
                  <a:lnTo>
                    <a:pt x="38507" y="53919"/>
                  </a:lnTo>
                  <a:lnTo>
                    <a:pt x="39257" y="53715"/>
                  </a:lnTo>
                  <a:lnTo>
                    <a:pt x="40015" y="53528"/>
                  </a:lnTo>
                  <a:lnTo>
                    <a:pt x="40774" y="53349"/>
                  </a:lnTo>
                  <a:lnTo>
                    <a:pt x="41549" y="53195"/>
                  </a:lnTo>
                  <a:lnTo>
                    <a:pt x="42324" y="53050"/>
                  </a:lnTo>
                  <a:lnTo>
                    <a:pt x="43116" y="52923"/>
                  </a:lnTo>
                  <a:lnTo>
                    <a:pt x="43909" y="52803"/>
                  </a:lnTo>
                  <a:lnTo>
                    <a:pt x="44710" y="52710"/>
                  </a:lnTo>
                  <a:lnTo>
                    <a:pt x="45510" y="52633"/>
                  </a:lnTo>
                  <a:lnTo>
                    <a:pt x="46328" y="52565"/>
                  </a:lnTo>
                  <a:lnTo>
                    <a:pt x="47146" y="52514"/>
                  </a:lnTo>
                  <a:lnTo>
                    <a:pt x="47972" y="52488"/>
                  </a:lnTo>
                  <a:lnTo>
                    <a:pt x="47972" y="52488"/>
                  </a:lnTo>
                  <a:lnTo>
                    <a:pt x="48075" y="52488"/>
                  </a:lnTo>
                  <a:lnTo>
                    <a:pt x="48339" y="52505"/>
                  </a:lnTo>
                  <a:lnTo>
                    <a:pt x="48765" y="52531"/>
                  </a:lnTo>
                  <a:lnTo>
                    <a:pt x="49319" y="52582"/>
                  </a:lnTo>
                  <a:lnTo>
                    <a:pt x="49642" y="52616"/>
                  </a:lnTo>
                  <a:lnTo>
                    <a:pt x="50000" y="52667"/>
                  </a:lnTo>
                  <a:lnTo>
                    <a:pt x="50375" y="52718"/>
                  </a:lnTo>
                  <a:lnTo>
                    <a:pt x="50784" y="52786"/>
                  </a:lnTo>
                  <a:lnTo>
                    <a:pt x="51210" y="52854"/>
                  </a:lnTo>
                  <a:lnTo>
                    <a:pt x="51661" y="52948"/>
                  </a:lnTo>
                  <a:lnTo>
                    <a:pt x="52130" y="53042"/>
                  </a:lnTo>
                  <a:lnTo>
                    <a:pt x="52615" y="53153"/>
                  </a:lnTo>
                  <a:lnTo>
                    <a:pt x="53118" y="53280"/>
                  </a:lnTo>
                  <a:lnTo>
                    <a:pt x="53638" y="53425"/>
                  </a:lnTo>
                  <a:lnTo>
                    <a:pt x="54166" y="53587"/>
                  </a:lnTo>
                  <a:lnTo>
                    <a:pt x="54711" y="53758"/>
                  </a:lnTo>
                  <a:lnTo>
                    <a:pt x="55256" y="53945"/>
                  </a:lnTo>
                  <a:lnTo>
                    <a:pt x="55810" y="54158"/>
                  </a:lnTo>
                  <a:lnTo>
                    <a:pt x="56373" y="54388"/>
                  </a:lnTo>
                  <a:lnTo>
                    <a:pt x="56935" y="54635"/>
                  </a:lnTo>
                  <a:lnTo>
                    <a:pt x="57497" y="54908"/>
                  </a:lnTo>
                  <a:lnTo>
                    <a:pt x="57778" y="55052"/>
                  </a:lnTo>
                  <a:lnTo>
                    <a:pt x="58059" y="55197"/>
                  </a:lnTo>
                  <a:lnTo>
                    <a:pt x="58340" y="55359"/>
                  </a:lnTo>
                  <a:lnTo>
                    <a:pt x="58622" y="55513"/>
                  </a:lnTo>
                  <a:lnTo>
                    <a:pt x="58894" y="55683"/>
                  </a:lnTo>
                  <a:lnTo>
                    <a:pt x="59175" y="55853"/>
                  </a:lnTo>
                  <a:lnTo>
                    <a:pt x="59448" y="56032"/>
                  </a:lnTo>
                  <a:lnTo>
                    <a:pt x="59721" y="56220"/>
                  </a:lnTo>
                  <a:lnTo>
                    <a:pt x="59993" y="56407"/>
                  </a:lnTo>
                  <a:lnTo>
                    <a:pt x="60266" y="56603"/>
                  </a:lnTo>
                  <a:lnTo>
                    <a:pt x="60530" y="56807"/>
                  </a:lnTo>
                  <a:lnTo>
                    <a:pt x="60794" y="57020"/>
                  </a:lnTo>
                  <a:lnTo>
                    <a:pt x="61058" y="57233"/>
                  </a:lnTo>
                  <a:lnTo>
                    <a:pt x="61314" y="57455"/>
                  </a:lnTo>
                  <a:lnTo>
                    <a:pt x="61314" y="57455"/>
                  </a:lnTo>
                  <a:lnTo>
                    <a:pt x="61501" y="57617"/>
                  </a:lnTo>
                  <a:lnTo>
                    <a:pt x="61689" y="57762"/>
                  </a:lnTo>
                  <a:lnTo>
                    <a:pt x="61885" y="57898"/>
                  </a:lnTo>
                  <a:lnTo>
                    <a:pt x="62089" y="58017"/>
                  </a:lnTo>
                  <a:lnTo>
                    <a:pt x="62293" y="58136"/>
                  </a:lnTo>
                  <a:lnTo>
                    <a:pt x="62498" y="58239"/>
                  </a:lnTo>
                  <a:lnTo>
                    <a:pt x="62711" y="58332"/>
                  </a:lnTo>
                  <a:lnTo>
                    <a:pt x="62924" y="58418"/>
                  </a:lnTo>
                  <a:lnTo>
                    <a:pt x="63137" y="58494"/>
                  </a:lnTo>
                  <a:lnTo>
                    <a:pt x="63358" y="58562"/>
                  </a:lnTo>
                  <a:lnTo>
                    <a:pt x="63580" y="58614"/>
                  </a:lnTo>
                  <a:lnTo>
                    <a:pt x="63801" y="58656"/>
                  </a:lnTo>
                  <a:lnTo>
                    <a:pt x="64023" y="58690"/>
                  </a:lnTo>
                  <a:lnTo>
                    <a:pt x="64253" y="58716"/>
                  </a:lnTo>
                  <a:lnTo>
                    <a:pt x="64474" y="58733"/>
                  </a:lnTo>
                  <a:lnTo>
                    <a:pt x="64704" y="58741"/>
                  </a:lnTo>
                  <a:lnTo>
                    <a:pt x="64704" y="58741"/>
                  </a:lnTo>
                  <a:lnTo>
                    <a:pt x="64969" y="58733"/>
                  </a:lnTo>
                  <a:lnTo>
                    <a:pt x="65233" y="58716"/>
                  </a:lnTo>
                  <a:lnTo>
                    <a:pt x="65488" y="58682"/>
                  </a:lnTo>
                  <a:lnTo>
                    <a:pt x="65752" y="58631"/>
                  </a:lnTo>
                  <a:lnTo>
                    <a:pt x="66008" y="58571"/>
                  </a:lnTo>
                  <a:lnTo>
                    <a:pt x="66263" y="58494"/>
                  </a:lnTo>
                  <a:lnTo>
                    <a:pt x="66519" y="58409"/>
                  </a:lnTo>
                  <a:lnTo>
                    <a:pt x="66766" y="58307"/>
                  </a:lnTo>
                  <a:lnTo>
                    <a:pt x="67005" y="58188"/>
                  </a:lnTo>
                  <a:lnTo>
                    <a:pt x="67243" y="58060"/>
                  </a:lnTo>
                  <a:lnTo>
                    <a:pt x="67482" y="57923"/>
                  </a:lnTo>
                  <a:lnTo>
                    <a:pt x="67703" y="57770"/>
                  </a:lnTo>
                  <a:lnTo>
                    <a:pt x="67925" y="57600"/>
                  </a:lnTo>
                  <a:lnTo>
                    <a:pt x="68129" y="57421"/>
                  </a:lnTo>
                  <a:lnTo>
                    <a:pt x="68334" y="57225"/>
                  </a:lnTo>
                  <a:lnTo>
                    <a:pt x="68530" y="57020"/>
                  </a:lnTo>
                  <a:lnTo>
                    <a:pt x="68530" y="57020"/>
                  </a:lnTo>
                  <a:lnTo>
                    <a:pt x="68700" y="56816"/>
                  </a:lnTo>
                  <a:lnTo>
                    <a:pt x="68853" y="56612"/>
                  </a:lnTo>
                  <a:lnTo>
                    <a:pt x="68998" y="56399"/>
                  </a:lnTo>
                  <a:lnTo>
                    <a:pt x="69134" y="56177"/>
                  </a:lnTo>
                  <a:lnTo>
                    <a:pt x="69254" y="55956"/>
                  </a:lnTo>
                  <a:lnTo>
                    <a:pt x="69364" y="55725"/>
                  </a:lnTo>
                  <a:lnTo>
                    <a:pt x="69458" y="55495"/>
                  </a:lnTo>
                  <a:lnTo>
                    <a:pt x="69543" y="55265"/>
                  </a:lnTo>
                  <a:lnTo>
                    <a:pt x="69620" y="55027"/>
                  </a:lnTo>
                  <a:lnTo>
                    <a:pt x="69680" y="54788"/>
                  </a:lnTo>
                  <a:lnTo>
                    <a:pt x="69731" y="54541"/>
                  </a:lnTo>
                  <a:lnTo>
                    <a:pt x="69765" y="54303"/>
                  </a:lnTo>
                  <a:lnTo>
                    <a:pt x="69790" y="54056"/>
                  </a:lnTo>
                  <a:lnTo>
                    <a:pt x="69807" y="53809"/>
                  </a:lnTo>
                  <a:lnTo>
                    <a:pt x="69807" y="53562"/>
                  </a:lnTo>
                  <a:lnTo>
                    <a:pt x="69799" y="53323"/>
                  </a:lnTo>
                  <a:lnTo>
                    <a:pt x="69782" y="53076"/>
                  </a:lnTo>
                  <a:lnTo>
                    <a:pt x="69748" y="52829"/>
                  </a:lnTo>
                  <a:lnTo>
                    <a:pt x="69705" y="52590"/>
                  </a:lnTo>
                  <a:lnTo>
                    <a:pt x="69646" y="52352"/>
                  </a:lnTo>
                  <a:lnTo>
                    <a:pt x="69577" y="52113"/>
                  </a:lnTo>
                  <a:lnTo>
                    <a:pt x="69501" y="51883"/>
                  </a:lnTo>
                  <a:lnTo>
                    <a:pt x="69416" y="51653"/>
                  </a:lnTo>
                  <a:lnTo>
                    <a:pt x="69313" y="51423"/>
                  </a:lnTo>
                  <a:lnTo>
                    <a:pt x="69194" y="51202"/>
                  </a:lnTo>
                  <a:lnTo>
                    <a:pt x="69075" y="50980"/>
                  </a:lnTo>
                  <a:lnTo>
                    <a:pt x="68939" y="50776"/>
                  </a:lnTo>
                  <a:lnTo>
                    <a:pt x="68785" y="50563"/>
                  </a:lnTo>
                  <a:lnTo>
                    <a:pt x="68632" y="50367"/>
                  </a:lnTo>
                  <a:lnTo>
                    <a:pt x="68461" y="50171"/>
                  </a:lnTo>
                  <a:lnTo>
                    <a:pt x="68283" y="49983"/>
                  </a:lnTo>
                  <a:lnTo>
                    <a:pt x="68087" y="49805"/>
                  </a:lnTo>
                  <a:lnTo>
                    <a:pt x="68087" y="49805"/>
                  </a:lnTo>
                  <a:lnTo>
                    <a:pt x="67805" y="49566"/>
                  </a:lnTo>
                  <a:lnTo>
                    <a:pt x="67533" y="49327"/>
                  </a:lnTo>
                  <a:lnTo>
                    <a:pt x="66962" y="48867"/>
                  </a:lnTo>
                  <a:lnTo>
                    <a:pt x="66391" y="48433"/>
                  </a:lnTo>
                  <a:lnTo>
                    <a:pt x="65820" y="48016"/>
                  </a:lnTo>
                  <a:lnTo>
                    <a:pt x="65233" y="47615"/>
                  </a:lnTo>
                  <a:lnTo>
                    <a:pt x="64653" y="47232"/>
                  </a:lnTo>
                  <a:lnTo>
                    <a:pt x="64065" y="46874"/>
                  </a:lnTo>
                  <a:lnTo>
                    <a:pt x="63469" y="46533"/>
                  </a:lnTo>
                  <a:lnTo>
                    <a:pt x="62881" y="46201"/>
                  </a:lnTo>
                  <a:lnTo>
                    <a:pt x="62285" y="45894"/>
                  </a:lnTo>
                  <a:lnTo>
                    <a:pt x="61697" y="45605"/>
                  </a:lnTo>
                  <a:lnTo>
                    <a:pt x="61101" y="45323"/>
                  </a:lnTo>
                  <a:lnTo>
                    <a:pt x="60513" y="45068"/>
                  </a:lnTo>
                  <a:lnTo>
                    <a:pt x="59925" y="44821"/>
                  </a:lnTo>
                  <a:lnTo>
                    <a:pt x="59346" y="44591"/>
                  </a:lnTo>
                  <a:lnTo>
                    <a:pt x="58766" y="44378"/>
                  </a:lnTo>
                  <a:lnTo>
                    <a:pt x="58196" y="44173"/>
                  </a:lnTo>
                  <a:lnTo>
                    <a:pt x="57625" y="43986"/>
                  </a:lnTo>
                  <a:lnTo>
                    <a:pt x="57063" y="43807"/>
                  </a:lnTo>
                  <a:lnTo>
                    <a:pt x="56517" y="43645"/>
                  </a:lnTo>
                  <a:lnTo>
                    <a:pt x="55972" y="43492"/>
                  </a:lnTo>
                  <a:lnTo>
                    <a:pt x="55435" y="43355"/>
                  </a:lnTo>
                  <a:lnTo>
                    <a:pt x="54916" y="43219"/>
                  </a:lnTo>
                  <a:lnTo>
                    <a:pt x="54405" y="43100"/>
                  </a:lnTo>
                  <a:lnTo>
                    <a:pt x="53910" y="42998"/>
                  </a:lnTo>
                  <a:lnTo>
                    <a:pt x="53425" y="42895"/>
                  </a:lnTo>
                  <a:lnTo>
                    <a:pt x="52956" y="42810"/>
                  </a:lnTo>
                  <a:lnTo>
                    <a:pt x="52496" y="42725"/>
                  </a:lnTo>
                  <a:lnTo>
                    <a:pt x="52053" y="42657"/>
                  </a:lnTo>
                  <a:lnTo>
                    <a:pt x="51636" y="42589"/>
                  </a:lnTo>
                  <a:lnTo>
                    <a:pt x="50843" y="42486"/>
                  </a:lnTo>
                  <a:lnTo>
                    <a:pt x="50843" y="42486"/>
                  </a:lnTo>
                  <a:lnTo>
                    <a:pt x="50656" y="42146"/>
                  </a:lnTo>
                  <a:lnTo>
                    <a:pt x="50477" y="41805"/>
                  </a:lnTo>
                  <a:lnTo>
                    <a:pt x="50307" y="41456"/>
                  </a:lnTo>
                  <a:lnTo>
                    <a:pt x="50145" y="41115"/>
                  </a:lnTo>
                  <a:lnTo>
                    <a:pt x="49983" y="40766"/>
                  </a:lnTo>
                  <a:lnTo>
                    <a:pt x="49830" y="40416"/>
                  </a:lnTo>
                  <a:lnTo>
                    <a:pt x="49685" y="40067"/>
                  </a:lnTo>
                  <a:lnTo>
                    <a:pt x="49540" y="39709"/>
                  </a:lnTo>
                  <a:lnTo>
                    <a:pt x="49404" y="39360"/>
                  </a:lnTo>
                  <a:lnTo>
                    <a:pt x="49267" y="39002"/>
                  </a:lnTo>
                  <a:lnTo>
                    <a:pt x="49140" y="38644"/>
                  </a:lnTo>
                  <a:lnTo>
                    <a:pt x="49020" y="38286"/>
                  </a:lnTo>
                  <a:lnTo>
                    <a:pt x="48910" y="37929"/>
                  </a:lnTo>
                  <a:lnTo>
                    <a:pt x="48799" y="37571"/>
                  </a:lnTo>
                  <a:lnTo>
                    <a:pt x="48697" y="37204"/>
                  </a:lnTo>
                  <a:lnTo>
                    <a:pt x="48594" y="36847"/>
                  </a:lnTo>
                  <a:lnTo>
                    <a:pt x="48509" y="36480"/>
                  </a:lnTo>
                  <a:lnTo>
                    <a:pt x="48424" y="36114"/>
                  </a:lnTo>
                  <a:lnTo>
                    <a:pt x="48339" y="35748"/>
                  </a:lnTo>
                  <a:lnTo>
                    <a:pt x="48262" y="35390"/>
                  </a:lnTo>
                  <a:lnTo>
                    <a:pt x="48194" y="35015"/>
                  </a:lnTo>
                  <a:lnTo>
                    <a:pt x="48134" y="34649"/>
                  </a:lnTo>
                  <a:lnTo>
                    <a:pt x="48075" y="34282"/>
                  </a:lnTo>
                  <a:lnTo>
                    <a:pt x="48024" y="33916"/>
                  </a:lnTo>
                  <a:lnTo>
                    <a:pt x="47981" y="33541"/>
                  </a:lnTo>
                  <a:lnTo>
                    <a:pt x="47947" y="33175"/>
                  </a:lnTo>
                  <a:lnTo>
                    <a:pt x="47913" y="32808"/>
                  </a:lnTo>
                  <a:lnTo>
                    <a:pt x="47879" y="32434"/>
                  </a:lnTo>
                  <a:lnTo>
                    <a:pt x="47862" y="32059"/>
                  </a:lnTo>
                  <a:lnTo>
                    <a:pt x="47845" y="31692"/>
                  </a:lnTo>
                  <a:lnTo>
                    <a:pt x="47836" y="31318"/>
                  </a:lnTo>
                  <a:lnTo>
                    <a:pt x="47836" y="30951"/>
                  </a:lnTo>
                  <a:lnTo>
                    <a:pt x="47836" y="30951"/>
                  </a:lnTo>
                  <a:lnTo>
                    <a:pt x="47836" y="30551"/>
                  </a:lnTo>
                  <a:lnTo>
                    <a:pt x="47845" y="30159"/>
                  </a:lnTo>
                  <a:lnTo>
                    <a:pt x="47862" y="29767"/>
                  </a:lnTo>
                  <a:lnTo>
                    <a:pt x="47887" y="29375"/>
                  </a:lnTo>
                  <a:lnTo>
                    <a:pt x="47913" y="28983"/>
                  </a:lnTo>
                  <a:lnTo>
                    <a:pt x="47955" y="28591"/>
                  </a:lnTo>
                  <a:lnTo>
                    <a:pt x="47989" y="28200"/>
                  </a:lnTo>
                  <a:lnTo>
                    <a:pt x="48041" y="27816"/>
                  </a:lnTo>
                  <a:lnTo>
                    <a:pt x="48100" y="27424"/>
                  </a:lnTo>
                  <a:lnTo>
                    <a:pt x="48160" y="27041"/>
                  </a:lnTo>
                  <a:lnTo>
                    <a:pt x="48228" y="26658"/>
                  </a:lnTo>
                  <a:lnTo>
                    <a:pt x="48296" y="26274"/>
                  </a:lnTo>
                  <a:lnTo>
                    <a:pt x="48381" y="25891"/>
                  </a:lnTo>
                  <a:lnTo>
                    <a:pt x="48467" y="25507"/>
                  </a:lnTo>
                  <a:lnTo>
                    <a:pt x="48552" y="25133"/>
                  </a:lnTo>
                  <a:lnTo>
                    <a:pt x="48654" y="24749"/>
                  </a:lnTo>
                  <a:lnTo>
                    <a:pt x="48756" y="24374"/>
                  </a:lnTo>
                  <a:lnTo>
                    <a:pt x="48867" y="24000"/>
                  </a:lnTo>
                  <a:lnTo>
                    <a:pt x="48986" y="23633"/>
                  </a:lnTo>
                  <a:lnTo>
                    <a:pt x="49106" y="23258"/>
                  </a:lnTo>
                  <a:lnTo>
                    <a:pt x="49233" y="22892"/>
                  </a:lnTo>
                  <a:lnTo>
                    <a:pt x="49370" y="22526"/>
                  </a:lnTo>
                  <a:lnTo>
                    <a:pt x="49514" y="22159"/>
                  </a:lnTo>
                  <a:lnTo>
                    <a:pt x="49659" y="21793"/>
                  </a:lnTo>
                  <a:lnTo>
                    <a:pt x="49813" y="21435"/>
                  </a:lnTo>
                  <a:lnTo>
                    <a:pt x="49966" y="21069"/>
                  </a:lnTo>
                  <a:lnTo>
                    <a:pt x="50128" y="20720"/>
                  </a:lnTo>
                  <a:lnTo>
                    <a:pt x="50298" y="20362"/>
                  </a:lnTo>
                  <a:lnTo>
                    <a:pt x="50477" y="20004"/>
                  </a:lnTo>
                  <a:lnTo>
                    <a:pt x="50656" y="19655"/>
                  </a:lnTo>
                  <a:lnTo>
                    <a:pt x="50843" y="19305"/>
                  </a:lnTo>
                  <a:lnTo>
                    <a:pt x="51039" y="18956"/>
                  </a:lnTo>
                  <a:lnTo>
                    <a:pt x="51235" y="18615"/>
                  </a:lnTo>
                  <a:lnTo>
                    <a:pt x="51440" y="18275"/>
                  </a:lnTo>
                  <a:lnTo>
                    <a:pt x="51653" y="17934"/>
                  </a:lnTo>
                  <a:lnTo>
                    <a:pt x="51866" y="17593"/>
                  </a:lnTo>
                  <a:lnTo>
                    <a:pt x="52087" y="17261"/>
                  </a:lnTo>
                  <a:lnTo>
                    <a:pt x="52317" y="16928"/>
                  </a:lnTo>
                  <a:lnTo>
                    <a:pt x="52547" y="16596"/>
                  </a:lnTo>
                  <a:lnTo>
                    <a:pt x="52786" y="16272"/>
                  </a:lnTo>
                  <a:lnTo>
                    <a:pt x="53033" y="15949"/>
                  </a:lnTo>
                  <a:lnTo>
                    <a:pt x="53280" y="15625"/>
                  </a:lnTo>
                  <a:lnTo>
                    <a:pt x="53536" y="15310"/>
                  </a:lnTo>
                  <a:lnTo>
                    <a:pt x="53791" y="14995"/>
                  </a:lnTo>
                  <a:lnTo>
                    <a:pt x="54055" y="14679"/>
                  </a:lnTo>
                  <a:lnTo>
                    <a:pt x="54328" y="14373"/>
                  </a:lnTo>
                  <a:lnTo>
                    <a:pt x="54600" y="14057"/>
                  </a:lnTo>
                  <a:lnTo>
                    <a:pt x="54882" y="13759"/>
                  </a:lnTo>
                  <a:lnTo>
                    <a:pt x="55171" y="13453"/>
                  </a:lnTo>
                  <a:lnTo>
                    <a:pt x="55461" y="13154"/>
                  </a:lnTo>
                  <a:lnTo>
                    <a:pt x="55759" y="12865"/>
                  </a:lnTo>
                  <a:lnTo>
                    <a:pt x="56057" y="12567"/>
                  </a:lnTo>
                  <a:lnTo>
                    <a:pt x="56364" y="12285"/>
                  </a:lnTo>
                  <a:lnTo>
                    <a:pt x="56679" y="11996"/>
                  </a:lnTo>
                  <a:lnTo>
                    <a:pt x="56994" y="11715"/>
                  </a:lnTo>
                  <a:lnTo>
                    <a:pt x="57318" y="11433"/>
                  </a:lnTo>
                  <a:lnTo>
                    <a:pt x="57650" y="11161"/>
                  </a:lnTo>
                  <a:lnTo>
                    <a:pt x="57983" y="10888"/>
                  </a:lnTo>
                  <a:lnTo>
                    <a:pt x="58315" y="10624"/>
                  </a:lnTo>
                  <a:lnTo>
                    <a:pt x="58664" y="10360"/>
                  </a:lnTo>
                  <a:lnTo>
                    <a:pt x="59005" y="10096"/>
                  </a:lnTo>
                  <a:lnTo>
                    <a:pt x="59363" y="9840"/>
                  </a:lnTo>
                  <a:lnTo>
                    <a:pt x="59721" y="9585"/>
                  </a:lnTo>
                  <a:lnTo>
                    <a:pt x="60078" y="9338"/>
                  </a:lnTo>
                  <a:lnTo>
                    <a:pt x="60078" y="9338"/>
                  </a:lnTo>
                  <a:lnTo>
                    <a:pt x="60291" y="9184"/>
                  </a:lnTo>
                  <a:lnTo>
                    <a:pt x="60496" y="9014"/>
                  </a:lnTo>
                  <a:lnTo>
                    <a:pt x="60692" y="8844"/>
                  </a:lnTo>
                  <a:lnTo>
                    <a:pt x="60879" y="8665"/>
                  </a:lnTo>
                  <a:lnTo>
                    <a:pt x="61050" y="8486"/>
                  </a:lnTo>
                  <a:lnTo>
                    <a:pt x="61211" y="8290"/>
                  </a:lnTo>
                  <a:lnTo>
                    <a:pt x="61356" y="8085"/>
                  </a:lnTo>
                  <a:lnTo>
                    <a:pt x="61501" y="7881"/>
                  </a:lnTo>
                  <a:lnTo>
                    <a:pt x="61629" y="7668"/>
                  </a:lnTo>
                  <a:lnTo>
                    <a:pt x="61748" y="7455"/>
                  </a:lnTo>
                  <a:lnTo>
                    <a:pt x="61859" y="7233"/>
                  </a:lnTo>
                  <a:lnTo>
                    <a:pt x="61953" y="7003"/>
                  </a:lnTo>
                  <a:lnTo>
                    <a:pt x="62038" y="6773"/>
                  </a:lnTo>
                  <a:lnTo>
                    <a:pt x="62115" y="6543"/>
                  </a:lnTo>
                  <a:lnTo>
                    <a:pt x="62174" y="6305"/>
                  </a:lnTo>
                  <a:lnTo>
                    <a:pt x="62225" y="6066"/>
                  </a:lnTo>
                  <a:lnTo>
                    <a:pt x="62268" y="5819"/>
                  </a:lnTo>
                  <a:lnTo>
                    <a:pt x="62293" y="5581"/>
                  </a:lnTo>
                  <a:lnTo>
                    <a:pt x="62310" y="5334"/>
                  </a:lnTo>
                  <a:lnTo>
                    <a:pt x="62319" y="5087"/>
                  </a:lnTo>
                  <a:lnTo>
                    <a:pt x="62310" y="4840"/>
                  </a:lnTo>
                  <a:lnTo>
                    <a:pt x="62293" y="4592"/>
                  </a:lnTo>
                  <a:lnTo>
                    <a:pt x="62259" y="4354"/>
                  </a:lnTo>
                  <a:lnTo>
                    <a:pt x="62217" y="4107"/>
                  </a:lnTo>
                  <a:lnTo>
                    <a:pt x="62166" y="3860"/>
                  </a:lnTo>
                  <a:lnTo>
                    <a:pt x="62097" y="3621"/>
                  </a:lnTo>
                  <a:lnTo>
                    <a:pt x="62021" y="3383"/>
                  </a:lnTo>
                  <a:lnTo>
                    <a:pt x="61927" y="3144"/>
                  </a:lnTo>
                  <a:lnTo>
                    <a:pt x="61825" y="2914"/>
                  </a:lnTo>
                  <a:lnTo>
                    <a:pt x="61706" y="2684"/>
                  </a:lnTo>
                  <a:lnTo>
                    <a:pt x="61578" y="2454"/>
                  </a:lnTo>
                  <a:lnTo>
                    <a:pt x="61433" y="2233"/>
                  </a:lnTo>
                  <a:lnTo>
                    <a:pt x="61433" y="2233"/>
                  </a:lnTo>
                  <a:lnTo>
                    <a:pt x="61280" y="2020"/>
                  </a:lnTo>
                  <a:lnTo>
                    <a:pt x="61118" y="1815"/>
                  </a:lnTo>
                  <a:lnTo>
                    <a:pt x="60947" y="1628"/>
                  </a:lnTo>
                  <a:lnTo>
                    <a:pt x="60768" y="1440"/>
                  </a:lnTo>
                  <a:lnTo>
                    <a:pt x="60581" y="1270"/>
                  </a:lnTo>
                  <a:lnTo>
                    <a:pt x="60394" y="1108"/>
                  </a:lnTo>
                  <a:lnTo>
                    <a:pt x="60189" y="955"/>
                  </a:lnTo>
                  <a:lnTo>
                    <a:pt x="59985" y="818"/>
                  </a:lnTo>
                  <a:lnTo>
                    <a:pt x="59772" y="691"/>
                  </a:lnTo>
                  <a:lnTo>
                    <a:pt x="59559" y="571"/>
                  </a:lnTo>
                  <a:lnTo>
                    <a:pt x="59329" y="461"/>
                  </a:lnTo>
                  <a:lnTo>
                    <a:pt x="59107" y="367"/>
                  </a:lnTo>
                  <a:lnTo>
                    <a:pt x="58877" y="282"/>
                  </a:lnTo>
                  <a:lnTo>
                    <a:pt x="58639" y="205"/>
                  </a:lnTo>
                  <a:lnTo>
                    <a:pt x="58409" y="137"/>
                  </a:lnTo>
                  <a:lnTo>
                    <a:pt x="58162" y="86"/>
                  </a:lnTo>
                  <a:lnTo>
                    <a:pt x="57923" y="52"/>
                  </a:lnTo>
                  <a:lnTo>
                    <a:pt x="57676" y="18"/>
                  </a:lnTo>
                  <a:lnTo>
                    <a:pt x="57437" y="1"/>
                  </a:lnTo>
                  <a:lnTo>
                    <a:pt x="57190" y="1"/>
                  </a:lnTo>
                  <a:lnTo>
                    <a:pt x="56943" y="9"/>
                  </a:lnTo>
                  <a:lnTo>
                    <a:pt x="56696" y="26"/>
                  </a:lnTo>
                  <a:lnTo>
                    <a:pt x="56449" y="52"/>
                  </a:lnTo>
                  <a:lnTo>
                    <a:pt x="56211" y="94"/>
                  </a:lnTo>
                  <a:lnTo>
                    <a:pt x="55964" y="154"/>
                  </a:lnTo>
                  <a:lnTo>
                    <a:pt x="55725" y="222"/>
                  </a:lnTo>
                  <a:lnTo>
                    <a:pt x="55486" y="299"/>
                  </a:lnTo>
                  <a:lnTo>
                    <a:pt x="55248" y="392"/>
                  </a:lnTo>
                  <a:lnTo>
                    <a:pt x="55018" y="495"/>
                  </a:lnTo>
                  <a:lnTo>
                    <a:pt x="54788" y="614"/>
                  </a:lnTo>
                  <a:lnTo>
                    <a:pt x="54558" y="742"/>
                  </a:lnTo>
                  <a:lnTo>
                    <a:pt x="54336" y="887"/>
                  </a:lnTo>
                  <a:lnTo>
                    <a:pt x="54336" y="887"/>
                  </a:lnTo>
                  <a:lnTo>
                    <a:pt x="53842" y="1227"/>
                  </a:lnTo>
                  <a:lnTo>
                    <a:pt x="53357" y="1568"/>
                  </a:lnTo>
                  <a:lnTo>
                    <a:pt x="52871" y="1926"/>
                  </a:lnTo>
                  <a:lnTo>
                    <a:pt x="52394" y="2284"/>
                  </a:lnTo>
                  <a:lnTo>
                    <a:pt x="51934" y="2642"/>
                  </a:lnTo>
                  <a:lnTo>
                    <a:pt x="51465" y="3016"/>
                  </a:lnTo>
                  <a:lnTo>
                    <a:pt x="51014" y="3383"/>
                  </a:lnTo>
                  <a:lnTo>
                    <a:pt x="50571" y="3766"/>
                  </a:lnTo>
                  <a:lnTo>
                    <a:pt x="50128" y="4149"/>
                  </a:lnTo>
                  <a:lnTo>
                    <a:pt x="49693" y="4533"/>
                  </a:lnTo>
                  <a:lnTo>
                    <a:pt x="49267" y="4925"/>
                  </a:lnTo>
                  <a:lnTo>
                    <a:pt x="48850" y="5325"/>
                  </a:lnTo>
                  <a:lnTo>
                    <a:pt x="48432" y="5726"/>
                  </a:lnTo>
                  <a:lnTo>
                    <a:pt x="48032" y="6134"/>
                  </a:lnTo>
                  <a:lnTo>
                    <a:pt x="47632" y="6543"/>
                  </a:lnTo>
                  <a:lnTo>
                    <a:pt x="47240" y="6961"/>
                  </a:lnTo>
                  <a:lnTo>
                    <a:pt x="46856" y="7378"/>
                  </a:lnTo>
                  <a:lnTo>
                    <a:pt x="46482" y="7804"/>
                  </a:lnTo>
                  <a:lnTo>
                    <a:pt x="46115" y="8230"/>
                  </a:lnTo>
                  <a:lnTo>
                    <a:pt x="45749" y="8665"/>
                  </a:lnTo>
                  <a:lnTo>
                    <a:pt x="45391" y="9108"/>
                  </a:lnTo>
                  <a:lnTo>
                    <a:pt x="45050" y="9542"/>
                  </a:lnTo>
                  <a:lnTo>
                    <a:pt x="44710" y="9994"/>
                  </a:lnTo>
                  <a:lnTo>
                    <a:pt x="44377" y="10437"/>
                  </a:lnTo>
                  <a:lnTo>
                    <a:pt x="44054" y="10897"/>
                  </a:lnTo>
                  <a:lnTo>
                    <a:pt x="43730" y="11348"/>
                  </a:lnTo>
                  <a:lnTo>
                    <a:pt x="43423" y="11808"/>
                  </a:lnTo>
                  <a:lnTo>
                    <a:pt x="43125" y="12277"/>
                  </a:lnTo>
                  <a:lnTo>
                    <a:pt x="42827" y="12745"/>
                  </a:lnTo>
                  <a:lnTo>
                    <a:pt x="42537" y="13214"/>
                  </a:lnTo>
                  <a:lnTo>
                    <a:pt x="42264" y="13691"/>
                  </a:lnTo>
                  <a:lnTo>
                    <a:pt x="41992" y="14168"/>
                  </a:lnTo>
                  <a:lnTo>
                    <a:pt x="41728" y="14654"/>
                  </a:lnTo>
                  <a:lnTo>
                    <a:pt x="41472" y="15139"/>
                  </a:lnTo>
                  <a:lnTo>
                    <a:pt x="41225" y="15625"/>
                  </a:lnTo>
                  <a:lnTo>
                    <a:pt x="40987" y="16119"/>
                  </a:lnTo>
                  <a:lnTo>
                    <a:pt x="40757" y="16613"/>
                  </a:lnTo>
                  <a:lnTo>
                    <a:pt x="40527" y="17116"/>
                  </a:lnTo>
                  <a:lnTo>
                    <a:pt x="40314" y="17619"/>
                  </a:lnTo>
                  <a:lnTo>
                    <a:pt x="40101" y="18121"/>
                  </a:lnTo>
                  <a:lnTo>
                    <a:pt x="39905" y="18632"/>
                  </a:lnTo>
                  <a:lnTo>
                    <a:pt x="39709" y="19135"/>
                  </a:lnTo>
                  <a:lnTo>
                    <a:pt x="39530" y="19655"/>
                  </a:lnTo>
                  <a:lnTo>
                    <a:pt x="39351" y="20166"/>
                  </a:lnTo>
                  <a:lnTo>
                    <a:pt x="39189" y="20685"/>
                  </a:lnTo>
                  <a:lnTo>
                    <a:pt x="39027" y="21205"/>
                  </a:lnTo>
                  <a:lnTo>
                    <a:pt x="38874" y="21733"/>
                  </a:lnTo>
                  <a:lnTo>
                    <a:pt x="38737" y="22253"/>
                  </a:lnTo>
                  <a:lnTo>
                    <a:pt x="38601" y="22781"/>
                  </a:lnTo>
                  <a:lnTo>
                    <a:pt x="38473" y="23318"/>
                  </a:lnTo>
                  <a:lnTo>
                    <a:pt x="38354" y="23846"/>
                  </a:lnTo>
                  <a:lnTo>
                    <a:pt x="38252" y="24383"/>
                  </a:lnTo>
                  <a:lnTo>
                    <a:pt x="38150" y="24920"/>
                  </a:lnTo>
                  <a:lnTo>
                    <a:pt x="38056" y="25456"/>
                  </a:lnTo>
                  <a:lnTo>
                    <a:pt x="37971" y="26002"/>
                  </a:lnTo>
                  <a:lnTo>
                    <a:pt x="37903" y="26538"/>
                  </a:lnTo>
                  <a:lnTo>
                    <a:pt x="37834" y="27084"/>
                  </a:lnTo>
                  <a:lnTo>
                    <a:pt x="37775" y="27637"/>
                  </a:lnTo>
                  <a:lnTo>
                    <a:pt x="37724" y="28183"/>
                  </a:lnTo>
                  <a:lnTo>
                    <a:pt x="37690" y="28736"/>
                  </a:lnTo>
                  <a:lnTo>
                    <a:pt x="37656" y="29281"/>
                  </a:lnTo>
                  <a:lnTo>
                    <a:pt x="37639" y="29835"/>
                  </a:lnTo>
                  <a:lnTo>
                    <a:pt x="37621" y="30389"/>
                  </a:lnTo>
                  <a:lnTo>
                    <a:pt x="37613" y="30951"/>
                  </a:lnTo>
                  <a:lnTo>
                    <a:pt x="37613" y="30951"/>
                  </a:lnTo>
                  <a:lnTo>
                    <a:pt x="37621" y="31727"/>
                  </a:lnTo>
                  <a:lnTo>
                    <a:pt x="37656" y="32502"/>
                  </a:lnTo>
                  <a:lnTo>
                    <a:pt x="37698" y="33269"/>
                  </a:lnTo>
                  <a:lnTo>
                    <a:pt x="37758" y="34044"/>
                  </a:lnTo>
                  <a:lnTo>
                    <a:pt x="37843" y="34819"/>
                  </a:lnTo>
                  <a:lnTo>
                    <a:pt x="37945" y="35586"/>
                  </a:lnTo>
                  <a:lnTo>
                    <a:pt x="38056" y="36353"/>
                  </a:lnTo>
                  <a:lnTo>
                    <a:pt x="38192" y="37111"/>
                  </a:lnTo>
                  <a:lnTo>
                    <a:pt x="38346" y="37877"/>
                  </a:lnTo>
                  <a:lnTo>
                    <a:pt x="38516" y="38636"/>
                  </a:lnTo>
                  <a:lnTo>
                    <a:pt x="38703" y="39385"/>
                  </a:lnTo>
                  <a:lnTo>
                    <a:pt x="38908" y="40135"/>
                  </a:lnTo>
                  <a:lnTo>
                    <a:pt x="39121" y="40885"/>
                  </a:lnTo>
                  <a:lnTo>
                    <a:pt x="39359" y="41626"/>
                  </a:lnTo>
                  <a:lnTo>
                    <a:pt x="39615" y="42367"/>
                  </a:lnTo>
                  <a:lnTo>
                    <a:pt x="39888" y="43100"/>
                  </a:lnTo>
                  <a:lnTo>
                    <a:pt x="39888" y="43100"/>
                  </a:lnTo>
                  <a:lnTo>
                    <a:pt x="38985" y="43287"/>
                  </a:lnTo>
                  <a:lnTo>
                    <a:pt x="38090" y="43483"/>
                  </a:lnTo>
                  <a:lnTo>
                    <a:pt x="37204" y="43696"/>
                  </a:lnTo>
                  <a:lnTo>
                    <a:pt x="36318" y="43926"/>
                  </a:lnTo>
                  <a:lnTo>
                    <a:pt x="35449" y="44165"/>
                  </a:lnTo>
                  <a:lnTo>
                    <a:pt x="34589" y="44429"/>
                  </a:lnTo>
                  <a:lnTo>
                    <a:pt x="33728" y="44701"/>
                  </a:lnTo>
                  <a:lnTo>
                    <a:pt x="32885" y="45000"/>
                  </a:lnTo>
                  <a:lnTo>
                    <a:pt x="32050" y="45306"/>
                  </a:lnTo>
                  <a:lnTo>
                    <a:pt x="31215" y="45630"/>
                  </a:lnTo>
                  <a:lnTo>
                    <a:pt x="30397" y="45962"/>
                  </a:lnTo>
                  <a:lnTo>
                    <a:pt x="29596" y="46320"/>
                  </a:lnTo>
                  <a:lnTo>
                    <a:pt x="28795" y="46686"/>
                  </a:lnTo>
                  <a:lnTo>
                    <a:pt x="28012" y="47061"/>
                  </a:lnTo>
                  <a:lnTo>
                    <a:pt x="27228" y="47462"/>
                  </a:lnTo>
                  <a:lnTo>
                    <a:pt x="26461" y="47871"/>
                  </a:lnTo>
                  <a:lnTo>
                    <a:pt x="25711" y="48288"/>
                  </a:lnTo>
                  <a:lnTo>
                    <a:pt x="24962" y="48723"/>
                  </a:lnTo>
                  <a:lnTo>
                    <a:pt x="24229" y="49174"/>
                  </a:lnTo>
                  <a:lnTo>
                    <a:pt x="23505" y="49634"/>
                  </a:lnTo>
                  <a:lnTo>
                    <a:pt x="22798" y="50111"/>
                  </a:lnTo>
                  <a:lnTo>
                    <a:pt x="22099" y="50597"/>
                  </a:lnTo>
                  <a:lnTo>
                    <a:pt x="21409" y="51099"/>
                  </a:lnTo>
                  <a:lnTo>
                    <a:pt x="20736" y="51611"/>
                  </a:lnTo>
                  <a:lnTo>
                    <a:pt x="20080" y="52139"/>
                  </a:lnTo>
                  <a:lnTo>
                    <a:pt x="19424" y="52676"/>
                  </a:lnTo>
                  <a:lnTo>
                    <a:pt x="18794" y="53229"/>
                  </a:lnTo>
                  <a:lnTo>
                    <a:pt x="18172" y="53783"/>
                  </a:lnTo>
                  <a:lnTo>
                    <a:pt x="17558" y="54354"/>
                  </a:lnTo>
                  <a:lnTo>
                    <a:pt x="16962" y="54942"/>
                  </a:lnTo>
                  <a:lnTo>
                    <a:pt x="16383" y="55538"/>
                  </a:lnTo>
                  <a:lnTo>
                    <a:pt x="15812" y="56143"/>
                  </a:lnTo>
                  <a:lnTo>
                    <a:pt x="15258" y="56756"/>
                  </a:lnTo>
                  <a:lnTo>
                    <a:pt x="14722" y="57378"/>
                  </a:lnTo>
                  <a:lnTo>
                    <a:pt x="14193" y="58017"/>
                  </a:lnTo>
                  <a:lnTo>
                    <a:pt x="13682" y="58665"/>
                  </a:lnTo>
                  <a:lnTo>
                    <a:pt x="13188" y="59321"/>
                  </a:lnTo>
                  <a:lnTo>
                    <a:pt x="12711" y="59985"/>
                  </a:lnTo>
                  <a:lnTo>
                    <a:pt x="12242" y="60667"/>
                  </a:lnTo>
                  <a:lnTo>
                    <a:pt x="11799" y="61348"/>
                  </a:lnTo>
                  <a:lnTo>
                    <a:pt x="11365" y="62047"/>
                  </a:lnTo>
                  <a:lnTo>
                    <a:pt x="10947" y="62745"/>
                  </a:lnTo>
                  <a:lnTo>
                    <a:pt x="10547" y="63461"/>
                  </a:lnTo>
                  <a:lnTo>
                    <a:pt x="10164" y="64177"/>
                  </a:lnTo>
                  <a:lnTo>
                    <a:pt x="9797" y="64909"/>
                  </a:lnTo>
                  <a:lnTo>
                    <a:pt x="9448" y="65642"/>
                  </a:lnTo>
                  <a:lnTo>
                    <a:pt x="9116" y="66392"/>
                  </a:lnTo>
                  <a:lnTo>
                    <a:pt x="8792" y="67141"/>
                  </a:lnTo>
                  <a:lnTo>
                    <a:pt x="8494" y="67900"/>
                  </a:lnTo>
                  <a:lnTo>
                    <a:pt x="8221" y="68666"/>
                  </a:lnTo>
                  <a:lnTo>
                    <a:pt x="7957" y="69442"/>
                  </a:lnTo>
                  <a:lnTo>
                    <a:pt x="7710" y="70225"/>
                  </a:lnTo>
                  <a:lnTo>
                    <a:pt x="7480" y="71018"/>
                  </a:lnTo>
                  <a:lnTo>
                    <a:pt x="7276" y="71810"/>
                  </a:lnTo>
                  <a:lnTo>
                    <a:pt x="7088" y="72611"/>
                  </a:lnTo>
                  <a:lnTo>
                    <a:pt x="6918" y="73420"/>
                  </a:lnTo>
                  <a:lnTo>
                    <a:pt x="6764" y="74238"/>
                  </a:lnTo>
                  <a:lnTo>
                    <a:pt x="6637" y="75056"/>
                  </a:lnTo>
                  <a:lnTo>
                    <a:pt x="6526" y="75882"/>
                  </a:lnTo>
                  <a:lnTo>
                    <a:pt x="6432" y="76717"/>
                  </a:lnTo>
                  <a:lnTo>
                    <a:pt x="6390" y="77135"/>
                  </a:lnTo>
                  <a:lnTo>
                    <a:pt x="6364" y="77552"/>
                  </a:lnTo>
                  <a:lnTo>
                    <a:pt x="6330" y="77969"/>
                  </a:lnTo>
                  <a:lnTo>
                    <a:pt x="6304" y="78395"/>
                  </a:lnTo>
                  <a:lnTo>
                    <a:pt x="6287" y="78813"/>
                  </a:lnTo>
                  <a:lnTo>
                    <a:pt x="6279" y="79239"/>
                  </a:lnTo>
                  <a:lnTo>
                    <a:pt x="6270" y="79665"/>
                  </a:lnTo>
                  <a:lnTo>
                    <a:pt x="6270" y="80091"/>
                  </a:lnTo>
                  <a:lnTo>
                    <a:pt x="6270" y="80091"/>
                  </a:lnTo>
                  <a:lnTo>
                    <a:pt x="6279" y="80815"/>
                  </a:lnTo>
                  <a:lnTo>
                    <a:pt x="6296" y="81548"/>
                  </a:lnTo>
                  <a:lnTo>
                    <a:pt x="6338" y="82272"/>
                  </a:lnTo>
                  <a:lnTo>
                    <a:pt x="6390" y="82996"/>
                  </a:lnTo>
                  <a:lnTo>
                    <a:pt x="6458" y="83712"/>
                  </a:lnTo>
                  <a:lnTo>
                    <a:pt x="6543" y="84436"/>
                  </a:lnTo>
                  <a:lnTo>
                    <a:pt x="6645" y="85143"/>
                  </a:lnTo>
                  <a:lnTo>
                    <a:pt x="6764" y="85858"/>
                  </a:lnTo>
                  <a:lnTo>
                    <a:pt x="6892" y="86565"/>
                  </a:lnTo>
                  <a:lnTo>
                    <a:pt x="7037" y="87273"/>
                  </a:lnTo>
                  <a:lnTo>
                    <a:pt x="7199" y="87980"/>
                  </a:lnTo>
                  <a:lnTo>
                    <a:pt x="7378" y="88678"/>
                  </a:lnTo>
                  <a:lnTo>
                    <a:pt x="7565" y="89377"/>
                  </a:lnTo>
                  <a:lnTo>
                    <a:pt x="7770" y="90067"/>
                  </a:lnTo>
                  <a:lnTo>
                    <a:pt x="7991" y="90757"/>
                  </a:lnTo>
                  <a:lnTo>
                    <a:pt x="8221" y="91439"/>
                  </a:lnTo>
                  <a:lnTo>
                    <a:pt x="8468" y="92120"/>
                  </a:lnTo>
                  <a:lnTo>
                    <a:pt x="8732" y="92793"/>
                  </a:lnTo>
                  <a:lnTo>
                    <a:pt x="9014" y="93466"/>
                  </a:lnTo>
                  <a:lnTo>
                    <a:pt x="9303" y="94131"/>
                  </a:lnTo>
                  <a:lnTo>
                    <a:pt x="9610" y="94787"/>
                  </a:lnTo>
                  <a:lnTo>
                    <a:pt x="9934" y="95443"/>
                  </a:lnTo>
                  <a:lnTo>
                    <a:pt x="10266" y="96099"/>
                  </a:lnTo>
                  <a:lnTo>
                    <a:pt x="10615" y="96738"/>
                  </a:lnTo>
                  <a:lnTo>
                    <a:pt x="10973" y="97377"/>
                  </a:lnTo>
                  <a:lnTo>
                    <a:pt x="11348" y="98015"/>
                  </a:lnTo>
                  <a:lnTo>
                    <a:pt x="11740" y="98637"/>
                  </a:lnTo>
                  <a:lnTo>
                    <a:pt x="12140" y="99259"/>
                  </a:lnTo>
                  <a:lnTo>
                    <a:pt x="12558" y="99881"/>
                  </a:lnTo>
                  <a:lnTo>
                    <a:pt x="12992" y="100486"/>
                  </a:lnTo>
                  <a:lnTo>
                    <a:pt x="13435" y="101091"/>
                  </a:lnTo>
                  <a:lnTo>
                    <a:pt x="13895" y="101679"/>
                  </a:lnTo>
                  <a:lnTo>
                    <a:pt x="13895" y="101679"/>
                  </a:lnTo>
                  <a:lnTo>
                    <a:pt x="13469" y="102122"/>
                  </a:lnTo>
                  <a:lnTo>
                    <a:pt x="13060" y="102556"/>
                  </a:lnTo>
                  <a:lnTo>
                    <a:pt x="12651" y="102999"/>
                  </a:lnTo>
                  <a:lnTo>
                    <a:pt x="12251" y="103451"/>
                  </a:lnTo>
                  <a:lnTo>
                    <a:pt x="11859" y="103894"/>
                  </a:lnTo>
                  <a:lnTo>
                    <a:pt x="11467" y="104345"/>
                  </a:lnTo>
                  <a:lnTo>
                    <a:pt x="11092" y="104805"/>
                  </a:lnTo>
                  <a:lnTo>
                    <a:pt x="10709" y="105265"/>
                  </a:lnTo>
                  <a:lnTo>
                    <a:pt x="10343" y="105725"/>
                  </a:lnTo>
                  <a:lnTo>
                    <a:pt x="9976" y="106194"/>
                  </a:lnTo>
                  <a:lnTo>
                    <a:pt x="9618" y="106654"/>
                  </a:lnTo>
                  <a:lnTo>
                    <a:pt x="9269" y="107131"/>
                  </a:lnTo>
                  <a:lnTo>
                    <a:pt x="8920" y="107600"/>
                  </a:lnTo>
                  <a:lnTo>
                    <a:pt x="8588" y="108077"/>
                  </a:lnTo>
                  <a:lnTo>
                    <a:pt x="8255" y="108554"/>
                  </a:lnTo>
                  <a:lnTo>
                    <a:pt x="7923" y="109039"/>
                  </a:lnTo>
                  <a:lnTo>
                    <a:pt x="7608" y="109525"/>
                  </a:lnTo>
                  <a:lnTo>
                    <a:pt x="7293" y="110011"/>
                  </a:lnTo>
                  <a:lnTo>
                    <a:pt x="6986" y="110505"/>
                  </a:lnTo>
                  <a:lnTo>
                    <a:pt x="6679" y="110999"/>
                  </a:lnTo>
                  <a:lnTo>
                    <a:pt x="6390" y="111493"/>
                  </a:lnTo>
                  <a:lnTo>
                    <a:pt x="6100" y="111987"/>
                  </a:lnTo>
                  <a:lnTo>
                    <a:pt x="5819" y="112490"/>
                  </a:lnTo>
                  <a:lnTo>
                    <a:pt x="5546" y="112992"/>
                  </a:lnTo>
                  <a:lnTo>
                    <a:pt x="5274" y="113495"/>
                  </a:lnTo>
                  <a:lnTo>
                    <a:pt x="5009" y="114006"/>
                  </a:lnTo>
                  <a:lnTo>
                    <a:pt x="4754" y="114517"/>
                  </a:lnTo>
                  <a:lnTo>
                    <a:pt x="4507" y="115029"/>
                  </a:lnTo>
                  <a:lnTo>
                    <a:pt x="4260" y="115540"/>
                  </a:lnTo>
                  <a:lnTo>
                    <a:pt x="4021" y="116059"/>
                  </a:lnTo>
                  <a:lnTo>
                    <a:pt x="3791" y="116579"/>
                  </a:lnTo>
                  <a:lnTo>
                    <a:pt x="3570" y="117099"/>
                  </a:lnTo>
                  <a:lnTo>
                    <a:pt x="3357" y="117618"/>
                  </a:lnTo>
                  <a:lnTo>
                    <a:pt x="3144" y="118147"/>
                  </a:lnTo>
                  <a:lnTo>
                    <a:pt x="2939" y="118675"/>
                  </a:lnTo>
                  <a:lnTo>
                    <a:pt x="2743" y="119203"/>
                  </a:lnTo>
                  <a:lnTo>
                    <a:pt x="2556" y="119731"/>
                  </a:lnTo>
                  <a:lnTo>
                    <a:pt x="2368" y="120268"/>
                  </a:lnTo>
                  <a:lnTo>
                    <a:pt x="2190" y="120805"/>
                  </a:lnTo>
                  <a:lnTo>
                    <a:pt x="2019" y="121341"/>
                  </a:lnTo>
                  <a:lnTo>
                    <a:pt x="1857" y="121878"/>
                  </a:lnTo>
                  <a:lnTo>
                    <a:pt x="1704" y="122423"/>
                  </a:lnTo>
                  <a:lnTo>
                    <a:pt x="1551" y="122960"/>
                  </a:lnTo>
                  <a:lnTo>
                    <a:pt x="1406" y="123505"/>
                  </a:lnTo>
                  <a:lnTo>
                    <a:pt x="1269" y="124051"/>
                  </a:lnTo>
                  <a:lnTo>
                    <a:pt x="1142" y="124604"/>
                  </a:lnTo>
                  <a:lnTo>
                    <a:pt x="1022" y="125150"/>
                  </a:lnTo>
                  <a:lnTo>
                    <a:pt x="903" y="125703"/>
                  </a:lnTo>
                  <a:lnTo>
                    <a:pt x="792" y="126257"/>
                  </a:lnTo>
                  <a:lnTo>
                    <a:pt x="690" y="126811"/>
                  </a:lnTo>
                  <a:lnTo>
                    <a:pt x="596" y="127365"/>
                  </a:lnTo>
                  <a:lnTo>
                    <a:pt x="511" y="127918"/>
                  </a:lnTo>
                  <a:lnTo>
                    <a:pt x="426" y="128481"/>
                  </a:lnTo>
                  <a:lnTo>
                    <a:pt x="358" y="129034"/>
                  </a:lnTo>
                  <a:lnTo>
                    <a:pt x="290" y="129597"/>
                  </a:lnTo>
                  <a:lnTo>
                    <a:pt x="230" y="130159"/>
                  </a:lnTo>
                  <a:lnTo>
                    <a:pt x="170" y="130721"/>
                  </a:lnTo>
                  <a:lnTo>
                    <a:pt x="128" y="131283"/>
                  </a:lnTo>
                  <a:lnTo>
                    <a:pt x="85" y="131854"/>
                  </a:lnTo>
                  <a:lnTo>
                    <a:pt x="60" y="132417"/>
                  </a:lnTo>
                  <a:lnTo>
                    <a:pt x="34" y="132987"/>
                  </a:lnTo>
                  <a:lnTo>
                    <a:pt x="9" y="133558"/>
                  </a:lnTo>
                  <a:lnTo>
                    <a:pt x="0" y="134129"/>
                  </a:lnTo>
                  <a:lnTo>
                    <a:pt x="0" y="134700"/>
                  </a:lnTo>
                  <a:lnTo>
                    <a:pt x="0" y="134700"/>
                  </a:lnTo>
                  <a:lnTo>
                    <a:pt x="9" y="135620"/>
                  </a:lnTo>
                  <a:lnTo>
                    <a:pt x="34" y="136531"/>
                  </a:lnTo>
                  <a:lnTo>
                    <a:pt x="85" y="137451"/>
                  </a:lnTo>
                  <a:lnTo>
                    <a:pt x="153" y="138363"/>
                  </a:lnTo>
                  <a:lnTo>
                    <a:pt x="239" y="139266"/>
                  </a:lnTo>
                  <a:lnTo>
                    <a:pt x="349" y="140169"/>
                  </a:lnTo>
                  <a:lnTo>
                    <a:pt x="469" y="141064"/>
                  </a:lnTo>
                  <a:lnTo>
                    <a:pt x="613" y="141958"/>
                  </a:lnTo>
                  <a:lnTo>
                    <a:pt x="775" y="142853"/>
                  </a:lnTo>
                  <a:lnTo>
                    <a:pt x="954" y="143730"/>
                  </a:lnTo>
                  <a:lnTo>
                    <a:pt x="1150" y="144616"/>
                  </a:lnTo>
                  <a:lnTo>
                    <a:pt x="1372" y="145485"/>
                  </a:lnTo>
                  <a:lnTo>
                    <a:pt x="1602" y="146354"/>
                  </a:lnTo>
                  <a:lnTo>
                    <a:pt x="1857" y="147223"/>
                  </a:lnTo>
                  <a:lnTo>
                    <a:pt x="2121" y="148075"/>
                  </a:lnTo>
                  <a:lnTo>
                    <a:pt x="2411" y="148927"/>
                  </a:lnTo>
                  <a:lnTo>
                    <a:pt x="2709" y="149779"/>
                  </a:lnTo>
                  <a:lnTo>
                    <a:pt x="3033" y="150614"/>
                  </a:lnTo>
                  <a:lnTo>
                    <a:pt x="3374" y="151449"/>
                  </a:lnTo>
                  <a:lnTo>
                    <a:pt x="3723" y="152275"/>
                  </a:lnTo>
                  <a:lnTo>
                    <a:pt x="4098" y="153093"/>
                  </a:lnTo>
                  <a:lnTo>
                    <a:pt x="4481" y="153911"/>
                  </a:lnTo>
                  <a:lnTo>
                    <a:pt x="4882" y="154720"/>
                  </a:lnTo>
                  <a:lnTo>
                    <a:pt x="5308" y="155512"/>
                  </a:lnTo>
                  <a:lnTo>
                    <a:pt x="5742" y="156305"/>
                  </a:lnTo>
                  <a:lnTo>
                    <a:pt x="6194" y="157089"/>
                  </a:lnTo>
                  <a:lnTo>
                    <a:pt x="6654" y="157864"/>
                  </a:lnTo>
                  <a:lnTo>
                    <a:pt x="7139" y="158639"/>
                  </a:lnTo>
                  <a:lnTo>
                    <a:pt x="7633" y="159397"/>
                  </a:lnTo>
                  <a:lnTo>
                    <a:pt x="8145" y="160147"/>
                  </a:lnTo>
                  <a:lnTo>
                    <a:pt x="8673" y="160888"/>
                  </a:lnTo>
                  <a:lnTo>
                    <a:pt x="9218" y="161621"/>
                  </a:lnTo>
                  <a:lnTo>
                    <a:pt x="9772" y="162353"/>
                  </a:lnTo>
                  <a:lnTo>
                    <a:pt x="10351" y="163069"/>
                  </a:lnTo>
                  <a:lnTo>
                    <a:pt x="10930" y="163776"/>
                  </a:lnTo>
                  <a:lnTo>
                    <a:pt x="11535" y="164475"/>
                  </a:lnTo>
                  <a:lnTo>
                    <a:pt x="12149" y="165156"/>
                  </a:lnTo>
                  <a:lnTo>
                    <a:pt x="12779" y="165838"/>
                  </a:lnTo>
                  <a:lnTo>
                    <a:pt x="13418" y="166502"/>
                  </a:lnTo>
                  <a:lnTo>
                    <a:pt x="14074" y="167167"/>
                  </a:lnTo>
                  <a:lnTo>
                    <a:pt x="14739" y="167814"/>
                  </a:lnTo>
                  <a:lnTo>
                    <a:pt x="15420" y="168453"/>
                  </a:lnTo>
                  <a:lnTo>
                    <a:pt x="16119" y="169075"/>
                  </a:lnTo>
                  <a:lnTo>
                    <a:pt x="16826" y="169697"/>
                  </a:lnTo>
                  <a:lnTo>
                    <a:pt x="17550" y="170302"/>
                  </a:lnTo>
                  <a:lnTo>
                    <a:pt x="18283" y="170890"/>
                  </a:lnTo>
                  <a:lnTo>
                    <a:pt x="19032" y="171478"/>
                  </a:lnTo>
                  <a:lnTo>
                    <a:pt x="19791" y="172048"/>
                  </a:lnTo>
                  <a:lnTo>
                    <a:pt x="20557" y="172602"/>
                  </a:lnTo>
                  <a:lnTo>
                    <a:pt x="21341" y="173156"/>
                  </a:lnTo>
                  <a:lnTo>
                    <a:pt x="22133" y="173693"/>
                  </a:lnTo>
                  <a:lnTo>
                    <a:pt x="22943" y="174212"/>
                  </a:lnTo>
                  <a:lnTo>
                    <a:pt x="23761" y="174724"/>
                  </a:lnTo>
                  <a:lnTo>
                    <a:pt x="24595" y="175218"/>
                  </a:lnTo>
                  <a:lnTo>
                    <a:pt x="25430" y="175703"/>
                  </a:lnTo>
                  <a:lnTo>
                    <a:pt x="26282" y="176180"/>
                  </a:lnTo>
                  <a:lnTo>
                    <a:pt x="27151" y="176640"/>
                  </a:lnTo>
                  <a:lnTo>
                    <a:pt x="28020" y="177083"/>
                  </a:lnTo>
                  <a:lnTo>
                    <a:pt x="28906" y="177518"/>
                  </a:lnTo>
                  <a:lnTo>
                    <a:pt x="29801" y="177935"/>
                  </a:lnTo>
                  <a:lnTo>
                    <a:pt x="30704" y="178344"/>
                  </a:lnTo>
                  <a:lnTo>
                    <a:pt x="31624" y="178728"/>
                  </a:lnTo>
                  <a:lnTo>
                    <a:pt x="32544" y="179111"/>
                  </a:lnTo>
                  <a:lnTo>
                    <a:pt x="33481" y="179469"/>
                  </a:lnTo>
                  <a:lnTo>
                    <a:pt x="33481" y="179469"/>
                  </a:lnTo>
                  <a:lnTo>
                    <a:pt x="32987" y="180201"/>
                  </a:lnTo>
                  <a:lnTo>
                    <a:pt x="32501" y="180934"/>
                  </a:lnTo>
                  <a:lnTo>
                    <a:pt x="32024" y="181684"/>
                  </a:lnTo>
                  <a:lnTo>
                    <a:pt x="31573" y="182434"/>
                  </a:lnTo>
                  <a:lnTo>
                    <a:pt x="31130" y="183200"/>
                  </a:lnTo>
                  <a:lnTo>
                    <a:pt x="30695" y="183967"/>
                  </a:lnTo>
                  <a:lnTo>
                    <a:pt x="30286" y="184742"/>
                  </a:lnTo>
                  <a:lnTo>
                    <a:pt x="29886" y="185526"/>
                  </a:lnTo>
                  <a:lnTo>
                    <a:pt x="29503" y="186318"/>
                  </a:lnTo>
                  <a:lnTo>
                    <a:pt x="29136" y="187111"/>
                  </a:lnTo>
                  <a:lnTo>
                    <a:pt x="28787" y="187911"/>
                  </a:lnTo>
                  <a:lnTo>
                    <a:pt x="28446" y="188721"/>
                  </a:lnTo>
                  <a:lnTo>
                    <a:pt x="28122" y="189530"/>
                  </a:lnTo>
                  <a:lnTo>
                    <a:pt x="27816" y="190348"/>
                  </a:lnTo>
                  <a:lnTo>
                    <a:pt x="27526" y="191174"/>
                  </a:lnTo>
                  <a:lnTo>
                    <a:pt x="27253" y="192001"/>
                  </a:lnTo>
                  <a:lnTo>
                    <a:pt x="26989" y="192836"/>
                  </a:lnTo>
                  <a:lnTo>
                    <a:pt x="26751" y="193671"/>
                  </a:lnTo>
                  <a:lnTo>
                    <a:pt x="26521" y="194514"/>
                  </a:lnTo>
                  <a:lnTo>
                    <a:pt x="26308" y="195357"/>
                  </a:lnTo>
                  <a:lnTo>
                    <a:pt x="26112" y="196201"/>
                  </a:lnTo>
                  <a:lnTo>
                    <a:pt x="25933" y="197053"/>
                  </a:lnTo>
                  <a:lnTo>
                    <a:pt x="25771" y="197913"/>
                  </a:lnTo>
                  <a:lnTo>
                    <a:pt x="25626" y="198765"/>
                  </a:lnTo>
                  <a:lnTo>
                    <a:pt x="25498" y="199626"/>
                  </a:lnTo>
                  <a:lnTo>
                    <a:pt x="25388" y="200486"/>
                  </a:lnTo>
                  <a:lnTo>
                    <a:pt x="25294" y="201346"/>
                  </a:lnTo>
                  <a:lnTo>
                    <a:pt x="25217" y="202215"/>
                  </a:lnTo>
                  <a:lnTo>
                    <a:pt x="25149" y="203076"/>
                  </a:lnTo>
                  <a:lnTo>
                    <a:pt x="25107" y="203945"/>
                  </a:lnTo>
                  <a:lnTo>
                    <a:pt x="25081" y="204814"/>
                  </a:lnTo>
                  <a:lnTo>
                    <a:pt x="25072" y="205683"/>
                  </a:lnTo>
                  <a:lnTo>
                    <a:pt x="25072" y="205683"/>
                  </a:lnTo>
                  <a:lnTo>
                    <a:pt x="25081" y="205947"/>
                  </a:lnTo>
                  <a:lnTo>
                    <a:pt x="25098" y="206202"/>
                  </a:lnTo>
                  <a:lnTo>
                    <a:pt x="25132" y="206458"/>
                  </a:lnTo>
                  <a:lnTo>
                    <a:pt x="25175" y="206714"/>
                  </a:lnTo>
                  <a:lnTo>
                    <a:pt x="25234" y="206961"/>
                  </a:lnTo>
                  <a:lnTo>
                    <a:pt x="25303" y="207199"/>
                  </a:lnTo>
                  <a:lnTo>
                    <a:pt x="25388" y="207438"/>
                  </a:lnTo>
                  <a:lnTo>
                    <a:pt x="25473" y="207668"/>
                  </a:lnTo>
                  <a:lnTo>
                    <a:pt x="25575" y="207898"/>
                  </a:lnTo>
                  <a:lnTo>
                    <a:pt x="25694" y="208119"/>
                  </a:lnTo>
                  <a:lnTo>
                    <a:pt x="25814" y="208332"/>
                  </a:lnTo>
                  <a:lnTo>
                    <a:pt x="25950" y="208537"/>
                  </a:lnTo>
                  <a:lnTo>
                    <a:pt x="26086" y="208741"/>
                  </a:lnTo>
                  <a:lnTo>
                    <a:pt x="26240" y="208929"/>
                  </a:lnTo>
                  <a:lnTo>
                    <a:pt x="26402" y="209116"/>
                  </a:lnTo>
                  <a:lnTo>
                    <a:pt x="26572" y="209295"/>
                  </a:lnTo>
                  <a:lnTo>
                    <a:pt x="26751" y="209465"/>
                  </a:lnTo>
                  <a:lnTo>
                    <a:pt x="26938" y="209627"/>
                  </a:lnTo>
                  <a:lnTo>
                    <a:pt x="27126" y="209772"/>
                  </a:lnTo>
                  <a:lnTo>
                    <a:pt x="27330" y="209917"/>
                  </a:lnTo>
                  <a:lnTo>
                    <a:pt x="27535" y="210053"/>
                  </a:lnTo>
                  <a:lnTo>
                    <a:pt x="27748" y="210172"/>
                  </a:lnTo>
                  <a:lnTo>
                    <a:pt x="27969" y="210283"/>
                  </a:lnTo>
                  <a:lnTo>
                    <a:pt x="28199" y="210385"/>
                  </a:lnTo>
                  <a:lnTo>
                    <a:pt x="28429" y="210479"/>
                  </a:lnTo>
                  <a:lnTo>
                    <a:pt x="28668" y="210564"/>
                  </a:lnTo>
                  <a:lnTo>
                    <a:pt x="28906" y="210633"/>
                  </a:lnTo>
                  <a:lnTo>
                    <a:pt x="29153" y="210684"/>
                  </a:lnTo>
                  <a:lnTo>
                    <a:pt x="29409" y="210735"/>
                  </a:lnTo>
                  <a:lnTo>
                    <a:pt x="29664" y="210760"/>
                  </a:lnTo>
                  <a:lnTo>
                    <a:pt x="29920" y="210786"/>
                  </a:lnTo>
                  <a:lnTo>
                    <a:pt x="30184" y="210794"/>
                  </a:lnTo>
                  <a:lnTo>
                    <a:pt x="30184" y="210794"/>
                  </a:lnTo>
                  <a:lnTo>
                    <a:pt x="30448" y="210786"/>
                  </a:lnTo>
                  <a:lnTo>
                    <a:pt x="30704" y="210760"/>
                  </a:lnTo>
                  <a:lnTo>
                    <a:pt x="30959" y="210735"/>
                  </a:lnTo>
                  <a:lnTo>
                    <a:pt x="31215" y="210684"/>
                  </a:lnTo>
                  <a:lnTo>
                    <a:pt x="31462" y="210633"/>
                  </a:lnTo>
                  <a:lnTo>
                    <a:pt x="31701" y="210564"/>
                  </a:lnTo>
                  <a:lnTo>
                    <a:pt x="31939" y="210479"/>
                  </a:lnTo>
                  <a:lnTo>
                    <a:pt x="32178" y="210385"/>
                  </a:lnTo>
                  <a:lnTo>
                    <a:pt x="32399" y="210283"/>
                  </a:lnTo>
                  <a:lnTo>
                    <a:pt x="32621" y="210172"/>
                  </a:lnTo>
                  <a:lnTo>
                    <a:pt x="32834" y="210053"/>
                  </a:lnTo>
                  <a:lnTo>
                    <a:pt x="33038" y="209917"/>
                  </a:lnTo>
                  <a:lnTo>
                    <a:pt x="33243" y="209772"/>
                  </a:lnTo>
                  <a:lnTo>
                    <a:pt x="33438" y="209627"/>
                  </a:lnTo>
                  <a:lnTo>
                    <a:pt x="33617" y="209465"/>
                  </a:lnTo>
                  <a:lnTo>
                    <a:pt x="33796" y="209295"/>
                  </a:lnTo>
                  <a:lnTo>
                    <a:pt x="33967" y="209116"/>
                  </a:lnTo>
                  <a:lnTo>
                    <a:pt x="34129" y="208929"/>
                  </a:lnTo>
                  <a:lnTo>
                    <a:pt x="34282" y="208741"/>
                  </a:lnTo>
                  <a:lnTo>
                    <a:pt x="34418" y="208537"/>
                  </a:lnTo>
                  <a:lnTo>
                    <a:pt x="34555" y="208332"/>
                  </a:lnTo>
                  <a:lnTo>
                    <a:pt x="34674" y="208119"/>
                  </a:lnTo>
                  <a:lnTo>
                    <a:pt x="34793" y="207898"/>
                  </a:lnTo>
                  <a:lnTo>
                    <a:pt x="34895" y="207668"/>
                  </a:lnTo>
                  <a:lnTo>
                    <a:pt x="34980" y="207438"/>
                  </a:lnTo>
                  <a:lnTo>
                    <a:pt x="35066" y="207199"/>
                  </a:lnTo>
                  <a:lnTo>
                    <a:pt x="35134" y="206961"/>
                  </a:lnTo>
                  <a:lnTo>
                    <a:pt x="35185" y="206714"/>
                  </a:lnTo>
                  <a:lnTo>
                    <a:pt x="35236" y="206458"/>
                  </a:lnTo>
                  <a:lnTo>
                    <a:pt x="35270" y="206202"/>
                  </a:lnTo>
                  <a:lnTo>
                    <a:pt x="35287" y="205947"/>
                  </a:lnTo>
                  <a:lnTo>
                    <a:pt x="35296" y="205683"/>
                  </a:lnTo>
                  <a:lnTo>
                    <a:pt x="35296" y="20568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5"/>
            <p:cNvSpPr/>
            <p:nvPr/>
          </p:nvSpPr>
          <p:spPr>
            <a:xfrm>
              <a:off x="-6646325" y="-2210350"/>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5"/>
            <p:cNvSpPr/>
            <p:nvPr/>
          </p:nvSpPr>
          <p:spPr>
            <a:xfrm>
              <a:off x="-5647850" y="-8481200"/>
              <a:ext cx="6838475" cy="6929850"/>
            </a:xfrm>
            <a:custGeom>
              <a:avLst/>
              <a:gdLst/>
              <a:ahLst/>
              <a:cxnLst/>
              <a:rect l="l" t="t" r="r" b="b"/>
              <a:pathLst>
                <a:path w="273539" h="277194" extrusionOk="0">
                  <a:moveTo>
                    <a:pt x="55453" y="0"/>
                  </a:moveTo>
                  <a:lnTo>
                    <a:pt x="54567" y="9"/>
                  </a:lnTo>
                  <a:lnTo>
                    <a:pt x="53987" y="17"/>
                  </a:lnTo>
                  <a:lnTo>
                    <a:pt x="53399" y="34"/>
                  </a:lnTo>
                  <a:lnTo>
                    <a:pt x="52820" y="51"/>
                  </a:lnTo>
                  <a:lnTo>
                    <a:pt x="52241" y="85"/>
                  </a:lnTo>
                  <a:lnTo>
                    <a:pt x="51653" y="119"/>
                  </a:lnTo>
                  <a:lnTo>
                    <a:pt x="51074" y="162"/>
                  </a:lnTo>
                  <a:lnTo>
                    <a:pt x="50503" y="213"/>
                  </a:lnTo>
                  <a:lnTo>
                    <a:pt x="49924" y="264"/>
                  </a:lnTo>
                  <a:lnTo>
                    <a:pt x="49344" y="324"/>
                  </a:lnTo>
                  <a:lnTo>
                    <a:pt x="48773" y="392"/>
                  </a:lnTo>
                  <a:lnTo>
                    <a:pt x="48203" y="460"/>
                  </a:lnTo>
                  <a:lnTo>
                    <a:pt x="47632" y="545"/>
                  </a:lnTo>
                  <a:lnTo>
                    <a:pt x="47061" y="622"/>
                  </a:lnTo>
                  <a:lnTo>
                    <a:pt x="46490" y="716"/>
                  </a:lnTo>
                  <a:lnTo>
                    <a:pt x="45920" y="809"/>
                  </a:lnTo>
                  <a:lnTo>
                    <a:pt x="45357" y="920"/>
                  </a:lnTo>
                  <a:lnTo>
                    <a:pt x="44795" y="1022"/>
                  </a:lnTo>
                  <a:lnTo>
                    <a:pt x="44233" y="1142"/>
                  </a:lnTo>
                  <a:lnTo>
                    <a:pt x="43670" y="1261"/>
                  </a:lnTo>
                  <a:lnTo>
                    <a:pt x="43117" y="1389"/>
                  </a:lnTo>
                  <a:lnTo>
                    <a:pt x="42554" y="1517"/>
                  </a:lnTo>
                  <a:lnTo>
                    <a:pt x="42001" y="1661"/>
                  </a:lnTo>
                  <a:lnTo>
                    <a:pt x="41447" y="1806"/>
                  </a:lnTo>
                  <a:lnTo>
                    <a:pt x="40893" y="1951"/>
                  </a:lnTo>
                  <a:lnTo>
                    <a:pt x="40348" y="2113"/>
                  </a:lnTo>
                  <a:lnTo>
                    <a:pt x="39803" y="2275"/>
                  </a:lnTo>
                  <a:lnTo>
                    <a:pt x="39257" y="2437"/>
                  </a:lnTo>
                  <a:lnTo>
                    <a:pt x="38712" y="2616"/>
                  </a:lnTo>
                  <a:lnTo>
                    <a:pt x="38175" y="2794"/>
                  </a:lnTo>
                  <a:lnTo>
                    <a:pt x="37639" y="2982"/>
                  </a:lnTo>
                  <a:lnTo>
                    <a:pt x="37102" y="3169"/>
                  </a:lnTo>
                  <a:lnTo>
                    <a:pt x="36565" y="3365"/>
                  </a:lnTo>
                  <a:lnTo>
                    <a:pt x="36037" y="3570"/>
                  </a:lnTo>
                  <a:lnTo>
                    <a:pt x="35509" y="3774"/>
                  </a:lnTo>
                  <a:lnTo>
                    <a:pt x="34981" y="3987"/>
                  </a:lnTo>
                  <a:lnTo>
                    <a:pt x="34461" y="4209"/>
                  </a:lnTo>
                  <a:lnTo>
                    <a:pt x="33941" y="4430"/>
                  </a:lnTo>
                  <a:lnTo>
                    <a:pt x="33422" y="4669"/>
                  </a:lnTo>
                  <a:lnTo>
                    <a:pt x="32902" y="4899"/>
                  </a:lnTo>
                  <a:lnTo>
                    <a:pt x="32391" y="5146"/>
                  </a:lnTo>
                  <a:lnTo>
                    <a:pt x="31880" y="5393"/>
                  </a:lnTo>
                  <a:lnTo>
                    <a:pt x="31377" y="5640"/>
                  </a:lnTo>
                  <a:lnTo>
                    <a:pt x="30874" y="5904"/>
                  </a:lnTo>
                  <a:lnTo>
                    <a:pt x="30372" y="6168"/>
                  </a:lnTo>
                  <a:lnTo>
                    <a:pt x="29869" y="6432"/>
                  </a:lnTo>
                  <a:lnTo>
                    <a:pt x="29375" y="6713"/>
                  </a:lnTo>
                  <a:lnTo>
                    <a:pt x="28889" y="6986"/>
                  </a:lnTo>
                  <a:lnTo>
                    <a:pt x="28395" y="7276"/>
                  </a:lnTo>
                  <a:lnTo>
                    <a:pt x="27910" y="7565"/>
                  </a:lnTo>
                  <a:lnTo>
                    <a:pt x="27433" y="7863"/>
                  </a:lnTo>
                  <a:lnTo>
                    <a:pt x="26955" y="8162"/>
                  </a:lnTo>
                  <a:lnTo>
                    <a:pt x="26478" y="8477"/>
                  </a:lnTo>
                  <a:lnTo>
                    <a:pt x="26010" y="8784"/>
                  </a:lnTo>
                  <a:lnTo>
                    <a:pt x="25541" y="9107"/>
                  </a:lnTo>
                  <a:lnTo>
                    <a:pt x="25073" y="9431"/>
                  </a:lnTo>
                  <a:lnTo>
                    <a:pt x="24613" y="9755"/>
                  </a:lnTo>
                  <a:lnTo>
                    <a:pt x="24153" y="10087"/>
                  </a:lnTo>
                  <a:lnTo>
                    <a:pt x="23701" y="10428"/>
                  </a:lnTo>
                  <a:lnTo>
                    <a:pt x="23250" y="10769"/>
                  </a:lnTo>
                  <a:lnTo>
                    <a:pt x="22807" y="11126"/>
                  </a:lnTo>
                  <a:lnTo>
                    <a:pt x="22364" y="11476"/>
                  </a:lnTo>
                  <a:lnTo>
                    <a:pt x="21929" y="11833"/>
                  </a:lnTo>
                  <a:lnTo>
                    <a:pt x="21495" y="12200"/>
                  </a:lnTo>
                  <a:lnTo>
                    <a:pt x="21060" y="12575"/>
                  </a:lnTo>
                  <a:lnTo>
                    <a:pt x="20685" y="12907"/>
                  </a:lnTo>
                  <a:lnTo>
                    <a:pt x="20310" y="13239"/>
                  </a:lnTo>
                  <a:lnTo>
                    <a:pt x="19944" y="13580"/>
                  </a:lnTo>
                  <a:lnTo>
                    <a:pt x="19578" y="13921"/>
                  </a:lnTo>
                  <a:lnTo>
                    <a:pt x="19220" y="14261"/>
                  </a:lnTo>
                  <a:lnTo>
                    <a:pt x="18862" y="14602"/>
                  </a:lnTo>
                  <a:lnTo>
                    <a:pt x="18513" y="14952"/>
                  </a:lnTo>
                  <a:lnTo>
                    <a:pt x="18164" y="15309"/>
                  </a:lnTo>
                  <a:lnTo>
                    <a:pt x="17823" y="15659"/>
                  </a:lnTo>
                  <a:lnTo>
                    <a:pt x="17482" y="16016"/>
                  </a:lnTo>
                  <a:lnTo>
                    <a:pt x="17150" y="16374"/>
                  </a:lnTo>
                  <a:lnTo>
                    <a:pt x="16826" y="16741"/>
                  </a:lnTo>
                  <a:lnTo>
                    <a:pt x="16502" y="17098"/>
                  </a:lnTo>
                  <a:lnTo>
                    <a:pt x="16187" y="17465"/>
                  </a:lnTo>
                  <a:lnTo>
                    <a:pt x="15872" y="17840"/>
                  </a:lnTo>
                  <a:lnTo>
                    <a:pt x="15565" y="18206"/>
                  </a:lnTo>
                  <a:lnTo>
                    <a:pt x="15258" y="18581"/>
                  </a:lnTo>
                  <a:lnTo>
                    <a:pt x="14960" y="18956"/>
                  </a:lnTo>
                  <a:lnTo>
                    <a:pt x="14671" y="19330"/>
                  </a:lnTo>
                  <a:lnTo>
                    <a:pt x="14381" y="19714"/>
                  </a:lnTo>
                  <a:lnTo>
                    <a:pt x="14091" y="20097"/>
                  </a:lnTo>
                  <a:lnTo>
                    <a:pt x="13810" y="20481"/>
                  </a:lnTo>
                  <a:lnTo>
                    <a:pt x="13538" y="20872"/>
                  </a:lnTo>
                  <a:lnTo>
                    <a:pt x="13265" y="21256"/>
                  </a:lnTo>
                  <a:lnTo>
                    <a:pt x="13001" y="21648"/>
                  </a:lnTo>
                  <a:lnTo>
                    <a:pt x="12745" y="22040"/>
                  </a:lnTo>
                  <a:lnTo>
                    <a:pt x="12490" y="22440"/>
                  </a:lnTo>
                  <a:lnTo>
                    <a:pt x="12234" y="22832"/>
                  </a:lnTo>
                  <a:lnTo>
                    <a:pt x="11987" y="23232"/>
                  </a:lnTo>
                  <a:lnTo>
                    <a:pt x="11748" y="23641"/>
                  </a:lnTo>
                  <a:lnTo>
                    <a:pt x="11510" y="24042"/>
                  </a:lnTo>
                  <a:lnTo>
                    <a:pt x="11280" y="24442"/>
                  </a:lnTo>
                  <a:lnTo>
                    <a:pt x="11058" y="24851"/>
                  </a:lnTo>
                  <a:lnTo>
                    <a:pt x="10837" y="25260"/>
                  </a:lnTo>
                  <a:lnTo>
                    <a:pt x="10624" y="25677"/>
                  </a:lnTo>
                  <a:lnTo>
                    <a:pt x="10411" y="26086"/>
                  </a:lnTo>
                  <a:lnTo>
                    <a:pt x="10206" y="26504"/>
                  </a:lnTo>
                  <a:lnTo>
                    <a:pt x="10002" y="26913"/>
                  </a:lnTo>
                  <a:lnTo>
                    <a:pt x="9806" y="27339"/>
                  </a:lnTo>
                  <a:lnTo>
                    <a:pt x="9619" y="27756"/>
                  </a:lnTo>
                  <a:lnTo>
                    <a:pt x="9431" y="28174"/>
                  </a:lnTo>
                  <a:lnTo>
                    <a:pt x="9252" y="28599"/>
                  </a:lnTo>
                  <a:lnTo>
                    <a:pt x="9073" y="29025"/>
                  </a:lnTo>
                  <a:lnTo>
                    <a:pt x="8903" y="29451"/>
                  </a:lnTo>
                  <a:lnTo>
                    <a:pt x="8741" y="29877"/>
                  </a:lnTo>
                  <a:lnTo>
                    <a:pt x="8579" y="30303"/>
                  </a:lnTo>
                  <a:lnTo>
                    <a:pt x="8426" y="30738"/>
                  </a:lnTo>
                  <a:lnTo>
                    <a:pt x="8281" y="31172"/>
                  </a:lnTo>
                  <a:lnTo>
                    <a:pt x="8136" y="31598"/>
                  </a:lnTo>
                  <a:lnTo>
                    <a:pt x="7991" y="32041"/>
                  </a:lnTo>
                  <a:lnTo>
                    <a:pt x="7864" y="32476"/>
                  </a:lnTo>
                  <a:lnTo>
                    <a:pt x="7736" y="32910"/>
                  </a:lnTo>
                  <a:lnTo>
                    <a:pt x="7608" y="33353"/>
                  </a:lnTo>
                  <a:lnTo>
                    <a:pt x="7489" y="33788"/>
                  </a:lnTo>
                  <a:lnTo>
                    <a:pt x="7378" y="34231"/>
                  </a:lnTo>
                  <a:lnTo>
                    <a:pt x="7276" y="34674"/>
                  </a:lnTo>
                  <a:lnTo>
                    <a:pt x="7174" y="35117"/>
                  </a:lnTo>
                  <a:lnTo>
                    <a:pt x="7071" y="35560"/>
                  </a:lnTo>
                  <a:lnTo>
                    <a:pt x="6986" y="36011"/>
                  </a:lnTo>
                  <a:lnTo>
                    <a:pt x="6901" y="36454"/>
                  </a:lnTo>
                  <a:lnTo>
                    <a:pt x="6816" y="36906"/>
                  </a:lnTo>
                  <a:lnTo>
                    <a:pt x="6748" y="37357"/>
                  </a:lnTo>
                  <a:lnTo>
                    <a:pt x="6671" y="37800"/>
                  </a:lnTo>
                  <a:lnTo>
                    <a:pt x="6611" y="38252"/>
                  </a:lnTo>
                  <a:lnTo>
                    <a:pt x="5836" y="38235"/>
                  </a:lnTo>
                  <a:lnTo>
                    <a:pt x="5103" y="38226"/>
                  </a:lnTo>
                  <a:lnTo>
                    <a:pt x="4839" y="38235"/>
                  </a:lnTo>
                  <a:lnTo>
                    <a:pt x="4584" y="38252"/>
                  </a:lnTo>
                  <a:lnTo>
                    <a:pt x="4328" y="38286"/>
                  </a:lnTo>
                  <a:lnTo>
                    <a:pt x="4081" y="38329"/>
                  </a:lnTo>
                  <a:lnTo>
                    <a:pt x="3834" y="38388"/>
                  </a:lnTo>
                  <a:lnTo>
                    <a:pt x="3587" y="38456"/>
                  </a:lnTo>
                  <a:lnTo>
                    <a:pt x="3348" y="38533"/>
                  </a:lnTo>
                  <a:lnTo>
                    <a:pt x="3118" y="38627"/>
                  </a:lnTo>
                  <a:lnTo>
                    <a:pt x="2888" y="38729"/>
                  </a:lnTo>
                  <a:lnTo>
                    <a:pt x="2675" y="38840"/>
                  </a:lnTo>
                  <a:lnTo>
                    <a:pt x="2454" y="38968"/>
                  </a:lnTo>
                  <a:lnTo>
                    <a:pt x="2249" y="39095"/>
                  </a:lnTo>
                  <a:lnTo>
                    <a:pt x="2053" y="39240"/>
                  </a:lnTo>
                  <a:lnTo>
                    <a:pt x="1858" y="39393"/>
                  </a:lnTo>
                  <a:lnTo>
                    <a:pt x="1670" y="39555"/>
                  </a:lnTo>
                  <a:lnTo>
                    <a:pt x="1491" y="39726"/>
                  </a:lnTo>
                  <a:lnTo>
                    <a:pt x="1321" y="39905"/>
                  </a:lnTo>
                  <a:lnTo>
                    <a:pt x="1167" y="40084"/>
                  </a:lnTo>
                  <a:lnTo>
                    <a:pt x="1014" y="40279"/>
                  </a:lnTo>
                  <a:lnTo>
                    <a:pt x="869" y="40475"/>
                  </a:lnTo>
                  <a:lnTo>
                    <a:pt x="741" y="40688"/>
                  </a:lnTo>
                  <a:lnTo>
                    <a:pt x="614" y="40901"/>
                  </a:lnTo>
                  <a:lnTo>
                    <a:pt x="503" y="41123"/>
                  </a:lnTo>
                  <a:lnTo>
                    <a:pt x="401" y="41344"/>
                  </a:lnTo>
                  <a:lnTo>
                    <a:pt x="307" y="41583"/>
                  </a:lnTo>
                  <a:lnTo>
                    <a:pt x="230" y="41813"/>
                  </a:lnTo>
                  <a:lnTo>
                    <a:pt x="162" y="42060"/>
                  </a:lnTo>
                  <a:lnTo>
                    <a:pt x="103" y="42307"/>
                  </a:lnTo>
                  <a:lnTo>
                    <a:pt x="60" y="42554"/>
                  </a:lnTo>
                  <a:lnTo>
                    <a:pt x="26" y="42810"/>
                  </a:lnTo>
                  <a:lnTo>
                    <a:pt x="0" y="43074"/>
                  </a:lnTo>
                  <a:lnTo>
                    <a:pt x="0" y="43338"/>
                  </a:lnTo>
                  <a:lnTo>
                    <a:pt x="0" y="43602"/>
                  </a:lnTo>
                  <a:lnTo>
                    <a:pt x="26" y="43858"/>
                  </a:lnTo>
                  <a:lnTo>
                    <a:pt x="60" y="44113"/>
                  </a:lnTo>
                  <a:lnTo>
                    <a:pt x="103" y="44369"/>
                  </a:lnTo>
                  <a:lnTo>
                    <a:pt x="162" y="44616"/>
                  </a:lnTo>
                  <a:lnTo>
                    <a:pt x="230" y="44854"/>
                  </a:lnTo>
                  <a:lnTo>
                    <a:pt x="307" y="45093"/>
                  </a:lnTo>
                  <a:lnTo>
                    <a:pt x="401" y="45323"/>
                  </a:lnTo>
                  <a:lnTo>
                    <a:pt x="503" y="45553"/>
                  </a:lnTo>
                  <a:lnTo>
                    <a:pt x="614" y="45766"/>
                  </a:lnTo>
                  <a:lnTo>
                    <a:pt x="741" y="45987"/>
                  </a:lnTo>
                  <a:lnTo>
                    <a:pt x="869" y="46192"/>
                  </a:lnTo>
                  <a:lnTo>
                    <a:pt x="1014" y="46388"/>
                  </a:lnTo>
                  <a:lnTo>
                    <a:pt x="1167" y="46584"/>
                  </a:lnTo>
                  <a:lnTo>
                    <a:pt x="1321" y="46771"/>
                  </a:lnTo>
                  <a:lnTo>
                    <a:pt x="1491" y="46950"/>
                  </a:lnTo>
                  <a:lnTo>
                    <a:pt x="1670" y="47121"/>
                  </a:lnTo>
                  <a:lnTo>
                    <a:pt x="1858" y="47274"/>
                  </a:lnTo>
                  <a:lnTo>
                    <a:pt x="2053" y="47427"/>
                  </a:lnTo>
                  <a:lnTo>
                    <a:pt x="2249" y="47572"/>
                  </a:lnTo>
                  <a:lnTo>
                    <a:pt x="2454" y="47708"/>
                  </a:lnTo>
                  <a:lnTo>
                    <a:pt x="2675" y="47828"/>
                  </a:lnTo>
                  <a:lnTo>
                    <a:pt x="2888" y="47938"/>
                  </a:lnTo>
                  <a:lnTo>
                    <a:pt x="3118" y="48041"/>
                  </a:lnTo>
                  <a:lnTo>
                    <a:pt x="3348" y="48134"/>
                  </a:lnTo>
                  <a:lnTo>
                    <a:pt x="3587" y="48211"/>
                  </a:lnTo>
                  <a:lnTo>
                    <a:pt x="3834" y="48288"/>
                  </a:lnTo>
                  <a:lnTo>
                    <a:pt x="4081" y="48339"/>
                  </a:lnTo>
                  <a:lnTo>
                    <a:pt x="4328" y="48381"/>
                  </a:lnTo>
                  <a:lnTo>
                    <a:pt x="4584" y="48415"/>
                  </a:lnTo>
                  <a:lnTo>
                    <a:pt x="4839" y="48441"/>
                  </a:lnTo>
                  <a:lnTo>
                    <a:pt x="5103" y="48441"/>
                  </a:lnTo>
                  <a:lnTo>
                    <a:pt x="5717" y="48450"/>
                  </a:lnTo>
                  <a:lnTo>
                    <a:pt x="6381" y="48475"/>
                  </a:lnTo>
                  <a:lnTo>
                    <a:pt x="7080" y="48509"/>
                  </a:lnTo>
                  <a:lnTo>
                    <a:pt x="7804" y="48560"/>
                  </a:lnTo>
                  <a:lnTo>
                    <a:pt x="8545" y="48620"/>
                  </a:lnTo>
                  <a:lnTo>
                    <a:pt x="9295" y="48688"/>
                  </a:lnTo>
                  <a:lnTo>
                    <a:pt x="10045" y="48765"/>
                  </a:lnTo>
                  <a:lnTo>
                    <a:pt x="10786" y="48858"/>
                  </a:lnTo>
                  <a:lnTo>
                    <a:pt x="11067" y="48893"/>
                  </a:lnTo>
                  <a:lnTo>
                    <a:pt x="11357" y="48901"/>
                  </a:lnTo>
                  <a:lnTo>
                    <a:pt x="11638" y="48901"/>
                  </a:lnTo>
                  <a:lnTo>
                    <a:pt x="11927" y="48884"/>
                  </a:lnTo>
                  <a:lnTo>
                    <a:pt x="12209" y="48850"/>
                  </a:lnTo>
                  <a:lnTo>
                    <a:pt x="12481" y="48799"/>
                  </a:lnTo>
                  <a:lnTo>
                    <a:pt x="12762" y="48731"/>
                  </a:lnTo>
                  <a:lnTo>
                    <a:pt x="13026" y="48654"/>
                  </a:lnTo>
                  <a:lnTo>
                    <a:pt x="13299" y="48560"/>
                  </a:lnTo>
                  <a:lnTo>
                    <a:pt x="13555" y="48450"/>
                  </a:lnTo>
                  <a:lnTo>
                    <a:pt x="13810" y="48322"/>
                  </a:lnTo>
                  <a:lnTo>
                    <a:pt x="14057" y="48185"/>
                  </a:lnTo>
                  <a:lnTo>
                    <a:pt x="14296" y="48032"/>
                  </a:lnTo>
                  <a:lnTo>
                    <a:pt x="14534" y="47870"/>
                  </a:lnTo>
                  <a:lnTo>
                    <a:pt x="14756" y="47691"/>
                  </a:lnTo>
                  <a:lnTo>
                    <a:pt x="14969" y="47495"/>
                  </a:lnTo>
                  <a:lnTo>
                    <a:pt x="15173" y="47291"/>
                  </a:lnTo>
                  <a:lnTo>
                    <a:pt x="15361" y="47078"/>
                  </a:lnTo>
                  <a:lnTo>
                    <a:pt x="15540" y="46856"/>
                  </a:lnTo>
                  <a:lnTo>
                    <a:pt x="15710" y="46626"/>
                  </a:lnTo>
                  <a:lnTo>
                    <a:pt x="15855" y="46379"/>
                  </a:lnTo>
                  <a:lnTo>
                    <a:pt x="15991" y="46132"/>
                  </a:lnTo>
                  <a:lnTo>
                    <a:pt x="16119" y="45885"/>
                  </a:lnTo>
                  <a:lnTo>
                    <a:pt x="16221" y="45621"/>
                  </a:lnTo>
                  <a:lnTo>
                    <a:pt x="16315" y="45357"/>
                  </a:lnTo>
                  <a:lnTo>
                    <a:pt x="16400" y="45084"/>
                  </a:lnTo>
                  <a:lnTo>
                    <a:pt x="16460" y="44812"/>
                  </a:lnTo>
                  <a:lnTo>
                    <a:pt x="16511" y="44531"/>
                  </a:lnTo>
                  <a:lnTo>
                    <a:pt x="16545" y="44250"/>
                  </a:lnTo>
                  <a:lnTo>
                    <a:pt x="16562" y="43960"/>
                  </a:lnTo>
                  <a:lnTo>
                    <a:pt x="16562" y="43670"/>
                  </a:lnTo>
                  <a:lnTo>
                    <a:pt x="16545" y="43389"/>
                  </a:lnTo>
                  <a:lnTo>
                    <a:pt x="16519" y="43040"/>
                  </a:lnTo>
                  <a:lnTo>
                    <a:pt x="16494" y="42818"/>
                  </a:lnTo>
                  <a:lnTo>
                    <a:pt x="16502" y="42409"/>
                  </a:lnTo>
                  <a:lnTo>
                    <a:pt x="16519" y="42000"/>
                  </a:lnTo>
                  <a:lnTo>
                    <a:pt x="16545" y="41600"/>
                  </a:lnTo>
                  <a:lnTo>
                    <a:pt x="16570" y="41191"/>
                  </a:lnTo>
                  <a:lnTo>
                    <a:pt x="16604" y="40791"/>
                  </a:lnTo>
                  <a:lnTo>
                    <a:pt x="16647" y="40390"/>
                  </a:lnTo>
                  <a:lnTo>
                    <a:pt x="16698" y="39981"/>
                  </a:lnTo>
                  <a:lnTo>
                    <a:pt x="16749" y="39581"/>
                  </a:lnTo>
                  <a:lnTo>
                    <a:pt x="16809" y="39189"/>
                  </a:lnTo>
                  <a:lnTo>
                    <a:pt x="16869" y="38789"/>
                  </a:lnTo>
                  <a:lnTo>
                    <a:pt x="16945" y="38388"/>
                  </a:lnTo>
                  <a:lnTo>
                    <a:pt x="17022" y="37996"/>
                  </a:lnTo>
                  <a:lnTo>
                    <a:pt x="17107" y="37604"/>
                  </a:lnTo>
                  <a:lnTo>
                    <a:pt x="17192" y="37204"/>
                  </a:lnTo>
                  <a:lnTo>
                    <a:pt x="17286" y="36821"/>
                  </a:lnTo>
                  <a:lnTo>
                    <a:pt x="17388" y="36429"/>
                  </a:lnTo>
                  <a:lnTo>
                    <a:pt x="17490" y="36037"/>
                  </a:lnTo>
                  <a:lnTo>
                    <a:pt x="17601" y="35654"/>
                  </a:lnTo>
                  <a:lnTo>
                    <a:pt x="17721" y="35270"/>
                  </a:lnTo>
                  <a:lnTo>
                    <a:pt x="17840" y="34887"/>
                  </a:lnTo>
                  <a:lnTo>
                    <a:pt x="17968" y="34503"/>
                  </a:lnTo>
                  <a:lnTo>
                    <a:pt x="18104" y="34120"/>
                  </a:lnTo>
                  <a:lnTo>
                    <a:pt x="18240" y="33745"/>
                  </a:lnTo>
                  <a:lnTo>
                    <a:pt x="18385" y="33362"/>
                  </a:lnTo>
                  <a:lnTo>
                    <a:pt x="18538" y="32987"/>
                  </a:lnTo>
                  <a:lnTo>
                    <a:pt x="18692" y="32612"/>
                  </a:lnTo>
                  <a:lnTo>
                    <a:pt x="18845" y="32246"/>
                  </a:lnTo>
                  <a:lnTo>
                    <a:pt x="19015" y="31871"/>
                  </a:lnTo>
                  <a:lnTo>
                    <a:pt x="19186" y="31505"/>
                  </a:lnTo>
                  <a:lnTo>
                    <a:pt x="19356" y="31138"/>
                  </a:lnTo>
                  <a:lnTo>
                    <a:pt x="19535" y="30772"/>
                  </a:lnTo>
                  <a:lnTo>
                    <a:pt x="19723" y="30414"/>
                  </a:lnTo>
                  <a:lnTo>
                    <a:pt x="19919" y="30056"/>
                  </a:lnTo>
                  <a:lnTo>
                    <a:pt x="20106" y="29698"/>
                  </a:lnTo>
                  <a:lnTo>
                    <a:pt x="20310" y="29341"/>
                  </a:lnTo>
                  <a:lnTo>
                    <a:pt x="20515" y="28983"/>
                  </a:lnTo>
                  <a:lnTo>
                    <a:pt x="20728" y="28634"/>
                  </a:lnTo>
                  <a:lnTo>
                    <a:pt x="20941" y="28284"/>
                  </a:lnTo>
                  <a:lnTo>
                    <a:pt x="21162" y="27935"/>
                  </a:lnTo>
                  <a:lnTo>
                    <a:pt x="21384" y="27594"/>
                  </a:lnTo>
                  <a:lnTo>
                    <a:pt x="21614" y="27245"/>
                  </a:lnTo>
                  <a:lnTo>
                    <a:pt x="21844" y="26904"/>
                  </a:lnTo>
                  <a:lnTo>
                    <a:pt x="22321" y="26231"/>
                  </a:lnTo>
                  <a:lnTo>
                    <a:pt x="22824" y="25567"/>
                  </a:lnTo>
                  <a:lnTo>
                    <a:pt x="23335" y="24919"/>
                  </a:lnTo>
                  <a:lnTo>
                    <a:pt x="23871" y="24272"/>
                  </a:lnTo>
                  <a:lnTo>
                    <a:pt x="24425" y="23641"/>
                  </a:lnTo>
                  <a:lnTo>
                    <a:pt x="24988" y="23019"/>
                  </a:lnTo>
                  <a:lnTo>
                    <a:pt x="25575" y="22406"/>
                  </a:lnTo>
                  <a:lnTo>
                    <a:pt x="26172" y="21810"/>
                  </a:lnTo>
                  <a:lnTo>
                    <a:pt x="26785" y="21222"/>
                  </a:lnTo>
                  <a:lnTo>
                    <a:pt x="27416" y="20642"/>
                  </a:lnTo>
                  <a:lnTo>
                    <a:pt x="28063" y="20080"/>
                  </a:lnTo>
                  <a:lnTo>
                    <a:pt x="28719" y="19535"/>
                  </a:lnTo>
                  <a:lnTo>
                    <a:pt x="29392" y="18998"/>
                  </a:lnTo>
                  <a:lnTo>
                    <a:pt x="30082" y="18470"/>
                  </a:lnTo>
                  <a:lnTo>
                    <a:pt x="30789" y="17959"/>
                  </a:lnTo>
                  <a:lnTo>
                    <a:pt x="31505" y="17465"/>
                  </a:lnTo>
                  <a:lnTo>
                    <a:pt x="32229" y="16979"/>
                  </a:lnTo>
                  <a:lnTo>
                    <a:pt x="32970" y="16511"/>
                  </a:lnTo>
                  <a:lnTo>
                    <a:pt x="33728" y="16051"/>
                  </a:lnTo>
                  <a:lnTo>
                    <a:pt x="34495" y="15616"/>
                  </a:lnTo>
                  <a:lnTo>
                    <a:pt x="35270" y="15190"/>
                  </a:lnTo>
                  <a:lnTo>
                    <a:pt x="36063" y="14781"/>
                  </a:lnTo>
                  <a:lnTo>
                    <a:pt x="36863" y="14389"/>
                  </a:lnTo>
                  <a:lnTo>
                    <a:pt x="37673" y="14006"/>
                  </a:lnTo>
                  <a:lnTo>
                    <a:pt x="38491" y="13648"/>
                  </a:lnTo>
                  <a:lnTo>
                    <a:pt x="39326" y="13299"/>
                  </a:lnTo>
                  <a:lnTo>
                    <a:pt x="40169" y="12975"/>
                  </a:lnTo>
                  <a:lnTo>
                    <a:pt x="41012" y="12660"/>
                  </a:lnTo>
                  <a:lnTo>
                    <a:pt x="41873" y="12370"/>
                  </a:lnTo>
                  <a:lnTo>
                    <a:pt x="42742" y="12089"/>
                  </a:lnTo>
                  <a:lnTo>
                    <a:pt x="43619" y="11833"/>
                  </a:lnTo>
                  <a:lnTo>
                    <a:pt x="44505" y="11595"/>
                  </a:lnTo>
                  <a:lnTo>
                    <a:pt x="45400" y="11373"/>
                  </a:lnTo>
                  <a:lnTo>
                    <a:pt x="46303" y="11169"/>
                  </a:lnTo>
                  <a:lnTo>
                    <a:pt x="47214" y="10982"/>
                  </a:lnTo>
                  <a:lnTo>
                    <a:pt x="48126" y="10820"/>
                  </a:lnTo>
                  <a:lnTo>
                    <a:pt x="48586" y="10743"/>
                  </a:lnTo>
                  <a:lnTo>
                    <a:pt x="49046" y="10675"/>
                  </a:lnTo>
                  <a:lnTo>
                    <a:pt x="49506" y="10607"/>
                  </a:lnTo>
                  <a:lnTo>
                    <a:pt x="49975" y="10547"/>
                  </a:lnTo>
                  <a:lnTo>
                    <a:pt x="50443" y="10487"/>
                  </a:lnTo>
                  <a:lnTo>
                    <a:pt x="50912" y="10436"/>
                  </a:lnTo>
                  <a:lnTo>
                    <a:pt x="51380" y="10394"/>
                  </a:lnTo>
                  <a:lnTo>
                    <a:pt x="51849" y="10351"/>
                  </a:lnTo>
                  <a:lnTo>
                    <a:pt x="52318" y="10317"/>
                  </a:lnTo>
                  <a:lnTo>
                    <a:pt x="52795" y="10291"/>
                  </a:lnTo>
                  <a:lnTo>
                    <a:pt x="53263" y="10266"/>
                  </a:lnTo>
                  <a:lnTo>
                    <a:pt x="53740" y="10249"/>
                  </a:lnTo>
                  <a:lnTo>
                    <a:pt x="54217" y="10232"/>
                  </a:lnTo>
                  <a:lnTo>
                    <a:pt x="54694" y="10223"/>
                  </a:lnTo>
                  <a:lnTo>
                    <a:pt x="55419" y="10223"/>
                  </a:lnTo>
                  <a:lnTo>
                    <a:pt x="56134" y="10232"/>
                  </a:lnTo>
                  <a:lnTo>
                    <a:pt x="56850" y="10249"/>
                  </a:lnTo>
                  <a:lnTo>
                    <a:pt x="57565" y="10283"/>
                  </a:lnTo>
                  <a:lnTo>
                    <a:pt x="58281" y="10326"/>
                  </a:lnTo>
                  <a:lnTo>
                    <a:pt x="58988" y="10377"/>
                  </a:lnTo>
                  <a:lnTo>
                    <a:pt x="59695" y="10445"/>
                  </a:lnTo>
                  <a:lnTo>
                    <a:pt x="60394" y="10513"/>
                  </a:lnTo>
                  <a:lnTo>
                    <a:pt x="61101" y="10598"/>
                  </a:lnTo>
                  <a:lnTo>
                    <a:pt x="61791" y="10700"/>
                  </a:lnTo>
                  <a:lnTo>
                    <a:pt x="62490" y="10803"/>
                  </a:lnTo>
                  <a:lnTo>
                    <a:pt x="63180" y="10922"/>
                  </a:lnTo>
                  <a:lnTo>
                    <a:pt x="63861" y="11050"/>
                  </a:lnTo>
                  <a:lnTo>
                    <a:pt x="64551" y="11194"/>
                  </a:lnTo>
                  <a:lnTo>
                    <a:pt x="65224" y="11339"/>
                  </a:lnTo>
                  <a:lnTo>
                    <a:pt x="65897" y="11501"/>
                  </a:lnTo>
                  <a:lnTo>
                    <a:pt x="66570" y="11672"/>
                  </a:lnTo>
                  <a:lnTo>
                    <a:pt x="67235" y="11850"/>
                  </a:lnTo>
                  <a:lnTo>
                    <a:pt x="67899" y="12038"/>
                  </a:lnTo>
                  <a:lnTo>
                    <a:pt x="68555" y="12234"/>
                  </a:lnTo>
                  <a:lnTo>
                    <a:pt x="69211" y="12447"/>
                  </a:lnTo>
                  <a:lnTo>
                    <a:pt x="69850" y="12668"/>
                  </a:lnTo>
                  <a:lnTo>
                    <a:pt x="70498" y="12898"/>
                  </a:lnTo>
                  <a:lnTo>
                    <a:pt x="71128" y="13137"/>
                  </a:lnTo>
                  <a:lnTo>
                    <a:pt x="71767" y="13384"/>
                  </a:lnTo>
                  <a:lnTo>
                    <a:pt x="72389" y="13640"/>
                  </a:lnTo>
                  <a:lnTo>
                    <a:pt x="73011" y="13904"/>
                  </a:lnTo>
                  <a:lnTo>
                    <a:pt x="73624" y="14185"/>
                  </a:lnTo>
                  <a:lnTo>
                    <a:pt x="74229" y="14466"/>
                  </a:lnTo>
                  <a:lnTo>
                    <a:pt x="74834" y="14764"/>
                  </a:lnTo>
                  <a:lnTo>
                    <a:pt x="75430" y="15062"/>
                  </a:lnTo>
                  <a:lnTo>
                    <a:pt x="76018" y="15377"/>
                  </a:lnTo>
                  <a:lnTo>
                    <a:pt x="76598" y="15701"/>
                  </a:lnTo>
                  <a:lnTo>
                    <a:pt x="77177" y="16025"/>
                  </a:lnTo>
                  <a:lnTo>
                    <a:pt x="77739" y="16366"/>
                  </a:lnTo>
                  <a:lnTo>
                    <a:pt x="78301" y="16715"/>
                  </a:lnTo>
                  <a:lnTo>
                    <a:pt x="78855" y="17073"/>
                  </a:lnTo>
                  <a:lnTo>
                    <a:pt x="79409" y="17439"/>
                  </a:lnTo>
                  <a:lnTo>
                    <a:pt x="79946" y="17806"/>
                  </a:lnTo>
                  <a:lnTo>
                    <a:pt x="80482" y="18189"/>
                  </a:lnTo>
                  <a:lnTo>
                    <a:pt x="81002" y="18581"/>
                  </a:lnTo>
                  <a:lnTo>
                    <a:pt x="81522" y="18981"/>
                  </a:lnTo>
                  <a:lnTo>
                    <a:pt x="82024" y="19382"/>
                  </a:lnTo>
                  <a:lnTo>
                    <a:pt x="82527" y="19799"/>
                  </a:lnTo>
                  <a:lnTo>
                    <a:pt x="83021" y="20225"/>
                  </a:lnTo>
                  <a:lnTo>
                    <a:pt x="83498" y="20651"/>
                  </a:lnTo>
                  <a:lnTo>
                    <a:pt x="83975" y="21094"/>
                  </a:lnTo>
                  <a:lnTo>
                    <a:pt x="84444" y="21537"/>
                  </a:lnTo>
                  <a:lnTo>
                    <a:pt x="84904" y="21988"/>
                  </a:lnTo>
                  <a:lnTo>
                    <a:pt x="85347" y="22449"/>
                  </a:lnTo>
                  <a:lnTo>
                    <a:pt x="85790" y="22917"/>
                  </a:lnTo>
                  <a:lnTo>
                    <a:pt x="86216" y="23394"/>
                  </a:lnTo>
                  <a:lnTo>
                    <a:pt x="86633" y="23880"/>
                  </a:lnTo>
                  <a:lnTo>
                    <a:pt x="87042" y="24365"/>
                  </a:lnTo>
                  <a:lnTo>
                    <a:pt x="87443" y="24868"/>
                  </a:lnTo>
                  <a:lnTo>
                    <a:pt x="87835" y="25371"/>
                  </a:lnTo>
                  <a:lnTo>
                    <a:pt x="88218" y="25882"/>
                  </a:lnTo>
                  <a:lnTo>
                    <a:pt x="88584" y="26402"/>
                  </a:lnTo>
                  <a:lnTo>
                    <a:pt x="88942" y="26930"/>
                  </a:lnTo>
                  <a:lnTo>
                    <a:pt x="89291" y="27458"/>
                  </a:lnTo>
                  <a:lnTo>
                    <a:pt x="89632" y="28003"/>
                  </a:lnTo>
                  <a:lnTo>
                    <a:pt x="89956" y="28548"/>
                  </a:lnTo>
                  <a:lnTo>
                    <a:pt x="90280" y="29102"/>
                  </a:lnTo>
                  <a:lnTo>
                    <a:pt x="90578" y="29656"/>
                  </a:lnTo>
                  <a:lnTo>
                    <a:pt x="90740" y="29946"/>
                  </a:lnTo>
                  <a:lnTo>
                    <a:pt x="90910" y="30218"/>
                  </a:lnTo>
                  <a:lnTo>
                    <a:pt x="91089" y="30491"/>
                  </a:lnTo>
                  <a:lnTo>
                    <a:pt x="91276" y="30755"/>
                  </a:lnTo>
                  <a:lnTo>
                    <a:pt x="91464" y="31019"/>
                  </a:lnTo>
                  <a:lnTo>
                    <a:pt x="91668" y="31266"/>
                  </a:lnTo>
                  <a:lnTo>
                    <a:pt x="91881" y="31505"/>
                  </a:lnTo>
                  <a:lnTo>
                    <a:pt x="92103" y="31743"/>
                  </a:lnTo>
                  <a:lnTo>
                    <a:pt x="92333" y="31965"/>
                  </a:lnTo>
                  <a:lnTo>
                    <a:pt x="92563" y="32186"/>
                  </a:lnTo>
                  <a:lnTo>
                    <a:pt x="92810" y="32391"/>
                  </a:lnTo>
                  <a:lnTo>
                    <a:pt x="93057" y="32595"/>
                  </a:lnTo>
                  <a:lnTo>
                    <a:pt x="93313" y="32782"/>
                  </a:lnTo>
                  <a:lnTo>
                    <a:pt x="93577" y="32970"/>
                  </a:lnTo>
                  <a:lnTo>
                    <a:pt x="93841" y="33149"/>
                  </a:lnTo>
                  <a:lnTo>
                    <a:pt x="94113" y="33311"/>
                  </a:lnTo>
                  <a:lnTo>
                    <a:pt x="94395" y="33473"/>
                  </a:lnTo>
                  <a:lnTo>
                    <a:pt x="94684" y="33617"/>
                  </a:lnTo>
                  <a:lnTo>
                    <a:pt x="94974" y="33754"/>
                  </a:lnTo>
                  <a:lnTo>
                    <a:pt x="95272" y="33890"/>
                  </a:lnTo>
                  <a:lnTo>
                    <a:pt x="95579" y="34009"/>
                  </a:lnTo>
                  <a:lnTo>
                    <a:pt x="95885" y="34120"/>
                  </a:lnTo>
                  <a:lnTo>
                    <a:pt x="96192" y="34214"/>
                  </a:lnTo>
                  <a:lnTo>
                    <a:pt x="96507" y="34307"/>
                  </a:lnTo>
                  <a:lnTo>
                    <a:pt x="96831" y="34384"/>
                  </a:lnTo>
                  <a:lnTo>
                    <a:pt x="97146" y="34461"/>
                  </a:lnTo>
                  <a:lnTo>
                    <a:pt x="97478" y="34520"/>
                  </a:lnTo>
                  <a:lnTo>
                    <a:pt x="97811" y="34563"/>
                  </a:lnTo>
                  <a:lnTo>
                    <a:pt x="98143" y="34606"/>
                  </a:lnTo>
                  <a:lnTo>
                    <a:pt x="98475" y="34631"/>
                  </a:lnTo>
                  <a:lnTo>
                    <a:pt x="98816" y="34648"/>
                  </a:lnTo>
                  <a:lnTo>
                    <a:pt x="99157" y="34657"/>
                  </a:lnTo>
                  <a:lnTo>
                    <a:pt x="99498" y="34648"/>
                  </a:lnTo>
                  <a:lnTo>
                    <a:pt x="99830" y="34631"/>
                  </a:lnTo>
                  <a:lnTo>
                    <a:pt x="100171" y="34606"/>
                  </a:lnTo>
                  <a:lnTo>
                    <a:pt x="100503" y="34563"/>
                  </a:lnTo>
                  <a:lnTo>
                    <a:pt x="100827" y="34520"/>
                  </a:lnTo>
                  <a:lnTo>
                    <a:pt x="101159" y="34461"/>
                  </a:lnTo>
                  <a:lnTo>
                    <a:pt x="101483" y="34384"/>
                  </a:lnTo>
                  <a:lnTo>
                    <a:pt x="101798" y="34307"/>
                  </a:lnTo>
                  <a:lnTo>
                    <a:pt x="102113" y="34214"/>
                  </a:lnTo>
                  <a:lnTo>
                    <a:pt x="102428" y="34120"/>
                  </a:lnTo>
                  <a:lnTo>
                    <a:pt x="102735" y="34009"/>
                  </a:lnTo>
                  <a:lnTo>
                    <a:pt x="103033" y="33890"/>
                  </a:lnTo>
                  <a:lnTo>
                    <a:pt x="103331" y="33754"/>
                  </a:lnTo>
                  <a:lnTo>
                    <a:pt x="103621" y="33617"/>
                  </a:lnTo>
                  <a:lnTo>
                    <a:pt x="103911" y="33473"/>
                  </a:lnTo>
                  <a:lnTo>
                    <a:pt x="104192" y="33311"/>
                  </a:lnTo>
                  <a:lnTo>
                    <a:pt x="104464" y="33149"/>
                  </a:lnTo>
                  <a:lnTo>
                    <a:pt x="104728" y="32970"/>
                  </a:lnTo>
                  <a:lnTo>
                    <a:pt x="104993" y="32782"/>
                  </a:lnTo>
                  <a:lnTo>
                    <a:pt x="105248" y="32595"/>
                  </a:lnTo>
                  <a:lnTo>
                    <a:pt x="105495" y="32391"/>
                  </a:lnTo>
                  <a:lnTo>
                    <a:pt x="105742" y="32186"/>
                  </a:lnTo>
                  <a:lnTo>
                    <a:pt x="105972" y="31965"/>
                  </a:lnTo>
                  <a:lnTo>
                    <a:pt x="106202" y="31743"/>
                  </a:lnTo>
                  <a:lnTo>
                    <a:pt x="106424" y="31505"/>
                  </a:lnTo>
                  <a:lnTo>
                    <a:pt x="106637" y="31266"/>
                  </a:lnTo>
                  <a:lnTo>
                    <a:pt x="106833" y="31019"/>
                  </a:lnTo>
                  <a:lnTo>
                    <a:pt x="107029" y="30755"/>
                  </a:lnTo>
                  <a:lnTo>
                    <a:pt x="107216" y="30491"/>
                  </a:lnTo>
                  <a:lnTo>
                    <a:pt x="107395" y="30218"/>
                  </a:lnTo>
                  <a:lnTo>
                    <a:pt x="107565" y="29946"/>
                  </a:lnTo>
                  <a:lnTo>
                    <a:pt x="107719" y="29656"/>
                  </a:lnTo>
                  <a:lnTo>
                    <a:pt x="108025" y="29102"/>
                  </a:lnTo>
                  <a:lnTo>
                    <a:pt x="108341" y="28548"/>
                  </a:lnTo>
                  <a:lnTo>
                    <a:pt x="108673" y="28003"/>
                  </a:lnTo>
                  <a:lnTo>
                    <a:pt x="109014" y="27458"/>
                  </a:lnTo>
                  <a:lnTo>
                    <a:pt x="109354" y="26930"/>
                  </a:lnTo>
                  <a:lnTo>
                    <a:pt x="109721" y="26402"/>
                  </a:lnTo>
                  <a:lnTo>
                    <a:pt x="110087" y="25882"/>
                  </a:lnTo>
                  <a:lnTo>
                    <a:pt x="110470" y="25371"/>
                  </a:lnTo>
                  <a:lnTo>
                    <a:pt x="110854" y="24868"/>
                  </a:lnTo>
                  <a:lnTo>
                    <a:pt x="111254" y="24365"/>
                  </a:lnTo>
                  <a:lnTo>
                    <a:pt x="111672" y="23880"/>
                  </a:lnTo>
                  <a:lnTo>
                    <a:pt x="112089" y="23394"/>
                  </a:lnTo>
                  <a:lnTo>
                    <a:pt x="112515" y="22917"/>
                  </a:lnTo>
                  <a:lnTo>
                    <a:pt x="112958" y="22449"/>
                  </a:lnTo>
                  <a:lnTo>
                    <a:pt x="113401" y="21988"/>
                  </a:lnTo>
                  <a:lnTo>
                    <a:pt x="113861" y="21537"/>
                  </a:lnTo>
                  <a:lnTo>
                    <a:pt x="114321" y="21085"/>
                  </a:lnTo>
                  <a:lnTo>
                    <a:pt x="114798" y="20651"/>
                  </a:lnTo>
                  <a:lnTo>
                    <a:pt x="115284" y="20225"/>
                  </a:lnTo>
                  <a:lnTo>
                    <a:pt x="115770" y="19799"/>
                  </a:lnTo>
                  <a:lnTo>
                    <a:pt x="116272" y="19382"/>
                  </a:lnTo>
                  <a:lnTo>
                    <a:pt x="116783" y="18981"/>
                  </a:lnTo>
                  <a:lnTo>
                    <a:pt x="117294" y="18581"/>
                  </a:lnTo>
                  <a:lnTo>
                    <a:pt x="117823" y="18189"/>
                  </a:lnTo>
                  <a:lnTo>
                    <a:pt x="118351" y="17806"/>
                  </a:lnTo>
                  <a:lnTo>
                    <a:pt x="118888" y="17431"/>
                  </a:lnTo>
                  <a:lnTo>
                    <a:pt x="119433" y="17073"/>
                  </a:lnTo>
                  <a:lnTo>
                    <a:pt x="119995" y="16715"/>
                  </a:lnTo>
                  <a:lnTo>
                    <a:pt x="120549" y="16366"/>
                  </a:lnTo>
                  <a:lnTo>
                    <a:pt x="121120" y="16025"/>
                  </a:lnTo>
                  <a:lnTo>
                    <a:pt x="121699" y="15693"/>
                  </a:lnTo>
                  <a:lnTo>
                    <a:pt x="122278" y="15377"/>
                  </a:lnTo>
                  <a:lnTo>
                    <a:pt x="122866" y="15062"/>
                  </a:lnTo>
                  <a:lnTo>
                    <a:pt x="123462" y="14756"/>
                  </a:lnTo>
                  <a:lnTo>
                    <a:pt x="124059" y="14466"/>
                  </a:lnTo>
                  <a:lnTo>
                    <a:pt x="124672" y="14176"/>
                  </a:lnTo>
                  <a:lnTo>
                    <a:pt x="125286" y="13904"/>
                  </a:lnTo>
                  <a:lnTo>
                    <a:pt x="125908" y="13640"/>
                  </a:lnTo>
                  <a:lnTo>
                    <a:pt x="126529" y="13375"/>
                  </a:lnTo>
                  <a:lnTo>
                    <a:pt x="127160" y="13128"/>
                  </a:lnTo>
                  <a:lnTo>
                    <a:pt x="127799" y="12890"/>
                  </a:lnTo>
                  <a:lnTo>
                    <a:pt x="128438" y="12660"/>
                  </a:lnTo>
                  <a:lnTo>
                    <a:pt x="129085" y="12447"/>
                  </a:lnTo>
                  <a:lnTo>
                    <a:pt x="129733" y="12234"/>
                  </a:lnTo>
                  <a:lnTo>
                    <a:pt x="130397" y="12038"/>
                  </a:lnTo>
                  <a:lnTo>
                    <a:pt x="131053" y="11842"/>
                  </a:lnTo>
                  <a:lnTo>
                    <a:pt x="131718" y="11663"/>
                  </a:lnTo>
                  <a:lnTo>
                    <a:pt x="132391" y="11493"/>
                  </a:lnTo>
                  <a:lnTo>
                    <a:pt x="133064" y="11339"/>
                  </a:lnTo>
                  <a:lnTo>
                    <a:pt x="133745" y="11186"/>
                  </a:lnTo>
                  <a:lnTo>
                    <a:pt x="134427" y="11050"/>
                  </a:lnTo>
                  <a:lnTo>
                    <a:pt x="135117" y="10922"/>
                  </a:lnTo>
                  <a:lnTo>
                    <a:pt x="135807" y="10803"/>
                  </a:lnTo>
                  <a:lnTo>
                    <a:pt x="136497" y="10700"/>
                  </a:lnTo>
                  <a:lnTo>
                    <a:pt x="137196" y="10598"/>
                  </a:lnTo>
                  <a:lnTo>
                    <a:pt x="137903" y="10513"/>
                  </a:lnTo>
                  <a:lnTo>
                    <a:pt x="138601" y="10436"/>
                  </a:lnTo>
                  <a:lnTo>
                    <a:pt x="139308" y="10377"/>
                  </a:lnTo>
                  <a:lnTo>
                    <a:pt x="140024" y="10326"/>
                  </a:lnTo>
                  <a:lnTo>
                    <a:pt x="140731" y="10283"/>
                  </a:lnTo>
                  <a:lnTo>
                    <a:pt x="141447" y="10249"/>
                  </a:lnTo>
                  <a:lnTo>
                    <a:pt x="142162" y="10232"/>
                  </a:lnTo>
                  <a:lnTo>
                    <a:pt x="142887" y="10223"/>
                  </a:lnTo>
                  <a:lnTo>
                    <a:pt x="143611" y="10223"/>
                  </a:lnTo>
                  <a:lnTo>
                    <a:pt x="144088" y="10232"/>
                  </a:lnTo>
                  <a:lnTo>
                    <a:pt x="144565" y="10249"/>
                  </a:lnTo>
                  <a:lnTo>
                    <a:pt x="145033" y="10266"/>
                  </a:lnTo>
                  <a:lnTo>
                    <a:pt x="145510" y="10291"/>
                  </a:lnTo>
                  <a:lnTo>
                    <a:pt x="145979" y="10317"/>
                  </a:lnTo>
                  <a:lnTo>
                    <a:pt x="146456" y="10351"/>
                  </a:lnTo>
                  <a:lnTo>
                    <a:pt x="146925" y="10394"/>
                  </a:lnTo>
                  <a:lnTo>
                    <a:pt x="147393" y="10436"/>
                  </a:lnTo>
                  <a:lnTo>
                    <a:pt x="147862" y="10487"/>
                  </a:lnTo>
                  <a:lnTo>
                    <a:pt x="148322" y="10547"/>
                  </a:lnTo>
                  <a:lnTo>
                    <a:pt x="148790" y="10607"/>
                  </a:lnTo>
                  <a:lnTo>
                    <a:pt x="149250" y="10666"/>
                  </a:lnTo>
                  <a:lnTo>
                    <a:pt x="149711" y="10743"/>
                  </a:lnTo>
                  <a:lnTo>
                    <a:pt x="150171" y="10820"/>
                  </a:lnTo>
                  <a:lnTo>
                    <a:pt x="151091" y="10982"/>
                  </a:lnTo>
                  <a:lnTo>
                    <a:pt x="151994" y="11160"/>
                  </a:lnTo>
                  <a:lnTo>
                    <a:pt x="152897" y="11365"/>
                  </a:lnTo>
                  <a:lnTo>
                    <a:pt x="153791" y="11586"/>
                  </a:lnTo>
                  <a:lnTo>
                    <a:pt x="154669" y="11833"/>
                  </a:lnTo>
                  <a:lnTo>
                    <a:pt x="155546" y="12089"/>
                  </a:lnTo>
                  <a:lnTo>
                    <a:pt x="156415" y="12362"/>
                  </a:lnTo>
                  <a:lnTo>
                    <a:pt x="157276" y="12660"/>
                  </a:lnTo>
                  <a:lnTo>
                    <a:pt x="158128" y="12967"/>
                  </a:lnTo>
                  <a:lnTo>
                    <a:pt x="158971" y="13299"/>
                  </a:lnTo>
                  <a:lnTo>
                    <a:pt x="159797" y="13640"/>
                  </a:lnTo>
                  <a:lnTo>
                    <a:pt x="160624" y="14006"/>
                  </a:lnTo>
                  <a:lnTo>
                    <a:pt x="161433" y="14381"/>
                  </a:lnTo>
                  <a:lnTo>
                    <a:pt x="162234" y="14773"/>
                  </a:lnTo>
                  <a:lnTo>
                    <a:pt x="163018" y="15182"/>
                  </a:lnTo>
                  <a:lnTo>
                    <a:pt x="163793" y="15608"/>
                  </a:lnTo>
                  <a:lnTo>
                    <a:pt x="164560" y="16042"/>
                  </a:lnTo>
                  <a:lnTo>
                    <a:pt x="165318" y="16502"/>
                  </a:lnTo>
                  <a:lnTo>
                    <a:pt x="166059" y="16971"/>
                  </a:lnTo>
                  <a:lnTo>
                    <a:pt x="166783" y="17448"/>
                  </a:lnTo>
                  <a:lnTo>
                    <a:pt x="167499" y="17942"/>
                  </a:lnTo>
                  <a:lnTo>
                    <a:pt x="168206" y="18453"/>
                  </a:lnTo>
                  <a:lnTo>
                    <a:pt x="168888" y="18981"/>
                  </a:lnTo>
                  <a:lnTo>
                    <a:pt x="169569" y="19518"/>
                  </a:lnTo>
                  <a:lnTo>
                    <a:pt x="170225" y="20063"/>
                  </a:lnTo>
                  <a:lnTo>
                    <a:pt x="170873" y="20625"/>
                  </a:lnTo>
                  <a:lnTo>
                    <a:pt x="171503" y="21205"/>
                  </a:lnTo>
                  <a:lnTo>
                    <a:pt x="172116" y="21784"/>
                  </a:lnTo>
                  <a:lnTo>
                    <a:pt x="172713" y="22380"/>
                  </a:lnTo>
                  <a:lnTo>
                    <a:pt x="173301" y="22994"/>
                  </a:lnTo>
                  <a:lnTo>
                    <a:pt x="173863" y="23616"/>
                  </a:lnTo>
                  <a:lnTo>
                    <a:pt x="174417" y="24246"/>
                  </a:lnTo>
                  <a:lnTo>
                    <a:pt x="174945" y="24885"/>
                  </a:lnTo>
                  <a:lnTo>
                    <a:pt x="175464" y="25541"/>
                  </a:lnTo>
                  <a:lnTo>
                    <a:pt x="175967" y="26197"/>
                  </a:lnTo>
                  <a:lnTo>
                    <a:pt x="176444" y="26870"/>
                  </a:lnTo>
                  <a:lnTo>
                    <a:pt x="176674" y="27211"/>
                  </a:lnTo>
                  <a:lnTo>
                    <a:pt x="176904" y="27552"/>
                  </a:lnTo>
                  <a:lnTo>
                    <a:pt x="177126" y="27901"/>
                  </a:lnTo>
                  <a:lnTo>
                    <a:pt x="177347" y="28242"/>
                  </a:lnTo>
                  <a:lnTo>
                    <a:pt x="177560" y="28591"/>
                  </a:lnTo>
                  <a:lnTo>
                    <a:pt x="177773" y="28940"/>
                  </a:lnTo>
                  <a:lnTo>
                    <a:pt x="177978" y="29298"/>
                  </a:lnTo>
                  <a:lnTo>
                    <a:pt x="178182" y="29647"/>
                  </a:lnTo>
                  <a:lnTo>
                    <a:pt x="178378" y="30005"/>
                  </a:lnTo>
                  <a:lnTo>
                    <a:pt x="178566" y="30372"/>
                  </a:lnTo>
                  <a:lnTo>
                    <a:pt x="178753" y="30729"/>
                  </a:lnTo>
                  <a:lnTo>
                    <a:pt x="178932" y="31096"/>
                  </a:lnTo>
                  <a:lnTo>
                    <a:pt x="179111" y="31453"/>
                  </a:lnTo>
                  <a:lnTo>
                    <a:pt x="179281" y="31820"/>
                  </a:lnTo>
                  <a:lnTo>
                    <a:pt x="179443" y="32195"/>
                  </a:lnTo>
                  <a:lnTo>
                    <a:pt x="179605" y="32561"/>
                  </a:lnTo>
                  <a:lnTo>
                    <a:pt x="179758" y="32936"/>
                  </a:lnTo>
                  <a:lnTo>
                    <a:pt x="179903" y="33311"/>
                  </a:lnTo>
                  <a:lnTo>
                    <a:pt x="180048" y="33686"/>
                  </a:lnTo>
                  <a:lnTo>
                    <a:pt x="180193" y="34060"/>
                  </a:lnTo>
                  <a:lnTo>
                    <a:pt x="180320" y="34444"/>
                  </a:lnTo>
                  <a:lnTo>
                    <a:pt x="180448" y="34827"/>
                  </a:lnTo>
                  <a:lnTo>
                    <a:pt x="180576" y="35210"/>
                  </a:lnTo>
                  <a:lnTo>
                    <a:pt x="180695" y="35594"/>
                  </a:lnTo>
                  <a:lnTo>
                    <a:pt x="180806" y="35977"/>
                  </a:lnTo>
                  <a:lnTo>
                    <a:pt x="180908" y="36361"/>
                  </a:lnTo>
                  <a:lnTo>
                    <a:pt x="181011" y="36752"/>
                  </a:lnTo>
                  <a:lnTo>
                    <a:pt x="181104" y="37144"/>
                  </a:lnTo>
                  <a:lnTo>
                    <a:pt x="181189" y="37536"/>
                  </a:lnTo>
                  <a:lnTo>
                    <a:pt x="181275" y="37928"/>
                  </a:lnTo>
                  <a:lnTo>
                    <a:pt x="181351" y="38320"/>
                  </a:lnTo>
                  <a:lnTo>
                    <a:pt x="181428" y="38712"/>
                  </a:lnTo>
                  <a:lnTo>
                    <a:pt x="181488" y="39112"/>
                  </a:lnTo>
                  <a:lnTo>
                    <a:pt x="181547" y="39513"/>
                  </a:lnTo>
                  <a:lnTo>
                    <a:pt x="181607" y="39913"/>
                  </a:lnTo>
                  <a:lnTo>
                    <a:pt x="181649" y="40314"/>
                  </a:lnTo>
                  <a:lnTo>
                    <a:pt x="181692" y="40714"/>
                  </a:lnTo>
                  <a:lnTo>
                    <a:pt x="181735" y="41114"/>
                  </a:lnTo>
                  <a:lnTo>
                    <a:pt x="181760" y="41515"/>
                  </a:lnTo>
                  <a:lnTo>
                    <a:pt x="181786" y="41924"/>
                  </a:lnTo>
                  <a:lnTo>
                    <a:pt x="181803" y="42324"/>
                  </a:lnTo>
                  <a:lnTo>
                    <a:pt x="181811" y="42733"/>
                  </a:lnTo>
                  <a:lnTo>
                    <a:pt x="181811" y="42869"/>
                  </a:lnTo>
                  <a:lnTo>
                    <a:pt x="181794" y="43219"/>
                  </a:lnTo>
                  <a:lnTo>
                    <a:pt x="181760" y="43764"/>
                  </a:lnTo>
                  <a:lnTo>
                    <a:pt x="181701" y="44480"/>
                  </a:lnTo>
                  <a:lnTo>
                    <a:pt x="181667" y="44905"/>
                  </a:lnTo>
                  <a:lnTo>
                    <a:pt x="181615" y="45357"/>
                  </a:lnTo>
                  <a:lnTo>
                    <a:pt x="181547" y="45851"/>
                  </a:lnTo>
                  <a:lnTo>
                    <a:pt x="181479" y="46371"/>
                  </a:lnTo>
                  <a:lnTo>
                    <a:pt x="181394" y="46925"/>
                  </a:lnTo>
                  <a:lnTo>
                    <a:pt x="181292" y="47504"/>
                  </a:lnTo>
                  <a:lnTo>
                    <a:pt x="181181" y="48109"/>
                  </a:lnTo>
                  <a:lnTo>
                    <a:pt x="181053" y="48731"/>
                  </a:lnTo>
                  <a:lnTo>
                    <a:pt x="180908" y="49370"/>
                  </a:lnTo>
                  <a:lnTo>
                    <a:pt x="180746" y="50034"/>
                  </a:lnTo>
                  <a:lnTo>
                    <a:pt x="180568" y="50699"/>
                  </a:lnTo>
                  <a:lnTo>
                    <a:pt x="180372" y="51389"/>
                  </a:lnTo>
                  <a:lnTo>
                    <a:pt x="180159" y="52079"/>
                  </a:lnTo>
                  <a:lnTo>
                    <a:pt x="179920" y="52777"/>
                  </a:lnTo>
                  <a:lnTo>
                    <a:pt x="179656" y="53484"/>
                  </a:lnTo>
                  <a:lnTo>
                    <a:pt x="179520" y="53834"/>
                  </a:lnTo>
                  <a:lnTo>
                    <a:pt x="179375" y="54192"/>
                  </a:lnTo>
                  <a:lnTo>
                    <a:pt x="179221" y="54541"/>
                  </a:lnTo>
                  <a:lnTo>
                    <a:pt x="179068" y="54890"/>
                  </a:lnTo>
                  <a:lnTo>
                    <a:pt x="178906" y="55239"/>
                  </a:lnTo>
                  <a:lnTo>
                    <a:pt x="178736" y="55589"/>
                  </a:lnTo>
                  <a:lnTo>
                    <a:pt x="178557" y="55938"/>
                  </a:lnTo>
                  <a:lnTo>
                    <a:pt x="178378" y="56287"/>
                  </a:lnTo>
                  <a:lnTo>
                    <a:pt x="178191" y="56628"/>
                  </a:lnTo>
                  <a:lnTo>
                    <a:pt x="177995" y="56969"/>
                  </a:lnTo>
                  <a:lnTo>
                    <a:pt x="177790" y="57310"/>
                  </a:lnTo>
                  <a:lnTo>
                    <a:pt x="177586" y="57642"/>
                  </a:lnTo>
                  <a:lnTo>
                    <a:pt x="177364" y="57974"/>
                  </a:lnTo>
                  <a:lnTo>
                    <a:pt x="177143" y="58306"/>
                  </a:lnTo>
                  <a:lnTo>
                    <a:pt x="176913" y="58630"/>
                  </a:lnTo>
                  <a:lnTo>
                    <a:pt x="176674" y="58945"/>
                  </a:lnTo>
                  <a:lnTo>
                    <a:pt x="176427" y="59261"/>
                  </a:lnTo>
                  <a:lnTo>
                    <a:pt x="176172" y="59576"/>
                  </a:lnTo>
                  <a:lnTo>
                    <a:pt x="176010" y="59780"/>
                  </a:lnTo>
                  <a:lnTo>
                    <a:pt x="175856" y="59993"/>
                  </a:lnTo>
                  <a:lnTo>
                    <a:pt x="175720" y="60206"/>
                  </a:lnTo>
                  <a:lnTo>
                    <a:pt x="175592" y="60428"/>
                  </a:lnTo>
                  <a:lnTo>
                    <a:pt x="175482" y="60658"/>
                  </a:lnTo>
                  <a:lnTo>
                    <a:pt x="175379" y="60888"/>
                  </a:lnTo>
                  <a:lnTo>
                    <a:pt x="175286" y="61118"/>
                  </a:lnTo>
                  <a:lnTo>
                    <a:pt x="175209" y="61356"/>
                  </a:lnTo>
                  <a:lnTo>
                    <a:pt x="175141" y="61595"/>
                  </a:lnTo>
                  <a:lnTo>
                    <a:pt x="175081" y="61842"/>
                  </a:lnTo>
                  <a:lnTo>
                    <a:pt x="175038" y="62080"/>
                  </a:lnTo>
                  <a:lnTo>
                    <a:pt x="175013" y="62328"/>
                  </a:lnTo>
                  <a:lnTo>
                    <a:pt x="174987" y="62566"/>
                  </a:lnTo>
                  <a:lnTo>
                    <a:pt x="174979" y="62813"/>
                  </a:lnTo>
                  <a:lnTo>
                    <a:pt x="174987" y="63060"/>
                  </a:lnTo>
                  <a:lnTo>
                    <a:pt x="175004" y="63307"/>
                  </a:lnTo>
                  <a:lnTo>
                    <a:pt x="175030" y="63546"/>
                  </a:lnTo>
                  <a:lnTo>
                    <a:pt x="175073" y="63793"/>
                  </a:lnTo>
                  <a:lnTo>
                    <a:pt x="175124" y="64031"/>
                  </a:lnTo>
                  <a:lnTo>
                    <a:pt x="175183" y="64270"/>
                  </a:lnTo>
                  <a:lnTo>
                    <a:pt x="175260" y="64500"/>
                  </a:lnTo>
                  <a:lnTo>
                    <a:pt x="175345" y="64738"/>
                  </a:lnTo>
                  <a:lnTo>
                    <a:pt x="175439" y="64960"/>
                  </a:lnTo>
                  <a:lnTo>
                    <a:pt x="175550" y="65190"/>
                  </a:lnTo>
                  <a:lnTo>
                    <a:pt x="175669" y="65403"/>
                  </a:lnTo>
                  <a:lnTo>
                    <a:pt x="175797" y="65616"/>
                  </a:lnTo>
                  <a:lnTo>
                    <a:pt x="175942" y="65829"/>
                  </a:lnTo>
                  <a:lnTo>
                    <a:pt x="176086" y="66033"/>
                  </a:lnTo>
                  <a:lnTo>
                    <a:pt x="176257" y="66229"/>
                  </a:lnTo>
                  <a:lnTo>
                    <a:pt x="176427" y="66417"/>
                  </a:lnTo>
                  <a:lnTo>
                    <a:pt x="176615" y="66596"/>
                  </a:lnTo>
                  <a:lnTo>
                    <a:pt x="176811" y="66766"/>
                  </a:lnTo>
                  <a:lnTo>
                    <a:pt x="176998" y="66911"/>
                  </a:lnTo>
                  <a:lnTo>
                    <a:pt x="177177" y="67047"/>
                  </a:lnTo>
                  <a:lnTo>
                    <a:pt x="177373" y="67175"/>
                  </a:lnTo>
                  <a:lnTo>
                    <a:pt x="177569" y="67294"/>
                  </a:lnTo>
                  <a:lnTo>
                    <a:pt x="177765" y="67405"/>
                  </a:lnTo>
                  <a:lnTo>
                    <a:pt x="177961" y="67499"/>
                  </a:lnTo>
                  <a:lnTo>
                    <a:pt x="178165" y="67584"/>
                  </a:lnTo>
                  <a:lnTo>
                    <a:pt x="178378" y="67669"/>
                  </a:lnTo>
                  <a:lnTo>
                    <a:pt x="178583" y="67737"/>
                  </a:lnTo>
                  <a:lnTo>
                    <a:pt x="178796" y="67797"/>
                  </a:lnTo>
                  <a:lnTo>
                    <a:pt x="179009" y="67848"/>
                  </a:lnTo>
                  <a:lnTo>
                    <a:pt x="179221" y="67891"/>
                  </a:lnTo>
                  <a:lnTo>
                    <a:pt x="179434" y="67916"/>
                  </a:lnTo>
                  <a:lnTo>
                    <a:pt x="179656" y="67942"/>
                  </a:lnTo>
                  <a:lnTo>
                    <a:pt x="179869" y="67959"/>
                  </a:lnTo>
                  <a:lnTo>
                    <a:pt x="180090" y="67959"/>
                  </a:lnTo>
                  <a:lnTo>
                    <a:pt x="180363" y="67950"/>
                  </a:lnTo>
                  <a:lnTo>
                    <a:pt x="180636" y="67933"/>
                  </a:lnTo>
                  <a:lnTo>
                    <a:pt x="180908" y="67899"/>
                  </a:lnTo>
                  <a:lnTo>
                    <a:pt x="181172" y="67848"/>
                  </a:lnTo>
                  <a:lnTo>
                    <a:pt x="181445" y="67780"/>
                  </a:lnTo>
                  <a:lnTo>
                    <a:pt x="181709" y="67703"/>
                  </a:lnTo>
                  <a:lnTo>
                    <a:pt x="181965" y="67610"/>
                  </a:lnTo>
                  <a:lnTo>
                    <a:pt x="182220" y="67499"/>
                  </a:lnTo>
                  <a:lnTo>
                    <a:pt x="182467" y="67379"/>
                  </a:lnTo>
                  <a:lnTo>
                    <a:pt x="182714" y="67243"/>
                  </a:lnTo>
                  <a:lnTo>
                    <a:pt x="182944" y="67090"/>
                  </a:lnTo>
                  <a:lnTo>
                    <a:pt x="183174" y="66928"/>
                  </a:lnTo>
                  <a:lnTo>
                    <a:pt x="183396" y="66749"/>
                  </a:lnTo>
                  <a:lnTo>
                    <a:pt x="183609" y="66553"/>
                  </a:lnTo>
                  <a:lnTo>
                    <a:pt x="183813" y="66349"/>
                  </a:lnTo>
                  <a:lnTo>
                    <a:pt x="184009" y="66127"/>
                  </a:lnTo>
                  <a:lnTo>
                    <a:pt x="184452" y="65590"/>
                  </a:lnTo>
                  <a:lnTo>
                    <a:pt x="184870" y="65054"/>
                  </a:lnTo>
                  <a:lnTo>
                    <a:pt x="185279" y="64500"/>
                  </a:lnTo>
                  <a:lnTo>
                    <a:pt x="185671" y="63938"/>
                  </a:lnTo>
                  <a:lnTo>
                    <a:pt x="186045" y="63375"/>
                  </a:lnTo>
                  <a:lnTo>
                    <a:pt x="186403" y="62813"/>
                  </a:lnTo>
                  <a:lnTo>
                    <a:pt x="186744" y="62242"/>
                  </a:lnTo>
                  <a:lnTo>
                    <a:pt x="187076" y="61663"/>
                  </a:lnTo>
                  <a:lnTo>
                    <a:pt x="187392" y="61084"/>
                  </a:lnTo>
                  <a:lnTo>
                    <a:pt x="187698" y="60504"/>
                  </a:lnTo>
                  <a:lnTo>
                    <a:pt x="187988" y="59925"/>
                  </a:lnTo>
                  <a:lnTo>
                    <a:pt x="188261" y="59337"/>
                  </a:lnTo>
                  <a:lnTo>
                    <a:pt x="188525" y="58758"/>
                  </a:lnTo>
                  <a:lnTo>
                    <a:pt x="188772" y="58170"/>
                  </a:lnTo>
                  <a:lnTo>
                    <a:pt x="189010" y="57591"/>
                  </a:lnTo>
                  <a:lnTo>
                    <a:pt x="189240" y="57011"/>
                  </a:lnTo>
                  <a:lnTo>
                    <a:pt x="189453" y="56432"/>
                  </a:lnTo>
                  <a:lnTo>
                    <a:pt x="189658" y="55861"/>
                  </a:lnTo>
                  <a:lnTo>
                    <a:pt x="189854" y="55291"/>
                  </a:lnTo>
                  <a:lnTo>
                    <a:pt x="190033" y="54720"/>
                  </a:lnTo>
                  <a:lnTo>
                    <a:pt x="190203" y="54157"/>
                  </a:lnTo>
                  <a:lnTo>
                    <a:pt x="190365" y="53604"/>
                  </a:lnTo>
                  <a:lnTo>
                    <a:pt x="190518" y="53050"/>
                  </a:lnTo>
                  <a:lnTo>
                    <a:pt x="190663" y="52505"/>
                  </a:lnTo>
                  <a:lnTo>
                    <a:pt x="190791" y="51977"/>
                  </a:lnTo>
                  <a:lnTo>
                    <a:pt x="190919" y="51448"/>
                  </a:lnTo>
                  <a:lnTo>
                    <a:pt x="191029" y="50929"/>
                  </a:lnTo>
                  <a:lnTo>
                    <a:pt x="191140" y="50418"/>
                  </a:lnTo>
                  <a:lnTo>
                    <a:pt x="191234" y="49923"/>
                  </a:lnTo>
                  <a:lnTo>
                    <a:pt x="191327" y="49438"/>
                  </a:lnTo>
                  <a:lnTo>
                    <a:pt x="191489" y="48492"/>
                  </a:lnTo>
                  <a:lnTo>
                    <a:pt x="191941" y="48475"/>
                  </a:lnTo>
                  <a:lnTo>
                    <a:pt x="192384" y="48458"/>
                  </a:lnTo>
                  <a:lnTo>
                    <a:pt x="192801" y="48450"/>
                  </a:lnTo>
                  <a:lnTo>
                    <a:pt x="193193" y="48441"/>
                  </a:lnTo>
                  <a:lnTo>
                    <a:pt x="194028" y="48450"/>
                  </a:lnTo>
                  <a:lnTo>
                    <a:pt x="194863" y="48484"/>
                  </a:lnTo>
                  <a:lnTo>
                    <a:pt x="195689" y="48526"/>
                  </a:lnTo>
                  <a:lnTo>
                    <a:pt x="196516" y="48586"/>
                  </a:lnTo>
                  <a:lnTo>
                    <a:pt x="197325" y="48671"/>
                  </a:lnTo>
                  <a:lnTo>
                    <a:pt x="198134" y="48765"/>
                  </a:lnTo>
                  <a:lnTo>
                    <a:pt x="198944" y="48876"/>
                  </a:lnTo>
                  <a:lnTo>
                    <a:pt x="199736" y="49003"/>
                  </a:lnTo>
                  <a:lnTo>
                    <a:pt x="200528" y="49157"/>
                  </a:lnTo>
                  <a:lnTo>
                    <a:pt x="201312" y="49319"/>
                  </a:lnTo>
                  <a:lnTo>
                    <a:pt x="202079" y="49497"/>
                  </a:lnTo>
                  <a:lnTo>
                    <a:pt x="202846" y="49693"/>
                  </a:lnTo>
                  <a:lnTo>
                    <a:pt x="203612" y="49898"/>
                  </a:lnTo>
                  <a:lnTo>
                    <a:pt x="204362" y="50128"/>
                  </a:lnTo>
                  <a:lnTo>
                    <a:pt x="205103" y="50366"/>
                  </a:lnTo>
                  <a:lnTo>
                    <a:pt x="205836" y="50622"/>
                  </a:lnTo>
                  <a:lnTo>
                    <a:pt x="206560" y="50895"/>
                  </a:lnTo>
                  <a:lnTo>
                    <a:pt x="207276" y="51176"/>
                  </a:lnTo>
                  <a:lnTo>
                    <a:pt x="207983" y="51474"/>
                  </a:lnTo>
                  <a:lnTo>
                    <a:pt x="208673" y="51789"/>
                  </a:lnTo>
                  <a:lnTo>
                    <a:pt x="209363" y="52113"/>
                  </a:lnTo>
                  <a:lnTo>
                    <a:pt x="210036" y="52454"/>
                  </a:lnTo>
                  <a:lnTo>
                    <a:pt x="210700" y="52803"/>
                  </a:lnTo>
                  <a:lnTo>
                    <a:pt x="211356" y="53169"/>
                  </a:lnTo>
                  <a:lnTo>
                    <a:pt x="212004" y="53553"/>
                  </a:lnTo>
                  <a:lnTo>
                    <a:pt x="212634" y="53945"/>
                  </a:lnTo>
                  <a:lnTo>
                    <a:pt x="213248" y="54353"/>
                  </a:lnTo>
                  <a:lnTo>
                    <a:pt x="213861" y="54762"/>
                  </a:lnTo>
                  <a:lnTo>
                    <a:pt x="214457" y="55197"/>
                  </a:lnTo>
                  <a:lnTo>
                    <a:pt x="215037" y="55640"/>
                  </a:lnTo>
                  <a:lnTo>
                    <a:pt x="215608" y="56091"/>
                  </a:lnTo>
                  <a:lnTo>
                    <a:pt x="216170" y="56551"/>
                  </a:lnTo>
                  <a:lnTo>
                    <a:pt x="216715" y="57029"/>
                  </a:lnTo>
                  <a:lnTo>
                    <a:pt x="217243" y="57514"/>
                  </a:lnTo>
                  <a:lnTo>
                    <a:pt x="217763" y="58008"/>
                  </a:lnTo>
                  <a:lnTo>
                    <a:pt x="218266" y="58519"/>
                  </a:lnTo>
                  <a:lnTo>
                    <a:pt x="218760" y="59031"/>
                  </a:lnTo>
                  <a:lnTo>
                    <a:pt x="219237" y="59559"/>
                  </a:lnTo>
                  <a:lnTo>
                    <a:pt x="219697" y="60095"/>
                  </a:lnTo>
                  <a:lnTo>
                    <a:pt x="220140" y="60649"/>
                  </a:lnTo>
                  <a:lnTo>
                    <a:pt x="220574" y="61203"/>
                  </a:lnTo>
                  <a:lnTo>
                    <a:pt x="220992" y="61765"/>
                  </a:lnTo>
                  <a:lnTo>
                    <a:pt x="221392" y="62345"/>
                  </a:lnTo>
                  <a:lnTo>
                    <a:pt x="221776" y="62924"/>
                  </a:lnTo>
                  <a:lnTo>
                    <a:pt x="222142" y="63520"/>
                  </a:lnTo>
                  <a:lnTo>
                    <a:pt x="222491" y="64117"/>
                  </a:lnTo>
                  <a:lnTo>
                    <a:pt x="222823" y="64730"/>
                  </a:lnTo>
                  <a:lnTo>
                    <a:pt x="223147" y="65343"/>
                  </a:lnTo>
                  <a:lnTo>
                    <a:pt x="223445" y="65965"/>
                  </a:lnTo>
                  <a:lnTo>
                    <a:pt x="223726" y="66596"/>
                  </a:lnTo>
                  <a:lnTo>
                    <a:pt x="223991" y="67235"/>
                  </a:lnTo>
                  <a:lnTo>
                    <a:pt x="224238" y="67882"/>
                  </a:lnTo>
                  <a:lnTo>
                    <a:pt x="224468" y="68538"/>
                  </a:lnTo>
                  <a:lnTo>
                    <a:pt x="224681" y="69194"/>
                  </a:lnTo>
                  <a:lnTo>
                    <a:pt x="224868" y="69859"/>
                  </a:lnTo>
                  <a:lnTo>
                    <a:pt x="225038" y="70532"/>
                  </a:lnTo>
                  <a:lnTo>
                    <a:pt x="225192" y="71205"/>
                  </a:lnTo>
                  <a:lnTo>
                    <a:pt x="225260" y="71545"/>
                  </a:lnTo>
                  <a:lnTo>
                    <a:pt x="225328" y="71895"/>
                  </a:lnTo>
                  <a:lnTo>
                    <a:pt x="225388" y="72236"/>
                  </a:lnTo>
                  <a:lnTo>
                    <a:pt x="225439" y="72576"/>
                  </a:lnTo>
                  <a:lnTo>
                    <a:pt x="225490" y="72926"/>
                  </a:lnTo>
                  <a:lnTo>
                    <a:pt x="225533" y="73275"/>
                  </a:lnTo>
                  <a:lnTo>
                    <a:pt x="225575" y="73624"/>
                  </a:lnTo>
                  <a:lnTo>
                    <a:pt x="225609" y="73973"/>
                  </a:lnTo>
                  <a:lnTo>
                    <a:pt x="225635" y="74323"/>
                  </a:lnTo>
                  <a:lnTo>
                    <a:pt x="225660" y="74672"/>
                  </a:lnTo>
                  <a:lnTo>
                    <a:pt x="225677" y="75030"/>
                  </a:lnTo>
                  <a:lnTo>
                    <a:pt x="225694" y="75388"/>
                  </a:lnTo>
                  <a:lnTo>
                    <a:pt x="225703" y="75737"/>
                  </a:lnTo>
                  <a:lnTo>
                    <a:pt x="225703" y="76095"/>
                  </a:lnTo>
                  <a:lnTo>
                    <a:pt x="225703" y="76538"/>
                  </a:lnTo>
                  <a:lnTo>
                    <a:pt x="225686" y="76981"/>
                  </a:lnTo>
                  <a:lnTo>
                    <a:pt x="225669" y="77424"/>
                  </a:lnTo>
                  <a:lnTo>
                    <a:pt x="225635" y="77867"/>
                  </a:lnTo>
                  <a:lnTo>
                    <a:pt x="225592" y="78310"/>
                  </a:lnTo>
                  <a:lnTo>
                    <a:pt x="225550" y="78753"/>
                  </a:lnTo>
                  <a:lnTo>
                    <a:pt x="225490" y="79196"/>
                  </a:lnTo>
                  <a:lnTo>
                    <a:pt x="225430" y="79630"/>
                  </a:lnTo>
                  <a:lnTo>
                    <a:pt x="225362" y="80073"/>
                  </a:lnTo>
                  <a:lnTo>
                    <a:pt x="225277" y="80508"/>
                  </a:lnTo>
                  <a:lnTo>
                    <a:pt x="225192" y="80942"/>
                  </a:lnTo>
                  <a:lnTo>
                    <a:pt x="225090" y="81377"/>
                  </a:lnTo>
                  <a:lnTo>
                    <a:pt x="224987" y="81811"/>
                  </a:lnTo>
                  <a:lnTo>
                    <a:pt x="224877" y="82246"/>
                  </a:lnTo>
                  <a:lnTo>
                    <a:pt x="224749" y="82680"/>
                  </a:lnTo>
                  <a:lnTo>
                    <a:pt x="224621" y="83106"/>
                  </a:lnTo>
                  <a:lnTo>
                    <a:pt x="224485" y="83541"/>
                  </a:lnTo>
                  <a:lnTo>
                    <a:pt x="224340" y="83967"/>
                  </a:lnTo>
                  <a:lnTo>
                    <a:pt x="224187" y="84384"/>
                  </a:lnTo>
                  <a:lnTo>
                    <a:pt x="224016" y="84810"/>
                  </a:lnTo>
                  <a:lnTo>
                    <a:pt x="223846" y="85227"/>
                  </a:lnTo>
                  <a:lnTo>
                    <a:pt x="223675" y="85645"/>
                  </a:lnTo>
                  <a:lnTo>
                    <a:pt x="223488" y="86062"/>
                  </a:lnTo>
                  <a:lnTo>
                    <a:pt x="223292" y="86480"/>
                  </a:lnTo>
                  <a:lnTo>
                    <a:pt x="223088" y="86889"/>
                  </a:lnTo>
                  <a:lnTo>
                    <a:pt x="222875" y="87298"/>
                  </a:lnTo>
                  <a:lnTo>
                    <a:pt x="222662" y="87707"/>
                  </a:lnTo>
                  <a:lnTo>
                    <a:pt x="222432" y="88107"/>
                  </a:lnTo>
                  <a:lnTo>
                    <a:pt x="222202" y="88507"/>
                  </a:lnTo>
                  <a:lnTo>
                    <a:pt x="221963" y="88908"/>
                  </a:lnTo>
                  <a:lnTo>
                    <a:pt x="221707" y="89300"/>
                  </a:lnTo>
                  <a:lnTo>
                    <a:pt x="221452" y="89692"/>
                  </a:lnTo>
                  <a:lnTo>
                    <a:pt x="221358" y="89836"/>
                  </a:lnTo>
                  <a:lnTo>
                    <a:pt x="221273" y="89990"/>
                  </a:lnTo>
                  <a:lnTo>
                    <a:pt x="221188" y="90135"/>
                  </a:lnTo>
                  <a:lnTo>
                    <a:pt x="221111" y="90288"/>
                  </a:lnTo>
                  <a:lnTo>
                    <a:pt x="221034" y="90450"/>
                  </a:lnTo>
                  <a:lnTo>
                    <a:pt x="220966" y="90603"/>
                  </a:lnTo>
                  <a:lnTo>
                    <a:pt x="220907" y="90765"/>
                  </a:lnTo>
                  <a:lnTo>
                    <a:pt x="220855" y="90927"/>
                  </a:lnTo>
                  <a:lnTo>
                    <a:pt x="220804" y="91080"/>
                  </a:lnTo>
                  <a:lnTo>
                    <a:pt x="220753" y="91251"/>
                  </a:lnTo>
                  <a:lnTo>
                    <a:pt x="220719" y="91413"/>
                  </a:lnTo>
                  <a:lnTo>
                    <a:pt x="220685" y="91574"/>
                  </a:lnTo>
                  <a:lnTo>
                    <a:pt x="220651" y="91745"/>
                  </a:lnTo>
                  <a:lnTo>
                    <a:pt x="220634" y="91907"/>
                  </a:lnTo>
                  <a:lnTo>
                    <a:pt x="220617" y="92077"/>
                  </a:lnTo>
                  <a:lnTo>
                    <a:pt x="220600" y="92247"/>
                  </a:lnTo>
                  <a:lnTo>
                    <a:pt x="220591" y="92418"/>
                  </a:lnTo>
                  <a:lnTo>
                    <a:pt x="220591" y="92580"/>
                  </a:lnTo>
                  <a:lnTo>
                    <a:pt x="220600" y="92750"/>
                  </a:lnTo>
                  <a:lnTo>
                    <a:pt x="220608" y="92920"/>
                  </a:lnTo>
                  <a:lnTo>
                    <a:pt x="220625" y="93091"/>
                  </a:lnTo>
                  <a:lnTo>
                    <a:pt x="220642" y="93253"/>
                  </a:lnTo>
                  <a:lnTo>
                    <a:pt x="220668" y="93423"/>
                  </a:lnTo>
                  <a:lnTo>
                    <a:pt x="220702" y="93585"/>
                  </a:lnTo>
                  <a:lnTo>
                    <a:pt x="220745" y="93755"/>
                  </a:lnTo>
                  <a:lnTo>
                    <a:pt x="220787" y="93917"/>
                  </a:lnTo>
                  <a:lnTo>
                    <a:pt x="220838" y="94079"/>
                  </a:lnTo>
                  <a:lnTo>
                    <a:pt x="220890" y="94241"/>
                  </a:lnTo>
                  <a:lnTo>
                    <a:pt x="220949" y="94403"/>
                  </a:lnTo>
                  <a:lnTo>
                    <a:pt x="221017" y="94565"/>
                  </a:lnTo>
                  <a:lnTo>
                    <a:pt x="221085" y="94727"/>
                  </a:lnTo>
                  <a:lnTo>
                    <a:pt x="221162" y="94880"/>
                  </a:lnTo>
                  <a:lnTo>
                    <a:pt x="221247" y="95033"/>
                  </a:lnTo>
                  <a:lnTo>
                    <a:pt x="221333" y="95178"/>
                  </a:lnTo>
                  <a:lnTo>
                    <a:pt x="221426" y="95331"/>
                  </a:lnTo>
                  <a:lnTo>
                    <a:pt x="221520" y="95468"/>
                  </a:lnTo>
                  <a:lnTo>
                    <a:pt x="221622" y="95613"/>
                  </a:lnTo>
                  <a:lnTo>
                    <a:pt x="221733" y="95740"/>
                  </a:lnTo>
                  <a:lnTo>
                    <a:pt x="221835" y="95877"/>
                  </a:lnTo>
                  <a:lnTo>
                    <a:pt x="221954" y="96004"/>
                  </a:lnTo>
                  <a:lnTo>
                    <a:pt x="222065" y="96124"/>
                  </a:lnTo>
                  <a:lnTo>
                    <a:pt x="222193" y="96243"/>
                  </a:lnTo>
                  <a:lnTo>
                    <a:pt x="222312" y="96354"/>
                  </a:lnTo>
                  <a:lnTo>
                    <a:pt x="222440" y="96464"/>
                  </a:lnTo>
                  <a:lnTo>
                    <a:pt x="222576" y="96567"/>
                  </a:lnTo>
                  <a:lnTo>
                    <a:pt x="222713" y="96669"/>
                  </a:lnTo>
                  <a:lnTo>
                    <a:pt x="222849" y="96771"/>
                  </a:lnTo>
                  <a:lnTo>
                    <a:pt x="222985" y="96856"/>
                  </a:lnTo>
                  <a:lnTo>
                    <a:pt x="223130" y="96950"/>
                  </a:lnTo>
                  <a:lnTo>
                    <a:pt x="223283" y="97027"/>
                  </a:lnTo>
                  <a:lnTo>
                    <a:pt x="223428" y="97103"/>
                  </a:lnTo>
                  <a:lnTo>
                    <a:pt x="223582" y="97180"/>
                  </a:lnTo>
                  <a:lnTo>
                    <a:pt x="223735" y="97248"/>
                  </a:lnTo>
                  <a:lnTo>
                    <a:pt x="223897" y="97308"/>
                  </a:lnTo>
                  <a:lnTo>
                    <a:pt x="224050" y="97368"/>
                  </a:lnTo>
                  <a:lnTo>
                    <a:pt x="224212" y="97419"/>
                  </a:lnTo>
                  <a:lnTo>
                    <a:pt x="224374" y="97461"/>
                  </a:lnTo>
                  <a:lnTo>
                    <a:pt x="224544" y="97504"/>
                  </a:lnTo>
                  <a:lnTo>
                    <a:pt x="224706" y="97538"/>
                  </a:lnTo>
                  <a:lnTo>
                    <a:pt x="224877" y="97572"/>
                  </a:lnTo>
                  <a:lnTo>
                    <a:pt x="225047" y="97598"/>
                  </a:lnTo>
                  <a:lnTo>
                    <a:pt x="225217" y="97615"/>
                  </a:lnTo>
                  <a:lnTo>
                    <a:pt x="225388" y="97632"/>
                  </a:lnTo>
                  <a:lnTo>
                    <a:pt x="225567" y="97632"/>
                  </a:lnTo>
                  <a:lnTo>
                    <a:pt x="226393" y="97666"/>
                  </a:lnTo>
                  <a:lnTo>
                    <a:pt x="227211" y="97717"/>
                  </a:lnTo>
                  <a:lnTo>
                    <a:pt x="228020" y="97776"/>
                  </a:lnTo>
                  <a:lnTo>
                    <a:pt x="228830" y="97862"/>
                  </a:lnTo>
                  <a:lnTo>
                    <a:pt x="229630" y="97955"/>
                  </a:lnTo>
                  <a:lnTo>
                    <a:pt x="230423" y="98066"/>
                  </a:lnTo>
                  <a:lnTo>
                    <a:pt x="231206" y="98194"/>
                  </a:lnTo>
                  <a:lnTo>
                    <a:pt x="231990" y="98339"/>
                  </a:lnTo>
                  <a:lnTo>
                    <a:pt x="232757" y="98501"/>
                  </a:lnTo>
                  <a:lnTo>
                    <a:pt x="233524" y="98680"/>
                  </a:lnTo>
                  <a:lnTo>
                    <a:pt x="234282" y="98867"/>
                  </a:lnTo>
                  <a:lnTo>
                    <a:pt x="235023" y="99071"/>
                  </a:lnTo>
                  <a:lnTo>
                    <a:pt x="235764" y="99293"/>
                  </a:lnTo>
                  <a:lnTo>
                    <a:pt x="236497" y="99523"/>
                  </a:lnTo>
                  <a:lnTo>
                    <a:pt x="237221" y="99779"/>
                  </a:lnTo>
                  <a:lnTo>
                    <a:pt x="237928" y="100034"/>
                  </a:lnTo>
                  <a:lnTo>
                    <a:pt x="238635" y="100315"/>
                  </a:lnTo>
                  <a:lnTo>
                    <a:pt x="239334" y="100605"/>
                  </a:lnTo>
                  <a:lnTo>
                    <a:pt x="240015" y="100912"/>
                  </a:lnTo>
                  <a:lnTo>
                    <a:pt x="240688" y="101227"/>
                  </a:lnTo>
                  <a:lnTo>
                    <a:pt x="241353" y="101559"/>
                  </a:lnTo>
                  <a:lnTo>
                    <a:pt x="242009" y="101900"/>
                  </a:lnTo>
                  <a:lnTo>
                    <a:pt x="242656" y="102249"/>
                  </a:lnTo>
                  <a:lnTo>
                    <a:pt x="243287" y="102624"/>
                  </a:lnTo>
                  <a:lnTo>
                    <a:pt x="243909" y="102999"/>
                  </a:lnTo>
                  <a:lnTo>
                    <a:pt x="244514" y="103391"/>
                  </a:lnTo>
                  <a:lnTo>
                    <a:pt x="245119" y="103800"/>
                  </a:lnTo>
                  <a:lnTo>
                    <a:pt x="245706" y="104217"/>
                  </a:lnTo>
                  <a:lnTo>
                    <a:pt x="246277" y="104643"/>
                  </a:lnTo>
                  <a:lnTo>
                    <a:pt x="246839" y="105078"/>
                  </a:lnTo>
                  <a:lnTo>
                    <a:pt x="247393" y="105529"/>
                  </a:lnTo>
                  <a:lnTo>
                    <a:pt x="247930" y="105989"/>
                  </a:lnTo>
                  <a:lnTo>
                    <a:pt x="248450" y="106458"/>
                  </a:lnTo>
                  <a:lnTo>
                    <a:pt x="248961" y="106943"/>
                  </a:lnTo>
                  <a:lnTo>
                    <a:pt x="249463" y="107429"/>
                  </a:lnTo>
                  <a:lnTo>
                    <a:pt x="249949" y="107932"/>
                  </a:lnTo>
                  <a:lnTo>
                    <a:pt x="250418" y="108443"/>
                  </a:lnTo>
                  <a:lnTo>
                    <a:pt x="250869" y="108962"/>
                  </a:lnTo>
                  <a:lnTo>
                    <a:pt x="251312" y="109499"/>
                  </a:lnTo>
                  <a:lnTo>
                    <a:pt x="251738" y="110036"/>
                  </a:lnTo>
                  <a:lnTo>
                    <a:pt x="252155" y="110590"/>
                  </a:lnTo>
                  <a:lnTo>
                    <a:pt x="252556" y="111143"/>
                  </a:lnTo>
                  <a:lnTo>
                    <a:pt x="252939" y="111706"/>
                  </a:lnTo>
                  <a:lnTo>
                    <a:pt x="253306" y="112285"/>
                  </a:lnTo>
                  <a:lnTo>
                    <a:pt x="253655" y="112864"/>
                  </a:lnTo>
                  <a:lnTo>
                    <a:pt x="253987" y="113461"/>
                  </a:lnTo>
                  <a:lnTo>
                    <a:pt x="254311" y="114057"/>
                  </a:lnTo>
                  <a:lnTo>
                    <a:pt x="254609" y="114662"/>
                  </a:lnTo>
                  <a:lnTo>
                    <a:pt x="254899" y="115275"/>
                  </a:lnTo>
                  <a:lnTo>
                    <a:pt x="255171" y="115897"/>
                  </a:lnTo>
                  <a:lnTo>
                    <a:pt x="255418" y="116528"/>
                  </a:lnTo>
                  <a:lnTo>
                    <a:pt x="255657" y="117158"/>
                  </a:lnTo>
                  <a:lnTo>
                    <a:pt x="255878" y="117805"/>
                  </a:lnTo>
                  <a:lnTo>
                    <a:pt x="256074" y="118453"/>
                  </a:lnTo>
                  <a:lnTo>
                    <a:pt x="256253" y="119109"/>
                  </a:lnTo>
                  <a:lnTo>
                    <a:pt x="256424" y="119765"/>
                  </a:lnTo>
                  <a:lnTo>
                    <a:pt x="256569" y="120429"/>
                  </a:lnTo>
                  <a:lnTo>
                    <a:pt x="256696" y="121102"/>
                  </a:lnTo>
                  <a:lnTo>
                    <a:pt x="256799" y="121784"/>
                  </a:lnTo>
                  <a:lnTo>
                    <a:pt x="256892" y="122465"/>
                  </a:lnTo>
                  <a:lnTo>
                    <a:pt x="256960" y="123156"/>
                  </a:lnTo>
                  <a:lnTo>
                    <a:pt x="257012" y="123846"/>
                  </a:lnTo>
                  <a:lnTo>
                    <a:pt x="257037" y="124544"/>
                  </a:lnTo>
                  <a:lnTo>
                    <a:pt x="257046" y="125243"/>
                  </a:lnTo>
                  <a:lnTo>
                    <a:pt x="257037" y="125865"/>
                  </a:lnTo>
                  <a:lnTo>
                    <a:pt x="257020" y="126487"/>
                  </a:lnTo>
                  <a:lnTo>
                    <a:pt x="256977" y="127109"/>
                  </a:lnTo>
                  <a:lnTo>
                    <a:pt x="256918" y="127722"/>
                  </a:lnTo>
                  <a:lnTo>
                    <a:pt x="256841" y="128335"/>
                  </a:lnTo>
                  <a:lnTo>
                    <a:pt x="256756" y="128949"/>
                  </a:lnTo>
                  <a:lnTo>
                    <a:pt x="256645" y="129562"/>
                  </a:lnTo>
                  <a:lnTo>
                    <a:pt x="256526" y="130167"/>
                  </a:lnTo>
                  <a:lnTo>
                    <a:pt x="256390" y="130772"/>
                  </a:lnTo>
                  <a:lnTo>
                    <a:pt x="256236" y="131377"/>
                  </a:lnTo>
                  <a:lnTo>
                    <a:pt x="256066" y="131973"/>
                  </a:lnTo>
                  <a:lnTo>
                    <a:pt x="255878" y="132569"/>
                  </a:lnTo>
                  <a:lnTo>
                    <a:pt x="255682" y="133157"/>
                  </a:lnTo>
                  <a:lnTo>
                    <a:pt x="255461" y="133745"/>
                  </a:lnTo>
                  <a:lnTo>
                    <a:pt x="255231" y="134324"/>
                  </a:lnTo>
                  <a:lnTo>
                    <a:pt x="254984" y="134904"/>
                  </a:lnTo>
                  <a:lnTo>
                    <a:pt x="254728" y="135475"/>
                  </a:lnTo>
                  <a:lnTo>
                    <a:pt x="254447" y="136045"/>
                  </a:lnTo>
                  <a:lnTo>
                    <a:pt x="254158" y="136608"/>
                  </a:lnTo>
                  <a:lnTo>
                    <a:pt x="253851" y="137170"/>
                  </a:lnTo>
                  <a:lnTo>
                    <a:pt x="253536" y="137715"/>
                  </a:lnTo>
                  <a:lnTo>
                    <a:pt x="253195" y="138260"/>
                  </a:lnTo>
                  <a:lnTo>
                    <a:pt x="252846" y="138806"/>
                  </a:lnTo>
                  <a:lnTo>
                    <a:pt x="252479" y="139334"/>
                  </a:lnTo>
                  <a:lnTo>
                    <a:pt x="252104" y="139862"/>
                  </a:lnTo>
                  <a:lnTo>
                    <a:pt x="251712" y="140390"/>
                  </a:lnTo>
                  <a:lnTo>
                    <a:pt x="251304" y="140901"/>
                  </a:lnTo>
                  <a:lnTo>
                    <a:pt x="250886" y="141404"/>
                  </a:lnTo>
                  <a:lnTo>
                    <a:pt x="250452" y="141907"/>
                  </a:lnTo>
                  <a:lnTo>
                    <a:pt x="250000" y="142401"/>
                  </a:lnTo>
                  <a:lnTo>
                    <a:pt x="249532" y="142886"/>
                  </a:lnTo>
                  <a:lnTo>
                    <a:pt x="249063" y="143363"/>
                  </a:lnTo>
                  <a:lnTo>
                    <a:pt x="248637" y="143755"/>
                  </a:lnTo>
                  <a:lnTo>
                    <a:pt x="248279" y="144079"/>
                  </a:lnTo>
                  <a:lnTo>
                    <a:pt x="247828" y="144471"/>
                  </a:lnTo>
                  <a:lnTo>
                    <a:pt x="247564" y="144684"/>
                  </a:lnTo>
                  <a:lnTo>
                    <a:pt x="247282" y="144914"/>
                  </a:lnTo>
                  <a:lnTo>
                    <a:pt x="246976" y="145152"/>
                  </a:lnTo>
                  <a:lnTo>
                    <a:pt x="246652" y="145400"/>
                  </a:lnTo>
                  <a:lnTo>
                    <a:pt x="246303" y="145647"/>
                  </a:lnTo>
                  <a:lnTo>
                    <a:pt x="245936" y="145911"/>
                  </a:lnTo>
                  <a:lnTo>
                    <a:pt x="245544" y="146166"/>
                  </a:lnTo>
                  <a:lnTo>
                    <a:pt x="245144" y="146430"/>
                  </a:lnTo>
                  <a:lnTo>
                    <a:pt x="244718" y="146694"/>
                  </a:lnTo>
                  <a:lnTo>
                    <a:pt x="244267" y="146959"/>
                  </a:lnTo>
                  <a:lnTo>
                    <a:pt x="243807" y="147214"/>
                  </a:lnTo>
                  <a:lnTo>
                    <a:pt x="243321" y="147470"/>
                  </a:lnTo>
                  <a:lnTo>
                    <a:pt x="242827" y="147708"/>
                  </a:lnTo>
                  <a:lnTo>
                    <a:pt x="242307" y="147947"/>
                  </a:lnTo>
                  <a:lnTo>
                    <a:pt x="241779" y="148177"/>
                  </a:lnTo>
                  <a:lnTo>
                    <a:pt x="241234" y="148398"/>
                  </a:lnTo>
                  <a:lnTo>
                    <a:pt x="240663" y="148603"/>
                  </a:lnTo>
                  <a:lnTo>
                    <a:pt x="240084" y="148790"/>
                  </a:lnTo>
                  <a:lnTo>
                    <a:pt x="239794" y="148875"/>
                  </a:lnTo>
                  <a:lnTo>
                    <a:pt x="239496" y="148961"/>
                  </a:lnTo>
                  <a:lnTo>
                    <a:pt x="239189" y="149037"/>
                  </a:lnTo>
                  <a:lnTo>
                    <a:pt x="238882" y="149114"/>
                  </a:lnTo>
                  <a:lnTo>
                    <a:pt x="238576" y="149182"/>
                  </a:lnTo>
                  <a:lnTo>
                    <a:pt x="238260" y="149250"/>
                  </a:lnTo>
                  <a:lnTo>
                    <a:pt x="237945" y="149310"/>
                  </a:lnTo>
                  <a:lnTo>
                    <a:pt x="237630" y="149361"/>
                  </a:lnTo>
                  <a:lnTo>
                    <a:pt x="237306" y="149412"/>
                  </a:lnTo>
                  <a:lnTo>
                    <a:pt x="236974" y="149455"/>
                  </a:lnTo>
                  <a:lnTo>
                    <a:pt x="236650" y="149489"/>
                  </a:lnTo>
                  <a:lnTo>
                    <a:pt x="236318" y="149523"/>
                  </a:lnTo>
                  <a:lnTo>
                    <a:pt x="236054" y="149548"/>
                  </a:lnTo>
                  <a:lnTo>
                    <a:pt x="235798" y="149591"/>
                  </a:lnTo>
                  <a:lnTo>
                    <a:pt x="235543" y="149642"/>
                  </a:lnTo>
                  <a:lnTo>
                    <a:pt x="235296" y="149710"/>
                  </a:lnTo>
                  <a:lnTo>
                    <a:pt x="235057" y="149787"/>
                  </a:lnTo>
                  <a:lnTo>
                    <a:pt x="234819" y="149872"/>
                  </a:lnTo>
                  <a:lnTo>
                    <a:pt x="234589" y="149966"/>
                  </a:lnTo>
                  <a:lnTo>
                    <a:pt x="234367" y="150077"/>
                  </a:lnTo>
                  <a:lnTo>
                    <a:pt x="234146" y="150196"/>
                  </a:lnTo>
                  <a:lnTo>
                    <a:pt x="233933" y="150332"/>
                  </a:lnTo>
                  <a:lnTo>
                    <a:pt x="233737" y="150469"/>
                  </a:lnTo>
                  <a:lnTo>
                    <a:pt x="233541" y="150622"/>
                  </a:lnTo>
                  <a:lnTo>
                    <a:pt x="233345" y="150775"/>
                  </a:lnTo>
                  <a:lnTo>
                    <a:pt x="233166" y="150946"/>
                  </a:lnTo>
                  <a:lnTo>
                    <a:pt x="232996" y="151116"/>
                  </a:lnTo>
                  <a:lnTo>
                    <a:pt x="232834" y="151303"/>
                  </a:lnTo>
                  <a:lnTo>
                    <a:pt x="232680" y="151491"/>
                  </a:lnTo>
                  <a:lnTo>
                    <a:pt x="232535" y="151687"/>
                  </a:lnTo>
                  <a:lnTo>
                    <a:pt x="232399" y="151891"/>
                  </a:lnTo>
                  <a:lnTo>
                    <a:pt x="232271" y="152104"/>
                  </a:lnTo>
                  <a:lnTo>
                    <a:pt x="232152" y="152317"/>
                  </a:lnTo>
                  <a:lnTo>
                    <a:pt x="232050" y="152539"/>
                  </a:lnTo>
                  <a:lnTo>
                    <a:pt x="231956" y="152769"/>
                  </a:lnTo>
                  <a:lnTo>
                    <a:pt x="231871" y="153007"/>
                  </a:lnTo>
                  <a:lnTo>
                    <a:pt x="231794" y="153246"/>
                  </a:lnTo>
                  <a:lnTo>
                    <a:pt x="231735" y="153484"/>
                  </a:lnTo>
                  <a:lnTo>
                    <a:pt x="231684" y="153731"/>
                  </a:lnTo>
                  <a:lnTo>
                    <a:pt x="231649" y="153987"/>
                  </a:lnTo>
                  <a:lnTo>
                    <a:pt x="231624" y="154243"/>
                  </a:lnTo>
                  <a:lnTo>
                    <a:pt x="231615" y="154498"/>
                  </a:lnTo>
                  <a:lnTo>
                    <a:pt x="231615" y="154754"/>
                  </a:lnTo>
                  <a:lnTo>
                    <a:pt x="231624" y="155018"/>
                  </a:lnTo>
                  <a:lnTo>
                    <a:pt x="231658" y="155265"/>
                  </a:lnTo>
                  <a:lnTo>
                    <a:pt x="231692" y="155512"/>
                  </a:lnTo>
                  <a:lnTo>
                    <a:pt x="231743" y="155751"/>
                  </a:lnTo>
                  <a:lnTo>
                    <a:pt x="231803" y="155989"/>
                  </a:lnTo>
                  <a:lnTo>
                    <a:pt x="231871" y="156219"/>
                  </a:lnTo>
                  <a:lnTo>
                    <a:pt x="231948" y="156449"/>
                  </a:lnTo>
                  <a:lnTo>
                    <a:pt x="232041" y="156671"/>
                  </a:lnTo>
                  <a:lnTo>
                    <a:pt x="232144" y="156884"/>
                  </a:lnTo>
                  <a:lnTo>
                    <a:pt x="232254" y="157097"/>
                  </a:lnTo>
                  <a:lnTo>
                    <a:pt x="232374" y="157293"/>
                  </a:lnTo>
                  <a:lnTo>
                    <a:pt x="232501" y="157497"/>
                  </a:lnTo>
                  <a:lnTo>
                    <a:pt x="232638" y="157684"/>
                  </a:lnTo>
                  <a:lnTo>
                    <a:pt x="232783" y="157863"/>
                  </a:lnTo>
                  <a:lnTo>
                    <a:pt x="232936" y="158042"/>
                  </a:lnTo>
                  <a:lnTo>
                    <a:pt x="233098" y="158213"/>
                  </a:lnTo>
                  <a:lnTo>
                    <a:pt x="233260" y="158374"/>
                  </a:lnTo>
                  <a:lnTo>
                    <a:pt x="233439" y="158528"/>
                  </a:lnTo>
                  <a:lnTo>
                    <a:pt x="233617" y="158673"/>
                  </a:lnTo>
                  <a:lnTo>
                    <a:pt x="233805" y="158809"/>
                  </a:lnTo>
                  <a:lnTo>
                    <a:pt x="234001" y="158937"/>
                  </a:lnTo>
                  <a:lnTo>
                    <a:pt x="234205" y="159065"/>
                  </a:lnTo>
                  <a:lnTo>
                    <a:pt x="234410" y="159175"/>
                  </a:lnTo>
                  <a:lnTo>
                    <a:pt x="234623" y="159269"/>
                  </a:lnTo>
                  <a:lnTo>
                    <a:pt x="234836" y="159363"/>
                  </a:lnTo>
                  <a:lnTo>
                    <a:pt x="235057" y="159448"/>
                  </a:lnTo>
                  <a:lnTo>
                    <a:pt x="235279" y="159516"/>
                  </a:lnTo>
                  <a:lnTo>
                    <a:pt x="235509" y="159584"/>
                  </a:lnTo>
                  <a:lnTo>
                    <a:pt x="235747" y="159627"/>
                  </a:lnTo>
                  <a:lnTo>
                    <a:pt x="235986" y="159669"/>
                  </a:lnTo>
                  <a:lnTo>
                    <a:pt x="236224" y="159703"/>
                  </a:lnTo>
                  <a:lnTo>
                    <a:pt x="236463" y="159721"/>
                  </a:lnTo>
                  <a:lnTo>
                    <a:pt x="236914" y="159721"/>
                  </a:lnTo>
                  <a:lnTo>
                    <a:pt x="237127" y="159703"/>
                  </a:lnTo>
                  <a:lnTo>
                    <a:pt x="237724" y="159652"/>
                  </a:lnTo>
                  <a:lnTo>
                    <a:pt x="238320" y="159584"/>
                  </a:lnTo>
                  <a:lnTo>
                    <a:pt x="238916" y="159499"/>
                  </a:lnTo>
                  <a:lnTo>
                    <a:pt x="239496" y="159405"/>
                  </a:lnTo>
                  <a:lnTo>
                    <a:pt x="240075" y="159303"/>
                  </a:lnTo>
                  <a:lnTo>
                    <a:pt x="240637" y="159184"/>
                  </a:lnTo>
                  <a:lnTo>
                    <a:pt x="241200" y="159056"/>
                  </a:lnTo>
                  <a:lnTo>
                    <a:pt x="241753" y="158920"/>
                  </a:lnTo>
                  <a:lnTo>
                    <a:pt x="242299" y="158775"/>
                  </a:lnTo>
                  <a:lnTo>
                    <a:pt x="242835" y="158613"/>
                  </a:lnTo>
                  <a:lnTo>
                    <a:pt x="243364" y="158451"/>
                  </a:lnTo>
                  <a:lnTo>
                    <a:pt x="243875" y="158272"/>
                  </a:lnTo>
                  <a:lnTo>
                    <a:pt x="244386" y="158093"/>
                  </a:lnTo>
                  <a:lnTo>
                    <a:pt x="244888" y="157906"/>
                  </a:lnTo>
                  <a:lnTo>
                    <a:pt x="245383" y="157710"/>
                  </a:lnTo>
                  <a:lnTo>
                    <a:pt x="245868" y="157514"/>
                  </a:lnTo>
                  <a:lnTo>
                    <a:pt x="246345" y="157301"/>
                  </a:lnTo>
                  <a:lnTo>
                    <a:pt x="246814" y="157097"/>
                  </a:lnTo>
                  <a:lnTo>
                    <a:pt x="247265" y="156875"/>
                  </a:lnTo>
                  <a:lnTo>
                    <a:pt x="247717" y="156662"/>
                  </a:lnTo>
                  <a:lnTo>
                    <a:pt x="248151" y="156432"/>
                  </a:lnTo>
                  <a:lnTo>
                    <a:pt x="248577" y="156211"/>
                  </a:lnTo>
                  <a:lnTo>
                    <a:pt x="248995" y="155981"/>
                  </a:lnTo>
                  <a:lnTo>
                    <a:pt x="249404" y="155751"/>
                  </a:lnTo>
                  <a:lnTo>
                    <a:pt x="249804" y="155520"/>
                  </a:lnTo>
                  <a:lnTo>
                    <a:pt x="250188" y="155290"/>
                  </a:lnTo>
                  <a:lnTo>
                    <a:pt x="250562" y="155060"/>
                  </a:lnTo>
                  <a:lnTo>
                    <a:pt x="250929" y="154830"/>
                  </a:lnTo>
                  <a:lnTo>
                    <a:pt x="251627" y="154370"/>
                  </a:lnTo>
                  <a:lnTo>
                    <a:pt x="252283" y="153919"/>
                  </a:lnTo>
                  <a:lnTo>
                    <a:pt x="252616" y="154268"/>
                  </a:lnTo>
                  <a:lnTo>
                    <a:pt x="252939" y="154617"/>
                  </a:lnTo>
                  <a:lnTo>
                    <a:pt x="253263" y="154967"/>
                  </a:lnTo>
                  <a:lnTo>
                    <a:pt x="253587" y="155325"/>
                  </a:lnTo>
                  <a:lnTo>
                    <a:pt x="253893" y="155674"/>
                  </a:lnTo>
                  <a:lnTo>
                    <a:pt x="254209" y="156040"/>
                  </a:lnTo>
                  <a:lnTo>
                    <a:pt x="254507" y="156398"/>
                  </a:lnTo>
                  <a:lnTo>
                    <a:pt x="254805" y="156764"/>
                  </a:lnTo>
                  <a:lnTo>
                    <a:pt x="255103" y="157122"/>
                  </a:lnTo>
                  <a:lnTo>
                    <a:pt x="255393" y="157497"/>
                  </a:lnTo>
                  <a:lnTo>
                    <a:pt x="255674" y="157863"/>
                  </a:lnTo>
                  <a:lnTo>
                    <a:pt x="255955" y="158238"/>
                  </a:lnTo>
                  <a:lnTo>
                    <a:pt x="256228" y="158613"/>
                  </a:lnTo>
                  <a:lnTo>
                    <a:pt x="256500" y="158988"/>
                  </a:lnTo>
                  <a:lnTo>
                    <a:pt x="256764" y="159363"/>
                  </a:lnTo>
                  <a:lnTo>
                    <a:pt x="257020" y="159746"/>
                  </a:lnTo>
                  <a:lnTo>
                    <a:pt x="257276" y="160129"/>
                  </a:lnTo>
                  <a:lnTo>
                    <a:pt x="257523" y="160513"/>
                  </a:lnTo>
                  <a:lnTo>
                    <a:pt x="257770" y="160896"/>
                  </a:lnTo>
                  <a:lnTo>
                    <a:pt x="258008" y="161288"/>
                  </a:lnTo>
                  <a:lnTo>
                    <a:pt x="258247" y="161680"/>
                  </a:lnTo>
                  <a:lnTo>
                    <a:pt x="258468" y="162072"/>
                  </a:lnTo>
                  <a:lnTo>
                    <a:pt x="258698" y="162464"/>
                  </a:lnTo>
                  <a:lnTo>
                    <a:pt x="258911" y="162864"/>
                  </a:lnTo>
                  <a:lnTo>
                    <a:pt x="259124" y="163256"/>
                  </a:lnTo>
                  <a:lnTo>
                    <a:pt x="259337" y="163656"/>
                  </a:lnTo>
                  <a:lnTo>
                    <a:pt x="259542" y="164057"/>
                  </a:lnTo>
                  <a:lnTo>
                    <a:pt x="259738" y="164457"/>
                  </a:lnTo>
                  <a:lnTo>
                    <a:pt x="259934" y="164866"/>
                  </a:lnTo>
                  <a:lnTo>
                    <a:pt x="260121" y="165275"/>
                  </a:lnTo>
                  <a:lnTo>
                    <a:pt x="260300" y="165676"/>
                  </a:lnTo>
                  <a:lnTo>
                    <a:pt x="260479" y="166093"/>
                  </a:lnTo>
                  <a:lnTo>
                    <a:pt x="260649" y="166502"/>
                  </a:lnTo>
                  <a:lnTo>
                    <a:pt x="260820" y="166911"/>
                  </a:lnTo>
                  <a:lnTo>
                    <a:pt x="260982" y="167328"/>
                  </a:lnTo>
                  <a:lnTo>
                    <a:pt x="261135" y="167746"/>
                  </a:lnTo>
                  <a:lnTo>
                    <a:pt x="261288" y="168155"/>
                  </a:lnTo>
                  <a:lnTo>
                    <a:pt x="261433" y="168581"/>
                  </a:lnTo>
                  <a:lnTo>
                    <a:pt x="261578" y="168998"/>
                  </a:lnTo>
                  <a:lnTo>
                    <a:pt x="261714" y="169416"/>
                  </a:lnTo>
                  <a:lnTo>
                    <a:pt x="261842" y="169841"/>
                  </a:lnTo>
                  <a:lnTo>
                    <a:pt x="261961" y="170267"/>
                  </a:lnTo>
                  <a:lnTo>
                    <a:pt x="262081" y="170685"/>
                  </a:lnTo>
                  <a:lnTo>
                    <a:pt x="262200" y="171111"/>
                  </a:lnTo>
                  <a:lnTo>
                    <a:pt x="262311" y="171545"/>
                  </a:lnTo>
                  <a:lnTo>
                    <a:pt x="262413" y="171971"/>
                  </a:lnTo>
                  <a:lnTo>
                    <a:pt x="262506" y="172397"/>
                  </a:lnTo>
                  <a:lnTo>
                    <a:pt x="262600" y="172832"/>
                  </a:lnTo>
                  <a:lnTo>
                    <a:pt x="262685" y="173258"/>
                  </a:lnTo>
                  <a:lnTo>
                    <a:pt x="262771" y="173692"/>
                  </a:lnTo>
                  <a:lnTo>
                    <a:pt x="262839" y="174127"/>
                  </a:lnTo>
                  <a:lnTo>
                    <a:pt x="262915" y="174561"/>
                  </a:lnTo>
                  <a:lnTo>
                    <a:pt x="262975" y="174996"/>
                  </a:lnTo>
                  <a:lnTo>
                    <a:pt x="263035" y="175439"/>
                  </a:lnTo>
                  <a:lnTo>
                    <a:pt x="263086" y="175873"/>
                  </a:lnTo>
                  <a:lnTo>
                    <a:pt x="263137" y="176308"/>
                  </a:lnTo>
                  <a:lnTo>
                    <a:pt x="263180" y="176751"/>
                  </a:lnTo>
                  <a:lnTo>
                    <a:pt x="263214" y="177194"/>
                  </a:lnTo>
                  <a:lnTo>
                    <a:pt x="263248" y="177628"/>
                  </a:lnTo>
                  <a:lnTo>
                    <a:pt x="263273" y="178071"/>
                  </a:lnTo>
                  <a:lnTo>
                    <a:pt x="263290" y="178514"/>
                  </a:lnTo>
                  <a:lnTo>
                    <a:pt x="263307" y="178957"/>
                  </a:lnTo>
                  <a:lnTo>
                    <a:pt x="263316" y="179400"/>
                  </a:lnTo>
                  <a:lnTo>
                    <a:pt x="263316" y="179852"/>
                  </a:lnTo>
                  <a:lnTo>
                    <a:pt x="263307" y="180661"/>
                  </a:lnTo>
                  <a:lnTo>
                    <a:pt x="263282" y="181462"/>
                  </a:lnTo>
                  <a:lnTo>
                    <a:pt x="263231" y="182271"/>
                  </a:lnTo>
                  <a:lnTo>
                    <a:pt x="263162" y="183072"/>
                  </a:lnTo>
                  <a:lnTo>
                    <a:pt x="263069" y="183864"/>
                  </a:lnTo>
                  <a:lnTo>
                    <a:pt x="262967" y="184657"/>
                  </a:lnTo>
                  <a:lnTo>
                    <a:pt x="262839" y="185449"/>
                  </a:lnTo>
                  <a:lnTo>
                    <a:pt x="262694" y="186233"/>
                  </a:lnTo>
                  <a:lnTo>
                    <a:pt x="262532" y="187008"/>
                  </a:lnTo>
                  <a:lnTo>
                    <a:pt x="262345" y="187783"/>
                  </a:lnTo>
                  <a:lnTo>
                    <a:pt x="262149" y="188558"/>
                  </a:lnTo>
                  <a:lnTo>
                    <a:pt x="261927" y="189325"/>
                  </a:lnTo>
                  <a:lnTo>
                    <a:pt x="261689" y="190083"/>
                  </a:lnTo>
                  <a:lnTo>
                    <a:pt x="261433" y="190833"/>
                  </a:lnTo>
                  <a:lnTo>
                    <a:pt x="261160" y="191583"/>
                  </a:lnTo>
                  <a:lnTo>
                    <a:pt x="260871" y="192324"/>
                  </a:lnTo>
                  <a:lnTo>
                    <a:pt x="260564" y="193057"/>
                  </a:lnTo>
                  <a:lnTo>
                    <a:pt x="260240" y="193789"/>
                  </a:lnTo>
                  <a:lnTo>
                    <a:pt x="259908" y="194513"/>
                  </a:lnTo>
                  <a:lnTo>
                    <a:pt x="259550" y="195229"/>
                  </a:lnTo>
                  <a:lnTo>
                    <a:pt x="259175" y="195936"/>
                  </a:lnTo>
                  <a:lnTo>
                    <a:pt x="258784" y="196635"/>
                  </a:lnTo>
                  <a:lnTo>
                    <a:pt x="258375" y="197333"/>
                  </a:lnTo>
                  <a:lnTo>
                    <a:pt x="257957" y="198015"/>
                  </a:lnTo>
                  <a:lnTo>
                    <a:pt x="257523" y="198696"/>
                  </a:lnTo>
                  <a:lnTo>
                    <a:pt x="257063" y="199369"/>
                  </a:lnTo>
                  <a:lnTo>
                    <a:pt x="256594" y="200034"/>
                  </a:lnTo>
                  <a:lnTo>
                    <a:pt x="256117" y="200690"/>
                  </a:lnTo>
                  <a:lnTo>
                    <a:pt x="255614" y="201329"/>
                  </a:lnTo>
                  <a:lnTo>
                    <a:pt x="255103" y="201968"/>
                  </a:lnTo>
                  <a:lnTo>
                    <a:pt x="254575" y="202598"/>
                  </a:lnTo>
                  <a:lnTo>
                    <a:pt x="254030" y="203220"/>
                  </a:lnTo>
                  <a:lnTo>
                    <a:pt x="253476" y="203825"/>
                  </a:lnTo>
                  <a:lnTo>
                    <a:pt x="252905" y="204430"/>
                  </a:lnTo>
                  <a:lnTo>
                    <a:pt x="252317" y="205018"/>
                  </a:lnTo>
                  <a:lnTo>
                    <a:pt x="251712" y="205597"/>
                  </a:lnTo>
                  <a:lnTo>
                    <a:pt x="251108" y="206168"/>
                  </a:lnTo>
                  <a:lnTo>
                    <a:pt x="250477" y="206730"/>
                  </a:lnTo>
                  <a:lnTo>
                    <a:pt x="249838" y="207275"/>
                  </a:lnTo>
                  <a:lnTo>
                    <a:pt x="249182" y="207812"/>
                  </a:lnTo>
                  <a:lnTo>
                    <a:pt x="248518" y="208340"/>
                  </a:lnTo>
                  <a:lnTo>
                    <a:pt x="247845" y="208860"/>
                  </a:lnTo>
                  <a:lnTo>
                    <a:pt x="247146" y="209363"/>
                  </a:lnTo>
                  <a:lnTo>
                    <a:pt x="246448" y="209857"/>
                  </a:lnTo>
                  <a:lnTo>
                    <a:pt x="245732" y="210342"/>
                  </a:lnTo>
                  <a:lnTo>
                    <a:pt x="244999" y="210811"/>
                  </a:lnTo>
                  <a:lnTo>
                    <a:pt x="244267" y="211271"/>
                  </a:lnTo>
                  <a:lnTo>
                    <a:pt x="243517" y="211714"/>
                  </a:lnTo>
                  <a:lnTo>
                    <a:pt x="242750" y="212148"/>
                  </a:lnTo>
                  <a:lnTo>
                    <a:pt x="241975" y="212566"/>
                  </a:lnTo>
                  <a:lnTo>
                    <a:pt x="241191" y="212975"/>
                  </a:lnTo>
                  <a:lnTo>
                    <a:pt x="240399" y="213367"/>
                  </a:lnTo>
                  <a:lnTo>
                    <a:pt x="239589" y="213750"/>
                  </a:lnTo>
                  <a:lnTo>
                    <a:pt x="238772" y="214116"/>
                  </a:lnTo>
                  <a:lnTo>
                    <a:pt x="237945" y="214466"/>
                  </a:lnTo>
                  <a:lnTo>
                    <a:pt x="237102" y="214807"/>
                  </a:lnTo>
                  <a:lnTo>
                    <a:pt x="236258" y="215139"/>
                  </a:lnTo>
                  <a:lnTo>
                    <a:pt x="235398" y="215445"/>
                  </a:lnTo>
                  <a:lnTo>
                    <a:pt x="234529" y="215744"/>
                  </a:lnTo>
                  <a:lnTo>
                    <a:pt x="233651" y="216025"/>
                  </a:lnTo>
                  <a:lnTo>
                    <a:pt x="232765" y="216289"/>
                  </a:lnTo>
                  <a:lnTo>
                    <a:pt x="231871" y="216544"/>
                  </a:lnTo>
                  <a:lnTo>
                    <a:pt x="230968" y="216783"/>
                  </a:lnTo>
                  <a:lnTo>
                    <a:pt x="230056" y="217005"/>
                  </a:lnTo>
                  <a:lnTo>
                    <a:pt x="229886" y="217047"/>
                  </a:lnTo>
                  <a:lnTo>
                    <a:pt x="229716" y="217090"/>
                  </a:lnTo>
                  <a:lnTo>
                    <a:pt x="229554" y="217141"/>
                  </a:lnTo>
                  <a:lnTo>
                    <a:pt x="229392" y="217200"/>
                  </a:lnTo>
                  <a:lnTo>
                    <a:pt x="229238" y="217260"/>
                  </a:lnTo>
                  <a:lnTo>
                    <a:pt x="229077" y="217337"/>
                  </a:lnTo>
                  <a:lnTo>
                    <a:pt x="228923" y="217405"/>
                  </a:lnTo>
                  <a:lnTo>
                    <a:pt x="228778" y="217482"/>
                  </a:lnTo>
                  <a:lnTo>
                    <a:pt x="228625" y="217567"/>
                  </a:lnTo>
                  <a:lnTo>
                    <a:pt x="228489" y="217652"/>
                  </a:lnTo>
                  <a:lnTo>
                    <a:pt x="228344" y="217746"/>
                  </a:lnTo>
                  <a:lnTo>
                    <a:pt x="228208" y="217839"/>
                  </a:lnTo>
                  <a:lnTo>
                    <a:pt x="228071" y="217942"/>
                  </a:lnTo>
                  <a:lnTo>
                    <a:pt x="227944" y="218052"/>
                  </a:lnTo>
                  <a:lnTo>
                    <a:pt x="227816" y="218155"/>
                  </a:lnTo>
                  <a:lnTo>
                    <a:pt x="227688" y="218274"/>
                  </a:lnTo>
                  <a:lnTo>
                    <a:pt x="227569" y="218385"/>
                  </a:lnTo>
                  <a:lnTo>
                    <a:pt x="227458" y="218512"/>
                  </a:lnTo>
                  <a:lnTo>
                    <a:pt x="227347" y="218632"/>
                  </a:lnTo>
                  <a:lnTo>
                    <a:pt x="227236" y="218759"/>
                  </a:lnTo>
                  <a:lnTo>
                    <a:pt x="227134" y="218896"/>
                  </a:lnTo>
                  <a:lnTo>
                    <a:pt x="227032" y="219032"/>
                  </a:lnTo>
                  <a:lnTo>
                    <a:pt x="226938" y="219168"/>
                  </a:lnTo>
                  <a:lnTo>
                    <a:pt x="226845" y="219313"/>
                  </a:lnTo>
                  <a:lnTo>
                    <a:pt x="226759" y="219458"/>
                  </a:lnTo>
                  <a:lnTo>
                    <a:pt x="226683" y="219611"/>
                  </a:lnTo>
                  <a:lnTo>
                    <a:pt x="226606" y="219765"/>
                  </a:lnTo>
                  <a:lnTo>
                    <a:pt x="226529" y="219918"/>
                  </a:lnTo>
                  <a:lnTo>
                    <a:pt x="226470" y="220071"/>
                  </a:lnTo>
                  <a:lnTo>
                    <a:pt x="226402" y="220233"/>
                  </a:lnTo>
                  <a:lnTo>
                    <a:pt x="226350" y="220395"/>
                  </a:lnTo>
                  <a:lnTo>
                    <a:pt x="226299" y="220566"/>
                  </a:lnTo>
                  <a:lnTo>
                    <a:pt x="226257" y="220727"/>
                  </a:lnTo>
                  <a:lnTo>
                    <a:pt x="226214" y="220898"/>
                  </a:lnTo>
                  <a:lnTo>
                    <a:pt x="226180" y="221068"/>
                  </a:lnTo>
                  <a:lnTo>
                    <a:pt x="226154" y="221239"/>
                  </a:lnTo>
                  <a:lnTo>
                    <a:pt x="226129" y="221409"/>
                  </a:lnTo>
                  <a:lnTo>
                    <a:pt x="226112" y="221571"/>
                  </a:lnTo>
                  <a:lnTo>
                    <a:pt x="226103" y="221741"/>
                  </a:lnTo>
                  <a:lnTo>
                    <a:pt x="226103" y="221912"/>
                  </a:lnTo>
                  <a:lnTo>
                    <a:pt x="226103" y="222082"/>
                  </a:lnTo>
                  <a:lnTo>
                    <a:pt x="226103" y="222252"/>
                  </a:lnTo>
                  <a:lnTo>
                    <a:pt x="226120" y="222423"/>
                  </a:lnTo>
                  <a:lnTo>
                    <a:pt x="226137" y="222585"/>
                  </a:lnTo>
                  <a:lnTo>
                    <a:pt x="226154" y="222755"/>
                  </a:lnTo>
                  <a:lnTo>
                    <a:pt x="226189" y="222917"/>
                  </a:lnTo>
                  <a:lnTo>
                    <a:pt x="226223" y="223079"/>
                  </a:lnTo>
                  <a:lnTo>
                    <a:pt x="226257" y="223249"/>
                  </a:lnTo>
                  <a:lnTo>
                    <a:pt x="226299" y="223411"/>
                  </a:lnTo>
                  <a:lnTo>
                    <a:pt x="226350" y="223564"/>
                  </a:lnTo>
                  <a:lnTo>
                    <a:pt x="226410" y="223726"/>
                  </a:lnTo>
                  <a:lnTo>
                    <a:pt x="226470" y="223880"/>
                  </a:lnTo>
                  <a:lnTo>
                    <a:pt x="226529" y="224041"/>
                  </a:lnTo>
                  <a:lnTo>
                    <a:pt x="226606" y="224186"/>
                  </a:lnTo>
                  <a:lnTo>
                    <a:pt x="226683" y="224340"/>
                  </a:lnTo>
                  <a:lnTo>
                    <a:pt x="226759" y="224493"/>
                  </a:lnTo>
                  <a:lnTo>
                    <a:pt x="226845" y="224638"/>
                  </a:lnTo>
                  <a:lnTo>
                    <a:pt x="226938" y="224783"/>
                  </a:lnTo>
                  <a:lnTo>
                    <a:pt x="227032" y="224919"/>
                  </a:lnTo>
                  <a:lnTo>
                    <a:pt x="227134" y="225055"/>
                  </a:lnTo>
                  <a:lnTo>
                    <a:pt x="227236" y="225192"/>
                  </a:lnTo>
                  <a:lnTo>
                    <a:pt x="227347" y="225319"/>
                  </a:lnTo>
                  <a:lnTo>
                    <a:pt x="227466" y="225447"/>
                  </a:lnTo>
                  <a:lnTo>
                    <a:pt x="227586" y="225575"/>
                  </a:lnTo>
                  <a:lnTo>
                    <a:pt x="227901" y="225899"/>
                  </a:lnTo>
                  <a:lnTo>
                    <a:pt x="228208" y="226222"/>
                  </a:lnTo>
                  <a:lnTo>
                    <a:pt x="228514" y="226546"/>
                  </a:lnTo>
                  <a:lnTo>
                    <a:pt x="228821" y="226878"/>
                  </a:lnTo>
                  <a:lnTo>
                    <a:pt x="229119" y="227219"/>
                  </a:lnTo>
                  <a:lnTo>
                    <a:pt x="229409" y="227551"/>
                  </a:lnTo>
                  <a:lnTo>
                    <a:pt x="229699" y="227892"/>
                  </a:lnTo>
                  <a:lnTo>
                    <a:pt x="229988" y="228242"/>
                  </a:lnTo>
                  <a:lnTo>
                    <a:pt x="230269" y="228582"/>
                  </a:lnTo>
                  <a:lnTo>
                    <a:pt x="230542" y="228932"/>
                  </a:lnTo>
                  <a:lnTo>
                    <a:pt x="230815" y="229289"/>
                  </a:lnTo>
                  <a:lnTo>
                    <a:pt x="231079" y="229647"/>
                  </a:lnTo>
                  <a:lnTo>
                    <a:pt x="231343" y="230005"/>
                  </a:lnTo>
                  <a:lnTo>
                    <a:pt x="231607" y="230363"/>
                  </a:lnTo>
                  <a:lnTo>
                    <a:pt x="231854" y="230729"/>
                  </a:lnTo>
                  <a:lnTo>
                    <a:pt x="232109" y="231095"/>
                  </a:lnTo>
                  <a:lnTo>
                    <a:pt x="232348" y="231470"/>
                  </a:lnTo>
                  <a:lnTo>
                    <a:pt x="232587" y="231837"/>
                  </a:lnTo>
                  <a:lnTo>
                    <a:pt x="232825" y="232212"/>
                  </a:lnTo>
                  <a:lnTo>
                    <a:pt x="233055" y="232595"/>
                  </a:lnTo>
                  <a:lnTo>
                    <a:pt x="233285" y="232970"/>
                  </a:lnTo>
                  <a:lnTo>
                    <a:pt x="233507" y="233353"/>
                  </a:lnTo>
                  <a:lnTo>
                    <a:pt x="233720" y="233736"/>
                  </a:lnTo>
                  <a:lnTo>
                    <a:pt x="233933" y="234128"/>
                  </a:lnTo>
                  <a:lnTo>
                    <a:pt x="234137" y="234512"/>
                  </a:lnTo>
                  <a:lnTo>
                    <a:pt x="234342" y="234904"/>
                  </a:lnTo>
                  <a:lnTo>
                    <a:pt x="234538" y="235296"/>
                  </a:lnTo>
                  <a:lnTo>
                    <a:pt x="234733" y="235696"/>
                  </a:lnTo>
                  <a:lnTo>
                    <a:pt x="234921" y="236088"/>
                  </a:lnTo>
                  <a:lnTo>
                    <a:pt x="235100" y="236488"/>
                  </a:lnTo>
                  <a:lnTo>
                    <a:pt x="235279" y="236889"/>
                  </a:lnTo>
                  <a:lnTo>
                    <a:pt x="235449" y="237298"/>
                  </a:lnTo>
                  <a:lnTo>
                    <a:pt x="235619" y="237698"/>
                  </a:lnTo>
                  <a:lnTo>
                    <a:pt x="235781" y="238107"/>
                  </a:lnTo>
                  <a:lnTo>
                    <a:pt x="235943" y="238516"/>
                  </a:lnTo>
                  <a:lnTo>
                    <a:pt x="236097" y="238925"/>
                  </a:lnTo>
                  <a:lnTo>
                    <a:pt x="236241" y="239334"/>
                  </a:lnTo>
                  <a:lnTo>
                    <a:pt x="236386" y="239751"/>
                  </a:lnTo>
                  <a:lnTo>
                    <a:pt x="236523" y="240160"/>
                  </a:lnTo>
                  <a:lnTo>
                    <a:pt x="236659" y="240578"/>
                  </a:lnTo>
                  <a:lnTo>
                    <a:pt x="236787" y="240995"/>
                  </a:lnTo>
                  <a:lnTo>
                    <a:pt x="236906" y="241412"/>
                  </a:lnTo>
                  <a:lnTo>
                    <a:pt x="237025" y="241830"/>
                  </a:lnTo>
                  <a:lnTo>
                    <a:pt x="237136" y="242256"/>
                  </a:lnTo>
                  <a:lnTo>
                    <a:pt x="237238" y="242673"/>
                  </a:lnTo>
                  <a:lnTo>
                    <a:pt x="237340" y="243099"/>
                  </a:lnTo>
                  <a:lnTo>
                    <a:pt x="237434" y="243525"/>
                  </a:lnTo>
                  <a:lnTo>
                    <a:pt x="237528" y="243951"/>
                  </a:lnTo>
                  <a:lnTo>
                    <a:pt x="237613" y="244377"/>
                  </a:lnTo>
                  <a:lnTo>
                    <a:pt x="237698" y="244803"/>
                  </a:lnTo>
                  <a:lnTo>
                    <a:pt x="237766" y="245229"/>
                  </a:lnTo>
                  <a:lnTo>
                    <a:pt x="237834" y="245655"/>
                  </a:lnTo>
                  <a:lnTo>
                    <a:pt x="237903" y="246081"/>
                  </a:lnTo>
                  <a:lnTo>
                    <a:pt x="237962" y="246515"/>
                  </a:lnTo>
                  <a:lnTo>
                    <a:pt x="238013" y="246941"/>
                  </a:lnTo>
                  <a:lnTo>
                    <a:pt x="238065" y="247376"/>
                  </a:lnTo>
                  <a:lnTo>
                    <a:pt x="238107" y="247810"/>
                  </a:lnTo>
                  <a:lnTo>
                    <a:pt x="238141" y="248236"/>
                  </a:lnTo>
                  <a:lnTo>
                    <a:pt x="238175" y="248671"/>
                  </a:lnTo>
                  <a:lnTo>
                    <a:pt x="238192" y="249105"/>
                  </a:lnTo>
                  <a:lnTo>
                    <a:pt x="238218" y="249531"/>
                  </a:lnTo>
                  <a:lnTo>
                    <a:pt x="238226" y="249966"/>
                  </a:lnTo>
                  <a:lnTo>
                    <a:pt x="238235" y="250400"/>
                  </a:lnTo>
                  <a:lnTo>
                    <a:pt x="238243" y="250835"/>
                  </a:lnTo>
                  <a:lnTo>
                    <a:pt x="238235" y="251440"/>
                  </a:lnTo>
                  <a:lnTo>
                    <a:pt x="238218" y="252045"/>
                  </a:lnTo>
                  <a:lnTo>
                    <a:pt x="238192" y="252649"/>
                  </a:lnTo>
                  <a:lnTo>
                    <a:pt x="238150" y="253254"/>
                  </a:lnTo>
                  <a:lnTo>
                    <a:pt x="238099" y="253859"/>
                  </a:lnTo>
                  <a:lnTo>
                    <a:pt x="238039" y="254455"/>
                  </a:lnTo>
                  <a:lnTo>
                    <a:pt x="237971" y="255060"/>
                  </a:lnTo>
                  <a:lnTo>
                    <a:pt x="237886" y="255657"/>
                  </a:lnTo>
                  <a:lnTo>
                    <a:pt x="237792" y="256253"/>
                  </a:lnTo>
                  <a:lnTo>
                    <a:pt x="237690" y="256849"/>
                  </a:lnTo>
                  <a:lnTo>
                    <a:pt x="237570" y="257446"/>
                  </a:lnTo>
                  <a:lnTo>
                    <a:pt x="237451" y="258042"/>
                  </a:lnTo>
                  <a:lnTo>
                    <a:pt x="237306" y="258630"/>
                  </a:lnTo>
                  <a:lnTo>
                    <a:pt x="237161" y="259218"/>
                  </a:lnTo>
                  <a:lnTo>
                    <a:pt x="237008" y="259806"/>
                  </a:lnTo>
                  <a:lnTo>
                    <a:pt x="236838" y="260393"/>
                  </a:lnTo>
                  <a:lnTo>
                    <a:pt x="236659" y="260973"/>
                  </a:lnTo>
                  <a:lnTo>
                    <a:pt x="236463" y="261552"/>
                  </a:lnTo>
                  <a:lnTo>
                    <a:pt x="236267" y="262131"/>
                  </a:lnTo>
                  <a:lnTo>
                    <a:pt x="236054" y="262702"/>
                  </a:lnTo>
                  <a:lnTo>
                    <a:pt x="235832" y="263273"/>
                  </a:lnTo>
                  <a:lnTo>
                    <a:pt x="235602" y="263844"/>
                  </a:lnTo>
                  <a:lnTo>
                    <a:pt x="235355" y="264406"/>
                  </a:lnTo>
                  <a:lnTo>
                    <a:pt x="235108" y="264968"/>
                  </a:lnTo>
                  <a:lnTo>
                    <a:pt x="234844" y="265522"/>
                  </a:lnTo>
                  <a:lnTo>
                    <a:pt x="234572" y="266084"/>
                  </a:lnTo>
                  <a:lnTo>
                    <a:pt x="234290" y="266630"/>
                  </a:lnTo>
                  <a:lnTo>
                    <a:pt x="233992" y="267175"/>
                  </a:lnTo>
                  <a:lnTo>
                    <a:pt x="233694" y="267720"/>
                  </a:lnTo>
                  <a:lnTo>
                    <a:pt x="233379" y="268257"/>
                  </a:lnTo>
                  <a:lnTo>
                    <a:pt x="233055" y="268794"/>
                  </a:lnTo>
                  <a:lnTo>
                    <a:pt x="232723" y="269322"/>
                  </a:lnTo>
                  <a:lnTo>
                    <a:pt x="232587" y="269552"/>
                  </a:lnTo>
                  <a:lnTo>
                    <a:pt x="232459" y="269782"/>
                  </a:lnTo>
                  <a:lnTo>
                    <a:pt x="232348" y="270012"/>
                  </a:lnTo>
                  <a:lnTo>
                    <a:pt x="232254" y="270250"/>
                  </a:lnTo>
                  <a:lnTo>
                    <a:pt x="232169" y="270489"/>
                  </a:lnTo>
                  <a:lnTo>
                    <a:pt x="232092" y="270727"/>
                  </a:lnTo>
                  <a:lnTo>
                    <a:pt x="232033" y="270974"/>
                  </a:lnTo>
                  <a:lnTo>
                    <a:pt x="231982" y="271213"/>
                  </a:lnTo>
                  <a:lnTo>
                    <a:pt x="231948" y="271460"/>
                  </a:lnTo>
                  <a:lnTo>
                    <a:pt x="231922" y="271707"/>
                  </a:lnTo>
                  <a:lnTo>
                    <a:pt x="231914" y="271954"/>
                  </a:lnTo>
                  <a:lnTo>
                    <a:pt x="231914" y="272201"/>
                  </a:lnTo>
                  <a:lnTo>
                    <a:pt x="231922" y="272448"/>
                  </a:lnTo>
                  <a:lnTo>
                    <a:pt x="231948" y="272695"/>
                  </a:lnTo>
                  <a:lnTo>
                    <a:pt x="231982" y="272934"/>
                  </a:lnTo>
                  <a:lnTo>
                    <a:pt x="232033" y="273172"/>
                  </a:lnTo>
                  <a:lnTo>
                    <a:pt x="232084" y="273411"/>
                  </a:lnTo>
                  <a:lnTo>
                    <a:pt x="232152" y="273650"/>
                  </a:lnTo>
                  <a:lnTo>
                    <a:pt x="232237" y="273880"/>
                  </a:lnTo>
                  <a:lnTo>
                    <a:pt x="232331" y="274110"/>
                  </a:lnTo>
                  <a:lnTo>
                    <a:pt x="232433" y="274331"/>
                  </a:lnTo>
                  <a:lnTo>
                    <a:pt x="232544" y="274553"/>
                  </a:lnTo>
                  <a:lnTo>
                    <a:pt x="232672" y="274766"/>
                  </a:lnTo>
                  <a:lnTo>
                    <a:pt x="232808" y="274970"/>
                  </a:lnTo>
                  <a:lnTo>
                    <a:pt x="232953" y="275175"/>
                  </a:lnTo>
                  <a:lnTo>
                    <a:pt x="233106" y="275370"/>
                  </a:lnTo>
                  <a:lnTo>
                    <a:pt x="233277" y="275558"/>
                  </a:lnTo>
                  <a:lnTo>
                    <a:pt x="233447" y="275745"/>
                  </a:lnTo>
                  <a:lnTo>
                    <a:pt x="233634" y="275916"/>
                  </a:lnTo>
                  <a:lnTo>
                    <a:pt x="233839" y="276078"/>
                  </a:lnTo>
                  <a:lnTo>
                    <a:pt x="234043" y="276239"/>
                  </a:lnTo>
                  <a:lnTo>
                    <a:pt x="234265" y="276384"/>
                  </a:lnTo>
                  <a:lnTo>
                    <a:pt x="234418" y="276486"/>
                  </a:lnTo>
                  <a:lnTo>
                    <a:pt x="234589" y="276580"/>
                  </a:lnTo>
                  <a:lnTo>
                    <a:pt x="234750" y="276665"/>
                  </a:lnTo>
                  <a:lnTo>
                    <a:pt x="234921" y="276742"/>
                  </a:lnTo>
                  <a:lnTo>
                    <a:pt x="235091" y="276819"/>
                  </a:lnTo>
                  <a:lnTo>
                    <a:pt x="235262" y="276878"/>
                  </a:lnTo>
                  <a:lnTo>
                    <a:pt x="235432" y="276938"/>
                  </a:lnTo>
                  <a:lnTo>
                    <a:pt x="235602" y="276998"/>
                  </a:lnTo>
                  <a:lnTo>
                    <a:pt x="235781" y="277040"/>
                  </a:lnTo>
                  <a:lnTo>
                    <a:pt x="235952" y="277083"/>
                  </a:lnTo>
                  <a:lnTo>
                    <a:pt x="236131" y="277117"/>
                  </a:lnTo>
                  <a:lnTo>
                    <a:pt x="236310" y="277142"/>
                  </a:lnTo>
                  <a:lnTo>
                    <a:pt x="236480" y="277168"/>
                  </a:lnTo>
                  <a:lnTo>
                    <a:pt x="236659" y="277185"/>
                  </a:lnTo>
                  <a:lnTo>
                    <a:pt x="236838" y="277194"/>
                  </a:lnTo>
                  <a:lnTo>
                    <a:pt x="237017" y="277194"/>
                  </a:lnTo>
                  <a:lnTo>
                    <a:pt x="237332" y="277185"/>
                  </a:lnTo>
                  <a:lnTo>
                    <a:pt x="237647" y="277160"/>
                  </a:lnTo>
                  <a:lnTo>
                    <a:pt x="237954" y="277108"/>
                  </a:lnTo>
                  <a:lnTo>
                    <a:pt x="238260" y="277040"/>
                  </a:lnTo>
                  <a:lnTo>
                    <a:pt x="238567" y="276955"/>
                  </a:lnTo>
                  <a:lnTo>
                    <a:pt x="238857" y="276853"/>
                  </a:lnTo>
                  <a:lnTo>
                    <a:pt x="239146" y="276725"/>
                  </a:lnTo>
                  <a:lnTo>
                    <a:pt x="239436" y="276589"/>
                  </a:lnTo>
                  <a:lnTo>
                    <a:pt x="239709" y="276427"/>
                  </a:lnTo>
                  <a:lnTo>
                    <a:pt x="239973" y="276256"/>
                  </a:lnTo>
                  <a:lnTo>
                    <a:pt x="240228" y="276061"/>
                  </a:lnTo>
                  <a:lnTo>
                    <a:pt x="240356" y="275958"/>
                  </a:lnTo>
                  <a:lnTo>
                    <a:pt x="240475" y="275848"/>
                  </a:lnTo>
                  <a:lnTo>
                    <a:pt x="240595" y="275737"/>
                  </a:lnTo>
                  <a:lnTo>
                    <a:pt x="240706" y="275626"/>
                  </a:lnTo>
                  <a:lnTo>
                    <a:pt x="240816" y="275507"/>
                  </a:lnTo>
                  <a:lnTo>
                    <a:pt x="240927" y="275379"/>
                  </a:lnTo>
                  <a:lnTo>
                    <a:pt x="241029" y="275251"/>
                  </a:lnTo>
                  <a:lnTo>
                    <a:pt x="241131" y="275123"/>
                  </a:lnTo>
                  <a:lnTo>
                    <a:pt x="241225" y="274987"/>
                  </a:lnTo>
                  <a:lnTo>
                    <a:pt x="241319" y="274842"/>
                  </a:lnTo>
                  <a:lnTo>
                    <a:pt x="241753" y="274161"/>
                  </a:lnTo>
                  <a:lnTo>
                    <a:pt x="242171" y="273462"/>
                  </a:lnTo>
                  <a:lnTo>
                    <a:pt x="242580" y="272764"/>
                  </a:lnTo>
                  <a:lnTo>
                    <a:pt x="242972" y="272065"/>
                  </a:lnTo>
                  <a:lnTo>
                    <a:pt x="243346" y="271358"/>
                  </a:lnTo>
                  <a:lnTo>
                    <a:pt x="243713" y="270642"/>
                  </a:lnTo>
                  <a:lnTo>
                    <a:pt x="244071" y="269927"/>
                  </a:lnTo>
                  <a:lnTo>
                    <a:pt x="244403" y="269202"/>
                  </a:lnTo>
                  <a:lnTo>
                    <a:pt x="244735" y="268478"/>
                  </a:lnTo>
                  <a:lnTo>
                    <a:pt x="245042" y="267746"/>
                  </a:lnTo>
                  <a:lnTo>
                    <a:pt x="245349" y="267004"/>
                  </a:lnTo>
                  <a:lnTo>
                    <a:pt x="245630" y="266263"/>
                  </a:lnTo>
                  <a:lnTo>
                    <a:pt x="245902" y="265522"/>
                  </a:lnTo>
                  <a:lnTo>
                    <a:pt x="246166" y="264772"/>
                  </a:lnTo>
                  <a:lnTo>
                    <a:pt x="246413" y="264023"/>
                  </a:lnTo>
                  <a:lnTo>
                    <a:pt x="246643" y="263264"/>
                  </a:lnTo>
                  <a:lnTo>
                    <a:pt x="246856" y="262506"/>
                  </a:lnTo>
                  <a:lnTo>
                    <a:pt x="247061" y="261748"/>
                  </a:lnTo>
                  <a:lnTo>
                    <a:pt x="247257" y="260981"/>
                  </a:lnTo>
                  <a:lnTo>
                    <a:pt x="247436" y="260215"/>
                  </a:lnTo>
                  <a:lnTo>
                    <a:pt x="247598" y="259439"/>
                  </a:lnTo>
                  <a:lnTo>
                    <a:pt x="247742" y="258664"/>
                  </a:lnTo>
                  <a:lnTo>
                    <a:pt x="247879" y="257889"/>
                  </a:lnTo>
                  <a:lnTo>
                    <a:pt x="247998" y="257114"/>
                  </a:lnTo>
                  <a:lnTo>
                    <a:pt x="248109" y="256338"/>
                  </a:lnTo>
                  <a:lnTo>
                    <a:pt x="248203" y="255554"/>
                  </a:lnTo>
                  <a:lnTo>
                    <a:pt x="248279" y="254771"/>
                  </a:lnTo>
                  <a:lnTo>
                    <a:pt x="248347" y="253987"/>
                  </a:lnTo>
                  <a:lnTo>
                    <a:pt x="248398" y="253195"/>
                  </a:lnTo>
                  <a:lnTo>
                    <a:pt x="248433" y="252411"/>
                  </a:lnTo>
                  <a:lnTo>
                    <a:pt x="248450" y="251627"/>
                  </a:lnTo>
                  <a:lnTo>
                    <a:pt x="248458" y="250835"/>
                  </a:lnTo>
                  <a:lnTo>
                    <a:pt x="248450" y="249966"/>
                  </a:lnTo>
                  <a:lnTo>
                    <a:pt x="248424" y="249097"/>
                  </a:lnTo>
                  <a:lnTo>
                    <a:pt x="248381" y="248228"/>
                  </a:lnTo>
                  <a:lnTo>
                    <a:pt x="248322" y="247367"/>
                  </a:lnTo>
                  <a:lnTo>
                    <a:pt x="248245" y="246498"/>
                  </a:lnTo>
                  <a:lnTo>
                    <a:pt x="248143" y="245638"/>
                  </a:lnTo>
                  <a:lnTo>
                    <a:pt x="248032" y="244778"/>
                  </a:lnTo>
                  <a:lnTo>
                    <a:pt x="247904" y="243917"/>
                  </a:lnTo>
                  <a:lnTo>
                    <a:pt x="247760" y="243065"/>
                  </a:lnTo>
                  <a:lnTo>
                    <a:pt x="247598" y="242205"/>
                  </a:lnTo>
                  <a:lnTo>
                    <a:pt x="247419" y="241361"/>
                  </a:lnTo>
                  <a:lnTo>
                    <a:pt x="247223" y="240509"/>
                  </a:lnTo>
                  <a:lnTo>
                    <a:pt x="247010" y="239666"/>
                  </a:lnTo>
                  <a:lnTo>
                    <a:pt x="246788" y="238823"/>
                  </a:lnTo>
                  <a:lnTo>
                    <a:pt x="246541" y="237988"/>
                  </a:lnTo>
                  <a:lnTo>
                    <a:pt x="246286" y="237153"/>
                  </a:lnTo>
                  <a:lnTo>
                    <a:pt x="246005" y="236326"/>
                  </a:lnTo>
                  <a:lnTo>
                    <a:pt x="245715" y="235508"/>
                  </a:lnTo>
                  <a:lnTo>
                    <a:pt x="245408" y="234682"/>
                  </a:lnTo>
                  <a:lnTo>
                    <a:pt x="245084" y="233873"/>
                  </a:lnTo>
                  <a:lnTo>
                    <a:pt x="244752" y="233063"/>
                  </a:lnTo>
                  <a:lnTo>
                    <a:pt x="244394" y="232263"/>
                  </a:lnTo>
                  <a:lnTo>
                    <a:pt x="244028" y="231470"/>
                  </a:lnTo>
                  <a:lnTo>
                    <a:pt x="243645" y="230678"/>
                  </a:lnTo>
                  <a:lnTo>
                    <a:pt x="243244" y="229894"/>
                  </a:lnTo>
                  <a:lnTo>
                    <a:pt x="242835" y="229119"/>
                  </a:lnTo>
                  <a:lnTo>
                    <a:pt x="242409" y="228352"/>
                  </a:lnTo>
                  <a:lnTo>
                    <a:pt x="241966" y="227594"/>
                  </a:lnTo>
                  <a:lnTo>
                    <a:pt x="241506" y="226836"/>
                  </a:lnTo>
                  <a:lnTo>
                    <a:pt x="241038" y="226086"/>
                  </a:lnTo>
                  <a:lnTo>
                    <a:pt x="240552" y="225353"/>
                  </a:lnTo>
                  <a:lnTo>
                    <a:pt x="240050" y="224621"/>
                  </a:lnTo>
                  <a:lnTo>
                    <a:pt x="240987" y="224263"/>
                  </a:lnTo>
                  <a:lnTo>
                    <a:pt x="241915" y="223880"/>
                  </a:lnTo>
                  <a:lnTo>
                    <a:pt x="242827" y="223496"/>
                  </a:lnTo>
                  <a:lnTo>
                    <a:pt x="243730" y="223087"/>
                  </a:lnTo>
                  <a:lnTo>
                    <a:pt x="244624" y="222670"/>
                  </a:lnTo>
                  <a:lnTo>
                    <a:pt x="245510" y="222235"/>
                  </a:lnTo>
                  <a:lnTo>
                    <a:pt x="246388" y="221792"/>
                  </a:lnTo>
                  <a:lnTo>
                    <a:pt x="247248" y="221332"/>
                  </a:lnTo>
                  <a:lnTo>
                    <a:pt x="248100" y="220855"/>
                  </a:lnTo>
                  <a:lnTo>
                    <a:pt x="248944" y="220370"/>
                  </a:lnTo>
                  <a:lnTo>
                    <a:pt x="249770" y="219876"/>
                  </a:lnTo>
                  <a:lnTo>
                    <a:pt x="250588" y="219364"/>
                  </a:lnTo>
                  <a:lnTo>
                    <a:pt x="251397" y="218845"/>
                  </a:lnTo>
                  <a:lnTo>
                    <a:pt x="252190" y="218308"/>
                  </a:lnTo>
                  <a:lnTo>
                    <a:pt x="252973" y="217754"/>
                  </a:lnTo>
                  <a:lnTo>
                    <a:pt x="253749" y="217200"/>
                  </a:lnTo>
                  <a:lnTo>
                    <a:pt x="254507" y="216630"/>
                  </a:lnTo>
                  <a:lnTo>
                    <a:pt x="255248" y="216042"/>
                  </a:lnTo>
                  <a:lnTo>
                    <a:pt x="255981" y="215454"/>
                  </a:lnTo>
                  <a:lnTo>
                    <a:pt x="256705" y="214849"/>
                  </a:lnTo>
                  <a:lnTo>
                    <a:pt x="257412" y="214227"/>
                  </a:lnTo>
                  <a:lnTo>
                    <a:pt x="258110" y="213605"/>
                  </a:lnTo>
                  <a:lnTo>
                    <a:pt x="258792" y="212966"/>
                  </a:lnTo>
                  <a:lnTo>
                    <a:pt x="259465" y="212319"/>
                  </a:lnTo>
                  <a:lnTo>
                    <a:pt x="260113" y="211654"/>
                  </a:lnTo>
                  <a:lnTo>
                    <a:pt x="260760" y="210990"/>
                  </a:lnTo>
                  <a:lnTo>
                    <a:pt x="261390" y="210308"/>
                  </a:lnTo>
                  <a:lnTo>
                    <a:pt x="262004" y="209627"/>
                  </a:lnTo>
                  <a:lnTo>
                    <a:pt x="262600" y="208928"/>
                  </a:lnTo>
                  <a:lnTo>
                    <a:pt x="263188" y="208221"/>
                  </a:lnTo>
                  <a:lnTo>
                    <a:pt x="263759" y="207505"/>
                  </a:lnTo>
                  <a:lnTo>
                    <a:pt x="264313" y="206773"/>
                  </a:lnTo>
                  <a:lnTo>
                    <a:pt x="264858" y="206040"/>
                  </a:lnTo>
                  <a:lnTo>
                    <a:pt x="265386" y="205299"/>
                  </a:lnTo>
                  <a:lnTo>
                    <a:pt x="265897" y="204549"/>
                  </a:lnTo>
                  <a:lnTo>
                    <a:pt x="266400" y="203791"/>
                  </a:lnTo>
                  <a:lnTo>
                    <a:pt x="266877" y="203016"/>
                  </a:lnTo>
                  <a:lnTo>
                    <a:pt x="267345" y="202241"/>
                  </a:lnTo>
                  <a:lnTo>
                    <a:pt x="267797" y="201457"/>
                  </a:lnTo>
                  <a:lnTo>
                    <a:pt x="268231" y="200664"/>
                  </a:lnTo>
                  <a:lnTo>
                    <a:pt x="268649" y="199872"/>
                  </a:lnTo>
                  <a:lnTo>
                    <a:pt x="269049" y="199063"/>
                  </a:lnTo>
                  <a:lnTo>
                    <a:pt x="269441" y="198245"/>
                  </a:lnTo>
                  <a:lnTo>
                    <a:pt x="269808" y="197427"/>
                  </a:lnTo>
                  <a:lnTo>
                    <a:pt x="270165" y="196601"/>
                  </a:lnTo>
                  <a:lnTo>
                    <a:pt x="270498" y="195766"/>
                  </a:lnTo>
                  <a:lnTo>
                    <a:pt x="270821" y="194931"/>
                  </a:lnTo>
                  <a:lnTo>
                    <a:pt x="271128" y="194079"/>
                  </a:lnTo>
                  <a:lnTo>
                    <a:pt x="271409" y="193227"/>
                  </a:lnTo>
                  <a:lnTo>
                    <a:pt x="271682" y="192375"/>
                  </a:lnTo>
                  <a:lnTo>
                    <a:pt x="271929" y="191506"/>
                  </a:lnTo>
                  <a:lnTo>
                    <a:pt x="272167" y="190637"/>
                  </a:lnTo>
                  <a:lnTo>
                    <a:pt x="272380" y="189768"/>
                  </a:lnTo>
                  <a:lnTo>
                    <a:pt x="272576" y="188882"/>
                  </a:lnTo>
                  <a:lnTo>
                    <a:pt x="272755" y="188005"/>
                  </a:lnTo>
                  <a:lnTo>
                    <a:pt x="272917" y="187110"/>
                  </a:lnTo>
                  <a:lnTo>
                    <a:pt x="273062" y="186216"/>
                  </a:lnTo>
                  <a:lnTo>
                    <a:pt x="273190" y="185321"/>
                  </a:lnTo>
                  <a:lnTo>
                    <a:pt x="273292" y="184418"/>
                  </a:lnTo>
                  <a:lnTo>
                    <a:pt x="273377" y="183515"/>
                  </a:lnTo>
                  <a:lnTo>
                    <a:pt x="273445" y="182603"/>
                  </a:lnTo>
                  <a:lnTo>
                    <a:pt x="273496" y="181683"/>
                  </a:lnTo>
                  <a:lnTo>
                    <a:pt x="273522" y="180772"/>
                  </a:lnTo>
                  <a:lnTo>
                    <a:pt x="273539" y="179852"/>
                  </a:lnTo>
                  <a:lnTo>
                    <a:pt x="273530" y="179281"/>
                  </a:lnTo>
                  <a:lnTo>
                    <a:pt x="273522" y="178710"/>
                  </a:lnTo>
                  <a:lnTo>
                    <a:pt x="273505" y="178139"/>
                  </a:lnTo>
                  <a:lnTo>
                    <a:pt x="273479" y="177569"/>
                  </a:lnTo>
                  <a:lnTo>
                    <a:pt x="273445" y="177006"/>
                  </a:lnTo>
                  <a:lnTo>
                    <a:pt x="273411" y="176435"/>
                  </a:lnTo>
                  <a:lnTo>
                    <a:pt x="273360" y="175873"/>
                  </a:lnTo>
                  <a:lnTo>
                    <a:pt x="273309" y="175311"/>
                  </a:lnTo>
                  <a:lnTo>
                    <a:pt x="273249" y="174749"/>
                  </a:lnTo>
                  <a:lnTo>
                    <a:pt x="273181" y="174186"/>
                  </a:lnTo>
                  <a:lnTo>
                    <a:pt x="273105" y="173633"/>
                  </a:lnTo>
                  <a:lnTo>
                    <a:pt x="273028" y="173070"/>
                  </a:lnTo>
                  <a:lnTo>
                    <a:pt x="272934" y="172517"/>
                  </a:lnTo>
                  <a:lnTo>
                    <a:pt x="272840" y="171954"/>
                  </a:lnTo>
                  <a:lnTo>
                    <a:pt x="272738" y="171401"/>
                  </a:lnTo>
                  <a:lnTo>
                    <a:pt x="272627" y="170855"/>
                  </a:lnTo>
                  <a:lnTo>
                    <a:pt x="272517" y="170302"/>
                  </a:lnTo>
                  <a:lnTo>
                    <a:pt x="272389" y="169756"/>
                  </a:lnTo>
                  <a:lnTo>
                    <a:pt x="272261" y="169203"/>
                  </a:lnTo>
                  <a:lnTo>
                    <a:pt x="272125" y="168657"/>
                  </a:lnTo>
                  <a:lnTo>
                    <a:pt x="271980" y="168112"/>
                  </a:lnTo>
                  <a:lnTo>
                    <a:pt x="271835" y="167575"/>
                  </a:lnTo>
                  <a:lnTo>
                    <a:pt x="271673" y="167030"/>
                  </a:lnTo>
                  <a:lnTo>
                    <a:pt x="271511" y="166493"/>
                  </a:lnTo>
                  <a:lnTo>
                    <a:pt x="271341" y="165957"/>
                  </a:lnTo>
                  <a:lnTo>
                    <a:pt x="271162" y="165420"/>
                  </a:lnTo>
                  <a:lnTo>
                    <a:pt x="270983" y="164883"/>
                  </a:lnTo>
                  <a:lnTo>
                    <a:pt x="270787" y="164355"/>
                  </a:lnTo>
                  <a:lnTo>
                    <a:pt x="270591" y="163827"/>
                  </a:lnTo>
                  <a:lnTo>
                    <a:pt x="270387" y="163299"/>
                  </a:lnTo>
                  <a:lnTo>
                    <a:pt x="270182" y="162770"/>
                  </a:lnTo>
                  <a:lnTo>
                    <a:pt x="269961" y="162251"/>
                  </a:lnTo>
                  <a:lnTo>
                    <a:pt x="269739" y="161731"/>
                  </a:lnTo>
                  <a:lnTo>
                    <a:pt x="269509" y="161211"/>
                  </a:lnTo>
                  <a:lnTo>
                    <a:pt x="269271" y="160692"/>
                  </a:lnTo>
                  <a:lnTo>
                    <a:pt x="269032" y="160181"/>
                  </a:lnTo>
                  <a:lnTo>
                    <a:pt x="268777" y="159661"/>
                  </a:lnTo>
                  <a:lnTo>
                    <a:pt x="268521" y="159158"/>
                  </a:lnTo>
                  <a:lnTo>
                    <a:pt x="268257" y="158647"/>
                  </a:lnTo>
                  <a:lnTo>
                    <a:pt x="267993" y="158144"/>
                  </a:lnTo>
                  <a:lnTo>
                    <a:pt x="267720" y="157642"/>
                  </a:lnTo>
                  <a:lnTo>
                    <a:pt x="267431" y="157139"/>
                  </a:lnTo>
                  <a:lnTo>
                    <a:pt x="267150" y="156645"/>
                  </a:lnTo>
                  <a:lnTo>
                    <a:pt x="266851" y="156142"/>
                  </a:lnTo>
                  <a:lnTo>
                    <a:pt x="266553" y="155657"/>
                  </a:lnTo>
                  <a:lnTo>
                    <a:pt x="266246" y="155163"/>
                  </a:lnTo>
                  <a:lnTo>
                    <a:pt x="265931" y="154677"/>
                  </a:lnTo>
                  <a:lnTo>
                    <a:pt x="265608" y="154191"/>
                  </a:lnTo>
                  <a:lnTo>
                    <a:pt x="265284" y="153706"/>
                  </a:lnTo>
                  <a:lnTo>
                    <a:pt x="264952" y="153229"/>
                  </a:lnTo>
                  <a:lnTo>
                    <a:pt x="264611" y="152752"/>
                  </a:lnTo>
                  <a:lnTo>
                    <a:pt x="264261" y="152283"/>
                  </a:lnTo>
                  <a:lnTo>
                    <a:pt x="263912" y="151806"/>
                  </a:lnTo>
                  <a:lnTo>
                    <a:pt x="263554" y="151346"/>
                  </a:lnTo>
                  <a:lnTo>
                    <a:pt x="263197" y="150877"/>
                  </a:lnTo>
                  <a:lnTo>
                    <a:pt x="262822" y="150417"/>
                  </a:lnTo>
                  <a:lnTo>
                    <a:pt x="262447" y="149957"/>
                  </a:lnTo>
                  <a:lnTo>
                    <a:pt x="262063" y="149497"/>
                  </a:lnTo>
                  <a:lnTo>
                    <a:pt x="261672" y="149046"/>
                  </a:lnTo>
                  <a:lnTo>
                    <a:pt x="261280" y="148603"/>
                  </a:lnTo>
                  <a:lnTo>
                    <a:pt x="260879" y="148151"/>
                  </a:lnTo>
                  <a:lnTo>
                    <a:pt x="260470" y="147708"/>
                  </a:lnTo>
                  <a:lnTo>
                    <a:pt x="260061" y="147274"/>
                  </a:lnTo>
                  <a:lnTo>
                    <a:pt x="259644" y="146831"/>
                  </a:lnTo>
                  <a:lnTo>
                    <a:pt x="260096" y="146243"/>
                  </a:lnTo>
                  <a:lnTo>
                    <a:pt x="260547" y="145638"/>
                  </a:lnTo>
                  <a:lnTo>
                    <a:pt x="260973" y="145033"/>
                  </a:lnTo>
                  <a:lnTo>
                    <a:pt x="261390" y="144411"/>
                  </a:lnTo>
                  <a:lnTo>
                    <a:pt x="261791" y="143789"/>
                  </a:lnTo>
                  <a:lnTo>
                    <a:pt x="262183" y="143167"/>
                  </a:lnTo>
                  <a:lnTo>
                    <a:pt x="262558" y="142529"/>
                  </a:lnTo>
                  <a:lnTo>
                    <a:pt x="262924" y="141890"/>
                  </a:lnTo>
                  <a:lnTo>
                    <a:pt x="263265" y="141251"/>
                  </a:lnTo>
                  <a:lnTo>
                    <a:pt x="263605" y="140595"/>
                  </a:lnTo>
                  <a:lnTo>
                    <a:pt x="263921" y="139939"/>
                  </a:lnTo>
                  <a:lnTo>
                    <a:pt x="264227" y="139283"/>
                  </a:lnTo>
                  <a:lnTo>
                    <a:pt x="264517" y="138618"/>
                  </a:lnTo>
                  <a:lnTo>
                    <a:pt x="264798" y="137945"/>
                  </a:lnTo>
                  <a:lnTo>
                    <a:pt x="265062" y="137272"/>
                  </a:lnTo>
                  <a:lnTo>
                    <a:pt x="265309" y="136591"/>
                  </a:lnTo>
                  <a:lnTo>
                    <a:pt x="265539" y="135909"/>
                  </a:lnTo>
                  <a:lnTo>
                    <a:pt x="265761" y="135219"/>
                  </a:lnTo>
                  <a:lnTo>
                    <a:pt x="265965" y="134520"/>
                  </a:lnTo>
                  <a:lnTo>
                    <a:pt x="266161" y="133830"/>
                  </a:lnTo>
                  <a:lnTo>
                    <a:pt x="266332" y="133132"/>
                  </a:lnTo>
                  <a:lnTo>
                    <a:pt x="266494" y="132425"/>
                  </a:lnTo>
                  <a:lnTo>
                    <a:pt x="266638" y="131717"/>
                  </a:lnTo>
                  <a:lnTo>
                    <a:pt x="266775" y="131010"/>
                  </a:lnTo>
                  <a:lnTo>
                    <a:pt x="266885" y="130295"/>
                  </a:lnTo>
                  <a:lnTo>
                    <a:pt x="266988" y="129579"/>
                  </a:lnTo>
                  <a:lnTo>
                    <a:pt x="267073" y="128864"/>
                  </a:lnTo>
                  <a:lnTo>
                    <a:pt x="267141" y="128148"/>
                  </a:lnTo>
                  <a:lnTo>
                    <a:pt x="267201" y="127424"/>
                  </a:lnTo>
                  <a:lnTo>
                    <a:pt x="267235" y="126700"/>
                  </a:lnTo>
                  <a:lnTo>
                    <a:pt x="267260" y="125967"/>
                  </a:lnTo>
                  <a:lnTo>
                    <a:pt x="267269" y="125243"/>
                  </a:lnTo>
                  <a:lnTo>
                    <a:pt x="267260" y="124817"/>
                  </a:lnTo>
                  <a:lnTo>
                    <a:pt x="267260" y="124391"/>
                  </a:lnTo>
                  <a:lnTo>
                    <a:pt x="267243" y="123965"/>
                  </a:lnTo>
                  <a:lnTo>
                    <a:pt x="267226" y="123547"/>
                  </a:lnTo>
                  <a:lnTo>
                    <a:pt x="267201" y="123121"/>
                  </a:lnTo>
                  <a:lnTo>
                    <a:pt x="267175" y="122704"/>
                  </a:lnTo>
                  <a:lnTo>
                    <a:pt x="267141" y="122287"/>
                  </a:lnTo>
                  <a:lnTo>
                    <a:pt x="267098" y="121869"/>
                  </a:lnTo>
                  <a:lnTo>
                    <a:pt x="267013" y="121034"/>
                  </a:lnTo>
                  <a:lnTo>
                    <a:pt x="266902" y="120208"/>
                  </a:lnTo>
                  <a:lnTo>
                    <a:pt x="266766" y="119390"/>
                  </a:lnTo>
                  <a:lnTo>
                    <a:pt x="266613" y="118572"/>
                  </a:lnTo>
                  <a:lnTo>
                    <a:pt x="266451" y="117763"/>
                  </a:lnTo>
                  <a:lnTo>
                    <a:pt x="266255" y="116962"/>
                  </a:lnTo>
                  <a:lnTo>
                    <a:pt x="266051" y="116170"/>
                  </a:lnTo>
                  <a:lnTo>
                    <a:pt x="265821" y="115377"/>
                  </a:lnTo>
                  <a:lnTo>
                    <a:pt x="265582" y="114594"/>
                  </a:lnTo>
                  <a:lnTo>
                    <a:pt x="265318" y="113818"/>
                  </a:lnTo>
                  <a:lnTo>
                    <a:pt x="265037" y="113052"/>
                  </a:lnTo>
                  <a:lnTo>
                    <a:pt x="264739" y="112293"/>
                  </a:lnTo>
                  <a:lnTo>
                    <a:pt x="264423" y="111544"/>
                  </a:lnTo>
                  <a:lnTo>
                    <a:pt x="264091" y="110794"/>
                  </a:lnTo>
                  <a:lnTo>
                    <a:pt x="263742" y="110061"/>
                  </a:lnTo>
                  <a:lnTo>
                    <a:pt x="263367" y="109329"/>
                  </a:lnTo>
                  <a:lnTo>
                    <a:pt x="262984" y="108613"/>
                  </a:lnTo>
                  <a:lnTo>
                    <a:pt x="262583" y="107897"/>
                  </a:lnTo>
                  <a:lnTo>
                    <a:pt x="262166" y="107199"/>
                  </a:lnTo>
                  <a:lnTo>
                    <a:pt x="261740" y="106500"/>
                  </a:lnTo>
                  <a:lnTo>
                    <a:pt x="261288" y="105819"/>
                  </a:lnTo>
                  <a:lnTo>
                    <a:pt x="260820" y="105137"/>
                  </a:lnTo>
                  <a:lnTo>
                    <a:pt x="260343" y="104473"/>
                  </a:lnTo>
                  <a:lnTo>
                    <a:pt x="259848" y="103817"/>
                  </a:lnTo>
                  <a:lnTo>
                    <a:pt x="259337" y="103169"/>
                  </a:lnTo>
                  <a:lnTo>
                    <a:pt x="258818" y="102530"/>
                  </a:lnTo>
                  <a:lnTo>
                    <a:pt x="258272" y="101908"/>
                  </a:lnTo>
                  <a:lnTo>
                    <a:pt x="257719" y="101295"/>
                  </a:lnTo>
                  <a:lnTo>
                    <a:pt x="257156" y="100690"/>
                  </a:lnTo>
                  <a:lnTo>
                    <a:pt x="256569" y="100094"/>
                  </a:lnTo>
                  <a:lnTo>
                    <a:pt x="255972" y="99506"/>
                  </a:lnTo>
                  <a:lnTo>
                    <a:pt x="255367" y="98935"/>
                  </a:lnTo>
                  <a:lnTo>
                    <a:pt x="254745" y="98381"/>
                  </a:lnTo>
                  <a:lnTo>
                    <a:pt x="254106" y="97828"/>
                  </a:lnTo>
                  <a:lnTo>
                    <a:pt x="253459" y="97291"/>
                  </a:lnTo>
                  <a:lnTo>
                    <a:pt x="252794" y="96763"/>
                  </a:lnTo>
                  <a:lnTo>
                    <a:pt x="252121" y="96251"/>
                  </a:lnTo>
                  <a:lnTo>
                    <a:pt x="251440" y="95749"/>
                  </a:lnTo>
                  <a:lnTo>
                    <a:pt x="250741" y="95263"/>
                  </a:lnTo>
                  <a:lnTo>
                    <a:pt x="250026" y="94786"/>
                  </a:lnTo>
                  <a:lnTo>
                    <a:pt x="249302" y="94326"/>
                  </a:lnTo>
                  <a:lnTo>
                    <a:pt x="248569" y="93875"/>
                  </a:lnTo>
                  <a:lnTo>
                    <a:pt x="247828" y="93440"/>
                  </a:lnTo>
                  <a:lnTo>
                    <a:pt x="247069" y="93023"/>
                  </a:lnTo>
                  <a:lnTo>
                    <a:pt x="246303" y="92614"/>
                  </a:lnTo>
                  <a:lnTo>
                    <a:pt x="245527" y="92213"/>
                  </a:lnTo>
                  <a:lnTo>
                    <a:pt x="244735" y="91838"/>
                  </a:lnTo>
                  <a:lnTo>
                    <a:pt x="243943" y="91472"/>
                  </a:lnTo>
                  <a:lnTo>
                    <a:pt x="243134" y="91114"/>
                  </a:lnTo>
                  <a:lnTo>
                    <a:pt x="242316" y="90782"/>
                  </a:lnTo>
                  <a:lnTo>
                    <a:pt x="241489" y="90458"/>
                  </a:lnTo>
                  <a:lnTo>
                    <a:pt x="240654" y="90152"/>
                  </a:lnTo>
                  <a:lnTo>
                    <a:pt x="239802" y="89853"/>
                  </a:lnTo>
                  <a:lnTo>
                    <a:pt x="238951" y="89581"/>
                  </a:lnTo>
                  <a:lnTo>
                    <a:pt x="238090" y="89317"/>
                  </a:lnTo>
                  <a:lnTo>
                    <a:pt x="237213" y="89078"/>
                  </a:lnTo>
                  <a:lnTo>
                    <a:pt x="236335" y="88848"/>
                  </a:lnTo>
                  <a:lnTo>
                    <a:pt x="235441" y="88635"/>
                  </a:lnTo>
                  <a:lnTo>
                    <a:pt x="234546" y="88439"/>
                  </a:lnTo>
                  <a:lnTo>
                    <a:pt x="233643" y="88252"/>
                  </a:lnTo>
                  <a:lnTo>
                    <a:pt x="233916" y="87519"/>
                  </a:lnTo>
                  <a:lnTo>
                    <a:pt x="234171" y="86778"/>
                  </a:lnTo>
                  <a:lnTo>
                    <a:pt x="234410" y="86037"/>
                  </a:lnTo>
                  <a:lnTo>
                    <a:pt x="234631" y="85287"/>
                  </a:lnTo>
                  <a:lnTo>
                    <a:pt x="234836" y="84537"/>
                  </a:lnTo>
                  <a:lnTo>
                    <a:pt x="235023" y="83788"/>
                  </a:lnTo>
                  <a:lnTo>
                    <a:pt x="235193" y="83029"/>
                  </a:lnTo>
                  <a:lnTo>
                    <a:pt x="235347" y="82263"/>
                  </a:lnTo>
                  <a:lnTo>
                    <a:pt x="235475" y="81505"/>
                  </a:lnTo>
                  <a:lnTo>
                    <a:pt x="235594" y="80738"/>
                  </a:lnTo>
                  <a:lnTo>
                    <a:pt x="235696" y="79963"/>
                  </a:lnTo>
                  <a:lnTo>
                    <a:pt x="235773" y="79196"/>
                  </a:lnTo>
                  <a:lnTo>
                    <a:pt x="235832" y="78421"/>
                  </a:lnTo>
                  <a:lnTo>
                    <a:pt x="235884" y="77645"/>
                  </a:lnTo>
                  <a:lnTo>
                    <a:pt x="235909" y="76870"/>
                  </a:lnTo>
                  <a:lnTo>
                    <a:pt x="235918" y="76095"/>
                  </a:lnTo>
                  <a:lnTo>
                    <a:pt x="235918" y="75609"/>
                  </a:lnTo>
                  <a:lnTo>
                    <a:pt x="235901" y="75124"/>
                  </a:lnTo>
                  <a:lnTo>
                    <a:pt x="235884" y="74638"/>
                  </a:lnTo>
                  <a:lnTo>
                    <a:pt x="235858" y="74152"/>
                  </a:lnTo>
                  <a:lnTo>
                    <a:pt x="235832" y="73667"/>
                  </a:lnTo>
                  <a:lnTo>
                    <a:pt x="235790" y="73190"/>
                  </a:lnTo>
                  <a:lnTo>
                    <a:pt x="235747" y="72704"/>
                  </a:lnTo>
                  <a:lnTo>
                    <a:pt x="235696" y="72227"/>
                  </a:lnTo>
                  <a:lnTo>
                    <a:pt x="235637" y="71750"/>
                  </a:lnTo>
                  <a:lnTo>
                    <a:pt x="235577" y="71281"/>
                  </a:lnTo>
                  <a:lnTo>
                    <a:pt x="235500" y="70804"/>
                  </a:lnTo>
                  <a:lnTo>
                    <a:pt x="235424" y="70336"/>
                  </a:lnTo>
                  <a:lnTo>
                    <a:pt x="235338" y="69867"/>
                  </a:lnTo>
                  <a:lnTo>
                    <a:pt x="235253" y="69399"/>
                  </a:lnTo>
                  <a:lnTo>
                    <a:pt x="235151" y="68939"/>
                  </a:lnTo>
                  <a:lnTo>
                    <a:pt x="235049" y="68470"/>
                  </a:lnTo>
                  <a:lnTo>
                    <a:pt x="234938" y="68010"/>
                  </a:lnTo>
                  <a:lnTo>
                    <a:pt x="234819" y="67550"/>
                  </a:lnTo>
                  <a:lnTo>
                    <a:pt x="234699" y="67098"/>
                  </a:lnTo>
                  <a:lnTo>
                    <a:pt x="234572" y="66647"/>
                  </a:lnTo>
                  <a:lnTo>
                    <a:pt x="234435" y="66187"/>
                  </a:lnTo>
                  <a:lnTo>
                    <a:pt x="234290" y="65744"/>
                  </a:lnTo>
                  <a:lnTo>
                    <a:pt x="234146" y="65292"/>
                  </a:lnTo>
                  <a:lnTo>
                    <a:pt x="233992" y="64849"/>
                  </a:lnTo>
                  <a:lnTo>
                    <a:pt x="233830" y="64406"/>
                  </a:lnTo>
                  <a:lnTo>
                    <a:pt x="233669" y="63963"/>
                  </a:lnTo>
                  <a:lnTo>
                    <a:pt x="233498" y="63520"/>
                  </a:lnTo>
                  <a:lnTo>
                    <a:pt x="233319" y="63086"/>
                  </a:lnTo>
                  <a:lnTo>
                    <a:pt x="233140" y="62651"/>
                  </a:lnTo>
                  <a:lnTo>
                    <a:pt x="232953" y="62225"/>
                  </a:lnTo>
                  <a:lnTo>
                    <a:pt x="232757" y="61799"/>
                  </a:lnTo>
                  <a:lnTo>
                    <a:pt x="232553" y="61373"/>
                  </a:lnTo>
                  <a:lnTo>
                    <a:pt x="232348" y="60947"/>
                  </a:lnTo>
                  <a:lnTo>
                    <a:pt x="232135" y="60521"/>
                  </a:lnTo>
                  <a:lnTo>
                    <a:pt x="231922" y="60104"/>
                  </a:lnTo>
                  <a:lnTo>
                    <a:pt x="231701" y="59695"/>
                  </a:lnTo>
                  <a:lnTo>
                    <a:pt x="231471" y="59278"/>
                  </a:lnTo>
                  <a:lnTo>
                    <a:pt x="231241" y="58869"/>
                  </a:lnTo>
                  <a:lnTo>
                    <a:pt x="230993" y="58460"/>
                  </a:lnTo>
                  <a:lnTo>
                    <a:pt x="230755" y="58059"/>
                  </a:lnTo>
                  <a:lnTo>
                    <a:pt x="230508" y="57659"/>
                  </a:lnTo>
                  <a:lnTo>
                    <a:pt x="230252" y="57259"/>
                  </a:lnTo>
                  <a:lnTo>
                    <a:pt x="229988" y="56867"/>
                  </a:lnTo>
                  <a:lnTo>
                    <a:pt x="229724" y="56475"/>
                  </a:lnTo>
                  <a:lnTo>
                    <a:pt x="229451" y="56083"/>
                  </a:lnTo>
                  <a:lnTo>
                    <a:pt x="229179" y="55699"/>
                  </a:lnTo>
                  <a:lnTo>
                    <a:pt x="228898" y="55316"/>
                  </a:lnTo>
                  <a:lnTo>
                    <a:pt x="228608" y="54941"/>
                  </a:lnTo>
                  <a:lnTo>
                    <a:pt x="228318" y="54558"/>
                  </a:lnTo>
                  <a:lnTo>
                    <a:pt x="228029" y="54192"/>
                  </a:lnTo>
                  <a:lnTo>
                    <a:pt x="227722" y="53817"/>
                  </a:lnTo>
                  <a:lnTo>
                    <a:pt x="227415" y="53450"/>
                  </a:lnTo>
                  <a:lnTo>
                    <a:pt x="227109" y="53093"/>
                  </a:lnTo>
                  <a:lnTo>
                    <a:pt x="226793" y="52726"/>
                  </a:lnTo>
                  <a:lnTo>
                    <a:pt x="226470" y="52377"/>
                  </a:lnTo>
                  <a:lnTo>
                    <a:pt x="226146" y="52019"/>
                  </a:lnTo>
                  <a:lnTo>
                    <a:pt x="225822" y="51670"/>
                  </a:lnTo>
                  <a:lnTo>
                    <a:pt x="225490" y="51329"/>
                  </a:lnTo>
                  <a:lnTo>
                    <a:pt x="225149" y="50988"/>
                  </a:lnTo>
                  <a:lnTo>
                    <a:pt x="224808" y="50648"/>
                  </a:lnTo>
                  <a:lnTo>
                    <a:pt x="224459" y="50315"/>
                  </a:lnTo>
                  <a:lnTo>
                    <a:pt x="224110" y="49983"/>
                  </a:lnTo>
                  <a:lnTo>
                    <a:pt x="223752" y="49651"/>
                  </a:lnTo>
                  <a:lnTo>
                    <a:pt x="223386" y="49327"/>
                  </a:lnTo>
                  <a:lnTo>
                    <a:pt x="223028" y="49012"/>
                  </a:lnTo>
                  <a:lnTo>
                    <a:pt x="222653" y="48697"/>
                  </a:lnTo>
                  <a:lnTo>
                    <a:pt x="222287" y="48381"/>
                  </a:lnTo>
                  <a:lnTo>
                    <a:pt x="221903" y="48075"/>
                  </a:lnTo>
                  <a:lnTo>
                    <a:pt x="221520" y="47768"/>
                  </a:lnTo>
                  <a:lnTo>
                    <a:pt x="221137" y="47470"/>
                  </a:lnTo>
                  <a:lnTo>
                    <a:pt x="220745" y="47180"/>
                  </a:lnTo>
                  <a:lnTo>
                    <a:pt x="220353" y="46882"/>
                  </a:lnTo>
                  <a:lnTo>
                    <a:pt x="219952" y="46601"/>
                  </a:lnTo>
                  <a:lnTo>
                    <a:pt x="219552" y="46311"/>
                  </a:lnTo>
                  <a:lnTo>
                    <a:pt x="219152" y="46039"/>
                  </a:lnTo>
                  <a:lnTo>
                    <a:pt x="218743" y="45757"/>
                  </a:lnTo>
                  <a:lnTo>
                    <a:pt x="218325" y="45485"/>
                  </a:lnTo>
                  <a:lnTo>
                    <a:pt x="217908" y="45221"/>
                  </a:lnTo>
                  <a:lnTo>
                    <a:pt x="217490" y="44957"/>
                  </a:lnTo>
                  <a:lnTo>
                    <a:pt x="217064" y="44701"/>
                  </a:lnTo>
                  <a:lnTo>
                    <a:pt x="216638" y="44445"/>
                  </a:lnTo>
                  <a:lnTo>
                    <a:pt x="216204" y="44198"/>
                  </a:lnTo>
                  <a:lnTo>
                    <a:pt x="215769" y="43960"/>
                  </a:lnTo>
                  <a:lnTo>
                    <a:pt x="215335" y="43713"/>
                  </a:lnTo>
                  <a:lnTo>
                    <a:pt x="214892" y="43483"/>
                  </a:lnTo>
                  <a:lnTo>
                    <a:pt x="214440" y="43253"/>
                  </a:lnTo>
                  <a:lnTo>
                    <a:pt x="213997" y="43023"/>
                  </a:lnTo>
                  <a:lnTo>
                    <a:pt x="213546" y="42801"/>
                  </a:lnTo>
                  <a:lnTo>
                    <a:pt x="213086" y="42588"/>
                  </a:lnTo>
                  <a:lnTo>
                    <a:pt x="212626" y="42375"/>
                  </a:lnTo>
                  <a:lnTo>
                    <a:pt x="212166" y="42171"/>
                  </a:lnTo>
                  <a:lnTo>
                    <a:pt x="211697" y="41966"/>
                  </a:lnTo>
                  <a:lnTo>
                    <a:pt x="211229" y="41770"/>
                  </a:lnTo>
                  <a:lnTo>
                    <a:pt x="210760" y="41574"/>
                  </a:lnTo>
                  <a:lnTo>
                    <a:pt x="210283" y="41387"/>
                  </a:lnTo>
                  <a:lnTo>
                    <a:pt x="209806" y="41208"/>
                  </a:lnTo>
                  <a:lnTo>
                    <a:pt x="209329" y="41029"/>
                  </a:lnTo>
                  <a:lnTo>
                    <a:pt x="208843" y="40859"/>
                  </a:lnTo>
                  <a:lnTo>
                    <a:pt x="208358" y="40688"/>
                  </a:lnTo>
                  <a:lnTo>
                    <a:pt x="207872" y="40527"/>
                  </a:lnTo>
                  <a:lnTo>
                    <a:pt x="207378" y="40373"/>
                  </a:lnTo>
                  <a:lnTo>
                    <a:pt x="206884" y="40220"/>
                  </a:lnTo>
                  <a:lnTo>
                    <a:pt x="206381" y="40075"/>
                  </a:lnTo>
                  <a:lnTo>
                    <a:pt x="205887" y="39930"/>
                  </a:lnTo>
                  <a:lnTo>
                    <a:pt x="205384" y="39794"/>
                  </a:lnTo>
                  <a:lnTo>
                    <a:pt x="204873" y="39666"/>
                  </a:lnTo>
                  <a:lnTo>
                    <a:pt x="204371" y="39538"/>
                  </a:lnTo>
                  <a:lnTo>
                    <a:pt x="203859" y="39419"/>
                  </a:lnTo>
                  <a:lnTo>
                    <a:pt x="203348" y="39308"/>
                  </a:lnTo>
                  <a:lnTo>
                    <a:pt x="202829" y="39198"/>
                  </a:lnTo>
                  <a:lnTo>
                    <a:pt x="202317" y="39095"/>
                  </a:lnTo>
                  <a:lnTo>
                    <a:pt x="201789" y="38993"/>
                  </a:lnTo>
                  <a:lnTo>
                    <a:pt x="201270" y="38908"/>
                  </a:lnTo>
                  <a:lnTo>
                    <a:pt x="200750" y="38823"/>
                  </a:lnTo>
                  <a:lnTo>
                    <a:pt x="200222" y="38737"/>
                  </a:lnTo>
                  <a:lnTo>
                    <a:pt x="199693" y="38661"/>
                  </a:lnTo>
                  <a:lnTo>
                    <a:pt x="199157" y="38593"/>
                  </a:lnTo>
                  <a:lnTo>
                    <a:pt x="198629" y="38533"/>
                  </a:lnTo>
                  <a:lnTo>
                    <a:pt x="198092" y="38473"/>
                  </a:lnTo>
                  <a:lnTo>
                    <a:pt x="197555" y="38422"/>
                  </a:lnTo>
                  <a:lnTo>
                    <a:pt x="197018" y="38380"/>
                  </a:lnTo>
                  <a:lnTo>
                    <a:pt x="196473" y="38337"/>
                  </a:lnTo>
                  <a:lnTo>
                    <a:pt x="195936" y="38303"/>
                  </a:lnTo>
                  <a:lnTo>
                    <a:pt x="195391" y="38277"/>
                  </a:lnTo>
                  <a:lnTo>
                    <a:pt x="194846" y="38252"/>
                  </a:lnTo>
                  <a:lnTo>
                    <a:pt x="194292" y="38235"/>
                  </a:lnTo>
                  <a:lnTo>
                    <a:pt x="193747" y="38226"/>
                  </a:lnTo>
                  <a:lnTo>
                    <a:pt x="193193" y="38226"/>
                  </a:lnTo>
                  <a:lnTo>
                    <a:pt x="192461" y="38235"/>
                  </a:lnTo>
                  <a:lnTo>
                    <a:pt x="191694" y="38252"/>
                  </a:lnTo>
                  <a:lnTo>
                    <a:pt x="191626" y="37800"/>
                  </a:lnTo>
                  <a:lnTo>
                    <a:pt x="191557" y="37357"/>
                  </a:lnTo>
                  <a:lnTo>
                    <a:pt x="191481" y="36906"/>
                  </a:lnTo>
                  <a:lnTo>
                    <a:pt x="191404" y="36454"/>
                  </a:lnTo>
                  <a:lnTo>
                    <a:pt x="191319" y="36011"/>
                  </a:lnTo>
                  <a:lnTo>
                    <a:pt x="191225" y="35560"/>
                  </a:lnTo>
                  <a:lnTo>
                    <a:pt x="191132" y="35117"/>
                  </a:lnTo>
                  <a:lnTo>
                    <a:pt x="191029" y="34674"/>
                  </a:lnTo>
                  <a:lnTo>
                    <a:pt x="190919" y="34231"/>
                  </a:lnTo>
                  <a:lnTo>
                    <a:pt x="190808" y="33788"/>
                  </a:lnTo>
                  <a:lnTo>
                    <a:pt x="190689" y="33353"/>
                  </a:lnTo>
                  <a:lnTo>
                    <a:pt x="190569" y="32910"/>
                  </a:lnTo>
                  <a:lnTo>
                    <a:pt x="190441" y="32476"/>
                  </a:lnTo>
                  <a:lnTo>
                    <a:pt x="190305" y="32041"/>
                  </a:lnTo>
                  <a:lnTo>
                    <a:pt x="190169" y="31598"/>
                  </a:lnTo>
                  <a:lnTo>
                    <a:pt x="190024" y="31172"/>
                  </a:lnTo>
                  <a:lnTo>
                    <a:pt x="189871" y="30738"/>
                  </a:lnTo>
                  <a:lnTo>
                    <a:pt x="189717" y="30303"/>
                  </a:lnTo>
                  <a:lnTo>
                    <a:pt x="189555" y="29877"/>
                  </a:lnTo>
                  <a:lnTo>
                    <a:pt x="189394" y="29451"/>
                  </a:lnTo>
                  <a:lnTo>
                    <a:pt x="189223" y="29025"/>
                  </a:lnTo>
                  <a:lnTo>
                    <a:pt x="189053" y="28599"/>
                  </a:lnTo>
                  <a:lnTo>
                    <a:pt x="188865" y="28174"/>
                  </a:lnTo>
                  <a:lnTo>
                    <a:pt x="188686" y="27756"/>
                  </a:lnTo>
                  <a:lnTo>
                    <a:pt x="188491" y="27339"/>
                  </a:lnTo>
                  <a:lnTo>
                    <a:pt x="188295" y="26913"/>
                  </a:lnTo>
                  <a:lnTo>
                    <a:pt x="188099" y="26504"/>
                  </a:lnTo>
                  <a:lnTo>
                    <a:pt x="187894" y="26086"/>
                  </a:lnTo>
                  <a:lnTo>
                    <a:pt x="187681" y="25669"/>
                  </a:lnTo>
                  <a:lnTo>
                    <a:pt x="187468" y="25260"/>
                  </a:lnTo>
                  <a:lnTo>
                    <a:pt x="187247" y="24851"/>
                  </a:lnTo>
                  <a:lnTo>
                    <a:pt x="187017" y="24442"/>
                  </a:lnTo>
                  <a:lnTo>
                    <a:pt x="186787" y="24042"/>
                  </a:lnTo>
                  <a:lnTo>
                    <a:pt x="186548" y="23633"/>
                  </a:lnTo>
                  <a:lnTo>
                    <a:pt x="186310" y="23232"/>
                  </a:lnTo>
                  <a:lnTo>
                    <a:pt x="186063" y="22832"/>
                  </a:lnTo>
                  <a:lnTo>
                    <a:pt x="185815" y="22440"/>
                  </a:lnTo>
                  <a:lnTo>
                    <a:pt x="185560" y="22040"/>
                  </a:lnTo>
                  <a:lnTo>
                    <a:pt x="185296" y="21648"/>
                  </a:lnTo>
                  <a:lnTo>
                    <a:pt x="185032" y="21256"/>
                  </a:lnTo>
                  <a:lnTo>
                    <a:pt x="184759" y="20864"/>
                  </a:lnTo>
                  <a:lnTo>
                    <a:pt x="184486" y="20481"/>
                  </a:lnTo>
                  <a:lnTo>
                    <a:pt x="184205" y="20097"/>
                  </a:lnTo>
                  <a:lnTo>
                    <a:pt x="183924" y="19714"/>
                  </a:lnTo>
                  <a:lnTo>
                    <a:pt x="183635" y="19330"/>
                  </a:lnTo>
                  <a:lnTo>
                    <a:pt x="183336" y="18956"/>
                  </a:lnTo>
                  <a:lnTo>
                    <a:pt x="183038" y="18581"/>
                  </a:lnTo>
                  <a:lnTo>
                    <a:pt x="182740" y="18206"/>
                  </a:lnTo>
                  <a:lnTo>
                    <a:pt x="182425" y="17831"/>
                  </a:lnTo>
                  <a:lnTo>
                    <a:pt x="182118" y="17465"/>
                  </a:lnTo>
                  <a:lnTo>
                    <a:pt x="181794" y="17098"/>
                  </a:lnTo>
                  <a:lnTo>
                    <a:pt x="181471" y="16732"/>
                  </a:lnTo>
                  <a:lnTo>
                    <a:pt x="181147" y="16374"/>
                  </a:lnTo>
                  <a:lnTo>
                    <a:pt x="180815" y="16016"/>
                  </a:lnTo>
                  <a:lnTo>
                    <a:pt x="180474" y="15659"/>
                  </a:lnTo>
                  <a:lnTo>
                    <a:pt x="180133" y="15301"/>
                  </a:lnTo>
                  <a:lnTo>
                    <a:pt x="179792" y="14952"/>
                  </a:lnTo>
                  <a:lnTo>
                    <a:pt x="179443" y="14602"/>
                  </a:lnTo>
                  <a:lnTo>
                    <a:pt x="179085" y="14261"/>
                  </a:lnTo>
                  <a:lnTo>
                    <a:pt x="178727" y="13912"/>
                  </a:lnTo>
                  <a:lnTo>
                    <a:pt x="178361" y="13571"/>
                  </a:lnTo>
                  <a:lnTo>
                    <a:pt x="177995" y="13239"/>
                  </a:lnTo>
                  <a:lnTo>
                    <a:pt x="177236" y="12566"/>
                  </a:lnTo>
                  <a:lnTo>
                    <a:pt x="176811" y="12200"/>
                  </a:lnTo>
                  <a:lnTo>
                    <a:pt x="176376" y="11833"/>
                  </a:lnTo>
                  <a:lnTo>
                    <a:pt x="175933" y="11476"/>
                  </a:lnTo>
                  <a:lnTo>
                    <a:pt x="175490" y="11118"/>
                  </a:lnTo>
                  <a:lnTo>
                    <a:pt x="175047" y="10769"/>
                  </a:lnTo>
                  <a:lnTo>
                    <a:pt x="174595" y="10428"/>
                  </a:lnTo>
                  <a:lnTo>
                    <a:pt x="174144" y="10087"/>
                  </a:lnTo>
                  <a:lnTo>
                    <a:pt x="173684" y="9755"/>
                  </a:lnTo>
                  <a:lnTo>
                    <a:pt x="173224" y="9422"/>
                  </a:lnTo>
                  <a:lnTo>
                    <a:pt x="172764" y="9099"/>
                  </a:lnTo>
                  <a:lnTo>
                    <a:pt x="172295" y="8784"/>
                  </a:lnTo>
                  <a:lnTo>
                    <a:pt x="171818" y="8468"/>
                  </a:lnTo>
                  <a:lnTo>
                    <a:pt x="171350" y="8162"/>
                  </a:lnTo>
                  <a:lnTo>
                    <a:pt x="170864" y="7863"/>
                  </a:lnTo>
                  <a:lnTo>
                    <a:pt x="170387" y="7565"/>
                  </a:lnTo>
                  <a:lnTo>
                    <a:pt x="169901" y="7276"/>
                  </a:lnTo>
                  <a:lnTo>
                    <a:pt x="169416" y="6986"/>
                  </a:lnTo>
                  <a:lnTo>
                    <a:pt x="168922" y="6705"/>
                  </a:lnTo>
                  <a:lnTo>
                    <a:pt x="168427" y="6432"/>
                  </a:lnTo>
                  <a:lnTo>
                    <a:pt x="167933" y="6160"/>
                  </a:lnTo>
                  <a:lnTo>
                    <a:pt x="167431" y="5895"/>
                  </a:lnTo>
                  <a:lnTo>
                    <a:pt x="166928" y="5640"/>
                  </a:lnTo>
                  <a:lnTo>
                    <a:pt x="166417" y="5384"/>
                  </a:lnTo>
                  <a:lnTo>
                    <a:pt x="165906" y="5137"/>
                  </a:lnTo>
                  <a:lnTo>
                    <a:pt x="165395" y="4899"/>
                  </a:lnTo>
                  <a:lnTo>
                    <a:pt x="164883" y="4660"/>
                  </a:lnTo>
                  <a:lnTo>
                    <a:pt x="164364" y="4430"/>
                  </a:lnTo>
                  <a:lnTo>
                    <a:pt x="163844" y="4209"/>
                  </a:lnTo>
                  <a:lnTo>
                    <a:pt x="163316" y="3987"/>
                  </a:lnTo>
                  <a:lnTo>
                    <a:pt x="162796" y="3774"/>
                  </a:lnTo>
                  <a:lnTo>
                    <a:pt x="162268" y="3570"/>
                  </a:lnTo>
                  <a:lnTo>
                    <a:pt x="161731" y="3365"/>
                  </a:lnTo>
                  <a:lnTo>
                    <a:pt x="161203" y="3169"/>
                  </a:lnTo>
                  <a:lnTo>
                    <a:pt x="160666" y="2973"/>
                  </a:lnTo>
                  <a:lnTo>
                    <a:pt x="160130" y="2794"/>
                  </a:lnTo>
                  <a:lnTo>
                    <a:pt x="159584" y="2616"/>
                  </a:lnTo>
                  <a:lnTo>
                    <a:pt x="159048" y="2437"/>
                  </a:lnTo>
                  <a:lnTo>
                    <a:pt x="158502" y="2266"/>
                  </a:lnTo>
                  <a:lnTo>
                    <a:pt x="157949" y="2104"/>
                  </a:lnTo>
                  <a:lnTo>
                    <a:pt x="157403" y="1951"/>
                  </a:lnTo>
                  <a:lnTo>
                    <a:pt x="156850" y="1798"/>
                  </a:lnTo>
                  <a:lnTo>
                    <a:pt x="156296" y="1653"/>
                  </a:lnTo>
                  <a:lnTo>
                    <a:pt x="155742" y="1517"/>
                  </a:lnTo>
                  <a:lnTo>
                    <a:pt x="155188" y="1389"/>
                  </a:lnTo>
                  <a:lnTo>
                    <a:pt x="154626" y="1261"/>
                  </a:lnTo>
                  <a:lnTo>
                    <a:pt x="154072" y="1142"/>
                  </a:lnTo>
                  <a:lnTo>
                    <a:pt x="153510" y="1022"/>
                  </a:lnTo>
                  <a:lnTo>
                    <a:pt x="152939" y="912"/>
                  </a:lnTo>
                  <a:lnTo>
                    <a:pt x="152377" y="809"/>
                  </a:lnTo>
                  <a:lnTo>
                    <a:pt x="151806" y="716"/>
                  </a:lnTo>
                  <a:lnTo>
                    <a:pt x="151244" y="622"/>
                  </a:lnTo>
                  <a:lnTo>
                    <a:pt x="150673" y="537"/>
                  </a:lnTo>
                  <a:lnTo>
                    <a:pt x="150102" y="460"/>
                  </a:lnTo>
                  <a:lnTo>
                    <a:pt x="149523" y="392"/>
                  </a:lnTo>
                  <a:lnTo>
                    <a:pt x="148952" y="324"/>
                  </a:lnTo>
                  <a:lnTo>
                    <a:pt x="148373" y="264"/>
                  </a:lnTo>
                  <a:lnTo>
                    <a:pt x="147802" y="205"/>
                  </a:lnTo>
                  <a:lnTo>
                    <a:pt x="147223" y="162"/>
                  </a:lnTo>
                  <a:lnTo>
                    <a:pt x="146644" y="119"/>
                  </a:lnTo>
                  <a:lnTo>
                    <a:pt x="146064" y="85"/>
                  </a:lnTo>
                  <a:lnTo>
                    <a:pt x="145485" y="51"/>
                  </a:lnTo>
                  <a:lnTo>
                    <a:pt x="144897" y="34"/>
                  </a:lnTo>
                  <a:lnTo>
                    <a:pt x="144318" y="17"/>
                  </a:lnTo>
                  <a:lnTo>
                    <a:pt x="143730" y="9"/>
                  </a:lnTo>
                  <a:lnTo>
                    <a:pt x="142852" y="0"/>
                  </a:lnTo>
                  <a:lnTo>
                    <a:pt x="141966" y="9"/>
                  </a:lnTo>
                  <a:lnTo>
                    <a:pt x="141089" y="34"/>
                  </a:lnTo>
                  <a:lnTo>
                    <a:pt x="140220" y="77"/>
                  </a:lnTo>
                  <a:lnTo>
                    <a:pt x="139342" y="128"/>
                  </a:lnTo>
                  <a:lnTo>
                    <a:pt x="138474" y="188"/>
                  </a:lnTo>
                  <a:lnTo>
                    <a:pt x="137613" y="273"/>
                  </a:lnTo>
                  <a:lnTo>
                    <a:pt x="136753" y="366"/>
                  </a:lnTo>
                  <a:lnTo>
                    <a:pt x="135892" y="469"/>
                  </a:lnTo>
                  <a:lnTo>
                    <a:pt x="135032" y="588"/>
                  </a:lnTo>
                  <a:lnTo>
                    <a:pt x="134180" y="716"/>
                  </a:lnTo>
                  <a:lnTo>
                    <a:pt x="133336" y="869"/>
                  </a:lnTo>
                  <a:lnTo>
                    <a:pt x="132493" y="1022"/>
                  </a:lnTo>
                  <a:lnTo>
                    <a:pt x="131658" y="1193"/>
                  </a:lnTo>
                  <a:lnTo>
                    <a:pt x="130823" y="1380"/>
                  </a:lnTo>
                  <a:lnTo>
                    <a:pt x="129988" y="1576"/>
                  </a:lnTo>
                  <a:lnTo>
                    <a:pt x="129170" y="1781"/>
                  </a:lnTo>
                  <a:lnTo>
                    <a:pt x="128344" y="2002"/>
                  </a:lnTo>
                  <a:lnTo>
                    <a:pt x="127535" y="2241"/>
                  </a:lnTo>
                  <a:lnTo>
                    <a:pt x="126725" y="2488"/>
                  </a:lnTo>
                  <a:lnTo>
                    <a:pt x="125925" y="2743"/>
                  </a:lnTo>
                  <a:lnTo>
                    <a:pt x="125124" y="3016"/>
                  </a:lnTo>
                  <a:lnTo>
                    <a:pt x="124331" y="3297"/>
                  </a:lnTo>
                  <a:lnTo>
                    <a:pt x="123548" y="3587"/>
                  </a:lnTo>
                  <a:lnTo>
                    <a:pt x="122772" y="3893"/>
                  </a:lnTo>
                  <a:lnTo>
                    <a:pt x="121997" y="4217"/>
                  </a:lnTo>
                  <a:lnTo>
                    <a:pt x="121230" y="4541"/>
                  </a:lnTo>
                  <a:lnTo>
                    <a:pt x="120472" y="4882"/>
                  </a:lnTo>
                  <a:lnTo>
                    <a:pt x="119722" y="5239"/>
                  </a:lnTo>
                  <a:lnTo>
                    <a:pt x="118973" y="5606"/>
                  </a:lnTo>
                  <a:lnTo>
                    <a:pt x="118240" y="5981"/>
                  </a:lnTo>
                  <a:lnTo>
                    <a:pt x="117507" y="6364"/>
                  </a:lnTo>
                  <a:lnTo>
                    <a:pt x="116783" y="6764"/>
                  </a:lnTo>
                  <a:lnTo>
                    <a:pt x="116076" y="7165"/>
                  </a:lnTo>
                  <a:lnTo>
                    <a:pt x="115369" y="7591"/>
                  </a:lnTo>
                  <a:lnTo>
                    <a:pt x="114671" y="8017"/>
                  </a:lnTo>
                  <a:lnTo>
                    <a:pt x="113980" y="8460"/>
                  </a:lnTo>
                  <a:lnTo>
                    <a:pt x="113299" y="8911"/>
                  </a:lnTo>
                  <a:lnTo>
                    <a:pt x="112626" y="9371"/>
                  </a:lnTo>
                  <a:lnTo>
                    <a:pt x="111961" y="9840"/>
                  </a:lnTo>
                  <a:lnTo>
                    <a:pt x="111305" y="10326"/>
                  </a:lnTo>
                  <a:lnTo>
                    <a:pt x="110658" y="10820"/>
                  </a:lnTo>
                  <a:lnTo>
                    <a:pt x="110027" y="11322"/>
                  </a:lnTo>
                  <a:lnTo>
                    <a:pt x="109397" y="11833"/>
                  </a:lnTo>
                  <a:lnTo>
                    <a:pt x="108784" y="12353"/>
                  </a:lnTo>
                  <a:lnTo>
                    <a:pt x="108179" y="12890"/>
                  </a:lnTo>
                  <a:lnTo>
                    <a:pt x="107582" y="13427"/>
                  </a:lnTo>
                  <a:lnTo>
                    <a:pt x="106995" y="13980"/>
                  </a:lnTo>
                  <a:lnTo>
                    <a:pt x="106415" y="14543"/>
                  </a:lnTo>
                  <a:lnTo>
                    <a:pt x="105853" y="15113"/>
                  </a:lnTo>
                  <a:lnTo>
                    <a:pt x="105299" y="15693"/>
                  </a:lnTo>
                  <a:lnTo>
                    <a:pt x="104754" y="16281"/>
                  </a:lnTo>
                  <a:lnTo>
                    <a:pt x="104217" y="16877"/>
                  </a:lnTo>
                  <a:lnTo>
                    <a:pt x="103698" y="17482"/>
                  </a:lnTo>
                  <a:lnTo>
                    <a:pt x="103186" y="18104"/>
                  </a:lnTo>
                  <a:lnTo>
                    <a:pt x="102692" y="18726"/>
                  </a:lnTo>
                  <a:lnTo>
                    <a:pt x="102207" y="19365"/>
                  </a:lnTo>
                  <a:lnTo>
                    <a:pt x="101730" y="20003"/>
                  </a:lnTo>
                  <a:lnTo>
                    <a:pt x="101270" y="20651"/>
                  </a:lnTo>
                  <a:lnTo>
                    <a:pt x="100818" y="21315"/>
                  </a:lnTo>
                  <a:lnTo>
                    <a:pt x="100384" y="21980"/>
                  </a:lnTo>
                  <a:lnTo>
                    <a:pt x="99958" y="22662"/>
                  </a:lnTo>
                  <a:lnTo>
                    <a:pt x="99549" y="23343"/>
                  </a:lnTo>
                  <a:lnTo>
                    <a:pt x="99148" y="24033"/>
                  </a:lnTo>
                  <a:lnTo>
                    <a:pt x="98748" y="23343"/>
                  </a:lnTo>
                  <a:lnTo>
                    <a:pt x="98339" y="22662"/>
                  </a:lnTo>
                  <a:lnTo>
                    <a:pt x="97913" y="21980"/>
                  </a:lnTo>
                  <a:lnTo>
                    <a:pt x="97478" y="21315"/>
                  </a:lnTo>
                  <a:lnTo>
                    <a:pt x="97027" y="20651"/>
                  </a:lnTo>
                  <a:lnTo>
                    <a:pt x="96567" y="20003"/>
                  </a:lnTo>
                  <a:lnTo>
                    <a:pt x="96090" y="19365"/>
                  </a:lnTo>
                  <a:lnTo>
                    <a:pt x="95604" y="18726"/>
                  </a:lnTo>
                  <a:lnTo>
                    <a:pt x="95110" y="18104"/>
                  </a:lnTo>
                  <a:lnTo>
                    <a:pt x="94599" y="17490"/>
                  </a:lnTo>
                  <a:lnTo>
                    <a:pt x="94079" y="16877"/>
                  </a:lnTo>
                  <a:lnTo>
                    <a:pt x="93543" y="16281"/>
                  </a:lnTo>
                  <a:lnTo>
                    <a:pt x="93006" y="15693"/>
                  </a:lnTo>
                  <a:lnTo>
                    <a:pt x="92444" y="15113"/>
                  </a:lnTo>
                  <a:lnTo>
                    <a:pt x="91881" y="14543"/>
                  </a:lnTo>
                  <a:lnTo>
                    <a:pt x="91302" y="13980"/>
                  </a:lnTo>
                  <a:lnTo>
                    <a:pt x="90723" y="13435"/>
                  </a:lnTo>
                  <a:lnTo>
                    <a:pt x="90126" y="12890"/>
                  </a:lnTo>
                  <a:lnTo>
                    <a:pt x="89513" y="12362"/>
                  </a:lnTo>
                  <a:lnTo>
                    <a:pt x="88900" y="11833"/>
                  </a:lnTo>
                  <a:lnTo>
                    <a:pt x="88269" y="11322"/>
                  </a:lnTo>
                  <a:lnTo>
                    <a:pt x="87639" y="10820"/>
                  </a:lnTo>
                  <a:lnTo>
                    <a:pt x="86991" y="10326"/>
                  </a:lnTo>
                  <a:lnTo>
                    <a:pt x="86335" y="9848"/>
                  </a:lnTo>
                  <a:lnTo>
                    <a:pt x="85671" y="9371"/>
                  </a:lnTo>
                  <a:lnTo>
                    <a:pt x="84998" y="8911"/>
                  </a:lnTo>
                  <a:lnTo>
                    <a:pt x="84316" y="8460"/>
                  </a:lnTo>
                  <a:lnTo>
                    <a:pt x="83626" y="8025"/>
                  </a:lnTo>
                  <a:lnTo>
                    <a:pt x="82927" y="7591"/>
                  </a:lnTo>
                  <a:lnTo>
                    <a:pt x="82220" y="7173"/>
                  </a:lnTo>
                  <a:lnTo>
                    <a:pt x="81505" y="6764"/>
                  </a:lnTo>
                  <a:lnTo>
                    <a:pt x="80789" y="6373"/>
                  </a:lnTo>
                  <a:lnTo>
                    <a:pt x="80056" y="5981"/>
                  </a:lnTo>
                  <a:lnTo>
                    <a:pt x="79315" y="5606"/>
                  </a:lnTo>
                  <a:lnTo>
                    <a:pt x="78574" y="5248"/>
                  </a:lnTo>
                  <a:lnTo>
                    <a:pt x="77824" y="4890"/>
                  </a:lnTo>
                  <a:lnTo>
                    <a:pt x="77066" y="4549"/>
                  </a:lnTo>
                  <a:lnTo>
                    <a:pt x="76299" y="4226"/>
                  </a:lnTo>
                  <a:lnTo>
                    <a:pt x="75524" y="3902"/>
                  </a:lnTo>
                  <a:lnTo>
                    <a:pt x="74749" y="3595"/>
                  </a:lnTo>
                  <a:lnTo>
                    <a:pt x="73957" y="3306"/>
                  </a:lnTo>
                  <a:lnTo>
                    <a:pt x="73173" y="3024"/>
                  </a:lnTo>
                  <a:lnTo>
                    <a:pt x="72372" y="2752"/>
                  </a:lnTo>
                  <a:lnTo>
                    <a:pt x="71571" y="2496"/>
                  </a:lnTo>
                  <a:lnTo>
                    <a:pt x="70762" y="2249"/>
                  </a:lnTo>
                  <a:lnTo>
                    <a:pt x="69944" y="2011"/>
                  </a:lnTo>
                  <a:lnTo>
                    <a:pt x="69126" y="1789"/>
                  </a:lnTo>
                  <a:lnTo>
                    <a:pt x="68300" y="1585"/>
                  </a:lnTo>
                  <a:lnTo>
                    <a:pt x="67473" y="1389"/>
                  </a:lnTo>
                  <a:lnTo>
                    <a:pt x="66639" y="1201"/>
                  </a:lnTo>
                  <a:lnTo>
                    <a:pt x="65804" y="1031"/>
                  </a:lnTo>
                  <a:lnTo>
                    <a:pt x="64960" y="869"/>
                  </a:lnTo>
                  <a:lnTo>
                    <a:pt x="64108" y="724"/>
                  </a:lnTo>
                  <a:lnTo>
                    <a:pt x="63256" y="596"/>
                  </a:lnTo>
                  <a:lnTo>
                    <a:pt x="62404" y="477"/>
                  </a:lnTo>
                  <a:lnTo>
                    <a:pt x="61544" y="366"/>
                  </a:lnTo>
                  <a:lnTo>
                    <a:pt x="60684" y="273"/>
                  </a:lnTo>
                  <a:lnTo>
                    <a:pt x="59823" y="196"/>
                  </a:lnTo>
                  <a:lnTo>
                    <a:pt x="58954" y="128"/>
                  </a:lnTo>
                  <a:lnTo>
                    <a:pt x="58077" y="77"/>
                  </a:lnTo>
                  <a:lnTo>
                    <a:pt x="57208" y="43"/>
                  </a:lnTo>
                  <a:lnTo>
                    <a:pt x="56330" y="17"/>
                  </a:lnTo>
                  <a:lnTo>
                    <a:pt x="5545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5"/>
            <p:cNvSpPr/>
            <p:nvPr/>
          </p:nvSpPr>
          <p:spPr>
            <a:xfrm>
              <a:off x="-5647850" y="-8481200"/>
              <a:ext cx="6838475" cy="6929850"/>
            </a:xfrm>
            <a:custGeom>
              <a:avLst/>
              <a:gdLst/>
              <a:ahLst/>
              <a:cxnLst/>
              <a:rect l="l" t="t" r="r" b="b"/>
              <a:pathLst>
                <a:path w="273539" h="277194" fill="none" extrusionOk="0">
                  <a:moveTo>
                    <a:pt x="273539" y="179852"/>
                  </a:moveTo>
                  <a:lnTo>
                    <a:pt x="273539" y="179852"/>
                  </a:lnTo>
                  <a:lnTo>
                    <a:pt x="273530" y="179281"/>
                  </a:lnTo>
                  <a:lnTo>
                    <a:pt x="273522" y="178710"/>
                  </a:lnTo>
                  <a:lnTo>
                    <a:pt x="273505" y="178139"/>
                  </a:lnTo>
                  <a:lnTo>
                    <a:pt x="273479" y="177569"/>
                  </a:lnTo>
                  <a:lnTo>
                    <a:pt x="273445" y="177006"/>
                  </a:lnTo>
                  <a:lnTo>
                    <a:pt x="273411" y="176435"/>
                  </a:lnTo>
                  <a:lnTo>
                    <a:pt x="273360" y="175873"/>
                  </a:lnTo>
                  <a:lnTo>
                    <a:pt x="273309" y="175311"/>
                  </a:lnTo>
                  <a:lnTo>
                    <a:pt x="273249" y="174749"/>
                  </a:lnTo>
                  <a:lnTo>
                    <a:pt x="273181" y="174186"/>
                  </a:lnTo>
                  <a:lnTo>
                    <a:pt x="273105" y="173633"/>
                  </a:lnTo>
                  <a:lnTo>
                    <a:pt x="273028" y="173070"/>
                  </a:lnTo>
                  <a:lnTo>
                    <a:pt x="272934" y="172517"/>
                  </a:lnTo>
                  <a:lnTo>
                    <a:pt x="272840" y="171954"/>
                  </a:lnTo>
                  <a:lnTo>
                    <a:pt x="272738" y="171401"/>
                  </a:lnTo>
                  <a:lnTo>
                    <a:pt x="272627" y="170855"/>
                  </a:lnTo>
                  <a:lnTo>
                    <a:pt x="272517" y="170302"/>
                  </a:lnTo>
                  <a:lnTo>
                    <a:pt x="272389" y="169756"/>
                  </a:lnTo>
                  <a:lnTo>
                    <a:pt x="272261" y="169203"/>
                  </a:lnTo>
                  <a:lnTo>
                    <a:pt x="272125" y="168657"/>
                  </a:lnTo>
                  <a:lnTo>
                    <a:pt x="271980" y="168112"/>
                  </a:lnTo>
                  <a:lnTo>
                    <a:pt x="271835" y="167575"/>
                  </a:lnTo>
                  <a:lnTo>
                    <a:pt x="271673" y="167030"/>
                  </a:lnTo>
                  <a:lnTo>
                    <a:pt x="271511" y="166493"/>
                  </a:lnTo>
                  <a:lnTo>
                    <a:pt x="271341" y="165957"/>
                  </a:lnTo>
                  <a:lnTo>
                    <a:pt x="271162" y="165420"/>
                  </a:lnTo>
                  <a:lnTo>
                    <a:pt x="270983" y="164883"/>
                  </a:lnTo>
                  <a:lnTo>
                    <a:pt x="270787" y="164355"/>
                  </a:lnTo>
                  <a:lnTo>
                    <a:pt x="270591" y="163827"/>
                  </a:lnTo>
                  <a:lnTo>
                    <a:pt x="270387" y="163299"/>
                  </a:lnTo>
                  <a:lnTo>
                    <a:pt x="270182" y="162770"/>
                  </a:lnTo>
                  <a:lnTo>
                    <a:pt x="269961" y="162251"/>
                  </a:lnTo>
                  <a:lnTo>
                    <a:pt x="269739" y="161731"/>
                  </a:lnTo>
                  <a:lnTo>
                    <a:pt x="269509" y="161211"/>
                  </a:lnTo>
                  <a:lnTo>
                    <a:pt x="269271" y="160692"/>
                  </a:lnTo>
                  <a:lnTo>
                    <a:pt x="269032" y="160181"/>
                  </a:lnTo>
                  <a:lnTo>
                    <a:pt x="268777" y="159661"/>
                  </a:lnTo>
                  <a:lnTo>
                    <a:pt x="268521" y="159158"/>
                  </a:lnTo>
                  <a:lnTo>
                    <a:pt x="268257" y="158647"/>
                  </a:lnTo>
                  <a:lnTo>
                    <a:pt x="267993" y="158144"/>
                  </a:lnTo>
                  <a:lnTo>
                    <a:pt x="267720" y="157642"/>
                  </a:lnTo>
                  <a:lnTo>
                    <a:pt x="267431" y="157139"/>
                  </a:lnTo>
                  <a:lnTo>
                    <a:pt x="267150" y="156645"/>
                  </a:lnTo>
                  <a:lnTo>
                    <a:pt x="266851" y="156142"/>
                  </a:lnTo>
                  <a:lnTo>
                    <a:pt x="266553" y="155657"/>
                  </a:lnTo>
                  <a:lnTo>
                    <a:pt x="266246" y="155163"/>
                  </a:lnTo>
                  <a:lnTo>
                    <a:pt x="265931" y="154677"/>
                  </a:lnTo>
                  <a:lnTo>
                    <a:pt x="265608" y="154191"/>
                  </a:lnTo>
                  <a:lnTo>
                    <a:pt x="265284" y="153706"/>
                  </a:lnTo>
                  <a:lnTo>
                    <a:pt x="264952" y="153229"/>
                  </a:lnTo>
                  <a:lnTo>
                    <a:pt x="264611" y="152752"/>
                  </a:lnTo>
                  <a:lnTo>
                    <a:pt x="264261" y="152283"/>
                  </a:lnTo>
                  <a:lnTo>
                    <a:pt x="263912" y="151806"/>
                  </a:lnTo>
                  <a:lnTo>
                    <a:pt x="263554" y="151346"/>
                  </a:lnTo>
                  <a:lnTo>
                    <a:pt x="263197" y="150877"/>
                  </a:lnTo>
                  <a:lnTo>
                    <a:pt x="262822" y="150417"/>
                  </a:lnTo>
                  <a:lnTo>
                    <a:pt x="262447" y="149957"/>
                  </a:lnTo>
                  <a:lnTo>
                    <a:pt x="262063" y="149497"/>
                  </a:lnTo>
                  <a:lnTo>
                    <a:pt x="261672" y="149046"/>
                  </a:lnTo>
                  <a:lnTo>
                    <a:pt x="261280" y="148603"/>
                  </a:lnTo>
                  <a:lnTo>
                    <a:pt x="260879" y="148151"/>
                  </a:lnTo>
                  <a:lnTo>
                    <a:pt x="260470" y="147708"/>
                  </a:lnTo>
                  <a:lnTo>
                    <a:pt x="260061" y="147274"/>
                  </a:lnTo>
                  <a:lnTo>
                    <a:pt x="259644" y="146831"/>
                  </a:lnTo>
                  <a:lnTo>
                    <a:pt x="259644" y="146831"/>
                  </a:lnTo>
                  <a:lnTo>
                    <a:pt x="260096" y="146243"/>
                  </a:lnTo>
                  <a:lnTo>
                    <a:pt x="260547" y="145638"/>
                  </a:lnTo>
                  <a:lnTo>
                    <a:pt x="260973" y="145033"/>
                  </a:lnTo>
                  <a:lnTo>
                    <a:pt x="261390" y="144411"/>
                  </a:lnTo>
                  <a:lnTo>
                    <a:pt x="261791" y="143789"/>
                  </a:lnTo>
                  <a:lnTo>
                    <a:pt x="262183" y="143167"/>
                  </a:lnTo>
                  <a:lnTo>
                    <a:pt x="262558" y="142529"/>
                  </a:lnTo>
                  <a:lnTo>
                    <a:pt x="262924" y="141890"/>
                  </a:lnTo>
                  <a:lnTo>
                    <a:pt x="263265" y="141251"/>
                  </a:lnTo>
                  <a:lnTo>
                    <a:pt x="263605" y="140595"/>
                  </a:lnTo>
                  <a:lnTo>
                    <a:pt x="263921" y="139939"/>
                  </a:lnTo>
                  <a:lnTo>
                    <a:pt x="264227" y="139283"/>
                  </a:lnTo>
                  <a:lnTo>
                    <a:pt x="264517" y="138618"/>
                  </a:lnTo>
                  <a:lnTo>
                    <a:pt x="264798" y="137945"/>
                  </a:lnTo>
                  <a:lnTo>
                    <a:pt x="265062" y="137272"/>
                  </a:lnTo>
                  <a:lnTo>
                    <a:pt x="265309" y="136591"/>
                  </a:lnTo>
                  <a:lnTo>
                    <a:pt x="265539" y="135909"/>
                  </a:lnTo>
                  <a:lnTo>
                    <a:pt x="265761" y="135219"/>
                  </a:lnTo>
                  <a:lnTo>
                    <a:pt x="265965" y="134520"/>
                  </a:lnTo>
                  <a:lnTo>
                    <a:pt x="266161" y="133830"/>
                  </a:lnTo>
                  <a:lnTo>
                    <a:pt x="266332" y="133132"/>
                  </a:lnTo>
                  <a:lnTo>
                    <a:pt x="266494" y="132425"/>
                  </a:lnTo>
                  <a:lnTo>
                    <a:pt x="266638" y="131717"/>
                  </a:lnTo>
                  <a:lnTo>
                    <a:pt x="266775" y="131010"/>
                  </a:lnTo>
                  <a:lnTo>
                    <a:pt x="266885" y="130295"/>
                  </a:lnTo>
                  <a:lnTo>
                    <a:pt x="266988" y="129579"/>
                  </a:lnTo>
                  <a:lnTo>
                    <a:pt x="267073" y="128864"/>
                  </a:lnTo>
                  <a:lnTo>
                    <a:pt x="267141" y="128148"/>
                  </a:lnTo>
                  <a:lnTo>
                    <a:pt x="267201" y="127424"/>
                  </a:lnTo>
                  <a:lnTo>
                    <a:pt x="267235" y="126700"/>
                  </a:lnTo>
                  <a:lnTo>
                    <a:pt x="267260" y="125967"/>
                  </a:lnTo>
                  <a:lnTo>
                    <a:pt x="267269" y="125243"/>
                  </a:lnTo>
                  <a:lnTo>
                    <a:pt x="267269" y="125243"/>
                  </a:lnTo>
                  <a:lnTo>
                    <a:pt x="267260" y="124817"/>
                  </a:lnTo>
                  <a:lnTo>
                    <a:pt x="267260" y="124391"/>
                  </a:lnTo>
                  <a:lnTo>
                    <a:pt x="267243" y="123965"/>
                  </a:lnTo>
                  <a:lnTo>
                    <a:pt x="267226" y="123547"/>
                  </a:lnTo>
                  <a:lnTo>
                    <a:pt x="267201" y="123121"/>
                  </a:lnTo>
                  <a:lnTo>
                    <a:pt x="267175" y="122704"/>
                  </a:lnTo>
                  <a:lnTo>
                    <a:pt x="267141" y="122287"/>
                  </a:lnTo>
                  <a:lnTo>
                    <a:pt x="267098" y="121869"/>
                  </a:lnTo>
                  <a:lnTo>
                    <a:pt x="267013" y="121034"/>
                  </a:lnTo>
                  <a:lnTo>
                    <a:pt x="266902" y="120208"/>
                  </a:lnTo>
                  <a:lnTo>
                    <a:pt x="266766" y="119390"/>
                  </a:lnTo>
                  <a:lnTo>
                    <a:pt x="266613" y="118572"/>
                  </a:lnTo>
                  <a:lnTo>
                    <a:pt x="266451" y="117763"/>
                  </a:lnTo>
                  <a:lnTo>
                    <a:pt x="266255" y="116962"/>
                  </a:lnTo>
                  <a:lnTo>
                    <a:pt x="266051" y="116170"/>
                  </a:lnTo>
                  <a:lnTo>
                    <a:pt x="265821" y="115377"/>
                  </a:lnTo>
                  <a:lnTo>
                    <a:pt x="265582" y="114594"/>
                  </a:lnTo>
                  <a:lnTo>
                    <a:pt x="265318" y="113818"/>
                  </a:lnTo>
                  <a:lnTo>
                    <a:pt x="265037" y="113052"/>
                  </a:lnTo>
                  <a:lnTo>
                    <a:pt x="264739" y="112293"/>
                  </a:lnTo>
                  <a:lnTo>
                    <a:pt x="264423" y="111544"/>
                  </a:lnTo>
                  <a:lnTo>
                    <a:pt x="264091" y="110794"/>
                  </a:lnTo>
                  <a:lnTo>
                    <a:pt x="263742" y="110061"/>
                  </a:lnTo>
                  <a:lnTo>
                    <a:pt x="263367" y="109329"/>
                  </a:lnTo>
                  <a:lnTo>
                    <a:pt x="262984" y="108613"/>
                  </a:lnTo>
                  <a:lnTo>
                    <a:pt x="262583" y="107897"/>
                  </a:lnTo>
                  <a:lnTo>
                    <a:pt x="262166" y="107199"/>
                  </a:lnTo>
                  <a:lnTo>
                    <a:pt x="261740" y="106500"/>
                  </a:lnTo>
                  <a:lnTo>
                    <a:pt x="261288" y="105819"/>
                  </a:lnTo>
                  <a:lnTo>
                    <a:pt x="260820" y="105137"/>
                  </a:lnTo>
                  <a:lnTo>
                    <a:pt x="260343" y="104473"/>
                  </a:lnTo>
                  <a:lnTo>
                    <a:pt x="259848" y="103817"/>
                  </a:lnTo>
                  <a:lnTo>
                    <a:pt x="259337" y="103169"/>
                  </a:lnTo>
                  <a:lnTo>
                    <a:pt x="258818" y="102530"/>
                  </a:lnTo>
                  <a:lnTo>
                    <a:pt x="258272" y="101908"/>
                  </a:lnTo>
                  <a:lnTo>
                    <a:pt x="257719" y="101295"/>
                  </a:lnTo>
                  <a:lnTo>
                    <a:pt x="257156" y="100690"/>
                  </a:lnTo>
                  <a:lnTo>
                    <a:pt x="256569" y="100094"/>
                  </a:lnTo>
                  <a:lnTo>
                    <a:pt x="255972" y="99506"/>
                  </a:lnTo>
                  <a:lnTo>
                    <a:pt x="255367" y="98935"/>
                  </a:lnTo>
                  <a:lnTo>
                    <a:pt x="254745" y="98381"/>
                  </a:lnTo>
                  <a:lnTo>
                    <a:pt x="254106" y="97828"/>
                  </a:lnTo>
                  <a:lnTo>
                    <a:pt x="253459" y="97291"/>
                  </a:lnTo>
                  <a:lnTo>
                    <a:pt x="252794" y="96763"/>
                  </a:lnTo>
                  <a:lnTo>
                    <a:pt x="252121" y="96251"/>
                  </a:lnTo>
                  <a:lnTo>
                    <a:pt x="251440" y="95749"/>
                  </a:lnTo>
                  <a:lnTo>
                    <a:pt x="250741" y="95263"/>
                  </a:lnTo>
                  <a:lnTo>
                    <a:pt x="250026" y="94786"/>
                  </a:lnTo>
                  <a:lnTo>
                    <a:pt x="249302" y="94326"/>
                  </a:lnTo>
                  <a:lnTo>
                    <a:pt x="248569" y="93875"/>
                  </a:lnTo>
                  <a:lnTo>
                    <a:pt x="247828" y="93440"/>
                  </a:lnTo>
                  <a:lnTo>
                    <a:pt x="247069" y="93023"/>
                  </a:lnTo>
                  <a:lnTo>
                    <a:pt x="246303" y="92614"/>
                  </a:lnTo>
                  <a:lnTo>
                    <a:pt x="245527" y="92213"/>
                  </a:lnTo>
                  <a:lnTo>
                    <a:pt x="244735" y="91838"/>
                  </a:lnTo>
                  <a:lnTo>
                    <a:pt x="243943" y="91472"/>
                  </a:lnTo>
                  <a:lnTo>
                    <a:pt x="243134" y="91114"/>
                  </a:lnTo>
                  <a:lnTo>
                    <a:pt x="242316" y="90782"/>
                  </a:lnTo>
                  <a:lnTo>
                    <a:pt x="241489" y="90458"/>
                  </a:lnTo>
                  <a:lnTo>
                    <a:pt x="240654" y="90152"/>
                  </a:lnTo>
                  <a:lnTo>
                    <a:pt x="239802" y="89853"/>
                  </a:lnTo>
                  <a:lnTo>
                    <a:pt x="238951" y="89581"/>
                  </a:lnTo>
                  <a:lnTo>
                    <a:pt x="238090" y="89317"/>
                  </a:lnTo>
                  <a:lnTo>
                    <a:pt x="237213" y="89078"/>
                  </a:lnTo>
                  <a:lnTo>
                    <a:pt x="236335" y="88848"/>
                  </a:lnTo>
                  <a:lnTo>
                    <a:pt x="235441" y="88635"/>
                  </a:lnTo>
                  <a:lnTo>
                    <a:pt x="234546" y="88439"/>
                  </a:lnTo>
                  <a:lnTo>
                    <a:pt x="233643" y="88252"/>
                  </a:lnTo>
                  <a:lnTo>
                    <a:pt x="233643" y="88252"/>
                  </a:lnTo>
                  <a:lnTo>
                    <a:pt x="233916" y="87519"/>
                  </a:lnTo>
                  <a:lnTo>
                    <a:pt x="234171" y="86778"/>
                  </a:lnTo>
                  <a:lnTo>
                    <a:pt x="234410" y="86037"/>
                  </a:lnTo>
                  <a:lnTo>
                    <a:pt x="234631" y="85287"/>
                  </a:lnTo>
                  <a:lnTo>
                    <a:pt x="234836" y="84537"/>
                  </a:lnTo>
                  <a:lnTo>
                    <a:pt x="235023" y="83788"/>
                  </a:lnTo>
                  <a:lnTo>
                    <a:pt x="235193" y="83029"/>
                  </a:lnTo>
                  <a:lnTo>
                    <a:pt x="235347" y="82263"/>
                  </a:lnTo>
                  <a:lnTo>
                    <a:pt x="235475" y="81505"/>
                  </a:lnTo>
                  <a:lnTo>
                    <a:pt x="235594" y="80738"/>
                  </a:lnTo>
                  <a:lnTo>
                    <a:pt x="235696" y="79963"/>
                  </a:lnTo>
                  <a:lnTo>
                    <a:pt x="235773" y="79196"/>
                  </a:lnTo>
                  <a:lnTo>
                    <a:pt x="235832" y="78421"/>
                  </a:lnTo>
                  <a:lnTo>
                    <a:pt x="235884" y="77645"/>
                  </a:lnTo>
                  <a:lnTo>
                    <a:pt x="235909" y="76870"/>
                  </a:lnTo>
                  <a:lnTo>
                    <a:pt x="235918" y="76095"/>
                  </a:lnTo>
                  <a:lnTo>
                    <a:pt x="235918" y="76095"/>
                  </a:lnTo>
                  <a:lnTo>
                    <a:pt x="235918" y="75609"/>
                  </a:lnTo>
                  <a:lnTo>
                    <a:pt x="235901" y="75124"/>
                  </a:lnTo>
                  <a:lnTo>
                    <a:pt x="235884" y="74638"/>
                  </a:lnTo>
                  <a:lnTo>
                    <a:pt x="235858" y="74152"/>
                  </a:lnTo>
                  <a:lnTo>
                    <a:pt x="235832" y="73667"/>
                  </a:lnTo>
                  <a:lnTo>
                    <a:pt x="235790" y="73190"/>
                  </a:lnTo>
                  <a:lnTo>
                    <a:pt x="235747" y="72704"/>
                  </a:lnTo>
                  <a:lnTo>
                    <a:pt x="235696" y="72227"/>
                  </a:lnTo>
                  <a:lnTo>
                    <a:pt x="235637" y="71750"/>
                  </a:lnTo>
                  <a:lnTo>
                    <a:pt x="235577" y="71281"/>
                  </a:lnTo>
                  <a:lnTo>
                    <a:pt x="235500" y="70804"/>
                  </a:lnTo>
                  <a:lnTo>
                    <a:pt x="235424" y="70336"/>
                  </a:lnTo>
                  <a:lnTo>
                    <a:pt x="235338" y="69867"/>
                  </a:lnTo>
                  <a:lnTo>
                    <a:pt x="235253" y="69399"/>
                  </a:lnTo>
                  <a:lnTo>
                    <a:pt x="235151" y="68939"/>
                  </a:lnTo>
                  <a:lnTo>
                    <a:pt x="235049" y="68470"/>
                  </a:lnTo>
                  <a:lnTo>
                    <a:pt x="234938" y="68010"/>
                  </a:lnTo>
                  <a:lnTo>
                    <a:pt x="234819" y="67550"/>
                  </a:lnTo>
                  <a:lnTo>
                    <a:pt x="234699" y="67098"/>
                  </a:lnTo>
                  <a:lnTo>
                    <a:pt x="234572" y="66647"/>
                  </a:lnTo>
                  <a:lnTo>
                    <a:pt x="234435" y="66187"/>
                  </a:lnTo>
                  <a:lnTo>
                    <a:pt x="234290" y="65744"/>
                  </a:lnTo>
                  <a:lnTo>
                    <a:pt x="234146" y="65292"/>
                  </a:lnTo>
                  <a:lnTo>
                    <a:pt x="233992" y="64849"/>
                  </a:lnTo>
                  <a:lnTo>
                    <a:pt x="233830" y="64406"/>
                  </a:lnTo>
                  <a:lnTo>
                    <a:pt x="233669" y="63963"/>
                  </a:lnTo>
                  <a:lnTo>
                    <a:pt x="233498" y="63520"/>
                  </a:lnTo>
                  <a:lnTo>
                    <a:pt x="233319" y="63086"/>
                  </a:lnTo>
                  <a:lnTo>
                    <a:pt x="233140" y="62651"/>
                  </a:lnTo>
                  <a:lnTo>
                    <a:pt x="232953" y="62225"/>
                  </a:lnTo>
                  <a:lnTo>
                    <a:pt x="232757" y="61799"/>
                  </a:lnTo>
                  <a:lnTo>
                    <a:pt x="232553" y="61373"/>
                  </a:lnTo>
                  <a:lnTo>
                    <a:pt x="232348" y="60947"/>
                  </a:lnTo>
                  <a:lnTo>
                    <a:pt x="232135" y="60521"/>
                  </a:lnTo>
                  <a:lnTo>
                    <a:pt x="231922" y="60104"/>
                  </a:lnTo>
                  <a:lnTo>
                    <a:pt x="231701" y="59695"/>
                  </a:lnTo>
                  <a:lnTo>
                    <a:pt x="231471" y="59278"/>
                  </a:lnTo>
                  <a:lnTo>
                    <a:pt x="231241" y="58869"/>
                  </a:lnTo>
                  <a:lnTo>
                    <a:pt x="230993" y="58460"/>
                  </a:lnTo>
                  <a:lnTo>
                    <a:pt x="230755" y="58059"/>
                  </a:lnTo>
                  <a:lnTo>
                    <a:pt x="230508" y="57659"/>
                  </a:lnTo>
                  <a:lnTo>
                    <a:pt x="230252" y="57259"/>
                  </a:lnTo>
                  <a:lnTo>
                    <a:pt x="229988" y="56867"/>
                  </a:lnTo>
                  <a:lnTo>
                    <a:pt x="229724" y="56475"/>
                  </a:lnTo>
                  <a:lnTo>
                    <a:pt x="229451" y="56083"/>
                  </a:lnTo>
                  <a:lnTo>
                    <a:pt x="229179" y="55699"/>
                  </a:lnTo>
                  <a:lnTo>
                    <a:pt x="228898" y="55316"/>
                  </a:lnTo>
                  <a:lnTo>
                    <a:pt x="228608" y="54941"/>
                  </a:lnTo>
                  <a:lnTo>
                    <a:pt x="228318" y="54558"/>
                  </a:lnTo>
                  <a:lnTo>
                    <a:pt x="228029" y="54192"/>
                  </a:lnTo>
                  <a:lnTo>
                    <a:pt x="227722" y="53817"/>
                  </a:lnTo>
                  <a:lnTo>
                    <a:pt x="227415" y="53450"/>
                  </a:lnTo>
                  <a:lnTo>
                    <a:pt x="227109" y="53093"/>
                  </a:lnTo>
                  <a:lnTo>
                    <a:pt x="226793" y="52726"/>
                  </a:lnTo>
                  <a:lnTo>
                    <a:pt x="226470" y="52377"/>
                  </a:lnTo>
                  <a:lnTo>
                    <a:pt x="226146" y="52019"/>
                  </a:lnTo>
                  <a:lnTo>
                    <a:pt x="225822" y="51670"/>
                  </a:lnTo>
                  <a:lnTo>
                    <a:pt x="225490" y="51329"/>
                  </a:lnTo>
                  <a:lnTo>
                    <a:pt x="225149" y="50988"/>
                  </a:lnTo>
                  <a:lnTo>
                    <a:pt x="224808" y="50648"/>
                  </a:lnTo>
                  <a:lnTo>
                    <a:pt x="224459" y="50315"/>
                  </a:lnTo>
                  <a:lnTo>
                    <a:pt x="224110" y="49983"/>
                  </a:lnTo>
                  <a:lnTo>
                    <a:pt x="223752" y="49651"/>
                  </a:lnTo>
                  <a:lnTo>
                    <a:pt x="223386" y="49327"/>
                  </a:lnTo>
                  <a:lnTo>
                    <a:pt x="223028" y="49012"/>
                  </a:lnTo>
                  <a:lnTo>
                    <a:pt x="222653" y="48697"/>
                  </a:lnTo>
                  <a:lnTo>
                    <a:pt x="222287" y="48381"/>
                  </a:lnTo>
                  <a:lnTo>
                    <a:pt x="221903" y="48075"/>
                  </a:lnTo>
                  <a:lnTo>
                    <a:pt x="221520" y="47768"/>
                  </a:lnTo>
                  <a:lnTo>
                    <a:pt x="221137" y="47470"/>
                  </a:lnTo>
                  <a:lnTo>
                    <a:pt x="220745" y="47180"/>
                  </a:lnTo>
                  <a:lnTo>
                    <a:pt x="220353" y="46882"/>
                  </a:lnTo>
                  <a:lnTo>
                    <a:pt x="219952" y="46601"/>
                  </a:lnTo>
                  <a:lnTo>
                    <a:pt x="219552" y="46311"/>
                  </a:lnTo>
                  <a:lnTo>
                    <a:pt x="219152" y="46039"/>
                  </a:lnTo>
                  <a:lnTo>
                    <a:pt x="218743" y="45757"/>
                  </a:lnTo>
                  <a:lnTo>
                    <a:pt x="218325" y="45485"/>
                  </a:lnTo>
                  <a:lnTo>
                    <a:pt x="217908" y="45221"/>
                  </a:lnTo>
                  <a:lnTo>
                    <a:pt x="217490" y="44957"/>
                  </a:lnTo>
                  <a:lnTo>
                    <a:pt x="217064" y="44701"/>
                  </a:lnTo>
                  <a:lnTo>
                    <a:pt x="216638" y="44445"/>
                  </a:lnTo>
                  <a:lnTo>
                    <a:pt x="216204" y="44198"/>
                  </a:lnTo>
                  <a:lnTo>
                    <a:pt x="215769" y="43960"/>
                  </a:lnTo>
                  <a:lnTo>
                    <a:pt x="215335" y="43713"/>
                  </a:lnTo>
                  <a:lnTo>
                    <a:pt x="214892" y="43483"/>
                  </a:lnTo>
                  <a:lnTo>
                    <a:pt x="214440" y="43253"/>
                  </a:lnTo>
                  <a:lnTo>
                    <a:pt x="213997" y="43023"/>
                  </a:lnTo>
                  <a:lnTo>
                    <a:pt x="213546" y="42801"/>
                  </a:lnTo>
                  <a:lnTo>
                    <a:pt x="213086" y="42588"/>
                  </a:lnTo>
                  <a:lnTo>
                    <a:pt x="212626" y="42375"/>
                  </a:lnTo>
                  <a:lnTo>
                    <a:pt x="212166" y="42171"/>
                  </a:lnTo>
                  <a:lnTo>
                    <a:pt x="211697" y="41966"/>
                  </a:lnTo>
                  <a:lnTo>
                    <a:pt x="211229" y="41770"/>
                  </a:lnTo>
                  <a:lnTo>
                    <a:pt x="210760" y="41574"/>
                  </a:lnTo>
                  <a:lnTo>
                    <a:pt x="210283" y="41387"/>
                  </a:lnTo>
                  <a:lnTo>
                    <a:pt x="209806" y="41208"/>
                  </a:lnTo>
                  <a:lnTo>
                    <a:pt x="209329" y="41029"/>
                  </a:lnTo>
                  <a:lnTo>
                    <a:pt x="208843" y="40859"/>
                  </a:lnTo>
                  <a:lnTo>
                    <a:pt x="208358" y="40688"/>
                  </a:lnTo>
                  <a:lnTo>
                    <a:pt x="207872" y="40527"/>
                  </a:lnTo>
                  <a:lnTo>
                    <a:pt x="207378" y="40373"/>
                  </a:lnTo>
                  <a:lnTo>
                    <a:pt x="206884" y="40220"/>
                  </a:lnTo>
                  <a:lnTo>
                    <a:pt x="206381" y="40075"/>
                  </a:lnTo>
                  <a:lnTo>
                    <a:pt x="205887" y="39930"/>
                  </a:lnTo>
                  <a:lnTo>
                    <a:pt x="205384" y="39794"/>
                  </a:lnTo>
                  <a:lnTo>
                    <a:pt x="204873" y="39666"/>
                  </a:lnTo>
                  <a:lnTo>
                    <a:pt x="204371" y="39538"/>
                  </a:lnTo>
                  <a:lnTo>
                    <a:pt x="203859" y="39419"/>
                  </a:lnTo>
                  <a:lnTo>
                    <a:pt x="203348" y="39308"/>
                  </a:lnTo>
                  <a:lnTo>
                    <a:pt x="202829" y="39198"/>
                  </a:lnTo>
                  <a:lnTo>
                    <a:pt x="202317" y="39095"/>
                  </a:lnTo>
                  <a:lnTo>
                    <a:pt x="201789" y="38993"/>
                  </a:lnTo>
                  <a:lnTo>
                    <a:pt x="201270" y="38908"/>
                  </a:lnTo>
                  <a:lnTo>
                    <a:pt x="200750" y="38823"/>
                  </a:lnTo>
                  <a:lnTo>
                    <a:pt x="200222" y="38737"/>
                  </a:lnTo>
                  <a:lnTo>
                    <a:pt x="199693" y="38661"/>
                  </a:lnTo>
                  <a:lnTo>
                    <a:pt x="199157" y="38593"/>
                  </a:lnTo>
                  <a:lnTo>
                    <a:pt x="198629" y="38533"/>
                  </a:lnTo>
                  <a:lnTo>
                    <a:pt x="198092" y="38473"/>
                  </a:lnTo>
                  <a:lnTo>
                    <a:pt x="197555" y="38422"/>
                  </a:lnTo>
                  <a:lnTo>
                    <a:pt x="197018" y="38380"/>
                  </a:lnTo>
                  <a:lnTo>
                    <a:pt x="196473" y="38337"/>
                  </a:lnTo>
                  <a:lnTo>
                    <a:pt x="195936" y="38303"/>
                  </a:lnTo>
                  <a:lnTo>
                    <a:pt x="195391" y="38277"/>
                  </a:lnTo>
                  <a:lnTo>
                    <a:pt x="194846" y="38252"/>
                  </a:lnTo>
                  <a:lnTo>
                    <a:pt x="194292" y="38235"/>
                  </a:lnTo>
                  <a:lnTo>
                    <a:pt x="193747" y="38226"/>
                  </a:lnTo>
                  <a:lnTo>
                    <a:pt x="193193" y="38226"/>
                  </a:lnTo>
                  <a:lnTo>
                    <a:pt x="193193" y="38226"/>
                  </a:lnTo>
                  <a:lnTo>
                    <a:pt x="192461" y="38235"/>
                  </a:lnTo>
                  <a:lnTo>
                    <a:pt x="191694" y="38252"/>
                  </a:lnTo>
                  <a:lnTo>
                    <a:pt x="191694" y="38252"/>
                  </a:lnTo>
                  <a:lnTo>
                    <a:pt x="191626" y="37800"/>
                  </a:lnTo>
                  <a:lnTo>
                    <a:pt x="191557" y="37357"/>
                  </a:lnTo>
                  <a:lnTo>
                    <a:pt x="191481" y="36906"/>
                  </a:lnTo>
                  <a:lnTo>
                    <a:pt x="191404" y="36454"/>
                  </a:lnTo>
                  <a:lnTo>
                    <a:pt x="191319" y="36011"/>
                  </a:lnTo>
                  <a:lnTo>
                    <a:pt x="191225" y="35560"/>
                  </a:lnTo>
                  <a:lnTo>
                    <a:pt x="191132" y="35117"/>
                  </a:lnTo>
                  <a:lnTo>
                    <a:pt x="191029" y="34674"/>
                  </a:lnTo>
                  <a:lnTo>
                    <a:pt x="190919" y="34231"/>
                  </a:lnTo>
                  <a:lnTo>
                    <a:pt x="190808" y="33788"/>
                  </a:lnTo>
                  <a:lnTo>
                    <a:pt x="190689" y="33353"/>
                  </a:lnTo>
                  <a:lnTo>
                    <a:pt x="190569" y="32910"/>
                  </a:lnTo>
                  <a:lnTo>
                    <a:pt x="190441" y="32476"/>
                  </a:lnTo>
                  <a:lnTo>
                    <a:pt x="190305" y="32041"/>
                  </a:lnTo>
                  <a:lnTo>
                    <a:pt x="190169" y="31598"/>
                  </a:lnTo>
                  <a:lnTo>
                    <a:pt x="190024" y="31172"/>
                  </a:lnTo>
                  <a:lnTo>
                    <a:pt x="189871" y="30738"/>
                  </a:lnTo>
                  <a:lnTo>
                    <a:pt x="189717" y="30303"/>
                  </a:lnTo>
                  <a:lnTo>
                    <a:pt x="189555" y="29877"/>
                  </a:lnTo>
                  <a:lnTo>
                    <a:pt x="189394" y="29451"/>
                  </a:lnTo>
                  <a:lnTo>
                    <a:pt x="189223" y="29025"/>
                  </a:lnTo>
                  <a:lnTo>
                    <a:pt x="189053" y="28599"/>
                  </a:lnTo>
                  <a:lnTo>
                    <a:pt x="188865" y="28174"/>
                  </a:lnTo>
                  <a:lnTo>
                    <a:pt x="188686" y="27756"/>
                  </a:lnTo>
                  <a:lnTo>
                    <a:pt x="188491" y="27339"/>
                  </a:lnTo>
                  <a:lnTo>
                    <a:pt x="188295" y="26913"/>
                  </a:lnTo>
                  <a:lnTo>
                    <a:pt x="188099" y="26504"/>
                  </a:lnTo>
                  <a:lnTo>
                    <a:pt x="187894" y="26086"/>
                  </a:lnTo>
                  <a:lnTo>
                    <a:pt x="187681" y="25669"/>
                  </a:lnTo>
                  <a:lnTo>
                    <a:pt x="187468" y="25260"/>
                  </a:lnTo>
                  <a:lnTo>
                    <a:pt x="187247" y="24851"/>
                  </a:lnTo>
                  <a:lnTo>
                    <a:pt x="187017" y="24442"/>
                  </a:lnTo>
                  <a:lnTo>
                    <a:pt x="186787" y="24042"/>
                  </a:lnTo>
                  <a:lnTo>
                    <a:pt x="186548" y="23633"/>
                  </a:lnTo>
                  <a:lnTo>
                    <a:pt x="186310" y="23232"/>
                  </a:lnTo>
                  <a:lnTo>
                    <a:pt x="186063" y="22832"/>
                  </a:lnTo>
                  <a:lnTo>
                    <a:pt x="185815" y="22440"/>
                  </a:lnTo>
                  <a:lnTo>
                    <a:pt x="185560" y="22040"/>
                  </a:lnTo>
                  <a:lnTo>
                    <a:pt x="185296" y="21648"/>
                  </a:lnTo>
                  <a:lnTo>
                    <a:pt x="185032" y="21256"/>
                  </a:lnTo>
                  <a:lnTo>
                    <a:pt x="184759" y="20864"/>
                  </a:lnTo>
                  <a:lnTo>
                    <a:pt x="184486" y="20481"/>
                  </a:lnTo>
                  <a:lnTo>
                    <a:pt x="184205" y="20097"/>
                  </a:lnTo>
                  <a:lnTo>
                    <a:pt x="183924" y="19714"/>
                  </a:lnTo>
                  <a:lnTo>
                    <a:pt x="183635" y="19330"/>
                  </a:lnTo>
                  <a:lnTo>
                    <a:pt x="183336" y="18956"/>
                  </a:lnTo>
                  <a:lnTo>
                    <a:pt x="183038" y="18581"/>
                  </a:lnTo>
                  <a:lnTo>
                    <a:pt x="182740" y="18206"/>
                  </a:lnTo>
                  <a:lnTo>
                    <a:pt x="182425" y="17831"/>
                  </a:lnTo>
                  <a:lnTo>
                    <a:pt x="182118" y="17465"/>
                  </a:lnTo>
                  <a:lnTo>
                    <a:pt x="181794" y="17098"/>
                  </a:lnTo>
                  <a:lnTo>
                    <a:pt x="181471" y="16732"/>
                  </a:lnTo>
                  <a:lnTo>
                    <a:pt x="181147" y="16374"/>
                  </a:lnTo>
                  <a:lnTo>
                    <a:pt x="180815" y="16016"/>
                  </a:lnTo>
                  <a:lnTo>
                    <a:pt x="180474" y="15659"/>
                  </a:lnTo>
                  <a:lnTo>
                    <a:pt x="180133" y="15301"/>
                  </a:lnTo>
                  <a:lnTo>
                    <a:pt x="179792" y="14952"/>
                  </a:lnTo>
                  <a:lnTo>
                    <a:pt x="179443" y="14602"/>
                  </a:lnTo>
                  <a:lnTo>
                    <a:pt x="179085" y="14261"/>
                  </a:lnTo>
                  <a:lnTo>
                    <a:pt x="178727" y="13912"/>
                  </a:lnTo>
                  <a:lnTo>
                    <a:pt x="178361" y="13571"/>
                  </a:lnTo>
                  <a:lnTo>
                    <a:pt x="177995" y="13239"/>
                  </a:lnTo>
                  <a:lnTo>
                    <a:pt x="177236" y="12566"/>
                  </a:lnTo>
                  <a:lnTo>
                    <a:pt x="177236" y="12566"/>
                  </a:lnTo>
                  <a:lnTo>
                    <a:pt x="176811" y="12200"/>
                  </a:lnTo>
                  <a:lnTo>
                    <a:pt x="176376" y="11833"/>
                  </a:lnTo>
                  <a:lnTo>
                    <a:pt x="175933" y="11476"/>
                  </a:lnTo>
                  <a:lnTo>
                    <a:pt x="175490" y="11118"/>
                  </a:lnTo>
                  <a:lnTo>
                    <a:pt x="175047" y="10769"/>
                  </a:lnTo>
                  <a:lnTo>
                    <a:pt x="174595" y="10428"/>
                  </a:lnTo>
                  <a:lnTo>
                    <a:pt x="174144" y="10087"/>
                  </a:lnTo>
                  <a:lnTo>
                    <a:pt x="173684" y="9755"/>
                  </a:lnTo>
                  <a:lnTo>
                    <a:pt x="173224" y="9422"/>
                  </a:lnTo>
                  <a:lnTo>
                    <a:pt x="172764" y="9099"/>
                  </a:lnTo>
                  <a:lnTo>
                    <a:pt x="172295" y="8784"/>
                  </a:lnTo>
                  <a:lnTo>
                    <a:pt x="171818" y="8468"/>
                  </a:lnTo>
                  <a:lnTo>
                    <a:pt x="171350" y="8162"/>
                  </a:lnTo>
                  <a:lnTo>
                    <a:pt x="170864" y="7863"/>
                  </a:lnTo>
                  <a:lnTo>
                    <a:pt x="170387" y="7565"/>
                  </a:lnTo>
                  <a:lnTo>
                    <a:pt x="169901" y="7276"/>
                  </a:lnTo>
                  <a:lnTo>
                    <a:pt x="169416" y="6986"/>
                  </a:lnTo>
                  <a:lnTo>
                    <a:pt x="168922" y="6705"/>
                  </a:lnTo>
                  <a:lnTo>
                    <a:pt x="168427" y="6432"/>
                  </a:lnTo>
                  <a:lnTo>
                    <a:pt x="167933" y="6160"/>
                  </a:lnTo>
                  <a:lnTo>
                    <a:pt x="167431" y="5895"/>
                  </a:lnTo>
                  <a:lnTo>
                    <a:pt x="166928" y="5640"/>
                  </a:lnTo>
                  <a:lnTo>
                    <a:pt x="166417" y="5384"/>
                  </a:lnTo>
                  <a:lnTo>
                    <a:pt x="165906" y="5137"/>
                  </a:lnTo>
                  <a:lnTo>
                    <a:pt x="165395" y="4899"/>
                  </a:lnTo>
                  <a:lnTo>
                    <a:pt x="164883" y="4660"/>
                  </a:lnTo>
                  <a:lnTo>
                    <a:pt x="164364" y="4430"/>
                  </a:lnTo>
                  <a:lnTo>
                    <a:pt x="163844" y="4209"/>
                  </a:lnTo>
                  <a:lnTo>
                    <a:pt x="163316" y="3987"/>
                  </a:lnTo>
                  <a:lnTo>
                    <a:pt x="162796" y="3774"/>
                  </a:lnTo>
                  <a:lnTo>
                    <a:pt x="162268" y="3570"/>
                  </a:lnTo>
                  <a:lnTo>
                    <a:pt x="161731" y="3365"/>
                  </a:lnTo>
                  <a:lnTo>
                    <a:pt x="161203" y="3169"/>
                  </a:lnTo>
                  <a:lnTo>
                    <a:pt x="160666" y="2973"/>
                  </a:lnTo>
                  <a:lnTo>
                    <a:pt x="160130" y="2794"/>
                  </a:lnTo>
                  <a:lnTo>
                    <a:pt x="159584" y="2616"/>
                  </a:lnTo>
                  <a:lnTo>
                    <a:pt x="159048" y="2437"/>
                  </a:lnTo>
                  <a:lnTo>
                    <a:pt x="158502" y="2266"/>
                  </a:lnTo>
                  <a:lnTo>
                    <a:pt x="157949" y="2104"/>
                  </a:lnTo>
                  <a:lnTo>
                    <a:pt x="157403" y="1951"/>
                  </a:lnTo>
                  <a:lnTo>
                    <a:pt x="156850" y="1798"/>
                  </a:lnTo>
                  <a:lnTo>
                    <a:pt x="156296" y="1653"/>
                  </a:lnTo>
                  <a:lnTo>
                    <a:pt x="155742" y="1517"/>
                  </a:lnTo>
                  <a:lnTo>
                    <a:pt x="155188" y="1389"/>
                  </a:lnTo>
                  <a:lnTo>
                    <a:pt x="154626" y="1261"/>
                  </a:lnTo>
                  <a:lnTo>
                    <a:pt x="154072" y="1142"/>
                  </a:lnTo>
                  <a:lnTo>
                    <a:pt x="153510" y="1022"/>
                  </a:lnTo>
                  <a:lnTo>
                    <a:pt x="152939" y="912"/>
                  </a:lnTo>
                  <a:lnTo>
                    <a:pt x="152377" y="809"/>
                  </a:lnTo>
                  <a:lnTo>
                    <a:pt x="151806" y="716"/>
                  </a:lnTo>
                  <a:lnTo>
                    <a:pt x="151244" y="622"/>
                  </a:lnTo>
                  <a:lnTo>
                    <a:pt x="150673" y="537"/>
                  </a:lnTo>
                  <a:lnTo>
                    <a:pt x="150102" y="460"/>
                  </a:lnTo>
                  <a:lnTo>
                    <a:pt x="149523" y="392"/>
                  </a:lnTo>
                  <a:lnTo>
                    <a:pt x="148952" y="324"/>
                  </a:lnTo>
                  <a:lnTo>
                    <a:pt x="148373" y="264"/>
                  </a:lnTo>
                  <a:lnTo>
                    <a:pt x="147802" y="205"/>
                  </a:lnTo>
                  <a:lnTo>
                    <a:pt x="147223" y="162"/>
                  </a:lnTo>
                  <a:lnTo>
                    <a:pt x="146644" y="119"/>
                  </a:lnTo>
                  <a:lnTo>
                    <a:pt x="146064" y="85"/>
                  </a:lnTo>
                  <a:lnTo>
                    <a:pt x="145485" y="51"/>
                  </a:lnTo>
                  <a:lnTo>
                    <a:pt x="144897" y="34"/>
                  </a:lnTo>
                  <a:lnTo>
                    <a:pt x="144318" y="17"/>
                  </a:lnTo>
                  <a:lnTo>
                    <a:pt x="143730" y="9"/>
                  </a:lnTo>
                  <a:lnTo>
                    <a:pt x="143730" y="9"/>
                  </a:lnTo>
                  <a:lnTo>
                    <a:pt x="142852" y="0"/>
                  </a:lnTo>
                  <a:lnTo>
                    <a:pt x="141966" y="9"/>
                  </a:lnTo>
                  <a:lnTo>
                    <a:pt x="141089" y="34"/>
                  </a:lnTo>
                  <a:lnTo>
                    <a:pt x="140220" y="77"/>
                  </a:lnTo>
                  <a:lnTo>
                    <a:pt x="139342" y="128"/>
                  </a:lnTo>
                  <a:lnTo>
                    <a:pt x="138474" y="188"/>
                  </a:lnTo>
                  <a:lnTo>
                    <a:pt x="137613" y="273"/>
                  </a:lnTo>
                  <a:lnTo>
                    <a:pt x="136753" y="366"/>
                  </a:lnTo>
                  <a:lnTo>
                    <a:pt x="135892" y="469"/>
                  </a:lnTo>
                  <a:lnTo>
                    <a:pt x="135032" y="588"/>
                  </a:lnTo>
                  <a:lnTo>
                    <a:pt x="134180" y="716"/>
                  </a:lnTo>
                  <a:lnTo>
                    <a:pt x="133336" y="869"/>
                  </a:lnTo>
                  <a:lnTo>
                    <a:pt x="132493" y="1022"/>
                  </a:lnTo>
                  <a:lnTo>
                    <a:pt x="131658" y="1193"/>
                  </a:lnTo>
                  <a:lnTo>
                    <a:pt x="130823" y="1380"/>
                  </a:lnTo>
                  <a:lnTo>
                    <a:pt x="129988" y="1576"/>
                  </a:lnTo>
                  <a:lnTo>
                    <a:pt x="129170" y="1781"/>
                  </a:lnTo>
                  <a:lnTo>
                    <a:pt x="128344" y="2002"/>
                  </a:lnTo>
                  <a:lnTo>
                    <a:pt x="127535" y="2241"/>
                  </a:lnTo>
                  <a:lnTo>
                    <a:pt x="126725" y="2488"/>
                  </a:lnTo>
                  <a:lnTo>
                    <a:pt x="125925" y="2743"/>
                  </a:lnTo>
                  <a:lnTo>
                    <a:pt x="125124" y="3016"/>
                  </a:lnTo>
                  <a:lnTo>
                    <a:pt x="124331" y="3297"/>
                  </a:lnTo>
                  <a:lnTo>
                    <a:pt x="123548" y="3587"/>
                  </a:lnTo>
                  <a:lnTo>
                    <a:pt x="122772" y="3893"/>
                  </a:lnTo>
                  <a:lnTo>
                    <a:pt x="121997" y="4217"/>
                  </a:lnTo>
                  <a:lnTo>
                    <a:pt x="121230" y="4541"/>
                  </a:lnTo>
                  <a:lnTo>
                    <a:pt x="120472" y="4882"/>
                  </a:lnTo>
                  <a:lnTo>
                    <a:pt x="119722" y="5239"/>
                  </a:lnTo>
                  <a:lnTo>
                    <a:pt x="118973" y="5606"/>
                  </a:lnTo>
                  <a:lnTo>
                    <a:pt x="118240" y="5981"/>
                  </a:lnTo>
                  <a:lnTo>
                    <a:pt x="117507" y="6364"/>
                  </a:lnTo>
                  <a:lnTo>
                    <a:pt x="116783" y="6764"/>
                  </a:lnTo>
                  <a:lnTo>
                    <a:pt x="116076" y="7165"/>
                  </a:lnTo>
                  <a:lnTo>
                    <a:pt x="115369" y="7591"/>
                  </a:lnTo>
                  <a:lnTo>
                    <a:pt x="114671" y="8017"/>
                  </a:lnTo>
                  <a:lnTo>
                    <a:pt x="113980" y="8460"/>
                  </a:lnTo>
                  <a:lnTo>
                    <a:pt x="113299" y="8911"/>
                  </a:lnTo>
                  <a:lnTo>
                    <a:pt x="112626" y="9371"/>
                  </a:lnTo>
                  <a:lnTo>
                    <a:pt x="111961" y="9840"/>
                  </a:lnTo>
                  <a:lnTo>
                    <a:pt x="111305" y="10326"/>
                  </a:lnTo>
                  <a:lnTo>
                    <a:pt x="110658" y="10820"/>
                  </a:lnTo>
                  <a:lnTo>
                    <a:pt x="110027" y="11322"/>
                  </a:lnTo>
                  <a:lnTo>
                    <a:pt x="109397" y="11833"/>
                  </a:lnTo>
                  <a:lnTo>
                    <a:pt x="108784" y="12353"/>
                  </a:lnTo>
                  <a:lnTo>
                    <a:pt x="108179" y="12890"/>
                  </a:lnTo>
                  <a:lnTo>
                    <a:pt x="107582" y="13427"/>
                  </a:lnTo>
                  <a:lnTo>
                    <a:pt x="106995" y="13980"/>
                  </a:lnTo>
                  <a:lnTo>
                    <a:pt x="106415" y="14543"/>
                  </a:lnTo>
                  <a:lnTo>
                    <a:pt x="105853" y="15113"/>
                  </a:lnTo>
                  <a:lnTo>
                    <a:pt x="105299" y="15693"/>
                  </a:lnTo>
                  <a:lnTo>
                    <a:pt x="104754" y="16281"/>
                  </a:lnTo>
                  <a:lnTo>
                    <a:pt x="104217" y="16877"/>
                  </a:lnTo>
                  <a:lnTo>
                    <a:pt x="103698" y="17482"/>
                  </a:lnTo>
                  <a:lnTo>
                    <a:pt x="103186" y="18104"/>
                  </a:lnTo>
                  <a:lnTo>
                    <a:pt x="102692" y="18726"/>
                  </a:lnTo>
                  <a:lnTo>
                    <a:pt x="102207" y="19365"/>
                  </a:lnTo>
                  <a:lnTo>
                    <a:pt x="101730" y="20003"/>
                  </a:lnTo>
                  <a:lnTo>
                    <a:pt x="101270" y="20651"/>
                  </a:lnTo>
                  <a:lnTo>
                    <a:pt x="100818" y="21315"/>
                  </a:lnTo>
                  <a:lnTo>
                    <a:pt x="100384" y="21980"/>
                  </a:lnTo>
                  <a:lnTo>
                    <a:pt x="99958" y="22662"/>
                  </a:lnTo>
                  <a:lnTo>
                    <a:pt x="99549" y="23343"/>
                  </a:lnTo>
                  <a:lnTo>
                    <a:pt x="99148" y="24033"/>
                  </a:lnTo>
                  <a:lnTo>
                    <a:pt x="99148" y="24033"/>
                  </a:lnTo>
                  <a:lnTo>
                    <a:pt x="98748" y="23343"/>
                  </a:lnTo>
                  <a:lnTo>
                    <a:pt x="98339" y="22662"/>
                  </a:lnTo>
                  <a:lnTo>
                    <a:pt x="97913" y="21980"/>
                  </a:lnTo>
                  <a:lnTo>
                    <a:pt x="97478" y="21315"/>
                  </a:lnTo>
                  <a:lnTo>
                    <a:pt x="97027" y="20651"/>
                  </a:lnTo>
                  <a:lnTo>
                    <a:pt x="96567" y="20003"/>
                  </a:lnTo>
                  <a:lnTo>
                    <a:pt x="96090" y="19365"/>
                  </a:lnTo>
                  <a:lnTo>
                    <a:pt x="95604" y="18726"/>
                  </a:lnTo>
                  <a:lnTo>
                    <a:pt x="95110" y="18104"/>
                  </a:lnTo>
                  <a:lnTo>
                    <a:pt x="94599" y="17490"/>
                  </a:lnTo>
                  <a:lnTo>
                    <a:pt x="94079" y="16877"/>
                  </a:lnTo>
                  <a:lnTo>
                    <a:pt x="93543" y="16281"/>
                  </a:lnTo>
                  <a:lnTo>
                    <a:pt x="93006" y="15693"/>
                  </a:lnTo>
                  <a:lnTo>
                    <a:pt x="92444" y="15113"/>
                  </a:lnTo>
                  <a:lnTo>
                    <a:pt x="91881" y="14543"/>
                  </a:lnTo>
                  <a:lnTo>
                    <a:pt x="91302" y="13980"/>
                  </a:lnTo>
                  <a:lnTo>
                    <a:pt x="90723" y="13435"/>
                  </a:lnTo>
                  <a:lnTo>
                    <a:pt x="90126" y="12890"/>
                  </a:lnTo>
                  <a:lnTo>
                    <a:pt x="89513" y="12362"/>
                  </a:lnTo>
                  <a:lnTo>
                    <a:pt x="88900" y="11833"/>
                  </a:lnTo>
                  <a:lnTo>
                    <a:pt x="88269" y="11322"/>
                  </a:lnTo>
                  <a:lnTo>
                    <a:pt x="87639" y="10820"/>
                  </a:lnTo>
                  <a:lnTo>
                    <a:pt x="86991" y="10326"/>
                  </a:lnTo>
                  <a:lnTo>
                    <a:pt x="86335" y="9848"/>
                  </a:lnTo>
                  <a:lnTo>
                    <a:pt x="85671" y="9371"/>
                  </a:lnTo>
                  <a:lnTo>
                    <a:pt x="84998" y="8911"/>
                  </a:lnTo>
                  <a:lnTo>
                    <a:pt x="84316" y="8460"/>
                  </a:lnTo>
                  <a:lnTo>
                    <a:pt x="83626" y="8025"/>
                  </a:lnTo>
                  <a:lnTo>
                    <a:pt x="82927" y="7591"/>
                  </a:lnTo>
                  <a:lnTo>
                    <a:pt x="82220" y="7173"/>
                  </a:lnTo>
                  <a:lnTo>
                    <a:pt x="81505" y="6764"/>
                  </a:lnTo>
                  <a:lnTo>
                    <a:pt x="80789" y="6373"/>
                  </a:lnTo>
                  <a:lnTo>
                    <a:pt x="80056" y="5981"/>
                  </a:lnTo>
                  <a:lnTo>
                    <a:pt x="79315" y="5606"/>
                  </a:lnTo>
                  <a:lnTo>
                    <a:pt x="78574" y="5248"/>
                  </a:lnTo>
                  <a:lnTo>
                    <a:pt x="77824" y="4890"/>
                  </a:lnTo>
                  <a:lnTo>
                    <a:pt x="77066" y="4549"/>
                  </a:lnTo>
                  <a:lnTo>
                    <a:pt x="76299" y="4226"/>
                  </a:lnTo>
                  <a:lnTo>
                    <a:pt x="75524" y="3902"/>
                  </a:lnTo>
                  <a:lnTo>
                    <a:pt x="74749" y="3595"/>
                  </a:lnTo>
                  <a:lnTo>
                    <a:pt x="73957" y="3306"/>
                  </a:lnTo>
                  <a:lnTo>
                    <a:pt x="73173" y="3024"/>
                  </a:lnTo>
                  <a:lnTo>
                    <a:pt x="72372" y="2752"/>
                  </a:lnTo>
                  <a:lnTo>
                    <a:pt x="71571" y="2496"/>
                  </a:lnTo>
                  <a:lnTo>
                    <a:pt x="70762" y="2249"/>
                  </a:lnTo>
                  <a:lnTo>
                    <a:pt x="69944" y="2011"/>
                  </a:lnTo>
                  <a:lnTo>
                    <a:pt x="69126" y="1789"/>
                  </a:lnTo>
                  <a:lnTo>
                    <a:pt x="68300" y="1585"/>
                  </a:lnTo>
                  <a:lnTo>
                    <a:pt x="67473" y="1389"/>
                  </a:lnTo>
                  <a:lnTo>
                    <a:pt x="66639" y="1201"/>
                  </a:lnTo>
                  <a:lnTo>
                    <a:pt x="65804" y="1031"/>
                  </a:lnTo>
                  <a:lnTo>
                    <a:pt x="64960" y="869"/>
                  </a:lnTo>
                  <a:lnTo>
                    <a:pt x="64108" y="724"/>
                  </a:lnTo>
                  <a:lnTo>
                    <a:pt x="63256" y="596"/>
                  </a:lnTo>
                  <a:lnTo>
                    <a:pt x="62404" y="477"/>
                  </a:lnTo>
                  <a:lnTo>
                    <a:pt x="61544" y="366"/>
                  </a:lnTo>
                  <a:lnTo>
                    <a:pt x="60684" y="273"/>
                  </a:lnTo>
                  <a:lnTo>
                    <a:pt x="59823" y="196"/>
                  </a:lnTo>
                  <a:lnTo>
                    <a:pt x="58954" y="128"/>
                  </a:lnTo>
                  <a:lnTo>
                    <a:pt x="58077" y="77"/>
                  </a:lnTo>
                  <a:lnTo>
                    <a:pt x="57208" y="43"/>
                  </a:lnTo>
                  <a:lnTo>
                    <a:pt x="56330" y="17"/>
                  </a:lnTo>
                  <a:lnTo>
                    <a:pt x="55453" y="0"/>
                  </a:lnTo>
                  <a:lnTo>
                    <a:pt x="54567" y="9"/>
                  </a:lnTo>
                  <a:lnTo>
                    <a:pt x="54567" y="9"/>
                  </a:lnTo>
                  <a:lnTo>
                    <a:pt x="53987" y="17"/>
                  </a:lnTo>
                  <a:lnTo>
                    <a:pt x="53399" y="34"/>
                  </a:lnTo>
                  <a:lnTo>
                    <a:pt x="52820" y="51"/>
                  </a:lnTo>
                  <a:lnTo>
                    <a:pt x="52241" y="85"/>
                  </a:lnTo>
                  <a:lnTo>
                    <a:pt x="51653" y="119"/>
                  </a:lnTo>
                  <a:lnTo>
                    <a:pt x="51074" y="162"/>
                  </a:lnTo>
                  <a:lnTo>
                    <a:pt x="50503" y="213"/>
                  </a:lnTo>
                  <a:lnTo>
                    <a:pt x="49924" y="264"/>
                  </a:lnTo>
                  <a:lnTo>
                    <a:pt x="49344" y="324"/>
                  </a:lnTo>
                  <a:lnTo>
                    <a:pt x="48773" y="392"/>
                  </a:lnTo>
                  <a:lnTo>
                    <a:pt x="48203" y="460"/>
                  </a:lnTo>
                  <a:lnTo>
                    <a:pt x="47632" y="545"/>
                  </a:lnTo>
                  <a:lnTo>
                    <a:pt x="47061" y="622"/>
                  </a:lnTo>
                  <a:lnTo>
                    <a:pt x="46490" y="716"/>
                  </a:lnTo>
                  <a:lnTo>
                    <a:pt x="45920" y="809"/>
                  </a:lnTo>
                  <a:lnTo>
                    <a:pt x="45357" y="920"/>
                  </a:lnTo>
                  <a:lnTo>
                    <a:pt x="44795" y="1022"/>
                  </a:lnTo>
                  <a:lnTo>
                    <a:pt x="44233" y="1142"/>
                  </a:lnTo>
                  <a:lnTo>
                    <a:pt x="43670" y="1261"/>
                  </a:lnTo>
                  <a:lnTo>
                    <a:pt x="43117" y="1389"/>
                  </a:lnTo>
                  <a:lnTo>
                    <a:pt x="42554" y="1517"/>
                  </a:lnTo>
                  <a:lnTo>
                    <a:pt x="42001" y="1661"/>
                  </a:lnTo>
                  <a:lnTo>
                    <a:pt x="41447" y="1806"/>
                  </a:lnTo>
                  <a:lnTo>
                    <a:pt x="40893" y="1951"/>
                  </a:lnTo>
                  <a:lnTo>
                    <a:pt x="40348" y="2113"/>
                  </a:lnTo>
                  <a:lnTo>
                    <a:pt x="39803" y="2275"/>
                  </a:lnTo>
                  <a:lnTo>
                    <a:pt x="39257" y="2437"/>
                  </a:lnTo>
                  <a:lnTo>
                    <a:pt x="38712" y="2616"/>
                  </a:lnTo>
                  <a:lnTo>
                    <a:pt x="38175" y="2794"/>
                  </a:lnTo>
                  <a:lnTo>
                    <a:pt x="37639" y="2982"/>
                  </a:lnTo>
                  <a:lnTo>
                    <a:pt x="37102" y="3169"/>
                  </a:lnTo>
                  <a:lnTo>
                    <a:pt x="36565" y="3365"/>
                  </a:lnTo>
                  <a:lnTo>
                    <a:pt x="36037" y="3570"/>
                  </a:lnTo>
                  <a:lnTo>
                    <a:pt x="35509" y="3774"/>
                  </a:lnTo>
                  <a:lnTo>
                    <a:pt x="34981" y="3987"/>
                  </a:lnTo>
                  <a:lnTo>
                    <a:pt x="34461" y="4209"/>
                  </a:lnTo>
                  <a:lnTo>
                    <a:pt x="33941" y="4430"/>
                  </a:lnTo>
                  <a:lnTo>
                    <a:pt x="33422" y="4669"/>
                  </a:lnTo>
                  <a:lnTo>
                    <a:pt x="32902" y="4899"/>
                  </a:lnTo>
                  <a:lnTo>
                    <a:pt x="32391" y="5146"/>
                  </a:lnTo>
                  <a:lnTo>
                    <a:pt x="31880" y="5393"/>
                  </a:lnTo>
                  <a:lnTo>
                    <a:pt x="31377" y="5640"/>
                  </a:lnTo>
                  <a:lnTo>
                    <a:pt x="30874" y="5904"/>
                  </a:lnTo>
                  <a:lnTo>
                    <a:pt x="30372" y="6168"/>
                  </a:lnTo>
                  <a:lnTo>
                    <a:pt x="29869" y="6432"/>
                  </a:lnTo>
                  <a:lnTo>
                    <a:pt x="29375" y="6713"/>
                  </a:lnTo>
                  <a:lnTo>
                    <a:pt x="28889" y="6986"/>
                  </a:lnTo>
                  <a:lnTo>
                    <a:pt x="28395" y="7276"/>
                  </a:lnTo>
                  <a:lnTo>
                    <a:pt x="27910" y="7565"/>
                  </a:lnTo>
                  <a:lnTo>
                    <a:pt x="27433" y="7863"/>
                  </a:lnTo>
                  <a:lnTo>
                    <a:pt x="26955" y="8162"/>
                  </a:lnTo>
                  <a:lnTo>
                    <a:pt x="26478" y="8477"/>
                  </a:lnTo>
                  <a:lnTo>
                    <a:pt x="26010" y="8784"/>
                  </a:lnTo>
                  <a:lnTo>
                    <a:pt x="25541" y="9107"/>
                  </a:lnTo>
                  <a:lnTo>
                    <a:pt x="25073" y="9431"/>
                  </a:lnTo>
                  <a:lnTo>
                    <a:pt x="24613" y="9755"/>
                  </a:lnTo>
                  <a:lnTo>
                    <a:pt x="24153" y="10087"/>
                  </a:lnTo>
                  <a:lnTo>
                    <a:pt x="23701" y="10428"/>
                  </a:lnTo>
                  <a:lnTo>
                    <a:pt x="23250" y="10769"/>
                  </a:lnTo>
                  <a:lnTo>
                    <a:pt x="22807" y="11126"/>
                  </a:lnTo>
                  <a:lnTo>
                    <a:pt x="22364" y="11476"/>
                  </a:lnTo>
                  <a:lnTo>
                    <a:pt x="21929" y="11833"/>
                  </a:lnTo>
                  <a:lnTo>
                    <a:pt x="21495" y="12200"/>
                  </a:lnTo>
                  <a:lnTo>
                    <a:pt x="21060" y="12575"/>
                  </a:lnTo>
                  <a:lnTo>
                    <a:pt x="21060" y="12575"/>
                  </a:lnTo>
                  <a:lnTo>
                    <a:pt x="20685" y="12907"/>
                  </a:lnTo>
                  <a:lnTo>
                    <a:pt x="20310" y="13239"/>
                  </a:lnTo>
                  <a:lnTo>
                    <a:pt x="19944" y="13580"/>
                  </a:lnTo>
                  <a:lnTo>
                    <a:pt x="19578" y="13921"/>
                  </a:lnTo>
                  <a:lnTo>
                    <a:pt x="19220" y="14261"/>
                  </a:lnTo>
                  <a:lnTo>
                    <a:pt x="18862" y="14602"/>
                  </a:lnTo>
                  <a:lnTo>
                    <a:pt x="18513" y="14952"/>
                  </a:lnTo>
                  <a:lnTo>
                    <a:pt x="18164" y="15309"/>
                  </a:lnTo>
                  <a:lnTo>
                    <a:pt x="17823" y="15659"/>
                  </a:lnTo>
                  <a:lnTo>
                    <a:pt x="17482" y="16016"/>
                  </a:lnTo>
                  <a:lnTo>
                    <a:pt x="17150" y="16374"/>
                  </a:lnTo>
                  <a:lnTo>
                    <a:pt x="16826" y="16741"/>
                  </a:lnTo>
                  <a:lnTo>
                    <a:pt x="16502" y="17098"/>
                  </a:lnTo>
                  <a:lnTo>
                    <a:pt x="16187" y="17465"/>
                  </a:lnTo>
                  <a:lnTo>
                    <a:pt x="15872" y="17840"/>
                  </a:lnTo>
                  <a:lnTo>
                    <a:pt x="15565" y="18206"/>
                  </a:lnTo>
                  <a:lnTo>
                    <a:pt x="15258" y="18581"/>
                  </a:lnTo>
                  <a:lnTo>
                    <a:pt x="14960" y="18956"/>
                  </a:lnTo>
                  <a:lnTo>
                    <a:pt x="14671" y="19330"/>
                  </a:lnTo>
                  <a:lnTo>
                    <a:pt x="14381" y="19714"/>
                  </a:lnTo>
                  <a:lnTo>
                    <a:pt x="14091" y="20097"/>
                  </a:lnTo>
                  <a:lnTo>
                    <a:pt x="13810" y="20481"/>
                  </a:lnTo>
                  <a:lnTo>
                    <a:pt x="13538" y="20872"/>
                  </a:lnTo>
                  <a:lnTo>
                    <a:pt x="13265" y="21256"/>
                  </a:lnTo>
                  <a:lnTo>
                    <a:pt x="13001" y="21648"/>
                  </a:lnTo>
                  <a:lnTo>
                    <a:pt x="12745" y="22040"/>
                  </a:lnTo>
                  <a:lnTo>
                    <a:pt x="12490" y="22440"/>
                  </a:lnTo>
                  <a:lnTo>
                    <a:pt x="12234" y="22832"/>
                  </a:lnTo>
                  <a:lnTo>
                    <a:pt x="11987" y="23232"/>
                  </a:lnTo>
                  <a:lnTo>
                    <a:pt x="11748" y="23641"/>
                  </a:lnTo>
                  <a:lnTo>
                    <a:pt x="11510" y="24042"/>
                  </a:lnTo>
                  <a:lnTo>
                    <a:pt x="11280" y="24442"/>
                  </a:lnTo>
                  <a:lnTo>
                    <a:pt x="11058" y="24851"/>
                  </a:lnTo>
                  <a:lnTo>
                    <a:pt x="10837" y="25260"/>
                  </a:lnTo>
                  <a:lnTo>
                    <a:pt x="10624" y="25677"/>
                  </a:lnTo>
                  <a:lnTo>
                    <a:pt x="10411" y="26086"/>
                  </a:lnTo>
                  <a:lnTo>
                    <a:pt x="10206" y="26504"/>
                  </a:lnTo>
                  <a:lnTo>
                    <a:pt x="10002" y="26913"/>
                  </a:lnTo>
                  <a:lnTo>
                    <a:pt x="9806" y="27339"/>
                  </a:lnTo>
                  <a:lnTo>
                    <a:pt x="9619" y="27756"/>
                  </a:lnTo>
                  <a:lnTo>
                    <a:pt x="9431" y="28174"/>
                  </a:lnTo>
                  <a:lnTo>
                    <a:pt x="9252" y="28599"/>
                  </a:lnTo>
                  <a:lnTo>
                    <a:pt x="9073" y="29025"/>
                  </a:lnTo>
                  <a:lnTo>
                    <a:pt x="8903" y="29451"/>
                  </a:lnTo>
                  <a:lnTo>
                    <a:pt x="8741" y="29877"/>
                  </a:lnTo>
                  <a:lnTo>
                    <a:pt x="8579" y="30303"/>
                  </a:lnTo>
                  <a:lnTo>
                    <a:pt x="8426" y="30738"/>
                  </a:lnTo>
                  <a:lnTo>
                    <a:pt x="8281" y="31172"/>
                  </a:lnTo>
                  <a:lnTo>
                    <a:pt x="8136" y="31598"/>
                  </a:lnTo>
                  <a:lnTo>
                    <a:pt x="7991" y="32041"/>
                  </a:lnTo>
                  <a:lnTo>
                    <a:pt x="7864" y="32476"/>
                  </a:lnTo>
                  <a:lnTo>
                    <a:pt x="7736" y="32910"/>
                  </a:lnTo>
                  <a:lnTo>
                    <a:pt x="7608" y="33353"/>
                  </a:lnTo>
                  <a:lnTo>
                    <a:pt x="7489" y="33788"/>
                  </a:lnTo>
                  <a:lnTo>
                    <a:pt x="7378" y="34231"/>
                  </a:lnTo>
                  <a:lnTo>
                    <a:pt x="7276" y="34674"/>
                  </a:lnTo>
                  <a:lnTo>
                    <a:pt x="7174" y="35117"/>
                  </a:lnTo>
                  <a:lnTo>
                    <a:pt x="7071" y="35560"/>
                  </a:lnTo>
                  <a:lnTo>
                    <a:pt x="6986" y="36011"/>
                  </a:lnTo>
                  <a:lnTo>
                    <a:pt x="6901" y="36454"/>
                  </a:lnTo>
                  <a:lnTo>
                    <a:pt x="6816" y="36906"/>
                  </a:lnTo>
                  <a:lnTo>
                    <a:pt x="6748" y="37357"/>
                  </a:lnTo>
                  <a:lnTo>
                    <a:pt x="6671" y="37800"/>
                  </a:lnTo>
                  <a:lnTo>
                    <a:pt x="6611" y="38252"/>
                  </a:lnTo>
                  <a:lnTo>
                    <a:pt x="6611" y="38252"/>
                  </a:lnTo>
                  <a:lnTo>
                    <a:pt x="5836" y="38235"/>
                  </a:lnTo>
                  <a:lnTo>
                    <a:pt x="5103" y="38226"/>
                  </a:lnTo>
                  <a:lnTo>
                    <a:pt x="5103" y="38226"/>
                  </a:lnTo>
                  <a:lnTo>
                    <a:pt x="4839" y="38235"/>
                  </a:lnTo>
                  <a:lnTo>
                    <a:pt x="4584" y="38252"/>
                  </a:lnTo>
                  <a:lnTo>
                    <a:pt x="4328" y="38286"/>
                  </a:lnTo>
                  <a:lnTo>
                    <a:pt x="4081" y="38329"/>
                  </a:lnTo>
                  <a:lnTo>
                    <a:pt x="3834" y="38388"/>
                  </a:lnTo>
                  <a:lnTo>
                    <a:pt x="3587" y="38456"/>
                  </a:lnTo>
                  <a:lnTo>
                    <a:pt x="3348" y="38533"/>
                  </a:lnTo>
                  <a:lnTo>
                    <a:pt x="3118" y="38627"/>
                  </a:lnTo>
                  <a:lnTo>
                    <a:pt x="2888" y="38729"/>
                  </a:lnTo>
                  <a:lnTo>
                    <a:pt x="2675" y="38840"/>
                  </a:lnTo>
                  <a:lnTo>
                    <a:pt x="2454" y="38968"/>
                  </a:lnTo>
                  <a:lnTo>
                    <a:pt x="2249" y="39095"/>
                  </a:lnTo>
                  <a:lnTo>
                    <a:pt x="2053" y="39240"/>
                  </a:lnTo>
                  <a:lnTo>
                    <a:pt x="1858" y="39393"/>
                  </a:lnTo>
                  <a:lnTo>
                    <a:pt x="1670" y="39555"/>
                  </a:lnTo>
                  <a:lnTo>
                    <a:pt x="1491" y="39726"/>
                  </a:lnTo>
                  <a:lnTo>
                    <a:pt x="1321" y="39905"/>
                  </a:lnTo>
                  <a:lnTo>
                    <a:pt x="1167" y="40084"/>
                  </a:lnTo>
                  <a:lnTo>
                    <a:pt x="1014" y="40279"/>
                  </a:lnTo>
                  <a:lnTo>
                    <a:pt x="869" y="40475"/>
                  </a:lnTo>
                  <a:lnTo>
                    <a:pt x="741" y="40688"/>
                  </a:lnTo>
                  <a:lnTo>
                    <a:pt x="614" y="40901"/>
                  </a:lnTo>
                  <a:lnTo>
                    <a:pt x="503" y="41123"/>
                  </a:lnTo>
                  <a:lnTo>
                    <a:pt x="401" y="41344"/>
                  </a:lnTo>
                  <a:lnTo>
                    <a:pt x="307" y="41583"/>
                  </a:lnTo>
                  <a:lnTo>
                    <a:pt x="230" y="41813"/>
                  </a:lnTo>
                  <a:lnTo>
                    <a:pt x="162" y="42060"/>
                  </a:lnTo>
                  <a:lnTo>
                    <a:pt x="103" y="42307"/>
                  </a:lnTo>
                  <a:lnTo>
                    <a:pt x="60" y="42554"/>
                  </a:lnTo>
                  <a:lnTo>
                    <a:pt x="26" y="42810"/>
                  </a:lnTo>
                  <a:lnTo>
                    <a:pt x="0" y="43074"/>
                  </a:lnTo>
                  <a:lnTo>
                    <a:pt x="0" y="43338"/>
                  </a:lnTo>
                  <a:lnTo>
                    <a:pt x="0" y="43338"/>
                  </a:lnTo>
                  <a:lnTo>
                    <a:pt x="0" y="43602"/>
                  </a:lnTo>
                  <a:lnTo>
                    <a:pt x="26" y="43858"/>
                  </a:lnTo>
                  <a:lnTo>
                    <a:pt x="60" y="44113"/>
                  </a:lnTo>
                  <a:lnTo>
                    <a:pt x="103" y="44369"/>
                  </a:lnTo>
                  <a:lnTo>
                    <a:pt x="162" y="44616"/>
                  </a:lnTo>
                  <a:lnTo>
                    <a:pt x="230" y="44854"/>
                  </a:lnTo>
                  <a:lnTo>
                    <a:pt x="307" y="45093"/>
                  </a:lnTo>
                  <a:lnTo>
                    <a:pt x="401" y="45323"/>
                  </a:lnTo>
                  <a:lnTo>
                    <a:pt x="503" y="45553"/>
                  </a:lnTo>
                  <a:lnTo>
                    <a:pt x="614" y="45766"/>
                  </a:lnTo>
                  <a:lnTo>
                    <a:pt x="741" y="45987"/>
                  </a:lnTo>
                  <a:lnTo>
                    <a:pt x="869" y="46192"/>
                  </a:lnTo>
                  <a:lnTo>
                    <a:pt x="1014" y="46388"/>
                  </a:lnTo>
                  <a:lnTo>
                    <a:pt x="1167" y="46584"/>
                  </a:lnTo>
                  <a:lnTo>
                    <a:pt x="1321" y="46771"/>
                  </a:lnTo>
                  <a:lnTo>
                    <a:pt x="1491" y="46950"/>
                  </a:lnTo>
                  <a:lnTo>
                    <a:pt x="1670" y="47121"/>
                  </a:lnTo>
                  <a:lnTo>
                    <a:pt x="1858" y="47274"/>
                  </a:lnTo>
                  <a:lnTo>
                    <a:pt x="2053" y="47427"/>
                  </a:lnTo>
                  <a:lnTo>
                    <a:pt x="2249" y="47572"/>
                  </a:lnTo>
                  <a:lnTo>
                    <a:pt x="2454" y="47708"/>
                  </a:lnTo>
                  <a:lnTo>
                    <a:pt x="2675" y="47828"/>
                  </a:lnTo>
                  <a:lnTo>
                    <a:pt x="2888" y="47938"/>
                  </a:lnTo>
                  <a:lnTo>
                    <a:pt x="3118" y="48041"/>
                  </a:lnTo>
                  <a:lnTo>
                    <a:pt x="3348" y="48134"/>
                  </a:lnTo>
                  <a:lnTo>
                    <a:pt x="3587" y="48211"/>
                  </a:lnTo>
                  <a:lnTo>
                    <a:pt x="3834" y="48288"/>
                  </a:lnTo>
                  <a:lnTo>
                    <a:pt x="4081" y="48339"/>
                  </a:lnTo>
                  <a:lnTo>
                    <a:pt x="4328" y="48381"/>
                  </a:lnTo>
                  <a:lnTo>
                    <a:pt x="4584" y="48415"/>
                  </a:lnTo>
                  <a:lnTo>
                    <a:pt x="4839" y="48441"/>
                  </a:lnTo>
                  <a:lnTo>
                    <a:pt x="5103" y="48441"/>
                  </a:lnTo>
                  <a:lnTo>
                    <a:pt x="5103" y="48441"/>
                  </a:lnTo>
                  <a:lnTo>
                    <a:pt x="5717" y="48450"/>
                  </a:lnTo>
                  <a:lnTo>
                    <a:pt x="6381" y="48475"/>
                  </a:lnTo>
                  <a:lnTo>
                    <a:pt x="7080" y="48509"/>
                  </a:lnTo>
                  <a:lnTo>
                    <a:pt x="7804" y="48560"/>
                  </a:lnTo>
                  <a:lnTo>
                    <a:pt x="8545" y="48620"/>
                  </a:lnTo>
                  <a:lnTo>
                    <a:pt x="9295" y="48688"/>
                  </a:lnTo>
                  <a:lnTo>
                    <a:pt x="10045" y="48765"/>
                  </a:lnTo>
                  <a:lnTo>
                    <a:pt x="10786" y="48858"/>
                  </a:lnTo>
                  <a:lnTo>
                    <a:pt x="10786" y="48858"/>
                  </a:lnTo>
                  <a:lnTo>
                    <a:pt x="11067" y="48893"/>
                  </a:lnTo>
                  <a:lnTo>
                    <a:pt x="11357" y="48901"/>
                  </a:lnTo>
                  <a:lnTo>
                    <a:pt x="11638" y="48901"/>
                  </a:lnTo>
                  <a:lnTo>
                    <a:pt x="11927" y="48884"/>
                  </a:lnTo>
                  <a:lnTo>
                    <a:pt x="12209" y="48850"/>
                  </a:lnTo>
                  <a:lnTo>
                    <a:pt x="12481" y="48799"/>
                  </a:lnTo>
                  <a:lnTo>
                    <a:pt x="12762" y="48731"/>
                  </a:lnTo>
                  <a:lnTo>
                    <a:pt x="13026" y="48654"/>
                  </a:lnTo>
                  <a:lnTo>
                    <a:pt x="13299" y="48560"/>
                  </a:lnTo>
                  <a:lnTo>
                    <a:pt x="13555" y="48450"/>
                  </a:lnTo>
                  <a:lnTo>
                    <a:pt x="13810" y="48322"/>
                  </a:lnTo>
                  <a:lnTo>
                    <a:pt x="14057" y="48185"/>
                  </a:lnTo>
                  <a:lnTo>
                    <a:pt x="14296" y="48032"/>
                  </a:lnTo>
                  <a:lnTo>
                    <a:pt x="14534" y="47870"/>
                  </a:lnTo>
                  <a:lnTo>
                    <a:pt x="14756" y="47691"/>
                  </a:lnTo>
                  <a:lnTo>
                    <a:pt x="14969" y="47495"/>
                  </a:lnTo>
                  <a:lnTo>
                    <a:pt x="14969" y="47495"/>
                  </a:lnTo>
                  <a:lnTo>
                    <a:pt x="15173" y="47291"/>
                  </a:lnTo>
                  <a:lnTo>
                    <a:pt x="15361" y="47078"/>
                  </a:lnTo>
                  <a:lnTo>
                    <a:pt x="15540" y="46856"/>
                  </a:lnTo>
                  <a:lnTo>
                    <a:pt x="15710" y="46626"/>
                  </a:lnTo>
                  <a:lnTo>
                    <a:pt x="15855" y="46379"/>
                  </a:lnTo>
                  <a:lnTo>
                    <a:pt x="15991" y="46132"/>
                  </a:lnTo>
                  <a:lnTo>
                    <a:pt x="16119" y="45885"/>
                  </a:lnTo>
                  <a:lnTo>
                    <a:pt x="16221" y="45621"/>
                  </a:lnTo>
                  <a:lnTo>
                    <a:pt x="16315" y="45357"/>
                  </a:lnTo>
                  <a:lnTo>
                    <a:pt x="16400" y="45084"/>
                  </a:lnTo>
                  <a:lnTo>
                    <a:pt x="16460" y="44812"/>
                  </a:lnTo>
                  <a:lnTo>
                    <a:pt x="16511" y="44531"/>
                  </a:lnTo>
                  <a:lnTo>
                    <a:pt x="16545" y="44250"/>
                  </a:lnTo>
                  <a:lnTo>
                    <a:pt x="16562" y="43960"/>
                  </a:lnTo>
                  <a:lnTo>
                    <a:pt x="16562" y="43670"/>
                  </a:lnTo>
                  <a:lnTo>
                    <a:pt x="16545" y="43389"/>
                  </a:lnTo>
                  <a:lnTo>
                    <a:pt x="16519" y="43040"/>
                  </a:lnTo>
                  <a:lnTo>
                    <a:pt x="16519" y="43040"/>
                  </a:lnTo>
                  <a:lnTo>
                    <a:pt x="16494" y="42818"/>
                  </a:lnTo>
                  <a:lnTo>
                    <a:pt x="16494" y="42818"/>
                  </a:lnTo>
                  <a:lnTo>
                    <a:pt x="16502" y="42409"/>
                  </a:lnTo>
                  <a:lnTo>
                    <a:pt x="16519" y="42000"/>
                  </a:lnTo>
                  <a:lnTo>
                    <a:pt x="16545" y="41600"/>
                  </a:lnTo>
                  <a:lnTo>
                    <a:pt x="16570" y="41191"/>
                  </a:lnTo>
                  <a:lnTo>
                    <a:pt x="16604" y="40791"/>
                  </a:lnTo>
                  <a:lnTo>
                    <a:pt x="16647" y="40390"/>
                  </a:lnTo>
                  <a:lnTo>
                    <a:pt x="16698" y="39981"/>
                  </a:lnTo>
                  <a:lnTo>
                    <a:pt x="16749" y="39581"/>
                  </a:lnTo>
                  <a:lnTo>
                    <a:pt x="16809" y="39189"/>
                  </a:lnTo>
                  <a:lnTo>
                    <a:pt x="16869" y="38789"/>
                  </a:lnTo>
                  <a:lnTo>
                    <a:pt x="16945" y="38388"/>
                  </a:lnTo>
                  <a:lnTo>
                    <a:pt x="17022" y="37996"/>
                  </a:lnTo>
                  <a:lnTo>
                    <a:pt x="17107" y="37604"/>
                  </a:lnTo>
                  <a:lnTo>
                    <a:pt x="17192" y="37204"/>
                  </a:lnTo>
                  <a:lnTo>
                    <a:pt x="17286" y="36821"/>
                  </a:lnTo>
                  <a:lnTo>
                    <a:pt x="17388" y="36429"/>
                  </a:lnTo>
                  <a:lnTo>
                    <a:pt x="17490" y="36037"/>
                  </a:lnTo>
                  <a:lnTo>
                    <a:pt x="17601" y="35654"/>
                  </a:lnTo>
                  <a:lnTo>
                    <a:pt x="17721" y="35270"/>
                  </a:lnTo>
                  <a:lnTo>
                    <a:pt x="17840" y="34887"/>
                  </a:lnTo>
                  <a:lnTo>
                    <a:pt x="17968" y="34503"/>
                  </a:lnTo>
                  <a:lnTo>
                    <a:pt x="18104" y="34120"/>
                  </a:lnTo>
                  <a:lnTo>
                    <a:pt x="18240" y="33745"/>
                  </a:lnTo>
                  <a:lnTo>
                    <a:pt x="18385" y="33362"/>
                  </a:lnTo>
                  <a:lnTo>
                    <a:pt x="18538" y="32987"/>
                  </a:lnTo>
                  <a:lnTo>
                    <a:pt x="18692" y="32612"/>
                  </a:lnTo>
                  <a:lnTo>
                    <a:pt x="18845" y="32246"/>
                  </a:lnTo>
                  <a:lnTo>
                    <a:pt x="19015" y="31871"/>
                  </a:lnTo>
                  <a:lnTo>
                    <a:pt x="19186" y="31505"/>
                  </a:lnTo>
                  <a:lnTo>
                    <a:pt x="19356" y="31138"/>
                  </a:lnTo>
                  <a:lnTo>
                    <a:pt x="19535" y="30772"/>
                  </a:lnTo>
                  <a:lnTo>
                    <a:pt x="19723" y="30414"/>
                  </a:lnTo>
                  <a:lnTo>
                    <a:pt x="19919" y="30056"/>
                  </a:lnTo>
                  <a:lnTo>
                    <a:pt x="20106" y="29698"/>
                  </a:lnTo>
                  <a:lnTo>
                    <a:pt x="20310" y="29341"/>
                  </a:lnTo>
                  <a:lnTo>
                    <a:pt x="20515" y="28983"/>
                  </a:lnTo>
                  <a:lnTo>
                    <a:pt x="20728" y="28634"/>
                  </a:lnTo>
                  <a:lnTo>
                    <a:pt x="20941" y="28284"/>
                  </a:lnTo>
                  <a:lnTo>
                    <a:pt x="21162" y="27935"/>
                  </a:lnTo>
                  <a:lnTo>
                    <a:pt x="21384" y="27594"/>
                  </a:lnTo>
                  <a:lnTo>
                    <a:pt x="21614" y="27245"/>
                  </a:lnTo>
                  <a:lnTo>
                    <a:pt x="21844" y="26904"/>
                  </a:lnTo>
                  <a:lnTo>
                    <a:pt x="22321" y="26231"/>
                  </a:lnTo>
                  <a:lnTo>
                    <a:pt x="22824" y="25567"/>
                  </a:lnTo>
                  <a:lnTo>
                    <a:pt x="23335" y="24919"/>
                  </a:lnTo>
                  <a:lnTo>
                    <a:pt x="23871" y="24272"/>
                  </a:lnTo>
                  <a:lnTo>
                    <a:pt x="24425" y="23641"/>
                  </a:lnTo>
                  <a:lnTo>
                    <a:pt x="24988" y="23019"/>
                  </a:lnTo>
                  <a:lnTo>
                    <a:pt x="25575" y="22406"/>
                  </a:lnTo>
                  <a:lnTo>
                    <a:pt x="26172" y="21810"/>
                  </a:lnTo>
                  <a:lnTo>
                    <a:pt x="26785" y="21222"/>
                  </a:lnTo>
                  <a:lnTo>
                    <a:pt x="27416" y="20642"/>
                  </a:lnTo>
                  <a:lnTo>
                    <a:pt x="28063" y="20080"/>
                  </a:lnTo>
                  <a:lnTo>
                    <a:pt x="28719" y="19535"/>
                  </a:lnTo>
                  <a:lnTo>
                    <a:pt x="29392" y="18998"/>
                  </a:lnTo>
                  <a:lnTo>
                    <a:pt x="30082" y="18470"/>
                  </a:lnTo>
                  <a:lnTo>
                    <a:pt x="30789" y="17959"/>
                  </a:lnTo>
                  <a:lnTo>
                    <a:pt x="31505" y="17465"/>
                  </a:lnTo>
                  <a:lnTo>
                    <a:pt x="32229" y="16979"/>
                  </a:lnTo>
                  <a:lnTo>
                    <a:pt x="32970" y="16511"/>
                  </a:lnTo>
                  <a:lnTo>
                    <a:pt x="33728" y="16051"/>
                  </a:lnTo>
                  <a:lnTo>
                    <a:pt x="34495" y="15616"/>
                  </a:lnTo>
                  <a:lnTo>
                    <a:pt x="35270" y="15190"/>
                  </a:lnTo>
                  <a:lnTo>
                    <a:pt x="36063" y="14781"/>
                  </a:lnTo>
                  <a:lnTo>
                    <a:pt x="36863" y="14389"/>
                  </a:lnTo>
                  <a:lnTo>
                    <a:pt x="37673" y="14006"/>
                  </a:lnTo>
                  <a:lnTo>
                    <a:pt x="38491" y="13648"/>
                  </a:lnTo>
                  <a:lnTo>
                    <a:pt x="39326" y="13299"/>
                  </a:lnTo>
                  <a:lnTo>
                    <a:pt x="40169" y="12975"/>
                  </a:lnTo>
                  <a:lnTo>
                    <a:pt x="41012" y="12660"/>
                  </a:lnTo>
                  <a:lnTo>
                    <a:pt x="41873" y="12370"/>
                  </a:lnTo>
                  <a:lnTo>
                    <a:pt x="42742" y="12089"/>
                  </a:lnTo>
                  <a:lnTo>
                    <a:pt x="43619" y="11833"/>
                  </a:lnTo>
                  <a:lnTo>
                    <a:pt x="44505" y="11595"/>
                  </a:lnTo>
                  <a:lnTo>
                    <a:pt x="45400" y="11373"/>
                  </a:lnTo>
                  <a:lnTo>
                    <a:pt x="46303" y="11169"/>
                  </a:lnTo>
                  <a:lnTo>
                    <a:pt x="47214" y="10982"/>
                  </a:lnTo>
                  <a:lnTo>
                    <a:pt x="48126" y="10820"/>
                  </a:lnTo>
                  <a:lnTo>
                    <a:pt x="48586" y="10743"/>
                  </a:lnTo>
                  <a:lnTo>
                    <a:pt x="49046" y="10675"/>
                  </a:lnTo>
                  <a:lnTo>
                    <a:pt x="49506" y="10607"/>
                  </a:lnTo>
                  <a:lnTo>
                    <a:pt x="49975" y="10547"/>
                  </a:lnTo>
                  <a:lnTo>
                    <a:pt x="50443" y="10487"/>
                  </a:lnTo>
                  <a:lnTo>
                    <a:pt x="50912" y="10436"/>
                  </a:lnTo>
                  <a:lnTo>
                    <a:pt x="51380" y="10394"/>
                  </a:lnTo>
                  <a:lnTo>
                    <a:pt x="51849" y="10351"/>
                  </a:lnTo>
                  <a:lnTo>
                    <a:pt x="52318" y="10317"/>
                  </a:lnTo>
                  <a:lnTo>
                    <a:pt x="52795" y="10291"/>
                  </a:lnTo>
                  <a:lnTo>
                    <a:pt x="53263" y="10266"/>
                  </a:lnTo>
                  <a:lnTo>
                    <a:pt x="53740" y="10249"/>
                  </a:lnTo>
                  <a:lnTo>
                    <a:pt x="54217" y="10232"/>
                  </a:lnTo>
                  <a:lnTo>
                    <a:pt x="54694" y="10223"/>
                  </a:lnTo>
                  <a:lnTo>
                    <a:pt x="54694" y="10223"/>
                  </a:lnTo>
                  <a:lnTo>
                    <a:pt x="55419" y="10223"/>
                  </a:lnTo>
                  <a:lnTo>
                    <a:pt x="56134" y="10232"/>
                  </a:lnTo>
                  <a:lnTo>
                    <a:pt x="56850" y="10249"/>
                  </a:lnTo>
                  <a:lnTo>
                    <a:pt x="57565" y="10283"/>
                  </a:lnTo>
                  <a:lnTo>
                    <a:pt x="58281" y="10326"/>
                  </a:lnTo>
                  <a:lnTo>
                    <a:pt x="58988" y="10377"/>
                  </a:lnTo>
                  <a:lnTo>
                    <a:pt x="59695" y="10445"/>
                  </a:lnTo>
                  <a:lnTo>
                    <a:pt x="60394" y="10513"/>
                  </a:lnTo>
                  <a:lnTo>
                    <a:pt x="61101" y="10598"/>
                  </a:lnTo>
                  <a:lnTo>
                    <a:pt x="61791" y="10700"/>
                  </a:lnTo>
                  <a:lnTo>
                    <a:pt x="62490" y="10803"/>
                  </a:lnTo>
                  <a:lnTo>
                    <a:pt x="63180" y="10922"/>
                  </a:lnTo>
                  <a:lnTo>
                    <a:pt x="63861" y="11050"/>
                  </a:lnTo>
                  <a:lnTo>
                    <a:pt x="64551" y="11194"/>
                  </a:lnTo>
                  <a:lnTo>
                    <a:pt x="65224" y="11339"/>
                  </a:lnTo>
                  <a:lnTo>
                    <a:pt x="65897" y="11501"/>
                  </a:lnTo>
                  <a:lnTo>
                    <a:pt x="66570" y="11672"/>
                  </a:lnTo>
                  <a:lnTo>
                    <a:pt x="67235" y="11850"/>
                  </a:lnTo>
                  <a:lnTo>
                    <a:pt x="67899" y="12038"/>
                  </a:lnTo>
                  <a:lnTo>
                    <a:pt x="68555" y="12234"/>
                  </a:lnTo>
                  <a:lnTo>
                    <a:pt x="69211" y="12447"/>
                  </a:lnTo>
                  <a:lnTo>
                    <a:pt x="69850" y="12668"/>
                  </a:lnTo>
                  <a:lnTo>
                    <a:pt x="70498" y="12898"/>
                  </a:lnTo>
                  <a:lnTo>
                    <a:pt x="71128" y="13137"/>
                  </a:lnTo>
                  <a:lnTo>
                    <a:pt x="71767" y="13384"/>
                  </a:lnTo>
                  <a:lnTo>
                    <a:pt x="72389" y="13640"/>
                  </a:lnTo>
                  <a:lnTo>
                    <a:pt x="73011" y="13904"/>
                  </a:lnTo>
                  <a:lnTo>
                    <a:pt x="73624" y="14185"/>
                  </a:lnTo>
                  <a:lnTo>
                    <a:pt x="74229" y="14466"/>
                  </a:lnTo>
                  <a:lnTo>
                    <a:pt x="74834" y="14764"/>
                  </a:lnTo>
                  <a:lnTo>
                    <a:pt x="75430" y="15062"/>
                  </a:lnTo>
                  <a:lnTo>
                    <a:pt x="76018" y="15377"/>
                  </a:lnTo>
                  <a:lnTo>
                    <a:pt x="76598" y="15701"/>
                  </a:lnTo>
                  <a:lnTo>
                    <a:pt x="77177" y="16025"/>
                  </a:lnTo>
                  <a:lnTo>
                    <a:pt x="77739" y="16366"/>
                  </a:lnTo>
                  <a:lnTo>
                    <a:pt x="78301" y="16715"/>
                  </a:lnTo>
                  <a:lnTo>
                    <a:pt x="78855" y="17073"/>
                  </a:lnTo>
                  <a:lnTo>
                    <a:pt x="79409" y="17439"/>
                  </a:lnTo>
                  <a:lnTo>
                    <a:pt x="79946" y="17806"/>
                  </a:lnTo>
                  <a:lnTo>
                    <a:pt x="80482" y="18189"/>
                  </a:lnTo>
                  <a:lnTo>
                    <a:pt x="81002" y="18581"/>
                  </a:lnTo>
                  <a:lnTo>
                    <a:pt x="81522" y="18981"/>
                  </a:lnTo>
                  <a:lnTo>
                    <a:pt x="82024" y="19382"/>
                  </a:lnTo>
                  <a:lnTo>
                    <a:pt x="82527" y="19799"/>
                  </a:lnTo>
                  <a:lnTo>
                    <a:pt x="83021" y="20225"/>
                  </a:lnTo>
                  <a:lnTo>
                    <a:pt x="83498" y="20651"/>
                  </a:lnTo>
                  <a:lnTo>
                    <a:pt x="83975" y="21094"/>
                  </a:lnTo>
                  <a:lnTo>
                    <a:pt x="84444" y="21537"/>
                  </a:lnTo>
                  <a:lnTo>
                    <a:pt x="84904" y="21988"/>
                  </a:lnTo>
                  <a:lnTo>
                    <a:pt x="85347" y="22449"/>
                  </a:lnTo>
                  <a:lnTo>
                    <a:pt x="85790" y="22917"/>
                  </a:lnTo>
                  <a:lnTo>
                    <a:pt x="86216" y="23394"/>
                  </a:lnTo>
                  <a:lnTo>
                    <a:pt x="86633" y="23880"/>
                  </a:lnTo>
                  <a:lnTo>
                    <a:pt x="87042" y="24365"/>
                  </a:lnTo>
                  <a:lnTo>
                    <a:pt x="87443" y="24868"/>
                  </a:lnTo>
                  <a:lnTo>
                    <a:pt x="87835" y="25371"/>
                  </a:lnTo>
                  <a:lnTo>
                    <a:pt x="88218" y="25882"/>
                  </a:lnTo>
                  <a:lnTo>
                    <a:pt x="88584" y="26402"/>
                  </a:lnTo>
                  <a:lnTo>
                    <a:pt x="88942" y="26930"/>
                  </a:lnTo>
                  <a:lnTo>
                    <a:pt x="89291" y="27458"/>
                  </a:lnTo>
                  <a:lnTo>
                    <a:pt x="89632" y="28003"/>
                  </a:lnTo>
                  <a:lnTo>
                    <a:pt x="89956" y="28548"/>
                  </a:lnTo>
                  <a:lnTo>
                    <a:pt x="90280" y="29102"/>
                  </a:lnTo>
                  <a:lnTo>
                    <a:pt x="90578" y="29656"/>
                  </a:lnTo>
                  <a:lnTo>
                    <a:pt x="90578" y="29656"/>
                  </a:lnTo>
                  <a:lnTo>
                    <a:pt x="90740" y="29946"/>
                  </a:lnTo>
                  <a:lnTo>
                    <a:pt x="90910" y="30218"/>
                  </a:lnTo>
                  <a:lnTo>
                    <a:pt x="91089" y="30491"/>
                  </a:lnTo>
                  <a:lnTo>
                    <a:pt x="91276" y="30755"/>
                  </a:lnTo>
                  <a:lnTo>
                    <a:pt x="91464" y="31019"/>
                  </a:lnTo>
                  <a:lnTo>
                    <a:pt x="91668" y="31266"/>
                  </a:lnTo>
                  <a:lnTo>
                    <a:pt x="91881" y="31505"/>
                  </a:lnTo>
                  <a:lnTo>
                    <a:pt x="92103" y="31743"/>
                  </a:lnTo>
                  <a:lnTo>
                    <a:pt x="92333" y="31965"/>
                  </a:lnTo>
                  <a:lnTo>
                    <a:pt x="92563" y="32186"/>
                  </a:lnTo>
                  <a:lnTo>
                    <a:pt x="92810" y="32391"/>
                  </a:lnTo>
                  <a:lnTo>
                    <a:pt x="93057" y="32595"/>
                  </a:lnTo>
                  <a:lnTo>
                    <a:pt x="93313" y="32782"/>
                  </a:lnTo>
                  <a:lnTo>
                    <a:pt x="93577" y="32970"/>
                  </a:lnTo>
                  <a:lnTo>
                    <a:pt x="93841" y="33149"/>
                  </a:lnTo>
                  <a:lnTo>
                    <a:pt x="94113" y="33311"/>
                  </a:lnTo>
                  <a:lnTo>
                    <a:pt x="94395" y="33473"/>
                  </a:lnTo>
                  <a:lnTo>
                    <a:pt x="94684" y="33617"/>
                  </a:lnTo>
                  <a:lnTo>
                    <a:pt x="94974" y="33754"/>
                  </a:lnTo>
                  <a:lnTo>
                    <a:pt x="95272" y="33890"/>
                  </a:lnTo>
                  <a:lnTo>
                    <a:pt x="95579" y="34009"/>
                  </a:lnTo>
                  <a:lnTo>
                    <a:pt x="95885" y="34120"/>
                  </a:lnTo>
                  <a:lnTo>
                    <a:pt x="96192" y="34214"/>
                  </a:lnTo>
                  <a:lnTo>
                    <a:pt x="96507" y="34307"/>
                  </a:lnTo>
                  <a:lnTo>
                    <a:pt x="96831" y="34384"/>
                  </a:lnTo>
                  <a:lnTo>
                    <a:pt x="97146" y="34461"/>
                  </a:lnTo>
                  <a:lnTo>
                    <a:pt x="97478" y="34520"/>
                  </a:lnTo>
                  <a:lnTo>
                    <a:pt x="97811" y="34563"/>
                  </a:lnTo>
                  <a:lnTo>
                    <a:pt x="98143" y="34606"/>
                  </a:lnTo>
                  <a:lnTo>
                    <a:pt x="98475" y="34631"/>
                  </a:lnTo>
                  <a:lnTo>
                    <a:pt x="98816" y="34648"/>
                  </a:lnTo>
                  <a:lnTo>
                    <a:pt x="99157" y="34657"/>
                  </a:lnTo>
                  <a:lnTo>
                    <a:pt x="99157" y="34657"/>
                  </a:lnTo>
                  <a:lnTo>
                    <a:pt x="99498" y="34648"/>
                  </a:lnTo>
                  <a:lnTo>
                    <a:pt x="99830" y="34631"/>
                  </a:lnTo>
                  <a:lnTo>
                    <a:pt x="100171" y="34606"/>
                  </a:lnTo>
                  <a:lnTo>
                    <a:pt x="100503" y="34563"/>
                  </a:lnTo>
                  <a:lnTo>
                    <a:pt x="100827" y="34520"/>
                  </a:lnTo>
                  <a:lnTo>
                    <a:pt x="101159" y="34461"/>
                  </a:lnTo>
                  <a:lnTo>
                    <a:pt x="101483" y="34384"/>
                  </a:lnTo>
                  <a:lnTo>
                    <a:pt x="101798" y="34307"/>
                  </a:lnTo>
                  <a:lnTo>
                    <a:pt x="102113" y="34214"/>
                  </a:lnTo>
                  <a:lnTo>
                    <a:pt x="102428" y="34120"/>
                  </a:lnTo>
                  <a:lnTo>
                    <a:pt x="102735" y="34009"/>
                  </a:lnTo>
                  <a:lnTo>
                    <a:pt x="103033" y="33890"/>
                  </a:lnTo>
                  <a:lnTo>
                    <a:pt x="103331" y="33754"/>
                  </a:lnTo>
                  <a:lnTo>
                    <a:pt x="103621" y="33617"/>
                  </a:lnTo>
                  <a:lnTo>
                    <a:pt x="103911" y="33473"/>
                  </a:lnTo>
                  <a:lnTo>
                    <a:pt x="104192" y="33311"/>
                  </a:lnTo>
                  <a:lnTo>
                    <a:pt x="104464" y="33149"/>
                  </a:lnTo>
                  <a:lnTo>
                    <a:pt x="104728" y="32970"/>
                  </a:lnTo>
                  <a:lnTo>
                    <a:pt x="104993" y="32782"/>
                  </a:lnTo>
                  <a:lnTo>
                    <a:pt x="105248" y="32595"/>
                  </a:lnTo>
                  <a:lnTo>
                    <a:pt x="105495" y="32391"/>
                  </a:lnTo>
                  <a:lnTo>
                    <a:pt x="105742" y="32186"/>
                  </a:lnTo>
                  <a:lnTo>
                    <a:pt x="105972" y="31965"/>
                  </a:lnTo>
                  <a:lnTo>
                    <a:pt x="106202" y="31743"/>
                  </a:lnTo>
                  <a:lnTo>
                    <a:pt x="106424" y="31505"/>
                  </a:lnTo>
                  <a:lnTo>
                    <a:pt x="106637" y="31266"/>
                  </a:lnTo>
                  <a:lnTo>
                    <a:pt x="106833" y="31019"/>
                  </a:lnTo>
                  <a:lnTo>
                    <a:pt x="107029" y="30755"/>
                  </a:lnTo>
                  <a:lnTo>
                    <a:pt x="107216" y="30491"/>
                  </a:lnTo>
                  <a:lnTo>
                    <a:pt x="107395" y="30218"/>
                  </a:lnTo>
                  <a:lnTo>
                    <a:pt x="107565" y="29946"/>
                  </a:lnTo>
                  <a:lnTo>
                    <a:pt x="107719" y="29656"/>
                  </a:lnTo>
                  <a:lnTo>
                    <a:pt x="107719" y="29656"/>
                  </a:lnTo>
                  <a:lnTo>
                    <a:pt x="108025" y="29102"/>
                  </a:lnTo>
                  <a:lnTo>
                    <a:pt x="108341" y="28548"/>
                  </a:lnTo>
                  <a:lnTo>
                    <a:pt x="108673" y="28003"/>
                  </a:lnTo>
                  <a:lnTo>
                    <a:pt x="109014" y="27458"/>
                  </a:lnTo>
                  <a:lnTo>
                    <a:pt x="109354" y="26930"/>
                  </a:lnTo>
                  <a:lnTo>
                    <a:pt x="109721" y="26402"/>
                  </a:lnTo>
                  <a:lnTo>
                    <a:pt x="110087" y="25882"/>
                  </a:lnTo>
                  <a:lnTo>
                    <a:pt x="110470" y="25371"/>
                  </a:lnTo>
                  <a:lnTo>
                    <a:pt x="110854" y="24868"/>
                  </a:lnTo>
                  <a:lnTo>
                    <a:pt x="111254" y="24365"/>
                  </a:lnTo>
                  <a:lnTo>
                    <a:pt x="111672" y="23880"/>
                  </a:lnTo>
                  <a:lnTo>
                    <a:pt x="112089" y="23394"/>
                  </a:lnTo>
                  <a:lnTo>
                    <a:pt x="112515" y="22917"/>
                  </a:lnTo>
                  <a:lnTo>
                    <a:pt x="112958" y="22449"/>
                  </a:lnTo>
                  <a:lnTo>
                    <a:pt x="113401" y="21988"/>
                  </a:lnTo>
                  <a:lnTo>
                    <a:pt x="113861" y="21537"/>
                  </a:lnTo>
                  <a:lnTo>
                    <a:pt x="114321" y="21085"/>
                  </a:lnTo>
                  <a:lnTo>
                    <a:pt x="114798" y="20651"/>
                  </a:lnTo>
                  <a:lnTo>
                    <a:pt x="115284" y="20225"/>
                  </a:lnTo>
                  <a:lnTo>
                    <a:pt x="115770" y="19799"/>
                  </a:lnTo>
                  <a:lnTo>
                    <a:pt x="116272" y="19382"/>
                  </a:lnTo>
                  <a:lnTo>
                    <a:pt x="116783" y="18981"/>
                  </a:lnTo>
                  <a:lnTo>
                    <a:pt x="117294" y="18581"/>
                  </a:lnTo>
                  <a:lnTo>
                    <a:pt x="117823" y="18189"/>
                  </a:lnTo>
                  <a:lnTo>
                    <a:pt x="118351" y="17806"/>
                  </a:lnTo>
                  <a:lnTo>
                    <a:pt x="118888" y="17431"/>
                  </a:lnTo>
                  <a:lnTo>
                    <a:pt x="119433" y="17073"/>
                  </a:lnTo>
                  <a:lnTo>
                    <a:pt x="119995" y="16715"/>
                  </a:lnTo>
                  <a:lnTo>
                    <a:pt x="120549" y="16366"/>
                  </a:lnTo>
                  <a:lnTo>
                    <a:pt x="121120" y="16025"/>
                  </a:lnTo>
                  <a:lnTo>
                    <a:pt x="121699" y="15693"/>
                  </a:lnTo>
                  <a:lnTo>
                    <a:pt x="122278" y="15377"/>
                  </a:lnTo>
                  <a:lnTo>
                    <a:pt x="122866" y="15062"/>
                  </a:lnTo>
                  <a:lnTo>
                    <a:pt x="123462" y="14756"/>
                  </a:lnTo>
                  <a:lnTo>
                    <a:pt x="124059" y="14466"/>
                  </a:lnTo>
                  <a:lnTo>
                    <a:pt x="124672" y="14176"/>
                  </a:lnTo>
                  <a:lnTo>
                    <a:pt x="125286" y="13904"/>
                  </a:lnTo>
                  <a:lnTo>
                    <a:pt x="125908" y="13640"/>
                  </a:lnTo>
                  <a:lnTo>
                    <a:pt x="126529" y="13375"/>
                  </a:lnTo>
                  <a:lnTo>
                    <a:pt x="127160" y="13128"/>
                  </a:lnTo>
                  <a:lnTo>
                    <a:pt x="127799" y="12890"/>
                  </a:lnTo>
                  <a:lnTo>
                    <a:pt x="128438" y="12660"/>
                  </a:lnTo>
                  <a:lnTo>
                    <a:pt x="129085" y="12447"/>
                  </a:lnTo>
                  <a:lnTo>
                    <a:pt x="129733" y="12234"/>
                  </a:lnTo>
                  <a:lnTo>
                    <a:pt x="130397" y="12038"/>
                  </a:lnTo>
                  <a:lnTo>
                    <a:pt x="131053" y="11842"/>
                  </a:lnTo>
                  <a:lnTo>
                    <a:pt x="131718" y="11663"/>
                  </a:lnTo>
                  <a:lnTo>
                    <a:pt x="132391" y="11493"/>
                  </a:lnTo>
                  <a:lnTo>
                    <a:pt x="133064" y="11339"/>
                  </a:lnTo>
                  <a:lnTo>
                    <a:pt x="133745" y="11186"/>
                  </a:lnTo>
                  <a:lnTo>
                    <a:pt x="134427" y="11050"/>
                  </a:lnTo>
                  <a:lnTo>
                    <a:pt x="135117" y="10922"/>
                  </a:lnTo>
                  <a:lnTo>
                    <a:pt x="135807" y="10803"/>
                  </a:lnTo>
                  <a:lnTo>
                    <a:pt x="136497" y="10700"/>
                  </a:lnTo>
                  <a:lnTo>
                    <a:pt x="137196" y="10598"/>
                  </a:lnTo>
                  <a:lnTo>
                    <a:pt x="137903" y="10513"/>
                  </a:lnTo>
                  <a:lnTo>
                    <a:pt x="138601" y="10436"/>
                  </a:lnTo>
                  <a:lnTo>
                    <a:pt x="139308" y="10377"/>
                  </a:lnTo>
                  <a:lnTo>
                    <a:pt x="140024" y="10326"/>
                  </a:lnTo>
                  <a:lnTo>
                    <a:pt x="140731" y="10283"/>
                  </a:lnTo>
                  <a:lnTo>
                    <a:pt x="141447" y="10249"/>
                  </a:lnTo>
                  <a:lnTo>
                    <a:pt x="142162" y="10232"/>
                  </a:lnTo>
                  <a:lnTo>
                    <a:pt x="142887" y="10223"/>
                  </a:lnTo>
                  <a:lnTo>
                    <a:pt x="143611" y="10223"/>
                  </a:lnTo>
                  <a:lnTo>
                    <a:pt x="143611" y="10223"/>
                  </a:lnTo>
                  <a:lnTo>
                    <a:pt x="144088" y="10232"/>
                  </a:lnTo>
                  <a:lnTo>
                    <a:pt x="144565" y="10249"/>
                  </a:lnTo>
                  <a:lnTo>
                    <a:pt x="145033" y="10266"/>
                  </a:lnTo>
                  <a:lnTo>
                    <a:pt x="145510" y="10291"/>
                  </a:lnTo>
                  <a:lnTo>
                    <a:pt x="145979" y="10317"/>
                  </a:lnTo>
                  <a:lnTo>
                    <a:pt x="146456" y="10351"/>
                  </a:lnTo>
                  <a:lnTo>
                    <a:pt x="146925" y="10394"/>
                  </a:lnTo>
                  <a:lnTo>
                    <a:pt x="147393" y="10436"/>
                  </a:lnTo>
                  <a:lnTo>
                    <a:pt x="147862" y="10487"/>
                  </a:lnTo>
                  <a:lnTo>
                    <a:pt x="148322" y="10547"/>
                  </a:lnTo>
                  <a:lnTo>
                    <a:pt x="148790" y="10607"/>
                  </a:lnTo>
                  <a:lnTo>
                    <a:pt x="149250" y="10666"/>
                  </a:lnTo>
                  <a:lnTo>
                    <a:pt x="149711" y="10743"/>
                  </a:lnTo>
                  <a:lnTo>
                    <a:pt x="150171" y="10820"/>
                  </a:lnTo>
                  <a:lnTo>
                    <a:pt x="151091" y="10982"/>
                  </a:lnTo>
                  <a:lnTo>
                    <a:pt x="151994" y="11160"/>
                  </a:lnTo>
                  <a:lnTo>
                    <a:pt x="152897" y="11365"/>
                  </a:lnTo>
                  <a:lnTo>
                    <a:pt x="153791" y="11586"/>
                  </a:lnTo>
                  <a:lnTo>
                    <a:pt x="154669" y="11833"/>
                  </a:lnTo>
                  <a:lnTo>
                    <a:pt x="155546" y="12089"/>
                  </a:lnTo>
                  <a:lnTo>
                    <a:pt x="156415" y="12362"/>
                  </a:lnTo>
                  <a:lnTo>
                    <a:pt x="157276" y="12660"/>
                  </a:lnTo>
                  <a:lnTo>
                    <a:pt x="158128" y="12967"/>
                  </a:lnTo>
                  <a:lnTo>
                    <a:pt x="158971" y="13299"/>
                  </a:lnTo>
                  <a:lnTo>
                    <a:pt x="159797" y="13640"/>
                  </a:lnTo>
                  <a:lnTo>
                    <a:pt x="160624" y="14006"/>
                  </a:lnTo>
                  <a:lnTo>
                    <a:pt x="161433" y="14381"/>
                  </a:lnTo>
                  <a:lnTo>
                    <a:pt x="162234" y="14773"/>
                  </a:lnTo>
                  <a:lnTo>
                    <a:pt x="163018" y="15182"/>
                  </a:lnTo>
                  <a:lnTo>
                    <a:pt x="163793" y="15608"/>
                  </a:lnTo>
                  <a:lnTo>
                    <a:pt x="164560" y="16042"/>
                  </a:lnTo>
                  <a:lnTo>
                    <a:pt x="165318" y="16502"/>
                  </a:lnTo>
                  <a:lnTo>
                    <a:pt x="166059" y="16971"/>
                  </a:lnTo>
                  <a:lnTo>
                    <a:pt x="166783" y="17448"/>
                  </a:lnTo>
                  <a:lnTo>
                    <a:pt x="167499" y="17942"/>
                  </a:lnTo>
                  <a:lnTo>
                    <a:pt x="168206" y="18453"/>
                  </a:lnTo>
                  <a:lnTo>
                    <a:pt x="168888" y="18981"/>
                  </a:lnTo>
                  <a:lnTo>
                    <a:pt x="169569" y="19518"/>
                  </a:lnTo>
                  <a:lnTo>
                    <a:pt x="170225" y="20063"/>
                  </a:lnTo>
                  <a:lnTo>
                    <a:pt x="170873" y="20625"/>
                  </a:lnTo>
                  <a:lnTo>
                    <a:pt x="171503" y="21205"/>
                  </a:lnTo>
                  <a:lnTo>
                    <a:pt x="172116" y="21784"/>
                  </a:lnTo>
                  <a:lnTo>
                    <a:pt x="172713" y="22380"/>
                  </a:lnTo>
                  <a:lnTo>
                    <a:pt x="173301" y="22994"/>
                  </a:lnTo>
                  <a:lnTo>
                    <a:pt x="173863" y="23616"/>
                  </a:lnTo>
                  <a:lnTo>
                    <a:pt x="174417" y="24246"/>
                  </a:lnTo>
                  <a:lnTo>
                    <a:pt x="174945" y="24885"/>
                  </a:lnTo>
                  <a:lnTo>
                    <a:pt x="175464" y="25541"/>
                  </a:lnTo>
                  <a:lnTo>
                    <a:pt x="175967" y="26197"/>
                  </a:lnTo>
                  <a:lnTo>
                    <a:pt x="176444" y="26870"/>
                  </a:lnTo>
                  <a:lnTo>
                    <a:pt x="176674" y="27211"/>
                  </a:lnTo>
                  <a:lnTo>
                    <a:pt x="176904" y="27552"/>
                  </a:lnTo>
                  <a:lnTo>
                    <a:pt x="177126" y="27901"/>
                  </a:lnTo>
                  <a:lnTo>
                    <a:pt x="177347" y="28242"/>
                  </a:lnTo>
                  <a:lnTo>
                    <a:pt x="177560" y="28591"/>
                  </a:lnTo>
                  <a:lnTo>
                    <a:pt x="177773" y="28940"/>
                  </a:lnTo>
                  <a:lnTo>
                    <a:pt x="177978" y="29298"/>
                  </a:lnTo>
                  <a:lnTo>
                    <a:pt x="178182" y="29647"/>
                  </a:lnTo>
                  <a:lnTo>
                    <a:pt x="178378" y="30005"/>
                  </a:lnTo>
                  <a:lnTo>
                    <a:pt x="178566" y="30372"/>
                  </a:lnTo>
                  <a:lnTo>
                    <a:pt x="178753" y="30729"/>
                  </a:lnTo>
                  <a:lnTo>
                    <a:pt x="178932" y="31096"/>
                  </a:lnTo>
                  <a:lnTo>
                    <a:pt x="179111" y="31453"/>
                  </a:lnTo>
                  <a:lnTo>
                    <a:pt x="179281" y="31820"/>
                  </a:lnTo>
                  <a:lnTo>
                    <a:pt x="179443" y="32195"/>
                  </a:lnTo>
                  <a:lnTo>
                    <a:pt x="179605" y="32561"/>
                  </a:lnTo>
                  <a:lnTo>
                    <a:pt x="179758" y="32936"/>
                  </a:lnTo>
                  <a:lnTo>
                    <a:pt x="179903" y="33311"/>
                  </a:lnTo>
                  <a:lnTo>
                    <a:pt x="180048" y="33686"/>
                  </a:lnTo>
                  <a:lnTo>
                    <a:pt x="180193" y="34060"/>
                  </a:lnTo>
                  <a:lnTo>
                    <a:pt x="180320" y="34444"/>
                  </a:lnTo>
                  <a:lnTo>
                    <a:pt x="180448" y="34827"/>
                  </a:lnTo>
                  <a:lnTo>
                    <a:pt x="180576" y="35210"/>
                  </a:lnTo>
                  <a:lnTo>
                    <a:pt x="180695" y="35594"/>
                  </a:lnTo>
                  <a:lnTo>
                    <a:pt x="180806" y="35977"/>
                  </a:lnTo>
                  <a:lnTo>
                    <a:pt x="180908" y="36361"/>
                  </a:lnTo>
                  <a:lnTo>
                    <a:pt x="181011" y="36752"/>
                  </a:lnTo>
                  <a:lnTo>
                    <a:pt x="181104" y="37144"/>
                  </a:lnTo>
                  <a:lnTo>
                    <a:pt x="181189" y="37536"/>
                  </a:lnTo>
                  <a:lnTo>
                    <a:pt x="181275" y="37928"/>
                  </a:lnTo>
                  <a:lnTo>
                    <a:pt x="181351" y="38320"/>
                  </a:lnTo>
                  <a:lnTo>
                    <a:pt x="181428" y="38712"/>
                  </a:lnTo>
                  <a:lnTo>
                    <a:pt x="181488" y="39112"/>
                  </a:lnTo>
                  <a:lnTo>
                    <a:pt x="181547" y="39513"/>
                  </a:lnTo>
                  <a:lnTo>
                    <a:pt x="181607" y="39913"/>
                  </a:lnTo>
                  <a:lnTo>
                    <a:pt x="181649" y="40314"/>
                  </a:lnTo>
                  <a:lnTo>
                    <a:pt x="181692" y="40714"/>
                  </a:lnTo>
                  <a:lnTo>
                    <a:pt x="181735" y="41114"/>
                  </a:lnTo>
                  <a:lnTo>
                    <a:pt x="181760" y="41515"/>
                  </a:lnTo>
                  <a:lnTo>
                    <a:pt x="181786" y="41924"/>
                  </a:lnTo>
                  <a:lnTo>
                    <a:pt x="181803" y="42324"/>
                  </a:lnTo>
                  <a:lnTo>
                    <a:pt x="181811" y="42733"/>
                  </a:lnTo>
                  <a:lnTo>
                    <a:pt x="181811" y="42733"/>
                  </a:lnTo>
                  <a:lnTo>
                    <a:pt x="181811" y="42869"/>
                  </a:lnTo>
                  <a:lnTo>
                    <a:pt x="181794" y="43219"/>
                  </a:lnTo>
                  <a:lnTo>
                    <a:pt x="181760" y="43764"/>
                  </a:lnTo>
                  <a:lnTo>
                    <a:pt x="181701" y="44480"/>
                  </a:lnTo>
                  <a:lnTo>
                    <a:pt x="181667" y="44905"/>
                  </a:lnTo>
                  <a:lnTo>
                    <a:pt x="181615" y="45357"/>
                  </a:lnTo>
                  <a:lnTo>
                    <a:pt x="181547" y="45851"/>
                  </a:lnTo>
                  <a:lnTo>
                    <a:pt x="181479" y="46371"/>
                  </a:lnTo>
                  <a:lnTo>
                    <a:pt x="181394" y="46925"/>
                  </a:lnTo>
                  <a:lnTo>
                    <a:pt x="181292" y="47504"/>
                  </a:lnTo>
                  <a:lnTo>
                    <a:pt x="181181" y="48109"/>
                  </a:lnTo>
                  <a:lnTo>
                    <a:pt x="181053" y="48731"/>
                  </a:lnTo>
                  <a:lnTo>
                    <a:pt x="180908" y="49370"/>
                  </a:lnTo>
                  <a:lnTo>
                    <a:pt x="180746" y="50034"/>
                  </a:lnTo>
                  <a:lnTo>
                    <a:pt x="180568" y="50699"/>
                  </a:lnTo>
                  <a:lnTo>
                    <a:pt x="180372" y="51389"/>
                  </a:lnTo>
                  <a:lnTo>
                    <a:pt x="180159" y="52079"/>
                  </a:lnTo>
                  <a:lnTo>
                    <a:pt x="179920" y="52777"/>
                  </a:lnTo>
                  <a:lnTo>
                    <a:pt x="179656" y="53484"/>
                  </a:lnTo>
                  <a:lnTo>
                    <a:pt x="179520" y="53834"/>
                  </a:lnTo>
                  <a:lnTo>
                    <a:pt x="179375" y="54192"/>
                  </a:lnTo>
                  <a:lnTo>
                    <a:pt x="179221" y="54541"/>
                  </a:lnTo>
                  <a:lnTo>
                    <a:pt x="179068" y="54890"/>
                  </a:lnTo>
                  <a:lnTo>
                    <a:pt x="178906" y="55239"/>
                  </a:lnTo>
                  <a:lnTo>
                    <a:pt x="178736" y="55589"/>
                  </a:lnTo>
                  <a:lnTo>
                    <a:pt x="178557" y="55938"/>
                  </a:lnTo>
                  <a:lnTo>
                    <a:pt x="178378" y="56287"/>
                  </a:lnTo>
                  <a:lnTo>
                    <a:pt x="178191" y="56628"/>
                  </a:lnTo>
                  <a:lnTo>
                    <a:pt x="177995" y="56969"/>
                  </a:lnTo>
                  <a:lnTo>
                    <a:pt x="177790" y="57310"/>
                  </a:lnTo>
                  <a:lnTo>
                    <a:pt x="177586" y="57642"/>
                  </a:lnTo>
                  <a:lnTo>
                    <a:pt x="177364" y="57974"/>
                  </a:lnTo>
                  <a:lnTo>
                    <a:pt x="177143" y="58306"/>
                  </a:lnTo>
                  <a:lnTo>
                    <a:pt x="176913" y="58630"/>
                  </a:lnTo>
                  <a:lnTo>
                    <a:pt x="176674" y="58945"/>
                  </a:lnTo>
                  <a:lnTo>
                    <a:pt x="176427" y="59261"/>
                  </a:lnTo>
                  <a:lnTo>
                    <a:pt x="176172" y="59576"/>
                  </a:lnTo>
                  <a:lnTo>
                    <a:pt x="176172" y="59576"/>
                  </a:lnTo>
                  <a:lnTo>
                    <a:pt x="176010" y="59780"/>
                  </a:lnTo>
                  <a:lnTo>
                    <a:pt x="175856" y="59993"/>
                  </a:lnTo>
                  <a:lnTo>
                    <a:pt x="175720" y="60206"/>
                  </a:lnTo>
                  <a:lnTo>
                    <a:pt x="175592" y="60428"/>
                  </a:lnTo>
                  <a:lnTo>
                    <a:pt x="175482" y="60658"/>
                  </a:lnTo>
                  <a:lnTo>
                    <a:pt x="175379" y="60888"/>
                  </a:lnTo>
                  <a:lnTo>
                    <a:pt x="175286" y="61118"/>
                  </a:lnTo>
                  <a:lnTo>
                    <a:pt x="175209" y="61356"/>
                  </a:lnTo>
                  <a:lnTo>
                    <a:pt x="175141" y="61595"/>
                  </a:lnTo>
                  <a:lnTo>
                    <a:pt x="175081" y="61842"/>
                  </a:lnTo>
                  <a:lnTo>
                    <a:pt x="175038" y="62080"/>
                  </a:lnTo>
                  <a:lnTo>
                    <a:pt x="175013" y="62328"/>
                  </a:lnTo>
                  <a:lnTo>
                    <a:pt x="174987" y="62566"/>
                  </a:lnTo>
                  <a:lnTo>
                    <a:pt x="174979" y="62813"/>
                  </a:lnTo>
                  <a:lnTo>
                    <a:pt x="174987" y="63060"/>
                  </a:lnTo>
                  <a:lnTo>
                    <a:pt x="175004" y="63307"/>
                  </a:lnTo>
                  <a:lnTo>
                    <a:pt x="175030" y="63546"/>
                  </a:lnTo>
                  <a:lnTo>
                    <a:pt x="175073" y="63793"/>
                  </a:lnTo>
                  <a:lnTo>
                    <a:pt x="175124" y="64031"/>
                  </a:lnTo>
                  <a:lnTo>
                    <a:pt x="175183" y="64270"/>
                  </a:lnTo>
                  <a:lnTo>
                    <a:pt x="175260" y="64500"/>
                  </a:lnTo>
                  <a:lnTo>
                    <a:pt x="175345" y="64738"/>
                  </a:lnTo>
                  <a:lnTo>
                    <a:pt x="175439" y="64960"/>
                  </a:lnTo>
                  <a:lnTo>
                    <a:pt x="175550" y="65190"/>
                  </a:lnTo>
                  <a:lnTo>
                    <a:pt x="175669" y="65403"/>
                  </a:lnTo>
                  <a:lnTo>
                    <a:pt x="175797" y="65616"/>
                  </a:lnTo>
                  <a:lnTo>
                    <a:pt x="175942" y="65829"/>
                  </a:lnTo>
                  <a:lnTo>
                    <a:pt x="176086" y="66033"/>
                  </a:lnTo>
                  <a:lnTo>
                    <a:pt x="176257" y="66229"/>
                  </a:lnTo>
                  <a:lnTo>
                    <a:pt x="176427" y="66417"/>
                  </a:lnTo>
                  <a:lnTo>
                    <a:pt x="176615" y="66596"/>
                  </a:lnTo>
                  <a:lnTo>
                    <a:pt x="176811" y="66766"/>
                  </a:lnTo>
                  <a:lnTo>
                    <a:pt x="176811" y="66766"/>
                  </a:lnTo>
                  <a:lnTo>
                    <a:pt x="176998" y="66911"/>
                  </a:lnTo>
                  <a:lnTo>
                    <a:pt x="177177" y="67047"/>
                  </a:lnTo>
                  <a:lnTo>
                    <a:pt x="177373" y="67175"/>
                  </a:lnTo>
                  <a:lnTo>
                    <a:pt x="177569" y="67294"/>
                  </a:lnTo>
                  <a:lnTo>
                    <a:pt x="177765" y="67405"/>
                  </a:lnTo>
                  <a:lnTo>
                    <a:pt x="177961" y="67499"/>
                  </a:lnTo>
                  <a:lnTo>
                    <a:pt x="178165" y="67584"/>
                  </a:lnTo>
                  <a:lnTo>
                    <a:pt x="178378" y="67669"/>
                  </a:lnTo>
                  <a:lnTo>
                    <a:pt x="178583" y="67737"/>
                  </a:lnTo>
                  <a:lnTo>
                    <a:pt x="178796" y="67797"/>
                  </a:lnTo>
                  <a:lnTo>
                    <a:pt x="179009" y="67848"/>
                  </a:lnTo>
                  <a:lnTo>
                    <a:pt x="179221" y="67891"/>
                  </a:lnTo>
                  <a:lnTo>
                    <a:pt x="179434" y="67916"/>
                  </a:lnTo>
                  <a:lnTo>
                    <a:pt x="179656" y="67942"/>
                  </a:lnTo>
                  <a:lnTo>
                    <a:pt x="179869" y="67959"/>
                  </a:lnTo>
                  <a:lnTo>
                    <a:pt x="180090" y="67959"/>
                  </a:lnTo>
                  <a:lnTo>
                    <a:pt x="180090" y="67959"/>
                  </a:lnTo>
                  <a:lnTo>
                    <a:pt x="180363" y="67950"/>
                  </a:lnTo>
                  <a:lnTo>
                    <a:pt x="180636" y="67933"/>
                  </a:lnTo>
                  <a:lnTo>
                    <a:pt x="180908" y="67899"/>
                  </a:lnTo>
                  <a:lnTo>
                    <a:pt x="181172" y="67848"/>
                  </a:lnTo>
                  <a:lnTo>
                    <a:pt x="181445" y="67780"/>
                  </a:lnTo>
                  <a:lnTo>
                    <a:pt x="181709" y="67703"/>
                  </a:lnTo>
                  <a:lnTo>
                    <a:pt x="181965" y="67610"/>
                  </a:lnTo>
                  <a:lnTo>
                    <a:pt x="182220" y="67499"/>
                  </a:lnTo>
                  <a:lnTo>
                    <a:pt x="182467" y="67379"/>
                  </a:lnTo>
                  <a:lnTo>
                    <a:pt x="182714" y="67243"/>
                  </a:lnTo>
                  <a:lnTo>
                    <a:pt x="182944" y="67090"/>
                  </a:lnTo>
                  <a:lnTo>
                    <a:pt x="183174" y="66928"/>
                  </a:lnTo>
                  <a:lnTo>
                    <a:pt x="183396" y="66749"/>
                  </a:lnTo>
                  <a:lnTo>
                    <a:pt x="183609" y="66553"/>
                  </a:lnTo>
                  <a:lnTo>
                    <a:pt x="183813" y="66349"/>
                  </a:lnTo>
                  <a:lnTo>
                    <a:pt x="184009" y="66127"/>
                  </a:lnTo>
                  <a:lnTo>
                    <a:pt x="184009" y="66127"/>
                  </a:lnTo>
                  <a:lnTo>
                    <a:pt x="184452" y="65590"/>
                  </a:lnTo>
                  <a:lnTo>
                    <a:pt x="184870" y="65054"/>
                  </a:lnTo>
                  <a:lnTo>
                    <a:pt x="185279" y="64500"/>
                  </a:lnTo>
                  <a:lnTo>
                    <a:pt x="185671" y="63938"/>
                  </a:lnTo>
                  <a:lnTo>
                    <a:pt x="186045" y="63375"/>
                  </a:lnTo>
                  <a:lnTo>
                    <a:pt x="186403" y="62813"/>
                  </a:lnTo>
                  <a:lnTo>
                    <a:pt x="186744" y="62242"/>
                  </a:lnTo>
                  <a:lnTo>
                    <a:pt x="187076" y="61663"/>
                  </a:lnTo>
                  <a:lnTo>
                    <a:pt x="187392" y="61084"/>
                  </a:lnTo>
                  <a:lnTo>
                    <a:pt x="187698" y="60504"/>
                  </a:lnTo>
                  <a:lnTo>
                    <a:pt x="187988" y="59925"/>
                  </a:lnTo>
                  <a:lnTo>
                    <a:pt x="188261" y="59337"/>
                  </a:lnTo>
                  <a:lnTo>
                    <a:pt x="188525" y="58758"/>
                  </a:lnTo>
                  <a:lnTo>
                    <a:pt x="188772" y="58170"/>
                  </a:lnTo>
                  <a:lnTo>
                    <a:pt x="189010" y="57591"/>
                  </a:lnTo>
                  <a:lnTo>
                    <a:pt x="189240" y="57011"/>
                  </a:lnTo>
                  <a:lnTo>
                    <a:pt x="189453" y="56432"/>
                  </a:lnTo>
                  <a:lnTo>
                    <a:pt x="189658" y="55861"/>
                  </a:lnTo>
                  <a:lnTo>
                    <a:pt x="189854" y="55291"/>
                  </a:lnTo>
                  <a:lnTo>
                    <a:pt x="190033" y="54720"/>
                  </a:lnTo>
                  <a:lnTo>
                    <a:pt x="190203" y="54157"/>
                  </a:lnTo>
                  <a:lnTo>
                    <a:pt x="190365" y="53604"/>
                  </a:lnTo>
                  <a:lnTo>
                    <a:pt x="190518" y="53050"/>
                  </a:lnTo>
                  <a:lnTo>
                    <a:pt x="190663" y="52505"/>
                  </a:lnTo>
                  <a:lnTo>
                    <a:pt x="190791" y="51977"/>
                  </a:lnTo>
                  <a:lnTo>
                    <a:pt x="190919" y="51448"/>
                  </a:lnTo>
                  <a:lnTo>
                    <a:pt x="191029" y="50929"/>
                  </a:lnTo>
                  <a:lnTo>
                    <a:pt x="191140" y="50418"/>
                  </a:lnTo>
                  <a:lnTo>
                    <a:pt x="191234" y="49923"/>
                  </a:lnTo>
                  <a:lnTo>
                    <a:pt x="191327" y="49438"/>
                  </a:lnTo>
                  <a:lnTo>
                    <a:pt x="191489" y="48492"/>
                  </a:lnTo>
                  <a:lnTo>
                    <a:pt x="191489" y="48492"/>
                  </a:lnTo>
                  <a:lnTo>
                    <a:pt x="191941" y="48475"/>
                  </a:lnTo>
                  <a:lnTo>
                    <a:pt x="192384" y="48458"/>
                  </a:lnTo>
                  <a:lnTo>
                    <a:pt x="192801" y="48450"/>
                  </a:lnTo>
                  <a:lnTo>
                    <a:pt x="193193" y="48441"/>
                  </a:lnTo>
                  <a:lnTo>
                    <a:pt x="193193" y="48441"/>
                  </a:lnTo>
                  <a:lnTo>
                    <a:pt x="194028" y="48450"/>
                  </a:lnTo>
                  <a:lnTo>
                    <a:pt x="194863" y="48484"/>
                  </a:lnTo>
                  <a:lnTo>
                    <a:pt x="195689" y="48526"/>
                  </a:lnTo>
                  <a:lnTo>
                    <a:pt x="196516" y="48586"/>
                  </a:lnTo>
                  <a:lnTo>
                    <a:pt x="197325" y="48671"/>
                  </a:lnTo>
                  <a:lnTo>
                    <a:pt x="198134" y="48765"/>
                  </a:lnTo>
                  <a:lnTo>
                    <a:pt x="198944" y="48876"/>
                  </a:lnTo>
                  <a:lnTo>
                    <a:pt x="199736" y="49003"/>
                  </a:lnTo>
                  <a:lnTo>
                    <a:pt x="200528" y="49157"/>
                  </a:lnTo>
                  <a:lnTo>
                    <a:pt x="201312" y="49319"/>
                  </a:lnTo>
                  <a:lnTo>
                    <a:pt x="202079" y="49497"/>
                  </a:lnTo>
                  <a:lnTo>
                    <a:pt x="202846" y="49693"/>
                  </a:lnTo>
                  <a:lnTo>
                    <a:pt x="203612" y="49898"/>
                  </a:lnTo>
                  <a:lnTo>
                    <a:pt x="204362" y="50128"/>
                  </a:lnTo>
                  <a:lnTo>
                    <a:pt x="205103" y="50366"/>
                  </a:lnTo>
                  <a:lnTo>
                    <a:pt x="205836" y="50622"/>
                  </a:lnTo>
                  <a:lnTo>
                    <a:pt x="206560" y="50895"/>
                  </a:lnTo>
                  <a:lnTo>
                    <a:pt x="207276" y="51176"/>
                  </a:lnTo>
                  <a:lnTo>
                    <a:pt x="207983" y="51474"/>
                  </a:lnTo>
                  <a:lnTo>
                    <a:pt x="208673" y="51789"/>
                  </a:lnTo>
                  <a:lnTo>
                    <a:pt x="209363" y="52113"/>
                  </a:lnTo>
                  <a:lnTo>
                    <a:pt x="210036" y="52454"/>
                  </a:lnTo>
                  <a:lnTo>
                    <a:pt x="210700" y="52803"/>
                  </a:lnTo>
                  <a:lnTo>
                    <a:pt x="211356" y="53169"/>
                  </a:lnTo>
                  <a:lnTo>
                    <a:pt x="212004" y="53553"/>
                  </a:lnTo>
                  <a:lnTo>
                    <a:pt x="212634" y="53945"/>
                  </a:lnTo>
                  <a:lnTo>
                    <a:pt x="213248" y="54353"/>
                  </a:lnTo>
                  <a:lnTo>
                    <a:pt x="213861" y="54762"/>
                  </a:lnTo>
                  <a:lnTo>
                    <a:pt x="214457" y="55197"/>
                  </a:lnTo>
                  <a:lnTo>
                    <a:pt x="215037" y="55640"/>
                  </a:lnTo>
                  <a:lnTo>
                    <a:pt x="215608" y="56091"/>
                  </a:lnTo>
                  <a:lnTo>
                    <a:pt x="216170" y="56551"/>
                  </a:lnTo>
                  <a:lnTo>
                    <a:pt x="216715" y="57029"/>
                  </a:lnTo>
                  <a:lnTo>
                    <a:pt x="217243" y="57514"/>
                  </a:lnTo>
                  <a:lnTo>
                    <a:pt x="217763" y="58008"/>
                  </a:lnTo>
                  <a:lnTo>
                    <a:pt x="218266" y="58519"/>
                  </a:lnTo>
                  <a:lnTo>
                    <a:pt x="218760" y="59031"/>
                  </a:lnTo>
                  <a:lnTo>
                    <a:pt x="219237" y="59559"/>
                  </a:lnTo>
                  <a:lnTo>
                    <a:pt x="219697" y="60095"/>
                  </a:lnTo>
                  <a:lnTo>
                    <a:pt x="220140" y="60649"/>
                  </a:lnTo>
                  <a:lnTo>
                    <a:pt x="220574" y="61203"/>
                  </a:lnTo>
                  <a:lnTo>
                    <a:pt x="220992" y="61765"/>
                  </a:lnTo>
                  <a:lnTo>
                    <a:pt x="221392" y="62345"/>
                  </a:lnTo>
                  <a:lnTo>
                    <a:pt x="221776" y="62924"/>
                  </a:lnTo>
                  <a:lnTo>
                    <a:pt x="222142" y="63520"/>
                  </a:lnTo>
                  <a:lnTo>
                    <a:pt x="222491" y="64117"/>
                  </a:lnTo>
                  <a:lnTo>
                    <a:pt x="222823" y="64730"/>
                  </a:lnTo>
                  <a:lnTo>
                    <a:pt x="223147" y="65343"/>
                  </a:lnTo>
                  <a:lnTo>
                    <a:pt x="223445" y="65965"/>
                  </a:lnTo>
                  <a:lnTo>
                    <a:pt x="223726" y="66596"/>
                  </a:lnTo>
                  <a:lnTo>
                    <a:pt x="223991" y="67235"/>
                  </a:lnTo>
                  <a:lnTo>
                    <a:pt x="224238" y="67882"/>
                  </a:lnTo>
                  <a:lnTo>
                    <a:pt x="224468" y="68538"/>
                  </a:lnTo>
                  <a:lnTo>
                    <a:pt x="224681" y="69194"/>
                  </a:lnTo>
                  <a:lnTo>
                    <a:pt x="224868" y="69859"/>
                  </a:lnTo>
                  <a:lnTo>
                    <a:pt x="225038" y="70532"/>
                  </a:lnTo>
                  <a:lnTo>
                    <a:pt x="225192" y="71205"/>
                  </a:lnTo>
                  <a:lnTo>
                    <a:pt x="225260" y="71545"/>
                  </a:lnTo>
                  <a:lnTo>
                    <a:pt x="225328" y="71895"/>
                  </a:lnTo>
                  <a:lnTo>
                    <a:pt x="225388" y="72236"/>
                  </a:lnTo>
                  <a:lnTo>
                    <a:pt x="225439" y="72576"/>
                  </a:lnTo>
                  <a:lnTo>
                    <a:pt x="225490" y="72926"/>
                  </a:lnTo>
                  <a:lnTo>
                    <a:pt x="225533" y="73275"/>
                  </a:lnTo>
                  <a:lnTo>
                    <a:pt x="225575" y="73624"/>
                  </a:lnTo>
                  <a:lnTo>
                    <a:pt x="225609" y="73973"/>
                  </a:lnTo>
                  <a:lnTo>
                    <a:pt x="225635" y="74323"/>
                  </a:lnTo>
                  <a:lnTo>
                    <a:pt x="225660" y="74672"/>
                  </a:lnTo>
                  <a:lnTo>
                    <a:pt x="225677" y="75030"/>
                  </a:lnTo>
                  <a:lnTo>
                    <a:pt x="225694" y="75388"/>
                  </a:lnTo>
                  <a:lnTo>
                    <a:pt x="225703" y="75737"/>
                  </a:lnTo>
                  <a:lnTo>
                    <a:pt x="225703" y="76095"/>
                  </a:lnTo>
                  <a:lnTo>
                    <a:pt x="225703" y="76095"/>
                  </a:lnTo>
                  <a:lnTo>
                    <a:pt x="225703" y="76538"/>
                  </a:lnTo>
                  <a:lnTo>
                    <a:pt x="225686" y="76981"/>
                  </a:lnTo>
                  <a:lnTo>
                    <a:pt x="225669" y="77424"/>
                  </a:lnTo>
                  <a:lnTo>
                    <a:pt x="225635" y="77867"/>
                  </a:lnTo>
                  <a:lnTo>
                    <a:pt x="225592" y="78310"/>
                  </a:lnTo>
                  <a:lnTo>
                    <a:pt x="225550" y="78753"/>
                  </a:lnTo>
                  <a:lnTo>
                    <a:pt x="225490" y="79196"/>
                  </a:lnTo>
                  <a:lnTo>
                    <a:pt x="225430" y="79630"/>
                  </a:lnTo>
                  <a:lnTo>
                    <a:pt x="225362" y="80073"/>
                  </a:lnTo>
                  <a:lnTo>
                    <a:pt x="225277" y="80508"/>
                  </a:lnTo>
                  <a:lnTo>
                    <a:pt x="225192" y="80942"/>
                  </a:lnTo>
                  <a:lnTo>
                    <a:pt x="225090" y="81377"/>
                  </a:lnTo>
                  <a:lnTo>
                    <a:pt x="224987" y="81811"/>
                  </a:lnTo>
                  <a:lnTo>
                    <a:pt x="224877" y="82246"/>
                  </a:lnTo>
                  <a:lnTo>
                    <a:pt x="224749" y="82680"/>
                  </a:lnTo>
                  <a:lnTo>
                    <a:pt x="224621" y="83106"/>
                  </a:lnTo>
                  <a:lnTo>
                    <a:pt x="224485" y="83541"/>
                  </a:lnTo>
                  <a:lnTo>
                    <a:pt x="224340" y="83967"/>
                  </a:lnTo>
                  <a:lnTo>
                    <a:pt x="224187" y="84384"/>
                  </a:lnTo>
                  <a:lnTo>
                    <a:pt x="224016" y="84810"/>
                  </a:lnTo>
                  <a:lnTo>
                    <a:pt x="223846" y="85227"/>
                  </a:lnTo>
                  <a:lnTo>
                    <a:pt x="223675" y="85645"/>
                  </a:lnTo>
                  <a:lnTo>
                    <a:pt x="223488" y="86062"/>
                  </a:lnTo>
                  <a:lnTo>
                    <a:pt x="223292" y="86480"/>
                  </a:lnTo>
                  <a:lnTo>
                    <a:pt x="223088" y="86889"/>
                  </a:lnTo>
                  <a:lnTo>
                    <a:pt x="222875" y="87298"/>
                  </a:lnTo>
                  <a:lnTo>
                    <a:pt x="222662" y="87707"/>
                  </a:lnTo>
                  <a:lnTo>
                    <a:pt x="222432" y="88107"/>
                  </a:lnTo>
                  <a:lnTo>
                    <a:pt x="222202" y="88507"/>
                  </a:lnTo>
                  <a:lnTo>
                    <a:pt x="221963" y="88908"/>
                  </a:lnTo>
                  <a:lnTo>
                    <a:pt x="221707" y="89300"/>
                  </a:lnTo>
                  <a:lnTo>
                    <a:pt x="221452" y="89692"/>
                  </a:lnTo>
                  <a:lnTo>
                    <a:pt x="221452" y="89692"/>
                  </a:lnTo>
                  <a:lnTo>
                    <a:pt x="221358" y="89836"/>
                  </a:lnTo>
                  <a:lnTo>
                    <a:pt x="221273" y="89990"/>
                  </a:lnTo>
                  <a:lnTo>
                    <a:pt x="221188" y="90135"/>
                  </a:lnTo>
                  <a:lnTo>
                    <a:pt x="221111" y="90288"/>
                  </a:lnTo>
                  <a:lnTo>
                    <a:pt x="221034" y="90450"/>
                  </a:lnTo>
                  <a:lnTo>
                    <a:pt x="220966" y="90603"/>
                  </a:lnTo>
                  <a:lnTo>
                    <a:pt x="220907" y="90765"/>
                  </a:lnTo>
                  <a:lnTo>
                    <a:pt x="220855" y="90927"/>
                  </a:lnTo>
                  <a:lnTo>
                    <a:pt x="220804" y="91080"/>
                  </a:lnTo>
                  <a:lnTo>
                    <a:pt x="220753" y="91251"/>
                  </a:lnTo>
                  <a:lnTo>
                    <a:pt x="220719" y="91413"/>
                  </a:lnTo>
                  <a:lnTo>
                    <a:pt x="220685" y="91574"/>
                  </a:lnTo>
                  <a:lnTo>
                    <a:pt x="220651" y="91745"/>
                  </a:lnTo>
                  <a:lnTo>
                    <a:pt x="220634" y="91907"/>
                  </a:lnTo>
                  <a:lnTo>
                    <a:pt x="220617" y="92077"/>
                  </a:lnTo>
                  <a:lnTo>
                    <a:pt x="220600" y="92247"/>
                  </a:lnTo>
                  <a:lnTo>
                    <a:pt x="220591" y="92418"/>
                  </a:lnTo>
                  <a:lnTo>
                    <a:pt x="220591" y="92580"/>
                  </a:lnTo>
                  <a:lnTo>
                    <a:pt x="220600" y="92750"/>
                  </a:lnTo>
                  <a:lnTo>
                    <a:pt x="220608" y="92920"/>
                  </a:lnTo>
                  <a:lnTo>
                    <a:pt x="220625" y="93091"/>
                  </a:lnTo>
                  <a:lnTo>
                    <a:pt x="220642" y="93253"/>
                  </a:lnTo>
                  <a:lnTo>
                    <a:pt x="220668" y="93423"/>
                  </a:lnTo>
                  <a:lnTo>
                    <a:pt x="220702" y="93585"/>
                  </a:lnTo>
                  <a:lnTo>
                    <a:pt x="220745" y="93755"/>
                  </a:lnTo>
                  <a:lnTo>
                    <a:pt x="220787" y="93917"/>
                  </a:lnTo>
                  <a:lnTo>
                    <a:pt x="220838" y="94079"/>
                  </a:lnTo>
                  <a:lnTo>
                    <a:pt x="220890" y="94241"/>
                  </a:lnTo>
                  <a:lnTo>
                    <a:pt x="220949" y="94403"/>
                  </a:lnTo>
                  <a:lnTo>
                    <a:pt x="221017" y="94565"/>
                  </a:lnTo>
                  <a:lnTo>
                    <a:pt x="221085" y="94727"/>
                  </a:lnTo>
                  <a:lnTo>
                    <a:pt x="221162" y="94880"/>
                  </a:lnTo>
                  <a:lnTo>
                    <a:pt x="221162" y="94880"/>
                  </a:lnTo>
                  <a:lnTo>
                    <a:pt x="221247" y="95033"/>
                  </a:lnTo>
                  <a:lnTo>
                    <a:pt x="221333" y="95178"/>
                  </a:lnTo>
                  <a:lnTo>
                    <a:pt x="221426" y="95331"/>
                  </a:lnTo>
                  <a:lnTo>
                    <a:pt x="221520" y="95468"/>
                  </a:lnTo>
                  <a:lnTo>
                    <a:pt x="221622" y="95613"/>
                  </a:lnTo>
                  <a:lnTo>
                    <a:pt x="221733" y="95740"/>
                  </a:lnTo>
                  <a:lnTo>
                    <a:pt x="221835" y="95877"/>
                  </a:lnTo>
                  <a:lnTo>
                    <a:pt x="221954" y="96004"/>
                  </a:lnTo>
                  <a:lnTo>
                    <a:pt x="222065" y="96124"/>
                  </a:lnTo>
                  <a:lnTo>
                    <a:pt x="222193" y="96243"/>
                  </a:lnTo>
                  <a:lnTo>
                    <a:pt x="222312" y="96354"/>
                  </a:lnTo>
                  <a:lnTo>
                    <a:pt x="222440" y="96464"/>
                  </a:lnTo>
                  <a:lnTo>
                    <a:pt x="222576" y="96567"/>
                  </a:lnTo>
                  <a:lnTo>
                    <a:pt x="222713" y="96669"/>
                  </a:lnTo>
                  <a:lnTo>
                    <a:pt x="222849" y="96771"/>
                  </a:lnTo>
                  <a:lnTo>
                    <a:pt x="222985" y="96856"/>
                  </a:lnTo>
                  <a:lnTo>
                    <a:pt x="223130" y="96950"/>
                  </a:lnTo>
                  <a:lnTo>
                    <a:pt x="223283" y="97027"/>
                  </a:lnTo>
                  <a:lnTo>
                    <a:pt x="223428" y="97103"/>
                  </a:lnTo>
                  <a:lnTo>
                    <a:pt x="223582" y="97180"/>
                  </a:lnTo>
                  <a:lnTo>
                    <a:pt x="223735" y="97248"/>
                  </a:lnTo>
                  <a:lnTo>
                    <a:pt x="223897" y="97308"/>
                  </a:lnTo>
                  <a:lnTo>
                    <a:pt x="224050" y="97368"/>
                  </a:lnTo>
                  <a:lnTo>
                    <a:pt x="224212" y="97419"/>
                  </a:lnTo>
                  <a:lnTo>
                    <a:pt x="224374" y="97461"/>
                  </a:lnTo>
                  <a:lnTo>
                    <a:pt x="224544" y="97504"/>
                  </a:lnTo>
                  <a:lnTo>
                    <a:pt x="224706" y="97538"/>
                  </a:lnTo>
                  <a:lnTo>
                    <a:pt x="224877" y="97572"/>
                  </a:lnTo>
                  <a:lnTo>
                    <a:pt x="225047" y="97598"/>
                  </a:lnTo>
                  <a:lnTo>
                    <a:pt x="225217" y="97615"/>
                  </a:lnTo>
                  <a:lnTo>
                    <a:pt x="225388" y="97632"/>
                  </a:lnTo>
                  <a:lnTo>
                    <a:pt x="225567" y="97632"/>
                  </a:lnTo>
                  <a:lnTo>
                    <a:pt x="225567" y="97632"/>
                  </a:lnTo>
                  <a:lnTo>
                    <a:pt x="226393" y="97666"/>
                  </a:lnTo>
                  <a:lnTo>
                    <a:pt x="227211" y="97717"/>
                  </a:lnTo>
                  <a:lnTo>
                    <a:pt x="228020" y="97776"/>
                  </a:lnTo>
                  <a:lnTo>
                    <a:pt x="228830" y="97862"/>
                  </a:lnTo>
                  <a:lnTo>
                    <a:pt x="229630" y="97955"/>
                  </a:lnTo>
                  <a:lnTo>
                    <a:pt x="230423" y="98066"/>
                  </a:lnTo>
                  <a:lnTo>
                    <a:pt x="231206" y="98194"/>
                  </a:lnTo>
                  <a:lnTo>
                    <a:pt x="231990" y="98339"/>
                  </a:lnTo>
                  <a:lnTo>
                    <a:pt x="232757" y="98501"/>
                  </a:lnTo>
                  <a:lnTo>
                    <a:pt x="233524" y="98680"/>
                  </a:lnTo>
                  <a:lnTo>
                    <a:pt x="234282" y="98867"/>
                  </a:lnTo>
                  <a:lnTo>
                    <a:pt x="235023" y="99071"/>
                  </a:lnTo>
                  <a:lnTo>
                    <a:pt x="235764" y="99293"/>
                  </a:lnTo>
                  <a:lnTo>
                    <a:pt x="236497" y="99523"/>
                  </a:lnTo>
                  <a:lnTo>
                    <a:pt x="237221" y="99779"/>
                  </a:lnTo>
                  <a:lnTo>
                    <a:pt x="237928" y="100034"/>
                  </a:lnTo>
                  <a:lnTo>
                    <a:pt x="238635" y="100315"/>
                  </a:lnTo>
                  <a:lnTo>
                    <a:pt x="239334" y="100605"/>
                  </a:lnTo>
                  <a:lnTo>
                    <a:pt x="240015" y="100912"/>
                  </a:lnTo>
                  <a:lnTo>
                    <a:pt x="240688" y="101227"/>
                  </a:lnTo>
                  <a:lnTo>
                    <a:pt x="241353" y="101559"/>
                  </a:lnTo>
                  <a:lnTo>
                    <a:pt x="242009" y="101900"/>
                  </a:lnTo>
                  <a:lnTo>
                    <a:pt x="242656" y="102249"/>
                  </a:lnTo>
                  <a:lnTo>
                    <a:pt x="243287" y="102624"/>
                  </a:lnTo>
                  <a:lnTo>
                    <a:pt x="243909" y="102999"/>
                  </a:lnTo>
                  <a:lnTo>
                    <a:pt x="244514" y="103391"/>
                  </a:lnTo>
                  <a:lnTo>
                    <a:pt x="245119" y="103800"/>
                  </a:lnTo>
                  <a:lnTo>
                    <a:pt x="245706" y="104217"/>
                  </a:lnTo>
                  <a:lnTo>
                    <a:pt x="246277" y="104643"/>
                  </a:lnTo>
                  <a:lnTo>
                    <a:pt x="246839" y="105078"/>
                  </a:lnTo>
                  <a:lnTo>
                    <a:pt x="247393" y="105529"/>
                  </a:lnTo>
                  <a:lnTo>
                    <a:pt x="247930" y="105989"/>
                  </a:lnTo>
                  <a:lnTo>
                    <a:pt x="248450" y="106458"/>
                  </a:lnTo>
                  <a:lnTo>
                    <a:pt x="248961" y="106943"/>
                  </a:lnTo>
                  <a:lnTo>
                    <a:pt x="249463" y="107429"/>
                  </a:lnTo>
                  <a:lnTo>
                    <a:pt x="249949" y="107932"/>
                  </a:lnTo>
                  <a:lnTo>
                    <a:pt x="250418" y="108443"/>
                  </a:lnTo>
                  <a:lnTo>
                    <a:pt x="250869" y="108962"/>
                  </a:lnTo>
                  <a:lnTo>
                    <a:pt x="251312" y="109499"/>
                  </a:lnTo>
                  <a:lnTo>
                    <a:pt x="251738" y="110036"/>
                  </a:lnTo>
                  <a:lnTo>
                    <a:pt x="252155" y="110590"/>
                  </a:lnTo>
                  <a:lnTo>
                    <a:pt x="252556" y="111143"/>
                  </a:lnTo>
                  <a:lnTo>
                    <a:pt x="252939" y="111706"/>
                  </a:lnTo>
                  <a:lnTo>
                    <a:pt x="253306" y="112285"/>
                  </a:lnTo>
                  <a:lnTo>
                    <a:pt x="253655" y="112864"/>
                  </a:lnTo>
                  <a:lnTo>
                    <a:pt x="253987" y="113461"/>
                  </a:lnTo>
                  <a:lnTo>
                    <a:pt x="254311" y="114057"/>
                  </a:lnTo>
                  <a:lnTo>
                    <a:pt x="254609" y="114662"/>
                  </a:lnTo>
                  <a:lnTo>
                    <a:pt x="254899" y="115275"/>
                  </a:lnTo>
                  <a:lnTo>
                    <a:pt x="255171" y="115897"/>
                  </a:lnTo>
                  <a:lnTo>
                    <a:pt x="255418" y="116528"/>
                  </a:lnTo>
                  <a:lnTo>
                    <a:pt x="255657" y="117158"/>
                  </a:lnTo>
                  <a:lnTo>
                    <a:pt x="255878" y="117805"/>
                  </a:lnTo>
                  <a:lnTo>
                    <a:pt x="256074" y="118453"/>
                  </a:lnTo>
                  <a:lnTo>
                    <a:pt x="256253" y="119109"/>
                  </a:lnTo>
                  <a:lnTo>
                    <a:pt x="256424" y="119765"/>
                  </a:lnTo>
                  <a:lnTo>
                    <a:pt x="256569" y="120429"/>
                  </a:lnTo>
                  <a:lnTo>
                    <a:pt x="256696" y="121102"/>
                  </a:lnTo>
                  <a:lnTo>
                    <a:pt x="256799" y="121784"/>
                  </a:lnTo>
                  <a:lnTo>
                    <a:pt x="256892" y="122465"/>
                  </a:lnTo>
                  <a:lnTo>
                    <a:pt x="256960" y="123156"/>
                  </a:lnTo>
                  <a:lnTo>
                    <a:pt x="257012" y="123846"/>
                  </a:lnTo>
                  <a:lnTo>
                    <a:pt x="257037" y="124544"/>
                  </a:lnTo>
                  <a:lnTo>
                    <a:pt x="257046" y="125243"/>
                  </a:lnTo>
                  <a:lnTo>
                    <a:pt x="257046" y="125243"/>
                  </a:lnTo>
                  <a:lnTo>
                    <a:pt x="257037" y="125865"/>
                  </a:lnTo>
                  <a:lnTo>
                    <a:pt x="257020" y="126487"/>
                  </a:lnTo>
                  <a:lnTo>
                    <a:pt x="256977" y="127109"/>
                  </a:lnTo>
                  <a:lnTo>
                    <a:pt x="256918" y="127722"/>
                  </a:lnTo>
                  <a:lnTo>
                    <a:pt x="256841" y="128335"/>
                  </a:lnTo>
                  <a:lnTo>
                    <a:pt x="256756" y="128949"/>
                  </a:lnTo>
                  <a:lnTo>
                    <a:pt x="256645" y="129562"/>
                  </a:lnTo>
                  <a:lnTo>
                    <a:pt x="256526" y="130167"/>
                  </a:lnTo>
                  <a:lnTo>
                    <a:pt x="256390" y="130772"/>
                  </a:lnTo>
                  <a:lnTo>
                    <a:pt x="256236" y="131377"/>
                  </a:lnTo>
                  <a:lnTo>
                    <a:pt x="256066" y="131973"/>
                  </a:lnTo>
                  <a:lnTo>
                    <a:pt x="255878" y="132569"/>
                  </a:lnTo>
                  <a:lnTo>
                    <a:pt x="255682" y="133157"/>
                  </a:lnTo>
                  <a:lnTo>
                    <a:pt x="255461" y="133745"/>
                  </a:lnTo>
                  <a:lnTo>
                    <a:pt x="255231" y="134324"/>
                  </a:lnTo>
                  <a:lnTo>
                    <a:pt x="254984" y="134904"/>
                  </a:lnTo>
                  <a:lnTo>
                    <a:pt x="254728" y="135475"/>
                  </a:lnTo>
                  <a:lnTo>
                    <a:pt x="254447" y="136045"/>
                  </a:lnTo>
                  <a:lnTo>
                    <a:pt x="254158" y="136608"/>
                  </a:lnTo>
                  <a:lnTo>
                    <a:pt x="253851" y="137170"/>
                  </a:lnTo>
                  <a:lnTo>
                    <a:pt x="253536" y="137715"/>
                  </a:lnTo>
                  <a:lnTo>
                    <a:pt x="253195" y="138260"/>
                  </a:lnTo>
                  <a:lnTo>
                    <a:pt x="252846" y="138806"/>
                  </a:lnTo>
                  <a:lnTo>
                    <a:pt x="252479" y="139334"/>
                  </a:lnTo>
                  <a:lnTo>
                    <a:pt x="252104" y="139862"/>
                  </a:lnTo>
                  <a:lnTo>
                    <a:pt x="251712" y="140390"/>
                  </a:lnTo>
                  <a:lnTo>
                    <a:pt x="251304" y="140901"/>
                  </a:lnTo>
                  <a:lnTo>
                    <a:pt x="250886" y="141404"/>
                  </a:lnTo>
                  <a:lnTo>
                    <a:pt x="250452" y="141907"/>
                  </a:lnTo>
                  <a:lnTo>
                    <a:pt x="250000" y="142401"/>
                  </a:lnTo>
                  <a:lnTo>
                    <a:pt x="249532" y="142886"/>
                  </a:lnTo>
                  <a:lnTo>
                    <a:pt x="249063" y="143363"/>
                  </a:lnTo>
                  <a:lnTo>
                    <a:pt x="249063" y="143363"/>
                  </a:lnTo>
                  <a:lnTo>
                    <a:pt x="248637" y="143755"/>
                  </a:lnTo>
                  <a:lnTo>
                    <a:pt x="248279" y="144079"/>
                  </a:lnTo>
                  <a:lnTo>
                    <a:pt x="247828" y="144471"/>
                  </a:lnTo>
                  <a:lnTo>
                    <a:pt x="247564" y="144684"/>
                  </a:lnTo>
                  <a:lnTo>
                    <a:pt x="247282" y="144914"/>
                  </a:lnTo>
                  <a:lnTo>
                    <a:pt x="246976" y="145152"/>
                  </a:lnTo>
                  <a:lnTo>
                    <a:pt x="246652" y="145400"/>
                  </a:lnTo>
                  <a:lnTo>
                    <a:pt x="246303" y="145647"/>
                  </a:lnTo>
                  <a:lnTo>
                    <a:pt x="245936" y="145911"/>
                  </a:lnTo>
                  <a:lnTo>
                    <a:pt x="245544" y="146166"/>
                  </a:lnTo>
                  <a:lnTo>
                    <a:pt x="245144" y="146430"/>
                  </a:lnTo>
                  <a:lnTo>
                    <a:pt x="244718" y="146694"/>
                  </a:lnTo>
                  <a:lnTo>
                    <a:pt x="244267" y="146959"/>
                  </a:lnTo>
                  <a:lnTo>
                    <a:pt x="243807" y="147214"/>
                  </a:lnTo>
                  <a:lnTo>
                    <a:pt x="243321" y="147470"/>
                  </a:lnTo>
                  <a:lnTo>
                    <a:pt x="242827" y="147708"/>
                  </a:lnTo>
                  <a:lnTo>
                    <a:pt x="242307" y="147947"/>
                  </a:lnTo>
                  <a:lnTo>
                    <a:pt x="241779" y="148177"/>
                  </a:lnTo>
                  <a:lnTo>
                    <a:pt x="241234" y="148398"/>
                  </a:lnTo>
                  <a:lnTo>
                    <a:pt x="240663" y="148603"/>
                  </a:lnTo>
                  <a:lnTo>
                    <a:pt x="240084" y="148790"/>
                  </a:lnTo>
                  <a:lnTo>
                    <a:pt x="239794" y="148875"/>
                  </a:lnTo>
                  <a:lnTo>
                    <a:pt x="239496" y="148961"/>
                  </a:lnTo>
                  <a:lnTo>
                    <a:pt x="239189" y="149037"/>
                  </a:lnTo>
                  <a:lnTo>
                    <a:pt x="238882" y="149114"/>
                  </a:lnTo>
                  <a:lnTo>
                    <a:pt x="238576" y="149182"/>
                  </a:lnTo>
                  <a:lnTo>
                    <a:pt x="238260" y="149250"/>
                  </a:lnTo>
                  <a:lnTo>
                    <a:pt x="237945" y="149310"/>
                  </a:lnTo>
                  <a:lnTo>
                    <a:pt x="237630" y="149361"/>
                  </a:lnTo>
                  <a:lnTo>
                    <a:pt x="237306" y="149412"/>
                  </a:lnTo>
                  <a:lnTo>
                    <a:pt x="236974" y="149455"/>
                  </a:lnTo>
                  <a:lnTo>
                    <a:pt x="236650" y="149489"/>
                  </a:lnTo>
                  <a:lnTo>
                    <a:pt x="236318" y="149523"/>
                  </a:lnTo>
                  <a:lnTo>
                    <a:pt x="236318" y="149523"/>
                  </a:lnTo>
                  <a:lnTo>
                    <a:pt x="236054" y="149548"/>
                  </a:lnTo>
                  <a:lnTo>
                    <a:pt x="235798" y="149591"/>
                  </a:lnTo>
                  <a:lnTo>
                    <a:pt x="235543" y="149642"/>
                  </a:lnTo>
                  <a:lnTo>
                    <a:pt x="235296" y="149710"/>
                  </a:lnTo>
                  <a:lnTo>
                    <a:pt x="235057" y="149787"/>
                  </a:lnTo>
                  <a:lnTo>
                    <a:pt x="234819" y="149872"/>
                  </a:lnTo>
                  <a:lnTo>
                    <a:pt x="234589" y="149966"/>
                  </a:lnTo>
                  <a:lnTo>
                    <a:pt x="234367" y="150077"/>
                  </a:lnTo>
                  <a:lnTo>
                    <a:pt x="234146" y="150196"/>
                  </a:lnTo>
                  <a:lnTo>
                    <a:pt x="233933" y="150332"/>
                  </a:lnTo>
                  <a:lnTo>
                    <a:pt x="233737" y="150469"/>
                  </a:lnTo>
                  <a:lnTo>
                    <a:pt x="233541" y="150622"/>
                  </a:lnTo>
                  <a:lnTo>
                    <a:pt x="233345" y="150775"/>
                  </a:lnTo>
                  <a:lnTo>
                    <a:pt x="233166" y="150946"/>
                  </a:lnTo>
                  <a:lnTo>
                    <a:pt x="232996" y="151116"/>
                  </a:lnTo>
                  <a:lnTo>
                    <a:pt x="232834" y="151303"/>
                  </a:lnTo>
                  <a:lnTo>
                    <a:pt x="232680" y="151491"/>
                  </a:lnTo>
                  <a:lnTo>
                    <a:pt x="232535" y="151687"/>
                  </a:lnTo>
                  <a:lnTo>
                    <a:pt x="232399" y="151891"/>
                  </a:lnTo>
                  <a:lnTo>
                    <a:pt x="232271" y="152104"/>
                  </a:lnTo>
                  <a:lnTo>
                    <a:pt x="232152" y="152317"/>
                  </a:lnTo>
                  <a:lnTo>
                    <a:pt x="232050" y="152539"/>
                  </a:lnTo>
                  <a:lnTo>
                    <a:pt x="231956" y="152769"/>
                  </a:lnTo>
                  <a:lnTo>
                    <a:pt x="231871" y="153007"/>
                  </a:lnTo>
                  <a:lnTo>
                    <a:pt x="231794" y="153246"/>
                  </a:lnTo>
                  <a:lnTo>
                    <a:pt x="231735" y="153484"/>
                  </a:lnTo>
                  <a:lnTo>
                    <a:pt x="231684" y="153731"/>
                  </a:lnTo>
                  <a:lnTo>
                    <a:pt x="231649" y="153987"/>
                  </a:lnTo>
                  <a:lnTo>
                    <a:pt x="231624" y="154243"/>
                  </a:lnTo>
                  <a:lnTo>
                    <a:pt x="231615" y="154498"/>
                  </a:lnTo>
                  <a:lnTo>
                    <a:pt x="231615" y="154754"/>
                  </a:lnTo>
                  <a:lnTo>
                    <a:pt x="231624" y="155018"/>
                  </a:lnTo>
                  <a:lnTo>
                    <a:pt x="231624" y="155018"/>
                  </a:lnTo>
                  <a:lnTo>
                    <a:pt x="231658" y="155265"/>
                  </a:lnTo>
                  <a:lnTo>
                    <a:pt x="231692" y="155512"/>
                  </a:lnTo>
                  <a:lnTo>
                    <a:pt x="231743" y="155751"/>
                  </a:lnTo>
                  <a:lnTo>
                    <a:pt x="231803" y="155989"/>
                  </a:lnTo>
                  <a:lnTo>
                    <a:pt x="231871" y="156219"/>
                  </a:lnTo>
                  <a:lnTo>
                    <a:pt x="231948" y="156449"/>
                  </a:lnTo>
                  <a:lnTo>
                    <a:pt x="232041" y="156671"/>
                  </a:lnTo>
                  <a:lnTo>
                    <a:pt x="232144" y="156884"/>
                  </a:lnTo>
                  <a:lnTo>
                    <a:pt x="232254" y="157097"/>
                  </a:lnTo>
                  <a:lnTo>
                    <a:pt x="232374" y="157293"/>
                  </a:lnTo>
                  <a:lnTo>
                    <a:pt x="232501" y="157497"/>
                  </a:lnTo>
                  <a:lnTo>
                    <a:pt x="232638" y="157684"/>
                  </a:lnTo>
                  <a:lnTo>
                    <a:pt x="232783" y="157863"/>
                  </a:lnTo>
                  <a:lnTo>
                    <a:pt x="232936" y="158042"/>
                  </a:lnTo>
                  <a:lnTo>
                    <a:pt x="233098" y="158213"/>
                  </a:lnTo>
                  <a:lnTo>
                    <a:pt x="233260" y="158374"/>
                  </a:lnTo>
                  <a:lnTo>
                    <a:pt x="233439" y="158528"/>
                  </a:lnTo>
                  <a:lnTo>
                    <a:pt x="233617" y="158673"/>
                  </a:lnTo>
                  <a:lnTo>
                    <a:pt x="233805" y="158809"/>
                  </a:lnTo>
                  <a:lnTo>
                    <a:pt x="234001" y="158937"/>
                  </a:lnTo>
                  <a:lnTo>
                    <a:pt x="234205" y="159065"/>
                  </a:lnTo>
                  <a:lnTo>
                    <a:pt x="234410" y="159175"/>
                  </a:lnTo>
                  <a:lnTo>
                    <a:pt x="234623" y="159269"/>
                  </a:lnTo>
                  <a:lnTo>
                    <a:pt x="234836" y="159363"/>
                  </a:lnTo>
                  <a:lnTo>
                    <a:pt x="235057" y="159448"/>
                  </a:lnTo>
                  <a:lnTo>
                    <a:pt x="235279" y="159516"/>
                  </a:lnTo>
                  <a:lnTo>
                    <a:pt x="235509" y="159584"/>
                  </a:lnTo>
                  <a:lnTo>
                    <a:pt x="235747" y="159627"/>
                  </a:lnTo>
                  <a:lnTo>
                    <a:pt x="235986" y="159669"/>
                  </a:lnTo>
                  <a:lnTo>
                    <a:pt x="236224" y="159703"/>
                  </a:lnTo>
                  <a:lnTo>
                    <a:pt x="236463" y="159721"/>
                  </a:lnTo>
                  <a:lnTo>
                    <a:pt x="236710" y="159721"/>
                  </a:lnTo>
                  <a:lnTo>
                    <a:pt x="236710" y="159721"/>
                  </a:lnTo>
                  <a:lnTo>
                    <a:pt x="236914" y="159721"/>
                  </a:lnTo>
                  <a:lnTo>
                    <a:pt x="237127" y="159703"/>
                  </a:lnTo>
                  <a:lnTo>
                    <a:pt x="237127" y="159703"/>
                  </a:lnTo>
                  <a:lnTo>
                    <a:pt x="237724" y="159652"/>
                  </a:lnTo>
                  <a:lnTo>
                    <a:pt x="238320" y="159584"/>
                  </a:lnTo>
                  <a:lnTo>
                    <a:pt x="238916" y="159499"/>
                  </a:lnTo>
                  <a:lnTo>
                    <a:pt x="239496" y="159405"/>
                  </a:lnTo>
                  <a:lnTo>
                    <a:pt x="240075" y="159303"/>
                  </a:lnTo>
                  <a:lnTo>
                    <a:pt x="240637" y="159184"/>
                  </a:lnTo>
                  <a:lnTo>
                    <a:pt x="241200" y="159056"/>
                  </a:lnTo>
                  <a:lnTo>
                    <a:pt x="241753" y="158920"/>
                  </a:lnTo>
                  <a:lnTo>
                    <a:pt x="242299" y="158775"/>
                  </a:lnTo>
                  <a:lnTo>
                    <a:pt x="242835" y="158613"/>
                  </a:lnTo>
                  <a:lnTo>
                    <a:pt x="243364" y="158451"/>
                  </a:lnTo>
                  <a:lnTo>
                    <a:pt x="243875" y="158272"/>
                  </a:lnTo>
                  <a:lnTo>
                    <a:pt x="244386" y="158093"/>
                  </a:lnTo>
                  <a:lnTo>
                    <a:pt x="244888" y="157906"/>
                  </a:lnTo>
                  <a:lnTo>
                    <a:pt x="245383" y="157710"/>
                  </a:lnTo>
                  <a:lnTo>
                    <a:pt x="245868" y="157514"/>
                  </a:lnTo>
                  <a:lnTo>
                    <a:pt x="246345" y="157301"/>
                  </a:lnTo>
                  <a:lnTo>
                    <a:pt x="246814" y="157097"/>
                  </a:lnTo>
                  <a:lnTo>
                    <a:pt x="247265" y="156875"/>
                  </a:lnTo>
                  <a:lnTo>
                    <a:pt x="247717" y="156662"/>
                  </a:lnTo>
                  <a:lnTo>
                    <a:pt x="248151" y="156432"/>
                  </a:lnTo>
                  <a:lnTo>
                    <a:pt x="248577" y="156211"/>
                  </a:lnTo>
                  <a:lnTo>
                    <a:pt x="248995" y="155981"/>
                  </a:lnTo>
                  <a:lnTo>
                    <a:pt x="249404" y="155751"/>
                  </a:lnTo>
                  <a:lnTo>
                    <a:pt x="249804" y="155520"/>
                  </a:lnTo>
                  <a:lnTo>
                    <a:pt x="250188" y="155290"/>
                  </a:lnTo>
                  <a:lnTo>
                    <a:pt x="250562" y="155060"/>
                  </a:lnTo>
                  <a:lnTo>
                    <a:pt x="250929" y="154830"/>
                  </a:lnTo>
                  <a:lnTo>
                    <a:pt x="251627" y="154370"/>
                  </a:lnTo>
                  <a:lnTo>
                    <a:pt x="252283" y="153919"/>
                  </a:lnTo>
                  <a:lnTo>
                    <a:pt x="252283" y="153919"/>
                  </a:lnTo>
                  <a:lnTo>
                    <a:pt x="252616" y="154268"/>
                  </a:lnTo>
                  <a:lnTo>
                    <a:pt x="252939" y="154617"/>
                  </a:lnTo>
                  <a:lnTo>
                    <a:pt x="253263" y="154967"/>
                  </a:lnTo>
                  <a:lnTo>
                    <a:pt x="253587" y="155325"/>
                  </a:lnTo>
                  <a:lnTo>
                    <a:pt x="253893" y="155674"/>
                  </a:lnTo>
                  <a:lnTo>
                    <a:pt x="254209" y="156040"/>
                  </a:lnTo>
                  <a:lnTo>
                    <a:pt x="254507" y="156398"/>
                  </a:lnTo>
                  <a:lnTo>
                    <a:pt x="254805" y="156764"/>
                  </a:lnTo>
                  <a:lnTo>
                    <a:pt x="255103" y="157122"/>
                  </a:lnTo>
                  <a:lnTo>
                    <a:pt x="255393" y="157497"/>
                  </a:lnTo>
                  <a:lnTo>
                    <a:pt x="255674" y="157863"/>
                  </a:lnTo>
                  <a:lnTo>
                    <a:pt x="255955" y="158238"/>
                  </a:lnTo>
                  <a:lnTo>
                    <a:pt x="256228" y="158613"/>
                  </a:lnTo>
                  <a:lnTo>
                    <a:pt x="256500" y="158988"/>
                  </a:lnTo>
                  <a:lnTo>
                    <a:pt x="256764" y="159363"/>
                  </a:lnTo>
                  <a:lnTo>
                    <a:pt x="257020" y="159746"/>
                  </a:lnTo>
                  <a:lnTo>
                    <a:pt x="257276" y="160129"/>
                  </a:lnTo>
                  <a:lnTo>
                    <a:pt x="257523" y="160513"/>
                  </a:lnTo>
                  <a:lnTo>
                    <a:pt x="257770" y="160896"/>
                  </a:lnTo>
                  <a:lnTo>
                    <a:pt x="258008" y="161288"/>
                  </a:lnTo>
                  <a:lnTo>
                    <a:pt x="258247" y="161680"/>
                  </a:lnTo>
                  <a:lnTo>
                    <a:pt x="258468" y="162072"/>
                  </a:lnTo>
                  <a:lnTo>
                    <a:pt x="258698" y="162464"/>
                  </a:lnTo>
                  <a:lnTo>
                    <a:pt x="258911" y="162864"/>
                  </a:lnTo>
                  <a:lnTo>
                    <a:pt x="259124" y="163256"/>
                  </a:lnTo>
                  <a:lnTo>
                    <a:pt x="259337" y="163656"/>
                  </a:lnTo>
                  <a:lnTo>
                    <a:pt x="259542" y="164057"/>
                  </a:lnTo>
                  <a:lnTo>
                    <a:pt x="259738" y="164457"/>
                  </a:lnTo>
                  <a:lnTo>
                    <a:pt x="259934" y="164866"/>
                  </a:lnTo>
                  <a:lnTo>
                    <a:pt x="260121" y="165275"/>
                  </a:lnTo>
                  <a:lnTo>
                    <a:pt x="260300" y="165676"/>
                  </a:lnTo>
                  <a:lnTo>
                    <a:pt x="260479" y="166093"/>
                  </a:lnTo>
                  <a:lnTo>
                    <a:pt x="260649" y="166502"/>
                  </a:lnTo>
                  <a:lnTo>
                    <a:pt x="260820" y="166911"/>
                  </a:lnTo>
                  <a:lnTo>
                    <a:pt x="260982" y="167328"/>
                  </a:lnTo>
                  <a:lnTo>
                    <a:pt x="261135" y="167746"/>
                  </a:lnTo>
                  <a:lnTo>
                    <a:pt x="261288" y="168155"/>
                  </a:lnTo>
                  <a:lnTo>
                    <a:pt x="261433" y="168581"/>
                  </a:lnTo>
                  <a:lnTo>
                    <a:pt x="261578" y="168998"/>
                  </a:lnTo>
                  <a:lnTo>
                    <a:pt x="261714" y="169416"/>
                  </a:lnTo>
                  <a:lnTo>
                    <a:pt x="261842" y="169841"/>
                  </a:lnTo>
                  <a:lnTo>
                    <a:pt x="261961" y="170267"/>
                  </a:lnTo>
                  <a:lnTo>
                    <a:pt x="262081" y="170685"/>
                  </a:lnTo>
                  <a:lnTo>
                    <a:pt x="262200" y="171111"/>
                  </a:lnTo>
                  <a:lnTo>
                    <a:pt x="262311" y="171545"/>
                  </a:lnTo>
                  <a:lnTo>
                    <a:pt x="262413" y="171971"/>
                  </a:lnTo>
                  <a:lnTo>
                    <a:pt x="262506" y="172397"/>
                  </a:lnTo>
                  <a:lnTo>
                    <a:pt x="262600" y="172832"/>
                  </a:lnTo>
                  <a:lnTo>
                    <a:pt x="262685" y="173258"/>
                  </a:lnTo>
                  <a:lnTo>
                    <a:pt x="262771" y="173692"/>
                  </a:lnTo>
                  <a:lnTo>
                    <a:pt x="262839" y="174127"/>
                  </a:lnTo>
                  <a:lnTo>
                    <a:pt x="262915" y="174561"/>
                  </a:lnTo>
                  <a:lnTo>
                    <a:pt x="262975" y="174996"/>
                  </a:lnTo>
                  <a:lnTo>
                    <a:pt x="263035" y="175439"/>
                  </a:lnTo>
                  <a:lnTo>
                    <a:pt x="263086" y="175873"/>
                  </a:lnTo>
                  <a:lnTo>
                    <a:pt x="263137" y="176308"/>
                  </a:lnTo>
                  <a:lnTo>
                    <a:pt x="263180" y="176751"/>
                  </a:lnTo>
                  <a:lnTo>
                    <a:pt x="263214" y="177194"/>
                  </a:lnTo>
                  <a:lnTo>
                    <a:pt x="263248" y="177628"/>
                  </a:lnTo>
                  <a:lnTo>
                    <a:pt x="263273" y="178071"/>
                  </a:lnTo>
                  <a:lnTo>
                    <a:pt x="263290" y="178514"/>
                  </a:lnTo>
                  <a:lnTo>
                    <a:pt x="263307" y="178957"/>
                  </a:lnTo>
                  <a:lnTo>
                    <a:pt x="263316" y="179400"/>
                  </a:lnTo>
                  <a:lnTo>
                    <a:pt x="263316" y="179852"/>
                  </a:lnTo>
                  <a:lnTo>
                    <a:pt x="263316" y="179852"/>
                  </a:lnTo>
                  <a:lnTo>
                    <a:pt x="263307" y="180661"/>
                  </a:lnTo>
                  <a:lnTo>
                    <a:pt x="263282" y="181462"/>
                  </a:lnTo>
                  <a:lnTo>
                    <a:pt x="263231" y="182271"/>
                  </a:lnTo>
                  <a:lnTo>
                    <a:pt x="263162" y="183072"/>
                  </a:lnTo>
                  <a:lnTo>
                    <a:pt x="263069" y="183864"/>
                  </a:lnTo>
                  <a:lnTo>
                    <a:pt x="262967" y="184657"/>
                  </a:lnTo>
                  <a:lnTo>
                    <a:pt x="262839" y="185449"/>
                  </a:lnTo>
                  <a:lnTo>
                    <a:pt x="262694" y="186233"/>
                  </a:lnTo>
                  <a:lnTo>
                    <a:pt x="262532" y="187008"/>
                  </a:lnTo>
                  <a:lnTo>
                    <a:pt x="262345" y="187783"/>
                  </a:lnTo>
                  <a:lnTo>
                    <a:pt x="262149" y="188558"/>
                  </a:lnTo>
                  <a:lnTo>
                    <a:pt x="261927" y="189325"/>
                  </a:lnTo>
                  <a:lnTo>
                    <a:pt x="261689" y="190083"/>
                  </a:lnTo>
                  <a:lnTo>
                    <a:pt x="261433" y="190833"/>
                  </a:lnTo>
                  <a:lnTo>
                    <a:pt x="261160" y="191583"/>
                  </a:lnTo>
                  <a:lnTo>
                    <a:pt x="260871" y="192324"/>
                  </a:lnTo>
                  <a:lnTo>
                    <a:pt x="260564" y="193057"/>
                  </a:lnTo>
                  <a:lnTo>
                    <a:pt x="260240" y="193789"/>
                  </a:lnTo>
                  <a:lnTo>
                    <a:pt x="259908" y="194513"/>
                  </a:lnTo>
                  <a:lnTo>
                    <a:pt x="259550" y="195229"/>
                  </a:lnTo>
                  <a:lnTo>
                    <a:pt x="259175" y="195936"/>
                  </a:lnTo>
                  <a:lnTo>
                    <a:pt x="258784" y="196635"/>
                  </a:lnTo>
                  <a:lnTo>
                    <a:pt x="258375" y="197333"/>
                  </a:lnTo>
                  <a:lnTo>
                    <a:pt x="257957" y="198015"/>
                  </a:lnTo>
                  <a:lnTo>
                    <a:pt x="257523" y="198696"/>
                  </a:lnTo>
                  <a:lnTo>
                    <a:pt x="257063" y="199369"/>
                  </a:lnTo>
                  <a:lnTo>
                    <a:pt x="256594" y="200034"/>
                  </a:lnTo>
                  <a:lnTo>
                    <a:pt x="256117" y="200690"/>
                  </a:lnTo>
                  <a:lnTo>
                    <a:pt x="255614" y="201329"/>
                  </a:lnTo>
                  <a:lnTo>
                    <a:pt x="255103" y="201968"/>
                  </a:lnTo>
                  <a:lnTo>
                    <a:pt x="254575" y="202598"/>
                  </a:lnTo>
                  <a:lnTo>
                    <a:pt x="254030" y="203220"/>
                  </a:lnTo>
                  <a:lnTo>
                    <a:pt x="253476" y="203825"/>
                  </a:lnTo>
                  <a:lnTo>
                    <a:pt x="252905" y="204430"/>
                  </a:lnTo>
                  <a:lnTo>
                    <a:pt x="252317" y="205018"/>
                  </a:lnTo>
                  <a:lnTo>
                    <a:pt x="251712" y="205597"/>
                  </a:lnTo>
                  <a:lnTo>
                    <a:pt x="251108" y="206168"/>
                  </a:lnTo>
                  <a:lnTo>
                    <a:pt x="250477" y="206730"/>
                  </a:lnTo>
                  <a:lnTo>
                    <a:pt x="249838" y="207275"/>
                  </a:lnTo>
                  <a:lnTo>
                    <a:pt x="249182" y="207812"/>
                  </a:lnTo>
                  <a:lnTo>
                    <a:pt x="248518" y="208340"/>
                  </a:lnTo>
                  <a:lnTo>
                    <a:pt x="247845" y="208860"/>
                  </a:lnTo>
                  <a:lnTo>
                    <a:pt x="247146" y="209363"/>
                  </a:lnTo>
                  <a:lnTo>
                    <a:pt x="246448" y="209857"/>
                  </a:lnTo>
                  <a:lnTo>
                    <a:pt x="245732" y="210342"/>
                  </a:lnTo>
                  <a:lnTo>
                    <a:pt x="244999" y="210811"/>
                  </a:lnTo>
                  <a:lnTo>
                    <a:pt x="244267" y="211271"/>
                  </a:lnTo>
                  <a:lnTo>
                    <a:pt x="243517" y="211714"/>
                  </a:lnTo>
                  <a:lnTo>
                    <a:pt x="242750" y="212148"/>
                  </a:lnTo>
                  <a:lnTo>
                    <a:pt x="241975" y="212566"/>
                  </a:lnTo>
                  <a:lnTo>
                    <a:pt x="241191" y="212975"/>
                  </a:lnTo>
                  <a:lnTo>
                    <a:pt x="240399" y="213367"/>
                  </a:lnTo>
                  <a:lnTo>
                    <a:pt x="239589" y="213750"/>
                  </a:lnTo>
                  <a:lnTo>
                    <a:pt x="238772" y="214116"/>
                  </a:lnTo>
                  <a:lnTo>
                    <a:pt x="237945" y="214466"/>
                  </a:lnTo>
                  <a:lnTo>
                    <a:pt x="237102" y="214807"/>
                  </a:lnTo>
                  <a:lnTo>
                    <a:pt x="236258" y="215139"/>
                  </a:lnTo>
                  <a:lnTo>
                    <a:pt x="235398" y="215445"/>
                  </a:lnTo>
                  <a:lnTo>
                    <a:pt x="234529" y="215744"/>
                  </a:lnTo>
                  <a:lnTo>
                    <a:pt x="233651" y="216025"/>
                  </a:lnTo>
                  <a:lnTo>
                    <a:pt x="232765" y="216289"/>
                  </a:lnTo>
                  <a:lnTo>
                    <a:pt x="231871" y="216544"/>
                  </a:lnTo>
                  <a:lnTo>
                    <a:pt x="230968" y="216783"/>
                  </a:lnTo>
                  <a:lnTo>
                    <a:pt x="230056" y="217005"/>
                  </a:lnTo>
                  <a:lnTo>
                    <a:pt x="230056" y="217005"/>
                  </a:lnTo>
                  <a:lnTo>
                    <a:pt x="229886" y="217047"/>
                  </a:lnTo>
                  <a:lnTo>
                    <a:pt x="229716" y="217090"/>
                  </a:lnTo>
                  <a:lnTo>
                    <a:pt x="229554" y="217141"/>
                  </a:lnTo>
                  <a:lnTo>
                    <a:pt x="229392" y="217200"/>
                  </a:lnTo>
                  <a:lnTo>
                    <a:pt x="229238" y="217260"/>
                  </a:lnTo>
                  <a:lnTo>
                    <a:pt x="229077" y="217337"/>
                  </a:lnTo>
                  <a:lnTo>
                    <a:pt x="228923" y="217405"/>
                  </a:lnTo>
                  <a:lnTo>
                    <a:pt x="228778" y="217482"/>
                  </a:lnTo>
                  <a:lnTo>
                    <a:pt x="228625" y="217567"/>
                  </a:lnTo>
                  <a:lnTo>
                    <a:pt x="228489" y="217652"/>
                  </a:lnTo>
                  <a:lnTo>
                    <a:pt x="228344" y="217746"/>
                  </a:lnTo>
                  <a:lnTo>
                    <a:pt x="228208" y="217839"/>
                  </a:lnTo>
                  <a:lnTo>
                    <a:pt x="228071" y="217942"/>
                  </a:lnTo>
                  <a:lnTo>
                    <a:pt x="227944" y="218052"/>
                  </a:lnTo>
                  <a:lnTo>
                    <a:pt x="227816" y="218155"/>
                  </a:lnTo>
                  <a:lnTo>
                    <a:pt x="227688" y="218274"/>
                  </a:lnTo>
                  <a:lnTo>
                    <a:pt x="227569" y="218385"/>
                  </a:lnTo>
                  <a:lnTo>
                    <a:pt x="227458" y="218512"/>
                  </a:lnTo>
                  <a:lnTo>
                    <a:pt x="227347" y="218632"/>
                  </a:lnTo>
                  <a:lnTo>
                    <a:pt x="227236" y="218759"/>
                  </a:lnTo>
                  <a:lnTo>
                    <a:pt x="227134" y="218896"/>
                  </a:lnTo>
                  <a:lnTo>
                    <a:pt x="227032" y="219032"/>
                  </a:lnTo>
                  <a:lnTo>
                    <a:pt x="226938" y="219168"/>
                  </a:lnTo>
                  <a:lnTo>
                    <a:pt x="226845" y="219313"/>
                  </a:lnTo>
                  <a:lnTo>
                    <a:pt x="226759" y="219458"/>
                  </a:lnTo>
                  <a:lnTo>
                    <a:pt x="226683" y="219611"/>
                  </a:lnTo>
                  <a:lnTo>
                    <a:pt x="226606" y="219765"/>
                  </a:lnTo>
                  <a:lnTo>
                    <a:pt x="226529" y="219918"/>
                  </a:lnTo>
                  <a:lnTo>
                    <a:pt x="226470" y="220071"/>
                  </a:lnTo>
                  <a:lnTo>
                    <a:pt x="226402" y="220233"/>
                  </a:lnTo>
                  <a:lnTo>
                    <a:pt x="226350" y="220395"/>
                  </a:lnTo>
                  <a:lnTo>
                    <a:pt x="226299" y="220566"/>
                  </a:lnTo>
                  <a:lnTo>
                    <a:pt x="226299" y="220566"/>
                  </a:lnTo>
                  <a:lnTo>
                    <a:pt x="226257" y="220727"/>
                  </a:lnTo>
                  <a:lnTo>
                    <a:pt x="226214" y="220898"/>
                  </a:lnTo>
                  <a:lnTo>
                    <a:pt x="226180" y="221068"/>
                  </a:lnTo>
                  <a:lnTo>
                    <a:pt x="226154" y="221239"/>
                  </a:lnTo>
                  <a:lnTo>
                    <a:pt x="226129" y="221409"/>
                  </a:lnTo>
                  <a:lnTo>
                    <a:pt x="226112" y="221571"/>
                  </a:lnTo>
                  <a:lnTo>
                    <a:pt x="226103" y="221741"/>
                  </a:lnTo>
                  <a:lnTo>
                    <a:pt x="226103" y="221912"/>
                  </a:lnTo>
                  <a:lnTo>
                    <a:pt x="226103" y="222082"/>
                  </a:lnTo>
                  <a:lnTo>
                    <a:pt x="226103" y="222252"/>
                  </a:lnTo>
                  <a:lnTo>
                    <a:pt x="226120" y="222423"/>
                  </a:lnTo>
                  <a:lnTo>
                    <a:pt x="226137" y="222585"/>
                  </a:lnTo>
                  <a:lnTo>
                    <a:pt x="226154" y="222755"/>
                  </a:lnTo>
                  <a:lnTo>
                    <a:pt x="226189" y="222917"/>
                  </a:lnTo>
                  <a:lnTo>
                    <a:pt x="226223" y="223079"/>
                  </a:lnTo>
                  <a:lnTo>
                    <a:pt x="226257" y="223249"/>
                  </a:lnTo>
                  <a:lnTo>
                    <a:pt x="226299" y="223411"/>
                  </a:lnTo>
                  <a:lnTo>
                    <a:pt x="226350" y="223564"/>
                  </a:lnTo>
                  <a:lnTo>
                    <a:pt x="226410" y="223726"/>
                  </a:lnTo>
                  <a:lnTo>
                    <a:pt x="226470" y="223880"/>
                  </a:lnTo>
                  <a:lnTo>
                    <a:pt x="226529" y="224041"/>
                  </a:lnTo>
                  <a:lnTo>
                    <a:pt x="226606" y="224186"/>
                  </a:lnTo>
                  <a:lnTo>
                    <a:pt x="226683" y="224340"/>
                  </a:lnTo>
                  <a:lnTo>
                    <a:pt x="226759" y="224493"/>
                  </a:lnTo>
                  <a:lnTo>
                    <a:pt x="226845" y="224638"/>
                  </a:lnTo>
                  <a:lnTo>
                    <a:pt x="226938" y="224783"/>
                  </a:lnTo>
                  <a:lnTo>
                    <a:pt x="227032" y="224919"/>
                  </a:lnTo>
                  <a:lnTo>
                    <a:pt x="227134" y="225055"/>
                  </a:lnTo>
                  <a:lnTo>
                    <a:pt x="227236" y="225192"/>
                  </a:lnTo>
                  <a:lnTo>
                    <a:pt x="227347" y="225319"/>
                  </a:lnTo>
                  <a:lnTo>
                    <a:pt x="227466" y="225447"/>
                  </a:lnTo>
                  <a:lnTo>
                    <a:pt x="227586" y="225575"/>
                  </a:lnTo>
                  <a:lnTo>
                    <a:pt x="227586" y="225575"/>
                  </a:lnTo>
                  <a:lnTo>
                    <a:pt x="227901" y="225899"/>
                  </a:lnTo>
                  <a:lnTo>
                    <a:pt x="228208" y="226222"/>
                  </a:lnTo>
                  <a:lnTo>
                    <a:pt x="228514" y="226546"/>
                  </a:lnTo>
                  <a:lnTo>
                    <a:pt x="228821" y="226878"/>
                  </a:lnTo>
                  <a:lnTo>
                    <a:pt x="229119" y="227219"/>
                  </a:lnTo>
                  <a:lnTo>
                    <a:pt x="229409" y="227551"/>
                  </a:lnTo>
                  <a:lnTo>
                    <a:pt x="229699" y="227892"/>
                  </a:lnTo>
                  <a:lnTo>
                    <a:pt x="229988" y="228242"/>
                  </a:lnTo>
                  <a:lnTo>
                    <a:pt x="230269" y="228582"/>
                  </a:lnTo>
                  <a:lnTo>
                    <a:pt x="230542" y="228932"/>
                  </a:lnTo>
                  <a:lnTo>
                    <a:pt x="230815" y="229289"/>
                  </a:lnTo>
                  <a:lnTo>
                    <a:pt x="231079" y="229647"/>
                  </a:lnTo>
                  <a:lnTo>
                    <a:pt x="231343" y="230005"/>
                  </a:lnTo>
                  <a:lnTo>
                    <a:pt x="231607" y="230363"/>
                  </a:lnTo>
                  <a:lnTo>
                    <a:pt x="231854" y="230729"/>
                  </a:lnTo>
                  <a:lnTo>
                    <a:pt x="232109" y="231095"/>
                  </a:lnTo>
                  <a:lnTo>
                    <a:pt x="232348" y="231470"/>
                  </a:lnTo>
                  <a:lnTo>
                    <a:pt x="232587" y="231837"/>
                  </a:lnTo>
                  <a:lnTo>
                    <a:pt x="232825" y="232212"/>
                  </a:lnTo>
                  <a:lnTo>
                    <a:pt x="233055" y="232595"/>
                  </a:lnTo>
                  <a:lnTo>
                    <a:pt x="233285" y="232970"/>
                  </a:lnTo>
                  <a:lnTo>
                    <a:pt x="233507" y="233353"/>
                  </a:lnTo>
                  <a:lnTo>
                    <a:pt x="233720" y="233736"/>
                  </a:lnTo>
                  <a:lnTo>
                    <a:pt x="233933" y="234128"/>
                  </a:lnTo>
                  <a:lnTo>
                    <a:pt x="234137" y="234512"/>
                  </a:lnTo>
                  <a:lnTo>
                    <a:pt x="234342" y="234904"/>
                  </a:lnTo>
                  <a:lnTo>
                    <a:pt x="234538" y="235296"/>
                  </a:lnTo>
                  <a:lnTo>
                    <a:pt x="234733" y="235696"/>
                  </a:lnTo>
                  <a:lnTo>
                    <a:pt x="234921" y="236088"/>
                  </a:lnTo>
                  <a:lnTo>
                    <a:pt x="235100" y="236488"/>
                  </a:lnTo>
                  <a:lnTo>
                    <a:pt x="235279" y="236889"/>
                  </a:lnTo>
                  <a:lnTo>
                    <a:pt x="235449" y="237298"/>
                  </a:lnTo>
                  <a:lnTo>
                    <a:pt x="235619" y="237698"/>
                  </a:lnTo>
                  <a:lnTo>
                    <a:pt x="235781" y="238107"/>
                  </a:lnTo>
                  <a:lnTo>
                    <a:pt x="235943" y="238516"/>
                  </a:lnTo>
                  <a:lnTo>
                    <a:pt x="236097" y="238925"/>
                  </a:lnTo>
                  <a:lnTo>
                    <a:pt x="236241" y="239334"/>
                  </a:lnTo>
                  <a:lnTo>
                    <a:pt x="236386" y="239751"/>
                  </a:lnTo>
                  <a:lnTo>
                    <a:pt x="236523" y="240160"/>
                  </a:lnTo>
                  <a:lnTo>
                    <a:pt x="236659" y="240578"/>
                  </a:lnTo>
                  <a:lnTo>
                    <a:pt x="236787" y="240995"/>
                  </a:lnTo>
                  <a:lnTo>
                    <a:pt x="236906" y="241412"/>
                  </a:lnTo>
                  <a:lnTo>
                    <a:pt x="237025" y="241830"/>
                  </a:lnTo>
                  <a:lnTo>
                    <a:pt x="237136" y="242256"/>
                  </a:lnTo>
                  <a:lnTo>
                    <a:pt x="237238" y="242673"/>
                  </a:lnTo>
                  <a:lnTo>
                    <a:pt x="237340" y="243099"/>
                  </a:lnTo>
                  <a:lnTo>
                    <a:pt x="237434" y="243525"/>
                  </a:lnTo>
                  <a:lnTo>
                    <a:pt x="237528" y="243951"/>
                  </a:lnTo>
                  <a:lnTo>
                    <a:pt x="237613" y="244377"/>
                  </a:lnTo>
                  <a:lnTo>
                    <a:pt x="237698" y="244803"/>
                  </a:lnTo>
                  <a:lnTo>
                    <a:pt x="237766" y="245229"/>
                  </a:lnTo>
                  <a:lnTo>
                    <a:pt x="237834" y="245655"/>
                  </a:lnTo>
                  <a:lnTo>
                    <a:pt x="237903" y="246081"/>
                  </a:lnTo>
                  <a:lnTo>
                    <a:pt x="237962" y="246515"/>
                  </a:lnTo>
                  <a:lnTo>
                    <a:pt x="238013" y="246941"/>
                  </a:lnTo>
                  <a:lnTo>
                    <a:pt x="238065" y="247376"/>
                  </a:lnTo>
                  <a:lnTo>
                    <a:pt x="238107" y="247810"/>
                  </a:lnTo>
                  <a:lnTo>
                    <a:pt x="238141" y="248236"/>
                  </a:lnTo>
                  <a:lnTo>
                    <a:pt x="238175" y="248671"/>
                  </a:lnTo>
                  <a:lnTo>
                    <a:pt x="238192" y="249105"/>
                  </a:lnTo>
                  <a:lnTo>
                    <a:pt x="238218" y="249531"/>
                  </a:lnTo>
                  <a:lnTo>
                    <a:pt x="238226" y="249966"/>
                  </a:lnTo>
                  <a:lnTo>
                    <a:pt x="238235" y="250400"/>
                  </a:lnTo>
                  <a:lnTo>
                    <a:pt x="238243" y="250835"/>
                  </a:lnTo>
                  <a:lnTo>
                    <a:pt x="238243" y="250835"/>
                  </a:lnTo>
                  <a:lnTo>
                    <a:pt x="238235" y="251440"/>
                  </a:lnTo>
                  <a:lnTo>
                    <a:pt x="238218" y="252045"/>
                  </a:lnTo>
                  <a:lnTo>
                    <a:pt x="238192" y="252649"/>
                  </a:lnTo>
                  <a:lnTo>
                    <a:pt x="238150" y="253254"/>
                  </a:lnTo>
                  <a:lnTo>
                    <a:pt x="238099" y="253859"/>
                  </a:lnTo>
                  <a:lnTo>
                    <a:pt x="238039" y="254455"/>
                  </a:lnTo>
                  <a:lnTo>
                    <a:pt x="237971" y="255060"/>
                  </a:lnTo>
                  <a:lnTo>
                    <a:pt x="237886" y="255657"/>
                  </a:lnTo>
                  <a:lnTo>
                    <a:pt x="237792" y="256253"/>
                  </a:lnTo>
                  <a:lnTo>
                    <a:pt x="237690" y="256849"/>
                  </a:lnTo>
                  <a:lnTo>
                    <a:pt x="237570" y="257446"/>
                  </a:lnTo>
                  <a:lnTo>
                    <a:pt x="237451" y="258042"/>
                  </a:lnTo>
                  <a:lnTo>
                    <a:pt x="237306" y="258630"/>
                  </a:lnTo>
                  <a:lnTo>
                    <a:pt x="237161" y="259218"/>
                  </a:lnTo>
                  <a:lnTo>
                    <a:pt x="237008" y="259806"/>
                  </a:lnTo>
                  <a:lnTo>
                    <a:pt x="236838" y="260393"/>
                  </a:lnTo>
                  <a:lnTo>
                    <a:pt x="236659" y="260973"/>
                  </a:lnTo>
                  <a:lnTo>
                    <a:pt x="236463" y="261552"/>
                  </a:lnTo>
                  <a:lnTo>
                    <a:pt x="236267" y="262131"/>
                  </a:lnTo>
                  <a:lnTo>
                    <a:pt x="236054" y="262702"/>
                  </a:lnTo>
                  <a:lnTo>
                    <a:pt x="235832" y="263273"/>
                  </a:lnTo>
                  <a:lnTo>
                    <a:pt x="235602" y="263844"/>
                  </a:lnTo>
                  <a:lnTo>
                    <a:pt x="235355" y="264406"/>
                  </a:lnTo>
                  <a:lnTo>
                    <a:pt x="235108" y="264968"/>
                  </a:lnTo>
                  <a:lnTo>
                    <a:pt x="234844" y="265522"/>
                  </a:lnTo>
                  <a:lnTo>
                    <a:pt x="234572" y="266084"/>
                  </a:lnTo>
                  <a:lnTo>
                    <a:pt x="234290" y="266630"/>
                  </a:lnTo>
                  <a:lnTo>
                    <a:pt x="233992" y="267175"/>
                  </a:lnTo>
                  <a:lnTo>
                    <a:pt x="233694" y="267720"/>
                  </a:lnTo>
                  <a:lnTo>
                    <a:pt x="233379" y="268257"/>
                  </a:lnTo>
                  <a:lnTo>
                    <a:pt x="233055" y="268794"/>
                  </a:lnTo>
                  <a:lnTo>
                    <a:pt x="232723" y="269322"/>
                  </a:lnTo>
                  <a:lnTo>
                    <a:pt x="232723" y="269322"/>
                  </a:lnTo>
                  <a:lnTo>
                    <a:pt x="232587" y="269552"/>
                  </a:lnTo>
                  <a:lnTo>
                    <a:pt x="232459" y="269782"/>
                  </a:lnTo>
                  <a:lnTo>
                    <a:pt x="232348" y="270012"/>
                  </a:lnTo>
                  <a:lnTo>
                    <a:pt x="232254" y="270250"/>
                  </a:lnTo>
                  <a:lnTo>
                    <a:pt x="232169" y="270489"/>
                  </a:lnTo>
                  <a:lnTo>
                    <a:pt x="232092" y="270727"/>
                  </a:lnTo>
                  <a:lnTo>
                    <a:pt x="232033" y="270974"/>
                  </a:lnTo>
                  <a:lnTo>
                    <a:pt x="231982" y="271213"/>
                  </a:lnTo>
                  <a:lnTo>
                    <a:pt x="231948" y="271460"/>
                  </a:lnTo>
                  <a:lnTo>
                    <a:pt x="231922" y="271707"/>
                  </a:lnTo>
                  <a:lnTo>
                    <a:pt x="231914" y="271954"/>
                  </a:lnTo>
                  <a:lnTo>
                    <a:pt x="231914" y="272201"/>
                  </a:lnTo>
                  <a:lnTo>
                    <a:pt x="231922" y="272448"/>
                  </a:lnTo>
                  <a:lnTo>
                    <a:pt x="231948" y="272695"/>
                  </a:lnTo>
                  <a:lnTo>
                    <a:pt x="231982" y="272934"/>
                  </a:lnTo>
                  <a:lnTo>
                    <a:pt x="232033" y="273172"/>
                  </a:lnTo>
                  <a:lnTo>
                    <a:pt x="232084" y="273411"/>
                  </a:lnTo>
                  <a:lnTo>
                    <a:pt x="232152" y="273650"/>
                  </a:lnTo>
                  <a:lnTo>
                    <a:pt x="232237" y="273880"/>
                  </a:lnTo>
                  <a:lnTo>
                    <a:pt x="232331" y="274110"/>
                  </a:lnTo>
                  <a:lnTo>
                    <a:pt x="232433" y="274331"/>
                  </a:lnTo>
                  <a:lnTo>
                    <a:pt x="232544" y="274553"/>
                  </a:lnTo>
                  <a:lnTo>
                    <a:pt x="232672" y="274766"/>
                  </a:lnTo>
                  <a:lnTo>
                    <a:pt x="232808" y="274970"/>
                  </a:lnTo>
                  <a:lnTo>
                    <a:pt x="232953" y="275175"/>
                  </a:lnTo>
                  <a:lnTo>
                    <a:pt x="233106" y="275370"/>
                  </a:lnTo>
                  <a:lnTo>
                    <a:pt x="233277" y="275558"/>
                  </a:lnTo>
                  <a:lnTo>
                    <a:pt x="233447" y="275745"/>
                  </a:lnTo>
                  <a:lnTo>
                    <a:pt x="233634" y="275916"/>
                  </a:lnTo>
                  <a:lnTo>
                    <a:pt x="233839" y="276078"/>
                  </a:lnTo>
                  <a:lnTo>
                    <a:pt x="234043" y="276239"/>
                  </a:lnTo>
                  <a:lnTo>
                    <a:pt x="234265" y="276384"/>
                  </a:lnTo>
                  <a:lnTo>
                    <a:pt x="234265" y="276384"/>
                  </a:lnTo>
                  <a:lnTo>
                    <a:pt x="234418" y="276486"/>
                  </a:lnTo>
                  <a:lnTo>
                    <a:pt x="234589" y="276580"/>
                  </a:lnTo>
                  <a:lnTo>
                    <a:pt x="234750" y="276665"/>
                  </a:lnTo>
                  <a:lnTo>
                    <a:pt x="234921" y="276742"/>
                  </a:lnTo>
                  <a:lnTo>
                    <a:pt x="235091" y="276819"/>
                  </a:lnTo>
                  <a:lnTo>
                    <a:pt x="235262" y="276878"/>
                  </a:lnTo>
                  <a:lnTo>
                    <a:pt x="235432" y="276938"/>
                  </a:lnTo>
                  <a:lnTo>
                    <a:pt x="235602" y="276998"/>
                  </a:lnTo>
                  <a:lnTo>
                    <a:pt x="235781" y="277040"/>
                  </a:lnTo>
                  <a:lnTo>
                    <a:pt x="235952" y="277083"/>
                  </a:lnTo>
                  <a:lnTo>
                    <a:pt x="236131" y="277117"/>
                  </a:lnTo>
                  <a:lnTo>
                    <a:pt x="236310" y="277142"/>
                  </a:lnTo>
                  <a:lnTo>
                    <a:pt x="236480" y="277168"/>
                  </a:lnTo>
                  <a:lnTo>
                    <a:pt x="236659" y="277185"/>
                  </a:lnTo>
                  <a:lnTo>
                    <a:pt x="236838" y="277194"/>
                  </a:lnTo>
                  <a:lnTo>
                    <a:pt x="237017" y="277194"/>
                  </a:lnTo>
                  <a:lnTo>
                    <a:pt x="237017" y="277194"/>
                  </a:lnTo>
                  <a:lnTo>
                    <a:pt x="237332" y="277185"/>
                  </a:lnTo>
                  <a:lnTo>
                    <a:pt x="237647" y="277160"/>
                  </a:lnTo>
                  <a:lnTo>
                    <a:pt x="237954" y="277108"/>
                  </a:lnTo>
                  <a:lnTo>
                    <a:pt x="238260" y="277040"/>
                  </a:lnTo>
                  <a:lnTo>
                    <a:pt x="238567" y="276955"/>
                  </a:lnTo>
                  <a:lnTo>
                    <a:pt x="238857" y="276853"/>
                  </a:lnTo>
                  <a:lnTo>
                    <a:pt x="239146" y="276725"/>
                  </a:lnTo>
                  <a:lnTo>
                    <a:pt x="239436" y="276589"/>
                  </a:lnTo>
                  <a:lnTo>
                    <a:pt x="239709" y="276427"/>
                  </a:lnTo>
                  <a:lnTo>
                    <a:pt x="239973" y="276256"/>
                  </a:lnTo>
                  <a:lnTo>
                    <a:pt x="240228" y="276061"/>
                  </a:lnTo>
                  <a:lnTo>
                    <a:pt x="240356" y="275958"/>
                  </a:lnTo>
                  <a:lnTo>
                    <a:pt x="240475" y="275848"/>
                  </a:lnTo>
                  <a:lnTo>
                    <a:pt x="240595" y="275737"/>
                  </a:lnTo>
                  <a:lnTo>
                    <a:pt x="240706" y="275626"/>
                  </a:lnTo>
                  <a:lnTo>
                    <a:pt x="240816" y="275507"/>
                  </a:lnTo>
                  <a:lnTo>
                    <a:pt x="240927" y="275379"/>
                  </a:lnTo>
                  <a:lnTo>
                    <a:pt x="241029" y="275251"/>
                  </a:lnTo>
                  <a:lnTo>
                    <a:pt x="241131" y="275123"/>
                  </a:lnTo>
                  <a:lnTo>
                    <a:pt x="241225" y="274987"/>
                  </a:lnTo>
                  <a:lnTo>
                    <a:pt x="241319" y="274842"/>
                  </a:lnTo>
                  <a:lnTo>
                    <a:pt x="241319" y="274842"/>
                  </a:lnTo>
                  <a:lnTo>
                    <a:pt x="241753" y="274161"/>
                  </a:lnTo>
                  <a:lnTo>
                    <a:pt x="242171" y="273462"/>
                  </a:lnTo>
                  <a:lnTo>
                    <a:pt x="242580" y="272764"/>
                  </a:lnTo>
                  <a:lnTo>
                    <a:pt x="242972" y="272065"/>
                  </a:lnTo>
                  <a:lnTo>
                    <a:pt x="243346" y="271358"/>
                  </a:lnTo>
                  <a:lnTo>
                    <a:pt x="243713" y="270642"/>
                  </a:lnTo>
                  <a:lnTo>
                    <a:pt x="244071" y="269927"/>
                  </a:lnTo>
                  <a:lnTo>
                    <a:pt x="244403" y="269202"/>
                  </a:lnTo>
                  <a:lnTo>
                    <a:pt x="244735" y="268478"/>
                  </a:lnTo>
                  <a:lnTo>
                    <a:pt x="245042" y="267746"/>
                  </a:lnTo>
                  <a:lnTo>
                    <a:pt x="245349" y="267004"/>
                  </a:lnTo>
                  <a:lnTo>
                    <a:pt x="245630" y="266263"/>
                  </a:lnTo>
                  <a:lnTo>
                    <a:pt x="245902" y="265522"/>
                  </a:lnTo>
                  <a:lnTo>
                    <a:pt x="246166" y="264772"/>
                  </a:lnTo>
                  <a:lnTo>
                    <a:pt x="246413" y="264023"/>
                  </a:lnTo>
                  <a:lnTo>
                    <a:pt x="246643" y="263264"/>
                  </a:lnTo>
                  <a:lnTo>
                    <a:pt x="246856" y="262506"/>
                  </a:lnTo>
                  <a:lnTo>
                    <a:pt x="247061" y="261748"/>
                  </a:lnTo>
                  <a:lnTo>
                    <a:pt x="247257" y="260981"/>
                  </a:lnTo>
                  <a:lnTo>
                    <a:pt x="247436" y="260215"/>
                  </a:lnTo>
                  <a:lnTo>
                    <a:pt x="247598" y="259439"/>
                  </a:lnTo>
                  <a:lnTo>
                    <a:pt x="247742" y="258664"/>
                  </a:lnTo>
                  <a:lnTo>
                    <a:pt x="247879" y="257889"/>
                  </a:lnTo>
                  <a:lnTo>
                    <a:pt x="247998" y="257114"/>
                  </a:lnTo>
                  <a:lnTo>
                    <a:pt x="248109" y="256338"/>
                  </a:lnTo>
                  <a:lnTo>
                    <a:pt x="248203" y="255554"/>
                  </a:lnTo>
                  <a:lnTo>
                    <a:pt x="248279" y="254771"/>
                  </a:lnTo>
                  <a:lnTo>
                    <a:pt x="248347" y="253987"/>
                  </a:lnTo>
                  <a:lnTo>
                    <a:pt x="248398" y="253195"/>
                  </a:lnTo>
                  <a:lnTo>
                    <a:pt x="248433" y="252411"/>
                  </a:lnTo>
                  <a:lnTo>
                    <a:pt x="248450" y="251627"/>
                  </a:lnTo>
                  <a:lnTo>
                    <a:pt x="248458" y="250835"/>
                  </a:lnTo>
                  <a:lnTo>
                    <a:pt x="248458" y="250835"/>
                  </a:lnTo>
                  <a:lnTo>
                    <a:pt x="248450" y="249966"/>
                  </a:lnTo>
                  <a:lnTo>
                    <a:pt x="248424" y="249097"/>
                  </a:lnTo>
                  <a:lnTo>
                    <a:pt x="248381" y="248228"/>
                  </a:lnTo>
                  <a:lnTo>
                    <a:pt x="248322" y="247367"/>
                  </a:lnTo>
                  <a:lnTo>
                    <a:pt x="248245" y="246498"/>
                  </a:lnTo>
                  <a:lnTo>
                    <a:pt x="248143" y="245638"/>
                  </a:lnTo>
                  <a:lnTo>
                    <a:pt x="248032" y="244778"/>
                  </a:lnTo>
                  <a:lnTo>
                    <a:pt x="247904" y="243917"/>
                  </a:lnTo>
                  <a:lnTo>
                    <a:pt x="247760" y="243065"/>
                  </a:lnTo>
                  <a:lnTo>
                    <a:pt x="247598" y="242205"/>
                  </a:lnTo>
                  <a:lnTo>
                    <a:pt x="247419" y="241361"/>
                  </a:lnTo>
                  <a:lnTo>
                    <a:pt x="247223" y="240509"/>
                  </a:lnTo>
                  <a:lnTo>
                    <a:pt x="247010" y="239666"/>
                  </a:lnTo>
                  <a:lnTo>
                    <a:pt x="246788" y="238823"/>
                  </a:lnTo>
                  <a:lnTo>
                    <a:pt x="246541" y="237988"/>
                  </a:lnTo>
                  <a:lnTo>
                    <a:pt x="246286" y="237153"/>
                  </a:lnTo>
                  <a:lnTo>
                    <a:pt x="246005" y="236326"/>
                  </a:lnTo>
                  <a:lnTo>
                    <a:pt x="245715" y="235508"/>
                  </a:lnTo>
                  <a:lnTo>
                    <a:pt x="245408" y="234682"/>
                  </a:lnTo>
                  <a:lnTo>
                    <a:pt x="245084" y="233873"/>
                  </a:lnTo>
                  <a:lnTo>
                    <a:pt x="244752" y="233063"/>
                  </a:lnTo>
                  <a:lnTo>
                    <a:pt x="244394" y="232263"/>
                  </a:lnTo>
                  <a:lnTo>
                    <a:pt x="244028" y="231470"/>
                  </a:lnTo>
                  <a:lnTo>
                    <a:pt x="243645" y="230678"/>
                  </a:lnTo>
                  <a:lnTo>
                    <a:pt x="243244" y="229894"/>
                  </a:lnTo>
                  <a:lnTo>
                    <a:pt x="242835" y="229119"/>
                  </a:lnTo>
                  <a:lnTo>
                    <a:pt x="242409" y="228352"/>
                  </a:lnTo>
                  <a:lnTo>
                    <a:pt x="241966" y="227594"/>
                  </a:lnTo>
                  <a:lnTo>
                    <a:pt x="241506" y="226836"/>
                  </a:lnTo>
                  <a:lnTo>
                    <a:pt x="241038" y="226086"/>
                  </a:lnTo>
                  <a:lnTo>
                    <a:pt x="240552" y="225353"/>
                  </a:lnTo>
                  <a:lnTo>
                    <a:pt x="240050" y="224621"/>
                  </a:lnTo>
                  <a:lnTo>
                    <a:pt x="240050" y="224621"/>
                  </a:lnTo>
                  <a:lnTo>
                    <a:pt x="240987" y="224263"/>
                  </a:lnTo>
                  <a:lnTo>
                    <a:pt x="241915" y="223880"/>
                  </a:lnTo>
                  <a:lnTo>
                    <a:pt x="242827" y="223496"/>
                  </a:lnTo>
                  <a:lnTo>
                    <a:pt x="243730" y="223087"/>
                  </a:lnTo>
                  <a:lnTo>
                    <a:pt x="244624" y="222670"/>
                  </a:lnTo>
                  <a:lnTo>
                    <a:pt x="245510" y="222235"/>
                  </a:lnTo>
                  <a:lnTo>
                    <a:pt x="246388" y="221792"/>
                  </a:lnTo>
                  <a:lnTo>
                    <a:pt x="247248" y="221332"/>
                  </a:lnTo>
                  <a:lnTo>
                    <a:pt x="248100" y="220855"/>
                  </a:lnTo>
                  <a:lnTo>
                    <a:pt x="248944" y="220370"/>
                  </a:lnTo>
                  <a:lnTo>
                    <a:pt x="249770" y="219876"/>
                  </a:lnTo>
                  <a:lnTo>
                    <a:pt x="250588" y="219364"/>
                  </a:lnTo>
                  <a:lnTo>
                    <a:pt x="251397" y="218845"/>
                  </a:lnTo>
                  <a:lnTo>
                    <a:pt x="252190" y="218308"/>
                  </a:lnTo>
                  <a:lnTo>
                    <a:pt x="252973" y="217754"/>
                  </a:lnTo>
                  <a:lnTo>
                    <a:pt x="253749" y="217200"/>
                  </a:lnTo>
                  <a:lnTo>
                    <a:pt x="254507" y="216630"/>
                  </a:lnTo>
                  <a:lnTo>
                    <a:pt x="255248" y="216042"/>
                  </a:lnTo>
                  <a:lnTo>
                    <a:pt x="255981" y="215454"/>
                  </a:lnTo>
                  <a:lnTo>
                    <a:pt x="256705" y="214849"/>
                  </a:lnTo>
                  <a:lnTo>
                    <a:pt x="257412" y="214227"/>
                  </a:lnTo>
                  <a:lnTo>
                    <a:pt x="258110" y="213605"/>
                  </a:lnTo>
                  <a:lnTo>
                    <a:pt x="258792" y="212966"/>
                  </a:lnTo>
                  <a:lnTo>
                    <a:pt x="259465" y="212319"/>
                  </a:lnTo>
                  <a:lnTo>
                    <a:pt x="260113" y="211654"/>
                  </a:lnTo>
                  <a:lnTo>
                    <a:pt x="260760" y="210990"/>
                  </a:lnTo>
                  <a:lnTo>
                    <a:pt x="261390" y="210308"/>
                  </a:lnTo>
                  <a:lnTo>
                    <a:pt x="262004" y="209627"/>
                  </a:lnTo>
                  <a:lnTo>
                    <a:pt x="262600" y="208928"/>
                  </a:lnTo>
                  <a:lnTo>
                    <a:pt x="263188" y="208221"/>
                  </a:lnTo>
                  <a:lnTo>
                    <a:pt x="263759" y="207505"/>
                  </a:lnTo>
                  <a:lnTo>
                    <a:pt x="264313" y="206773"/>
                  </a:lnTo>
                  <a:lnTo>
                    <a:pt x="264858" y="206040"/>
                  </a:lnTo>
                  <a:lnTo>
                    <a:pt x="265386" y="205299"/>
                  </a:lnTo>
                  <a:lnTo>
                    <a:pt x="265897" y="204549"/>
                  </a:lnTo>
                  <a:lnTo>
                    <a:pt x="266400" y="203791"/>
                  </a:lnTo>
                  <a:lnTo>
                    <a:pt x="266877" y="203016"/>
                  </a:lnTo>
                  <a:lnTo>
                    <a:pt x="267345" y="202241"/>
                  </a:lnTo>
                  <a:lnTo>
                    <a:pt x="267797" y="201457"/>
                  </a:lnTo>
                  <a:lnTo>
                    <a:pt x="268231" y="200664"/>
                  </a:lnTo>
                  <a:lnTo>
                    <a:pt x="268649" y="199872"/>
                  </a:lnTo>
                  <a:lnTo>
                    <a:pt x="269049" y="199063"/>
                  </a:lnTo>
                  <a:lnTo>
                    <a:pt x="269441" y="198245"/>
                  </a:lnTo>
                  <a:lnTo>
                    <a:pt x="269808" y="197427"/>
                  </a:lnTo>
                  <a:lnTo>
                    <a:pt x="270165" y="196601"/>
                  </a:lnTo>
                  <a:lnTo>
                    <a:pt x="270498" y="195766"/>
                  </a:lnTo>
                  <a:lnTo>
                    <a:pt x="270821" y="194931"/>
                  </a:lnTo>
                  <a:lnTo>
                    <a:pt x="271128" y="194079"/>
                  </a:lnTo>
                  <a:lnTo>
                    <a:pt x="271409" y="193227"/>
                  </a:lnTo>
                  <a:lnTo>
                    <a:pt x="271682" y="192375"/>
                  </a:lnTo>
                  <a:lnTo>
                    <a:pt x="271929" y="191506"/>
                  </a:lnTo>
                  <a:lnTo>
                    <a:pt x="272167" y="190637"/>
                  </a:lnTo>
                  <a:lnTo>
                    <a:pt x="272380" y="189768"/>
                  </a:lnTo>
                  <a:lnTo>
                    <a:pt x="272576" y="188882"/>
                  </a:lnTo>
                  <a:lnTo>
                    <a:pt x="272755" y="188005"/>
                  </a:lnTo>
                  <a:lnTo>
                    <a:pt x="272917" y="187110"/>
                  </a:lnTo>
                  <a:lnTo>
                    <a:pt x="273062" y="186216"/>
                  </a:lnTo>
                  <a:lnTo>
                    <a:pt x="273190" y="185321"/>
                  </a:lnTo>
                  <a:lnTo>
                    <a:pt x="273292" y="184418"/>
                  </a:lnTo>
                  <a:lnTo>
                    <a:pt x="273377" y="183515"/>
                  </a:lnTo>
                  <a:lnTo>
                    <a:pt x="273445" y="182603"/>
                  </a:lnTo>
                  <a:lnTo>
                    <a:pt x="273496" y="181683"/>
                  </a:lnTo>
                  <a:lnTo>
                    <a:pt x="273522" y="180772"/>
                  </a:lnTo>
                  <a:lnTo>
                    <a:pt x="273539" y="179852"/>
                  </a:lnTo>
                  <a:lnTo>
                    <a:pt x="273539" y="17985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5"/>
            <p:cNvSpPr/>
            <p:nvPr/>
          </p:nvSpPr>
          <p:spPr>
            <a:xfrm>
              <a:off x="1190625" y="-3984925"/>
              <a:ext cx="0" cy="25"/>
            </a:xfrm>
            <a:custGeom>
              <a:avLst/>
              <a:gdLst/>
              <a:ahLst/>
              <a:cxnLst/>
              <a:rect l="l" t="t" r="r" b="b"/>
              <a:pathLst>
                <a:path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5"/>
            <p:cNvSpPr/>
            <p:nvPr/>
          </p:nvSpPr>
          <p:spPr>
            <a:xfrm>
              <a:off x="-6071900" y="-7061025"/>
              <a:ext cx="5811050" cy="5810825"/>
            </a:xfrm>
            <a:custGeom>
              <a:avLst/>
              <a:gdLst/>
              <a:ahLst/>
              <a:cxnLst/>
              <a:rect l="l" t="t" r="r" b="b"/>
              <a:pathLst>
                <a:path w="232442" h="232433" extrusionOk="0">
                  <a:moveTo>
                    <a:pt x="92043" y="10215"/>
                  </a:moveTo>
                  <a:lnTo>
                    <a:pt x="92299" y="10223"/>
                  </a:lnTo>
                  <a:lnTo>
                    <a:pt x="92563" y="10240"/>
                  </a:lnTo>
                  <a:lnTo>
                    <a:pt x="92818" y="10274"/>
                  </a:lnTo>
                  <a:lnTo>
                    <a:pt x="93065" y="10325"/>
                  </a:lnTo>
                  <a:lnTo>
                    <a:pt x="93313" y="10377"/>
                  </a:lnTo>
                  <a:lnTo>
                    <a:pt x="93560" y="10445"/>
                  </a:lnTo>
                  <a:lnTo>
                    <a:pt x="93798" y="10530"/>
                  </a:lnTo>
                  <a:lnTo>
                    <a:pt x="94028" y="10624"/>
                  </a:lnTo>
                  <a:lnTo>
                    <a:pt x="94250" y="10726"/>
                  </a:lnTo>
                  <a:lnTo>
                    <a:pt x="94471" y="10837"/>
                  </a:lnTo>
                  <a:lnTo>
                    <a:pt x="94684" y="10956"/>
                  </a:lnTo>
                  <a:lnTo>
                    <a:pt x="94897" y="11092"/>
                  </a:lnTo>
                  <a:lnTo>
                    <a:pt x="95093" y="11237"/>
                  </a:lnTo>
                  <a:lnTo>
                    <a:pt x="95289" y="11382"/>
                  </a:lnTo>
                  <a:lnTo>
                    <a:pt x="95476" y="11544"/>
                  </a:lnTo>
                  <a:lnTo>
                    <a:pt x="95647" y="11714"/>
                  </a:lnTo>
                  <a:lnTo>
                    <a:pt x="95817" y="11893"/>
                  </a:lnTo>
                  <a:lnTo>
                    <a:pt x="95979" y="12080"/>
                  </a:lnTo>
                  <a:lnTo>
                    <a:pt x="96132" y="12268"/>
                  </a:lnTo>
                  <a:lnTo>
                    <a:pt x="96277" y="12472"/>
                  </a:lnTo>
                  <a:lnTo>
                    <a:pt x="96405" y="12677"/>
                  </a:lnTo>
                  <a:lnTo>
                    <a:pt x="96533" y="12890"/>
                  </a:lnTo>
                  <a:lnTo>
                    <a:pt x="96644" y="13111"/>
                  </a:lnTo>
                  <a:lnTo>
                    <a:pt x="96746" y="13341"/>
                  </a:lnTo>
                  <a:lnTo>
                    <a:pt x="96840" y="13571"/>
                  </a:lnTo>
                  <a:lnTo>
                    <a:pt x="96916" y="13810"/>
                  </a:lnTo>
                  <a:lnTo>
                    <a:pt x="96984" y="14048"/>
                  </a:lnTo>
                  <a:lnTo>
                    <a:pt x="97044" y="14295"/>
                  </a:lnTo>
                  <a:lnTo>
                    <a:pt x="97087" y="14551"/>
                  </a:lnTo>
                  <a:lnTo>
                    <a:pt x="97121" y="14807"/>
                  </a:lnTo>
                  <a:lnTo>
                    <a:pt x="97138" y="15062"/>
                  </a:lnTo>
                  <a:lnTo>
                    <a:pt x="97146" y="15326"/>
                  </a:lnTo>
                  <a:lnTo>
                    <a:pt x="97138" y="15590"/>
                  </a:lnTo>
                  <a:lnTo>
                    <a:pt x="97121" y="15846"/>
                  </a:lnTo>
                  <a:lnTo>
                    <a:pt x="97087" y="16102"/>
                  </a:lnTo>
                  <a:lnTo>
                    <a:pt x="97044" y="16357"/>
                  </a:lnTo>
                  <a:lnTo>
                    <a:pt x="96984" y="16604"/>
                  </a:lnTo>
                  <a:lnTo>
                    <a:pt x="96916" y="16843"/>
                  </a:lnTo>
                  <a:lnTo>
                    <a:pt x="96840" y="17081"/>
                  </a:lnTo>
                  <a:lnTo>
                    <a:pt x="96746" y="17311"/>
                  </a:lnTo>
                  <a:lnTo>
                    <a:pt x="96644" y="17541"/>
                  </a:lnTo>
                  <a:lnTo>
                    <a:pt x="96533" y="17763"/>
                  </a:lnTo>
                  <a:lnTo>
                    <a:pt x="96405" y="17976"/>
                  </a:lnTo>
                  <a:lnTo>
                    <a:pt x="96277" y="18180"/>
                  </a:lnTo>
                  <a:lnTo>
                    <a:pt x="96132" y="18385"/>
                  </a:lnTo>
                  <a:lnTo>
                    <a:pt x="95979" y="18572"/>
                  </a:lnTo>
                  <a:lnTo>
                    <a:pt x="95817" y="18760"/>
                  </a:lnTo>
                  <a:lnTo>
                    <a:pt x="95647" y="18938"/>
                  </a:lnTo>
                  <a:lnTo>
                    <a:pt x="95476" y="19109"/>
                  </a:lnTo>
                  <a:lnTo>
                    <a:pt x="95289" y="19271"/>
                  </a:lnTo>
                  <a:lnTo>
                    <a:pt x="95093" y="19416"/>
                  </a:lnTo>
                  <a:lnTo>
                    <a:pt x="94897" y="19560"/>
                  </a:lnTo>
                  <a:lnTo>
                    <a:pt x="94684" y="19697"/>
                  </a:lnTo>
                  <a:lnTo>
                    <a:pt x="94471" y="19816"/>
                  </a:lnTo>
                  <a:lnTo>
                    <a:pt x="94250" y="19935"/>
                  </a:lnTo>
                  <a:lnTo>
                    <a:pt x="94028" y="20037"/>
                  </a:lnTo>
                  <a:lnTo>
                    <a:pt x="93798" y="20123"/>
                  </a:lnTo>
                  <a:lnTo>
                    <a:pt x="93560" y="20208"/>
                  </a:lnTo>
                  <a:lnTo>
                    <a:pt x="93313" y="20276"/>
                  </a:lnTo>
                  <a:lnTo>
                    <a:pt x="93065" y="20336"/>
                  </a:lnTo>
                  <a:lnTo>
                    <a:pt x="92818" y="20378"/>
                  </a:lnTo>
                  <a:lnTo>
                    <a:pt x="92563" y="20412"/>
                  </a:lnTo>
                  <a:lnTo>
                    <a:pt x="92299" y="20429"/>
                  </a:lnTo>
                  <a:lnTo>
                    <a:pt x="92043" y="20438"/>
                  </a:lnTo>
                  <a:lnTo>
                    <a:pt x="91779" y="20429"/>
                  </a:lnTo>
                  <a:lnTo>
                    <a:pt x="91515" y="20412"/>
                  </a:lnTo>
                  <a:lnTo>
                    <a:pt x="91259" y="20378"/>
                  </a:lnTo>
                  <a:lnTo>
                    <a:pt x="91012" y="20336"/>
                  </a:lnTo>
                  <a:lnTo>
                    <a:pt x="90765" y="20276"/>
                  </a:lnTo>
                  <a:lnTo>
                    <a:pt x="90518" y="20208"/>
                  </a:lnTo>
                  <a:lnTo>
                    <a:pt x="90288" y="20123"/>
                  </a:lnTo>
                  <a:lnTo>
                    <a:pt x="90050" y="20037"/>
                  </a:lnTo>
                  <a:lnTo>
                    <a:pt x="89828" y="19935"/>
                  </a:lnTo>
                  <a:lnTo>
                    <a:pt x="89607" y="19816"/>
                  </a:lnTo>
                  <a:lnTo>
                    <a:pt x="89394" y="19697"/>
                  </a:lnTo>
                  <a:lnTo>
                    <a:pt x="89189" y="19560"/>
                  </a:lnTo>
                  <a:lnTo>
                    <a:pt x="88985" y="19416"/>
                  </a:lnTo>
                  <a:lnTo>
                    <a:pt x="88789" y="19271"/>
                  </a:lnTo>
                  <a:lnTo>
                    <a:pt x="88610" y="19109"/>
                  </a:lnTo>
                  <a:lnTo>
                    <a:pt x="88431" y="18938"/>
                  </a:lnTo>
                  <a:lnTo>
                    <a:pt x="88261" y="18760"/>
                  </a:lnTo>
                  <a:lnTo>
                    <a:pt x="88099" y="18572"/>
                  </a:lnTo>
                  <a:lnTo>
                    <a:pt x="87945" y="18385"/>
                  </a:lnTo>
                  <a:lnTo>
                    <a:pt x="87801" y="18180"/>
                  </a:lnTo>
                  <a:lnTo>
                    <a:pt x="87673" y="17976"/>
                  </a:lnTo>
                  <a:lnTo>
                    <a:pt x="87545" y="17763"/>
                  </a:lnTo>
                  <a:lnTo>
                    <a:pt x="87434" y="17541"/>
                  </a:lnTo>
                  <a:lnTo>
                    <a:pt x="87332" y="17311"/>
                  </a:lnTo>
                  <a:lnTo>
                    <a:pt x="87238" y="17081"/>
                  </a:lnTo>
                  <a:lnTo>
                    <a:pt x="87162" y="16843"/>
                  </a:lnTo>
                  <a:lnTo>
                    <a:pt x="87093" y="16604"/>
                  </a:lnTo>
                  <a:lnTo>
                    <a:pt x="87034" y="16357"/>
                  </a:lnTo>
                  <a:lnTo>
                    <a:pt x="86991" y="16102"/>
                  </a:lnTo>
                  <a:lnTo>
                    <a:pt x="86957" y="15846"/>
                  </a:lnTo>
                  <a:lnTo>
                    <a:pt x="86940" y="15590"/>
                  </a:lnTo>
                  <a:lnTo>
                    <a:pt x="86932" y="15326"/>
                  </a:lnTo>
                  <a:lnTo>
                    <a:pt x="86940" y="15062"/>
                  </a:lnTo>
                  <a:lnTo>
                    <a:pt x="86957" y="14807"/>
                  </a:lnTo>
                  <a:lnTo>
                    <a:pt x="86991" y="14551"/>
                  </a:lnTo>
                  <a:lnTo>
                    <a:pt x="87034" y="14295"/>
                  </a:lnTo>
                  <a:lnTo>
                    <a:pt x="87093" y="14048"/>
                  </a:lnTo>
                  <a:lnTo>
                    <a:pt x="87162" y="13810"/>
                  </a:lnTo>
                  <a:lnTo>
                    <a:pt x="87238" y="13571"/>
                  </a:lnTo>
                  <a:lnTo>
                    <a:pt x="87332" y="13341"/>
                  </a:lnTo>
                  <a:lnTo>
                    <a:pt x="87434" y="13111"/>
                  </a:lnTo>
                  <a:lnTo>
                    <a:pt x="87545" y="12890"/>
                  </a:lnTo>
                  <a:lnTo>
                    <a:pt x="87673" y="12677"/>
                  </a:lnTo>
                  <a:lnTo>
                    <a:pt x="87801" y="12472"/>
                  </a:lnTo>
                  <a:lnTo>
                    <a:pt x="87945" y="12268"/>
                  </a:lnTo>
                  <a:lnTo>
                    <a:pt x="88099" y="12080"/>
                  </a:lnTo>
                  <a:lnTo>
                    <a:pt x="88261" y="11893"/>
                  </a:lnTo>
                  <a:lnTo>
                    <a:pt x="88431" y="11714"/>
                  </a:lnTo>
                  <a:lnTo>
                    <a:pt x="88610" y="11544"/>
                  </a:lnTo>
                  <a:lnTo>
                    <a:pt x="88789" y="11382"/>
                  </a:lnTo>
                  <a:lnTo>
                    <a:pt x="88985" y="11237"/>
                  </a:lnTo>
                  <a:lnTo>
                    <a:pt x="89189" y="11092"/>
                  </a:lnTo>
                  <a:lnTo>
                    <a:pt x="89394" y="10956"/>
                  </a:lnTo>
                  <a:lnTo>
                    <a:pt x="89607" y="10837"/>
                  </a:lnTo>
                  <a:lnTo>
                    <a:pt x="89828" y="10726"/>
                  </a:lnTo>
                  <a:lnTo>
                    <a:pt x="90050" y="10624"/>
                  </a:lnTo>
                  <a:lnTo>
                    <a:pt x="90288" y="10530"/>
                  </a:lnTo>
                  <a:lnTo>
                    <a:pt x="90518" y="10445"/>
                  </a:lnTo>
                  <a:lnTo>
                    <a:pt x="90765" y="10377"/>
                  </a:lnTo>
                  <a:lnTo>
                    <a:pt x="91012" y="10325"/>
                  </a:lnTo>
                  <a:lnTo>
                    <a:pt x="91259" y="10274"/>
                  </a:lnTo>
                  <a:lnTo>
                    <a:pt x="91515" y="10240"/>
                  </a:lnTo>
                  <a:lnTo>
                    <a:pt x="91779" y="10223"/>
                  </a:lnTo>
                  <a:lnTo>
                    <a:pt x="92043" y="10215"/>
                  </a:lnTo>
                  <a:close/>
                  <a:moveTo>
                    <a:pt x="140407" y="10215"/>
                  </a:moveTo>
                  <a:lnTo>
                    <a:pt x="140663" y="10223"/>
                  </a:lnTo>
                  <a:lnTo>
                    <a:pt x="140927" y="10240"/>
                  </a:lnTo>
                  <a:lnTo>
                    <a:pt x="141183" y="10274"/>
                  </a:lnTo>
                  <a:lnTo>
                    <a:pt x="141430" y="10325"/>
                  </a:lnTo>
                  <a:lnTo>
                    <a:pt x="141677" y="10377"/>
                  </a:lnTo>
                  <a:lnTo>
                    <a:pt x="141924" y="10445"/>
                  </a:lnTo>
                  <a:lnTo>
                    <a:pt x="142162" y="10530"/>
                  </a:lnTo>
                  <a:lnTo>
                    <a:pt x="142392" y="10624"/>
                  </a:lnTo>
                  <a:lnTo>
                    <a:pt x="142614" y="10726"/>
                  </a:lnTo>
                  <a:lnTo>
                    <a:pt x="142835" y="10837"/>
                  </a:lnTo>
                  <a:lnTo>
                    <a:pt x="143048" y="10956"/>
                  </a:lnTo>
                  <a:lnTo>
                    <a:pt x="143261" y="11092"/>
                  </a:lnTo>
                  <a:lnTo>
                    <a:pt x="143457" y="11237"/>
                  </a:lnTo>
                  <a:lnTo>
                    <a:pt x="143653" y="11382"/>
                  </a:lnTo>
                  <a:lnTo>
                    <a:pt x="143841" y="11544"/>
                  </a:lnTo>
                  <a:lnTo>
                    <a:pt x="144020" y="11714"/>
                  </a:lnTo>
                  <a:lnTo>
                    <a:pt x="144181" y="11893"/>
                  </a:lnTo>
                  <a:lnTo>
                    <a:pt x="144343" y="12080"/>
                  </a:lnTo>
                  <a:lnTo>
                    <a:pt x="144497" y="12268"/>
                  </a:lnTo>
                  <a:lnTo>
                    <a:pt x="144642" y="12472"/>
                  </a:lnTo>
                  <a:lnTo>
                    <a:pt x="144769" y="12677"/>
                  </a:lnTo>
                  <a:lnTo>
                    <a:pt x="144897" y="12890"/>
                  </a:lnTo>
                  <a:lnTo>
                    <a:pt x="145008" y="13111"/>
                  </a:lnTo>
                  <a:lnTo>
                    <a:pt x="145110" y="13341"/>
                  </a:lnTo>
                  <a:lnTo>
                    <a:pt x="145204" y="13571"/>
                  </a:lnTo>
                  <a:lnTo>
                    <a:pt x="145280" y="13810"/>
                  </a:lnTo>
                  <a:lnTo>
                    <a:pt x="145349" y="14048"/>
                  </a:lnTo>
                  <a:lnTo>
                    <a:pt x="145408" y="14295"/>
                  </a:lnTo>
                  <a:lnTo>
                    <a:pt x="145451" y="14551"/>
                  </a:lnTo>
                  <a:lnTo>
                    <a:pt x="145485" y="14807"/>
                  </a:lnTo>
                  <a:lnTo>
                    <a:pt x="145511" y="15062"/>
                  </a:lnTo>
                  <a:lnTo>
                    <a:pt x="145511" y="15326"/>
                  </a:lnTo>
                  <a:lnTo>
                    <a:pt x="145511" y="15590"/>
                  </a:lnTo>
                  <a:lnTo>
                    <a:pt x="145485" y="15846"/>
                  </a:lnTo>
                  <a:lnTo>
                    <a:pt x="145451" y="16102"/>
                  </a:lnTo>
                  <a:lnTo>
                    <a:pt x="145408" y="16357"/>
                  </a:lnTo>
                  <a:lnTo>
                    <a:pt x="145349" y="16604"/>
                  </a:lnTo>
                  <a:lnTo>
                    <a:pt x="145280" y="16843"/>
                  </a:lnTo>
                  <a:lnTo>
                    <a:pt x="145204" y="17081"/>
                  </a:lnTo>
                  <a:lnTo>
                    <a:pt x="145110" y="17311"/>
                  </a:lnTo>
                  <a:lnTo>
                    <a:pt x="145008" y="17541"/>
                  </a:lnTo>
                  <a:lnTo>
                    <a:pt x="144897" y="17763"/>
                  </a:lnTo>
                  <a:lnTo>
                    <a:pt x="144769" y="17976"/>
                  </a:lnTo>
                  <a:lnTo>
                    <a:pt x="144642" y="18180"/>
                  </a:lnTo>
                  <a:lnTo>
                    <a:pt x="144497" y="18385"/>
                  </a:lnTo>
                  <a:lnTo>
                    <a:pt x="144343" y="18572"/>
                  </a:lnTo>
                  <a:lnTo>
                    <a:pt x="144181" y="18760"/>
                  </a:lnTo>
                  <a:lnTo>
                    <a:pt x="144020" y="18938"/>
                  </a:lnTo>
                  <a:lnTo>
                    <a:pt x="143841" y="19109"/>
                  </a:lnTo>
                  <a:lnTo>
                    <a:pt x="143653" y="19271"/>
                  </a:lnTo>
                  <a:lnTo>
                    <a:pt x="143457" y="19416"/>
                  </a:lnTo>
                  <a:lnTo>
                    <a:pt x="143261" y="19560"/>
                  </a:lnTo>
                  <a:lnTo>
                    <a:pt x="143048" y="19697"/>
                  </a:lnTo>
                  <a:lnTo>
                    <a:pt x="142835" y="19816"/>
                  </a:lnTo>
                  <a:lnTo>
                    <a:pt x="142614" y="19935"/>
                  </a:lnTo>
                  <a:lnTo>
                    <a:pt x="142392" y="20037"/>
                  </a:lnTo>
                  <a:lnTo>
                    <a:pt x="142162" y="20123"/>
                  </a:lnTo>
                  <a:lnTo>
                    <a:pt x="141924" y="20208"/>
                  </a:lnTo>
                  <a:lnTo>
                    <a:pt x="141677" y="20276"/>
                  </a:lnTo>
                  <a:lnTo>
                    <a:pt x="141430" y="20336"/>
                  </a:lnTo>
                  <a:lnTo>
                    <a:pt x="141183" y="20378"/>
                  </a:lnTo>
                  <a:lnTo>
                    <a:pt x="140927" y="20412"/>
                  </a:lnTo>
                  <a:lnTo>
                    <a:pt x="140663" y="20429"/>
                  </a:lnTo>
                  <a:lnTo>
                    <a:pt x="140407" y="20438"/>
                  </a:lnTo>
                  <a:lnTo>
                    <a:pt x="140143" y="20429"/>
                  </a:lnTo>
                  <a:lnTo>
                    <a:pt x="139879" y="20412"/>
                  </a:lnTo>
                  <a:lnTo>
                    <a:pt x="139624" y="20378"/>
                  </a:lnTo>
                  <a:lnTo>
                    <a:pt x="139377" y="20336"/>
                  </a:lnTo>
                  <a:lnTo>
                    <a:pt x="139130" y="20276"/>
                  </a:lnTo>
                  <a:lnTo>
                    <a:pt x="138891" y="20208"/>
                  </a:lnTo>
                  <a:lnTo>
                    <a:pt x="138652" y="20123"/>
                  </a:lnTo>
                  <a:lnTo>
                    <a:pt x="138414" y="20037"/>
                  </a:lnTo>
                  <a:lnTo>
                    <a:pt x="138192" y="19935"/>
                  </a:lnTo>
                  <a:lnTo>
                    <a:pt x="137971" y="19816"/>
                  </a:lnTo>
                  <a:lnTo>
                    <a:pt x="137758" y="19697"/>
                  </a:lnTo>
                  <a:lnTo>
                    <a:pt x="137553" y="19560"/>
                  </a:lnTo>
                  <a:lnTo>
                    <a:pt x="137349" y="19416"/>
                  </a:lnTo>
                  <a:lnTo>
                    <a:pt x="137153" y="19271"/>
                  </a:lnTo>
                  <a:lnTo>
                    <a:pt x="136974" y="19109"/>
                  </a:lnTo>
                  <a:lnTo>
                    <a:pt x="136795" y="18938"/>
                  </a:lnTo>
                  <a:lnTo>
                    <a:pt x="136625" y="18760"/>
                  </a:lnTo>
                  <a:lnTo>
                    <a:pt x="136463" y="18572"/>
                  </a:lnTo>
                  <a:lnTo>
                    <a:pt x="136310" y="18385"/>
                  </a:lnTo>
                  <a:lnTo>
                    <a:pt x="136173" y="18180"/>
                  </a:lnTo>
                  <a:lnTo>
                    <a:pt x="136037" y="17976"/>
                  </a:lnTo>
                  <a:lnTo>
                    <a:pt x="135909" y="17763"/>
                  </a:lnTo>
                  <a:lnTo>
                    <a:pt x="135798" y="17541"/>
                  </a:lnTo>
                  <a:lnTo>
                    <a:pt x="135696" y="17311"/>
                  </a:lnTo>
                  <a:lnTo>
                    <a:pt x="135603" y="17081"/>
                  </a:lnTo>
                  <a:lnTo>
                    <a:pt x="135526" y="16843"/>
                  </a:lnTo>
                  <a:lnTo>
                    <a:pt x="135458" y="16604"/>
                  </a:lnTo>
                  <a:lnTo>
                    <a:pt x="135398" y="16357"/>
                  </a:lnTo>
                  <a:lnTo>
                    <a:pt x="135355" y="16102"/>
                  </a:lnTo>
                  <a:lnTo>
                    <a:pt x="135321" y="15846"/>
                  </a:lnTo>
                  <a:lnTo>
                    <a:pt x="135304" y="15590"/>
                  </a:lnTo>
                  <a:lnTo>
                    <a:pt x="135296" y="15326"/>
                  </a:lnTo>
                  <a:lnTo>
                    <a:pt x="135304" y="15062"/>
                  </a:lnTo>
                  <a:lnTo>
                    <a:pt x="135321" y="14807"/>
                  </a:lnTo>
                  <a:lnTo>
                    <a:pt x="135355" y="14551"/>
                  </a:lnTo>
                  <a:lnTo>
                    <a:pt x="135398" y="14295"/>
                  </a:lnTo>
                  <a:lnTo>
                    <a:pt x="135458" y="14048"/>
                  </a:lnTo>
                  <a:lnTo>
                    <a:pt x="135526" y="13810"/>
                  </a:lnTo>
                  <a:lnTo>
                    <a:pt x="135603" y="13571"/>
                  </a:lnTo>
                  <a:lnTo>
                    <a:pt x="135696" y="13341"/>
                  </a:lnTo>
                  <a:lnTo>
                    <a:pt x="135798" y="13111"/>
                  </a:lnTo>
                  <a:lnTo>
                    <a:pt x="135909" y="12890"/>
                  </a:lnTo>
                  <a:lnTo>
                    <a:pt x="136037" y="12677"/>
                  </a:lnTo>
                  <a:lnTo>
                    <a:pt x="136173" y="12472"/>
                  </a:lnTo>
                  <a:lnTo>
                    <a:pt x="136310" y="12268"/>
                  </a:lnTo>
                  <a:lnTo>
                    <a:pt x="136463" y="12080"/>
                  </a:lnTo>
                  <a:lnTo>
                    <a:pt x="136625" y="11893"/>
                  </a:lnTo>
                  <a:lnTo>
                    <a:pt x="136795" y="11714"/>
                  </a:lnTo>
                  <a:lnTo>
                    <a:pt x="136974" y="11544"/>
                  </a:lnTo>
                  <a:lnTo>
                    <a:pt x="137153" y="11382"/>
                  </a:lnTo>
                  <a:lnTo>
                    <a:pt x="137349" y="11237"/>
                  </a:lnTo>
                  <a:lnTo>
                    <a:pt x="137553" y="11092"/>
                  </a:lnTo>
                  <a:lnTo>
                    <a:pt x="137758" y="10956"/>
                  </a:lnTo>
                  <a:lnTo>
                    <a:pt x="137971" y="10837"/>
                  </a:lnTo>
                  <a:lnTo>
                    <a:pt x="138192" y="10726"/>
                  </a:lnTo>
                  <a:lnTo>
                    <a:pt x="138414" y="10624"/>
                  </a:lnTo>
                  <a:lnTo>
                    <a:pt x="138652" y="10530"/>
                  </a:lnTo>
                  <a:lnTo>
                    <a:pt x="138891" y="10445"/>
                  </a:lnTo>
                  <a:lnTo>
                    <a:pt x="139130" y="10377"/>
                  </a:lnTo>
                  <a:lnTo>
                    <a:pt x="139377" y="10325"/>
                  </a:lnTo>
                  <a:lnTo>
                    <a:pt x="139624" y="10274"/>
                  </a:lnTo>
                  <a:lnTo>
                    <a:pt x="139879" y="10240"/>
                  </a:lnTo>
                  <a:lnTo>
                    <a:pt x="140143" y="10223"/>
                  </a:lnTo>
                  <a:lnTo>
                    <a:pt x="140407" y="10215"/>
                  </a:lnTo>
                  <a:close/>
                  <a:moveTo>
                    <a:pt x="15327" y="86923"/>
                  </a:moveTo>
                  <a:lnTo>
                    <a:pt x="15591" y="86931"/>
                  </a:lnTo>
                  <a:lnTo>
                    <a:pt x="15855" y="86957"/>
                  </a:lnTo>
                  <a:lnTo>
                    <a:pt x="16110" y="86982"/>
                  </a:lnTo>
                  <a:lnTo>
                    <a:pt x="16357" y="87033"/>
                  </a:lnTo>
                  <a:lnTo>
                    <a:pt x="16604" y="87085"/>
                  </a:lnTo>
                  <a:lnTo>
                    <a:pt x="16852" y="87153"/>
                  </a:lnTo>
                  <a:lnTo>
                    <a:pt x="17082" y="87238"/>
                  </a:lnTo>
                  <a:lnTo>
                    <a:pt x="17320" y="87332"/>
                  </a:lnTo>
                  <a:lnTo>
                    <a:pt x="17542" y="87434"/>
                  </a:lnTo>
                  <a:lnTo>
                    <a:pt x="17763" y="87545"/>
                  </a:lnTo>
                  <a:lnTo>
                    <a:pt x="17976" y="87664"/>
                  </a:lnTo>
                  <a:lnTo>
                    <a:pt x="18189" y="87800"/>
                  </a:lnTo>
                  <a:lnTo>
                    <a:pt x="18385" y="87945"/>
                  </a:lnTo>
                  <a:lnTo>
                    <a:pt x="18581" y="88098"/>
                  </a:lnTo>
                  <a:lnTo>
                    <a:pt x="18768" y="88252"/>
                  </a:lnTo>
                  <a:lnTo>
                    <a:pt x="18939" y="88422"/>
                  </a:lnTo>
                  <a:lnTo>
                    <a:pt x="19109" y="88601"/>
                  </a:lnTo>
                  <a:lnTo>
                    <a:pt x="19271" y="88788"/>
                  </a:lnTo>
                  <a:lnTo>
                    <a:pt x="19424" y="88984"/>
                  </a:lnTo>
                  <a:lnTo>
                    <a:pt x="19569" y="89180"/>
                  </a:lnTo>
                  <a:lnTo>
                    <a:pt x="19697" y="89385"/>
                  </a:lnTo>
                  <a:lnTo>
                    <a:pt x="19825" y="89606"/>
                  </a:lnTo>
                  <a:lnTo>
                    <a:pt x="19936" y="89819"/>
                  </a:lnTo>
                  <a:lnTo>
                    <a:pt x="20038" y="90049"/>
                  </a:lnTo>
                  <a:lnTo>
                    <a:pt x="20131" y="90279"/>
                  </a:lnTo>
                  <a:lnTo>
                    <a:pt x="20208" y="90518"/>
                  </a:lnTo>
                  <a:lnTo>
                    <a:pt x="20276" y="90756"/>
                  </a:lnTo>
                  <a:lnTo>
                    <a:pt x="20336" y="91003"/>
                  </a:lnTo>
                  <a:lnTo>
                    <a:pt x="20379" y="91259"/>
                  </a:lnTo>
                  <a:lnTo>
                    <a:pt x="20413" y="91515"/>
                  </a:lnTo>
                  <a:lnTo>
                    <a:pt x="20430" y="91770"/>
                  </a:lnTo>
                  <a:lnTo>
                    <a:pt x="20438" y="92034"/>
                  </a:lnTo>
                  <a:lnTo>
                    <a:pt x="20430" y="92298"/>
                  </a:lnTo>
                  <a:lnTo>
                    <a:pt x="20413" y="92554"/>
                  </a:lnTo>
                  <a:lnTo>
                    <a:pt x="20379" y="92810"/>
                  </a:lnTo>
                  <a:lnTo>
                    <a:pt x="20336" y="93065"/>
                  </a:lnTo>
                  <a:lnTo>
                    <a:pt x="20276" y="93312"/>
                  </a:lnTo>
                  <a:lnTo>
                    <a:pt x="20208" y="93551"/>
                  </a:lnTo>
                  <a:lnTo>
                    <a:pt x="20131" y="93789"/>
                  </a:lnTo>
                  <a:lnTo>
                    <a:pt x="20038" y="94019"/>
                  </a:lnTo>
                  <a:lnTo>
                    <a:pt x="19936" y="94249"/>
                  </a:lnTo>
                  <a:lnTo>
                    <a:pt x="19825" y="94471"/>
                  </a:lnTo>
                  <a:lnTo>
                    <a:pt x="19697" y="94684"/>
                  </a:lnTo>
                  <a:lnTo>
                    <a:pt x="19569" y="94888"/>
                  </a:lnTo>
                  <a:lnTo>
                    <a:pt x="19424" y="95093"/>
                  </a:lnTo>
                  <a:lnTo>
                    <a:pt x="19271" y="95280"/>
                  </a:lnTo>
                  <a:lnTo>
                    <a:pt x="19109" y="95468"/>
                  </a:lnTo>
                  <a:lnTo>
                    <a:pt x="18939" y="95647"/>
                  </a:lnTo>
                  <a:lnTo>
                    <a:pt x="18768" y="95817"/>
                  </a:lnTo>
                  <a:lnTo>
                    <a:pt x="18581" y="95979"/>
                  </a:lnTo>
                  <a:lnTo>
                    <a:pt x="18385" y="96132"/>
                  </a:lnTo>
                  <a:lnTo>
                    <a:pt x="18189" y="96268"/>
                  </a:lnTo>
                  <a:lnTo>
                    <a:pt x="17976" y="96405"/>
                  </a:lnTo>
                  <a:lnTo>
                    <a:pt x="17763" y="96524"/>
                  </a:lnTo>
                  <a:lnTo>
                    <a:pt x="17542" y="96643"/>
                  </a:lnTo>
                  <a:lnTo>
                    <a:pt x="17320" y="96746"/>
                  </a:lnTo>
                  <a:lnTo>
                    <a:pt x="17082" y="96831"/>
                  </a:lnTo>
                  <a:lnTo>
                    <a:pt x="16852" y="96916"/>
                  </a:lnTo>
                  <a:lnTo>
                    <a:pt x="16604" y="96984"/>
                  </a:lnTo>
                  <a:lnTo>
                    <a:pt x="16357" y="97044"/>
                  </a:lnTo>
                  <a:lnTo>
                    <a:pt x="16110" y="97086"/>
                  </a:lnTo>
                  <a:lnTo>
                    <a:pt x="15855" y="97120"/>
                  </a:lnTo>
                  <a:lnTo>
                    <a:pt x="15591" y="97137"/>
                  </a:lnTo>
                  <a:lnTo>
                    <a:pt x="15327" y="97146"/>
                  </a:lnTo>
                  <a:lnTo>
                    <a:pt x="15071" y="97137"/>
                  </a:lnTo>
                  <a:lnTo>
                    <a:pt x="14807" y="97120"/>
                  </a:lnTo>
                  <a:lnTo>
                    <a:pt x="14551" y="97086"/>
                  </a:lnTo>
                  <a:lnTo>
                    <a:pt x="14304" y="97044"/>
                  </a:lnTo>
                  <a:lnTo>
                    <a:pt x="14057" y="96984"/>
                  </a:lnTo>
                  <a:lnTo>
                    <a:pt x="13810" y="96916"/>
                  </a:lnTo>
                  <a:lnTo>
                    <a:pt x="13580" y="96831"/>
                  </a:lnTo>
                  <a:lnTo>
                    <a:pt x="13342" y="96746"/>
                  </a:lnTo>
                  <a:lnTo>
                    <a:pt x="13120" y="96643"/>
                  </a:lnTo>
                  <a:lnTo>
                    <a:pt x="12899" y="96524"/>
                  </a:lnTo>
                  <a:lnTo>
                    <a:pt x="12686" y="96405"/>
                  </a:lnTo>
                  <a:lnTo>
                    <a:pt x="12473" y="96268"/>
                  </a:lnTo>
                  <a:lnTo>
                    <a:pt x="12277" y="96132"/>
                  </a:lnTo>
                  <a:lnTo>
                    <a:pt x="12081" y="95979"/>
                  </a:lnTo>
                  <a:lnTo>
                    <a:pt x="11902" y="95817"/>
                  </a:lnTo>
                  <a:lnTo>
                    <a:pt x="11723" y="95647"/>
                  </a:lnTo>
                  <a:lnTo>
                    <a:pt x="11553" y="95468"/>
                  </a:lnTo>
                  <a:lnTo>
                    <a:pt x="11391" y="95280"/>
                  </a:lnTo>
                  <a:lnTo>
                    <a:pt x="11237" y="95093"/>
                  </a:lnTo>
                  <a:lnTo>
                    <a:pt x="11092" y="94888"/>
                  </a:lnTo>
                  <a:lnTo>
                    <a:pt x="10965" y="94684"/>
                  </a:lnTo>
                  <a:lnTo>
                    <a:pt x="10837" y="94471"/>
                  </a:lnTo>
                  <a:lnTo>
                    <a:pt x="10726" y="94249"/>
                  </a:lnTo>
                  <a:lnTo>
                    <a:pt x="10624" y="94019"/>
                  </a:lnTo>
                  <a:lnTo>
                    <a:pt x="10530" y="93789"/>
                  </a:lnTo>
                  <a:lnTo>
                    <a:pt x="10454" y="93551"/>
                  </a:lnTo>
                  <a:lnTo>
                    <a:pt x="10385" y="93312"/>
                  </a:lnTo>
                  <a:lnTo>
                    <a:pt x="10326" y="93065"/>
                  </a:lnTo>
                  <a:lnTo>
                    <a:pt x="10283" y="92810"/>
                  </a:lnTo>
                  <a:lnTo>
                    <a:pt x="10249" y="92554"/>
                  </a:lnTo>
                  <a:lnTo>
                    <a:pt x="10232" y="92298"/>
                  </a:lnTo>
                  <a:lnTo>
                    <a:pt x="10224" y="92034"/>
                  </a:lnTo>
                  <a:lnTo>
                    <a:pt x="10232" y="91770"/>
                  </a:lnTo>
                  <a:lnTo>
                    <a:pt x="10249" y="91515"/>
                  </a:lnTo>
                  <a:lnTo>
                    <a:pt x="10283" y="91259"/>
                  </a:lnTo>
                  <a:lnTo>
                    <a:pt x="10326" y="91003"/>
                  </a:lnTo>
                  <a:lnTo>
                    <a:pt x="10385" y="90756"/>
                  </a:lnTo>
                  <a:lnTo>
                    <a:pt x="10454" y="90518"/>
                  </a:lnTo>
                  <a:lnTo>
                    <a:pt x="10530" y="90279"/>
                  </a:lnTo>
                  <a:lnTo>
                    <a:pt x="10624" y="90049"/>
                  </a:lnTo>
                  <a:lnTo>
                    <a:pt x="10726" y="89819"/>
                  </a:lnTo>
                  <a:lnTo>
                    <a:pt x="10837" y="89606"/>
                  </a:lnTo>
                  <a:lnTo>
                    <a:pt x="10965" y="89385"/>
                  </a:lnTo>
                  <a:lnTo>
                    <a:pt x="11092" y="89180"/>
                  </a:lnTo>
                  <a:lnTo>
                    <a:pt x="11237" y="88984"/>
                  </a:lnTo>
                  <a:lnTo>
                    <a:pt x="11391" y="88788"/>
                  </a:lnTo>
                  <a:lnTo>
                    <a:pt x="11553" y="88601"/>
                  </a:lnTo>
                  <a:lnTo>
                    <a:pt x="11723" y="88422"/>
                  </a:lnTo>
                  <a:lnTo>
                    <a:pt x="11902" y="88252"/>
                  </a:lnTo>
                  <a:lnTo>
                    <a:pt x="12081" y="88098"/>
                  </a:lnTo>
                  <a:lnTo>
                    <a:pt x="12277" y="87945"/>
                  </a:lnTo>
                  <a:lnTo>
                    <a:pt x="12473" y="87800"/>
                  </a:lnTo>
                  <a:lnTo>
                    <a:pt x="12686" y="87664"/>
                  </a:lnTo>
                  <a:lnTo>
                    <a:pt x="12899" y="87545"/>
                  </a:lnTo>
                  <a:lnTo>
                    <a:pt x="13120" y="87434"/>
                  </a:lnTo>
                  <a:lnTo>
                    <a:pt x="13342" y="87332"/>
                  </a:lnTo>
                  <a:lnTo>
                    <a:pt x="13580" y="87238"/>
                  </a:lnTo>
                  <a:lnTo>
                    <a:pt x="13810" y="87153"/>
                  </a:lnTo>
                  <a:lnTo>
                    <a:pt x="14057" y="87085"/>
                  </a:lnTo>
                  <a:lnTo>
                    <a:pt x="14304" y="87033"/>
                  </a:lnTo>
                  <a:lnTo>
                    <a:pt x="14551" y="86982"/>
                  </a:lnTo>
                  <a:lnTo>
                    <a:pt x="14807" y="86957"/>
                  </a:lnTo>
                  <a:lnTo>
                    <a:pt x="15071" y="86931"/>
                  </a:lnTo>
                  <a:lnTo>
                    <a:pt x="15327" y="86923"/>
                  </a:lnTo>
                  <a:close/>
                  <a:moveTo>
                    <a:pt x="217115" y="86923"/>
                  </a:moveTo>
                  <a:lnTo>
                    <a:pt x="217380" y="86931"/>
                  </a:lnTo>
                  <a:lnTo>
                    <a:pt x="217635" y="86957"/>
                  </a:lnTo>
                  <a:lnTo>
                    <a:pt x="217891" y="86982"/>
                  </a:lnTo>
                  <a:lnTo>
                    <a:pt x="218138" y="87033"/>
                  </a:lnTo>
                  <a:lnTo>
                    <a:pt x="218385" y="87085"/>
                  </a:lnTo>
                  <a:lnTo>
                    <a:pt x="218632" y="87153"/>
                  </a:lnTo>
                  <a:lnTo>
                    <a:pt x="218870" y="87238"/>
                  </a:lnTo>
                  <a:lnTo>
                    <a:pt x="219100" y="87332"/>
                  </a:lnTo>
                  <a:lnTo>
                    <a:pt x="219331" y="87434"/>
                  </a:lnTo>
                  <a:lnTo>
                    <a:pt x="219543" y="87545"/>
                  </a:lnTo>
                  <a:lnTo>
                    <a:pt x="219756" y="87664"/>
                  </a:lnTo>
                  <a:lnTo>
                    <a:pt x="219969" y="87800"/>
                  </a:lnTo>
                  <a:lnTo>
                    <a:pt x="220165" y="87945"/>
                  </a:lnTo>
                  <a:lnTo>
                    <a:pt x="220361" y="88098"/>
                  </a:lnTo>
                  <a:lnTo>
                    <a:pt x="220549" y="88252"/>
                  </a:lnTo>
                  <a:lnTo>
                    <a:pt x="220728" y="88422"/>
                  </a:lnTo>
                  <a:lnTo>
                    <a:pt x="220890" y="88601"/>
                  </a:lnTo>
                  <a:lnTo>
                    <a:pt x="221051" y="88788"/>
                  </a:lnTo>
                  <a:lnTo>
                    <a:pt x="221205" y="88984"/>
                  </a:lnTo>
                  <a:lnTo>
                    <a:pt x="221350" y="89180"/>
                  </a:lnTo>
                  <a:lnTo>
                    <a:pt x="221477" y="89385"/>
                  </a:lnTo>
                  <a:lnTo>
                    <a:pt x="221605" y="89606"/>
                  </a:lnTo>
                  <a:lnTo>
                    <a:pt x="221716" y="89819"/>
                  </a:lnTo>
                  <a:lnTo>
                    <a:pt x="221818" y="90049"/>
                  </a:lnTo>
                  <a:lnTo>
                    <a:pt x="221912" y="90279"/>
                  </a:lnTo>
                  <a:lnTo>
                    <a:pt x="221989" y="90518"/>
                  </a:lnTo>
                  <a:lnTo>
                    <a:pt x="222065" y="90756"/>
                  </a:lnTo>
                  <a:lnTo>
                    <a:pt x="222116" y="91003"/>
                  </a:lnTo>
                  <a:lnTo>
                    <a:pt x="222167" y="91259"/>
                  </a:lnTo>
                  <a:lnTo>
                    <a:pt x="222193" y="91515"/>
                  </a:lnTo>
                  <a:lnTo>
                    <a:pt x="222219" y="91770"/>
                  </a:lnTo>
                  <a:lnTo>
                    <a:pt x="222219" y="92034"/>
                  </a:lnTo>
                  <a:lnTo>
                    <a:pt x="222219" y="92298"/>
                  </a:lnTo>
                  <a:lnTo>
                    <a:pt x="222193" y="92554"/>
                  </a:lnTo>
                  <a:lnTo>
                    <a:pt x="222167" y="92810"/>
                  </a:lnTo>
                  <a:lnTo>
                    <a:pt x="222116" y="93065"/>
                  </a:lnTo>
                  <a:lnTo>
                    <a:pt x="222065" y="93312"/>
                  </a:lnTo>
                  <a:lnTo>
                    <a:pt x="221989" y="93551"/>
                  </a:lnTo>
                  <a:lnTo>
                    <a:pt x="221912" y="93789"/>
                  </a:lnTo>
                  <a:lnTo>
                    <a:pt x="221818" y="94019"/>
                  </a:lnTo>
                  <a:lnTo>
                    <a:pt x="221716" y="94249"/>
                  </a:lnTo>
                  <a:lnTo>
                    <a:pt x="221605" y="94471"/>
                  </a:lnTo>
                  <a:lnTo>
                    <a:pt x="221477" y="94684"/>
                  </a:lnTo>
                  <a:lnTo>
                    <a:pt x="221350" y="94888"/>
                  </a:lnTo>
                  <a:lnTo>
                    <a:pt x="221205" y="95093"/>
                  </a:lnTo>
                  <a:lnTo>
                    <a:pt x="221051" y="95280"/>
                  </a:lnTo>
                  <a:lnTo>
                    <a:pt x="220890" y="95468"/>
                  </a:lnTo>
                  <a:lnTo>
                    <a:pt x="220728" y="95647"/>
                  </a:lnTo>
                  <a:lnTo>
                    <a:pt x="220549" y="95817"/>
                  </a:lnTo>
                  <a:lnTo>
                    <a:pt x="220361" y="95979"/>
                  </a:lnTo>
                  <a:lnTo>
                    <a:pt x="220165" y="96132"/>
                  </a:lnTo>
                  <a:lnTo>
                    <a:pt x="219969" y="96268"/>
                  </a:lnTo>
                  <a:lnTo>
                    <a:pt x="219756" y="96405"/>
                  </a:lnTo>
                  <a:lnTo>
                    <a:pt x="219543" y="96524"/>
                  </a:lnTo>
                  <a:lnTo>
                    <a:pt x="219331" y="96643"/>
                  </a:lnTo>
                  <a:lnTo>
                    <a:pt x="219100" y="96746"/>
                  </a:lnTo>
                  <a:lnTo>
                    <a:pt x="218870" y="96831"/>
                  </a:lnTo>
                  <a:lnTo>
                    <a:pt x="218632" y="96916"/>
                  </a:lnTo>
                  <a:lnTo>
                    <a:pt x="218385" y="96984"/>
                  </a:lnTo>
                  <a:lnTo>
                    <a:pt x="218138" y="97044"/>
                  </a:lnTo>
                  <a:lnTo>
                    <a:pt x="217891" y="97086"/>
                  </a:lnTo>
                  <a:lnTo>
                    <a:pt x="217635" y="97120"/>
                  </a:lnTo>
                  <a:lnTo>
                    <a:pt x="217380" y="97137"/>
                  </a:lnTo>
                  <a:lnTo>
                    <a:pt x="217115" y="97146"/>
                  </a:lnTo>
                  <a:lnTo>
                    <a:pt x="216851" y="97137"/>
                  </a:lnTo>
                  <a:lnTo>
                    <a:pt x="216596" y="97120"/>
                  </a:lnTo>
                  <a:lnTo>
                    <a:pt x="216340" y="97086"/>
                  </a:lnTo>
                  <a:lnTo>
                    <a:pt x="216085" y="97044"/>
                  </a:lnTo>
                  <a:lnTo>
                    <a:pt x="215838" y="96984"/>
                  </a:lnTo>
                  <a:lnTo>
                    <a:pt x="215599" y="96916"/>
                  </a:lnTo>
                  <a:lnTo>
                    <a:pt x="215361" y="96831"/>
                  </a:lnTo>
                  <a:lnTo>
                    <a:pt x="215130" y="96746"/>
                  </a:lnTo>
                  <a:lnTo>
                    <a:pt x="214900" y="96643"/>
                  </a:lnTo>
                  <a:lnTo>
                    <a:pt x="214679" y="96524"/>
                  </a:lnTo>
                  <a:lnTo>
                    <a:pt x="214466" y="96405"/>
                  </a:lnTo>
                  <a:lnTo>
                    <a:pt x="214262" y="96268"/>
                  </a:lnTo>
                  <a:lnTo>
                    <a:pt x="214057" y="96132"/>
                  </a:lnTo>
                  <a:lnTo>
                    <a:pt x="213870" y="95979"/>
                  </a:lnTo>
                  <a:lnTo>
                    <a:pt x="213682" y="95817"/>
                  </a:lnTo>
                  <a:lnTo>
                    <a:pt x="213503" y="95647"/>
                  </a:lnTo>
                  <a:lnTo>
                    <a:pt x="213333" y="95468"/>
                  </a:lnTo>
                  <a:lnTo>
                    <a:pt x="213171" y="95280"/>
                  </a:lnTo>
                  <a:lnTo>
                    <a:pt x="213018" y="95093"/>
                  </a:lnTo>
                  <a:lnTo>
                    <a:pt x="212881" y="94888"/>
                  </a:lnTo>
                  <a:lnTo>
                    <a:pt x="212745" y="94684"/>
                  </a:lnTo>
                  <a:lnTo>
                    <a:pt x="212626" y="94471"/>
                  </a:lnTo>
                  <a:lnTo>
                    <a:pt x="212507" y="94249"/>
                  </a:lnTo>
                  <a:lnTo>
                    <a:pt x="212404" y="94019"/>
                  </a:lnTo>
                  <a:lnTo>
                    <a:pt x="212319" y="93789"/>
                  </a:lnTo>
                  <a:lnTo>
                    <a:pt x="212234" y="93551"/>
                  </a:lnTo>
                  <a:lnTo>
                    <a:pt x="212166" y="93312"/>
                  </a:lnTo>
                  <a:lnTo>
                    <a:pt x="212106" y="93065"/>
                  </a:lnTo>
                  <a:lnTo>
                    <a:pt x="212064" y="92810"/>
                  </a:lnTo>
                  <a:lnTo>
                    <a:pt x="212029" y="92554"/>
                  </a:lnTo>
                  <a:lnTo>
                    <a:pt x="212012" y="92298"/>
                  </a:lnTo>
                  <a:lnTo>
                    <a:pt x="212004" y="92034"/>
                  </a:lnTo>
                  <a:lnTo>
                    <a:pt x="212012" y="91770"/>
                  </a:lnTo>
                  <a:lnTo>
                    <a:pt x="212029" y="91515"/>
                  </a:lnTo>
                  <a:lnTo>
                    <a:pt x="212064" y="91259"/>
                  </a:lnTo>
                  <a:lnTo>
                    <a:pt x="212106" y="91003"/>
                  </a:lnTo>
                  <a:lnTo>
                    <a:pt x="212166" y="90756"/>
                  </a:lnTo>
                  <a:lnTo>
                    <a:pt x="212234" y="90518"/>
                  </a:lnTo>
                  <a:lnTo>
                    <a:pt x="212319" y="90279"/>
                  </a:lnTo>
                  <a:lnTo>
                    <a:pt x="212404" y="90049"/>
                  </a:lnTo>
                  <a:lnTo>
                    <a:pt x="212507" y="89819"/>
                  </a:lnTo>
                  <a:lnTo>
                    <a:pt x="212626" y="89606"/>
                  </a:lnTo>
                  <a:lnTo>
                    <a:pt x="212745" y="89385"/>
                  </a:lnTo>
                  <a:lnTo>
                    <a:pt x="212881" y="89180"/>
                  </a:lnTo>
                  <a:lnTo>
                    <a:pt x="213018" y="88984"/>
                  </a:lnTo>
                  <a:lnTo>
                    <a:pt x="213171" y="88788"/>
                  </a:lnTo>
                  <a:lnTo>
                    <a:pt x="213333" y="88601"/>
                  </a:lnTo>
                  <a:lnTo>
                    <a:pt x="213503" y="88422"/>
                  </a:lnTo>
                  <a:lnTo>
                    <a:pt x="213682" y="88252"/>
                  </a:lnTo>
                  <a:lnTo>
                    <a:pt x="213870" y="88098"/>
                  </a:lnTo>
                  <a:lnTo>
                    <a:pt x="214057" y="87945"/>
                  </a:lnTo>
                  <a:lnTo>
                    <a:pt x="214262" y="87800"/>
                  </a:lnTo>
                  <a:lnTo>
                    <a:pt x="214466" y="87664"/>
                  </a:lnTo>
                  <a:lnTo>
                    <a:pt x="214679" y="87545"/>
                  </a:lnTo>
                  <a:lnTo>
                    <a:pt x="214900" y="87434"/>
                  </a:lnTo>
                  <a:lnTo>
                    <a:pt x="215130" y="87332"/>
                  </a:lnTo>
                  <a:lnTo>
                    <a:pt x="215361" y="87238"/>
                  </a:lnTo>
                  <a:lnTo>
                    <a:pt x="215599" y="87153"/>
                  </a:lnTo>
                  <a:lnTo>
                    <a:pt x="215838" y="87085"/>
                  </a:lnTo>
                  <a:lnTo>
                    <a:pt x="216085" y="87033"/>
                  </a:lnTo>
                  <a:lnTo>
                    <a:pt x="216340" y="86982"/>
                  </a:lnTo>
                  <a:lnTo>
                    <a:pt x="216596" y="86957"/>
                  </a:lnTo>
                  <a:lnTo>
                    <a:pt x="216851" y="86931"/>
                  </a:lnTo>
                  <a:lnTo>
                    <a:pt x="217115" y="86923"/>
                  </a:lnTo>
                  <a:close/>
                  <a:moveTo>
                    <a:pt x="15591" y="135295"/>
                  </a:moveTo>
                  <a:lnTo>
                    <a:pt x="15855" y="135321"/>
                  </a:lnTo>
                  <a:lnTo>
                    <a:pt x="16110" y="135347"/>
                  </a:lnTo>
                  <a:lnTo>
                    <a:pt x="16357" y="135398"/>
                  </a:lnTo>
                  <a:lnTo>
                    <a:pt x="16604" y="135449"/>
                  </a:lnTo>
                  <a:lnTo>
                    <a:pt x="16852" y="135526"/>
                  </a:lnTo>
                  <a:lnTo>
                    <a:pt x="17082" y="135602"/>
                  </a:lnTo>
                  <a:lnTo>
                    <a:pt x="17320" y="135696"/>
                  </a:lnTo>
                  <a:lnTo>
                    <a:pt x="17542" y="135798"/>
                  </a:lnTo>
                  <a:lnTo>
                    <a:pt x="17763" y="135909"/>
                  </a:lnTo>
                  <a:lnTo>
                    <a:pt x="17976" y="136028"/>
                  </a:lnTo>
                  <a:lnTo>
                    <a:pt x="18189" y="136164"/>
                  </a:lnTo>
                  <a:lnTo>
                    <a:pt x="18385" y="136309"/>
                  </a:lnTo>
                  <a:lnTo>
                    <a:pt x="18581" y="136463"/>
                  </a:lnTo>
                  <a:lnTo>
                    <a:pt x="18768" y="136616"/>
                  </a:lnTo>
                  <a:lnTo>
                    <a:pt x="18939" y="136786"/>
                  </a:lnTo>
                  <a:lnTo>
                    <a:pt x="19109" y="136965"/>
                  </a:lnTo>
                  <a:lnTo>
                    <a:pt x="19271" y="137153"/>
                  </a:lnTo>
                  <a:lnTo>
                    <a:pt x="19424" y="137349"/>
                  </a:lnTo>
                  <a:lnTo>
                    <a:pt x="19569" y="137545"/>
                  </a:lnTo>
                  <a:lnTo>
                    <a:pt x="19697" y="137749"/>
                  </a:lnTo>
                  <a:lnTo>
                    <a:pt x="19825" y="137971"/>
                  </a:lnTo>
                  <a:lnTo>
                    <a:pt x="19936" y="138184"/>
                  </a:lnTo>
                  <a:lnTo>
                    <a:pt x="20038" y="138414"/>
                  </a:lnTo>
                  <a:lnTo>
                    <a:pt x="20131" y="138644"/>
                  </a:lnTo>
                  <a:lnTo>
                    <a:pt x="20208" y="138882"/>
                  </a:lnTo>
                  <a:lnTo>
                    <a:pt x="20276" y="139121"/>
                  </a:lnTo>
                  <a:lnTo>
                    <a:pt x="20336" y="139368"/>
                  </a:lnTo>
                  <a:lnTo>
                    <a:pt x="20379" y="139623"/>
                  </a:lnTo>
                  <a:lnTo>
                    <a:pt x="20413" y="139879"/>
                  </a:lnTo>
                  <a:lnTo>
                    <a:pt x="20430" y="140134"/>
                  </a:lnTo>
                  <a:lnTo>
                    <a:pt x="20438" y="140399"/>
                  </a:lnTo>
                  <a:lnTo>
                    <a:pt x="20430" y="140663"/>
                  </a:lnTo>
                  <a:lnTo>
                    <a:pt x="20413" y="140918"/>
                  </a:lnTo>
                  <a:lnTo>
                    <a:pt x="20379" y="141174"/>
                  </a:lnTo>
                  <a:lnTo>
                    <a:pt x="20336" y="141429"/>
                  </a:lnTo>
                  <a:lnTo>
                    <a:pt x="20276" y="141676"/>
                  </a:lnTo>
                  <a:lnTo>
                    <a:pt x="20208" y="141915"/>
                  </a:lnTo>
                  <a:lnTo>
                    <a:pt x="20131" y="142154"/>
                  </a:lnTo>
                  <a:lnTo>
                    <a:pt x="20038" y="142384"/>
                  </a:lnTo>
                  <a:lnTo>
                    <a:pt x="19936" y="142614"/>
                  </a:lnTo>
                  <a:lnTo>
                    <a:pt x="19825" y="142835"/>
                  </a:lnTo>
                  <a:lnTo>
                    <a:pt x="19697" y="143048"/>
                  </a:lnTo>
                  <a:lnTo>
                    <a:pt x="19569" y="143253"/>
                  </a:lnTo>
                  <a:lnTo>
                    <a:pt x="19424" y="143457"/>
                  </a:lnTo>
                  <a:lnTo>
                    <a:pt x="19271" y="143644"/>
                  </a:lnTo>
                  <a:lnTo>
                    <a:pt x="19109" y="143832"/>
                  </a:lnTo>
                  <a:lnTo>
                    <a:pt x="18939" y="144011"/>
                  </a:lnTo>
                  <a:lnTo>
                    <a:pt x="18768" y="144181"/>
                  </a:lnTo>
                  <a:lnTo>
                    <a:pt x="18581" y="144343"/>
                  </a:lnTo>
                  <a:lnTo>
                    <a:pt x="18385" y="144496"/>
                  </a:lnTo>
                  <a:lnTo>
                    <a:pt x="18189" y="144633"/>
                  </a:lnTo>
                  <a:lnTo>
                    <a:pt x="17976" y="144769"/>
                  </a:lnTo>
                  <a:lnTo>
                    <a:pt x="17763" y="144888"/>
                  </a:lnTo>
                  <a:lnTo>
                    <a:pt x="17542" y="145008"/>
                  </a:lnTo>
                  <a:lnTo>
                    <a:pt x="17320" y="145110"/>
                  </a:lnTo>
                  <a:lnTo>
                    <a:pt x="17082" y="145195"/>
                  </a:lnTo>
                  <a:lnTo>
                    <a:pt x="16852" y="145280"/>
                  </a:lnTo>
                  <a:lnTo>
                    <a:pt x="16604" y="145348"/>
                  </a:lnTo>
                  <a:lnTo>
                    <a:pt x="16357" y="145408"/>
                  </a:lnTo>
                  <a:lnTo>
                    <a:pt x="16110" y="145451"/>
                  </a:lnTo>
                  <a:lnTo>
                    <a:pt x="15855" y="145485"/>
                  </a:lnTo>
                  <a:lnTo>
                    <a:pt x="15591" y="145502"/>
                  </a:lnTo>
                  <a:lnTo>
                    <a:pt x="15327" y="145510"/>
                  </a:lnTo>
                  <a:lnTo>
                    <a:pt x="15071" y="145502"/>
                  </a:lnTo>
                  <a:lnTo>
                    <a:pt x="14807" y="145485"/>
                  </a:lnTo>
                  <a:lnTo>
                    <a:pt x="14551" y="145451"/>
                  </a:lnTo>
                  <a:lnTo>
                    <a:pt x="14304" y="145408"/>
                  </a:lnTo>
                  <a:lnTo>
                    <a:pt x="14057" y="145348"/>
                  </a:lnTo>
                  <a:lnTo>
                    <a:pt x="13810" y="145280"/>
                  </a:lnTo>
                  <a:lnTo>
                    <a:pt x="13580" y="145195"/>
                  </a:lnTo>
                  <a:lnTo>
                    <a:pt x="13342" y="145110"/>
                  </a:lnTo>
                  <a:lnTo>
                    <a:pt x="13120" y="145008"/>
                  </a:lnTo>
                  <a:lnTo>
                    <a:pt x="12899" y="144888"/>
                  </a:lnTo>
                  <a:lnTo>
                    <a:pt x="12686" y="144769"/>
                  </a:lnTo>
                  <a:lnTo>
                    <a:pt x="12473" y="144633"/>
                  </a:lnTo>
                  <a:lnTo>
                    <a:pt x="12277" y="144496"/>
                  </a:lnTo>
                  <a:lnTo>
                    <a:pt x="12081" y="144343"/>
                  </a:lnTo>
                  <a:lnTo>
                    <a:pt x="11902" y="144181"/>
                  </a:lnTo>
                  <a:lnTo>
                    <a:pt x="11723" y="144011"/>
                  </a:lnTo>
                  <a:lnTo>
                    <a:pt x="11553" y="143832"/>
                  </a:lnTo>
                  <a:lnTo>
                    <a:pt x="11391" y="143644"/>
                  </a:lnTo>
                  <a:lnTo>
                    <a:pt x="11237" y="143457"/>
                  </a:lnTo>
                  <a:lnTo>
                    <a:pt x="11092" y="143253"/>
                  </a:lnTo>
                  <a:lnTo>
                    <a:pt x="10965" y="143048"/>
                  </a:lnTo>
                  <a:lnTo>
                    <a:pt x="10837" y="142835"/>
                  </a:lnTo>
                  <a:lnTo>
                    <a:pt x="10726" y="142614"/>
                  </a:lnTo>
                  <a:lnTo>
                    <a:pt x="10624" y="142384"/>
                  </a:lnTo>
                  <a:lnTo>
                    <a:pt x="10530" y="142154"/>
                  </a:lnTo>
                  <a:lnTo>
                    <a:pt x="10454" y="141915"/>
                  </a:lnTo>
                  <a:lnTo>
                    <a:pt x="10385" y="141676"/>
                  </a:lnTo>
                  <a:lnTo>
                    <a:pt x="10326" y="141429"/>
                  </a:lnTo>
                  <a:lnTo>
                    <a:pt x="10283" y="141174"/>
                  </a:lnTo>
                  <a:lnTo>
                    <a:pt x="10249" y="140918"/>
                  </a:lnTo>
                  <a:lnTo>
                    <a:pt x="10232" y="140663"/>
                  </a:lnTo>
                  <a:lnTo>
                    <a:pt x="10224" y="140399"/>
                  </a:lnTo>
                  <a:lnTo>
                    <a:pt x="10232" y="140134"/>
                  </a:lnTo>
                  <a:lnTo>
                    <a:pt x="10249" y="139879"/>
                  </a:lnTo>
                  <a:lnTo>
                    <a:pt x="10283" y="139623"/>
                  </a:lnTo>
                  <a:lnTo>
                    <a:pt x="10326" y="139368"/>
                  </a:lnTo>
                  <a:lnTo>
                    <a:pt x="10385" y="139121"/>
                  </a:lnTo>
                  <a:lnTo>
                    <a:pt x="10454" y="138882"/>
                  </a:lnTo>
                  <a:lnTo>
                    <a:pt x="10530" y="138644"/>
                  </a:lnTo>
                  <a:lnTo>
                    <a:pt x="10624" y="138414"/>
                  </a:lnTo>
                  <a:lnTo>
                    <a:pt x="10726" y="138184"/>
                  </a:lnTo>
                  <a:lnTo>
                    <a:pt x="10837" y="137971"/>
                  </a:lnTo>
                  <a:lnTo>
                    <a:pt x="10965" y="137749"/>
                  </a:lnTo>
                  <a:lnTo>
                    <a:pt x="11092" y="137545"/>
                  </a:lnTo>
                  <a:lnTo>
                    <a:pt x="11237" y="137349"/>
                  </a:lnTo>
                  <a:lnTo>
                    <a:pt x="11391" y="137153"/>
                  </a:lnTo>
                  <a:lnTo>
                    <a:pt x="11553" y="136965"/>
                  </a:lnTo>
                  <a:lnTo>
                    <a:pt x="11723" y="136786"/>
                  </a:lnTo>
                  <a:lnTo>
                    <a:pt x="11902" y="136616"/>
                  </a:lnTo>
                  <a:lnTo>
                    <a:pt x="12081" y="136463"/>
                  </a:lnTo>
                  <a:lnTo>
                    <a:pt x="12277" y="136309"/>
                  </a:lnTo>
                  <a:lnTo>
                    <a:pt x="12473" y="136164"/>
                  </a:lnTo>
                  <a:lnTo>
                    <a:pt x="12686" y="136028"/>
                  </a:lnTo>
                  <a:lnTo>
                    <a:pt x="12899" y="135909"/>
                  </a:lnTo>
                  <a:lnTo>
                    <a:pt x="13120" y="135798"/>
                  </a:lnTo>
                  <a:lnTo>
                    <a:pt x="13342" y="135696"/>
                  </a:lnTo>
                  <a:lnTo>
                    <a:pt x="13580" y="135602"/>
                  </a:lnTo>
                  <a:lnTo>
                    <a:pt x="13810" y="135526"/>
                  </a:lnTo>
                  <a:lnTo>
                    <a:pt x="14057" y="135449"/>
                  </a:lnTo>
                  <a:lnTo>
                    <a:pt x="14304" y="135398"/>
                  </a:lnTo>
                  <a:lnTo>
                    <a:pt x="14551" y="135347"/>
                  </a:lnTo>
                  <a:lnTo>
                    <a:pt x="14807" y="135321"/>
                  </a:lnTo>
                  <a:lnTo>
                    <a:pt x="15071" y="135295"/>
                  </a:lnTo>
                  <a:close/>
                  <a:moveTo>
                    <a:pt x="217380" y="135295"/>
                  </a:moveTo>
                  <a:lnTo>
                    <a:pt x="217635" y="135321"/>
                  </a:lnTo>
                  <a:lnTo>
                    <a:pt x="217891" y="135347"/>
                  </a:lnTo>
                  <a:lnTo>
                    <a:pt x="218138" y="135398"/>
                  </a:lnTo>
                  <a:lnTo>
                    <a:pt x="218385" y="135449"/>
                  </a:lnTo>
                  <a:lnTo>
                    <a:pt x="218632" y="135526"/>
                  </a:lnTo>
                  <a:lnTo>
                    <a:pt x="218870" y="135602"/>
                  </a:lnTo>
                  <a:lnTo>
                    <a:pt x="219100" y="135696"/>
                  </a:lnTo>
                  <a:lnTo>
                    <a:pt x="219331" y="135798"/>
                  </a:lnTo>
                  <a:lnTo>
                    <a:pt x="219543" y="135909"/>
                  </a:lnTo>
                  <a:lnTo>
                    <a:pt x="219756" y="136028"/>
                  </a:lnTo>
                  <a:lnTo>
                    <a:pt x="219969" y="136164"/>
                  </a:lnTo>
                  <a:lnTo>
                    <a:pt x="220165" y="136309"/>
                  </a:lnTo>
                  <a:lnTo>
                    <a:pt x="220361" y="136463"/>
                  </a:lnTo>
                  <a:lnTo>
                    <a:pt x="220549" y="136616"/>
                  </a:lnTo>
                  <a:lnTo>
                    <a:pt x="220728" y="136786"/>
                  </a:lnTo>
                  <a:lnTo>
                    <a:pt x="220890" y="136965"/>
                  </a:lnTo>
                  <a:lnTo>
                    <a:pt x="221051" y="137153"/>
                  </a:lnTo>
                  <a:lnTo>
                    <a:pt x="221205" y="137349"/>
                  </a:lnTo>
                  <a:lnTo>
                    <a:pt x="221350" y="137545"/>
                  </a:lnTo>
                  <a:lnTo>
                    <a:pt x="221477" y="137749"/>
                  </a:lnTo>
                  <a:lnTo>
                    <a:pt x="221605" y="137971"/>
                  </a:lnTo>
                  <a:lnTo>
                    <a:pt x="221716" y="138184"/>
                  </a:lnTo>
                  <a:lnTo>
                    <a:pt x="221818" y="138414"/>
                  </a:lnTo>
                  <a:lnTo>
                    <a:pt x="221912" y="138644"/>
                  </a:lnTo>
                  <a:lnTo>
                    <a:pt x="221989" y="138882"/>
                  </a:lnTo>
                  <a:lnTo>
                    <a:pt x="222065" y="139121"/>
                  </a:lnTo>
                  <a:lnTo>
                    <a:pt x="222116" y="139368"/>
                  </a:lnTo>
                  <a:lnTo>
                    <a:pt x="222167" y="139623"/>
                  </a:lnTo>
                  <a:lnTo>
                    <a:pt x="222193" y="139879"/>
                  </a:lnTo>
                  <a:lnTo>
                    <a:pt x="222219" y="140134"/>
                  </a:lnTo>
                  <a:lnTo>
                    <a:pt x="222219" y="140399"/>
                  </a:lnTo>
                  <a:lnTo>
                    <a:pt x="222219" y="140663"/>
                  </a:lnTo>
                  <a:lnTo>
                    <a:pt x="222193" y="140918"/>
                  </a:lnTo>
                  <a:lnTo>
                    <a:pt x="222167" y="141174"/>
                  </a:lnTo>
                  <a:lnTo>
                    <a:pt x="222116" y="141429"/>
                  </a:lnTo>
                  <a:lnTo>
                    <a:pt x="222065" y="141676"/>
                  </a:lnTo>
                  <a:lnTo>
                    <a:pt x="221989" y="141915"/>
                  </a:lnTo>
                  <a:lnTo>
                    <a:pt x="221912" y="142154"/>
                  </a:lnTo>
                  <a:lnTo>
                    <a:pt x="221818" y="142384"/>
                  </a:lnTo>
                  <a:lnTo>
                    <a:pt x="221716" y="142614"/>
                  </a:lnTo>
                  <a:lnTo>
                    <a:pt x="221605" y="142835"/>
                  </a:lnTo>
                  <a:lnTo>
                    <a:pt x="221477" y="143048"/>
                  </a:lnTo>
                  <a:lnTo>
                    <a:pt x="221350" y="143253"/>
                  </a:lnTo>
                  <a:lnTo>
                    <a:pt x="221205" y="143457"/>
                  </a:lnTo>
                  <a:lnTo>
                    <a:pt x="221051" y="143644"/>
                  </a:lnTo>
                  <a:lnTo>
                    <a:pt x="220890" y="143832"/>
                  </a:lnTo>
                  <a:lnTo>
                    <a:pt x="220728" y="144011"/>
                  </a:lnTo>
                  <a:lnTo>
                    <a:pt x="220549" y="144181"/>
                  </a:lnTo>
                  <a:lnTo>
                    <a:pt x="220361" y="144343"/>
                  </a:lnTo>
                  <a:lnTo>
                    <a:pt x="220165" y="144496"/>
                  </a:lnTo>
                  <a:lnTo>
                    <a:pt x="219969" y="144633"/>
                  </a:lnTo>
                  <a:lnTo>
                    <a:pt x="219756" y="144769"/>
                  </a:lnTo>
                  <a:lnTo>
                    <a:pt x="219543" y="144888"/>
                  </a:lnTo>
                  <a:lnTo>
                    <a:pt x="219331" y="145008"/>
                  </a:lnTo>
                  <a:lnTo>
                    <a:pt x="219100" y="145110"/>
                  </a:lnTo>
                  <a:lnTo>
                    <a:pt x="218870" y="145195"/>
                  </a:lnTo>
                  <a:lnTo>
                    <a:pt x="218632" y="145280"/>
                  </a:lnTo>
                  <a:lnTo>
                    <a:pt x="218385" y="145348"/>
                  </a:lnTo>
                  <a:lnTo>
                    <a:pt x="218138" y="145408"/>
                  </a:lnTo>
                  <a:lnTo>
                    <a:pt x="217891" y="145451"/>
                  </a:lnTo>
                  <a:lnTo>
                    <a:pt x="217635" y="145485"/>
                  </a:lnTo>
                  <a:lnTo>
                    <a:pt x="217380" y="145502"/>
                  </a:lnTo>
                  <a:lnTo>
                    <a:pt x="217115" y="145510"/>
                  </a:lnTo>
                  <a:lnTo>
                    <a:pt x="216851" y="145502"/>
                  </a:lnTo>
                  <a:lnTo>
                    <a:pt x="216596" y="145485"/>
                  </a:lnTo>
                  <a:lnTo>
                    <a:pt x="216340" y="145451"/>
                  </a:lnTo>
                  <a:lnTo>
                    <a:pt x="216085" y="145408"/>
                  </a:lnTo>
                  <a:lnTo>
                    <a:pt x="215838" y="145348"/>
                  </a:lnTo>
                  <a:lnTo>
                    <a:pt x="215599" y="145280"/>
                  </a:lnTo>
                  <a:lnTo>
                    <a:pt x="215361" y="145195"/>
                  </a:lnTo>
                  <a:lnTo>
                    <a:pt x="215130" y="145110"/>
                  </a:lnTo>
                  <a:lnTo>
                    <a:pt x="214900" y="145008"/>
                  </a:lnTo>
                  <a:lnTo>
                    <a:pt x="214679" y="144888"/>
                  </a:lnTo>
                  <a:lnTo>
                    <a:pt x="214466" y="144769"/>
                  </a:lnTo>
                  <a:lnTo>
                    <a:pt x="214262" y="144633"/>
                  </a:lnTo>
                  <a:lnTo>
                    <a:pt x="214057" y="144496"/>
                  </a:lnTo>
                  <a:lnTo>
                    <a:pt x="213870" y="144343"/>
                  </a:lnTo>
                  <a:lnTo>
                    <a:pt x="213682" y="144181"/>
                  </a:lnTo>
                  <a:lnTo>
                    <a:pt x="213503" y="144011"/>
                  </a:lnTo>
                  <a:lnTo>
                    <a:pt x="213333" y="143832"/>
                  </a:lnTo>
                  <a:lnTo>
                    <a:pt x="213171" y="143644"/>
                  </a:lnTo>
                  <a:lnTo>
                    <a:pt x="213018" y="143457"/>
                  </a:lnTo>
                  <a:lnTo>
                    <a:pt x="212881" y="143253"/>
                  </a:lnTo>
                  <a:lnTo>
                    <a:pt x="212745" y="143048"/>
                  </a:lnTo>
                  <a:lnTo>
                    <a:pt x="212626" y="142835"/>
                  </a:lnTo>
                  <a:lnTo>
                    <a:pt x="212507" y="142614"/>
                  </a:lnTo>
                  <a:lnTo>
                    <a:pt x="212404" y="142384"/>
                  </a:lnTo>
                  <a:lnTo>
                    <a:pt x="212319" y="142154"/>
                  </a:lnTo>
                  <a:lnTo>
                    <a:pt x="212234" y="141915"/>
                  </a:lnTo>
                  <a:lnTo>
                    <a:pt x="212166" y="141676"/>
                  </a:lnTo>
                  <a:lnTo>
                    <a:pt x="212106" y="141429"/>
                  </a:lnTo>
                  <a:lnTo>
                    <a:pt x="212064" y="141174"/>
                  </a:lnTo>
                  <a:lnTo>
                    <a:pt x="212029" y="140918"/>
                  </a:lnTo>
                  <a:lnTo>
                    <a:pt x="212012" y="140663"/>
                  </a:lnTo>
                  <a:lnTo>
                    <a:pt x="212004" y="140399"/>
                  </a:lnTo>
                  <a:lnTo>
                    <a:pt x="212012" y="140134"/>
                  </a:lnTo>
                  <a:lnTo>
                    <a:pt x="212029" y="139879"/>
                  </a:lnTo>
                  <a:lnTo>
                    <a:pt x="212064" y="139623"/>
                  </a:lnTo>
                  <a:lnTo>
                    <a:pt x="212106" y="139368"/>
                  </a:lnTo>
                  <a:lnTo>
                    <a:pt x="212166" y="139121"/>
                  </a:lnTo>
                  <a:lnTo>
                    <a:pt x="212234" y="138882"/>
                  </a:lnTo>
                  <a:lnTo>
                    <a:pt x="212319" y="138644"/>
                  </a:lnTo>
                  <a:lnTo>
                    <a:pt x="212404" y="138414"/>
                  </a:lnTo>
                  <a:lnTo>
                    <a:pt x="212507" y="138184"/>
                  </a:lnTo>
                  <a:lnTo>
                    <a:pt x="212626" y="137971"/>
                  </a:lnTo>
                  <a:lnTo>
                    <a:pt x="212745" y="137749"/>
                  </a:lnTo>
                  <a:lnTo>
                    <a:pt x="212881" y="137545"/>
                  </a:lnTo>
                  <a:lnTo>
                    <a:pt x="213018" y="137349"/>
                  </a:lnTo>
                  <a:lnTo>
                    <a:pt x="213171" y="137153"/>
                  </a:lnTo>
                  <a:lnTo>
                    <a:pt x="213333" y="136965"/>
                  </a:lnTo>
                  <a:lnTo>
                    <a:pt x="213503" y="136786"/>
                  </a:lnTo>
                  <a:lnTo>
                    <a:pt x="213682" y="136616"/>
                  </a:lnTo>
                  <a:lnTo>
                    <a:pt x="213870" y="136463"/>
                  </a:lnTo>
                  <a:lnTo>
                    <a:pt x="214057" y="136309"/>
                  </a:lnTo>
                  <a:lnTo>
                    <a:pt x="214262" y="136164"/>
                  </a:lnTo>
                  <a:lnTo>
                    <a:pt x="214466" y="136028"/>
                  </a:lnTo>
                  <a:lnTo>
                    <a:pt x="214679" y="135909"/>
                  </a:lnTo>
                  <a:lnTo>
                    <a:pt x="214900" y="135798"/>
                  </a:lnTo>
                  <a:lnTo>
                    <a:pt x="215130" y="135696"/>
                  </a:lnTo>
                  <a:lnTo>
                    <a:pt x="215361" y="135602"/>
                  </a:lnTo>
                  <a:lnTo>
                    <a:pt x="215599" y="135526"/>
                  </a:lnTo>
                  <a:lnTo>
                    <a:pt x="215838" y="135449"/>
                  </a:lnTo>
                  <a:lnTo>
                    <a:pt x="216085" y="135398"/>
                  </a:lnTo>
                  <a:lnTo>
                    <a:pt x="216340" y="135347"/>
                  </a:lnTo>
                  <a:lnTo>
                    <a:pt x="216596" y="135321"/>
                  </a:lnTo>
                  <a:lnTo>
                    <a:pt x="216851" y="135295"/>
                  </a:lnTo>
                  <a:close/>
                  <a:moveTo>
                    <a:pt x="117533" y="53416"/>
                  </a:moveTo>
                  <a:lnTo>
                    <a:pt x="119748" y="53425"/>
                  </a:lnTo>
                  <a:lnTo>
                    <a:pt x="121989" y="53442"/>
                  </a:lnTo>
                  <a:lnTo>
                    <a:pt x="124246" y="53459"/>
                  </a:lnTo>
                  <a:lnTo>
                    <a:pt x="126529" y="53493"/>
                  </a:lnTo>
                  <a:lnTo>
                    <a:pt x="128830" y="53535"/>
                  </a:lnTo>
                  <a:lnTo>
                    <a:pt x="131155" y="53587"/>
                  </a:lnTo>
                  <a:lnTo>
                    <a:pt x="133498" y="53655"/>
                  </a:lnTo>
                  <a:lnTo>
                    <a:pt x="135867" y="53723"/>
                  </a:lnTo>
                  <a:lnTo>
                    <a:pt x="138244" y="53808"/>
                  </a:lnTo>
                  <a:lnTo>
                    <a:pt x="140646" y="53910"/>
                  </a:lnTo>
                  <a:lnTo>
                    <a:pt x="143065" y="54013"/>
                  </a:lnTo>
                  <a:lnTo>
                    <a:pt x="145493" y="54132"/>
                  </a:lnTo>
                  <a:lnTo>
                    <a:pt x="147947" y="54268"/>
                  </a:lnTo>
                  <a:lnTo>
                    <a:pt x="150409" y="54404"/>
                  </a:lnTo>
                  <a:lnTo>
                    <a:pt x="152888" y="54566"/>
                  </a:lnTo>
                  <a:lnTo>
                    <a:pt x="155384" y="54737"/>
                  </a:lnTo>
                  <a:lnTo>
                    <a:pt x="157889" y="54916"/>
                  </a:lnTo>
                  <a:lnTo>
                    <a:pt x="160402" y="55120"/>
                  </a:lnTo>
                  <a:lnTo>
                    <a:pt x="162933" y="55333"/>
                  </a:lnTo>
                  <a:lnTo>
                    <a:pt x="165471" y="55555"/>
                  </a:lnTo>
                  <a:lnTo>
                    <a:pt x="168019" y="55793"/>
                  </a:lnTo>
                  <a:lnTo>
                    <a:pt x="170574" y="56057"/>
                  </a:lnTo>
                  <a:lnTo>
                    <a:pt x="173139" y="56321"/>
                  </a:lnTo>
                  <a:lnTo>
                    <a:pt x="175720" y="56611"/>
                  </a:lnTo>
                  <a:lnTo>
                    <a:pt x="176001" y="59184"/>
                  </a:lnTo>
                  <a:lnTo>
                    <a:pt x="176274" y="61757"/>
                  </a:lnTo>
                  <a:lnTo>
                    <a:pt x="176529" y="64312"/>
                  </a:lnTo>
                  <a:lnTo>
                    <a:pt x="176776" y="66860"/>
                  </a:lnTo>
                  <a:lnTo>
                    <a:pt x="176998" y="69398"/>
                  </a:lnTo>
                  <a:lnTo>
                    <a:pt x="177211" y="71929"/>
                  </a:lnTo>
                  <a:lnTo>
                    <a:pt x="177407" y="74442"/>
                  </a:lnTo>
                  <a:lnTo>
                    <a:pt x="177594" y="76947"/>
                  </a:lnTo>
                  <a:lnTo>
                    <a:pt x="177765" y="79443"/>
                  </a:lnTo>
                  <a:lnTo>
                    <a:pt x="177918" y="81922"/>
                  </a:lnTo>
                  <a:lnTo>
                    <a:pt x="178063" y="84384"/>
                  </a:lnTo>
                  <a:lnTo>
                    <a:pt x="178199" y="86829"/>
                  </a:lnTo>
                  <a:lnTo>
                    <a:pt x="178318" y="89266"/>
                  </a:lnTo>
                  <a:lnTo>
                    <a:pt x="178421" y="91685"/>
                  </a:lnTo>
                  <a:lnTo>
                    <a:pt x="178523" y="94087"/>
                  </a:lnTo>
                  <a:lnTo>
                    <a:pt x="178608" y="96464"/>
                  </a:lnTo>
                  <a:lnTo>
                    <a:pt x="178676" y="98833"/>
                  </a:lnTo>
                  <a:lnTo>
                    <a:pt x="178744" y="101176"/>
                  </a:lnTo>
                  <a:lnTo>
                    <a:pt x="178796" y="103501"/>
                  </a:lnTo>
                  <a:lnTo>
                    <a:pt x="178838" y="105802"/>
                  </a:lnTo>
                  <a:lnTo>
                    <a:pt x="178872" y="108085"/>
                  </a:lnTo>
                  <a:lnTo>
                    <a:pt x="178889" y="110342"/>
                  </a:lnTo>
                  <a:lnTo>
                    <a:pt x="178906" y="112583"/>
                  </a:lnTo>
                  <a:lnTo>
                    <a:pt x="178915" y="114798"/>
                  </a:lnTo>
                  <a:lnTo>
                    <a:pt x="178906" y="116987"/>
                  </a:lnTo>
                  <a:lnTo>
                    <a:pt x="178898" y="119151"/>
                  </a:lnTo>
                  <a:lnTo>
                    <a:pt x="178881" y="121290"/>
                  </a:lnTo>
                  <a:lnTo>
                    <a:pt x="178855" y="123403"/>
                  </a:lnTo>
                  <a:lnTo>
                    <a:pt x="178821" y="125490"/>
                  </a:lnTo>
                  <a:lnTo>
                    <a:pt x="178778" y="127543"/>
                  </a:lnTo>
                  <a:lnTo>
                    <a:pt x="178736" y="129571"/>
                  </a:lnTo>
                  <a:lnTo>
                    <a:pt x="178685" y="131573"/>
                  </a:lnTo>
                  <a:lnTo>
                    <a:pt x="178625" y="133541"/>
                  </a:lnTo>
                  <a:lnTo>
                    <a:pt x="178566" y="135483"/>
                  </a:lnTo>
                  <a:lnTo>
                    <a:pt x="178489" y="137391"/>
                  </a:lnTo>
                  <a:lnTo>
                    <a:pt x="178421" y="139266"/>
                  </a:lnTo>
                  <a:lnTo>
                    <a:pt x="178344" y="141106"/>
                  </a:lnTo>
                  <a:lnTo>
                    <a:pt x="178259" y="142920"/>
                  </a:lnTo>
                  <a:lnTo>
                    <a:pt x="178174" y="144692"/>
                  </a:lnTo>
                  <a:lnTo>
                    <a:pt x="178088" y="146430"/>
                  </a:lnTo>
                  <a:lnTo>
                    <a:pt x="177892" y="149804"/>
                  </a:lnTo>
                  <a:lnTo>
                    <a:pt x="177697" y="153024"/>
                  </a:lnTo>
                  <a:lnTo>
                    <a:pt x="177492" y="156100"/>
                  </a:lnTo>
                  <a:lnTo>
                    <a:pt x="177279" y="159005"/>
                  </a:lnTo>
                  <a:lnTo>
                    <a:pt x="177066" y="161748"/>
                  </a:lnTo>
                  <a:lnTo>
                    <a:pt x="176853" y="164321"/>
                  </a:lnTo>
                  <a:lnTo>
                    <a:pt x="176640" y="166715"/>
                  </a:lnTo>
                  <a:lnTo>
                    <a:pt x="176436" y="168921"/>
                  </a:lnTo>
                  <a:lnTo>
                    <a:pt x="176240" y="170949"/>
                  </a:lnTo>
                  <a:lnTo>
                    <a:pt x="176052" y="172772"/>
                  </a:lnTo>
                  <a:lnTo>
                    <a:pt x="175882" y="174408"/>
                  </a:lnTo>
                  <a:lnTo>
                    <a:pt x="175720" y="175822"/>
                  </a:lnTo>
                  <a:lnTo>
                    <a:pt x="174306" y="175984"/>
                  </a:lnTo>
                  <a:lnTo>
                    <a:pt x="172670" y="176154"/>
                  </a:lnTo>
                  <a:lnTo>
                    <a:pt x="170847" y="176342"/>
                  </a:lnTo>
                  <a:lnTo>
                    <a:pt x="168819" y="176538"/>
                  </a:lnTo>
                  <a:lnTo>
                    <a:pt x="166613" y="176742"/>
                  </a:lnTo>
                  <a:lnTo>
                    <a:pt x="164219" y="176955"/>
                  </a:lnTo>
                  <a:lnTo>
                    <a:pt x="161646" y="177168"/>
                  </a:lnTo>
                  <a:lnTo>
                    <a:pt x="158903" y="177381"/>
                  </a:lnTo>
                  <a:lnTo>
                    <a:pt x="155998" y="177594"/>
                  </a:lnTo>
                  <a:lnTo>
                    <a:pt x="152922" y="177798"/>
                  </a:lnTo>
                  <a:lnTo>
                    <a:pt x="149702" y="178003"/>
                  </a:lnTo>
                  <a:lnTo>
                    <a:pt x="146328" y="178190"/>
                  </a:lnTo>
                  <a:lnTo>
                    <a:pt x="144590" y="178276"/>
                  </a:lnTo>
                  <a:lnTo>
                    <a:pt x="142818" y="178361"/>
                  </a:lnTo>
                  <a:lnTo>
                    <a:pt x="141004" y="178446"/>
                  </a:lnTo>
                  <a:lnTo>
                    <a:pt x="139164" y="178523"/>
                  </a:lnTo>
                  <a:lnTo>
                    <a:pt x="137289" y="178599"/>
                  </a:lnTo>
                  <a:lnTo>
                    <a:pt x="135381" y="178667"/>
                  </a:lnTo>
                  <a:lnTo>
                    <a:pt x="133439" y="178727"/>
                  </a:lnTo>
                  <a:lnTo>
                    <a:pt x="131471" y="178787"/>
                  </a:lnTo>
                  <a:lnTo>
                    <a:pt x="129469" y="178838"/>
                  </a:lnTo>
                  <a:lnTo>
                    <a:pt x="127441" y="178889"/>
                  </a:lnTo>
                  <a:lnTo>
                    <a:pt x="125388" y="178923"/>
                  </a:lnTo>
                  <a:lnTo>
                    <a:pt x="123301" y="178957"/>
                  </a:lnTo>
                  <a:lnTo>
                    <a:pt x="121188" y="178983"/>
                  </a:lnTo>
                  <a:lnTo>
                    <a:pt x="119049" y="179000"/>
                  </a:lnTo>
                  <a:lnTo>
                    <a:pt x="116886" y="179017"/>
                  </a:lnTo>
                  <a:lnTo>
                    <a:pt x="114696" y="179017"/>
                  </a:lnTo>
                  <a:lnTo>
                    <a:pt x="112481" y="179008"/>
                  </a:lnTo>
                  <a:lnTo>
                    <a:pt x="110240" y="178991"/>
                  </a:lnTo>
                  <a:lnTo>
                    <a:pt x="107983" y="178974"/>
                  </a:lnTo>
                  <a:lnTo>
                    <a:pt x="105700" y="178940"/>
                  </a:lnTo>
                  <a:lnTo>
                    <a:pt x="103391" y="178897"/>
                  </a:lnTo>
                  <a:lnTo>
                    <a:pt x="101074" y="178846"/>
                  </a:lnTo>
                  <a:lnTo>
                    <a:pt x="98722" y="178778"/>
                  </a:lnTo>
                  <a:lnTo>
                    <a:pt x="96362" y="178710"/>
                  </a:lnTo>
                  <a:lnTo>
                    <a:pt x="93977" y="178625"/>
                  </a:lnTo>
                  <a:lnTo>
                    <a:pt x="91583" y="178531"/>
                  </a:lnTo>
                  <a:lnTo>
                    <a:pt x="89164" y="178420"/>
                  </a:lnTo>
                  <a:lnTo>
                    <a:pt x="86727" y="178301"/>
                  </a:lnTo>
                  <a:lnTo>
                    <a:pt x="84282" y="178173"/>
                  </a:lnTo>
                  <a:lnTo>
                    <a:pt x="81820" y="178028"/>
                  </a:lnTo>
                  <a:lnTo>
                    <a:pt x="79341" y="177867"/>
                  </a:lnTo>
                  <a:lnTo>
                    <a:pt x="76845" y="177696"/>
                  </a:lnTo>
                  <a:lnTo>
                    <a:pt x="74340" y="177517"/>
                  </a:lnTo>
                  <a:lnTo>
                    <a:pt x="71827" y="177313"/>
                  </a:lnTo>
                  <a:lnTo>
                    <a:pt x="69297" y="177100"/>
                  </a:lnTo>
                  <a:lnTo>
                    <a:pt x="66758" y="176878"/>
                  </a:lnTo>
                  <a:lnTo>
                    <a:pt x="64211" y="176631"/>
                  </a:lnTo>
                  <a:lnTo>
                    <a:pt x="61655" y="176376"/>
                  </a:lnTo>
                  <a:lnTo>
                    <a:pt x="59082" y="176103"/>
                  </a:lnTo>
                  <a:lnTo>
                    <a:pt x="56509" y="175822"/>
                  </a:lnTo>
                  <a:lnTo>
                    <a:pt x="56219" y="173241"/>
                  </a:lnTo>
                  <a:lnTo>
                    <a:pt x="55955" y="170676"/>
                  </a:lnTo>
                  <a:lnTo>
                    <a:pt x="55691" y="168120"/>
                  </a:lnTo>
                  <a:lnTo>
                    <a:pt x="55453" y="165573"/>
                  </a:lnTo>
                  <a:lnTo>
                    <a:pt x="55223" y="163034"/>
                  </a:lnTo>
                  <a:lnTo>
                    <a:pt x="55018" y="160504"/>
                  </a:lnTo>
                  <a:lnTo>
                    <a:pt x="54814" y="157991"/>
                  </a:lnTo>
                  <a:lnTo>
                    <a:pt x="54635" y="155486"/>
                  </a:lnTo>
                  <a:lnTo>
                    <a:pt x="54464" y="152990"/>
                  </a:lnTo>
                  <a:lnTo>
                    <a:pt x="54303" y="150511"/>
                  </a:lnTo>
                  <a:lnTo>
                    <a:pt x="54158" y="148049"/>
                  </a:lnTo>
                  <a:lnTo>
                    <a:pt x="54030" y="145604"/>
                  </a:lnTo>
                  <a:lnTo>
                    <a:pt x="53911" y="143167"/>
                  </a:lnTo>
                  <a:lnTo>
                    <a:pt x="53800" y="140748"/>
                  </a:lnTo>
                  <a:lnTo>
                    <a:pt x="53706" y="138354"/>
                  </a:lnTo>
                  <a:lnTo>
                    <a:pt x="53621" y="135969"/>
                  </a:lnTo>
                  <a:lnTo>
                    <a:pt x="53553" y="133609"/>
                  </a:lnTo>
                  <a:lnTo>
                    <a:pt x="53485" y="131257"/>
                  </a:lnTo>
                  <a:lnTo>
                    <a:pt x="53434" y="128932"/>
                  </a:lnTo>
                  <a:lnTo>
                    <a:pt x="53391" y="126631"/>
                  </a:lnTo>
                  <a:lnTo>
                    <a:pt x="53357" y="124348"/>
                  </a:lnTo>
                  <a:lnTo>
                    <a:pt x="53331" y="122091"/>
                  </a:lnTo>
                  <a:lnTo>
                    <a:pt x="53323" y="119850"/>
                  </a:lnTo>
                  <a:lnTo>
                    <a:pt x="53314" y="117635"/>
                  </a:lnTo>
                  <a:lnTo>
                    <a:pt x="53314" y="115445"/>
                  </a:lnTo>
                  <a:lnTo>
                    <a:pt x="53331" y="113282"/>
                  </a:lnTo>
                  <a:lnTo>
                    <a:pt x="53348" y="111143"/>
                  </a:lnTo>
                  <a:lnTo>
                    <a:pt x="53374" y="109030"/>
                  </a:lnTo>
                  <a:lnTo>
                    <a:pt x="53408" y="106943"/>
                  </a:lnTo>
                  <a:lnTo>
                    <a:pt x="53442" y="104890"/>
                  </a:lnTo>
                  <a:lnTo>
                    <a:pt x="53493" y="102862"/>
                  </a:lnTo>
                  <a:lnTo>
                    <a:pt x="53544" y="100860"/>
                  </a:lnTo>
                  <a:lnTo>
                    <a:pt x="53604" y="98892"/>
                  </a:lnTo>
                  <a:lnTo>
                    <a:pt x="53664" y="96950"/>
                  </a:lnTo>
                  <a:lnTo>
                    <a:pt x="53732" y="95042"/>
                  </a:lnTo>
                  <a:lnTo>
                    <a:pt x="53808" y="93167"/>
                  </a:lnTo>
                  <a:lnTo>
                    <a:pt x="53885" y="91327"/>
                  </a:lnTo>
                  <a:lnTo>
                    <a:pt x="53970" y="89513"/>
                  </a:lnTo>
                  <a:lnTo>
                    <a:pt x="54055" y="87741"/>
                  </a:lnTo>
                  <a:lnTo>
                    <a:pt x="54141" y="86003"/>
                  </a:lnTo>
                  <a:lnTo>
                    <a:pt x="54328" y="82629"/>
                  </a:lnTo>
                  <a:lnTo>
                    <a:pt x="54533" y="79409"/>
                  </a:lnTo>
                  <a:lnTo>
                    <a:pt x="54737" y="76342"/>
                  </a:lnTo>
                  <a:lnTo>
                    <a:pt x="54950" y="73428"/>
                  </a:lnTo>
                  <a:lnTo>
                    <a:pt x="55163" y="70685"/>
                  </a:lnTo>
                  <a:lnTo>
                    <a:pt x="55376" y="68112"/>
                  </a:lnTo>
                  <a:lnTo>
                    <a:pt x="55580" y="65718"/>
                  </a:lnTo>
                  <a:lnTo>
                    <a:pt x="55785" y="63512"/>
                  </a:lnTo>
                  <a:lnTo>
                    <a:pt x="55989" y="61484"/>
                  </a:lnTo>
                  <a:lnTo>
                    <a:pt x="56177" y="59661"/>
                  </a:lnTo>
                  <a:lnTo>
                    <a:pt x="56347" y="58025"/>
                  </a:lnTo>
                  <a:lnTo>
                    <a:pt x="56501" y="56602"/>
                  </a:lnTo>
                  <a:lnTo>
                    <a:pt x="57923" y="56449"/>
                  </a:lnTo>
                  <a:lnTo>
                    <a:pt x="59550" y="56279"/>
                  </a:lnTo>
                  <a:lnTo>
                    <a:pt x="61382" y="56091"/>
                  </a:lnTo>
                  <a:lnTo>
                    <a:pt x="63401" y="55895"/>
                  </a:lnTo>
                  <a:lnTo>
                    <a:pt x="65616" y="55682"/>
                  </a:lnTo>
                  <a:lnTo>
                    <a:pt x="68010" y="55478"/>
                  </a:lnTo>
                  <a:lnTo>
                    <a:pt x="70583" y="55265"/>
                  </a:lnTo>
                  <a:lnTo>
                    <a:pt x="73326" y="55052"/>
                  </a:lnTo>
                  <a:lnTo>
                    <a:pt x="76231" y="54839"/>
                  </a:lnTo>
                  <a:lnTo>
                    <a:pt x="79298" y="54634"/>
                  </a:lnTo>
                  <a:lnTo>
                    <a:pt x="82527" y="54430"/>
                  </a:lnTo>
                  <a:lnTo>
                    <a:pt x="85901" y="54243"/>
                  </a:lnTo>
                  <a:lnTo>
                    <a:pt x="87639" y="54157"/>
                  </a:lnTo>
                  <a:lnTo>
                    <a:pt x="89411" y="54072"/>
                  </a:lnTo>
                  <a:lnTo>
                    <a:pt x="91217" y="53987"/>
                  </a:lnTo>
                  <a:lnTo>
                    <a:pt x="93065" y="53910"/>
                  </a:lnTo>
                  <a:lnTo>
                    <a:pt x="94940" y="53834"/>
                  </a:lnTo>
                  <a:lnTo>
                    <a:pt x="96848" y="53765"/>
                  </a:lnTo>
                  <a:lnTo>
                    <a:pt x="98782" y="53706"/>
                  </a:lnTo>
                  <a:lnTo>
                    <a:pt x="100758" y="53646"/>
                  </a:lnTo>
                  <a:lnTo>
                    <a:pt x="102752" y="53595"/>
                  </a:lnTo>
                  <a:lnTo>
                    <a:pt x="104788" y="53553"/>
                  </a:lnTo>
                  <a:lnTo>
                    <a:pt x="106841" y="53510"/>
                  </a:lnTo>
                  <a:lnTo>
                    <a:pt x="108928" y="53476"/>
                  </a:lnTo>
                  <a:lnTo>
                    <a:pt x="111041" y="53450"/>
                  </a:lnTo>
                  <a:lnTo>
                    <a:pt x="113180" y="53433"/>
                  </a:lnTo>
                  <a:lnTo>
                    <a:pt x="115344" y="53425"/>
                  </a:lnTo>
                  <a:lnTo>
                    <a:pt x="117533" y="53416"/>
                  </a:lnTo>
                  <a:close/>
                  <a:moveTo>
                    <a:pt x="92299" y="212004"/>
                  </a:moveTo>
                  <a:lnTo>
                    <a:pt x="92563" y="212029"/>
                  </a:lnTo>
                  <a:lnTo>
                    <a:pt x="92818" y="212063"/>
                  </a:lnTo>
                  <a:lnTo>
                    <a:pt x="93065" y="212106"/>
                  </a:lnTo>
                  <a:lnTo>
                    <a:pt x="93313" y="212165"/>
                  </a:lnTo>
                  <a:lnTo>
                    <a:pt x="93560" y="212234"/>
                  </a:lnTo>
                  <a:lnTo>
                    <a:pt x="93798" y="212310"/>
                  </a:lnTo>
                  <a:lnTo>
                    <a:pt x="94028" y="212404"/>
                  </a:lnTo>
                  <a:lnTo>
                    <a:pt x="94250" y="212506"/>
                  </a:lnTo>
                  <a:lnTo>
                    <a:pt x="94471" y="212617"/>
                  </a:lnTo>
                  <a:lnTo>
                    <a:pt x="94684" y="212745"/>
                  </a:lnTo>
                  <a:lnTo>
                    <a:pt x="94897" y="212873"/>
                  </a:lnTo>
                  <a:lnTo>
                    <a:pt x="95093" y="213017"/>
                  </a:lnTo>
                  <a:lnTo>
                    <a:pt x="95289" y="213171"/>
                  </a:lnTo>
                  <a:lnTo>
                    <a:pt x="95476" y="213333"/>
                  </a:lnTo>
                  <a:lnTo>
                    <a:pt x="95647" y="213494"/>
                  </a:lnTo>
                  <a:lnTo>
                    <a:pt x="95817" y="213673"/>
                  </a:lnTo>
                  <a:lnTo>
                    <a:pt x="95979" y="213861"/>
                  </a:lnTo>
                  <a:lnTo>
                    <a:pt x="96132" y="214057"/>
                  </a:lnTo>
                  <a:lnTo>
                    <a:pt x="96277" y="214253"/>
                  </a:lnTo>
                  <a:lnTo>
                    <a:pt x="96405" y="214466"/>
                  </a:lnTo>
                  <a:lnTo>
                    <a:pt x="96533" y="214679"/>
                  </a:lnTo>
                  <a:lnTo>
                    <a:pt x="96644" y="214900"/>
                  </a:lnTo>
                  <a:lnTo>
                    <a:pt x="96746" y="215122"/>
                  </a:lnTo>
                  <a:lnTo>
                    <a:pt x="96840" y="215352"/>
                  </a:lnTo>
                  <a:lnTo>
                    <a:pt x="96916" y="215590"/>
                  </a:lnTo>
                  <a:lnTo>
                    <a:pt x="96984" y="215837"/>
                  </a:lnTo>
                  <a:lnTo>
                    <a:pt x="97044" y="216084"/>
                  </a:lnTo>
                  <a:lnTo>
                    <a:pt x="97087" y="216331"/>
                  </a:lnTo>
                  <a:lnTo>
                    <a:pt x="97121" y="216587"/>
                  </a:lnTo>
                  <a:lnTo>
                    <a:pt x="97138" y="216843"/>
                  </a:lnTo>
                  <a:lnTo>
                    <a:pt x="97146" y="217107"/>
                  </a:lnTo>
                  <a:lnTo>
                    <a:pt x="97138" y="217371"/>
                  </a:lnTo>
                  <a:lnTo>
                    <a:pt x="97121" y="217635"/>
                  </a:lnTo>
                  <a:lnTo>
                    <a:pt x="97087" y="217890"/>
                  </a:lnTo>
                  <a:lnTo>
                    <a:pt x="97044" y="218137"/>
                  </a:lnTo>
                  <a:lnTo>
                    <a:pt x="96984" y="218385"/>
                  </a:lnTo>
                  <a:lnTo>
                    <a:pt x="96916" y="218623"/>
                  </a:lnTo>
                  <a:lnTo>
                    <a:pt x="96840" y="218862"/>
                  </a:lnTo>
                  <a:lnTo>
                    <a:pt x="96746" y="219100"/>
                  </a:lnTo>
                  <a:lnTo>
                    <a:pt x="96644" y="219322"/>
                  </a:lnTo>
                  <a:lnTo>
                    <a:pt x="96533" y="219543"/>
                  </a:lnTo>
                  <a:lnTo>
                    <a:pt x="96405" y="219756"/>
                  </a:lnTo>
                  <a:lnTo>
                    <a:pt x="96277" y="219961"/>
                  </a:lnTo>
                  <a:lnTo>
                    <a:pt x="96132" y="220165"/>
                  </a:lnTo>
                  <a:lnTo>
                    <a:pt x="95979" y="220361"/>
                  </a:lnTo>
                  <a:lnTo>
                    <a:pt x="95817" y="220540"/>
                  </a:lnTo>
                  <a:lnTo>
                    <a:pt x="95647" y="220719"/>
                  </a:lnTo>
                  <a:lnTo>
                    <a:pt x="95476" y="220889"/>
                  </a:lnTo>
                  <a:lnTo>
                    <a:pt x="95289" y="221051"/>
                  </a:lnTo>
                  <a:lnTo>
                    <a:pt x="95093" y="221204"/>
                  </a:lnTo>
                  <a:lnTo>
                    <a:pt x="94897" y="221341"/>
                  </a:lnTo>
                  <a:lnTo>
                    <a:pt x="94684" y="221477"/>
                  </a:lnTo>
                  <a:lnTo>
                    <a:pt x="94471" y="221605"/>
                  </a:lnTo>
                  <a:lnTo>
                    <a:pt x="94250" y="221716"/>
                  </a:lnTo>
                  <a:lnTo>
                    <a:pt x="94028" y="221818"/>
                  </a:lnTo>
                  <a:lnTo>
                    <a:pt x="93798" y="221912"/>
                  </a:lnTo>
                  <a:lnTo>
                    <a:pt x="93560" y="221988"/>
                  </a:lnTo>
                  <a:lnTo>
                    <a:pt x="93313" y="222056"/>
                  </a:lnTo>
                  <a:lnTo>
                    <a:pt x="93065" y="222116"/>
                  </a:lnTo>
                  <a:lnTo>
                    <a:pt x="92818" y="222159"/>
                  </a:lnTo>
                  <a:lnTo>
                    <a:pt x="92563" y="222193"/>
                  </a:lnTo>
                  <a:lnTo>
                    <a:pt x="92299" y="222210"/>
                  </a:lnTo>
                  <a:lnTo>
                    <a:pt x="92043" y="222218"/>
                  </a:lnTo>
                  <a:lnTo>
                    <a:pt x="91779" y="222210"/>
                  </a:lnTo>
                  <a:lnTo>
                    <a:pt x="91515" y="222193"/>
                  </a:lnTo>
                  <a:lnTo>
                    <a:pt x="91259" y="222159"/>
                  </a:lnTo>
                  <a:lnTo>
                    <a:pt x="91012" y="222116"/>
                  </a:lnTo>
                  <a:lnTo>
                    <a:pt x="90765" y="222056"/>
                  </a:lnTo>
                  <a:lnTo>
                    <a:pt x="90518" y="221988"/>
                  </a:lnTo>
                  <a:lnTo>
                    <a:pt x="90288" y="221912"/>
                  </a:lnTo>
                  <a:lnTo>
                    <a:pt x="90050" y="221818"/>
                  </a:lnTo>
                  <a:lnTo>
                    <a:pt x="89828" y="221716"/>
                  </a:lnTo>
                  <a:lnTo>
                    <a:pt x="89607" y="221605"/>
                  </a:lnTo>
                  <a:lnTo>
                    <a:pt x="89394" y="221477"/>
                  </a:lnTo>
                  <a:lnTo>
                    <a:pt x="89189" y="221341"/>
                  </a:lnTo>
                  <a:lnTo>
                    <a:pt x="88985" y="221204"/>
                  </a:lnTo>
                  <a:lnTo>
                    <a:pt x="88789" y="221051"/>
                  </a:lnTo>
                  <a:lnTo>
                    <a:pt x="88610" y="220889"/>
                  </a:lnTo>
                  <a:lnTo>
                    <a:pt x="88431" y="220719"/>
                  </a:lnTo>
                  <a:lnTo>
                    <a:pt x="88261" y="220540"/>
                  </a:lnTo>
                  <a:lnTo>
                    <a:pt x="88099" y="220361"/>
                  </a:lnTo>
                  <a:lnTo>
                    <a:pt x="87945" y="220165"/>
                  </a:lnTo>
                  <a:lnTo>
                    <a:pt x="87801" y="219961"/>
                  </a:lnTo>
                  <a:lnTo>
                    <a:pt x="87673" y="219756"/>
                  </a:lnTo>
                  <a:lnTo>
                    <a:pt x="87545" y="219543"/>
                  </a:lnTo>
                  <a:lnTo>
                    <a:pt x="87434" y="219322"/>
                  </a:lnTo>
                  <a:lnTo>
                    <a:pt x="87332" y="219100"/>
                  </a:lnTo>
                  <a:lnTo>
                    <a:pt x="87238" y="218862"/>
                  </a:lnTo>
                  <a:lnTo>
                    <a:pt x="87162" y="218623"/>
                  </a:lnTo>
                  <a:lnTo>
                    <a:pt x="87093" y="218385"/>
                  </a:lnTo>
                  <a:lnTo>
                    <a:pt x="87034" y="218137"/>
                  </a:lnTo>
                  <a:lnTo>
                    <a:pt x="86991" y="217890"/>
                  </a:lnTo>
                  <a:lnTo>
                    <a:pt x="86957" y="217635"/>
                  </a:lnTo>
                  <a:lnTo>
                    <a:pt x="86940" y="217371"/>
                  </a:lnTo>
                  <a:lnTo>
                    <a:pt x="86932" y="217107"/>
                  </a:lnTo>
                  <a:lnTo>
                    <a:pt x="86940" y="216843"/>
                  </a:lnTo>
                  <a:lnTo>
                    <a:pt x="86957" y="216587"/>
                  </a:lnTo>
                  <a:lnTo>
                    <a:pt x="86991" y="216331"/>
                  </a:lnTo>
                  <a:lnTo>
                    <a:pt x="87034" y="216084"/>
                  </a:lnTo>
                  <a:lnTo>
                    <a:pt x="87093" y="215837"/>
                  </a:lnTo>
                  <a:lnTo>
                    <a:pt x="87162" y="215590"/>
                  </a:lnTo>
                  <a:lnTo>
                    <a:pt x="87238" y="215352"/>
                  </a:lnTo>
                  <a:lnTo>
                    <a:pt x="87332" y="215122"/>
                  </a:lnTo>
                  <a:lnTo>
                    <a:pt x="87434" y="214900"/>
                  </a:lnTo>
                  <a:lnTo>
                    <a:pt x="87545" y="214679"/>
                  </a:lnTo>
                  <a:lnTo>
                    <a:pt x="87673" y="214466"/>
                  </a:lnTo>
                  <a:lnTo>
                    <a:pt x="87801" y="214253"/>
                  </a:lnTo>
                  <a:lnTo>
                    <a:pt x="87945" y="214057"/>
                  </a:lnTo>
                  <a:lnTo>
                    <a:pt x="88099" y="213861"/>
                  </a:lnTo>
                  <a:lnTo>
                    <a:pt x="88261" y="213673"/>
                  </a:lnTo>
                  <a:lnTo>
                    <a:pt x="88431" y="213494"/>
                  </a:lnTo>
                  <a:lnTo>
                    <a:pt x="88610" y="213333"/>
                  </a:lnTo>
                  <a:lnTo>
                    <a:pt x="88789" y="213171"/>
                  </a:lnTo>
                  <a:lnTo>
                    <a:pt x="88985" y="213017"/>
                  </a:lnTo>
                  <a:lnTo>
                    <a:pt x="89189" y="212873"/>
                  </a:lnTo>
                  <a:lnTo>
                    <a:pt x="89394" y="212745"/>
                  </a:lnTo>
                  <a:lnTo>
                    <a:pt x="89607" y="212617"/>
                  </a:lnTo>
                  <a:lnTo>
                    <a:pt x="89828" y="212506"/>
                  </a:lnTo>
                  <a:lnTo>
                    <a:pt x="90050" y="212404"/>
                  </a:lnTo>
                  <a:lnTo>
                    <a:pt x="90288" y="212310"/>
                  </a:lnTo>
                  <a:lnTo>
                    <a:pt x="90518" y="212234"/>
                  </a:lnTo>
                  <a:lnTo>
                    <a:pt x="90765" y="212165"/>
                  </a:lnTo>
                  <a:lnTo>
                    <a:pt x="91012" y="212106"/>
                  </a:lnTo>
                  <a:lnTo>
                    <a:pt x="91259" y="212063"/>
                  </a:lnTo>
                  <a:lnTo>
                    <a:pt x="91515" y="212029"/>
                  </a:lnTo>
                  <a:lnTo>
                    <a:pt x="91779" y="212004"/>
                  </a:lnTo>
                  <a:close/>
                  <a:moveTo>
                    <a:pt x="140663" y="212004"/>
                  </a:moveTo>
                  <a:lnTo>
                    <a:pt x="140927" y="212029"/>
                  </a:lnTo>
                  <a:lnTo>
                    <a:pt x="141183" y="212063"/>
                  </a:lnTo>
                  <a:lnTo>
                    <a:pt x="141430" y="212106"/>
                  </a:lnTo>
                  <a:lnTo>
                    <a:pt x="141677" y="212165"/>
                  </a:lnTo>
                  <a:lnTo>
                    <a:pt x="141924" y="212234"/>
                  </a:lnTo>
                  <a:lnTo>
                    <a:pt x="142162" y="212310"/>
                  </a:lnTo>
                  <a:lnTo>
                    <a:pt x="142392" y="212404"/>
                  </a:lnTo>
                  <a:lnTo>
                    <a:pt x="142614" y="212506"/>
                  </a:lnTo>
                  <a:lnTo>
                    <a:pt x="142835" y="212617"/>
                  </a:lnTo>
                  <a:lnTo>
                    <a:pt x="143048" y="212745"/>
                  </a:lnTo>
                  <a:lnTo>
                    <a:pt x="143261" y="212873"/>
                  </a:lnTo>
                  <a:lnTo>
                    <a:pt x="143457" y="213017"/>
                  </a:lnTo>
                  <a:lnTo>
                    <a:pt x="143653" y="213171"/>
                  </a:lnTo>
                  <a:lnTo>
                    <a:pt x="143841" y="213333"/>
                  </a:lnTo>
                  <a:lnTo>
                    <a:pt x="144020" y="213494"/>
                  </a:lnTo>
                  <a:lnTo>
                    <a:pt x="144181" y="213673"/>
                  </a:lnTo>
                  <a:lnTo>
                    <a:pt x="144343" y="213861"/>
                  </a:lnTo>
                  <a:lnTo>
                    <a:pt x="144497" y="214057"/>
                  </a:lnTo>
                  <a:lnTo>
                    <a:pt x="144642" y="214253"/>
                  </a:lnTo>
                  <a:lnTo>
                    <a:pt x="144769" y="214466"/>
                  </a:lnTo>
                  <a:lnTo>
                    <a:pt x="144897" y="214679"/>
                  </a:lnTo>
                  <a:lnTo>
                    <a:pt x="145008" y="214900"/>
                  </a:lnTo>
                  <a:lnTo>
                    <a:pt x="145110" y="215122"/>
                  </a:lnTo>
                  <a:lnTo>
                    <a:pt x="145204" y="215352"/>
                  </a:lnTo>
                  <a:lnTo>
                    <a:pt x="145280" y="215590"/>
                  </a:lnTo>
                  <a:lnTo>
                    <a:pt x="145349" y="215837"/>
                  </a:lnTo>
                  <a:lnTo>
                    <a:pt x="145408" y="216084"/>
                  </a:lnTo>
                  <a:lnTo>
                    <a:pt x="145451" y="216331"/>
                  </a:lnTo>
                  <a:lnTo>
                    <a:pt x="145485" y="216587"/>
                  </a:lnTo>
                  <a:lnTo>
                    <a:pt x="145511" y="216843"/>
                  </a:lnTo>
                  <a:lnTo>
                    <a:pt x="145511" y="217107"/>
                  </a:lnTo>
                  <a:lnTo>
                    <a:pt x="145511" y="217371"/>
                  </a:lnTo>
                  <a:lnTo>
                    <a:pt x="145485" y="217635"/>
                  </a:lnTo>
                  <a:lnTo>
                    <a:pt x="145451" y="217890"/>
                  </a:lnTo>
                  <a:lnTo>
                    <a:pt x="145408" y="218137"/>
                  </a:lnTo>
                  <a:lnTo>
                    <a:pt x="145349" y="218385"/>
                  </a:lnTo>
                  <a:lnTo>
                    <a:pt x="145280" y="218623"/>
                  </a:lnTo>
                  <a:lnTo>
                    <a:pt x="145204" y="218862"/>
                  </a:lnTo>
                  <a:lnTo>
                    <a:pt x="145110" y="219100"/>
                  </a:lnTo>
                  <a:lnTo>
                    <a:pt x="145008" y="219322"/>
                  </a:lnTo>
                  <a:lnTo>
                    <a:pt x="144897" y="219543"/>
                  </a:lnTo>
                  <a:lnTo>
                    <a:pt x="144769" y="219756"/>
                  </a:lnTo>
                  <a:lnTo>
                    <a:pt x="144642" y="219961"/>
                  </a:lnTo>
                  <a:lnTo>
                    <a:pt x="144497" y="220165"/>
                  </a:lnTo>
                  <a:lnTo>
                    <a:pt x="144343" y="220361"/>
                  </a:lnTo>
                  <a:lnTo>
                    <a:pt x="144181" y="220540"/>
                  </a:lnTo>
                  <a:lnTo>
                    <a:pt x="144020" y="220719"/>
                  </a:lnTo>
                  <a:lnTo>
                    <a:pt x="143841" y="220889"/>
                  </a:lnTo>
                  <a:lnTo>
                    <a:pt x="143653" y="221051"/>
                  </a:lnTo>
                  <a:lnTo>
                    <a:pt x="143457" y="221204"/>
                  </a:lnTo>
                  <a:lnTo>
                    <a:pt x="143261" y="221341"/>
                  </a:lnTo>
                  <a:lnTo>
                    <a:pt x="143048" y="221477"/>
                  </a:lnTo>
                  <a:lnTo>
                    <a:pt x="142835" y="221605"/>
                  </a:lnTo>
                  <a:lnTo>
                    <a:pt x="142614" y="221716"/>
                  </a:lnTo>
                  <a:lnTo>
                    <a:pt x="142392" y="221818"/>
                  </a:lnTo>
                  <a:lnTo>
                    <a:pt x="142162" y="221912"/>
                  </a:lnTo>
                  <a:lnTo>
                    <a:pt x="141924" y="221988"/>
                  </a:lnTo>
                  <a:lnTo>
                    <a:pt x="141677" y="222056"/>
                  </a:lnTo>
                  <a:lnTo>
                    <a:pt x="141430" y="222116"/>
                  </a:lnTo>
                  <a:lnTo>
                    <a:pt x="141183" y="222159"/>
                  </a:lnTo>
                  <a:lnTo>
                    <a:pt x="140927" y="222193"/>
                  </a:lnTo>
                  <a:lnTo>
                    <a:pt x="140663" y="222210"/>
                  </a:lnTo>
                  <a:lnTo>
                    <a:pt x="140407" y="222218"/>
                  </a:lnTo>
                  <a:lnTo>
                    <a:pt x="140143" y="222210"/>
                  </a:lnTo>
                  <a:lnTo>
                    <a:pt x="139879" y="222193"/>
                  </a:lnTo>
                  <a:lnTo>
                    <a:pt x="139624" y="222159"/>
                  </a:lnTo>
                  <a:lnTo>
                    <a:pt x="139377" y="222116"/>
                  </a:lnTo>
                  <a:lnTo>
                    <a:pt x="139130" y="222056"/>
                  </a:lnTo>
                  <a:lnTo>
                    <a:pt x="138891" y="221988"/>
                  </a:lnTo>
                  <a:lnTo>
                    <a:pt x="138652" y="221912"/>
                  </a:lnTo>
                  <a:lnTo>
                    <a:pt x="138414" y="221818"/>
                  </a:lnTo>
                  <a:lnTo>
                    <a:pt x="138192" y="221716"/>
                  </a:lnTo>
                  <a:lnTo>
                    <a:pt x="137971" y="221605"/>
                  </a:lnTo>
                  <a:lnTo>
                    <a:pt x="137758" y="221477"/>
                  </a:lnTo>
                  <a:lnTo>
                    <a:pt x="137553" y="221341"/>
                  </a:lnTo>
                  <a:lnTo>
                    <a:pt x="137349" y="221204"/>
                  </a:lnTo>
                  <a:lnTo>
                    <a:pt x="137153" y="221051"/>
                  </a:lnTo>
                  <a:lnTo>
                    <a:pt x="136974" y="220889"/>
                  </a:lnTo>
                  <a:lnTo>
                    <a:pt x="136795" y="220719"/>
                  </a:lnTo>
                  <a:lnTo>
                    <a:pt x="136625" y="220540"/>
                  </a:lnTo>
                  <a:lnTo>
                    <a:pt x="136463" y="220361"/>
                  </a:lnTo>
                  <a:lnTo>
                    <a:pt x="136310" y="220165"/>
                  </a:lnTo>
                  <a:lnTo>
                    <a:pt x="136173" y="219961"/>
                  </a:lnTo>
                  <a:lnTo>
                    <a:pt x="136037" y="219756"/>
                  </a:lnTo>
                  <a:lnTo>
                    <a:pt x="135909" y="219543"/>
                  </a:lnTo>
                  <a:lnTo>
                    <a:pt x="135798" y="219322"/>
                  </a:lnTo>
                  <a:lnTo>
                    <a:pt x="135696" y="219100"/>
                  </a:lnTo>
                  <a:lnTo>
                    <a:pt x="135603" y="218862"/>
                  </a:lnTo>
                  <a:lnTo>
                    <a:pt x="135526" y="218623"/>
                  </a:lnTo>
                  <a:lnTo>
                    <a:pt x="135458" y="218385"/>
                  </a:lnTo>
                  <a:lnTo>
                    <a:pt x="135398" y="218137"/>
                  </a:lnTo>
                  <a:lnTo>
                    <a:pt x="135355" y="217890"/>
                  </a:lnTo>
                  <a:lnTo>
                    <a:pt x="135321" y="217635"/>
                  </a:lnTo>
                  <a:lnTo>
                    <a:pt x="135304" y="217371"/>
                  </a:lnTo>
                  <a:lnTo>
                    <a:pt x="135296" y="217107"/>
                  </a:lnTo>
                  <a:lnTo>
                    <a:pt x="135304" y="216843"/>
                  </a:lnTo>
                  <a:lnTo>
                    <a:pt x="135321" y="216587"/>
                  </a:lnTo>
                  <a:lnTo>
                    <a:pt x="135355" y="216331"/>
                  </a:lnTo>
                  <a:lnTo>
                    <a:pt x="135398" y="216084"/>
                  </a:lnTo>
                  <a:lnTo>
                    <a:pt x="135458" y="215837"/>
                  </a:lnTo>
                  <a:lnTo>
                    <a:pt x="135526" y="215590"/>
                  </a:lnTo>
                  <a:lnTo>
                    <a:pt x="135603" y="215352"/>
                  </a:lnTo>
                  <a:lnTo>
                    <a:pt x="135696" y="215122"/>
                  </a:lnTo>
                  <a:lnTo>
                    <a:pt x="135798" y="214900"/>
                  </a:lnTo>
                  <a:lnTo>
                    <a:pt x="135909" y="214679"/>
                  </a:lnTo>
                  <a:lnTo>
                    <a:pt x="136037" y="214466"/>
                  </a:lnTo>
                  <a:lnTo>
                    <a:pt x="136173" y="214253"/>
                  </a:lnTo>
                  <a:lnTo>
                    <a:pt x="136310" y="214057"/>
                  </a:lnTo>
                  <a:lnTo>
                    <a:pt x="136463" y="213861"/>
                  </a:lnTo>
                  <a:lnTo>
                    <a:pt x="136625" y="213673"/>
                  </a:lnTo>
                  <a:lnTo>
                    <a:pt x="136795" y="213494"/>
                  </a:lnTo>
                  <a:lnTo>
                    <a:pt x="136974" y="213333"/>
                  </a:lnTo>
                  <a:lnTo>
                    <a:pt x="137153" y="213171"/>
                  </a:lnTo>
                  <a:lnTo>
                    <a:pt x="137349" y="213017"/>
                  </a:lnTo>
                  <a:lnTo>
                    <a:pt x="137553" y="212873"/>
                  </a:lnTo>
                  <a:lnTo>
                    <a:pt x="137758" y="212745"/>
                  </a:lnTo>
                  <a:lnTo>
                    <a:pt x="137971" y="212617"/>
                  </a:lnTo>
                  <a:lnTo>
                    <a:pt x="138192" y="212506"/>
                  </a:lnTo>
                  <a:lnTo>
                    <a:pt x="138414" y="212404"/>
                  </a:lnTo>
                  <a:lnTo>
                    <a:pt x="138652" y="212310"/>
                  </a:lnTo>
                  <a:lnTo>
                    <a:pt x="138891" y="212234"/>
                  </a:lnTo>
                  <a:lnTo>
                    <a:pt x="139130" y="212165"/>
                  </a:lnTo>
                  <a:lnTo>
                    <a:pt x="139377" y="212106"/>
                  </a:lnTo>
                  <a:lnTo>
                    <a:pt x="139624" y="212063"/>
                  </a:lnTo>
                  <a:lnTo>
                    <a:pt x="139879" y="212029"/>
                  </a:lnTo>
                  <a:lnTo>
                    <a:pt x="140143" y="212004"/>
                  </a:lnTo>
                  <a:close/>
                  <a:moveTo>
                    <a:pt x="92043" y="0"/>
                  </a:moveTo>
                  <a:lnTo>
                    <a:pt x="91643" y="9"/>
                  </a:lnTo>
                  <a:lnTo>
                    <a:pt x="91251" y="17"/>
                  </a:lnTo>
                  <a:lnTo>
                    <a:pt x="90859" y="43"/>
                  </a:lnTo>
                  <a:lnTo>
                    <a:pt x="90476" y="77"/>
                  </a:lnTo>
                  <a:lnTo>
                    <a:pt x="90092" y="119"/>
                  </a:lnTo>
                  <a:lnTo>
                    <a:pt x="89709" y="179"/>
                  </a:lnTo>
                  <a:lnTo>
                    <a:pt x="89334" y="239"/>
                  </a:lnTo>
                  <a:lnTo>
                    <a:pt x="88951" y="315"/>
                  </a:lnTo>
                  <a:lnTo>
                    <a:pt x="88584" y="392"/>
                  </a:lnTo>
                  <a:lnTo>
                    <a:pt x="88209" y="486"/>
                  </a:lnTo>
                  <a:lnTo>
                    <a:pt x="87852" y="579"/>
                  </a:lnTo>
                  <a:lnTo>
                    <a:pt x="87485" y="690"/>
                  </a:lnTo>
                  <a:lnTo>
                    <a:pt x="87128" y="809"/>
                  </a:lnTo>
                  <a:lnTo>
                    <a:pt x="86778" y="929"/>
                  </a:lnTo>
                  <a:lnTo>
                    <a:pt x="86429" y="1065"/>
                  </a:lnTo>
                  <a:lnTo>
                    <a:pt x="86080" y="1210"/>
                  </a:lnTo>
                  <a:lnTo>
                    <a:pt x="85739" y="1355"/>
                  </a:lnTo>
                  <a:lnTo>
                    <a:pt x="85398" y="1516"/>
                  </a:lnTo>
                  <a:lnTo>
                    <a:pt x="85066" y="1678"/>
                  </a:lnTo>
                  <a:lnTo>
                    <a:pt x="84742" y="1849"/>
                  </a:lnTo>
                  <a:lnTo>
                    <a:pt x="84418" y="2036"/>
                  </a:lnTo>
                  <a:lnTo>
                    <a:pt x="84095" y="2224"/>
                  </a:lnTo>
                  <a:lnTo>
                    <a:pt x="83788" y="2419"/>
                  </a:lnTo>
                  <a:lnTo>
                    <a:pt x="83473" y="2624"/>
                  </a:lnTo>
                  <a:lnTo>
                    <a:pt x="83175" y="2828"/>
                  </a:lnTo>
                  <a:lnTo>
                    <a:pt x="82876" y="3050"/>
                  </a:lnTo>
                  <a:lnTo>
                    <a:pt x="82587" y="3271"/>
                  </a:lnTo>
                  <a:lnTo>
                    <a:pt x="82297" y="3501"/>
                  </a:lnTo>
                  <a:lnTo>
                    <a:pt x="82016" y="3740"/>
                  </a:lnTo>
                  <a:lnTo>
                    <a:pt x="81743" y="3987"/>
                  </a:lnTo>
                  <a:lnTo>
                    <a:pt x="81471" y="4234"/>
                  </a:lnTo>
                  <a:lnTo>
                    <a:pt x="81207" y="4498"/>
                  </a:lnTo>
                  <a:lnTo>
                    <a:pt x="80951" y="4754"/>
                  </a:lnTo>
                  <a:lnTo>
                    <a:pt x="80695" y="5026"/>
                  </a:lnTo>
                  <a:lnTo>
                    <a:pt x="80457" y="5299"/>
                  </a:lnTo>
                  <a:lnTo>
                    <a:pt x="80218" y="5580"/>
                  </a:lnTo>
                  <a:lnTo>
                    <a:pt x="79988" y="5870"/>
                  </a:lnTo>
                  <a:lnTo>
                    <a:pt x="79758" y="6159"/>
                  </a:lnTo>
                  <a:lnTo>
                    <a:pt x="79545" y="6458"/>
                  </a:lnTo>
                  <a:lnTo>
                    <a:pt x="79332" y="6764"/>
                  </a:lnTo>
                  <a:lnTo>
                    <a:pt x="79128" y="7071"/>
                  </a:lnTo>
                  <a:lnTo>
                    <a:pt x="78932" y="7386"/>
                  </a:lnTo>
                  <a:lnTo>
                    <a:pt x="78745" y="7701"/>
                  </a:lnTo>
                  <a:lnTo>
                    <a:pt x="78566" y="8025"/>
                  </a:lnTo>
                  <a:lnTo>
                    <a:pt x="78395" y="8357"/>
                  </a:lnTo>
                  <a:lnTo>
                    <a:pt x="78225" y="8690"/>
                  </a:lnTo>
                  <a:lnTo>
                    <a:pt x="78071" y="9022"/>
                  </a:lnTo>
                  <a:lnTo>
                    <a:pt x="77918" y="9363"/>
                  </a:lnTo>
                  <a:lnTo>
                    <a:pt x="77773" y="9712"/>
                  </a:lnTo>
                  <a:lnTo>
                    <a:pt x="77646" y="10061"/>
                  </a:lnTo>
                  <a:lnTo>
                    <a:pt x="77518" y="10419"/>
                  </a:lnTo>
                  <a:lnTo>
                    <a:pt x="77407" y="10777"/>
                  </a:lnTo>
                  <a:lnTo>
                    <a:pt x="77296" y="11135"/>
                  </a:lnTo>
                  <a:lnTo>
                    <a:pt x="77194" y="11501"/>
                  </a:lnTo>
                  <a:lnTo>
                    <a:pt x="77109" y="11867"/>
                  </a:lnTo>
                  <a:lnTo>
                    <a:pt x="77024" y="12242"/>
                  </a:lnTo>
                  <a:lnTo>
                    <a:pt x="76955" y="12617"/>
                  </a:lnTo>
                  <a:lnTo>
                    <a:pt x="76887" y="12992"/>
                  </a:lnTo>
                  <a:lnTo>
                    <a:pt x="76836" y="13375"/>
                  </a:lnTo>
                  <a:lnTo>
                    <a:pt x="76794" y="13759"/>
                  </a:lnTo>
                  <a:lnTo>
                    <a:pt x="76759" y="14151"/>
                  </a:lnTo>
                  <a:lnTo>
                    <a:pt x="76734" y="14543"/>
                  </a:lnTo>
                  <a:lnTo>
                    <a:pt x="76717" y="14934"/>
                  </a:lnTo>
                  <a:lnTo>
                    <a:pt x="76717" y="15326"/>
                  </a:lnTo>
                  <a:lnTo>
                    <a:pt x="76717" y="15641"/>
                  </a:lnTo>
                  <a:lnTo>
                    <a:pt x="76725" y="15948"/>
                  </a:lnTo>
                  <a:lnTo>
                    <a:pt x="76742" y="16255"/>
                  </a:lnTo>
                  <a:lnTo>
                    <a:pt x="76759" y="16562"/>
                  </a:lnTo>
                  <a:lnTo>
                    <a:pt x="76794" y="16868"/>
                  </a:lnTo>
                  <a:lnTo>
                    <a:pt x="76819" y="17175"/>
                  </a:lnTo>
                  <a:lnTo>
                    <a:pt x="76862" y="17473"/>
                  </a:lnTo>
                  <a:lnTo>
                    <a:pt x="76904" y="17771"/>
                  </a:lnTo>
                  <a:lnTo>
                    <a:pt x="76955" y="18070"/>
                  </a:lnTo>
                  <a:lnTo>
                    <a:pt x="77015" y="18368"/>
                  </a:lnTo>
                  <a:lnTo>
                    <a:pt x="77075" y="18657"/>
                  </a:lnTo>
                  <a:lnTo>
                    <a:pt x="77143" y="18956"/>
                  </a:lnTo>
                  <a:lnTo>
                    <a:pt x="77220" y="19245"/>
                  </a:lnTo>
                  <a:lnTo>
                    <a:pt x="77296" y="19526"/>
                  </a:lnTo>
                  <a:lnTo>
                    <a:pt x="77381" y="19816"/>
                  </a:lnTo>
                  <a:lnTo>
                    <a:pt x="77475" y="20097"/>
                  </a:lnTo>
                  <a:lnTo>
                    <a:pt x="77569" y="20378"/>
                  </a:lnTo>
                  <a:lnTo>
                    <a:pt x="77671" y="20659"/>
                  </a:lnTo>
                  <a:lnTo>
                    <a:pt x="77773" y="20932"/>
                  </a:lnTo>
                  <a:lnTo>
                    <a:pt x="77884" y="21205"/>
                  </a:lnTo>
                  <a:lnTo>
                    <a:pt x="78003" y="21477"/>
                  </a:lnTo>
                  <a:lnTo>
                    <a:pt x="78123" y="21741"/>
                  </a:lnTo>
                  <a:lnTo>
                    <a:pt x="78250" y="22005"/>
                  </a:lnTo>
                  <a:lnTo>
                    <a:pt x="78378" y="22270"/>
                  </a:lnTo>
                  <a:lnTo>
                    <a:pt x="78514" y="22525"/>
                  </a:lnTo>
                  <a:lnTo>
                    <a:pt x="78651" y="22789"/>
                  </a:lnTo>
                  <a:lnTo>
                    <a:pt x="78796" y="23036"/>
                  </a:lnTo>
                  <a:lnTo>
                    <a:pt x="78949" y="23292"/>
                  </a:lnTo>
                  <a:lnTo>
                    <a:pt x="79102" y="23539"/>
                  </a:lnTo>
                  <a:lnTo>
                    <a:pt x="79264" y="23777"/>
                  </a:lnTo>
                  <a:lnTo>
                    <a:pt x="79426" y="24025"/>
                  </a:lnTo>
                  <a:lnTo>
                    <a:pt x="79588" y="24263"/>
                  </a:lnTo>
                  <a:lnTo>
                    <a:pt x="79767" y="24493"/>
                  </a:lnTo>
                  <a:lnTo>
                    <a:pt x="79937" y="24723"/>
                  </a:lnTo>
                  <a:lnTo>
                    <a:pt x="80125" y="24953"/>
                  </a:lnTo>
                  <a:lnTo>
                    <a:pt x="80304" y="25175"/>
                  </a:lnTo>
                  <a:lnTo>
                    <a:pt x="80491" y="25396"/>
                  </a:lnTo>
                  <a:lnTo>
                    <a:pt x="80687" y="25609"/>
                  </a:lnTo>
                  <a:lnTo>
                    <a:pt x="80883" y="25822"/>
                  </a:lnTo>
                  <a:lnTo>
                    <a:pt x="81087" y="26035"/>
                  </a:lnTo>
                  <a:lnTo>
                    <a:pt x="81292" y="26240"/>
                  </a:lnTo>
                  <a:lnTo>
                    <a:pt x="81496" y="26444"/>
                  </a:lnTo>
                  <a:lnTo>
                    <a:pt x="81709" y="26640"/>
                  </a:lnTo>
                  <a:lnTo>
                    <a:pt x="81922" y="26836"/>
                  </a:lnTo>
                  <a:lnTo>
                    <a:pt x="82144" y="27023"/>
                  </a:lnTo>
                  <a:lnTo>
                    <a:pt x="82365" y="27211"/>
                  </a:lnTo>
                  <a:lnTo>
                    <a:pt x="82595" y="27390"/>
                  </a:lnTo>
                  <a:lnTo>
                    <a:pt x="82825" y="27569"/>
                  </a:lnTo>
                  <a:lnTo>
                    <a:pt x="83055" y="27739"/>
                  </a:lnTo>
                  <a:lnTo>
                    <a:pt x="83294" y="27909"/>
                  </a:lnTo>
                  <a:lnTo>
                    <a:pt x="83532" y="28071"/>
                  </a:lnTo>
                  <a:lnTo>
                    <a:pt x="83779" y="28233"/>
                  </a:lnTo>
                  <a:lnTo>
                    <a:pt x="84026" y="28386"/>
                  </a:lnTo>
                  <a:lnTo>
                    <a:pt x="84274" y="28540"/>
                  </a:lnTo>
                  <a:lnTo>
                    <a:pt x="84529" y="28685"/>
                  </a:lnTo>
                  <a:lnTo>
                    <a:pt x="84785" y="28821"/>
                  </a:lnTo>
                  <a:lnTo>
                    <a:pt x="85040" y="28957"/>
                  </a:lnTo>
                  <a:lnTo>
                    <a:pt x="85304" y="29094"/>
                  </a:lnTo>
                  <a:lnTo>
                    <a:pt x="85568" y="29221"/>
                  </a:lnTo>
                  <a:lnTo>
                    <a:pt x="85833" y="29341"/>
                  </a:lnTo>
                  <a:lnTo>
                    <a:pt x="86105" y="29460"/>
                  </a:lnTo>
                  <a:lnTo>
                    <a:pt x="86378" y="29571"/>
                  </a:lnTo>
                  <a:lnTo>
                    <a:pt x="86650" y="29673"/>
                  </a:lnTo>
                  <a:lnTo>
                    <a:pt x="86932" y="29775"/>
                  </a:lnTo>
                  <a:lnTo>
                    <a:pt x="86932" y="43968"/>
                  </a:lnTo>
                  <a:lnTo>
                    <a:pt x="84930" y="44070"/>
                  </a:lnTo>
                  <a:lnTo>
                    <a:pt x="82970" y="44181"/>
                  </a:lnTo>
                  <a:lnTo>
                    <a:pt x="81062" y="44292"/>
                  </a:lnTo>
                  <a:lnTo>
                    <a:pt x="79205" y="44403"/>
                  </a:lnTo>
                  <a:lnTo>
                    <a:pt x="77398" y="44522"/>
                  </a:lnTo>
                  <a:lnTo>
                    <a:pt x="75635" y="44641"/>
                  </a:lnTo>
                  <a:lnTo>
                    <a:pt x="73931" y="44769"/>
                  </a:lnTo>
                  <a:lnTo>
                    <a:pt x="72278" y="44888"/>
                  </a:lnTo>
                  <a:lnTo>
                    <a:pt x="69135" y="45135"/>
                  </a:lnTo>
                  <a:lnTo>
                    <a:pt x="66213" y="45382"/>
                  </a:lnTo>
                  <a:lnTo>
                    <a:pt x="63529" y="45621"/>
                  </a:lnTo>
                  <a:lnTo>
                    <a:pt x="61075" y="45851"/>
                  </a:lnTo>
                  <a:lnTo>
                    <a:pt x="58886" y="46073"/>
                  </a:lnTo>
                  <a:lnTo>
                    <a:pt x="56944" y="46277"/>
                  </a:lnTo>
                  <a:lnTo>
                    <a:pt x="55274" y="46464"/>
                  </a:lnTo>
                  <a:lnTo>
                    <a:pt x="53877" y="46626"/>
                  </a:lnTo>
                  <a:lnTo>
                    <a:pt x="52769" y="46763"/>
                  </a:lnTo>
                  <a:lnTo>
                    <a:pt x="51943" y="46865"/>
                  </a:lnTo>
                  <a:lnTo>
                    <a:pt x="51210" y="46959"/>
                  </a:lnTo>
                  <a:lnTo>
                    <a:pt x="51006" y="46993"/>
                  </a:lnTo>
                  <a:lnTo>
                    <a:pt x="50793" y="47035"/>
                  </a:lnTo>
                  <a:lnTo>
                    <a:pt x="50588" y="47086"/>
                  </a:lnTo>
                  <a:lnTo>
                    <a:pt x="50392" y="47137"/>
                  </a:lnTo>
                  <a:lnTo>
                    <a:pt x="50188" y="47206"/>
                  </a:lnTo>
                  <a:lnTo>
                    <a:pt x="50000" y="47282"/>
                  </a:lnTo>
                  <a:lnTo>
                    <a:pt x="49804" y="47367"/>
                  </a:lnTo>
                  <a:lnTo>
                    <a:pt x="49617" y="47453"/>
                  </a:lnTo>
                  <a:lnTo>
                    <a:pt x="49438" y="47546"/>
                  </a:lnTo>
                  <a:lnTo>
                    <a:pt x="49259" y="47649"/>
                  </a:lnTo>
                  <a:lnTo>
                    <a:pt x="49089" y="47759"/>
                  </a:lnTo>
                  <a:lnTo>
                    <a:pt x="48918" y="47879"/>
                  </a:lnTo>
                  <a:lnTo>
                    <a:pt x="48756" y="47998"/>
                  </a:lnTo>
                  <a:lnTo>
                    <a:pt x="48603" y="48126"/>
                  </a:lnTo>
                  <a:lnTo>
                    <a:pt x="48450" y="48262"/>
                  </a:lnTo>
                  <a:lnTo>
                    <a:pt x="48305" y="48407"/>
                  </a:lnTo>
                  <a:lnTo>
                    <a:pt x="48160" y="48552"/>
                  </a:lnTo>
                  <a:lnTo>
                    <a:pt x="48024" y="48705"/>
                  </a:lnTo>
                  <a:lnTo>
                    <a:pt x="47896" y="48867"/>
                  </a:lnTo>
                  <a:lnTo>
                    <a:pt x="47777" y="49029"/>
                  </a:lnTo>
                  <a:lnTo>
                    <a:pt x="47657" y="49191"/>
                  </a:lnTo>
                  <a:lnTo>
                    <a:pt x="47547" y="49370"/>
                  </a:lnTo>
                  <a:lnTo>
                    <a:pt x="47444" y="49548"/>
                  </a:lnTo>
                  <a:lnTo>
                    <a:pt x="47351" y="49727"/>
                  </a:lnTo>
                  <a:lnTo>
                    <a:pt x="47257" y="49915"/>
                  </a:lnTo>
                  <a:lnTo>
                    <a:pt x="47180" y="50102"/>
                  </a:lnTo>
                  <a:lnTo>
                    <a:pt x="47104" y="50298"/>
                  </a:lnTo>
                  <a:lnTo>
                    <a:pt x="47036" y="50494"/>
                  </a:lnTo>
                  <a:lnTo>
                    <a:pt x="46976" y="50699"/>
                  </a:lnTo>
                  <a:lnTo>
                    <a:pt x="46933" y="50903"/>
                  </a:lnTo>
                  <a:lnTo>
                    <a:pt x="46891" y="51107"/>
                  </a:lnTo>
                  <a:lnTo>
                    <a:pt x="46857" y="51320"/>
                  </a:lnTo>
                  <a:lnTo>
                    <a:pt x="46754" y="52045"/>
                  </a:lnTo>
                  <a:lnTo>
                    <a:pt x="46652" y="52862"/>
                  </a:lnTo>
                  <a:lnTo>
                    <a:pt x="46524" y="53978"/>
                  </a:lnTo>
                  <a:lnTo>
                    <a:pt x="46363" y="55367"/>
                  </a:lnTo>
                  <a:lnTo>
                    <a:pt x="46175" y="57028"/>
                  </a:lnTo>
                  <a:lnTo>
                    <a:pt x="45971" y="58962"/>
                  </a:lnTo>
                  <a:lnTo>
                    <a:pt x="45749" y="61152"/>
                  </a:lnTo>
                  <a:lnTo>
                    <a:pt x="45519" y="63588"/>
                  </a:lnTo>
                  <a:lnTo>
                    <a:pt x="45281" y="66272"/>
                  </a:lnTo>
                  <a:lnTo>
                    <a:pt x="45034" y="69177"/>
                  </a:lnTo>
                  <a:lnTo>
                    <a:pt x="44786" y="72312"/>
                  </a:lnTo>
                  <a:lnTo>
                    <a:pt x="44659" y="73965"/>
                  </a:lnTo>
                  <a:lnTo>
                    <a:pt x="44539" y="75669"/>
                  </a:lnTo>
                  <a:lnTo>
                    <a:pt x="44420" y="77415"/>
                  </a:lnTo>
                  <a:lnTo>
                    <a:pt x="44301" y="79221"/>
                  </a:lnTo>
                  <a:lnTo>
                    <a:pt x="44190" y="81078"/>
                  </a:lnTo>
                  <a:lnTo>
                    <a:pt x="44079" y="82978"/>
                  </a:lnTo>
                  <a:lnTo>
                    <a:pt x="43969" y="84929"/>
                  </a:lnTo>
                  <a:lnTo>
                    <a:pt x="43866" y="86923"/>
                  </a:lnTo>
                  <a:lnTo>
                    <a:pt x="29784" y="86923"/>
                  </a:lnTo>
                  <a:lnTo>
                    <a:pt x="29682" y="86650"/>
                  </a:lnTo>
                  <a:lnTo>
                    <a:pt x="29571" y="86377"/>
                  </a:lnTo>
                  <a:lnTo>
                    <a:pt x="29460" y="86105"/>
                  </a:lnTo>
                  <a:lnTo>
                    <a:pt x="29341" y="85832"/>
                  </a:lnTo>
                  <a:lnTo>
                    <a:pt x="29222" y="85568"/>
                  </a:lnTo>
                  <a:lnTo>
                    <a:pt x="29094" y="85304"/>
                  </a:lnTo>
                  <a:lnTo>
                    <a:pt x="28966" y="85040"/>
                  </a:lnTo>
                  <a:lnTo>
                    <a:pt x="28830" y="84784"/>
                  </a:lnTo>
                  <a:lnTo>
                    <a:pt x="28685" y="84520"/>
                  </a:lnTo>
                  <a:lnTo>
                    <a:pt x="28540" y="84273"/>
                  </a:lnTo>
                  <a:lnTo>
                    <a:pt x="28395" y="84026"/>
                  </a:lnTo>
                  <a:lnTo>
                    <a:pt x="28233" y="83779"/>
                  </a:lnTo>
                  <a:lnTo>
                    <a:pt x="28080" y="83532"/>
                  </a:lnTo>
                  <a:lnTo>
                    <a:pt x="27910" y="83293"/>
                  </a:lnTo>
                  <a:lnTo>
                    <a:pt x="27748" y="83055"/>
                  </a:lnTo>
                  <a:lnTo>
                    <a:pt x="27569" y="82825"/>
                  </a:lnTo>
                  <a:lnTo>
                    <a:pt x="27398" y="82595"/>
                  </a:lnTo>
                  <a:lnTo>
                    <a:pt x="27211" y="82365"/>
                  </a:lnTo>
                  <a:lnTo>
                    <a:pt x="27024" y="82143"/>
                  </a:lnTo>
                  <a:lnTo>
                    <a:pt x="26836" y="81922"/>
                  </a:lnTo>
                  <a:lnTo>
                    <a:pt x="26640" y="81709"/>
                  </a:lnTo>
                  <a:lnTo>
                    <a:pt x="26444" y="81496"/>
                  </a:lnTo>
                  <a:lnTo>
                    <a:pt x="26248" y="81283"/>
                  </a:lnTo>
                  <a:lnTo>
                    <a:pt x="26044" y="81078"/>
                  </a:lnTo>
                  <a:lnTo>
                    <a:pt x="25831" y="80883"/>
                  </a:lnTo>
                  <a:lnTo>
                    <a:pt x="25618" y="80687"/>
                  </a:lnTo>
                  <a:lnTo>
                    <a:pt x="25405" y="80491"/>
                  </a:lnTo>
                  <a:lnTo>
                    <a:pt x="25183" y="80303"/>
                  </a:lnTo>
                  <a:lnTo>
                    <a:pt x="24953" y="80116"/>
                  </a:lnTo>
                  <a:lnTo>
                    <a:pt x="24732" y="79937"/>
                  </a:lnTo>
                  <a:lnTo>
                    <a:pt x="24502" y="79758"/>
                  </a:lnTo>
                  <a:lnTo>
                    <a:pt x="24263" y="79588"/>
                  </a:lnTo>
                  <a:lnTo>
                    <a:pt x="24025" y="79417"/>
                  </a:lnTo>
                  <a:lnTo>
                    <a:pt x="23786" y="79255"/>
                  </a:lnTo>
                  <a:lnTo>
                    <a:pt x="23539" y="79102"/>
                  </a:lnTo>
                  <a:lnTo>
                    <a:pt x="23292" y="78940"/>
                  </a:lnTo>
                  <a:lnTo>
                    <a:pt x="23045" y="78795"/>
                  </a:lnTo>
                  <a:lnTo>
                    <a:pt x="22790" y="78650"/>
                  </a:lnTo>
                  <a:lnTo>
                    <a:pt x="22534" y="78506"/>
                  </a:lnTo>
                  <a:lnTo>
                    <a:pt x="22278" y="78378"/>
                  </a:lnTo>
                  <a:lnTo>
                    <a:pt x="22014" y="78242"/>
                  </a:lnTo>
                  <a:lnTo>
                    <a:pt x="21750" y="78114"/>
                  </a:lnTo>
                  <a:lnTo>
                    <a:pt x="21478" y="77994"/>
                  </a:lnTo>
                  <a:lnTo>
                    <a:pt x="21213" y="77884"/>
                  </a:lnTo>
                  <a:lnTo>
                    <a:pt x="20941" y="77773"/>
                  </a:lnTo>
                  <a:lnTo>
                    <a:pt x="20660" y="77662"/>
                  </a:lnTo>
                  <a:lnTo>
                    <a:pt x="20387" y="77560"/>
                  </a:lnTo>
                  <a:lnTo>
                    <a:pt x="20106" y="77466"/>
                  </a:lnTo>
                  <a:lnTo>
                    <a:pt x="19816" y="77381"/>
                  </a:lnTo>
                  <a:lnTo>
                    <a:pt x="19535" y="77296"/>
                  </a:lnTo>
                  <a:lnTo>
                    <a:pt x="19245" y="77219"/>
                  </a:lnTo>
                  <a:lnTo>
                    <a:pt x="18956" y="77143"/>
                  </a:lnTo>
                  <a:lnTo>
                    <a:pt x="18666" y="77074"/>
                  </a:lnTo>
                  <a:lnTo>
                    <a:pt x="18368" y="77015"/>
                  </a:lnTo>
                  <a:lnTo>
                    <a:pt x="18078" y="76955"/>
                  </a:lnTo>
                  <a:lnTo>
                    <a:pt x="17780" y="76904"/>
                  </a:lnTo>
                  <a:lnTo>
                    <a:pt x="17482" y="76861"/>
                  </a:lnTo>
                  <a:lnTo>
                    <a:pt x="17175" y="76819"/>
                  </a:lnTo>
                  <a:lnTo>
                    <a:pt x="16877" y="76785"/>
                  </a:lnTo>
                  <a:lnTo>
                    <a:pt x="16570" y="76759"/>
                  </a:lnTo>
                  <a:lnTo>
                    <a:pt x="16264" y="76734"/>
                  </a:lnTo>
                  <a:lnTo>
                    <a:pt x="15949" y="76725"/>
                  </a:lnTo>
                  <a:lnTo>
                    <a:pt x="15642" y="76708"/>
                  </a:lnTo>
                  <a:lnTo>
                    <a:pt x="15327" y="76708"/>
                  </a:lnTo>
                  <a:lnTo>
                    <a:pt x="14935" y="76717"/>
                  </a:lnTo>
                  <a:lnTo>
                    <a:pt x="14543" y="76725"/>
                  </a:lnTo>
                  <a:lnTo>
                    <a:pt x="14151" y="76751"/>
                  </a:lnTo>
                  <a:lnTo>
                    <a:pt x="13768" y="76785"/>
                  </a:lnTo>
                  <a:lnTo>
                    <a:pt x="13384" y="76836"/>
                  </a:lnTo>
                  <a:lnTo>
                    <a:pt x="13001" y="76887"/>
                  </a:lnTo>
                  <a:lnTo>
                    <a:pt x="12617" y="76947"/>
                  </a:lnTo>
                  <a:lnTo>
                    <a:pt x="12243" y="77023"/>
                  </a:lnTo>
                  <a:lnTo>
                    <a:pt x="11876" y="77100"/>
                  </a:lnTo>
                  <a:lnTo>
                    <a:pt x="11501" y="77194"/>
                  </a:lnTo>
                  <a:lnTo>
                    <a:pt x="11144" y="77287"/>
                  </a:lnTo>
                  <a:lnTo>
                    <a:pt x="10777" y="77398"/>
                  </a:lnTo>
                  <a:lnTo>
                    <a:pt x="10419" y="77517"/>
                  </a:lnTo>
                  <a:lnTo>
                    <a:pt x="10070" y="77637"/>
                  </a:lnTo>
                  <a:lnTo>
                    <a:pt x="9712" y="77773"/>
                  </a:lnTo>
                  <a:lnTo>
                    <a:pt x="9372" y="77918"/>
                  </a:lnTo>
                  <a:lnTo>
                    <a:pt x="9031" y="78063"/>
                  </a:lnTo>
                  <a:lnTo>
                    <a:pt x="8690" y="78224"/>
                  </a:lnTo>
                  <a:lnTo>
                    <a:pt x="8358" y="78386"/>
                  </a:lnTo>
                  <a:lnTo>
                    <a:pt x="8034" y="78565"/>
                  </a:lnTo>
                  <a:lnTo>
                    <a:pt x="7710" y="78744"/>
                  </a:lnTo>
                  <a:lnTo>
                    <a:pt x="7387" y="78932"/>
                  </a:lnTo>
                  <a:lnTo>
                    <a:pt x="7080" y="79128"/>
                  </a:lnTo>
                  <a:lnTo>
                    <a:pt x="6765" y="79332"/>
                  </a:lnTo>
                  <a:lnTo>
                    <a:pt x="6466" y="79536"/>
                  </a:lnTo>
                  <a:lnTo>
                    <a:pt x="6168" y="79758"/>
                  </a:lnTo>
                  <a:lnTo>
                    <a:pt x="5870" y="79979"/>
                  </a:lnTo>
                  <a:lnTo>
                    <a:pt x="5589" y="80210"/>
                  </a:lnTo>
                  <a:lnTo>
                    <a:pt x="5308" y="80448"/>
                  </a:lnTo>
                  <a:lnTo>
                    <a:pt x="5027" y="80695"/>
                  </a:lnTo>
                  <a:lnTo>
                    <a:pt x="4763" y="80942"/>
                  </a:lnTo>
                  <a:lnTo>
                    <a:pt x="4499" y="81206"/>
                  </a:lnTo>
                  <a:lnTo>
                    <a:pt x="4243" y="81462"/>
                  </a:lnTo>
                  <a:lnTo>
                    <a:pt x="3987" y="81734"/>
                  </a:lnTo>
                  <a:lnTo>
                    <a:pt x="3749" y="82007"/>
                  </a:lnTo>
                  <a:lnTo>
                    <a:pt x="3510" y="82288"/>
                  </a:lnTo>
                  <a:lnTo>
                    <a:pt x="3280" y="82578"/>
                  </a:lnTo>
                  <a:lnTo>
                    <a:pt x="3050" y="82868"/>
                  </a:lnTo>
                  <a:lnTo>
                    <a:pt x="2837" y="83166"/>
                  </a:lnTo>
                  <a:lnTo>
                    <a:pt x="2624" y="83472"/>
                  </a:lnTo>
                  <a:lnTo>
                    <a:pt x="2420" y="83779"/>
                  </a:lnTo>
                  <a:lnTo>
                    <a:pt x="2224" y="84094"/>
                  </a:lnTo>
                  <a:lnTo>
                    <a:pt x="2036" y="84410"/>
                  </a:lnTo>
                  <a:lnTo>
                    <a:pt x="1858" y="84733"/>
                  </a:lnTo>
                  <a:lnTo>
                    <a:pt x="1687" y="85066"/>
                  </a:lnTo>
                  <a:lnTo>
                    <a:pt x="1517" y="85398"/>
                  </a:lnTo>
                  <a:lnTo>
                    <a:pt x="1363" y="85730"/>
                  </a:lnTo>
                  <a:lnTo>
                    <a:pt x="1210" y="86079"/>
                  </a:lnTo>
                  <a:lnTo>
                    <a:pt x="1065" y="86420"/>
                  </a:lnTo>
                  <a:lnTo>
                    <a:pt x="937" y="86769"/>
                  </a:lnTo>
                  <a:lnTo>
                    <a:pt x="810" y="87127"/>
                  </a:lnTo>
                  <a:lnTo>
                    <a:pt x="690" y="87485"/>
                  </a:lnTo>
                  <a:lnTo>
                    <a:pt x="588" y="87843"/>
                  </a:lnTo>
                  <a:lnTo>
                    <a:pt x="486" y="88209"/>
                  </a:lnTo>
                  <a:lnTo>
                    <a:pt x="401" y="88575"/>
                  </a:lnTo>
                  <a:lnTo>
                    <a:pt x="316" y="88950"/>
                  </a:lnTo>
                  <a:lnTo>
                    <a:pt x="247" y="89325"/>
                  </a:lnTo>
                  <a:lnTo>
                    <a:pt x="179" y="89709"/>
                  </a:lnTo>
                  <a:lnTo>
                    <a:pt x="128" y="90083"/>
                  </a:lnTo>
                  <a:lnTo>
                    <a:pt x="86" y="90467"/>
                  </a:lnTo>
                  <a:lnTo>
                    <a:pt x="51" y="90859"/>
                  </a:lnTo>
                  <a:lnTo>
                    <a:pt x="26" y="91251"/>
                  </a:lnTo>
                  <a:lnTo>
                    <a:pt x="9" y="91642"/>
                  </a:lnTo>
                  <a:lnTo>
                    <a:pt x="0" y="92034"/>
                  </a:lnTo>
                  <a:lnTo>
                    <a:pt x="9" y="92426"/>
                  </a:lnTo>
                  <a:lnTo>
                    <a:pt x="26" y="92827"/>
                  </a:lnTo>
                  <a:lnTo>
                    <a:pt x="51" y="93210"/>
                  </a:lnTo>
                  <a:lnTo>
                    <a:pt x="86" y="93602"/>
                  </a:lnTo>
                  <a:lnTo>
                    <a:pt x="128" y="93985"/>
                  </a:lnTo>
                  <a:lnTo>
                    <a:pt x="179" y="94369"/>
                  </a:lnTo>
                  <a:lnTo>
                    <a:pt x="247" y="94743"/>
                  </a:lnTo>
                  <a:lnTo>
                    <a:pt x="316" y="95118"/>
                  </a:lnTo>
                  <a:lnTo>
                    <a:pt x="401" y="95493"/>
                  </a:lnTo>
                  <a:lnTo>
                    <a:pt x="486" y="95860"/>
                  </a:lnTo>
                  <a:lnTo>
                    <a:pt x="588" y="96226"/>
                  </a:lnTo>
                  <a:lnTo>
                    <a:pt x="690" y="96592"/>
                  </a:lnTo>
                  <a:lnTo>
                    <a:pt x="810" y="96950"/>
                  </a:lnTo>
                  <a:lnTo>
                    <a:pt x="937" y="97299"/>
                  </a:lnTo>
                  <a:lnTo>
                    <a:pt x="1065" y="97649"/>
                  </a:lnTo>
                  <a:lnTo>
                    <a:pt x="1210" y="97998"/>
                  </a:lnTo>
                  <a:lnTo>
                    <a:pt x="1363" y="98339"/>
                  </a:lnTo>
                  <a:lnTo>
                    <a:pt x="1517" y="98671"/>
                  </a:lnTo>
                  <a:lnTo>
                    <a:pt x="1687" y="99003"/>
                  </a:lnTo>
                  <a:lnTo>
                    <a:pt x="1858" y="99335"/>
                  </a:lnTo>
                  <a:lnTo>
                    <a:pt x="2036" y="99659"/>
                  </a:lnTo>
                  <a:lnTo>
                    <a:pt x="2224" y="99974"/>
                  </a:lnTo>
                  <a:lnTo>
                    <a:pt x="2420" y="100290"/>
                  </a:lnTo>
                  <a:lnTo>
                    <a:pt x="2624" y="100596"/>
                  </a:lnTo>
                  <a:lnTo>
                    <a:pt x="2837" y="100903"/>
                  </a:lnTo>
                  <a:lnTo>
                    <a:pt x="3050" y="101201"/>
                  </a:lnTo>
                  <a:lnTo>
                    <a:pt x="3280" y="101491"/>
                  </a:lnTo>
                  <a:lnTo>
                    <a:pt x="3510" y="101780"/>
                  </a:lnTo>
                  <a:lnTo>
                    <a:pt x="3749" y="102062"/>
                  </a:lnTo>
                  <a:lnTo>
                    <a:pt x="3987" y="102334"/>
                  </a:lnTo>
                  <a:lnTo>
                    <a:pt x="4243" y="102607"/>
                  </a:lnTo>
                  <a:lnTo>
                    <a:pt x="4499" y="102871"/>
                  </a:lnTo>
                  <a:lnTo>
                    <a:pt x="4763" y="103127"/>
                  </a:lnTo>
                  <a:lnTo>
                    <a:pt x="5027" y="103374"/>
                  </a:lnTo>
                  <a:lnTo>
                    <a:pt x="5308" y="103621"/>
                  </a:lnTo>
                  <a:lnTo>
                    <a:pt x="5589" y="103859"/>
                  </a:lnTo>
                  <a:lnTo>
                    <a:pt x="5870" y="104089"/>
                  </a:lnTo>
                  <a:lnTo>
                    <a:pt x="6168" y="104311"/>
                  </a:lnTo>
                  <a:lnTo>
                    <a:pt x="6466" y="104532"/>
                  </a:lnTo>
                  <a:lnTo>
                    <a:pt x="6765" y="104745"/>
                  </a:lnTo>
                  <a:lnTo>
                    <a:pt x="7080" y="104941"/>
                  </a:lnTo>
                  <a:lnTo>
                    <a:pt x="7387" y="105137"/>
                  </a:lnTo>
                  <a:lnTo>
                    <a:pt x="7710" y="105333"/>
                  </a:lnTo>
                  <a:lnTo>
                    <a:pt x="8034" y="105512"/>
                  </a:lnTo>
                  <a:lnTo>
                    <a:pt x="8358" y="105682"/>
                  </a:lnTo>
                  <a:lnTo>
                    <a:pt x="8690" y="105853"/>
                  </a:lnTo>
                  <a:lnTo>
                    <a:pt x="9031" y="106006"/>
                  </a:lnTo>
                  <a:lnTo>
                    <a:pt x="9372" y="106159"/>
                  </a:lnTo>
                  <a:lnTo>
                    <a:pt x="9712" y="106296"/>
                  </a:lnTo>
                  <a:lnTo>
                    <a:pt x="10070" y="106432"/>
                  </a:lnTo>
                  <a:lnTo>
                    <a:pt x="10419" y="106560"/>
                  </a:lnTo>
                  <a:lnTo>
                    <a:pt x="10777" y="106671"/>
                  </a:lnTo>
                  <a:lnTo>
                    <a:pt x="11144" y="106781"/>
                  </a:lnTo>
                  <a:lnTo>
                    <a:pt x="11501" y="106875"/>
                  </a:lnTo>
                  <a:lnTo>
                    <a:pt x="11876" y="106969"/>
                  </a:lnTo>
                  <a:lnTo>
                    <a:pt x="12243" y="107054"/>
                  </a:lnTo>
                  <a:lnTo>
                    <a:pt x="12617" y="107122"/>
                  </a:lnTo>
                  <a:lnTo>
                    <a:pt x="13001" y="107182"/>
                  </a:lnTo>
                  <a:lnTo>
                    <a:pt x="13384" y="107241"/>
                  </a:lnTo>
                  <a:lnTo>
                    <a:pt x="13768" y="107284"/>
                  </a:lnTo>
                  <a:lnTo>
                    <a:pt x="14151" y="107318"/>
                  </a:lnTo>
                  <a:lnTo>
                    <a:pt x="14543" y="107344"/>
                  </a:lnTo>
                  <a:lnTo>
                    <a:pt x="14935" y="107361"/>
                  </a:lnTo>
                  <a:lnTo>
                    <a:pt x="15642" y="107361"/>
                  </a:lnTo>
                  <a:lnTo>
                    <a:pt x="15949" y="107352"/>
                  </a:lnTo>
                  <a:lnTo>
                    <a:pt x="16264" y="107335"/>
                  </a:lnTo>
                  <a:lnTo>
                    <a:pt x="16570" y="107309"/>
                  </a:lnTo>
                  <a:lnTo>
                    <a:pt x="16877" y="107284"/>
                  </a:lnTo>
                  <a:lnTo>
                    <a:pt x="17175" y="107250"/>
                  </a:lnTo>
                  <a:lnTo>
                    <a:pt x="17482" y="107216"/>
                  </a:lnTo>
                  <a:lnTo>
                    <a:pt x="17780" y="107165"/>
                  </a:lnTo>
                  <a:lnTo>
                    <a:pt x="18078" y="107114"/>
                  </a:lnTo>
                  <a:lnTo>
                    <a:pt x="18368" y="107062"/>
                  </a:lnTo>
                  <a:lnTo>
                    <a:pt x="18666" y="106994"/>
                  </a:lnTo>
                  <a:lnTo>
                    <a:pt x="18956" y="106926"/>
                  </a:lnTo>
                  <a:lnTo>
                    <a:pt x="19245" y="106858"/>
                  </a:lnTo>
                  <a:lnTo>
                    <a:pt x="19535" y="106773"/>
                  </a:lnTo>
                  <a:lnTo>
                    <a:pt x="19816" y="106696"/>
                  </a:lnTo>
                  <a:lnTo>
                    <a:pt x="20106" y="106602"/>
                  </a:lnTo>
                  <a:lnTo>
                    <a:pt x="20387" y="106509"/>
                  </a:lnTo>
                  <a:lnTo>
                    <a:pt x="20660" y="106406"/>
                  </a:lnTo>
                  <a:lnTo>
                    <a:pt x="20941" y="106304"/>
                  </a:lnTo>
                  <a:lnTo>
                    <a:pt x="21213" y="106193"/>
                  </a:lnTo>
                  <a:lnTo>
                    <a:pt x="21478" y="106074"/>
                  </a:lnTo>
                  <a:lnTo>
                    <a:pt x="21750" y="105955"/>
                  </a:lnTo>
                  <a:lnTo>
                    <a:pt x="22014" y="105827"/>
                  </a:lnTo>
                  <a:lnTo>
                    <a:pt x="22278" y="105699"/>
                  </a:lnTo>
                  <a:lnTo>
                    <a:pt x="22534" y="105563"/>
                  </a:lnTo>
                  <a:lnTo>
                    <a:pt x="22790" y="105418"/>
                  </a:lnTo>
                  <a:lnTo>
                    <a:pt x="23045" y="105273"/>
                  </a:lnTo>
                  <a:lnTo>
                    <a:pt x="23292" y="105129"/>
                  </a:lnTo>
                  <a:lnTo>
                    <a:pt x="23539" y="104975"/>
                  </a:lnTo>
                  <a:lnTo>
                    <a:pt x="23786" y="104813"/>
                  </a:lnTo>
                  <a:lnTo>
                    <a:pt x="24025" y="104651"/>
                  </a:lnTo>
                  <a:lnTo>
                    <a:pt x="24263" y="104481"/>
                  </a:lnTo>
                  <a:lnTo>
                    <a:pt x="24502" y="104311"/>
                  </a:lnTo>
                  <a:lnTo>
                    <a:pt x="24732" y="104132"/>
                  </a:lnTo>
                  <a:lnTo>
                    <a:pt x="24953" y="103953"/>
                  </a:lnTo>
                  <a:lnTo>
                    <a:pt x="25183" y="103774"/>
                  </a:lnTo>
                  <a:lnTo>
                    <a:pt x="25405" y="103578"/>
                  </a:lnTo>
                  <a:lnTo>
                    <a:pt x="25618" y="103391"/>
                  </a:lnTo>
                  <a:lnTo>
                    <a:pt x="25831" y="103195"/>
                  </a:lnTo>
                  <a:lnTo>
                    <a:pt x="26044" y="102990"/>
                  </a:lnTo>
                  <a:lnTo>
                    <a:pt x="26248" y="102786"/>
                  </a:lnTo>
                  <a:lnTo>
                    <a:pt x="26444" y="102581"/>
                  </a:lnTo>
                  <a:lnTo>
                    <a:pt x="26640" y="102368"/>
                  </a:lnTo>
                  <a:lnTo>
                    <a:pt x="26836" y="102147"/>
                  </a:lnTo>
                  <a:lnTo>
                    <a:pt x="27024" y="101934"/>
                  </a:lnTo>
                  <a:lnTo>
                    <a:pt x="27211" y="101704"/>
                  </a:lnTo>
                  <a:lnTo>
                    <a:pt x="27398" y="101482"/>
                  </a:lnTo>
                  <a:lnTo>
                    <a:pt x="27569" y="101252"/>
                  </a:lnTo>
                  <a:lnTo>
                    <a:pt x="27748" y="101014"/>
                  </a:lnTo>
                  <a:lnTo>
                    <a:pt x="27910" y="100775"/>
                  </a:lnTo>
                  <a:lnTo>
                    <a:pt x="28080" y="100537"/>
                  </a:lnTo>
                  <a:lnTo>
                    <a:pt x="28233" y="100298"/>
                  </a:lnTo>
                  <a:lnTo>
                    <a:pt x="28395" y="100051"/>
                  </a:lnTo>
                  <a:lnTo>
                    <a:pt x="28540" y="99795"/>
                  </a:lnTo>
                  <a:lnTo>
                    <a:pt x="28685" y="99548"/>
                  </a:lnTo>
                  <a:lnTo>
                    <a:pt x="28830" y="99293"/>
                  </a:lnTo>
                  <a:lnTo>
                    <a:pt x="28966" y="99029"/>
                  </a:lnTo>
                  <a:lnTo>
                    <a:pt x="29094" y="98773"/>
                  </a:lnTo>
                  <a:lnTo>
                    <a:pt x="29222" y="98509"/>
                  </a:lnTo>
                  <a:lnTo>
                    <a:pt x="29341" y="98236"/>
                  </a:lnTo>
                  <a:lnTo>
                    <a:pt x="29460" y="97972"/>
                  </a:lnTo>
                  <a:lnTo>
                    <a:pt x="29571" y="97700"/>
                  </a:lnTo>
                  <a:lnTo>
                    <a:pt x="29682" y="97419"/>
                  </a:lnTo>
                  <a:lnTo>
                    <a:pt x="29784" y="97146"/>
                  </a:lnTo>
                  <a:lnTo>
                    <a:pt x="43440" y="97146"/>
                  </a:lnTo>
                  <a:lnTo>
                    <a:pt x="43372" y="99293"/>
                  </a:lnTo>
                  <a:lnTo>
                    <a:pt x="43313" y="101474"/>
                  </a:lnTo>
                  <a:lnTo>
                    <a:pt x="43253" y="103689"/>
                  </a:lnTo>
                  <a:lnTo>
                    <a:pt x="43210" y="105938"/>
                  </a:lnTo>
                  <a:lnTo>
                    <a:pt x="43168" y="108221"/>
                  </a:lnTo>
                  <a:lnTo>
                    <a:pt x="43142" y="110538"/>
                  </a:lnTo>
                  <a:lnTo>
                    <a:pt x="43117" y="112890"/>
                  </a:lnTo>
                  <a:lnTo>
                    <a:pt x="43108" y="115267"/>
                  </a:lnTo>
                  <a:lnTo>
                    <a:pt x="43100" y="117678"/>
                  </a:lnTo>
                  <a:lnTo>
                    <a:pt x="43108" y="120114"/>
                  </a:lnTo>
                  <a:lnTo>
                    <a:pt x="43125" y="122585"/>
                  </a:lnTo>
                  <a:lnTo>
                    <a:pt x="43151" y="125072"/>
                  </a:lnTo>
                  <a:lnTo>
                    <a:pt x="43193" y="127594"/>
                  </a:lnTo>
                  <a:lnTo>
                    <a:pt x="43244" y="130133"/>
                  </a:lnTo>
                  <a:lnTo>
                    <a:pt x="43304" y="132697"/>
                  </a:lnTo>
                  <a:lnTo>
                    <a:pt x="43381" y="135295"/>
                  </a:lnTo>
                  <a:lnTo>
                    <a:pt x="29784" y="135295"/>
                  </a:lnTo>
                  <a:lnTo>
                    <a:pt x="29682" y="135014"/>
                  </a:lnTo>
                  <a:lnTo>
                    <a:pt x="29571" y="134742"/>
                  </a:lnTo>
                  <a:lnTo>
                    <a:pt x="29460" y="134469"/>
                  </a:lnTo>
                  <a:lnTo>
                    <a:pt x="29341" y="134197"/>
                  </a:lnTo>
                  <a:lnTo>
                    <a:pt x="29222" y="133932"/>
                  </a:lnTo>
                  <a:lnTo>
                    <a:pt x="29094" y="133668"/>
                  </a:lnTo>
                  <a:lnTo>
                    <a:pt x="28966" y="133404"/>
                  </a:lnTo>
                  <a:lnTo>
                    <a:pt x="28830" y="133149"/>
                  </a:lnTo>
                  <a:lnTo>
                    <a:pt x="28685" y="132893"/>
                  </a:lnTo>
                  <a:lnTo>
                    <a:pt x="28540" y="132637"/>
                  </a:lnTo>
                  <a:lnTo>
                    <a:pt x="28395" y="132390"/>
                  </a:lnTo>
                  <a:lnTo>
                    <a:pt x="28233" y="132143"/>
                  </a:lnTo>
                  <a:lnTo>
                    <a:pt x="28080" y="131896"/>
                  </a:lnTo>
                  <a:lnTo>
                    <a:pt x="27910" y="131658"/>
                  </a:lnTo>
                  <a:lnTo>
                    <a:pt x="27748" y="131419"/>
                  </a:lnTo>
                  <a:lnTo>
                    <a:pt x="27569" y="131189"/>
                  </a:lnTo>
                  <a:lnTo>
                    <a:pt x="27398" y="130959"/>
                  </a:lnTo>
                  <a:lnTo>
                    <a:pt x="27211" y="130729"/>
                  </a:lnTo>
                  <a:lnTo>
                    <a:pt x="27024" y="130508"/>
                  </a:lnTo>
                  <a:lnTo>
                    <a:pt x="26836" y="130286"/>
                  </a:lnTo>
                  <a:lnTo>
                    <a:pt x="26640" y="130073"/>
                  </a:lnTo>
                  <a:lnTo>
                    <a:pt x="26444" y="129860"/>
                  </a:lnTo>
                  <a:lnTo>
                    <a:pt x="26248" y="129647"/>
                  </a:lnTo>
                  <a:lnTo>
                    <a:pt x="26044" y="129443"/>
                  </a:lnTo>
                  <a:lnTo>
                    <a:pt x="25831" y="129247"/>
                  </a:lnTo>
                  <a:lnTo>
                    <a:pt x="25618" y="129051"/>
                  </a:lnTo>
                  <a:lnTo>
                    <a:pt x="25405" y="128855"/>
                  </a:lnTo>
                  <a:lnTo>
                    <a:pt x="25183" y="128667"/>
                  </a:lnTo>
                  <a:lnTo>
                    <a:pt x="24953" y="128480"/>
                  </a:lnTo>
                  <a:lnTo>
                    <a:pt x="24732" y="128301"/>
                  </a:lnTo>
                  <a:lnTo>
                    <a:pt x="24502" y="128122"/>
                  </a:lnTo>
                  <a:lnTo>
                    <a:pt x="24263" y="127952"/>
                  </a:lnTo>
                  <a:lnTo>
                    <a:pt x="24025" y="127781"/>
                  </a:lnTo>
                  <a:lnTo>
                    <a:pt x="23786" y="127620"/>
                  </a:lnTo>
                  <a:lnTo>
                    <a:pt x="23539" y="127466"/>
                  </a:lnTo>
                  <a:lnTo>
                    <a:pt x="23292" y="127313"/>
                  </a:lnTo>
                  <a:lnTo>
                    <a:pt x="23045" y="127160"/>
                  </a:lnTo>
                  <a:lnTo>
                    <a:pt x="22790" y="127015"/>
                  </a:lnTo>
                  <a:lnTo>
                    <a:pt x="22534" y="126870"/>
                  </a:lnTo>
                  <a:lnTo>
                    <a:pt x="22278" y="126742"/>
                  </a:lnTo>
                  <a:lnTo>
                    <a:pt x="22014" y="126606"/>
                  </a:lnTo>
                  <a:lnTo>
                    <a:pt x="21750" y="126478"/>
                  </a:lnTo>
                  <a:lnTo>
                    <a:pt x="21478" y="126359"/>
                  </a:lnTo>
                  <a:lnTo>
                    <a:pt x="21213" y="126248"/>
                  </a:lnTo>
                  <a:lnTo>
                    <a:pt x="20941" y="126137"/>
                  </a:lnTo>
                  <a:lnTo>
                    <a:pt x="20660" y="126026"/>
                  </a:lnTo>
                  <a:lnTo>
                    <a:pt x="20387" y="125933"/>
                  </a:lnTo>
                  <a:lnTo>
                    <a:pt x="20106" y="125831"/>
                  </a:lnTo>
                  <a:lnTo>
                    <a:pt x="19816" y="125745"/>
                  </a:lnTo>
                  <a:lnTo>
                    <a:pt x="19535" y="125660"/>
                  </a:lnTo>
                  <a:lnTo>
                    <a:pt x="19245" y="125583"/>
                  </a:lnTo>
                  <a:lnTo>
                    <a:pt x="18956" y="125507"/>
                  </a:lnTo>
                  <a:lnTo>
                    <a:pt x="18666" y="125439"/>
                  </a:lnTo>
                  <a:lnTo>
                    <a:pt x="18368" y="125379"/>
                  </a:lnTo>
                  <a:lnTo>
                    <a:pt x="18078" y="125319"/>
                  </a:lnTo>
                  <a:lnTo>
                    <a:pt x="17780" y="125268"/>
                  </a:lnTo>
                  <a:lnTo>
                    <a:pt x="17482" y="125226"/>
                  </a:lnTo>
                  <a:lnTo>
                    <a:pt x="17175" y="125183"/>
                  </a:lnTo>
                  <a:lnTo>
                    <a:pt x="16877" y="125149"/>
                  </a:lnTo>
                  <a:lnTo>
                    <a:pt x="16570" y="125123"/>
                  </a:lnTo>
                  <a:lnTo>
                    <a:pt x="16264" y="125098"/>
                  </a:lnTo>
                  <a:lnTo>
                    <a:pt x="15949" y="125089"/>
                  </a:lnTo>
                  <a:lnTo>
                    <a:pt x="15642" y="125072"/>
                  </a:lnTo>
                  <a:lnTo>
                    <a:pt x="15327" y="125072"/>
                  </a:lnTo>
                  <a:lnTo>
                    <a:pt x="14935" y="125081"/>
                  </a:lnTo>
                  <a:lnTo>
                    <a:pt x="14543" y="125089"/>
                  </a:lnTo>
                  <a:lnTo>
                    <a:pt x="14151" y="125115"/>
                  </a:lnTo>
                  <a:lnTo>
                    <a:pt x="13768" y="125149"/>
                  </a:lnTo>
                  <a:lnTo>
                    <a:pt x="13384" y="125200"/>
                  </a:lnTo>
                  <a:lnTo>
                    <a:pt x="13001" y="125251"/>
                  </a:lnTo>
                  <a:lnTo>
                    <a:pt x="12617" y="125311"/>
                  </a:lnTo>
                  <a:lnTo>
                    <a:pt x="12243" y="125388"/>
                  </a:lnTo>
                  <a:lnTo>
                    <a:pt x="11876" y="125464"/>
                  </a:lnTo>
                  <a:lnTo>
                    <a:pt x="11501" y="125558"/>
                  </a:lnTo>
                  <a:lnTo>
                    <a:pt x="11144" y="125652"/>
                  </a:lnTo>
                  <a:lnTo>
                    <a:pt x="10777" y="125762"/>
                  </a:lnTo>
                  <a:lnTo>
                    <a:pt x="10419" y="125882"/>
                  </a:lnTo>
                  <a:lnTo>
                    <a:pt x="10070" y="126001"/>
                  </a:lnTo>
                  <a:lnTo>
                    <a:pt x="9712" y="126137"/>
                  </a:lnTo>
                  <a:lnTo>
                    <a:pt x="9372" y="126282"/>
                  </a:lnTo>
                  <a:lnTo>
                    <a:pt x="9031" y="126427"/>
                  </a:lnTo>
                  <a:lnTo>
                    <a:pt x="8690" y="126589"/>
                  </a:lnTo>
                  <a:lnTo>
                    <a:pt x="8358" y="126751"/>
                  </a:lnTo>
                  <a:lnTo>
                    <a:pt x="8034" y="126930"/>
                  </a:lnTo>
                  <a:lnTo>
                    <a:pt x="7710" y="127108"/>
                  </a:lnTo>
                  <a:lnTo>
                    <a:pt x="7387" y="127296"/>
                  </a:lnTo>
                  <a:lnTo>
                    <a:pt x="7080" y="127492"/>
                  </a:lnTo>
                  <a:lnTo>
                    <a:pt x="6765" y="127696"/>
                  </a:lnTo>
                  <a:lnTo>
                    <a:pt x="6466" y="127901"/>
                  </a:lnTo>
                  <a:lnTo>
                    <a:pt x="6168" y="128122"/>
                  </a:lnTo>
                  <a:lnTo>
                    <a:pt x="5870" y="128344"/>
                  </a:lnTo>
                  <a:lnTo>
                    <a:pt x="5589" y="128574"/>
                  </a:lnTo>
                  <a:lnTo>
                    <a:pt x="5308" y="128812"/>
                  </a:lnTo>
                  <a:lnTo>
                    <a:pt x="5027" y="129059"/>
                  </a:lnTo>
                  <a:lnTo>
                    <a:pt x="4763" y="129306"/>
                  </a:lnTo>
                  <a:lnTo>
                    <a:pt x="4499" y="129571"/>
                  </a:lnTo>
                  <a:lnTo>
                    <a:pt x="4243" y="129835"/>
                  </a:lnTo>
                  <a:lnTo>
                    <a:pt x="3987" y="130099"/>
                  </a:lnTo>
                  <a:lnTo>
                    <a:pt x="3749" y="130371"/>
                  </a:lnTo>
                  <a:lnTo>
                    <a:pt x="3510" y="130652"/>
                  </a:lnTo>
                  <a:lnTo>
                    <a:pt x="3280" y="130942"/>
                  </a:lnTo>
                  <a:lnTo>
                    <a:pt x="3050" y="131232"/>
                  </a:lnTo>
                  <a:lnTo>
                    <a:pt x="2837" y="131530"/>
                  </a:lnTo>
                  <a:lnTo>
                    <a:pt x="2624" y="131837"/>
                  </a:lnTo>
                  <a:lnTo>
                    <a:pt x="2420" y="132143"/>
                  </a:lnTo>
                  <a:lnTo>
                    <a:pt x="2224" y="132459"/>
                  </a:lnTo>
                  <a:lnTo>
                    <a:pt x="2036" y="132774"/>
                  </a:lnTo>
                  <a:lnTo>
                    <a:pt x="1858" y="133098"/>
                  </a:lnTo>
                  <a:lnTo>
                    <a:pt x="1687" y="133430"/>
                  </a:lnTo>
                  <a:lnTo>
                    <a:pt x="1517" y="133762"/>
                  </a:lnTo>
                  <a:lnTo>
                    <a:pt x="1363" y="134094"/>
                  </a:lnTo>
                  <a:lnTo>
                    <a:pt x="1210" y="134444"/>
                  </a:lnTo>
                  <a:lnTo>
                    <a:pt x="1065" y="134784"/>
                  </a:lnTo>
                  <a:lnTo>
                    <a:pt x="937" y="135134"/>
                  </a:lnTo>
                  <a:lnTo>
                    <a:pt x="810" y="135491"/>
                  </a:lnTo>
                  <a:lnTo>
                    <a:pt x="690" y="135849"/>
                  </a:lnTo>
                  <a:lnTo>
                    <a:pt x="588" y="136207"/>
                  </a:lnTo>
                  <a:lnTo>
                    <a:pt x="486" y="136573"/>
                  </a:lnTo>
                  <a:lnTo>
                    <a:pt x="401" y="136940"/>
                  </a:lnTo>
                  <a:lnTo>
                    <a:pt x="316" y="137315"/>
                  </a:lnTo>
                  <a:lnTo>
                    <a:pt x="247" y="137689"/>
                  </a:lnTo>
                  <a:lnTo>
                    <a:pt x="179" y="138073"/>
                  </a:lnTo>
                  <a:lnTo>
                    <a:pt x="128" y="138448"/>
                  </a:lnTo>
                  <a:lnTo>
                    <a:pt x="86" y="138840"/>
                  </a:lnTo>
                  <a:lnTo>
                    <a:pt x="51" y="139223"/>
                  </a:lnTo>
                  <a:lnTo>
                    <a:pt x="26" y="139615"/>
                  </a:lnTo>
                  <a:lnTo>
                    <a:pt x="9" y="140007"/>
                  </a:lnTo>
                  <a:lnTo>
                    <a:pt x="0" y="140399"/>
                  </a:lnTo>
                  <a:lnTo>
                    <a:pt x="9" y="140799"/>
                  </a:lnTo>
                  <a:lnTo>
                    <a:pt x="26" y="141191"/>
                  </a:lnTo>
                  <a:lnTo>
                    <a:pt x="51" y="141574"/>
                  </a:lnTo>
                  <a:lnTo>
                    <a:pt x="86" y="141966"/>
                  </a:lnTo>
                  <a:lnTo>
                    <a:pt x="128" y="142350"/>
                  </a:lnTo>
                  <a:lnTo>
                    <a:pt x="179" y="142733"/>
                  </a:lnTo>
                  <a:lnTo>
                    <a:pt x="247" y="143108"/>
                  </a:lnTo>
                  <a:lnTo>
                    <a:pt x="316" y="143483"/>
                  </a:lnTo>
                  <a:lnTo>
                    <a:pt x="401" y="143857"/>
                  </a:lnTo>
                  <a:lnTo>
                    <a:pt x="486" y="144224"/>
                  </a:lnTo>
                  <a:lnTo>
                    <a:pt x="588" y="144590"/>
                  </a:lnTo>
                  <a:lnTo>
                    <a:pt x="690" y="144956"/>
                  </a:lnTo>
                  <a:lnTo>
                    <a:pt x="810" y="145314"/>
                  </a:lnTo>
                  <a:lnTo>
                    <a:pt x="937" y="145664"/>
                  </a:lnTo>
                  <a:lnTo>
                    <a:pt x="1065" y="146013"/>
                  </a:lnTo>
                  <a:lnTo>
                    <a:pt x="1210" y="146362"/>
                  </a:lnTo>
                  <a:lnTo>
                    <a:pt x="1363" y="146703"/>
                  </a:lnTo>
                  <a:lnTo>
                    <a:pt x="1517" y="147035"/>
                  </a:lnTo>
                  <a:lnTo>
                    <a:pt x="1687" y="147376"/>
                  </a:lnTo>
                  <a:lnTo>
                    <a:pt x="1858" y="147700"/>
                  </a:lnTo>
                  <a:lnTo>
                    <a:pt x="2036" y="148023"/>
                  </a:lnTo>
                  <a:lnTo>
                    <a:pt x="2224" y="148339"/>
                  </a:lnTo>
                  <a:lnTo>
                    <a:pt x="2420" y="148654"/>
                  </a:lnTo>
                  <a:lnTo>
                    <a:pt x="2624" y="148961"/>
                  </a:lnTo>
                  <a:lnTo>
                    <a:pt x="2837" y="149267"/>
                  </a:lnTo>
                  <a:lnTo>
                    <a:pt x="3050" y="149565"/>
                  </a:lnTo>
                  <a:lnTo>
                    <a:pt x="3280" y="149855"/>
                  </a:lnTo>
                  <a:lnTo>
                    <a:pt x="3510" y="150145"/>
                  </a:lnTo>
                  <a:lnTo>
                    <a:pt x="3749" y="150426"/>
                  </a:lnTo>
                  <a:lnTo>
                    <a:pt x="3987" y="150698"/>
                  </a:lnTo>
                  <a:lnTo>
                    <a:pt x="4243" y="150971"/>
                  </a:lnTo>
                  <a:lnTo>
                    <a:pt x="4499" y="151235"/>
                  </a:lnTo>
                  <a:lnTo>
                    <a:pt x="4763" y="151491"/>
                  </a:lnTo>
                  <a:lnTo>
                    <a:pt x="5027" y="151738"/>
                  </a:lnTo>
                  <a:lnTo>
                    <a:pt x="5308" y="151985"/>
                  </a:lnTo>
                  <a:lnTo>
                    <a:pt x="5589" y="152223"/>
                  </a:lnTo>
                  <a:lnTo>
                    <a:pt x="5870" y="152453"/>
                  </a:lnTo>
                  <a:lnTo>
                    <a:pt x="6168" y="152675"/>
                  </a:lnTo>
                  <a:lnTo>
                    <a:pt x="6466" y="152896"/>
                  </a:lnTo>
                  <a:lnTo>
                    <a:pt x="6765" y="153109"/>
                  </a:lnTo>
                  <a:lnTo>
                    <a:pt x="7080" y="153305"/>
                  </a:lnTo>
                  <a:lnTo>
                    <a:pt x="7387" y="153501"/>
                  </a:lnTo>
                  <a:lnTo>
                    <a:pt x="7710" y="153697"/>
                  </a:lnTo>
                  <a:lnTo>
                    <a:pt x="8034" y="153876"/>
                  </a:lnTo>
                  <a:lnTo>
                    <a:pt x="8358" y="154047"/>
                  </a:lnTo>
                  <a:lnTo>
                    <a:pt x="8690" y="154217"/>
                  </a:lnTo>
                  <a:lnTo>
                    <a:pt x="9031" y="154370"/>
                  </a:lnTo>
                  <a:lnTo>
                    <a:pt x="9372" y="154524"/>
                  </a:lnTo>
                  <a:lnTo>
                    <a:pt x="9712" y="154660"/>
                  </a:lnTo>
                  <a:lnTo>
                    <a:pt x="10070" y="154796"/>
                  </a:lnTo>
                  <a:lnTo>
                    <a:pt x="10419" y="154924"/>
                  </a:lnTo>
                  <a:lnTo>
                    <a:pt x="10777" y="155035"/>
                  </a:lnTo>
                  <a:lnTo>
                    <a:pt x="11144" y="155146"/>
                  </a:lnTo>
                  <a:lnTo>
                    <a:pt x="11501" y="155248"/>
                  </a:lnTo>
                  <a:lnTo>
                    <a:pt x="11876" y="155333"/>
                  </a:lnTo>
                  <a:lnTo>
                    <a:pt x="12243" y="155418"/>
                  </a:lnTo>
                  <a:lnTo>
                    <a:pt x="12617" y="155486"/>
                  </a:lnTo>
                  <a:lnTo>
                    <a:pt x="13001" y="155554"/>
                  </a:lnTo>
                  <a:lnTo>
                    <a:pt x="13384" y="155606"/>
                  </a:lnTo>
                  <a:lnTo>
                    <a:pt x="13768" y="155648"/>
                  </a:lnTo>
                  <a:lnTo>
                    <a:pt x="14151" y="155682"/>
                  </a:lnTo>
                  <a:lnTo>
                    <a:pt x="14543" y="155708"/>
                  </a:lnTo>
                  <a:lnTo>
                    <a:pt x="14935" y="155725"/>
                  </a:lnTo>
                  <a:lnTo>
                    <a:pt x="15642" y="155725"/>
                  </a:lnTo>
                  <a:lnTo>
                    <a:pt x="15949" y="155716"/>
                  </a:lnTo>
                  <a:lnTo>
                    <a:pt x="16264" y="155699"/>
                  </a:lnTo>
                  <a:lnTo>
                    <a:pt x="16570" y="155674"/>
                  </a:lnTo>
                  <a:lnTo>
                    <a:pt x="16877" y="155648"/>
                  </a:lnTo>
                  <a:lnTo>
                    <a:pt x="17175" y="155614"/>
                  </a:lnTo>
                  <a:lnTo>
                    <a:pt x="17482" y="155580"/>
                  </a:lnTo>
                  <a:lnTo>
                    <a:pt x="17780" y="155529"/>
                  </a:lnTo>
                  <a:lnTo>
                    <a:pt x="18078" y="155478"/>
                  </a:lnTo>
                  <a:lnTo>
                    <a:pt x="18368" y="155427"/>
                  </a:lnTo>
                  <a:lnTo>
                    <a:pt x="18666" y="155359"/>
                  </a:lnTo>
                  <a:lnTo>
                    <a:pt x="18956" y="155290"/>
                  </a:lnTo>
                  <a:lnTo>
                    <a:pt x="19245" y="155222"/>
                  </a:lnTo>
                  <a:lnTo>
                    <a:pt x="19535" y="155137"/>
                  </a:lnTo>
                  <a:lnTo>
                    <a:pt x="19816" y="155060"/>
                  </a:lnTo>
                  <a:lnTo>
                    <a:pt x="20106" y="154967"/>
                  </a:lnTo>
                  <a:lnTo>
                    <a:pt x="20387" y="154873"/>
                  </a:lnTo>
                  <a:lnTo>
                    <a:pt x="20660" y="154771"/>
                  </a:lnTo>
                  <a:lnTo>
                    <a:pt x="20941" y="154668"/>
                  </a:lnTo>
                  <a:lnTo>
                    <a:pt x="21213" y="154558"/>
                  </a:lnTo>
                  <a:lnTo>
                    <a:pt x="21478" y="154438"/>
                  </a:lnTo>
                  <a:lnTo>
                    <a:pt x="21750" y="154319"/>
                  </a:lnTo>
                  <a:lnTo>
                    <a:pt x="22014" y="154191"/>
                  </a:lnTo>
                  <a:lnTo>
                    <a:pt x="22278" y="154064"/>
                  </a:lnTo>
                  <a:lnTo>
                    <a:pt x="22534" y="153927"/>
                  </a:lnTo>
                  <a:lnTo>
                    <a:pt x="22790" y="153782"/>
                  </a:lnTo>
                  <a:lnTo>
                    <a:pt x="23045" y="153638"/>
                  </a:lnTo>
                  <a:lnTo>
                    <a:pt x="23292" y="153493"/>
                  </a:lnTo>
                  <a:lnTo>
                    <a:pt x="23539" y="153339"/>
                  </a:lnTo>
                  <a:lnTo>
                    <a:pt x="23786" y="153178"/>
                  </a:lnTo>
                  <a:lnTo>
                    <a:pt x="24025" y="153016"/>
                  </a:lnTo>
                  <a:lnTo>
                    <a:pt x="24263" y="152845"/>
                  </a:lnTo>
                  <a:lnTo>
                    <a:pt x="24502" y="152675"/>
                  </a:lnTo>
                  <a:lnTo>
                    <a:pt x="24732" y="152496"/>
                  </a:lnTo>
                  <a:lnTo>
                    <a:pt x="24953" y="152317"/>
                  </a:lnTo>
                  <a:lnTo>
                    <a:pt x="25183" y="152138"/>
                  </a:lnTo>
                  <a:lnTo>
                    <a:pt x="25405" y="151942"/>
                  </a:lnTo>
                  <a:lnTo>
                    <a:pt x="25618" y="151755"/>
                  </a:lnTo>
                  <a:lnTo>
                    <a:pt x="25831" y="151559"/>
                  </a:lnTo>
                  <a:lnTo>
                    <a:pt x="26044" y="151354"/>
                  </a:lnTo>
                  <a:lnTo>
                    <a:pt x="26248" y="151150"/>
                  </a:lnTo>
                  <a:lnTo>
                    <a:pt x="26444" y="150946"/>
                  </a:lnTo>
                  <a:lnTo>
                    <a:pt x="26640" y="150733"/>
                  </a:lnTo>
                  <a:lnTo>
                    <a:pt x="26836" y="150511"/>
                  </a:lnTo>
                  <a:lnTo>
                    <a:pt x="27024" y="150298"/>
                  </a:lnTo>
                  <a:lnTo>
                    <a:pt x="27211" y="150068"/>
                  </a:lnTo>
                  <a:lnTo>
                    <a:pt x="27398" y="149847"/>
                  </a:lnTo>
                  <a:lnTo>
                    <a:pt x="27569" y="149616"/>
                  </a:lnTo>
                  <a:lnTo>
                    <a:pt x="27748" y="149378"/>
                  </a:lnTo>
                  <a:lnTo>
                    <a:pt x="27910" y="149148"/>
                  </a:lnTo>
                  <a:lnTo>
                    <a:pt x="28080" y="148901"/>
                  </a:lnTo>
                  <a:lnTo>
                    <a:pt x="28233" y="148662"/>
                  </a:lnTo>
                  <a:lnTo>
                    <a:pt x="28395" y="148415"/>
                  </a:lnTo>
                  <a:lnTo>
                    <a:pt x="28540" y="148168"/>
                  </a:lnTo>
                  <a:lnTo>
                    <a:pt x="28685" y="147913"/>
                  </a:lnTo>
                  <a:lnTo>
                    <a:pt x="28830" y="147657"/>
                  </a:lnTo>
                  <a:lnTo>
                    <a:pt x="28966" y="147393"/>
                  </a:lnTo>
                  <a:lnTo>
                    <a:pt x="29094" y="147137"/>
                  </a:lnTo>
                  <a:lnTo>
                    <a:pt x="29222" y="146873"/>
                  </a:lnTo>
                  <a:lnTo>
                    <a:pt x="29341" y="146601"/>
                  </a:lnTo>
                  <a:lnTo>
                    <a:pt x="29460" y="146337"/>
                  </a:lnTo>
                  <a:lnTo>
                    <a:pt x="29571" y="146064"/>
                  </a:lnTo>
                  <a:lnTo>
                    <a:pt x="29682" y="145783"/>
                  </a:lnTo>
                  <a:lnTo>
                    <a:pt x="29784" y="145510"/>
                  </a:lnTo>
                  <a:lnTo>
                    <a:pt x="43798" y="145510"/>
                  </a:lnTo>
                  <a:lnTo>
                    <a:pt x="43909" y="147657"/>
                  </a:lnTo>
                  <a:lnTo>
                    <a:pt x="44028" y="149821"/>
                  </a:lnTo>
                  <a:lnTo>
                    <a:pt x="44165" y="151993"/>
                  </a:lnTo>
                  <a:lnTo>
                    <a:pt x="44301" y="154183"/>
                  </a:lnTo>
                  <a:lnTo>
                    <a:pt x="44454" y="156372"/>
                  </a:lnTo>
                  <a:lnTo>
                    <a:pt x="44616" y="158579"/>
                  </a:lnTo>
                  <a:lnTo>
                    <a:pt x="44786" y="160794"/>
                  </a:lnTo>
                  <a:lnTo>
                    <a:pt x="44965" y="163009"/>
                  </a:lnTo>
                  <a:lnTo>
                    <a:pt x="45161" y="165241"/>
                  </a:lnTo>
                  <a:lnTo>
                    <a:pt x="45366" y="167482"/>
                  </a:lnTo>
                  <a:lnTo>
                    <a:pt x="45587" y="169722"/>
                  </a:lnTo>
                  <a:lnTo>
                    <a:pt x="45809" y="171980"/>
                  </a:lnTo>
                  <a:lnTo>
                    <a:pt x="46047" y="174237"/>
                  </a:lnTo>
                  <a:lnTo>
                    <a:pt x="46303" y="176504"/>
                  </a:lnTo>
                  <a:lnTo>
                    <a:pt x="46567" y="178770"/>
                  </a:lnTo>
                  <a:lnTo>
                    <a:pt x="46840" y="181044"/>
                  </a:lnTo>
                  <a:lnTo>
                    <a:pt x="46874" y="181257"/>
                  </a:lnTo>
                  <a:lnTo>
                    <a:pt x="46916" y="181479"/>
                  </a:lnTo>
                  <a:lnTo>
                    <a:pt x="46967" y="181683"/>
                  </a:lnTo>
                  <a:lnTo>
                    <a:pt x="47019" y="181888"/>
                  </a:lnTo>
                  <a:lnTo>
                    <a:pt x="47087" y="182092"/>
                  </a:lnTo>
                  <a:lnTo>
                    <a:pt x="47163" y="182297"/>
                  </a:lnTo>
                  <a:lnTo>
                    <a:pt x="47240" y="182484"/>
                  </a:lnTo>
                  <a:lnTo>
                    <a:pt x="47334" y="182680"/>
                  </a:lnTo>
                  <a:lnTo>
                    <a:pt x="47427" y="182867"/>
                  </a:lnTo>
                  <a:lnTo>
                    <a:pt x="47530" y="183046"/>
                  </a:lnTo>
                  <a:lnTo>
                    <a:pt x="47640" y="183225"/>
                  </a:lnTo>
                  <a:lnTo>
                    <a:pt x="47760" y="183396"/>
                  </a:lnTo>
                  <a:lnTo>
                    <a:pt x="47887" y="183566"/>
                  </a:lnTo>
                  <a:lnTo>
                    <a:pt x="48015" y="183728"/>
                  </a:lnTo>
                  <a:lnTo>
                    <a:pt x="48160" y="183881"/>
                  </a:lnTo>
                  <a:lnTo>
                    <a:pt x="48296" y="184026"/>
                  </a:lnTo>
                  <a:lnTo>
                    <a:pt x="48450" y="184171"/>
                  </a:lnTo>
                  <a:lnTo>
                    <a:pt x="48603" y="184307"/>
                  </a:lnTo>
                  <a:lnTo>
                    <a:pt x="48765" y="184444"/>
                  </a:lnTo>
                  <a:lnTo>
                    <a:pt x="48935" y="184571"/>
                  </a:lnTo>
                  <a:lnTo>
                    <a:pt x="49106" y="184682"/>
                  </a:lnTo>
                  <a:lnTo>
                    <a:pt x="49285" y="184801"/>
                  </a:lnTo>
                  <a:lnTo>
                    <a:pt x="49464" y="184904"/>
                  </a:lnTo>
                  <a:lnTo>
                    <a:pt x="49651" y="184997"/>
                  </a:lnTo>
                  <a:lnTo>
                    <a:pt x="49838" y="185091"/>
                  </a:lnTo>
                  <a:lnTo>
                    <a:pt x="50034" y="185168"/>
                  </a:lnTo>
                  <a:lnTo>
                    <a:pt x="50239" y="185244"/>
                  </a:lnTo>
                  <a:lnTo>
                    <a:pt x="50435" y="185312"/>
                  </a:lnTo>
                  <a:lnTo>
                    <a:pt x="50648" y="185364"/>
                  </a:lnTo>
                  <a:lnTo>
                    <a:pt x="50852" y="185415"/>
                  </a:lnTo>
                  <a:lnTo>
                    <a:pt x="51065" y="185457"/>
                  </a:lnTo>
                  <a:lnTo>
                    <a:pt x="51287" y="185483"/>
                  </a:lnTo>
                  <a:lnTo>
                    <a:pt x="53570" y="185764"/>
                  </a:lnTo>
                  <a:lnTo>
                    <a:pt x="55845" y="186028"/>
                  </a:lnTo>
                  <a:lnTo>
                    <a:pt x="58119" y="186284"/>
                  </a:lnTo>
                  <a:lnTo>
                    <a:pt x="60385" y="186522"/>
                  </a:lnTo>
                  <a:lnTo>
                    <a:pt x="62643" y="186752"/>
                  </a:lnTo>
                  <a:lnTo>
                    <a:pt x="64892" y="186965"/>
                  </a:lnTo>
                  <a:lnTo>
                    <a:pt x="67141" y="187170"/>
                  </a:lnTo>
                  <a:lnTo>
                    <a:pt x="69373" y="187366"/>
                  </a:lnTo>
                  <a:lnTo>
                    <a:pt x="71605" y="187545"/>
                  </a:lnTo>
                  <a:lnTo>
                    <a:pt x="73829" y="187723"/>
                  </a:lnTo>
                  <a:lnTo>
                    <a:pt x="76035" y="187885"/>
                  </a:lnTo>
                  <a:lnTo>
                    <a:pt x="78233" y="188030"/>
                  </a:lnTo>
                  <a:lnTo>
                    <a:pt x="80423" y="188175"/>
                  </a:lnTo>
                  <a:lnTo>
                    <a:pt x="82604" y="188303"/>
                  </a:lnTo>
                  <a:lnTo>
                    <a:pt x="84776" y="188422"/>
                  </a:lnTo>
                  <a:lnTo>
                    <a:pt x="86932" y="188541"/>
                  </a:lnTo>
                  <a:lnTo>
                    <a:pt x="86932" y="202658"/>
                  </a:lnTo>
                  <a:lnTo>
                    <a:pt x="86650" y="202760"/>
                  </a:lnTo>
                  <a:lnTo>
                    <a:pt x="86378" y="202862"/>
                  </a:lnTo>
                  <a:lnTo>
                    <a:pt x="86105" y="202973"/>
                  </a:lnTo>
                  <a:lnTo>
                    <a:pt x="85833" y="203092"/>
                  </a:lnTo>
                  <a:lnTo>
                    <a:pt x="85568" y="203212"/>
                  </a:lnTo>
                  <a:lnTo>
                    <a:pt x="85304" y="203339"/>
                  </a:lnTo>
                  <a:lnTo>
                    <a:pt x="85040" y="203476"/>
                  </a:lnTo>
                  <a:lnTo>
                    <a:pt x="84785" y="203612"/>
                  </a:lnTo>
                  <a:lnTo>
                    <a:pt x="84529" y="203748"/>
                  </a:lnTo>
                  <a:lnTo>
                    <a:pt x="84274" y="203893"/>
                  </a:lnTo>
                  <a:lnTo>
                    <a:pt x="84026" y="204047"/>
                  </a:lnTo>
                  <a:lnTo>
                    <a:pt x="83779" y="204200"/>
                  </a:lnTo>
                  <a:lnTo>
                    <a:pt x="83532" y="204362"/>
                  </a:lnTo>
                  <a:lnTo>
                    <a:pt x="83294" y="204524"/>
                  </a:lnTo>
                  <a:lnTo>
                    <a:pt x="83055" y="204694"/>
                  </a:lnTo>
                  <a:lnTo>
                    <a:pt x="82825" y="204864"/>
                  </a:lnTo>
                  <a:lnTo>
                    <a:pt x="82595" y="205043"/>
                  </a:lnTo>
                  <a:lnTo>
                    <a:pt x="82365" y="205222"/>
                  </a:lnTo>
                  <a:lnTo>
                    <a:pt x="82144" y="205410"/>
                  </a:lnTo>
                  <a:lnTo>
                    <a:pt x="81922" y="205597"/>
                  </a:lnTo>
                  <a:lnTo>
                    <a:pt x="81709" y="205793"/>
                  </a:lnTo>
                  <a:lnTo>
                    <a:pt x="81496" y="205989"/>
                  </a:lnTo>
                  <a:lnTo>
                    <a:pt x="81292" y="206193"/>
                  </a:lnTo>
                  <a:lnTo>
                    <a:pt x="81087" y="206398"/>
                  </a:lnTo>
                  <a:lnTo>
                    <a:pt x="80883" y="206611"/>
                  </a:lnTo>
                  <a:lnTo>
                    <a:pt x="80687" y="206824"/>
                  </a:lnTo>
                  <a:lnTo>
                    <a:pt x="80491" y="207037"/>
                  </a:lnTo>
                  <a:lnTo>
                    <a:pt x="80304" y="207258"/>
                  </a:lnTo>
                  <a:lnTo>
                    <a:pt x="80125" y="207480"/>
                  </a:lnTo>
                  <a:lnTo>
                    <a:pt x="79937" y="207710"/>
                  </a:lnTo>
                  <a:lnTo>
                    <a:pt x="79767" y="207940"/>
                  </a:lnTo>
                  <a:lnTo>
                    <a:pt x="79588" y="208178"/>
                  </a:lnTo>
                  <a:lnTo>
                    <a:pt x="79426" y="208408"/>
                  </a:lnTo>
                  <a:lnTo>
                    <a:pt x="79264" y="208655"/>
                  </a:lnTo>
                  <a:lnTo>
                    <a:pt x="79102" y="208894"/>
                  </a:lnTo>
                  <a:lnTo>
                    <a:pt x="78949" y="209141"/>
                  </a:lnTo>
                  <a:lnTo>
                    <a:pt x="78796" y="209397"/>
                  </a:lnTo>
                  <a:lnTo>
                    <a:pt x="78651" y="209652"/>
                  </a:lnTo>
                  <a:lnTo>
                    <a:pt x="78514" y="209908"/>
                  </a:lnTo>
                  <a:lnTo>
                    <a:pt x="78378" y="210163"/>
                  </a:lnTo>
                  <a:lnTo>
                    <a:pt x="78250" y="210427"/>
                  </a:lnTo>
                  <a:lnTo>
                    <a:pt x="78123" y="210692"/>
                  </a:lnTo>
                  <a:lnTo>
                    <a:pt x="78003" y="210956"/>
                  </a:lnTo>
                  <a:lnTo>
                    <a:pt x="77884" y="211228"/>
                  </a:lnTo>
                  <a:lnTo>
                    <a:pt x="77773" y="211501"/>
                  </a:lnTo>
                  <a:lnTo>
                    <a:pt x="77671" y="211782"/>
                  </a:lnTo>
                  <a:lnTo>
                    <a:pt x="77569" y="212055"/>
                  </a:lnTo>
                  <a:lnTo>
                    <a:pt x="77475" y="212336"/>
                  </a:lnTo>
                  <a:lnTo>
                    <a:pt x="77381" y="212617"/>
                  </a:lnTo>
                  <a:lnTo>
                    <a:pt x="77296" y="212907"/>
                  </a:lnTo>
                  <a:lnTo>
                    <a:pt x="77220" y="213196"/>
                  </a:lnTo>
                  <a:lnTo>
                    <a:pt x="77143" y="213486"/>
                  </a:lnTo>
                  <a:lnTo>
                    <a:pt x="77075" y="213776"/>
                  </a:lnTo>
                  <a:lnTo>
                    <a:pt x="77015" y="214065"/>
                  </a:lnTo>
                  <a:lnTo>
                    <a:pt x="76955" y="214363"/>
                  </a:lnTo>
                  <a:lnTo>
                    <a:pt x="76904" y="214662"/>
                  </a:lnTo>
                  <a:lnTo>
                    <a:pt x="76862" y="214960"/>
                  </a:lnTo>
                  <a:lnTo>
                    <a:pt x="76819" y="215266"/>
                  </a:lnTo>
                  <a:lnTo>
                    <a:pt x="76794" y="215565"/>
                  </a:lnTo>
                  <a:lnTo>
                    <a:pt x="76759" y="215871"/>
                  </a:lnTo>
                  <a:lnTo>
                    <a:pt x="76742" y="216178"/>
                  </a:lnTo>
                  <a:lnTo>
                    <a:pt x="76725" y="216485"/>
                  </a:lnTo>
                  <a:lnTo>
                    <a:pt x="76717" y="216800"/>
                  </a:lnTo>
                  <a:lnTo>
                    <a:pt x="76717" y="217107"/>
                  </a:lnTo>
                  <a:lnTo>
                    <a:pt x="76717" y="217507"/>
                  </a:lnTo>
                  <a:lnTo>
                    <a:pt x="76734" y="217899"/>
                  </a:lnTo>
                  <a:lnTo>
                    <a:pt x="76759" y="218291"/>
                  </a:lnTo>
                  <a:lnTo>
                    <a:pt x="76794" y="218674"/>
                  </a:lnTo>
                  <a:lnTo>
                    <a:pt x="76836" y="219058"/>
                  </a:lnTo>
                  <a:lnTo>
                    <a:pt x="76887" y="219441"/>
                  </a:lnTo>
                  <a:lnTo>
                    <a:pt x="76955" y="219816"/>
                  </a:lnTo>
                  <a:lnTo>
                    <a:pt x="77024" y="220191"/>
                  </a:lnTo>
                  <a:lnTo>
                    <a:pt x="77109" y="220565"/>
                  </a:lnTo>
                  <a:lnTo>
                    <a:pt x="77194" y="220932"/>
                  </a:lnTo>
                  <a:lnTo>
                    <a:pt x="77296" y="221298"/>
                  </a:lnTo>
                  <a:lnTo>
                    <a:pt x="77407" y="221664"/>
                  </a:lnTo>
                  <a:lnTo>
                    <a:pt x="77518" y="222022"/>
                  </a:lnTo>
                  <a:lnTo>
                    <a:pt x="77646" y="222372"/>
                  </a:lnTo>
                  <a:lnTo>
                    <a:pt x="77773" y="222721"/>
                  </a:lnTo>
                  <a:lnTo>
                    <a:pt x="77918" y="223070"/>
                  </a:lnTo>
                  <a:lnTo>
                    <a:pt x="78071" y="223411"/>
                  </a:lnTo>
                  <a:lnTo>
                    <a:pt x="78225" y="223752"/>
                  </a:lnTo>
                  <a:lnTo>
                    <a:pt x="78395" y="224084"/>
                  </a:lnTo>
                  <a:lnTo>
                    <a:pt x="78566" y="224408"/>
                  </a:lnTo>
                  <a:lnTo>
                    <a:pt x="78745" y="224731"/>
                  </a:lnTo>
                  <a:lnTo>
                    <a:pt x="78932" y="225047"/>
                  </a:lnTo>
                  <a:lnTo>
                    <a:pt x="79128" y="225362"/>
                  </a:lnTo>
                  <a:lnTo>
                    <a:pt x="79332" y="225669"/>
                  </a:lnTo>
                  <a:lnTo>
                    <a:pt x="79545" y="225975"/>
                  </a:lnTo>
                  <a:lnTo>
                    <a:pt x="79758" y="226273"/>
                  </a:lnTo>
                  <a:lnTo>
                    <a:pt x="79988" y="226563"/>
                  </a:lnTo>
                  <a:lnTo>
                    <a:pt x="80218" y="226853"/>
                  </a:lnTo>
                  <a:lnTo>
                    <a:pt x="80457" y="227134"/>
                  </a:lnTo>
                  <a:lnTo>
                    <a:pt x="80695" y="227407"/>
                  </a:lnTo>
                  <a:lnTo>
                    <a:pt x="80951" y="227679"/>
                  </a:lnTo>
                  <a:lnTo>
                    <a:pt x="81207" y="227943"/>
                  </a:lnTo>
                  <a:lnTo>
                    <a:pt x="81471" y="228199"/>
                  </a:lnTo>
                  <a:lnTo>
                    <a:pt x="81743" y="228446"/>
                  </a:lnTo>
                  <a:lnTo>
                    <a:pt x="82016" y="228693"/>
                  </a:lnTo>
                  <a:lnTo>
                    <a:pt x="82297" y="228931"/>
                  </a:lnTo>
                  <a:lnTo>
                    <a:pt x="82587" y="229161"/>
                  </a:lnTo>
                  <a:lnTo>
                    <a:pt x="82876" y="229383"/>
                  </a:lnTo>
                  <a:lnTo>
                    <a:pt x="83175" y="229605"/>
                  </a:lnTo>
                  <a:lnTo>
                    <a:pt x="83473" y="229817"/>
                  </a:lnTo>
                  <a:lnTo>
                    <a:pt x="83788" y="230022"/>
                  </a:lnTo>
                  <a:lnTo>
                    <a:pt x="84095" y="230218"/>
                  </a:lnTo>
                  <a:lnTo>
                    <a:pt x="84418" y="230405"/>
                  </a:lnTo>
                  <a:lnTo>
                    <a:pt x="84742" y="230584"/>
                  </a:lnTo>
                  <a:lnTo>
                    <a:pt x="85066" y="230755"/>
                  </a:lnTo>
                  <a:lnTo>
                    <a:pt x="85398" y="230925"/>
                  </a:lnTo>
                  <a:lnTo>
                    <a:pt x="85739" y="231078"/>
                  </a:lnTo>
                  <a:lnTo>
                    <a:pt x="86080" y="231232"/>
                  </a:lnTo>
                  <a:lnTo>
                    <a:pt x="86429" y="231368"/>
                  </a:lnTo>
                  <a:lnTo>
                    <a:pt x="86778" y="231504"/>
                  </a:lnTo>
                  <a:lnTo>
                    <a:pt x="87128" y="231632"/>
                  </a:lnTo>
                  <a:lnTo>
                    <a:pt x="87485" y="231743"/>
                  </a:lnTo>
                  <a:lnTo>
                    <a:pt x="87852" y="231854"/>
                  </a:lnTo>
                  <a:lnTo>
                    <a:pt x="88209" y="231956"/>
                  </a:lnTo>
                  <a:lnTo>
                    <a:pt x="88584" y="232041"/>
                  </a:lnTo>
                  <a:lnTo>
                    <a:pt x="88951" y="232126"/>
                  </a:lnTo>
                  <a:lnTo>
                    <a:pt x="89334" y="232194"/>
                  </a:lnTo>
                  <a:lnTo>
                    <a:pt x="89709" y="232263"/>
                  </a:lnTo>
                  <a:lnTo>
                    <a:pt x="90092" y="232314"/>
                  </a:lnTo>
                  <a:lnTo>
                    <a:pt x="90476" y="232356"/>
                  </a:lnTo>
                  <a:lnTo>
                    <a:pt x="90859" y="232390"/>
                  </a:lnTo>
                  <a:lnTo>
                    <a:pt x="91251" y="232416"/>
                  </a:lnTo>
                  <a:lnTo>
                    <a:pt x="91643" y="232433"/>
                  </a:lnTo>
                  <a:lnTo>
                    <a:pt x="92435" y="232433"/>
                  </a:lnTo>
                  <a:lnTo>
                    <a:pt x="92827" y="232416"/>
                  </a:lnTo>
                  <a:lnTo>
                    <a:pt x="93219" y="232390"/>
                  </a:lnTo>
                  <a:lnTo>
                    <a:pt x="93602" y="232356"/>
                  </a:lnTo>
                  <a:lnTo>
                    <a:pt x="93986" y="232314"/>
                  </a:lnTo>
                  <a:lnTo>
                    <a:pt x="94369" y="232263"/>
                  </a:lnTo>
                  <a:lnTo>
                    <a:pt x="94752" y="232194"/>
                  </a:lnTo>
                  <a:lnTo>
                    <a:pt x="95127" y="232126"/>
                  </a:lnTo>
                  <a:lnTo>
                    <a:pt x="95494" y="232041"/>
                  </a:lnTo>
                  <a:lnTo>
                    <a:pt x="95868" y="231956"/>
                  </a:lnTo>
                  <a:lnTo>
                    <a:pt x="96235" y="231854"/>
                  </a:lnTo>
                  <a:lnTo>
                    <a:pt x="96593" y="231743"/>
                  </a:lnTo>
                  <a:lnTo>
                    <a:pt x="96950" y="231632"/>
                  </a:lnTo>
                  <a:lnTo>
                    <a:pt x="97308" y="231504"/>
                  </a:lnTo>
                  <a:lnTo>
                    <a:pt x="97657" y="231368"/>
                  </a:lnTo>
                  <a:lnTo>
                    <a:pt x="97998" y="231232"/>
                  </a:lnTo>
                  <a:lnTo>
                    <a:pt x="98339" y="231078"/>
                  </a:lnTo>
                  <a:lnTo>
                    <a:pt x="98680" y="230925"/>
                  </a:lnTo>
                  <a:lnTo>
                    <a:pt x="99012" y="230755"/>
                  </a:lnTo>
                  <a:lnTo>
                    <a:pt x="99336" y="230584"/>
                  </a:lnTo>
                  <a:lnTo>
                    <a:pt x="99659" y="230405"/>
                  </a:lnTo>
                  <a:lnTo>
                    <a:pt x="99983" y="230218"/>
                  </a:lnTo>
                  <a:lnTo>
                    <a:pt x="100298" y="230022"/>
                  </a:lnTo>
                  <a:lnTo>
                    <a:pt x="100605" y="229817"/>
                  </a:lnTo>
                  <a:lnTo>
                    <a:pt x="100903" y="229605"/>
                  </a:lnTo>
                  <a:lnTo>
                    <a:pt x="101201" y="229383"/>
                  </a:lnTo>
                  <a:lnTo>
                    <a:pt x="101500" y="229161"/>
                  </a:lnTo>
                  <a:lnTo>
                    <a:pt x="101781" y="228931"/>
                  </a:lnTo>
                  <a:lnTo>
                    <a:pt x="102062" y="228693"/>
                  </a:lnTo>
                  <a:lnTo>
                    <a:pt x="102343" y="228446"/>
                  </a:lnTo>
                  <a:lnTo>
                    <a:pt x="102607" y="228199"/>
                  </a:lnTo>
                  <a:lnTo>
                    <a:pt x="102871" y="227943"/>
                  </a:lnTo>
                  <a:lnTo>
                    <a:pt x="103127" y="227679"/>
                  </a:lnTo>
                  <a:lnTo>
                    <a:pt x="103382" y="227407"/>
                  </a:lnTo>
                  <a:lnTo>
                    <a:pt x="103621" y="227134"/>
                  </a:lnTo>
                  <a:lnTo>
                    <a:pt x="103859" y="226853"/>
                  </a:lnTo>
                  <a:lnTo>
                    <a:pt x="104090" y="226563"/>
                  </a:lnTo>
                  <a:lnTo>
                    <a:pt x="104320" y="226273"/>
                  </a:lnTo>
                  <a:lnTo>
                    <a:pt x="104533" y="225975"/>
                  </a:lnTo>
                  <a:lnTo>
                    <a:pt x="104746" y="225669"/>
                  </a:lnTo>
                  <a:lnTo>
                    <a:pt x="104950" y="225362"/>
                  </a:lnTo>
                  <a:lnTo>
                    <a:pt x="105146" y="225047"/>
                  </a:lnTo>
                  <a:lnTo>
                    <a:pt x="105333" y="224731"/>
                  </a:lnTo>
                  <a:lnTo>
                    <a:pt x="105512" y="224408"/>
                  </a:lnTo>
                  <a:lnTo>
                    <a:pt x="105691" y="224084"/>
                  </a:lnTo>
                  <a:lnTo>
                    <a:pt x="105853" y="223752"/>
                  </a:lnTo>
                  <a:lnTo>
                    <a:pt x="106006" y="223411"/>
                  </a:lnTo>
                  <a:lnTo>
                    <a:pt x="106160" y="223070"/>
                  </a:lnTo>
                  <a:lnTo>
                    <a:pt x="106305" y="222721"/>
                  </a:lnTo>
                  <a:lnTo>
                    <a:pt x="106432" y="222372"/>
                  </a:lnTo>
                  <a:lnTo>
                    <a:pt x="106560" y="222022"/>
                  </a:lnTo>
                  <a:lnTo>
                    <a:pt x="106679" y="221664"/>
                  </a:lnTo>
                  <a:lnTo>
                    <a:pt x="106782" y="221298"/>
                  </a:lnTo>
                  <a:lnTo>
                    <a:pt x="106884" y="220932"/>
                  </a:lnTo>
                  <a:lnTo>
                    <a:pt x="106978" y="220565"/>
                  </a:lnTo>
                  <a:lnTo>
                    <a:pt x="107054" y="220191"/>
                  </a:lnTo>
                  <a:lnTo>
                    <a:pt x="107131" y="219816"/>
                  </a:lnTo>
                  <a:lnTo>
                    <a:pt x="107191" y="219441"/>
                  </a:lnTo>
                  <a:lnTo>
                    <a:pt x="107242" y="219058"/>
                  </a:lnTo>
                  <a:lnTo>
                    <a:pt x="107284" y="218674"/>
                  </a:lnTo>
                  <a:lnTo>
                    <a:pt x="107318" y="218291"/>
                  </a:lnTo>
                  <a:lnTo>
                    <a:pt x="107344" y="217899"/>
                  </a:lnTo>
                  <a:lnTo>
                    <a:pt x="107361" y="217507"/>
                  </a:lnTo>
                  <a:lnTo>
                    <a:pt x="107369" y="217107"/>
                  </a:lnTo>
                  <a:lnTo>
                    <a:pt x="107361" y="216800"/>
                  </a:lnTo>
                  <a:lnTo>
                    <a:pt x="107352" y="216485"/>
                  </a:lnTo>
                  <a:lnTo>
                    <a:pt x="107335" y="216178"/>
                  </a:lnTo>
                  <a:lnTo>
                    <a:pt x="107318" y="215871"/>
                  </a:lnTo>
                  <a:lnTo>
                    <a:pt x="107293" y="215565"/>
                  </a:lnTo>
                  <a:lnTo>
                    <a:pt x="107259" y="215266"/>
                  </a:lnTo>
                  <a:lnTo>
                    <a:pt x="107216" y="214960"/>
                  </a:lnTo>
                  <a:lnTo>
                    <a:pt x="107174" y="214662"/>
                  </a:lnTo>
                  <a:lnTo>
                    <a:pt x="107122" y="214363"/>
                  </a:lnTo>
                  <a:lnTo>
                    <a:pt x="107063" y="214065"/>
                  </a:lnTo>
                  <a:lnTo>
                    <a:pt x="107003" y="213776"/>
                  </a:lnTo>
                  <a:lnTo>
                    <a:pt x="106935" y="213486"/>
                  </a:lnTo>
                  <a:lnTo>
                    <a:pt x="106858" y="213196"/>
                  </a:lnTo>
                  <a:lnTo>
                    <a:pt x="106782" y="212907"/>
                  </a:lnTo>
                  <a:lnTo>
                    <a:pt x="106696" y="212617"/>
                  </a:lnTo>
                  <a:lnTo>
                    <a:pt x="106603" y="212336"/>
                  </a:lnTo>
                  <a:lnTo>
                    <a:pt x="106509" y="212055"/>
                  </a:lnTo>
                  <a:lnTo>
                    <a:pt x="106407" y="211782"/>
                  </a:lnTo>
                  <a:lnTo>
                    <a:pt x="106305" y="211501"/>
                  </a:lnTo>
                  <a:lnTo>
                    <a:pt x="106194" y="211228"/>
                  </a:lnTo>
                  <a:lnTo>
                    <a:pt x="106075" y="210956"/>
                  </a:lnTo>
                  <a:lnTo>
                    <a:pt x="105955" y="210692"/>
                  </a:lnTo>
                  <a:lnTo>
                    <a:pt x="105836" y="210427"/>
                  </a:lnTo>
                  <a:lnTo>
                    <a:pt x="105700" y="210163"/>
                  </a:lnTo>
                  <a:lnTo>
                    <a:pt x="105563" y="209908"/>
                  </a:lnTo>
                  <a:lnTo>
                    <a:pt x="105427" y="209652"/>
                  </a:lnTo>
                  <a:lnTo>
                    <a:pt x="105282" y="209397"/>
                  </a:lnTo>
                  <a:lnTo>
                    <a:pt x="105129" y="209141"/>
                  </a:lnTo>
                  <a:lnTo>
                    <a:pt x="104976" y="208894"/>
                  </a:lnTo>
                  <a:lnTo>
                    <a:pt x="104822" y="208655"/>
                  </a:lnTo>
                  <a:lnTo>
                    <a:pt x="104652" y="208408"/>
                  </a:lnTo>
                  <a:lnTo>
                    <a:pt x="104490" y="208178"/>
                  </a:lnTo>
                  <a:lnTo>
                    <a:pt x="104320" y="207940"/>
                  </a:lnTo>
                  <a:lnTo>
                    <a:pt x="104141" y="207710"/>
                  </a:lnTo>
                  <a:lnTo>
                    <a:pt x="103962" y="207480"/>
                  </a:lnTo>
                  <a:lnTo>
                    <a:pt x="103774" y="207258"/>
                  </a:lnTo>
                  <a:lnTo>
                    <a:pt x="103587" y="207037"/>
                  </a:lnTo>
                  <a:lnTo>
                    <a:pt x="103391" y="206824"/>
                  </a:lnTo>
                  <a:lnTo>
                    <a:pt x="103195" y="206611"/>
                  </a:lnTo>
                  <a:lnTo>
                    <a:pt x="102991" y="206398"/>
                  </a:lnTo>
                  <a:lnTo>
                    <a:pt x="102786" y="206193"/>
                  </a:lnTo>
                  <a:lnTo>
                    <a:pt x="102582" y="205989"/>
                  </a:lnTo>
                  <a:lnTo>
                    <a:pt x="102369" y="205793"/>
                  </a:lnTo>
                  <a:lnTo>
                    <a:pt x="102156" y="205597"/>
                  </a:lnTo>
                  <a:lnTo>
                    <a:pt x="101934" y="205410"/>
                  </a:lnTo>
                  <a:lnTo>
                    <a:pt x="101713" y="205222"/>
                  </a:lnTo>
                  <a:lnTo>
                    <a:pt x="101483" y="205043"/>
                  </a:lnTo>
                  <a:lnTo>
                    <a:pt x="101253" y="204864"/>
                  </a:lnTo>
                  <a:lnTo>
                    <a:pt x="101023" y="204694"/>
                  </a:lnTo>
                  <a:lnTo>
                    <a:pt x="100784" y="204524"/>
                  </a:lnTo>
                  <a:lnTo>
                    <a:pt x="100545" y="204362"/>
                  </a:lnTo>
                  <a:lnTo>
                    <a:pt x="100298" y="204200"/>
                  </a:lnTo>
                  <a:lnTo>
                    <a:pt x="100051" y="204047"/>
                  </a:lnTo>
                  <a:lnTo>
                    <a:pt x="99804" y="203893"/>
                  </a:lnTo>
                  <a:lnTo>
                    <a:pt x="99549" y="203748"/>
                  </a:lnTo>
                  <a:lnTo>
                    <a:pt x="99293" y="203612"/>
                  </a:lnTo>
                  <a:lnTo>
                    <a:pt x="99038" y="203476"/>
                  </a:lnTo>
                  <a:lnTo>
                    <a:pt x="98773" y="203339"/>
                  </a:lnTo>
                  <a:lnTo>
                    <a:pt x="98509" y="203212"/>
                  </a:lnTo>
                  <a:lnTo>
                    <a:pt x="98245" y="203092"/>
                  </a:lnTo>
                  <a:lnTo>
                    <a:pt x="97973" y="202973"/>
                  </a:lnTo>
                  <a:lnTo>
                    <a:pt x="97700" y="202862"/>
                  </a:lnTo>
                  <a:lnTo>
                    <a:pt x="97427" y="202760"/>
                  </a:lnTo>
                  <a:lnTo>
                    <a:pt x="97146" y="202658"/>
                  </a:lnTo>
                  <a:lnTo>
                    <a:pt x="97146" y="188950"/>
                  </a:lnTo>
                  <a:lnTo>
                    <a:pt x="99455" y="189018"/>
                  </a:lnTo>
                  <a:lnTo>
                    <a:pt x="101747" y="189078"/>
                  </a:lnTo>
                  <a:lnTo>
                    <a:pt x="104013" y="189121"/>
                  </a:lnTo>
                  <a:lnTo>
                    <a:pt x="106262" y="189163"/>
                  </a:lnTo>
                  <a:lnTo>
                    <a:pt x="108485" y="189189"/>
                  </a:lnTo>
                  <a:lnTo>
                    <a:pt x="110701" y="189214"/>
                  </a:lnTo>
                  <a:lnTo>
                    <a:pt x="112881" y="189223"/>
                  </a:lnTo>
                  <a:lnTo>
                    <a:pt x="117720" y="189223"/>
                  </a:lnTo>
                  <a:lnTo>
                    <a:pt x="120353" y="189206"/>
                  </a:lnTo>
                  <a:lnTo>
                    <a:pt x="122943" y="189172"/>
                  </a:lnTo>
                  <a:lnTo>
                    <a:pt x="125499" y="189138"/>
                  </a:lnTo>
                  <a:lnTo>
                    <a:pt x="128012" y="189087"/>
                  </a:lnTo>
                  <a:lnTo>
                    <a:pt x="130482" y="189027"/>
                  </a:lnTo>
                  <a:lnTo>
                    <a:pt x="132910" y="188959"/>
                  </a:lnTo>
                  <a:lnTo>
                    <a:pt x="135296" y="188882"/>
                  </a:lnTo>
                  <a:lnTo>
                    <a:pt x="135296" y="202658"/>
                  </a:lnTo>
                  <a:lnTo>
                    <a:pt x="135015" y="202760"/>
                  </a:lnTo>
                  <a:lnTo>
                    <a:pt x="134742" y="202862"/>
                  </a:lnTo>
                  <a:lnTo>
                    <a:pt x="134469" y="202973"/>
                  </a:lnTo>
                  <a:lnTo>
                    <a:pt x="134197" y="203092"/>
                  </a:lnTo>
                  <a:lnTo>
                    <a:pt x="133933" y="203212"/>
                  </a:lnTo>
                  <a:lnTo>
                    <a:pt x="133669" y="203339"/>
                  </a:lnTo>
                  <a:lnTo>
                    <a:pt x="133405" y="203476"/>
                  </a:lnTo>
                  <a:lnTo>
                    <a:pt x="133149" y="203612"/>
                  </a:lnTo>
                  <a:lnTo>
                    <a:pt x="132893" y="203748"/>
                  </a:lnTo>
                  <a:lnTo>
                    <a:pt x="132638" y="203893"/>
                  </a:lnTo>
                  <a:lnTo>
                    <a:pt x="132391" y="204047"/>
                  </a:lnTo>
                  <a:lnTo>
                    <a:pt x="132144" y="204200"/>
                  </a:lnTo>
                  <a:lnTo>
                    <a:pt x="131905" y="204362"/>
                  </a:lnTo>
                  <a:lnTo>
                    <a:pt x="131658" y="204524"/>
                  </a:lnTo>
                  <a:lnTo>
                    <a:pt x="131428" y="204694"/>
                  </a:lnTo>
                  <a:lnTo>
                    <a:pt x="131190" y="204864"/>
                  </a:lnTo>
                  <a:lnTo>
                    <a:pt x="130959" y="205043"/>
                  </a:lnTo>
                  <a:lnTo>
                    <a:pt x="130729" y="205222"/>
                  </a:lnTo>
                  <a:lnTo>
                    <a:pt x="130508" y="205410"/>
                  </a:lnTo>
                  <a:lnTo>
                    <a:pt x="130286" y="205597"/>
                  </a:lnTo>
                  <a:lnTo>
                    <a:pt x="130073" y="205793"/>
                  </a:lnTo>
                  <a:lnTo>
                    <a:pt x="129860" y="205989"/>
                  </a:lnTo>
                  <a:lnTo>
                    <a:pt x="129656" y="206193"/>
                  </a:lnTo>
                  <a:lnTo>
                    <a:pt x="129452" y="206398"/>
                  </a:lnTo>
                  <a:lnTo>
                    <a:pt x="129247" y="206611"/>
                  </a:lnTo>
                  <a:lnTo>
                    <a:pt x="129051" y="206824"/>
                  </a:lnTo>
                  <a:lnTo>
                    <a:pt x="128855" y="207037"/>
                  </a:lnTo>
                  <a:lnTo>
                    <a:pt x="128668" y="207258"/>
                  </a:lnTo>
                  <a:lnTo>
                    <a:pt x="128489" y="207480"/>
                  </a:lnTo>
                  <a:lnTo>
                    <a:pt x="128301" y="207710"/>
                  </a:lnTo>
                  <a:lnTo>
                    <a:pt x="128131" y="207940"/>
                  </a:lnTo>
                  <a:lnTo>
                    <a:pt x="127961" y="208178"/>
                  </a:lnTo>
                  <a:lnTo>
                    <a:pt x="127790" y="208408"/>
                  </a:lnTo>
                  <a:lnTo>
                    <a:pt x="127628" y="208655"/>
                  </a:lnTo>
                  <a:lnTo>
                    <a:pt x="127467" y="208894"/>
                  </a:lnTo>
                  <a:lnTo>
                    <a:pt x="127313" y="209141"/>
                  </a:lnTo>
                  <a:lnTo>
                    <a:pt x="127160" y="209397"/>
                  </a:lnTo>
                  <a:lnTo>
                    <a:pt x="127015" y="209652"/>
                  </a:lnTo>
                  <a:lnTo>
                    <a:pt x="126879" y="209908"/>
                  </a:lnTo>
                  <a:lnTo>
                    <a:pt x="126742" y="210163"/>
                  </a:lnTo>
                  <a:lnTo>
                    <a:pt x="126615" y="210427"/>
                  </a:lnTo>
                  <a:lnTo>
                    <a:pt x="126487" y="210692"/>
                  </a:lnTo>
                  <a:lnTo>
                    <a:pt x="126368" y="210956"/>
                  </a:lnTo>
                  <a:lnTo>
                    <a:pt x="126248" y="211228"/>
                  </a:lnTo>
                  <a:lnTo>
                    <a:pt x="126138" y="211501"/>
                  </a:lnTo>
                  <a:lnTo>
                    <a:pt x="126035" y="211782"/>
                  </a:lnTo>
                  <a:lnTo>
                    <a:pt x="125933" y="212055"/>
                  </a:lnTo>
                  <a:lnTo>
                    <a:pt x="125839" y="212336"/>
                  </a:lnTo>
                  <a:lnTo>
                    <a:pt x="125746" y="212617"/>
                  </a:lnTo>
                  <a:lnTo>
                    <a:pt x="125660" y="212907"/>
                  </a:lnTo>
                  <a:lnTo>
                    <a:pt x="125584" y="213196"/>
                  </a:lnTo>
                  <a:lnTo>
                    <a:pt x="125507" y="213486"/>
                  </a:lnTo>
                  <a:lnTo>
                    <a:pt x="125439" y="213776"/>
                  </a:lnTo>
                  <a:lnTo>
                    <a:pt x="125379" y="214065"/>
                  </a:lnTo>
                  <a:lnTo>
                    <a:pt x="125320" y="214363"/>
                  </a:lnTo>
                  <a:lnTo>
                    <a:pt x="125269" y="214662"/>
                  </a:lnTo>
                  <a:lnTo>
                    <a:pt x="125226" y="214960"/>
                  </a:lnTo>
                  <a:lnTo>
                    <a:pt x="125192" y="215266"/>
                  </a:lnTo>
                  <a:lnTo>
                    <a:pt x="125158" y="215565"/>
                  </a:lnTo>
                  <a:lnTo>
                    <a:pt x="125124" y="215871"/>
                  </a:lnTo>
                  <a:lnTo>
                    <a:pt x="125107" y="216178"/>
                  </a:lnTo>
                  <a:lnTo>
                    <a:pt x="125090" y="216485"/>
                  </a:lnTo>
                  <a:lnTo>
                    <a:pt x="125081" y="216800"/>
                  </a:lnTo>
                  <a:lnTo>
                    <a:pt x="125081" y="217107"/>
                  </a:lnTo>
                  <a:lnTo>
                    <a:pt x="125081" y="217507"/>
                  </a:lnTo>
                  <a:lnTo>
                    <a:pt x="125098" y="217899"/>
                  </a:lnTo>
                  <a:lnTo>
                    <a:pt x="125124" y="218291"/>
                  </a:lnTo>
                  <a:lnTo>
                    <a:pt x="125158" y="218674"/>
                  </a:lnTo>
                  <a:lnTo>
                    <a:pt x="125200" y="219058"/>
                  </a:lnTo>
                  <a:lnTo>
                    <a:pt x="125252" y="219441"/>
                  </a:lnTo>
                  <a:lnTo>
                    <a:pt x="125320" y="219816"/>
                  </a:lnTo>
                  <a:lnTo>
                    <a:pt x="125388" y="220191"/>
                  </a:lnTo>
                  <a:lnTo>
                    <a:pt x="125473" y="220565"/>
                  </a:lnTo>
                  <a:lnTo>
                    <a:pt x="125558" y="220932"/>
                  </a:lnTo>
                  <a:lnTo>
                    <a:pt x="125660" y="221298"/>
                  </a:lnTo>
                  <a:lnTo>
                    <a:pt x="125771" y="221664"/>
                  </a:lnTo>
                  <a:lnTo>
                    <a:pt x="125882" y="222022"/>
                  </a:lnTo>
                  <a:lnTo>
                    <a:pt x="126010" y="222372"/>
                  </a:lnTo>
                  <a:lnTo>
                    <a:pt x="126146" y="222721"/>
                  </a:lnTo>
                  <a:lnTo>
                    <a:pt x="126282" y="223070"/>
                  </a:lnTo>
                  <a:lnTo>
                    <a:pt x="126436" y="223411"/>
                  </a:lnTo>
                  <a:lnTo>
                    <a:pt x="126589" y="223752"/>
                  </a:lnTo>
                  <a:lnTo>
                    <a:pt x="126759" y="224084"/>
                  </a:lnTo>
                  <a:lnTo>
                    <a:pt x="126930" y="224408"/>
                  </a:lnTo>
                  <a:lnTo>
                    <a:pt x="127109" y="224731"/>
                  </a:lnTo>
                  <a:lnTo>
                    <a:pt x="127296" y="225047"/>
                  </a:lnTo>
                  <a:lnTo>
                    <a:pt x="127492" y="225362"/>
                  </a:lnTo>
                  <a:lnTo>
                    <a:pt x="127697" y="225669"/>
                  </a:lnTo>
                  <a:lnTo>
                    <a:pt x="127910" y="225975"/>
                  </a:lnTo>
                  <a:lnTo>
                    <a:pt x="128123" y="226273"/>
                  </a:lnTo>
                  <a:lnTo>
                    <a:pt x="128353" y="226563"/>
                  </a:lnTo>
                  <a:lnTo>
                    <a:pt x="128583" y="226853"/>
                  </a:lnTo>
                  <a:lnTo>
                    <a:pt x="128821" y="227134"/>
                  </a:lnTo>
                  <a:lnTo>
                    <a:pt x="129060" y="227407"/>
                  </a:lnTo>
                  <a:lnTo>
                    <a:pt x="129315" y="227679"/>
                  </a:lnTo>
                  <a:lnTo>
                    <a:pt x="129571" y="227943"/>
                  </a:lnTo>
                  <a:lnTo>
                    <a:pt x="129835" y="228199"/>
                  </a:lnTo>
                  <a:lnTo>
                    <a:pt x="130108" y="228446"/>
                  </a:lnTo>
                  <a:lnTo>
                    <a:pt x="130380" y="228693"/>
                  </a:lnTo>
                  <a:lnTo>
                    <a:pt x="130661" y="228931"/>
                  </a:lnTo>
                  <a:lnTo>
                    <a:pt x="130951" y="229161"/>
                  </a:lnTo>
                  <a:lnTo>
                    <a:pt x="131241" y="229383"/>
                  </a:lnTo>
                  <a:lnTo>
                    <a:pt x="131539" y="229605"/>
                  </a:lnTo>
                  <a:lnTo>
                    <a:pt x="131837" y="229817"/>
                  </a:lnTo>
                  <a:lnTo>
                    <a:pt x="132152" y="230022"/>
                  </a:lnTo>
                  <a:lnTo>
                    <a:pt x="132459" y="230218"/>
                  </a:lnTo>
                  <a:lnTo>
                    <a:pt x="132783" y="230405"/>
                  </a:lnTo>
                  <a:lnTo>
                    <a:pt x="133106" y="230584"/>
                  </a:lnTo>
                  <a:lnTo>
                    <a:pt x="133430" y="230755"/>
                  </a:lnTo>
                  <a:lnTo>
                    <a:pt x="133762" y="230925"/>
                  </a:lnTo>
                  <a:lnTo>
                    <a:pt x="134103" y="231078"/>
                  </a:lnTo>
                  <a:lnTo>
                    <a:pt x="134444" y="231232"/>
                  </a:lnTo>
                  <a:lnTo>
                    <a:pt x="134793" y="231368"/>
                  </a:lnTo>
                  <a:lnTo>
                    <a:pt x="135142" y="231504"/>
                  </a:lnTo>
                  <a:lnTo>
                    <a:pt x="135492" y="231632"/>
                  </a:lnTo>
                  <a:lnTo>
                    <a:pt x="135850" y="231743"/>
                  </a:lnTo>
                  <a:lnTo>
                    <a:pt x="136216" y="231854"/>
                  </a:lnTo>
                  <a:lnTo>
                    <a:pt x="136582" y="231956"/>
                  </a:lnTo>
                  <a:lnTo>
                    <a:pt x="136949" y="232041"/>
                  </a:lnTo>
                  <a:lnTo>
                    <a:pt x="137323" y="232126"/>
                  </a:lnTo>
                  <a:lnTo>
                    <a:pt x="137698" y="232194"/>
                  </a:lnTo>
                  <a:lnTo>
                    <a:pt x="138073" y="232263"/>
                  </a:lnTo>
                  <a:lnTo>
                    <a:pt x="138457" y="232314"/>
                  </a:lnTo>
                  <a:lnTo>
                    <a:pt x="138840" y="232356"/>
                  </a:lnTo>
                  <a:lnTo>
                    <a:pt x="139223" y="232390"/>
                  </a:lnTo>
                  <a:lnTo>
                    <a:pt x="139615" y="232416"/>
                  </a:lnTo>
                  <a:lnTo>
                    <a:pt x="140007" y="232433"/>
                  </a:lnTo>
                  <a:lnTo>
                    <a:pt x="140799" y="232433"/>
                  </a:lnTo>
                  <a:lnTo>
                    <a:pt x="141191" y="232416"/>
                  </a:lnTo>
                  <a:lnTo>
                    <a:pt x="141583" y="232390"/>
                  </a:lnTo>
                  <a:lnTo>
                    <a:pt x="141966" y="232356"/>
                  </a:lnTo>
                  <a:lnTo>
                    <a:pt x="142350" y="232314"/>
                  </a:lnTo>
                  <a:lnTo>
                    <a:pt x="142733" y="232263"/>
                  </a:lnTo>
                  <a:lnTo>
                    <a:pt x="143117" y="232194"/>
                  </a:lnTo>
                  <a:lnTo>
                    <a:pt x="143491" y="232126"/>
                  </a:lnTo>
                  <a:lnTo>
                    <a:pt x="143858" y="232041"/>
                  </a:lnTo>
                  <a:lnTo>
                    <a:pt x="144233" y="231956"/>
                  </a:lnTo>
                  <a:lnTo>
                    <a:pt x="144599" y="231854"/>
                  </a:lnTo>
                  <a:lnTo>
                    <a:pt x="144957" y="231743"/>
                  </a:lnTo>
                  <a:lnTo>
                    <a:pt x="145315" y="231632"/>
                  </a:lnTo>
                  <a:lnTo>
                    <a:pt x="145672" y="231504"/>
                  </a:lnTo>
                  <a:lnTo>
                    <a:pt x="146022" y="231368"/>
                  </a:lnTo>
                  <a:lnTo>
                    <a:pt x="146362" y="231232"/>
                  </a:lnTo>
                  <a:lnTo>
                    <a:pt x="146703" y="231078"/>
                  </a:lnTo>
                  <a:lnTo>
                    <a:pt x="147044" y="230925"/>
                  </a:lnTo>
                  <a:lnTo>
                    <a:pt x="147376" y="230755"/>
                  </a:lnTo>
                  <a:lnTo>
                    <a:pt x="147700" y="230584"/>
                  </a:lnTo>
                  <a:lnTo>
                    <a:pt x="148024" y="230405"/>
                  </a:lnTo>
                  <a:lnTo>
                    <a:pt x="148347" y="230218"/>
                  </a:lnTo>
                  <a:lnTo>
                    <a:pt x="148663" y="230022"/>
                  </a:lnTo>
                  <a:lnTo>
                    <a:pt x="148969" y="229817"/>
                  </a:lnTo>
                  <a:lnTo>
                    <a:pt x="149268" y="229605"/>
                  </a:lnTo>
                  <a:lnTo>
                    <a:pt x="149566" y="229383"/>
                  </a:lnTo>
                  <a:lnTo>
                    <a:pt x="149864" y="229161"/>
                  </a:lnTo>
                  <a:lnTo>
                    <a:pt x="150145" y="228931"/>
                  </a:lnTo>
                  <a:lnTo>
                    <a:pt x="150426" y="228693"/>
                  </a:lnTo>
                  <a:lnTo>
                    <a:pt x="150707" y="228446"/>
                  </a:lnTo>
                  <a:lnTo>
                    <a:pt x="150971" y="228199"/>
                  </a:lnTo>
                  <a:lnTo>
                    <a:pt x="151235" y="227943"/>
                  </a:lnTo>
                  <a:lnTo>
                    <a:pt x="151491" y="227679"/>
                  </a:lnTo>
                  <a:lnTo>
                    <a:pt x="151747" y="227407"/>
                  </a:lnTo>
                  <a:lnTo>
                    <a:pt x="151985" y="227134"/>
                  </a:lnTo>
                  <a:lnTo>
                    <a:pt x="152224" y="226853"/>
                  </a:lnTo>
                  <a:lnTo>
                    <a:pt x="152462" y="226563"/>
                  </a:lnTo>
                  <a:lnTo>
                    <a:pt x="152684" y="226273"/>
                  </a:lnTo>
                  <a:lnTo>
                    <a:pt x="152897" y="225975"/>
                  </a:lnTo>
                  <a:lnTo>
                    <a:pt x="153110" y="225669"/>
                  </a:lnTo>
                  <a:lnTo>
                    <a:pt x="153314" y="225362"/>
                  </a:lnTo>
                  <a:lnTo>
                    <a:pt x="153510" y="225047"/>
                  </a:lnTo>
                  <a:lnTo>
                    <a:pt x="153698" y="224731"/>
                  </a:lnTo>
                  <a:lnTo>
                    <a:pt x="153876" y="224408"/>
                  </a:lnTo>
                  <a:lnTo>
                    <a:pt x="154055" y="224084"/>
                  </a:lnTo>
                  <a:lnTo>
                    <a:pt x="154217" y="223752"/>
                  </a:lnTo>
                  <a:lnTo>
                    <a:pt x="154379" y="223411"/>
                  </a:lnTo>
                  <a:lnTo>
                    <a:pt x="154524" y="223070"/>
                  </a:lnTo>
                  <a:lnTo>
                    <a:pt x="154669" y="222721"/>
                  </a:lnTo>
                  <a:lnTo>
                    <a:pt x="154797" y="222372"/>
                  </a:lnTo>
                  <a:lnTo>
                    <a:pt x="154924" y="222022"/>
                  </a:lnTo>
                  <a:lnTo>
                    <a:pt x="155044" y="221664"/>
                  </a:lnTo>
                  <a:lnTo>
                    <a:pt x="155146" y="221298"/>
                  </a:lnTo>
                  <a:lnTo>
                    <a:pt x="155248" y="220932"/>
                  </a:lnTo>
                  <a:lnTo>
                    <a:pt x="155342" y="220565"/>
                  </a:lnTo>
                  <a:lnTo>
                    <a:pt x="155418" y="220191"/>
                  </a:lnTo>
                  <a:lnTo>
                    <a:pt x="155495" y="219816"/>
                  </a:lnTo>
                  <a:lnTo>
                    <a:pt x="155555" y="219441"/>
                  </a:lnTo>
                  <a:lnTo>
                    <a:pt x="155606" y="219058"/>
                  </a:lnTo>
                  <a:lnTo>
                    <a:pt x="155649" y="218674"/>
                  </a:lnTo>
                  <a:lnTo>
                    <a:pt x="155683" y="218291"/>
                  </a:lnTo>
                  <a:lnTo>
                    <a:pt x="155708" y="217899"/>
                  </a:lnTo>
                  <a:lnTo>
                    <a:pt x="155725" y="217507"/>
                  </a:lnTo>
                  <a:lnTo>
                    <a:pt x="155734" y="217107"/>
                  </a:lnTo>
                  <a:lnTo>
                    <a:pt x="155725" y="216800"/>
                  </a:lnTo>
                  <a:lnTo>
                    <a:pt x="155717" y="216485"/>
                  </a:lnTo>
                  <a:lnTo>
                    <a:pt x="155700" y="216178"/>
                  </a:lnTo>
                  <a:lnTo>
                    <a:pt x="155683" y="215871"/>
                  </a:lnTo>
                  <a:lnTo>
                    <a:pt x="155657" y="215565"/>
                  </a:lnTo>
                  <a:lnTo>
                    <a:pt x="155623" y="215266"/>
                  </a:lnTo>
                  <a:lnTo>
                    <a:pt x="155580" y="214960"/>
                  </a:lnTo>
                  <a:lnTo>
                    <a:pt x="155538" y="214662"/>
                  </a:lnTo>
                  <a:lnTo>
                    <a:pt x="155487" y="214363"/>
                  </a:lnTo>
                  <a:lnTo>
                    <a:pt x="155427" y="214065"/>
                  </a:lnTo>
                  <a:lnTo>
                    <a:pt x="155367" y="213776"/>
                  </a:lnTo>
                  <a:lnTo>
                    <a:pt x="155299" y="213486"/>
                  </a:lnTo>
                  <a:lnTo>
                    <a:pt x="155223" y="213196"/>
                  </a:lnTo>
                  <a:lnTo>
                    <a:pt x="155146" y="212907"/>
                  </a:lnTo>
                  <a:lnTo>
                    <a:pt x="155061" y="212617"/>
                  </a:lnTo>
                  <a:lnTo>
                    <a:pt x="154967" y="212336"/>
                  </a:lnTo>
                  <a:lnTo>
                    <a:pt x="154873" y="212055"/>
                  </a:lnTo>
                  <a:lnTo>
                    <a:pt x="154780" y="211782"/>
                  </a:lnTo>
                  <a:lnTo>
                    <a:pt x="154669" y="211501"/>
                  </a:lnTo>
                  <a:lnTo>
                    <a:pt x="154558" y="211228"/>
                  </a:lnTo>
                  <a:lnTo>
                    <a:pt x="154447" y="210956"/>
                  </a:lnTo>
                  <a:lnTo>
                    <a:pt x="154319" y="210692"/>
                  </a:lnTo>
                  <a:lnTo>
                    <a:pt x="154200" y="210427"/>
                  </a:lnTo>
                  <a:lnTo>
                    <a:pt x="154064" y="210163"/>
                  </a:lnTo>
                  <a:lnTo>
                    <a:pt x="153928" y="209908"/>
                  </a:lnTo>
                  <a:lnTo>
                    <a:pt x="153791" y="209652"/>
                  </a:lnTo>
                  <a:lnTo>
                    <a:pt x="153646" y="209397"/>
                  </a:lnTo>
                  <a:lnTo>
                    <a:pt x="153493" y="209141"/>
                  </a:lnTo>
                  <a:lnTo>
                    <a:pt x="153340" y="208894"/>
                  </a:lnTo>
                  <a:lnTo>
                    <a:pt x="153186" y="208655"/>
                  </a:lnTo>
                  <a:lnTo>
                    <a:pt x="153016" y="208408"/>
                  </a:lnTo>
                  <a:lnTo>
                    <a:pt x="152854" y="208178"/>
                  </a:lnTo>
                  <a:lnTo>
                    <a:pt x="152684" y="207940"/>
                  </a:lnTo>
                  <a:lnTo>
                    <a:pt x="152505" y="207710"/>
                  </a:lnTo>
                  <a:lnTo>
                    <a:pt x="152326" y="207480"/>
                  </a:lnTo>
                  <a:lnTo>
                    <a:pt x="152139" y="207258"/>
                  </a:lnTo>
                  <a:lnTo>
                    <a:pt x="151951" y="207037"/>
                  </a:lnTo>
                  <a:lnTo>
                    <a:pt x="151755" y="206824"/>
                  </a:lnTo>
                  <a:lnTo>
                    <a:pt x="151559" y="206611"/>
                  </a:lnTo>
                  <a:lnTo>
                    <a:pt x="151363" y="206398"/>
                  </a:lnTo>
                  <a:lnTo>
                    <a:pt x="151159" y="206193"/>
                  </a:lnTo>
                  <a:lnTo>
                    <a:pt x="150946" y="205989"/>
                  </a:lnTo>
                  <a:lnTo>
                    <a:pt x="150733" y="205793"/>
                  </a:lnTo>
                  <a:lnTo>
                    <a:pt x="150520" y="205597"/>
                  </a:lnTo>
                  <a:lnTo>
                    <a:pt x="150298" y="205410"/>
                  </a:lnTo>
                  <a:lnTo>
                    <a:pt x="150077" y="205222"/>
                  </a:lnTo>
                  <a:lnTo>
                    <a:pt x="149847" y="205043"/>
                  </a:lnTo>
                  <a:lnTo>
                    <a:pt x="149617" y="204864"/>
                  </a:lnTo>
                  <a:lnTo>
                    <a:pt x="149387" y="204694"/>
                  </a:lnTo>
                  <a:lnTo>
                    <a:pt x="149148" y="204524"/>
                  </a:lnTo>
                  <a:lnTo>
                    <a:pt x="148910" y="204362"/>
                  </a:lnTo>
                  <a:lnTo>
                    <a:pt x="148663" y="204200"/>
                  </a:lnTo>
                  <a:lnTo>
                    <a:pt x="148416" y="204047"/>
                  </a:lnTo>
                  <a:lnTo>
                    <a:pt x="148169" y="203893"/>
                  </a:lnTo>
                  <a:lnTo>
                    <a:pt x="147913" y="203748"/>
                  </a:lnTo>
                  <a:lnTo>
                    <a:pt x="147657" y="203612"/>
                  </a:lnTo>
                  <a:lnTo>
                    <a:pt x="147402" y="203476"/>
                  </a:lnTo>
                  <a:lnTo>
                    <a:pt x="147138" y="203339"/>
                  </a:lnTo>
                  <a:lnTo>
                    <a:pt x="146874" y="203212"/>
                  </a:lnTo>
                  <a:lnTo>
                    <a:pt x="146610" y="203092"/>
                  </a:lnTo>
                  <a:lnTo>
                    <a:pt x="146337" y="202973"/>
                  </a:lnTo>
                  <a:lnTo>
                    <a:pt x="146064" y="202862"/>
                  </a:lnTo>
                  <a:lnTo>
                    <a:pt x="145792" y="202760"/>
                  </a:lnTo>
                  <a:lnTo>
                    <a:pt x="145511" y="202658"/>
                  </a:lnTo>
                  <a:lnTo>
                    <a:pt x="145511" y="188456"/>
                  </a:lnTo>
                  <a:lnTo>
                    <a:pt x="147504" y="188354"/>
                  </a:lnTo>
                  <a:lnTo>
                    <a:pt x="149446" y="188243"/>
                  </a:lnTo>
                  <a:lnTo>
                    <a:pt x="151346" y="188132"/>
                  </a:lnTo>
                  <a:lnTo>
                    <a:pt x="153195" y="188022"/>
                  </a:lnTo>
                  <a:lnTo>
                    <a:pt x="154993" y="187902"/>
                  </a:lnTo>
                  <a:lnTo>
                    <a:pt x="156739" y="187783"/>
                  </a:lnTo>
                  <a:lnTo>
                    <a:pt x="158434" y="187664"/>
                  </a:lnTo>
                  <a:lnTo>
                    <a:pt x="160079" y="187536"/>
                  </a:lnTo>
                  <a:lnTo>
                    <a:pt x="163205" y="187289"/>
                  </a:lnTo>
                  <a:lnTo>
                    <a:pt x="166110" y="187050"/>
                  </a:lnTo>
                  <a:lnTo>
                    <a:pt x="168777" y="186803"/>
                  </a:lnTo>
                  <a:lnTo>
                    <a:pt x="171213" y="186573"/>
                  </a:lnTo>
                  <a:lnTo>
                    <a:pt x="173394" y="186352"/>
                  </a:lnTo>
                  <a:lnTo>
                    <a:pt x="175320" y="186147"/>
                  </a:lnTo>
                  <a:lnTo>
                    <a:pt x="176981" y="185968"/>
                  </a:lnTo>
                  <a:lnTo>
                    <a:pt x="178361" y="185807"/>
                  </a:lnTo>
                  <a:lnTo>
                    <a:pt x="180286" y="185568"/>
                  </a:lnTo>
                  <a:lnTo>
                    <a:pt x="181011" y="185474"/>
                  </a:lnTo>
                  <a:lnTo>
                    <a:pt x="181224" y="185440"/>
                  </a:lnTo>
                  <a:lnTo>
                    <a:pt x="181428" y="185398"/>
                  </a:lnTo>
                  <a:lnTo>
                    <a:pt x="181632" y="185347"/>
                  </a:lnTo>
                  <a:lnTo>
                    <a:pt x="181837" y="185295"/>
                  </a:lnTo>
                  <a:lnTo>
                    <a:pt x="182033" y="185227"/>
                  </a:lnTo>
                  <a:lnTo>
                    <a:pt x="182229" y="185151"/>
                  </a:lnTo>
                  <a:lnTo>
                    <a:pt x="182416" y="185074"/>
                  </a:lnTo>
                  <a:lnTo>
                    <a:pt x="182604" y="184980"/>
                  </a:lnTo>
                  <a:lnTo>
                    <a:pt x="182791" y="184887"/>
                  </a:lnTo>
                  <a:lnTo>
                    <a:pt x="182961" y="184784"/>
                  </a:lnTo>
                  <a:lnTo>
                    <a:pt x="183140" y="184674"/>
                  </a:lnTo>
                  <a:lnTo>
                    <a:pt x="183302" y="184554"/>
                  </a:lnTo>
                  <a:lnTo>
                    <a:pt x="183473" y="184435"/>
                  </a:lnTo>
                  <a:lnTo>
                    <a:pt x="183626" y="184307"/>
                  </a:lnTo>
                  <a:lnTo>
                    <a:pt x="183779" y="184171"/>
                  </a:lnTo>
                  <a:lnTo>
                    <a:pt x="183924" y="184026"/>
                  </a:lnTo>
                  <a:lnTo>
                    <a:pt x="184069" y="183881"/>
                  </a:lnTo>
                  <a:lnTo>
                    <a:pt x="184205" y="183728"/>
                  </a:lnTo>
                  <a:lnTo>
                    <a:pt x="184333" y="183575"/>
                  </a:lnTo>
                  <a:lnTo>
                    <a:pt x="184452" y="183413"/>
                  </a:lnTo>
                  <a:lnTo>
                    <a:pt x="184572" y="183242"/>
                  </a:lnTo>
                  <a:lnTo>
                    <a:pt x="184682" y="183072"/>
                  </a:lnTo>
                  <a:lnTo>
                    <a:pt x="184785" y="182893"/>
                  </a:lnTo>
                  <a:lnTo>
                    <a:pt x="184878" y="182706"/>
                  </a:lnTo>
                  <a:lnTo>
                    <a:pt x="184972" y="182527"/>
                  </a:lnTo>
                  <a:lnTo>
                    <a:pt x="185049" y="182331"/>
                  </a:lnTo>
                  <a:lnTo>
                    <a:pt x="185125" y="182135"/>
                  </a:lnTo>
                  <a:lnTo>
                    <a:pt x="185194" y="181939"/>
                  </a:lnTo>
                  <a:lnTo>
                    <a:pt x="185245" y="181743"/>
                  </a:lnTo>
                  <a:lnTo>
                    <a:pt x="185296" y="181538"/>
                  </a:lnTo>
                  <a:lnTo>
                    <a:pt x="185338" y="181325"/>
                  </a:lnTo>
                  <a:lnTo>
                    <a:pt x="185372" y="181112"/>
                  </a:lnTo>
                  <a:lnTo>
                    <a:pt x="185466" y="180388"/>
                  </a:lnTo>
                  <a:lnTo>
                    <a:pt x="185568" y="179570"/>
                  </a:lnTo>
                  <a:lnTo>
                    <a:pt x="185705" y="178463"/>
                  </a:lnTo>
                  <a:lnTo>
                    <a:pt x="185867" y="177066"/>
                  </a:lnTo>
                  <a:lnTo>
                    <a:pt x="186045" y="175405"/>
                  </a:lnTo>
                  <a:lnTo>
                    <a:pt x="186250" y="173471"/>
                  </a:lnTo>
                  <a:lnTo>
                    <a:pt x="186471" y="171281"/>
                  </a:lnTo>
                  <a:lnTo>
                    <a:pt x="186710" y="168845"/>
                  </a:lnTo>
                  <a:lnTo>
                    <a:pt x="186949" y="166161"/>
                  </a:lnTo>
                  <a:lnTo>
                    <a:pt x="187196" y="163256"/>
                  </a:lnTo>
                  <a:lnTo>
                    <a:pt x="187443" y="160121"/>
                  </a:lnTo>
                  <a:lnTo>
                    <a:pt x="187562" y="158468"/>
                  </a:lnTo>
                  <a:lnTo>
                    <a:pt x="187681" y="156773"/>
                  </a:lnTo>
                  <a:lnTo>
                    <a:pt x="187800" y="155018"/>
                  </a:lnTo>
                  <a:lnTo>
                    <a:pt x="187920" y="153212"/>
                  </a:lnTo>
                  <a:lnTo>
                    <a:pt x="188030" y="151354"/>
                  </a:lnTo>
                  <a:lnTo>
                    <a:pt x="188150" y="149455"/>
                  </a:lnTo>
                  <a:lnTo>
                    <a:pt x="188252" y="147504"/>
                  </a:lnTo>
                  <a:lnTo>
                    <a:pt x="188354" y="145510"/>
                  </a:lnTo>
                  <a:lnTo>
                    <a:pt x="202667" y="145510"/>
                  </a:lnTo>
                  <a:lnTo>
                    <a:pt x="202760" y="145783"/>
                  </a:lnTo>
                  <a:lnTo>
                    <a:pt x="202871" y="146064"/>
                  </a:lnTo>
                  <a:lnTo>
                    <a:pt x="202982" y="146337"/>
                  </a:lnTo>
                  <a:lnTo>
                    <a:pt x="203101" y="146601"/>
                  </a:lnTo>
                  <a:lnTo>
                    <a:pt x="203220" y="146873"/>
                  </a:lnTo>
                  <a:lnTo>
                    <a:pt x="203348" y="147137"/>
                  </a:lnTo>
                  <a:lnTo>
                    <a:pt x="203476" y="147393"/>
                  </a:lnTo>
                  <a:lnTo>
                    <a:pt x="203612" y="147657"/>
                  </a:lnTo>
                  <a:lnTo>
                    <a:pt x="203757" y="147913"/>
                  </a:lnTo>
                  <a:lnTo>
                    <a:pt x="203902" y="148168"/>
                  </a:lnTo>
                  <a:lnTo>
                    <a:pt x="204055" y="148415"/>
                  </a:lnTo>
                  <a:lnTo>
                    <a:pt x="204209" y="148662"/>
                  </a:lnTo>
                  <a:lnTo>
                    <a:pt x="204371" y="148901"/>
                  </a:lnTo>
                  <a:lnTo>
                    <a:pt x="204532" y="149148"/>
                  </a:lnTo>
                  <a:lnTo>
                    <a:pt x="204703" y="149378"/>
                  </a:lnTo>
                  <a:lnTo>
                    <a:pt x="204873" y="149616"/>
                  </a:lnTo>
                  <a:lnTo>
                    <a:pt x="205052" y="149847"/>
                  </a:lnTo>
                  <a:lnTo>
                    <a:pt x="205231" y="150068"/>
                  </a:lnTo>
                  <a:lnTo>
                    <a:pt x="205418" y="150298"/>
                  </a:lnTo>
                  <a:lnTo>
                    <a:pt x="205606" y="150511"/>
                  </a:lnTo>
                  <a:lnTo>
                    <a:pt x="205802" y="150733"/>
                  </a:lnTo>
                  <a:lnTo>
                    <a:pt x="205998" y="150946"/>
                  </a:lnTo>
                  <a:lnTo>
                    <a:pt x="206202" y="151150"/>
                  </a:lnTo>
                  <a:lnTo>
                    <a:pt x="206407" y="151354"/>
                  </a:lnTo>
                  <a:lnTo>
                    <a:pt x="206611" y="151559"/>
                  </a:lnTo>
                  <a:lnTo>
                    <a:pt x="206824" y="151755"/>
                  </a:lnTo>
                  <a:lnTo>
                    <a:pt x="207046" y="151942"/>
                  </a:lnTo>
                  <a:lnTo>
                    <a:pt x="207267" y="152138"/>
                  </a:lnTo>
                  <a:lnTo>
                    <a:pt x="207489" y="152317"/>
                  </a:lnTo>
                  <a:lnTo>
                    <a:pt x="207719" y="152496"/>
                  </a:lnTo>
                  <a:lnTo>
                    <a:pt x="207949" y="152675"/>
                  </a:lnTo>
                  <a:lnTo>
                    <a:pt x="208179" y="152845"/>
                  </a:lnTo>
                  <a:lnTo>
                    <a:pt x="208417" y="153016"/>
                  </a:lnTo>
                  <a:lnTo>
                    <a:pt x="208656" y="153178"/>
                  </a:lnTo>
                  <a:lnTo>
                    <a:pt x="208903" y="153339"/>
                  </a:lnTo>
                  <a:lnTo>
                    <a:pt x="209150" y="153493"/>
                  </a:lnTo>
                  <a:lnTo>
                    <a:pt x="209397" y="153638"/>
                  </a:lnTo>
                  <a:lnTo>
                    <a:pt x="209653" y="153782"/>
                  </a:lnTo>
                  <a:lnTo>
                    <a:pt x="209908" y="153927"/>
                  </a:lnTo>
                  <a:lnTo>
                    <a:pt x="210172" y="154064"/>
                  </a:lnTo>
                  <a:lnTo>
                    <a:pt x="210436" y="154191"/>
                  </a:lnTo>
                  <a:lnTo>
                    <a:pt x="210700" y="154319"/>
                  </a:lnTo>
                  <a:lnTo>
                    <a:pt x="210965" y="154438"/>
                  </a:lnTo>
                  <a:lnTo>
                    <a:pt x="211237" y="154558"/>
                  </a:lnTo>
                  <a:lnTo>
                    <a:pt x="211510" y="154668"/>
                  </a:lnTo>
                  <a:lnTo>
                    <a:pt x="211782" y="154771"/>
                  </a:lnTo>
                  <a:lnTo>
                    <a:pt x="212064" y="154873"/>
                  </a:lnTo>
                  <a:lnTo>
                    <a:pt x="212345" y="154967"/>
                  </a:lnTo>
                  <a:lnTo>
                    <a:pt x="212626" y="155060"/>
                  </a:lnTo>
                  <a:lnTo>
                    <a:pt x="212907" y="155137"/>
                  </a:lnTo>
                  <a:lnTo>
                    <a:pt x="213197" y="155222"/>
                  </a:lnTo>
                  <a:lnTo>
                    <a:pt x="213486" y="155290"/>
                  </a:lnTo>
                  <a:lnTo>
                    <a:pt x="213776" y="155359"/>
                  </a:lnTo>
                  <a:lnTo>
                    <a:pt x="214074" y="155427"/>
                  </a:lnTo>
                  <a:lnTo>
                    <a:pt x="214372" y="155478"/>
                  </a:lnTo>
                  <a:lnTo>
                    <a:pt x="214670" y="155529"/>
                  </a:lnTo>
                  <a:lnTo>
                    <a:pt x="214969" y="155580"/>
                  </a:lnTo>
                  <a:lnTo>
                    <a:pt x="215267" y="155614"/>
                  </a:lnTo>
                  <a:lnTo>
                    <a:pt x="215573" y="155648"/>
                  </a:lnTo>
                  <a:lnTo>
                    <a:pt x="215880" y="155674"/>
                  </a:lnTo>
                  <a:lnTo>
                    <a:pt x="216187" y="155699"/>
                  </a:lnTo>
                  <a:lnTo>
                    <a:pt x="216494" y="155716"/>
                  </a:lnTo>
                  <a:lnTo>
                    <a:pt x="216800" y="155725"/>
                  </a:lnTo>
                  <a:lnTo>
                    <a:pt x="217507" y="155725"/>
                  </a:lnTo>
                  <a:lnTo>
                    <a:pt x="217899" y="155708"/>
                  </a:lnTo>
                  <a:lnTo>
                    <a:pt x="218291" y="155682"/>
                  </a:lnTo>
                  <a:lnTo>
                    <a:pt x="218675" y="155648"/>
                  </a:lnTo>
                  <a:lnTo>
                    <a:pt x="219066" y="155606"/>
                  </a:lnTo>
                  <a:lnTo>
                    <a:pt x="219441" y="155554"/>
                  </a:lnTo>
                  <a:lnTo>
                    <a:pt x="219825" y="155486"/>
                  </a:lnTo>
                  <a:lnTo>
                    <a:pt x="220199" y="155418"/>
                  </a:lnTo>
                  <a:lnTo>
                    <a:pt x="220574" y="155333"/>
                  </a:lnTo>
                  <a:lnTo>
                    <a:pt x="220941" y="155248"/>
                  </a:lnTo>
                  <a:lnTo>
                    <a:pt x="221307" y="155146"/>
                  </a:lnTo>
                  <a:lnTo>
                    <a:pt x="221665" y="155035"/>
                  </a:lnTo>
                  <a:lnTo>
                    <a:pt x="222023" y="154924"/>
                  </a:lnTo>
                  <a:lnTo>
                    <a:pt x="222380" y="154796"/>
                  </a:lnTo>
                  <a:lnTo>
                    <a:pt x="222730" y="154660"/>
                  </a:lnTo>
                  <a:lnTo>
                    <a:pt x="223070" y="154524"/>
                  </a:lnTo>
                  <a:lnTo>
                    <a:pt x="223411" y="154370"/>
                  </a:lnTo>
                  <a:lnTo>
                    <a:pt x="223752" y="154217"/>
                  </a:lnTo>
                  <a:lnTo>
                    <a:pt x="224084" y="154047"/>
                  </a:lnTo>
                  <a:lnTo>
                    <a:pt x="224417" y="153876"/>
                  </a:lnTo>
                  <a:lnTo>
                    <a:pt x="224740" y="153697"/>
                  </a:lnTo>
                  <a:lnTo>
                    <a:pt x="225056" y="153501"/>
                  </a:lnTo>
                  <a:lnTo>
                    <a:pt x="225371" y="153305"/>
                  </a:lnTo>
                  <a:lnTo>
                    <a:pt x="225677" y="153109"/>
                  </a:lnTo>
                  <a:lnTo>
                    <a:pt x="225984" y="152896"/>
                  </a:lnTo>
                  <a:lnTo>
                    <a:pt x="226274" y="152675"/>
                  </a:lnTo>
                  <a:lnTo>
                    <a:pt x="226572" y="152453"/>
                  </a:lnTo>
                  <a:lnTo>
                    <a:pt x="226853" y="152223"/>
                  </a:lnTo>
                  <a:lnTo>
                    <a:pt x="227134" y="151985"/>
                  </a:lnTo>
                  <a:lnTo>
                    <a:pt x="227415" y="151738"/>
                  </a:lnTo>
                  <a:lnTo>
                    <a:pt x="227679" y="151491"/>
                  </a:lnTo>
                  <a:lnTo>
                    <a:pt x="227944" y="151235"/>
                  </a:lnTo>
                  <a:lnTo>
                    <a:pt x="228199" y="150971"/>
                  </a:lnTo>
                  <a:lnTo>
                    <a:pt x="228455" y="150698"/>
                  </a:lnTo>
                  <a:lnTo>
                    <a:pt x="228702" y="150426"/>
                  </a:lnTo>
                  <a:lnTo>
                    <a:pt x="228932" y="150145"/>
                  </a:lnTo>
                  <a:lnTo>
                    <a:pt x="229170" y="149855"/>
                  </a:lnTo>
                  <a:lnTo>
                    <a:pt x="229392" y="149565"/>
                  </a:lnTo>
                  <a:lnTo>
                    <a:pt x="229605" y="149267"/>
                  </a:lnTo>
                  <a:lnTo>
                    <a:pt x="229818" y="148961"/>
                  </a:lnTo>
                  <a:lnTo>
                    <a:pt x="230022" y="148654"/>
                  </a:lnTo>
                  <a:lnTo>
                    <a:pt x="230218" y="148339"/>
                  </a:lnTo>
                  <a:lnTo>
                    <a:pt x="230406" y="148023"/>
                  </a:lnTo>
                  <a:lnTo>
                    <a:pt x="230585" y="147700"/>
                  </a:lnTo>
                  <a:lnTo>
                    <a:pt x="230763" y="147376"/>
                  </a:lnTo>
                  <a:lnTo>
                    <a:pt x="230925" y="147035"/>
                  </a:lnTo>
                  <a:lnTo>
                    <a:pt x="231087" y="146703"/>
                  </a:lnTo>
                  <a:lnTo>
                    <a:pt x="231232" y="146362"/>
                  </a:lnTo>
                  <a:lnTo>
                    <a:pt x="231377" y="146013"/>
                  </a:lnTo>
                  <a:lnTo>
                    <a:pt x="231505" y="145664"/>
                  </a:lnTo>
                  <a:lnTo>
                    <a:pt x="231632" y="145314"/>
                  </a:lnTo>
                  <a:lnTo>
                    <a:pt x="231752" y="144956"/>
                  </a:lnTo>
                  <a:lnTo>
                    <a:pt x="231854" y="144590"/>
                  </a:lnTo>
                  <a:lnTo>
                    <a:pt x="231956" y="144224"/>
                  </a:lnTo>
                  <a:lnTo>
                    <a:pt x="232050" y="143857"/>
                  </a:lnTo>
                  <a:lnTo>
                    <a:pt x="232127" y="143483"/>
                  </a:lnTo>
                  <a:lnTo>
                    <a:pt x="232203" y="143108"/>
                  </a:lnTo>
                  <a:lnTo>
                    <a:pt x="232263" y="142733"/>
                  </a:lnTo>
                  <a:lnTo>
                    <a:pt x="232314" y="142350"/>
                  </a:lnTo>
                  <a:lnTo>
                    <a:pt x="232357" y="141966"/>
                  </a:lnTo>
                  <a:lnTo>
                    <a:pt x="232399" y="141574"/>
                  </a:lnTo>
                  <a:lnTo>
                    <a:pt x="232416" y="141191"/>
                  </a:lnTo>
                  <a:lnTo>
                    <a:pt x="232433" y="140799"/>
                  </a:lnTo>
                  <a:lnTo>
                    <a:pt x="232442" y="140399"/>
                  </a:lnTo>
                  <a:lnTo>
                    <a:pt x="232433" y="140007"/>
                  </a:lnTo>
                  <a:lnTo>
                    <a:pt x="232416" y="139615"/>
                  </a:lnTo>
                  <a:lnTo>
                    <a:pt x="232399" y="139223"/>
                  </a:lnTo>
                  <a:lnTo>
                    <a:pt x="232357" y="138840"/>
                  </a:lnTo>
                  <a:lnTo>
                    <a:pt x="232314" y="138448"/>
                  </a:lnTo>
                  <a:lnTo>
                    <a:pt x="232263" y="138073"/>
                  </a:lnTo>
                  <a:lnTo>
                    <a:pt x="232203" y="137689"/>
                  </a:lnTo>
                  <a:lnTo>
                    <a:pt x="232127" y="137315"/>
                  </a:lnTo>
                  <a:lnTo>
                    <a:pt x="232050" y="136940"/>
                  </a:lnTo>
                  <a:lnTo>
                    <a:pt x="231956" y="136573"/>
                  </a:lnTo>
                  <a:lnTo>
                    <a:pt x="231854" y="136207"/>
                  </a:lnTo>
                  <a:lnTo>
                    <a:pt x="231752" y="135849"/>
                  </a:lnTo>
                  <a:lnTo>
                    <a:pt x="231632" y="135491"/>
                  </a:lnTo>
                  <a:lnTo>
                    <a:pt x="231505" y="135134"/>
                  </a:lnTo>
                  <a:lnTo>
                    <a:pt x="231377" y="134784"/>
                  </a:lnTo>
                  <a:lnTo>
                    <a:pt x="231232" y="134444"/>
                  </a:lnTo>
                  <a:lnTo>
                    <a:pt x="231087" y="134094"/>
                  </a:lnTo>
                  <a:lnTo>
                    <a:pt x="230925" y="133762"/>
                  </a:lnTo>
                  <a:lnTo>
                    <a:pt x="230763" y="133430"/>
                  </a:lnTo>
                  <a:lnTo>
                    <a:pt x="230585" y="133098"/>
                  </a:lnTo>
                  <a:lnTo>
                    <a:pt x="230406" y="132774"/>
                  </a:lnTo>
                  <a:lnTo>
                    <a:pt x="230218" y="132459"/>
                  </a:lnTo>
                  <a:lnTo>
                    <a:pt x="230022" y="132143"/>
                  </a:lnTo>
                  <a:lnTo>
                    <a:pt x="229818" y="131837"/>
                  </a:lnTo>
                  <a:lnTo>
                    <a:pt x="229605" y="131530"/>
                  </a:lnTo>
                  <a:lnTo>
                    <a:pt x="229392" y="131232"/>
                  </a:lnTo>
                  <a:lnTo>
                    <a:pt x="229170" y="130942"/>
                  </a:lnTo>
                  <a:lnTo>
                    <a:pt x="228932" y="130652"/>
                  </a:lnTo>
                  <a:lnTo>
                    <a:pt x="228702" y="130371"/>
                  </a:lnTo>
                  <a:lnTo>
                    <a:pt x="228455" y="130099"/>
                  </a:lnTo>
                  <a:lnTo>
                    <a:pt x="228199" y="129835"/>
                  </a:lnTo>
                  <a:lnTo>
                    <a:pt x="227944" y="129571"/>
                  </a:lnTo>
                  <a:lnTo>
                    <a:pt x="227679" y="129306"/>
                  </a:lnTo>
                  <a:lnTo>
                    <a:pt x="227415" y="129059"/>
                  </a:lnTo>
                  <a:lnTo>
                    <a:pt x="227134" y="128812"/>
                  </a:lnTo>
                  <a:lnTo>
                    <a:pt x="226853" y="128574"/>
                  </a:lnTo>
                  <a:lnTo>
                    <a:pt x="226572" y="128344"/>
                  </a:lnTo>
                  <a:lnTo>
                    <a:pt x="226274" y="128122"/>
                  </a:lnTo>
                  <a:lnTo>
                    <a:pt x="225984" y="127901"/>
                  </a:lnTo>
                  <a:lnTo>
                    <a:pt x="225677" y="127696"/>
                  </a:lnTo>
                  <a:lnTo>
                    <a:pt x="225371" y="127492"/>
                  </a:lnTo>
                  <a:lnTo>
                    <a:pt x="225056" y="127296"/>
                  </a:lnTo>
                  <a:lnTo>
                    <a:pt x="224740" y="127108"/>
                  </a:lnTo>
                  <a:lnTo>
                    <a:pt x="224417" y="126930"/>
                  </a:lnTo>
                  <a:lnTo>
                    <a:pt x="224084" y="126751"/>
                  </a:lnTo>
                  <a:lnTo>
                    <a:pt x="223752" y="126589"/>
                  </a:lnTo>
                  <a:lnTo>
                    <a:pt x="223411" y="126427"/>
                  </a:lnTo>
                  <a:lnTo>
                    <a:pt x="223070" y="126282"/>
                  </a:lnTo>
                  <a:lnTo>
                    <a:pt x="222730" y="126137"/>
                  </a:lnTo>
                  <a:lnTo>
                    <a:pt x="222380" y="126001"/>
                  </a:lnTo>
                  <a:lnTo>
                    <a:pt x="222023" y="125882"/>
                  </a:lnTo>
                  <a:lnTo>
                    <a:pt x="221665" y="125762"/>
                  </a:lnTo>
                  <a:lnTo>
                    <a:pt x="221307" y="125652"/>
                  </a:lnTo>
                  <a:lnTo>
                    <a:pt x="220941" y="125558"/>
                  </a:lnTo>
                  <a:lnTo>
                    <a:pt x="220574" y="125464"/>
                  </a:lnTo>
                  <a:lnTo>
                    <a:pt x="220199" y="125388"/>
                  </a:lnTo>
                  <a:lnTo>
                    <a:pt x="219825" y="125311"/>
                  </a:lnTo>
                  <a:lnTo>
                    <a:pt x="219441" y="125251"/>
                  </a:lnTo>
                  <a:lnTo>
                    <a:pt x="219066" y="125200"/>
                  </a:lnTo>
                  <a:lnTo>
                    <a:pt x="218675" y="125149"/>
                  </a:lnTo>
                  <a:lnTo>
                    <a:pt x="218291" y="125115"/>
                  </a:lnTo>
                  <a:lnTo>
                    <a:pt x="217899" y="125089"/>
                  </a:lnTo>
                  <a:lnTo>
                    <a:pt x="217507" y="125081"/>
                  </a:lnTo>
                  <a:lnTo>
                    <a:pt x="217115" y="125072"/>
                  </a:lnTo>
                  <a:lnTo>
                    <a:pt x="216800" y="125072"/>
                  </a:lnTo>
                  <a:lnTo>
                    <a:pt x="216494" y="125089"/>
                  </a:lnTo>
                  <a:lnTo>
                    <a:pt x="216187" y="125098"/>
                  </a:lnTo>
                  <a:lnTo>
                    <a:pt x="215880" y="125123"/>
                  </a:lnTo>
                  <a:lnTo>
                    <a:pt x="215573" y="125149"/>
                  </a:lnTo>
                  <a:lnTo>
                    <a:pt x="215267" y="125183"/>
                  </a:lnTo>
                  <a:lnTo>
                    <a:pt x="214969" y="125226"/>
                  </a:lnTo>
                  <a:lnTo>
                    <a:pt x="214670" y="125268"/>
                  </a:lnTo>
                  <a:lnTo>
                    <a:pt x="214372" y="125319"/>
                  </a:lnTo>
                  <a:lnTo>
                    <a:pt x="214074" y="125379"/>
                  </a:lnTo>
                  <a:lnTo>
                    <a:pt x="213776" y="125439"/>
                  </a:lnTo>
                  <a:lnTo>
                    <a:pt x="213486" y="125507"/>
                  </a:lnTo>
                  <a:lnTo>
                    <a:pt x="213197" y="125583"/>
                  </a:lnTo>
                  <a:lnTo>
                    <a:pt x="212907" y="125660"/>
                  </a:lnTo>
                  <a:lnTo>
                    <a:pt x="212626" y="125745"/>
                  </a:lnTo>
                  <a:lnTo>
                    <a:pt x="212345" y="125831"/>
                  </a:lnTo>
                  <a:lnTo>
                    <a:pt x="212064" y="125933"/>
                  </a:lnTo>
                  <a:lnTo>
                    <a:pt x="211782" y="126026"/>
                  </a:lnTo>
                  <a:lnTo>
                    <a:pt x="211510" y="126137"/>
                  </a:lnTo>
                  <a:lnTo>
                    <a:pt x="211237" y="126248"/>
                  </a:lnTo>
                  <a:lnTo>
                    <a:pt x="210965" y="126359"/>
                  </a:lnTo>
                  <a:lnTo>
                    <a:pt x="210700" y="126478"/>
                  </a:lnTo>
                  <a:lnTo>
                    <a:pt x="210436" y="126606"/>
                  </a:lnTo>
                  <a:lnTo>
                    <a:pt x="210172" y="126742"/>
                  </a:lnTo>
                  <a:lnTo>
                    <a:pt x="209908" y="126870"/>
                  </a:lnTo>
                  <a:lnTo>
                    <a:pt x="209653" y="127015"/>
                  </a:lnTo>
                  <a:lnTo>
                    <a:pt x="209397" y="127160"/>
                  </a:lnTo>
                  <a:lnTo>
                    <a:pt x="209150" y="127313"/>
                  </a:lnTo>
                  <a:lnTo>
                    <a:pt x="208903" y="127466"/>
                  </a:lnTo>
                  <a:lnTo>
                    <a:pt x="208656" y="127620"/>
                  </a:lnTo>
                  <a:lnTo>
                    <a:pt x="208417" y="127781"/>
                  </a:lnTo>
                  <a:lnTo>
                    <a:pt x="208179" y="127952"/>
                  </a:lnTo>
                  <a:lnTo>
                    <a:pt x="207949" y="128122"/>
                  </a:lnTo>
                  <a:lnTo>
                    <a:pt x="207719" y="128301"/>
                  </a:lnTo>
                  <a:lnTo>
                    <a:pt x="207489" y="128480"/>
                  </a:lnTo>
                  <a:lnTo>
                    <a:pt x="207267" y="128667"/>
                  </a:lnTo>
                  <a:lnTo>
                    <a:pt x="207046" y="128855"/>
                  </a:lnTo>
                  <a:lnTo>
                    <a:pt x="206824" y="129051"/>
                  </a:lnTo>
                  <a:lnTo>
                    <a:pt x="206611" y="129247"/>
                  </a:lnTo>
                  <a:lnTo>
                    <a:pt x="206407" y="129443"/>
                  </a:lnTo>
                  <a:lnTo>
                    <a:pt x="206202" y="129647"/>
                  </a:lnTo>
                  <a:lnTo>
                    <a:pt x="205998" y="129860"/>
                  </a:lnTo>
                  <a:lnTo>
                    <a:pt x="205802" y="130073"/>
                  </a:lnTo>
                  <a:lnTo>
                    <a:pt x="205606" y="130286"/>
                  </a:lnTo>
                  <a:lnTo>
                    <a:pt x="205418" y="130508"/>
                  </a:lnTo>
                  <a:lnTo>
                    <a:pt x="205231" y="130729"/>
                  </a:lnTo>
                  <a:lnTo>
                    <a:pt x="205052" y="130959"/>
                  </a:lnTo>
                  <a:lnTo>
                    <a:pt x="204873" y="131189"/>
                  </a:lnTo>
                  <a:lnTo>
                    <a:pt x="204703" y="131419"/>
                  </a:lnTo>
                  <a:lnTo>
                    <a:pt x="204532" y="131658"/>
                  </a:lnTo>
                  <a:lnTo>
                    <a:pt x="204371" y="131896"/>
                  </a:lnTo>
                  <a:lnTo>
                    <a:pt x="204209" y="132143"/>
                  </a:lnTo>
                  <a:lnTo>
                    <a:pt x="204055" y="132390"/>
                  </a:lnTo>
                  <a:lnTo>
                    <a:pt x="203902" y="132637"/>
                  </a:lnTo>
                  <a:lnTo>
                    <a:pt x="203757" y="132893"/>
                  </a:lnTo>
                  <a:lnTo>
                    <a:pt x="203612" y="133149"/>
                  </a:lnTo>
                  <a:lnTo>
                    <a:pt x="203476" y="133404"/>
                  </a:lnTo>
                  <a:lnTo>
                    <a:pt x="203348" y="133668"/>
                  </a:lnTo>
                  <a:lnTo>
                    <a:pt x="203220" y="133932"/>
                  </a:lnTo>
                  <a:lnTo>
                    <a:pt x="203101" y="134197"/>
                  </a:lnTo>
                  <a:lnTo>
                    <a:pt x="202982" y="134469"/>
                  </a:lnTo>
                  <a:lnTo>
                    <a:pt x="202871" y="134742"/>
                  </a:lnTo>
                  <a:lnTo>
                    <a:pt x="202760" y="135014"/>
                  </a:lnTo>
                  <a:lnTo>
                    <a:pt x="202667" y="135295"/>
                  </a:lnTo>
                  <a:lnTo>
                    <a:pt x="188789" y="135295"/>
                  </a:lnTo>
                  <a:lnTo>
                    <a:pt x="188857" y="133149"/>
                  </a:lnTo>
                  <a:lnTo>
                    <a:pt x="188916" y="130959"/>
                  </a:lnTo>
                  <a:lnTo>
                    <a:pt x="188968" y="128744"/>
                  </a:lnTo>
                  <a:lnTo>
                    <a:pt x="189019" y="126495"/>
                  </a:lnTo>
                  <a:lnTo>
                    <a:pt x="189053" y="124212"/>
                  </a:lnTo>
                  <a:lnTo>
                    <a:pt x="189087" y="121895"/>
                  </a:lnTo>
                  <a:lnTo>
                    <a:pt x="189104" y="119543"/>
                  </a:lnTo>
                  <a:lnTo>
                    <a:pt x="189121" y="117166"/>
                  </a:lnTo>
                  <a:lnTo>
                    <a:pt x="189121" y="114755"/>
                  </a:lnTo>
                  <a:lnTo>
                    <a:pt x="189121" y="112319"/>
                  </a:lnTo>
                  <a:lnTo>
                    <a:pt x="189104" y="109857"/>
                  </a:lnTo>
                  <a:lnTo>
                    <a:pt x="189070" y="107361"/>
                  </a:lnTo>
                  <a:lnTo>
                    <a:pt x="189036" y="104847"/>
                  </a:lnTo>
                  <a:lnTo>
                    <a:pt x="188985" y="102300"/>
                  </a:lnTo>
                  <a:lnTo>
                    <a:pt x="188916" y="99736"/>
                  </a:lnTo>
                  <a:lnTo>
                    <a:pt x="188840" y="97146"/>
                  </a:lnTo>
                  <a:lnTo>
                    <a:pt x="202667" y="97146"/>
                  </a:lnTo>
                  <a:lnTo>
                    <a:pt x="202760" y="97419"/>
                  </a:lnTo>
                  <a:lnTo>
                    <a:pt x="202871" y="97700"/>
                  </a:lnTo>
                  <a:lnTo>
                    <a:pt x="202982" y="97972"/>
                  </a:lnTo>
                  <a:lnTo>
                    <a:pt x="203101" y="98236"/>
                  </a:lnTo>
                  <a:lnTo>
                    <a:pt x="203220" y="98509"/>
                  </a:lnTo>
                  <a:lnTo>
                    <a:pt x="203348" y="98773"/>
                  </a:lnTo>
                  <a:lnTo>
                    <a:pt x="203476" y="99029"/>
                  </a:lnTo>
                  <a:lnTo>
                    <a:pt x="203612" y="99293"/>
                  </a:lnTo>
                  <a:lnTo>
                    <a:pt x="203757" y="99548"/>
                  </a:lnTo>
                  <a:lnTo>
                    <a:pt x="203902" y="99795"/>
                  </a:lnTo>
                  <a:lnTo>
                    <a:pt x="204055" y="100051"/>
                  </a:lnTo>
                  <a:lnTo>
                    <a:pt x="204209" y="100298"/>
                  </a:lnTo>
                  <a:lnTo>
                    <a:pt x="204371" y="100537"/>
                  </a:lnTo>
                  <a:lnTo>
                    <a:pt x="204532" y="100775"/>
                  </a:lnTo>
                  <a:lnTo>
                    <a:pt x="204703" y="101014"/>
                  </a:lnTo>
                  <a:lnTo>
                    <a:pt x="204873" y="101252"/>
                  </a:lnTo>
                  <a:lnTo>
                    <a:pt x="205052" y="101482"/>
                  </a:lnTo>
                  <a:lnTo>
                    <a:pt x="205231" y="101704"/>
                  </a:lnTo>
                  <a:lnTo>
                    <a:pt x="205418" y="101934"/>
                  </a:lnTo>
                  <a:lnTo>
                    <a:pt x="205606" y="102147"/>
                  </a:lnTo>
                  <a:lnTo>
                    <a:pt x="205802" y="102368"/>
                  </a:lnTo>
                  <a:lnTo>
                    <a:pt x="205998" y="102581"/>
                  </a:lnTo>
                  <a:lnTo>
                    <a:pt x="206202" y="102786"/>
                  </a:lnTo>
                  <a:lnTo>
                    <a:pt x="206407" y="102990"/>
                  </a:lnTo>
                  <a:lnTo>
                    <a:pt x="206611" y="103195"/>
                  </a:lnTo>
                  <a:lnTo>
                    <a:pt x="206824" y="103391"/>
                  </a:lnTo>
                  <a:lnTo>
                    <a:pt x="207046" y="103578"/>
                  </a:lnTo>
                  <a:lnTo>
                    <a:pt x="207267" y="103774"/>
                  </a:lnTo>
                  <a:lnTo>
                    <a:pt x="207489" y="103953"/>
                  </a:lnTo>
                  <a:lnTo>
                    <a:pt x="207719" y="104132"/>
                  </a:lnTo>
                  <a:lnTo>
                    <a:pt x="207949" y="104311"/>
                  </a:lnTo>
                  <a:lnTo>
                    <a:pt x="208179" y="104481"/>
                  </a:lnTo>
                  <a:lnTo>
                    <a:pt x="208417" y="104651"/>
                  </a:lnTo>
                  <a:lnTo>
                    <a:pt x="208656" y="104813"/>
                  </a:lnTo>
                  <a:lnTo>
                    <a:pt x="208903" y="104975"/>
                  </a:lnTo>
                  <a:lnTo>
                    <a:pt x="209150" y="105129"/>
                  </a:lnTo>
                  <a:lnTo>
                    <a:pt x="209397" y="105273"/>
                  </a:lnTo>
                  <a:lnTo>
                    <a:pt x="209653" y="105418"/>
                  </a:lnTo>
                  <a:lnTo>
                    <a:pt x="209908" y="105563"/>
                  </a:lnTo>
                  <a:lnTo>
                    <a:pt x="210172" y="105699"/>
                  </a:lnTo>
                  <a:lnTo>
                    <a:pt x="210436" y="105827"/>
                  </a:lnTo>
                  <a:lnTo>
                    <a:pt x="210700" y="105955"/>
                  </a:lnTo>
                  <a:lnTo>
                    <a:pt x="210965" y="106074"/>
                  </a:lnTo>
                  <a:lnTo>
                    <a:pt x="211237" y="106193"/>
                  </a:lnTo>
                  <a:lnTo>
                    <a:pt x="211510" y="106304"/>
                  </a:lnTo>
                  <a:lnTo>
                    <a:pt x="211782" y="106406"/>
                  </a:lnTo>
                  <a:lnTo>
                    <a:pt x="212064" y="106509"/>
                  </a:lnTo>
                  <a:lnTo>
                    <a:pt x="212345" y="106602"/>
                  </a:lnTo>
                  <a:lnTo>
                    <a:pt x="212626" y="106696"/>
                  </a:lnTo>
                  <a:lnTo>
                    <a:pt x="212907" y="106773"/>
                  </a:lnTo>
                  <a:lnTo>
                    <a:pt x="213197" y="106858"/>
                  </a:lnTo>
                  <a:lnTo>
                    <a:pt x="213486" y="106926"/>
                  </a:lnTo>
                  <a:lnTo>
                    <a:pt x="213776" y="106994"/>
                  </a:lnTo>
                  <a:lnTo>
                    <a:pt x="214074" y="107062"/>
                  </a:lnTo>
                  <a:lnTo>
                    <a:pt x="214372" y="107114"/>
                  </a:lnTo>
                  <a:lnTo>
                    <a:pt x="214670" y="107165"/>
                  </a:lnTo>
                  <a:lnTo>
                    <a:pt x="214969" y="107216"/>
                  </a:lnTo>
                  <a:lnTo>
                    <a:pt x="215267" y="107250"/>
                  </a:lnTo>
                  <a:lnTo>
                    <a:pt x="215573" y="107284"/>
                  </a:lnTo>
                  <a:lnTo>
                    <a:pt x="215880" y="107309"/>
                  </a:lnTo>
                  <a:lnTo>
                    <a:pt x="216187" y="107335"/>
                  </a:lnTo>
                  <a:lnTo>
                    <a:pt x="216494" y="107352"/>
                  </a:lnTo>
                  <a:lnTo>
                    <a:pt x="216800" y="107361"/>
                  </a:lnTo>
                  <a:lnTo>
                    <a:pt x="217507" y="107361"/>
                  </a:lnTo>
                  <a:lnTo>
                    <a:pt x="217899" y="107344"/>
                  </a:lnTo>
                  <a:lnTo>
                    <a:pt x="218291" y="107318"/>
                  </a:lnTo>
                  <a:lnTo>
                    <a:pt x="218675" y="107284"/>
                  </a:lnTo>
                  <a:lnTo>
                    <a:pt x="219066" y="107241"/>
                  </a:lnTo>
                  <a:lnTo>
                    <a:pt x="219441" y="107182"/>
                  </a:lnTo>
                  <a:lnTo>
                    <a:pt x="219825" y="107122"/>
                  </a:lnTo>
                  <a:lnTo>
                    <a:pt x="220199" y="107054"/>
                  </a:lnTo>
                  <a:lnTo>
                    <a:pt x="220574" y="106969"/>
                  </a:lnTo>
                  <a:lnTo>
                    <a:pt x="220941" y="106875"/>
                  </a:lnTo>
                  <a:lnTo>
                    <a:pt x="221307" y="106781"/>
                  </a:lnTo>
                  <a:lnTo>
                    <a:pt x="221665" y="106671"/>
                  </a:lnTo>
                  <a:lnTo>
                    <a:pt x="222023" y="106560"/>
                  </a:lnTo>
                  <a:lnTo>
                    <a:pt x="222380" y="106432"/>
                  </a:lnTo>
                  <a:lnTo>
                    <a:pt x="222730" y="106296"/>
                  </a:lnTo>
                  <a:lnTo>
                    <a:pt x="223070" y="106159"/>
                  </a:lnTo>
                  <a:lnTo>
                    <a:pt x="223411" y="106006"/>
                  </a:lnTo>
                  <a:lnTo>
                    <a:pt x="223752" y="105853"/>
                  </a:lnTo>
                  <a:lnTo>
                    <a:pt x="224084" y="105682"/>
                  </a:lnTo>
                  <a:lnTo>
                    <a:pt x="224417" y="105512"/>
                  </a:lnTo>
                  <a:lnTo>
                    <a:pt x="224740" y="105333"/>
                  </a:lnTo>
                  <a:lnTo>
                    <a:pt x="225056" y="105137"/>
                  </a:lnTo>
                  <a:lnTo>
                    <a:pt x="225371" y="104941"/>
                  </a:lnTo>
                  <a:lnTo>
                    <a:pt x="225677" y="104745"/>
                  </a:lnTo>
                  <a:lnTo>
                    <a:pt x="225984" y="104532"/>
                  </a:lnTo>
                  <a:lnTo>
                    <a:pt x="226274" y="104311"/>
                  </a:lnTo>
                  <a:lnTo>
                    <a:pt x="226572" y="104089"/>
                  </a:lnTo>
                  <a:lnTo>
                    <a:pt x="226853" y="103859"/>
                  </a:lnTo>
                  <a:lnTo>
                    <a:pt x="227134" y="103621"/>
                  </a:lnTo>
                  <a:lnTo>
                    <a:pt x="227415" y="103374"/>
                  </a:lnTo>
                  <a:lnTo>
                    <a:pt x="227679" y="103127"/>
                  </a:lnTo>
                  <a:lnTo>
                    <a:pt x="227944" y="102871"/>
                  </a:lnTo>
                  <a:lnTo>
                    <a:pt x="228199" y="102607"/>
                  </a:lnTo>
                  <a:lnTo>
                    <a:pt x="228455" y="102334"/>
                  </a:lnTo>
                  <a:lnTo>
                    <a:pt x="228702" y="102062"/>
                  </a:lnTo>
                  <a:lnTo>
                    <a:pt x="228932" y="101780"/>
                  </a:lnTo>
                  <a:lnTo>
                    <a:pt x="229170" y="101491"/>
                  </a:lnTo>
                  <a:lnTo>
                    <a:pt x="229392" y="101201"/>
                  </a:lnTo>
                  <a:lnTo>
                    <a:pt x="229605" y="100903"/>
                  </a:lnTo>
                  <a:lnTo>
                    <a:pt x="229818" y="100596"/>
                  </a:lnTo>
                  <a:lnTo>
                    <a:pt x="230022" y="100290"/>
                  </a:lnTo>
                  <a:lnTo>
                    <a:pt x="230218" y="99974"/>
                  </a:lnTo>
                  <a:lnTo>
                    <a:pt x="230406" y="99659"/>
                  </a:lnTo>
                  <a:lnTo>
                    <a:pt x="230585" y="99335"/>
                  </a:lnTo>
                  <a:lnTo>
                    <a:pt x="230763" y="99003"/>
                  </a:lnTo>
                  <a:lnTo>
                    <a:pt x="230925" y="98671"/>
                  </a:lnTo>
                  <a:lnTo>
                    <a:pt x="231087" y="98339"/>
                  </a:lnTo>
                  <a:lnTo>
                    <a:pt x="231232" y="97998"/>
                  </a:lnTo>
                  <a:lnTo>
                    <a:pt x="231377" y="97649"/>
                  </a:lnTo>
                  <a:lnTo>
                    <a:pt x="231505" y="97299"/>
                  </a:lnTo>
                  <a:lnTo>
                    <a:pt x="231632" y="96950"/>
                  </a:lnTo>
                  <a:lnTo>
                    <a:pt x="231752" y="96592"/>
                  </a:lnTo>
                  <a:lnTo>
                    <a:pt x="231854" y="96226"/>
                  </a:lnTo>
                  <a:lnTo>
                    <a:pt x="231956" y="95860"/>
                  </a:lnTo>
                  <a:lnTo>
                    <a:pt x="232050" y="95493"/>
                  </a:lnTo>
                  <a:lnTo>
                    <a:pt x="232127" y="95118"/>
                  </a:lnTo>
                  <a:lnTo>
                    <a:pt x="232203" y="94743"/>
                  </a:lnTo>
                  <a:lnTo>
                    <a:pt x="232263" y="94369"/>
                  </a:lnTo>
                  <a:lnTo>
                    <a:pt x="232314" y="93985"/>
                  </a:lnTo>
                  <a:lnTo>
                    <a:pt x="232357" y="93602"/>
                  </a:lnTo>
                  <a:lnTo>
                    <a:pt x="232399" y="93210"/>
                  </a:lnTo>
                  <a:lnTo>
                    <a:pt x="232416" y="92827"/>
                  </a:lnTo>
                  <a:lnTo>
                    <a:pt x="232433" y="92426"/>
                  </a:lnTo>
                  <a:lnTo>
                    <a:pt x="232442" y="92034"/>
                  </a:lnTo>
                  <a:lnTo>
                    <a:pt x="232433" y="91642"/>
                  </a:lnTo>
                  <a:lnTo>
                    <a:pt x="232416" y="91251"/>
                  </a:lnTo>
                  <a:lnTo>
                    <a:pt x="232399" y="90859"/>
                  </a:lnTo>
                  <a:lnTo>
                    <a:pt x="232357" y="90467"/>
                  </a:lnTo>
                  <a:lnTo>
                    <a:pt x="232314" y="90083"/>
                  </a:lnTo>
                  <a:lnTo>
                    <a:pt x="232263" y="89709"/>
                  </a:lnTo>
                  <a:lnTo>
                    <a:pt x="232203" y="89325"/>
                  </a:lnTo>
                  <a:lnTo>
                    <a:pt x="232127" y="88950"/>
                  </a:lnTo>
                  <a:lnTo>
                    <a:pt x="232050" y="88575"/>
                  </a:lnTo>
                  <a:lnTo>
                    <a:pt x="231956" y="88209"/>
                  </a:lnTo>
                  <a:lnTo>
                    <a:pt x="231854" y="87843"/>
                  </a:lnTo>
                  <a:lnTo>
                    <a:pt x="231752" y="87485"/>
                  </a:lnTo>
                  <a:lnTo>
                    <a:pt x="231632" y="87127"/>
                  </a:lnTo>
                  <a:lnTo>
                    <a:pt x="231505" y="86769"/>
                  </a:lnTo>
                  <a:lnTo>
                    <a:pt x="231377" y="86420"/>
                  </a:lnTo>
                  <a:lnTo>
                    <a:pt x="231232" y="86079"/>
                  </a:lnTo>
                  <a:lnTo>
                    <a:pt x="231087" y="85730"/>
                  </a:lnTo>
                  <a:lnTo>
                    <a:pt x="230925" y="85398"/>
                  </a:lnTo>
                  <a:lnTo>
                    <a:pt x="230763" y="85066"/>
                  </a:lnTo>
                  <a:lnTo>
                    <a:pt x="230585" y="84733"/>
                  </a:lnTo>
                  <a:lnTo>
                    <a:pt x="230406" y="84410"/>
                  </a:lnTo>
                  <a:lnTo>
                    <a:pt x="230218" y="84094"/>
                  </a:lnTo>
                  <a:lnTo>
                    <a:pt x="230022" y="83779"/>
                  </a:lnTo>
                  <a:lnTo>
                    <a:pt x="229818" y="83472"/>
                  </a:lnTo>
                  <a:lnTo>
                    <a:pt x="229605" y="83166"/>
                  </a:lnTo>
                  <a:lnTo>
                    <a:pt x="229392" y="82868"/>
                  </a:lnTo>
                  <a:lnTo>
                    <a:pt x="229170" y="82578"/>
                  </a:lnTo>
                  <a:lnTo>
                    <a:pt x="228932" y="82288"/>
                  </a:lnTo>
                  <a:lnTo>
                    <a:pt x="228702" y="82007"/>
                  </a:lnTo>
                  <a:lnTo>
                    <a:pt x="228455" y="81734"/>
                  </a:lnTo>
                  <a:lnTo>
                    <a:pt x="228199" y="81462"/>
                  </a:lnTo>
                  <a:lnTo>
                    <a:pt x="227944" y="81206"/>
                  </a:lnTo>
                  <a:lnTo>
                    <a:pt x="227679" y="80942"/>
                  </a:lnTo>
                  <a:lnTo>
                    <a:pt x="227415" y="80695"/>
                  </a:lnTo>
                  <a:lnTo>
                    <a:pt x="227134" y="80448"/>
                  </a:lnTo>
                  <a:lnTo>
                    <a:pt x="226853" y="80210"/>
                  </a:lnTo>
                  <a:lnTo>
                    <a:pt x="226572" y="79979"/>
                  </a:lnTo>
                  <a:lnTo>
                    <a:pt x="226274" y="79758"/>
                  </a:lnTo>
                  <a:lnTo>
                    <a:pt x="225984" y="79536"/>
                  </a:lnTo>
                  <a:lnTo>
                    <a:pt x="225677" y="79332"/>
                  </a:lnTo>
                  <a:lnTo>
                    <a:pt x="225371" y="79128"/>
                  </a:lnTo>
                  <a:lnTo>
                    <a:pt x="225056" y="78932"/>
                  </a:lnTo>
                  <a:lnTo>
                    <a:pt x="224740" y="78744"/>
                  </a:lnTo>
                  <a:lnTo>
                    <a:pt x="224417" y="78565"/>
                  </a:lnTo>
                  <a:lnTo>
                    <a:pt x="224084" y="78386"/>
                  </a:lnTo>
                  <a:lnTo>
                    <a:pt x="223752" y="78224"/>
                  </a:lnTo>
                  <a:lnTo>
                    <a:pt x="223411" y="78063"/>
                  </a:lnTo>
                  <a:lnTo>
                    <a:pt x="223070" y="77918"/>
                  </a:lnTo>
                  <a:lnTo>
                    <a:pt x="222730" y="77773"/>
                  </a:lnTo>
                  <a:lnTo>
                    <a:pt x="222380" y="77637"/>
                  </a:lnTo>
                  <a:lnTo>
                    <a:pt x="222023" y="77517"/>
                  </a:lnTo>
                  <a:lnTo>
                    <a:pt x="221665" y="77398"/>
                  </a:lnTo>
                  <a:lnTo>
                    <a:pt x="221307" y="77287"/>
                  </a:lnTo>
                  <a:lnTo>
                    <a:pt x="220941" y="77194"/>
                  </a:lnTo>
                  <a:lnTo>
                    <a:pt x="220574" y="77100"/>
                  </a:lnTo>
                  <a:lnTo>
                    <a:pt x="220199" y="77023"/>
                  </a:lnTo>
                  <a:lnTo>
                    <a:pt x="219825" y="76947"/>
                  </a:lnTo>
                  <a:lnTo>
                    <a:pt x="219441" y="76887"/>
                  </a:lnTo>
                  <a:lnTo>
                    <a:pt x="219066" y="76836"/>
                  </a:lnTo>
                  <a:lnTo>
                    <a:pt x="218675" y="76785"/>
                  </a:lnTo>
                  <a:lnTo>
                    <a:pt x="218291" y="76751"/>
                  </a:lnTo>
                  <a:lnTo>
                    <a:pt x="217899" y="76725"/>
                  </a:lnTo>
                  <a:lnTo>
                    <a:pt x="217507" y="76717"/>
                  </a:lnTo>
                  <a:lnTo>
                    <a:pt x="217115" y="76708"/>
                  </a:lnTo>
                  <a:lnTo>
                    <a:pt x="216800" y="76708"/>
                  </a:lnTo>
                  <a:lnTo>
                    <a:pt x="216494" y="76725"/>
                  </a:lnTo>
                  <a:lnTo>
                    <a:pt x="216187" y="76734"/>
                  </a:lnTo>
                  <a:lnTo>
                    <a:pt x="215880" y="76759"/>
                  </a:lnTo>
                  <a:lnTo>
                    <a:pt x="215573" y="76785"/>
                  </a:lnTo>
                  <a:lnTo>
                    <a:pt x="215267" y="76819"/>
                  </a:lnTo>
                  <a:lnTo>
                    <a:pt x="214969" y="76861"/>
                  </a:lnTo>
                  <a:lnTo>
                    <a:pt x="214670" y="76904"/>
                  </a:lnTo>
                  <a:lnTo>
                    <a:pt x="214372" y="76955"/>
                  </a:lnTo>
                  <a:lnTo>
                    <a:pt x="214074" y="77015"/>
                  </a:lnTo>
                  <a:lnTo>
                    <a:pt x="213776" y="77074"/>
                  </a:lnTo>
                  <a:lnTo>
                    <a:pt x="213486" y="77143"/>
                  </a:lnTo>
                  <a:lnTo>
                    <a:pt x="213197" y="77219"/>
                  </a:lnTo>
                  <a:lnTo>
                    <a:pt x="212907" y="77296"/>
                  </a:lnTo>
                  <a:lnTo>
                    <a:pt x="212626" y="77381"/>
                  </a:lnTo>
                  <a:lnTo>
                    <a:pt x="212345" y="77466"/>
                  </a:lnTo>
                  <a:lnTo>
                    <a:pt x="212064" y="77560"/>
                  </a:lnTo>
                  <a:lnTo>
                    <a:pt x="211782" y="77662"/>
                  </a:lnTo>
                  <a:lnTo>
                    <a:pt x="211510" y="77773"/>
                  </a:lnTo>
                  <a:lnTo>
                    <a:pt x="211237" y="77884"/>
                  </a:lnTo>
                  <a:lnTo>
                    <a:pt x="210965" y="77994"/>
                  </a:lnTo>
                  <a:lnTo>
                    <a:pt x="210700" y="78114"/>
                  </a:lnTo>
                  <a:lnTo>
                    <a:pt x="210436" y="78242"/>
                  </a:lnTo>
                  <a:lnTo>
                    <a:pt x="210172" y="78378"/>
                  </a:lnTo>
                  <a:lnTo>
                    <a:pt x="209908" y="78506"/>
                  </a:lnTo>
                  <a:lnTo>
                    <a:pt x="209653" y="78650"/>
                  </a:lnTo>
                  <a:lnTo>
                    <a:pt x="209397" y="78795"/>
                  </a:lnTo>
                  <a:lnTo>
                    <a:pt x="209150" y="78940"/>
                  </a:lnTo>
                  <a:lnTo>
                    <a:pt x="208903" y="79102"/>
                  </a:lnTo>
                  <a:lnTo>
                    <a:pt x="208656" y="79255"/>
                  </a:lnTo>
                  <a:lnTo>
                    <a:pt x="208417" y="79417"/>
                  </a:lnTo>
                  <a:lnTo>
                    <a:pt x="208179" y="79588"/>
                  </a:lnTo>
                  <a:lnTo>
                    <a:pt x="207949" y="79758"/>
                  </a:lnTo>
                  <a:lnTo>
                    <a:pt x="207719" y="79937"/>
                  </a:lnTo>
                  <a:lnTo>
                    <a:pt x="207489" y="80116"/>
                  </a:lnTo>
                  <a:lnTo>
                    <a:pt x="207267" y="80303"/>
                  </a:lnTo>
                  <a:lnTo>
                    <a:pt x="207046" y="80491"/>
                  </a:lnTo>
                  <a:lnTo>
                    <a:pt x="206824" y="80687"/>
                  </a:lnTo>
                  <a:lnTo>
                    <a:pt x="206611" y="80883"/>
                  </a:lnTo>
                  <a:lnTo>
                    <a:pt x="206407" y="81078"/>
                  </a:lnTo>
                  <a:lnTo>
                    <a:pt x="206202" y="81283"/>
                  </a:lnTo>
                  <a:lnTo>
                    <a:pt x="205998" y="81496"/>
                  </a:lnTo>
                  <a:lnTo>
                    <a:pt x="205802" y="81709"/>
                  </a:lnTo>
                  <a:lnTo>
                    <a:pt x="205606" y="81922"/>
                  </a:lnTo>
                  <a:lnTo>
                    <a:pt x="205418" y="82143"/>
                  </a:lnTo>
                  <a:lnTo>
                    <a:pt x="205231" y="82365"/>
                  </a:lnTo>
                  <a:lnTo>
                    <a:pt x="205052" y="82595"/>
                  </a:lnTo>
                  <a:lnTo>
                    <a:pt x="204873" y="82825"/>
                  </a:lnTo>
                  <a:lnTo>
                    <a:pt x="204703" y="83055"/>
                  </a:lnTo>
                  <a:lnTo>
                    <a:pt x="204532" y="83293"/>
                  </a:lnTo>
                  <a:lnTo>
                    <a:pt x="204371" y="83532"/>
                  </a:lnTo>
                  <a:lnTo>
                    <a:pt x="204209" y="83779"/>
                  </a:lnTo>
                  <a:lnTo>
                    <a:pt x="204055" y="84026"/>
                  </a:lnTo>
                  <a:lnTo>
                    <a:pt x="203902" y="84273"/>
                  </a:lnTo>
                  <a:lnTo>
                    <a:pt x="203757" y="84520"/>
                  </a:lnTo>
                  <a:lnTo>
                    <a:pt x="203612" y="84784"/>
                  </a:lnTo>
                  <a:lnTo>
                    <a:pt x="203476" y="85040"/>
                  </a:lnTo>
                  <a:lnTo>
                    <a:pt x="203348" y="85304"/>
                  </a:lnTo>
                  <a:lnTo>
                    <a:pt x="203220" y="85568"/>
                  </a:lnTo>
                  <a:lnTo>
                    <a:pt x="203101" y="85832"/>
                  </a:lnTo>
                  <a:lnTo>
                    <a:pt x="202982" y="86105"/>
                  </a:lnTo>
                  <a:lnTo>
                    <a:pt x="202871" y="86377"/>
                  </a:lnTo>
                  <a:lnTo>
                    <a:pt x="202760" y="86650"/>
                  </a:lnTo>
                  <a:lnTo>
                    <a:pt x="202667" y="86923"/>
                  </a:lnTo>
                  <a:lnTo>
                    <a:pt x="188431" y="86923"/>
                  </a:lnTo>
                  <a:lnTo>
                    <a:pt x="188320" y="84776"/>
                  </a:lnTo>
                  <a:lnTo>
                    <a:pt x="188192" y="82612"/>
                  </a:lnTo>
                  <a:lnTo>
                    <a:pt x="188065" y="80440"/>
                  </a:lnTo>
                  <a:lnTo>
                    <a:pt x="187920" y="78259"/>
                  </a:lnTo>
                  <a:lnTo>
                    <a:pt x="187775" y="76061"/>
                  </a:lnTo>
                  <a:lnTo>
                    <a:pt x="187613" y="73854"/>
                  </a:lnTo>
                  <a:lnTo>
                    <a:pt x="187443" y="71648"/>
                  </a:lnTo>
                  <a:lnTo>
                    <a:pt x="187255" y="69424"/>
                  </a:lnTo>
                  <a:lnTo>
                    <a:pt x="187059" y="67192"/>
                  </a:lnTo>
                  <a:lnTo>
                    <a:pt x="186855" y="64951"/>
                  </a:lnTo>
                  <a:lnTo>
                    <a:pt x="186642" y="62711"/>
                  </a:lnTo>
                  <a:lnTo>
                    <a:pt x="186412" y="60462"/>
                  </a:lnTo>
                  <a:lnTo>
                    <a:pt x="186173" y="58196"/>
                  </a:lnTo>
                  <a:lnTo>
                    <a:pt x="185918" y="55938"/>
                  </a:lnTo>
                  <a:lnTo>
                    <a:pt x="185654" y="53663"/>
                  </a:lnTo>
                  <a:lnTo>
                    <a:pt x="185381" y="51389"/>
                  </a:lnTo>
                  <a:lnTo>
                    <a:pt x="185347" y="51176"/>
                  </a:lnTo>
                  <a:lnTo>
                    <a:pt x="185313" y="50963"/>
                  </a:lnTo>
                  <a:lnTo>
                    <a:pt x="185262" y="50750"/>
                  </a:lnTo>
                  <a:lnTo>
                    <a:pt x="185202" y="50545"/>
                  </a:lnTo>
                  <a:lnTo>
                    <a:pt x="185134" y="50341"/>
                  </a:lnTo>
                  <a:lnTo>
                    <a:pt x="185066" y="50145"/>
                  </a:lnTo>
                  <a:lnTo>
                    <a:pt x="184981" y="49949"/>
                  </a:lnTo>
                  <a:lnTo>
                    <a:pt x="184895" y="49753"/>
                  </a:lnTo>
                  <a:lnTo>
                    <a:pt x="184793" y="49574"/>
                  </a:lnTo>
                  <a:lnTo>
                    <a:pt x="184691" y="49387"/>
                  </a:lnTo>
                  <a:lnTo>
                    <a:pt x="184580" y="49208"/>
                  </a:lnTo>
                  <a:lnTo>
                    <a:pt x="184461" y="49037"/>
                  </a:lnTo>
                  <a:lnTo>
                    <a:pt x="184333" y="48875"/>
                  </a:lnTo>
                  <a:lnTo>
                    <a:pt x="184205" y="48714"/>
                  </a:lnTo>
                  <a:lnTo>
                    <a:pt x="184069" y="48560"/>
                  </a:lnTo>
                  <a:lnTo>
                    <a:pt x="183924" y="48407"/>
                  </a:lnTo>
                  <a:lnTo>
                    <a:pt x="183771" y="48262"/>
                  </a:lnTo>
                  <a:lnTo>
                    <a:pt x="183617" y="48126"/>
                  </a:lnTo>
                  <a:lnTo>
                    <a:pt x="183456" y="47989"/>
                  </a:lnTo>
                  <a:lnTo>
                    <a:pt x="183294" y="47870"/>
                  </a:lnTo>
                  <a:lnTo>
                    <a:pt x="183115" y="47751"/>
                  </a:lnTo>
                  <a:lnTo>
                    <a:pt x="182944" y="47640"/>
                  </a:lnTo>
                  <a:lnTo>
                    <a:pt x="182757" y="47538"/>
                  </a:lnTo>
                  <a:lnTo>
                    <a:pt x="182570" y="47436"/>
                  </a:lnTo>
                  <a:lnTo>
                    <a:pt x="182382" y="47350"/>
                  </a:lnTo>
                  <a:lnTo>
                    <a:pt x="182186" y="47265"/>
                  </a:lnTo>
                  <a:lnTo>
                    <a:pt x="181990" y="47189"/>
                  </a:lnTo>
                  <a:lnTo>
                    <a:pt x="181786" y="47129"/>
                  </a:lnTo>
                  <a:lnTo>
                    <a:pt x="181581" y="47069"/>
                  </a:lnTo>
                  <a:lnTo>
                    <a:pt x="181368" y="47018"/>
                  </a:lnTo>
                  <a:lnTo>
                    <a:pt x="181155" y="46984"/>
                  </a:lnTo>
                  <a:lnTo>
                    <a:pt x="180942" y="46950"/>
                  </a:lnTo>
                  <a:lnTo>
                    <a:pt x="178668" y="46669"/>
                  </a:lnTo>
                  <a:lnTo>
                    <a:pt x="176410" y="46413"/>
                  </a:lnTo>
                  <a:lnTo>
                    <a:pt x="174152" y="46158"/>
                  </a:lnTo>
                  <a:lnTo>
                    <a:pt x="171903" y="45919"/>
                  </a:lnTo>
                  <a:lnTo>
                    <a:pt x="169654" y="45689"/>
                  </a:lnTo>
                  <a:lnTo>
                    <a:pt x="167422" y="45476"/>
                  </a:lnTo>
                  <a:lnTo>
                    <a:pt x="165190" y="45272"/>
                  </a:lnTo>
                  <a:lnTo>
                    <a:pt x="162967" y="45076"/>
                  </a:lnTo>
                  <a:lnTo>
                    <a:pt x="160752" y="44897"/>
                  </a:lnTo>
                  <a:lnTo>
                    <a:pt x="158545" y="44726"/>
                  </a:lnTo>
                  <a:lnTo>
                    <a:pt x="156347" y="44565"/>
                  </a:lnTo>
                  <a:lnTo>
                    <a:pt x="154158" y="44411"/>
                  </a:lnTo>
                  <a:lnTo>
                    <a:pt x="151985" y="44266"/>
                  </a:lnTo>
                  <a:lnTo>
                    <a:pt x="149813" y="44139"/>
                  </a:lnTo>
                  <a:lnTo>
                    <a:pt x="147657" y="44019"/>
                  </a:lnTo>
                  <a:lnTo>
                    <a:pt x="145511" y="43909"/>
                  </a:lnTo>
                  <a:lnTo>
                    <a:pt x="145511" y="29775"/>
                  </a:lnTo>
                  <a:lnTo>
                    <a:pt x="145792" y="29673"/>
                  </a:lnTo>
                  <a:lnTo>
                    <a:pt x="146064" y="29571"/>
                  </a:lnTo>
                  <a:lnTo>
                    <a:pt x="146337" y="29460"/>
                  </a:lnTo>
                  <a:lnTo>
                    <a:pt x="146610" y="29341"/>
                  </a:lnTo>
                  <a:lnTo>
                    <a:pt x="146874" y="29221"/>
                  </a:lnTo>
                  <a:lnTo>
                    <a:pt x="147138" y="29094"/>
                  </a:lnTo>
                  <a:lnTo>
                    <a:pt x="147402" y="28957"/>
                  </a:lnTo>
                  <a:lnTo>
                    <a:pt x="147657" y="28821"/>
                  </a:lnTo>
                  <a:lnTo>
                    <a:pt x="147913" y="28685"/>
                  </a:lnTo>
                  <a:lnTo>
                    <a:pt x="148169" y="28540"/>
                  </a:lnTo>
                  <a:lnTo>
                    <a:pt x="148416" y="28386"/>
                  </a:lnTo>
                  <a:lnTo>
                    <a:pt x="148663" y="28233"/>
                  </a:lnTo>
                  <a:lnTo>
                    <a:pt x="148910" y="28071"/>
                  </a:lnTo>
                  <a:lnTo>
                    <a:pt x="149148" y="27909"/>
                  </a:lnTo>
                  <a:lnTo>
                    <a:pt x="149387" y="27739"/>
                  </a:lnTo>
                  <a:lnTo>
                    <a:pt x="149617" y="27569"/>
                  </a:lnTo>
                  <a:lnTo>
                    <a:pt x="149847" y="27390"/>
                  </a:lnTo>
                  <a:lnTo>
                    <a:pt x="150077" y="27211"/>
                  </a:lnTo>
                  <a:lnTo>
                    <a:pt x="150298" y="27023"/>
                  </a:lnTo>
                  <a:lnTo>
                    <a:pt x="150520" y="26836"/>
                  </a:lnTo>
                  <a:lnTo>
                    <a:pt x="150733" y="26640"/>
                  </a:lnTo>
                  <a:lnTo>
                    <a:pt x="150946" y="26444"/>
                  </a:lnTo>
                  <a:lnTo>
                    <a:pt x="151159" y="26240"/>
                  </a:lnTo>
                  <a:lnTo>
                    <a:pt x="151363" y="26035"/>
                  </a:lnTo>
                  <a:lnTo>
                    <a:pt x="151559" y="25822"/>
                  </a:lnTo>
                  <a:lnTo>
                    <a:pt x="151755" y="25609"/>
                  </a:lnTo>
                  <a:lnTo>
                    <a:pt x="151951" y="25396"/>
                  </a:lnTo>
                  <a:lnTo>
                    <a:pt x="152139" y="25175"/>
                  </a:lnTo>
                  <a:lnTo>
                    <a:pt x="152326" y="24953"/>
                  </a:lnTo>
                  <a:lnTo>
                    <a:pt x="152505" y="24723"/>
                  </a:lnTo>
                  <a:lnTo>
                    <a:pt x="152684" y="24493"/>
                  </a:lnTo>
                  <a:lnTo>
                    <a:pt x="152854" y="24263"/>
                  </a:lnTo>
                  <a:lnTo>
                    <a:pt x="153016" y="24025"/>
                  </a:lnTo>
                  <a:lnTo>
                    <a:pt x="153186" y="23777"/>
                  </a:lnTo>
                  <a:lnTo>
                    <a:pt x="153340" y="23539"/>
                  </a:lnTo>
                  <a:lnTo>
                    <a:pt x="153493" y="23292"/>
                  </a:lnTo>
                  <a:lnTo>
                    <a:pt x="153646" y="23036"/>
                  </a:lnTo>
                  <a:lnTo>
                    <a:pt x="153791" y="22789"/>
                  </a:lnTo>
                  <a:lnTo>
                    <a:pt x="153928" y="22525"/>
                  </a:lnTo>
                  <a:lnTo>
                    <a:pt x="154064" y="22270"/>
                  </a:lnTo>
                  <a:lnTo>
                    <a:pt x="154200" y="22005"/>
                  </a:lnTo>
                  <a:lnTo>
                    <a:pt x="154319" y="21741"/>
                  </a:lnTo>
                  <a:lnTo>
                    <a:pt x="154447" y="21477"/>
                  </a:lnTo>
                  <a:lnTo>
                    <a:pt x="154558" y="21205"/>
                  </a:lnTo>
                  <a:lnTo>
                    <a:pt x="154669" y="20932"/>
                  </a:lnTo>
                  <a:lnTo>
                    <a:pt x="154780" y="20659"/>
                  </a:lnTo>
                  <a:lnTo>
                    <a:pt x="154873" y="20378"/>
                  </a:lnTo>
                  <a:lnTo>
                    <a:pt x="154967" y="20097"/>
                  </a:lnTo>
                  <a:lnTo>
                    <a:pt x="155061" y="19816"/>
                  </a:lnTo>
                  <a:lnTo>
                    <a:pt x="155146" y="19526"/>
                  </a:lnTo>
                  <a:lnTo>
                    <a:pt x="155223" y="19245"/>
                  </a:lnTo>
                  <a:lnTo>
                    <a:pt x="155299" y="18956"/>
                  </a:lnTo>
                  <a:lnTo>
                    <a:pt x="155367" y="18657"/>
                  </a:lnTo>
                  <a:lnTo>
                    <a:pt x="155427" y="18368"/>
                  </a:lnTo>
                  <a:lnTo>
                    <a:pt x="155487" y="18070"/>
                  </a:lnTo>
                  <a:lnTo>
                    <a:pt x="155538" y="17771"/>
                  </a:lnTo>
                  <a:lnTo>
                    <a:pt x="155580" y="17473"/>
                  </a:lnTo>
                  <a:lnTo>
                    <a:pt x="155623" y="17175"/>
                  </a:lnTo>
                  <a:lnTo>
                    <a:pt x="155657" y="16868"/>
                  </a:lnTo>
                  <a:lnTo>
                    <a:pt x="155683" y="16562"/>
                  </a:lnTo>
                  <a:lnTo>
                    <a:pt x="155700" y="16255"/>
                  </a:lnTo>
                  <a:lnTo>
                    <a:pt x="155717" y="15948"/>
                  </a:lnTo>
                  <a:lnTo>
                    <a:pt x="155725" y="15641"/>
                  </a:lnTo>
                  <a:lnTo>
                    <a:pt x="155734" y="15326"/>
                  </a:lnTo>
                  <a:lnTo>
                    <a:pt x="155725" y="14934"/>
                  </a:lnTo>
                  <a:lnTo>
                    <a:pt x="155708" y="14543"/>
                  </a:lnTo>
                  <a:lnTo>
                    <a:pt x="155683" y="14151"/>
                  </a:lnTo>
                  <a:lnTo>
                    <a:pt x="155649" y="13759"/>
                  </a:lnTo>
                  <a:lnTo>
                    <a:pt x="155606" y="13375"/>
                  </a:lnTo>
                  <a:lnTo>
                    <a:pt x="155555" y="12992"/>
                  </a:lnTo>
                  <a:lnTo>
                    <a:pt x="155495" y="12617"/>
                  </a:lnTo>
                  <a:lnTo>
                    <a:pt x="155418" y="12242"/>
                  </a:lnTo>
                  <a:lnTo>
                    <a:pt x="155342" y="11867"/>
                  </a:lnTo>
                  <a:lnTo>
                    <a:pt x="155248" y="11501"/>
                  </a:lnTo>
                  <a:lnTo>
                    <a:pt x="155146" y="11135"/>
                  </a:lnTo>
                  <a:lnTo>
                    <a:pt x="155044" y="10777"/>
                  </a:lnTo>
                  <a:lnTo>
                    <a:pt x="154924" y="10419"/>
                  </a:lnTo>
                  <a:lnTo>
                    <a:pt x="154797" y="10061"/>
                  </a:lnTo>
                  <a:lnTo>
                    <a:pt x="154669" y="9712"/>
                  </a:lnTo>
                  <a:lnTo>
                    <a:pt x="154524" y="9363"/>
                  </a:lnTo>
                  <a:lnTo>
                    <a:pt x="154379" y="9022"/>
                  </a:lnTo>
                  <a:lnTo>
                    <a:pt x="154217" y="8690"/>
                  </a:lnTo>
                  <a:lnTo>
                    <a:pt x="154055" y="8357"/>
                  </a:lnTo>
                  <a:lnTo>
                    <a:pt x="153876" y="8025"/>
                  </a:lnTo>
                  <a:lnTo>
                    <a:pt x="153698" y="7701"/>
                  </a:lnTo>
                  <a:lnTo>
                    <a:pt x="153510" y="7386"/>
                  </a:lnTo>
                  <a:lnTo>
                    <a:pt x="153314" y="7071"/>
                  </a:lnTo>
                  <a:lnTo>
                    <a:pt x="153110" y="6764"/>
                  </a:lnTo>
                  <a:lnTo>
                    <a:pt x="152897" y="6458"/>
                  </a:lnTo>
                  <a:lnTo>
                    <a:pt x="152684" y="6159"/>
                  </a:lnTo>
                  <a:lnTo>
                    <a:pt x="152462" y="5870"/>
                  </a:lnTo>
                  <a:lnTo>
                    <a:pt x="152224" y="5580"/>
                  </a:lnTo>
                  <a:lnTo>
                    <a:pt x="151985" y="5299"/>
                  </a:lnTo>
                  <a:lnTo>
                    <a:pt x="151747" y="5026"/>
                  </a:lnTo>
                  <a:lnTo>
                    <a:pt x="151491" y="4754"/>
                  </a:lnTo>
                  <a:lnTo>
                    <a:pt x="151235" y="4498"/>
                  </a:lnTo>
                  <a:lnTo>
                    <a:pt x="150971" y="4234"/>
                  </a:lnTo>
                  <a:lnTo>
                    <a:pt x="150707" y="3987"/>
                  </a:lnTo>
                  <a:lnTo>
                    <a:pt x="150426" y="3740"/>
                  </a:lnTo>
                  <a:lnTo>
                    <a:pt x="150145" y="3501"/>
                  </a:lnTo>
                  <a:lnTo>
                    <a:pt x="149864" y="3271"/>
                  </a:lnTo>
                  <a:lnTo>
                    <a:pt x="149566" y="3050"/>
                  </a:lnTo>
                  <a:lnTo>
                    <a:pt x="149268" y="2828"/>
                  </a:lnTo>
                  <a:lnTo>
                    <a:pt x="148969" y="2624"/>
                  </a:lnTo>
                  <a:lnTo>
                    <a:pt x="148663" y="2419"/>
                  </a:lnTo>
                  <a:lnTo>
                    <a:pt x="148347" y="2224"/>
                  </a:lnTo>
                  <a:lnTo>
                    <a:pt x="148024" y="2036"/>
                  </a:lnTo>
                  <a:lnTo>
                    <a:pt x="147700" y="1849"/>
                  </a:lnTo>
                  <a:lnTo>
                    <a:pt x="147376" y="1678"/>
                  </a:lnTo>
                  <a:lnTo>
                    <a:pt x="147044" y="1516"/>
                  </a:lnTo>
                  <a:lnTo>
                    <a:pt x="146703" y="1355"/>
                  </a:lnTo>
                  <a:lnTo>
                    <a:pt x="146362" y="1210"/>
                  </a:lnTo>
                  <a:lnTo>
                    <a:pt x="146022" y="1065"/>
                  </a:lnTo>
                  <a:lnTo>
                    <a:pt x="145672" y="929"/>
                  </a:lnTo>
                  <a:lnTo>
                    <a:pt x="145315" y="809"/>
                  </a:lnTo>
                  <a:lnTo>
                    <a:pt x="144957" y="690"/>
                  </a:lnTo>
                  <a:lnTo>
                    <a:pt x="144599" y="579"/>
                  </a:lnTo>
                  <a:lnTo>
                    <a:pt x="144233" y="486"/>
                  </a:lnTo>
                  <a:lnTo>
                    <a:pt x="143858" y="392"/>
                  </a:lnTo>
                  <a:lnTo>
                    <a:pt x="143491" y="315"/>
                  </a:lnTo>
                  <a:lnTo>
                    <a:pt x="143117" y="239"/>
                  </a:lnTo>
                  <a:lnTo>
                    <a:pt x="142733" y="179"/>
                  </a:lnTo>
                  <a:lnTo>
                    <a:pt x="142350" y="119"/>
                  </a:lnTo>
                  <a:lnTo>
                    <a:pt x="141966" y="77"/>
                  </a:lnTo>
                  <a:lnTo>
                    <a:pt x="141583" y="43"/>
                  </a:lnTo>
                  <a:lnTo>
                    <a:pt x="141191" y="17"/>
                  </a:lnTo>
                  <a:lnTo>
                    <a:pt x="140799" y="9"/>
                  </a:lnTo>
                  <a:lnTo>
                    <a:pt x="140407" y="0"/>
                  </a:lnTo>
                  <a:lnTo>
                    <a:pt x="140007" y="9"/>
                  </a:lnTo>
                  <a:lnTo>
                    <a:pt x="139615" y="17"/>
                  </a:lnTo>
                  <a:lnTo>
                    <a:pt x="139223" y="43"/>
                  </a:lnTo>
                  <a:lnTo>
                    <a:pt x="138840" y="77"/>
                  </a:lnTo>
                  <a:lnTo>
                    <a:pt x="138457" y="119"/>
                  </a:lnTo>
                  <a:lnTo>
                    <a:pt x="138073" y="179"/>
                  </a:lnTo>
                  <a:lnTo>
                    <a:pt x="137698" y="239"/>
                  </a:lnTo>
                  <a:lnTo>
                    <a:pt x="137323" y="315"/>
                  </a:lnTo>
                  <a:lnTo>
                    <a:pt x="136949" y="392"/>
                  </a:lnTo>
                  <a:lnTo>
                    <a:pt x="136582" y="486"/>
                  </a:lnTo>
                  <a:lnTo>
                    <a:pt x="136216" y="579"/>
                  </a:lnTo>
                  <a:lnTo>
                    <a:pt x="135850" y="690"/>
                  </a:lnTo>
                  <a:lnTo>
                    <a:pt x="135492" y="809"/>
                  </a:lnTo>
                  <a:lnTo>
                    <a:pt x="135142" y="929"/>
                  </a:lnTo>
                  <a:lnTo>
                    <a:pt x="134793" y="1065"/>
                  </a:lnTo>
                  <a:lnTo>
                    <a:pt x="134444" y="1210"/>
                  </a:lnTo>
                  <a:lnTo>
                    <a:pt x="134103" y="1355"/>
                  </a:lnTo>
                  <a:lnTo>
                    <a:pt x="133762" y="1516"/>
                  </a:lnTo>
                  <a:lnTo>
                    <a:pt x="133430" y="1678"/>
                  </a:lnTo>
                  <a:lnTo>
                    <a:pt x="133106" y="1849"/>
                  </a:lnTo>
                  <a:lnTo>
                    <a:pt x="132783" y="2036"/>
                  </a:lnTo>
                  <a:lnTo>
                    <a:pt x="132459" y="2224"/>
                  </a:lnTo>
                  <a:lnTo>
                    <a:pt x="132152" y="2419"/>
                  </a:lnTo>
                  <a:lnTo>
                    <a:pt x="131837" y="2624"/>
                  </a:lnTo>
                  <a:lnTo>
                    <a:pt x="131539" y="2828"/>
                  </a:lnTo>
                  <a:lnTo>
                    <a:pt x="131241" y="3050"/>
                  </a:lnTo>
                  <a:lnTo>
                    <a:pt x="130951" y="3271"/>
                  </a:lnTo>
                  <a:lnTo>
                    <a:pt x="130661" y="3501"/>
                  </a:lnTo>
                  <a:lnTo>
                    <a:pt x="130380" y="3740"/>
                  </a:lnTo>
                  <a:lnTo>
                    <a:pt x="130108" y="3987"/>
                  </a:lnTo>
                  <a:lnTo>
                    <a:pt x="129835" y="4234"/>
                  </a:lnTo>
                  <a:lnTo>
                    <a:pt x="129571" y="4498"/>
                  </a:lnTo>
                  <a:lnTo>
                    <a:pt x="129315" y="4754"/>
                  </a:lnTo>
                  <a:lnTo>
                    <a:pt x="129060" y="5026"/>
                  </a:lnTo>
                  <a:lnTo>
                    <a:pt x="128821" y="5299"/>
                  </a:lnTo>
                  <a:lnTo>
                    <a:pt x="128583" y="5580"/>
                  </a:lnTo>
                  <a:lnTo>
                    <a:pt x="128353" y="5870"/>
                  </a:lnTo>
                  <a:lnTo>
                    <a:pt x="128123" y="6159"/>
                  </a:lnTo>
                  <a:lnTo>
                    <a:pt x="127910" y="6458"/>
                  </a:lnTo>
                  <a:lnTo>
                    <a:pt x="127697" y="6764"/>
                  </a:lnTo>
                  <a:lnTo>
                    <a:pt x="127492" y="7071"/>
                  </a:lnTo>
                  <a:lnTo>
                    <a:pt x="127296" y="7386"/>
                  </a:lnTo>
                  <a:lnTo>
                    <a:pt x="127109" y="7701"/>
                  </a:lnTo>
                  <a:lnTo>
                    <a:pt x="126930" y="8025"/>
                  </a:lnTo>
                  <a:lnTo>
                    <a:pt x="126759" y="8357"/>
                  </a:lnTo>
                  <a:lnTo>
                    <a:pt x="126589" y="8690"/>
                  </a:lnTo>
                  <a:lnTo>
                    <a:pt x="126436" y="9022"/>
                  </a:lnTo>
                  <a:lnTo>
                    <a:pt x="126282" y="9363"/>
                  </a:lnTo>
                  <a:lnTo>
                    <a:pt x="126146" y="9712"/>
                  </a:lnTo>
                  <a:lnTo>
                    <a:pt x="126010" y="10061"/>
                  </a:lnTo>
                  <a:lnTo>
                    <a:pt x="125882" y="10419"/>
                  </a:lnTo>
                  <a:lnTo>
                    <a:pt x="125771" y="10777"/>
                  </a:lnTo>
                  <a:lnTo>
                    <a:pt x="125660" y="11135"/>
                  </a:lnTo>
                  <a:lnTo>
                    <a:pt x="125558" y="11501"/>
                  </a:lnTo>
                  <a:lnTo>
                    <a:pt x="125473" y="11867"/>
                  </a:lnTo>
                  <a:lnTo>
                    <a:pt x="125388" y="12242"/>
                  </a:lnTo>
                  <a:lnTo>
                    <a:pt x="125320" y="12617"/>
                  </a:lnTo>
                  <a:lnTo>
                    <a:pt x="125252" y="12992"/>
                  </a:lnTo>
                  <a:lnTo>
                    <a:pt x="125200" y="13375"/>
                  </a:lnTo>
                  <a:lnTo>
                    <a:pt x="125158" y="13759"/>
                  </a:lnTo>
                  <a:lnTo>
                    <a:pt x="125124" y="14151"/>
                  </a:lnTo>
                  <a:lnTo>
                    <a:pt x="125098" y="14543"/>
                  </a:lnTo>
                  <a:lnTo>
                    <a:pt x="125081" y="14934"/>
                  </a:lnTo>
                  <a:lnTo>
                    <a:pt x="125081" y="15326"/>
                  </a:lnTo>
                  <a:lnTo>
                    <a:pt x="125081" y="15641"/>
                  </a:lnTo>
                  <a:lnTo>
                    <a:pt x="125090" y="15948"/>
                  </a:lnTo>
                  <a:lnTo>
                    <a:pt x="125107" y="16255"/>
                  </a:lnTo>
                  <a:lnTo>
                    <a:pt x="125124" y="16562"/>
                  </a:lnTo>
                  <a:lnTo>
                    <a:pt x="125158" y="16868"/>
                  </a:lnTo>
                  <a:lnTo>
                    <a:pt x="125192" y="17175"/>
                  </a:lnTo>
                  <a:lnTo>
                    <a:pt x="125226" y="17473"/>
                  </a:lnTo>
                  <a:lnTo>
                    <a:pt x="125269" y="17771"/>
                  </a:lnTo>
                  <a:lnTo>
                    <a:pt x="125320" y="18070"/>
                  </a:lnTo>
                  <a:lnTo>
                    <a:pt x="125379" y="18368"/>
                  </a:lnTo>
                  <a:lnTo>
                    <a:pt x="125439" y="18657"/>
                  </a:lnTo>
                  <a:lnTo>
                    <a:pt x="125507" y="18956"/>
                  </a:lnTo>
                  <a:lnTo>
                    <a:pt x="125584" y="19245"/>
                  </a:lnTo>
                  <a:lnTo>
                    <a:pt x="125660" y="19526"/>
                  </a:lnTo>
                  <a:lnTo>
                    <a:pt x="125746" y="19816"/>
                  </a:lnTo>
                  <a:lnTo>
                    <a:pt x="125839" y="20097"/>
                  </a:lnTo>
                  <a:lnTo>
                    <a:pt x="125933" y="20378"/>
                  </a:lnTo>
                  <a:lnTo>
                    <a:pt x="126035" y="20659"/>
                  </a:lnTo>
                  <a:lnTo>
                    <a:pt x="126138" y="20932"/>
                  </a:lnTo>
                  <a:lnTo>
                    <a:pt x="126248" y="21205"/>
                  </a:lnTo>
                  <a:lnTo>
                    <a:pt x="126368" y="21477"/>
                  </a:lnTo>
                  <a:lnTo>
                    <a:pt x="126487" y="21741"/>
                  </a:lnTo>
                  <a:lnTo>
                    <a:pt x="126615" y="22005"/>
                  </a:lnTo>
                  <a:lnTo>
                    <a:pt x="126742" y="22270"/>
                  </a:lnTo>
                  <a:lnTo>
                    <a:pt x="126879" y="22525"/>
                  </a:lnTo>
                  <a:lnTo>
                    <a:pt x="127015" y="22789"/>
                  </a:lnTo>
                  <a:lnTo>
                    <a:pt x="127160" y="23036"/>
                  </a:lnTo>
                  <a:lnTo>
                    <a:pt x="127313" y="23292"/>
                  </a:lnTo>
                  <a:lnTo>
                    <a:pt x="127467" y="23539"/>
                  </a:lnTo>
                  <a:lnTo>
                    <a:pt x="127628" y="23777"/>
                  </a:lnTo>
                  <a:lnTo>
                    <a:pt x="127790" y="24025"/>
                  </a:lnTo>
                  <a:lnTo>
                    <a:pt x="127961" y="24263"/>
                  </a:lnTo>
                  <a:lnTo>
                    <a:pt x="128131" y="24493"/>
                  </a:lnTo>
                  <a:lnTo>
                    <a:pt x="128301" y="24723"/>
                  </a:lnTo>
                  <a:lnTo>
                    <a:pt x="128489" y="24953"/>
                  </a:lnTo>
                  <a:lnTo>
                    <a:pt x="128668" y="25175"/>
                  </a:lnTo>
                  <a:lnTo>
                    <a:pt x="128855" y="25396"/>
                  </a:lnTo>
                  <a:lnTo>
                    <a:pt x="129051" y="25609"/>
                  </a:lnTo>
                  <a:lnTo>
                    <a:pt x="129247" y="25822"/>
                  </a:lnTo>
                  <a:lnTo>
                    <a:pt x="129452" y="26035"/>
                  </a:lnTo>
                  <a:lnTo>
                    <a:pt x="129656" y="26240"/>
                  </a:lnTo>
                  <a:lnTo>
                    <a:pt x="129860" y="26444"/>
                  </a:lnTo>
                  <a:lnTo>
                    <a:pt x="130073" y="26640"/>
                  </a:lnTo>
                  <a:lnTo>
                    <a:pt x="130286" y="26836"/>
                  </a:lnTo>
                  <a:lnTo>
                    <a:pt x="130508" y="27023"/>
                  </a:lnTo>
                  <a:lnTo>
                    <a:pt x="130729" y="27211"/>
                  </a:lnTo>
                  <a:lnTo>
                    <a:pt x="130959" y="27390"/>
                  </a:lnTo>
                  <a:lnTo>
                    <a:pt x="131190" y="27569"/>
                  </a:lnTo>
                  <a:lnTo>
                    <a:pt x="131428" y="27739"/>
                  </a:lnTo>
                  <a:lnTo>
                    <a:pt x="131658" y="27909"/>
                  </a:lnTo>
                  <a:lnTo>
                    <a:pt x="131905" y="28071"/>
                  </a:lnTo>
                  <a:lnTo>
                    <a:pt x="132144" y="28233"/>
                  </a:lnTo>
                  <a:lnTo>
                    <a:pt x="132391" y="28386"/>
                  </a:lnTo>
                  <a:lnTo>
                    <a:pt x="132638" y="28540"/>
                  </a:lnTo>
                  <a:lnTo>
                    <a:pt x="132893" y="28685"/>
                  </a:lnTo>
                  <a:lnTo>
                    <a:pt x="133149" y="28821"/>
                  </a:lnTo>
                  <a:lnTo>
                    <a:pt x="133405" y="28957"/>
                  </a:lnTo>
                  <a:lnTo>
                    <a:pt x="133669" y="29094"/>
                  </a:lnTo>
                  <a:lnTo>
                    <a:pt x="133933" y="29221"/>
                  </a:lnTo>
                  <a:lnTo>
                    <a:pt x="134197" y="29341"/>
                  </a:lnTo>
                  <a:lnTo>
                    <a:pt x="134469" y="29460"/>
                  </a:lnTo>
                  <a:lnTo>
                    <a:pt x="134742" y="29571"/>
                  </a:lnTo>
                  <a:lnTo>
                    <a:pt x="135015" y="29673"/>
                  </a:lnTo>
                  <a:lnTo>
                    <a:pt x="135296" y="29775"/>
                  </a:lnTo>
                  <a:lnTo>
                    <a:pt x="135296" y="43491"/>
                  </a:lnTo>
                  <a:lnTo>
                    <a:pt x="132706" y="43415"/>
                  </a:lnTo>
                  <a:lnTo>
                    <a:pt x="130142" y="43346"/>
                  </a:lnTo>
                  <a:lnTo>
                    <a:pt x="127594" y="43295"/>
                  </a:lnTo>
                  <a:lnTo>
                    <a:pt x="125081" y="43261"/>
                  </a:lnTo>
                  <a:lnTo>
                    <a:pt x="122585" y="43227"/>
                  </a:lnTo>
                  <a:lnTo>
                    <a:pt x="120123" y="43210"/>
                  </a:lnTo>
                  <a:lnTo>
                    <a:pt x="117686" y="43202"/>
                  </a:lnTo>
                  <a:lnTo>
                    <a:pt x="115275" y="43210"/>
                  </a:lnTo>
                  <a:lnTo>
                    <a:pt x="112898" y="43219"/>
                  </a:lnTo>
                  <a:lnTo>
                    <a:pt x="110547" y="43244"/>
                  </a:lnTo>
                  <a:lnTo>
                    <a:pt x="108230" y="43270"/>
                  </a:lnTo>
                  <a:lnTo>
                    <a:pt x="105947" y="43312"/>
                  </a:lnTo>
                  <a:lnTo>
                    <a:pt x="103698" y="43355"/>
                  </a:lnTo>
                  <a:lnTo>
                    <a:pt x="101474" y="43415"/>
                  </a:lnTo>
                  <a:lnTo>
                    <a:pt x="99293" y="43474"/>
                  </a:lnTo>
                  <a:lnTo>
                    <a:pt x="97146" y="43542"/>
                  </a:lnTo>
                  <a:lnTo>
                    <a:pt x="97146" y="29775"/>
                  </a:lnTo>
                  <a:lnTo>
                    <a:pt x="97427" y="29673"/>
                  </a:lnTo>
                  <a:lnTo>
                    <a:pt x="97700" y="29571"/>
                  </a:lnTo>
                  <a:lnTo>
                    <a:pt x="97973" y="29460"/>
                  </a:lnTo>
                  <a:lnTo>
                    <a:pt x="98245" y="29341"/>
                  </a:lnTo>
                  <a:lnTo>
                    <a:pt x="98509" y="29221"/>
                  </a:lnTo>
                  <a:lnTo>
                    <a:pt x="98773" y="29094"/>
                  </a:lnTo>
                  <a:lnTo>
                    <a:pt x="99038" y="28957"/>
                  </a:lnTo>
                  <a:lnTo>
                    <a:pt x="99293" y="28821"/>
                  </a:lnTo>
                  <a:lnTo>
                    <a:pt x="99549" y="28685"/>
                  </a:lnTo>
                  <a:lnTo>
                    <a:pt x="99804" y="28540"/>
                  </a:lnTo>
                  <a:lnTo>
                    <a:pt x="100051" y="28386"/>
                  </a:lnTo>
                  <a:lnTo>
                    <a:pt x="100298" y="28233"/>
                  </a:lnTo>
                  <a:lnTo>
                    <a:pt x="100545" y="28071"/>
                  </a:lnTo>
                  <a:lnTo>
                    <a:pt x="100784" y="27909"/>
                  </a:lnTo>
                  <a:lnTo>
                    <a:pt x="101023" y="27739"/>
                  </a:lnTo>
                  <a:lnTo>
                    <a:pt x="101253" y="27569"/>
                  </a:lnTo>
                  <a:lnTo>
                    <a:pt x="101483" y="27390"/>
                  </a:lnTo>
                  <a:lnTo>
                    <a:pt x="101713" y="27211"/>
                  </a:lnTo>
                  <a:lnTo>
                    <a:pt x="101934" y="27023"/>
                  </a:lnTo>
                  <a:lnTo>
                    <a:pt x="102156" y="26836"/>
                  </a:lnTo>
                  <a:lnTo>
                    <a:pt x="102369" y="26640"/>
                  </a:lnTo>
                  <a:lnTo>
                    <a:pt x="102582" y="26444"/>
                  </a:lnTo>
                  <a:lnTo>
                    <a:pt x="102786" y="26240"/>
                  </a:lnTo>
                  <a:lnTo>
                    <a:pt x="102991" y="26035"/>
                  </a:lnTo>
                  <a:lnTo>
                    <a:pt x="103195" y="25822"/>
                  </a:lnTo>
                  <a:lnTo>
                    <a:pt x="103391" y="25609"/>
                  </a:lnTo>
                  <a:lnTo>
                    <a:pt x="103587" y="25396"/>
                  </a:lnTo>
                  <a:lnTo>
                    <a:pt x="103774" y="25175"/>
                  </a:lnTo>
                  <a:lnTo>
                    <a:pt x="103962" y="24953"/>
                  </a:lnTo>
                  <a:lnTo>
                    <a:pt x="104141" y="24723"/>
                  </a:lnTo>
                  <a:lnTo>
                    <a:pt x="104320" y="24493"/>
                  </a:lnTo>
                  <a:lnTo>
                    <a:pt x="104490" y="24263"/>
                  </a:lnTo>
                  <a:lnTo>
                    <a:pt x="104652" y="24025"/>
                  </a:lnTo>
                  <a:lnTo>
                    <a:pt x="104822" y="23777"/>
                  </a:lnTo>
                  <a:lnTo>
                    <a:pt x="104976" y="23539"/>
                  </a:lnTo>
                  <a:lnTo>
                    <a:pt x="105129" y="23292"/>
                  </a:lnTo>
                  <a:lnTo>
                    <a:pt x="105282" y="23036"/>
                  </a:lnTo>
                  <a:lnTo>
                    <a:pt x="105427" y="22789"/>
                  </a:lnTo>
                  <a:lnTo>
                    <a:pt x="105563" y="22525"/>
                  </a:lnTo>
                  <a:lnTo>
                    <a:pt x="105700" y="22270"/>
                  </a:lnTo>
                  <a:lnTo>
                    <a:pt x="105836" y="22005"/>
                  </a:lnTo>
                  <a:lnTo>
                    <a:pt x="105955" y="21741"/>
                  </a:lnTo>
                  <a:lnTo>
                    <a:pt x="106075" y="21477"/>
                  </a:lnTo>
                  <a:lnTo>
                    <a:pt x="106194" y="21205"/>
                  </a:lnTo>
                  <a:lnTo>
                    <a:pt x="106305" y="20932"/>
                  </a:lnTo>
                  <a:lnTo>
                    <a:pt x="106407" y="20659"/>
                  </a:lnTo>
                  <a:lnTo>
                    <a:pt x="106509" y="20378"/>
                  </a:lnTo>
                  <a:lnTo>
                    <a:pt x="106603" y="20097"/>
                  </a:lnTo>
                  <a:lnTo>
                    <a:pt x="106696" y="19816"/>
                  </a:lnTo>
                  <a:lnTo>
                    <a:pt x="106782" y="19526"/>
                  </a:lnTo>
                  <a:lnTo>
                    <a:pt x="106858" y="19245"/>
                  </a:lnTo>
                  <a:lnTo>
                    <a:pt x="106935" y="18956"/>
                  </a:lnTo>
                  <a:lnTo>
                    <a:pt x="107003" y="18657"/>
                  </a:lnTo>
                  <a:lnTo>
                    <a:pt x="107063" y="18368"/>
                  </a:lnTo>
                  <a:lnTo>
                    <a:pt x="107122" y="18070"/>
                  </a:lnTo>
                  <a:lnTo>
                    <a:pt x="107174" y="17771"/>
                  </a:lnTo>
                  <a:lnTo>
                    <a:pt x="107216" y="17473"/>
                  </a:lnTo>
                  <a:lnTo>
                    <a:pt x="107259" y="17175"/>
                  </a:lnTo>
                  <a:lnTo>
                    <a:pt x="107293" y="16868"/>
                  </a:lnTo>
                  <a:lnTo>
                    <a:pt x="107318" y="16562"/>
                  </a:lnTo>
                  <a:lnTo>
                    <a:pt x="107335" y="16255"/>
                  </a:lnTo>
                  <a:lnTo>
                    <a:pt x="107352" y="15948"/>
                  </a:lnTo>
                  <a:lnTo>
                    <a:pt x="107361" y="15641"/>
                  </a:lnTo>
                  <a:lnTo>
                    <a:pt x="107369" y="15326"/>
                  </a:lnTo>
                  <a:lnTo>
                    <a:pt x="107361" y="14934"/>
                  </a:lnTo>
                  <a:lnTo>
                    <a:pt x="107344" y="14543"/>
                  </a:lnTo>
                  <a:lnTo>
                    <a:pt x="107318" y="14151"/>
                  </a:lnTo>
                  <a:lnTo>
                    <a:pt x="107284" y="13759"/>
                  </a:lnTo>
                  <a:lnTo>
                    <a:pt x="107242" y="13375"/>
                  </a:lnTo>
                  <a:lnTo>
                    <a:pt x="107191" y="12992"/>
                  </a:lnTo>
                  <a:lnTo>
                    <a:pt x="107131" y="12617"/>
                  </a:lnTo>
                  <a:lnTo>
                    <a:pt x="107054" y="12242"/>
                  </a:lnTo>
                  <a:lnTo>
                    <a:pt x="106978" y="11867"/>
                  </a:lnTo>
                  <a:lnTo>
                    <a:pt x="106884" y="11501"/>
                  </a:lnTo>
                  <a:lnTo>
                    <a:pt x="106782" y="11135"/>
                  </a:lnTo>
                  <a:lnTo>
                    <a:pt x="106679" y="10777"/>
                  </a:lnTo>
                  <a:lnTo>
                    <a:pt x="106560" y="10419"/>
                  </a:lnTo>
                  <a:lnTo>
                    <a:pt x="106432" y="10061"/>
                  </a:lnTo>
                  <a:lnTo>
                    <a:pt x="106305" y="9712"/>
                  </a:lnTo>
                  <a:lnTo>
                    <a:pt x="106160" y="9363"/>
                  </a:lnTo>
                  <a:lnTo>
                    <a:pt x="106006" y="9022"/>
                  </a:lnTo>
                  <a:lnTo>
                    <a:pt x="105853" y="8690"/>
                  </a:lnTo>
                  <a:lnTo>
                    <a:pt x="105691" y="8357"/>
                  </a:lnTo>
                  <a:lnTo>
                    <a:pt x="105512" y="8025"/>
                  </a:lnTo>
                  <a:lnTo>
                    <a:pt x="105333" y="7701"/>
                  </a:lnTo>
                  <a:lnTo>
                    <a:pt x="105146" y="7386"/>
                  </a:lnTo>
                  <a:lnTo>
                    <a:pt x="104950" y="7071"/>
                  </a:lnTo>
                  <a:lnTo>
                    <a:pt x="104746" y="6764"/>
                  </a:lnTo>
                  <a:lnTo>
                    <a:pt x="104533" y="6458"/>
                  </a:lnTo>
                  <a:lnTo>
                    <a:pt x="104320" y="6159"/>
                  </a:lnTo>
                  <a:lnTo>
                    <a:pt x="104090" y="5870"/>
                  </a:lnTo>
                  <a:lnTo>
                    <a:pt x="103859" y="5580"/>
                  </a:lnTo>
                  <a:lnTo>
                    <a:pt x="103621" y="5299"/>
                  </a:lnTo>
                  <a:lnTo>
                    <a:pt x="103382" y="5026"/>
                  </a:lnTo>
                  <a:lnTo>
                    <a:pt x="103127" y="4754"/>
                  </a:lnTo>
                  <a:lnTo>
                    <a:pt x="102871" y="4498"/>
                  </a:lnTo>
                  <a:lnTo>
                    <a:pt x="102607" y="4234"/>
                  </a:lnTo>
                  <a:lnTo>
                    <a:pt x="102343" y="3987"/>
                  </a:lnTo>
                  <a:lnTo>
                    <a:pt x="102062" y="3740"/>
                  </a:lnTo>
                  <a:lnTo>
                    <a:pt x="101781" y="3501"/>
                  </a:lnTo>
                  <a:lnTo>
                    <a:pt x="101500" y="3271"/>
                  </a:lnTo>
                  <a:lnTo>
                    <a:pt x="101201" y="3050"/>
                  </a:lnTo>
                  <a:lnTo>
                    <a:pt x="100903" y="2828"/>
                  </a:lnTo>
                  <a:lnTo>
                    <a:pt x="100605" y="2624"/>
                  </a:lnTo>
                  <a:lnTo>
                    <a:pt x="100298" y="2419"/>
                  </a:lnTo>
                  <a:lnTo>
                    <a:pt x="99983" y="2224"/>
                  </a:lnTo>
                  <a:lnTo>
                    <a:pt x="99659" y="2036"/>
                  </a:lnTo>
                  <a:lnTo>
                    <a:pt x="99336" y="1849"/>
                  </a:lnTo>
                  <a:lnTo>
                    <a:pt x="99012" y="1678"/>
                  </a:lnTo>
                  <a:lnTo>
                    <a:pt x="98680" y="1516"/>
                  </a:lnTo>
                  <a:lnTo>
                    <a:pt x="98339" y="1355"/>
                  </a:lnTo>
                  <a:lnTo>
                    <a:pt x="97998" y="1210"/>
                  </a:lnTo>
                  <a:lnTo>
                    <a:pt x="97657" y="1065"/>
                  </a:lnTo>
                  <a:lnTo>
                    <a:pt x="97308" y="929"/>
                  </a:lnTo>
                  <a:lnTo>
                    <a:pt x="96950" y="809"/>
                  </a:lnTo>
                  <a:lnTo>
                    <a:pt x="96593" y="690"/>
                  </a:lnTo>
                  <a:lnTo>
                    <a:pt x="96235" y="579"/>
                  </a:lnTo>
                  <a:lnTo>
                    <a:pt x="95868" y="486"/>
                  </a:lnTo>
                  <a:lnTo>
                    <a:pt x="95494" y="392"/>
                  </a:lnTo>
                  <a:lnTo>
                    <a:pt x="95127" y="315"/>
                  </a:lnTo>
                  <a:lnTo>
                    <a:pt x="94752" y="239"/>
                  </a:lnTo>
                  <a:lnTo>
                    <a:pt x="94369" y="179"/>
                  </a:lnTo>
                  <a:lnTo>
                    <a:pt x="93986" y="119"/>
                  </a:lnTo>
                  <a:lnTo>
                    <a:pt x="93602" y="77"/>
                  </a:lnTo>
                  <a:lnTo>
                    <a:pt x="93219" y="43"/>
                  </a:lnTo>
                  <a:lnTo>
                    <a:pt x="92827" y="17"/>
                  </a:lnTo>
                  <a:lnTo>
                    <a:pt x="92435" y="9"/>
                  </a:lnTo>
                  <a:lnTo>
                    <a:pt x="9204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5"/>
            <p:cNvSpPr/>
            <p:nvPr/>
          </p:nvSpPr>
          <p:spPr>
            <a:xfrm>
              <a:off x="-6071900" y="-7061025"/>
              <a:ext cx="5811050" cy="5810825"/>
            </a:xfrm>
            <a:custGeom>
              <a:avLst/>
              <a:gdLst/>
              <a:ahLst/>
              <a:cxnLst/>
              <a:rect l="l" t="t" r="r" b="b"/>
              <a:pathLst>
                <a:path w="232442" h="232433" fill="none" extrusionOk="0">
                  <a:moveTo>
                    <a:pt x="51210" y="46959"/>
                  </a:moveTo>
                  <a:lnTo>
                    <a:pt x="51210" y="46959"/>
                  </a:lnTo>
                  <a:lnTo>
                    <a:pt x="51006" y="46993"/>
                  </a:lnTo>
                  <a:lnTo>
                    <a:pt x="50793" y="47035"/>
                  </a:lnTo>
                  <a:lnTo>
                    <a:pt x="50588" y="47086"/>
                  </a:lnTo>
                  <a:lnTo>
                    <a:pt x="50392" y="47137"/>
                  </a:lnTo>
                  <a:lnTo>
                    <a:pt x="50188" y="47206"/>
                  </a:lnTo>
                  <a:lnTo>
                    <a:pt x="50000" y="47282"/>
                  </a:lnTo>
                  <a:lnTo>
                    <a:pt x="49804" y="47367"/>
                  </a:lnTo>
                  <a:lnTo>
                    <a:pt x="49617" y="47453"/>
                  </a:lnTo>
                  <a:lnTo>
                    <a:pt x="49438" y="47546"/>
                  </a:lnTo>
                  <a:lnTo>
                    <a:pt x="49259" y="47649"/>
                  </a:lnTo>
                  <a:lnTo>
                    <a:pt x="49089" y="47759"/>
                  </a:lnTo>
                  <a:lnTo>
                    <a:pt x="48918" y="47879"/>
                  </a:lnTo>
                  <a:lnTo>
                    <a:pt x="48756" y="47998"/>
                  </a:lnTo>
                  <a:lnTo>
                    <a:pt x="48603" y="48126"/>
                  </a:lnTo>
                  <a:lnTo>
                    <a:pt x="48450" y="48262"/>
                  </a:lnTo>
                  <a:lnTo>
                    <a:pt x="48305" y="48407"/>
                  </a:lnTo>
                  <a:lnTo>
                    <a:pt x="48160" y="48552"/>
                  </a:lnTo>
                  <a:lnTo>
                    <a:pt x="48024" y="48705"/>
                  </a:lnTo>
                  <a:lnTo>
                    <a:pt x="47896" y="48867"/>
                  </a:lnTo>
                  <a:lnTo>
                    <a:pt x="47777" y="49029"/>
                  </a:lnTo>
                  <a:lnTo>
                    <a:pt x="47657" y="49191"/>
                  </a:lnTo>
                  <a:lnTo>
                    <a:pt x="47547" y="49370"/>
                  </a:lnTo>
                  <a:lnTo>
                    <a:pt x="47444" y="49548"/>
                  </a:lnTo>
                  <a:lnTo>
                    <a:pt x="47351" y="49727"/>
                  </a:lnTo>
                  <a:lnTo>
                    <a:pt x="47257" y="49915"/>
                  </a:lnTo>
                  <a:lnTo>
                    <a:pt x="47180" y="50102"/>
                  </a:lnTo>
                  <a:lnTo>
                    <a:pt x="47104" y="50298"/>
                  </a:lnTo>
                  <a:lnTo>
                    <a:pt x="47036" y="50494"/>
                  </a:lnTo>
                  <a:lnTo>
                    <a:pt x="46976" y="50699"/>
                  </a:lnTo>
                  <a:lnTo>
                    <a:pt x="46933" y="50903"/>
                  </a:lnTo>
                  <a:lnTo>
                    <a:pt x="46891" y="51107"/>
                  </a:lnTo>
                  <a:lnTo>
                    <a:pt x="46857" y="51320"/>
                  </a:lnTo>
                  <a:lnTo>
                    <a:pt x="46857" y="51320"/>
                  </a:lnTo>
                  <a:lnTo>
                    <a:pt x="46754" y="52045"/>
                  </a:lnTo>
                  <a:lnTo>
                    <a:pt x="46652" y="52862"/>
                  </a:lnTo>
                  <a:lnTo>
                    <a:pt x="46524" y="53978"/>
                  </a:lnTo>
                  <a:lnTo>
                    <a:pt x="46363" y="55367"/>
                  </a:lnTo>
                  <a:lnTo>
                    <a:pt x="46175" y="57028"/>
                  </a:lnTo>
                  <a:lnTo>
                    <a:pt x="45971" y="58962"/>
                  </a:lnTo>
                  <a:lnTo>
                    <a:pt x="45749" y="61152"/>
                  </a:lnTo>
                  <a:lnTo>
                    <a:pt x="45519" y="63588"/>
                  </a:lnTo>
                  <a:lnTo>
                    <a:pt x="45281" y="66272"/>
                  </a:lnTo>
                  <a:lnTo>
                    <a:pt x="45034" y="69177"/>
                  </a:lnTo>
                  <a:lnTo>
                    <a:pt x="44786" y="72312"/>
                  </a:lnTo>
                  <a:lnTo>
                    <a:pt x="44659" y="73965"/>
                  </a:lnTo>
                  <a:lnTo>
                    <a:pt x="44539" y="75669"/>
                  </a:lnTo>
                  <a:lnTo>
                    <a:pt x="44420" y="77415"/>
                  </a:lnTo>
                  <a:lnTo>
                    <a:pt x="44301" y="79221"/>
                  </a:lnTo>
                  <a:lnTo>
                    <a:pt x="44190" y="81078"/>
                  </a:lnTo>
                  <a:lnTo>
                    <a:pt x="44079" y="82978"/>
                  </a:lnTo>
                  <a:lnTo>
                    <a:pt x="43969" y="84929"/>
                  </a:lnTo>
                  <a:lnTo>
                    <a:pt x="43866" y="86923"/>
                  </a:lnTo>
                  <a:lnTo>
                    <a:pt x="29784" y="86923"/>
                  </a:lnTo>
                  <a:lnTo>
                    <a:pt x="29784" y="86923"/>
                  </a:lnTo>
                  <a:lnTo>
                    <a:pt x="29682" y="86650"/>
                  </a:lnTo>
                  <a:lnTo>
                    <a:pt x="29571" y="86377"/>
                  </a:lnTo>
                  <a:lnTo>
                    <a:pt x="29460" y="86105"/>
                  </a:lnTo>
                  <a:lnTo>
                    <a:pt x="29341" y="85832"/>
                  </a:lnTo>
                  <a:lnTo>
                    <a:pt x="29222" y="85568"/>
                  </a:lnTo>
                  <a:lnTo>
                    <a:pt x="29094" y="85304"/>
                  </a:lnTo>
                  <a:lnTo>
                    <a:pt x="28966" y="85040"/>
                  </a:lnTo>
                  <a:lnTo>
                    <a:pt x="28830" y="84784"/>
                  </a:lnTo>
                  <a:lnTo>
                    <a:pt x="28685" y="84520"/>
                  </a:lnTo>
                  <a:lnTo>
                    <a:pt x="28540" y="84273"/>
                  </a:lnTo>
                  <a:lnTo>
                    <a:pt x="28395" y="84026"/>
                  </a:lnTo>
                  <a:lnTo>
                    <a:pt x="28233" y="83779"/>
                  </a:lnTo>
                  <a:lnTo>
                    <a:pt x="28080" y="83532"/>
                  </a:lnTo>
                  <a:lnTo>
                    <a:pt x="27910" y="83293"/>
                  </a:lnTo>
                  <a:lnTo>
                    <a:pt x="27748" y="83055"/>
                  </a:lnTo>
                  <a:lnTo>
                    <a:pt x="27569" y="82825"/>
                  </a:lnTo>
                  <a:lnTo>
                    <a:pt x="27398" y="82595"/>
                  </a:lnTo>
                  <a:lnTo>
                    <a:pt x="27211" y="82365"/>
                  </a:lnTo>
                  <a:lnTo>
                    <a:pt x="27024" y="82143"/>
                  </a:lnTo>
                  <a:lnTo>
                    <a:pt x="26836" y="81922"/>
                  </a:lnTo>
                  <a:lnTo>
                    <a:pt x="26640" y="81709"/>
                  </a:lnTo>
                  <a:lnTo>
                    <a:pt x="26444" y="81496"/>
                  </a:lnTo>
                  <a:lnTo>
                    <a:pt x="26248" y="81283"/>
                  </a:lnTo>
                  <a:lnTo>
                    <a:pt x="26044" y="81078"/>
                  </a:lnTo>
                  <a:lnTo>
                    <a:pt x="25831" y="80883"/>
                  </a:lnTo>
                  <a:lnTo>
                    <a:pt x="25618" y="80687"/>
                  </a:lnTo>
                  <a:lnTo>
                    <a:pt x="25405" y="80491"/>
                  </a:lnTo>
                  <a:lnTo>
                    <a:pt x="25183" y="80303"/>
                  </a:lnTo>
                  <a:lnTo>
                    <a:pt x="24953" y="80116"/>
                  </a:lnTo>
                  <a:lnTo>
                    <a:pt x="24732" y="79937"/>
                  </a:lnTo>
                  <a:lnTo>
                    <a:pt x="24502" y="79758"/>
                  </a:lnTo>
                  <a:lnTo>
                    <a:pt x="24263" y="79588"/>
                  </a:lnTo>
                  <a:lnTo>
                    <a:pt x="24025" y="79417"/>
                  </a:lnTo>
                  <a:lnTo>
                    <a:pt x="23786" y="79255"/>
                  </a:lnTo>
                  <a:lnTo>
                    <a:pt x="23539" y="79102"/>
                  </a:lnTo>
                  <a:lnTo>
                    <a:pt x="23292" y="78940"/>
                  </a:lnTo>
                  <a:lnTo>
                    <a:pt x="23045" y="78795"/>
                  </a:lnTo>
                  <a:lnTo>
                    <a:pt x="22790" y="78650"/>
                  </a:lnTo>
                  <a:lnTo>
                    <a:pt x="22534" y="78506"/>
                  </a:lnTo>
                  <a:lnTo>
                    <a:pt x="22278" y="78378"/>
                  </a:lnTo>
                  <a:lnTo>
                    <a:pt x="22014" y="78242"/>
                  </a:lnTo>
                  <a:lnTo>
                    <a:pt x="21750" y="78114"/>
                  </a:lnTo>
                  <a:lnTo>
                    <a:pt x="21478" y="77994"/>
                  </a:lnTo>
                  <a:lnTo>
                    <a:pt x="21213" y="77884"/>
                  </a:lnTo>
                  <a:lnTo>
                    <a:pt x="20941" y="77773"/>
                  </a:lnTo>
                  <a:lnTo>
                    <a:pt x="20660" y="77662"/>
                  </a:lnTo>
                  <a:lnTo>
                    <a:pt x="20387" y="77560"/>
                  </a:lnTo>
                  <a:lnTo>
                    <a:pt x="20106" y="77466"/>
                  </a:lnTo>
                  <a:lnTo>
                    <a:pt x="19816" y="77381"/>
                  </a:lnTo>
                  <a:lnTo>
                    <a:pt x="19535" y="77296"/>
                  </a:lnTo>
                  <a:lnTo>
                    <a:pt x="19245" y="77219"/>
                  </a:lnTo>
                  <a:lnTo>
                    <a:pt x="18956" y="77143"/>
                  </a:lnTo>
                  <a:lnTo>
                    <a:pt x="18666" y="77074"/>
                  </a:lnTo>
                  <a:lnTo>
                    <a:pt x="18368" y="77015"/>
                  </a:lnTo>
                  <a:lnTo>
                    <a:pt x="18078" y="76955"/>
                  </a:lnTo>
                  <a:lnTo>
                    <a:pt x="17780" y="76904"/>
                  </a:lnTo>
                  <a:lnTo>
                    <a:pt x="17482" y="76861"/>
                  </a:lnTo>
                  <a:lnTo>
                    <a:pt x="17175" y="76819"/>
                  </a:lnTo>
                  <a:lnTo>
                    <a:pt x="16877" y="76785"/>
                  </a:lnTo>
                  <a:lnTo>
                    <a:pt x="16570" y="76759"/>
                  </a:lnTo>
                  <a:lnTo>
                    <a:pt x="16264" y="76734"/>
                  </a:lnTo>
                  <a:lnTo>
                    <a:pt x="15949" y="76725"/>
                  </a:lnTo>
                  <a:lnTo>
                    <a:pt x="15642" y="76708"/>
                  </a:lnTo>
                  <a:lnTo>
                    <a:pt x="15327" y="76708"/>
                  </a:lnTo>
                  <a:lnTo>
                    <a:pt x="15327" y="76708"/>
                  </a:lnTo>
                  <a:lnTo>
                    <a:pt x="14935" y="76717"/>
                  </a:lnTo>
                  <a:lnTo>
                    <a:pt x="14543" y="76725"/>
                  </a:lnTo>
                  <a:lnTo>
                    <a:pt x="14151" y="76751"/>
                  </a:lnTo>
                  <a:lnTo>
                    <a:pt x="13768" y="76785"/>
                  </a:lnTo>
                  <a:lnTo>
                    <a:pt x="13384" y="76836"/>
                  </a:lnTo>
                  <a:lnTo>
                    <a:pt x="13001" y="76887"/>
                  </a:lnTo>
                  <a:lnTo>
                    <a:pt x="12617" y="76947"/>
                  </a:lnTo>
                  <a:lnTo>
                    <a:pt x="12243" y="77023"/>
                  </a:lnTo>
                  <a:lnTo>
                    <a:pt x="11876" y="77100"/>
                  </a:lnTo>
                  <a:lnTo>
                    <a:pt x="11501" y="77194"/>
                  </a:lnTo>
                  <a:lnTo>
                    <a:pt x="11144" y="77287"/>
                  </a:lnTo>
                  <a:lnTo>
                    <a:pt x="10777" y="77398"/>
                  </a:lnTo>
                  <a:lnTo>
                    <a:pt x="10419" y="77517"/>
                  </a:lnTo>
                  <a:lnTo>
                    <a:pt x="10070" y="77637"/>
                  </a:lnTo>
                  <a:lnTo>
                    <a:pt x="9712" y="77773"/>
                  </a:lnTo>
                  <a:lnTo>
                    <a:pt x="9372" y="77918"/>
                  </a:lnTo>
                  <a:lnTo>
                    <a:pt x="9031" y="78063"/>
                  </a:lnTo>
                  <a:lnTo>
                    <a:pt x="8690" y="78224"/>
                  </a:lnTo>
                  <a:lnTo>
                    <a:pt x="8358" y="78386"/>
                  </a:lnTo>
                  <a:lnTo>
                    <a:pt x="8034" y="78565"/>
                  </a:lnTo>
                  <a:lnTo>
                    <a:pt x="7710" y="78744"/>
                  </a:lnTo>
                  <a:lnTo>
                    <a:pt x="7387" y="78932"/>
                  </a:lnTo>
                  <a:lnTo>
                    <a:pt x="7080" y="79128"/>
                  </a:lnTo>
                  <a:lnTo>
                    <a:pt x="6765" y="79332"/>
                  </a:lnTo>
                  <a:lnTo>
                    <a:pt x="6466" y="79536"/>
                  </a:lnTo>
                  <a:lnTo>
                    <a:pt x="6168" y="79758"/>
                  </a:lnTo>
                  <a:lnTo>
                    <a:pt x="5870" y="79979"/>
                  </a:lnTo>
                  <a:lnTo>
                    <a:pt x="5589" y="80210"/>
                  </a:lnTo>
                  <a:lnTo>
                    <a:pt x="5308" y="80448"/>
                  </a:lnTo>
                  <a:lnTo>
                    <a:pt x="5027" y="80695"/>
                  </a:lnTo>
                  <a:lnTo>
                    <a:pt x="4763" y="80942"/>
                  </a:lnTo>
                  <a:lnTo>
                    <a:pt x="4499" y="81206"/>
                  </a:lnTo>
                  <a:lnTo>
                    <a:pt x="4243" y="81462"/>
                  </a:lnTo>
                  <a:lnTo>
                    <a:pt x="3987" y="81734"/>
                  </a:lnTo>
                  <a:lnTo>
                    <a:pt x="3749" y="82007"/>
                  </a:lnTo>
                  <a:lnTo>
                    <a:pt x="3510" y="82288"/>
                  </a:lnTo>
                  <a:lnTo>
                    <a:pt x="3280" y="82578"/>
                  </a:lnTo>
                  <a:lnTo>
                    <a:pt x="3050" y="82868"/>
                  </a:lnTo>
                  <a:lnTo>
                    <a:pt x="2837" y="83166"/>
                  </a:lnTo>
                  <a:lnTo>
                    <a:pt x="2624" y="83472"/>
                  </a:lnTo>
                  <a:lnTo>
                    <a:pt x="2420" y="83779"/>
                  </a:lnTo>
                  <a:lnTo>
                    <a:pt x="2224" y="84094"/>
                  </a:lnTo>
                  <a:lnTo>
                    <a:pt x="2036" y="84410"/>
                  </a:lnTo>
                  <a:lnTo>
                    <a:pt x="1858" y="84733"/>
                  </a:lnTo>
                  <a:lnTo>
                    <a:pt x="1687" y="85066"/>
                  </a:lnTo>
                  <a:lnTo>
                    <a:pt x="1517" y="85398"/>
                  </a:lnTo>
                  <a:lnTo>
                    <a:pt x="1363" y="85730"/>
                  </a:lnTo>
                  <a:lnTo>
                    <a:pt x="1210" y="86079"/>
                  </a:lnTo>
                  <a:lnTo>
                    <a:pt x="1065" y="86420"/>
                  </a:lnTo>
                  <a:lnTo>
                    <a:pt x="937" y="86769"/>
                  </a:lnTo>
                  <a:lnTo>
                    <a:pt x="810" y="87127"/>
                  </a:lnTo>
                  <a:lnTo>
                    <a:pt x="690" y="87485"/>
                  </a:lnTo>
                  <a:lnTo>
                    <a:pt x="588" y="87843"/>
                  </a:lnTo>
                  <a:lnTo>
                    <a:pt x="486" y="88209"/>
                  </a:lnTo>
                  <a:lnTo>
                    <a:pt x="401" y="88575"/>
                  </a:lnTo>
                  <a:lnTo>
                    <a:pt x="316" y="88950"/>
                  </a:lnTo>
                  <a:lnTo>
                    <a:pt x="247" y="89325"/>
                  </a:lnTo>
                  <a:lnTo>
                    <a:pt x="179" y="89709"/>
                  </a:lnTo>
                  <a:lnTo>
                    <a:pt x="128" y="90083"/>
                  </a:lnTo>
                  <a:lnTo>
                    <a:pt x="86" y="90467"/>
                  </a:lnTo>
                  <a:lnTo>
                    <a:pt x="51" y="90859"/>
                  </a:lnTo>
                  <a:lnTo>
                    <a:pt x="26" y="91251"/>
                  </a:lnTo>
                  <a:lnTo>
                    <a:pt x="9" y="91642"/>
                  </a:lnTo>
                  <a:lnTo>
                    <a:pt x="0" y="92034"/>
                  </a:lnTo>
                  <a:lnTo>
                    <a:pt x="0" y="92034"/>
                  </a:lnTo>
                  <a:lnTo>
                    <a:pt x="9" y="92426"/>
                  </a:lnTo>
                  <a:lnTo>
                    <a:pt x="26" y="92827"/>
                  </a:lnTo>
                  <a:lnTo>
                    <a:pt x="51" y="93210"/>
                  </a:lnTo>
                  <a:lnTo>
                    <a:pt x="86" y="93602"/>
                  </a:lnTo>
                  <a:lnTo>
                    <a:pt x="128" y="93985"/>
                  </a:lnTo>
                  <a:lnTo>
                    <a:pt x="179" y="94369"/>
                  </a:lnTo>
                  <a:lnTo>
                    <a:pt x="247" y="94743"/>
                  </a:lnTo>
                  <a:lnTo>
                    <a:pt x="316" y="95118"/>
                  </a:lnTo>
                  <a:lnTo>
                    <a:pt x="401" y="95493"/>
                  </a:lnTo>
                  <a:lnTo>
                    <a:pt x="486" y="95860"/>
                  </a:lnTo>
                  <a:lnTo>
                    <a:pt x="588" y="96226"/>
                  </a:lnTo>
                  <a:lnTo>
                    <a:pt x="690" y="96592"/>
                  </a:lnTo>
                  <a:lnTo>
                    <a:pt x="810" y="96950"/>
                  </a:lnTo>
                  <a:lnTo>
                    <a:pt x="937" y="97299"/>
                  </a:lnTo>
                  <a:lnTo>
                    <a:pt x="1065" y="97649"/>
                  </a:lnTo>
                  <a:lnTo>
                    <a:pt x="1210" y="97998"/>
                  </a:lnTo>
                  <a:lnTo>
                    <a:pt x="1363" y="98339"/>
                  </a:lnTo>
                  <a:lnTo>
                    <a:pt x="1517" y="98671"/>
                  </a:lnTo>
                  <a:lnTo>
                    <a:pt x="1687" y="99003"/>
                  </a:lnTo>
                  <a:lnTo>
                    <a:pt x="1858" y="99335"/>
                  </a:lnTo>
                  <a:lnTo>
                    <a:pt x="2036" y="99659"/>
                  </a:lnTo>
                  <a:lnTo>
                    <a:pt x="2224" y="99974"/>
                  </a:lnTo>
                  <a:lnTo>
                    <a:pt x="2420" y="100290"/>
                  </a:lnTo>
                  <a:lnTo>
                    <a:pt x="2624" y="100596"/>
                  </a:lnTo>
                  <a:lnTo>
                    <a:pt x="2837" y="100903"/>
                  </a:lnTo>
                  <a:lnTo>
                    <a:pt x="3050" y="101201"/>
                  </a:lnTo>
                  <a:lnTo>
                    <a:pt x="3280" y="101491"/>
                  </a:lnTo>
                  <a:lnTo>
                    <a:pt x="3510" y="101780"/>
                  </a:lnTo>
                  <a:lnTo>
                    <a:pt x="3749" y="102062"/>
                  </a:lnTo>
                  <a:lnTo>
                    <a:pt x="3987" y="102334"/>
                  </a:lnTo>
                  <a:lnTo>
                    <a:pt x="4243" y="102607"/>
                  </a:lnTo>
                  <a:lnTo>
                    <a:pt x="4499" y="102871"/>
                  </a:lnTo>
                  <a:lnTo>
                    <a:pt x="4763" y="103127"/>
                  </a:lnTo>
                  <a:lnTo>
                    <a:pt x="5027" y="103374"/>
                  </a:lnTo>
                  <a:lnTo>
                    <a:pt x="5308" y="103621"/>
                  </a:lnTo>
                  <a:lnTo>
                    <a:pt x="5589" y="103859"/>
                  </a:lnTo>
                  <a:lnTo>
                    <a:pt x="5870" y="104089"/>
                  </a:lnTo>
                  <a:lnTo>
                    <a:pt x="6168" y="104311"/>
                  </a:lnTo>
                  <a:lnTo>
                    <a:pt x="6466" y="104532"/>
                  </a:lnTo>
                  <a:lnTo>
                    <a:pt x="6765" y="104745"/>
                  </a:lnTo>
                  <a:lnTo>
                    <a:pt x="7080" y="104941"/>
                  </a:lnTo>
                  <a:lnTo>
                    <a:pt x="7387" y="105137"/>
                  </a:lnTo>
                  <a:lnTo>
                    <a:pt x="7710" y="105333"/>
                  </a:lnTo>
                  <a:lnTo>
                    <a:pt x="8034" y="105512"/>
                  </a:lnTo>
                  <a:lnTo>
                    <a:pt x="8358" y="105682"/>
                  </a:lnTo>
                  <a:lnTo>
                    <a:pt x="8690" y="105853"/>
                  </a:lnTo>
                  <a:lnTo>
                    <a:pt x="9031" y="106006"/>
                  </a:lnTo>
                  <a:lnTo>
                    <a:pt x="9372" y="106159"/>
                  </a:lnTo>
                  <a:lnTo>
                    <a:pt x="9712" y="106296"/>
                  </a:lnTo>
                  <a:lnTo>
                    <a:pt x="10070" y="106432"/>
                  </a:lnTo>
                  <a:lnTo>
                    <a:pt x="10419" y="106560"/>
                  </a:lnTo>
                  <a:lnTo>
                    <a:pt x="10777" y="106671"/>
                  </a:lnTo>
                  <a:lnTo>
                    <a:pt x="11144" y="106781"/>
                  </a:lnTo>
                  <a:lnTo>
                    <a:pt x="11501" y="106875"/>
                  </a:lnTo>
                  <a:lnTo>
                    <a:pt x="11876" y="106969"/>
                  </a:lnTo>
                  <a:lnTo>
                    <a:pt x="12243" y="107054"/>
                  </a:lnTo>
                  <a:lnTo>
                    <a:pt x="12617" y="107122"/>
                  </a:lnTo>
                  <a:lnTo>
                    <a:pt x="13001" y="107182"/>
                  </a:lnTo>
                  <a:lnTo>
                    <a:pt x="13384" y="107241"/>
                  </a:lnTo>
                  <a:lnTo>
                    <a:pt x="13768" y="107284"/>
                  </a:lnTo>
                  <a:lnTo>
                    <a:pt x="14151" y="107318"/>
                  </a:lnTo>
                  <a:lnTo>
                    <a:pt x="14543" y="107344"/>
                  </a:lnTo>
                  <a:lnTo>
                    <a:pt x="14935" y="107361"/>
                  </a:lnTo>
                  <a:lnTo>
                    <a:pt x="15327" y="107361"/>
                  </a:lnTo>
                  <a:lnTo>
                    <a:pt x="15327" y="107361"/>
                  </a:lnTo>
                  <a:lnTo>
                    <a:pt x="15642" y="107361"/>
                  </a:lnTo>
                  <a:lnTo>
                    <a:pt x="15949" y="107352"/>
                  </a:lnTo>
                  <a:lnTo>
                    <a:pt x="16264" y="107335"/>
                  </a:lnTo>
                  <a:lnTo>
                    <a:pt x="16570" y="107309"/>
                  </a:lnTo>
                  <a:lnTo>
                    <a:pt x="16877" y="107284"/>
                  </a:lnTo>
                  <a:lnTo>
                    <a:pt x="17175" y="107250"/>
                  </a:lnTo>
                  <a:lnTo>
                    <a:pt x="17482" y="107216"/>
                  </a:lnTo>
                  <a:lnTo>
                    <a:pt x="17780" y="107165"/>
                  </a:lnTo>
                  <a:lnTo>
                    <a:pt x="18078" y="107114"/>
                  </a:lnTo>
                  <a:lnTo>
                    <a:pt x="18368" y="107062"/>
                  </a:lnTo>
                  <a:lnTo>
                    <a:pt x="18666" y="106994"/>
                  </a:lnTo>
                  <a:lnTo>
                    <a:pt x="18956" y="106926"/>
                  </a:lnTo>
                  <a:lnTo>
                    <a:pt x="19245" y="106858"/>
                  </a:lnTo>
                  <a:lnTo>
                    <a:pt x="19535" y="106773"/>
                  </a:lnTo>
                  <a:lnTo>
                    <a:pt x="19816" y="106696"/>
                  </a:lnTo>
                  <a:lnTo>
                    <a:pt x="20106" y="106602"/>
                  </a:lnTo>
                  <a:lnTo>
                    <a:pt x="20387" y="106509"/>
                  </a:lnTo>
                  <a:lnTo>
                    <a:pt x="20660" y="106406"/>
                  </a:lnTo>
                  <a:lnTo>
                    <a:pt x="20941" y="106304"/>
                  </a:lnTo>
                  <a:lnTo>
                    <a:pt x="21213" y="106193"/>
                  </a:lnTo>
                  <a:lnTo>
                    <a:pt x="21478" y="106074"/>
                  </a:lnTo>
                  <a:lnTo>
                    <a:pt x="21750" y="105955"/>
                  </a:lnTo>
                  <a:lnTo>
                    <a:pt x="22014" y="105827"/>
                  </a:lnTo>
                  <a:lnTo>
                    <a:pt x="22278" y="105699"/>
                  </a:lnTo>
                  <a:lnTo>
                    <a:pt x="22534" y="105563"/>
                  </a:lnTo>
                  <a:lnTo>
                    <a:pt x="22790" y="105418"/>
                  </a:lnTo>
                  <a:lnTo>
                    <a:pt x="23045" y="105273"/>
                  </a:lnTo>
                  <a:lnTo>
                    <a:pt x="23292" y="105129"/>
                  </a:lnTo>
                  <a:lnTo>
                    <a:pt x="23539" y="104975"/>
                  </a:lnTo>
                  <a:lnTo>
                    <a:pt x="23786" y="104813"/>
                  </a:lnTo>
                  <a:lnTo>
                    <a:pt x="24025" y="104651"/>
                  </a:lnTo>
                  <a:lnTo>
                    <a:pt x="24263" y="104481"/>
                  </a:lnTo>
                  <a:lnTo>
                    <a:pt x="24502" y="104311"/>
                  </a:lnTo>
                  <a:lnTo>
                    <a:pt x="24732" y="104132"/>
                  </a:lnTo>
                  <a:lnTo>
                    <a:pt x="24953" y="103953"/>
                  </a:lnTo>
                  <a:lnTo>
                    <a:pt x="25183" y="103774"/>
                  </a:lnTo>
                  <a:lnTo>
                    <a:pt x="25405" y="103578"/>
                  </a:lnTo>
                  <a:lnTo>
                    <a:pt x="25618" y="103391"/>
                  </a:lnTo>
                  <a:lnTo>
                    <a:pt x="25831" y="103195"/>
                  </a:lnTo>
                  <a:lnTo>
                    <a:pt x="26044" y="102990"/>
                  </a:lnTo>
                  <a:lnTo>
                    <a:pt x="26248" y="102786"/>
                  </a:lnTo>
                  <a:lnTo>
                    <a:pt x="26444" y="102581"/>
                  </a:lnTo>
                  <a:lnTo>
                    <a:pt x="26640" y="102368"/>
                  </a:lnTo>
                  <a:lnTo>
                    <a:pt x="26836" y="102147"/>
                  </a:lnTo>
                  <a:lnTo>
                    <a:pt x="27024" y="101934"/>
                  </a:lnTo>
                  <a:lnTo>
                    <a:pt x="27211" y="101704"/>
                  </a:lnTo>
                  <a:lnTo>
                    <a:pt x="27398" y="101482"/>
                  </a:lnTo>
                  <a:lnTo>
                    <a:pt x="27569" y="101252"/>
                  </a:lnTo>
                  <a:lnTo>
                    <a:pt x="27748" y="101014"/>
                  </a:lnTo>
                  <a:lnTo>
                    <a:pt x="27910" y="100775"/>
                  </a:lnTo>
                  <a:lnTo>
                    <a:pt x="28080" y="100537"/>
                  </a:lnTo>
                  <a:lnTo>
                    <a:pt x="28233" y="100298"/>
                  </a:lnTo>
                  <a:lnTo>
                    <a:pt x="28395" y="100051"/>
                  </a:lnTo>
                  <a:lnTo>
                    <a:pt x="28540" y="99795"/>
                  </a:lnTo>
                  <a:lnTo>
                    <a:pt x="28685" y="99548"/>
                  </a:lnTo>
                  <a:lnTo>
                    <a:pt x="28830" y="99293"/>
                  </a:lnTo>
                  <a:lnTo>
                    <a:pt x="28966" y="99029"/>
                  </a:lnTo>
                  <a:lnTo>
                    <a:pt x="29094" y="98773"/>
                  </a:lnTo>
                  <a:lnTo>
                    <a:pt x="29222" y="98509"/>
                  </a:lnTo>
                  <a:lnTo>
                    <a:pt x="29341" y="98236"/>
                  </a:lnTo>
                  <a:lnTo>
                    <a:pt x="29460" y="97972"/>
                  </a:lnTo>
                  <a:lnTo>
                    <a:pt x="29571" y="97700"/>
                  </a:lnTo>
                  <a:lnTo>
                    <a:pt x="29682" y="97419"/>
                  </a:lnTo>
                  <a:lnTo>
                    <a:pt x="29784" y="97146"/>
                  </a:lnTo>
                  <a:lnTo>
                    <a:pt x="43440" y="97146"/>
                  </a:lnTo>
                  <a:lnTo>
                    <a:pt x="43440" y="97146"/>
                  </a:lnTo>
                  <a:lnTo>
                    <a:pt x="43372" y="99293"/>
                  </a:lnTo>
                  <a:lnTo>
                    <a:pt x="43313" y="101474"/>
                  </a:lnTo>
                  <a:lnTo>
                    <a:pt x="43253" y="103689"/>
                  </a:lnTo>
                  <a:lnTo>
                    <a:pt x="43210" y="105938"/>
                  </a:lnTo>
                  <a:lnTo>
                    <a:pt x="43168" y="108221"/>
                  </a:lnTo>
                  <a:lnTo>
                    <a:pt x="43142" y="110538"/>
                  </a:lnTo>
                  <a:lnTo>
                    <a:pt x="43117" y="112890"/>
                  </a:lnTo>
                  <a:lnTo>
                    <a:pt x="43108" y="115267"/>
                  </a:lnTo>
                  <a:lnTo>
                    <a:pt x="43100" y="117678"/>
                  </a:lnTo>
                  <a:lnTo>
                    <a:pt x="43108" y="120114"/>
                  </a:lnTo>
                  <a:lnTo>
                    <a:pt x="43125" y="122585"/>
                  </a:lnTo>
                  <a:lnTo>
                    <a:pt x="43151" y="125072"/>
                  </a:lnTo>
                  <a:lnTo>
                    <a:pt x="43193" y="127594"/>
                  </a:lnTo>
                  <a:lnTo>
                    <a:pt x="43244" y="130133"/>
                  </a:lnTo>
                  <a:lnTo>
                    <a:pt x="43304" y="132697"/>
                  </a:lnTo>
                  <a:lnTo>
                    <a:pt x="43381" y="135295"/>
                  </a:lnTo>
                  <a:lnTo>
                    <a:pt x="29784" y="135295"/>
                  </a:lnTo>
                  <a:lnTo>
                    <a:pt x="29784" y="135295"/>
                  </a:lnTo>
                  <a:lnTo>
                    <a:pt x="29682" y="135014"/>
                  </a:lnTo>
                  <a:lnTo>
                    <a:pt x="29571" y="134742"/>
                  </a:lnTo>
                  <a:lnTo>
                    <a:pt x="29460" y="134469"/>
                  </a:lnTo>
                  <a:lnTo>
                    <a:pt x="29341" y="134197"/>
                  </a:lnTo>
                  <a:lnTo>
                    <a:pt x="29222" y="133932"/>
                  </a:lnTo>
                  <a:lnTo>
                    <a:pt x="29094" y="133668"/>
                  </a:lnTo>
                  <a:lnTo>
                    <a:pt x="28966" y="133404"/>
                  </a:lnTo>
                  <a:lnTo>
                    <a:pt x="28830" y="133149"/>
                  </a:lnTo>
                  <a:lnTo>
                    <a:pt x="28685" y="132893"/>
                  </a:lnTo>
                  <a:lnTo>
                    <a:pt x="28540" y="132637"/>
                  </a:lnTo>
                  <a:lnTo>
                    <a:pt x="28395" y="132390"/>
                  </a:lnTo>
                  <a:lnTo>
                    <a:pt x="28233" y="132143"/>
                  </a:lnTo>
                  <a:lnTo>
                    <a:pt x="28080" y="131896"/>
                  </a:lnTo>
                  <a:lnTo>
                    <a:pt x="27910" y="131658"/>
                  </a:lnTo>
                  <a:lnTo>
                    <a:pt x="27748" y="131419"/>
                  </a:lnTo>
                  <a:lnTo>
                    <a:pt x="27569" y="131189"/>
                  </a:lnTo>
                  <a:lnTo>
                    <a:pt x="27398" y="130959"/>
                  </a:lnTo>
                  <a:lnTo>
                    <a:pt x="27211" y="130729"/>
                  </a:lnTo>
                  <a:lnTo>
                    <a:pt x="27024" y="130508"/>
                  </a:lnTo>
                  <a:lnTo>
                    <a:pt x="26836" y="130286"/>
                  </a:lnTo>
                  <a:lnTo>
                    <a:pt x="26640" y="130073"/>
                  </a:lnTo>
                  <a:lnTo>
                    <a:pt x="26444" y="129860"/>
                  </a:lnTo>
                  <a:lnTo>
                    <a:pt x="26248" y="129647"/>
                  </a:lnTo>
                  <a:lnTo>
                    <a:pt x="26044" y="129443"/>
                  </a:lnTo>
                  <a:lnTo>
                    <a:pt x="25831" y="129247"/>
                  </a:lnTo>
                  <a:lnTo>
                    <a:pt x="25618" y="129051"/>
                  </a:lnTo>
                  <a:lnTo>
                    <a:pt x="25405" y="128855"/>
                  </a:lnTo>
                  <a:lnTo>
                    <a:pt x="25183" y="128667"/>
                  </a:lnTo>
                  <a:lnTo>
                    <a:pt x="24953" y="128480"/>
                  </a:lnTo>
                  <a:lnTo>
                    <a:pt x="24732" y="128301"/>
                  </a:lnTo>
                  <a:lnTo>
                    <a:pt x="24502" y="128122"/>
                  </a:lnTo>
                  <a:lnTo>
                    <a:pt x="24263" y="127952"/>
                  </a:lnTo>
                  <a:lnTo>
                    <a:pt x="24025" y="127781"/>
                  </a:lnTo>
                  <a:lnTo>
                    <a:pt x="23786" y="127620"/>
                  </a:lnTo>
                  <a:lnTo>
                    <a:pt x="23539" y="127466"/>
                  </a:lnTo>
                  <a:lnTo>
                    <a:pt x="23292" y="127313"/>
                  </a:lnTo>
                  <a:lnTo>
                    <a:pt x="23045" y="127160"/>
                  </a:lnTo>
                  <a:lnTo>
                    <a:pt x="22790" y="127015"/>
                  </a:lnTo>
                  <a:lnTo>
                    <a:pt x="22534" y="126870"/>
                  </a:lnTo>
                  <a:lnTo>
                    <a:pt x="22278" y="126742"/>
                  </a:lnTo>
                  <a:lnTo>
                    <a:pt x="22014" y="126606"/>
                  </a:lnTo>
                  <a:lnTo>
                    <a:pt x="21750" y="126478"/>
                  </a:lnTo>
                  <a:lnTo>
                    <a:pt x="21478" y="126359"/>
                  </a:lnTo>
                  <a:lnTo>
                    <a:pt x="21213" y="126248"/>
                  </a:lnTo>
                  <a:lnTo>
                    <a:pt x="20941" y="126137"/>
                  </a:lnTo>
                  <a:lnTo>
                    <a:pt x="20660" y="126026"/>
                  </a:lnTo>
                  <a:lnTo>
                    <a:pt x="20387" y="125933"/>
                  </a:lnTo>
                  <a:lnTo>
                    <a:pt x="20106" y="125831"/>
                  </a:lnTo>
                  <a:lnTo>
                    <a:pt x="19816" y="125745"/>
                  </a:lnTo>
                  <a:lnTo>
                    <a:pt x="19535" y="125660"/>
                  </a:lnTo>
                  <a:lnTo>
                    <a:pt x="19245" y="125583"/>
                  </a:lnTo>
                  <a:lnTo>
                    <a:pt x="18956" y="125507"/>
                  </a:lnTo>
                  <a:lnTo>
                    <a:pt x="18666" y="125439"/>
                  </a:lnTo>
                  <a:lnTo>
                    <a:pt x="18368" y="125379"/>
                  </a:lnTo>
                  <a:lnTo>
                    <a:pt x="18078" y="125319"/>
                  </a:lnTo>
                  <a:lnTo>
                    <a:pt x="17780" y="125268"/>
                  </a:lnTo>
                  <a:lnTo>
                    <a:pt x="17482" y="125226"/>
                  </a:lnTo>
                  <a:lnTo>
                    <a:pt x="17175" y="125183"/>
                  </a:lnTo>
                  <a:lnTo>
                    <a:pt x="16877" y="125149"/>
                  </a:lnTo>
                  <a:lnTo>
                    <a:pt x="16570" y="125123"/>
                  </a:lnTo>
                  <a:lnTo>
                    <a:pt x="16264" y="125098"/>
                  </a:lnTo>
                  <a:lnTo>
                    <a:pt x="15949" y="125089"/>
                  </a:lnTo>
                  <a:lnTo>
                    <a:pt x="15642" y="125072"/>
                  </a:lnTo>
                  <a:lnTo>
                    <a:pt x="15327" y="125072"/>
                  </a:lnTo>
                  <a:lnTo>
                    <a:pt x="15327" y="125072"/>
                  </a:lnTo>
                  <a:lnTo>
                    <a:pt x="14935" y="125081"/>
                  </a:lnTo>
                  <a:lnTo>
                    <a:pt x="14543" y="125089"/>
                  </a:lnTo>
                  <a:lnTo>
                    <a:pt x="14151" y="125115"/>
                  </a:lnTo>
                  <a:lnTo>
                    <a:pt x="13768" y="125149"/>
                  </a:lnTo>
                  <a:lnTo>
                    <a:pt x="13384" y="125200"/>
                  </a:lnTo>
                  <a:lnTo>
                    <a:pt x="13001" y="125251"/>
                  </a:lnTo>
                  <a:lnTo>
                    <a:pt x="12617" y="125311"/>
                  </a:lnTo>
                  <a:lnTo>
                    <a:pt x="12243" y="125388"/>
                  </a:lnTo>
                  <a:lnTo>
                    <a:pt x="11876" y="125464"/>
                  </a:lnTo>
                  <a:lnTo>
                    <a:pt x="11501" y="125558"/>
                  </a:lnTo>
                  <a:lnTo>
                    <a:pt x="11144" y="125652"/>
                  </a:lnTo>
                  <a:lnTo>
                    <a:pt x="10777" y="125762"/>
                  </a:lnTo>
                  <a:lnTo>
                    <a:pt x="10419" y="125882"/>
                  </a:lnTo>
                  <a:lnTo>
                    <a:pt x="10070" y="126001"/>
                  </a:lnTo>
                  <a:lnTo>
                    <a:pt x="9712" y="126137"/>
                  </a:lnTo>
                  <a:lnTo>
                    <a:pt x="9372" y="126282"/>
                  </a:lnTo>
                  <a:lnTo>
                    <a:pt x="9031" y="126427"/>
                  </a:lnTo>
                  <a:lnTo>
                    <a:pt x="8690" y="126589"/>
                  </a:lnTo>
                  <a:lnTo>
                    <a:pt x="8358" y="126751"/>
                  </a:lnTo>
                  <a:lnTo>
                    <a:pt x="8034" y="126930"/>
                  </a:lnTo>
                  <a:lnTo>
                    <a:pt x="7710" y="127108"/>
                  </a:lnTo>
                  <a:lnTo>
                    <a:pt x="7387" y="127296"/>
                  </a:lnTo>
                  <a:lnTo>
                    <a:pt x="7080" y="127492"/>
                  </a:lnTo>
                  <a:lnTo>
                    <a:pt x="6765" y="127696"/>
                  </a:lnTo>
                  <a:lnTo>
                    <a:pt x="6466" y="127901"/>
                  </a:lnTo>
                  <a:lnTo>
                    <a:pt x="6168" y="128122"/>
                  </a:lnTo>
                  <a:lnTo>
                    <a:pt x="5870" y="128344"/>
                  </a:lnTo>
                  <a:lnTo>
                    <a:pt x="5589" y="128574"/>
                  </a:lnTo>
                  <a:lnTo>
                    <a:pt x="5308" y="128812"/>
                  </a:lnTo>
                  <a:lnTo>
                    <a:pt x="5027" y="129059"/>
                  </a:lnTo>
                  <a:lnTo>
                    <a:pt x="4763" y="129306"/>
                  </a:lnTo>
                  <a:lnTo>
                    <a:pt x="4499" y="129571"/>
                  </a:lnTo>
                  <a:lnTo>
                    <a:pt x="4243" y="129835"/>
                  </a:lnTo>
                  <a:lnTo>
                    <a:pt x="3987" y="130099"/>
                  </a:lnTo>
                  <a:lnTo>
                    <a:pt x="3749" y="130371"/>
                  </a:lnTo>
                  <a:lnTo>
                    <a:pt x="3510" y="130652"/>
                  </a:lnTo>
                  <a:lnTo>
                    <a:pt x="3280" y="130942"/>
                  </a:lnTo>
                  <a:lnTo>
                    <a:pt x="3050" y="131232"/>
                  </a:lnTo>
                  <a:lnTo>
                    <a:pt x="2837" y="131530"/>
                  </a:lnTo>
                  <a:lnTo>
                    <a:pt x="2624" y="131837"/>
                  </a:lnTo>
                  <a:lnTo>
                    <a:pt x="2420" y="132143"/>
                  </a:lnTo>
                  <a:lnTo>
                    <a:pt x="2224" y="132459"/>
                  </a:lnTo>
                  <a:lnTo>
                    <a:pt x="2036" y="132774"/>
                  </a:lnTo>
                  <a:lnTo>
                    <a:pt x="1858" y="133098"/>
                  </a:lnTo>
                  <a:lnTo>
                    <a:pt x="1687" y="133430"/>
                  </a:lnTo>
                  <a:lnTo>
                    <a:pt x="1517" y="133762"/>
                  </a:lnTo>
                  <a:lnTo>
                    <a:pt x="1363" y="134094"/>
                  </a:lnTo>
                  <a:lnTo>
                    <a:pt x="1210" y="134444"/>
                  </a:lnTo>
                  <a:lnTo>
                    <a:pt x="1065" y="134784"/>
                  </a:lnTo>
                  <a:lnTo>
                    <a:pt x="937" y="135134"/>
                  </a:lnTo>
                  <a:lnTo>
                    <a:pt x="810" y="135491"/>
                  </a:lnTo>
                  <a:lnTo>
                    <a:pt x="690" y="135849"/>
                  </a:lnTo>
                  <a:lnTo>
                    <a:pt x="588" y="136207"/>
                  </a:lnTo>
                  <a:lnTo>
                    <a:pt x="486" y="136573"/>
                  </a:lnTo>
                  <a:lnTo>
                    <a:pt x="401" y="136940"/>
                  </a:lnTo>
                  <a:lnTo>
                    <a:pt x="316" y="137315"/>
                  </a:lnTo>
                  <a:lnTo>
                    <a:pt x="247" y="137689"/>
                  </a:lnTo>
                  <a:lnTo>
                    <a:pt x="179" y="138073"/>
                  </a:lnTo>
                  <a:lnTo>
                    <a:pt x="128" y="138448"/>
                  </a:lnTo>
                  <a:lnTo>
                    <a:pt x="86" y="138840"/>
                  </a:lnTo>
                  <a:lnTo>
                    <a:pt x="51" y="139223"/>
                  </a:lnTo>
                  <a:lnTo>
                    <a:pt x="26" y="139615"/>
                  </a:lnTo>
                  <a:lnTo>
                    <a:pt x="9" y="140007"/>
                  </a:lnTo>
                  <a:lnTo>
                    <a:pt x="0" y="140399"/>
                  </a:lnTo>
                  <a:lnTo>
                    <a:pt x="0" y="140399"/>
                  </a:lnTo>
                  <a:lnTo>
                    <a:pt x="9" y="140799"/>
                  </a:lnTo>
                  <a:lnTo>
                    <a:pt x="26" y="141191"/>
                  </a:lnTo>
                  <a:lnTo>
                    <a:pt x="51" y="141574"/>
                  </a:lnTo>
                  <a:lnTo>
                    <a:pt x="86" y="141966"/>
                  </a:lnTo>
                  <a:lnTo>
                    <a:pt x="128" y="142350"/>
                  </a:lnTo>
                  <a:lnTo>
                    <a:pt x="179" y="142733"/>
                  </a:lnTo>
                  <a:lnTo>
                    <a:pt x="247" y="143108"/>
                  </a:lnTo>
                  <a:lnTo>
                    <a:pt x="316" y="143483"/>
                  </a:lnTo>
                  <a:lnTo>
                    <a:pt x="401" y="143857"/>
                  </a:lnTo>
                  <a:lnTo>
                    <a:pt x="486" y="144224"/>
                  </a:lnTo>
                  <a:lnTo>
                    <a:pt x="588" y="144590"/>
                  </a:lnTo>
                  <a:lnTo>
                    <a:pt x="690" y="144956"/>
                  </a:lnTo>
                  <a:lnTo>
                    <a:pt x="810" y="145314"/>
                  </a:lnTo>
                  <a:lnTo>
                    <a:pt x="937" y="145664"/>
                  </a:lnTo>
                  <a:lnTo>
                    <a:pt x="1065" y="146013"/>
                  </a:lnTo>
                  <a:lnTo>
                    <a:pt x="1210" y="146362"/>
                  </a:lnTo>
                  <a:lnTo>
                    <a:pt x="1363" y="146703"/>
                  </a:lnTo>
                  <a:lnTo>
                    <a:pt x="1517" y="147035"/>
                  </a:lnTo>
                  <a:lnTo>
                    <a:pt x="1687" y="147376"/>
                  </a:lnTo>
                  <a:lnTo>
                    <a:pt x="1858" y="147700"/>
                  </a:lnTo>
                  <a:lnTo>
                    <a:pt x="2036" y="148023"/>
                  </a:lnTo>
                  <a:lnTo>
                    <a:pt x="2224" y="148339"/>
                  </a:lnTo>
                  <a:lnTo>
                    <a:pt x="2420" y="148654"/>
                  </a:lnTo>
                  <a:lnTo>
                    <a:pt x="2624" y="148961"/>
                  </a:lnTo>
                  <a:lnTo>
                    <a:pt x="2837" y="149267"/>
                  </a:lnTo>
                  <a:lnTo>
                    <a:pt x="3050" y="149565"/>
                  </a:lnTo>
                  <a:lnTo>
                    <a:pt x="3280" y="149855"/>
                  </a:lnTo>
                  <a:lnTo>
                    <a:pt x="3510" y="150145"/>
                  </a:lnTo>
                  <a:lnTo>
                    <a:pt x="3749" y="150426"/>
                  </a:lnTo>
                  <a:lnTo>
                    <a:pt x="3987" y="150698"/>
                  </a:lnTo>
                  <a:lnTo>
                    <a:pt x="4243" y="150971"/>
                  </a:lnTo>
                  <a:lnTo>
                    <a:pt x="4499" y="151235"/>
                  </a:lnTo>
                  <a:lnTo>
                    <a:pt x="4763" y="151491"/>
                  </a:lnTo>
                  <a:lnTo>
                    <a:pt x="5027" y="151738"/>
                  </a:lnTo>
                  <a:lnTo>
                    <a:pt x="5308" y="151985"/>
                  </a:lnTo>
                  <a:lnTo>
                    <a:pt x="5589" y="152223"/>
                  </a:lnTo>
                  <a:lnTo>
                    <a:pt x="5870" y="152453"/>
                  </a:lnTo>
                  <a:lnTo>
                    <a:pt x="6168" y="152675"/>
                  </a:lnTo>
                  <a:lnTo>
                    <a:pt x="6466" y="152896"/>
                  </a:lnTo>
                  <a:lnTo>
                    <a:pt x="6765" y="153109"/>
                  </a:lnTo>
                  <a:lnTo>
                    <a:pt x="7080" y="153305"/>
                  </a:lnTo>
                  <a:lnTo>
                    <a:pt x="7387" y="153501"/>
                  </a:lnTo>
                  <a:lnTo>
                    <a:pt x="7710" y="153697"/>
                  </a:lnTo>
                  <a:lnTo>
                    <a:pt x="8034" y="153876"/>
                  </a:lnTo>
                  <a:lnTo>
                    <a:pt x="8358" y="154047"/>
                  </a:lnTo>
                  <a:lnTo>
                    <a:pt x="8690" y="154217"/>
                  </a:lnTo>
                  <a:lnTo>
                    <a:pt x="9031" y="154370"/>
                  </a:lnTo>
                  <a:lnTo>
                    <a:pt x="9372" y="154524"/>
                  </a:lnTo>
                  <a:lnTo>
                    <a:pt x="9712" y="154660"/>
                  </a:lnTo>
                  <a:lnTo>
                    <a:pt x="10070" y="154796"/>
                  </a:lnTo>
                  <a:lnTo>
                    <a:pt x="10419" y="154924"/>
                  </a:lnTo>
                  <a:lnTo>
                    <a:pt x="10777" y="155035"/>
                  </a:lnTo>
                  <a:lnTo>
                    <a:pt x="11144" y="155146"/>
                  </a:lnTo>
                  <a:lnTo>
                    <a:pt x="11501" y="155248"/>
                  </a:lnTo>
                  <a:lnTo>
                    <a:pt x="11876" y="155333"/>
                  </a:lnTo>
                  <a:lnTo>
                    <a:pt x="12243" y="155418"/>
                  </a:lnTo>
                  <a:lnTo>
                    <a:pt x="12617" y="155486"/>
                  </a:lnTo>
                  <a:lnTo>
                    <a:pt x="13001" y="155554"/>
                  </a:lnTo>
                  <a:lnTo>
                    <a:pt x="13384" y="155606"/>
                  </a:lnTo>
                  <a:lnTo>
                    <a:pt x="13768" y="155648"/>
                  </a:lnTo>
                  <a:lnTo>
                    <a:pt x="14151" y="155682"/>
                  </a:lnTo>
                  <a:lnTo>
                    <a:pt x="14543" y="155708"/>
                  </a:lnTo>
                  <a:lnTo>
                    <a:pt x="14935" y="155725"/>
                  </a:lnTo>
                  <a:lnTo>
                    <a:pt x="15327" y="155725"/>
                  </a:lnTo>
                  <a:lnTo>
                    <a:pt x="15327" y="155725"/>
                  </a:lnTo>
                  <a:lnTo>
                    <a:pt x="15642" y="155725"/>
                  </a:lnTo>
                  <a:lnTo>
                    <a:pt x="15949" y="155716"/>
                  </a:lnTo>
                  <a:lnTo>
                    <a:pt x="16264" y="155699"/>
                  </a:lnTo>
                  <a:lnTo>
                    <a:pt x="16570" y="155674"/>
                  </a:lnTo>
                  <a:lnTo>
                    <a:pt x="16877" y="155648"/>
                  </a:lnTo>
                  <a:lnTo>
                    <a:pt x="17175" y="155614"/>
                  </a:lnTo>
                  <a:lnTo>
                    <a:pt x="17482" y="155580"/>
                  </a:lnTo>
                  <a:lnTo>
                    <a:pt x="17780" y="155529"/>
                  </a:lnTo>
                  <a:lnTo>
                    <a:pt x="18078" y="155478"/>
                  </a:lnTo>
                  <a:lnTo>
                    <a:pt x="18368" y="155427"/>
                  </a:lnTo>
                  <a:lnTo>
                    <a:pt x="18666" y="155359"/>
                  </a:lnTo>
                  <a:lnTo>
                    <a:pt x="18956" y="155290"/>
                  </a:lnTo>
                  <a:lnTo>
                    <a:pt x="19245" y="155222"/>
                  </a:lnTo>
                  <a:lnTo>
                    <a:pt x="19535" y="155137"/>
                  </a:lnTo>
                  <a:lnTo>
                    <a:pt x="19816" y="155060"/>
                  </a:lnTo>
                  <a:lnTo>
                    <a:pt x="20106" y="154967"/>
                  </a:lnTo>
                  <a:lnTo>
                    <a:pt x="20387" y="154873"/>
                  </a:lnTo>
                  <a:lnTo>
                    <a:pt x="20660" y="154771"/>
                  </a:lnTo>
                  <a:lnTo>
                    <a:pt x="20941" y="154668"/>
                  </a:lnTo>
                  <a:lnTo>
                    <a:pt x="21213" y="154558"/>
                  </a:lnTo>
                  <a:lnTo>
                    <a:pt x="21478" y="154438"/>
                  </a:lnTo>
                  <a:lnTo>
                    <a:pt x="21750" y="154319"/>
                  </a:lnTo>
                  <a:lnTo>
                    <a:pt x="22014" y="154191"/>
                  </a:lnTo>
                  <a:lnTo>
                    <a:pt x="22278" y="154064"/>
                  </a:lnTo>
                  <a:lnTo>
                    <a:pt x="22534" y="153927"/>
                  </a:lnTo>
                  <a:lnTo>
                    <a:pt x="22790" y="153782"/>
                  </a:lnTo>
                  <a:lnTo>
                    <a:pt x="23045" y="153638"/>
                  </a:lnTo>
                  <a:lnTo>
                    <a:pt x="23292" y="153493"/>
                  </a:lnTo>
                  <a:lnTo>
                    <a:pt x="23539" y="153339"/>
                  </a:lnTo>
                  <a:lnTo>
                    <a:pt x="23786" y="153178"/>
                  </a:lnTo>
                  <a:lnTo>
                    <a:pt x="24025" y="153016"/>
                  </a:lnTo>
                  <a:lnTo>
                    <a:pt x="24263" y="152845"/>
                  </a:lnTo>
                  <a:lnTo>
                    <a:pt x="24502" y="152675"/>
                  </a:lnTo>
                  <a:lnTo>
                    <a:pt x="24732" y="152496"/>
                  </a:lnTo>
                  <a:lnTo>
                    <a:pt x="24953" y="152317"/>
                  </a:lnTo>
                  <a:lnTo>
                    <a:pt x="25183" y="152138"/>
                  </a:lnTo>
                  <a:lnTo>
                    <a:pt x="25405" y="151942"/>
                  </a:lnTo>
                  <a:lnTo>
                    <a:pt x="25618" y="151755"/>
                  </a:lnTo>
                  <a:lnTo>
                    <a:pt x="25831" y="151559"/>
                  </a:lnTo>
                  <a:lnTo>
                    <a:pt x="26044" y="151354"/>
                  </a:lnTo>
                  <a:lnTo>
                    <a:pt x="26248" y="151150"/>
                  </a:lnTo>
                  <a:lnTo>
                    <a:pt x="26444" y="150946"/>
                  </a:lnTo>
                  <a:lnTo>
                    <a:pt x="26640" y="150733"/>
                  </a:lnTo>
                  <a:lnTo>
                    <a:pt x="26836" y="150511"/>
                  </a:lnTo>
                  <a:lnTo>
                    <a:pt x="27024" y="150298"/>
                  </a:lnTo>
                  <a:lnTo>
                    <a:pt x="27211" y="150068"/>
                  </a:lnTo>
                  <a:lnTo>
                    <a:pt x="27398" y="149847"/>
                  </a:lnTo>
                  <a:lnTo>
                    <a:pt x="27569" y="149616"/>
                  </a:lnTo>
                  <a:lnTo>
                    <a:pt x="27748" y="149378"/>
                  </a:lnTo>
                  <a:lnTo>
                    <a:pt x="27910" y="149148"/>
                  </a:lnTo>
                  <a:lnTo>
                    <a:pt x="28080" y="148901"/>
                  </a:lnTo>
                  <a:lnTo>
                    <a:pt x="28233" y="148662"/>
                  </a:lnTo>
                  <a:lnTo>
                    <a:pt x="28395" y="148415"/>
                  </a:lnTo>
                  <a:lnTo>
                    <a:pt x="28540" y="148168"/>
                  </a:lnTo>
                  <a:lnTo>
                    <a:pt x="28685" y="147913"/>
                  </a:lnTo>
                  <a:lnTo>
                    <a:pt x="28830" y="147657"/>
                  </a:lnTo>
                  <a:lnTo>
                    <a:pt x="28966" y="147393"/>
                  </a:lnTo>
                  <a:lnTo>
                    <a:pt x="29094" y="147137"/>
                  </a:lnTo>
                  <a:lnTo>
                    <a:pt x="29222" y="146873"/>
                  </a:lnTo>
                  <a:lnTo>
                    <a:pt x="29341" y="146601"/>
                  </a:lnTo>
                  <a:lnTo>
                    <a:pt x="29460" y="146337"/>
                  </a:lnTo>
                  <a:lnTo>
                    <a:pt x="29571" y="146064"/>
                  </a:lnTo>
                  <a:lnTo>
                    <a:pt x="29682" y="145783"/>
                  </a:lnTo>
                  <a:lnTo>
                    <a:pt x="29784" y="145510"/>
                  </a:lnTo>
                  <a:lnTo>
                    <a:pt x="43798" y="145510"/>
                  </a:lnTo>
                  <a:lnTo>
                    <a:pt x="43798" y="145510"/>
                  </a:lnTo>
                  <a:lnTo>
                    <a:pt x="43909" y="147657"/>
                  </a:lnTo>
                  <a:lnTo>
                    <a:pt x="44028" y="149821"/>
                  </a:lnTo>
                  <a:lnTo>
                    <a:pt x="44165" y="151993"/>
                  </a:lnTo>
                  <a:lnTo>
                    <a:pt x="44301" y="154183"/>
                  </a:lnTo>
                  <a:lnTo>
                    <a:pt x="44454" y="156372"/>
                  </a:lnTo>
                  <a:lnTo>
                    <a:pt x="44616" y="158579"/>
                  </a:lnTo>
                  <a:lnTo>
                    <a:pt x="44786" y="160794"/>
                  </a:lnTo>
                  <a:lnTo>
                    <a:pt x="44965" y="163009"/>
                  </a:lnTo>
                  <a:lnTo>
                    <a:pt x="45161" y="165241"/>
                  </a:lnTo>
                  <a:lnTo>
                    <a:pt x="45366" y="167482"/>
                  </a:lnTo>
                  <a:lnTo>
                    <a:pt x="45587" y="169722"/>
                  </a:lnTo>
                  <a:lnTo>
                    <a:pt x="45809" y="171980"/>
                  </a:lnTo>
                  <a:lnTo>
                    <a:pt x="46047" y="174237"/>
                  </a:lnTo>
                  <a:lnTo>
                    <a:pt x="46303" y="176504"/>
                  </a:lnTo>
                  <a:lnTo>
                    <a:pt x="46567" y="178770"/>
                  </a:lnTo>
                  <a:lnTo>
                    <a:pt x="46840" y="181044"/>
                  </a:lnTo>
                  <a:lnTo>
                    <a:pt x="46840" y="181044"/>
                  </a:lnTo>
                  <a:lnTo>
                    <a:pt x="46874" y="181257"/>
                  </a:lnTo>
                  <a:lnTo>
                    <a:pt x="46916" y="181479"/>
                  </a:lnTo>
                  <a:lnTo>
                    <a:pt x="46967" y="181683"/>
                  </a:lnTo>
                  <a:lnTo>
                    <a:pt x="47019" y="181888"/>
                  </a:lnTo>
                  <a:lnTo>
                    <a:pt x="47087" y="182092"/>
                  </a:lnTo>
                  <a:lnTo>
                    <a:pt x="47163" y="182297"/>
                  </a:lnTo>
                  <a:lnTo>
                    <a:pt x="47240" y="182484"/>
                  </a:lnTo>
                  <a:lnTo>
                    <a:pt x="47334" y="182680"/>
                  </a:lnTo>
                  <a:lnTo>
                    <a:pt x="47427" y="182867"/>
                  </a:lnTo>
                  <a:lnTo>
                    <a:pt x="47530" y="183046"/>
                  </a:lnTo>
                  <a:lnTo>
                    <a:pt x="47640" y="183225"/>
                  </a:lnTo>
                  <a:lnTo>
                    <a:pt x="47760" y="183396"/>
                  </a:lnTo>
                  <a:lnTo>
                    <a:pt x="47887" y="183566"/>
                  </a:lnTo>
                  <a:lnTo>
                    <a:pt x="48015" y="183728"/>
                  </a:lnTo>
                  <a:lnTo>
                    <a:pt x="48160" y="183881"/>
                  </a:lnTo>
                  <a:lnTo>
                    <a:pt x="48296" y="184026"/>
                  </a:lnTo>
                  <a:lnTo>
                    <a:pt x="48450" y="184171"/>
                  </a:lnTo>
                  <a:lnTo>
                    <a:pt x="48603" y="184307"/>
                  </a:lnTo>
                  <a:lnTo>
                    <a:pt x="48765" y="184444"/>
                  </a:lnTo>
                  <a:lnTo>
                    <a:pt x="48935" y="184571"/>
                  </a:lnTo>
                  <a:lnTo>
                    <a:pt x="49106" y="184682"/>
                  </a:lnTo>
                  <a:lnTo>
                    <a:pt x="49285" y="184801"/>
                  </a:lnTo>
                  <a:lnTo>
                    <a:pt x="49464" y="184904"/>
                  </a:lnTo>
                  <a:lnTo>
                    <a:pt x="49651" y="184997"/>
                  </a:lnTo>
                  <a:lnTo>
                    <a:pt x="49838" y="185091"/>
                  </a:lnTo>
                  <a:lnTo>
                    <a:pt x="50034" y="185168"/>
                  </a:lnTo>
                  <a:lnTo>
                    <a:pt x="50239" y="185244"/>
                  </a:lnTo>
                  <a:lnTo>
                    <a:pt x="50435" y="185312"/>
                  </a:lnTo>
                  <a:lnTo>
                    <a:pt x="50648" y="185364"/>
                  </a:lnTo>
                  <a:lnTo>
                    <a:pt x="50852" y="185415"/>
                  </a:lnTo>
                  <a:lnTo>
                    <a:pt x="51065" y="185457"/>
                  </a:lnTo>
                  <a:lnTo>
                    <a:pt x="51287" y="185483"/>
                  </a:lnTo>
                  <a:lnTo>
                    <a:pt x="51287" y="185483"/>
                  </a:lnTo>
                  <a:lnTo>
                    <a:pt x="53570" y="185764"/>
                  </a:lnTo>
                  <a:lnTo>
                    <a:pt x="55845" y="186028"/>
                  </a:lnTo>
                  <a:lnTo>
                    <a:pt x="58119" y="186284"/>
                  </a:lnTo>
                  <a:lnTo>
                    <a:pt x="60385" y="186522"/>
                  </a:lnTo>
                  <a:lnTo>
                    <a:pt x="62643" y="186752"/>
                  </a:lnTo>
                  <a:lnTo>
                    <a:pt x="64892" y="186965"/>
                  </a:lnTo>
                  <a:lnTo>
                    <a:pt x="67141" y="187170"/>
                  </a:lnTo>
                  <a:lnTo>
                    <a:pt x="69373" y="187366"/>
                  </a:lnTo>
                  <a:lnTo>
                    <a:pt x="71605" y="187545"/>
                  </a:lnTo>
                  <a:lnTo>
                    <a:pt x="73829" y="187723"/>
                  </a:lnTo>
                  <a:lnTo>
                    <a:pt x="76035" y="187885"/>
                  </a:lnTo>
                  <a:lnTo>
                    <a:pt x="78233" y="188030"/>
                  </a:lnTo>
                  <a:lnTo>
                    <a:pt x="80423" y="188175"/>
                  </a:lnTo>
                  <a:lnTo>
                    <a:pt x="82604" y="188303"/>
                  </a:lnTo>
                  <a:lnTo>
                    <a:pt x="84776" y="188422"/>
                  </a:lnTo>
                  <a:lnTo>
                    <a:pt x="86932" y="188541"/>
                  </a:lnTo>
                  <a:lnTo>
                    <a:pt x="86932" y="202658"/>
                  </a:lnTo>
                  <a:lnTo>
                    <a:pt x="86932" y="202658"/>
                  </a:lnTo>
                  <a:lnTo>
                    <a:pt x="86650" y="202760"/>
                  </a:lnTo>
                  <a:lnTo>
                    <a:pt x="86378" y="202862"/>
                  </a:lnTo>
                  <a:lnTo>
                    <a:pt x="86105" y="202973"/>
                  </a:lnTo>
                  <a:lnTo>
                    <a:pt x="85833" y="203092"/>
                  </a:lnTo>
                  <a:lnTo>
                    <a:pt x="85568" y="203212"/>
                  </a:lnTo>
                  <a:lnTo>
                    <a:pt x="85304" y="203339"/>
                  </a:lnTo>
                  <a:lnTo>
                    <a:pt x="85040" y="203476"/>
                  </a:lnTo>
                  <a:lnTo>
                    <a:pt x="84785" y="203612"/>
                  </a:lnTo>
                  <a:lnTo>
                    <a:pt x="84529" y="203748"/>
                  </a:lnTo>
                  <a:lnTo>
                    <a:pt x="84274" y="203893"/>
                  </a:lnTo>
                  <a:lnTo>
                    <a:pt x="84026" y="204047"/>
                  </a:lnTo>
                  <a:lnTo>
                    <a:pt x="83779" y="204200"/>
                  </a:lnTo>
                  <a:lnTo>
                    <a:pt x="83532" y="204362"/>
                  </a:lnTo>
                  <a:lnTo>
                    <a:pt x="83294" y="204524"/>
                  </a:lnTo>
                  <a:lnTo>
                    <a:pt x="83055" y="204694"/>
                  </a:lnTo>
                  <a:lnTo>
                    <a:pt x="82825" y="204864"/>
                  </a:lnTo>
                  <a:lnTo>
                    <a:pt x="82595" y="205043"/>
                  </a:lnTo>
                  <a:lnTo>
                    <a:pt x="82365" y="205222"/>
                  </a:lnTo>
                  <a:lnTo>
                    <a:pt x="82144" y="205410"/>
                  </a:lnTo>
                  <a:lnTo>
                    <a:pt x="81922" y="205597"/>
                  </a:lnTo>
                  <a:lnTo>
                    <a:pt x="81709" y="205793"/>
                  </a:lnTo>
                  <a:lnTo>
                    <a:pt x="81496" y="205989"/>
                  </a:lnTo>
                  <a:lnTo>
                    <a:pt x="81292" y="206193"/>
                  </a:lnTo>
                  <a:lnTo>
                    <a:pt x="81087" y="206398"/>
                  </a:lnTo>
                  <a:lnTo>
                    <a:pt x="80883" y="206611"/>
                  </a:lnTo>
                  <a:lnTo>
                    <a:pt x="80687" y="206824"/>
                  </a:lnTo>
                  <a:lnTo>
                    <a:pt x="80491" y="207037"/>
                  </a:lnTo>
                  <a:lnTo>
                    <a:pt x="80304" y="207258"/>
                  </a:lnTo>
                  <a:lnTo>
                    <a:pt x="80125" y="207480"/>
                  </a:lnTo>
                  <a:lnTo>
                    <a:pt x="79937" y="207710"/>
                  </a:lnTo>
                  <a:lnTo>
                    <a:pt x="79767" y="207940"/>
                  </a:lnTo>
                  <a:lnTo>
                    <a:pt x="79588" y="208178"/>
                  </a:lnTo>
                  <a:lnTo>
                    <a:pt x="79426" y="208408"/>
                  </a:lnTo>
                  <a:lnTo>
                    <a:pt x="79264" y="208655"/>
                  </a:lnTo>
                  <a:lnTo>
                    <a:pt x="79102" y="208894"/>
                  </a:lnTo>
                  <a:lnTo>
                    <a:pt x="78949" y="209141"/>
                  </a:lnTo>
                  <a:lnTo>
                    <a:pt x="78796" y="209397"/>
                  </a:lnTo>
                  <a:lnTo>
                    <a:pt x="78651" y="209652"/>
                  </a:lnTo>
                  <a:lnTo>
                    <a:pt x="78514" y="209908"/>
                  </a:lnTo>
                  <a:lnTo>
                    <a:pt x="78378" y="210163"/>
                  </a:lnTo>
                  <a:lnTo>
                    <a:pt x="78250" y="210427"/>
                  </a:lnTo>
                  <a:lnTo>
                    <a:pt x="78123" y="210692"/>
                  </a:lnTo>
                  <a:lnTo>
                    <a:pt x="78003" y="210956"/>
                  </a:lnTo>
                  <a:lnTo>
                    <a:pt x="77884" y="211228"/>
                  </a:lnTo>
                  <a:lnTo>
                    <a:pt x="77773" y="211501"/>
                  </a:lnTo>
                  <a:lnTo>
                    <a:pt x="77671" y="211782"/>
                  </a:lnTo>
                  <a:lnTo>
                    <a:pt x="77569" y="212055"/>
                  </a:lnTo>
                  <a:lnTo>
                    <a:pt x="77475" y="212336"/>
                  </a:lnTo>
                  <a:lnTo>
                    <a:pt x="77381" y="212617"/>
                  </a:lnTo>
                  <a:lnTo>
                    <a:pt x="77296" y="212907"/>
                  </a:lnTo>
                  <a:lnTo>
                    <a:pt x="77220" y="213196"/>
                  </a:lnTo>
                  <a:lnTo>
                    <a:pt x="77143" y="213486"/>
                  </a:lnTo>
                  <a:lnTo>
                    <a:pt x="77075" y="213776"/>
                  </a:lnTo>
                  <a:lnTo>
                    <a:pt x="77015" y="214065"/>
                  </a:lnTo>
                  <a:lnTo>
                    <a:pt x="76955" y="214363"/>
                  </a:lnTo>
                  <a:lnTo>
                    <a:pt x="76904" y="214662"/>
                  </a:lnTo>
                  <a:lnTo>
                    <a:pt x="76862" y="214960"/>
                  </a:lnTo>
                  <a:lnTo>
                    <a:pt x="76819" y="215266"/>
                  </a:lnTo>
                  <a:lnTo>
                    <a:pt x="76794" y="215565"/>
                  </a:lnTo>
                  <a:lnTo>
                    <a:pt x="76759" y="215871"/>
                  </a:lnTo>
                  <a:lnTo>
                    <a:pt x="76742" y="216178"/>
                  </a:lnTo>
                  <a:lnTo>
                    <a:pt x="76725" y="216485"/>
                  </a:lnTo>
                  <a:lnTo>
                    <a:pt x="76717" y="216800"/>
                  </a:lnTo>
                  <a:lnTo>
                    <a:pt x="76717" y="217107"/>
                  </a:lnTo>
                  <a:lnTo>
                    <a:pt x="76717" y="217107"/>
                  </a:lnTo>
                  <a:lnTo>
                    <a:pt x="76717" y="217507"/>
                  </a:lnTo>
                  <a:lnTo>
                    <a:pt x="76734" y="217899"/>
                  </a:lnTo>
                  <a:lnTo>
                    <a:pt x="76759" y="218291"/>
                  </a:lnTo>
                  <a:lnTo>
                    <a:pt x="76794" y="218674"/>
                  </a:lnTo>
                  <a:lnTo>
                    <a:pt x="76836" y="219058"/>
                  </a:lnTo>
                  <a:lnTo>
                    <a:pt x="76887" y="219441"/>
                  </a:lnTo>
                  <a:lnTo>
                    <a:pt x="76955" y="219816"/>
                  </a:lnTo>
                  <a:lnTo>
                    <a:pt x="77024" y="220191"/>
                  </a:lnTo>
                  <a:lnTo>
                    <a:pt x="77109" y="220565"/>
                  </a:lnTo>
                  <a:lnTo>
                    <a:pt x="77194" y="220932"/>
                  </a:lnTo>
                  <a:lnTo>
                    <a:pt x="77296" y="221298"/>
                  </a:lnTo>
                  <a:lnTo>
                    <a:pt x="77407" y="221664"/>
                  </a:lnTo>
                  <a:lnTo>
                    <a:pt x="77518" y="222022"/>
                  </a:lnTo>
                  <a:lnTo>
                    <a:pt x="77646" y="222372"/>
                  </a:lnTo>
                  <a:lnTo>
                    <a:pt x="77773" y="222721"/>
                  </a:lnTo>
                  <a:lnTo>
                    <a:pt x="77918" y="223070"/>
                  </a:lnTo>
                  <a:lnTo>
                    <a:pt x="78071" y="223411"/>
                  </a:lnTo>
                  <a:lnTo>
                    <a:pt x="78225" y="223752"/>
                  </a:lnTo>
                  <a:lnTo>
                    <a:pt x="78395" y="224084"/>
                  </a:lnTo>
                  <a:lnTo>
                    <a:pt x="78566" y="224408"/>
                  </a:lnTo>
                  <a:lnTo>
                    <a:pt x="78745" y="224731"/>
                  </a:lnTo>
                  <a:lnTo>
                    <a:pt x="78932" y="225047"/>
                  </a:lnTo>
                  <a:lnTo>
                    <a:pt x="79128" y="225362"/>
                  </a:lnTo>
                  <a:lnTo>
                    <a:pt x="79332" y="225669"/>
                  </a:lnTo>
                  <a:lnTo>
                    <a:pt x="79545" y="225975"/>
                  </a:lnTo>
                  <a:lnTo>
                    <a:pt x="79758" y="226273"/>
                  </a:lnTo>
                  <a:lnTo>
                    <a:pt x="79988" y="226563"/>
                  </a:lnTo>
                  <a:lnTo>
                    <a:pt x="80218" y="226853"/>
                  </a:lnTo>
                  <a:lnTo>
                    <a:pt x="80457" y="227134"/>
                  </a:lnTo>
                  <a:lnTo>
                    <a:pt x="80695" y="227407"/>
                  </a:lnTo>
                  <a:lnTo>
                    <a:pt x="80951" y="227679"/>
                  </a:lnTo>
                  <a:lnTo>
                    <a:pt x="81207" y="227943"/>
                  </a:lnTo>
                  <a:lnTo>
                    <a:pt x="81471" y="228199"/>
                  </a:lnTo>
                  <a:lnTo>
                    <a:pt x="81743" y="228446"/>
                  </a:lnTo>
                  <a:lnTo>
                    <a:pt x="82016" y="228693"/>
                  </a:lnTo>
                  <a:lnTo>
                    <a:pt x="82297" y="228931"/>
                  </a:lnTo>
                  <a:lnTo>
                    <a:pt x="82587" y="229161"/>
                  </a:lnTo>
                  <a:lnTo>
                    <a:pt x="82876" y="229383"/>
                  </a:lnTo>
                  <a:lnTo>
                    <a:pt x="83175" y="229605"/>
                  </a:lnTo>
                  <a:lnTo>
                    <a:pt x="83473" y="229817"/>
                  </a:lnTo>
                  <a:lnTo>
                    <a:pt x="83788" y="230022"/>
                  </a:lnTo>
                  <a:lnTo>
                    <a:pt x="84095" y="230218"/>
                  </a:lnTo>
                  <a:lnTo>
                    <a:pt x="84418" y="230405"/>
                  </a:lnTo>
                  <a:lnTo>
                    <a:pt x="84742" y="230584"/>
                  </a:lnTo>
                  <a:lnTo>
                    <a:pt x="85066" y="230755"/>
                  </a:lnTo>
                  <a:lnTo>
                    <a:pt x="85398" y="230925"/>
                  </a:lnTo>
                  <a:lnTo>
                    <a:pt x="85739" y="231078"/>
                  </a:lnTo>
                  <a:lnTo>
                    <a:pt x="86080" y="231232"/>
                  </a:lnTo>
                  <a:lnTo>
                    <a:pt x="86429" y="231368"/>
                  </a:lnTo>
                  <a:lnTo>
                    <a:pt x="86778" y="231504"/>
                  </a:lnTo>
                  <a:lnTo>
                    <a:pt x="87128" y="231632"/>
                  </a:lnTo>
                  <a:lnTo>
                    <a:pt x="87485" y="231743"/>
                  </a:lnTo>
                  <a:lnTo>
                    <a:pt x="87852" y="231854"/>
                  </a:lnTo>
                  <a:lnTo>
                    <a:pt x="88209" y="231956"/>
                  </a:lnTo>
                  <a:lnTo>
                    <a:pt x="88584" y="232041"/>
                  </a:lnTo>
                  <a:lnTo>
                    <a:pt x="88951" y="232126"/>
                  </a:lnTo>
                  <a:lnTo>
                    <a:pt x="89334" y="232194"/>
                  </a:lnTo>
                  <a:lnTo>
                    <a:pt x="89709" y="232263"/>
                  </a:lnTo>
                  <a:lnTo>
                    <a:pt x="90092" y="232314"/>
                  </a:lnTo>
                  <a:lnTo>
                    <a:pt x="90476" y="232356"/>
                  </a:lnTo>
                  <a:lnTo>
                    <a:pt x="90859" y="232390"/>
                  </a:lnTo>
                  <a:lnTo>
                    <a:pt x="91251" y="232416"/>
                  </a:lnTo>
                  <a:lnTo>
                    <a:pt x="91643" y="232433"/>
                  </a:lnTo>
                  <a:lnTo>
                    <a:pt x="92043" y="232433"/>
                  </a:lnTo>
                  <a:lnTo>
                    <a:pt x="92043" y="232433"/>
                  </a:lnTo>
                  <a:lnTo>
                    <a:pt x="92435" y="232433"/>
                  </a:lnTo>
                  <a:lnTo>
                    <a:pt x="92827" y="232416"/>
                  </a:lnTo>
                  <a:lnTo>
                    <a:pt x="93219" y="232390"/>
                  </a:lnTo>
                  <a:lnTo>
                    <a:pt x="93602" y="232356"/>
                  </a:lnTo>
                  <a:lnTo>
                    <a:pt x="93986" y="232314"/>
                  </a:lnTo>
                  <a:lnTo>
                    <a:pt x="94369" y="232263"/>
                  </a:lnTo>
                  <a:lnTo>
                    <a:pt x="94752" y="232194"/>
                  </a:lnTo>
                  <a:lnTo>
                    <a:pt x="95127" y="232126"/>
                  </a:lnTo>
                  <a:lnTo>
                    <a:pt x="95494" y="232041"/>
                  </a:lnTo>
                  <a:lnTo>
                    <a:pt x="95868" y="231956"/>
                  </a:lnTo>
                  <a:lnTo>
                    <a:pt x="96235" y="231854"/>
                  </a:lnTo>
                  <a:lnTo>
                    <a:pt x="96593" y="231743"/>
                  </a:lnTo>
                  <a:lnTo>
                    <a:pt x="96950" y="231632"/>
                  </a:lnTo>
                  <a:lnTo>
                    <a:pt x="97308" y="231504"/>
                  </a:lnTo>
                  <a:lnTo>
                    <a:pt x="97657" y="231368"/>
                  </a:lnTo>
                  <a:lnTo>
                    <a:pt x="97998" y="231232"/>
                  </a:lnTo>
                  <a:lnTo>
                    <a:pt x="98339" y="231078"/>
                  </a:lnTo>
                  <a:lnTo>
                    <a:pt x="98680" y="230925"/>
                  </a:lnTo>
                  <a:lnTo>
                    <a:pt x="99012" y="230755"/>
                  </a:lnTo>
                  <a:lnTo>
                    <a:pt x="99336" y="230584"/>
                  </a:lnTo>
                  <a:lnTo>
                    <a:pt x="99659" y="230405"/>
                  </a:lnTo>
                  <a:lnTo>
                    <a:pt x="99983" y="230218"/>
                  </a:lnTo>
                  <a:lnTo>
                    <a:pt x="100298" y="230022"/>
                  </a:lnTo>
                  <a:lnTo>
                    <a:pt x="100605" y="229817"/>
                  </a:lnTo>
                  <a:lnTo>
                    <a:pt x="100903" y="229605"/>
                  </a:lnTo>
                  <a:lnTo>
                    <a:pt x="101201" y="229383"/>
                  </a:lnTo>
                  <a:lnTo>
                    <a:pt x="101500" y="229161"/>
                  </a:lnTo>
                  <a:lnTo>
                    <a:pt x="101781" y="228931"/>
                  </a:lnTo>
                  <a:lnTo>
                    <a:pt x="102062" y="228693"/>
                  </a:lnTo>
                  <a:lnTo>
                    <a:pt x="102343" y="228446"/>
                  </a:lnTo>
                  <a:lnTo>
                    <a:pt x="102607" y="228199"/>
                  </a:lnTo>
                  <a:lnTo>
                    <a:pt x="102871" y="227943"/>
                  </a:lnTo>
                  <a:lnTo>
                    <a:pt x="103127" y="227679"/>
                  </a:lnTo>
                  <a:lnTo>
                    <a:pt x="103382" y="227407"/>
                  </a:lnTo>
                  <a:lnTo>
                    <a:pt x="103621" y="227134"/>
                  </a:lnTo>
                  <a:lnTo>
                    <a:pt x="103859" y="226853"/>
                  </a:lnTo>
                  <a:lnTo>
                    <a:pt x="104090" y="226563"/>
                  </a:lnTo>
                  <a:lnTo>
                    <a:pt x="104320" y="226273"/>
                  </a:lnTo>
                  <a:lnTo>
                    <a:pt x="104533" y="225975"/>
                  </a:lnTo>
                  <a:lnTo>
                    <a:pt x="104746" y="225669"/>
                  </a:lnTo>
                  <a:lnTo>
                    <a:pt x="104950" y="225362"/>
                  </a:lnTo>
                  <a:lnTo>
                    <a:pt x="105146" y="225047"/>
                  </a:lnTo>
                  <a:lnTo>
                    <a:pt x="105333" y="224731"/>
                  </a:lnTo>
                  <a:lnTo>
                    <a:pt x="105512" y="224408"/>
                  </a:lnTo>
                  <a:lnTo>
                    <a:pt x="105691" y="224084"/>
                  </a:lnTo>
                  <a:lnTo>
                    <a:pt x="105853" y="223752"/>
                  </a:lnTo>
                  <a:lnTo>
                    <a:pt x="106006" y="223411"/>
                  </a:lnTo>
                  <a:lnTo>
                    <a:pt x="106160" y="223070"/>
                  </a:lnTo>
                  <a:lnTo>
                    <a:pt x="106305" y="222721"/>
                  </a:lnTo>
                  <a:lnTo>
                    <a:pt x="106432" y="222372"/>
                  </a:lnTo>
                  <a:lnTo>
                    <a:pt x="106560" y="222022"/>
                  </a:lnTo>
                  <a:lnTo>
                    <a:pt x="106679" y="221664"/>
                  </a:lnTo>
                  <a:lnTo>
                    <a:pt x="106782" y="221298"/>
                  </a:lnTo>
                  <a:lnTo>
                    <a:pt x="106884" y="220932"/>
                  </a:lnTo>
                  <a:lnTo>
                    <a:pt x="106978" y="220565"/>
                  </a:lnTo>
                  <a:lnTo>
                    <a:pt x="107054" y="220191"/>
                  </a:lnTo>
                  <a:lnTo>
                    <a:pt x="107131" y="219816"/>
                  </a:lnTo>
                  <a:lnTo>
                    <a:pt x="107191" y="219441"/>
                  </a:lnTo>
                  <a:lnTo>
                    <a:pt x="107242" y="219058"/>
                  </a:lnTo>
                  <a:lnTo>
                    <a:pt x="107284" y="218674"/>
                  </a:lnTo>
                  <a:lnTo>
                    <a:pt x="107318" y="218291"/>
                  </a:lnTo>
                  <a:lnTo>
                    <a:pt x="107344" y="217899"/>
                  </a:lnTo>
                  <a:lnTo>
                    <a:pt x="107361" y="217507"/>
                  </a:lnTo>
                  <a:lnTo>
                    <a:pt x="107369" y="217107"/>
                  </a:lnTo>
                  <a:lnTo>
                    <a:pt x="107369" y="217107"/>
                  </a:lnTo>
                  <a:lnTo>
                    <a:pt x="107361" y="216800"/>
                  </a:lnTo>
                  <a:lnTo>
                    <a:pt x="107352" y="216485"/>
                  </a:lnTo>
                  <a:lnTo>
                    <a:pt x="107335" y="216178"/>
                  </a:lnTo>
                  <a:lnTo>
                    <a:pt x="107318" y="215871"/>
                  </a:lnTo>
                  <a:lnTo>
                    <a:pt x="107293" y="215565"/>
                  </a:lnTo>
                  <a:lnTo>
                    <a:pt x="107259" y="215266"/>
                  </a:lnTo>
                  <a:lnTo>
                    <a:pt x="107216" y="214960"/>
                  </a:lnTo>
                  <a:lnTo>
                    <a:pt x="107174" y="214662"/>
                  </a:lnTo>
                  <a:lnTo>
                    <a:pt x="107122" y="214363"/>
                  </a:lnTo>
                  <a:lnTo>
                    <a:pt x="107063" y="214065"/>
                  </a:lnTo>
                  <a:lnTo>
                    <a:pt x="107003" y="213776"/>
                  </a:lnTo>
                  <a:lnTo>
                    <a:pt x="106935" y="213486"/>
                  </a:lnTo>
                  <a:lnTo>
                    <a:pt x="106858" y="213196"/>
                  </a:lnTo>
                  <a:lnTo>
                    <a:pt x="106782" y="212907"/>
                  </a:lnTo>
                  <a:lnTo>
                    <a:pt x="106696" y="212617"/>
                  </a:lnTo>
                  <a:lnTo>
                    <a:pt x="106603" y="212336"/>
                  </a:lnTo>
                  <a:lnTo>
                    <a:pt x="106509" y="212055"/>
                  </a:lnTo>
                  <a:lnTo>
                    <a:pt x="106407" y="211782"/>
                  </a:lnTo>
                  <a:lnTo>
                    <a:pt x="106305" y="211501"/>
                  </a:lnTo>
                  <a:lnTo>
                    <a:pt x="106194" y="211228"/>
                  </a:lnTo>
                  <a:lnTo>
                    <a:pt x="106075" y="210956"/>
                  </a:lnTo>
                  <a:lnTo>
                    <a:pt x="105955" y="210692"/>
                  </a:lnTo>
                  <a:lnTo>
                    <a:pt x="105836" y="210427"/>
                  </a:lnTo>
                  <a:lnTo>
                    <a:pt x="105700" y="210163"/>
                  </a:lnTo>
                  <a:lnTo>
                    <a:pt x="105563" y="209908"/>
                  </a:lnTo>
                  <a:lnTo>
                    <a:pt x="105427" y="209652"/>
                  </a:lnTo>
                  <a:lnTo>
                    <a:pt x="105282" y="209397"/>
                  </a:lnTo>
                  <a:lnTo>
                    <a:pt x="105129" y="209141"/>
                  </a:lnTo>
                  <a:lnTo>
                    <a:pt x="104976" y="208894"/>
                  </a:lnTo>
                  <a:lnTo>
                    <a:pt x="104822" y="208655"/>
                  </a:lnTo>
                  <a:lnTo>
                    <a:pt x="104652" y="208408"/>
                  </a:lnTo>
                  <a:lnTo>
                    <a:pt x="104490" y="208178"/>
                  </a:lnTo>
                  <a:lnTo>
                    <a:pt x="104320" y="207940"/>
                  </a:lnTo>
                  <a:lnTo>
                    <a:pt x="104141" y="207710"/>
                  </a:lnTo>
                  <a:lnTo>
                    <a:pt x="103962" y="207480"/>
                  </a:lnTo>
                  <a:lnTo>
                    <a:pt x="103774" y="207258"/>
                  </a:lnTo>
                  <a:lnTo>
                    <a:pt x="103587" y="207037"/>
                  </a:lnTo>
                  <a:lnTo>
                    <a:pt x="103391" y="206824"/>
                  </a:lnTo>
                  <a:lnTo>
                    <a:pt x="103195" y="206611"/>
                  </a:lnTo>
                  <a:lnTo>
                    <a:pt x="102991" y="206398"/>
                  </a:lnTo>
                  <a:lnTo>
                    <a:pt x="102786" y="206193"/>
                  </a:lnTo>
                  <a:lnTo>
                    <a:pt x="102582" y="205989"/>
                  </a:lnTo>
                  <a:lnTo>
                    <a:pt x="102369" y="205793"/>
                  </a:lnTo>
                  <a:lnTo>
                    <a:pt x="102156" y="205597"/>
                  </a:lnTo>
                  <a:lnTo>
                    <a:pt x="101934" y="205410"/>
                  </a:lnTo>
                  <a:lnTo>
                    <a:pt x="101713" y="205222"/>
                  </a:lnTo>
                  <a:lnTo>
                    <a:pt x="101483" y="205043"/>
                  </a:lnTo>
                  <a:lnTo>
                    <a:pt x="101253" y="204864"/>
                  </a:lnTo>
                  <a:lnTo>
                    <a:pt x="101023" y="204694"/>
                  </a:lnTo>
                  <a:lnTo>
                    <a:pt x="100784" y="204524"/>
                  </a:lnTo>
                  <a:lnTo>
                    <a:pt x="100545" y="204362"/>
                  </a:lnTo>
                  <a:lnTo>
                    <a:pt x="100298" y="204200"/>
                  </a:lnTo>
                  <a:lnTo>
                    <a:pt x="100051" y="204047"/>
                  </a:lnTo>
                  <a:lnTo>
                    <a:pt x="99804" y="203893"/>
                  </a:lnTo>
                  <a:lnTo>
                    <a:pt x="99549" y="203748"/>
                  </a:lnTo>
                  <a:lnTo>
                    <a:pt x="99293" y="203612"/>
                  </a:lnTo>
                  <a:lnTo>
                    <a:pt x="99038" y="203476"/>
                  </a:lnTo>
                  <a:lnTo>
                    <a:pt x="98773" y="203339"/>
                  </a:lnTo>
                  <a:lnTo>
                    <a:pt x="98509" y="203212"/>
                  </a:lnTo>
                  <a:lnTo>
                    <a:pt x="98245" y="203092"/>
                  </a:lnTo>
                  <a:lnTo>
                    <a:pt x="97973" y="202973"/>
                  </a:lnTo>
                  <a:lnTo>
                    <a:pt x="97700" y="202862"/>
                  </a:lnTo>
                  <a:lnTo>
                    <a:pt x="97427" y="202760"/>
                  </a:lnTo>
                  <a:lnTo>
                    <a:pt x="97146" y="202658"/>
                  </a:lnTo>
                  <a:lnTo>
                    <a:pt x="97146" y="188950"/>
                  </a:lnTo>
                  <a:lnTo>
                    <a:pt x="97146" y="188950"/>
                  </a:lnTo>
                  <a:lnTo>
                    <a:pt x="99455" y="189018"/>
                  </a:lnTo>
                  <a:lnTo>
                    <a:pt x="101747" y="189078"/>
                  </a:lnTo>
                  <a:lnTo>
                    <a:pt x="104013" y="189121"/>
                  </a:lnTo>
                  <a:lnTo>
                    <a:pt x="106262" y="189163"/>
                  </a:lnTo>
                  <a:lnTo>
                    <a:pt x="108485" y="189189"/>
                  </a:lnTo>
                  <a:lnTo>
                    <a:pt x="110701" y="189214"/>
                  </a:lnTo>
                  <a:lnTo>
                    <a:pt x="112881" y="189223"/>
                  </a:lnTo>
                  <a:lnTo>
                    <a:pt x="115045" y="189223"/>
                  </a:lnTo>
                  <a:lnTo>
                    <a:pt x="115045" y="189223"/>
                  </a:lnTo>
                  <a:lnTo>
                    <a:pt x="117720" y="189223"/>
                  </a:lnTo>
                  <a:lnTo>
                    <a:pt x="120353" y="189206"/>
                  </a:lnTo>
                  <a:lnTo>
                    <a:pt x="122943" y="189172"/>
                  </a:lnTo>
                  <a:lnTo>
                    <a:pt x="125499" y="189138"/>
                  </a:lnTo>
                  <a:lnTo>
                    <a:pt x="128012" y="189087"/>
                  </a:lnTo>
                  <a:lnTo>
                    <a:pt x="130482" y="189027"/>
                  </a:lnTo>
                  <a:lnTo>
                    <a:pt x="132910" y="188959"/>
                  </a:lnTo>
                  <a:lnTo>
                    <a:pt x="135296" y="188882"/>
                  </a:lnTo>
                  <a:lnTo>
                    <a:pt x="135296" y="202658"/>
                  </a:lnTo>
                  <a:lnTo>
                    <a:pt x="135296" y="202658"/>
                  </a:lnTo>
                  <a:lnTo>
                    <a:pt x="135015" y="202760"/>
                  </a:lnTo>
                  <a:lnTo>
                    <a:pt x="134742" y="202862"/>
                  </a:lnTo>
                  <a:lnTo>
                    <a:pt x="134469" y="202973"/>
                  </a:lnTo>
                  <a:lnTo>
                    <a:pt x="134197" y="203092"/>
                  </a:lnTo>
                  <a:lnTo>
                    <a:pt x="133933" y="203212"/>
                  </a:lnTo>
                  <a:lnTo>
                    <a:pt x="133669" y="203339"/>
                  </a:lnTo>
                  <a:lnTo>
                    <a:pt x="133405" y="203476"/>
                  </a:lnTo>
                  <a:lnTo>
                    <a:pt x="133149" y="203612"/>
                  </a:lnTo>
                  <a:lnTo>
                    <a:pt x="132893" y="203748"/>
                  </a:lnTo>
                  <a:lnTo>
                    <a:pt x="132638" y="203893"/>
                  </a:lnTo>
                  <a:lnTo>
                    <a:pt x="132391" y="204047"/>
                  </a:lnTo>
                  <a:lnTo>
                    <a:pt x="132144" y="204200"/>
                  </a:lnTo>
                  <a:lnTo>
                    <a:pt x="131905" y="204362"/>
                  </a:lnTo>
                  <a:lnTo>
                    <a:pt x="131658" y="204524"/>
                  </a:lnTo>
                  <a:lnTo>
                    <a:pt x="131428" y="204694"/>
                  </a:lnTo>
                  <a:lnTo>
                    <a:pt x="131190" y="204864"/>
                  </a:lnTo>
                  <a:lnTo>
                    <a:pt x="130959" y="205043"/>
                  </a:lnTo>
                  <a:lnTo>
                    <a:pt x="130729" y="205222"/>
                  </a:lnTo>
                  <a:lnTo>
                    <a:pt x="130508" y="205410"/>
                  </a:lnTo>
                  <a:lnTo>
                    <a:pt x="130286" y="205597"/>
                  </a:lnTo>
                  <a:lnTo>
                    <a:pt x="130073" y="205793"/>
                  </a:lnTo>
                  <a:lnTo>
                    <a:pt x="129860" y="205989"/>
                  </a:lnTo>
                  <a:lnTo>
                    <a:pt x="129656" y="206193"/>
                  </a:lnTo>
                  <a:lnTo>
                    <a:pt x="129452" y="206398"/>
                  </a:lnTo>
                  <a:lnTo>
                    <a:pt x="129247" y="206611"/>
                  </a:lnTo>
                  <a:lnTo>
                    <a:pt x="129051" y="206824"/>
                  </a:lnTo>
                  <a:lnTo>
                    <a:pt x="128855" y="207037"/>
                  </a:lnTo>
                  <a:lnTo>
                    <a:pt x="128668" y="207258"/>
                  </a:lnTo>
                  <a:lnTo>
                    <a:pt x="128489" y="207480"/>
                  </a:lnTo>
                  <a:lnTo>
                    <a:pt x="128301" y="207710"/>
                  </a:lnTo>
                  <a:lnTo>
                    <a:pt x="128131" y="207940"/>
                  </a:lnTo>
                  <a:lnTo>
                    <a:pt x="127961" y="208178"/>
                  </a:lnTo>
                  <a:lnTo>
                    <a:pt x="127790" y="208408"/>
                  </a:lnTo>
                  <a:lnTo>
                    <a:pt x="127628" y="208655"/>
                  </a:lnTo>
                  <a:lnTo>
                    <a:pt x="127467" y="208894"/>
                  </a:lnTo>
                  <a:lnTo>
                    <a:pt x="127313" y="209141"/>
                  </a:lnTo>
                  <a:lnTo>
                    <a:pt x="127160" y="209397"/>
                  </a:lnTo>
                  <a:lnTo>
                    <a:pt x="127015" y="209652"/>
                  </a:lnTo>
                  <a:lnTo>
                    <a:pt x="126879" y="209908"/>
                  </a:lnTo>
                  <a:lnTo>
                    <a:pt x="126742" y="210163"/>
                  </a:lnTo>
                  <a:lnTo>
                    <a:pt x="126615" y="210427"/>
                  </a:lnTo>
                  <a:lnTo>
                    <a:pt x="126487" y="210692"/>
                  </a:lnTo>
                  <a:lnTo>
                    <a:pt x="126368" y="210956"/>
                  </a:lnTo>
                  <a:lnTo>
                    <a:pt x="126248" y="211228"/>
                  </a:lnTo>
                  <a:lnTo>
                    <a:pt x="126138" y="211501"/>
                  </a:lnTo>
                  <a:lnTo>
                    <a:pt x="126035" y="211782"/>
                  </a:lnTo>
                  <a:lnTo>
                    <a:pt x="125933" y="212055"/>
                  </a:lnTo>
                  <a:lnTo>
                    <a:pt x="125839" y="212336"/>
                  </a:lnTo>
                  <a:lnTo>
                    <a:pt x="125746" y="212617"/>
                  </a:lnTo>
                  <a:lnTo>
                    <a:pt x="125660" y="212907"/>
                  </a:lnTo>
                  <a:lnTo>
                    <a:pt x="125584" y="213196"/>
                  </a:lnTo>
                  <a:lnTo>
                    <a:pt x="125507" y="213486"/>
                  </a:lnTo>
                  <a:lnTo>
                    <a:pt x="125439" y="213776"/>
                  </a:lnTo>
                  <a:lnTo>
                    <a:pt x="125379" y="214065"/>
                  </a:lnTo>
                  <a:lnTo>
                    <a:pt x="125320" y="214363"/>
                  </a:lnTo>
                  <a:lnTo>
                    <a:pt x="125269" y="214662"/>
                  </a:lnTo>
                  <a:lnTo>
                    <a:pt x="125226" y="214960"/>
                  </a:lnTo>
                  <a:lnTo>
                    <a:pt x="125192" y="215266"/>
                  </a:lnTo>
                  <a:lnTo>
                    <a:pt x="125158" y="215565"/>
                  </a:lnTo>
                  <a:lnTo>
                    <a:pt x="125124" y="215871"/>
                  </a:lnTo>
                  <a:lnTo>
                    <a:pt x="125107" y="216178"/>
                  </a:lnTo>
                  <a:lnTo>
                    <a:pt x="125090" y="216485"/>
                  </a:lnTo>
                  <a:lnTo>
                    <a:pt x="125081" y="216800"/>
                  </a:lnTo>
                  <a:lnTo>
                    <a:pt x="125081" y="217107"/>
                  </a:lnTo>
                  <a:lnTo>
                    <a:pt x="125081" y="217107"/>
                  </a:lnTo>
                  <a:lnTo>
                    <a:pt x="125081" y="217507"/>
                  </a:lnTo>
                  <a:lnTo>
                    <a:pt x="125098" y="217899"/>
                  </a:lnTo>
                  <a:lnTo>
                    <a:pt x="125124" y="218291"/>
                  </a:lnTo>
                  <a:lnTo>
                    <a:pt x="125158" y="218674"/>
                  </a:lnTo>
                  <a:lnTo>
                    <a:pt x="125200" y="219058"/>
                  </a:lnTo>
                  <a:lnTo>
                    <a:pt x="125252" y="219441"/>
                  </a:lnTo>
                  <a:lnTo>
                    <a:pt x="125320" y="219816"/>
                  </a:lnTo>
                  <a:lnTo>
                    <a:pt x="125388" y="220191"/>
                  </a:lnTo>
                  <a:lnTo>
                    <a:pt x="125473" y="220565"/>
                  </a:lnTo>
                  <a:lnTo>
                    <a:pt x="125558" y="220932"/>
                  </a:lnTo>
                  <a:lnTo>
                    <a:pt x="125660" y="221298"/>
                  </a:lnTo>
                  <a:lnTo>
                    <a:pt x="125771" y="221664"/>
                  </a:lnTo>
                  <a:lnTo>
                    <a:pt x="125882" y="222022"/>
                  </a:lnTo>
                  <a:lnTo>
                    <a:pt x="126010" y="222372"/>
                  </a:lnTo>
                  <a:lnTo>
                    <a:pt x="126146" y="222721"/>
                  </a:lnTo>
                  <a:lnTo>
                    <a:pt x="126282" y="223070"/>
                  </a:lnTo>
                  <a:lnTo>
                    <a:pt x="126436" y="223411"/>
                  </a:lnTo>
                  <a:lnTo>
                    <a:pt x="126589" y="223752"/>
                  </a:lnTo>
                  <a:lnTo>
                    <a:pt x="126759" y="224084"/>
                  </a:lnTo>
                  <a:lnTo>
                    <a:pt x="126930" y="224408"/>
                  </a:lnTo>
                  <a:lnTo>
                    <a:pt x="127109" y="224731"/>
                  </a:lnTo>
                  <a:lnTo>
                    <a:pt x="127296" y="225047"/>
                  </a:lnTo>
                  <a:lnTo>
                    <a:pt x="127492" y="225362"/>
                  </a:lnTo>
                  <a:lnTo>
                    <a:pt x="127697" y="225669"/>
                  </a:lnTo>
                  <a:lnTo>
                    <a:pt x="127910" y="225975"/>
                  </a:lnTo>
                  <a:lnTo>
                    <a:pt x="128123" y="226273"/>
                  </a:lnTo>
                  <a:lnTo>
                    <a:pt x="128353" y="226563"/>
                  </a:lnTo>
                  <a:lnTo>
                    <a:pt x="128583" y="226853"/>
                  </a:lnTo>
                  <a:lnTo>
                    <a:pt x="128821" y="227134"/>
                  </a:lnTo>
                  <a:lnTo>
                    <a:pt x="129060" y="227407"/>
                  </a:lnTo>
                  <a:lnTo>
                    <a:pt x="129315" y="227679"/>
                  </a:lnTo>
                  <a:lnTo>
                    <a:pt x="129571" y="227943"/>
                  </a:lnTo>
                  <a:lnTo>
                    <a:pt x="129835" y="228199"/>
                  </a:lnTo>
                  <a:lnTo>
                    <a:pt x="130108" y="228446"/>
                  </a:lnTo>
                  <a:lnTo>
                    <a:pt x="130380" y="228693"/>
                  </a:lnTo>
                  <a:lnTo>
                    <a:pt x="130661" y="228931"/>
                  </a:lnTo>
                  <a:lnTo>
                    <a:pt x="130951" y="229161"/>
                  </a:lnTo>
                  <a:lnTo>
                    <a:pt x="131241" y="229383"/>
                  </a:lnTo>
                  <a:lnTo>
                    <a:pt x="131539" y="229605"/>
                  </a:lnTo>
                  <a:lnTo>
                    <a:pt x="131837" y="229817"/>
                  </a:lnTo>
                  <a:lnTo>
                    <a:pt x="132152" y="230022"/>
                  </a:lnTo>
                  <a:lnTo>
                    <a:pt x="132459" y="230218"/>
                  </a:lnTo>
                  <a:lnTo>
                    <a:pt x="132783" y="230405"/>
                  </a:lnTo>
                  <a:lnTo>
                    <a:pt x="133106" y="230584"/>
                  </a:lnTo>
                  <a:lnTo>
                    <a:pt x="133430" y="230755"/>
                  </a:lnTo>
                  <a:lnTo>
                    <a:pt x="133762" y="230925"/>
                  </a:lnTo>
                  <a:lnTo>
                    <a:pt x="134103" y="231078"/>
                  </a:lnTo>
                  <a:lnTo>
                    <a:pt x="134444" y="231232"/>
                  </a:lnTo>
                  <a:lnTo>
                    <a:pt x="134793" y="231368"/>
                  </a:lnTo>
                  <a:lnTo>
                    <a:pt x="135142" y="231504"/>
                  </a:lnTo>
                  <a:lnTo>
                    <a:pt x="135492" y="231632"/>
                  </a:lnTo>
                  <a:lnTo>
                    <a:pt x="135850" y="231743"/>
                  </a:lnTo>
                  <a:lnTo>
                    <a:pt x="136216" y="231854"/>
                  </a:lnTo>
                  <a:lnTo>
                    <a:pt x="136582" y="231956"/>
                  </a:lnTo>
                  <a:lnTo>
                    <a:pt x="136949" y="232041"/>
                  </a:lnTo>
                  <a:lnTo>
                    <a:pt x="137323" y="232126"/>
                  </a:lnTo>
                  <a:lnTo>
                    <a:pt x="137698" y="232194"/>
                  </a:lnTo>
                  <a:lnTo>
                    <a:pt x="138073" y="232263"/>
                  </a:lnTo>
                  <a:lnTo>
                    <a:pt x="138457" y="232314"/>
                  </a:lnTo>
                  <a:lnTo>
                    <a:pt x="138840" y="232356"/>
                  </a:lnTo>
                  <a:lnTo>
                    <a:pt x="139223" y="232390"/>
                  </a:lnTo>
                  <a:lnTo>
                    <a:pt x="139615" y="232416"/>
                  </a:lnTo>
                  <a:lnTo>
                    <a:pt x="140007" y="232433"/>
                  </a:lnTo>
                  <a:lnTo>
                    <a:pt x="140407" y="232433"/>
                  </a:lnTo>
                  <a:lnTo>
                    <a:pt x="140407" y="232433"/>
                  </a:lnTo>
                  <a:lnTo>
                    <a:pt x="140799" y="232433"/>
                  </a:lnTo>
                  <a:lnTo>
                    <a:pt x="141191" y="232416"/>
                  </a:lnTo>
                  <a:lnTo>
                    <a:pt x="141583" y="232390"/>
                  </a:lnTo>
                  <a:lnTo>
                    <a:pt x="141966" y="232356"/>
                  </a:lnTo>
                  <a:lnTo>
                    <a:pt x="142350" y="232314"/>
                  </a:lnTo>
                  <a:lnTo>
                    <a:pt x="142733" y="232263"/>
                  </a:lnTo>
                  <a:lnTo>
                    <a:pt x="143117" y="232194"/>
                  </a:lnTo>
                  <a:lnTo>
                    <a:pt x="143491" y="232126"/>
                  </a:lnTo>
                  <a:lnTo>
                    <a:pt x="143858" y="232041"/>
                  </a:lnTo>
                  <a:lnTo>
                    <a:pt x="144233" y="231956"/>
                  </a:lnTo>
                  <a:lnTo>
                    <a:pt x="144599" y="231854"/>
                  </a:lnTo>
                  <a:lnTo>
                    <a:pt x="144957" y="231743"/>
                  </a:lnTo>
                  <a:lnTo>
                    <a:pt x="145315" y="231632"/>
                  </a:lnTo>
                  <a:lnTo>
                    <a:pt x="145672" y="231504"/>
                  </a:lnTo>
                  <a:lnTo>
                    <a:pt x="146022" y="231368"/>
                  </a:lnTo>
                  <a:lnTo>
                    <a:pt x="146362" y="231232"/>
                  </a:lnTo>
                  <a:lnTo>
                    <a:pt x="146703" y="231078"/>
                  </a:lnTo>
                  <a:lnTo>
                    <a:pt x="147044" y="230925"/>
                  </a:lnTo>
                  <a:lnTo>
                    <a:pt x="147376" y="230755"/>
                  </a:lnTo>
                  <a:lnTo>
                    <a:pt x="147700" y="230584"/>
                  </a:lnTo>
                  <a:lnTo>
                    <a:pt x="148024" y="230405"/>
                  </a:lnTo>
                  <a:lnTo>
                    <a:pt x="148347" y="230218"/>
                  </a:lnTo>
                  <a:lnTo>
                    <a:pt x="148663" y="230022"/>
                  </a:lnTo>
                  <a:lnTo>
                    <a:pt x="148969" y="229817"/>
                  </a:lnTo>
                  <a:lnTo>
                    <a:pt x="149268" y="229605"/>
                  </a:lnTo>
                  <a:lnTo>
                    <a:pt x="149566" y="229383"/>
                  </a:lnTo>
                  <a:lnTo>
                    <a:pt x="149864" y="229161"/>
                  </a:lnTo>
                  <a:lnTo>
                    <a:pt x="150145" y="228931"/>
                  </a:lnTo>
                  <a:lnTo>
                    <a:pt x="150426" y="228693"/>
                  </a:lnTo>
                  <a:lnTo>
                    <a:pt x="150707" y="228446"/>
                  </a:lnTo>
                  <a:lnTo>
                    <a:pt x="150971" y="228199"/>
                  </a:lnTo>
                  <a:lnTo>
                    <a:pt x="151235" y="227943"/>
                  </a:lnTo>
                  <a:lnTo>
                    <a:pt x="151491" y="227679"/>
                  </a:lnTo>
                  <a:lnTo>
                    <a:pt x="151747" y="227407"/>
                  </a:lnTo>
                  <a:lnTo>
                    <a:pt x="151985" y="227134"/>
                  </a:lnTo>
                  <a:lnTo>
                    <a:pt x="152224" y="226853"/>
                  </a:lnTo>
                  <a:lnTo>
                    <a:pt x="152462" y="226563"/>
                  </a:lnTo>
                  <a:lnTo>
                    <a:pt x="152684" y="226273"/>
                  </a:lnTo>
                  <a:lnTo>
                    <a:pt x="152897" y="225975"/>
                  </a:lnTo>
                  <a:lnTo>
                    <a:pt x="153110" y="225669"/>
                  </a:lnTo>
                  <a:lnTo>
                    <a:pt x="153314" y="225362"/>
                  </a:lnTo>
                  <a:lnTo>
                    <a:pt x="153510" y="225047"/>
                  </a:lnTo>
                  <a:lnTo>
                    <a:pt x="153698" y="224731"/>
                  </a:lnTo>
                  <a:lnTo>
                    <a:pt x="153876" y="224408"/>
                  </a:lnTo>
                  <a:lnTo>
                    <a:pt x="154055" y="224084"/>
                  </a:lnTo>
                  <a:lnTo>
                    <a:pt x="154217" y="223752"/>
                  </a:lnTo>
                  <a:lnTo>
                    <a:pt x="154379" y="223411"/>
                  </a:lnTo>
                  <a:lnTo>
                    <a:pt x="154524" y="223070"/>
                  </a:lnTo>
                  <a:lnTo>
                    <a:pt x="154669" y="222721"/>
                  </a:lnTo>
                  <a:lnTo>
                    <a:pt x="154797" y="222372"/>
                  </a:lnTo>
                  <a:lnTo>
                    <a:pt x="154924" y="222022"/>
                  </a:lnTo>
                  <a:lnTo>
                    <a:pt x="155044" y="221664"/>
                  </a:lnTo>
                  <a:lnTo>
                    <a:pt x="155146" y="221298"/>
                  </a:lnTo>
                  <a:lnTo>
                    <a:pt x="155248" y="220932"/>
                  </a:lnTo>
                  <a:lnTo>
                    <a:pt x="155342" y="220565"/>
                  </a:lnTo>
                  <a:lnTo>
                    <a:pt x="155418" y="220191"/>
                  </a:lnTo>
                  <a:lnTo>
                    <a:pt x="155495" y="219816"/>
                  </a:lnTo>
                  <a:lnTo>
                    <a:pt x="155555" y="219441"/>
                  </a:lnTo>
                  <a:lnTo>
                    <a:pt x="155606" y="219058"/>
                  </a:lnTo>
                  <a:lnTo>
                    <a:pt x="155649" y="218674"/>
                  </a:lnTo>
                  <a:lnTo>
                    <a:pt x="155683" y="218291"/>
                  </a:lnTo>
                  <a:lnTo>
                    <a:pt x="155708" y="217899"/>
                  </a:lnTo>
                  <a:lnTo>
                    <a:pt x="155725" y="217507"/>
                  </a:lnTo>
                  <a:lnTo>
                    <a:pt x="155734" y="217107"/>
                  </a:lnTo>
                  <a:lnTo>
                    <a:pt x="155734" y="217107"/>
                  </a:lnTo>
                  <a:lnTo>
                    <a:pt x="155725" y="216800"/>
                  </a:lnTo>
                  <a:lnTo>
                    <a:pt x="155717" y="216485"/>
                  </a:lnTo>
                  <a:lnTo>
                    <a:pt x="155700" y="216178"/>
                  </a:lnTo>
                  <a:lnTo>
                    <a:pt x="155683" y="215871"/>
                  </a:lnTo>
                  <a:lnTo>
                    <a:pt x="155657" y="215565"/>
                  </a:lnTo>
                  <a:lnTo>
                    <a:pt x="155623" y="215266"/>
                  </a:lnTo>
                  <a:lnTo>
                    <a:pt x="155580" y="214960"/>
                  </a:lnTo>
                  <a:lnTo>
                    <a:pt x="155538" y="214662"/>
                  </a:lnTo>
                  <a:lnTo>
                    <a:pt x="155487" y="214363"/>
                  </a:lnTo>
                  <a:lnTo>
                    <a:pt x="155427" y="214065"/>
                  </a:lnTo>
                  <a:lnTo>
                    <a:pt x="155367" y="213776"/>
                  </a:lnTo>
                  <a:lnTo>
                    <a:pt x="155299" y="213486"/>
                  </a:lnTo>
                  <a:lnTo>
                    <a:pt x="155223" y="213196"/>
                  </a:lnTo>
                  <a:lnTo>
                    <a:pt x="155146" y="212907"/>
                  </a:lnTo>
                  <a:lnTo>
                    <a:pt x="155061" y="212617"/>
                  </a:lnTo>
                  <a:lnTo>
                    <a:pt x="154967" y="212336"/>
                  </a:lnTo>
                  <a:lnTo>
                    <a:pt x="154873" y="212055"/>
                  </a:lnTo>
                  <a:lnTo>
                    <a:pt x="154780" y="211782"/>
                  </a:lnTo>
                  <a:lnTo>
                    <a:pt x="154669" y="211501"/>
                  </a:lnTo>
                  <a:lnTo>
                    <a:pt x="154558" y="211228"/>
                  </a:lnTo>
                  <a:lnTo>
                    <a:pt x="154447" y="210956"/>
                  </a:lnTo>
                  <a:lnTo>
                    <a:pt x="154319" y="210692"/>
                  </a:lnTo>
                  <a:lnTo>
                    <a:pt x="154200" y="210427"/>
                  </a:lnTo>
                  <a:lnTo>
                    <a:pt x="154064" y="210163"/>
                  </a:lnTo>
                  <a:lnTo>
                    <a:pt x="153928" y="209908"/>
                  </a:lnTo>
                  <a:lnTo>
                    <a:pt x="153791" y="209652"/>
                  </a:lnTo>
                  <a:lnTo>
                    <a:pt x="153646" y="209397"/>
                  </a:lnTo>
                  <a:lnTo>
                    <a:pt x="153493" y="209141"/>
                  </a:lnTo>
                  <a:lnTo>
                    <a:pt x="153340" y="208894"/>
                  </a:lnTo>
                  <a:lnTo>
                    <a:pt x="153186" y="208655"/>
                  </a:lnTo>
                  <a:lnTo>
                    <a:pt x="153016" y="208408"/>
                  </a:lnTo>
                  <a:lnTo>
                    <a:pt x="152854" y="208178"/>
                  </a:lnTo>
                  <a:lnTo>
                    <a:pt x="152684" y="207940"/>
                  </a:lnTo>
                  <a:lnTo>
                    <a:pt x="152505" y="207710"/>
                  </a:lnTo>
                  <a:lnTo>
                    <a:pt x="152326" y="207480"/>
                  </a:lnTo>
                  <a:lnTo>
                    <a:pt x="152139" y="207258"/>
                  </a:lnTo>
                  <a:lnTo>
                    <a:pt x="151951" y="207037"/>
                  </a:lnTo>
                  <a:lnTo>
                    <a:pt x="151755" y="206824"/>
                  </a:lnTo>
                  <a:lnTo>
                    <a:pt x="151559" y="206611"/>
                  </a:lnTo>
                  <a:lnTo>
                    <a:pt x="151363" y="206398"/>
                  </a:lnTo>
                  <a:lnTo>
                    <a:pt x="151159" y="206193"/>
                  </a:lnTo>
                  <a:lnTo>
                    <a:pt x="150946" y="205989"/>
                  </a:lnTo>
                  <a:lnTo>
                    <a:pt x="150733" y="205793"/>
                  </a:lnTo>
                  <a:lnTo>
                    <a:pt x="150520" y="205597"/>
                  </a:lnTo>
                  <a:lnTo>
                    <a:pt x="150298" y="205410"/>
                  </a:lnTo>
                  <a:lnTo>
                    <a:pt x="150077" y="205222"/>
                  </a:lnTo>
                  <a:lnTo>
                    <a:pt x="149847" y="205043"/>
                  </a:lnTo>
                  <a:lnTo>
                    <a:pt x="149617" y="204864"/>
                  </a:lnTo>
                  <a:lnTo>
                    <a:pt x="149387" y="204694"/>
                  </a:lnTo>
                  <a:lnTo>
                    <a:pt x="149148" y="204524"/>
                  </a:lnTo>
                  <a:lnTo>
                    <a:pt x="148910" y="204362"/>
                  </a:lnTo>
                  <a:lnTo>
                    <a:pt x="148663" y="204200"/>
                  </a:lnTo>
                  <a:lnTo>
                    <a:pt x="148416" y="204047"/>
                  </a:lnTo>
                  <a:lnTo>
                    <a:pt x="148169" y="203893"/>
                  </a:lnTo>
                  <a:lnTo>
                    <a:pt x="147913" y="203748"/>
                  </a:lnTo>
                  <a:lnTo>
                    <a:pt x="147657" y="203612"/>
                  </a:lnTo>
                  <a:lnTo>
                    <a:pt x="147402" y="203476"/>
                  </a:lnTo>
                  <a:lnTo>
                    <a:pt x="147138" y="203339"/>
                  </a:lnTo>
                  <a:lnTo>
                    <a:pt x="146874" y="203212"/>
                  </a:lnTo>
                  <a:lnTo>
                    <a:pt x="146610" y="203092"/>
                  </a:lnTo>
                  <a:lnTo>
                    <a:pt x="146337" y="202973"/>
                  </a:lnTo>
                  <a:lnTo>
                    <a:pt x="146064" y="202862"/>
                  </a:lnTo>
                  <a:lnTo>
                    <a:pt x="145792" y="202760"/>
                  </a:lnTo>
                  <a:lnTo>
                    <a:pt x="145511" y="202658"/>
                  </a:lnTo>
                  <a:lnTo>
                    <a:pt x="145511" y="188456"/>
                  </a:lnTo>
                  <a:lnTo>
                    <a:pt x="145511" y="188456"/>
                  </a:lnTo>
                  <a:lnTo>
                    <a:pt x="147504" y="188354"/>
                  </a:lnTo>
                  <a:lnTo>
                    <a:pt x="149446" y="188243"/>
                  </a:lnTo>
                  <a:lnTo>
                    <a:pt x="151346" y="188132"/>
                  </a:lnTo>
                  <a:lnTo>
                    <a:pt x="153195" y="188022"/>
                  </a:lnTo>
                  <a:lnTo>
                    <a:pt x="154993" y="187902"/>
                  </a:lnTo>
                  <a:lnTo>
                    <a:pt x="156739" y="187783"/>
                  </a:lnTo>
                  <a:lnTo>
                    <a:pt x="158434" y="187664"/>
                  </a:lnTo>
                  <a:lnTo>
                    <a:pt x="160079" y="187536"/>
                  </a:lnTo>
                  <a:lnTo>
                    <a:pt x="163205" y="187289"/>
                  </a:lnTo>
                  <a:lnTo>
                    <a:pt x="166110" y="187050"/>
                  </a:lnTo>
                  <a:lnTo>
                    <a:pt x="168777" y="186803"/>
                  </a:lnTo>
                  <a:lnTo>
                    <a:pt x="171213" y="186573"/>
                  </a:lnTo>
                  <a:lnTo>
                    <a:pt x="173394" y="186352"/>
                  </a:lnTo>
                  <a:lnTo>
                    <a:pt x="175320" y="186147"/>
                  </a:lnTo>
                  <a:lnTo>
                    <a:pt x="176981" y="185968"/>
                  </a:lnTo>
                  <a:lnTo>
                    <a:pt x="178361" y="185807"/>
                  </a:lnTo>
                  <a:lnTo>
                    <a:pt x="180286" y="185568"/>
                  </a:lnTo>
                  <a:lnTo>
                    <a:pt x="181011" y="185474"/>
                  </a:lnTo>
                  <a:lnTo>
                    <a:pt x="181011" y="185474"/>
                  </a:lnTo>
                  <a:lnTo>
                    <a:pt x="181224" y="185440"/>
                  </a:lnTo>
                  <a:lnTo>
                    <a:pt x="181428" y="185398"/>
                  </a:lnTo>
                  <a:lnTo>
                    <a:pt x="181632" y="185347"/>
                  </a:lnTo>
                  <a:lnTo>
                    <a:pt x="181837" y="185295"/>
                  </a:lnTo>
                  <a:lnTo>
                    <a:pt x="182033" y="185227"/>
                  </a:lnTo>
                  <a:lnTo>
                    <a:pt x="182229" y="185151"/>
                  </a:lnTo>
                  <a:lnTo>
                    <a:pt x="182416" y="185074"/>
                  </a:lnTo>
                  <a:lnTo>
                    <a:pt x="182604" y="184980"/>
                  </a:lnTo>
                  <a:lnTo>
                    <a:pt x="182791" y="184887"/>
                  </a:lnTo>
                  <a:lnTo>
                    <a:pt x="182961" y="184784"/>
                  </a:lnTo>
                  <a:lnTo>
                    <a:pt x="183140" y="184674"/>
                  </a:lnTo>
                  <a:lnTo>
                    <a:pt x="183302" y="184554"/>
                  </a:lnTo>
                  <a:lnTo>
                    <a:pt x="183473" y="184435"/>
                  </a:lnTo>
                  <a:lnTo>
                    <a:pt x="183626" y="184307"/>
                  </a:lnTo>
                  <a:lnTo>
                    <a:pt x="183779" y="184171"/>
                  </a:lnTo>
                  <a:lnTo>
                    <a:pt x="183924" y="184026"/>
                  </a:lnTo>
                  <a:lnTo>
                    <a:pt x="184069" y="183881"/>
                  </a:lnTo>
                  <a:lnTo>
                    <a:pt x="184205" y="183728"/>
                  </a:lnTo>
                  <a:lnTo>
                    <a:pt x="184333" y="183575"/>
                  </a:lnTo>
                  <a:lnTo>
                    <a:pt x="184452" y="183413"/>
                  </a:lnTo>
                  <a:lnTo>
                    <a:pt x="184572" y="183242"/>
                  </a:lnTo>
                  <a:lnTo>
                    <a:pt x="184682" y="183072"/>
                  </a:lnTo>
                  <a:lnTo>
                    <a:pt x="184785" y="182893"/>
                  </a:lnTo>
                  <a:lnTo>
                    <a:pt x="184878" y="182706"/>
                  </a:lnTo>
                  <a:lnTo>
                    <a:pt x="184972" y="182527"/>
                  </a:lnTo>
                  <a:lnTo>
                    <a:pt x="185049" y="182331"/>
                  </a:lnTo>
                  <a:lnTo>
                    <a:pt x="185125" y="182135"/>
                  </a:lnTo>
                  <a:lnTo>
                    <a:pt x="185194" y="181939"/>
                  </a:lnTo>
                  <a:lnTo>
                    <a:pt x="185245" y="181743"/>
                  </a:lnTo>
                  <a:lnTo>
                    <a:pt x="185296" y="181538"/>
                  </a:lnTo>
                  <a:lnTo>
                    <a:pt x="185338" y="181325"/>
                  </a:lnTo>
                  <a:lnTo>
                    <a:pt x="185372" y="181112"/>
                  </a:lnTo>
                  <a:lnTo>
                    <a:pt x="185372" y="181112"/>
                  </a:lnTo>
                  <a:lnTo>
                    <a:pt x="185466" y="180388"/>
                  </a:lnTo>
                  <a:lnTo>
                    <a:pt x="185568" y="179570"/>
                  </a:lnTo>
                  <a:lnTo>
                    <a:pt x="185705" y="178463"/>
                  </a:lnTo>
                  <a:lnTo>
                    <a:pt x="185867" y="177066"/>
                  </a:lnTo>
                  <a:lnTo>
                    <a:pt x="186045" y="175405"/>
                  </a:lnTo>
                  <a:lnTo>
                    <a:pt x="186250" y="173471"/>
                  </a:lnTo>
                  <a:lnTo>
                    <a:pt x="186471" y="171281"/>
                  </a:lnTo>
                  <a:lnTo>
                    <a:pt x="186710" y="168845"/>
                  </a:lnTo>
                  <a:lnTo>
                    <a:pt x="186949" y="166161"/>
                  </a:lnTo>
                  <a:lnTo>
                    <a:pt x="187196" y="163256"/>
                  </a:lnTo>
                  <a:lnTo>
                    <a:pt x="187443" y="160121"/>
                  </a:lnTo>
                  <a:lnTo>
                    <a:pt x="187562" y="158468"/>
                  </a:lnTo>
                  <a:lnTo>
                    <a:pt x="187681" y="156773"/>
                  </a:lnTo>
                  <a:lnTo>
                    <a:pt x="187800" y="155018"/>
                  </a:lnTo>
                  <a:lnTo>
                    <a:pt x="187920" y="153212"/>
                  </a:lnTo>
                  <a:lnTo>
                    <a:pt x="188030" y="151354"/>
                  </a:lnTo>
                  <a:lnTo>
                    <a:pt x="188150" y="149455"/>
                  </a:lnTo>
                  <a:lnTo>
                    <a:pt x="188252" y="147504"/>
                  </a:lnTo>
                  <a:lnTo>
                    <a:pt x="188354" y="145510"/>
                  </a:lnTo>
                  <a:lnTo>
                    <a:pt x="202667" y="145510"/>
                  </a:lnTo>
                  <a:lnTo>
                    <a:pt x="202667" y="145510"/>
                  </a:lnTo>
                  <a:lnTo>
                    <a:pt x="202760" y="145783"/>
                  </a:lnTo>
                  <a:lnTo>
                    <a:pt x="202871" y="146064"/>
                  </a:lnTo>
                  <a:lnTo>
                    <a:pt x="202982" y="146337"/>
                  </a:lnTo>
                  <a:lnTo>
                    <a:pt x="203101" y="146601"/>
                  </a:lnTo>
                  <a:lnTo>
                    <a:pt x="203220" y="146873"/>
                  </a:lnTo>
                  <a:lnTo>
                    <a:pt x="203348" y="147137"/>
                  </a:lnTo>
                  <a:lnTo>
                    <a:pt x="203476" y="147393"/>
                  </a:lnTo>
                  <a:lnTo>
                    <a:pt x="203612" y="147657"/>
                  </a:lnTo>
                  <a:lnTo>
                    <a:pt x="203757" y="147913"/>
                  </a:lnTo>
                  <a:lnTo>
                    <a:pt x="203902" y="148168"/>
                  </a:lnTo>
                  <a:lnTo>
                    <a:pt x="204055" y="148415"/>
                  </a:lnTo>
                  <a:lnTo>
                    <a:pt x="204209" y="148662"/>
                  </a:lnTo>
                  <a:lnTo>
                    <a:pt x="204371" y="148901"/>
                  </a:lnTo>
                  <a:lnTo>
                    <a:pt x="204532" y="149148"/>
                  </a:lnTo>
                  <a:lnTo>
                    <a:pt x="204703" y="149378"/>
                  </a:lnTo>
                  <a:lnTo>
                    <a:pt x="204873" y="149616"/>
                  </a:lnTo>
                  <a:lnTo>
                    <a:pt x="205052" y="149847"/>
                  </a:lnTo>
                  <a:lnTo>
                    <a:pt x="205231" y="150068"/>
                  </a:lnTo>
                  <a:lnTo>
                    <a:pt x="205418" y="150298"/>
                  </a:lnTo>
                  <a:lnTo>
                    <a:pt x="205606" y="150511"/>
                  </a:lnTo>
                  <a:lnTo>
                    <a:pt x="205802" y="150733"/>
                  </a:lnTo>
                  <a:lnTo>
                    <a:pt x="205998" y="150946"/>
                  </a:lnTo>
                  <a:lnTo>
                    <a:pt x="206202" y="151150"/>
                  </a:lnTo>
                  <a:lnTo>
                    <a:pt x="206407" y="151354"/>
                  </a:lnTo>
                  <a:lnTo>
                    <a:pt x="206611" y="151559"/>
                  </a:lnTo>
                  <a:lnTo>
                    <a:pt x="206824" y="151755"/>
                  </a:lnTo>
                  <a:lnTo>
                    <a:pt x="207046" y="151942"/>
                  </a:lnTo>
                  <a:lnTo>
                    <a:pt x="207267" y="152138"/>
                  </a:lnTo>
                  <a:lnTo>
                    <a:pt x="207489" y="152317"/>
                  </a:lnTo>
                  <a:lnTo>
                    <a:pt x="207719" y="152496"/>
                  </a:lnTo>
                  <a:lnTo>
                    <a:pt x="207949" y="152675"/>
                  </a:lnTo>
                  <a:lnTo>
                    <a:pt x="208179" y="152845"/>
                  </a:lnTo>
                  <a:lnTo>
                    <a:pt x="208417" y="153016"/>
                  </a:lnTo>
                  <a:lnTo>
                    <a:pt x="208656" y="153178"/>
                  </a:lnTo>
                  <a:lnTo>
                    <a:pt x="208903" y="153339"/>
                  </a:lnTo>
                  <a:lnTo>
                    <a:pt x="209150" y="153493"/>
                  </a:lnTo>
                  <a:lnTo>
                    <a:pt x="209397" y="153638"/>
                  </a:lnTo>
                  <a:lnTo>
                    <a:pt x="209653" y="153782"/>
                  </a:lnTo>
                  <a:lnTo>
                    <a:pt x="209908" y="153927"/>
                  </a:lnTo>
                  <a:lnTo>
                    <a:pt x="210172" y="154064"/>
                  </a:lnTo>
                  <a:lnTo>
                    <a:pt x="210436" y="154191"/>
                  </a:lnTo>
                  <a:lnTo>
                    <a:pt x="210700" y="154319"/>
                  </a:lnTo>
                  <a:lnTo>
                    <a:pt x="210965" y="154438"/>
                  </a:lnTo>
                  <a:lnTo>
                    <a:pt x="211237" y="154558"/>
                  </a:lnTo>
                  <a:lnTo>
                    <a:pt x="211510" y="154668"/>
                  </a:lnTo>
                  <a:lnTo>
                    <a:pt x="211782" y="154771"/>
                  </a:lnTo>
                  <a:lnTo>
                    <a:pt x="212064" y="154873"/>
                  </a:lnTo>
                  <a:lnTo>
                    <a:pt x="212345" y="154967"/>
                  </a:lnTo>
                  <a:lnTo>
                    <a:pt x="212626" y="155060"/>
                  </a:lnTo>
                  <a:lnTo>
                    <a:pt x="212907" y="155137"/>
                  </a:lnTo>
                  <a:lnTo>
                    <a:pt x="213197" y="155222"/>
                  </a:lnTo>
                  <a:lnTo>
                    <a:pt x="213486" y="155290"/>
                  </a:lnTo>
                  <a:lnTo>
                    <a:pt x="213776" y="155359"/>
                  </a:lnTo>
                  <a:lnTo>
                    <a:pt x="214074" y="155427"/>
                  </a:lnTo>
                  <a:lnTo>
                    <a:pt x="214372" y="155478"/>
                  </a:lnTo>
                  <a:lnTo>
                    <a:pt x="214670" y="155529"/>
                  </a:lnTo>
                  <a:lnTo>
                    <a:pt x="214969" y="155580"/>
                  </a:lnTo>
                  <a:lnTo>
                    <a:pt x="215267" y="155614"/>
                  </a:lnTo>
                  <a:lnTo>
                    <a:pt x="215573" y="155648"/>
                  </a:lnTo>
                  <a:lnTo>
                    <a:pt x="215880" y="155674"/>
                  </a:lnTo>
                  <a:lnTo>
                    <a:pt x="216187" y="155699"/>
                  </a:lnTo>
                  <a:lnTo>
                    <a:pt x="216494" y="155716"/>
                  </a:lnTo>
                  <a:lnTo>
                    <a:pt x="216800" y="155725"/>
                  </a:lnTo>
                  <a:lnTo>
                    <a:pt x="217115" y="155725"/>
                  </a:lnTo>
                  <a:lnTo>
                    <a:pt x="217115" y="155725"/>
                  </a:lnTo>
                  <a:lnTo>
                    <a:pt x="217507" y="155725"/>
                  </a:lnTo>
                  <a:lnTo>
                    <a:pt x="217899" y="155708"/>
                  </a:lnTo>
                  <a:lnTo>
                    <a:pt x="218291" y="155682"/>
                  </a:lnTo>
                  <a:lnTo>
                    <a:pt x="218675" y="155648"/>
                  </a:lnTo>
                  <a:lnTo>
                    <a:pt x="219066" y="155606"/>
                  </a:lnTo>
                  <a:lnTo>
                    <a:pt x="219441" y="155554"/>
                  </a:lnTo>
                  <a:lnTo>
                    <a:pt x="219825" y="155486"/>
                  </a:lnTo>
                  <a:lnTo>
                    <a:pt x="220199" y="155418"/>
                  </a:lnTo>
                  <a:lnTo>
                    <a:pt x="220574" y="155333"/>
                  </a:lnTo>
                  <a:lnTo>
                    <a:pt x="220941" y="155248"/>
                  </a:lnTo>
                  <a:lnTo>
                    <a:pt x="221307" y="155146"/>
                  </a:lnTo>
                  <a:lnTo>
                    <a:pt x="221665" y="155035"/>
                  </a:lnTo>
                  <a:lnTo>
                    <a:pt x="222023" y="154924"/>
                  </a:lnTo>
                  <a:lnTo>
                    <a:pt x="222380" y="154796"/>
                  </a:lnTo>
                  <a:lnTo>
                    <a:pt x="222730" y="154660"/>
                  </a:lnTo>
                  <a:lnTo>
                    <a:pt x="223070" y="154524"/>
                  </a:lnTo>
                  <a:lnTo>
                    <a:pt x="223411" y="154370"/>
                  </a:lnTo>
                  <a:lnTo>
                    <a:pt x="223752" y="154217"/>
                  </a:lnTo>
                  <a:lnTo>
                    <a:pt x="224084" y="154047"/>
                  </a:lnTo>
                  <a:lnTo>
                    <a:pt x="224417" y="153876"/>
                  </a:lnTo>
                  <a:lnTo>
                    <a:pt x="224740" y="153697"/>
                  </a:lnTo>
                  <a:lnTo>
                    <a:pt x="225056" y="153501"/>
                  </a:lnTo>
                  <a:lnTo>
                    <a:pt x="225371" y="153305"/>
                  </a:lnTo>
                  <a:lnTo>
                    <a:pt x="225677" y="153109"/>
                  </a:lnTo>
                  <a:lnTo>
                    <a:pt x="225984" y="152896"/>
                  </a:lnTo>
                  <a:lnTo>
                    <a:pt x="226274" y="152675"/>
                  </a:lnTo>
                  <a:lnTo>
                    <a:pt x="226572" y="152453"/>
                  </a:lnTo>
                  <a:lnTo>
                    <a:pt x="226853" y="152223"/>
                  </a:lnTo>
                  <a:lnTo>
                    <a:pt x="227134" y="151985"/>
                  </a:lnTo>
                  <a:lnTo>
                    <a:pt x="227415" y="151738"/>
                  </a:lnTo>
                  <a:lnTo>
                    <a:pt x="227679" y="151491"/>
                  </a:lnTo>
                  <a:lnTo>
                    <a:pt x="227944" y="151235"/>
                  </a:lnTo>
                  <a:lnTo>
                    <a:pt x="228199" y="150971"/>
                  </a:lnTo>
                  <a:lnTo>
                    <a:pt x="228455" y="150698"/>
                  </a:lnTo>
                  <a:lnTo>
                    <a:pt x="228702" y="150426"/>
                  </a:lnTo>
                  <a:lnTo>
                    <a:pt x="228932" y="150145"/>
                  </a:lnTo>
                  <a:lnTo>
                    <a:pt x="229170" y="149855"/>
                  </a:lnTo>
                  <a:lnTo>
                    <a:pt x="229392" y="149565"/>
                  </a:lnTo>
                  <a:lnTo>
                    <a:pt x="229605" y="149267"/>
                  </a:lnTo>
                  <a:lnTo>
                    <a:pt x="229818" y="148961"/>
                  </a:lnTo>
                  <a:lnTo>
                    <a:pt x="230022" y="148654"/>
                  </a:lnTo>
                  <a:lnTo>
                    <a:pt x="230218" y="148339"/>
                  </a:lnTo>
                  <a:lnTo>
                    <a:pt x="230406" y="148023"/>
                  </a:lnTo>
                  <a:lnTo>
                    <a:pt x="230585" y="147700"/>
                  </a:lnTo>
                  <a:lnTo>
                    <a:pt x="230763" y="147376"/>
                  </a:lnTo>
                  <a:lnTo>
                    <a:pt x="230925" y="147035"/>
                  </a:lnTo>
                  <a:lnTo>
                    <a:pt x="231087" y="146703"/>
                  </a:lnTo>
                  <a:lnTo>
                    <a:pt x="231232" y="146362"/>
                  </a:lnTo>
                  <a:lnTo>
                    <a:pt x="231377" y="146013"/>
                  </a:lnTo>
                  <a:lnTo>
                    <a:pt x="231505" y="145664"/>
                  </a:lnTo>
                  <a:lnTo>
                    <a:pt x="231632" y="145314"/>
                  </a:lnTo>
                  <a:lnTo>
                    <a:pt x="231752" y="144956"/>
                  </a:lnTo>
                  <a:lnTo>
                    <a:pt x="231854" y="144590"/>
                  </a:lnTo>
                  <a:lnTo>
                    <a:pt x="231956" y="144224"/>
                  </a:lnTo>
                  <a:lnTo>
                    <a:pt x="232050" y="143857"/>
                  </a:lnTo>
                  <a:lnTo>
                    <a:pt x="232127" y="143483"/>
                  </a:lnTo>
                  <a:lnTo>
                    <a:pt x="232203" y="143108"/>
                  </a:lnTo>
                  <a:lnTo>
                    <a:pt x="232263" y="142733"/>
                  </a:lnTo>
                  <a:lnTo>
                    <a:pt x="232314" y="142350"/>
                  </a:lnTo>
                  <a:lnTo>
                    <a:pt x="232357" y="141966"/>
                  </a:lnTo>
                  <a:lnTo>
                    <a:pt x="232399" y="141574"/>
                  </a:lnTo>
                  <a:lnTo>
                    <a:pt x="232416" y="141191"/>
                  </a:lnTo>
                  <a:lnTo>
                    <a:pt x="232433" y="140799"/>
                  </a:lnTo>
                  <a:lnTo>
                    <a:pt x="232442" y="140399"/>
                  </a:lnTo>
                  <a:lnTo>
                    <a:pt x="232442" y="140399"/>
                  </a:lnTo>
                  <a:lnTo>
                    <a:pt x="232433" y="140007"/>
                  </a:lnTo>
                  <a:lnTo>
                    <a:pt x="232416" y="139615"/>
                  </a:lnTo>
                  <a:lnTo>
                    <a:pt x="232399" y="139223"/>
                  </a:lnTo>
                  <a:lnTo>
                    <a:pt x="232357" y="138840"/>
                  </a:lnTo>
                  <a:lnTo>
                    <a:pt x="232314" y="138448"/>
                  </a:lnTo>
                  <a:lnTo>
                    <a:pt x="232263" y="138073"/>
                  </a:lnTo>
                  <a:lnTo>
                    <a:pt x="232203" y="137689"/>
                  </a:lnTo>
                  <a:lnTo>
                    <a:pt x="232127" y="137315"/>
                  </a:lnTo>
                  <a:lnTo>
                    <a:pt x="232050" y="136940"/>
                  </a:lnTo>
                  <a:lnTo>
                    <a:pt x="231956" y="136573"/>
                  </a:lnTo>
                  <a:lnTo>
                    <a:pt x="231854" y="136207"/>
                  </a:lnTo>
                  <a:lnTo>
                    <a:pt x="231752" y="135849"/>
                  </a:lnTo>
                  <a:lnTo>
                    <a:pt x="231632" y="135491"/>
                  </a:lnTo>
                  <a:lnTo>
                    <a:pt x="231505" y="135134"/>
                  </a:lnTo>
                  <a:lnTo>
                    <a:pt x="231377" y="134784"/>
                  </a:lnTo>
                  <a:lnTo>
                    <a:pt x="231232" y="134444"/>
                  </a:lnTo>
                  <a:lnTo>
                    <a:pt x="231087" y="134094"/>
                  </a:lnTo>
                  <a:lnTo>
                    <a:pt x="230925" y="133762"/>
                  </a:lnTo>
                  <a:lnTo>
                    <a:pt x="230763" y="133430"/>
                  </a:lnTo>
                  <a:lnTo>
                    <a:pt x="230585" y="133098"/>
                  </a:lnTo>
                  <a:lnTo>
                    <a:pt x="230406" y="132774"/>
                  </a:lnTo>
                  <a:lnTo>
                    <a:pt x="230218" y="132459"/>
                  </a:lnTo>
                  <a:lnTo>
                    <a:pt x="230022" y="132143"/>
                  </a:lnTo>
                  <a:lnTo>
                    <a:pt x="229818" y="131837"/>
                  </a:lnTo>
                  <a:lnTo>
                    <a:pt x="229605" y="131530"/>
                  </a:lnTo>
                  <a:lnTo>
                    <a:pt x="229392" y="131232"/>
                  </a:lnTo>
                  <a:lnTo>
                    <a:pt x="229170" y="130942"/>
                  </a:lnTo>
                  <a:lnTo>
                    <a:pt x="228932" y="130652"/>
                  </a:lnTo>
                  <a:lnTo>
                    <a:pt x="228702" y="130371"/>
                  </a:lnTo>
                  <a:lnTo>
                    <a:pt x="228455" y="130099"/>
                  </a:lnTo>
                  <a:lnTo>
                    <a:pt x="228199" y="129835"/>
                  </a:lnTo>
                  <a:lnTo>
                    <a:pt x="227944" y="129571"/>
                  </a:lnTo>
                  <a:lnTo>
                    <a:pt x="227679" y="129306"/>
                  </a:lnTo>
                  <a:lnTo>
                    <a:pt x="227415" y="129059"/>
                  </a:lnTo>
                  <a:lnTo>
                    <a:pt x="227134" y="128812"/>
                  </a:lnTo>
                  <a:lnTo>
                    <a:pt x="226853" y="128574"/>
                  </a:lnTo>
                  <a:lnTo>
                    <a:pt x="226572" y="128344"/>
                  </a:lnTo>
                  <a:lnTo>
                    <a:pt x="226274" y="128122"/>
                  </a:lnTo>
                  <a:lnTo>
                    <a:pt x="225984" y="127901"/>
                  </a:lnTo>
                  <a:lnTo>
                    <a:pt x="225677" y="127696"/>
                  </a:lnTo>
                  <a:lnTo>
                    <a:pt x="225371" y="127492"/>
                  </a:lnTo>
                  <a:lnTo>
                    <a:pt x="225056" y="127296"/>
                  </a:lnTo>
                  <a:lnTo>
                    <a:pt x="224740" y="127108"/>
                  </a:lnTo>
                  <a:lnTo>
                    <a:pt x="224417" y="126930"/>
                  </a:lnTo>
                  <a:lnTo>
                    <a:pt x="224084" y="126751"/>
                  </a:lnTo>
                  <a:lnTo>
                    <a:pt x="223752" y="126589"/>
                  </a:lnTo>
                  <a:lnTo>
                    <a:pt x="223411" y="126427"/>
                  </a:lnTo>
                  <a:lnTo>
                    <a:pt x="223070" y="126282"/>
                  </a:lnTo>
                  <a:lnTo>
                    <a:pt x="222730" y="126137"/>
                  </a:lnTo>
                  <a:lnTo>
                    <a:pt x="222380" y="126001"/>
                  </a:lnTo>
                  <a:lnTo>
                    <a:pt x="222023" y="125882"/>
                  </a:lnTo>
                  <a:lnTo>
                    <a:pt x="221665" y="125762"/>
                  </a:lnTo>
                  <a:lnTo>
                    <a:pt x="221307" y="125652"/>
                  </a:lnTo>
                  <a:lnTo>
                    <a:pt x="220941" y="125558"/>
                  </a:lnTo>
                  <a:lnTo>
                    <a:pt x="220574" y="125464"/>
                  </a:lnTo>
                  <a:lnTo>
                    <a:pt x="220199" y="125388"/>
                  </a:lnTo>
                  <a:lnTo>
                    <a:pt x="219825" y="125311"/>
                  </a:lnTo>
                  <a:lnTo>
                    <a:pt x="219441" y="125251"/>
                  </a:lnTo>
                  <a:lnTo>
                    <a:pt x="219066" y="125200"/>
                  </a:lnTo>
                  <a:lnTo>
                    <a:pt x="218675" y="125149"/>
                  </a:lnTo>
                  <a:lnTo>
                    <a:pt x="218291" y="125115"/>
                  </a:lnTo>
                  <a:lnTo>
                    <a:pt x="217899" y="125089"/>
                  </a:lnTo>
                  <a:lnTo>
                    <a:pt x="217507" y="125081"/>
                  </a:lnTo>
                  <a:lnTo>
                    <a:pt x="217115" y="125072"/>
                  </a:lnTo>
                  <a:lnTo>
                    <a:pt x="217115" y="125072"/>
                  </a:lnTo>
                  <a:lnTo>
                    <a:pt x="216800" y="125072"/>
                  </a:lnTo>
                  <a:lnTo>
                    <a:pt x="216494" y="125089"/>
                  </a:lnTo>
                  <a:lnTo>
                    <a:pt x="216187" y="125098"/>
                  </a:lnTo>
                  <a:lnTo>
                    <a:pt x="215880" y="125123"/>
                  </a:lnTo>
                  <a:lnTo>
                    <a:pt x="215573" y="125149"/>
                  </a:lnTo>
                  <a:lnTo>
                    <a:pt x="215267" y="125183"/>
                  </a:lnTo>
                  <a:lnTo>
                    <a:pt x="214969" y="125226"/>
                  </a:lnTo>
                  <a:lnTo>
                    <a:pt x="214670" y="125268"/>
                  </a:lnTo>
                  <a:lnTo>
                    <a:pt x="214372" y="125319"/>
                  </a:lnTo>
                  <a:lnTo>
                    <a:pt x="214074" y="125379"/>
                  </a:lnTo>
                  <a:lnTo>
                    <a:pt x="213776" y="125439"/>
                  </a:lnTo>
                  <a:lnTo>
                    <a:pt x="213486" y="125507"/>
                  </a:lnTo>
                  <a:lnTo>
                    <a:pt x="213197" y="125583"/>
                  </a:lnTo>
                  <a:lnTo>
                    <a:pt x="212907" y="125660"/>
                  </a:lnTo>
                  <a:lnTo>
                    <a:pt x="212626" y="125745"/>
                  </a:lnTo>
                  <a:lnTo>
                    <a:pt x="212345" y="125831"/>
                  </a:lnTo>
                  <a:lnTo>
                    <a:pt x="212064" y="125933"/>
                  </a:lnTo>
                  <a:lnTo>
                    <a:pt x="211782" y="126026"/>
                  </a:lnTo>
                  <a:lnTo>
                    <a:pt x="211510" y="126137"/>
                  </a:lnTo>
                  <a:lnTo>
                    <a:pt x="211237" y="126248"/>
                  </a:lnTo>
                  <a:lnTo>
                    <a:pt x="210965" y="126359"/>
                  </a:lnTo>
                  <a:lnTo>
                    <a:pt x="210700" y="126478"/>
                  </a:lnTo>
                  <a:lnTo>
                    <a:pt x="210436" y="126606"/>
                  </a:lnTo>
                  <a:lnTo>
                    <a:pt x="210172" y="126742"/>
                  </a:lnTo>
                  <a:lnTo>
                    <a:pt x="209908" y="126870"/>
                  </a:lnTo>
                  <a:lnTo>
                    <a:pt x="209653" y="127015"/>
                  </a:lnTo>
                  <a:lnTo>
                    <a:pt x="209397" y="127160"/>
                  </a:lnTo>
                  <a:lnTo>
                    <a:pt x="209150" y="127313"/>
                  </a:lnTo>
                  <a:lnTo>
                    <a:pt x="208903" y="127466"/>
                  </a:lnTo>
                  <a:lnTo>
                    <a:pt x="208656" y="127620"/>
                  </a:lnTo>
                  <a:lnTo>
                    <a:pt x="208417" y="127781"/>
                  </a:lnTo>
                  <a:lnTo>
                    <a:pt x="208179" y="127952"/>
                  </a:lnTo>
                  <a:lnTo>
                    <a:pt x="207949" y="128122"/>
                  </a:lnTo>
                  <a:lnTo>
                    <a:pt x="207719" y="128301"/>
                  </a:lnTo>
                  <a:lnTo>
                    <a:pt x="207489" y="128480"/>
                  </a:lnTo>
                  <a:lnTo>
                    <a:pt x="207267" y="128667"/>
                  </a:lnTo>
                  <a:lnTo>
                    <a:pt x="207046" y="128855"/>
                  </a:lnTo>
                  <a:lnTo>
                    <a:pt x="206824" y="129051"/>
                  </a:lnTo>
                  <a:lnTo>
                    <a:pt x="206611" y="129247"/>
                  </a:lnTo>
                  <a:lnTo>
                    <a:pt x="206407" y="129443"/>
                  </a:lnTo>
                  <a:lnTo>
                    <a:pt x="206202" y="129647"/>
                  </a:lnTo>
                  <a:lnTo>
                    <a:pt x="205998" y="129860"/>
                  </a:lnTo>
                  <a:lnTo>
                    <a:pt x="205802" y="130073"/>
                  </a:lnTo>
                  <a:lnTo>
                    <a:pt x="205606" y="130286"/>
                  </a:lnTo>
                  <a:lnTo>
                    <a:pt x="205418" y="130508"/>
                  </a:lnTo>
                  <a:lnTo>
                    <a:pt x="205231" y="130729"/>
                  </a:lnTo>
                  <a:lnTo>
                    <a:pt x="205052" y="130959"/>
                  </a:lnTo>
                  <a:lnTo>
                    <a:pt x="204873" y="131189"/>
                  </a:lnTo>
                  <a:lnTo>
                    <a:pt x="204703" y="131419"/>
                  </a:lnTo>
                  <a:lnTo>
                    <a:pt x="204532" y="131658"/>
                  </a:lnTo>
                  <a:lnTo>
                    <a:pt x="204371" y="131896"/>
                  </a:lnTo>
                  <a:lnTo>
                    <a:pt x="204209" y="132143"/>
                  </a:lnTo>
                  <a:lnTo>
                    <a:pt x="204055" y="132390"/>
                  </a:lnTo>
                  <a:lnTo>
                    <a:pt x="203902" y="132637"/>
                  </a:lnTo>
                  <a:lnTo>
                    <a:pt x="203757" y="132893"/>
                  </a:lnTo>
                  <a:lnTo>
                    <a:pt x="203612" y="133149"/>
                  </a:lnTo>
                  <a:lnTo>
                    <a:pt x="203476" y="133404"/>
                  </a:lnTo>
                  <a:lnTo>
                    <a:pt x="203348" y="133668"/>
                  </a:lnTo>
                  <a:lnTo>
                    <a:pt x="203220" y="133932"/>
                  </a:lnTo>
                  <a:lnTo>
                    <a:pt x="203101" y="134197"/>
                  </a:lnTo>
                  <a:lnTo>
                    <a:pt x="202982" y="134469"/>
                  </a:lnTo>
                  <a:lnTo>
                    <a:pt x="202871" y="134742"/>
                  </a:lnTo>
                  <a:lnTo>
                    <a:pt x="202760" y="135014"/>
                  </a:lnTo>
                  <a:lnTo>
                    <a:pt x="202667" y="135295"/>
                  </a:lnTo>
                  <a:lnTo>
                    <a:pt x="188789" y="135295"/>
                  </a:lnTo>
                  <a:lnTo>
                    <a:pt x="188789" y="135295"/>
                  </a:lnTo>
                  <a:lnTo>
                    <a:pt x="188857" y="133149"/>
                  </a:lnTo>
                  <a:lnTo>
                    <a:pt x="188916" y="130959"/>
                  </a:lnTo>
                  <a:lnTo>
                    <a:pt x="188968" y="128744"/>
                  </a:lnTo>
                  <a:lnTo>
                    <a:pt x="189019" y="126495"/>
                  </a:lnTo>
                  <a:lnTo>
                    <a:pt x="189053" y="124212"/>
                  </a:lnTo>
                  <a:lnTo>
                    <a:pt x="189087" y="121895"/>
                  </a:lnTo>
                  <a:lnTo>
                    <a:pt x="189104" y="119543"/>
                  </a:lnTo>
                  <a:lnTo>
                    <a:pt x="189121" y="117166"/>
                  </a:lnTo>
                  <a:lnTo>
                    <a:pt x="189121" y="114755"/>
                  </a:lnTo>
                  <a:lnTo>
                    <a:pt x="189121" y="112319"/>
                  </a:lnTo>
                  <a:lnTo>
                    <a:pt x="189104" y="109857"/>
                  </a:lnTo>
                  <a:lnTo>
                    <a:pt x="189070" y="107361"/>
                  </a:lnTo>
                  <a:lnTo>
                    <a:pt x="189036" y="104847"/>
                  </a:lnTo>
                  <a:lnTo>
                    <a:pt x="188985" y="102300"/>
                  </a:lnTo>
                  <a:lnTo>
                    <a:pt x="188916" y="99736"/>
                  </a:lnTo>
                  <a:lnTo>
                    <a:pt x="188840" y="97146"/>
                  </a:lnTo>
                  <a:lnTo>
                    <a:pt x="202667" y="97146"/>
                  </a:lnTo>
                  <a:lnTo>
                    <a:pt x="202667" y="97146"/>
                  </a:lnTo>
                  <a:lnTo>
                    <a:pt x="202760" y="97419"/>
                  </a:lnTo>
                  <a:lnTo>
                    <a:pt x="202871" y="97700"/>
                  </a:lnTo>
                  <a:lnTo>
                    <a:pt x="202982" y="97972"/>
                  </a:lnTo>
                  <a:lnTo>
                    <a:pt x="203101" y="98236"/>
                  </a:lnTo>
                  <a:lnTo>
                    <a:pt x="203220" y="98509"/>
                  </a:lnTo>
                  <a:lnTo>
                    <a:pt x="203348" y="98773"/>
                  </a:lnTo>
                  <a:lnTo>
                    <a:pt x="203476" y="99029"/>
                  </a:lnTo>
                  <a:lnTo>
                    <a:pt x="203612" y="99293"/>
                  </a:lnTo>
                  <a:lnTo>
                    <a:pt x="203757" y="99548"/>
                  </a:lnTo>
                  <a:lnTo>
                    <a:pt x="203902" y="99795"/>
                  </a:lnTo>
                  <a:lnTo>
                    <a:pt x="204055" y="100051"/>
                  </a:lnTo>
                  <a:lnTo>
                    <a:pt x="204209" y="100298"/>
                  </a:lnTo>
                  <a:lnTo>
                    <a:pt x="204371" y="100537"/>
                  </a:lnTo>
                  <a:lnTo>
                    <a:pt x="204532" y="100775"/>
                  </a:lnTo>
                  <a:lnTo>
                    <a:pt x="204703" y="101014"/>
                  </a:lnTo>
                  <a:lnTo>
                    <a:pt x="204873" y="101252"/>
                  </a:lnTo>
                  <a:lnTo>
                    <a:pt x="205052" y="101482"/>
                  </a:lnTo>
                  <a:lnTo>
                    <a:pt x="205231" y="101704"/>
                  </a:lnTo>
                  <a:lnTo>
                    <a:pt x="205418" y="101934"/>
                  </a:lnTo>
                  <a:lnTo>
                    <a:pt x="205606" y="102147"/>
                  </a:lnTo>
                  <a:lnTo>
                    <a:pt x="205802" y="102368"/>
                  </a:lnTo>
                  <a:lnTo>
                    <a:pt x="205998" y="102581"/>
                  </a:lnTo>
                  <a:lnTo>
                    <a:pt x="206202" y="102786"/>
                  </a:lnTo>
                  <a:lnTo>
                    <a:pt x="206407" y="102990"/>
                  </a:lnTo>
                  <a:lnTo>
                    <a:pt x="206611" y="103195"/>
                  </a:lnTo>
                  <a:lnTo>
                    <a:pt x="206824" y="103391"/>
                  </a:lnTo>
                  <a:lnTo>
                    <a:pt x="207046" y="103578"/>
                  </a:lnTo>
                  <a:lnTo>
                    <a:pt x="207267" y="103774"/>
                  </a:lnTo>
                  <a:lnTo>
                    <a:pt x="207489" y="103953"/>
                  </a:lnTo>
                  <a:lnTo>
                    <a:pt x="207719" y="104132"/>
                  </a:lnTo>
                  <a:lnTo>
                    <a:pt x="207949" y="104311"/>
                  </a:lnTo>
                  <a:lnTo>
                    <a:pt x="208179" y="104481"/>
                  </a:lnTo>
                  <a:lnTo>
                    <a:pt x="208417" y="104651"/>
                  </a:lnTo>
                  <a:lnTo>
                    <a:pt x="208656" y="104813"/>
                  </a:lnTo>
                  <a:lnTo>
                    <a:pt x="208903" y="104975"/>
                  </a:lnTo>
                  <a:lnTo>
                    <a:pt x="209150" y="105129"/>
                  </a:lnTo>
                  <a:lnTo>
                    <a:pt x="209397" y="105273"/>
                  </a:lnTo>
                  <a:lnTo>
                    <a:pt x="209653" y="105418"/>
                  </a:lnTo>
                  <a:lnTo>
                    <a:pt x="209908" y="105563"/>
                  </a:lnTo>
                  <a:lnTo>
                    <a:pt x="210172" y="105699"/>
                  </a:lnTo>
                  <a:lnTo>
                    <a:pt x="210436" y="105827"/>
                  </a:lnTo>
                  <a:lnTo>
                    <a:pt x="210700" y="105955"/>
                  </a:lnTo>
                  <a:lnTo>
                    <a:pt x="210965" y="106074"/>
                  </a:lnTo>
                  <a:lnTo>
                    <a:pt x="211237" y="106193"/>
                  </a:lnTo>
                  <a:lnTo>
                    <a:pt x="211510" y="106304"/>
                  </a:lnTo>
                  <a:lnTo>
                    <a:pt x="211782" y="106406"/>
                  </a:lnTo>
                  <a:lnTo>
                    <a:pt x="212064" y="106509"/>
                  </a:lnTo>
                  <a:lnTo>
                    <a:pt x="212345" y="106602"/>
                  </a:lnTo>
                  <a:lnTo>
                    <a:pt x="212626" y="106696"/>
                  </a:lnTo>
                  <a:lnTo>
                    <a:pt x="212907" y="106773"/>
                  </a:lnTo>
                  <a:lnTo>
                    <a:pt x="213197" y="106858"/>
                  </a:lnTo>
                  <a:lnTo>
                    <a:pt x="213486" y="106926"/>
                  </a:lnTo>
                  <a:lnTo>
                    <a:pt x="213776" y="106994"/>
                  </a:lnTo>
                  <a:lnTo>
                    <a:pt x="214074" y="107062"/>
                  </a:lnTo>
                  <a:lnTo>
                    <a:pt x="214372" y="107114"/>
                  </a:lnTo>
                  <a:lnTo>
                    <a:pt x="214670" y="107165"/>
                  </a:lnTo>
                  <a:lnTo>
                    <a:pt x="214969" y="107216"/>
                  </a:lnTo>
                  <a:lnTo>
                    <a:pt x="215267" y="107250"/>
                  </a:lnTo>
                  <a:lnTo>
                    <a:pt x="215573" y="107284"/>
                  </a:lnTo>
                  <a:lnTo>
                    <a:pt x="215880" y="107309"/>
                  </a:lnTo>
                  <a:lnTo>
                    <a:pt x="216187" y="107335"/>
                  </a:lnTo>
                  <a:lnTo>
                    <a:pt x="216494" y="107352"/>
                  </a:lnTo>
                  <a:lnTo>
                    <a:pt x="216800" y="107361"/>
                  </a:lnTo>
                  <a:lnTo>
                    <a:pt x="217115" y="107361"/>
                  </a:lnTo>
                  <a:lnTo>
                    <a:pt x="217115" y="107361"/>
                  </a:lnTo>
                  <a:lnTo>
                    <a:pt x="217507" y="107361"/>
                  </a:lnTo>
                  <a:lnTo>
                    <a:pt x="217899" y="107344"/>
                  </a:lnTo>
                  <a:lnTo>
                    <a:pt x="218291" y="107318"/>
                  </a:lnTo>
                  <a:lnTo>
                    <a:pt x="218675" y="107284"/>
                  </a:lnTo>
                  <a:lnTo>
                    <a:pt x="219066" y="107241"/>
                  </a:lnTo>
                  <a:lnTo>
                    <a:pt x="219441" y="107182"/>
                  </a:lnTo>
                  <a:lnTo>
                    <a:pt x="219825" y="107122"/>
                  </a:lnTo>
                  <a:lnTo>
                    <a:pt x="220199" y="107054"/>
                  </a:lnTo>
                  <a:lnTo>
                    <a:pt x="220574" y="106969"/>
                  </a:lnTo>
                  <a:lnTo>
                    <a:pt x="220941" y="106875"/>
                  </a:lnTo>
                  <a:lnTo>
                    <a:pt x="221307" y="106781"/>
                  </a:lnTo>
                  <a:lnTo>
                    <a:pt x="221665" y="106671"/>
                  </a:lnTo>
                  <a:lnTo>
                    <a:pt x="222023" y="106560"/>
                  </a:lnTo>
                  <a:lnTo>
                    <a:pt x="222380" y="106432"/>
                  </a:lnTo>
                  <a:lnTo>
                    <a:pt x="222730" y="106296"/>
                  </a:lnTo>
                  <a:lnTo>
                    <a:pt x="223070" y="106159"/>
                  </a:lnTo>
                  <a:lnTo>
                    <a:pt x="223411" y="106006"/>
                  </a:lnTo>
                  <a:lnTo>
                    <a:pt x="223752" y="105853"/>
                  </a:lnTo>
                  <a:lnTo>
                    <a:pt x="224084" y="105682"/>
                  </a:lnTo>
                  <a:lnTo>
                    <a:pt x="224417" y="105512"/>
                  </a:lnTo>
                  <a:lnTo>
                    <a:pt x="224740" y="105333"/>
                  </a:lnTo>
                  <a:lnTo>
                    <a:pt x="225056" y="105137"/>
                  </a:lnTo>
                  <a:lnTo>
                    <a:pt x="225371" y="104941"/>
                  </a:lnTo>
                  <a:lnTo>
                    <a:pt x="225677" y="104745"/>
                  </a:lnTo>
                  <a:lnTo>
                    <a:pt x="225984" y="104532"/>
                  </a:lnTo>
                  <a:lnTo>
                    <a:pt x="226274" y="104311"/>
                  </a:lnTo>
                  <a:lnTo>
                    <a:pt x="226572" y="104089"/>
                  </a:lnTo>
                  <a:lnTo>
                    <a:pt x="226853" y="103859"/>
                  </a:lnTo>
                  <a:lnTo>
                    <a:pt x="227134" y="103621"/>
                  </a:lnTo>
                  <a:lnTo>
                    <a:pt x="227415" y="103374"/>
                  </a:lnTo>
                  <a:lnTo>
                    <a:pt x="227679" y="103127"/>
                  </a:lnTo>
                  <a:lnTo>
                    <a:pt x="227944" y="102871"/>
                  </a:lnTo>
                  <a:lnTo>
                    <a:pt x="228199" y="102607"/>
                  </a:lnTo>
                  <a:lnTo>
                    <a:pt x="228455" y="102334"/>
                  </a:lnTo>
                  <a:lnTo>
                    <a:pt x="228702" y="102062"/>
                  </a:lnTo>
                  <a:lnTo>
                    <a:pt x="228932" y="101780"/>
                  </a:lnTo>
                  <a:lnTo>
                    <a:pt x="229170" y="101491"/>
                  </a:lnTo>
                  <a:lnTo>
                    <a:pt x="229392" y="101201"/>
                  </a:lnTo>
                  <a:lnTo>
                    <a:pt x="229605" y="100903"/>
                  </a:lnTo>
                  <a:lnTo>
                    <a:pt x="229818" y="100596"/>
                  </a:lnTo>
                  <a:lnTo>
                    <a:pt x="230022" y="100290"/>
                  </a:lnTo>
                  <a:lnTo>
                    <a:pt x="230218" y="99974"/>
                  </a:lnTo>
                  <a:lnTo>
                    <a:pt x="230406" y="99659"/>
                  </a:lnTo>
                  <a:lnTo>
                    <a:pt x="230585" y="99335"/>
                  </a:lnTo>
                  <a:lnTo>
                    <a:pt x="230763" y="99003"/>
                  </a:lnTo>
                  <a:lnTo>
                    <a:pt x="230925" y="98671"/>
                  </a:lnTo>
                  <a:lnTo>
                    <a:pt x="231087" y="98339"/>
                  </a:lnTo>
                  <a:lnTo>
                    <a:pt x="231232" y="97998"/>
                  </a:lnTo>
                  <a:lnTo>
                    <a:pt x="231377" y="97649"/>
                  </a:lnTo>
                  <a:lnTo>
                    <a:pt x="231505" y="97299"/>
                  </a:lnTo>
                  <a:lnTo>
                    <a:pt x="231632" y="96950"/>
                  </a:lnTo>
                  <a:lnTo>
                    <a:pt x="231752" y="96592"/>
                  </a:lnTo>
                  <a:lnTo>
                    <a:pt x="231854" y="96226"/>
                  </a:lnTo>
                  <a:lnTo>
                    <a:pt x="231956" y="95860"/>
                  </a:lnTo>
                  <a:lnTo>
                    <a:pt x="232050" y="95493"/>
                  </a:lnTo>
                  <a:lnTo>
                    <a:pt x="232127" y="95118"/>
                  </a:lnTo>
                  <a:lnTo>
                    <a:pt x="232203" y="94743"/>
                  </a:lnTo>
                  <a:lnTo>
                    <a:pt x="232263" y="94369"/>
                  </a:lnTo>
                  <a:lnTo>
                    <a:pt x="232314" y="93985"/>
                  </a:lnTo>
                  <a:lnTo>
                    <a:pt x="232357" y="93602"/>
                  </a:lnTo>
                  <a:lnTo>
                    <a:pt x="232399" y="93210"/>
                  </a:lnTo>
                  <a:lnTo>
                    <a:pt x="232416" y="92827"/>
                  </a:lnTo>
                  <a:lnTo>
                    <a:pt x="232433" y="92426"/>
                  </a:lnTo>
                  <a:lnTo>
                    <a:pt x="232442" y="92034"/>
                  </a:lnTo>
                  <a:lnTo>
                    <a:pt x="232442" y="92034"/>
                  </a:lnTo>
                  <a:lnTo>
                    <a:pt x="232433" y="91642"/>
                  </a:lnTo>
                  <a:lnTo>
                    <a:pt x="232416" y="91251"/>
                  </a:lnTo>
                  <a:lnTo>
                    <a:pt x="232399" y="90859"/>
                  </a:lnTo>
                  <a:lnTo>
                    <a:pt x="232357" y="90467"/>
                  </a:lnTo>
                  <a:lnTo>
                    <a:pt x="232314" y="90083"/>
                  </a:lnTo>
                  <a:lnTo>
                    <a:pt x="232263" y="89709"/>
                  </a:lnTo>
                  <a:lnTo>
                    <a:pt x="232203" y="89325"/>
                  </a:lnTo>
                  <a:lnTo>
                    <a:pt x="232127" y="88950"/>
                  </a:lnTo>
                  <a:lnTo>
                    <a:pt x="232050" y="88575"/>
                  </a:lnTo>
                  <a:lnTo>
                    <a:pt x="231956" y="88209"/>
                  </a:lnTo>
                  <a:lnTo>
                    <a:pt x="231854" y="87843"/>
                  </a:lnTo>
                  <a:lnTo>
                    <a:pt x="231752" y="87485"/>
                  </a:lnTo>
                  <a:lnTo>
                    <a:pt x="231632" y="87127"/>
                  </a:lnTo>
                  <a:lnTo>
                    <a:pt x="231505" y="86769"/>
                  </a:lnTo>
                  <a:lnTo>
                    <a:pt x="231377" y="86420"/>
                  </a:lnTo>
                  <a:lnTo>
                    <a:pt x="231232" y="86079"/>
                  </a:lnTo>
                  <a:lnTo>
                    <a:pt x="231087" y="85730"/>
                  </a:lnTo>
                  <a:lnTo>
                    <a:pt x="230925" y="85398"/>
                  </a:lnTo>
                  <a:lnTo>
                    <a:pt x="230763" y="85066"/>
                  </a:lnTo>
                  <a:lnTo>
                    <a:pt x="230585" y="84733"/>
                  </a:lnTo>
                  <a:lnTo>
                    <a:pt x="230406" y="84410"/>
                  </a:lnTo>
                  <a:lnTo>
                    <a:pt x="230218" y="84094"/>
                  </a:lnTo>
                  <a:lnTo>
                    <a:pt x="230022" y="83779"/>
                  </a:lnTo>
                  <a:lnTo>
                    <a:pt x="229818" y="83472"/>
                  </a:lnTo>
                  <a:lnTo>
                    <a:pt x="229605" y="83166"/>
                  </a:lnTo>
                  <a:lnTo>
                    <a:pt x="229392" y="82868"/>
                  </a:lnTo>
                  <a:lnTo>
                    <a:pt x="229170" y="82578"/>
                  </a:lnTo>
                  <a:lnTo>
                    <a:pt x="228932" y="82288"/>
                  </a:lnTo>
                  <a:lnTo>
                    <a:pt x="228702" y="82007"/>
                  </a:lnTo>
                  <a:lnTo>
                    <a:pt x="228455" y="81734"/>
                  </a:lnTo>
                  <a:lnTo>
                    <a:pt x="228199" y="81462"/>
                  </a:lnTo>
                  <a:lnTo>
                    <a:pt x="227944" y="81206"/>
                  </a:lnTo>
                  <a:lnTo>
                    <a:pt x="227679" y="80942"/>
                  </a:lnTo>
                  <a:lnTo>
                    <a:pt x="227415" y="80695"/>
                  </a:lnTo>
                  <a:lnTo>
                    <a:pt x="227134" y="80448"/>
                  </a:lnTo>
                  <a:lnTo>
                    <a:pt x="226853" y="80210"/>
                  </a:lnTo>
                  <a:lnTo>
                    <a:pt x="226572" y="79979"/>
                  </a:lnTo>
                  <a:lnTo>
                    <a:pt x="226274" y="79758"/>
                  </a:lnTo>
                  <a:lnTo>
                    <a:pt x="225984" y="79536"/>
                  </a:lnTo>
                  <a:lnTo>
                    <a:pt x="225677" y="79332"/>
                  </a:lnTo>
                  <a:lnTo>
                    <a:pt x="225371" y="79128"/>
                  </a:lnTo>
                  <a:lnTo>
                    <a:pt x="225056" y="78932"/>
                  </a:lnTo>
                  <a:lnTo>
                    <a:pt x="224740" y="78744"/>
                  </a:lnTo>
                  <a:lnTo>
                    <a:pt x="224417" y="78565"/>
                  </a:lnTo>
                  <a:lnTo>
                    <a:pt x="224084" y="78386"/>
                  </a:lnTo>
                  <a:lnTo>
                    <a:pt x="223752" y="78224"/>
                  </a:lnTo>
                  <a:lnTo>
                    <a:pt x="223411" y="78063"/>
                  </a:lnTo>
                  <a:lnTo>
                    <a:pt x="223070" y="77918"/>
                  </a:lnTo>
                  <a:lnTo>
                    <a:pt x="222730" y="77773"/>
                  </a:lnTo>
                  <a:lnTo>
                    <a:pt x="222380" y="77637"/>
                  </a:lnTo>
                  <a:lnTo>
                    <a:pt x="222023" y="77517"/>
                  </a:lnTo>
                  <a:lnTo>
                    <a:pt x="221665" y="77398"/>
                  </a:lnTo>
                  <a:lnTo>
                    <a:pt x="221307" y="77287"/>
                  </a:lnTo>
                  <a:lnTo>
                    <a:pt x="220941" y="77194"/>
                  </a:lnTo>
                  <a:lnTo>
                    <a:pt x="220574" y="77100"/>
                  </a:lnTo>
                  <a:lnTo>
                    <a:pt x="220199" y="77023"/>
                  </a:lnTo>
                  <a:lnTo>
                    <a:pt x="219825" y="76947"/>
                  </a:lnTo>
                  <a:lnTo>
                    <a:pt x="219441" y="76887"/>
                  </a:lnTo>
                  <a:lnTo>
                    <a:pt x="219066" y="76836"/>
                  </a:lnTo>
                  <a:lnTo>
                    <a:pt x="218675" y="76785"/>
                  </a:lnTo>
                  <a:lnTo>
                    <a:pt x="218291" y="76751"/>
                  </a:lnTo>
                  <a:lnTo>
                    <a:pt x="217899" y="76725"/>
                  </a:lnTo>
                  <a:lnTo>
                    <a:pt x="217507" y="76717"/>
                  </a:lnTo>
                  <a:lnTo>
                    <a:pt x="217115" y="76708"/>
                  </a:lnTo>
                  <a:lnTo>
                    <a:pt x="217115" y="76708"/>
                  </a:lnTo>
                  <a:lnTo>
                    <a:pt x="216800" y="76708"/>
                  </a:lnTo>
                  <a:lnTo>
                    <a:pt x="216494" y="76725"/>
                  </a:lnTo>
                  <a:lnTo>
                    <a:pt x="216187" y="76734"/>
                  </a:lnTo>
                  <a:lnTo>
                    <a:pt x="215880" y="76759"/>
                  </a:lnTo>
                  <a:lnTo>
                    <a:pt x="215573" y="76785"/>
                  </a:lnTo>
                  <a:lnTo>
                    <a:pt x="215267" y="76819"/>
                  </a:lnTo>
                  <a:lnTo>
                    <a:pt x="214969" y="76861"/>
                  </a:lnTo>
                  <a:lnTo>
                    <a:pt x="214670" y="76904"/>
                  </a:lnTo>
                  <a:lnTo>
                    <a:pt x="214372" y="76955"/>
                  </a:lnTo>
                  <a:lnTo>
                    <a:pt x="214074" y="77015"/>
                  </a:lnTo>
                  <a:lnTo>
                    <a:pt x="213776" y="77074"/>
                  </a:lnTo>
                  <a:lnTo>
                    <a:pt x="213486" y="77143"/>
                  </a:lnTo>
                  <a:lnTo>
                    <a:pt x="213197" y="77219"/>
                  </a:lnTo>
                  <a:lnTo>
                    <a:pt x="212907" y="77296"/>
                  </a:lnTo>
                  <a:lnTo>
                    <a:pt x="212626" y="77381"/>
                  </a:lnTo>
                  <a:lnTo>
                    <a:pt x="212345" y="77466"/>
                  </a:lnTo>
                  <a:lnTo>
                    <a:pt x="212064" y="77560"/>
                  </a:lnTo>
                  <a:lnTo>
                    <a:pt x="211782" y="77662"/>
                  </a:lnTo>
                  <a:lnTo>
                    <a:pt x="211510" y="77773"/>
                  </a:lnTo>
                  <a:lnTo>
                    <a:pt x="211237" y="77884"/>
                  </a:lnTo>
                  <a:lnTo>
                    <a:pt x="210965" y="77994"/>
                  </a:lnTo>
                  <a:lnTo>
                    <a:pt x="210700" y="78114"/>
                  </a:lnTo>
                  <a:lnTo>
                    <a:pt x="210436" y="78242"/>
                  </a:lnTo>
                  <a:lnTo>
                    <a:pt x="210172" y="78378"/>
                  </a:lnTo>
                  <a:lnTo>
                    <a:pt x="209908" y="78506"/>
                  </a:lnTo>
                  <a:lnTo>
                    <a:pt x="209653" y="78650"/>
                  </a:lnTo>
                  <a:lnTo>
                    <a:pt x="209397" y="78795"/>
                  </a:lnTo>
                  <a:lnTo>
                    <a:pt x="209150" y="78940"/>
                  </a:lnTo>
                  <a:lnTo>
                    <a:pt x="208903" y="79102"/>
                  </a:lnTo>
                  <a:lnTo>
                    <a:pt x="208656" y="79255"/>
                  </a:lnTo>
                  <a:lnTo>
                    <a:pt x="208417" y="79417"/>
                  </a:lnTo>
                  <a:lnTo>
                    <a:pt x="208179" y="79588"/>
                  </a:lnTo>
                  <a:lnTo>
                    <a:pt x="207949" y="79758"/>
                  </a:lnTo>
                  <a:lnTo>
                    <a:pt x="207719" y="79937"/>
                  </a:lnTo>
                  <a:lnTo>
                    <a:pt x="207489" y="80116"/>
                  </a:lnTo>
                  <a:lnTo>
                    <a:pt x="207267" y="80303"/>
                  </a:lnTo>
                  <a:lnTo>
                    <a:pt x="207046" y="80491"/>
                  </a:lnTo>
                  <a:lnTo>
                    <a:pt x="206824" y="80687"/>
                  </a:lnTo>
                  <a:lnTo>
                    <a:pt x="206611" y="80883"/>
                  </a:lnTo>
                  <a:lnTo>
                    <a:pt x="206407" y="81078"/>
                  </a:lnTo>
                  <a:lnTo>
                    <a:pt x="206202" y="81283"/>
                  </a:lnTo>
                  <a:lnTo>
                    <a:pt x="205998" y="81496"/>
                  </a:lnTo>
                  <a:lnTo>
                    <a:pt x="205802" y="81709"/>
                  </a:lnTo>
                  <a:lnTo>
                    <a:pt x="205606" y="81922"/>
                  </a:lnTo>
                  <a:lnTo>
                    <a:pt x="205418" y="82143"/>
                  </a:lnTo>
                  <a:lnTo>
                    <a:pt x="205231" y="82365"/>
                  </a:lnTo>
                  <a:lnTo>
                    <a:pt x="205052" y="82595"/>
                  </a:lnTo>
                  <a:lnTo>
                    <a:pt x="204873" y="82825"/>
                  </a:lnTo>
                  <a:lnTo>
                    <a:pt x="204703" y="83055"/>
                  </a:lnTo>
                  <a:lnTo>
                    <a:pt x="204532" y="83293"/>
                  </a:lnTo>
                  <a:lnTo>
                    <a:pt x="204371" y="83532"/>
                  </a:lnTo>
                  <a:lnTo>
                    <a:pt x="204209" y="83779"/>
                  </a:lnTo>
                  <a:lnTo>
                    <a:pt x="204055" y="84026"/>
                  </a:lnTo>
                  <a:lnTo>
                    <a:pt x="203902" y="84273"/>
                  </a:lnTo>
                  <a:lnTo>
                    <a:pt x="203757" y="84520"/>
                  </a:lnTo>
                  <a:lnTo>
                    <a:pt x="203612" y="84784"/>
                  </a:lnTo>
                  <a:lnTo>
                    <a:pt x="203476" y="85040"/>
                  </a:lnTo>
                  <a:lnTo>
                    <a:pt x="203348" y="85304"/>
                  </a:lnTo>
                  <a:lnTo>
                    <a:pt x="203220" y="85568"/>
                  </a:lnTo>
                  <a:lnTo>
                    <a:pt x="203101" y="85832"/>
                  </a:lnTo>
                  <a:lnTo>
                    <a:pt x="202982" y="86105"/>
                  </a:lnTo>
                  <a:lnTo>
                    <a:pt x="202871" y="86377"/>
                  </a:lnTo>
                  <a:lnTo>
                    <a:pt x="202760" y="86650"/>
                  </a:lnTo>
                  <a:lnTo>
                    <a:pt x="202667" y="86923"/>
                  </a:lnTo>
                  <a:lnTo>
                    <a:pt x="188431" y="86923"/>
                  </a:lnTo>
                  <a:lnTo>
                    <a:pt x="188431" y="86923"/>
                  </a:lnTo>
                  <a:lnTo>
                    <a:pt x="188320" y="84776"/>
                  </a:lnTo>
                  <a:lnTo>
                    <a:pt x="188192" y="82612"/>
                  </a:lnTo>
                  <a:lnTo>
                    <a:pt x="188065" y="80440"/>
                  </a:lnTo>
                  <a:lnTo>
                    <a:pt x="187920" y="78259"/>
                  </a:lnTo>
                  <a:lnTo>
                    <a:pt x="187775" y="76061"/>
                  </a:lnTo>
                  <a:lnTo>
                    <a:pt x="187613" y="73854"/>
                  </a:lnTo>
                  <a:lnTo>
                    <a:pt x="187443" y="71648"/>
                  </a:lnTo>
                  <a:lnTo>
                    <a:pt x="187255" y="69424"/>
                  </a:lnTo>
                  <a:lnTo>
                    <a:pt x="187059" y="67192"/>
                  </a:lnTo>
                  <a:lnTo>
                    <a:pt x="186855" y="64951"/>
                  </a:lnTo>
                  <a:lnTo>
                    <a:pt x="186642" y="62711"/>
                  </a:lnTo>
                  <a:lnTo>
                    <a:pt x="186412" y="60462"/>
                  </a:lnTo>
                  <a:lnTo>
                    <a:pt x="186173" y="58196"/>
                  </a:lnTo>
                  <a:lnTo>
                    <a:pt x="185918" y="55938"/>
                  </a:lnTo>
                  <a:lnTo>
                    <a:pt x="185654" y="53663"/>
                  </a:lnTo>
                  <a:lnTo>
                    <a:pt x="185381" y="51389"/>
                  </a:lnTo>
                  <a:lnTo>
                    <a:pt x="185381" y="51389"/>
                  </a:lnTo>
                  <a:lnTo>
                    <a:pt x="185347" y="51176"/>
                  </a:lnTo>
                  <a:lnTo>
                    <a:pt x="185313" y="50963"/>
                  </a:lnTo>
                  <a:lnTo>
                    <a:pt x="185262" y="50750"/>
                  </a:lnTo>
                  <a:lnTo>
                    <a:pt x="185202" y="50545"/>
                  </a:lnTo>
                  <a:lnTo>
                    <a:pt x="185134" y="50341"/>
                  </a:lnTo>
                  <a:lnTo>
                    <a:pt x="185066" y="50145"/>
                  </a:lnTo>
                  <a:lnTo>
                    <a:pt x="184981" y="49949"/>
                  </a:lnTo>
                  <a:lnTo>
                    <a:pt x="184895" y="49753"/>
                  </a:lnTo>
                  <a:lnTo>
                    <a:pt x="184793" y="49574"/>
                  </a:lnTo>
                  <a:lnTo>
                    <a:pt x="184691" y="49387"/>
                  </a:lnTo>
                  <a:lnTo>
                    <a:pt x="184580" y="49208"/>
                  </a:lnTo>
                  <a:lnTo>
                    <a:pt x="184461" y="49037"/>
                  </a:lnTo>
                  <a:lnTo>
                    <a:pt x="184333" y="48875"/>
                  </a:lnTo>
                  <a:lnTo>
                    <a:pt x="184205" y="48714"/>
                  </a:lnTo>
                  <a:lnTo>
                    <a:pt x="184069" y="48560"/>
                  </a:lnTo>
                  <a:lnTo>
                    <a:pt x="183924" y="48407"/>
                  </a:lnTo>
                  <a:lnTo>
                    <a:pt x="183771" y="48262"/>
                  </a:lnTo>
                  <a:lnTo>
                    <a:pt x="183617" y="48126"/>
                  </a:lnTo>
                  <a:lnTo>
                    <a:pt x="183456" y="47989"/>
                  </a:lnTo>
                  <a:lnTo>
                    <a:pt x="183294" y="47870"/>
                  </a:lnTo>
                  <a:lnTo>
                    <a:pt x="183115" y="47751"/>
                  </a:lnTo>
                  <a:lnTo>
                    <a:pt x="182944" y="47640"/>
                  </a:lnTo>
                  <a:lnTo>
                    <a:pt x="182757" y="47538"/>
                  </a:lnTo>
                  <a:lnTo>
                    <a:pt x="182570" y="47436"/>
                  </a:lnTo>
                  <a:lnTo>
                    <a:pt x="182382" y="47350"/>
                  </a:lnTo>
                  <a:lnTo>
                    <a:pt x="182186" y="47265"/>
                  </a:lnTo>
                  <a:lnTo>
                    <a:pt x="181990" y="47189"/>
                  </a:lnTo>
                  <a:lnTo>
                    <a:pt x="181786" y="47129"/>
                  </a:lnTo>
                  <a:lnTo>
                    <a:pt x="181581" y="47069"/>
                  </a:lnTo>
                  <a:lnTo>
                    <a:pt x="181368" y="47018"/>
                  </a:lnTo>
                  <a:lnTo>
                    <a:pt x="181155" y="46984"/>
                  </a:lnTo>
                  <a:lnTo>
                    <a:pt x="180942" y="46950"/>
                  </a:lnTo>
                  <a:lnTo>
                    <a:pt x="180942" y="46950"/>
                  </a:lnTo>
                  <a:lnTo>
                    <a:pt x="178668" y="46669"/>
                  </a:lnTo>
                  <a:lnTo>
                    <a:pt x="176410" y="46413"/>
                  </a:lnTo>
                  <a:lnTo>
                    <a:pt x="174152" y="46158"/>
                  </a:lnTo>
                  <a:lnTo>
                    <a:pt x="171903" y="45919"/>
                  </a:lnTo>
                  <a:lnTo>
                    <a:pt x="169654" y="45689"/>
                  </a:lnTo>
                  <a:lnTo>
                    <a:pt x="167422" y="45476"/>
                  </a:lnTo>
                  <a:lnTo>
                    <a:pt x="165190" y="45272"/>
                  </a:lnTo>
                  <a:lnTo>
                    <a:pt x="162967" y="45076"/>
                  </a:lnTo>
                  <a:lnTo>
                    <a:pt x="160752" y="44897"/>
                  </a:lnTo>
                  <a:lnTo>
                    <a:pt x="158545" y="44726"/>
                  </a:lnTo>
                  <a:lnTo>
                    <a:pt x="156347" y="44565"/>
                  </a:lnTo>
                  <a:lnTo>
                    <a:pt x="154158" y="44411"/>
                  </a:lnTo>
                  <a:lnTo>
                    <a:pt x="151985" y="44266"/>
                  </a:lnTo>
                  <a:lnTo>
                    <a:pt x="149813" y="44139"/>
                  </a:lnTo>
                  <a:lnTo>
                    <a:pt x="147657" y="44019"/>
                  </a:lnTo>
                  <a:lnTo>
                    <a:pt x="145511" y="43909"/>
                  </a:lnTo>
                  <a:lnTo>
                    <a:pt x="145511" y="29775"/>
                  </a:lnTo>
                  <a:lnTo>
                    <a:pt x="145511" y="29775"/>
                  </a:lnTo>
                  <a:lnTo>
                    <a:pt x="145792" y="29673"/>
                  </a:lnTo>
                  <a:lnTo>
                    <a:pt x="146064" y="29571"/>
                  </a:lnTo>
                  <a:lnTo>
                    <a:pt x="146337" y="29460"/>
                  </a:lnTo>
                  <a:lnTo>
                    <a:pt x="146610" y="29341"/>
                  </a:lnTo>
                  <a:lnTo>
                    <a:pt x="146874" y="29221"/>
                  </a:lnTo>
                  <a:lnTo>
                    <a:pt x="147138" y="29094"/>
                  </a:lnTo>
                  <a:lnTo>
                    <a:pt x="147402" y="28957"/>
                  </a:lnTo>
                  <a:lnTo>
                    <a:pt x="147657" y="28821"/>
                  </a:lnTo>
                  <a:lnTo>
                    <a:pt x="147913" y="28685"/>
                  </a:lnTo>
                  <a:lnTo>
                    <a:pt x="148169" y="28540"/>
                  </a:lnTo>
                  <a:lnTo>
                    <a:pt x="148416" y="28386"/>
                  </a:lnTo>
                  <a:lnTo>
                    <a:pt x="148663" y="28233"/>
                  </a:lnTo>
                  <a:lnTo>
                    <a:pt x="148910" y="28071"/>
                  </a:lnTo>
                  <a:lnTo>
                    <a:pt x="149148" y="27909"/>
                  </a:lnTo>
                  <a:lnTo>
                    <a:pt x="149387" y="27739"/>
                  </a:lnTo>
                  <a:lnTo>
                    <a:pt x="149617" y="27569"/>
                  </a:lnTo>
                  <a:lnTo>
                    <a:pt x="149847" y="27390"/>
                  </a:lnTo>
                  <a:lnTo>
                    <a:pt x="150077" y="27211"/>
                  </a:lnTo>
                  <a:lnTo>
                    <a:pt x="150298" y="27023"/>
                  </a:lnTo>
                  <a:lnTo>
                    <a:pt x="150520" y="26836"/>
                  </a:lnTo>
                  <a:lnTo>
                    <a:pt x="150733" y="26640"/>
                  </a:lnTo>
                  <a:lnTo>
                    <a:pt x="150946" y="26444"/>
                  </a:lnTo>
                  <a:lnTo>
                    <a:pt x="151159" y="26240"/>
                  </a:lnTo>
                  <a:lnTo>
                    <a:pt x="151363" y="26035"/>
                  </a:lnTo>
                  <a:lnTo>
                    <a:pt x="151559" y="25822"/>
                  </a:lnTo>
                  <a:lnTo>
                    <a:pt x="151755" y="25609"/>
                  </a:lnTo>
                  <a:lnTo>
                    <a:pt x="151951" y="25396"/>
                  </a:lnTo>
                  <a:lnTo>
                    <a:pt x="152139" y="25175"/>
                  </a:lnTo>
                  <a:lnTo>
                    <a:pt x="152326" y="24953"/>
                  </a:lnTo>
                  <a:lnTo>
                    <a:pt x="152505" y="24723"/>
                  </a:lnTo>
                  <a:lnTo>
                    <a:pt x="152684" y="24493"/>
                  </a:lnTo>
                  <a:lnTo>
                    <a:pt x="152854" y="24263"/>
                  </a:lnTo>
                  <a:lnTo>
                    <a:pt x="153016" y="24025"/>
                  </a:lnTo>
                  <a:lnTo>
                    <a:pt x="153186" y="23777"/>
                  </a:lnTo>
                  <a:lnTo>
                    <a:pt x="153340" y="23539"/>
                  </a:lnTo>
                  <a:lnTo>
                    <a:pt x="153493" y="23292"/>
                  </a:lnTo>
                  <a:lnTo>
                    <a:pt x="153646" y="23036"/>
                  </a:lnTo>
                  <a:lnTo>
                    <a:pt x="153791" y="22789"/>
                  </a:lnTo>
                  <a:lnTo>
                    <a:pt x="153928" y="22525"/>
                  </a:lnTo>
                  <a:lnTo>
                    <a:pt x="154064" y="22270"/>
                  </a:lnTo>
                  <a:lnTo>
                    <a:pt x="154200" y="22005"/>
                  </a:lnTo>
                  <a:lnTo>
                    <a:pt x="154319" y="21741"/>
                  </a:lnTo>
                  <a:lnTo>
                    <a:pt x="154447" y="21477"/>
                  </a:lnTo>
                  <a:lnTo>
                    <a:pt x="154558" y="21205"/>
                  </a:lnTo>
                  <a:lnTo>
                    <a:pt x="154669" y="20932"/>
                  </a:lnTo>
                  <a:lnTo>
                    <a:pt x="154780" y="20659"/>
                  </a:lnTo>
                  <a:lnTo>
                    <a:pt x="154873" y="20378"/>
                  </a:lnTo>
                  <a:lnTo>
                    <a:pt x="154967" y="20097"/>
                  </a:lnTo>
                  <a:lnTo>
                    <a:pt x="155061" y="19816"/>
                  </a:lnTo>
                  <a:lnTo>
                    <a:pt x="155146" y="19526"/>
                  </a:lnTo>
                  <a:lnTo>
                    <a:pt x="155223" y="19245"/>
                  </a:lnTo>
                  <a:lnTo>
                    <a:pt x="155299" y="18956"/>
                  </a:lnTo>
                  <a:lnTo>
                    <a:pt x="155367" y="18657"/>
                  </a:lnTo>
                  <a:lnTo>
                    <a:pt x="155427" y="18368"/>
                  </a:lnTo>
                  <a:lnTo>
                    <a:pt x="155487" y="18070"/>
                  </a:lnTo>
                  <a:lnTo>
                    <a:pt x="155538" y="17771"/>
                  </a:lnTo>
                  <a:lnTo>
                    <a:pt x="155580" y="17473"/>
                  </a:lnTo>
                  <a:lnTo>
                    <a:pt x="155623" y="17175"/>
                  </a:lnTo>
                  <a:lnTo>
                    <a:pt x="155657" y="16868"/>
                  </a:lnTo>
                  <a:lnTo>
                    <a:pt x="155683" y="16562"/>
                  </a:lnTo>
                  <a:lnTo>
                    <a:pt x="155700" y="16255"/>
                  </a:lnTo>
                  <a:lnTo>
                    <a:pt x="155717" y="15948"/>
                  </a:lnTo>
                  <a:lnTo>
                    <a:pt x="155725" y="15641"/>
                  </a:lnTo>
                  <a:lnTo>
                    <a:pt x="155734" y="15326"/>
                  </a:lnTo>
                  <a:lnTo>
                    <a:pt x="155734" y="15326"/>
                  </a:lnTo>
                  <a:lnTo>
                    <a:pt x="155725" y="14934"/>
                  </a:lnTo>
                  <a:lnTo>
                    <a:pt x="155708" y="14543"/>
                  </a:lnTo>
                  <a:lnTo>
                    <a:pt x="155683" y="14151"/>
                  </a:lnTo>
                  <a:lnTo>
                    <a:pt x="155649" y="13759"/>
                  </a:lnTo>
                  <a:lnTo>
                    <a:pt x="155606" y="13375"/>
                  </a:lnTo>
                  <a:lnTo>
                    <a:pt x="155555" y="12992"/>
                  </a:lnTo>
                  <a:lnTo>
                    <a:pt x="155495" y="12617"/>
                  </a:lnTo>
                  <a:lnTo>
                    <a:pt x="155418" y="12242"/>
                  </a:lnTo>
                  <a:lnTo>
                    <a:pt x="155342" y="11867"/>
                  </a:lnTo>
                  <a:lnTo>
                    <a:pt x="155248" y="11501"/>
                  </a:lnTo>
                  <a:lnTo>
                    <a:pt x="155146" y="11135"/>
                  </a:lnTo>
                  <a:lnTo>
                    <a:pt x="155044" y="10777"/>
                  </a:lnTo>
                  <a:lnTo>
                    <a:pt x="154924" y="10419"/>
                  </a:lnTo>
                  <a:lnTo>
                    <a:pt x="154797" y="10061"/>
                  </a:lnTo>
                  <a:lnTo>
                    <a:pt x="154669" y="9712"/>
                  </a:lnTo>
                  <a:lnTo>
                    <a:pt x="154524" y="9363"/>
                  </a:lnTo>
                  <a:lnTo>
                    <a:pt x="154379" y="9022"/>
                  </a:lnTo>
                  <a:lnTo>
                    <a:pt x="154217" y="8690"/>
                  </a:lnTo>
                  <a:lnTo>
                    <a:pt x="154055" y="8357"/>
                  </a:lnTo>
                  <a:lnTo>
                    <a:pt x="153876" y="8025"/>
                  </a:lnTo>
                  <a:lnTo>
                    <a:pt x="153698" y="7701"/>
                  </a:lnTo>
                  <a:lnTo>
                    <a:pt x="153510" y="7386"/>
                  </a:lnTo>
                  <a:lnTo>
                    <a:pt x="153314" y="7071"/>
                  </a:lnTo>
                  <a:lnTo>
                    <a:pt x="153110" y="6764"/>
                  </a:lnTo>
                  <a:lnTo>
                    <a:pt x="152897" y="6458"/>
                  </a:lnTo>
                  <a:lnTo>
                    <a:pt x="152684" y="6159"/>
                  </a:lnTo>
                  <a:lnTo>
                    <a:pt x="152462" y="5870"/>
                  </a:lnTo>
                  <a:lnTo>
                    <a:pt x="152224" y="5580"/>
                  </a:lnTo>
                  <a:lnTo>
                    <a:pt x="151985" y="5299"/>
                  </a:lnTo>
                  <a:lnTo>
                    <a:pt x="151747" y="5026"/>
                  </a:lnTo>
                  <a:lnTo>
                    <a:pt x="151491" y="4754"/>
                  </a:lnTo>
                  <a:lnTo>
                    <a:pt x="151235" y="4498"/>
                  </a:lnTo>
                  <a:lnTo>
                    <a:pt x="150971" y="4234"/>
                  </a:lnTo>
                  <a:lnTo>
                    <a:pt x="150707" y="3987"/>
                  </a:lnTo>
                  <a:lnTo>
                    <a:pt x="150426" y="3740"/>
                  </a:lnTo>
                  <a:lnTo>
                    <a:pt x="150145" y="3501"/>
                  </a:lnTo>
                  <a:lnTo>
                    <a:pt x="149864" y="3271"/>
                  </a:lnTo>
                  <a:lnTo>
                    <a:pt x="149566" y="3050"/>
                  </a:lnTo>
                  <a:lnTo>
                    <a:pt x="149268" y="2828"/>
                  </a:lnTo>
                  <a:lnTo>
                    <a:pt x="148969" y="2624"/>
                  </a:lnTo>
                  <a:lnTo>
                    <a:pt x="148663" y="2419"/>
                  </a:lnTo>
                  <a:lnTo>
                    <a:pt x="148347" y="2224"/>
                  </a:lnTo>
                  <a:lnTo>
                    <a:pt x="148024" y="2036"/>
                  </a:lnTo>
                  <a:lnTo>
                    <a:pt x="147700" y="1849"/>
                  </a:lnTo>
                  <a:lnTo>
                    <a:pt x="147376" y="1678"/>
                  </a:lnTo>
                  <a:lnTo>
                    <a:pt x="147044" y="1516"/>
                  </a:lnTo>
                  <a:lnTo>
                    <a:pt x="146703" y="1355"/>
                  </a:lnTo>
                  <a:lnTo>
                    <a:pt x="146362" y="1210"/>
                  </a:lnTo>
                  <a:lnTo>
                    <a:pt x="146022" y="1065"/>
                  </a:lnTo>
                  <a:lnTo>
                    <a:pt x="145672" y="929"/>
                  </a:lnTo>
                  <a:lnTo>
                    <a:pt x="145315" y="809"/>
                  </a:lnTo>
                  <a:lnTo>
                    <a:pt x="144957" y="690"/>
                  </a:lnTo>
                  <a:lnTo>
                    <a:pt x="144599" y="579"/>
                  </a:lnTo>
                  <a:lnTo>
                    <a:pt x="144233" y="486"/>
                  </a:lnTo>
                  <a:lnTo>
                    <a:pt x="143858" y="392"/>
                  </a:lnTo>
                  <a:lnTo>
                    <a:pt x="143491" y="315"/>
                  </a:lnTo>
                  <a:lnTo>
                    <a:pt x="143117" y="239"/>
                  </a:lnTo>
                  <a:lnTo>
                    <a:pt x="142733" y="179"/>
                  </a:lnTo>
                  <a:lnTo>
                    <a:pt x="142350" y="119"/>
                  </a:lnTo>
                  <a:lnTo>
                    <a:pt x="141966" y="77"/>
                  </a:lnTo>
                  <a:lnTo>
                    <a:pt x="141583" y="43"/>
                  </a:lnTo>
                  <a:lnTo>
                    <a:pt x="141191" y="17"/>
                  </a:lnTo>
                  <a:lnTo>
                    <a:pt x="140799" y="9"/>
                  </a:lnTo>
                  <a:lnTo>
                    <a:pt x="140407" y="0"/>
                  </a:lnTo>
                  <a:lnTo>
                    <a:pt x="140407" y="0"/>
                  </a:lnTo>
                  <a:lnTo>
                    <a:pt x="140007" y="9"/>
                  </a:lnTo>
                  <a:lnTo>
                    <a:pt x="139615" y="17"/>
                  </a:lnTo>
                  <a:lnTo>
                    <a:pt x="139223" y="43"/>
                  </a:lnTo>
                  <a:lnTo>
                    <a:pt x="138840" y="77"/>
                  </a:lnTo>
                  <a:lnTo>
                    <a:pt x="138457" y="119"/>
                  </a:lnTo>
                  <a:lnTo>
                    <a:pt x="138073" y="179"/>
                  </a:lnTo>
                  <a:lnTo>
                    <a:pt x="137698" y="239"/>
                  </a:lnTo>
                  <a:lnTo>
                    <a:pt x="137323" y="315"/>
                  </a:lnTo>
                  <a:lnTo>
                    <a:pt x="136949" y="392"/>
                  </a:lnTo>
                  <a:lnTo>
                    <a:pt x="136582" y="486"/>
                  </a:lnTo>
                  <a:lnTo>
                    <a:pt x="136216" y="579"/>
                  </a:lnTo>
                  <a:lnTo>
                    <a:pt x="135850" y="690"/>
                  </a:lnTo>
                  <a:lnTo>
                    <a:pt x="135492" y="809"/>
                  </a:lnTo>
                  <a:lnTo>
                    <a:pt x="135142" y="929"/>
                  </a:lnTo>
                  <a:lnTo>
                    <a:pt x="134793" y="1065"/>
                  </a:lnTo>
                  <a:lnTo>
                    <a:pt x="134444" y="1210"/>
                  </a:lnTo>
                  <a:lnTo>
                    <a:pt x="134103" y="1355"/>
                  </a:lnTo>
                  <a:lnTo>
                    <a:pt x="133762" y="1516"/>
                  </a:lnTo>
                  <a:lnTo>
                    <a:pt x="133430" y="1678"/>
                  </a:lnTo>
                  <a:lnTo>
                    <a:pt x="133106" y="1849"/>
                  </a:lnTo>
                  <a:lnTo>
                    <a:pt x="132783" y="2036"/>
                  </a:lnTo>
                  <a:lnTo>
                    <a:pt x="132459" y="2224"/>
                  </a:lnTo>
                  <a:lnTo>
                    <a:pt x="132152" y="2419"/>
                  </a:lnTo>
                  <a:lnTo>
                    <a:pt x="131837" y="2624"/>
                  </a:lnTo>
                  <a:lnTo>
                    <a:pt x="131539" y="2828"/>
                  </a:lnTo>
                  <a:lnTo>
                    <a:pt x="131241" y="3050"/>
                  </a:lnTo>
                  <a:lnTo>
                    <a:pt x="130951" y="3271"/>
                  </a:lnTo>
                  <a:lnTo>
                    <a:pt x="130661" y="3501"/>
                  </a:lnTo>
                  <a:lnTo>
                    <a:pt x="130380" y="3740"/>
                  </a:lnTo>
                  <a:lnTo>
                    <a:pt x="130108" y="3987"/>
                  </a:lnTo>
                  <a:lnTo>
                    <a:pt x="129835" y="4234"/>
                  </a:lnTo>
                  <a:lnTo>
                    <a:pt x="129571" y="4498"/>
                  </a:lnTo>
                  <a:lnTo>
                    <a:pt x="129315" y="4754"/>
                  </a:lnTo>
                  <a:lnTo>
                    <a:pt x="129060" y="5026"/>
                  </a:lnTo>
                  <a:lnTo>
                    <a:pt x="128821" y="5299"/>
                  </a:lnTo>
                  <a:lnTo>
                    <a:pt x="128583" y="5580"/>
                  </a:lnTo>
                  <a:lnTo>
                    <a:pt x="128353" y="5870"/>
                  </a:lnTo>
                  <a:lnTo>
                    <a:pt x="128123" y="6159"/>
                  </a:lnTo>
                  <a:lnTo>
                    <a:pt x="127910" y="6458"/>
                  </a:lnTo>
                  <a:lnTo>
                    <a:pt x="127697" y="6764"/>
                  </a:lnTo>
                  <a:lnTo>
                    <a:pt x="127492" y="7071"/>
                  </a:lnTo>
                  <a:lnTo>
                    <a:pt x="127296" y="7386"/>
                  </a:lnTo>
                  <a:lnTo>
                    <a:pt x="127109" y="7701"/>
                  </a:lnTo>
                  <a:lnTo>
                    <a:pt x="126930" y="8025"/>
                  </a:lnTo>
                  <a:lnTo>
                    <a:pt x="126759" y="8357"/>
                  </a:lnTo>
                  <a:lnTo>
                    <a:pt x="126589" y="8690"/>
                  </a:lnTo>
                  <a:lnTo>
                    <a:pt x="126436" y="9022"/>
                  </a:lnTo>
                  <a:lnTo>
                    <a:pt x="126282" y="9363"/>
                  </a:lnTo>
                  <a:lnTo>
                    <a:pt x="126146" y="9712"/>
                  </a:lnTo>
                  <a:lnTo>
                    <a:pt x="126010" y="10061"/>
                  </a:lnTo>
                  <a:lnTo>
                    <a:pt x="125882" y="10419"/>
                  </a:lnTo>
                  <a:lnTo>
                    <a:pt x="125771" y="10777"/>
                  </a:lnTo>
                  <a:lnTo>
                    <a:pt x="125660" y="11135"/>
                  </a:lnTo>
                  <a:lnTo>
                    <a:pt x="125558" y="11501"/>
                  </a:lnTo>
                  <a:lnTo>
                    <a:pt x="125473" y="11867"/>
                  </a:lnTo>
                  <a:lnTo>
                    <a:pt x="125388" y="12242"/>
                  </a:lnTo>
                  <a:lnTo>
                    <a:pt x="125320" y="12617"/>
                  </a:lnTo>
                  <a:lnTo>
                    <a:pt x="125252" y="12992"/>
                  </a:lnTo>
                  <a:lnTo>
                    <a:pt x="125200" y="13375"/>
                  </a:lnTo>
                  <a:lnTo>
                    <a:pt x="125158" y="13759"/>
                  </a:lnTo>
                  <a:lnTo>
                    <a:pt x="125124" y="14151"/>
                  </a:lnTo>
                  <a:lnTo>
                    <a:pt x="125098" y="14543"/>
                  </a:lnTo>
                  <a:lnTo>
                    <a:pt x="125081" y="14934"/>
                  </a:lnTo>
                  <a:lnTo>
                    <a:pt x="125081" y="15326"/>
                  </a:lnTo>
                  <a:lnTo>
                    <a:pt x="125081" y="15326"/>
                  </a:lnTo>
                  <a:lnTo>
                    <a:pt x="125081" y="15641"/>
                  </a:lnTo>
                  <a:lnTo>
                    <a:pt x="125090" y="15948"/>
                  </a:lnTo>
                  <a:lnTo>
                    <a:pt x="125107" y="16255"/>
                  </a:lnTo>
                  <a:lnTo>
                    <a:pt x="125124" y="16562"/>
                  </a:lnTo>
                  <a:lnTo>
                    <a:pt x="125158" y="16868"/>
                  </a:lnTo>
                  <a:lnTo>
                    <a:pt x="125192" y="17175"/>
                  </a:lnTo>
                  <a:lnTo>
                    <a:pt x="125226" y="17473"/>
                  </a:lnTo>
                  <a:lnTo>
                    <a:pt x="125269" y="17771"/>
                  </a:lnTo>
                  <a:lnTo>
                    <a:pt x="125320" y="18070"/>
                  </a:lnTo>
                  <a:lnTo>
                    <a:pt x="125379" y="18368"/>
                  </a:lnTo>
                  <a:lnTo>
                    <a:pt x="125439" y="18657"/>
                  </a:lnTo>
                  <a:lnTo>
                    <a:pt x="125507" y="18956"/>
                  </a:lnTo>
                  <a:lnTo>
                    <a:pt x="125584" y="19245"/>
                  </a:lnTo>
                  <a:lnTo>
                    <a:pt x="125660" y="19526"/>
                  </a:lnTo>
                  <a:lnTo>
                    <a:pt x="125746" y="19816"/>
                  </a:lnTo>
                  <a:lnTo>
                    <a:pt x="125839" y="20097"/>
                  </a:lnTo>
                  <a:lnTo>
                    <a:pt x="125933" y="20378"/>
                  </a:lnTo>
                  <a:lnTo>
                    <a:pt x="126035" y="20659"/>
                  </a:lnTo>
                  <a:lnTo>
                    <a:pt x="126138" y="20932"/>
                  </a:lnTo>
                  <a:lnTo>
                    <a:pt x="126248" y="21205"/>
                  </a:lnTo>
                  <a:lnTo>
                    <a:pt x="126368" y="21477"/>
                  </a:lnTo>
                  <a:lnTo>
                    <a:pt x="126487" y="21741"/>
                  </a:lnTo>
                  <a:lnTo>
                    <a:pt x="126615" y="22005"/>
                  </a:lnTo>
                  <a:lnTo>
                    <a:pt x="126742" y="22270"/>
                  </a:lnTo>
                  <a:lnTo>
                    <a:pt x="126879" y="22525"/>
                  </a:lnTo>
                  <a:lnTo>
                    <a:pt x="127015" y="22789"/>
                  </a:lnTo>
                  <a:lnTo>
                    <a:pt x="127160" y="23036"/>
                  </a:lnTo>
                  <a:lnTo>
                    <a:pt x="127313" y="23292"/>
                  </a:lnTo>
                  <a:lnTo>
                    <a:pt x="127467" y="23539"/>
                  </a:lnTo>
                  <a:lnTo>
                    <a:pt x="127628" y="23777"/>
                  </a:lnTo>
                  <a:lnTo>
                    <a:pt x="127790" y="24025"/>
                  </a:lnTo>
                  <a:lnTo>
                    <a:pt x="127961" y="24263"/>
                  </a:lnTo>
                  <a:lnTo>
                    <a:pt x="128131" y="24493"/>
                  </a:lnTo>
                  <a:lnTo>
                    <a:pt x="128301" y="24723"/>
                  </a:lnTo>
                  <a:lnTo>
                    <a:pt x="128489" y="24953"/>
                  </a:lnTo>
                  <a:lnTo>
                    <a:pt x="128668" y="25175"/>
                  </a:lnTo>
                  <a:lnTo>
                    <a:pt x="128855" y="25396"/>
                  </a:lnTo>
                  <a:lnTo>
                    <a:pt x="129051" y="25609"/>
                  </a:lnTo>
                  <a:lnTo>
                    <a:pt x="129247" y="25822"/>
                  </a:lnTo>
                  <a:lnTo>
                    <a:pt x="129452" y="26035"/>
                  </a:lnTo>
                  <a:lnTo>
                    <a:pt x="129656" y="26240"/>
                  </a:lnTo>
                  <a:lnTo>
                    <a:pt x="129860" y="26444"/>
                  </a:lnTo>
                  <a:lnTo>
                    <a:pt x="130073" y="26640"/>
                  </a:lnTo>
                  <a:lnTo>
                    <a:pt x="130286" y="26836"/>
                  </a:lnTo>
                  <a:lnTo>
                    <a:pt x="130508" y="27023"/>
                  </a:lnTo>
                  <a:lnTo>
                    <a:pt x="130729" y="27211"/>
                  </a:lnTo>
                  <a:lnTo>
                    <a:pt x="130959" y="27390"/>
                  </a:lnTo>
                  <a:lnTo>
                    <a:pt x="131190" y="27569"/>
                  </a:lnTo>
                  <a:lnTo>
                    <a:pt x="131428" y="27739"/>
                  </a:lnTo>
                  <a:lnTo>
                    <a:pt x="131658" y="27909"/>
                  </a:lnTo>
                  <a:lnTo>
                    <a:pt x="131905" y="28071"/>
                  </a:lnTo>
                  <a:lnTo>
                    <a:pt x="132144" y="28233"/>
                  </a:lnTo>
                  <a:lnTo>
                    <a:pt x="132391" y="28386"/>
                  </a:lnTo>
                  <a:lnTo>
                    <a:pt x="132638" y="28540"/>
                  </a:lnTo>
                  <a:lnTo>
                    <a:pt x="132893" y="28685"/>
                  </a:lnTo>
                  <a:lnTo>
                    <a:pt x="133149" y="28821"/>
                  </a:lnTo>
                  <a:lnTo>
                    <a:pt x="133405" y="28957"/>
                  </a:lnTo>
                  <a:lnTo>
                    <a:pt x="133669" y="29094"/>
                  </a:lnTo>
                  <a:lnTo>
                    <a:pt x="133933" y="29221"/>
                  </a:lnTo>
                  <a:lnTo>
                    <a:pt x="134197" y="29341"/>
                  </a:lnTo>
                  <a:lnTo>
                    <a:pt x="134469" y="29460"/>
                  </a:lnTo>
                  <a:lnTo>
                    <a:pt x="134742" y="29571"/>
                  </a:lnTo>
                  <a:lnTo>
                    <a:pt x="135015" y="29673"/>
                  </a:lnTo>
                  <a:lnTo>
                    <a:pt x="135296" y="29775"/>
                  </a:lnTo>
                  <a:lnTo>
                    <a:pt x="135296" y="43491"/>
                  </a:lnTo>
                  <a:lnTo>
                    <a:pt x="135296" y="43491"/>
                  </a:lnTo>
                  <a:lnTo>
                    <a:pt x="132706" y="43415"/>
                  </a:lnTo>
                  <a:lnTo>
                    <a:pt x="130142" y="43346"/>
                  </a:lnTo>
                  <a:lnTo>
                    <a:pt x="127594" y="43295"/>
                  </a:lnTo>
                  <a:lnTo>
                    <a:pt x="125081" y="43261"/>
                  </a:lnTo>
                  <a:lnTo>
                    <a:pt x="122585" y="43227"/>
                  </a:lnTo>
                  <a:lnTo>
                    <a:pt x="120123" y="43210"/>
                  </a:lnTo>
                  <a:lnTo>
                    <a:pt x="117686" y="43202"/>
                  </a:lnTo>
                  <a:lnTo>
                    <a:pt x="115275" y="43210"/>
                  </a:lnTo>
                  <a:lnTo>
                    <a:pt x="112898" y="43219"/>
                  </a:lnTo>
                  <a:lnTo>
                    <a:pt x="110547" y="43244"/>
                  </a:lnTo>
                  <a:lnTo>
                    <a:pt x="108230" y="43270"/>
                  </a:lnTo>
                  <a:lnTo>
                    <a:pt x="105947" y="43312"/>
                  </a:lnTo>
                  <a:lnTo>
                    <a:pt x="103698" y="43355"/>
                  </a:lnTo>
                  <a:lnTo>
                    <a:pt x="101474" y="43415"/>
                  </a:lnTo>
                  <a:lnTo>
                    <a:pt x="99293" y="43474"/>
                  </a:lnTo>
                  <a:lnTo>
                    <a:pt x="97146" y="43542"/>
                  </a:lnTo>
                  <a:lnTo>
                    <a:pt x="97146" y="29775"/>
                  </a:lnTo>
                  <a:lnTo>
                    <a:pt x="97146" y="29775"/>
                  </a:lnTo>
                  <a:lnTo>
                    <a:pt x="97427" y="29673"/>
                  </a:lnTo>
                  <a:lnTo>
                    <a:pt x="97700" y="29571"/>
                  </a:lnTo>
                  <a:lnTo>
                    <a:pt x="97973" y="29460"/>
                  </a:lnTo>
                  <a:lnTo>
                    <a:pt x="98245" y="29341"/>
                  </a:lnTo>
                  <a:lnTo>
                    <a:pt x="98509" y="29221"/>
                  </a:lnTo>
                  <a:lnTo>
                    <a:pt x="98773" y="29094"/>
                  </a:lnTo>
                  <a:lnTo>
                    <a:pt x="99038" y="28957"/>
                  </a:lnTo>
                  <a:lnTo>
                    <a:pt x="99293" y="28821"/>
                  </a:lnTo>
                  <a:lnTo>
                    <a:pt x="99549" y="28685"/>
                  </a:lnTo>
                  <a:lnTo>
                    <a:pt x="99804" y="28540"/>
                  </a:lnTo>
                  <a:lnTo>
                    <a:pt x="100051" y="28386"/>
                  </a:lnTo>
                  <a:lnTo>
                    <a:pt x="100298" y="28233"/>
                  </a:lnTo>
                  <a:lnTo>
                    <a:pt x="100545" y="28071"/>
                  </a:lnTo>
                  <a:lnTo>
                    <a:pt x="100784" y="27909"/>
                  </a:lnTo>
                  <a:lnTo>
                    <a:pt x="101023" y="27739"/>
                  </a:lnTo>
                  <a:lnTo>
                    <a:pt x="101253" y="27569"/>
                  </a:lnTo>
                  <a:lnTo>
                    <a:pt x="101483" y="27390"/>
                  </a:lnTo>
                  <a:lnTo>
                    <a:pt x="101713" y="27211"/>
                  </a:lnTo>
                  <a:lnTo>
                    <a:pt x="101934" y="27023"/>
                  </a:lnTo>
                  <a:lnTo>
                    <a:pt x="102156" y="26836"/>
                  </a:lnTo>
                  <a:lnTo>
                    <a:pt x="102369" y="26640"/>
                  </a:lnTo>
                  <a:lnTo>
                    <a:pt x="102582" y="26444"/>
                  </a:lnTo>
                  <a:lnTo>
                    <a:pt x="102786" y="26240"/>
                  </a:lnTo>
                  <a:lnTo>
                    <a:pt x="102991" y="26035"/>
                  </a:lnTo>
                  <a:lnTo>
                    <a:pt x="103195" y="25822"/>
                  </a:lnTo>
                  <a:lnTo>
                    <a:pt x="103391" y="25609"/>
                  </a:lnTo>
                  <a:lnTo>
                    <a:pt x="103587" y="25396"/>
                  </a:lnTo>
                  <a:lnTo>
                    <a:pt x="103774" y="25175"/>
                  </a:lnTo>
                  <a:lnTo>
                    <a:pt x="103962" y="24953"/>
                  </a:lnTo>
                  <a:lnTo>
                    <a:pt x="104141" y="24723"/>
                  </a:lnTo>
                  <a:lnTo>
                    <a:pt x="104320" y="24493"/>
                  </a:lnTo>
                  <a:lnTo>
                    <a:pt x="104490" y="24263"/>
                  </a:lnTo>
                  <a:lnTo>
                    <a:pt x="104652" y="24025"/>
                  </a:lnTo>
                  <a:lnTo>
                    <a:pt x="104822" y="23777"/>
                  </a:lnTo>
                  <a:lnTo>
                    <a:pt x="104976" y="23539"/>
                  </a:lnTo>
                  <a:lnTo>
                    <a:pt x="105129" y="23292"/>
                  </a:lnTo>
                  <a:lnTo>
                    <a:pt x="105282" y="23036"/>
                  </a:lnTo>
                  <a:lnTo>
                    <a:pt x="105427" y="22789"/>
                  </a:lnTo>
                  <a:lnTo>
                    <a:pt x="105563" y="22525"/>
                  </a:lnTo>
                  <a:lnTo>
                    <a:pt x="105700" y="22270"/>
                  </a:lnTo>
                  <a:lnTo>
                    <a:pt x="105836" y="22005"/>
                  </a:lnTo>
                  <a:lnTo>
                    <a:pt x="105955" y="21741"/>
                  </a:lnTo>
                  <a:lnTo>
                    <a:pt x="106075" y="21477"/>
                  </a:lnTo>
                  <a:lnTo>
                    <a:pt x="106194" y="21205"/>
                  </a:lnTo>
                  <a:lnTo>
                    <a:pt x="106305" y="20932"/>
                  </a:lnTo>
                  <a:lnTo>
                    <a:pt x="106407" y="20659"/>
                  </a:lnTo>
                  <a:lnTo>
                    <a:pt x="106509" y="20378"/>
                  </a:lnTo>
                  <a:lnTo>
                    <a:pt x="106603" y="20097"/>
                  </a:lnTo>
                  <a:lnTo>
                    <a:pt x="106696" y="19816"/>
                  </a:lnTo>
                  <a:lnTo>
                    <a:pt x="106782" y="19526"/>
                  </a:lnTo>
                  <a:lnTo>
                    <a:pt x="106858" y="19245"/>
                  </a:lnTo>
                  <a:lnTo>
                    <a:pt x="106935" y="18956"/>
                  </a:lnTo>
                  <a:lnTo>
                    <a:pt x="107003" y="18657"/>
                  </a:lnTo>
                  <a:lnTo>
                    <a:pt x="107063" y="18368"/>
                  </a:lnTo>
                  <a:lnTo>
                    <a:pt x="107122" y="18070"/>
                  </a:lnTo>
                  <a:lnTo>
                    <a:pt x="107174" y="17771"/>
                  </a:lnTo>
                  <a:lnTo>
                    <a:pt x="107216" y="17473"/>
                  </a:lnTo>
                  <a:lnTo>
                    <a:pt x="107259" y="17175"/>
                  </a:lnTo>
                  <a:lnTo>
                    <a:pt x="107293" y="16868"/>
                  </a:lnTo>
                  <a:lnTo>
                    <a:pt x="107318" y="16562"/>
                  </a:lnTo>
                  <a:lnTo>
                    <a:pt x="107335" y="16255"/>
                  </a:lnTo>
                  <a:lnTo>
                    <a:pt x="107352" y="15948"/>
                  </a:lnTo>
                  <a:lnTo>
                    <a:pt x="107361" y="15641"/>
                  </a:lnTo>
                  <a:lnTo>
                    <a:pt x="107369" y="15326"/>
                  </a:lnTo>
                  <a:lnTo>
                    <a:pt x="107369" y="15326"/>
                  </a:lnTo>
                  <a:lnTo>
                    <a:pt x="107361" y="14934"/>
                  </a:lnTo>
                  <a:lnTo>
                    <a:pt x="107344" y="14543"/>
                  </a:lnTo>
                  <a:lnTo>
                    <a:pt x="107318" y="14151"/>
                  </a:lnTo>
                  <a:lnTo>
                    <a:pt x="107284" y="13759"/>
                  </a:lnTo>
                  <a:lnTo>
                    <a:pt x="107242" y="13375"/>
                  </a:lnTo>
                  <a:lnTo>
                    <a:pt x="107191" y="12992"/>
                  </a:lnTo>
                  <a:lnTo>
                    <a:pt x="107131" y="12617"/>
                  </a:lnTo>
                  <a:lnTo>
                    <a:pt x="107054" y="12242"/>
                  </a:lnTo>
                  <a:lnTo>
                    <a:pt x="106978" y="11867"/>
                  </a:lnTo>
                  <a:lnTo>
                    <a:pt x="106884" y="11501"/>
                  </a:lnTo>
                  <a:lnTo>
                    <a:pt x="106782" y="11135"/>
                  </a:lnTo>
                  <a:lnTo>
                    <a:pt x="106679" y="10777"/>
                  </a:lnTo>
                  <a:lnTo>
                    <a:pt x="106560" y="10419"/>
                  </a:lnTo>
                  <a:lnTo>
                    <a:pt x="106432" y="10061"/>
                  </a:lnTo>
                  <a:lnTo>
                    <a:pt x="106305" y="9712"/>
                  </a:lnTo>
                  <a:lnTo>
                    <a:pt x="106160" y="9363"/>
                  </a:lnTo>
                  <a:lnTo>
                    <a:pt x="106006" y="9022"/>
                  </a:lnTo>
                  <a:lnTo>
                    <a:pt x="105853" y="8690"/>
                  </a:lnTo>
                  <a:lnTo>
                    <a:pt x="105691" y="8357"/>
                  </a:lnTo>
                  <a:lnTo>
                    <a:pt x="105512" y="8025"/>
                  </a:lnTo>
                  <a:lnTo>
                    <a:pt x="105333" y="7701"/>
                  </a:lnTo>
                  <a:lnTo>
                    <a:pt x="105146" y="7386"/>
                  </a:lnTo>
                  <a:lnTo>
                    <a:pt x="104950" y="7071"/>
                  </a:lnTo>
                  <a:lnTo>
                    <a:pt x="104746" y="6764"/>
                  </a:lnTo>
                  <a:lnTo>
                    <a:pt x="104533" y="6458"/>
                  </a:lnTo>
                  <a:lnTo>
                    <a:pt x="104320" y="6159"/>
                  </a:lnTo>
                  <a:lnTo>
                    <a:pt x="104090" y="5870"/>
                  </a:lnTo>
                  <a:lnTo>
                    <a:pt x="103859" y="5580"/>
                  </a:lnTo>
                  <a:lnTo>
                    <a:pt x="103621" y="5299"/>
                  </a:lnTo>
                  <a:lnTo>
                    <a:pt x="103382" y="5026"/>
                  </a:lnTo>
                  <a:lnTo>
                    <a:pt x="103127" y="4754"/>
                  </a:lnTo>
                  <a:lnTo>
                    <a:pt x="102871" y="4498"/>
                  </a:lnTo>
                  <a:lnTo>
                    <a:pt x="102607" y="4234"/>
                  </a:lnTo>
                  <a:lnTo>
                    <a:pt x="102343" y="3987"/>
                  </a:lnTo>
                  <a:lnTo>
                    <a:pt x="102062" y="3740"/>
                  </a:lnTo>
                  <a:lnTo>
                    <a:pt x="101781" y="3501"/>
                  </a:lnTo>
                  <a:lnTo>
                    <a:pt x="101500" y="3271"/>
                  </a:lnTo>
                  <a:lnTo>
                    <a:pt x="101201" y="3050"/>
                  </a:lnTo>
                  <a:lnTo>
                    <a:pt x="100903" y="2828"/>
                  </a:lnTo>
                  <a:lnTo>
                    <a:pt x="100605" y="2624"/>
                  </a:lnTo>
                  <a:lnTo>
                    <a:pt x="100298" y="2419"/>
                  </a:lnTo>
                  <a:lnTo>
                    <a:pt x="99983" y="2224"/>
                  </a:lnTo>
                  <a:lnTo>
                    <a:pt x="99659" y="2036"/>
                  </a:lnTo>
                  <a:lnTo>
                    <a:pt x="99336" y="1849"/>
                  </a:lnTo>
                  <a:lnTo>
                    <a:pt x="99012" y="1678"/>
                  </a:lnTo>
                  <a:lnTo>
                    <a:pt x="98680" y="1516"/>
                  </a:lnTo>
                  <a:lnTo>
                    <a:pt x="98339" y="1355"/>
                  </a:lnTo>
                  <a:lnTo>
                    <a:pt x="97998" y="1210"/>
                  </a:lnTo>
                  <a:lnTo>
                    <a:pt x="97657" y="1065"/>
                  </a:lnTo>
                  <a:lnTo>
                    <a:pt x="97308" y="929"/>
                  </a:lnTo>
                  <a:lnTo>
                    <a:pt x="96950" y="809"/>
                  </a:lnTo>
                  <a:lnTo>
                    <a:pt x="96593" y="690"/>
                  </a:lnTo>
                  <a:lnTo>
                    <a:pt x="96235" y="579"/>
                  </a:lnTo>
                  <a:lnTo>
                    <a:pt x="95868" y="486"/>
                  </a:lnTo>
                  <a:lnTo>
                    <a:pt x="95494" y="392"/>
                  </a:lnTo>
                  <a:lnTo>
                    <a:pt x="95127" y="315"/>
                  </a:lnTo>
                  <a:lnTo>
                    <a:pt x="94752" y="239"/>
                  </a:lnTo>
                  <a:lnTo>
                    <a:pt x="94369" y="179"/>
                  </a:lnTo>
                  <a:lnTo>
                    <a:pt x="93986" y="119"/>
                  </a:lnTo>
                  <a:lnTo>
                    <a:pt x="93602" y="77"/>
                  </a:lnTo>
                  <a:lnTo>
                    <a:pt x="93219" y="43"/>
                  </a:lnTo>
                  <a:lnTo>
                    <a:pt x="92827" y="17"/>
                  </a:lnTo>
                  <a:lnTo>
                    <a:pt x="92435" y="9"/>
                  </a:lnTo>
                  <a:lnTo>
                    <a:pt x="92043" y="0"/>
                  </a:lnTo>
                  <a:lnTo>
                    <a:pt x="92043" y="0"/>
                  </a:lnTo>
                  <a:lnTo>
                    <a:pt x="91643" y="9"/>
                  </a:lnTo>
                  <a:lnTo>
                    <a:pt x="91251" y="17"/>
                  </a:lnTo>
                  <a:lnTo>
                    <a:pt x="90859" y="43"/>
                  </a:lnTo>
                  <a:lnTo>
                    <a:pt x="90476" y="77"/>
                  </a:lnTo>
                  <a:lnTo>
                    <a:pt x="90092" y="119"/>
                  </a:lnTo>
                  <a:lnTo>
                    <a:pt x="89709" y="179"/>
                  </a:lnTo>
                  <a:lnTo>
                    <a:pt x="89334" y="239"/>
                  </a:lnTo>
                  <a:lnTo>
                    <a:pt x="88951" y="315"/>
                  </a:lnTo>
                  <a:lnTo>
                    <a:pt x="88584" y="392"/>
                  </a:lnTo>
                  <a:lnTo>
                    <a:pt x="88209" y="486"/>
                  </a:lnTo>
                  <a:lnTo>
                    <a:pt x="87852" y="579"/>
                  </a:lnTo>
                  <a:lnTo>
                    <a:pt x="87485" y="690"/>
                  </a:lnTo>
                  <a:lnTo>
                    <a:pt x="87128" y="809"/>
                  </a:lnTo>
                  <a:lnTo>
                    <a:pt x="86778" y="929"/>
                  </a:lnTo>
                  <a:lnTo>
                    <a:pt x="86429" y="1065"/>
                  </a:lnTo>
                  <a:lnTo>
                    <a:pt x="86080" y="1210"/>
                  </a:lnTo>
                  <a:lnTo>
                    <a:pt x="85739" y="1355"/>
                  </a:lnTo>
                  <a:lnTo>
                    <a:pt x="85398" y="1516"/>
                  </a:lnTo>
                  <a:lnTo>
                    <a:pt x="85066" y="1678"/>
                  </a:lnTo>
                  <a:lnTo>
                    <a:pt x="84742" y="1849"/>
                  </a:lnTo>
                  <a:lnTo>
                    <a:pt x="84418" y="2036"/>
                  </a:lnTo>
                  <a:lnTo>
                    <a:pt x="84095" y="2224"/>
                  </a:lnTo>
                  <a:lnTo>
                    <a:pt x="83788" y="2419"/>
                  </a:lnTo>
                  <a:lnTo>
                    <a:pt x="83473" y="2624"/>
                  </a:lnTo>
                  <a:lnTo>
                    <a:pt x="83175" y="2828"/>
                  </a:lnTo>
                  <a:lnTo>
                    <a:pt x="82876" y="3050"/>
                  </a:lnTo>
                  <a:lnTo>
                    <a:pt x="82587" y="3271"/>
                  </a:lnTo>
                  <a:lnTo>
                    <a:pt x="82297" y="3501"/>
                  </a:lnTo>
                  <a:lnTo>
                    <a:pt x="82016" y="3740"/>
                  </a:lnTo>
                  <a:lnTo>
                    <a:pt x="81743" y="3987"/>
                  </a:lnTo>
                  <a:lnTo>
                    <a:pt x="81471" y="4234"/>
                  </a:lnTo>
                  <a:lnTo>
                    <a:pt x="81207" y="4498"/>
                  </a:lnTo>
                  <a:lnTo>
                    <a:pt x="80951" y="4754"/>
                  </a:lnTo>
                  <a:lnTo>
                    <a:pt x="80695" y="5026"/>
                  </a:lnTo>
                  <a:lnTo>
                    <a:pt x="80457" y="5299"/>
                  </a:lnTo>
                  <a:lnTo>
                    <a:pt x="80218" y="5580"/>
                  </a:lnTo>
                  <a:lnTo>
                    <a:pt x="79988" y="5870"/>
                  </a:lnTo>
                  <a:lnTo>
                    <a:pt x="79758" y="6159"/>
                  </a:lnTo>
                  <a:lnTo>
                    <a:pt x="79545" y="6458"/>
                  </a:lnTo>
                  <a:lnTo>
                    <a:pt x="79332" y="6764"/>
                  </a:lnTo>
                  <a:lnTo>
                    <a:pt x="79128" y="7071"/>
                  </a:lnTo>
                  <a:lnTo>
                    <a:pt x="78932" y="7386"/>
                  </a:lnTo>
                  <a:lnTo>
                    <a:pt x="78745" y="7701"/>
                  </a:lnTo>
                  <a:lnTo>
                    <a:pt x="78566" y="8025"/>
                  </a:lnTo>
                  <a:lnTo>
                    <a:pt x="78395" y="8357"/>
                  </a:lnTo>
                  <a:lnTo>
                    <a:pt x="78225" y="8690"/>
                  </a:lnTo>
                  <a:lnTo>
                    <a:pt x="78071" y="9022"/>
                  </a:lnTo>
                  <a:lnTo>
                    <a:pt x="77918" y="9363"/>
                  </a:lnTo>
                  <a:lnTo>
                    <a:pt x="77773" y="9712"/>
                  </a:lnTo>
                  <a:lnTo>
                    <a:pt x="77646" y="10061"/>
                  </a:lnTo>
                  <a:lnTo>
                    <a:pt x="77518" y="10419"/>
                  </a:lnTo>
                  <a:lnTo>
                    <a:pt x="77407" y="10777"/>
                  </a:lnTo>
                  <a:lnTo>
                    <a:pt x="77296" y="11135"/>
                  </a:lnTo>
                  <a:lnTo>
                    <a:pt x="77194" y="11501"/>
                  </a:lnTo>
                  <a:lnTo>
                    <a:pt x="77109" y="11867"/>
                  </a:lnTo>
                  <a:lnTo>
                    <a:pt x="77024" y="12242"/>
                  </a:lnTo>
                  <a:lnTo>
                    <a:pt x="76955" y="12617"/>
                  </a:lnTo>
                  <a:lnTo>
                    <a:pt x="76887" y="12992"/>
                  </a:lnTo>
                  <a:lnTo>
                    <a:pt x="76836" y="13375"/>
                  </a:lnTo>
                  <a:lnTo>
                    <a:pt x="76794" y="13759"/>
                  </a:lnTo>
                  <a:lnTo>
                    <a:pt x="76759" y="14151"/>
                  </a:lnTo>
                  <a:lnTo>
                    <a:pt x="76734" y="14543"/>
                  </a:lnTo>
                  <a:lnTo>
                    <a:pt x="76717" y="14934"/>
                  </a:lnTo>
                  <a:lnTo>
                    <a:pt x="76717" y="15326"/>
                  </a:lnTo>
                  <a:lnTo>
                    <a:pt x="76717" y="15326"/>
                  </a:lnTo>
                  <a:lnTo>
                    <a:pt x="76717" y="15641"/>
                  </a:lnTo>
                  <a:lnTo>
                    <a:pt x="76725" y="15948"/>
                  </a:lnTo>
                  <a:lnTo>
                    <a:pt x="76742" y="16255"/>
                  </a:lnTo>
                  <a:lnTo>
                    <a:pt x="76759" y="16562"/>
                  </a:lnTo>
                  <a:lnTo>
                    <a:pt x="76794" y="16868"/>
                  </a:lnTo>
                  <a:lnTo>
                    <a:pt x="76819" y="17175"/>
                  </a:lnTo>
                  <a:lnTo>
                    <a:pt x="76862" y="17473"/>
                  </a:lnTo>
                  <a:lnTo>
                    <a:pt x="76904" y="17771"/>
                  </a:lnTo>
                  <a:lnTo>
                    <a:pt x="76955" y="18070"/>
                  </a:lnTo>
                  <a:lnTo>
                    <a:pt x="77015" y="18368"/>
                  </a:lnTo>
                  <a:lnTo>
                    <a:pt x="77075" y="18657"/>
                  </a:lnTo>
                  <a:lnTo>
                    <a:pt x="77143" y="18956"/>
                  </a:lnTo>
                  <a:lnTo>
                    <a:pt x="77220" y="19245"/>
                  </a:lnTo>
                  <a:lnTo>
                    <a:pt x="77296" y="19526"/>
                  </a:lnTo>
                  <a:lnTo>
                    <a:pt x="77381" y="19816"/>
                  </a:lnTo>
                  <a:lnTo>
                    <a:pt x="77475" y="20097"/>
                  </a:lnTo>
                  <a:lnTo>
                    <a:pt x="77569" y="20378"/>
                  </a:lnTo>
                  <a:lnTo>
                    <a:pt x="77671" y="20659"/>
                  </a:lnTo>
                  <a:lnTo>
                    <a:pt x="77773" y="20932"/>
                  </a:lnTo>
                  <a:lnTo>
                    <a:pt x="77884" y="21205"/>
                  </a:lnTo>
                  <a:lnTo>
                    <a:pt x="78003" y="21477"/>
                  </a:lnTo>
                  <a:lnTo>
                    <a:pt x="78123" y="21741"/>
                  </a:lnTo>
                  <a:lnTo>
                    <a:pt x="78250" y="22005"/>
                  </a:lnTo>
                  <a:lnTo>
                    <a:pt x="78378" y="22270"/>
                  </a:lnTo>
                  <a:lnTo>
                    <a:pt x="78514" y="22525"/>
                  </a:lnTo>
                  <a:lnTo>
                    <a:pt x="78651" y="22789"/>
                  </a:lnTo>
                  <a:lnTo>
                    <a:pt x="78796" y="23036"/>
                  </a:lnTo>
                  <a:lnTo>
                    <a:pt x="78949" y="23292"/>
                  </a:lnTo>
                  <a:lnTo>
                    <a:pt x="79102" y="23539"/>
                  </a:lnTo>
                  <a:lnTo>
                    <a:pt x="79264" y="23777"/>
                  </a:lnTo>
                  <a:lnTo>
                    <a:pt x="79426" y="24025"/>
                  </a:lnTo>
                  <a:lnTo>
                    <a:pt x="79588" y="24263"/>
                  </a:lnTo>
                  <a:lnTo>
                    <a:pt x="79767" y="24493"/>
                  </a:lnTo>
                  <a:lnTo>
                    <a:pt x="79937" y="24723"/>
                  </a:lnTo>
                  <a:lnTo>
                    <a:pt x="80125" y="24953"/>
                  </a:lnTo>
                  <a:lnTo>
                    <a:pt x="80304" y="25175"/>
                  </a:lnTo>
                  <a:lnTo>
                    <a:pt x="80491" y="25396"/>
                  </a:lnTo>
                  <a:lnTo>
                    <a:pt x="80687" y="25609"/>
                  </a:lnTo>
                  <a:lnTo>
                    <a:pt x="80883" y="25822"/>
                  </a:lnTo>
                  <a:lnTo>
                    <a:pt x="81087" y="26035"/>
                  </a:lnTo>
                  <a:lnTo>
                    <a:pt x="81292" y="26240"/>
                  </a:lnTo>
                  <a:lnTo>
                    <a:pt x="81496" y="26444"/>
                  </a:lnTo>
                  <a:lnTo>
                    <a:pt x="81709" y="26640"/>
                  </a:lnTo>
                  <a:lnTo>
                    <a:pt x="81922" y="26836"/>
                  </a:lnTo>
                  <a:lnTo>
                    <a:pt x="82144" y="27023"/>
                  </a:lnTo>
                  <a:lnTo>
                    <a:pt x="82365" y="27211"/>
                  </a:lnTo>
                  <a:lnTo>
                    <a:pt x="82595" y="27390"/>
                  </a:lnTo>
                  <a:lnTo>
                    <a:pt x="82825" y="27569"/>
                  </a:lnTo>
                  <a:lnTo>
                    <a:pt x="83055" y="27739"/>
                  </a:lnTo>
                  <a:lnTo>
                    <a:pt x="83294" y="27909"/>
                  </a:lnTo>
                  <a:lnTo>
                    <a:pt x="83532" y="28071"/>
                  </a:lnTo>
                  <a:lnTo>
                    <a:pt x="83779" y="28233"/>
                  </a:lnTo>
                  <a:lnTo>
                    <a:pt x="84026" y="28386"/>
                  </a:lnTo>
                  <a:lnTo>
                    <a:pt x="84274" y="28540"/>
                  </a:lnTo>
                  <a:lnTo>
                    <a:pt x="84529" y="28685"/>
                  </a:lnTo>
                  <a:lnTo>
                    <a:pt x="84785" y="28821"/>
                  </a:lnTo>
                  <a:lnTo>
                    <a:pt x="85040" y="28957"/>
                  </a:lnTo>
                  <a:lnTo>
                    <a:pt x="85304" y="29094"/>
                  </a:lnTo>
                  <a:lnTo>
                    <a:pt x="85568" y="29221"/>
                  </a:lnTo>
                  <a:lnTo>
                    <a:pt x="85833" y="29341"/>
                  </a:lnTo>
                  <a:lnTo>
                    <a:pt x="86105" y="29460"/>
                  </a:lnTo>
                  <a:lnTo>
                    <a:pt x="86378" y="29571"/>
                  </a:lnTo>
                  <a:lnTo>
                    <a:pt x="86650" y="29673"/>
                  </a:lnTo>
                  <a:lnTo>
                    <a:pt x="86932" y="29775"/>
                  </a:lnTo>
                  <a:lnTo>
                    <a:pt x="86932" y="43968"/>
                  </a:lnTo>
                  <a:lnTo>
                    <a:pt x="86932" y="43968"/>
                  </a:lnTo>
                  <a:lnTo>
                    <a:pt x="84930" y="44070"/>
                  </a:lnTo>
                  <a:lnTo>
                    <a:pt x="82970" y="44181"/>
                  </a:lnTo>
                  <a:lnTo>
                    <a:pt x="81062" y="44292"/>
                  </a:lnTo>
                  <a:lnTo>
                    <a:pt x="79205" y="44403"/>
                  </a:lnTo>
                  <a:lnTo>
                    <a:pt x="77398" y="44522"/>
                  </a:lnTo>
                  <a:lnTo>
                    <a:pt x="75635" y="44641"/>
                  </a:lnTo>
                  <a:lnTo>
                    <a:pt x="73931" y="44769"/>
                  </a:lnTo>
                  <a:lnTo>
                    <a:pt x="72278" y="44888"/>
                  </a:lnTo>
                  <a:lnTo>
                    <a:pt x="69135" y="45135"/>
                  </a:lnTo>
                  <a:lnTo>
                    <a:pt x="66213" y="45382"/>
                  </a:lnTo>
                  <a:lnTo>
                    <a:pt x="63529" y="45621"/>
                  </a:lnTo>
                  <a:lnTo>
                    <a:pt x="61075" y="45851"/>
                  </a:lnTo>
                  <a:lnTo>
                    <a:pt x="58886" y="46073"/>
                  </a:lnTo>
                  <a:lnTo>
                    <a:pt x="56944" y="46277"/>
                  </a:lnTo>
                  <a:lnTo>
                    <a:pt x="55274" y="46464"/>
                  </a:lnTo>
                  <a:lnTo>
                    <a:pt x="53877" y="46626"/>
                  </a:lnTo>
                  <a:lnTo>
                    <a:pt x="52769" y="46763"/>
                  </a:lnTo>
                  <a:lnTo>
                    <a:pt x="51943" y="46865"/>
                  </a:lnTo>
                  <a:lnTo>
                    <a:pt x="51210" y="46959"/>
                  </a:lnTo>
                  <a:lnTo>
                    <a:pt x="51210" y="469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5"/>
            <p:cNvSpPr/>
            <p:nvPr/>
          </p:nvSpPr>
          <p:spPr>
            <a:xfrm>
              <a:off x="-5816325" y="-4887975"/>
              <a:ext cx="255400" cy="255600"/>
            </a:xfrm>
            <a:custGeom>
              <a:avLst/>
              <a:gdLst/>
              <a:ahLst/>
              <a:cxnLst/>
              <a:rect l="l" t="t" r="r" b="b"/>
              <a:pathLst>
                <a:path w="10216" h="10224" fill="none" extrusionOk="0">
                  <a:moveTo>
                    <a:pt x="5104" y="10224"/>
                  </a:moveTo>
                  <a:lnTo>
                    <a:pt x="5104" y="10224"/>
                  </a:lnTo>
                  <a:lnTo>
                    <a:pt x="4848" y="10215"/>
                  </a:lnTo>
                  <a:lnTo>
                    <a:pt x="4584" y="10198"/>
                  </a:lnTo>
                  <a:lnTo>
                    <a:pt x="4328" y="10164"/>
                  </a:lnTo>
                  <a:lnTo>
                    <a:pt x="4081" y="10122"/>
                  </a:lnTo>
                  <a:lnTo>
                    <a:pt x="3834" y="10062"/>
                  </a:lnTo>
                  <a:lnTo>
                    <a:pt x="3587" y="9994"/>
                  </a:lnTo>
                  <a:lnTo>
                    <a:pt x="3357" y="9909"/>
                  </a:lnTo>
                  <a:lnTo>
                    <a:pt x="3119" y="9824"/>
                  </a:lnTo>
                  <a:lnTo>
                    <a:pt x="2897" y="9721"/>
                  </a:lnTo>
                  <a:lnTo>
                    <a:pt x="2676" y="9602"/>
                  </a:lnTo>
                  <a:lnTo>
                    <a:pt x="2463" y="9483"/>
                  </a:lnTo>
                  <a:lnTo>
                    <a:pt x="2250" y="9346"/>
                  </a:lnTo>
                  <a:lnTo>
                    <a:pt x="2054" y="9210"/>
                  </a:lnTo>
                  <a:lnTo>
                    <a:pt x="1858" y="9057"/>
                  </a:lnTo>
                  <a:lnTo>
                    <a:pt x="1679" y="8895"/>
                  </a:lnTo>
                  <a:lnTo>
                    <a:pt x="1500" y="8725"/>
                  </a:lnTo>
                  <a:lnTo>
                    <a:pt x="1330" y="8546"/>
                  </a:lnTo>
                  <a:lnTo>
                    <a:pt x="1168" y="8358"/>
                  </a:lnTo>
                  <a:lnTo>
                    <a:pt x="1014" y="8171"/>
                  </a:lnTo>
                  <a:lnTo>
                    <a:pt x="869" y="7966"/>
                  </a:lnTo>
                  <a:lnTo>
                    <a:pt x="742" y="7762"/>
                  </a:lnTo>
                  <a:lnTo>
                    <a:pt x="614" y="7549"/>
                  </a:lnTo>
                  <a:lnTo>
                    <a:pt x="503" y="7327"/>
                  </a:lnTo>
                  <a:lnTo>
                    <a:pt x="401" y="7097"/>
                  </a:lnTo>
                  <a:lnTo>
                    <a:pt x="307" y="6867"/>
                  </a:lnTo>
                  <a:lnTo>
                    <a:pt x="231" y="6629"/>
                  </a:lnTo>
                  <a:lnTo>
                    <a:pt x="162" y="6390"/>
                  </a:lnTo>
                  <a:lnTo>
                    <a:pt x="103" y="6143"/>
                  </a:lnTo>
                  <a:lnTo>
                    <a:pt x="60" y="5888"/>
                  </a:lnTo>
                  <a:lnTo>
                    <a:pt x="26" y="5632"/>
                  </a:lnTo>
                  <a:lnTo>
                    <a:pt x="9" y="5376"/>
                  </a:lnTo>
                  <a:lnTo>
                    <a:pt x="1" y="5112"/>
                  </a:lnTo>
                  <a:lnTo>
                    <a:pt x="1" y="5112"/>
                  </a:lnTo>
                  <a:lnTo>
                    <a:pt x="9" y="4848"/>
                  </a:lnTo>
                  <a:lnTo>
                    <a:pt x="26" y="4593"/>
                  </a:lnTo>
                  <a:lnTo>
                    <a:pt x="60" y="4337"/>
                  </a:lnTo>
                  <a:lnTo>
                    <a:pt x="103" y="4081"/>
                  </a:lnTo>
                  <a:lnTo>
                    <a:pt x="162" y="3834"/>
                  </a:lnTo>
                  <a:lnTo>
                    <a:pt x="231" y="3596"/>
                  </a:lnTo>
                  <a:lnTo>
                    <a:pt x="307" y="3357"/>
                  </a:lnTo>
                  <a:lnTo>
                    <a:pt x="401" y="3127"/>
                  </a:lnTo>
                  <a:lnTo>
                    <a:pt x="503" y="2897"/>
                  </a:lnTo>
                  <a:lnTo>
                    <a:pt x="614" y="2684"/>
                  </a:lnTo>
                  <a:lnTo>
                    <a:pt x="742" y="2463"/>
                  </a:lnTo>
                  <a:lnTo>
                    <a:pt x="869" y="2258"/>
                  </a:lnTo>
                  <a:lnTo>
                    <a:pt x="1014" y="2062"/>
                  </a:lnTo>
                  <a:lnTo>
                    <a:pt x="1168" y="1866"/>
                  </a:lnTo>
                  <a:lnTo>
                    <a:pt x="1330" y="1679"/>
                  </a:lnTo>
                  <a:lnTo>
                    <a:pt x="1500" y="1500"/>
                  </a:lnTo>
                  <a:lnTo>
                    <a:pt x="1679" y="1330"/>
                  </a:lnTo>
                  <a:lnTo>
                    <a:pt x="1858" y="1176"/>
                  </a:lnTo>
                  <a:lnTo>
                    <a:pt x="2054" y="1023"/>
                  </a:lnTo>
                  <a:lnTo>
                    <a:pt x="2250" y="878"/>
                  </a:lnTo>
                  <a:lnTo>
                    <a:pt x="2463" y="742"/>
                  </a:lnTo>
                  <a:lnTo>
                    <a:pt x="2676" y="623"/>
                  </a:lnTo>
                  <a:lnTo>
                    <a:pt x="2897" y="512"/>
                  </a:lnTo>
                  <a:lnTo>
                    <a:pt x="3119" y="410"/>
                  </a:lnTo>
                  <a:lnTo>
                    <a:pt x="3357" y="316"/>
                  </a:lnTo>
                  <a:lnTo>
                    <a:pt x="3587" y="231"/>
                  </a:lnTo>
                  <a:lnTo>
                    <a:pt x="3834" y="163"/>
                  </a:lnTo>
                  <a:lnTo>
                    <a:pt x="4081" y="111"/>
                  </a:lnTo>
                  <a:lnTo>
                    <a:pt x="4328" y="60"/>
                  </a:lnTo>
                  <a:lnTo>
                    <a:pt x="4584" y="35"/>
                  </a:lnTo>
                  <a:lnTo>
                    <a:pt x="4848" y="9"/>
                  </a:lnTo>
                  <a:lnTo>
                    <a:pt x="5104" y="1"/>
                  </a:lnTo>
                  <a:lnTo>
                    <a:pt x="5104" y="1"/>
                  </a:lnTo>
                  <a:lnTo>
                    <a:pt x="5368" y="9"/>
                  </a:lnTo>
                  <a:lnTo>
                    <a:pt x="5632" y="35"/>
                  </a:lnTo>
                  <a:lnTo>
                    <a:pt x="5887" y="60"/>
                  </a:lnTo>
                  <a:lnTo>
                    <a:pt x="6134" y="111"/>
                  </a:lnTo>
                  <a:lnTo>
                    <a:pt x="6381" y="163"/>
                  </a:lnTo>
                  <a:lnTo>
                    <a:pt x="6629" y="231"/>
                  </a:lnTo>
                  <a:lnTo>
                    <a:pt x="6859" y="316"/>
                  </a:lnTo>
                  <a:lnTo>
                    <a:pt x="7097" y="410"/>
                  </a:lnTo>
                  <a:lnTo>
                    <a:pt x="7319" y="512"/>
                  </a:lnTo>
                  <a:lnTo>
                    <a:pt x="7540" y="623"/>
                  </a:lnTo>
                  <a:lnTo>
                    <a:pt x="7753" y="742"/>
                  </a:lnTo>
                  <a:lnTo>
                    <a:pt x="7966" y="878"/>
                  </a:lnTo>
                  <a:lnTo>
                    <a:pt x="8162" y="1023"/>
                  </a:lnTo>
                  <a:lnTo>
                    <a:pt x="8358" y="1176"/>
                  </a:lnTo>
                  <a:lnTo>
                    <a:pt x="8545" y="1330"/>
                  </a:lnTo>
                  <a:lnTo>
                    <a:pt x="8716" y="1500"/>
                  </a:lnTo>
                  <a:lnTo>
                    <a:pt x="8886" y="1679"/>
                  </a:lnTo>
                  <a:lnTo>
                    <a:pt x="9048" y="1866"/>
                  </a:lnTo>
                  <a:lnTo>
                    <a:pt x="9201" y="2062"/>
                  </a:lnTo>
                  <a:lnTo>
                    <a:pt x="9346" y="2258"/>
                  </a:lnTo>
                  <a:lnTo>
                    <a:pt x="9474" y="2463"/>
                  </a:lnTo>
                  <a:lnTo>
                    <a:pt x="9602" y="2684"/>
                  </a:lnTo>
                  <a:lnTo>
                    <a:pt x="9713" y="2897"/>
                  </a:lnTo>
                  <a:lnTo>
                    <a:pt x="9815" y="3127"/>
                  </a:lnTo>
                  <a:lnTo>
                    <a:pt x="9908" y="3357"/>
                  </a:lnTo>
                  <a:lnTo>
                    <a:pt x="9985" y="3596"/>
                  </a:lnTo>
                  <a:lnTo>
                    <a:pt x="10053" y="3834"/>
                  </a:lnTo>
                  <a:lnTo>
                    <a:pt x="10113" y="4081"/>
                  </a:lnTo>
                  <a:lnTo>
                    <a:pt x="10156" y="4337"/>
                  </a:lnTo>
                  <a:lnTo>
                    <a:pt x="10190" y="4593"/>
                  </a:lnTo>
                  <a:lnTo>
                    <a:pt x="10207" y="4848"/>
                  </a:lnTo>
                  <a:lnTo>
                    <a:pt x="10215" y="5112"/>
                  </a:lnTo>
                  <a:lnTo>
                    <a:pt x="10215" y="5112"/>
                  </a:lnTo>
                  <a:lnTo>
                    <a:pt x="10207" y="5376"/>
                  </a:lnTo>
                  <a:lnTo>
                    <a:pt x="10190" y="5632"/>
                  </a:lnTo>
                  <a:lnTo>
                    <a:pt x="10156" y="5888"/>
                  </a:lnTo>
                  <a:lnTo>
                    <a:pt x="10113" y="6143"/>
                  </a:lnTo>
                  <a:lnTo>
                    <a:pt x="10053" y="6390"/>
                  </a:lnTo>
                  <a:lnTo>
                    <a:pt x="9985" y="6629"/>
                  </a:lnTo>
                  <a:lnTo>
                    <a:pt x="9908" y="6867"/>
                  </a:lnTo>
                  <a:lnTo>
                    <a:pt x="9815" y="7097"/>
                  </a:lnTo>
                  <a:lnTo>
                    <a:pt x="9713" y="7327"/>
                  </a:lnTo>
                  <a:lnTo>
                    <a:pt x="9602" y="7549"/>
                  </a:lnTo>
                  <a:lnTo>
                    <a:pt x="9474" y="7762"/>
                  </a:lnTo>
                  <a:lnTo>
                    <a:pt x="9346" y="7966"/>
                  </a:lnTo>
                  <a:lnTo>
                    <a:pt x="9201" y="8171"/>
                  </a:lnTo>
                  <a:lnTo>
                    <a:pt x="9048" y="8358"/>
                  </a:lnTo>
                  <a:lnTo>
                    <a:pt x="8886" y="8546"/>
                  </a:lnTo>
                  <a:lnTo>
                    <a:pt x="8716" y="8725"/>
                  </a:lnTo>
                  <a:lnTo>
                    <a:pt x="8545" y="8895"/>
                  </a:lnTo>
                  <a:lnTo>
                    <a:pt x="8358" y="9057"/>
                  </a:lnTo>
                  <a:lnTo>
                    <a:pt x="8162" y="9210"/>
                  </a:lnTo>
                  <a:lnTo>
                    <a:pt x="7966" y="9346"/>
                  </a:lnTo>
                  <a:lnTo>
                    <a:pt x="7753" y="9483"/>
                  </a:lnTo>
                  <a:lnTo>
                    <a:pt x="7540" y="9602"/>
                  </a:lnTo>
                  <a:lnTo>
                    <a:pt x="7319" y="9721"/>
                  </a:lnTo>
                  <a:lnTo>
                    <a:pt x="7097" y="9824"/>
                  </a:lnTo>
                  <a:lnTo>
                    <a:pt x="6859" y="9909"/>
                  </a:lnTo>
                  <a:lnTo>
                    <a:pt x="6629" y="9994"/>
                  </a:lnTo>
                  <a:lnTo>
                    <a:pt x="6381" y="10062"/>
                  </a:lnTo>
                  <a:lnTo>
                    <a:pt x="6134" y="10122"/>
                  </a:lnTo>
                  <a:lnTo>
                    <a:pt x="5887" y="10164"/>
                  </a:lnTo>
                  <a:lnTo>
                    <a:pt x="5632" y="10198"/>
                  </a:lnTo>
                  <a:lnTo>
                    <a:pt x="5368" y="10215"/>
                  </a:lnTo>
                  <a:lnTo>
                    <a:pt x="5104" y="10224"/>
                  </a:lnTo>
                  <a:lnTo>
                    <a:pt x="5104" y="102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5"/>
            <p:cNvSpPr/>
            <p:nvPr/>
          </p:nvSpPr>
          <p:spPr>
            <a:xfrm>
              <a:off x="-5816325" y="-3678650"/>
              <a:ext cx="255400" cy="255400"/>
            </a:xfrm>
            <a:custGeom>
              <a:avLst/>
              <a:gdLst/>
              <a:ahLst/>
              <a:cxnLst/>
              <a:rect l="l" t="t" r="r" b="b"/>
              <a:pathLst>
                <a:path w="10216" h="10216" fill="none" extrusionOk="0">
                  <a:moveTo>
                    <a:pt x="5104" y="10215"/>
                  </a:moveTo>
                  <a:lnTo>
                    <a:pt x="5104" y="10215"/>
                  </a:lnTo>
                  <a:lnTo>
                    <a:pt x="4848" y="10207"/>
                  </a:lnTo>
                  <a:lnTo>
                    <a:pt x="4584" y="10190"/>
                  </a:lnTo>
                  <a:lnTo>
                    <a:pt x="4328" y="10156"/>
                  </a:lnTo>
                  <a:lnTo>
                    <a:pt x="4081" y="10113"/>
                  </a:lnTo>
                  <a:lnTo>
                    <a:pt x="3834" y="10053"/>
                  </a:lnTo>
                  <a:lnTo>
                    <a:pt x="3587" y="9985"/>
                  </a:lnTo>
                  <a:lnTo>
                    <a:pt x="3357" y="9900"/>
                  </a:lnTo>
                  <a:lnTo>
                    <a:pt x="3119" y="9815"/>
                  </a:lnTo>
                  <a:lnTo>
                    <a:pt x="2897" y="9713"/>
                  </a:lnTo>
                  <a:lnTo>
                    <a:pt x="2676" y="9593"/>
                  </a:lnTo>
                  <a:lnTo>
                    <a:pt x="2463" y="9474"/>
                  </a:lnTo>
                  <a:lnTo>
                    <a:pt x="2250" y="9338"/>
                  </a:lnTo>
                  <a:lnTo>
                    <a:pt x="2054" y="9201"/>
                  </a:lnTo>
                  <a:lnTo>
                    <a:pt x="1858" y="9048"/>
                  </a:lnTo>
                  <a:lnTo>
                    <a:pt x="1679" y="8886"/>
                  </a:lnTo>
                  <a:lnTo>
                    <a:pt x="1500" y="8716"/>
                  </a:lnTo>
                  <a:lnTo>
                    <a:pt x="1330" y="8537"/>
                  </a:lnTo>
                  <a:lnTo>
                    <a:pt x="1168" y="8349"/>
                  </a:lnTo>
                  <a:lnTo>
                    <a:pt x="1014" y="8162"/>
                  </a:lnTo>
                  <a:lnTo>
                    <a:pt x="869" y="7958"/>
                  </a:lnTo>
                  <a:lnTo>
                    <a:pt x="742" y="7753"/>
                  </a:lnTo>
                  <a:lnTo>
                    <a:pt x="614" y="7540"/>
                  </a:lnTo>
                  <a:lnTo>
                    <a:pt x="503" y="7319"/>
                  </a:lnTo>
                  <a:lnTo>
                    <a:pt x="401" y="7089"/>
                  </a:lnTo>
                  <a:lnTo>
                    <a:pt x="307" y="6859"/>
                  </a:lnTo>
                  <a:lnTo>
                    <a:pt x="231" y="6620"/>
                  </a:lnTo>
                  <a:lnTo>
                    <a:pt x="162" y="6381"/>
                  </a:lnTo>
                  <a:lnTo>
                    <a:pt x="103" y="6134"/>
                  </a:lnTo>
                  <a:lnTo>
                    <a:pt x="60" y="5879"/>
                  </a:lnTo>
                  <a:lnTo>
                    <a:pt x="26" y="5623"/>
                  </a:lnTo>
                  <a:lnTo>
                    <a:pt x="9" y="5368"/>
                  </a:lnTo>
                  <a:lnTo>
                    <a:pt x="1" y="5104"/>
                  </a:lnTo>
                  <a:lnTo>
                    <a:pt x="1" y="5104"/>
                  </a:lnTo>
                  <a:lnTo>
                    <a:pt x="9" y="4839"/>
                  </a:lnTo>
                  <a:lnTo>
                    <a:pt x="26" y="4584"/>
                  </a:lnTo>
                  <a:lnTo>
                    <a:pt x="60" y="4328"/>
                  </a:lnTo>
                  <a:lnTo>
                    <a:pt x="103" y="4073"/>
                  </a:lnTo>
                  <a:lnTo>
                    <a:pt x="162" y="3826"/>
                  </a:lnTo>
                  <a:lnTo>
                    <a:pt x="231" y="3587"/>
                  </a:lnTo>
                  <a:lnTo>
                    <a:pt x="307" y="3349"/>
                  </a:lnTo>
                  <a:lnTo>
                    <a:pt x="401" y="3119"/>
                  </a:lnTo>
                  <a:lnTo>
                    <a:pt x="503" y="2889"/>
                  </a:lnTo>
                  <a:lnTo>
                    <a:pt x="614" y="2676"/>
                  </a:lnTo>
                  <a:lnTo>
                    <a:pt x="742" y="2454"/>
                  </a:lnTo>
                  <a:lnTo>
                    <a:pt x="869" y="2250"/>
                  </a:lnTo>
                  <a:lnTo>
                    <a:pt x="1014" y="2054"/>
                  </a:lnTo>
                  <a:lnTo>
                    <a:pt x="1168" y="1858"/>
                  </a:lnTo>
                  <a:lnTo>
                    <a:pt x="1330" y="1670"/>
                  </a:lnTo>
                  <a:lnTo>
                    <a:pt x="1500" y="1491"/>
                  </a:lnTo>
                  <a:lnTo>
                    <a:pt x="1679" y="1321"/>
                  </a:lnTo>
                  <a:lnTo>
                    <a:pt x="1858" y="1168"/>
                  </a:lnTo>
                  <a:lnTo>
                    <a:pt x="2054" y="1014"/>
                  </a:lnTo>
                  <a:lnTo>
                    <a:pt x="2250" y="869"/>
                  </a:lnTo>
                  <a:lnTo>
                    <a:pt x="2463" y="733"/>
                  </a:lnTo>
                  <a:lnTo>
                    <a:pt x="2676" y="614"/>
                  </a:lnTo>
                  <a:lnTo>
                    <a:pt x="2897" y="503"/>
                  </a:lnTo>
                  <a:lnTo>
                    <a:pt x="3119" y="401"/>
                  </a:lnTo>
                  <a:lnTo>
                    <a:pt x="3357" y="307"/>
                  </a:lnTo>
                  <a:lnTo>
                    <a:pt x="3587" y="231"/>
                  </a:lnTo>
                  <a:lnTo>
                    <a:pt x="3834" y="154"/>
                  </a:lnTo>
                  <a:lnTo>
                    <a:pt x="4081" y="103"/>
                  </a:lnTo>
                  <a:lnTo>
                    <a:pt x="4328" y="52"/>
                  </a:lnTo>
                  <a:lnTo>
                    <a:pt x="4584" y="26"/>
                  </a:lnTo>
                  <a:lnTo>
                    <a:pt x="4848" y="0"/>
                  </a:lnTo>
                  <a:lnTo>
                    <a:pt x="5104" y="0"/>
                  </a:lnTo>
                  <a:lnTo>
                    <a:pt x="5104" y="0"/>
                  </a:lnTo>
                  <a:lnTo>
                    <a:pt x="5368" y="0"/>
                  </a:lnTo>
                  <a:lnTo>
                    <a:pt x="5632" y="26"/>
                  </a:lnTo>
                  <a:lnTo>
                    <a:pt x="5887" y="52"/>
                  </a:lnTo>
                  <a:lnTo>
                    <a:pt x="6134" y="103"/>
                  </a:lnTo>
                  <a:lnTo>
                    <a:pt x="6381" y="154"/>
                  </a:lnTo>
                  <a:lnTo>
                    <a:pt x="6629" y="231"/>
                  </a:lnTo>
                  <a:lnTo>
                    <a:pt x="6859" y="307"/>
                  </a:lnTo>
                  <a:lnTo>
                    <a:pt x="7097" y="401"/>
                  </a:lnTo>
                  <a:lnTo>
                    <a:pt x="7319" y="503"/>
                  </a:lnTo>
                  <a:lnTo>
                    <a:pt x="7540" y="614"/>
                  </a:lnTo>
                  <a:lnTo>
                    <a:pt x="7753" y="733"/>
                  </a:lnTo>
                  <a:lnTo>
                    <a:pt x="7966" y="869"/>
                  </a:lnTo>
                  <a:lnTo>
                    <a:pt x="8162" y="1014"/>
                  </a:lnTo>
                  <a:lnTo>
                    <a:pt x="8358" y="1168"/>
                  </a:lnTo>
                  <a:lnTo>
                    <a:pt x="8545" y="1321"/>
                  </a:lnTo>
                  <a:lnTo>
                    <a:pt x="8716" y="1491"/>
                  </a:lnTo>
                  <a:lnTo>
                    <a:pt x="8886" y="1670"/>
                  </a:lnTo>
                  <a:lnTo>
                    <a:pt x="9048" y="1858"/>
                  </a:lnTo>
                  <a:lnTo>
                    <a:pt x="9201" y="2054"/>
                  </a:lnTo>
                  <a:lnTo>
                    <a:pt x="9346" y="2250"/>
                  </a:lnTo>
                  <a:lnTo>
                    <a:pt x="9474" y="2454"/>
                  </a:lnTo>
                  <a:lnTo>
                    <a:pt x="9602" y="2676"/>
                  </a:lnTo>
                  <a:lnTo>
                    <a:pt x="9713" y="2889"/>
                  </a:lnTo>
                  <a:lnTo>
                    <a:pt x="9815" y="3119"/>
                  </a:lnTo>
                  <a:lnTo>
                    <a:pt x="9908" y="3349"/>
                  </a:lnTo>
                  <a:lnTo>
                    <a:pt x="9985" y="3587"/>
                  </a:lnTo>
                  <a:lnTo>
                    <a:pt x="10053" y="3826"/>
                  </a:lnTo>
                  <a:lnTo>
                    <a:pt x="10113" y="4073"/>
                  </a:lnTo>
                  <a:lnTo>
                    <a:pt x="10156" y="4328"/>
                  </a:lnTo>
                  <a:lnTo>
                    <a:pt x="10190" y="4584"/>
                  </a:lnTo>
                  <a:lnTo>
                    <a:pt x="10207" y="4839"/>
                  </a:lnTo>
                  <a:lnTo>
                    <a:pt x="10215" y="5104"/>
                  </a:lnTo>
                  <a:lnTo>
                    <a:pt x="10215" y="5104"/>
                  </a:lnTo>
                  <a:lnTo>
                    <a:pt x="10207" y="5368"/>
                  </a:lnTo>
                  <a:lnTo>
                    <a:pt x="10190" y="5623"/>
                  </a:lnTo>
                  <a:lnTo>
                    <a:pt x="10156" y="5879"/>
                  </a:lnTo>
                  <a:lnTo>
                    <a:pt x="10113" y="6134"/>
                  </a:lnTo>
                  <a:lnTo>
                    <a:pt x="10053" y="6381"/>
                  </a:lnTo>
                  <a:lnTo>
                    <a:pt x="9985" y="6620"/>
                  </a:lnTo>
                  <a:lnTo>
                    <a:pt x="9908" y="6859"/>
                  </a:lnTo>
                  <a:lnTo>
                    <a:pt x="9815" y="7089"/>
                  </a:lnTo>
                  <a:lnTo>
                    <a:pt x="9713" y="7319"/>
                  </a:lnTo>
                  <a:lnTo>
                    <a:pt x="9602" y="7540"/>
                  </a:lnTo>
                  <a:lnTo>
                    <a:pt x="9474" y="7753"/>
                  </a:lnTo>
                  <a:lnTo>
                    <a:pt x="9346" y="7958"/>
                  </a:lnTo>
                  <a:lnTo>
                    <a:pt x="9201" y="8162"/>
                  </a:lnTo>
                  <a:lnTo>
                    <a:pt x="9048" y="8349"/>
                  </a:lnTo>
                  <a:lnTo>
                    <a:pt x="8886" y="8537"/>
                  </a:lnTo>
                  <a:lnTo>
                    <a:pt x="8716" y="8716"/>
                  </a:lnTo>
                  <a:lnTo>
                    <a:pt x="8545" y="8886"/>
                  </a:lnTo>
                  <a:lnTo>
                    <a:pt x="8358" y="9048"/>
                  </a:lnTo>
                  <a:lnTo>
                    <a:pt x="8162" y="9201"/>
                  </a:lnTo>
                  <a:lnTo>
                    <a:pt x="7966" y="9338"/>
                  </a:lnTo>
                  <a:lnTo>
                    <a:pt x="7753" y="9474"/>
                  </a:lnTo>
                  <a:lnTo>
                    <a:pt x="7540" y="9593"/>
                  </a:lnTo>
                  <a:lnTo>
                    <a:pt x="7319" y="9713"/>
                  </a:lnTo>
                  <a:lnTo>
                    <a:pt x="7097" y="9815"/>
                  </a:lnTo>
                  <a:lnTo>
                    <a:pt x="6859" y="9900"/>
                  </a:lnTo>
                  <a:lnTo>
                    <a:pt x="6629" y="9985"/>
                  </a:lnTo>
                  <a:lnTo>
                    <a:pt x="6381" y="10053"/>
                  </a:lnTo>
                  <a:lnTo>
                    <a:pt x="6134" y="10113"/>
                  </a:lnTo>
                  <a:lnTo>
                    <a:pt x="5887" y="10156"/>
                  </a:lnTo>
                  <a:lnTo>
                    <a:pt x="5632" y="10190"/>
                  </a:lnTo>
                  <a:lnTo>
                    <a:pt x="5368" y="10207"/>
                  </a:lnTo>
                  <a:lnTo>
                    <a:pt x="5104" y="10215"/>
                  </a:lnTo>
                  <a:lnTo>
                    <a:pt x="5104" y="102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5"/>
            <p:cNvSpPr/>
            <p:nvPr/>
          </p:nvSpPr>
          <p:spPr>
            <a:xfrm>
              <a:off x="-771825" y="-3678650"/>
              <a:ext cx="255400" cy="255400"/>
            </a:xfrm>
            <a:custGeom>
              <a:avLst/>
              <a:gdLst/>
              <a:ahLst/>
              <a:cxnLst/>
              <a:rect l="l" t="t" r="r" b="b"/>
              <a:pathLst>
                <a:path w="10216" h="10216" fill="none" extrusionOk="0">
                  <a:moveTo>
                    <a:pt x="5112" y="0"/>
                  </a:moveTo>
                  <a:lnTo>
                    <a:pt x="5112" y="0"/>
                  </a:lnTo>
                  <a:lnTo>
                    <a:pt x="5377" y="0"/>
                  </a:lnTo>
                  <a:lnTo>
                    <a:pt x="5632" y="26"/>
                  </a:lnTo>
                  <a:lnTo>
                    <a:pt x="5888" y="52"/>
                  </a:lnTo>
                  <a:lnTo>
                    <a:pt x="6135" y="103"/>
                  </a:lnTo>
                  <a:lnTo>
                    <a:pt x="6382" y="154"/>
                  </a:lnTo>
                  <a:lnTo>
                    <a:pt x="6629" y="231"/>
                  </a:lnTo>
                  <a:lnTo>
                    <a:pt x="6867" y="307"/>
                  </a:lnTo>
                  <a:lnTo>
                    <a:pt x="7097" y="401"/>
                  </a:lnTo>
                  <a:lnTo>
                    <a:pt x="7328" y="503"/>
                  </a:lnTo>
                  <a:lnTo>
                    <a:pt x="7540" y="614"/>
                  </a:lnTo>
                  <a:lnTo>
                    <a:pt x="7753" y="733"/>
                  </a:lnTo>
                  <a:lnTo>
                    <a:pt x="7966" y="869"/>
                  </a:lnTo>
                  <a:lnTo>
                    <a:pt x="8162" y="1014"/>
                  </a:lnTo>
                  <a:lnTo>
                    <a:pt x="8358" y="1168"/>
                  </a:lnTo>
                  <a:lnTo>
                    <a:pt x="8546" y="1321"/>
                  </a:lnTo>
                  <a:lnTo>
                    <a:pt x="8725" y="1491"/>
                  </a:lnTo>
                  <a:lnTo>
                    <a:pt x="8887" y="1670"/>
                  </a:lnTo>
                  <a:lnTo>
                    <a:pt x="9048" y="1858"/>
                  </a:lnTo>
                  <a:lnTo>
                    <a:pt x="9202" y="2054"/>
                  </a:lnTo>
                  <a:lnTo>
                    <a:pt x="9347" y="2250"/>
                  </a:lnTo>
                  <a:lnTo>
                    <a:pt x="9474" y="2454"/>
                  </a:lnTo>
                  <a:lnTo>
                    <a:pt x="9602" y="2676"/>
                  </a:lnTo>
                  <a:lnTo>
                    <a:pt x="9713" y="2889"/>
                  </a:lnTo>
                  <a:lnTo>
                    <a:pt x="9815" y="3119"/>
                  </a:lnTo>
                  <a:lnTo>
                    <a:pt x="9909" y="3349"/>
                  </a:lnTo>
                  <a:lnTo>
                    <a:pt x="9986" y="3587"/>
                  </a:lnTo>
                  <a:lnTo>
                    <a:pt x="10062" y="3826"/>
                  </a:lnTo>
                  <a:lnTo>
                    <a:pt x="10113" y="4073"/>
                  </a:lnTo>
                  <a:lnTo>
                    <a:pt x="10164" y="4328"/>
                  </a:lnTo>
                  <a:lnTo>
                    <a:pt x="10190" y="4584"/>
                  </a:lnTo>
                  <a:lnTo>
                    <a:pt x="10216" y="4839"/>
                  </a:lnTo>
                  <a:lnTo>
                    <a:pt x="10216" y="5104"/>
                  </a:lnTo>
                  <a:lnTo>
                    <a:pt x="10216" y="5104"/>
                  </a:lnTo>
                  <a:lnTo>
                    <a:pt x="10216" y="5368"/>
                  </a:lnTo>
                  <a:lnTo>
                    <a:pt x="10190" y="5623"/>
                  </a:lnTo>
                  <a:lnTo>
                    <a:pt x="10164" y="5879"/>
                  </a:lnTo>
                  <a:lnTo>
                    <a:pt x="10113" y="6134"/>
                  </a:lnTo>
                  <a:lnTo>
                    <a:pt x="10062" y="6381"/>
                  </a:lnTo>
                  <a:lnTo>
                    <a:pt x="9986" y="6620"/>
                  </a:lnTo>
                  <a:lnTo>
                    <a:pt x="9909" y="6859"/>
                  </a:lnTo>
                  <a:lnTo>
                    <a:pt x="9815" y="7089"/>
                  </a:lnTo>
                  <a:lnTo>
                    <a:pt x="9713" y="7319"/>
                  </a:lnTo>
                  <a:lnTo>
                    <a:pt x="9602" y="7540"/>
                  </a:lnTo>
                  <a:lnTo>
                    <a:pt x="9474" y="7753"/>
                  </a:lnTo>
                  <a:lnTo>
                    <a:pt x="9347" y="7958"/>
                  </a:lnTo>
                  <a:lnTo>
                    <a:pt x="9202" y="8162"/>
                  </a:lnTo>
                  <a:lnTo>
                    <a:pt x="9048" y="8349"/>
                  </a:lnTo>
                  <a:lnTo>
                    <a:pt x="8887" y="8537"/>
                  </a:lnTo>
                  <a:lnTo>
                    <a:pt x="8725" y="8716"/>
                  </a:lnTo>
                  <a:lnTo>
                    <a:pt x="8546" y="8886"/>
                  </a:lnTo>
                  <a:lnTo>
                    <a:pt x="8358" y="9048"/>
                  </a:lnTo>
                  <a:lnTo>
                    <a:pt x="8162" y="9201"/>
                  </a:lnTo>
                  <a:lnTo>
                    <a:pt x="7966" y="9338"/>
                  </a:lnTo>
                  <a:lnTo>
                    <a:pt x="7753" y="9474"/>
                  </a:lnTo>
                  <a:lnTo>
                    <a:pt x="7540" y="9593"/>
                  </a:lnTo>
                  <a:lnTo>
                    <a:pt x="7328" y="9713"/>
                  </a:lnTo>
                  <a:lnTo>
                    <a:pt x="7097" y="9815"/>
                  </a:lnTo>
                  <a:lnTo>
                    <a:pt x="6867" y="9900"/>
                  </a:lnTo>
                  <a:lnTo>
                    <a:pt x="6629" y="9985"/>
                  </a:lnTo>
                  <a:lnTo>
                    <a:pt x="6382" y="10053"/>
                  </a:lnTo>
                  <a:lnTo>
                    <a:pt x="6135" y="10113"/>
                  </a:lnTo>
                  <a:lnTo>
                    <a:pt x="5888" y="10156"/>
                  </a:lnTo>
                  <a:lnTo>
                    <a:pt x="5632" y="10190"/>
                  </a:lnTo>
                  <a:lnTo>
                    <a:pt x="5377" y="10207"/>
                  </a:lnTo>
                  <a:lnTo>
                    <a:pt x="5112" y="10215"/>
                  </a:lnTo>
                  <a:lnTo>
                    <a:pt x="5112" y="10215"/>
                  </a:lnTo>
                  <a:lnTo>
                    <a:pt x="4848" y="10207"/>
                  </a:lnTo>
                  <a:lnTo>
                    <a:pt x="4593" y="10190"/>
                  </a:lnTo>
                  <a:lnTo>
                    <a:pt x="4337" y="10156"/>
                  </a:lnTo>
                  <a:lnTo>
                    <a:pt x="4082" y="10113"/>
                  </a:lnTo>
                  <a:lnTo>
                    <a:pt x="3835" y="10053"/>
                  </a:lnTo>
                  <a:lnTo>
                    <a:pt x="3596" y="9985"/>
                  </a:lnTo>
                  <a:lnTo>
                    <a:pt x="3357" y="9900"/>
                  </a:lnTo>
                  <a:lnTo>
                    <a:pt x="3127" y="9815"/>
                  </a:lnTo>
                  <a:lnTo>
                    <a:pt x="2897" y="9713"/>
                  </a:lnTo>
                  <a:lnTo>
                    <a:pt x="2676" y="9593"/>
                  </a:lnTo>
                  <a:lnTo>
                    <a:pt x="2463" y="9474"/>
                  </a:lnTo>
                  <a:lnTo>
                    <a:pt x="2259" y="9338"/>
                  </a:lnTo>
                  <a:lnTo>
                    <a:pt x="2054" y="9201"/>
                  </a:lnTo>
                  <a:lnTo>
                    <a:pt x="1867" y="9048"/>
                  </a:lnTo>
                  <a:lnTo>
                    <a:pt x="1679" y="8886"/>
                  </a:lnTo>
                  <a:lnTo>
                    <a:pt x="1500" y="8716"/>
                  </a:lnTo>
                  <a:lnTo>
                    <a:pt x="1330" y="8537"/>
                  </a:lnTo>
                  <a:lnTo>
                    <a:pt x="1168" y="8349"/>
                  </a:lnTo>
                  <a:lnTo>
                    <a:pt x="1015" y="8162"/>
                  </a:lnTo>
                  <a:lnTo>
                    <a:pt x="878" y="7958"/>
                  </a:lnTo>
                  <a:lnTo>
                    <a:pt x="742" y="7753"/>
                  </a:lnTo>
                  <a:lnTo>
                    <a:pt x="623" y="7540"/>
                  </a:lnTo>
                  <a:lnTo>
                    <a:pt x="504" y="7319"/>
                  </a:lnTo>
                  <a:lnTo>
                    <a:pt x="401" y="7089"/>
                  </a:lnTo>
                  <a:lnTo>
                    <a:pt x="316" y="6859"/>
                  </a:lnTo>
                  <a:lnTo>
                    <a:pt x="231" y="6620"/>
                  </a:lnTo>
                  <a:lnTo>
                    <a:pt x="163" y="6381"/>
                  </a:lnTo>
                  <a:lnTo>
                    <a:pt x="103" y="6134"/>
                  </a:lnTo>
                  <a:lnTo>
                    <a:pt x="61" y="5879"/>
                  </a:lnTo>
                  <a:lnTo>
                    <a:pt x="26" y="5623"/>
                  </a:lnTo>
                  <a:lnTo>
                    <a:pt x="9" y="5368"/>
                  </a:lnTo>
                  <a:lnTo>
                    <a:pt x="1" y="5104"/>
                  </a:lnTo>
                  <a:lnTo>
                    <a:pt x="1" y="5104"/>
                  </a:lnTo>
                  <a:lnTo>
                    <a:pt x="9" y="4839"/>
                  </a:lnTo>
                  <a:lnTo>
                    <a:pt x="26" y="4584"/>
                  </a:lnTo>
                  <a:lnTo>
                    <a:pt x="61" y="4328"/>
                  </a:lnTo>
                  <a:lnTo>
                    <a:pt x="103" y="4073"/>
                  </a:lnTo>
                  <a:lnTo>
                    <a:pt x="163" y="3826"/>
                  </a:lnTo>
                  <a:lnTo>
                    <a:pt x="231" y="3587"/>
                  </a:lnTo>
                  <a:lnTo>
                    <a:pt x="316" y="3349"/>
                  </a:lnTo>
                  <a:lnTo>
                    <a:pt x="401" y="3119"/>
                  </a:lnTo>
                  <a:lnTo>
                    <a:pt x="504" y="2889"/>
                  </a:lnTo>
                  <a:lnTo>
                    <a:pt x="623" y="2676"/>
                  </a:lnTo>
                  <a:lnTo>
                    <a:pt x="742" y="2454"/>
                  </a:lnTo>
                  <a:lnTo>
                    <a:pt x="878" y="2250"/>
                  </a:lnTo>
                  <a:lnTo>
                    <a:pt x="1015" y="2054"/>
                  </a:lnTo>
                  <a:lnTo>
                    <a:pt x="1168" y="1858"/>
                  </a:lnTo>
                  <a:lnTo>
                    <a:pt x="1330" y="1670"/>
                  </a:lnTo>
                  <a:lnTo>
                    <a:pt x="1500" y="1491"/>
                  </a:lnTo>
                  <a:lnTo>
                    <a:pt x="1679" y="1321"/>
                  </a:lnTo>
                  <a:lnTo>
                    <a:pt x="1867" y="1168"/>
                  </a:lnTo>
                  <a:lnTo>
                    <a:pt x="2054" y="1014"/>
                  </a:lnTo>
                  <a:lnTo>
                    <a:pt x="2259" y="869"/>
                  </a:lnTo>
                  <a:lnTo>
                    <a:pt x="2463" y="733"/>
                  </a:lnTo>
                  <a:lnTo>
                    <a:pt x="2676" y="614"/>
                  </a:lnTo>
                  <a:lnTo>
                    <a:pt x="2897" y="503"/>
                  </a:lnTo>
                  <a:lnTo>
                    <a:pt x="3127" y="401"/>
                  </a:lnTo>
                  <a:lnTo>
                    <a:pt x="3357" y="307"/>
                  </a:lnTo>
                  <a:lnTo>
                    <a:pt x="3596" y="231"/>
                  </a:lnTo>
                  <a:lnTo>
                    <a:pt x="3835" y="154"/>
                  </a:lnTo>
                  <a:lnTo>
                    <a:pt x="4082" y="103"/>
                  </a:lnTo>
                  <a:lnTo>
                    <a:pt x="4337" y="52"/>
                  </a:lnTo>
                  <a:lnTo>
                    <a:pt x="4593" y="26"/>
                  </a:lnTo>
                  <a:lnTo>
                    <a:pt x="4848" y="0"/>
                  </a:lnTo>
                  <a:lnTo>
                    <a:pt x="5112" y="0"/>
                  </a:lnTo>
                  <a:lnTo>
                    <a:pt x="51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5"/>
            <p:cNvSpPr/>
            <p:nvPr/>
          </p:nvSpPr>
          <p:spPr>
            <a:xfrm>
              <a:off x="-771825" y="-4887975"/>
              <a:ext cx="255400" cy="255600"/>
            </a:xfrm>
            <a:custGeom>
              <a:avLst/>
              <a:gdLst/>
              <a:ahLst/>
              <a:cxnLst/>
              <a:rect l="l" t="t" r="r" b="b"/>
              <a:pathLst>
                <a:path w="10216" h="10224" fill="none" extrusionOk="0">
                  <a:moveTo>
                    <a:pt x="5112" y="1"/>
                  </a:moveTo>
                  <a:lnTo>
                    <a:pt x="5112" y="1"/>
                  </a:lnTo>
                  <a:lnTo>
                    <a:pt x="5377" y="9"/>
                  </a:lnTo>
                  <a:lnTo>
                    <a:pt x="5632" y="35"/>
                  </a:lnTo>
                  <a:lnTo>
                    <a:pt x="5888" y="60"/>
                  </a:lnTo>
                  <a:lnTo>
                    <a:pt x="6135" y="111"/>
                  </a:lnTo>
                  <a:lnTo>
                    <a:pt x="6382" y="163"/>
                  </a:lnTo>
                  <a:lnTo>
                    <a:pt x="6629" y="231"/>
                  </a:lnTo>
                  <a:lnTo>
                    <a:pt x="6867" y="316"/>
                  </a:lnTo>
                  <a:lnTo>
                    <a:pt x="7097" y="410"/>
                  </a:lnTo>
                  <a:lnTo>
                    <a:pt x="7328" y="512"/>
                  </a:lnTo>
                  <a:lnTo>
                    <a:pt x="7540" y="623"/>
                  </a:lnTo>
                  <a:lnTo>
                    <a:pt x="7753" y="742"/>
                  </a:lnTo>
                  <a:lnTo>
                    <a:pt x="7966" y="878"/>
                  </a:lnTo>
                  <a:lnTo>
                    <a:pt x="8162" y="1023"/>
                  </a:lnTo>
                  <a:lnTo>
                    <a:pt x="8358" y="1176"/>
                  </a:lnTo>
                  <a:lnTo>
                    <a:pt x="8546" y="1330"/>
                  </a:lnTo>
                  <a:lnTo>
                    <a:pt x="8725" y="1500"/>
                  </a:lnTo>
                  <a:lnTo>
                    <a:pt x="8887" y="1679"/>
                  </a:lnTo>
                  <a:lnTo>
                    <a:pt x="9048" y="1866"/>
                  </a:lnTo>
                  <a:lnTo>
                    <a:pt x="9202" y="2062"/>
                  </a:lnTo>
                  <a:lnTo>
                    <a:pt x="9347" y="2258"/>
                  </a:lnTo>
                  <a:lnTo>
                    <a:pt x="9474" y="2463"/>
                  </a:lnTo>
                  <a:lnTo>
                    <a:pt x="9602" y="2684"/>
                  </a:lnTo>
                  <a:lnTo>
                    <a:pt x="9713" y="2897"/>
                  </a:lnTo>
                  <a:lnTo>
                    <a:pt x="9815" y="3127"/>
                  </a:lnTo>
                  <a:lnTo>
                    <a:pt x="9909" y="3357"/>
                  </a:lnTo>
                  <a:lnTo>
                    <a:pt x="9986" y="3596"/>
                  </a:lnTo>
                  <a:lnTo>
                    <a:pt x="10062" y="3834"/>
                  </a:lnTo>
                  <a:lnTo>
                    <a:pt x="10113" y="4081"/>
                  </a:lnTo>
                  <a:lnTo>
                    <a:pt x="10164" y="4337"/>
                  </a:lnTo>
                  <a:lnTo>
                    <a:pt x="10190" y="4593"/>
                  </a:lnTo>
                  <a:lnTo>
                    <a:pt x="10216" y="4848"/>
                  </a:lnTo>
                  <a:lnTo>
                    <a:pt x="10216" y="5112"/>
                  </a:lnTo>
                  <a:lnTo>
                    <a:pt x="10216" y="5112"/>
                  </a:lnTo>
                  <a:lnTo>
                    <a:pt x="10216" y="5376"/>
                  </a:lnTo>
                  <a:lnTo>
                    <a:pt x="10190" y="5632"/>
                  </a:lnTo>
                  <a:lnTo>
                    <a:pt x="10164" y="5888"/>
                  </a:lnTo>
                  <a:lnTo>
                    <a:pt x="10113" y="6143"/>
                  </a:lnTo>
                  <a:lnTo>
                    <a:pt x="10062" y="6390"/>
                  </a:lnTo>
                  <a:lnTo>
                    <a:pt x="9986" y="6629"/>
                  </a:lnTo>
                  <a:lnTo>
                    <a:pt x="9909" y="6867"/>
                  </a:lnTo>
                  <a:lnTo>
                    <a:pt x="9815" y="7097"/>
                  </a:lnTo>
                  <a:lnTo>
                    <a:pt x="9713" y="7327"/>
                  </a:lnTo>
                  <a:lnTo>
                    <a:pt x="9602" y="7549"/>
                  </a:lnTo>
                  <a:lnTo>
                    <a:pt x="9474" y="7762"/>
                  </a:lnTo>
                  <a:lnTo>
                    <a:pt x="9347" y="7966"/>
                  </a:lnTo>
                  <a:lnTo>
                    <a:pt x="9202" y="8171"/>
                  </a:lnTo>
                  <a:lnTo>
                    <a:pt x="9048" y="8358"/>
                  </a:lnTo>
                  <a:lnTo>
                    <a:pt x="8887" y="8546"/>
                  </a:lnTo>
                  <a:lnTo>
                    <a:pt x="8725" y="8725"/>
                  </a:lnTo>
                  <a:lnTo>
                    <a:pt x="8546" y="8895"/>
                  </a:lnTo>
                  <a:lnTo>
                    <a:pt x="8358" y="9057"/>
                  </a:lnTo>
                  <a:lnTo>
                    <a:pt x="8162" y="9210"/>
                  </a:lnTo>
                  <a:lnTo>
                    <a:pt x="7966" y="9346"/>
                  </a:lnTo>
                  <a:lnTo>
                    <a:pt x="7753" y="9483"/>
                  </a:lnTo>
                  <a:lnTo>
                    <a:pt x="7540" y="9602"/>
                  </a:lnTo>
                  <a:lnTo>
                    <a:pt x="7328" y="9721"/>
                  </a:lnTo>
                  <a:lnTo>
                    <a:pt x="7097" y="9824"/>
                  </a:lnTo>
                  <a:lnTo>
                    <a:pt x="6867" y="9909"/>
                  </a:lnTo>
                  <a:lnTo>
                    <a:pt x="6629" y="9994"/>
                  </a:lnTo>
                  <a:lnTo>
                    <a:pt x="6382" y="10062"/>
                  </a:lnTo>
                  <a:lnTo>
                    <a:pt x="6135" y="10122"/>
                  </a:lnTo>
                  <a:lnTo>
                    <a:pt x="5888" y="10164"/>
                  </a:lnTo>
                  <a:lnTo>
                    <a:pt x="5632" y="10198"/>
                  </a:lnTo>
                  <a:lnTo>
                    <a:pt x="5377" y="10215"/>
                  </a:lnTo>
                  <a:lnTo>
                    <a:pt x="5112" y="10224"/>
                  </a:lnTo>
                  <a:lnTo>
                    <a:pt x="5112" y="10224"/>
                  </a:lnTo>
                  <a:lnTo>
                    <a:pt x="4848" y="10215"/>
                  </a:lnTo>
                  <a:lnTo>
                    <a:pt x="4593" y="10198"/>
                  </a:lnTo>
                  <a:lnTo>
                    <a:pt x="4337" y="10164"/>
                  </a:lnTo>
                  <a:lnTo>
                    <a:pt x="4082" y="10122"/>
                  </a:lnTo>
                  <a:lnTo>
                    <a:pt x="3835" y="10062"/>
                  </a:lnTo>
                  <a:lnTo>
                    <a:pt x="3596" y="9994"/>
                  </a:lnTo>
                  <a:lnTo>
                    <a:pt x="3357" y="9909"/>
                  </a:lnTo>
                  <a:lnTo>
                    <a:pt x="3127" y="9824"/>
                  </a:lnTo>
                  <a:lnTo>
                    <a:pt x="2897" y="9721"/>
                  </a:lnTo>
                  <a:lnTo>
                    <a:pt x="2676" y="9602"/>
                  </a:lnTo>
                  <a:lnTo>
                    <a:pt x="2463" y="9483"/>
                  </a:lnTo>
                  <a:lnTo>
                    <a:pt x="2259" y="9346"/>
                  </a:lnTo>
                  <a:lnTo>
                    <a:pt x="2054" y="9210"/>
                  </a:lnTo>
                  <a:lnTo>
                    <a:pt x="1867" y="9057"/>
                  </a:lnTo>
                  <a:lnTo>
                    <a:pt x="1679" y="8895"/>
                  </a:lnTo>
                  <a:lnTo>
                    <a:pt x="1500" y="8725"/>
                  </a:lnTo>
                  <a:lnTo>
                    <a:pt x="1330" y="8546"/>
                  </a:lnTo>
                  <a:lnTo>
                    <a:pt x="1168" y="8358"/>
                  </a:lnTo>
                  <a:lnTo>
                    <a:pt x="1015" y="8171"/>
                  </a:lnTo>
                  <a:lnTo>
                    <a:pt x="878" y="7966"/>
                  </a:lnTo>
                  <a:lnTo>
                    <a:pt x="742" y="7762"/>
                  </a:lnTo>
                  <a:lnTo>
                    <a:pt x="623" y="7549"/>
                  </a:lnTo>
                  <a:lnTo>
                    <a:pt x="504" y="7327"/>
                  </a:lnTo>
                  <a:lnTo>
                    <a:pt x="401" y="7097"/>
                  </a:lnTo>
                  <a:lnTo>
                    <a:pt x="316" y="6867"/>
                  </a:lnTo>
                  <a:lnTo>
                    <a:pt x="231" y="6629"/>
                  </a:lnTo>
                  <a:lnTo>
                    <a:pt x="163" y="6390"/>
                  </a:lnTo>
                  <a:lnTo>
                    <a:pt x="103" y="6143"/>
                  </a:lnTo>
                  <a:lnTo>
                    <a:pt x="61" y="5888"/>
                  </a:lnTo>
                  <a:lnTo>
                    <a:pt x="26" y="5632"/>
                  </a:lnTo>
                  <a:lnTo>
                    <a:pt x="9" y="5376"/>
                  </a:lnTo>
                  <a:lnTo>
                    <a:pt x="1" y="5112"/>
                  </a:lnTo>
                  <a:lnTo>
                    <a:pt x="1" y="5112"/>
                  </a:lnTo>
                  <a:lnTo>
                    <a:pt x="9" y="4848"/>
                  </a:lnTo>
                  <a:lnTo>
                    <a:pt x="26" y="4593"/>
                  </a:lnTo>
                  <a:lnTo>
                    <a:pt x="61" y="4337"/>
                  </a:lnTo>
                  <a:lnTo>
                    <a:pt x="103" y="4081"/>
                  </a:lnTo>
                  <a:lnTo>
                    <a:pt x="163" y="3834"/>
                  </a:lnTo>
                  <a:lnTo>
                    <a:pt x="231" y="3596"/>
                  </a:lnTo>
                  <a:lnTo>
                    <a:pt x="316" y="3357"/>
                  </a:lnTo>
                  <a:lnTo>
                    <a:pt x="401" y="3127"/>
                  </a:lnTo>
                  <a:lnTo>
                    <a:pt x="504" y="2897"/>
                  </a:lnTo>
                  <a:lnTo>
                    <a:pt x="623" y="2684"/>
                  </a:lnTo>
                  <a:lnTo>
                    <a:pt x="742" y="2463"/>
                  </a:lnTo>
                  <a:lnTo>
                    <a:pt x="878" y="2258"/>
                  </a:lnTo>
                  <a:lnTo>
                    <a:pt x="1015" y="2062"/>
                  </a:lnTo>
                  <a:lnTo>
                    <a:pt x="1168" y="1866"/>
                  </a:lnTo>
                  <a:lnTo>
                    <a:pt x="1330" y="1679"/>
                  </a:lnTo>
                  <a:lnTo>
                    <a:pt x="1500" y="1500"/>
                  </a:lnTo>
                  <a:lnTo>
                    <a:pt x="1679" y="1330"/>
                  </a:lnTo>
                  <a:lnTo>
                    <a:pt x="1867" y="1176"/>
                  </a:lnTo>
                  <a:lnTo>
                    <a:pt x="2054" y="1023"/>
                  </a:lnTo>
                  <a:lnTo>
                    <a:pt x="2259" y="878"/>
                  </a:lnTo>
                  <a:lnTo>
                    <a:pt x="2463" y="742"/>
                  </a:lnTo>
                  <a:lnTo>
                    <a:pt x="2676" y="623"/>
                  </a:lnTo>
                  <a:lnTo>
                    <a:pt x="2897" y="512"/>
                  </a:lnTo>
                  <a:lnTo>
                    <a:pt x="3127" y="410"/>
                  </a:lnTo>
                  <a:lnTo>
                    <a:pt x="3357" y="316"/>
                  </a:lnTo>
                  <a:lnTo>
                    <a:pt x="3596" y="231"/>
                  </a:lnTo>
                  <a:lnTo>
                    <a:pt x="3835" y="163"/>
                  </a:lnTo>
                  <a:lnTo>
                    <a:pt x="4082" y="111"/>
                  </a:lnTo>
                  <a:lnTo>
                    <a:pt x="4337" y="60"/>
                  </a:lnTo>
                  <a:lnTo>
                    <a:pt x="4593" y="35"/>
                  </a:lnTo>
                  <a:lnTo>
                    <a:pt x="4848" y="9"/>
                  </a:lnTo>
                  <a:lnTo>
                    <a:pt x="5112" y="1"/>
                  </a:lnTo>
                  <a:lnTo>
                    <a:pt x="51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5"/>
            <p:cNvSpPr/>
            <p:nvPr/>
          </p:nvSpPr>
          <p:spPr>
            <a:xfrm>
              <a:off x="-3898625" y="-1760950"/>
              <a:ext cx="255400" cy="255400"/>
            </a:xfrm>
            <a:custGeom>
              <a:avLst/>
              <a:gdLst/>
              <a:ahLst/>
              <a:cxnLst/>
              <a:rect l="l" t="t" r="r" b="b"/>
              <a:pathLst>
                <a:path w="10216" h="10216" fill="none" extrusionOk="0">
                  <a:moveTo>
                    <a:pt x="5112" y="10215"/>
                  </a:moveTo>
                  <a:lnTo>
                    <a:pt x="5112" y="10215"/>
                  </a:lnTo>
                  <a:lnTo>
                    <a:pt x="4848" y="10207"/>
                  </a:lnTo>
                  <a:lnTo>
                    <a:pt x="4584" y="10190"/>
                  </a:lnTo>
                  <a:lnTo>
                    <a:pt x="4328" y="10156"/>
                  </a:lnTo>
                  <a:lnTo>
                    <a:pt x="4081" y="10113"/>
                  </a:lnTo>
                  <a:lnTo>
                    <a:pt x="3834" y="10053"/>
                  </a:lnTo>
                  <a:lnTo>
                    <a:pt x="3587" y="9985"/>
                  </a:lnTo>
                  <a:lnTo>
                    <a:pt x="3357" y="9909"/>
                  </a:lnTo>
                  <a:lnTo>
                    <a:pt x="3119" y="9815"/>
                  </a:lnTo>
                  <a:lnTo>
                    <a:pt x="2897" y="9713"/>
                  </a:lnTo>
                  <a:lnTo>
                    <a:pt x="2676" y="9602"/>
                  </a:lnTo>
                  <a:lnTo>
                    <a:pt x="2463" y="9474"/>
                  </a:lnTo>
                  <a:lnTo>
                    <a:pt x="2258" y="9338"/>
                  </a:lnTo>
                  <a:lnTo>
                    <a:pt x="2054" y="9201"/>
                  </a:lnTo>
                  <a:lnTo>
                    <a:pt x="1858" y="9048"/>
                  </a:lnTo>
                  <a:lnTo>
                    <a:pt x="1679" y="8886"/>
                  </a:lnTo>
                  <a:lnTo>
                    <a:pt x="1500" y="8716"/>
                  </a:lnTo>
                  <a:lnTo>
                    <a:pt x="1330" y="8537"/>
                  </a:lnTo>
                  <a:lnTo>
                    <a:pt x="1168" y="8358"/>
                  </a:lnTo>
                  <a:lnTo>
                    <a:pt x="1014" y="8162"/>
                  </a:lnTo>
                  <a:lnTo>
                    <a:pt x="870" y="7958"/>
                  </a:lnTo>
                  <a:lnTo>
                    <a:pt x="742" y="7753"/>
                  </a:lnTo>
                  <a:lnTo>
                    <a:pt x="614" y="7540"/>
                  </a:lnTo>
                  <a:lnTo>
                    <a:pt x="503" y="7319"/>
                  </a:lnTo>
                  <a:lnTo>
                    <a:pt x="401" y="7097"/>
                  </a:lnTo>
                  <a:lnTo>
                    <a:pt x="307" y="6859"/>
                  </a:lnTo>
                  <a:lnTo>
                    <a:pt x="231" y="6620"/>
                  </a:lnTo>
                  <a:lnTo>
                    <a:pt x="162" y="6382"/>
                  </a:lnTo>
                  <a:lnTo>
                    <a:pt x="103" y="6134"/>
                  </a:lnTo>
                  <a:lnTo>
                    <a:pt x="60" y="5887"/>
                  </a:lnTo>
                  <a:lnTo>
                    <a:pt x="26" y="5632"/>
                  </a:lnTo>
                  <a:lnTo>
                    <a:pt x="9" y="5368"/>
                  </a:lnTo>
                  <a:lnTo>
                    <a:pt x="1" y="5104"/>
                  </a:lnTo>
                  <a:lnTo>
                    <a:pt x="1" y="5104"/>
                  </a:lnTo>
                  <a:lnTo>
                    <a:pt x="9" y="4840"/>
                  </a:lnTo>
                  <a:lnTo>
                    <a:pt x="26" y="4584"/>
                  </a:lnTo>
                  <a:lnTo>
                    <a:pt x="60" y="4328"/>
                  </a:lnTo>
                  <a:lnTo>
                    <a:pt x="103" y="4081"/>
                  </a:lnTo>
                  <a:lnTo>
                    <a:pt x="162" y="3834"/>
                  </a:lnTo>
                  <a:lnTo>
                    <a:pt x="231" y="3587"/>
                  </a:lnTo>
                  <a:lnTo>
                    <a:pt x="307" y="3349"/>
                  </a:lnTo>
                  <a:lnTo>
                    <a:pt x="401" y="3119"/>
                  </a:lnTo>
                  <a:lnTo>
                    <a:pt x="503" y="2897"/>
                  </a:lnTo>
                  <a:lnTo>
                    <a:pt x="614" y="2676"/>
                  </a:lnTo>
                  <a:lnTo>
                    <a:pt x="742" y="2463"/>
                  </a:lnTo>
                  <a:lnTo>
                    <a:pt x="870" y="2250"/>
                  </a:lnTo>
                  <a:lnTo>
                    <a:pt x="1014" y="2054"/>
                  </a:lnTo>
                  <a:lnTo>
                    <a:pt x="1168" y="1858"/>
                  </a:lnTo>
                  <a:lnTo>
                    <a:pt x="1330" y="1670"/>
                  </a:lnTo>
                  <a:lnTo>
                    <a:pt x="1500" y="1491"/>
                  </a:lnTo>
                  <a:lnTo>
                    <a:pt x="1679" y="1330"/>
                  </a:lnTo>
                  <a:lnTo>
                    <a:pt x="1858" y="1168"/>
                  </a:lnTo>
                  <a:lnTo>
                    <a:pt x="2054" y="1014"/>
                  </a:lnTo>
                  <a:lnTo>
                    <a:pt x="2258" y="870"/>
                  </a:lnTo>
                  <a:lnTo>
                    <a:pt x="2463" y="742"/>
                  </a:lnTo>
                  <a:lnTo>
                    <a:pt x="2676" y="614"/>
                  </a:lnTo>
                  <a:lnTo>
                    <a:pt x="2897" y="503"/>
                  </a:lnTo>
                  <a:lnTo>
                    <a:pt x="3119" y="401"/>
                  </a:lnTo>
                  <a:lnTo>
                    <a:pt x="3357" y="307"/>
                  </a:lnTo>
                  <a:lnTo>
                    <a:pt x="3587" y="231"/>
                  </a:lnTo>
                  <a:lnTo>
                    <a:pt x="3834" y="162"/>
                  </a:lnTo>
                  <a:lnTo>
                    <a:pt x="4081" y="103"/>
                  </a:lnTo>
                  <a:lnTo>
                    <a:pt x="4328" y="60"/>
                  </a:lnTo>
                  <a:lnTo>
                    <a:pt x="4584" y="26"/>
                  </a:lnTo>
                  <a:lnTo>
                    <a:pt x="4848" y="1"/>
                  </a:lnTo>
                  <a:lnTo>
                    <a:pt x="5112" y="1"/>
                  </a:lnTo>
                  <a:lnTo>
                    <a:pt x="5112" y="1"/>
                  </a:lnTo>
                  <a:lnTo>
                    <a:pt x="5368" y="1"/>
                  </a:lnTo>
                  <a:lnTo>
                    <a:pt x="5632" y="26"/>
                  </a:lnTo>
                  <a:lnTo>
                    <a:pt x="5887" y="60"/>
                  </a:lnTo>
                  <a:lnTo>
                    <a:pt x="6134" y="103"/>
                  </a:lnTo>
                  <a:lnTo>
                    <a:pt x="6382" y="162"/>
                  </a:lnTo>
                  <a:lnTo>
                    <a:pt x="6629" y="231"/>
                  </a:lnTo>
                  <a:lnTo>
                    <a:pt x="6867" y="307"/>
                  </a:lnTo>
                  <a:lnTo>
                    <a:pt x="7097" y="401"/>
                  </a:lnTo>
                  <a:lnTo>
                    <a:pt x="7319" y="503"/>
                  </a:lnTo>
                  <a:lnTo>
                    <a:pt x="7540" y="614"/>
                  </a:lnTo>
                  <a:lnTo>
                    <a:pt x="7753" y="742"/>
                  </a:lnTo>
                  <a:lnTo>
                    <a:pt x="7966" y="870"/>
                  </a:lnTo>
                  <a:lnTo>
                    <a:pt x="8162" y="1014"/>
                  </a:lnTo>
                  <a:lnTo>
                    <a:pt x="8358" y="1168"/>
                  </a:lnTo>
                  <a:lnTo>
                    <a:pt x="8545" y="1330"/>
                  </a:lnTo>
                  <a:lnTo>
                    <a:pt x="8716" y="1491"/>
                  </a:lnTo>
                  <a:lnTo>
                    <a:pt x="8886" y="1670"/>
                  </a:lnTo>
                  <a:lnTo>
                    <a:pt x="9048" y="1858"/>
                  </a:lnTo>
                  <a:lnTo>
                    <a:pt x="9201" y="2054"/>
                  </a:lnTo>
                  <a:lnTo>
                    <a:pt x="9346" y="2250"/>
                  </a:lnTo>
                  <a:lnTo>
                    <a:pt x="9474" y="2463"/>
                  </a:lnTo>
                  <a:lnTo>
                    <a:pt x="9602" y="2676"/>
                  </a:lnTo>
                  <a:lnTo>
                    <a:pt x="9713" y="2897"/>
                  </a:lnTo>
                  <a:lnTo>
                    <a:pt x="9815" y="3119"/>
                  </a:lnTo>
                  <a:lnTo>
                    <a:pt x="9909" y="3349"/>
                  </a:lnTo>
                  <a:lnTo>
                    <a:pt x="9985" y="3587"/>
                  </a:lnTo>
                  <a:lnTo>
                    <a:pt x="10053" y="3834"/>
                  </a:lnTo>
                  <a:lnTo>
                    <a:pt x="10113" y="4081"/>
                  </a:lnTo>
                  <a:lnTo>
                    <a:pt x="10156" y="4328"/>
                  </a:lnTo>
                  <a:lnTo>
                    <a:pt x="10190" y="4584"/>
                  </a:lnTo>
                  <a:lnTo>
                    <a:pt x="10207" y="4840"/>
                  </a:lnTo>
                  <a:lnTo>
                    <a:pt x="10215" y="5104"/>
                  </a:lnTo>
                  <a:lnTo>
                    <a:pt x="10215" y="5104"/>
                  </a:lnTo>
                  <a:lnTo>
                    <a:pt x="10207" y="5368"/>
                  </a:lnTo>
                  <a:lnTo>
                    <a:pt x="10190" y="5632"/>
                  </a:lnTo>
                  <a:lnTo>
                    <a:pt x="10156" y="5887"/>
                  </a:lnTo>
                  <a:lnTo>
                    <a:pt x="10113" y="6134"/>
                  </a:lnTo>
                  <a:lnTo>
                    <a:pt x="10053" y="6382"/>
                  </a:lnTo>
                  <a:lnTo>
                    <a:pt x="9985" y="6620"/>
                  </a:lnTo>
                  <a:lnTo>
                    <a:pt x="9909" y="6859"/>
                  </a:lnTo>
                  <a:lnTo>
                    <a:pt x="9815" y="7097"/>
                  </a:lnTo>
                  <a:lnTo>
                    <a:pt x="9713" y="7319"/>
                  </a:lnTo>
                  <a:lnTo>
                    <a:pt x="9602" y="7540"/>
                  </a:lnTo>
                  <a:lnTo>
                    <a:pt x="9474" y="7753"/>
                  </a:lnTo>
                  <a:lnTo>
                    <a:pt x="9346" y="7958"/>
                  </a:lnTo>
                  <a:lnTo>
                    <a:pt x="9201" y="8162"/>
                  </a:lnTo>
                  <a:lnTo>
                    <a:pt x="9048" y="8358"/>
                  </a:lnTo>
                  <a:lnTo>
                    <a:pt x="8886" y="8537"/>
                  </a:lnTo>
                  <a:lnTo>
                    <a:pt x="8716" y="8716"/>
                  </a:lnTo>
                  <a:lnTo>
                    <a:pt x="8545" y="8886"/>
                  </a:lnTo>
                  <a:lnTo>
                    <a:pt x="8358" y="9048"/>
                  </a:lnTo>
                  <a:lnTo>
                    <a:pt x="8162" y="9201"/>
                  </a:lnTo>
                  <a:lnTo>
                    <a:pt x="7966" y="9338"/>
                  </a:lnTo>
                  <a:lnTo>
                    <a:pt x="7753" y="9474"/>
                  </a:lnTo>
                  <a:lnTo>
                    <a:pt x="7540" y="9602"/>
                  </a:lnTo>
                  <a:lnTo>
                    <a:pt x="7319" y="9713"/>
                  </a:lnTo>
                  <a:lnTo>
                    <a:pt x="7097" y="9815"/>
                  </a:lnTo>
                  <a:lnTo>
                    <a:pt x="6867" y="9909"/>
                  </a:lnTo>
                  <a:lnTo>
                    <a:pt x="6629" y="9985"/>
                  </a:lnTo>
                  <a:lnTo>
                    <a:pt x="6382" y="10053"/>
                  </a:lnTo>
                  <a:lnTo>
                    <a:pt x="6134" y="10113"/>
                  </a:lnTo>
                  <a:lnTo>
                    <a:pt x="5887" y="10156"/>
                  </a:lnTo>
                  <a:lnTo>
                    <a:pt x="5632" y="10190"/>
                  </a:lnTo>
                  <a:lnTo>
                    <a:pt x="5368" y="10207"/>
                  </a:lnTo>
                  <a:lnTo>
                    <a:pt x="5112" y="10215"/>
                  </a:lnTo>
                  <a:lnTo>
                    <a:pt x="5112" y="10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5"/>
            <p:cNvSpPr/>
            <p:nvPr/>
          </p:nvSpPr>
          <p:spPr>
            <a:xfrm>
              <a:off x="-2689525" y="-1760950"/>
              <a:ext cx="255400" cy="255400"/>
            </a:xfrm>
            <a:custGeom>
              <a:avLst/>
              <a:gdLst/>
              <a:ahLst/>
              <a:cxnLst/>
              <a:rect l="l" t="t" r="r" b="b"/>
              <a:pathLst>
                <a:path w="10216" h="10216" fill="none" extrusionOk="0">
                  <a:moveTo>
                    <a:pt x="5112" y="10215"/>
                  </a:moveTo>
                  <a:lnTo>
                    <a:pt x="5112" y="10215"/>
                  </a:lnTo>
                  <a:lnTo>
                    <a:pt x="4848" y="10207"/>
                  </a:lnTo>
                  <a:lnTo>
                    <a:pt x="4584" y="10190"/>
                  </a:lnTo>
                  <a:lnTo>
                    <a:pt x="4329" y="10156"/>
                  </a:lnTo>
                  <a:lnTo>
                    <a:pt x="4082" y="10113"/>
                  </a:lnTo>
                  <a:lnTo>
                    <a:pt x="3835" y="10053"/>
                  </a:lnTo>
                  <a:lnTo>
                    <a:pt x="3596" y="9985"/>
                  </a:lnTo>
                  <a:lnTo>
                    <a:pt x="3357" y="9909"/>
                  </a:lnTo>
                  <a:lnTo>
                    <a:pt x="3119" y="9815"/>
                  </a:lnTo>
                  <a:lnTo>
                    <a:pt x="2897" y="9713"/>
                  </a:lnTo>
                  <a:lnTo>
                    <a:pt x="2676" y="9602"/>
                  </a:lnTo>
                  <a:lnTo>
                    <a:pt x="2463" y="9474"/>
                  </a:lnTo>
                  <a:lnTo>
                    <a:pt x="2258" y="9338"/>
                  </a:lnTo>
                  <a:lnTo>
                    <a:pt x="2054" y="9201"/>
                  </a:lnTo>
                  <a:lnTo>
                    <a:pt x="1858" y="9048"/>
                  </a:lnTo>
                  <a:lnTo>
                    <a:pt x="1679" y="8886"/>
                  </a:lnTo>
                  <a:lnTo>
                    <a:pt x="1500" y="8716"/>
                  </a:lnTo>
                  <a:lnTo>
                    <a:pt x="1330" y="8537"/>
                  </a:lnTo>
                  <a:lnTo>
                    <a:pt x="1168" y="8358"/>
                  </a:lnTo>
                  <a:lnTo>
                    <a:pt x="1015" y="8162"/>
                  </a:lnTo>
                  <a:lnTo>
                    <a:pt x="878" y="7958"/>
                  </a:lnTo>
                  <a:lnTo>
                    <a:pt x="742" y="7753"/>
                  </a:lnTo>
                  <a:lnTo>
                    <a:pt x="614" y="7540"/>
                  </a:lnTo>
                  <a:lnTo>
                    <a:pt x="503" y="7319"/>
                  </a:lnTo>
                  <a:lnTo>
                    <a:pt x="401" y="7097"/>
                  </a:lnTo>
                  <a:lnTo>
                    <a:pt x="308" y="6859"/>
                  </a:lnTo>
                  <a:lnTo>
                    <a:pt x="231" y="6620"/>
                  </a:lnTo>
                  <a:lnTo>
                    <a:pt x="163" y="6382"/>
                  </a:lnTo>
                  <a:lnTo>
                    <a:pt x="103" y="6134"/>
                  </a:lnTo>
                  <a:lnTo>
                    <a:pt x="60" y="5887"/>
                  </a:lnTo>
                  <a:lnTo>
                    <a:pt x="26" y="5632"/>
                  </a:lnTo>
                  <a:lnTo>
                    <a:pt x="9" y="5368"/>
                  </a:lnTo>
                  <a:lnTo>
                    <a:pt x="1" y="5104"/>
                  </a:lnTo>
                  <a:lnTo>
                    <a:pt x="1" y="5104"/>
                  </a:lnTo>
                  <a:lnTo>
                    <a:pt x="9" y="4840"/>
                  </a:lnTo>
                  <a:lnTo>
                    <a:pt x="26" y="4584"/>
                  </a:lnTo>
                  <a:lnTo>
                    <a:pt x="60" y="4328"/>
                  </a:lnTo>
                  <a:lnTo>
                    <a:pt x="103" y="4081"/>
                  </a:lnTo>
                  <a:lnTo>
                    <a:pt x="163" y="3834"/>
                  </a:lnTo>
                  <a:lnTo>
                    <a:pt x="231" y="3587"/>
                  </a:lnTo>
                  <a:lnTo>
                    <a:pt x="308" y="3349"/>
                  </a:lnTo>
                  <a:lnTo>
                    <a:pt x="401" y="3119"/>
                  </a:lnTo>
                  <a:lnTo>
                    <a:pt x="503" y="2897"/>
                  </a:lnTo>
                  <a:lnTo>
                    <a:pt x="614" y="2676"/>
                  </a:lnTo>
                  <a:lnTo>
                    <a:pt x="742" y="2463"/>
                  </a:lnTo>
                  <a:lnTo>
                    <a:pt x="878" y="2250"/>
                  </a:lnTo>
                  <a:lnTo>
                    <a:pt x="1015" y="2054"/>
                  </a:lnTo>
                  <a:lnTo>
                    <a:pt x="1168" y="1858"/>
                  </a:lnTo>
                  <a:lnTo>
                    <a:pt x="1330" y="1670"/>
                  </a:lnTo>
                  <a:lnTo>
                    <a:pt x="1500" y="1491"/>
                  </a:lnTo>
                  <a:lnTo>
                    <a:pt x="1679" y="1330"/>
                  </a:lnTo>
                  <a:lnTo>
                    <a:pt x="1858" y="1168"/>
                  </a:lnTo>
                  <a:lnTo>
                    <a:pt x="2054" y="1014"/>
                  </a:lnTo>
                  <a:lnTo>
                    <a:pt x="2258" y="870"/>
                  </a:lnTo>
                  <a:lnTo>
                    <a:pt x="2463" y="742"/>
                  </a:lnTo>
                  <a:lnTo>
                    <a:pt x="2676" y="614"/>
                  </a:lnTo>
                  <a:lnTo>
                    <a:pt x="2897" y="503"/>
                  </a:lnTo>
                  <a:lnTo>
                    <a:pt x="3119" y="401"/>
                  </a:lnTo>
                  <a:lnTo>
                    <a:pt x="3357" y="307"/>
                  </a:lnTo>
                  <a:lnTo>
                    <a:pt x="3596" y="231"/>
                  </a:lnTo>
                  <a:lnTo>
                    <a:pt x="3835" y="162"/>
                  </a:lnTo>
                  <a:lnTo>
                    <a:pt x="4082" y="103"/>
                  </a:lnTo>
                  <a:lnTo>
                    <a:pt x="4329" y="60"/>
                  </a:lnTo>
                  <a:lnTo>
                    <a:pt x="4584" y="26"/>
                  </a:lnTo>
                  <a:lnTo>
                    <a:pt x="4848" y="1"/>
                  </a:lnTo>
                  <a:lnTo>
                    <a:pt x="5112" y="1"/>
                  </a:lnTo>
                  <a:lnTo>
                    <a:pt x="5112" y="1"/>
                  </a:lnTo>
                  <a:lnTo>
                    <a:pt x="5368" y="1"/>
                  </a:lnTo>
                  <a:lnTo>
                    <a:pt x="5632" y="26"/>
                  </a:lnTo>
                  <a:lnTo>
                    <a:pt x="5888" y="60"/>
                  </a:lnTo>
                  <a:lnTo>
                    <a:pt x="6135" y="103"/>
                  </a:lnTo>
                  <a:lnTo>
                    <a:pt x="6382" y="162"/>
                  </a:lnTo>
                  <a:lnTo>
                    <a:pt x="6629" y="231"/>
                  </a:lnTo>
                  <a:lnTo>
                    <a:pt x="6867" y="307"/>
                  </a:lnTo>
                  <a:lnTo>
                    <a:pt x="7097" y="401"/>
                  </a:lnTo>
                  <a:lnTo>
                    <a:pt x="7319" y="503"/>
                  </a:lnTo>
                  <a:lnTo>
                    <a:pt x="7540" y="614"/>
                  </a:lnTo>
                  <a:lnTo>
                    <a:pt x="7753" y="742"/>
                  </a:lnTo>
                  <a:lnTo>
                    <a:pt x="7966" y="870"/>
                  </a:lnTo>
                  <a:lnTo>
                    <a:pt x="8162" y="1014"/>
                  </a:lnTo>
                  <a:lnTo>
                    <a:pt x="8358" y="1168"/>
                  </a:lnTo>
                  <a:lnTo>
                    <a:pt x="8546" y="1330"/>
                  </a:lnTo>
                  <a:lnTo>
                    <a:pt x="8725" y="1491"/>
                  </a:lnTo>
                  <a:lnTo>
                    <a:pt x="8886" y="1670"/>
                  </a:lnTo>
                  <a:lnTo>
                    <a:pt x="9048" y="1858"/>
                  </a:lnTo>
                  <a:lnTo>
                    <a:pt x="9202" y="2054"/>
                  </a:lnTo>
                  <a:lnTo>
                    <a:pt x="9347" y="2250"/>
                  </a:lnTo>
                  <a:lnTo>
                    <a:pt x="9474" y="2463"/>
                  </a:lnTo>
                  <a:lnTo>
                    <a:pt x="9602" y="2676"/>
                  </a:lnTo>
                  <a:lnTo>
                    <a:pt x="9713" y="2897"/>
                  </a:lnTo>
                  <a:lnTo>
                    <a:pt x="9815" y="3119"/>
                  </a:lnTo>
                  <a:lnTo>
                    <a:pt x="9909" y="3349"/>
                  </a:lnTo>
                  <a:lnTo>
                    <a:pt x="9985" y="3587"/>
                  </a:lnTo>
                  <a:lnTo>
                    <a:pt x="10054" y="3834"/>
                  </a:lnTo>
                  <a:lnTo>
                    <a:pt x="10113" y="4081"/>
                  </a:lnTo>
                  <a:lnTo>
                    <a:pt x="10156" y="4328"/>
                  </a:lnTo>
                  <a:lnTo>
                    <a:pt x="10190" y="4584"/>
                  </a:lnTo>
                  <a:lnTo>
                    <a:pt x="10215" y="4840"/>
                  </a:lnTo>
                  <a:lnTo>
                    <a:pt x="10215" y="5104"/>
                  </a:lnTo>
                  <a:lnTo>
                    <a:pt x="10215" y="5104"/>
                  </a:lnTo>
                  <a:lnTo>
                    <a:pt x="10215" y="5368"/>
                  </a:lnTo>
                  <a:lnTo>
                    <a:pt x="10190" y="5632"/>
                  </a:lnTo>
                  <a:lnTo>
                    <a:pt x="10156" y="5887"/>
                  </a:lnTo>
                  <a:lnTo>
                    <a:pt x="10113" y="6134"/>
                  </a:lnTo>
                  <a:lnTo>
                    <a:pt x="10054" y="6382"/>
                  </a:lnTo>
                  <a:lnTo>
                    <a:pt x="9985" y="6620"/>
                  </a:lnTo>
                  <a:lnTo>
                    <a:pt x="9909" y="6859"/>
                  </a:lnTo>
                  <a:lnTo>
                    <a:pt x="9815" y="7097"/>
                  </a:lnTo>
                  <a:lnTo>
                    <a:pt x="9713" y="7319"/>
                  </a:lnTo>
                  <a:lnTo>
                    <a:pt x="9602" y="7540"/>
                  </a:lnTo>
                  <a:lnTo>
                    <a:pt x="9474" y="7753"/>
                  </a:lnTo>
                  <a:lnTo>
                    <a:pt x="9347" y="7958"/>
                  </a:lnTo>
                  <a:lnTo>
                    <a:pt x="9202" y="8162"/>
                  </a:lnTo>
                  <a:lnTo>
                    <a:pt x="9048" y="8358"/>
                  </a:lnTo>
                  <a:lnTo>
                    <a:pt x="8886" y="8537"/>
                  </a:lnTo>
                  <a:lnTo>
                    <a:pt x="8725" y="8716"/>
                  </a:lnTo>
                  <a:lnTo>
                    <a:pt x="8546" y="8886"/>
                  </a:lnTo>
                  <a:lnTo>
                    <a:pt x="8358" y="9048"/>
                  </a:lnTo>
                  <a:lnTo>
                    <a:pt x="8162" y="9201"/>
                  </a:lnTo>
                  <a:lnTo>
                    <a:pt x="7966" y="9338"/>
                  </a:lnTo>
                  <a:lnTo>
                    <a:pt x="7753" y="9474"/>
                  </a:lnTo>
                  <a:lnTo>
                    <a:pt x="7540" y="9602"/>
                  </a:lnTo>
                  <a:lnTo>
                    <a:pt x="7319" y="9713"/>
                  </a:lnTo>
                  <a:lnTo>
                    <a:pt x="7097" y="9815"/>
                  </a:lnTo>
                  <a:lnTo>
                    <a:pt x="6867" y="9909"/>
                  </a:lnTo>
                  <a:lnTo>
                    <a:pt x="6629" y="9985"/>
                  </a:lnTo>
                  <a:lnTo>
                    <a:pt x="6382" y="10053"/>
                  </a:lnTo>
                  <a:lnTo>
                    <a:pt x="6135" y="10113"/>
                  </a:lnTo>
                  <a:lnTo>
                    <a:pt x="5888" y="10156"/>
                  </a:lnTo>
                  <a:lnTo>
                    <a:pt x="5632" y="10190"/>
                  </a:lnTo>
                  <a:lnTo>
                    <a:pt x="5368" y="10207"/>
                  </a:lnTo>
                  <a:lnTo>
                    <a:pt x="5112" y="10215"/>
                  </a:lnTo>
                  <a:lnTo>
                    <a:pt x="5112" y="10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5"/>
            <p:cNvSpPr/>
            <p:nvPr/>
          </p:nvSpPr>
          <p:spPr>
            <a:xfrm>
              <a:off x="-2689525" y="-6805675"/>
              <a:ext cx="255400" cy="255600"/>
            </a:xfrm>
            <a:custGeom>
              <a:avLst/>
              <a:gdLst/>
              <a:ahLst/>
              <a:cxnLst/>
              <a:rect l="l" t="t" r="r" b="b"/>
              <a:pathLst>
                <a:path w="10216" h="10224" fill="none" extrusionOk="0">
                  <a:moveTo>
                    <a:pt x="5112" y="1"/>
                  </a:moveTo>
                  <a:lnTo>
                    <a:pt x="5112" y="1"/>
                  </a:lnTo>
                  <a:lnTo>
                    <a:pt x="5368" y="9"/>
                  </a:lnTo>
                  <a:lnTo>
                    <a:pt x="5632" y="26"/>
                  </a:lnTo>
                  <a:lnTo>
                    <a:pt x="5888" y="60"/>
                  </a:lnTo>
                  <a:lnTo>
                    <a:pt x="6135" y="111"/>
                  </a:lnTo>
                  <a:lnTo>
                    <a:pt x="6382" y="163"/>
                  </a:lnTo>
                  <a:lnTo>
                    <a:pt x="6629" y="231"/>
                  </a:lnTo>
                  <a:lnTo>
                    <a:pt x="6867" y="316"/>
                  </a:lnTo>
                  <a:lnTo>
                    <a:pt x="7097" y="410"/>
                  </a:lnTo>
                  <a:lnTo>
                    <a:pt x="7319" y="512"/>
                  </a:lnTo>
                  <a:lnTo>
                    <a:pt x="7540" y="623"/>
                  </a:lnTo>
                  <a:lnTo>
                    <a:pt x="7753" y="742"/>
                  </a:lnTo>
                  <a:lnTo>
                    <a:pt x="7966" y="878"/>
                  </a:lnTo>
                  <a:lnTo>
                    <a:pt x="8162" y="1023"/>
                  </a:lnTo>
                  <a:lnTo>
                    <a:pt x="8358" y="1168"/>
                  </a:lnTo>
                  <a:lnTo>
                    <a:pt x="8546" y="1330"/>
                  </a:lnTo>
                  <a:lnTo>
                    <a:pt x="8725" y="1500"/>
                  </a:lnTo>
                  <a:lnTo>
                    <a:pt x="8886" y="1679"/>
                  </a:lnTo>
                  <a:lnTo>
                    <a:pt x="9048" y="1866"/>
                  </a:lnTo>
                  <a:lnTo>
                    <a:pt x="9202" y="2054"/>
                  </a:lnTo>
                  <a:lnTo>
                    <a:pt x="9347" y="2258"/>
                  </a:lnTo>
                  <a:lnTo>
                    <a:pt x="9474" y="2463"/>
                  </a:lnTo>
                  <a:lnTo>
                    <a:pt x="9602" y="2676"/>
                  </a:lnTo>
                  <a:lnTo>
                    <a:pt x="9713" y="2897"/>
                  </a:lnTo>
                  <a:lnTo>
                    <a:pt x="9815" y="3127"/>
                  </a:lnTo>
                  <a:lnTo>
                    <a:pt x="9909" y="3357"/>
                  </a:lnTo>
                  <a:lnTo>
                    <a:pt x="9985" y="3596"/>
                  </a:lnTo>
                  <a:lnTo>
                    <a:pt x="10054" y="3834"/>
                  </a:lnTo>
                  <a:lnTo>
                    <a:pt x="10113" y="4081"/>
                  </a:lnTo>
                  <a:lnTo>
                    <a:pt x="10156" y="4337"/>
                  </a:lnTo>
                  <a:lnTo>
                    <a:pt x="10190" y="4593"/>
                  </a:lnTo>
                  <a:lnTo>
                    <a:pt x="10215" y="4848"/>
                  </a:lnTo>
                  <a:lnTo>
                    <a:pt x="10215" y="5112"/>
                  </a:lnTo>
                  <a:lnTo>
                    <a:pt x="10215" y="5112"/>
                  </a:lnTo>
                  <a:lnTo>
                    <a:pt x="10215" y="5376"/>
                  </a:lnTo>
                  <a:lnTo>
                    <a:pt x="10190" y="5632"/>
                  </a:lnTo>
                  <a:lnTo>
                    <a:pt x="10156" y="5888"/>
                  </a:lnTo>
                  <a:lnTo>
                    <a:pt x="10113" y="6143"/>
                  </a:lnTo>
                  <a:lnTo>
                    <a:pt x="10054" y="6390"/>
                  </a:lnTo>
                  <a:lnTo>
                    <a:pt x="9985" y="6629"/>
                  </a:lnTo>
                  <a:lnTo>
                    <a:pt x="9909" y="6867"/>
                  </a:lnTo>
                  <a:lnTo>
                    <a:pt x="9815" y="7097"/>
                  </a:lnTo>
                  <a:lnTo>
                    <a:pt x="9713" y="7327"/>
                  </a:lnTo>
                  <a:lnTo>
                    <a:pt x="9602" y="7549"/>
                  </a:lnTo>
                  <a:lnTo>
                    <a:pt x="9474" y="7762"/>
                  </a:lnTo>
                  <a:lnTo>
                    <a:pt x="9347" y="7966"/>
                  </a:lnTo>
                  <a:lnTo>
                    <a:pt x="9202" y="8171"/>
                  </a:lnTo>
                  <a:lnTo>
                    <a:pt x="9048" y="8358"/>
                  </a:lnTo>
                  <a:lnTo>
                    <a:pt x="8886" y="8546"/>
                  </a:lnTo>
                  <a:lnTo>
                    <a:pt x="8725" y="8724"/>
                  </a:lnTo>
                  <a:lnTo>
                    <a:pt x="8546" y="8895"/>
                  </a:lnTo>
                  <a:lnTo>
                    <a:pt x="8358" y="9057"/>
                  </a:lnTo>
                  <a:lnTo>
                    <a:pt x="8162" y="9202"/>
                  </a:lnTo>
                  <a:lnTo>
                    <a:pt x="7966" y="9346"/>
                  </a:lnTo>
                  <a:lnTo>
                    <a:pt x="7753" y="9483"/>
                  </a:lnTo>
                  <a:lnTo>
                    <a:pt x="7540" y="9602"/>
                  </a:lnTo>
                  <a:lnTo>
                    <a:pt x="7319" y="9721"/>
                  </a:lnTo>
                  <a:lnTo>
                    <a:pt x="7097" y="9823"/>
                  </a:lnTo>
                  <a:lnTo>
                    <a:pt x="6867" y="9909"/>
                  </a:lnTo>
                  <a:lnTo>
                    <a:pt x="6629" y="9994"/>
                  </a:lnTo>
                  <a:lnTo>
                    <a:pt x="6382" y="10062"/>
                  </a:lnTo>
                  <a:lnTo>
                    <a:pt x="6135" y="10122"/>
                  </a:lnTo>
                  <a:lnTo>
                    <a:pt x="5888" y="10164"/>
                  </a:lnTo>
                  <a:lnTo>
                    <a:pt x="5632" y="10198"/>
                  </a:lnTo>
                  <a:lnTo>
                    <a:pt x="5368" y="10215"/>
                  </a:lnTo>
                  <a:lnTo>
                    <a:pt x="5112" y="10224"/>
                  </a:lnTo>
                  <a:lnTo>
                    <a:pt x="5112" y="10224"/>
                  </a:lnTo>
                  <a:lnTo>
                    <a:pt x="4848" y="10215"/>
                  </a:lnTo>
                  <a:lnTo>
                    <a:pt x="4584" y="10198"/>
                  </a:lnTo>
                  <a:lnTo>
                    <a:pt x="4329" y="10164"/>
                  </a:lnTo>
                  <a:lnTo>
                    <a:pt x="4082" y="10122"/>
                  </a:lnTo>
                  <a:lnTo>
                    <a:pt x="3835" y="10062"/>
                  </a:lnTo>
                  <a:lnTo>
                    <a:pt x="3596" y="9994"/>
                  </a:lnTo>
                  <a:lnTo>
                    <a:pt x="3357" y="9909"/>
                  </a:lnTo>
                  <a:lnTo>
                    <a:pt x="3119" y="9823"/>
                  </a:lnTo>
                  <a:lnTo>
                    <a:pt x="2897" y="9721"/>
                  </a:lnTo>
                  <a:lnTo>
                    <a:pt x="2676" y="9602"/>
                  </a:lnTo>
                  <a:lnTo>
                    <a:pt x="2463" y="9483"/>
                  </a:lnTo>
                  <a:lnTo>
                    <a:pt x="2258" y="9346"/>
                  </a:lnTo>
                  <a:lnTo>
                    <a:pt x="2054" y="9202"/>
                  </a:lnTo>
                  <a:lnTo>
                    <a:pt x="1858" y="9057"/>
                  </a:lnTo>
                  <a:lnTo>
                    <a:pt x="1679" y="8895"/>
                  </a:lnTo>
                  <a:lnTo>
                    <a:pt x="1500" y="8724"/>
                  </a:lnTo>
                  <a:lnTo>
                    <a:pt x="1330" y="8546"/>
                  </a:lnTo>
                  <a:lnTo>
                    <a:pt x="1168" y="8358"/>
                  </a:lnTo>
                  <a:lnTo>
                    <a:pt x="1015" y="8171"/>
                  </a:lnTo>
                  <a:lnTo>
                    <a:pt x="878" y="7966"/>
                  </a:lnTo>
                  <a:lnTo>
                    <a:pt x="742" y="7762"/>
                  </a:lnTo>
                  <a:lnTo>
                    <a:pt x="614" y="7549"/>
                  </a:lnTo>
                  <a:lnTo>
                    <a:pt x="503" y="7327"/>
                  </a:lnTo>
                  <a:lnTo>
                    <a:pt x="401" y="7097"/>
                  </a:lnTo>
                  <a:lnTo>
                    <a:pt x="308" y="6867"/>
                  </a:lnTo>
                  <a:lnTo>
                    <a:pt x="231" y="6629"/>
                  </a:lnTo>
                  <a:lnTo>
                    <a:pt x="163" y="6390"/>
                  </a:lnTo>
                  <a:lnTo>
                    <a:pt x="103" y="6143"/>
                  </a:lnTo>
                  <a:lnTo>
                    <a:pt x="60" y="5888"/>
                  </a:lnTo>
                  <a:lnTo>
                    <a:pt x="26" y="5632"/>
                  </a:lnTo>
                  <a:lnTo>
                    <a:pt x="9" y="5376"/>
                  </a:lnTo>
                  <a:lnTo>
                    <a:pt x="1" y="5112"/>
                  </a:lnTo>
                  <a:lnTo>
                    <a:pt x="1" y="5112"/>
                  </a:lnTo>
                  <a:lnTo>
                    <a:pt x="9" y="4848"/>
                  </a:lnTo>
                  <a:lnTo>
                    <a:pt x="26" y="4593"/>
                  </a:lnTo>
                  <a:lnTo>
                    <a:pt x="60" y="4337"/>
                  </a:lnTo>
                  <a:lnTo>
                    <a:pt x="103" y="4081"/>
                  </a:lnTo>
                  <a:lnTo>
                    <a:pt x="163" y="3834"/>
                  </a:lnTo>
                  <a:lnTo>
                    <a:pt x="231" y="3596"/>
                  </a:lnTo>
                  <a:lnTo>
                    <a:pt x="308" y="3357"/>
                  </a:lnTo>
                  <a:lnTo>
                    <a:pt x="401" y="3127"/>
                  </a:lnTo>
                  <a:lnTo>
                    <a:pt x="503" y="2897"/>
                  </a:lnTo>
                  <a:lnTo>
                    <a:pt x="614" y="2676"/>
                  </a:lnTo>
                  <a:lnTo>
                    <a:pt x="742" y="2463"/>
                  </a:lnTo>
                  <a:lnTo>
                    <a:pt x="878" y="2258"/>
                  </a:lnTo>
                  <a:lnTo>
                    <a:pt x="1015" y="2054"/>
                  </a:lnTo>
                  <a:lnTo>
                    <a:pt x="1168" y="1866"/>
                  </a:lnTo>
                  <a:lnTo>
                    <a:pt x="1330" y="1679"/>
                  </a:lnTo>
                  <a:lnTo>
                    <a:pt x="1500" y="1500"/>
                  </a:lnTo>
                  <a:lnTo>
                    <a:pt x="1679" y="1330"/>
                  </a:lnTo>
                  <a:lnTo>
                    <a:pt x="1858" y="1168"/>
                  </a:lnTo>
                  <a:lnTo>
                    <a:pt x="2054" y="1023"/>
                  </a:lnTo>
                  <a:lnTo>
                    <a:pt x="2258" y="878"/>
                  </a:lnTo>
                  <a:lnTo>
                    <a:pt x="2463" y="742"/>
                  </a:lnTo>
                  <a:lnTo>
                    <a:pt x="2676" y="623"/>
                  </a:lnTo>
                  <a:lnTo>
                    <a:pt x="2897" y="512"/>
                  </a:lnTo>
                  <a:lnTo>
                    <a:pt x="3119" y="410"/>
                  </a:lnTo>
                  <a:lnTo>
                    <a:pt x="3357" y="316"/>
                  </a:lnTo>
                  <a:lnTo>
                    <a:pt x="3596" y="231"/>
                  </a:lnTo>
                  <a:lnTo>
                    <a:pt x="3835" y="163"/>
                  </a:lnTo>
                  <a:lnTo>
                    <a:pt x="4082" y="111"/>
                  </a:lnTo>
                  <a:lnTo>
                    <a:pt x="4329" y="60"/>
                  </a:lnTo>
                  <a:lnTo>
                    <a:pt x="4584" y="26"/>
                  </a:lnTo>
                  <a:lnTo>
                    <a:pt x="4848" y="9"/>
                  </a:lnTo>
                  <a:lnTo>
                    <a:pt x="5112" y="1"/>
                  </a:lnTo>
                  <a:lnTo>
                    <a:pt x="51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5"/>
            <p:cNvSpPr/>
            <p:nvPr/>
          </p:nvSpPr>
          <p:spPr>
            <a:xfrm>
              <a:off x="-3898625" y="-6805675"/>
              <a:ext cx="255400" cy="255600"/>
            </a:xfrm>
            <a:custGeom>
              <a:avLst/>
              <a:gdLst/>
              <a:ahLst/>
              <a:cxnLst/>
              <a:rect l="l" t="t" r="r" b="b"/>
              <a:pathLst>
                <a:path w="10216" h="10224" fill="none" extrusionOk="0">
                  <a:moveTo>
                    <a:pt x="5112" y="1"/>
                  </a:moveTo>
                  <a:lnTo>
                    <a:pt x="5112" y="1"/>
                  </a:lnTo>
                  <a:lnTo>
                    <a:pt x="5368" y="9"/>
                  </a:lnTo>
                  <a:lnTo>
                    <a:pt x="5632" y="26"/>
                  </a:lnTo>
                  <a:lnTo>
                    <a:pt x="5887" y="60"/>
                  </a:lnTo>
                  <a:lnTo>
                    <a:pt x="6134" y="111"/>
                  </a:lnTo>
                  <a:lnTo>
                    <a:pt x="6382" y="163"/>
                  </a:lnTo>
                  <a:lnTo>
                    <a:pt x="6629" y="231"/>
                  </a:lnTo>
                  <a:lnTo>
                    <a:pt x="6867" y="316"/>
                  </a:lnTo>
                  <a:lnTo>
                    <a:pt x="7097" y="410"/>
                  </a:lnTo>
                  <a:lnTo>
                    <a:pt x="7319" y="512"/>
                  </a:lnTo>
                  <a:lnTo>
                    <a:pt x="7540" y="623"/>
                  </a:lnTo>
                  <a:lnTo>
                    <a:pt x="7753" y="742"/>
                  </a:lnTo>
                  <a:lnTo>
                    <a:pt x="7966" y="878"/>
                  </a:lnTo>
                  <a:lnTo>
                    <a:pt x="8162" y="1023"/>
                  </a:lnTo>
                  <a:lnTo>
                    <a:pt x="8358" y="1168"/>
                  </a:lnTo>
                  <a:lnTo>
                    <a:pt x="8545" y="1330"/>
                  </a:lnTo>
                  <a:lnTo>
                    <a:pt x="8716" y="1500"/>
                  </a:lnTo>
                  <a:lnTo>
                    <a:pt x="8886" y="1679"/>
                  </a:lnTo>
                  <a:lnTo>
                    <a:pt x="9048" y="1866"/>
                  </a:lnTo>
                  <a:lnTo>
                    <a:pt x="9201" y="2054"/>
                  </a:lnTo>
                  <a:lnTo>
                    <a:pt x="9346" y="2258"/>
                  </a:lnTo>
                  <a:lnTo>
                    <a:pt x="9474" y="2463"/>
                  </a:lnTo>
                  <a:lnTo>
                    <a:pt x="9602" y="2676"/>
                  </a:lnTo>
                  <a:lnTo>
                    <a:pt x="9713" y="2897"/>
                  </a:lnTo>
                  <a:lnTo>
                    <a:pt x="9815" y="3127"/>
                  </a:lnTo>
                  <a:lnTo>
                    <a:pt x="9909" y="3357"/>
                  </a:lnTo>
                  <a:lnTo>
                    <a:pt x="9985" y="3596"/>
                  </a:lnTo>
                  <a:lnTo>
                    <a:pt x="10053" y="3834"/>
                  </a:lnTo>
                  <a:lnTo>
                    <a:pt x="10113" y="4081"/>
                  </a:lnTo>
                  <a:lnTo>
                    <a:pt x="10156" y="4337"/>
                  </a:lnTo>
                  <a:lnTo>
                    <a:pt x="10190" y="4593"/>
                  </a:lnTo>
                  <a:lnTo>
                    <a:pt x="10207" y="4848"/>
                  </a:lnTo>
                  <a:lnTo>
                    <a:pt x="10215" y="5112"/>
                  </a:lnTo>
                  <a:lnTo>
                    <a:pt x="10215" y="5112"/>
                  </a:lnTo>
                  <a:lnTo>
                    <a:pt x="10207" y="5376"/>
                  </a:lnTo>
                  <a:lnTo>
                    <a:pt x="10190" y="5632"/>
                  </a:lnTo>
                  <a:lnTo>
                    <a:pt x="10156" y="5888"/>
                  </a:lnTo>
                  <a:lnTo>
                    <a:pt x="10113" y="6143"/>
                  </a:lnTo>
                  <a:lnTo>
                    <a:pt x="10053" y="6390"/>
                  </a:lnTo>
                  <a:lnTo>
                    <a:pt x="9985" y="6629"/>
                  </a:lnTo>
                  <a:lnTo>
                    <a:pt x="9909" y="6867"/>
                  </a:lnTo>
                  <a:lnTo>
                    <a:pt x="9815" y="7097"/>
                  </a:lnTo>
                  <a:lnTo>
                    <a:pt x="9713" y="7327"/>
                  </a:lnTo>
                  <a:lnTo>
                    <a:pt x="9602" y="7549"/>
                  </a:lnTo>
                  <a:lnTo>
                    <a:pt x="9474" y="7762"/>
                  </a:lnTo>
                  <a:lnTo>
                    <a:pt x="9346" y="7966"/>
                  </a:lnTo>
                  <a:lnTo>
                    <a:pt x="9201" y="8171"/>
                  </a:lnTo>
                  <a:lnTo>
                    <a:pt x="9048" y="8358"/>
                  </a:lnTo>
                  <a:lnTo>
                    <a:pt x="8886" y="8546"/>
                  </a:lnTo>
                  <a:lnTo>
                    <a:pt x="8716" y="8724"/>
                  </a:lnTo>
                  <a:lnTo>
                    <a:pt x="8545" y="8895"/>
                  </a:lnTo>
                  <a:lnTo>
                    <a:pt x="8358" y="9057"/>
                  </a:lnTo>
                  <a:lnTo>
                    <a:pt x="8162" y="9202"/>
                  </a:lnTo>
                  <a:lnTo>
                    <a:pt x="7966" y="9346"/>
                  </a:lnTo>
                  <a:lnTo>
                    <a:pt x="7753" y="9483"/>
                  </a:lnTo>
                  <a:lnTo>
                    <a:pt x="7540" y="9602"/>
                  </a:lnTo>
                  <a:lnTo>
                    <a:pt x="7319" y="9721"/>
                  </a:lnTo>
                  <a:lnTo>
                    <a:pt x="7097" y="9823"/>
                  </a:lnTo>
                  <a:lnTo>
                    <a:pt x="6867" y="9909"/>
                  </a:lnTo>
                  <a:lnTo>
                    <a:pt x="6629" y="9994"/>
                  </a:lnTo>
                  <a:lnTo>
                    <a:pt x="6382" y="10062"/>
                  </a:lnTo>
                  <a:lnTo>
                    <a:pt x="6134" y="10122"/>
                  </a:lnTo>
                  <a:lnTo>
                    <a:pt x="5887" y="10164"/>
                  </a:lnTo>
                  <a:lnTo>
                    <a:pt x="5632" y="10198"/>
                  </a:lnTo>
                  <a:lnTo>
                    <a:pt x="5368" y="10215"/>
                  </a:lnTo>
                  <a:lnTo>
                    <a:pt x="5112" y="10224"/>
                  </a:lnTo>
                  <a:lnTo>
                    <a:pt x="5112" y="10224"/>
                  </a:lnTo>
                  <a:lnTo>
                    <a:pt x="4848" y="10215"/>
                  </a:lnTo>
                  <a:lnTo>
                    <a:pt x="4584" y="10198"/>
                  </a:lnTo>
                  <a:lnTo>
                    <a:pt x="4328" y="10164"/>
                  </a:lnTo>
                  <a:lnTo>
                    <a:pt x="4081" y="10122"/>
                  </a:lnTo>
                  <a:lnTo>
                    <a:pt x="3834" y="10062"/>
                  </a:lnTo>
                  <a:lnTo>
                    <a:pt x="3587" y="9994"/>
                  </a:lnTo>
                  <a:lnTo>
                    <a:pt x="3357" y="9909"/>
                  </a:lnTo>
                  <a:lnTo>
                    <a:pt x="3119" y="9823"/>
                  </a:lnTo>
                  <a:lnTo>
                    <a:pt x="2897" y="9721"/>
                  </a:lnTo>
                  <a:lnTo>
                    <a:pt x="2676" y="9602"/>
                  </a:lnTo>
                  <a:lnTo>
                    <a:pt x="2463" y="9483"/>
                  </a:lnTo>
                  <a:lnTo>
                    <a:pt x="2258" y="9346"/>
                  </a:lnTo>
                  <a:lnTo>
                    <a:pt x="2054" y="9202"/>
                  </a:lnTo>
                  <a:lnTo>
                    <a:pt x="1858" y="9057"/>
                  </a:lnTo>
                  <a:lnTo>
                    <a:pt x="1679" y="8895"/>
                  </a:lnTo>
                  <a:lnTo>
                    <a:pt x="1500" y="8724"/>
                  </a:lnTo>
                  <a:lnTo>
                    <a:pt x="1330" y="8546"/>
                  </a:lnTo>
                  <a:lnTo>
                    <a:pt x="1168" y="8358"/>
                  </a:lnTo>
                  <a:lnTo>
                    <a:pt x="1014" y="8171"/>
                  </a:lnTo>
                  <a:lnTo>
                    <a:pt x="870" y="7966"/>
                  </a:lnTo>
                  <a:lnTo>
                    <a:pt x="742" y="7762"/>
                  </a:lnTo>
                  <a:lnTo>
                    <a:pt x="614" y="7549"/>
                  </a:lnTo>
                  <a:lnTo>
                    <a:pt x="503" y="7327"/>
                  </a:lnTo>
                  <a:lnTo>
                    <a:pt x="401" y="7097"/>
                  </a:lnTo>
                  <a:lnTo>
                    <a:pt x="307" y="6867"/>
                  </a:lnTo>
                  <a:lnTo>
                    <a:pt x="231" y="6629"/>
                  </a:lnTo>
                  <a:lnTo>
                    <a:pt x="162" y="6390"/>
                  </a:lnTo>
                  <a:lnTo>
                    <a:pt x="103" y="6143"/>
                  </a:lnTo>
                  <a:lnTo>
                    <a:pt x="60" y="5888"/>
                  </a:lnTo>
                  <a:lnTo>
                    <a:pt x="26" y="5632"/>
                  </a:lnTo>
                  <a:lnTo>
                    <a:pt x="9" y="5376"/>
                  </a:lnTo>
                  <a:lnTo>
                    <a:pt x="1" y="5112"/>
                  </a:lnTo>
                  <a:lnTo>
                    <a:pt x="1" y="5112"/>
                  </a:lnTo>
                  <a:lnTo>
                    <a:pt x="9" y="4848"/>
                  </a:lnTo>
                  <a:lnTo>
                    <a:pt x="26" y="4593"/>
                  </a:lnTo>
                  <a:lnTo>
                    <a:pt x="60" y="4337"/>
                  </a:lnTo>
                  <a:lnTo>
                    <a:pt x="103" y="4081"/>
                  </a:lnTo>
                  <a:lnTo>
                    <a:pt x="162" y="3834"/>
                  </a:lnTo>
                  <a:lnTo>
                    <a:pt x="231" y="3596"/>
                  </a:lnTo>
                  <a:lnTo>
                    <a:pt x="307" y="3357"/>
                  </a:lnTo>
                  <a:lnTo>
                    <a:pt x="401" y="3127"/>
                  </a:lnTo>
                  <a:lnTo>
                    <a:pt x="503" y="2897"/>
                  </a:lnTo>
                  <a:lnTo>
                    <a:pt x="614" y="2676"/>
                  </a:lnTo>
                  <a:lnTo>
                    <a:pt x="742" y="2463"/>
                  </a:lnTo>
                  <a:lnTo>
                    <a:pt x="870" y="2258"/>
                  </a:lnTo>
                  <a:lnTo>
                    <a:pt x="1014" y="2054"/>
                  </a:lnTo>
                  <a:lnTo>
                    <a:pt x="1168" y="1866"/>
                  </a:lnTo>
                  <a:lnTo>
                    <a:pt x="1330" y="1679"/>
                  </a:lnTo>
                  <a:lnTo>
                    <a:pt x="1500" y="1500"/>
                  </a:lnTo>
                  <a:lnTo>
                    <a:pt x="1679" y="1330"/>
                  </a:lnTo>
                  <a:lnTo>
                    <a:pt x="1858" y="1168"/>
                  </a:lnTo>
                  <a:lnTo>
                    <a:pt x="2054" y="1023"/>
                  </a:lnTo>
                  <a:lnTo>
                    <a:pt x="2258" y="878"/>
                  </a:lnTo>
                  <a:lnTo>
                    <a:pt x="2463" y="742"/>
                  </a:lnTo>
                  <a:lnTo>
                    <a:pt x="2676" y="623"/>
                  </a:lnTo>
                  <a:lnTo>
                    <a:pt x="2897" y="512"/>
                  </a:lnTo>
                  <a:lnTo>
                    <a:pt x="3119" y="410"/>
                  </a:lnTo>
                  <a:lnTo>
                    <a:pt x="3357" y="316"/>
                  </a:lnTo>
                  <a:lnTo>
                    <a:pt x="3587" y="231"/>
                  </a:lnTo>
                  <a:lnTo>
                    <a:pt x="3834" y="163"/>
                  </a:lnTo>
                  <a:lnTo>
                    <a:pt x="4081" y="111"/>
                  </a:lnTo>
                  <a:lnTo>
                    <a:pt x="4328" y="60"/>
                  </a:lnTo>
                  <a:lnTo>
                    <a:pt x="4584" y="26"/>
                  </a:lnTo>
                  <a:lnTo>
                    <a:pt x="4848" y="9"/>
                  </a:lnTo>
                  <a:lnTo>
                    <a:pt x="5112" y="1"/>
                  </a:lnTo>
                  <a:lnTo>
                    <a:pt x="51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5"/>
            <p:cNvSpPr/>
            <p:nvPr/>
          </p:nvSpPr>
          <p:spPr>
            <a:xfrm>
              <a:off x="-4739050" y="-5725625"/>
              <a:ext cx="3140025" cy="3140025"/>
            </a:xfrm>
            <a:custGeom>
              <a:avLst/>
              <a:gdLst/>
              <a:ahLst/>
              <a:cxnLst/>
              <a:rect l="l" t="t" r="r" b="b"/>
              <a:pathLst>
                <a:path w="125601" h="125601" fill="none" extrusionOk="0">
                  <a:moveTo>
                    <a:pt x="122406" y="3195"/>
                  </a:moveTo>
                  <a:lnTo>
                    <a:pt x="122406" y="3195"/>
                  </a:lnTo>
                  <a:lnTo>
                    <a:pt x="122687" y="5768"/>
                  </a:lnTo>
                  <a:lnTo>
                    <a:pt x="122960" y="8341"/>
                  </a:lnTo>
                  <a:lnTo>
                    <a:pt x="123215" y="10896"/>
                  </a:lnTo>
                  <a:lnTo>
                    <a:pt x="123462" y="13444"/>
                  </a:lnTo>
                  <a:lnTo>
                    <a:pt x="123684" y="15982"/>
                  </a:lnTo>
                  <a:lnTo>
                    <a:pt x="123897" y="18513"/>
                  </a:lnTo>
                  <a:lnTo>
                    <a:pt x="124093" y="21026"/>
                  </a:lnTo>
                  <a:lnTo>
                    <a:pt x="124280" y="23531"/>
                  </a:lnTo>
                  <a:lnTo>
                    <a:pt x="124451" y="26027"/>
                  </a:lnTo>
                  <a:lnTo>
                    <a:pt x="124604" y="28506"/>
                  </a:lnTo>
                  <a:lnTo>
                    <a:pt x="124749" y="30968"/>
                  </a:lnTo>
                  <a:lnTo>
                    <a:pt x="124885" y="33413"/>
                  </a:lnTo>
                  <a:lnTo>
                    <a:pt x="125004" y="35850"/>
                  </a:lnTo>
                  <a:lnTo>
                    <a:pt x="125107" y="38269"/>
                  </a:lnTo>
                  <a:lnTo>
                    <a:pt x="125209" y="40671"/>
                  </a:lnTo>
                  <a:lnTo>
                    <a:pt x="125294" y="43048"/>
                  </a:lnTo>
                  <a:lnTo>
                    <a:pt x="125362" y="45417"/>
                  </a:lnTo>
                  <a:lnTo>
                    <a:pt x="125430" y="47760"/>
                  </a:lnTo>
                  <a:lnTo>
                    <a:pt x="125482" y="50085"/>
                  </a:lnTo>
                  <a:lnTo>
                    <a:pt x="125524" y="52386"/>
                  </a:lnTo>
                  <a:lnTo>
                    <a:pt x="125558" y="54669"/>
                  </a:lnTo>
                  <a:lnTo>
                    <a:pt x="125575" y="56926"/>
                  </a:lnTo>
                  <a:lnTo>
                    <a:pt x="125592" y="59167"/>
                  </a:lnTo>
                  <a:lnTo>
                    <a:pt x="125601" y="61382"/>
                  </a:lnTo>
                  <a:lnTo>
                    <a:pt x="125592" y="63571"/>
                  </a:lnTo>
                  <a:lnTo>
                    <a:pt x="125584" y="65735"/>
                  </a:lnTo>
                  <a:lnTo>
                    <a:pt x="125567" y="67874"/>
                  </a:lnTo>
                  <a:lnTo>
                    <a:pt x="125541" y="69987"/>
                  </a:lnTo>
                  <a:lnTo>
                    <a:pt x="125507" y="72074"/>
                  </a:lnTo>
                  <a:lnTo>
                    <a:pt x="125464" y="74127"/>
                  </a:lnTo>
                  <a:lnTo>
                    <a:pt x="125422" y="76155"/>
                  </a:lnTo>
                  <a:lnTo>
                    <a:pt x="125371" y="78157"/>
                  </a:lnTo>
                  <a:lnTo>
                    <a:pt x="125311" y="80125"/>
                  </a:lnTo>
                  <a:lnTo>
                    <a:pt x="125252" y="82067"/>
                  </a:lnTo>
                  <a:lnTo>
                    <a:pt x="125175" y="83975"/>
                  </a:lnTo>
                  <a:lnTo>
                    <a:pt x="125107" y="85850"/>
                  </a:lnTo>
                  <a:lnTo>
                    <a:pt x="125030" y="87690"/>
                  </a:lnTo>
                  <a:lnTo>
                    <a:pt x="124945" y="89504"/>
                  </a:lnTo>
                  <a:lnTo>
                    <a:pt x="124860" y="91276"/>
                  </a:lnTo>
                  <a:lnTo>
                    <a:pt x="124774" y="93014"/>
                  </a:lnTo>
                  <a:lnTo>
                    <a:pt x="124578" y="96388"/>
                  </a:lnTo>
                  <a:lnTo>
                    <a:pt x="124383" y="99608"/>
                  </a:lnTo>
                  <a:lnTo>
                    <a:pt x="124178" y="102684"/>
                  </a:lnTo>
                  <a:lnTo>
                    <a:pt x="123965" y="105589"/>
                  </a:lnTo>
                  <a:lnTo>
                    <a:pt x="123752" y="108332"/>
                  </a:lnTo>
                  <a:lnTo>
                    <a:pt x="123539" y="110905"/>
                  </a:lnTo>
                  <a:lnTo>
                    <a:pt x="123326" y="113299"/>
                  </a:lnTo>
                  <a:lnTo>
                    <a:pt x="123122" y="115505"/>
                  </a:lnTo>
                  <a:lnTo>
                    <a:pt x="122926" y="117533"/>
                  </a:lnTo>
                  <a:lnTo>
                    <a:pt x="122738" y="119356"/>
                  </a:lnTo>
                  <a:lnTo>
                    <a:pt x="122568" y="120992"/>
                  </a:lnTo>
                  <a:lnTo>
                    <a:pt x="122406" y="122406"/>
                  </a:lnTo>
                  <a:lnTo>
                    <a:pt x="122406" y="122406"/>
                  </a:lnTo>
                  <a:lnTo>
                    <a:pt x="120992" y="122568"/>
                  </a:lnTo>
                  <a:lnTo>
                    <a:pt x="119356" y="122738"/>
                  </a:lnTo>
                  <a:lnTo>
                    <a:pt x="117533" y="122926"/>
                  </a:lnTo>
                  <a:lnTo>
                    <a:pt x="115505" y="123122"/>
                  </a:lnTo>
                  <a:lnTo>
                    <a:pt x="113299" y="123326"/>
                  </a:lnTo>
                  <a:lnTo>
                    <a:pt x="110905" y="123539"/>
                  </a:lnTo>
                  <a:lnTo>
                    <a:pt x="108332" y="123752"/>
                  </a:lnTo>
                  <a:lnTo>
                    <a:pt x="105589" y="123965"/>
                  </a:lnTo>
                  <a:lnTo>
                    <a:pt x="102684" y="124178"/>
                  </a:lnTo>
                  <a:lnTo>
                    <a:pt x="99608" y="124382"/>
                  </a:lnTo>
                  <a:lnTo>
                    <a:pt x="96388" y="124587"/>
                  </a:lnTo>
                  <a:lnTo>
                    <a:pt x="93014" y="124774"/>
                  </a:lnTo>
                  <a:lnTo>
                    <a:pt x="91276" y="124860"/>
                  </a:lnTo>
                  <a:lnTo>
                    <a:pt x="89504" y="124945"/>
                  </a:lnTo>
                  <a:lnTo>
                    <a:pt x="87690" y="125030"/>
                  </a:lnTo>
                  <a:lnTo>
                    <a:pt x="85850" y="125107"/>
                  </a:lnTo>
                  <a:lnTo>
                    <a:pt x="83975" y="125183"/>
                  </a:lnTo>
                  <a:lnTo>
                    <a:pt x="82067" y="125251"/>
                  </a:lnTo>
                  <a:lnTo>
                    <a:pt x="80125" y="125311"/>
                  </a:lnTo>
                  <a:lnTo>
                    <a:pt x="78157" y="125371"/>
                  </a:lnTo>
                  <a:lnTo>
                    <a:pt x="76155" y="125422"/>
                  </a:lnTo>
                  <a:lnTo>
                    <a:pt x="74127" y="125473"/>
                  </a:lnTo>
                  <a:lnTo>
                    <a:pt x="72074" y="125507"/>
                  </a:lnTo>
                  <a:lnTo>
                    <a:pt x="69987" y="125541"/>
                  </a:lnTo>
                  <a:lnTo>
                    <a:pt x="67874" y="125567"/>
                  </a:lnTo>
                  <a:lnTo>
                    <a:pt x="65735" y="125584"/>
                  </a:lnTo>
                  <a:lnTo>
                    <a:pt x="63572" y="125601"/>
                  </a:lnTo>
                  <a:lnTo>
                    <a:pt x="61382" y="125601"/>
                  </a:lnTo>
                  <a:lnTo>
                    <a:pt x="59167" y="125592"/>
                  </a:lnTo>
                  <a:lnTo>
                    <a:pt x="56926" y="125575"/>
                  </a:lnTo>
                  <a:lnTo>
                    <a:pt x="54669" y="125558"/>
                  </a:lnTo>
                  <a:lnTo>
                    <a:pt x="52386" y="125524"/>
                  </a:lnTo>
                  <a:lnTo>
                    <a:pt x="50077" y="125481"/>
                  </a:lnTo>
                  <a:lnTo>
                    <a:pt x="47760" y="125430"/>
                  </a:lnTo>
                  <a:lnTo>
                    <a:pt x="45408" y="125362"/>
                  </a:lnTo>
                  <a:lnTo>
                    <a:pt x="43048" y="125294"/>
                  </a:lnTo>
                  <a:lnTo>
                    <a:pt x="40663" y="125209"/>
                  </a:lnTo>
                  <a:lnTo>
                    <a:pt x="38269" y="125115"/>
                  </a:lnTo>
                  <a:lnTo>
                    <a:pt x="35850" y="125004"/>
                  </a:lnTo>
                  <a:lnTo>
                    <a:pt x="33413" y="124885"/>
                  </a:lnTo>
                  <a:lnTo>
                    <a:pt x="30968" y="124757"/>
                  </a:lnTo>
                  <a:lnTo>
                    <a:pt x="28506" y="124612"/>
                  </a:lnTo>
                  <a:lnTo>
                    <a:pt x="26027" y="124451"/>
                  </a:lnTo>
                  <a:lnTo>
                    <a:pt x="23531" y="124280"/>
                  </a:lnTo>
                  <a:lnTo>
                    <a:pt x="21026" y="124101"/>
                  </a:lnTo>
                  <a:lnTo>
                    <a:pt x="18513" y="123897"/>
                  </a:lnTo>
                  <a:lnTo>
                    <a:pt x="15983" y="123684"/>
                  </a:lnTo>
                  <a:lnTo>
                    <a:pt x="13444" y="123462"/>
                  </a:lnTo>
                  <a:lnTo>
                    <a:pt x="10897" y="123215"/>
                  </a:lnTo>
                  <a:lnTo>
                    <a:pt x="8341" y="122960"/>
                  </a:lnTo>
                  <a:lnTo>
                    <a:pt x="5768" y="122687"/>
                  </a:lnTo>
                  <a:lnTo>
                    <a:pt x="3195" y="122406"/>
                  </a:lnTo>
                  <a:lnTo>
                    <a:pt x="3195" y="122406"/>
                  </a:lnTo>
                  <a:lnTo>
                    <a:pt x="2905" y="119825"/>
                  </a:lnTo>
                  <a:lnTo>
                    <a:pt x="2641" y="117260"/>
                  </a:lnTo>
                  <a:lnTo>
                    <a:pt x="2377" y="114704"/>
                  </a:lnTo>
                  <a:lnTo>
                    <a:pt x="2139" y="112157"/>
                  </a:lnTo>
                  <a:lnTo>
                    <a:pt x="1909" y="109618"/>
                  </a:lnTo>
                  <a:lnTo>
                    <a:pt x="1704" y="107088"/>
                  </a:lnTo>
                  <a:lnTo>
                    <a:pt x="1500" y="104575"/>
                  </a:lnTo>
                  <a:lnTo>
                    <a:pt x="1321" y="102070"/>
                  </a:lnTo>
                  <a:lnTo>
                    <a:pt x="1150" y="99574"/>
                  </a:lnTo>
                  <a:lnTo>
                    <a:pt x="989" y="97095"/>
                  </a:lnTo>
                  <a:lnTo>
                    <a:pt x="844" y="94633"/>
                  </a:lnTo>
                  <a:lnTo>
                    <a:pt x="716" y="92188"/>
                  </a:lnTo>
                  <a:lnTo>
                    <a:pt x="597" y="89751"/>
                  </a:lnTo>
                  <a:lnTo>
                    <a:pt x="486" y="87332"/>
                  </a:lnTo>
                  <a:lnTo>
                    <a:pt x="392" y="84938"/>
                  </a:lnTo>
                  <a:lnTo>
                    <a:pt x="307" y="82553"/>
                  </a:lnTo>
                  <a:lnTo>
                    <a:pt x="239" y="80193"/>
                  </a:lnTo>
                  <a:lnTo>
                    <a:pt x="171" y="77841"/>
                  </a:lnTo>
                  <a:lnTo>
                    <a:pt x="120" y="75516"/>
                  </a:lnTo>
                  <a:lnTo>
                    <a:pt x="77" y="73215"/>
                  </a:lnTo>
                  <a:lnTo>
                    <a:pt x="43" y="70932"/>
                  </a:lnTo>
                  <a:lnTo>
                    <a:pt x="17" y="68675"/>
                  </a:lnTo>
                  <a:lnTo>
                    <a:pt x="9" y="66434"/>
                  </a:lnTo>
                  <a:lnTo>
                    <a:pt x="0" y="64219"/>
                  </a:lnTo>
                  <a:lnTo>
                    <a:pt x="0" y="62029"/>
                  </a:lnTo>
                  <a:lnTo>
                    <a:pt x="17" y="59866"/>
                  </a:lnTo>
                  <a:lnTo>
                    <a:pt x="34" y="57727"/>
                  </a:lnTo>
                  <a:lnTo>
                    <a:pt x="60" y="55614"/>
                  </a:lnTo>
                  <a:lnTo>
                    <a:pt x="94" y="53527"/>
                  </a:lnTo>
                  <a:lnTo>
                    <a:pt x="128" y="51474"/>
                  </a:lnTo>
                  <a:lnTo>
                    <a:pt x="179" y="49446"/>
                  </a:lnTo>
                  <a:lnTo>
                    <a:pt x="230" y="47444"/>
                  </a:lnTo>
                  <a:lnTo>
                    <a:pt x="290" y="45476"/>
                  </a:lnTo>
                  <a:lnTo>
                    <a:pt x="350" y="43534"/>
                  </a:lnTo>
                  <a:lnTo>
                    <a:pt x="418" y="41626"/>
                  </a:lnTo>
                  <a:lnTo>
                    <a:pt x="494" y="39751"/>
                  </a:lnTo>
                  <a:lnTo>
                    <a:pt x="571" y="37911"/>
                  </a:lnTo>
                  <a:lnTo>
                    <a:pt x="656" y="36097"/>
                  </a:lnTo>
                  <a:lnTo>
                    <a:pt x="741" y="34325"/>
                  </a:lnTo>
                  <a:lnTo>
                    <a:pt x="827" y="32587"/>
                  </a:lnTo>
                  <a:lnTo>
                    <a:pt x="1014" y="29213"/>
                  </a:lnTo>
                  <a:lnTo>
                    <a:pt x="1219" y="25993"/>
                  </a:lnTo>
                  <a:lnTo>
                    <a:pt x="1423" y="22926"/>
                  </a:lnTo>
                  <a:lnTo>
                    <a:pt x="1636" y="20012"/>
                  </a:lnTo>
                  <a:lnTo>
                    <a:pt x="1849" y="17269"/>
                  </a:lnTo>
                  <a:lnTo>
                    <a:pt x="2062" y="14696"/>
                  </a:lnTo>
                  <a:lnTo>
                    <a:pt x="2266" y="12302"/>
                  </a:lnTo>
                  <a:lnTo>
                    <a:pt x="2471" y="10096"/>
                  </a:lnTo>
                  <a:lnTo>
                    <a:pt x="2675" y="8068"/>
                  </a:lnTo>
                  <a:lnTo>
                    <a:pt x="2863" y="6245"/>
                  </a:lnTo>
                  <a:lnTo>
                    <a:pt x="3033" y="4609"/>
                  </a:lnTo>
                  <a:lnTo>
                    <a:pt x="3187" y="3186"/>
                  </a:lnTo>
                  <a:lnTo>
                    <a:pt x="3187" y="3186"/>
                  </a:lnTo>
                  <a:lnTo>
                    <a:pt x="4609" y="3033"/>
                  </a:lnTo>
                  <a:lnTo>
                    <a:pt x="6236" y="2863"/>
                  </a:lnTo>
                  <a:lnTo>
                    <a:pt x="8068" y="2675"/>
                  </a:lnTo>
                  <a:lnTo>
                    <a:pt x="10087" y="2479"/>
                  </a:lnTo>
                  <a:lnTo>
                    <a:pt x="12302" y="2266"/>
                  </a:lnTo>
                  <a:lnTo>
                    <a:pt x="14696" y="2062"/>
                  </a:lnTo>
                  <a:lnTo>
                    <a:pt x="17269" y="1849"/>
                  </a:lnTo>
                  <a:lnTo>
                    <a:pt x="20012" y="1636"/>
                  </a:lnTo>
                  <a:lnTo>
                    <a:pt x="22917" y="1423"/>
                  </a:lnTo>
                  <a:lnTo>
                    <a:pt x="25984" y="1218"/>
                  </a:lnTo>
                  <a:lnTo>
                    <a:pt x="29213" y="1014"/>
                  </a:lnTo>
                  <a:lnTo>
                    <a:pt x="32587" y="827"/>
                  </a:lnTo>
                  <a:lnTo>
                    <a:pt x="34325" y="741"/>
                  </a:lnTo>
                  <a:lnTo>
                    <a:pt x="36097" y="656"/>
                  </a:lnTo>
                  <a:lnTo>
                    <a:pt x="37903" y="571"/>
                  </a:lnTo>
                  <a:lnTo>
                    <a:pt x="39751" y="494"/>
                  </a:lnTo>
                  <a:lnTo>
                    <a:pt x="41626" y="418"/>
                  </a:lnTo>
                  <a:lnTo>
                    <a:pt x="43534" y="349"/>
                  </a:lnTo>
                  <a:lnTo>
                    <a:pt x="45468" y="290"/>
                  </a:lnTo>
                  <a:lnTo>
                    <a:pt x="47444" y="230"/>
                  </a:lnTo>
                  <a:lnTo>
                    <a:pt x="49438" y="179"/>
                  </a:lnTo>
                  <a:lnTo>
                    <a:pt x="51474" y="137"/>
                  </a:lnTo>
                  <a:lnTo>
                    <a:pt x="53527" y="94"/>
                  </a:lnTo>
                  <a:lnTo>
                    <a:pt x="55614" y="60"/>
                  </a:lnTo>
                  <a:lnTo>
                    <a:pt x="57727" y="34"/>
                  </a:lnTo>
                  <a:lnTo>
                    <a:pt x="59866" y="17"/>
                  </a:lnTo>
                  <a:lnTo>
                    <a:pt x="62030" y="9"/>
                  </a:lnTo>
                  <a:lnTo>
                    <a:pt x="64219" y="0"/>
                  </a:lnTo>
                  <a:lnTo>
                    <a:pt x="66434" y="9"/>
                  </a:lnTo>
                  <a:lnTo>
                    <a:pt x="68675" y="26"/>
                  </a:lnTo>
                  <a:lnTo>
                    <a:pt x="70932" y="43"/>
                  </a:lnTo>
                  <a:lnTo>
                    <a:pt x="73215" y="77"/>
                  </a:lnTo>
                  <a:lnTo>
                    <a:pt x="75516" y="119"/>
                  </a:lnTo>
                  <a:lnTo>
                    <a:pt x="77841" y="171"/>
                  </a:lnTo>
                  <a:lnTo>
                    <a:pt x="80184" y="239"/>
                  </a:lnTo>
                  <a:lnTo>
                    <a:pt x="82553" y="307"/>
                  </a:lnTo>
                  <a:lnTo>
                    <a:pt x="84930" y="392"/>
                  </a:lnTo>
                  <a:lnTo>
                    <a:pt x="87332" y="494"/>
                  </a:lnTo>
                  <a:lnTo>
                    <a:pt x="89751" y="597"/>
                  </a:lnTo>
                  <a:lnTo>
                    <a:pt x="92179" y="716"/>
                  </a:lnTo>
                  <a:lnTo>
                    <a:pt x="94633" y="852"/>
                  </a:lnTo>
                  <a:lnTo>
                    <a:pt x="97095" y="988"/>
                  </a:lnTo>
                  <a:lnTo>
                    <a:pt x="99574" y="1150"/>
                  </a:lnTo>
                  <a:lnTo>
                    <a:pt x="102070" y="1321"/>
                  </a:lnTo>
                  <a:lnTo>
                    <a:pt x="104575" y="1500"/>
                  </a:lnTo>
                  <a:lnTo>
                    <a:pt x="107088" y="1704"/>
                  </a:lnTo>
                  <a:lnTo>
                    <a:pt x="109619" y="1917"/>
                  </a:lnTo>
                  <a:lnTo>
                    <a:pt x="112157" y="2139"/>
                  </a:lnTo>
                  <a:lnTo>
                    <a:pt x="114705" y="2377"/>
                  </a:lnTo>
                  <a:lnTo>
                    <a:pt x="117260" y="2641"/>
                  </a:lnTo>
                  <a:lnTo>
                    <a:pt x="119825" y="2905"/>
                  </a:lnTo>
                  <a:lnTo>
                    <a:pt x="122406" y="3195"/>
                  </a:lnTo>
                  <a:lnTo>
                    <a:pt x="122406" y="31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5"/>
            <p:cNvSpPr/>
            <p:nvPr/>
          </p:nvSpPr>
          <p:spPr>
            <a:xfrm>
              <a:off x="-1678900" y="-5645775"/>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5"/>
            <p:cNvSpPr/>
            <p:nvPr/>
          </p:nvSpPr>
          <p:spPr>
            <a:xfrm>
              <a:off x="-4142925" y="-5129075"/>
              <a:ext cx="1947775" cy="1947350"/>
            </a:xfrm>
            <a:custGeom>
              <a:avLst/>
              <a:gdLst/>
              <a:ahLst/>
              <a:cxnLst/>
              <a:rect l="l" t="t" r="r" b="b"/>
              <a:pathLst>
                <a:path w="77911" h="77894" extrusionOk="0">
                  <a:moveTo>
                    <a:pt x="45349" y="1"/>
                  </a:moveTo>
                  <a:lnTo>
                    <a:pt x="45085" y="9"/>
                  </a:lnTo>
                  <a:lnTo>
                    <a:pt x="44821" y="26"/>
                  </a:lnTo>
                  <a:lnTo>
                    <a:pt x="44566" y="52"/>
                  </a:lnTo>
                  <a:lnTo>
                    <a:pt x="44318" y="95"/>
                  </a:lnTo>
                  <a:lnTo>
                    <a:pt x="44071" y="154"/>
                  </a:lnTo>
                  <a:lnTo>
                    <a:pt x="43824" y="222"/>
                  </a:lnTo>
                  <a:lnTo>
                    <a:pt x="43586" y="299"/>
                  </a:lnTo>
                  <a:lnTo>
                    <a:pt x="43356" y="384"/>
                  </a:lnTo>
                  <a:lnTo>
                    <a:pt x="43126" y="486"/>
                  </a:lnTo>
                  <a:lnTo>
                    <a:pt x="42904" y="597"/>
                  </a:lnTo>
                  <a:lnTo>
                    <a:pt x="42691" y="716"/>
                  </a:lnTo>
                  <a:lnTo>
                    <a:pt x="42487" y="853"/>
                  </a:lnTo>
                  <a:lnTo>
                    <a:pt x="42282" y="989"/>
                  </a:lnTo>
                  <a:lnTo>
                    <a:pt x="42086" y="1142"/>
                  </a:lnTo>
                  <a:lnTo>
                    <a:pt x="41899" y="1296"/>
                  </a:lnTo>
                  <a:lnTo>
                    <a:pt x="41720" y="1466"/>
                  </a:lnTo>
                  <a:lnTo>
                    <a:pt x="41550" y="1645"/>
                  </a:lnTo>
                  <a:lnTo>
                    <a:pt x="41388" y="1824"/>
                  </a:lnTo>
                  <a:lnTo>
                    <a:pt x="41234" y="2020"/>
                  </a:lnTo>
                  <a:lnTo>
                    <a:pt x="41090" y="2216"/>
                  </a:lnTo>
                  <a:lnTo>
                    <a:pt x="40953" y="2420"/>
                  </a:lnTo>
                  <a:lnTo>
                    <a:pt x="40826" y="2633"/>
                  </a:lnTo>
                  <a:lnTo>
                    <a:pt x="40715" y="2855"/>
                  </a:lnTo>
                  <a:lnTo>
                    <a:pt x="40613" y="3076"/>
                  </a:lnTo>
                  <a:lnTo>
                    <a:pt x="40519" y="3306"/>
                  </a:lnTo>
                  <a:lnTo>
                    <a:pt x="40434" y="3545"/>
                  </a:lnTo>
                  <a:lnTo>
                    <a:pt x="40365" y="3783"/>
                  </a:lnTo>
                  <a:lnTo>
                    <a:pt x="40306" y="4030"/>
                  </a:lnTo>
                  <a:lnTo>
                    <a:pt x="40255" y="4286"/>
                  </a:lnTo>
                  <a:lnTo>
                    <a:pt x="40221" y="4542"/>
                  </a:lnTo>
                  <a:lnTo>
                    <a:pt x="40195" y="4797"/>
                  </a:lnTo>
                  <a:lnTo>
                    <a:pt x="40187" y="5061"/>
                  </a:lnTo>
                  <a:lnTo>
                    <a:pt x="40195" y="5325"/>
                  </a:lnTo>
                  <a:lnTo>
                    <a:pt x="40212" y="5581"/>
                  </a:lnTo>
                  <a:lnTo>
                    <a:pt x="40238" y="5837"/>
                  </a:lnTo>
                  <a:lnTo>
                    <a:pt x="40280" y="6092"/>
                  </a:lnTo>
                  <a:lnTo>
                    <a:pt x="40331" y="6339"/>
                  </a:lnTo>
                  <a:lnTo>
                    <a:pt x="40400" y="6586"/>
                  </a:lnTo>
                  <a:lnTo>
                    <a:pt x="40476" y="6816"/>
                  </a:lnTo>
                  <a:lnTo>
                    <a:pt x="40570" y="7055"/>
                  </a:lnTo>
                  <a:lnTo>
                    <a:pt x="40672" y="7276"/>
                  </a:lnTo>
                  <a:lnTo>
                    <a:pt x="40783" y="7498"/>
                  </a:lnTo>
                  <a:lnTo>
                    <a:pt x="40902" y="7719"/>
                  </a:lnTo>
                  <a:lnTo>
                    <a:pt x="41030" y="7924"/>
                  </a:lnTo>
                  <a:lnTo>
                    <a:pt x="41175" y="8128"/>
                  </a:lnTo>
                  <a:lnTo>
                    <a:pt x="41320" y="8324"/>
                  </a:lnTo>
                  <a:lnTo>
                    <a:pt x="41482" y="8512"/>
                  </a:lnTo>
                  <a:lnTo>
                    <a:pt x="41643" y="8691"/>
                  </a:lnTo>
                  <a:lnTo>
                    <a:pt x="41822" y="8861"/>
                  </a:lnTo>
                  <a:lnTo>
                    <a:pt x="42010" y="9023"/>
                  </a:lnTo>
                  <a:lnTo>
                    <a:pt x="42197" y="9176"/>
                  </a:lnTo>
                  <a:lnTo>
                    <a:pt x="42402" y="9321"/>
                  </a:lnTo>
                  <a:lnTo>
                    <a:pt x="42606" y="9457"/>
                  </a:lnTo>
                  <a:lnTo>
                    <a:pt x="42819" y="9577"/>
                  </a:lnTo>
                  <a:lnTo>
                    <a:pt x="43032" y="9696"/>
                  </a:lnTo>
                  <a:lnTo>
                    <a:pt x="43262" y="9798"/>
                  </a:lnTo>
                  <a:lnTo>
                    <a:pt x="43492" y="9892"/>
                  </a:lnTo>
                  <a:lnTo>
                    <a:pt x="43731" y="9977"/>
                  </a:lnTo>
                  <a:lnTo>
                    <a:pt x="43969" y="10045"/>
                  </a:lnTo>
                  <a:lnTo>
                    <a:pt x="44216" y="10105"/>
                  </a:lnTo>
                  <a:lnTo>
                    <a:pt x="44472" y="10156"/>
                  </a:lnTo>
                  <a:lnTo>
                    <a:pt x="44727" y="10190"/>
                  </a:lnTo>
                  <a:lnTo>
                    <a:pt x="44983" y="10207"/>
                  </a:lnTo>
                  <a:lnTo>
                    <a:pt x="45247" y="10224"/>
                  </a:lnTo>
                  <a:lnTo>
                    <a:pt x="47999" y="10250"/>
                  </a:lnTo>
                  <a:lnTo>
                    <a:pt x="50742" y="10301"/>
                  </a:lnTo>
                  <a:lnTo>
                    <a:pt x="53485" y="10360"/>
                  </a:lnTo>
                  <a:lnTo>
                    <a:pt x="56211" y="10437"/>
                  </a:lnTo>
                  <a:lnTo>
                    <a:pt x="58929" y="10531"/>
                  </a:lnTo>
                  <a:lnTo>
                    <a:pt x="61638" y="10633"/>
                  </a:lnTo>
                  <a:lnTo>
                    <a:pt x="64330" y="10752"/>
                  </a:lnTo>
                  <a:lnTo>
                    <a:pt x="67005" y="10889"/>
                  </a:lnTo>
                  <a:lnTo>
                    <a:pt x="67108" y="12942"/>
                  </a:lnTo>
                  <a:lnTo>
                    <a:pt x="67201" y="14978"/>
                  </a:lnTo>
                  <a:lnTo>
                    <a:pt x="67287" y="17005"/>
                  </a:lnTo>
                  <a:lnTo>
                    <a:pt x="67363" y="19016"/>
                  </a:lnTo>
                  <a:lnTo>
                    <a:pt x="67431" y="21010"/>
                  </a:lnTo>
                  <a:lnTo>
                    <a:pt x="67491" y="22986"/>
                  </a:lnTo>
                  <a:lnTo>
                    <a:pt x="67542" y="24954"/>
                  </a:lnTo>
                  <a:lnTo>
                    <a:pt x="67585" y="26905"/>
                  </a:lnTo>
                  <a:lnTo>
                    <a:pt x="67619" y="28830"/>
                  </a:lnTo>
                  <a:lnTo>
                    <a:pt x="67644" y="30747"/>
                  </a:lnTo>
                  <a:lnTo>
                    <a:pt x="67670" y="32638"/>
                  </a:lnTo>
                  <a:lnTo>
                    <a:pt x="67687" y="34513"/>
                  </a:lnTo>
                  <a:lnTo>
                    <a:pt x="67696" y="36370"/>
                  </a:lnTo>
                  <a:lnTo>
                    <a:pt x="67696" y="38202"/>
                  </a:lnTo>
                  <a:lnTo>
                    <a:pt x="67687" y="40016"/>
                  </a:lnTo>
                  <a:lnTo>
                    <a:pt x="67678" y="41805"/>
                  </a:lnTo>
                  <a:lnTo>
                    <a:pt x="67661" y="43569"/>
                  </a:lnTo>
                  <a:lnTo>
                    <a:pt x="67644" y="45315"/>
                  </a:lnTo>
                  <a:lnTo>
                    <a:pt x="67619" y="47036"/>
                  </a:lnTo>
                  <a:lnTo>
                    <a:pt x="67585" y="48731"/>
                  </a:lnTo>
                  <a:lnTo>
                    <a:pt x="67517" y="52045"/>
                  </a:lnTo>
                  <a:lnTo>
                    <a:pt x="67423" y="55257"/>
                  </a:lnTo>
                  <a:lnTo>
                    <a:pt x="67321" y="58358"/>
                  </a:lnTo>
                  <a:lnTo>
                    <a:pt x="67201" y="61340"/>
                  </a:lnTo>
                  <a:lnTo>
                    <a:pt x="67074" y="64194"/>
                  </a:lnTo>
                  <a:lnTo>
                    <a:pt x="66946" y="66929"/>
                  </a:lnTo>
                  <a:lnTo>
                    <a:pt x="64211" y="67057"/>
                  </a:lnTo>
                  <a:lnTo>
                    <a:pt x="61349" y="67184"/>
                  </a:lnTo>
                  <a:lnTo>
                    <a:pt x="58375" y="67304"/>
                  </a:lnTo>
                  <a:lnTo>
                    <a:pt x="55274" y="67406"/>
                  </a:lnTo>
                  <a:lnTo>
                    <a:pt x="52063" y="67500"/>
                  </a:lnTo>
                  <a:lnTo>
                    <a:pt x="48749" y="67576"/>
                  </a:lnTo>
                  <a:lnTo>
                    <a:pt x="47053" y="67602"/>
                  </a:lnTo>
                  <a:lnTo>
                    <a:pt x="45332" y="67627"/>
                  </a:lnTo>
                  <a:lnTo>
                    <a:pt x="43594" y="67653"/>
                  </a:lnTo>
                  <a:lnTo>
                    <a:pt x="41822" y="67661"/>
                  </a:lnTo>
                  <a:lnTo>
                    <a:pt x="40033" y="67670"/>
                  </a:lnTo>
                  <a:lnTo>
                    <a:pt x="38219" y="67678"/>
                  </a:lnTo>
                  <a:lnTo>
                    <a:pt x="36387" y="67678"/>
                  </a:lnTo>
                  <a:lnTo>
                    <a:pt x="34530" y="67670"/>
                  </a:lnTo>
                  <a:lnTo>
                    <a:pt x="32656" y="67653"/>
                  </a:lnTo>
                  <a:lnTo>
                    <a:pt x="30764" y="67627"/>
                  </a:lnTo>
                  <a:lnTo>
                    <a:pt x="28847" y="67602"/>
                  </a:lnTo>
                  <a:lnTo>
                    <a:pt x="26922" y="67568"/>
                  </a:lnTo>
                  <a:lnTo>
                    <a:pt x="24971" y="67525"/>
                  </a:lnTo>
                  <a:lnTo>
                    <a:pt x="23012" y="67474"/>
                  </a:lnTo>
                  <a:lnTo>
                    <a:pt x="21027" y="67414"/>
                  </a:lnTo>
                  <a:lnTo>
                    <a:pt x="19033" y="67346"/>
                  </a:lnTo>
                  <a:lnTo>
                    <a:pt x="17023" y="67269"/>
                  </a:lnTo>
                  <a:lnTo>
                    <a:pt x="14995" y="67184"/>
                  </a:lnTo>
                  <a:lnTo>
                    <a:pt x="12959" y="67091"/>
                  </a:lnTo>
                  <a:lnTo>
                    <a:pt x="10906" y="66988"/>
                  </a:lnTo>
                  <a:lnTo>
                    <a:pt x="10803" y="64935"/>
                  </a:lnTo>
                  <a:lnTo>
                    <a:pt x="10710" y="62899"/>
                  </a:lnTo>
                  <a:lnTo>
                    <a:pt x="10625" y="60871"/>
                  </a:lnTo>
                  <a:lnTo>
                    <a:pt x="10548" y="58861"/>
                  </a:lnTo>
                  <a:lnTo>
                    <a:pt x="10480" y="56867"/>
                  </a:lnTo>
                  <a:lnTo>
                    <a:pt x="10420" y="54882"/>
                  </a:lnTo>
                  <a:lnTo>
                    <a:pt x="10369" y="52923"/>
                  </a:lnTo>
                  <a:lnTo>
                    <a:pt x="10326" y="50972"/>
                  </a:lnTo>
                  <a:lnTo>
                    <a:pt x="10292" y="49047"/>
                  </a:lnTo>
                  <a:lnTo>
                    <a:pt x="10258" y="47130"/>
                  </a:lnTo>
                  <a:lnTo>
                    <a:pt x="10241" y="45239"/>
                  </a:lnTo>
                  <a:lnTo>
                    <a:pt x="10224" y="43364"/>
                  </a:lnTo>
                  <a:lnTo>
                    <a:pt x="10216" y="41507"/>
                  </a:lnTo>
                  <a:lnTo>
                    <a:pt x="10216" y="39675"/>
                  </a:lnTo>
                  <a:lnTo>
                    <a:pt x="10216" y="37861"/>
                  </a:lnTo>
                  <a:lnTo>
                    <a:pt x="10233" y="36072"/>
                  </a:lnTo>
                  <a:lnTo>
                    <a:pt x="10241" y="34300"/>
                  </a:lnTo>
                  <a:lnTo>
                    <a:pt x="10267" y="32562"/>
                  </a:lnTo>
                  <a:lnTo>
                    <a:pt x="10292" y="30841"/>
                  </a:lnTo>
                  <a:lnTo>
                    <a:pt x="10318" y="29145"/>
                  </a:lnTo>
                  <a:lnTo>
                    <a:pt x="10394" y="25823"/>
                  </a:lnTo>
                  <a:lnTo>
                    <a:pt x="10488" y="22620"/>
                  </a:lnTo>
                  <a:lnTo>
                    <a:pt x="10590" y="19519"/>
                  </a:lnTo>
                  <a:lnTo>
                    <a:pt x="10710" y="16537"/>
                  </a:lnTo>
                  <a:lnTo>
                    <a:pt x="10829" y="13683"/>
                  </a:lnTo>
                  <a:lnTo>
                    <a:pt x="10965" y="10948"/>
                  </a:lnTo>
                  <a:lnTo>
                    <a:pt x="13342" y="10829"/>
                  </a:lnTo>
                  <a:lnTo>
                    <a:pt x="15719" y="10727"/>
                  </a:lnTo>
                  <a:lnTo>
                    <a:pt x="18087" y="10624"/>
                  </a:lnTo>
                  <a:lnTo>
                    <a:pt x="20464" y="10539"/>
                  </a:lnTo>
                  <a:lnTo>
                    <a:pt x="20728" y="10522"/>
                  </a:lnTo>
                  <a:lnTo>
                    <a:pt x="20984" y="10497"/>
                  </a:lnTo>
                  <a:lnTo>
                    <a:pt x="21240" y="10454"/>
                  </a:lnTo>
                  <a:lnTo>
                    <a:pt x="21495" y="10403"/>
                  </a:lnTo>
                  <a:lnTo>
                    <a:pt x="21734" y="10335"/>
                  </a:lnTo>
                  <a:lnTo>
                    <a:pt x="21972" y="10258"/>
                  </a:lnTo>
                  <a:lnTo>
                    <a:pt x="22211" y="10164"/>
                  </a:lnTo>
                  <a:lnTo>
                    <a:pt x="22441" y="10071"/>
                  </a:lnTo>
                  <a:lnTo>
                    <a:pt x="22662" y="9960"/>
                  </a:lnTo>
                  <a:lnTo>
                    <a:pt x="22875" y="9841"/>
                  </a:lnTo>
                  <a:lnTo>
                    <a:pt x="23088" y="9704"/>
                  </a:lnTo>
                  <a:lnTo>
                    <a:pt x="23293" y="9568"/>
                  </a:lnTo>
                  <a:lnTo>
                    <a:pt x="23489" y="9415"/>
                  </a:lnTo>
                  <a:lnTo>
                    <a:pt x="23676" y="9261"/>
                  </a:lnTo>
                  <a:lnTo>
                    <a:pt x="23855" y="9091"/>
                  </a:lnTo>
                  <a:lnTo>
                    <a:pt x="24025" y="8921"/>
                  </a:lnTo>
                  <a:lnTo>
                    <a:pt x="24187" y="8733"/>
                  </a:lnTo>
                  <a:lnTo>
                    <a:pt x="24341" y="8546"/>
                  </a:lnTo>
                  <a:lnTo>
                    <a:pt x="24485" y="8341"/>
                  </a:lnTo>
                  <a:lnTo>
                    <a:pt x="24622" y="8137"/>
                  </a:lnTo>
                  <a:lnTo>
                    <a:pt x="24750" y="7924"/>
                  </a:lnTo>
                  <a:lnTo>
                    <a:pt x="24860" y="7711"/>
                  </a:lnTo>
                  <a:lnTo>
                    <a:pt x="24971" y="7481"/>
                  </a:lnTo>
                  <a:lnTo>
                    <a:pt x="25065" y="7251"/>
                  </a:lnTo>
                  <a:lnTo>
                    <a:pt x="25141" y="7021"/>
                  </a:lnTo>
                  <a:lnTo>
                    <a:pt x="25218" y="6782"/>
                  </a:lnTo>
                  <a:lnTo>
                    <a:pt x="25278" y="6535"/>
                  </a:lnTo>
                  <a:lnTo>
                    <a:pt x="25329" y="6288"/>
                  </a:lnTo>
                  <a:lnTo>
                    <a:pt x="25363" y="6033"/>
                  </a:lnTo>
                  <a:lnTo>
                    <a:pt x="25389" y="5777"/>
                  </a:lnTo>
                  <a:lnTo>
                    <a:pt x="25397" y="5513"/>
                  </a:lnTo>
                  <a:lnTo>
                    <a:pt x="25397" y="5249"/>
                  </a:lnTo>
                  <a:lnTo>
                    <a:pt x="25380" y="4993"/>
                  </a:lnTo>
                  <a:lnTo>
                    <a:pt x="25346" y="4729"/>
                  </a:lnTo>
                  <a:lnTo>
                    <a:pt x="25303" y="4473"/>
                  </a:lnTo>
                  <a:lnTo>
                    <a:pt x="25252" y="4226"/>
                  </a:lnTo>
                  <a:lnTo>
                    <a:pt x="25184" y="3979"/>
                  </a:lnTo>
                  <a:lnTo>
                    <a:pt x="25107" y="3741"/>
                  </a:lnTo>
                  <a:lnTo>
                    <a:pt x="25022" y="3511"/>
                  </a:lnTo>
                  <a:lnTo>
                    <a:pt x="24920" y="3281"/>
                  </a:lnTo>
                  <a:lnTo>
                    <a:pt x="24809" y="3059"/>
                  </a:lnTo>
                  <a:lnTo>
                    <a:pt x="24690" y="2838"/>
                  </a:lnTo>
                  <a:lnTo>
                    <a:pt x="24562" y="2633"/>
                  </a:lnTo>
                  <a:lnTo>
                    <a:pt x="24417" y="2429"/>
                  </a:lnTo>
                  <a:lnTo>
                    <a:pt x="24272" y="2233"/>
                  </a:lnTo>
                  <a:lnTo>
                    <a:pt x="24111" y="2045"/>
                  </a:lnTo>
                  <a:lnTo>
                    <a:pt x="23949" y="1867"/>
                  </a:lnTo>
                  <a:lnTo>
                    <a:pt x="23770" y="1696"/>
                  </a:lnTo>
                  <a:lnTo>
                    <a:pt x="23582" y="1534"/>
                  </a:lnTo>
                  <a:lnTo>
                    <a:pt x="23395" y="1381"/>
                  </a:lnTo>
                  <a:lnTo>
                    <a:pt x="23199" y="1236"/>
                  </a:lnTo>
                  <a:lnTo>
                    <a:pt x="22995" y="1100"/>
                  </a:lnTo>
                  <a:lnTo>
                    <a:pt x="22782" y="972"/>
                  </a:lnTo>
                  <a:lnTo>
                    <a:pt x="22560" y="861"/>
                  </a:lnTo>
                  <a:lnTo>
                    <a:pt x="22339" y="751"/>
                  </a:lnTo>
                  <a:lnTo>
                    <a:pt x="22109" y="657"/>
                  </a:lnTo>
                  <a:lnTo>
                    <a:pt x="21870" y="572"/>
                  </a:lnTo>
                  <a:lnTo>
                    <a:pt x="21631" y="503"/>
                  </a:lnTo>
                  <a:lnTo>
                    <a:pt x="21384" y="444"/>
                  </a:lnTo>
                  <a:lnTo>
                    <a:pt x="21137" y="393"/>
                  </a:lnTo>
                  <a:lnTo>
                    <a:pt x="20882" y="359"/>
                  </a:lnTo>
                  <a:lnTo>
                    <a:pt x="20626" y="333"/>
                  </a:lnTo>
                  <a:lnTo>
                    <a:pt x="20371" y="325"/>
                  </a:lnTo>
                  <a:lnTo>
                    <a:pt x="20107" y="325"/>
                  </a:lnTo>
                  <a:lnTo>
                    <a:pt x="18317" y="393"/>
                  </a:lnTo>
                  <a:lnTo>
                    <a:pt x="16528" y="461"/>
                  </a:lnTo>
                  <a:lnTo>
                    <a:pt x="14731" y="538"/>
                  </a:lnTo>
                  <a:lnTo>
                    <a:pt x="12942" y="623"/>
                  </a:lnTo>
                  <a:lnTo>
                    <a:pt x="11153" y="708"/>
                  </a:lnTo>
                  <a:lnTo>
                    <a:pt x="9364" y="802"/>
                  </a:lnTo>
                  <a:lnTo>
                    <a:pt x="7583" y="904"/>
                  </a:lnTo>
                  <a:lnTo>
                    <a:pt x="5811" y="1006"/>
                  </a:lnTo>
                  <a:lnTo>
                    <a:pt x="5573" y="1032"/>
                  </a:lnTo>
                  <a:lnTo>
                    <a:pt x="5334" y="1057"/>
                  </a:lnTo>
                  <a:lnTo>
                    <a:pt x="5104" y="1100"/>
                  </a:lnTo>
                  <a:lnTo>
                    <a:pt x="4874" y="1151"/>
                  </a:lnTo>
                  <a:lnTo>
                    <a:pt x="4652" y="1219"/>
                  </a:lnTo>
                  <a:lnTo>
                    <a:pt x="4431" y="1287"/>
                  </a:lnTo>
                  <a:lnTo>
                    <a:pt x="4209" y="1372"/>
                  </a:lnTo>
                  <a:lnTo>
                    <a:pt x="3996" y="1458"/>
                  </a:lnTo>
                  <a:lnTo>
                    <a:pt x="3792" y="1560"/>
                  </a:lnTo>
                  <a:lnTo>
                    <a:pt x="3588" y="1671"/>
                  </a:lnTo>
                  <a:lnTo>
                    <a:pt x="3400" y="1790"/>
                  </a:lnTo>
                  <a:lnTo>
                    <a:pt x="3204" y="1909"/>
                  </a:lnTo>
                  <a:lnTo>
                    <a:pt x="3025" y="2045"/>
                  </a:lnTo>
                  <a:lnTo>
                    <a:pt x="2846" y="2190"/>
                  </a:lnTo>
                  <a:lnTo>
                    <a:pt x="2676" y="2335"/>
                  </a:lnTo>
                  <a:lnTo>
                    <a:pt x="2514" y="2497"/>
                  </a:lnTo>
                  <a:lnTo>
                    <a:pt x="2352" y="2659"/>
                  </a:lnTo>
                  <a:lnTo>
                    <a:pt x="2207" y="2829"/>
                  </a:lnTo>
                  <a:lnTo>
                    <a:pt x="2063" y="3008"/>
                  </a:lnTo>
                  <a:lnTo>
                    <a:pt x="1926" y="3187"/>
                  </a:lnTo>
                  <a:lnTo>
                    <a:pt x="1798" y="3383"/>
                  </a:lnTo>
                  <a:lnTo>
                    <a:pt x="1688" y="3579"/>
                  </a:lnTo>
                  <a:lnTo>
                    <a:pt x="1577" y="3775"/>
                  </a:lnTo>
                  <a:lnTo>
                    <a:pt x="1475" y="3988"/>
                  </a:lnTo>
                  <a:lnTo>
                    <a:pt x="1381" y="4192"/>
                  </a:lnTo>
                  <a:lnTo>
                    <a:pt x="1304" y="4414"/>
                  </a:lnTo>
                  <a:lnTo>
                    <a:pt x="1228" y="4635"/>
                  </a:lnTo>
                  <a:lnTo>
                    <a:pt x="1168" y="4857"/>
                  </a:lnTo>
                  <a:lnTo>
                    <a:pt x="1117" y="5087"/>
                  </a:lnTo>
                  <a:lnTo>
                    <a:pt x="1074" y="5325"/>
                  </a:lnTo>
                  <a:lnTo>
                    <a:pt x="1040" y="5555"/>
                  </a:lnTo>
                  <a:lnTo>
                    <a:pt x="1023" y="5803"/>
                  </a:lnTo>
                  <a:lnTo>
                    <a:pt x="853" y="8810"/>
                  </a:lnTo>
                  <a:lnTo>
                    <a:pt x="682" y="12013"/>
                  </a:lnTo>
                  <a:lnTo>
                    <a:pt x="606" y="13683"/>
                  </a:lnTo>
                  <a:lnTo>
                    <a:pt x="529" y="15395"/>
                  </a:lnTo>
                  <a:lnTo>
                    <a:pt x="452" y="17150"/>
                  </a:lnTo>
                  <a:lnTo>
                    <a:pt x="384" y="18956"/>
                  </a:lnTo>
                  <a:lnTo>
                    <a:pt x="316" y="20797"/>
                  </a:lnTo>
                  <a:lnTo>
                    <a:pt x="256" y="22679"/>
                  </a:lnTo>
                  <a:lnTo>
                    <a:pt x="205" y="24605"/>
                  </a:lnTo>
                  <a:lnTo>
                    <a:pt x="154" y="26564"/>
                  </a:lnTo>
                  <a:lnTo>
                    <a:pt x="112" y="28566"/>
                  </a:lnTo>
                  <a:lnTo>
                    <a:pt x="78" y="30594"/>
                  </a:lnTo>
                  <a:lnTo>
                    <a:pt x="44" y="32664"/>
                  </a:lnTo>
                  <a:lnTo>
                    <a:pt x="18" y="34768"/>
                  </a:lnTo>
                  <a:lnTo>
                    <a:pt x="1" y="36907"/>
                  </a:lnTo>
                  <a:lnTo>
                    <a:pt x="1" y="39079"/>
                  </a:lnTo>
                  <a:lnTo>
                    <a:pt x="1" y="41277"/>
                  </a:lnTo>
                  <a:lnTo>
                    <a:pt x="9" y="43501"/>
                  </a:lnTo>
                  <a:lnTo>
                    <a:pt x="26" y="45758"/>
                  </a:lnTo>
                  <a:lnTo>
                    <a:pt x="52" y="48041"/>
                  </a:lnTo>
                  <a:lnTo>
                    <a:pt x="95" y="50350"/>
                  </a:lnTo>
                  <a:lnTo>
                    <a:pt x="146" y="52684"/>
                  </a:lnTo>
                  <a:lnTo>
                    <a:pt x="205" y="55044"/>
                  </a:lnTo>
                  <a:lnTo>
                    <a:pt x="274" y="57430"/>
                  </a:lnTo>
                  <a:lnTo>
                    <a:pt x="359" y="59832"/>
                  </a:lnTo>
                  <a:lnTo>
                    <a:pt x="452" y="62260"/>
                  </a:lnTo>
                  <a:lnTo>
                    <a:pt x="563" y="64705"/>
                  </a:lnTo>
                  <a:lnTo>
                    <a:pt x="682" y="67167"/>
                  </a:lnTo>
                  <a:lnTo>
                    <a:pt x="810" y="69646"/>
                  </a:lnTo>
                  <a:lnTo>
                    <a:pt x="964" y="72151"/>
                  </a:lnTo>
                  <a:lnTo>
                    <a:pt x="981" y="72390"/>
                  </a:lnTo>
                  <a:lnTo>
                    <a:pt x="1015" y="72620"/>
                  </a:lnTo>
                  <a:lnTo>
                    <a:pt x="1057" y="72858"/>
                  </a:lnTo>
                  <a:lnTo>
                    <a:pt x="1108" y="73088"/>
                  </a:lnTo>
                  <a:lnTo>
                    <a:pt x="1168" y="73310"/>
                  </a:lnTo>
                  <a:lnTo>
                    <a:pt x="1245" y="73531"/>
                  </a:lnTo>
                  <a:lnTo>
                    <a:pt x="1321" y="73744"/>
                  </a:lnTo>
                  <a:lnTo>
                    <a:pt x="1415" y="73957"/>
                  </a:lnTo>
                  <a:lnTo>
                    <a:pt x="1517" y="74162"/>
                  </a:lnTo>
                  <a:lnTo>
                    <a:pt x="1628" y="74366"/>
                  </a:lnTo>
                  <a:lnTo>
                    <a:pt x="1739" y="74562"/>
                  </a:lnTo>
                  <a:lnTo>
                    <a:pt x="1867" y="74749"/>
                  </a:lnTo>
                  <a:lnTo>
                    <a:pt x="2003" y="74937"/>
                  </a:lnTo>
                  <a:lnTo>
                    <a:pt x="2139" y="75107"/>
                  </a:lnTo>
                  <a:lnTo>
                    <a:pt x="2293" y="75278"/>
                  </a:lnTo>
                  <a:lnTo>
                    <a:pt x="2446" y="75448"/>
                  </a:lnTo>
                  <a:lnTo>
                    <a:pt x="2616" y="75601"/>
                  </a:lnTo>
                  <a:lnTo>
                    <a:pt x="2787" y="75746"/>
                  </a:lnTo>
                  <a:lnTo>
                    <a:pt x="2957" y="75891"/>
                  </a:lnTo>
                  <a:lnTo>
                    <a:pt x="3145" y="76027"/>
                  </a:lnTo>
                  <a:lnTo>
                    <a:pt x="3332" y="76155"/>
                  </a:lnTo>
                  <a:lnTo>
                    <a:pt x="3528" y="76266"/>
                  </a:lnTo>
                  <a:lnTo>
                    <a:pt x="3732" y="76377"/>
                  </a:lnTo>
                  <a:lnTo>
                    <a:pt x="3937" y="76479"/>
                  </a:lnTo>
                  <a:lnTo>
                    <a:pt x="4150" y="76573"/>
                  </a:lnTo>
                  <a:lnTo>
                    <a:pt x="4363" y="76649"/>
                  </a:lnTo>
                  <a:lnTo>
                    <a:pt x="4584" y="76726"/>
                  </a:lnTo>
                  <a:lnTo>
                    <a:pt x="4806" y="76786"/>
                  </a:lnTo>
                  <a:lnTo>
                    <a:pt x="5036" y="76837"/>
                  </a:lnTo>
                  <a:lnTo>
                    <a:pt x="5266" y="76879"/>
                  </a:lnTo>
                  <a:lnTo>
                    <a:pt x="5504" y="76913"/>
                  </a:lnTo>
                  <a:lnTo>
                    <a:pt x="5743" y="76930"/>
                  </a:lnTo>
                  <a:lnTo>
                    <a:pt x="7864" y="77058"/>
                  </a:lnTo>
                  <a:lnTo>
                    <a:pt x="9977" y="77177"/>
                  </a:lnTo>
                  <a:lnTo>
                    <a:pt x="12073" y="77280"/>
                  </a:lnTo>
                  <a:lnTo>
                    <a:pt x="14160" y="77382"/>
                  </a:lnTo>
                  <a:lnTo>
                    <a:pt x="16230" y="77467"/>
                  </a:lnTo>
                  <a:lnTo>
                    <a:pt x="18283" y="77544"/>
                  </a:lnTo>
                  <a:lnTo>
                    <a:pt x="20328" y="77612"/>
                  </a:lnTo>
                  <a:lnTo>
                    <a:pt x="22347" y="77680"/>
                  </a:lnTo>
                  <a:lnTo>
                    <a:pt x="24358" y="77731"/>
                  </a:lnTo>
                  <a:lnTo>
                    <a:pt x="26351" y="77774"/>
                  </a:lnTo>
                  <a:lnTo>
                    <a:pt x="28319" y="77816"/>
                  </a:lnTo>
                  <a:lnTo>
                    <a:pt x="30279" y="77842"/>
                  </a:lnTo>
                  <a:lnTo>
                    <a:pt x="32212" y="77868"/>
                  </a:lnTo>
                  <a:lnTo>
                    <a:pt x="34129" y="77885"/>
                  </a:lnTo>
                  <a:lnTo>
                    <a:pt x="36029" y="77893"/>
                  </a:lnTo>
                  <a:lnTo>
                    <a:pt x="40408" y="77893"/>
                  </a:lnTo>
                  <a:lnTo>
                    <a:pt x="42879" y="77876"/>
                  </a:lnTo>
                  <a:lnTo>
                    <a:pt x="45298" y="77850"/>
                  </a:lnTo>
                  <a:lnTo>
                    <a:pt x="47675" y="77808"/>
                  </a:lnTo>
                  <a:lnTo>
                    <a:pt x="50009" y="77765"/>
                  </a:lnTo>
                  <a:lnTo>
                    <a:pt x="52293" y="77714"/>
                  </a:lnTo>
                  <a:lnTo>
                    <a:pt x="54525" y="77655"/>
                  </a:lnTo>
                  <a:lnTo>
                    <a:pt x="56706" y="77586"/>
                  </a:lnTo>
                  <a:lnTo>
                    <a:pt x="58835" y="77510"/>
                  </a:lnTo>
                  <a:lnTo>
                    <a:pt x="60906" y="77433"/>
                  </a:lnTo>
                  <a:lnTo>
                    <a:pt x="62925" y="77348"/>
                  </a:lnTo>
                  <a:lnTo>
                    <a:pt x="64884" y="77254"/>
                  </a:lnTo>
                  <a:lnTo>
                    <a:pt x="66775" y="77169"/>
                  </a:lnTo>
                  <a:lnTo>
                    <a:pt x="68616" y="77067"/>
                  </a:lnTo>
                  <a:lnTo>
                    <a:pt x="70388" y="76973"/>
                  </a:lnTo>
                  <a:lnTo>
                    <a:pt x="72091" y="76871"/>
                  </a:lnTo>
                  <a:lnTo>
                    <a:pt x="72330" y="76854"/>
                  </a:lnTo>
                  <a:lnTo>
                    <a:pt x="72569" y="76820"/>
                  </a:lnTo>
                  <a:lnTo>
                    <a:pt x="72807" y="76777"/>
                  </a:lnTo>
                  <a:lnTo>
                    <a:pt x="73037" y="76726"/>
                  </a:lnTo>
                  <a:lnTo>
                    <a:pt x="73259" y="76666"/>
                  </a:lnTo>
                  <a:lnTo>
                    <a:pt x="73480" y="76590"/>
                  </a:lnTo>
                  <a:lnTo>
                    <a:pt x="73693" y="76513"/>
                  </a:lnTo>
                  <a:lnTo>
                    <a:pt x="73906" y="76419"/>
                  </a:lnTo>
                  <a:lnTo>
                    <a:pt x="74119" y="76317"/>
                  </a:lnTo>
                  <a:lnTo>
                    <a:pt x="74315" y="76206"/>
                  </a:lnTo>
                  <a:lnTo>
                    <a:pt x="74511" y="76096"/>
                  </a:lnTo>
                  <a:lnTo>
                    <a:pt x="74698" y="75968"/>
                  </a:lnTo>
                  <a:lnTo>
                    <a:pt x="74886" y="75831"/>
                  </a:lnTo>
                  <a:lnTo>
                    <a:pt x="75065" y="75687"/>
                  </a:lnTo>
                  <a:lnTo>
                    <a:pt x="75235" y="75542"/>
                  </a:lnTo>
                  <a:lnTo>
                    <a:pt x="75397" y="75380"/>
                  </a:lnTo>
                  <a:lnTo>
                    <a:pt x="75550" y="75218"/>
                  </a:lnTo>
                  <a:lnTo>
                    <a:pt x="75704" y="75048"/>
                  </a:lnTo>
                  <a:lnTo>
                    <a:pt x="75849" y="74869"/>
                  </a:lnTo>
                  <a:lnTo>
                    <a:pt x="75976" y="74690"/>
                  </a:lnTo>
                  <a:lnTo>
                    <a:pt x="76104" y="74494"/>
                  </a:lnTo>
                  <a:lnTo>
                    <a:pt x="76223" y="74298"/>
                  </a:lnTo>
                  <a:lnTo>
                    <a:pt x="76334" y="74102"/>
                  </a:lnTo>
                  <a:lnTo>
                    <a:pt x="76436" y="73889"/>
                  </a:lnTo>
                  <a:lnTo>
                    <a:pt x="76522" y="73676"/>
                  </a:lnTo>
                  <a:lnTo>
                    <a:pt x="76607" y="73463"/>
                  </a:lnTo>
                  <a:lnTo>
                    <a:pt x="76675" y="73242"/>
                  </a:lnTo>
                  <a:lnTo>
                    <a:pt x="76743" y="73020"/>
                  </a:lnTo>
                  <a:lnTo>
                    <a:pt x="76794" y="72790"/>
                  </a:lnTo>
                  <a:lnTo>
                    <a:pt x="76837" y="72551"/>
                  </a:lnTo>
                  <a:lnTo>
                    <a:pt x="76862" y="72313"/>
                  </a:lnTo>
                  <a:lnTo>
                    <a:pt x="76888" y="72074"/>
                  </a:lnTo>
                  <a:lnTo>
                    <a:pt x="77058" y="69067"/>
                  </a:lnTo>
                  <a:lnTo>
                    <a:pt x="77220" y="65864"/>
                  </a:lnTo>
                  <a:lnTo>
                    <a:pt x="77305" y="64194"/>
                  </a:lnTo>
                  <a:lnTo>
                    <a:pt x="77382" y="62482"/>
                  </a:lnTo>
                  <a:lnTo>
                    <a:pt x="77450" y="60727"/>
                  </a:lnTo>
                  <a:lnTo>
                    <a:pt x="77518" y="58921"/>
                  </a:lnTo>
                  <a:lnTo>
                    <a:pt x="77586" y="57080"/>
                  </a:lnTo>
                  <a:lnTo>
                    <a:pt x="77646" y="55198"/>
                  </a:lnTo>
                  <a:lnTo>
                    <a:pt x="77706" y="53272"/>
                  </a:lnTo>
                  <a:lnTo>
                    <a:pt x="77748" y="51313"/>
                  </a:lnTo>
                  <a:lnTo>
                    <a:pt x="77799" y="49311"/>
                  </a:lnTo>
                  <a:lnTo>
                    <a:pt x="77834" y="47283"/>
                  </a:lnTo>
                  <a:lnTo>
                    <a:pt x="77859" y="45213"/>
                  </a:lnTo>
                  <a:lnTo>
                    <a:pt x="77885" y="43109"/>
                  </a:lnTo>
                  <a:lnTo>
                    <a:pt x="77902" y="40970"/>
                  </a:lnTo>
                  <a:lnTo>
                    <a:pt x="77910" y="38806"/>
                  </a:lnTo>
                  <a:lnTo>
                    <a:pt x="77910" y="36608"/>
                  </a:lnTo>
                  <a:lnTo>
                    <a:pt x="77902" y="34376"/>
                  </a:lnTo>
                  <a:lnTo>
                    <a:pt x="77876" y="32119"/>
                  </a:lnTo>
                  <a:lnTo>
                    <a:pt x="77851" y="29836"/>
                  </a:lnTo>
                  <a:lnTo>
                    <a:pt x="77816" y="27527"/>
                  </a:lnTo>
                  <a:lnTo>
                    <a:pt x="77765" y="25193"/>
                  </a:lnTo>
                  <a:lnTo>
                    <a:pt x="77706" y="22833"/>
                  </a:lnTo>
                  <a:lnTo>
                    <a:pt x="77629" y="20447"/>
                  </a:lnTo>
                  <a:lnTo>
                    <a:pt x="77552" y="18045"/>
                  </a:lnTo>
                  <a:lnTo>
                    <a:pt x="77450" y="15617"/>
                  </a:lnTo>
                  <a:lnTo>
                    <a:pt x="77348" y="13172"/>
                  </a:lnTo>
                  <a:lnTo>
                    <a:pt x="77229" y="10710"/>
                  </a:lnTo>
                  <a:lnTo>
                    <a:pt x="77092" y="8231"/>
                  </a:lnTo>
                  <a:lnTo>
                    <a:pt x="76948" y="5734"/>
                  </a:lnTo>
                  <a:lnTo>
                    <a:pt x="76922" y="5496"/>
                  </a:lnTo>
                  <a:lnTo>
                    <a:pt x="76888" y="5257"/>
                  </a:lnTo>
                  <a:lnTo>
                    <a:pt x="76854" y="5027"/>
                  </a:lnTo>
                  <a:lnTo>
                    <a:pt x="76794" y="4797"/>
                  </a:lnTo>
                  <a:lnTo>
                    <a:pt x="76735" y="4567"/>
                  </a:lnTo>
                  <a:lnTo>
                    <a:pt x="76666" y="4346"/>
                  </a:lnTo>
                  <a:lnTo>
                    <a:pt x="76581" y="4133"/>
                  </a:lnTo>
                  <a:lnTo>
                    <a:pt x="76487" y="3920"/>
                  </a:lnTo>
                  <a:lnTo>
                    <a:pt x="76394" y="3715"/>
                  </a:lnTo>
                  <a:lnTo>
                    <a:pt x="76283" y="3511"/>
                  </a:lnTo>
                  <a:lnTo>
                    <a:pt x="76164" y="3323"/>
                  </a:lnTo>
                  <a:lnTo>
                    <a:pt x="76036" y="3127"/>
                  </a:lnTo>
                  <a:lnTo>
                    <a:pt x="75908" y="2949"/>
                  </a:lnTo>
                  <a:lnTo>
                    <a:pt x="75763" y="2770"/>
                  </a:lnTo>
                  <a:lnTo>
                    <a:pt x="75610" y="2599"/>
                  </a:lnTo>
                  <a:lnTo>
                    <a:pt x="75457" y="2437"/>
                  </a:lnTo>
                  <a:lnTo>
                    <a:pt x="75295" y="2276"/>
                  </a:lnTo>
                  <a:lnTo>
                    <a:pt x="75124" y="2131"/>
                  </a:lnTo>
                  <a:lnTo>
                    <a:pt x="74945" y="1986"/>
                  </a:lnTo>
                  <a:lnTo>
                    <a:pt x="74767" y="1858"/>
                  </a:lnTo>
                  <a:lnTo>
                    <a:pt x="74571" y="1730"/>
                  </a:lnTo>
                  <a:lnTo>
                    <a:pt x="74375" y="1611"/>
                  </a:lnTo>
                  <a:lnTo>
                    <a:pt x="74179" y="1500"/>
                  </a:lnTo>
                  <a:lnTo>
                    <a:pt x="73974" y="1398"/>
                  </a:lnTo>
                  <a:lnTo>
                    <a:pt x="73761" y="1313"/>
                  </a:lnTo>
                  <a:lnTo>
                    <a:pt x="73540" y="1228"/>
                  </a:lnTo>
                  <a:lnTo>
                    <a:pt x="73327" y="1159"/>
                  </a:lnTo>
                  <a:lnTo>
                    <a:pt x="73097" y="1091"/>
                  </a:lnTo>
                  <a:lnTo>
                    <a:pt x="72867" y="1040"/>
                  </a:lnTo>
                  <a:lnTo>
                    <a:pt x="72637" y="998"/>
                  </a:lnTo>
                  <a:lnTo>
                    <a:pt x="72398" y="972"/>
                  </a:lnTo>
                  <a:lnTo>
                    <a:pt x="72160" y="946"/>
                  </a:lnTo>
                  <a:lnTo>
                    <a:pt x="70524" y="853"/>
                  </a:lnTo>
                  <a:lnTo>
                    <a:pt x="68880" y="759"/>
                  </a:lnTo>
                  <a:lnTo>
                    <a:pt x="67235" y="665"/>
                  </a:lnTo>
                  <a:lnTo>
                    <a:pt x="65574" y="589"/>
                  </a:lnTo>
                  <a:lnTo>
                    <a:pt x="63913" y="512"/>
                  </a:lnTo>
                  <a:lnTo>
                    <a:pt x="62243" y="435"/>
                  </a:lnTo>
                  <a:lnTo>
                    <a:pt x="60573" y="367"/>
                  </a:lnTo>
                  <a:lnTo>
                    <a:pt x="58895" y="308"/>
                  </a:lnTo>
                  <a:lnTo>
                    <a:pt x="57217" y="248"/>
                  </a:lnTo>
                  <a:lnTo>
                    <a:pt x="55530" y="197"/>
                  </a:lnTo>
                  <a:lnTo>
                    <a:pt x="53835" y="154"/>
                  </a:lnTo>
                  <a:lnTo>
                    <a:pt x="52148" y="112"/>
                  </a:lnTo>
                  <a:lnTo>
                    <a:pt x="50452" y="78"/>
                  </a:lnTo>
                  <a:lnTo>
                    <a:pt x="48749" y="43"/>
                  </a:lnTo>
                  <a:lnTo>
                    <a:pt x="47053" y="18"/>
                  </a:lnTo>
                  <a:lnTo>
                    <a:pt x="4534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5"/>
            <p:cNvSpPr/>
            <p:nvPr/>
          </p:nvSpPr>
          <p:spPr>
            <a:xfrm>
              <a:off x="-4142925" y="-5129075"/>
              <a:ext cx="1947775" cy="1947350"/>
            </a:xfrm>
            <a:custGeom>
              <a:avLst/>
              <a:gdLst/>
              <a:ahLst/>
              <a:cxnLst/>
              <a:rect l="l" t="t" r="r" b="b"/>
              <a:pathLst>
                <a:path w="77911" h="77894" fill="none" extrusionOk="0">
                  <a:moveTo>
                    <a:pt x="5743" y="76930"/>
                  </a:moveTo>
                  <a:lnTo>
                    <a:pt x="5743" y="76930"/>
                  </a:lnTo>
                  <a:lnTo>
                    <a:pt x="7864" y="77058"/>
                  </a:lnTo>
                  <a:lnTo>
                    <a:pt x="9977" y="77177"/>
                  </a:lnTo>
                  <a:lnTo>
                    <a:pt x="12073" y="77280"/>
                  </a:lnTo>
                  <a:lnTo>
                    <a:pt x="14160" y="77382"/>
                  </a:lnTo>
                  <a:lnTo>
                    <a:pt x="16230" y="77467"/>
                  </a:lnTo>
                  <a:lnTo>
                    <a:pt x="18283" y="77544"/>
                  </a:lnTo>
                  <a:lnTo>
                    <a:pt x="20328" y="77612"/>
                  </a:lnTo>
                  <a:lnTo>
                    <a:pt x="22347" y="77680"/>
                  </a:lnTo>
                  <a:lnTo>
                    <a:pt x="24358" y="77731"/>
                  </a:lnTo>
                  <a:lnTo>
                    <a:pt x="26351" y="77774"/>
                  </a:lnTo>
                  <a:lnTo>
                    <a:pt x="28319" y="77816"/>
                  </a:lnTo>
                  <a:lnTo>
                    <a:pt x="30279" y="77842"/>
                  </a:lnTo>
                  <a:lnTo>
                    <a:pt x="32212" y="77868"/>
                  </a:lnTo>
                  <a:lnTo>
                    <a:pt x="34129" y="77885"/>
                  </a:lnTo>
                  <a:lnTo>
                    <a:pt x="36029" y="77893"/>
                  </a:lnTo>
                  <a:lnTo>
                    <a:pt x="37903" y="77893"/>
                  </a:lnTo>
                  <a:lnTo>
                    <a:pt x="37903" y="77893"/>
                  </a:lnTo>
                  <a:lnTo>
                    <a:pt x="40408" y="77893"/>
                  </a:lnTo>
                  <a:lnTo>
                    <a:pt x="42879" y="77876"/>
                  </a:lnTo>
                  <a:lnTo>
                    <a:pt x="45298" y="77850"/>
                  </a:lnTo>
                  <a:lnTo>
                    <a:pt x="47675" y="77808"/>
                  </a:lnTo>
                  <a:lnTo>
                    <a:pt x="50009" y="77765"/>
                  </a:lnTo>
                  <a:lnTo>
                    <a:pt x="52293" y="77714"/>
                  </a:lnTo>
                  <a:lnTo>
                    <a:pt x="54525" y="77655"/>
                  </a:lnTo>
                  <a:lnTo>
                    <a:pt x="56706" y="77586"/>
                  </a:lnTo>
                  <a:lnTo>
                    <a:pt x="58835" y="77510"/>
                  </a:lnTo>
                  <a:lnTo>
                    <a:pt x="60906" y="77433"/>
                  </a:lnTo>
                  <a:lnTo>
                    <a:pt x="62925" y="77348"/>
                  </a:lnTo>
                  <a:lnTo>
                    <a:pt x="64884" y="77254"/>
                  </a:lnTo>
                  <a:lnTo>
                    <a:pt x="66775" y="77169"/>
                  </a:lnTo>
                  <a:lnTo>
                    <a:pt x="68616" y="77067"/>
                  </a:lnTo>
                  <a:lnTo>
                    <a:pt x="70388" y="76973"/>
                  </a:lnTo>
                  <a:lnTo>
                    <a:pt x="72091" y="76871"/>
                  </a:lnTo>
                  <a:lnTo>
                    <a:pt x="72091" y="76871"/>
                  </a:lnTo>
                  <a:lnTo>
                    <a:pt x="72330" y="76854"/>
                  </a:lnTo>
                  <a:lnTo>
                    <a:pt x="72569" y="76820"/>
                  </a:lnTo>
                  <a:lnTo>
                    <a:pt x="72807" y="76777"/>
                  </a:lnTo>
                  <a:lnTo>
                    <a:pt x="73037" y="76726"/>
                  </a:lnTo>
                  <a:lnTo>
                    <a:pt x="73259" y="76666"/>
                  </a:lnTo>
                  <a:lnTo>
                    <a:pt x="73480" y="76590"/>
                  </a:lnTo>
                  <a:lnTo>
                    <a:pt x="73693" y="76513"/>
                  </a:lnTo>
                  <a:lnTo>
                    <a:pt x="73906" y="76419"/>
                  </a:lnTo>
                  <a:lnTo>
                    <a:pt x="74119" y="76317"/>
                  </a:lnTo>
                  <a:lnTo>
                    <a:pt x="74315" y="76206"/>
                  </a:lnTo>
                  <a:lnTo>
                    <a:pt x="74511" y="76096"/>
                  </a:lnTo>
                  <a:lnTo>
                    <a:pt x="74698" y="75968"/>
                  </a:lnTo>
                  <a:lnTo>
                    <a:pt x="74886" y="75831"/>
                  </a:lnTo>
                  <a:lnTo>
                    <a:pt x="75065" y="75687"/>
                  </a:lnTo>
                  <a:lnTo>
                    <a:pt x="75235" y="75542"/>
                  </a:lnTo>
                  <a:lnTo>
                    <a:pt x="75397" y="75380"/>
                  </a:lnTo>
                  <a:lnTo>
                    <a:pt x="75550" y="75218"/>
                  </a:lnTo>
                  <a:lnTo>
                    <a:pt x="75704" y="75048"/>
                  </a:lnTo>
                  <a:lnTo>
                    <a:pt x="75849" y="74869"/>
                  </a:lnTo>
                  <a:lnTo>
                    <a:pt x="75976" y="74690"/>
                  </a:lnTo>
                  <a:lnTo>
                    <a:pt x="76104" y="74494"/>
                  </a:lnTo>
                  <a:lnTo>
                    <a:pt x="76223" y="74298"/>
                  </a:lnTo>
                  <a:lnTo>
                    <a:pt x="76334" y="74102"/>
                  </a:lnTo>
                  <a:lnTo>
                    <a:pt x="76436" y="73889"/>
                  </a:lnTo>
                  <a:lnTo>
                    <a:pt x="76522" y="73676"/>
                  </a:lnTo>
                  <a:lnTo>
                    <a:pt x="76607" y="73463"/>
                  </a:lnTo>
                  <a:lnTo>
                    <a:pt x="76675" y="73242"/>
                  </a:lnTo>
                  <a:lnTo>
                    <a:pt x="76743" y="73020"/>
                  </a:lnTo>
                  <a:lnTo>
                    <a:pt x="76794" y="72790"/>
                  </a:lnTo>
                  <a:lnTo>
                    <a:pt x="76837" y="72551"/>
                  </a:lnTo>
                  <a:lnTo>
                    <a:pt x="76862" y="72313"/>
                  </a:lnTo>
                  <a:lnTo>
                    <a:pt x="76888" y="72074"/>
                  </a:lnTo>
                  <a:lnTo>
                    <a:pt x="76888" y="72074"/>
                  </a:lnTo>
                  <a:lnTo>
                    <a:pt x="77058" y="69067"/>
                  </a:lnTo>
                  <a:lnTo>
                    <a:pt x="77220" y="65864"/>
                  </a:lnTo>
                  <a:lnTo>
                    <a:pt x="77305" y="64194"/>
                  </a:lnTo>
                  <a:lnTo>
                    <a:pt x="77382" y="62482"/>
                  </a:lnTo>
                  <a:lnTo>
                    <a:pt x="77450" y="60727"/>
                  </a:lnTo>
                  <a:lnTo>
                    <a:pt x="77518" y="58921"/>
                  </a:lnTo>
                  <a:lnTo>
                    <a:pt x="77586" y="57080"/>
                  </a:lnTo>
                  <a:lnTo>
                    <a:pt x="77646" y="55198"/>
                  </a:lnTo>
                  <a:lnTo>
                    <a:pt x="77706" y="53272"/>
                  </a:lnTo>
                  <a:lnTo>
                    <a:pt x="77748" y="51313"/>
                  </a:lnTo>
                  <a:lnTo>
                    <a:pt x="77799" y="49311"/>
                  </a:lnTo>
                  <a:lnTo>
                    <a:pt x="77834" y="47283"/>
                  </a:lnTo>
                  <a:lnTo>
                    <a:pt x="77859" y="45213"/>
                  </a:lnTo>
                  <a:lnTo>
                    <a:pt x="77885" y="43109"/>
                  </a:lnTo>
                  <a:lnTo>
                    <a:pt x="77902" y="40970"/>
                  </a:lnTo>
                  <a:lnTo>
                    <a:pt x="77910" y="38806"/>
                  </a:lnTo>
                  <a:lnTo>
                    <a:pt x="77910" y="36608"/>
                  </a:lnTo>
                  <a:lnTo>
                    <a:pt x="77902" y="34376"/>
                  </a:lnTo>
                  <a:lnTo>
                    <a:pt x="77876" y="32119"/>
                  </a:lnTo>
                  <a:lnTo>
                    <a:pt x="77851" y="29836"/>
                  </a:lnTo>
                  <a:lnTo>
                    <a:pt x="77816" y="27527"/>
                  </a:lnTo>
                  <a:lnTo>
                    <a:pt x="77765" y="25193"/>
                  </a:lnTo>
                  <a:lnTo>
                    <a:pt x="77706" y="22833"/>
                  </a:lnTo>
                  <a:lnTo>
                    <a:pt x="77629" y="20447"/>
                  </a:lnTo>
                  <a:lnTo>
                    <a:pt x="77552" y="18045"/>
                  </a:lnTo>
                  <a:lnTo>
                    <a:pt x="77450" y="15617"/>
                  </a:lnTo>
                  <a:lnTo>
                    <a:pt x="77348" y="13172"/>
                  </a:lnTo>
                  <a:lnTo>
                    <a:pt x="77229" y="10710"/>
                  </a:lnTo>
                  <a:lnTo>
                    <a:pt x="77092" y="8231"/>
                  </a:lnTo>
                  <a:lnTo>
                    <a:pt x="76948" y="5734"/>
                  </a:lnTo>
                  <a:lnTo>
                    <a:pt x="76948" y="5734"/>
                  </a:lnTo>
                  <a:lnTo>
                    <a:pt x="76922" y="5496"/>
                  </a:lnTo>
                  <a:lnTo>
                    <a:pt x="76888" y="5257"/>
                  </a:lnTo>
                  <a:lnTo>
                    <a:pt x="76854" y="5027"/>
                  </a:lnTo>
                  <a:lnTo>
                    <a:pt x="76794" y="4797"/>
                  </a:lnTo>
                  <a:lnTo>
                    <a:pt x="76735" y="4567"/>
                  </a:lnTo>
                  <a:lnTo>
                    <a:pt x="76666" y="4346"/>
                  </a:lnTo>
                  <a:lnTo>
                    <a:pt x="76581" y="4133"/>
                  </a:lnTo>
                  <a:lnTo>
                    <a:pt x="76487" y="3920"/>
                  </a:lnTo>
                  <a:lnTo>
                    <a:pt x="76394" y="3715"/>
                  </a:lnTo>
                  <a:lnTo>
                    <a:pt x="76283" y="3511"/>
                  </a:lnTo>
                  <a:lnTo>
                    <a:pt x="76164" y="3323"/>
                  </a:lnTo>
                  <a:lnTo>
                    <a:pt x="76036" y="3127"/>
                  </a:lnTo>
                  <a:lnTo>
                    <a:pt x="75908" y="2949"/>
                  </a:lnTo>
                  <a:lnTo>
                    <a:pt x="75763" y="2770"/>
                  </a:lnTo>
                  <a:lnTo>
                    <a:pt x="75610" y="2599"/>
                  </a:lnTo>
                  <a:lnTo>
                    <a:pt x="75457" y="2437"/>
                  </a:lnTo>
                  <a:lnTo>
                    <a:pt x="75295" y="2276"/>
                  </a:lnTo>
                  <a:lnTo>
                    <a:pt x="75124" y="2131"/>
                  </a:lnTo>
                  <a:lnTo>
                    <a:pt x="74945" y="1986"/>
                  </a:lnTo>
                  <a:lnTo>
                    <a:pt x="74767" y="1858"/>
                  </a:lnTo>
                  <a:lnTo>
                    <a:pt x="74571" y="1730"/>
                  </a:lnTo>
                  <a:lnTo>
                    <a:pt x="74375" y="1611"/>
                  </a:lnTo>
                  <a:lnTo>
                    <a:pt x="74179" y="1500"/>
                  </a:lnTo>
                  <a:lnTo>
                    <a:pt x="73974" y="1398"/>
                  </a:lnTo>
                  <a:lnTo>
                    <a:pt x="73761" y="1313"/>
                  </a:lnTo>
                  <a:lnTo>
                    <a:pt x="73540" y="1228"/>
                  </a:lnTo>
                  <a:lnTo>
                    <a:pt x="73327" y="1159"/>
                  </a:lnTo>
                  <a:lnTo>
                    <a:pt x="73097" y="1091"/>
                  </a:lnTo>
                  <a:lnTo>
                    <a:pt x="72867" y="1040"/>
                  </a:lnTo>
                  <a:lnTo>
                    <a:pt x="72637" y="998"/>
                  </a:lnTo>
                  <a:lnTo>
                    <a:pt x="72398" y="972"/>
                  </a:lnTo>
                  <a:lnTo>
                    <a:pt x="72160" y="946"/>
                  </a:lnTo>
                  <a:lnTo>
                    <a:pt x="72160" y="946"/>
                  </a:lnTo>
                  <a:lnTo>
                    <a:pt x="70524" y="853"/>
                  </a:lnTo>
                  <a:lnTo>
                    <a:pt x="68880" y="759"/>
                  </a:lnTo>
                  <a:lnTo>
                    <a:pt x="67235" y="665"/>
                  </a:lnTo>
                  <a:lnTo>
                    <a:pt x="65574" y="589"/>
                  </a:lnTo>
                  <a:lnTo>
                    <a:pt x="63913" y="512"/>
                  </a:lnTo>
                  <a:lnTo>
                    <a:pt x="62243" y="435"/>
                  </a:lnTo>
                  <a:lnTo>
                    <a:pt x="60573" y="367"/>
                  </a:lnTo>
                  <a:lnTo>
                    <a:pt x="58895" y="308"/>
                  </a:lnTo>
                  <a:lnTo>
                    <a:pt x="57217" y="248"/>
                  </a:lnTo>
                  <a:lnTo>
                    <a:pt x="55530" y="197"/>
                  </a:lnTo>
                  <a:lnTo>
                    <a:pt x="53835" y="154"/>
                  </a:lnTo>
                  <a:lnTo>
                    <a:pt x="52148" y="112"/>
                  </a:lnTo>
                  <a:lnTo>
                    <a:pt x="50452" y="78"/>
                  </a:lnTo>
                  <a:lnTo>
                    <a:pt x="48749" y="43"/>
                  </a:lnTo>
                  <a:lnTo>
                    <a:pt x="47053" y="18"/>
                  </a:lnTo>
                  <a:lnTo>
                    <a:pt x="45349" y="1"/>
                  </a:lnTo>
                  <a:lnTo>
                    <a:pt x="45349" y="1"/>
                  </a:lnTo>
                  <a:lnTo>
                    <a:pt x="45085" y="9"/>
                  </a:lnTo>
                  <a:lnTo>
                    <a:pt x="44821" y="26"/>
                  </a:lnTo>
                  <a:lnTo>
                    <a:pt x="44566" y="52"/>
                  </a:lnTo>
                  <a:lnTo>
                    <a:pt x="44318" y="95"/>
                  </a:lnTo>
                  <a:lnTo>
                    <a:pt x="44071" y="154"/>
                  </a:lnTo>
                  <a:lnTo>
                    <a:pt x="43824" y="222"/>
                  </a:lnTo>
                  <a:lnTo>
                    <a:pt x="43586" y="299"/>
                  </a:lnTo>
                  <a:lnTo>
                    <a:pt x="43356" y="384"/>
                  </a:lnTo>
                  <a:lnTo>
                    <a:pt x="43126" y="486"/>
                  </a:lnTo>
                  <a:lnTo>
                    <a:pt x="42904" y="597"/>
                  </a:lnTo>
                  <a:lnTo>
                    <a:pt x="42691" y="716"/>
                  </a:lnTo>
                  <a:lnTo>
                    <a:pt x="42487" y="853"/>
                  </a:lnTo>
                  <a:lnTo>
                    <a:pt x="42282" y="989"/>
                  </a:lnTo>
                  <a:lnTo>
                    <a:pt x="42086" y="1142"/>
                  </a:lnTo>
                  <a:lnTo>
                    <a:pt x="41899" y="1296"/>
                  </a:lnTo>
                  <a:lnTo>
                    <a:pt x="41720" y="1466"/>
                  </a:lnTo>
                  <a:lnTo>
                    <a:pt x="41550" y="1645"/>
                  </a:lnTo>
                  <a:lnTo>
                    <a:pt x="41388" y="1824"/>
                  </a:lnTo>
                  <a:lnTo>
                    <a:pt x="41234" y="2020"/>
                  </a:lnTo>
                  <a:lnTo>
                    <a:pt x="41090" y="2216"/>
                  </a:lnTo>
                  <a:lnTo>
                    <a:pt x="40953" y="2420"/>
                  </a:lnTo>
                  <a:lnTo>
                    <a:pt x="40826" y="2633"/>
                  </a:lnTo>
                  <a:lnTo>
                    <a:pt x="40715" y="2855"/>
                  </a:lnTo>
                  <a:lnTo>
                    <a:pt x="40613" y="3076"/>
                  </a:lnTo>
                  <a:lnTo>
                    <a:pt x="40519" y="3306"/>
                  </a:lnTo>
                  <a:lnTo>
                    <a:pt x="40434" y="3545"/>
                  </a:lnTo>
                  <a:lnTo>
                    <a:pt x="40365" y="3783"/>
                  </a:lnTo>
                  <a:lnTo>
                    <a:pt x="40306" y="4030"/>
                  </a:lnTo>
                  <a:lnTo>
                    <a:pt x="40255" y="4286"/>
                  </a:lnTo>
                  <a:lnTo>
                    <a:pt x="40221" y="4542"/>
                  </a:lnTo>
                  <a:lnTo>
                    <a:pt x="40195" y="4797"/>
                  </a:lnTo>
                  <a:lnTo>
                    <a:pt x="40187" y="5061"/>
                  </a:lnTo>
                  <a:lnTo>
                    <a:pt x="40187" y="5061"/>
                  </a:lnTo>
                  <a:lnTo>
                    <a:pt x="40195" y="5325"/>
                  </a:lnTo>
                  <a:lnTo>
                    <a:pt x="40212" y="5581"/>
                  </a:lnTo>
                  <a:lnTo>
                    <a:pt x="40238" y="5837"/>
                  </a:lnTo>
                  <a:lnTo>
                    <a:pt x="40280" y="6092"/>
                  </a:lnTo>
                  <a:lnTo>
                    <a:pt x="40331" y="6339"/>
                  </a:lnTo>
                  <a:lnTo>
                    <a:pt x="40400" y="6586"/>
                  </a:lnTo>
                  <a:lnTo>
                    <a:pt x="40476" y="6816"/>
                  </a:lnTo>
                  <a:lnTo>
                    <a:pt x="40570" y="7055"/>
                  </a:lnTo>
                  <a:lnTo>
                    <a:pt x="40672" y="7276"/>
                  </a:lnTo>
                  <a:lnTo>
                    <a:pt x="40783" y="7498"/>
                  </a:lnTo>
                  <a:lnTo>
                    <a:pt x="40902" y="7719"/>
                  </a:lnTo>
                  <a:lnTo>
                    <a:pt x="41030" y="7924"/>
                  </a:lnTo>
                  <a:lnTo>
                    <a:pt x="41175" y="8128"/>
                  </a:lnTo>
                  <a:lnTo>
                    <a:pt x="41320" y="8324"/>
                  </a:lnTo>
                  <a:lnTo>
                    <a:pt x="41482" y="8512"/>
                  </a:lnTo>
                  <a:lnTo>
                    <a:pt x="41643" y="8691"/>
                  </a:lnTo>
                  <a:lnTo>
                    <a:pt x="41822" y="8861"/>
                  </a:lnTo>
                  <a:lnTo>
                    <a:pt x="42010" y="9023"/>
                  </a:lnTo>
                  <a:lnTo>
                    <a:pt x="42197" y="9176"/>
                  </a:lnTo>
                  <a:lnTo>
                    <a:pt x="42402" y="9321"/>
                  </a:lnTo>
                  <a:lnTo>
                    <a:pt x="42606" y="9457"/>
                  </a:lnTo>
                  <a:lnTo>
                    <a:pt x="42819" y="9577"/>
                  </a:lnTo>
                  <a:lnTo>
                    <a:pt x="43032" y="9696"/>
                  </a:lnTo>
                  <a:lnTo>
                    <a:pt x="43262" y="9798"/>
                  </a:lnTo>
                  <a:lnTo>
                    <a:pt x="43492" y="9892"/>
                  </a:lnTo>
                  <a:lnTo>
                    <a:pt x="43731" y="9977"/>
                  </a:lnTo>
                  <a:lnTo>
                    <a:pt x="43969" y="10045"/>
                  </a:lnTo>
                  <a:lnTo>
                    <a:pt x="44216" y="10105"/>
                  </a:lnTo>
                  <a:lnTo>
                    <a:pt x="44472" y="10156"/>
                  </a:lnTo>
                  <a:lnTo>
                    <a:pt x="44727" y="10190"/>
                  </a:lnTo>
                  <a:lnTo>
                    <a:pt x="44983" y="10207"/>
                  </a:lnTo>
                  <a:lnTo>
                    <a:pt x="45247" y="10224"/>
                  </a:lnTo>
                  <a:lnTo>
                    <a:pt x="45247" y="10224"/>
                  </a:lnTo>
                  <a:lnTo>
                    <a:pt x="47999" y="10250"/>
                  </a:lnTo>
                  <a:lnTo>
                    <a:pt x="50742" y="10301"/>
                  </a:lnTo>
                  <a:lnTo>
                    <a:pt x="53485" y="10360"/>
                  </a:lnTo>
                  <a:lnTo>
                    <a:pt x="56211" y="10437"/>
                  </a:lnTo>
                  <a:lnTo>
                    <a:pt x="58929" y="10531"/>
                  </a:lnTo>
                  <a:lnTo>
                    <a:pt x="61638" y="10633"/>
                  </a:lnTo>
                  <a:lnTo>
                    <a:pt x="64330" y="10752"/>
                  </a:lnTo>
                  <a:lnTo>
                    <a:pt x="67005" y="10889"/>
                  </a:lnTo>
                  <a:lnTo>
                    <a:pt x="67005" y="10889"/>
                  </a:lnTo>
                  <a:lnTo>
                    <a:pt x="67108" y="12942"/>
                  </a:lnTo>
                  <a:lnTo>
                    <a:pt x="67201" y="14978"/>
                  </a:lnTo>
                  <a:lnTo>
                    <a:pt x="67287" y="17005"/>
                  </a:lnTo>
                  <a:lnTo>
                    <a:pt x="67363" y="19016"/>
                  </a:lnTo>
                  <a:lnTo>
                    <a:pt x="67431" y="21010"/>
                  </a:lnTo>
                  <a:lnTo>
                    <a:pt x="67491" y="22986"/>
                  </a:lnTo>
                  <a:lnTo>
                    <a:pt x="67542" y="24954"/>
                  </a:lnTo>
                  <a:lnTo>
                    <a:pt x="67585" y="26905"/>
                  </a:lnTo>
                  <a:lnTo>
                    <a:pt x="67619" y="28830"/>
                  </a:lnTo>
                  <a:lnTo>
                    <a:pt x="67644" y="30747"/>
                  </a:lnTo>
                  <a:lnTo>
                    <a:pt x="67670" y="32638"/>
                  </a:lnTo>
                  <a:lnTo>
                    <a:pt x="67687" y="34513"/>
                  </a:lnTo>
                  <a:lnTo>
                    <a:pt x="67696" y="36370"/>
                  </a:lnTo>
                  <a:lnTo>
                    <a:pt x="67696" y="38202"/>
                  </a:lnTo>
                  <a:lnTo>
                    <a:pt x="67687" y="40016"/>
                  </a:lnTo>
                  <a:lnTo>
                    <a:pt x="67678" y="41805"/>
                  </a:lnTo>
                  <a:lnTo>
                    <a:pt x="67661" y="43569"/>
                  </a:lnTo>
                  <a:lnTo>
                    <a:pt x="67644" y="45315"/>
                  </a:lnTo>
                  <a:lnTo>
                    <a:pt x="67619" y="47036"/>
                  </a:lnTo>
                  <a:lnTo>
                    <a:pt x="67585" y="48731"/>
                  </a:lnTo>
                  <a:lnTo>
                    <a:pt x="67517" y="52045"/>
                  </a:lnTo>
                  <a:lnTo>
                    <a:pt x="67423" y="55257"/>
                  </a:lnTo>
                  <a:lnTo>
                    <a:pt x="67321" y="58358"/>
                  </a:lnTo>
                  <a:lnTo>
                    <a:pt x="67201" y="61340"/>
                  </a:lnTo>
                  <a:lnTo>
                    <a:pt x="67074" y="64194"/>
                  </a:lnTo>
                  <a:lnTo>
                    <a:pt x="66946" y="66929"/>
                  </a:lnTo>
                  <a:lnTo>
                    <a:pt x="66946" y="66929"/>
                  </a:lnTo>
                  <a:lnTo>
                    <a:pt x="64211" y="67057"/>
                  </a:lnTo>
                  <a:lnTo>
                    <a:pt x="61349" y="67184"/>
                  </a:lnTo>
                  <a:lnTo>
                    <a:pt x="58375" y="67304"/>
                  </a:lnTo>
                  <a:lnTo>
                    <a:pt x="55274" y="67406"/>
                  </a:lnTo>
                  <a:lnTo>
                    <a:pt x="52063" y="67500"/>
                  </a:lnTo>
                  <a:lnTo>
                    <a:pt x="48749" y="67576"/>
                  </a:lnTo>
                  <a:lnTo>
                    <a:pt x="47053" y="67602"/>
                  </a:lnTo>
                  <a:lnTo>
                    <a:pt x="45332" y="67627"/>
                  </a:lnTo>
                  <a:lnTo>
                    <a:pt x="43594" y="67653"/>
                  </a:lnTo>
                  <a:lnTo>
                    <a:pt x="41822" y="67661"/>
                  </a:lnTo>
                  <a:lnTo>
                    <a:pt x="40033" y="67670"/>
                  </a:lnTo>
                  <a:lnTo>
                    <a:pt x="38219" y="67678"/>
                  </a:lnTo>
                  <a:lnTo>
                    <a:pt x="36387" y="67678"/>
                  </a:lnTo>
                  <a:lnTo>
                    <a:pt x="34530" y="67670"/>
                  </a:lnTo>
                  <a:lnTo>
                    <a:pt x="32656" y="67653"/>
                  </a:lnTo>
                  <a:lnTo>
                    <a:pt x="30764" y="67627"/>
                  </a:lnTo>
                  <a:lnTo>
                    <a:pt x="28847" y="67602"/>
                  </a:lnTo>
                  <a:lnTo>
                    <a:pt x="26922" y="67568"/>
                  </a:lnTo>
                  <a:lnTo>
                    <a:pt x="24971" y="67525"/>
                  </a:lnTo>
                  <a:lnTo>
                    <a:pt x="23012" y="67474"/>
                  </a:lnTo>
                  <a:lnTo>
                    <a:pt x="21027" y="67414"/>
                  </a:lnTo>
                  <a:lnTo>
                    <a:pt x="19033" y="67346"/>
                  </a:lnTo>
                  <a:lnTo>
                    <a:pt x="17023" y="67269"/>
                  </a:lnTo>
                  <a:lnTo>
                    <a:pt x="14995" y="67184"/>
                  </a:lnTo>
                  <a:lnTo>
                    <a:pt x="12959" y="67091"/>
                  </a:lnTo>
                  <a:lnTo>
                    <a:pt x="10906" y="66988"/>
                  </a:lnTo>
                  <a:lnTo>
                    <a:pt x="10906" y="66988"/>
                  </a:lnTo>
                  <a:lnTo>
                    <a:pt x="10803" y="64935"/>
                  </a:lnTo>
                  <a:lnTo>
                    <a:pt x="10710" y="62899"/>
                  </a:lnTo>
                  <a:lnTo>
                    <a:pt x="10625" y="60871"/>
                  </a:lnTo>
                  <a:lnTo>
                    <a:pt x="10548" y="58861"/>
                  </a:lnTo>
                  <a:lnTo>
                    <a:pt x="10480" y="56867"/>
                  </a:lnTo>
                  <a:lnTo>
                    <a:pt x="10420" y="54882"/>
                  </a:lnTo>
                  <a:lnTo>
                    <a:pt x="10369" y="52923"/>
                  </a:lnTo>
                  <a:lnTo>
                    <a:pt x="10326" y="50972"/>
                  </a:lnTo>
                  <a:lnTo>
                    <a:pt x="10292" y="49047"/>
                  </a:lnTo>
                  <a:lnTo>
                    <a:pt x="10258" y="47130"/>
                  </a:lnTo>
                  <a:lnTo>
                    <a:pt x="10241" y="45239"/>
                  </a:lnTo>
                  <a:lnTo>
                    <a:pt x="10224" y="43364"/>
                  </a:lnTo>
                  <a:lnTo>
                    <a:pt x="10216" y="41507"/>
                  </a:lnTo>
                  <a:lnTo>
                    <a:pt x="10216" y="39675"/>
                  </a:lnTo>
                  <a:lnTo>
                    <a:pt x="10216" y="37861"/>
                  </a:lnTo>
                  <a:lnTo>
                    <a:pt x="10233" y="36072"/>
                  </a:lnTo>
                  <a:lnTo>
                    <a:pt x="10241" y="34300"/>
                  </a:lnTo>
                  <a:lnTo>
                    <a:pt x="10267" y="32562"/>
                  </a:lnTo>
                  <a:lnTo>
                    <a:pt x="10292" y="30841"/>
                  </a:lnTo>
                  <a:lnTo>
                    <a:pt x="10318" y="29145"/>
                  </a:lnTo>
                  <a:lnTo>
                    <a:pt x="10394" y="25823"/>
                  </a:lnTo>
                  <a:lnTo>
                    <a:pt x="10488" y="22620"/>
                  </a:lnTo>
                  <a:lnTo>
                    <a:pt x="10590" y="19519"/>
                  </a:lnTo>
                  <a:lnTo>
                    <a:pt x="10710" y="16537"/>
                  </a:lnTo>
                  <a:lnTo>
                    <a:pt x="10829" y="13683"/>
                  </a:lnTo>
                  <a:lnTo>
                    <a:pt x="10965" y="10948"/>
                  </a:lnTo>
                  <a:lnTo>
                    <a:pt x="10965" y="10948"/>
                  </a:lnTo>
                  <a:lnTo>
                    <a:pt x="13342" y="10829"/>
                  </a:lnTo>
                  <a:lnTo>
                    <a:pt x="15719" y="10727"/>
                  </a:lnTo>
                  <a:lnTo>
                    <a:pt x="18087" y="10624"/>
                  </a:lnTo>
                  <a:lnTo>
                    <a:pt x="20464" y="10539"/>
                  </a:lnTo>
                  <a:lnTo>
                    <a:pt x="20464" y="10539"/>
                  </a:lnTo>
                  <a:lnTo>
                    <a:pt x="20728" y="10522"/>
                  </a:lnTo>
                  <a:lnTo>
                    <a:pt x="20984" y="10497"/>
                  </a:lnTo>
                  <a:lnTo>
                    <a:pt x="21240" y="10454"/>
                  </a:lnTo>
                  <a:lnTo>
                    <a:pt x="21495" y="10403"/>
                  </a:lnTo>
                  <a:lnTo>
                    <a:pt x="21734" y="10335"/>
                  </a:lnTo>
                  <a:lnTo>
                    <a:pt x="21972" y="10258"/>
                  </a:lnTo>
                  <a:lnTo>
                    <a:pt x="22211" y="10164"/>
                  </a:lnTo>
                  <a:lnTo>
                    <a:pt x="22441" y="10071"/>
                  </a:lnTo>
                  <a:lnTo>
                    <a:pt x="22662" y="9960"/>
                  </a:lnTo>
                  <a:lnTo>
                    <a:pt x="22875" y="9841"/>
                  </a:lnTo>
                  <a:lnTo>
                    <a:pt x="23088" y="9704"/>
                  </a:lnTo>
                  <a:lnTo>
                    <a:pt x="23293" y="9568"/>
                  </a:lnTo>
                  <a:lnTo>
                    <a:pt x="23489" y="9415"/>
                  </a:lnTo>
                  <a:lnTo>
                    <a:pt x="23676" y="9261"/>
                  </a:lnTo>
                  <a:lnTo>
                    <a:pt x="23855" y="9091"/>
                  </a:lnTo>
                  <a:lnTo>
                    <a:pt x="24025" y="8921"/>
                  </a:lnTo>
                  <a:lnTo>
                    <a:pt x="24187" y="8733"/>
                  </a:lnTo>
                  <a:lnTo>
                    <a:pt x="24341" y="8546"/>
                  </a:lnTo>
                  <a:lnTo>
                    <a:pt x="24485" y="8341"/>
                  </a:lnTo>
                  <a:lnTo>
                    <a:pt x="24622" y="8137"/>
                  </a:lnTo>
                  <a:lnTo>
                    <a:pt x="24750" y="7924"/>
                  </a:lnTo>
                  <a:lnTo>
                    <a:pt x="24860" y="7711"/>
                  </a:lnTo>
                  <a:lnTo>
                    <a:pt x="24971" y="7481"/>
                  </a:lnTo>
                  <a:lnTo>
                    <a:pt x="25065" y="7251"/>
                  </a:lnTo>
                  <a:lnTo>
                    <a:pt x="25141" y="7021"/>
                  </a:lnTo>
                  <a:lnTo>
                    <a:pt x="25218" y="6782"/>
                  </a:lnTo>
                  <a:lnTo>
                    <a:pt x="25278" y="6535"/>
                  </a:lnTo>
                  <a:lnTo>
                    <a:pt x="25329" y="6288"/>
                  </a:lnTo>
                  <a:lnTo>
                    <a:pt x="25363" y="6033"/>
                  </a:lnTo>
                  <a:lnTo>
                    <a:pt x="25389" y="5777"/>
                  </a:lnTo>
                  <a:lnTo>
                    <a:pt x="25397" y="5513"/>
                  </a:lnTo>
                  <a:lnTo>
                    <a:pt x="25397" y="5249"/>
                  </a:lnTo>
                  <a:lnTo>
                    <a:pt x="25397" y="5249"/>
                  </a:lnTo>
                  <a:lnTo>
                    <a:pt x="25380" y="4993"/>
                  </a:lnTo>
                  <a:lnTo>
                    <a:pt x="25346" y="4729"/>
                  </a:lnTo>
                  <a:lnTo>
                    <a:pt x="25303" y="4473"/>
                  </a:lnTo>
                  <a:lnTo>
                    <a:pt x="25252" y="4226"/>
                  </a:lnTo>
                  <a:lnTo>
                    <a:pt x="25184" y="3979"/>
                  </a:lnTo>
                  <a:lnTo>
                    <a:pt x="25107" y="3741"/>
                  </a:lnTo>
                  <a:lnTo>
                    <a:pt x="25022" y="3511"/>
                  </a:lnTo>
                  <a:lnTo>
                    <a:pt x="24920" y="3281"/>
                  </a:lnTo>
                  <a:lnTo>
                    <a:pt x="24809" y="3059"/>
                  </a:lnTo>
                  <a:lnTo>
                    <a:pt x="24690" y="2838"/>
                  </a:lnTo>
                  <a:lnTo>
                    <a:pt x="24562" y="2633"/>
                  </a:lnTo>
                  <a:lnTo>
                    <a:pt x="24417" y="2429"/>
                  </a:lnTo>
                  <a:lnTo>
                    <a:pt x="24272" y="2233"/>
                  </a:lnTo>
                  <a:lnTo>
                    <a:pt x="24111" y="2045"/>
                  </a:lnTo>
                  <a:lnTo>
                    <a:pt x="23949" y="1867"/>
                  </a:lnTo>
                  <a:lnTo>
                    <a:pt x="23770" y="1696"/>
                  </a:lnTo>
                  <a:lnTo>
                    <a:pt x="23582" y="1534"/>
                  </a:lnTo>
                  <a:lnTo>
                    <a:pt x="23395" y="1381"/>
                  </a:lnTo>
                  <a:lnTo>
                    <a:pt x="23199" y="1236"/>
                  </a:lnTo>
                  <a:lnTo>
                    <a:pt x="22995" y="1100"/>
                  </a:lnTo>
                  <a:lnTo>
                    <a:pt x="22782" y="972"/>
                  </a:lnTo>
                  <a:lnTo>
                    <a:pt x="22560" y="861"/>
                  </a:lnTo>
                  <a:lnTo>
                    <a:pt x="22339" y="751"/>
                  </a:lnTo>
                  <a:lnTo>
                    <a:pt x="22109" y="657"/>
                  </a:lnTo>
                  <a:lnTo>
                    <a:pt x="21870" y="572"/>
                  </a:lnTo>
                  <a:lnTo>
                    <a:pt x="21631" y="503"/>
                  </a:lnTo>
                  <a:lnTo>
                    <a:pt x="21384" y="444"/>
                  </a:lnTo>
                  <a:lnTo>
                    <a:pt x="21137" y="393"/>
                  </a:lnTo>
                  <a:lnTo>
                    <a:pt x="20882" y="359"/>
                  </a:lnTo>
                  <a:lnTo>
                    <a:pt x="20626" y="333"/>
                  </a:lnTo>
                  <a:lnTo>
                    <a:pt x="20371" y="325"/>
                  </a:lnTo>
                  <a:lnTo>
                    <a:pt x="20107" y="325"/>
                  </a:lnTo>
                  <a:lnTo>
                    <a:pt x="20107" y="325"/>
                  </a:lnTo>
                  <a:lnTo>
                    <a:pt x="18317" y="393"/>
                  </a:lnTo>
                  <a:lnTo>
                    <a:pt x="16528" y="461"/>
                  </a:lnTo>
                  <a:lnTo>
                    <a:pt x="14731" y="538"/>
                  </a:lnTo>
                  <a:lnTo>
                    <a:pt x="12942" y="623"/>
                  </a:lnTo>
                  <a:lnTo>
                    <a:pt x="11153" y="708"/>
                  </a:lnTo>
                  <a:lnTo>
                    <a:pt x="9364" y="802"/>
                  </a:lnTo>
                  <a:lnTo>
                    <a:pt x="7583" y="904"/>
                  </a:lnTo>
                  <a:lnTo>
                    <a:pt x="5811" y="1006"/>
                  </a:lnTo>
                  <a:lnTo>
                    <a:pt x="5811" y="1006"/>
                  </a:lnTo>
                  <a:lnTo>
                    <a:pt x="5573" y="1032"/>
                  </a:lnTo>
                  <a:lnTo>
                    <a:pt x="5334" y="1057"/>
                  </a:lnTo>
                  <a:lnTo>
                    <a:pt x="5104" y="1100"/>
                  </a:lnTo>
                  <a:lnTo>
                    <a:pt x="4874" y="1151"/>
                  </a:lnTo>
                  <a:lnTo>
                    <a:pt x="4652" y="1219"/>
                  </a:lnTo>
                  <a:lnTo>
                    <a:pt x="4431" y="1287"/>
                  </a:lnTo>
                  <a:lnTo>
                    <a:pt x="4209" y="1372"/>
                  </a:lnTo>
                  <a:lnTo>
                    <a:pt x="3996" y="1458"/>
                  </a:lnTo>
                  <a:lnTo>
                    <a:pt x="3792" y="1560"/>
                  </a:lnTo>
                  <a:lnTo>
                    <a:pt x="3588" y="1671"/>
                  </a:lnTo>
                  <a:lnTo>
                    <a:pt x="3400" y="1790"/>
                  </a:lnTo>
                  <a:lnTo>
                    <a:pt x="3204" y="1909"/>
                  </a:lnTo>
                  <a:lnTo>
                    <a:pt x="3025" y="2045"/>
                  </a:lnTo>
                  <a:lnTo>
                    <a:pt x="2846" y="2190"/>
                  </a:lnTo>
                  <a:lnTo>
                    <a:pt x="2676" y="2335"/>
                  </a:lnTo>
                  <a:lnTo>
                    <a:pt x="2514" y="2497"/>
                  </a:lnTo>
                  <a:lnTo>
                    <a:pt x="2352" y="2659"/>
                  </a:lnTo>
                  <a:lnTo>
                    <a:pt x="2207" y="2829"/>
                  </a:lnTo>
                  <a:lnTo>
                    <a:pt x="2063" y="3008"/>
                  </a:lnTo>
                  <a:lnTo>
                    <a:pt x="1926" y="3187"/>
                  </a:lnTo>
                  <a:lnTo>
                    <a:pt x="1798" y="3383"/>
                  </a:lnTo>
                  <a:lnTo>
                    <a:pt x="1688" y="3579"/>
                  </a:lnTo>
                  <a:lnTo>
                    <a:pt x="1577" y="3775"/>
                  </a:lnTo>
                  <a:lnTo>
                    <a:pt x="1475" y="3988"/>
                  </a:lnTo>
                  <a:lnTo>
                    <a:pt x="1381" y="4192"/>
                  </a:lnTo>
                  <a:lnTo>
                    <a:pt x="1304" y="4414"/>
                  </a:lnTo>
                  <a:lnTo>
                    <a:pt x="1228" y="4635"/>
                  </a:lnTo>
                  <a:lnTo>
                    <a:pt x="1168" y="4857"/>
                  </a:lnTo>
                  <a:lnTo>
                    <a:pt x="1117" y="5087"/>
                  </a:lnTo>
                  <a:lnTo>
                    <a:pt x="1074" y="5325"/>
                  </a:lnTo>
                  <a:lnTo>
                    <a:pt x="1040" y="5555"/>
                  </a:lnTo>
                  <a:lnTo>
                    <a:pt x="1023" y="5803"/>
                  </a:lnTo>
                  <a:lnTo>
                    <a:pt x="1023" y="5803"/>
                  </a:lnTo>
                  <a:lnTo>
                    <a:pt x="853" y="8810"/>
                  </a:lnTo>
                  <a:lnTo>
                    <a:pt x="682" y="12013"/>
                  </a:lnTo>
                  <a:lnTo>
                    <a:pt x="606" y="13683"/>
                  </a:lnTo>
                  <a:lnTo>
                    <a:pt x="529" y="15395"/>
                  </a:lnTo>
                  <a:lnTo>
                    <a:pt x="452" y="17150"/>
                  </a:lnTo>
                  <a:lnTo>
                    <a:pt x="384" y="18956"/>
                  </a:lnTo>
                  <a:lnTo>
                    <a:pt x="316" y="20797"/>
                  </a:lnTo>
                  <a:lnTo>
                    <a:pt x="256" y="22679"/>
                  </a:lnTo>
                  <a:lnTo>
                    <a:pt x="205" y="24605"/>
                  </a:lnTo>
                  <a:lnTo>
                    <a:pt x="154" y="26564"/>
                  </a:lnTo>
                  <a:lnTo>
                    <a:pt x="112" y="28566"/>
                  </a:lnTo>
                  <a:lnTo>
                    <a:pt x="78" y="30594"/>
                  </a:lnTo>
                  <a:lnTo>
                    <a:pt x="44" y="32664"/>
                  </a:lnTo>
                  <a:lnTo>
                    <a:pt x="18" y="34768"/>
                  </a:lnTo>
                  <a:lnTo>
                    <a:pt x="1" y="36907"/>
                  </a:lnTo>
                  <a:lnTo>
                    <a:pt x="1" y="39079"/>
                  </a:lnTo>
                  <a:lnTo>
                    <a:pt x="1" y="41277"/>
                  </a:lnTo>
                  <a:lnTo>
                    <a:pt x="9" y="43501"/>
                  </a:lnTo>
                  <a:lnTo>
                    <a:pt x="26" y="45758"/>
                  </a:lnTo>
                  <a:lnTo>
                    <a:pt x="52" y="48041"/>
                  </a:lnTo>
                  <a:lnTo>
                    <a:pt x="95" y="50350"/>
                  </a:lnTo>
                  <a:lnTo>
                    <a:pt x="146" y="52684"/>
                  </a:lnTo>
                  <a:lnTo>
                    <a:pt x="205" y="55044"/>
                  </a:lnTo>
                  <a:lnTo>
                    <a:pt x="274" y="57430"/>
                  </a:lnTo>
                  <a:lnTo>
                    <a:pt x="359" y="59832"/>
                  </a:lnTo>
                  <a:lnTo>
                    <a:pt x="452" y="62260"/>
                  </a:lnTo>
                  <a:lnTo>
                    <a:pt x="563" y="64705"/>
                  </a:lnTo>
                  <a:lnTo>
                    <a:pt x="682" y="67167"/>
                  </a:lnTo>
                  <a:lnTo>
                    <a:pt x="810" y="69646"/>
                  </a:lnTo>
                  <a:lnTo>
                    <a:pt x="964" y="72151"/>
                  </a:lnTo>
                  <a:lnTo>
                    <a:pt x="964" y="72151"/>
                  </a:lnTo>
                  <a:lnTo>
                    <a:pt x="981" y="72390"/>
                  </a:lnTo>
                  <a:lnTo>
                    <a:pt x="1015" y="72620"/>
                  </a:lnTo>
                  <a:lnTo>
                    <a:pt x="1057" y="72858"/>
                  </a:lnTo>
                  <a:lnTo>
                    <a:pt x="1108" y="73088"/>
                  </a:lnTo>
                  <a:lnTo>
                    <a:pt x="1168" y="73310"/>
                  </a:lnTo>
                  <a:lnTo>
                    <a:pt x="1245" y="73531"/>
                  </a:lnTo>
                  <a:lnTo>
                    <a:pt x="1321" y="73744"/>
                  </a:lnTo>
                  <a:lnTo>
                    <a:pt x="1415" y="73957"/>
                  </a:lnTo>
                  <a:lnTo>
                    <a:pt x="1517" y="74162"/>
                  </a:lnTo>
                  <a:lnTo>
                    <a:pt x="1628" y="74366"/>
                  </a:lnTo>
                  <a:lnTo>
                    <a:pt x="1739" y="74562"/>
                  </a:lnTo>
                  <a:lnTo>
                    <a:pt x="1867" y="74749"/>
                  </a:lnTo>
                  <a:lnTo>
                    <a:pt x="2003" y="74937"/>
                  </a:lnTo>
                  <a:lnTo>
                    <a:pt x="2139" y="75107"/>
                  </a:lnTo>
                  <a:lnTo>
                    <a:pt x="2293" y="75278"/>
                  </a:lnTo>
                  <a:lnTo>
                    <a:pt x="2446" y="75448"/>
                  </a:lnTo>
                  <a:lnTo>
                    <a:pt x="2616" y="75601"/>
                  </a:lnTo>
                  <a:lnTo>
                    <a:pt x="2787" y="75746"/>
                  </a:lnTo>
                  <a:lnTo>
                    <a:pt x="2957" y="75891"/>
                  </a:lnTo>
                  <a:lnTo>
                    <a:pt x="3145" y="76027"/>
                  </a:lnTo>
                  <a:lnTo>
                    <a:pt x="3332" y="76155"/>
                  </a:lnTo>
                  <a:lnTo>
                    <a:pt x="3528" y="76266"/>
                  </a:lnTo>
                  <a:lnTo>
                    <a:pt x="3732" y="76377"/>
                  </a:lnTo>
                  <a:lnTo>
                    <a:pt x="3937" y="76479"/>
                  </a:lnTo>
                  <a:lnTo>
                    <a:pt x="4150" y="76573"/>
                  </a:lnTo>
                  <a:lnTo>
                    <a:pt x="4363" y="76649"/>
                  </a:lnTo>
                  <a:lnTo>
                    <a:pt x="4584" y="76726"/>
                  </a:lnTo>
                  <a:lnTo>
                    <a:pt x="4806" y="76786"/>
                  </a:lnTo>
                  <a:lnTo>
                    <a:pt x="5036" y="76837"/>
                  </a:lnTo>
                  <a:lnTo>
                    <a:pt x="5266" y="76879"/>
                  </a:lnTo>
                  <a:lnTo>
                    <a:pt x="5504" y="76913"/>
                  </a:lnTo>
                  <a:lnTo>
                    <a:pt x="5743" y="76930"/>
                  </a:lnTo>
                  <a:lnTo>
                    <a:pt x="5743" y="769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5"/>
            <p:cNvSpPr/>
            <p:nvPr/>
          </p:nvSpPr>
          <p:spPr>
            <a:xfrm>
              <a:off x="-3999375" y="-3205825"/>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5"/>
            <p:cNvSpPr/>
            <p:nvPr/>
          </p:nvSpPr>
          <p:spPr>
            <a:xfrm>
              <a:off x="-3594900" y="-4564225"/>
              <a:ext cx="255600" cy="255375"/>
            </a:xfrm>
            <a:custGeom>
              <a:avLst/>
              <a:gdLst/>
              <a:ahLst/>
              <a:cxnLst/>
              <a:rect l="l" t="t" r="r" b="b"/>
              <a:pathLst>
                <a:path w="10224" h="10215" extrusionOk="0">
                  <a:moveTo>
                    <a:pt x="4848" y="0"/>
                  </a:moveTo>
                  <a:lnTo>
                    <a:pt x="4592" y="26"/>
                  </a:lnTo>
                  <a:lnTo>
                    <a:pt x="4336" y="60"/>
                  </a:lnTo>
                  <a:lnTo>
                    <a:pt x="4081" y="102"/>
                  </a:lnTo>
                  <a:lnTo>
                    <a:pt x="3834" y="162"/>
                  </a:lnTo>
                  <a:lnTo>
                    <a:pt x="3595" y="230"/>
                  </a:lnTo>
                  <a:lnTo>
                    <a:pt x="3357" y="307"/>
                  </a:lnTo>
                  <a:lnTo>
                    <a:pt x="3127" y="401"/>
                  </a:lnTo>
                  <a:lnTo>
                    <a:pt x="2897" y="503"/>
                  </a:lnTo>
                  <a:lnTo>
                    <a:pt x="2675" y="614"/>
                  </a:lnTo>
                  <a:lnTo>
                    <a:pt x="2462" y="741"/>
                  </a:lnTo>
                  <a:lnTo>
                    <a:pt x="2258" y="869"/>
                  </a:lnTo>
                  <a:lnTo>
                    <a:pt x="2053" y="1014"/>
                  </a:lnTo>
                  <a:lnTo>
                    <a:pt x="1866" y="1167"/>
                  </a:lnTo>
                  <a:lnTo>
                    <a:pt x="1678" y="1329"/>
                  </a:lnTo>
                  <a:lnTo>
                    <a:pt x="1500" y="1491"/>
                  </a:lnTo>
                  <a:lnTo>
                    <a:pt x="1329" y="1670"/>
                  </a:lnTo>
                  <a:lnTo>
                    <a:pt x="1167" y="1857"/>
                  </a:lnTo>
                  <a:lnTo>
                    <a:pt x="1014" y="2053"/>
                  </a:lnTo>
                  <a:lnTo>
                    <a:pt x="878" y="2249"/>
                  </a:lnTo>
                  <a:lnTo>
                    <a:pt x="741" y="2454"/>
                  </a:lnTo>
                  <a:lnTo>
                    <a:pt x="622" y="2675"/>
                  </a:lnTo>
                  <a:lnTo>
                    <a:pt x="503" y="2888"/>
                  </a:lnTo>
                  <a:lnTo>
                    <a:pt x="401" y="3118"/>
                  </a:lnTo>
                  <a:lnTo>
                    <a:pt x="315" y="3348"/>
                  </a:lnTo>
                  <a:lnTo>
                    <a:pt x="230" y="3587"/>
                  </a:lnTo>
                  <a:lnTo>
                    <a:pt x="162" y="3834"/>
                  </a:lnTo>
                  <a:lnTo>
                    <a:pt x="102" y="4081"/>
                  </a:lnTo>
                  <a:lnTo>
                    <a:pt x="60" y="4328"/>
                  </a:lnTo>
                  <a:lnTo>
                    <a:pt x="26" y="4584"/>
                  </a:lnTo>
                  <a:lnTo>
                    <a:pt x="9" y="4848"/>
                  </a:lnTo>
                  <a:lnTo>
                    <a:pt x="0" y="5103"/>
                  </a:lnTo>
                  <a:lnTo>
                    <a:pt x="9" y="5367"/>
                  </a:lnTo>
                  <a:lnTo>
                    <a:pt x="26" y="5631"/>
                  </a:lnTo>
                  <a:lnTo>
                    <a:pt x="60" y="5887"/>
                  </a:lnTo>
                  <a:lnTo>
                    <a:pt x="102" y="6134"/>
                  </a:lnTo>
                  <a:lnTo>
                    <a:pt x="162" y="6381"/>
                  </a:lnTo>
                  <a:lnTo>
                    <a:pt x="230" y="6628"/>
                  </a:lnTo>
                  <a:lnTo>
                    <a:pt x="315" y="6858"/>
                  </a:lnTo>
                  <a:lnTo>
                    <a:pt x="401" y="7097"/>
                  </a:lnTo>
                  <a:lnTo>
                    <a:pt x="503" y="7318"/>
                  </a:lnTo>
                  <a:lnTo>
                    <a:pt x="622" y="7540"/>
                  </a:lnTo>
                  <a:lnTo>
                    <a:pt x="741" y="7753"/>
                  </a:lnTo>
                  <a:lnTo>
                    <a:pt x="878" y="7966"/>
                  </a:lnTo>
                  <a:lnTo>
                    <a:pt x="1014" y="8162"/>
                  </a:lnTo>
                  <a:lnTo>
                    <a:pt x="1167" y="8358"/>
                  </a:lnTo>
                  <a:lnTo>
                    <a:pt x="1329" y="8536"/>
                  </a:lnTo>
                  <a:lnTo>
                    <a:pt x="1500" y="8715"/>
                  </a:lnTo>
                  <a:lnTo>
                    <a:pt x="1678" y="8886"/>
                  </a:lnTo>
                  <a:lnTo>
                    <a:pt x="1866" y="9048"/>
                  </a:lnTo>
                  <a:lnTo>
                    <a:pt x="2053" y="9201"/>
                  </a:lnTo>
                  <a:lnTo>
                    <a:pt x="2258" y="9346"/>
                  </a:lnTo>
                  <a:lnTo>
                    <a:pt x="2462" y="9474"/>
                  </a:lnTo>
                  <a:lnTo>
                    <a:pt x="2675" y="9601"/>
                  </a:lnTo>
                  <a:lnTo>
                    <a:pt x="2897" y="9712"/>
                  </a:lnTo>
                  <a:lnTo>
                    <a:pt x="3127" y="9814"/>
                  </a:lnTo>
                  <a:lnTo>
                    <a:pt x="3357" y="9908"/>
                  </a:lnTo>
                  <a:lnTo>
                    <a:pt x="3595" y="9985"/>
                  </a:lnTo>
                  <a:lnTo>
                    <a:pt x="3834" y="10053"/>
                  </a:lnTo>
                  <a:lnTo>
                    <a:pt x="4081" y="10113"/>
                  </a:lnTo>
                  <a:lnTo>
                    <a:pt x="4336" y="10155"/>
                  </a:lnTo>
                  <a:lnTo>
                    <a:pt x="4592" y="10189"/>
                  </a:lnTo>
                  <a:lnTo>
                    <a:pt x="4848" y="10206"/>
                  </a:lnTo>
                  <a:lnTo>
                    <a:pt x="5112" y="10215"/>
                  </a:lnTo>
                  <a:lnTo>
                    <a:pt x="5376" y="10206"/>
                  </a:lnTo>
                  <a:lnTo>
                    <a:pt x="5631" y="10189"/>
                  </a:lnTo>
                  <a:lnTo>
                    <a:pt x="5887" y="10155"/>
                  </a:lnTo>
                  <a:lnTo>
                    <a:pt x="6143" y="10113"/>
                  </a:lnTo>
                  <a:lnTo>
                    <a:pt x="6390" y="10053"/>
                  </a:lnTo>
                  <a:lnTo>
                    <a:pt x="6628" y="9985"/>
                  </a:lnTo>
                  <a:lnTo>
                    <a:pt x="6867" y="9908"/>
                  </a:lnTo>
                  <a:lnTo>
                    <a:pt x="7097" y="9814"/>
                  </a:lnTo>
                  <a:lnTo>
                    <a:pt x="7327" y="9712"/>
                  </a:lnTo>
                  <a:lnTo>
                    <a:pt x="7548" y="9601"/>
                  </a:lnTo>
                  <a:lnTo>
                    <a:pt x="7761" y="9474"/>
                  </a:lnTo>
                  <a:lnTo>
                    <a:pt x="7966" y="9346"/>
                  </a:lnTo>
                  <a:lnTo>
                    <a:pt x="8170" y="9201"/>
                  </a:lnTo>
                  <a:lnTo>
                    <a:pt x="8358" y="9048"/>
                  </a:lnTo>
                  <a:lnTo>
                    <a:pt x="8545" y="8886"/>
                  </a:lnTo>
                  <a:lnTo>
                    <a:pt x="8724" y="8715"/>
                  </a:lnTo>
                  <a:lnTo>
                    <a:pt x="8894" y="8536"/>
                  </a:lnTo>
                  <a:lnTo>
                    <a:pt x="9056" y="8358"/>
                  </a:lnTo>
                  <a:lnTo>
                    <a:pt x="9201" y="8162"/>
                  </a:lnTo>
                  <a:lnTo>
                    <a:pt x="9346" y="7966"/>
                  </a:lnTo>
                  <a:lnTo>
                    <a:pt x="9482" y="7753"/>
                  </a:lnTo>
                  <a:lnTo>
                    <a:pt x="9601" y="7540"/>
                  </a:lnTo>
                  <a:lnTo>
                    <a:pt x="9712" y="7318"/>
                  </a:lnTo>
                  <a:lnTo>
                    <a:pt x="9814" y="7097"/>
                  </a:lnTo>
                  <a:lnTo>
                    <a:pt x="9908" y="6858"/>
                  </a:lnTo>
                  <a:lnTo>
                    <a:pt x="9993" y="6628"/>
                  </a:lnTo>
                  <a:lnTo>
                    <a:pt x="10061" y="6381"/>
                  </a:lnTo>
                  <a:lnTo>
                    <a:pt x="10113" y="6134"/>
                  </a:lnTo>
                  <a:lnTo>
                    <a:pt x="10164" y="5887"/>
                  </a:lnTo>
                  <a:lnTo>
                    <a:pt x="10198" y="5631"/>
                  </a:lnTo>
                  <a:lnTo>
                    <a:pt x="10215" y="5367"/>
                  </a:lnTo>
                  <a:lnTo>
                    <a:pt x="10223" y="5103"/>
                  </a:lnTo>
                  <a:lnTo>
                    <a:pt x="10215" y="4848"/>
                  </a:lnTo>
                  <a:lnTo>
                    <a:pt x="10198" y="4584"/>
                  </a:lnTo>
                  <a:lnTo>
                    <a:pt x="10164" y="4328"/>
                  </a:lnTo>
                  <a:lnTo>
                    <a:pt x="10113" y="4081"/>
                  </a:lnTo>
                  <a:lnTo>
                    <a:pt x="10061" y="3834"/>
                  </a:lnTo>
                  <a:lnTo>
                    <a:pt x="9993" y="3587"/>
                  </a:lnTo>
                  <a:lnTo>
                    <a:pt x="9908" y="3348"/>
                  </a:lnTo>
                  <a:lnTo>
                    <a:pt x="9814" y="3118"/>
                  </a:lnTo>
                  <a:lnTo>
                    <a:pt x="9712" y="2888"/>
                  </a:lnTo>
                  <a:lnTo>
                    <a:pt x="9601" y="2675"/>
                  </a:lnTo>
                  <a:lnTo>
                    <a:pt x="9482" y="2454"/>
                  </a:lnTo>
                  <a:lnTo>
                    <a:pt x="9346" y="2249"/>
                  </a:lnTo>
                  <a:lnTo>
                    <a:pt x="9201" y="2053"/>
                  </a:lnTo>
                  <a:lnTo>
                    <a:pt x="9056" y="1857"/>
                  </a:lnTo>
                  <a:lnTo>
                    <a:pt x="8894" y="1670"/>
                  </a:lnTo>
                  <a:lnTo>
                    <a:pt x="8724" y="1491"/>
                  </a:lnTo>
                  <a:lnTo>
                    <a:pt x="8545" y="1329"/>
                  </a:lnTo>
                  <a:lnTo>
                    <a:pt x="8358" y="1167"/>
                  </a:lnTo>
                  <a:lnTo>
                    <a:pt x="8170" y="1014"/>
                  </a:lnTo>
                  <a:lnTo>
                    <a:pt x="7966" y="869"/>
                  </a:lnTo>
                  <a:lnTo>
                    <a:pt x="7761" y="741"/>
                  </a:lnTo>
                  <a:lnTo>
                    <a:pt x="7548" y="614"/>
                  </a:lnTo>
                  <a:lnTo>
                    <a:pt x="7327" y="503"/>
                  </a:lnTo>
                  <a:lnTo>
                    <a:pt x="7097" y="401"/>
                  </a:lnTo>
                  <a:lnTo>
                    <a:pt x="6867" y="307"/>
                  </a:lnTo>
                  <a:lnTo>
                    <a:pt x="6628" y="230"/>
                  </a:lnTo>
                  <a:lnTo>
                    <a:pt x="6390" y="162"/>
                  </a:lnTo>
                  <a:lnTo>
                    <a:pt x="6143" y="102"/>
                  </a:lnTo>
                  <a:lnTo>
                    <a:pt x="5887" y="60"/>
                  </a:lnTo>
                  <a:lnTo>
                    <a:pt x="5631" y="26"/>
                  </a:lnTo>
                  <a:lnTo>
                    <a:pt x="53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5"/>
            <p:cNvSpPr/>
            <p:nvPr/>
          </p:nvSpPr>
          <p:spPr>
            <a:xfrm>
              <a:off x="-3594900" y="-4564225"/>
              <a:ext cx="255600" cy="255375"/>
            </a:xfrm>
            <a:custGeom>
              <a:avLst/>
              <a:gdLst/>
              <a:ahLst/>
              <a:cxnLst/>
              <a:rect l="l" t="t" r="r" b="b"/>
              <a:pathLst>
                <a:path w="10224" h="10215" fill="none" extrusionOk="0">
                  <a:moveTo>
                    <a:pt x="10223" y="5103"/>
                  </a:moveTo>
                  <a:lnTo>
                    <a:pt x="10223" y="5103"/>
                  </a:lnTo>
                  <a:lnTo>
                    <a:pt x="10215" y="5367"/>
                  </a:lnTo>
                  <a:lnTo>
                    <a:pt x="10198" y="5631"/>
                  </a:lnTo>
                  <a:lnTo>
                    <a:pt x="10164" y="5887"/>
                  </a:lnTo>
                  <a:lnTo>
                    <a:pt x="10113" y="6134"/>
                  </a:lnTo>
                  <a:lnTo>
                    <a:pt x="10061" y="6381"/>
                  </a:lnTo>
                  <a:lnTo>
                    <a:pt x="9993" y="6628"/>
                  </a:lnTo>
                  <a:lnTo>
                    <a:pt x="9908" y="6858"/>
                  </a:lnTo>
                  <a:lnTo>
                    <a:pt x="9814" y="7097"/>
                  </a:lnTo>
                  <a:lnTo>
                    <a:pt x="9712" y="7318"/>
                  </a:lnTo>
                  <a:lnTo>
                    <a:pt x="9601" y="7540"/>
                  </a:lnTo>
                  <a:lnTo>
                    <a:pt x="9482" y="7753"/>
                  </a:lnTo>
                  <a:lnTo>
                    <a:pt x="9346" y="7966"/>
                  </a:lnTo>
                  <a:lnTo>
                    <a:pt x="9201" y="8162"/>
                  </a:lnTo>
                  <a:lnTo>
                    <a:pt x="9056" y="8358"/>
                  </a:lnTo>
                  <a:lnTo>
                    <a:pt x="8894" y="8536"/>
                  </a:lnTo>
                  <a:lnTo>
                    <a:pt x="8724" y="8715"/>
                  </a:lnTo>
                  <a:lnTo>
                    <a:pt x="8545" y="8886"/>
                  </a:lnTo>
                  <a:lnTo>
                    <a:pt x="8358" y="9048"/>
                  </a:lnTo>
                  <a:lnTo>
                    <a:pt x="8170" y="9201"/>
                  </a:lnTo>
                  <a:lnTo>
                    <a:pt x="7966" y="9346"/>
                  </a:lnTo>
                  <a:lnTo>
                    <a:pt x="7761" y="9474"/>
                  </a:lnTo>
                  <a:lnTo>
                    <a:pt x="7548" y="9601"/>
                  </a:lnTo>
                  <a:lnTo>
                    <a:pt x="7327" y="9712"/>
                  </a:lnTo>
                  <a:lnTo>
                    <a:pt x="7097" y="9814"/>
                  </a:lnTo>
                  <a:lnTo>
                    <a:pt x="6867" y="9908"/>
                  </a:lnTo>
                  <a:lnTo>
                    <a:pt x="6628" y="9985"/>
                  </a:lnTo>
                  <a:lnTo>
                    <a:pt x="6390" y="10053"/>
                  </a:lnTo>
                  <a:lnTo>
                    <a:pt x="6143" y="10113"/>
                  </a:lnTo>
                  <a:lnTo>
                    <a:pt x="5887" y="10155"/>
                  </a:lnTo>
                  <a:lnTo>
                    <a:pt x="5631" y="10189"/>
                  </a:lnTo>
                  <a:lnTo>
                    <a:pt x="5376" y="10206"/>
                  </a:lnTo>
                  <a:lnTo>
                    <a:pt x="5112" y="10215"/>
                  </a:lnTo>
                  <a:lnTo>
                    <a:pt x="5112" y="10215"/>
                  </a:lnTo>
                  <a:lnTo>
                    <a:pt x="4848" y="10206"/>
                  </a:lnTo>
                  <a:lnTo>
                    <a:pt x="4592" y="10189"/>
                  </a:lnTo>
                  <a:lnTo>
                    <a:pt x="4336" y="10155"/>
                  </a:lnTo>
                  <a:lnTo>
                    <a:pt x="4081" y="10113"/>
                  </a:lnTo>
                  <a:lnTo>
                    <a:pt x="3834" y="10053"/>
                  </a:lnTo>
                  <a:lnTo>
                    <a:pt x="3595" y="9985"/>
                  </a:lnTo>
                  <a:lnTo>
                    <a:pt x="3357" y="9908"/>
                  </a:lnTo>
                  <a:lnTo>
                    <a:pt x="3127" y="9814"/>
                  </a:lnTo>
                  <a:lnTo>
                    <a:pt x="2897" y="9712"/>
                  </a:lnTo>
                  <a:lnTo>
                    <a:pt x="2675" y="9601"/>
                  </a:lnTo>
                  <a:lnTo>
                    <a:pt x="2462" y="9474"/>
                  </a:lnTo>
                  <a:lnTo>
                    <a:pt x="2258" y="9346"/>
                  </a:lnTo>
                  <a:lnTo>
                    <a:pt x="2053" y="9201"/>
                  </a:lnTo>
                  <a:lnTo>
                    <a:pt x="1866" y="9048"/>
                  </a:lnTo>
                  <a:lnTo>
                    <a:pt x="1678" y="8886"/>
                  </a:lnTo>
                  <a:lnTo>
                    <a:pt x="1500" y="8715"/>
                  </a:lnTo>
                  <a:lnTo>
                    <a:pt x="1329" y="8536"/>
                  </a:lnTo>
                  <a:lnTo>
                    <a:pt x="1167" y="8358"/>
                  </a:lnTo>
                  <a:lnTo>
                    <a:pt x="1014" y="8162"/>
                  </a:lnTo>
                  <a:lnTo>
                    <a:pt x="878" y="7966"/>
                  </a:lnTo>
                  <a:lnTo>
                    <a:pt x="741" y="7753"/>
                  </a:lnTo>
                  <a:lnTo>
                    <a:pt x="622" y="7540"/>
                  </a:lnTo>
                  <a:lnTo>
                    <a:pt x="503" y="7318"/>
                  </a:lnTo>
                  <a:lnTo>
                    <a:pt x="401" y="7097"/>
                  </a:lnTo>
                  <a:lnTo>
                    <a:pt x="315" y="6858"/>
                  </a:lnTo>
                  <a:lnTo>
                    <a:pt x="230" y="6628"/>
                  </a:lnTo>
                  <a:lnTo>
                    <a:pt x="162" y="6381"/>
                  </a:lnTo>
                  <a:lnTo>
                    <a:pt x="102" y="6134"/>
                  </a:lnTo>
                  <a:lnTo>
                    <a:pt x="60" y="5887"/>
                  </a:lnTo>
                  <a:lnTo>
                    <a:pt x="26" y="5631"/>
                  </a:lnTo>
                  <a:lnTo>
                    <a:pt x="9" y="5367"/>
                  </a:lnTo>
                  <a:lnTo>
                    <a:pt x="0" y="5103"/>
                  </a:lnTo>
                  <a:lnTo>
                    <a:pt x="0" y="5103"/>
                  </a:lnTo>
                  <a:lnTo>
                    <a:pt x="9" y="4848"/>
                  </a:lnTo>
                  <a:lnTo>
                    <a:pt x="26" y="4584"/>
                  </a:lnTo>
                  <a:lnTo>
                    <a:pt x="60" y="4328"/>
                  </a:lnTo>
                  <a:lnTo>
                    <a:pt x="102" y="4081"/>
                  </a:lnTo>
                  <a:lnTo>
                    <a:pt x="162" y="3834"/>
                  </a:lnTo>
                  <a:lnTo>
                    <a:pt x="230" y="3587"/>
                  </a:lnTo>
                  <a:lnTo>
                    <a:pt x="315" y="3348"/>
                  </a:lnTo>
                  <a:lnTo>
                    <a:pt x="401" y="3118"/>
                  </a:lnTo>
                  <a:lnTo>
                    <a:pt x="503" y="2888"/>
                  </a:lnTo>
                  <a:lnTo>
                    <a:pt x="622" y="2675"/>
                  </a:lnTo>
                  <a:lnTo>
                    <a:pt x="741" y="2454"/>
                  </a:lnTo>
                  <a:lnTo>
                    <a:pt x="878" y="2249"/>
                  </a:lnTo>
                  <a:lnTo>
                    <a:pt x="1014" y="2053"/>
                  </a:lnTo>
                  <a:lnTo>
                    <a:pt x="1167" y="1857"/>
                  </a:lnTo>
                  <a:lnTo>
                    <a:pt x="1329" y="1670"/>
                  </a:lnTo>
                  <a:lnTo>
                    <a:pt x="1500" y="1491"/>
                  </a:lnTo>
                  <a:lnTo>
                    <a:pt x="1678" y="1329"/>
                  </a:lnTo>
                  <a:lnTo>
                    <a:pt x="1866" y="1167"/>
                  </a:lnTo>
                  <a:lnTo>
                    <a:pt x="2053" y="1014"/>
                  </a:lnTo>
                  <a:lnTo>
                    <a:pt x="2258" y="869"/>
                  </a:lnTo>
                  <a:lnTo>
                    <a:pt x="2462" y="741"/>
                  </a:lnTo>
                  <a:lnTo>
                    <a:pt x="2675" y="614"/>
                  </a:lnTo>
                  <a:lnTo>
                    <a:pt x="2897" y="503"/>
                  </a:lnTo>
                  <a:lnTo>
                    <a:pt x="3127" y="401"/>
                  </a:lnTo>
                  <a:lnTo>
                    <a:pt x="3357" y="307"/>
                  </a:lnTo>
                  <a:lnTo>
                    <a:pt x="3595" y="230"/>
                  </a:lnTo>
                  <a:lnTo>
                    <a:pt x="3834" y="162"/>
                  </a:lnTo>
                  <a:lnTo>
                    <a:pt x="4081" y="102"/>
                  </a:lnTo>
                  <a:lnTo>
                    <a:pt x="4336" y="60"/>
                  </a:lnTo>
                  <a:lnTo>
                    <a:pt x="4592" y="26"/>
                  </a:lnTo>
                  <a:lnTo>
                    <a:pt x="4848" y="0"/>
                  </a:lnTo>
                  <a:lnTo>
                    <a:pt x="5112" y="0"/>
                  </a:lnTo>
                  <a:lnTo>
                    <a:pt x="5112" y="0"/>
                  </a:lnTo>
                  <a:lnTo>
                    <a:pt x="5376" y="0"/>
                  </a:lnTo>
                  <a:lnTo>
                    <a:pt x="5631" y="26"/>
                  </a:lnTo>
                  <a:lnTo>
                    <a:pt x="5887" y="60"/>
                  </a:lnTo>
                  <a:lnTo>
                    <a:pt x="6143" y="102"/>
                  </a:lnTo>
                  <a:lnTo>
                    <a:pt x="6390" y="162"/>
                  </a:lnTo>
                  <a:lnTo>
                    <a:pt x="6628" y="230"/>
                  </a:lnTo>
                  <a:lnTo>
                    <a:pt x="6867" y="307"/>
                  </a:lnTo>
                  <a:lnTo>
                    <a:pt x="7097" y="401"/>
                  </a:lnTo>
                  <a:lnTo>
                    <a:pt x="7327" y="503"/>
                  </a:lnTo>
                  <a:lnTo>
                    <a:pt x="7548" y="614"/>
                  </a:lnTo>
                  <a:lnTo>
                    <a:pt x="7761" y="741"/>
                  </a:lnTo>
                  <a:lnTo>
                    <a:pt x="7966" y="869"/>
                  </a:lnTo>
                  <a:lnTo>
                    <a:pt x="8170" y="1014"/>
                  </a:lnTo>
                  <a:lnTo>
                    <a:pt x="8358" y="1167"/>
                  </a:lnTo>
                  <a:lnTo>
                    <a:pt x="8545" y="1329"/>
                  </a:lnTo>
                  <a:lnTo>
                    <a:pt x="8724" y="1491"/>
                  </a:lnTo>
                  <a:lnTo>
                    <a:pt x="8894" y="1670"/>
                  </a:lnTo>
                  <a:lnTo>
                    <a:pt x="9056" y="1857"/>
                  </a:lnTo>
                  <a:lnTo>
                    <a:pt x="9201" y="2053"/>
                  </a:lnTo>
                  <a:lnTo>
                    <a:pt x="9346" y="2249"/>
                  </a:lnTo>
                  <a:lnTo>
                    <a:pt x="9482" y="2454"/>
                  </a:lnTo>
                  <a:lnTo>
                    <a:pt x="9601" y="2675"/>
                  </a:lnTo>
                  <a:lnTo>
                    <a:pt x="9712" y="2888"/>
                  </a:lnTo>
                  <a:lnTo>
                    <a:pt x="9814" y="3118"/>
                  </a:lnTo>
                  <a:lnTo>
                    <a:pt x="9908" y="3348"/>
                  </a:lnTo>
                  <a:lnTo>
                    <a:pt x="9993" y="3587"/>
                  </a:lnTo>
                  <a:lnTo>
                    <a:pt x="10061" y="3834"/>
                  </a:lnTo>
                  <a:lnTo>
                    <a:pt x="10113" y="4081"/>
                  </a:lnTo>
                  <a:lnTo>
                    <a:pt x="10164" y="4328"/>
                  </a:lnTo>
                  <a:lnTo>
                    <a:pt x="10198" y="4584"/>
                  </a:lnTo>
                  <a:lnTo>
                    <a:pt x="10215" y="4848"/>
                  </a:lnTo>
                  <a:lnTo>
                    <a:pt x="10223" y="5103"/>
                  </a:lnTo>
                  <a:lnTo>
                    <a:pt x="10223" y="510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5"/>
            <p:cNvSpPr/>
            <p:nvPr/>
          </p:nvSpPr>
          <p:spPr>
            <a:xfrm>
              <a:off x="-3339325" y="-4436650"/>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5"/>
            <p:cNvSpPr/>
            <p:nvPr/>
          </p:nvSpPr>
          <p:spPr>
            <a:xfrm>
              <a:off x="-3595125" y="-4001750"/>
              <a:ext cx="255400" cy="255400"/>
            </a:xfrm>
            <a:custGeom>
              <a:avLst/>
              <a:gdLst/>
              <a:ahLst/>
              <a:cxnLst/>
              <a:rect l="l" t="t" r="r" b="b"/>
              <a:pathLst>
                <a:path w="10216" h="10216" extrusionOk="0">
                  <a:moveTo>
                    <a:pt x="5061" y="1"/>
                  </a:moveTo>
                  <a:lnTo>
                    <a:pt x="4797" y="9"/>
                  </a:lnTo>
                  <a:lnTo>
                    <a:pt x="4541" y="26"/>
                  </a:lnTo>
                  <a:lnTo>
                    <a:pt x="4286" y="60"/>
                  </a:lnTo>
                  <a:lnTo>
                    <a:pt x="4039" y="111"/>
                  </a:lnTo>
                  <a:lnTo>
                    <a:pt x="3792" y="171"/>
                  </a:lnTo>
                  <a:lnTo>
                    <a:pt x="3545" y="239"/>
                  </a:lnTo>
                  <a:lnTo>
                    <a:pt x="3306" y="324"/>
                  </a:lnTo>
                  <a:lnTo>
                    <a:pt x="3076" y="418"/>
                  </a:lnTo>
                  <a:lnTo>
                    <a:pt x="2855" y="520"/>
                  </a:lnTo>
                  <a:lnTo>
                    <a:pt x="2633" y="640"/>
                  </a:lnTo>
                  <a:lnTo>
                    <a:pt x="2420" y="759"/>
                  </a:lnTo>
                  <a:lnTo>
                    <a:pt x="2216" y="895"/>
                  </a:lnTo>
                  <a:lnTo>
                    <a:pt x="2020" y="1040"/>
                  </a:lnTo>
                  <a:lnTo>
                    <a:pt x="1824" y="1193"/>
                  </a:lnTo>
                  <a:lnTo>
                    <a:pt x="1645" y="1355"/>
                  </a:lnTo>
                  <a:lnTo>
                    <a:pt x="1466" y="1526"/>
                  </a:lnTo>
                  <a:lnTo>
                    <a:pt x="1296" y="1705"/>
                  </a:lnTo>
                  <a:lnTo>
                    <a:pt x="1142" y="1892"/>
                  </a:lnTo>
                  <a:lnTo>
                    <a:pt x="989" y="2088"/>
                  </a:lnTo>
                  <a:lnTo>
                    <a:pt x="844" y="2292"/>
                  </a:lnTo>
                  <a:lnTo>
                    <a:pt x="716" y="2497"/>
                  </a:lnTo>
                  <a:lnTo>
                    <a:pt x="597" y="2710"/>
                  </a:lnTo>
                  <a:lnTo>
                    <a:pt x="486" y="2931"/>
                  </a:lnTo>
                  <a:lnTo>
                    <a:pt x="384" y="3161"/>
                  </a:lnTo>
                  <a:lnTo>
                    <a:pt x="299" y="3391"/>
                  </a:lnTo>
                  <a:lnTo>
                    <a:pt x="214" y="3630"/>
                  </a:lnTo>
                  <a:lnTo>
                    <a:pt x="154" y="3877"/>
                  </a:lnTo>
                  <a:lnTo>
                    <a:pt x="94" y="4124"/>
                  </a:lnTo>
                  <a:lnTo>
                    <a:pt x="52" y="4380"/>
                  </a:lnTo>
                  <a:lnTo>
                    <a:pt x="26" y="4635"/>
                  </a:lnTo>
                  <a:lnTo>
                    <a:pt x="1" y="4891"/>
                  </a:lnTo>
                  <a:lnTo>
                    <a:pt x="1" y="5155"/>
                  </a:lnTo>
                  <a:lnTo>
                    <a:pt x="9" y="5419"/>
                  </a:lnTo>
                  <a:lnTo>
                    <a:pt x="35" y="5675"/>
                  </a:lnTo>
                  <a:lnTo>
                    <a:pt x="69" y="5930"/>
                  </a:lnTo>
                  <a:lnTo>
                    <a:pt x="111" y="6186"/>
                  </a:lnTo>
                  <a:lnTo>
                    <a:pt x="171" y="6433"/>
                  </a:lnTo>
                  <a:lnTo>
                    <a:pt x="248" y="6671"/>
                  </a:lnTo>
                  <a:lnTo>
                    <a:pt x="324" y="6910"/>
                  </a:lnTo>
                  <a:lnTo>
                    <a:pt x="418" y="7140"/>
                  </a:lnTo>
                  <a:lnTo>
                    <a:pt x="520" y="7361"/>
                  </a:lnTo>
                  <a:lnTo>
                    <a:pt x="640" y="7583"/>
                  </a:lnTo>
                  <a:lnTo>
                    <a:pt x="767" y="7796"/>
                  </a:lnTo>
                  <a:lnTo>
                    <a:pt x="895" y="8000"/>
                  </a:lnTo>
                  <a:lnTo>
                    <a:pt x="1040" y="8205"/>
                  </a:lnTo>
                  <a:lnTo>
                    <a:pt x="1193" y="8392"/>
                  </a:lnTo>
                  <a:lnTo>
                    <a:pt x="1355" y="8580"/>
                  </a:lnTo>
                  <a:lnTo>
                    <a:pt x="1534" y="8750"/>
                  </a:lnTo>
                  <a:lnTo>
                    <a:pt x="1713" y="8920"/>
                  </a:lnTo>
                  <a:lnTo>
                    <a:pt x="1892" y="9082"/>
                  </a:lnTo>
                  <a:lnTo>
                    <a:pt x="2088" y="9227"/>
                  </a:lnTo>
                  <a:lnTo>
                    <a:pt x="2292" y="9372"/>
                  </a:lnTo>
                  <a:lnTo>
                    <a:pt x="2497" y="9500"/>
                  </a:lnTo>
                  <a:lnTo>
                    <a:pt x="2718" y="9619"/>
                  </a:lnTo>
                  <a:lnTo>
                    <a:pt x="2940" y="9730"/>
                  </a:lnTo>
                  <a:lnTo>
                    <a:pt x="3161" y="9832"/>
                  </a:lnTo>
                  <a:lnTo>
                    <a:pt x="3400" y="9926"/>
                  </a:lnTo>
                  <a:lnTo>
                    <a:pt x="3638" y="10002"/>
                  </a:lnTo>
                  <a:lnTo>
                    <a:pt x="3877" y="10071"/>
                  </a:lnTo>
                  <a:lnTo>
                    <a:pt x="4124" y="10122"/>
                  </a:lnTo>
                  <a:lnTo>
                    <a:pt x="4380" y="10164"/>
                  </a:lnTo>
                  <a:lnTo>
                    <a:pt x="4635" y="10198"/>
                  </a:lnTo>
                  <a:lnTo>
                    <a:pt x="4891" y="10215"/>
                  </a:lnTo>
                  <a:lnTo>
                    <a:pt x="5155" y="10215"/>
                  </a:lnTo>
                  <a:lnTo>
                    <a:pt x="5419" y="10207"/>
                  </a:lnTo>
                  <a:lnTo>
                    <a:pt x="5675" y="10181"/>
                  </a:lnTo>
                  <a:lnTo>
                    <a:pt x="5930" y="10147"/>
                  </a:lnTo>
                  <a:lnTo>
                    <a:pt x="6186" y="10105"/>
                  </a:lnTo>
                  <a:lnTo>
                    <a:pt x="6433" y="10045"/>
                  </a:lnTo>
                  <a:lnTo>
                    <a:pt x="6671" y="9977"/>
                  </a:lnTo>
                  <a:lnTo>
                    <a:pt x="6910" y="9892"/>
                  </a:lnTo>
                  <a:lnTo>
                    <a:pt x="7140" y="9798"/>
                  </a:lnTo>
                  <a:lnTo>
                    <a:pt x="7370" y="9696"/>
                  </a:lnTo>
                  <a:lnTo>
                    <a:pt x="7583" y="9576"/>
                  </a:lnTo>
                  <a:lnTo>
                    <a:pt x="7796" y="9457"/>
                  </a:lnTo>
                  <a:lnTo>
                    <a:pt x="8000" y="9321"/>
                  </a:lnTo>
                  <a:lnTo>
                    <a:pt x="8205" y="9176"/>
                  </a:lnTo>
                  <a:lnTo>
                    <a:pt x="8392" y="9023"/>
                  </a:lnTo>
                  <a:lnTo>
                    <a:pt x="8580" y="8861"/>
                  </a:lnTo>
                  <a:lnTo>
                    <a:pt x="8758" y="8690"/>
                  </a:lnTo>
                  <a:lnTo>
                    <a:pt x="8920" y="8511"/>
                  </a:lnTo>
                  <a:lnTo>
                    <a:pt x="9082" y="8324"/>
                  </a:lnTo>
                  <a:lnTo>
                    <a:pt x="9227" y="8128"/>
                  </a:lnTo>
                  <a:lnTo>
                    <a:pt x="9372" y="7924"/>
                  </a:lnTo>
                  <a:lnTo>
                    <a:pt x="9500" y="7719"/>
                  </a:lnTo>
                  <a:lnTo>
                    <a:pt x="9627" y="7506"/>
                  </a:lnTo>
                  <a:lnTo>
                    <a:pt x="9738" y="7285"/>
                  </a:lnTo>
                  <a:lnTo>
                    <a:pt x="9832" y="7055"/>
                  </a:lnTo>
                  <a:lnTo>
                    <a:pt x="9926" y="6825"/>
                  </a:lnTo>
                  <a:lnTo>
                    <a:pt x="10002" y="6586"/>
                  </a:lnTo>
                  <a:lnTo>
                    <a:pt x="10070" y="6339"/>
                  </a:lnTo>
                  <a:lnTo>
                    <a:pt x="10122" y="6092"/>
                  </a:lnTo>
                  <a:lnTo>
                    <a:pt x="10164" y="5845"/>
                  </a:lnTo>
                  <a:lnTo>
                    <a:pt x="10198" y="5581"/>
                  </a:lnTo>
                  <a:lnTo>
                    <a:pt x="10215" y="5325"/>
                  </a:lnTo>
                  <a:lnTo>
                    <a:pt x="10215" y="5061"/>
                  </a:lnTo>
                  <a:lnTo>
                    <a:pt x="10207" y="4797"/>
                  </a:lnTo>
                  <a:lnTo>
                    <a:pt x="10190" y="4541"/>
                  </a:lnTo>
                  <a:lnTo>
                    <a:pt x="10156" y="4286"/>
                  </a:lnTo>
                  <a:lnTo>
                    <a:pt x="10105" y="4030"/>
                  </a:lnTo>
                  <a:lnTo>
                    <a:pt x="10045" y="3783"/>
                  </a:lnTo>
                  <a:lnTo>
                    <a:pt x="9977" y="3545"/>
                  </a:lnTo>
                  <a:lnTo>
                    <a:pt x="9892" y="3306"/>
                  </a:lnTo>
                  <a:lnTo>
                    <a:pt x="9798" y="3076"/>
                  </a:lnTo>
                  <a:lnTo>
                    <a:pt x="9696" y="2855"/>
                  </a:lnTo>
                  <a:lnTo>
                    <a:pt x="9576" y="2633"/>
                  </a:lnTo>
                  <a:lnTo>
                    <a:pt x="9457" y="2420"/>
                  </a:lnTo>
                  <a:lnTo>
                    <a:pt x="9321" y="2216"/>
                  </a:lnTo>
                  <a:lnTo>
                    <a:pt x="9176" y="2011"/>
                  </a:lnTo>
                  <a:lnTo>
                    <a:pt x="9023" y="1824"/>
                  </a:lnTo>
                  <a:lnTo>
                    <a:pt x="8861" y="1636"/>
                  </a:lnTo>
                  <a:lnTo>
                    <a:pt x="8690" y="1466"/>
                  </a:lnTo>
                  <a:lnTo>
                    <a:pt x="8511" y="1296"/>
                  </a:lnTo>
                  <a:lnTo>
                    <a:pt x="8324" y="1134"/>
                  </a:lnTo>
                  <a:lnTo>
                    <a:pt x="8128" y="989"/>
                  </a:lnTo>
                  <a:lnTo>
                    <a:pt x="7924" y="844"/>
                  </a:lnTo>
                  <a:lnTo>
                    <a:pt x="7719" y="716"/>
                  </a:lnTo>
                  <a:lnTo>
                    <a:pt x="7506" y="597"/>
                  </a:lnTo>
                  <a:lnTo>
                    <a:pt x="7285" y="486"/>
                  </a:lnTo>
                  <a:lnTo>
                    <a:pt x="7055" y="384"/>
                  </a:lnTo>
                  <a:lnTo>
                    <a:pt x="6825" y="290"/>
                  </a:lnTo>
                  <a:lnTo>
                    <a:pt x="6586" y="214"/>
                  </a:lnTo>
                  <a:lnTo>
                    <a:pt x="6339" y="146"/>
                  </a:lnTo>
                  <a:lnTo>
                    <a:pt x="6092" y="94"/>
                  </a:lnTo>
                  <a:lnTo>
                    <a:pt x="5845" y="52"/>
                  </a:lnTo>
                  <a:lnTo>
                    <a:pt x="5589" y="18"/>
                  </a:lnTo>
                  <a:lnTo>
                    <a:pt x="532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5"/>
            <p:cNvSpPr/>
            <p:nvPr/>
          </p:nvSpPr>
          <p:spPr>
            <a:xfrm>
              <a:off x="-3595125" y="-4001750"/>
              <a:ext cx="255400" cy="255400"/>
            </a:xfrm>
            <a:custGeom>
              <a:avLst/>
              <a:gdLst/>
              <a:ahLst/>
              <a:cxnLst/>
              <a:rect l="l" t="t" r="r" b="b"/>
              <a:pathLst>
                <a:path w="10216" h="10216" fill="none" extrusionOk="0">
                  <a:moveTo>
                    <a:pt x="10215" y="5061"/>
                  </a:moveTo>
                  <a:lnTo>
                    <a:pt x="10215" y="5061"/>
                  </a:lnTo>
                  <a:lnTo>
                    <a:pt x="10215" y="5325"/>
                  </a:lnTo>
                  <a:lnTo>
                    <a:pt x="10198" y="5581"/>
                  </a:lnTo>
                  <a:lnTo>
                    <a:pt x="10164" y="5845"/>
                  </a:lnTo>
                  <a:lnTo>
                    <a:pt x="10122" y="6092"/>
                  </a:lnTo>
                  <a:lnTo>
                    <a:pt x="10070" y="6339"/>
                  </a:lnTo>
                  <a:lnTo>
                    <a:pt x="10002" y="6586"/>
                  </a:lnTo>
                  <a:lnTo>
                    <a:pt x="9926" y="6825"/>
                  </a:lnTo>
                  <a:lnTo>
                    <a:pt x="9832" y="7055"/>
                  </a:lnTo>
                  <a:lnTo>
                    <a:pt x="9738" y="7285"/>
                  </a:lnTo>
                  <a:lnTo>
                    <a:pt x="9627" y="7506"/>
                  </a:lnTo>
                  <a:lnTo>
                    <a:pt x="9500" y="7719"/>
                  </a:lnTo>
                  <a:lnTo>
                    <a:pt x="9372" y="7924"/>
                  </a:lnTo>
                  <a:lnTo>
                    <a:pt x="9227" y="8128"/>
                  </a:lnTo>
                  <a:lnTo>
                    <a:pt x="9082" y="8324"/>
                  </a:lnTo>
                  <a:lnTo>
                    <a:pt x="8920" y="8511"/>
                  </a:lnTo>
                  <a:lnTo>
                    <a:pt x="8758" y="8690"/>
                  </a:lnTo>
                  <a:lnTo>
                    <a:pt x="8580" y="8861"/>
                  </a:lnTo>
                  <a:lnTo>
                    <a:pt x="8392" y="9023"/>
                  </a:lnTo>
                  <a:lnTo>
                    <a:pt x="8205" y="9176"/>
                  </a:lnTo>
                  <a:lnTo>
                    <a:pt x="8000" y="9321"/>
                  </a:lnTo>
                  <a:lnTo>
                    <a:pt x="7796" y="9457"/>
                  </a:lnTo>
                  <a:lnTo>
                    <a:pt x="7583" y="9576"/>
                  </a:lnTo>
                  <a:lnTo>
                    <a:pt x="7370" y="9696"/>
                  </a:lnTo>
                  <a:lnTo>
                    <a:pt x="7140" y="9798"/>
                  </a:lnTo>
                  <a:lnTo>
                    <a:pt x="6910" y="9892"/>
                  </a:lnTo>
                  <a:lnTo>
                    <a:pt x="6671" y="9977"/>
                  </a:lnTo>
                  <a:lnTo>
                    <a:pt x="6433" y="10045"/>
                  </a:lnTo>
                  <a:lnTo>
                    <a:pt x="6186" y="10105"/>
                  </a:lnTo>
                  <a:lnTo>
                    <a:pt x="5930" y="10147"/>
                  </a:lnTo>
                  <a:lnTo>
                    <a:pt x="5675" y="10181"/>
                  </a:lnTo>
                  <a:lnTo>
                    <a:pt x="5419" y="10207"/>
                  </a:lnTo>
                  <a:lnTo>
                    <a:pt x="5155" y="10215"/>
                  </a:lnTo>
                  <a:lnTo>
                    <a:pt x="5155" y="10215"/>
                  </a:lnTo>
                  <a:lnTo>
                    <a:pt x="4891" y="10215"/>
                  </a:lnTo>
                  <a:lnTo>
                    <a:pt x="4635" y="10198"/>
                  </a:lnTo>
                  <a:lnTo>
                    <a:pt x="4380" y="10164"/>
                  </a:lnTo>
                  <a:lnTo>
                    <a:pt x="4124" y="10122"/>
                  </a:lnTo>
                  <a:lnTo>
                    <a:pt x="3877" y="10071"/>
                  </a:lnTo>
                  <a:lnTo>
                    <a:pt x="3638" y="10002"/>
                  </a:lnTo>
                  <a:lnTo>
                    <a:pt x="3400" y="9926"/>
                  </a:lnTo>
                  <a:lnTo>
                    <a:pt x="3161" y="9832"/>
                  </a:lnTo>
                  <a:lnTo>
                    <a:pt x="2940" y="9730"/>
                  </a:lnTo>
                  <a:lnTo>
                    <a:pt x="2718" y="9619"/>
                  </a:lnTo>
                  <a:lnTo>
                    <a:pt x="2497" y="9500"/>
                  </a:lnTo>
                  <a:lnTo>
                    <a:pt x="2292" y="9372"/>
                  </a:lnTo>
                  <a:lnTo>
                    <a:pt x="2088" y="9227"/>
                  </a:lnTo>
                  <a:lnTo>
                    <a:pt x="1892" y="9082"/>
                  </a:lnTo>
                  <a:lnTo>
                    <a:pt x="1713" y="8920"/>
                  </a:lnTo>
                  <a:lnTo>
                    <a:pt x="1534" y="8750"/>
                  </a:lnTo>
                  <a:lnTo>
                    <a:pt x="1355" y="8580"/>
                  </a:lnTo>
                  <a:lnTo>
                    <a:pt x="1193" y="8392"/>
                  </a:lnTo>
                  <a:lnTo>
                    <a:pt x="1040" y="8205"/>
                  </a:lnTo>
                  <a:lnTo>
                    <a:pt x="895" y="8000"/>
                  </a:lnTo>
                  <a:lnTo>
                    <a:pt x="767" y="7796"/>
                  </a:lnTo>
                  <a:lnTo>
                    <a:pt x="640" y="7583"/>
                  </a:lnTo>
                  <a:lnTo>
                    <a:pt x="520" y="7361"/>
                  </a:lnTo>
                  <a:lnTo>
                    <a:pt x="418" y="7140"/>
                  </a:lnTo>
                  <a:lnTo>
                    <a:pt x="324" y="6910"/>
                  </a:lnTo>
                  <a:lnTo>
                    <a:pt x="248" y="6671"/>
                  </a:lnTo>
                  <a:lnTo>
                    <a:pt x="171" y="6433"/>
                  </a:lnTo>
                  <a:lnTo>
                    <a:pt x="111" y="6186"/>
                  </a:lnTo>
                  <a:lnTo>
                    <a:pt x="69" y="5930"/>
                  </a:lnTo>
                  <a:lnTo>
                    <a:pt x="35" y="5675"/>
                  </a:lnTo>
                  <a:lnTo>
                    <a:pt x="9" y="5419"/>
                  </a:lnTo>
                  <a:lnTo>
                    <a:pt x="1" y="5155"/>
                  </a:lnTo>
                  <a:lnTo>
                    <a:pt x="1" y="5155"/>
                  </a:lnTo>
                  <a:lnTo>
                    <a:pt x="1" y="4891"/>
                  </a:lnTo>
                  <a:lnTo>
                    <a:pt x="26" y="4635"/>
                  </a:lnTo>
                  <a:lnTo>
                    <a:pt x="52" y="4380"/>
                  </a:lnTo>
                  <a:lnTo>
                    <a:pt x="94" y="4124"/>
                  </a:lnTo>
                  <a:lnTo>
                    <a:pt x="154" y="3877"/>
                  </a:lnTo>
                  <a:lnTo>
                    <a:pt x="214" y="3630"/>
                  </a:lnTo>
                  <a:lnTo>
                    <a:pt x="299" y="3391"/>
                  </a:lnTo>
                  <a:lnTo>
                    <a:pt x="384" y="3161"/>
                  </a:lnTo>
                  <a:lnTo>
                    <a:pt x="486" y="2931"/>
                  </a:lnTo>
                  <a:lnTo>
                    <a:pt x="597" y="2710"/>
                  </a:lnTo>
                  <a:lnTo>
                    <a:pt x="716" y="2497"/>
                  </a:lnTo>
                  <a:lnTo>
                    <a:pt x="844" y="2292"/>
                  </a:lnTo>
                  <a:lnTo>
                    <a:pt x="989" y="2088"/>
                  </a:lnTo>
                  <a:lnTo>
                    <a:pt x="1142" y="1892"/>
                  </a:lnTo>
                  <a:lnTo>
                    <a:pt x="1296" y="1705"/>
                  </a:lnTo>
                  <a:lnTo>
                    <a:pt x="1466" y="1526"/>
                  </a:lnTo>
                  <a:lnTo>
                    <a:pt x="1645" y="1355"/>
                  </a:lnTo>
                  <a:lnTo>
                    <a:pt x="1824" y="1193"/>
                  </a:lnTo>
                  <a:lnTo>
                    <a:pt x="2020" y="1040"/>
                  </a:lnTo>
                  <a:lnTo>
                    <a:pt x="2216" y="895"/>
                  </a:lnTo>
                  <a:lnTo>
                    <a:pt x="2420" y="759"/>
                  </a:lnTo>
                  <a:lnTo>
                    <a:pt x="2633" y="640"/>
                  </a:lnTo>
                  <a:lnTo>
                    <a:pt x="2855" y="520"/>
                  </a:lnTo>
                  <a:lnTo>
                    <a:pt x="3076" y="418"/>
                  </a:lnTo>
                  <a:lnTo>
                    <a:pt x="3306" y="324"/>
                  </a:lnTo>
                  <a:lnTo>
                    <a:pt x="3545" y="239"/>
                  </a:lnTo>
                  <a:lnTo>
                    <a:pt x="3792" y="171"/>
                  </a:lnTo>
                  <a:lnTo>
                    <a:pt x="4039" y="111"/>
                  </a:lnTo>
                  <a:lnTo>
                    <a:pt x="4286" y="60"/>
                  </a:lnTo>
                  <a:lnTo>
                    <a:pt x="4541" y="26"/>
                  </a:lnTo>
                  <a:lnTo>
                    <a:pt x="4797" y="9"/>
                  </a:lnTo>
                  <a:lnTo>
                    <a:pt x="5061" y="1"/>
                  </a:lnTo>
                  <a:lnTo>
                    <a:pt x="5061" y="1"/>
                  </a:lnTo>
                  <a:lnTo>
                    <a:pt x="5325" y="1"/>
                  </a:lnTo>
                  <a:lnTo>
                    <a:pt x="5589" y="18"/>
                  </a:lnTo>
                  <a:lnTo>
                    <a:pt x="5845" y="52"/>
                  </a:lnTo>
                  <a:lnTo>
                    <a:pt x="6092" y="94"/>
                  </a:lnTo>
                  <a:lnTo>
                    <a:pt x="6339" y="146"/>
                  </a:lnTo>
                  <a:lnTo>
                    <a:pt x="6586" y="214"/>
                  </a:lnTo>
                  <a:lnTo>
                    <a:pt x="6825" y="290"/>
                  </a:lnTo>
                  <a:lnTo>
                    <a:pt x="7055" y="384"/>
                  </a:lnTo>
                  <a:lnTo>
                    <a:pt x="7285" y="486"/>
                  </a:lnTo>
                  <a:lnTo>
                    <a:pt x="7506" y="597"/>
                  </a:lnTo>
                  <a:lnTo>
                    <a:pt x="7719" y="716"/>
                  </a:lnTo>
                  <a:lnTo>
                    <a:pt x="7924" y="844"/>
                  </a:lnTo>
                  <a:lnTo>
                    <a:pt x="8128" y="989"/>
                  </a:lnTo>
                  <a:lnTo>
                    <a:pt x="8324" y="1134"/>
                  </a:lnTo>
                  <a:lnTo>
                    <a:pt x="8511" y="1296"/>
                  </a:lnTo>
                  <a:lnTo>
                    <a:pt x="8690" y="1466"/>
                  </a:lnTo>
                  <a:lnTo>
                    <a:pt x="8861" y="1636"/>
                  </a:lnTo>
                  <a:lnTo>
                    <a:pt x="9023" y="1824"/>
                  </a:lnTo>
                  <a:lnTo>
                    <a:pt x="9176" y="2011"/>
                  </a:lnTo>
                  <a:lnTo>
                    <a:pt x="9321" y="2216"/>
                  </a:lnTo>
                  <a:lnTo>
                    <a:pt x="9457" y="2420"/>
                  </a:lnTo>
                  <a:lnTo>
                    <a:pt x="9576" y="2633"/>
                  </a:lnTo>
                  <a:lnTo>
                    <a:pt x="9696" y="2855"/>
                  </a:lnTo>
                  <a:lnTo>
                    <a:pt x="9798" y="3076"/>
                  </a:lnTo>
                  <a:lnTo>
                    <a:pt x="9892" y="3306"/>
                  </a:lnTo>
                  <a:lnTo>
                    <a:pt x="9977" y="3545"/>
                  </a:lnTo>
                  <a:lnTo>
                    <a:pt x="10045" y="3783"/>
                  </a:lnTo>
                  <a:lnTo>
                    <a:pt x="10105" y="4030"/>
                  </a:lnTo>
                  <a:lnTo>
                    <a:pt x="10156" y="4286"/>
                  </a:lnTo>
                  <a:lnTo>
                    <a:pt x="10190" y="4541"/>
                  </a:lnTo>
                  <a:lnTo>
                    <a:pt x="10207" y="4797"/>
                  </a:lnTo>
                  <a:lnTo>
                    <a:pt x="10215" y="5061"/>
                  </a:lnTo>
                  <a:lnTo>
                    <a:pt x="10215" y="506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5"/>
            <p:cNvSpPr/>
            <p:nvPr/>
          </p:nvSpPr>
          <p:spPr>
            <a:xfrm>
              <a:off x="-3339750" y="-3875225"/>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5"/>
            <p:cNvSpPr/>
            <p:nvPr/>
          </p:nvSpPr>
          <p:spPr>
            <a:xfrm>
              <a:off x="-3000675" y="-4566375"/>
              <a:ext cx="255375" cy="255625"/>
            </a:xfrm>
            <a:custGeom>
              <a:avLst/>
              <a:gdLst/>
              <a:ahLst/>
              <a:cxnLst/>
              <a:rect l="l" t="t" r="r" b="b"/>
              <a:pathLst>
                <a:path w="10215" h="10225" extrusionOk="0">
                  <a:moveTo>
                    <a:pt x="5154" y="1"/>
                  </a:moveTo>
                  <a:lnTo>
                    <a:pt x="4890" y="9"/>
                  </a:lnTo>
                  <a:lnTo>
                    <a:pt x="4635" y="26"/>
                  </a:lnTo>
                  <a:lnTo>
                    <a:pt x="4379" y="61"/>
                  </a:lnTo>
                  <a:lnTo>
                    <a:pt x="4123" y="103"/>
                  </a:lnTo>
                  <a:lnTo>
                    <a:pt x="3876" y="154"/>
                  </a:lnTo>
                  <a:lnTo>
                    <a:pt x="3638" y="222"/>
                  </a:lnTo>
                  <a:lnTo>
                    <a:pt x="3399" y="299"/>
                  </a:lnTo>
                  <a:lnTo>
                    <a:pt x="3161" y="393"/>
                  </a:lnTo>
                  <a:lnTo>
                    <a:pt x="2939" y="487"/>
                  </a:lnTo>
                  <a:lnTo>
                    <a:pt x="2718" y="597"/>
                  </a:lnTo>
                  <a:lnTo>
                    <a:pt x="2496" y="725"/>
                  </a:lnTo>
                  <a:lnTo>
                    <a:pt x="2292" y="853"/>
                  </a:lnTo>
                  <a:lnTo>
                    <a:pt x="2087" y="989"/>
                  </a:lnTo>
                  <a:lnTo>
                    <a:pt x="1891" y="1143"/>
                  </a:lnTo>
                  <a:lnTo>
                    <a:pt x="1712" y="1304"/>
                  </a:lnTo>
                  <a:lnTo>
                    <a:pt x="1534" y="1466"/>
                  </a:lnTo>
                  <a:lnTo>
                    <a:pt x="1355" y="1645"/>
                  </a:lnTo>
                  <a:lnTo>
                    <a:pt x="1193" y="1833"/>
                  </a:lnTo>
                  <a:lnTo>
                    <a:pt x="1039" y="2020"/>
                  </a:lnTo>
                  <a:lnTo>
                    <a:pt x="895" y="2216"/>
                  </a:lnTo>
                  <a:lnTo>
                    <a:pt x="767" y="2429"/>
                  </a:lnTo>
                  <a:lnTo>
                    <a:pt x="639" y="2642"/>
                  </a:lnTo>
                  <a:lnTo>
                    <a:pt x="528" y="2855"/>
                  </a:lnTo>
                  <a:lnTo>
                    <a:pt x="418" y="3085"/>
                  </a:lnTo>
                  <a:lnTo>
                    <a:pt x="324" y="3315"/>
                  </a:lnTo>
                  <a:lnTo>
                    <a:pt x="247" y="3553"/>
                  </a:lnTo>
                  <a:lnTo>
                    <a:pt x="170" y="3792"/>
                  </a:lnTo>
                  <a:lnTo>
                    <a:pt x="111" y="4039"/>
                  </a:lnTo>
                  <a:lnTo>
                    <a:pt x="68" y="4295"/>
                  </a:lnTo>
                  <a:lnTo>
                    <a:pt x="34" y="4542"/>
                  </a:lnTo>
                  <a:lnTo>
                    <a:pt x="9" y="4806"/>
                  </a:lnTo>
                  <a:lnTo>
                    <a:pt x="0" y="5070"/>
                  </a:lnTo>
                  <a:lnTo>
                    <a:pt x="9" y="5334"/>
                  </a:lnTo>
                  <a:lnTo>
                    <a:pt x="26" y="5590"/>
                  </a:lnTo>
                  <a:lnTo>
                    <a:pt x="51" y="5845"/>
                  </a:lnTo>
                  <a:lnTo>
                    <a:pt x="94" y="6101"/>
                  </a:lnTo>
                  <a:lnTo>
                    <a:pt x="153" y="6348"/>
                  </a:lnTo>
                  <a:lnTo>
                    <a:pt x="213" y="6586"/>
                  </a:lnTo>
                  <a:lnTo>
                    <a:pt x="298" y="6825"/>
                  </a:lnTo>
                  <a:lnTo>
                    <a:pt x="383" y="7063"/>
                  </a:lnTo>
                  <a:lnTo>
                    <a:pt x="486" y="7285"/>
                  </a:lnTo>
                  <a:lnTo>
                    <a:pt x="596" y="7506"/>
                  </a:lnTo>
                  <a:lnTo>
                    <a:pt x="716" y="7719"/>
                  </a:lnTo>
                  <a:lnTo>
                    <a:pt x="852" y="7932"/>
                  </a:lnTo>
                  <a:lnTo>
                    <a:pt x="988" y="8137"/>
                  </a:lnTo>
                  <a:lnTo>
                    <a:pt x="1142" y="8324"/>
                  </a:lnTo>
                  <a:lnTo>
                    <a:pt x="1295" y="8512"/>
                  </a:lnTo>
                  <a:lnTo>
                    <a:pt x="1465" y="8691"/>
                  </a:lnTo>
                  <a:lnTo>
                    <a:pt x="1644" y="8861"/>
                  </a:lnTo>
                  <a:lnTo>
                    <a:pt x="1823" y="9031"/>
                  </a:lnTo>
                  <a:lnTo>
                    <a:pt x="2019" y="9185"/>
                  </a:lnTo>
                  <a:lnTo>
                    <a:pt x="2215" y="9321"/>
                  </a:lnTo>
                  <a:lnTo>
                    <a:pt x="2420" y="9457"/>
                  </a:lnTo>
                  <a:lnTo>
                    <a:pt x="2633" y="9585"/>
                  </a:lnTo>
                  <a:lnTo>
                    <a:pt x="2854" y="9696"/>
                  </a:lnTo>
                  <a:lnTo>
                    <a:pt x="3076" y="9807"/>
                  </a:lnTo>
                  <a:lnTo>
                    <a:pt x="3314" y="9900"/>
                  </a:lnTo>
                  <a:lnTo>
                    <a:pt x="3544" y="9977"/>
                  </a:lnTo>
                  <a:lnTo>
                    <a:pt x="3791" y="10054"/>
                  </a:lnTo>
                  <a:lnTo>
                    <a:pt x="4038" y="10113"/>
                  </a:lnTo>
                  <a:lnTo>
                    <a:pt x="4285" y="10156"/>
                  </a:lnTo>
                  <a:lnTo>
                    <a:pt x="4541" y="10190"/>
                  </a:lnTo>
                  <a:lnTo>
                    <a:pt x="4796" y="10216"/>
                  </a:lnTo>
                  <a:lnTo>
                    <a:pt x="5061" y="10224"/>
                  </a:lnTo>
                  <a:lnTo>
                    <a:pt x="5325" y="10216"/>
                  </a:lnTo>
                  <a:lnTo>
                    <a:pt x="5589" y="10199"/>
                  </a:lnTo>
                  <a:lnTo>
                    <a:pt x="5844" y="10173"/>
                  </a:lnTo>
                  <a:lnTo>
                    <a:pt x="6091" y="10130"/>
                  </a:lnTo>
                  <a:lnTo>
                    <a:pt x="6338" y="10071"/>
                  </a:lnTo>
                  <a:lnTo>
                    <a:pt x="6586" y="10003"/>
                  </a:lnTo>
                  <a:lnTo>
                    <a:pt x="6824" y="9926"/>
                  </a:lnTo>
                  <a:lnTo>
                    <a:pt x="7054" y="9841"/>
                  </a:lnTo>
                  <a:lnTo>
                    <a:pt x="7284" y="9739"/>
                  </a:lnTo>
                  <a:lnTo>
                    <a:pt x="7506" y="9628"/>
                  </a:lnTo>
                  <a:lnTo>
                    <a:pt x="7719" y="9508"/>
                  </a:lnTo>
                  <a:lnTo>
                    <a:pt x="7932" y="9372"/>
                  </a:lnTo>
                  <a:lnTo>
                    <a:pt x="8128" y="9236"/>
                  </a:lnTo>
                  <a:lnTo>
                    <a:pt x="8323" y="9083"/>
                  </a:lnTo>
                  <a:lnTo>
                    <a:pt x="8511" y="8929"/>
                  </a:lnTo>
                  <a:lnTo>
                    <a:pt x="8690" y="8759"/>
                  </a:lnTo>
                  <a:lnTo>
                    <a:pt x="8860" y="8580"/>
                  </a:lnTo>
                  <a:lnTo>
                    <a:pt x="9022" y="8401"/>
                  </a:lnTo>
                  <a:lnTo>
                    <a:pt x="9175" y="8205"/>
                  </a:lnTo>
                  <a:lnTo>
                    <a:pt x="9320" y="8009"/>
                  </a:lnTo>
                  <a:lnTo>
                    <a:pt x="9457" y="7805"/>
                  </a:lnTo>
                  <a:lnTo>
                    <a:pt x="9584" y="7592"/>
                  </a:lnTo>
                  <a:lnTo>
                    <a:pt x="9695" y="7370"/>
                  </a:lnTo>
                  <a:lnTo>
                    <a:pt x="9797" y="7149"/>
                  </a:lnTo>
                  <a:lnTo>
                    <a:pt x="9891" y="6910"/>
                  </a:lnTo>
                  <a:lnTo>
                    <a:pt x="9976" y="6680"/>
                  </a:lnTo>
                  <a:lnTo>
                    <a:pt x="10044" y="6433"/>
                  </a:lnTo>
                  <a:lnTo>
                    <a:pt x="10104" y="6186"/>
                  </a:lnTo>
                  <a:lnTo>
                    <a:pt x="10155" y="5939"/>
                  </a:lnTo>
                  <a:lnTo>
                    <a:pt x="10189" y="5683"/>
                  </a:lnTo>
                  <a:lnTo>
                    <a:pt x="10206" y="5419"/>
                  </a:lnTo>
                  <a:lnTo>
                    <a:pt x="10215" y="5164"/>
                  </a:lnTo>
                  <a:lnTo>
                    <a:pt x="10215" y="4900"/>
                  </a:lnTo>
                  <a:lnTo>
                    <a:pt x="10198" y="4635"/>
                  </a:lnTo>
                  <a:lnTo>
                    <a:pt x="10164" y="4380"/>
                  </a:lnTo>
                  <a:lnTo>
                    <a:pt x="10121" y="4133"/>
                  </a:lnTo>
                  <a:lnTo>
                    <a:pt x="10070" y="3886"/>
                  </a:lnTo>
                  <a:lnTo>
                    <a:pt x="10002" y="3639"/>
                  </a:lnTo>
                  <a:lnTo>
                    <a:pt x="9925" y="3400"/>
                  </a:lnTo>
                  <a:lnTo>
                    <a:pt x="9840" y="3170"/>
                  </a:lnTo>
                  <a:lnTo>
                    <a:pt x="9738" y="2940"/>
                  </a:lnTo>
                  <a:lnTo>
                    <a:pt x="9627" y="2719"/>
                  </a:lnTo>
                  <a:lnTo>
                    <a:pt x="9508" y="2506"/>
                  </a:lnTo>
                  <a:lnTo>
                    <a:pt x="9371" y="2293"/>
                  </a:lnTo>
                  <a:lnTo>
                    <a:pt x="9235" y="2097"/>
                  </a:lnTo>
                  <a:lnTo>
                    <a:pt x="9082" y="1901"/>
                  </a:lnTo>
                  <a:lnTo>
                    <a:pt x="8928" y="1713"/>
                  </a:lnTo>
                  <a:lnTo>
                    <a:pt x="8758" y="1534"/>
                  </a:lnTo>
                  <a:lnTo>
                    <a:pt x="8579" y="1364"/>
                  </a:lnTo>
                  <a:lnTo>
                    <a:pt x="8400" y="1202"/>
                  </a:lnTo>
                  <a:lnTo>
                    <a:pt x="8204" y="1049"/>
                  </a:lnTo>
                  <a:lnTo>
                    <a:pt x="8008" y="904"/>
                  </a:lnTo>
                  <a:lnTo>
                    <a:pt x="7804" y="768"/>
                  </a:lnTo>
                  <a:lnTo>
                    <a:pt x="7591" y="640"/>
                  </a:lnTo>
                  <a:lnTo>
                    <a:pt x="7369" y="529"/>
                  </a:lnTo>
                  <a:lnTo>
                    <a:pt x="7139" y="427"/>
                  </a:lnTo>
                  <a:lnTo>
                    <a:pt x="6909" y="333"/>
                  </a:lnTo>
                  <a:lnTo>
                    <a:pt x="6671" y="248"/>
                  </a:lnTo>
                  <a:lnTo>
                    <a:pt x="6432" y="180"/>
                  </a:lnTo>
                  <a:lnTo>
                    <a:pt x="6185" y="120"/>
                  </a:lnTo>
                  <a:lnTo>
                    <a:pt x="5938" y="69"/>
                  </a:lnTo>
                  <a:lnTo>
                    <a:pt x="5682" y="35"/>
                  </a:lnTo>
                  <a:lnTo>
                    <a:pt x="5418" y="18"/>
                  </a:lnTo>
                  <a:lnTo>
                    <a:pt x="5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5"/>
            <p:cNvSpPr/>
            <p:nvPr/>
          </p:nvSpPr>
          <p:spPr>
            <a:xfrm>
              <a:off x="-3000675" y="-4566375"/>
              <a:ext cx="255375" cy="255625"/>
            </a:xfrm>
            <a:custGeom>
              <a:avLst/>
              <a:gdLst/>
              <a:ahLst/>
              <a:cxnLst/>
              <a:rect l="l" t="t" r="r" b="b"/>
              <a:pathLst>
                <a:path w="10215" h="10225" fill="none" extrusionOk="0">
                  <a:moveTo>
                    <a:pt x="5154" y="1"/>
                  </a:moveTo>
                  <a:lnTo>
                    <a:pt x="5154" y="1"/>
                  </a:lnTo>
                  <a:lnTo>
                    <a:pt x="5418" y="18"/>
                  </a:lnTo>
                  <a:lnTo>
                    <a:pt x="5682" y="35"/>
                  </a:lnTo>
                  <a:lnTo>
                    <a:pt x="5938" y="69"/>
                  </a:lnTo>
                  <a:lnTo>
                    <a:pt x="6185" y="120"/>
                  </a:lnTo>
                  <a:lnTo>
                    <a:pt x="6432" y="180"/>
                  </a:lnTo>
                  <a:lnTo>
                    <a:pt x="6671" y="248"/>
                  </a:lnTo>
                  <a:lnTo>
                    <a:pt x="6909" y="333"/>
                  </a:lnTo>
                  <a:lnTo>
                    <a:pt x="7139" y="427"/>
                  </a:lnTo>
                  <a:lnTo>
                    <a:pt x="7369" y="529"/>
                  </a:lnTo>
                  <a:lnTo>
                    <a:pt x="7591" y="640"/>
                  </a:lnTo>
                  <a:lnTo>
                    <a:pt x="7804" y="768"/>
                  </a:lnTo>
                  <a:lnTo>
                    <a:pt x="8008" y="904"/>
                  </a:lnTo>
                  <a:lnTo>
                    <a:pt x="8204" y="1049"/>
                  </a:lnTo>
                  <a:lnTo>
                    <a:pt x="8400" y="1202"/>
                  </a:lnTo>
                  <a:lnTo>
                    <a:pt x="8579" y="1364"/>
                  </a:lnTo>
                  <a:lnTo>
                    <a:pt x="8758" y="1534"/>
                  </a:lnTo>
                  <a:lnTo>
                    <a:pt x="8928" y="1713"/>
                  </a:lnTo>
                  <a:lnTo>
                    <a:pt x="9082" y="1901"/>
                  </a:lnTo>
                  <a:lnTo>
                    <a:pt x="9235" y="2097"/>
                  </a:lnTo>
                  <a:lnTo>
                    <a:pt x="9371" y="2293"/>
                  </a:lnTo>
                  <a:lnTo>
                    <a:pt x="9508" y="2506"/>
                  </a:lnTo>
                  <a:lnTo>
                    <a:pt x="9627" y="2719"/>
                  </a:lnTo>
                  <a:lnTo>
                    <a:pt x="9738" y="2940"/>
                  </a:lnTo>
                  <a:lnTo>
                    <a:pt x="9840" y="3170"/>
                  </a:lnTo>
                  <a:lnTo>
                    <a:pt x="9925" y="3400"/>
                  </a:lnTo>
                  <a:lnTo>
                    <a:pt x="10002" y="3639"/>
                  </a:lnTo>
                  <a:lnTo>
                    <a:pt x="10070" y="3886"/>
                  </a:lnTo>
                  <a:lnTo>
                    <a:pt x="10121" y="4133"/>
                  </a:lnTo>
                  <a:lnTo>
                    <a:pt x="10164" y="4380"/>
                  </a:lnTo>
                  <a:lnTo>
                    <a:pt x="10198" y="4635"/>
                  </a:lnTo>
                  <a:lnTo>
                    <a:pt x="10215" y="4900"/>
                  </a:lnTo>
                  <a:lnTo>
                    <a:pt x="10215" y="5164"/>
                  </a:lnTo>
                  <a:lnTo>
                    <a:pt x="10215" y="5164"/>
                  </a:lnTo>
                  <a:lnTo>
                    <a:pt x="10206" y="5419"/>
                  </a:lnTo>
                  <a:lnTo>
                    <a:pt x="10189" y="5683"/>
                  </a:lnTo>
                  <a:lnTo>
                    <a:pt x="10155" y="5939"/>
                  </a:lnTo>
                  <a:lnTo>
                    <a:pt x="10104" y="6186"/>
                  </a:lnTo>
                  <a:lnTo>
                    <a:pt x="10044" y="6433"/>
                  </a:lnTo>
                  <a:lnTo>
                    <a:pt x="9976" y="6680"/>
                  </a:lnTo>
                  <a:lnTo>
                    <a:pt x="9891" y="6910"/>
                  </a:lnTo>
                  <a:lnTo>
                    <a:pt x="9797" y="7149"/>
                  </a:lnTo>
                  <a:lnTo>
                    <a:pt x="9695" y="7370"/>
                  </a:lnTo>
                  <a:lnTo>
                    <a:pt x="9584" y="7592"/>
                  </a:lnTo>
                  <a:lnTo>
                    <a:pt x="9457" y="7805"/>
                  </a:lnTo>
                  <a:lnTo>
                    <a:pt x="9320" y="8009"/>
                  </a:lnTo>
                  <a:lnTo>
                    <a:pt x="9175" y="8205"/>
                  </a:lnTo>
                  <a:lnTo>
                    <a:pt x="9022" y="8401"/>
                  </a:lnTo>
                  <a:lnTo>
                    <a:pt x="8860" y="8580"/>
                  </a:lnTo>
                  <a:lnTo>
                    <a:pt x="8690" y="8759"/>
                  </a:lnTo>
                  <a:lnTo>
                    <a:pt x="8511" y="8929"/>
                  </a:lnTo>
                  <a:lnTo>
                    <a:pt x="8323" y="9083"/>
                  </a:lnTo>
                  <a:lnTo>
                    <a:pt x="8128" y="9236"/>
                  </a:lnTo>
                  <a:lnTo>
                    <a:pt x="7932" y="9372"/>
                  </a:lnTo>
                  <a:lnTo>
                    <a:pt x="7719" y="9508"/>
                  </a:lnTo>
                  <a:lnTo>
                    <a:pt x="7506" y="9628"/>
                  </a:lnTo>
                  <a:lnTo>
                    <a:pt x="7284" y="9739"/>
                  </a:lnTo>
                  <a:lnTo>
                    <a:pt x="7054" y="9841"/>
                  </a:lnTo>
                  <a:lnTo>
                    <a:pt x="6824" y="9926"/>
                  </a:lnTo>
                  <a:lnTo>
                    <a:pt x="6586" y="10003"/>
                  </a:lnTo>
                  <a:lnTo>
                    <a:pt x="6338" y="10071"/>
                  </a:lnTo>
                  <a:lnTo>
                    <a:pt x="6091" y="10130"/>
                  </a:lnTo>
                  <a:lnTo>
                    <a:pt x="5844" y="10173"/>
                  </a:lnTo>
                  <a:lnTo>
                    <a:pt x="5589" y="10199"/>
                  </a:lnTo>
                  <a:lnTo>
                    <a:pt x="5325" y="10216"/>
                  </a:lnTo>
                  <a:lnTo>
                    <a:pt x="5061" y="10224"/>
                  </a:lnTo>
                  <a:lnTo>
                    <a:pt x="5061" y="10224"/>
                  </a:lnTo>
                  <a:lnTo>
                    <a:pt x="4796" y="10216"/>
                  </a:lnTo>
                  <a:lnTo>
                    <a:pt x="4541" y="10190"/>
                  </a:lnTo>
                  <a:lnTo>
                    <a:pt x="4285" y="10156"/>
                  </a:lnTo>
                  <a:lnTo>
                    <a:pt x="4038" y="10113"/>
                  </a:lnTo>
                  <a:lnTo>
                    <a:pt x="3791" y="10054"/>
                  </a:lnTo>
                  <a:lnTo>
                    <a:pt x="3544" y="9977"/>
                  </a:lnTo>
                  <a:lnTo>
                    <a:pt x="3314" y="9900"/>
                  </a:lnTo>
                  <a:lnTo>
                    <a:pt x="3076" y="9807"/>
                  </a:lnTo>
                  <a:lnTo>
                    <a:pt x="2854" y="9696"/>
                  </a:lnTo>
                  <a:lnTo>
                    <a:pt x="2633" y="9585"/>
                  </a:lnTo>
                  <a:lnTo>
                    <a:pt x="2420" y="9457"/>
                  </a:lnTo>
                  <a:lnTo>
                    <a:pt x="2215" y="9321"/>
                  </a:lnTo>
                  <a:lnTo>
                    <a:pt x="2019" y="9185"/>
                  </a:lnTo>
                  <a:lnTo>
                    <a:pt x="1823" y="9031"/>
                  </a:lnTo>
                  <a:lnTo>
                    <a:pt x="1644" y="8861"/>
                  </a:lnTo>
                  <a:lnTo>
                    <a:pt x="1465" y="8691"/>
                  </a:lnTo>
                  <a:lnTo>
                    <a:pt x="1295" y="8512"/>
                  </a:lnTo>
                  <a:lnTo>
                    <a:pt x="1142" y="8324"/>
                  </a:lnTo>
                  <a:lnTo>
                    <a:pt x="988" y="8137"/>
                  </a:lnTo>
                  <a:lnTo>
                    <a:pt x="852" y="7932"/>
                  </a:lnTo>
                  <a:lnTo>
                    <a:pt x="716" y="7719"/>
                  </a:lnTo>
                  <a:lnTo>
                    <a:pt x="596" y="7506"/>
                  </a:lnTo>
                  <a:lnTo>
                    <a:pt x="486" y="7285"/>
                  </a:lnTo>
                  <a:lnTo>
                    <a:pt x="383" y="7063"/>
                  </a:lnTo>
                  <a:lnTo>
                    <a:pt x="298" y="6825"/>
                  </a:lnTo>
                  <a:lnTo>
                    <a:pt x="213" y="6586"/>
                  </a:lnTo>
                  <a:lnTo>
                    <a:pt x="153" y="6348"/>
                  </a:lnTo>
                  <a:lnTo>
                    <a:pt x="94" y="6101"/>
                  </a:lnTo>
                  <a:lnTo>
                    <a:pt x="51" y="5845"/>
                  </a:lnTo>
                  <a:lnTo>
                    <a:pt x="26" y="5590"/>
                  </a:lnTo>
                  <a:lnTo>
                    <a:pt x="9" y="5334"/>
                  </a:lnTo>
                  <a:lnTo>
                    <a:pt x="0" y="5070"/>
                  </a:lnTo>
                  <a:lnTo>
                    <a:pt x="0" y="5070"/>
                  </a:lnTo>
                  <a:lnTo>
                    <a:pt x="9" y="4806"/>
                  </a:lnTo>
                  <a:lnTo>
                    <a:pt x="34" y="4542"/>
                  </a:lnTo>
                  <a:lnTo>
                    <a:pt x="68" y="4295"/>
                  </a:lnTo>
                  <a:lnTo>
                    <a:pt x="111" y="4039"/>
                  </a:lnTo>
                  <a:lnTo>
                    <a:pt x="170" y="3792"/>
                  </a:lnTo>
                  <a:lnTo>
                    <a:pt x="247" y="3553"/>
                  </a:lnTo>
                  <a:lnTo>
                    <a:pt x="324" y="3315"/>
                  </a:lnTo>
                  <a:lnTo>
                    <a:pt x="418" y="3085"/>
                  </a:lnTo>
                  <a:lnTo>
                    <a:pt x="528" y="2855"/>
                  </a:lnTo>
                  <a:lnTo>
                    <a:pt x="639" y="2642"/>
                  </a:lnTo>
                  <a:lnTo>
                    <a:pt x="767" y="2429"/>
                  </a:lnTo>
                  <a:lnTo>
                    <a:pt x="895" y="2216"/>
                  </a:lnTo>
                  <a:lnTo>
                    <a:pt x="1039" y="2020"/>
                  </a:lnTo>
                  <a:lnTo>
                    <a:pt x="1193" y="1833"/>
                  </a:lnTo>
                  <a:lnTo>
                    <a:pt x="1355" y="1645"/>
                  </a:lnTo>
                  <a:lnTo>
                    <a:pt x="1534" y="1466"/>
                  </a:lnTo>
                  <a:lnTo>
                    <a:pt x="1712" y="1304"/>
                  </a:lnTo>
                  <a:lnTo>
                    <a:pt x="1891" y="1143"/>
                  </a:lnTo>
                  <a:lnTo>
                    <a:pt x="2087" y="989"/>
                  </a:lnTo>
                  <a:lnTo>
                    <a:pt x="2292" y="853"/>
                  </a:lnTo>
                  <a:lnTo>
                    <a:pt x="2496" y="725"/>
                  </a:lnTo>
                  <a:lnTo>
                    <a:pt x="2718" y="597"/>
                  </a:lnTo>
                  <a:lnTo>
                    <a:pt x="2939" y="487"/>
                  </a:lnTo>
                  <a:lnTo>
                    <a:pt x="3161" y="393"/>
                  </a:lnTo>
                  <a:lnTo>
                    <a:pt x="3399" y="299"/>
                  </a:lnTo>
                  <a:lnTo>
                    <a:pt x="3638" y="222"/>
                  </a:lnTo>
                  <a:lnTo>
                    <a:pt x="3876" y="154"/>
                  </a:lnTo>
                  <a:lnTo>
                    <a:pt x="4123" y="103"/>
                  </a:lnTo>
                  <a:lnTo>
                    <a:pt x="4379" y="61"/>
                  </a:lnTo>
                  <a:lnTo>
                    <a:pt x="4635" y="26"/>
                  </a:lnTo>
                  <a:lnTo>
                    <a:pt x="4890" y="9"/>
                  </a:lnTo>
                  <a:lnTo>
                    <a:pt x="5154" y="1"/>
                  </a:lnTo>
                  <a:lnTo>
                    <a:pt x="51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5"/>
            <p:cNvSpPr/>
            <p:nvPr/>
          </p:nvSpPr>
          <p:spPr>
            <a:xfrm>
              <a:off x="-2871825" y="-4566375"/>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5"/>
            <p:cNvSpPr/>
            <p:nvPr/>
          </p:nvSpPr>
          <p:spPr>
            <a:xfrm>
              <a:off x="-3000675" y="-4004525"/>
              <a:ext cx="255600" cy="255400"/>
            </a:xfrm>
            <a:custGeom>
              <a:avLst/>
              <a:gdLst/>
              <a:ahLst/>
              <a:cxnLst/>
              <a:rect l="l" t="t" r="r" b="b"/>
              <a:pathLst>
                <a:path w="10224" h="10216" extrusionOk="0">
                  <a:moveTo>
                    <a:pt x="4899" y="1"/>
                  </a:moveTo>
                  <a:lnTo>
                    <a:pt x="4635" y="18"/>
                  </a:lnTo>
                  <a:lnTo>
                    <a:pt x="4379" y="52"/>
                  </a:lnTo>
                  <a:lnTo>
                    <a:pt x="4132" y="95"/>
                  </a:lnTo>
                  <a:lnTo>
                    <a:pt x="3876" y="146"/>
                  </a:lnTo>
                  <a:lnTo>
                    <a:pt x="3638" y="214"/>
                  </a:lnTo>
                  <a:lnTo>
                    <a:pt x="3399" y="291"/>
                  </a:lnTo>
                  <a:lnTo>
                    <a:pt x="3169" y="384"/>
                  </a:lnTo>
                  <a:lnTo>
                    <a:pt x="2939" y="487"/>
                  </a:lnTo>
                  <a:lnTo>
                    <a:pt x="2718" y="597"/>
                  </a:lnTo>
                  <a:lnTo>
                    <a:pt x="2505" y="717"/>
                  </a:lnTo>
                  <a:lnTo>
                    <a:pt x="2292" y="844"/>
                  </a:lnTo>
                  <a:lnTo>
                    <a:pt x="2096" y="989"/>
                  </a:lnTo>
                  <a:lnTo>
                    <a:pt x="1900" y="1134"/>
                  </a:lnTo>
                  <a:lnTo>
                    <a:pt x="1712" y="1296"/>
                  </a:lnTo>
                  <a:lnTo>
                    <a:pt x="1534" y="1466"/>
                  </a:lnTo>
                  <a:lnTo>
                    <a:pt x="1363" y="1637"/>
                  </a:lnTo>
                  <a:lnTo>
                    <a:pt x="1201" y="1824"/>
                  </a:lnTo>
                  <a:lnTo>
                    <a:pt x="1048" y="2020"/>
                  </a:lnTo>
                  <a:lnTo>
                    <a:pt x="903" y="2216"/>
                  </a:lnTo>
                  <a:lnTo>
                    <a:pt x="767" y="2420"/>
                  </a:lnTo>
                  <a:lnTo>
                    <a:pt x="639" y="2633"/>
                  </a:lnTo>
                  <a:lnTo>
                    <a:pt x="528" y="2855"/>
                  </a:lnTo>
                  <a:lnTo>
                    <a:pt x="418" y="3076"/>
                  </a:lnTo>
                  <a:lnTo>
                    <a:pt x="324" y="3306"/>
                  </a:lnTo>
                  <a:lnTo>
                    <a:pt x="247" y="3545"/>
                  </a:lnTo>
                  <a:lnTo>
                    <a:pt x="170" y="3792"/>
                  </a:lnTo>
                  <a:lnTo>
                    <a:pt x="111" y="4031"/>
                  </a:lnTo>
                  <a:lnTo>
                    <a:pt x="68" y="4286"/>
                  </a:lnTo>
                  <a:lnTo>
                    <a:pt x="34" y="4542"/>
                  </a:lnTo>
                  <a:lnTo>
                    <a:pt x="9" y="4797"/>
                  </a:lnTo>
                  <a:lnTo>
                    <a:pt x="0" y="5061"/>
                  </a:lnTo>
                  <a:lnTo>
                    <a:pt x="9" y="5326"/>
                  </a:lnTo>
                  <a:lnTo>
                    <a:pt x="26" y="5590"/>
                  </a:lnTo>
                  <a:lnTo>
                    <a:pt x="51" y="5845"/>
                  </a:lnTo>
                  <a:lnTo>
                    <a:pt x="94" y="6092"/>
                  </a:lnTo>
                  <a:lnTo>
                    <a:pt x="153" y="6339"/>
                  </a:lnTo>
                  <a:lnTo>
                    <a:pt x="213" y="6586"/>
                  </a:lnTo>
                  <a:lnTo>
                    <a:pt x="298" y="6825"/>
                  </a:lnTo>
                  <a:lnTo>
                    <a:pt x="383" y="7055"/>
                  </a:lnTo>
                  <a:lnTo>
                    <a:pt x="486" y="7285"/>
                  </a:lnTo>
                  <a:lnTo>
                    <a:pt x="596" y="7506"/>
                  </a:lnTo>
                  <a:lnTo>
                    <a:pt x="716" y="7719"/>
                  </a:lnTo>
                  <a:lnTo>
                    <a:pt x="852" y="7924"/>
                  </a:lnTo>
                  <a:lnTo>
                    <a:pt x="988" y="8128"/>
                  </a:lnTo>
                  <a:lnTo>
                    <a:pt x="1142" y="8324"/>
                  </a:lnTo>
                  <a:lnTo>
                    <a:pt x="1295" y="8512"/>
                  </a:lnTo>
                  <a:lnTo>
                    <a:pt x="1465" y="8691"/>
                  </a:lnTo>
                  <a:lnTo>
                    <a:pt x="1644" y="8861"/>
                  </a:lnTo>
                  <a:lnTo>
                    <a:pt x="1823" y="9023"/>
                  </a:lnTo>
                  <a:lnTo>
                    <a:pt x="2019" y="9176"/>
                  </a:lnTo>
                  <a:lnTo>
                    <a:pt x="2215" y="9321"/>
                  </a:lnTo>
                  <a:lnTo>
                    <a:pt x="2420" y="9457"/>
                  </a:lnTo>
                  <a:lnTo>
                    <a:pt x="2633" y="9577"/>
                  </a:lnTo>
                  <a:lnTo>
                    <a:pt x="2854" y="9696"/>
                  </a:lnTo>
                  <a:lnTo>
                    <a:pt x="3084" y="9798"/>
                  </a:lnTo>
                  <a:lnTo>
                    <a:pt x="3314" y="9892"/>
                  </a:lnTo>
                  <a:lnTo>
                    <a:pt x="3553" y="9977"/>
                  </a:lnTo>
                  <a:lnTo>
                    <a:pt x="3791" y="10045"/>
                  </a:lnTo>
                  <a:lnTo>
                    <a:pt x="4038" y="10105"/>
                  </a:lnTo>
                  <a:lnTo>
                    <a:pt x="4285" y="10156"/>
                  </a:lnTo>
                  <a:lnTo>
                    <a:pt x="4541" y="10190"/>
                  </a:lnTo>
                  <a:lnTo>
                    <a:pt x="4805" y="10207"/>
                  </a:lnTo>
                  <a:lnTo>
                    <a:pt x="5069" y="10216"/>
                  </a:lnTo>
                  <a:lnTo>
                    <a:pt x="5333" y="10216"/>
                  </a:lnTo>
                  <a:lnTo>
                    <a:pt x="5589" y="10199"/>
                  </a:lnTo>
                  <a:lnTo>
                    <a:pt x="5844" y="10164"/>
                  </a:lnTo>
                  <a:lnTo>
                    <a:pt x="6100" y="10122"/>
                  </a:lnTo>
                  <a:lnTo>
                    <a:pt x="6347" y="10071"/>
                  </a:lnTo>
                  <a:lnTo>
                    <a:pt x="6586" y="10003"/>
                  </a:lnTo>
                  <a:lnTo>
                    <a:pt x="6824" y="9926"/>
                  </a:lnTo>
                  <a:lnTo>
                    <a:pt x="7063" y="9832"/>
                  </a:lnTo>
                  <a:lnTo>
                    <a:pt x="7284" y="9730"/>
                  </a:lnTo>
                  <a:lnTo>
                    <a:pt x="7506" y="9619"/>
                  </a:lnTo>
                  <a:lnTo>
                    <a:pt x="7719" y="9500"/>
                  </a:lnTo>
                  <a:lnTo>
                    <a:pt x="7932" y="9372"/>
                  </a:lnTo>
                  <a:lnTo>
                    <a:pt x="8136" y="9227"/>
                  </a:lnTo>
                  <a:lnTo>
                    <a:pt x="8323" y="9083"/>
                  </a:lnTo>
                  <a:lnTo>
                    <a:pt x="8511" y="8921"/>
                  </a:lnTo>
                  <a:lnTo>
                    <a:pt x="8690" y="8750"/>
                  </a:lnTo>
                  <a:lnTo>
                    <a:pt x="8860" y="8580"/>
                  </a:lnTo>
                  <a:lnTo>
                    <a:pt x="9022" y="8392"/>
                  </a:lnTo>
                  <a:lnTo>
                    <a:pt x="9184" y="8205"/>
                  </a:lnTo>
                  <a:lnTo>
                    <a:pt x="9320" y="8001"/>
                  </a:lnTo>
                  <a:lnTo>
                    <a:pt x="9457" y="7796"/>
                  </a:lnTo>
                  <a:lnTo>
                    <a:pt x="9584" y="7583"/>
                  </a:lnTo>
                  <a:lnTo>
                    <a:pt x="9695" y="7362"/>
                  </a:lnTo>
                  <a:lnTo>
                    <a:pt x="9806" y="7140"/>
                  </a:lnTo>
                  <a:lnTo>
                    <a:pt x="9900" y="6910"/>
                  </a:lnTo>
                  <a:lnTo>
                    <a:pt x="9976" y="6672"/>
                  </a:lnTo>
                  <a:lnTo>
                    <a:pt x="10053" y="6433"/>
                  </a:lnTo>
                  <a:lnTo>
                    <a:pt x="10113" y="6186"/>
                  </a:lnTo>
                  <a:lnTo>
                    <a:pt x="10155" y="5930"/>
                  </a:lnTo>
                  <a:lnTo>
                    <a:pt x="10189" y="5675"/>
                  </a:lnTo>
                  <a:lnTo>
                    <a:pt x="10215" y="5419"/>
                  </a:lnTo>
                  <a:lnTo>
                    <a:pt x="10223" y="5155"/>
                  </a:lnTo>
                  <a:lnTo>
                    <a:pt x="10215" y="4891"/>
                  </a:lnTo>
                  <a:lnTo>
                    <a:pt x="10198" y="4635"/>
                  </a:lnTo>
                  <a:lnTo>
                    <a:pt x="10172" y="4380"/>
                  </a:lnTo>
                  <a:lnTo>
                    <a:pt x="10130" y="4124"/>
                  </a:lnTo>
                  <a:lnTo>
                    <a:pt x="10070" y="3877"/>
                  </a:lnTo>
                  <a:lnTo>
                    <a:pt x="10002" y="3630"/>
                  </a:lnTo>
                  <a:lnTo>
                    <a:pt x="9925" y="3400"/>
                  </a:lnTo>
                  <a:lnTo>
                    <a:pt x="9840" y="3162"/>
                  </a:lnTo>
                  <a:lnTo>
                    <a:pt x="9738" y="2940"/>
                  </a:lnTo>
                  <a:lnTo>
                    <a:pt x="9627" y="2719"/>
                  </a:lnTo>
                  <a:lnTo>
                    <a:pt x="9508" y="2497"/>
                  </a:lnTo>
                  <a:lnTo>
                    <a:pt x="9371" y="2293"/>
                  </a:lnTo>
                  <a:lnTo>
                    <a:pt x="9235" y="2088"/>
                  </a:lnTo>
                  <a:lnTo>
                    <a:pt x="9082" y="1892"/>
                  </a:lnTo>
                  <a:lnTo>
                    <a:pt x="8928" y="1705"/>
                  </a:lnTo>
                  <a:lnTo>
                    <a:pt x="8758" y="1526"/>
                  </a:lnTo>
                  <a:lnTo>
                    <a:pt x="8579" y="1355"/>
                  </a:lnTo>
                  <a:lnTo>
                    <a:pt x="8400" y="1194"/>
                  </a:lnTo>
                  <a:lnTo>
                    <a:pt x="8204" y="1040"/>
                  </a:lnTo>
                  <a:lnTo>
                    <a:pt x="8008" y="895"/>
                  </a:lnTo>
                  <a:lnTo>
                    <a:pt x="7804" y="768"/>
                  </a:lnTo>
                  <a:lnTo>
                    <a:pt x="7591" y="640"/>
                  </a:lnTo>
                  <a:lnTo>
                    <a:pt x="7369" y="521"/>
                  </a:lnTo>
                  <a:lnTo>
                    <a:pt x="7148" y="418"/>
                  </a:lnTo>
                  <a:lnTo>
                    <a:pt x="6909" y="325"/>
                  </a:lnTo>
                  <a:lnTo>
                    <a:pt x="6679" y="239"/>
                  </a:lnTo>
                  <a:lnTo>
                    <a:pt x="6432" y="171"/>
                  </a:lnTo>
                  <a:lnTo>
                    <a:pt x="6185" y="112"/>
                  </a:lnTo>
                  <a:lnTo>
                    <a:pt x="5938" y="69"/>
                  </a:lnTo>
                  <a:lnTo>
                    <a:pt x="5682" y="26"/>
                  </a:lnTo>
                  <a:lnTo>
                    <a:pt x="5418" y="9"/>
                  </a:lnTo>
                  <a:lnTo>
                    <a:pt x="516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5"/>
            <p:cNvSpPr/>
            <p:nvPr/>
          </p:nvSpPr>
          <p:spPr>
            <a:xfrm>
              <a:off x="-3000675" y="-4004525"/>
              <a:ext cx="255600" cy="255400"/>
            </a:xfrm>
            <a:custGeom>
              <a:avLst/>
              <a:gdLst/>
              <a:ahLst/>
              <a:cxnLst/>
              <a:rect l="l" t="t" r="r" b="b"/>
              <a:pathLst>
                <a:path w="10224" h="10216" fill="none" extrusionOk="0">
                  <a:moveTo>
                    <a:pt x="5163" y="1"/>
                  </a:moveTo>
                  <a:lnTo>
                    <a:pt x="5163" y="1"/>
                  </a:lnTo>
                  <a:lnTo>
                    <a:pt x="5418" y="9"/>
                  </a:lnTo>
                  <a:lnTo>
                    <a:pt x="5682" y="26"/>
                  </a:lnTo>
                  <a:lnTo>
                    <a:pt x="5938" y="69"/>
                  </a:lnTo>
                  <a:lnTo>
                    <a:pt x="6185" y="112"/>
                  </a:lnTo>
                  <a:lnTo>
                    <a:pt x="6432" y="171"/>
                  </a:lnTo>
                  <a:lnTo>
                    <a:pt x="6679" y="239"/>
                  </a:lnTo>
                  <a:lnTo>
                    <a:pt x="6909" y="325"/>
                  </a:lnTo>
                  <a:lnTo>
                    <a:pt x="7148" y="418"/>
                  </a:lnTo>
                  <a:lnTo>
                    <a:pt x="7369" y="521"/>
                  </a:lnTo>
                  <a:lnTo>
                    <a:pt x="7591" y="640"/>
                  </a:lnTo>
                  <a:lnTo>
                    <a:pt x="7804" y="768"/>
                  </a:lnTo>
                  <a:lnTo>
                    <a:pt x="8008" y="895"/>
                  </a:lnTo>
                  <a:lnTo>
                    <a:pt x="8204" y="1040"/>
                  </a:lnTo>
                  <a:lnTo>
                    <a:pt x="8400" y="1194"/>
                  </a:lnTo>
                  <a:lnTo>
                    <a:pt x="8579" y="1355"/>
                  </a:lnTo>
                  <a:lnTo>
                    <a:pt x="8758" y="1526"/>
                  </a:lnTo>
                  <a:lnTo>
                    <a:pt x="8928" y="1705"/>
                  </a:lnTo>
                  <a:lnTo>
                    <a:pt x="9082" y="1892"/>
                  </a:lnTo>
                  <a:lnTo>
                    <a:pt x="9235" y="2088"/>
                  </a:lnTo>
                  <a:lnTo>
                    <a:pt x="9371" y="2293"/>
                  </a:lnTo>
                  <a:lnTo>
                    <a:pt x="9508" y="2497"/>
                  </a:lnTo>
                  <a:lnTo>
                    <a:pt x="9627" y="2719"/>
                  </a:lnTo>
                  <a:lnTo>
                    <a:pt x="9738" y="2940"/>
                  </a:lnTo>
                  <a:lnTo>
                    <a:pt x="9840" y="3162"/>
                  </a:lnTo>
                  <a:lnTo>
                    <a:pt x="9925" y="3400"/>
                  </a:lnTo>
                  <a:lnTo>
                    <a:pt x="10002" y="3630"/>
                  </a:lnTo>
                  <a:lnTo>
                    <a:pt x="10070" y="3877"/>
                  </a:lnTo>
                  <a:lnTo>
                    <a:pt x="10130" y="4124"/>
                  </a:lnTo>
                  <a:lnTo>
                    <a:pt x="10172" y="4380"/>
                  </a:lnTo>
                  <a:lnTo>
                    <a:pt x="10198" y="4635"/>
                  </a:lnTo>
                  <a:lnTo>
                    <a:pt x="10215" y="4891"/>
                  </a:lnTo>
                  <a:lnTo>
                    <a:pt x="10223" y="5155"/>
                  </a:lnTo>
                  <a:lnTo>
                    <a:pt x="10223" y="5155"/>
                  </a:lnTo>
                  <a:lnTo>
                    <a:pt x="10215" y="5419"/>
                  </a:lnTo>
                  <a:lnTo>
                    <a:pt x="10189" y="5675"/>
                  </a:lnTo>
                  <a:lnTo>
                    <a:pt x="10155" y="5930"/>
                  </a:lnTo>
                  <a:lnTo>
                    <a:pt x="10113" y="6186"/>
                  </a:lnTo>
                  <a:lnTo>
                    <a:pt x="10053" y="6433"/>
                  </a:lnTo>
                  <a:lnTo>
                    <a:pt x="9976" y="6672"/>
                  </a:lnTo>
                  <a:lnTo>
                    <a:pt x="9900" y="6910"/>
                  </a:lnTo>
                  <a:lnTo>
                    <a:pt x="9806" y="7140"/>
                  </a:lnTo>
                  <a:lnTo>
                    <a:pt x="9695" y="7362"/>
                  </a:lnTo>
                  <a:lnTo>
                    <a:pt x="9584" y="7583"/>
                  </a:lnTo>
                  <a:lnTo>
                    <a:pt x="9457" y="7796"/>
                  </a:lnTo>
                  <a:lnTo>
                    <a:pt x="9320" y="8001"/>
                  </a:lnTo>
                  <a:lnTo>
                    <a:pt x="9184" y="8205"/>
                  </a:lnTo>
                  <a:lnTo>
                    <a:pt x="9022" y="8392"/>
                  </a:lnTo>
                  <a:lnTo>
                    <a:pt x="8860" y="8580"/>
                  </a:lnTo>
                  <a:lnTo>
                    <a:pt x="8690" y="8750"/>
                  </a:lnTo>
                  <a:lnTo>
                    <a:pt x="8511" y="8921"/>
                  </a:lnTo>
                  <a:lnTo>
                    <a:pt x="8323" y="9083"/>
                  </a:lnTo>
                  <a:lnTo>
                    <a:pt x="8136" y="9227"/>
                  </a:lnTo>
                  <a:lnTo>
                    <a:pt x="7932" y="9372"/>
                  </a:lnTo>
                  <a:lnTo>
                    <a:pt x="7719" y="9500"/>
                  </a:lnTo>
                  <a:lnTo>
                    <a:pt x="7506" y="9619"/>
                  </a:lnTo>
                  <a:lnTo>
                    <a:pt x="7284" y="9730"/>
                  </a:lnTo>
                  <a:lnTo>
                    <a:pt x="7063" y="9832"/>
                  </a:lnTo>
                  <a:lnTo>
                    <a:pt x="6824" y="9926"/>
                  </a:lnTo>
                  <a:lnTo>
                    <a:pt x="6586" y="10003"/>
                  </a:lnTo>
                  <a:lnTo>
                    <a:pt x="6347" y="10071"/>
                  </a:lnTo>
                  <a:lnTo>
                    <a:pt x="6100" y="10122"/>
                  </a:lnTo>
                  <a:lnTo>
                    <a:pt x="5844" y="10164"/>
                  </a:lnTo>
                  <a:lnTo>
                    <a:pt x="5589" y="10199"/>
                  </a:lnTo>
                  <a:lnTo>
                    <a:pt x="5333" y="10216"/>
                  </a:lnTo>
                  <a:lnTo>
                    <a:pt x="5069" y="10216"/>
                  </a:lnTo>
                  <a:lnTo>
                    <a:pt x="5069" y="10216"/>
                  </a:lnTo>
                  <a:lnTo>
                    <a:pt x="4805" y="10207"/>
                  </a:lnTo>
                  <a:lnTo>
                    <a:pt x="4541" y="10190"/>
                  </a:lnTo>
                  <a:lnTo>
                    <a:pt x="4285" y="10156"/>
                  </a:lnTo>
                  <a:lnTo>
                    <a:pt x="4038" y="10105"/>
                  </a:lnTo>
                  <a:lnTo>
                    <a:pt x="3791" y="10045"/>
                  </a:lnTo>
                  <a:lnTo>
                    <a:pt x="3553" y="9977"/>
                  </a:lnTo>
                  <a:lnTo>
                    <a:pt x="3314" y="9892"/>
                  </a:lnTo>
                  <a:lnTo>
                    <a:pt x="3084" y="9798"/>
                  </a:lnTo>
                  <a:lnTo>
                    <a:pt x="2854" y="9696"/>
                  </a:lnTo>
                  <a:lnTo>
                    <a:pt x="2633" y="9577"/>
                  </a:lnTo>
                  <a:lnTo>
                    <a:pt x="2420" y="9457"/>
                  </a:lnTo>
                  <a:lnTo>
                    <a:pt x="2215" y="9321"/>
                  </a:lnTo>
                  <a:lnTo>
                    <a:pt x="2019" y="9176"/>
                  </a:lnTo>
                  <a:lnTo>
                    <a:pt x="1823" y="9023"/>
                  </a:lnTo>
                  <a:lnTo>
                    <a:pt x="1644" y="8861"/>
                  </a:lnTo>
                  <a:lnTo>
                    <a:pt x="1465" y="8691"/>
                  </a:lnTo>
                  <a:lnTo>
                    <a:pt x="1295" y="8512"/>
                  </a:lnTo>
                  <a:lnTo>
                    <a:pt x="1142" y="8324"/>
                  </a:lnTo>
                  <a:lnTo>
                    <a:pt x="988" y="8128"/>
                  </a:lnTo>
                  <a:lnTo>
                    <a:pt x="852" y="7924"/>
                  </a:lnTo>
                  <a:lnTo>
                    <a:pt x="716" y="7719"/>
                  </a:lnTo>
                  <a:lnTo>
                    <a:pt x="596" y="7506"/>
                  </a:lnTo>
                  <a:lnTo>
                    <a:pt x="486" y="7285"/>
                  </a:lnTo>
                  <a:lnTo>
                    <a:pt x="383" y="7055"/>
                  </a:lnTo>
                  <a:lnTo>
                    <a:pt x="298" y="6825"/>
                  </a:lnTo>
                  <a:lnTo>
                    <a:pt x="213" y="6586"/>
                  </a:lnTo>
                  <a:lnTo>
                    <a:pt x="153" y="6339"/>
                  </a:lnTo>
                  <a:lnTo>
                    <a:pt x="94" y="6092"/>
                  </a:lnTo>
                  <a:lnTo>
                    <a:pt x="51" y="5845"/>
                  </a:lnTo>
                  <a:lnTo>
                    <a:pt x="26" y="5590"/>
                  </a:lnTo>
                  <a:lnTo>
                    <a:pt x="9" y="5326"/>
                  </a:lnTo>
                  <a:lnTo>
                    <a:pt x="0" y="5061"/>
                  </a:lnTo>
                  <a:lnTo>
                    <a:pt x="0" y="5061"/>
                  </a:lnTo>
                  <a:lnTo>
                    <a:pt x="9" y="4797"/>
                  </a:lnTo>
                  <a:lnTo>
                    <a:pt x="34" y="4542"/>
                  </a:lnTo>
                  <a:lnTo>
                    <a:pt x="68" y="4286"/>
                  </a:lnTo>
                  <a:lnTo>
                    <a:pt x="111" y="4031"/>
                  </a:lnTo>
                  <a:lnTo>
                    <a:pt x="170" y="3792"/>
                  </a:lnTo>
                  <a:lnTo>
                    <a:pt x="247" y="3545"/>
                  </a:lnTo>
                  <a:lnTo>
                    <a:pt x="324" y="3306"/>
                  </a:lnTo>
                  <a:lnTo>
                    <a:pt x="418" y="3076"/>
                  </a:lnTo>
                  <a:lnTo>
                    <a:pt x="528" y="2855"/>
                  </a:lnTo>
                  <a:lnTo>
                    <a:pt x="639" y="2633"/>
                  </a:lnTo>
                  <a:lnTo>
                    <a:pt x="767" y="2420"/>
                  </a:lnTo>
                  <a:lnTo>
                    <a:pt x="903" y="2216"/>
                  </a:lnTo>
                  <a:lnTo>
                    <a:pt x="1048" y="2020"/>
                  </a:lnTo>
                  <a:lnTo>
                    <a:pt x="1201" y="1824"/>
                  </a:lnTo>
                  <a:lnTo>
                    <a:pt x="1363" y="1637"/>
                  </a:lnTo>
                  <a:lnTo>
                    <a:pt x="1534" y="1466"/>
                  </a:lnTo>
                  <a:lnTo>
                    <a:pt x="1712" y="1296"/>
                  </a:lnTo>
                  <a:lnTo>
                    <a:pt x="1900" y="1134"/>
                  </a:lnTo>
                  <a:lnTo>
                    <a:pt x="2096" y="989"/>
                  </a:lnTo>
                  <a:lnTo>
                    <a:pt x="2292" y="844"/>
                  </a:lnTo>
                  <a:lnTo>
                    <a:pt x="2505" y="717"/>
                  </a:lnTo>
                  <a:lnTo>
                    <a:pt x="2718" y="597"/>
                  </a:lnTo>
                  <a:lnTo>
                    <a:pt x="2939" y="487"/>
                  </a:lnTo>
                  <a:lnTo>
                    <a:pt x="3169" y="384"/>
                  </a:lnTo>
                  <a:lnTo>
                    <a:pt x="3399" y="291"/>
                  </a:lnTo>
                  <a:lnTo>
                    <a:pt x="3638" y="214"/>
                  </a:lnTo>
                  <a:lnTo>
                    <a:pt x="3876" y="146"/>
                  </a:lnTo>
                  <a:lnTo>
                    <a:pt x="4132" y="95"/>
                  </a:lnTo>
                  <a:lnTo>
                    <a:pt x="4379" y="52"/>
                  </a:lnTo>
                  <a:lnTo>
                    <a:pt x="4635" y="18"/>
                  </a:lnTo>
                  <a:lnTo>
                    <a:pt x="4899" y="1"/>
                  </a:lnTo>
                  <a:lnTo>
                    <a:pt x="5163" y="1"/>
                  </a:lnTo>
                  <a:lnTo>
                    <a:pt x="516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5"/>
            <p:cNvSpPr/>
            <p:nvPr/>
          </p:nvSpPr>
          <p:spPr>
            <a:xfrm>
              <a:off x="-2871625" y="-4004525"/>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2" name="Google Shape;1892;p55"/>
          <p:cNvSpPr txBox="1">
            <a:spLocks noGrp="1"/>
          </p:cNvSpPr>
          <p:nvPr>
            <p:ph type="title"/>
          </p:nvPr>
        </p:nvSpPr>
        <p:spPr>
          <a:xfrm>
            <a:off x="733162" y="308967"/>
            <a:ext cx="7704000" cy="572700"/>
          </a:xfrm>
          <a:prstGeom prst="rect">
            <a:avLst/>
          </a:prstGeom>
        </p:spPr>
        <p:txBody>
          <a:bodyPr spcFirstLastPara="1" wrap="square" lIns="91425" tIns="91425" rIns="91425" bIns="91425" anchor="t" anchorCtr="0">
            <a:noAutofit/>
          </a:bodyPr>
          <a:lstStyle/>
          <a:p>
            <a:r>
              <a:rPr lang="en-US" sz="2800" spc="843" dirty="0">
                <a:solidFill>
                  <a:srgbClr val="2B2C30"/>
                </a:solidFill>
                <a:latin typeface="Advent Pro" panose="020B0604020202020204" charset="0"/>
              </a:rPr>
              <a:t>LIMITATION</a:t>
            </a:r>
            <a:br>
              <a:rPr lang="en-US" sz="2400" spc="843" dirty="0">
                <a:solidFill>
                  <a:srgbClr val="2B2C30"/>
                </a:solidFill>
                <a:latin typeface="Public Sans Bold"/>
              </a:rPr>
            </a:br>
            <a:br>
              <a:rPr lang="en-US" sz="2400" spc="843" dirty="0">
                <a:solidFill>
                  <a:srgbClr val="2B2C30"/>
                </a:solidFill>
                <a:latin typeface="Public Sans Bold"/>
              </a:rPr>
            </a:br>
            <a:endParaRPr sz="2400" dirty="0"/>
          </a:p>
        </p:txBody>
      </p:sp>
      <p:sp>
        <p:nvSpPr>
          <p:cNvPr id="1893" name="Google Shape;1893;p55"/>
          <p:cNvSpPr txBox="1">
            <a:spLocks noGrp="1"/>
          </p:cNvSpPr>
          <p:nvPr>
            <p:ph type="subTitle" idx="5"/>
          </p:nvPr>
        </p:nvSpPr>
        <p:spPr>
          <a:xfrm>
            <a:off x="1153722" y="1778899"/>
            <a:ext cx="7283440" cy="28956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solidFill>
                  <a:schemeClr val="accent2">
                    <a:lumMod val="10000"/>
                  </a:schemeClr>
                </a:solidFill>
                <a:latin typeface="+mn-lt"/>
              </a:rPr>
              <a:t>Inefficient: </a:t>
            </a:r>
            <a:r>
              <a:rPr lang="en-US" b="0" dirty="0">
                <a:solidFill>
                  <a:schemeClr val="accent2">
                    <a:lumMod val="10000"/>
                  </a:schemeClr>
                </a:solidFill>
                <a:latin typeface="+mn-lt"/>
              </a:rPr>
              <a:t>Manual context creation is a significant bottleneck, hindering user productivity and research efficiency.</a:t>
            </a:r>
          </a:p>
          <a:p>
            <a:pPr marL="0" lvl="0" indent="0" algn="l" rtl="0">
              <a:spcBef>
                <a:spcPts val="0"/>
              </a:spcBef>
              <a:spcAft>
                <a:spcPts val="1600"/>
              </a:spcAft>
              <a:buNone/>
            </a:pPr>
            <a:r>
              <a:rPr lang="en-US" dirty="0">
                <a:solidFill>
                  <a:schemeClr val="accent2">
                    <a:lumMod val="10000"/>
                  </a:schemeClr>
                </a:solidFill>
                <a:latin typeface="+mn-lt"/>
              </a:rPr>
              <a:t>Inaccurate: </a:t>
            </a:r>
            <a:r>
              <a:rPr lang="en-US" b="0" dirty="0">
                <a:solidFill>
                  <a:schemeClr val="accent2">
                    <a:lumMod val="10000"/>
                  </a:schemeClr>
                </a:solidFill>
                <a:latin typeface="+mn-lt"/>
              </a:rPr>
              <a:t>Limited contextual understanding can lead to irrelevant or inaccurate responses, frustrating users and hindering research progress.</a:t>
            </a:r>
          </a:p>
          <a:p>
            <a:pPr marL="0" lvl="0" indent="0" algn="l" rtl="0">
              <a:spcBef>
                <a:spcPts val="0"/>
              </a:spcBef>
              <a:spcAft>
                <a:spcPts val="1600"/>
              </a:spcAft>
              <a:buNone/>
            </a:pPr>
            <a:endParaRPr lang="en-US" b="0" dirty="0">
              <a:solidFill>
                <a:schemeClr val="accent2">
                  <a:lumMod val="10000"/>
                </a:schemeClr>
              </a:solidFill>
              <a:latin typeface="+mn-lt"/>
            </a:endParaRPr>
          </a:p>
        </p:txBody>
      </p:sp>
      <p:sp>
        <p:nvSpPr>
          <p:cNvPr id="2" name="Flowchart: Decision 1">
            <a:extLst>
              <a:ext uri="{FF2B5EF4-FFF2-40B4-BE49-F238E27FC236}">
                <a16:creationId xmlns:a16="http://schemas.microsoft.com/office/drawing/2014/main" id="{879D51C4-F250-71FD-34F4-84E5C3C60519}"/>
              </a:ext>
            </a:extLst>
          </p:cNvPr>
          <p:cNvSpPr/>
          <p:nvPr/>
        </p:nvSpPr>
        <p:spPr>
          <a:xfrm>
            <a:off x="967111" y="1778899"/>
            <a:ext cx="186611" cy="177282"/>
          </a:xfrm>
          <a:prstGeom prst="flowChartDecision">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lowchart: Decision 2">
            <a:extLst>
              <a:ext uri="{FF2B5EF4-FFF2-40B4-BE49-F238E27FC236}">
                <a16:creationId xmlns:a16="http://schemas.microsoft.com/office/drawing/2014/main" id="{5ACA0DDB-0F52-9294-DA16-6AC3F161FF26}"/>
              </a:ext>
            </a:extLst>
          </p:cNvPr>
          <p:cNvSpPr/>
          <p:nvPr/>
        </p:nvSpPr>
        <p:spPr>
          <a:xfrm>
            <a:off x="967110" y="3049417"/>
            <a:ext cx="186611" cy="177282"/>
          </a:xfrm>
          <a:prstGeom prst="flowChartDecision">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5318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46"/>
          <p:cNvSpPr txBox="1">
            <a:spLocks noGrp="1"/>
          </p:cNvSpPr>
          <p:nvPr>
            <p:ph type="title" idx="8"/>
          </p:nvPr>
        </p:nvSpPr>
        <p:spPr>
          <a:xfrm>
            <a:off x="720000" y="16136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OBJECTIVES</a:t>
            </a:r>
            <a:endParaRPr sz="3600" dirty="0"/>
          </a:p>
        </p:txBody>
      </p:sp>
      <p:sp>
        <p:nvSpPr>
          <p:cNvPr id="7" name="Title 6">
            <a:extLst>
              <a:ext uri="{FF2B5EF4-FFF2-40B4-BE49-F238E27FC236}">
                <a16:creationId xmlns:a16="http://schemas.microsoft.com/office/drawing/2014/main" id="{BAC75AD8-46CB-9590-2A35-8C0C0CCF1ACC}"/>
              </a:ext>
            </a:extLst>
          </p:cNvPr>
          <p:cNvSpPr>
            <a:spLocks noGrp="1"/>
          </p:cNvSpPr>
          <p:nvPr>
            <p:ph type="title" idx="2"/>
          </p:nvPr>
        </p:nvSpPr>
        <p:spPr>
          <a:xfrm>
            <a:off x="833120" y="1828800"/>
            <a:ext cx="8310880" cy="2438400"/>
          </a:xfrm>
        </p:spPr>
        <p:txBody>
          <a:bodyPr/>
          <a:lstStyle/>
          <a:p>
            <a:pPr algn="l"/>
            <a:r>
              <a:rPr lang="en-US" dirty="0">
                <a:solidFill>
                  <a:schemeClr val="accent2">
                    <a:lumMod val="10000"/>
                  </a:schemeClr>
                </a:solidFill>
                <a:latin typeface="+mn-lt"/>
              </a:rPr>
              <a:t>Document Question Answering</a:t>
            </a:r>
            <a:br>
              <a:rPr lang="en-US" b="0" dirty="0">
                <a:solidFill>
                  <a:schemeClr val="accent2">
                    <a:lumMod val="10000"/>
                  </a:schemeClr>
                </a:solidFill>
                <a:latin typeface="+mn-lt"/>
              </a:rPr>
            </a:br>
            <a:r>
              <a:rPr lang="en-US" dirty="0">
                <a:solidFill>
                  <a:schemeClr val="accent2">
                    <a:lumMod val="10000"/>
                  </a:schemeClr>
                </a:solidFill>
                <a:latin typeface="+mn-lt"/>
              </a:rPr>
              <a:t>Conversational Interaction</a:t>
            </a:r>
            <a:r>
              <a:rPr lang="en-US" b="0" dirty="0">
                <a:solidFill>
                  <a:schemeClr val="accent2">
                    <a:lumMod val="10000"/>
                  </a:schemeClr>
                </a:solidFill>
                <a:latin typeface="+mn-lt"/>
              </a:rPr>
              <a:t>: </a:t>
            </a:r>
            <a:r>
              <a:rPr lang="en-US" b="0" dirty="0">
                <a:solidFill>
                  <a:schemeClr val="accent2">
                    <a:lumMod val="10000"/>
                  </a:schemeClr>
                </a:solidFill>
                <a:latin typeface="Aptos Narrow" panose="020B0004020202020204" pitchFamily="34" charset="0"/>
              </a:rPr>
              <a:t>They utilize chatbot interfaces (using </a:t>
            </a:r>
            <a:r>
              <a:rPr lang="en-US" b="0" dirty="0" err="1">
                <a:solidFill>
                  <a:schemeClr val="accent2">
                    <a:lumMod val="10000"/>
                  </a:schemeClr>
                </a:solidFill>
                <a:latin typeface="Aptos Narrow" panose="020B0004020202020204" pitchFamily="34" charset="0"/>
              </a:rPr>
              <a:t>Streamlit</a:t>
            </a:r>
            <a:r>
              <a:rPr lang="en-US" b="0" dirty="0">
                <a:solidFill>
                  <a:schemeClr val="accent2">
                    <a:lumMod val="10000"/>
                  </a:schemeClr>
                </a:solidFill>
                <a:latin typeface="Aptos Narrow" panose="020B0004020202020204" pitchFamily="34" charset="0"/>
              </a:rPr>
              <a:t>) to facilitate a natural and engaging user experience, allowing users to ask follow-up questions and engage in a dialogue with the system.</a:t>
            </a:r>
            <a:br>
              <a:rPr lang="en-US" b="0" dirty="0">
                <a:solidFill>
                  <a:schemeClr val="accent2">
                    <a:lumMod val="10000"/>
                  </a:schemeClr>
                </a:solidFill>
                <a:latin typeface="+mn-lt"/>
              </a:rPr>
            </a:br>
            <a:r>
              <a:rPr lang="en-US" dirty="0">
                <a:solidFill>
                  <a:schemeClr val="accent2">
                    <a:lumMod val="10000"/>
                  </a:schemeClr>
                </a:solidFill>
                <a:latin typeface="+mn-lt"/>
              </a:rPr>
              <a:t>Retrieval Augmented Generation (RAG)</a:t>
            </a:r>
            <a:br>
              <a:rPr lang="en-US" dirty="0">
                <a:solidFill>
                  <a:schemeClr val="accent2">
                    <a:lumMod val="10000"/>
                  </a:schemeClr>
                </a:solidFill>
                <a:latin typeface="+mn-lt"/>
              </a:rPr>
            </a:br>
            <a:r>
              <a:rPr lang="en-US" dirty="0">
                <a:solidFill>
                  <a:schemeClr val="accent2">
                    <a:lumMod val="10000"/>
                  </a:schemeClr>
                </a:solidFill>
                <a:latin typeface="+mn-lt"/>
              </a:rPr>
              <a:t>Advanced Techniques (Fusion, Decomposition): </a:t>
            </a:r>
            <a:br>
              <a:rPr lang="en-US" dirty="0">
                <a:solidFill>
                  <a:schemeClr val="accent2">
                    <a:lumMod val="10000"/>
                  </a:schemeClr>
                </a:solidFill>
                <a:latin typeface="+mn-lt"/>
              </a:rPr>
            </a:br>
            <a:r>
              <a:rPr lang="en-US" b="0" dirty="0">
                <a:solidFill>
                  <a:schemeClr val="accent2">
                    <a:lumMod val="10000"/>
                  </a:schemeClr>
                </a:solidFill>
                <a:latin typeface="Aptos Narrow" panose="020B0004020202020204" pitchFamily="34" charset="0"/>
              </a:rPr>
              <a:t>RAG-Fusion (generating multiple search queries and fusing results) and Question Decomposition (breaking down complex questions into sub-questions for more accurate answers).</a:t>
            </a:r>
            <a:br>
              <a:rPr lang="en-US" b="0" dirty="0">
                <a:solidFill>
                  <a:schemeClr val="accent2">
                    <a:lumMod val="10000"/>
                  </a:schemeClr>
                </a:solidFill>
                <a:latin typeface="+mn-lt"/>
              </a:rPr>
            </a:br>
            <a:endParaRPr lang="en-US" b="0" dirty="0">
              <a:solidFill>
                <a:schemeClr val="accent2">
                  <a:lumMod val="10000"/>
                </a:schemeClr>
              </a:solidFill>
              <a:latin typeface="+mn-lt"/>
            </a:endParaRPr>
          </a:p>
        </p:txBody>
      </p:sp>
      <p:sp>
        <p:nvSpPr>
          <p:cNvPr id="18" name="Flowchart: Decision 17">
            <a:extLst>
              <a:ext uri="{FF2B5EF4-FFF2-40B4-BE49-F238E27FC236}">
                <a16:creationId xmlns:a16="http://schemas.microsoft.com/office/drawing/2014/main" id="{F99A78F0-9051-BCAC-B927-5BD1DA853730}"/>
              </a:ext>
            </a:extLst>
          </p:cNvPr>
          <p:cNvSpPr/>
          <p:nvPr/>
        </p:nvSpPr>
        <p:spPr>
          <a:xfrm>
            <a:off x="646509" y="1104148"/>
            <a:ext cx="186611" cy="177282"/>
          </a:xfrm>
          <a:prstGeom prst="flowChartDecision">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lowchart: Decision 18">
            <a:extLst>
              <a:ext uri="{FF2B5EF4-FFF2-40B4-BE49-F238E27FC236}">
                <a16:creationId xmlns:a16="http://schemas.microsoft.com/office/drawing/2014/main" id="{AF93B88B-F51F-55FE-027F-51B435C40478}"/>
              </a:ext>
            </a:extLst>
          </p:cNvPr>
          <p:cNvSpPr/>
          <p:nvPr/>
        </p:nvSpPr>
        <p:spPr>
          <a:xfrm>
            <a:off x="646509" y="1474236"/>
            <a:ext cx="186611" cy="177282"/>
          </a:xfrm>
          <a:prstGeom prst="flowChartDecision">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lowchart: Decision 19">
            <a:extLst>
              <a:ext uri="{FF2B5EF4-FFF2-40B4-BE49-F238E27FC236}">
                <a16:creationId xmlns:a16="http://schemas.microsoft.com/office/drawing/2014/main" id="{CD04E03B-EB21-318F-BDA3-59D7072D7FDA}"/>
              </a:ext>
            </a:extLst>
          </p:cNvPr>
          <p:cNvSpPr/>
          <p:nvPr/>
        </p:nvSpPr>
        <p:spPr>
          <a:xfrm>
            <a:off x="646508" y="2959359"/>
            <a:ext cx="186611" cy="177282"/>
          </a:xfrm>
          <a:prstGeom prst="flowChartDecision">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lowchart: Decision 20">
            <a:extLst>
              <a:ext uri="{FF2B5EF4-FFF2-40B4-BE49-F238E27FC236}">
                <a16:creationId xmlns:a16="http://schemas.microsoft.com/office/drawing/2014/main" id="{880D0C13-8679-1A50-952E-8F42E5ADFDAF}"/>
              </a:ext>
            </a:extLst>
          </p:cNvPr>
          <p:cNvSpPr/>
          <p:nvPr/>
        </p:nvSpPr>
        <p:spPr>
          <a:xfrm>
            <a:off x="646508" y="3329447"/>
            <a:ext cx="186611" cy="177282"/>
          </a:xfrm>
          <a:prstGeom prst="flowChartDecision">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7"/>
          <p:cNvSpPr txBox="1">
            <a:spLocks noGrp="1"/>
          </p:cNvSpPr>
          <p:nvPr>
            <p:ph type="subTitle" idx="2"/>
          </p:nvPr>
        </p:nvSpPr>
        <p:spPr>
          <a:xfrm>
            <a:off x="918097" y="960030"/>
            <a:ext cx="7505903" cy="65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400" b="1" dirty="0">
                <a:solidFill>
                  <a:schemeClr val="accent2">
                    <a:lumMod val="10000"/>
                  </a:schemeClr>
                </a:solidFill>
                <a:latin typeface="Aptos Narrow" panose="020B0004020202020204" pitchFamily="34" charset="0"/>
              </a:rPr>
              <a:t>Increased Efficiency: </a:t>
            </a:r>
            <a:r>
              <a:rPr lang="en-US" sz="2400" dirty="0">
                <a:solidFill>
                  <a:schemeClr val="accent2">
                    <a:lumMod val="10000"/>
                  </a:schemeClr>
                </a:solidFill>
                <a:latin typeface="Aptos Narrow" panose="020B0004020202020204" pitchFamily="34" charset="0"/>
              </a:rPr>
              <a:t>Automatic context creation saves users time and effort, improving research productivity.</a:t>
            </a:r>
          </a:p>
          <a:p>
            <a:pPr marL="0" lvl="0" indent="0" algn="l" rtl="0">
              <a:spcBef>
                <a:spcPts val="0"/>
              </a:spcBef>
              <a:spcAft>
                <a:spcPts val="1600"/>
              </a:spcAft>
              <a:buNone/>
            </a:pPr>
            <a:r>
              <a:rPr lang="en-US" sz="2400" b="1" dirty="0">
                <a:solidFill>
                  <a:schemeClr val="accent2">
                    <a:lumMod val="10000"/>
                  </a:schemeClr>
                </a:solidFill>
                <a:latin typeface="Aptos Narrow" panose="020B0004020202020204" pitchFamily="34" charset="0"/>
              </a:rPr>
              <a:t>Improved Accuracy: </a:t>
            </a:r>
            <a:r>
              <a:rPr lang="en-US" sz="2400" dirty="0">
                <a:solidFill>
                  <a:schemeClr val="accent2">
                    <a:lumMod val="10000"/>
                  </a:schemeClr>
                </a:solidFill>
                <a:latin typeface="Aptos Narrow" panose="020B0004020202020204" pitchFamily="34" charset="0"/>
              </a:rPr>
              <a:t>Deep contextual understanding leads to more relevant and informative responses, enhancing knowledge discovery.</a:t>
            </a:r>
          </a:p>
          <a:p>
            <a:pPr marL="0" lvl="0" indent="0" algn="l" rtl="0">
              <a:spcBef>
                <a:spcPts val="0"/>
              </a:spcBef>
              <a:spcAft>
                <a:spcPts val="1600"/>
              </a:spcAft>
              <a:buNone/>
            </a:pPr>
            <a:r>
              <a:rPr lang="en-US" sz="2400" b="1" dirty="0">
                <a:solidFill>
                  <a:schemeClr val="accent2">
                    <a:lumMod val="10000"/>
                  </a:schemeClr>
                </a:solidFill>
                <a:latin typeface="Aptos Narrow" panose="020B0004020202020204" pitchFamily="34" charset="0"/>
              </a:rPr>
              <a:t>Greater User Control and Customization: </a:t>
            </a:r>
            <a:r>
              <a:rPr lang="en-US" sz="2400" dirty="0">
                <a:solidFill>
                  <a:schemeClr val="accent2">
                    <a:lumMod val="10000"/>
                  </a:schemeClr>
                </a:solidFill>
                <a:latin typeface="Aptos Narrow" panose="020B0004020202020204" pitchFamily="34" charset="0"/>
              </a:rPr>
              <a:t>Open-source nature allows users to tailor the chatbot to their specific needs and preferences.</a:t>
            </a:r>
          </a:p>
          <a:p>
            <a:pPr marL="0" lvl="0" indent="0" algn="l" rtl="0">
              <a:spcBef>
                <a:spcPts val="0"/>
              </a:spcBef>
              <a:spcAft>
                <a:spcPts val="1600"/>
              </a:spcAft>
              <a:buNone/>
            </a:pPr>
            <a:endParaRPr lang="en-US" sz="2400" dirty="0">
              <a:solidFill>
                <a:schemeClr val="accent2">
                  <a:lumMod val="10000"/>
                </a:schemeClr>
              </a:solidFill>
            </a:endParaRPr>
          </a:p>
        </p:txBody>
      </p:sp>
      <p:sp>
        <p:nvSpPr>
          <p:cNvPr id="1443" name="Google Shape;1443;p47"/>
          <p:cNvSpPr/>
          <p:nvPr/>
        </p:nvSpPr>
        <p:spPr>
          <a:xfrm>
            <a:off x="6427142" y="1477043"/>
            <a:ext cx="1" cy="1"/>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7"/>
          <p:cNvSpPr txBox="1">
            <a:spLocks noGrp="1"/>
          </p:cNvSpPr>
          <p:nvPr>
            <p:ph type="title"/>
          </p:nvPr>
        </p:nvSpPr>
        <p:spPr>
          <a:xfrm>
            <a:off x="720000" y="233709"/>
            <a:ext cx="7704000" cy="572700"/>
          </a:xfrm>
          <a:prstGeom prst="rect">
            <a:avLst/>
          </a:prstGeom>
        </p:spPr>
        <p:txBody>
          <a:bodyPr spcFirstLastPara="1" wrap="square" lIns="91425" tIns="91425" rIns="91425" bIns="91425" anchor="t" anchorCtr="0">
            <a:noAutofit/>
          </a:bodyPr>
          <a:lstStyle/>
          <a:p>
            <a:r>
              <a:rPr lang="en-US" sz="3200" spc="843" dirty="0">
                <a:solidFill>
                  <a:srgbClr val="002060"/>
                </a:solidFill>
                <a:latin typeface="Public Sans Bold"/>
              </a:rPr>
              <a:t>ADVANTAGES</a:t>
            </a:r>
            <a:br>
              <a:rPr lang="en-US" sz="3200" spc="843" dirty="0">
                <a:solidFill>
                  <a:schemeClr val="bg1"/>
                </a:solidFill>
                <a:latin typeface="Public Sans Bold"/>
              </a:rPr>
            </a:br>
            <a:endParaRPr dirty="0">
              <a:solidFill>
                <a:schemeClr val="bg1"/>
              </a:solidFill>
            </a:endParaRPr>
          </a:p>
        </p:txBody>
      </p:sp>
      <p:sp>
        <p:nvSpPr>
          <p:cNvPr id="8" name="Flowchart: Decision 7">
            <a:extLst>
              <a:ext uri="{FF2B5EF4-FFF2-40B4-BE49-F238E27FC236}">
                <a16:creationId xmlns:a16="http://schemas.microsoft.com/office/drawing/2014/main" id="{EA446528-1E9E-0B57-F14A-128BC8AD62EC}"/>
              </a:ext>
            </a:extLst>
          </p:cNvPr>
          <p:cNvSpPr/>
          <p:nvPr/>
        </p:nvSpPr>
        <p:spPr>
          <a:xfrm>
            <a:off x="750929" y="1154313"/>
            <a:ext cx="186611" cy="177282"/>
          </a:xfrm>
          <a:prstGeom prst="flowChartDecision">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lowchart: Decision 8">
            <a:extLst>
              <a:ext uri="{FF2B5EF4-FFF2-40B4-BE49-F238E27FC236}">
                <a16:creationId xmlns:a16="http://schemas.microsoft.com/office/drawing/2014/main" id="{39A477A4-907B-3AE6-3861-BA02F37D42BF}"/>
              </a:ext>
            </a:extLst>
          </p:cNvPr>
          <p:cNvSpPr/>
          <p:nvPr/>
        </p:nvSpPr>
        <p:spPr>
          <a:xfrm>
            <a:off x="750929" y="2081413"/>
            <a:ext cx="186611" cy="177282"/>
          </a:xfrm>
          <a:prstGeom prst="flowChartDecision">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lowchart: Decision 9">
            <a:extLst>
              <a:ext uri="{FF2B5EF4-FFF2-40B4-BE49-F238E27FC236}">
                <a16:creationId xmlns:a16="http://schemas.microsoft.com/office/drawing/2014/main" id="{6F2A4EE6-FEE9-DC23-FB94-5C7E9A9B6605}"/>
              </a:ext>
            </a:extLst>
          </p:cNvPr>
          <p:cNvSpPr/>
          <p:nvPr/>
        </p:nvSpPr>
        <p:spPr>
          <a:xfrm>
            <a:off x="750929" y="3376813"/>
            <a:ext cx="186611" cy="177282"/>
          </a:xfrm>
          <a:prstGeom prst="flowChartDecision">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14"/>
        <p:cNvGrpSpPr/>
        <p:nvPr/>
      </p:nvGrpSpPr>
      <p:grpSpPr>
        <a:xfrm>
          <a:off x="0" y="0"/>
          <a:ext cx="0" cy="0"/>
          <a:chOff x="0" y="0"/>
          <a:chExt cx="0" cy="0"/>
        </a:xfrm>
      </p:grpSpPr>
      <p:sp>
        <p:nvSpPr>
          <p:cNvPr id="515" name="Google Shape;515;p36"/>
          <p:cNvSpPr txBox="1">
            <a:spLocks noGrp="1"/>
          </p:cNvSpPr>
          <p:nvPr>
            <p:ph type="title"/>
          </p:nvPr>
        </p:nvSpPr>
        <p:spPr>
          <a:xfrm>
            <a:off x="720000" y="64680"/>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516" name="Google Shape;516;p36"/>
          <p:cNvSpPr txBox="1">
            <a:spLocks noGrp="1"/>
          </p:cNvSpPr>
          <p:nvPr>
            <p:ph type="subTitle" idx="1"/>
          </p:nvPr>
        </p:nvSpPr>
        <p:spPr>
          <a:xfrm>
            <a:off x="1048511" y="1086462"/>
            <a:ext cx="8095489" cy="2970575"/>
          </a:xfrm>
          <a:prstGeom prst="rect">
            <a:avLst/>
          </a:prstGeom>
        </p:spPr>
        <p:txBody>
          <a:bodyPr spcFirstLastPara="1" wrap="square" lIns="91425" tIns="91425" rIns="91425" bIns="91425" anchor="t" anchorCtr="0">
            <a:noAutofit/>
          </a:bodyPr>
          <a:lstStyle/>
          <a:p>
            <a:pPr marL="0" indent="0" algn="l">
              <a:spcAft>
                <a:spcPts val="1600"/>
              </a:spcAft>
            </a:pPr>
            <a:r>
              <a:rPr lang="en-US" sz="2000" dirty="0">
                <a:solidFill>
                  <a:schemeClr val="accent2">
                    <a:lumMod val="10000"/>
                  </a:schemeClr>
                </a:solidFill>
              </a:rPr>
              <a:t>01 INTRODUCTION			05 OBJECTIVES</a:t>
            </a:r>
          </a:p>
          <a:p>
            <a:pPr marL="0" lvl="0" indent="0" algn="l" rtl="0">
              <a:spcBef>
                <a:spcPts val="0"/>
              </a:spcBef>
              <a:spcAft>
                <a:spcPts val="1600"/>
              </a:spcAft>
              <a:buNone/>
            </a:pPr>
            <a:r>
              <a:rPr lang="en-US" sz="2000" dirty="0">
                <a:solidFill>
                  <a:schemeClr val="accent2">
                    <a:lumMod val="10000"/>
                  </a:schemeClr>
                </a:solidFill>
              </a:rPr>
              <a:t>02 PROBLEM STATEMENT		07 DESIGN &amp; ARC</a:t>
            </a:r>
          </a:p>
          <a:p>
            <a:pPr marL="0" lvl="0" indent="0" algn="l" rtl="0">
              <a:spcBef>
                <a:spcPts val="0"/>
              </a:spcBef>
              <a:spcAft>
                <a:spcPts val="1600"/>
              </a:spcAft>
              <a:buNone/>
            </a:pPr>
            <a:r>
              <a:rPr lang="en-US" sz="2000" dirty="0">
                <a:solidFill>
                  <a:schemeClr val="accent2">
                    <a:lumMod val="10000"/>
                  </a:schemeClr>
                </a:solidFill>
              </a:rPr>
              <a:t>03 LITERATURE SURVEY		08 SAMPLE IMAGES</a:t>
            </a:r>
          </a:p>
          <a:p>
            <a:pPr marL="0" lvl="0" indent="0" algn="l" rtl="0">
              <a:spcBef>
                <a:spcPts val="0"/>
              </a:spcBef>
              <a:spcAft>
                <a:spcPts val="1600"/>
              </a:spcAft>
              <a:buNone/>
            </a:pPr>
            <a:r>
              <a:rPr lang="en-US" sz="2000" dirty="0">
                <a:solidFill>
                  <a:schemeClr val="accent2">
                    <a:lumMod val="10000"/>
                  </a:schemeClr>
                </a:solidFill>
              </a:rPr>
              <a:t>04 EXISTING WORK			09 CONCLUSION</a:t>
            </a:r>
          </a:p>
          <a:p>
            <a:pPr marL="0" lvl="0" indent="0" algn="l" rtl="0">
              <a:spcBef>
                <a:spcPts val="0"/>
              </a:spcBef>
              <a:spcAft>
                <a:spcPts val="1600"/>
              </a:spcAft>
              <a:buNone/>
            </a:pPr>
            <a:r>
              <a:rPr lang="en-US" sz="2000" dirty="0">
                <a:solidFill>
                  <a:schemeClr val="accent2">
                    <a:lumMod val="10000"/>
                  </a:schemeClr>
                </a:solidFill>
              </a:rPr>
              <a:t>			10 REFERENCE</a:t>
            </a:r>
            <a:endParaRPr sz="2000" dirty="0">
              <a:solidFill>
                <a:schemeClr val="accent2">
                  <a:lumMod val="10000"/>
                </a:schemeClr>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48"/>
          <p:cNvSpPr txBox="1">
            <a:spLocks noGrp="1"/>
          </p:cNvSpPr>
          <p:nvPr>
            <p:ph type="title"/>
          </p:nvPr>
        </p:nvSpPr>
        <p:spPr>
          <a:xfrm>
            <a:off x="537120" y="217262"/>
            <a:ext cx="8383360" cy="572700"/>
          </a:xfrm>
          <a:prstGeom prst="rect">
            <a:avLst/>
          </a:prstGeom>
        </p:spPr>
        <p:txBody>
          <a:bodyPr spcFirstLastPara="1" wrap="square" lIns="91425" tIns="91425" rIns="91425" bIns="91425" anchor="t" anchorCtr="0">
            <a:noAutofit/>
          </a:bodyPr>
          <a:lstStyle/>
          <a:p>
            <a:r>
              <a:rPr lang="en-US" sz="3200" spc="843" dirty="0">
                <a:solidFill>
                  <a:srgbClr val="000000"/>
                </a:solidFill>
                <a:latin typeface="Comfortaa" panose="020B0604020202020204" charset="0"/>
              </a:rPr>
              <a:t>OVERALL ARCHITECTURE</a:t>
            </a:r>
            <a:br>
              <a:rPr lang="en-US" sz="3200" spc="843" dirty="0">
                <a:solidFill>
                  <a:srgbClr val="000000"/>
                </a:solidFill>
                <a:latin typeface="Comfortaa" panose="020B0604020202020204" charset="0"/>
              </a:rPr>
            </a:br>
            <a:endParaRPr dirty="0">
              <a:latin typeface="Comfortaa" panose="020B0604020202020204" charset="0"/>
            </a:endParaRPr>
          </a:p>
        </p:txBody>
      </p:sp>
      <p:pic>
        <p:nvPicPr>
          <p:cNvPr id="2" name="Picture 1">
            <a:extLst>
              <a:ext uri="{FF2B5EF4-FFF2-40B4-BE49-F238E27FC236}">
                <a16:creationId xmlns:a16="http://schemas.microsoft.com/office/drawing/2014/main" id="{6DD13E7B-7BC7-AA89-3D1D-D67F4B49A9AC}"/>
              </a:ext>
            </a:extLst>
          </p:cNvPr>
          <p:cNvPicPr>
            <a:picLocks noChangeAspect="1"/>
          </p:cNvPicPr>
          <p:nvPr/>
        </p:nvPicPr>
        <p:blipFill>
          <a:blip r:embed="rId3"/>
          <a:stretch>
            <a:fillRect/>
          </a:stretch>
        </p:blipFill>
        <p:spPr>
          <a:xfrm>
            <a:off x="40640" y="1026161"/>
            <a:ext cx="9062720" cy="349503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48"/>
          <p:cNvSpPr txBox="1">
            <a:spLocks noGrp="1"/>
          </p:cNvSpPr>
          <p:nvPr>
            <p:ph type="title"/>
          </p:nvPr>
        </p:nvSpPr>
        <p:spPr>
          <a:xfrm>
            <a:off x="486320" y="105502"/>
            <a:ext cx="8383360" cy="572700"/>
          </a:xfrm>
          <a:prstGeom prst="rect">
            <a:avLst/>
          </a:prstGeom>
        </p:spPr>
        <p:txBody>
          <a:bodyPr spcFirstLastPara="1" wrap="square" lIns="91425" tIns="91425" rIns="91425" bIns="91425" anchor="t" anchorCtr="0">
            <a:noAutofit/>
          </a:bodyPr>
          <a:lstStyle/>
          <a:p>
            <a:r>
              <a:rPr lang="en-US" sz="3200" spc="843" dirty="0">
                <a:solidFill>
                  <a:srgbClr val="000000"/>
                </a:solidFill>
                <a:latin typeface="Comfortaa" panose="020B0604020202020204" charset="0"/>
              </a:rPr>
              <a:t>DETAILED ARCHITECTURE</a:t>
            </a:r>
            <a:br>
              <a:rPr lang="en-US" sz="3200" spc="843" dirty="0">
                <a:solidFill>
                  <a:srgbClr val="000000"/>
                </a:solidFill>
                <a:latin typeface="Comfortaa" panose="020B0604020202020204" charset="0"/>
              </a:rPr>
            </a:br>
            <a:endParaRPr dirty="0">
              <a:latin typeface="Comfortaa" panose="020B0604020202020204" charset="0"/>
            </a:endParaRPr>
          </a:p>
        </p:txBody>
      </p:sp>
      <p:pic>
        <p:nvPicPr>
          <p:cNvPr id="3" name="Picture 2">
            <a:extLst>
              <a:ext uri="{FF2B5EF4-FFF2-40B4-BE49-F238E27FC236}">
                <a16:creationId xmlns:a16="http://schemas.microsoft.com/office/drawing/2014/main" id="{5A9D2114-B346-9E1A-F50D-4D057FDB43C3}"/>
              </a:ext>
            </a:extLst>
          </p:cNvPr>
          <p:cNvPicPr>
            <a:picLocks noChangeAspect="1"/>
          </p:cNvPicPr>
          <p:nvPr/>
        </p:nvPicPr>
        <p:blipFill>
          <a:blip r:embed="rId3"/>
          <a:stretch>
            <a:fillRect/>
          </a:stretch>
        </p:blipFill>
        <p:spPr>
          <a:xfrm>
            <a:off x="121920" y="777305"/>
            <a:ext cx="8890000" cy="4148934"/>
          </a:xfrm>
          <a:prstGeom prst="rect">
            <a:avLst/>
          </a:prstGeom>
        </p:spPr>
      </p:pic>
    </p:spTree>
    <p:extLst>
      <p:ext uri="{BB962C8B-B14F-4D97-AF65-F5344CB8AC3E}">
        <p14:creationId xmlns:p14="http://schemas.microsoft.com/office/powerpoint/2010/main" val="3569462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49"/>
          <p:cNvSpPr txBox="1">
            <a:spLocks noGrp="1"/>
          </p:cNvSpPr>
          <p:nvPr>
            <p:ph type="title"/>
          </p:nvPr>
        </p:nvSpPr>
        <p:spPr>
          <a:xfrm>
            <a:off x="75520" y="-229685"/>
            <a:ext cx="8992960" cy="1511100"/>
          </a:xfrm>
          <a:prstGeom prst="rect">
            <a:avLst/>
          </a:prstGeom>
        </p:spPr>
        <p:txBody>
          <a:bodyPr spcFirstLastPara="1" wrap="square" lIns="91425" tIns="91425" rIns="91425" bIns="91425" anchor="b" anchorCtr="0">
            <a:noAutofit/>
          </a:bodyPr>
          <a:lstStyle/>
          <a:p>
            <a:r>
              <a:rPr lang="en-US" sz="3200" spc="843" dirty="0">
                <a:solidFill>
                  <a:srgbClr val="2B2C30"/>
                </a:solidFill>
                <a:latin typeface="Public Sans Bold"/>
              </a:rPr>
              <a:t>METHODOLOGY</a:t>
            </a:r>
            <a:br>
              <a:rPr lang="en-US" sz="3200" spc="843" dirty="0">
                <a:solidFill>
                  <a:srgbClr val="2B2C30"/>
                </a:solidFill>
                <a:latin typeface="Public Sans Bold"/>
              </a:rPr>
            </a:br>
            <a:endParaRPr sz="3200" dirty="0"/>
          </a:p>
        </p:txBody>
      </p:sp>
      <p:sp>
        <p:nvSpPr>
          <p:cNvPr id="1523" name="Google Shape;1523;p49"/>
          <p:cNvSpPr txBox="1">
            <a:spLocks noGrp="1"/>
          </p:cNvSpPr>
          <p:nvPr>
            <p:ph type="subTitle" idx="1"/>
          </p:nvPr>
        </p:nvSpPr>
        <p:spPr>
          <a:xfrm>
            <a:off x="228601" y="677153"/>
            <a:ext cx="8712200" cy="402010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800" b="1" dirty="0">
                <a:solidFill>
                  <a:srgbClr val="002060"/>
                </a:solidFill>
                <a:latin typeface="Aptos Narrow" panose="020B0004020202020204" pitchFamily="34" charset="0"/>
              </a:rPr>
              <a:t>1]Document Loading and Processing</a:t>
            </a:r>
          </a:p>
          <a:p>
            <a:pPr marL="0" lvl="0" indent="0" algn="l" rtl="0">
              <a:spcBef>
                <a:spcPts val="0"/>
              </a:spcBef>
              <a:spcAft>
                <a:spcPts val="1600"/>
              </a:spcAft>
              <a:buNone/>
            </a:pPr>
            <a:r>
              <a:rPr lang="en-US" sz="2400" dirty="0">
                <a:solidFill>
                  <a:srgbClr val="002060"/>
                </a:solidFill>
                <a:latin typeface="Aptos Narrow" panose="020B0004020202020204" pitchFamily="34" charset="0"/>
              </a:rPr>
              <a:t>	</a:t>
            </a:r>
            <a:r>
              <a:rPr lang="en-US" sz="2800" dirty="0">
                <a:solidFill>
                  <a:srgbClr val="002060"/>
                </a:solidFill>
                <a:latin typeface="Aptos Narrow" panose="020B0004020202020204" pitchFamily="34" charset="0"/>
              </a:rPr>
              <a:t>PDFs: Use </a:t>
            </a:r>
            <a:r>
              <a:rPr lang="en-US" sz="2800" i="1" u="sng" dirty="0" err="1">
                <a:solidFill>
                  <a:srgbClr val="002060"/>
                </a:solidFill>
                <a:latin typeface="Aptos Narrow" panose="020B0004020202020204" pitchFamily="34" charset="0"/>
              </a:rPr>
              <a:t>PyPDFLoader</a:t>
            </a:r>
            <a:r>
              <a:rPr lang="en-US" sz="2800" dirty="0">
                <a:solidFill>
                  <a:srgbClr val="002060"/>
                </a:solidFill>
                <a:latin typeface="Aptos Narrow" panose="020B0004020202020204" pitchFamily="34" charset="0"/>
              </a:rPr>
              <a:t> to load &amp; split </a:t>
            </a:r>
            <a:r>
              <a:rPr lang="en-US" sz="2800" dirty="0" err="1">
                <a:solidFill>
                  <a:srgbClr val="002060"/>
                </a:solidFill>
                <a:latin typeface="Aptos Narrow" panose="020B0004020202020204" pitchFamily="34" charset="0"/>
              </a:rPr>
              <a:t>intopages</a:t>
            </a:r>
            <a:r>
              <a:rPr lang="en-US" sz="2800" dirty="0">
                <a:solidFill>
                  <a:srgbClr val="002060"/>
                </a:solidFill>
                <a:latin typeface="Aptos Narrow" panose="020B0004020202020204" pitchFamily="34" charset="0"/>
              </a:rPr>
              <a:t>.</a:t>
            </a:r>
          </a:p>
          <a:p>
            <a:pPr marL="0" lvl="0" indent="0" algn="l" rtl="0">
              <a:spcBef>
                <a:spcPts val="0"/>
              </a:spcBef>
              <a:spcAft>
                <a:spcPts val="1600"/>
              </a:spcAft>
              <a:buNone/>
            </a:pPr>
            <a:r>
              <a:rPr lang="en-US" sz="2800" dirty="0">
                <a:solidFill>
                  <a:srgbClr val="002060"/>
                </a:solidFill>
                <a:latin typeface="Aptos Narrow" panose="020B0004020202020204" pitchFamily="34" charset="0"/>
              </a:rPr>
              <a:t>	Websites: Use </a:t>
            </a:r>
            <a:r>
              <a:rPr lang="en-US" sz="2800" i="1" u="sng" dirty="0" err="1">
                <a:solidFill>
                  <a:srgbClr val="002060"/>
                </a:solidFill>
                <a:latin typeface="Aptos Narrow" panose="020B0004020202020204" pitchFamily="34" charset="0"/>
              </a:rPr>
              <a:t>WebBaseLoader</a:t>
            </a:r>
            <a:r>
              <a:rPr lang="en-US" sz="2800" u="sng" dirty="0">
                <a:solidFill>
                  <a:srgbClr val="002060"/>
                </a:solidFill>
                <a:latin typeface="Aptos Narrow" panose="020B0004020202020204" pitchFamily="34" charset="0"/>
              </a:rPr>
              <a:t> </a:t>
            </a:r>
            <a:r>
              <a:rPr lang="en-US" sz="2800" dirty="0">
                <a:solidFill>
                  <a:srgbClr val="002060"/>
                </a:solidFill>
                <a:latin typeface="Aptos Narrow" panose="020B0004020202020204" pitchFamily="34" charset="0"/>
              </a:rPr>
              <a:t>to extract texts</a:t>
            </a:r>
          </a:p>
          <a:p>
            <a:pPr marL="0" lvl="0" indent="0" algn="l" rtl="0">
              <a:spcBef>
                <a:spcPts val="0"/>
              </a:spcBef>
              <a:spcAft>
                <a:spcPts val="1600"/>
              </a:spcAft>
              <a:buNone/>
            </a:pPr>
            <a:r>
              <a:rPr lang="en-US" sz="2800" dirty="0">
                <a:solidFill>
                  <a:srgbClr val="002060"/>
                </a:solidFill>
                <a:latin typeface="Aptos Narrow" panose="020B0004020202020204" pitchFamily="34" charset="0"/>
              </a:rPr>
              <a:t>	YouTube: Use</a:t>
            </a:r>
            <a:r>
              <a:rPr lang="en-US" sz="2800" i="1" u="sng" dirty="0">
                <a:solidFill>
                  <a:srgbClr val="002060"/>
                </a:solidFill>
                <a:latin typeface="Aptos Narrow" panose="020B0004020202020204" pitchFamily="34" charset="0"/>
              </a:rPr>
              <a:t> </a:t>
            </a:r>
            <a:r>
              <a:rPr lang="en-US" sz="2800" i="1" u="sng" dirty="0" err="1">
                <a:solidFill>
                  <a:srgbClr val="002060"/>
                </a:solidFill>
                <a:latin typeface="Aptos Narrow" panose="020B0004020202020204" pitchFamily="34" charset="0"/>
              </a:rPr>
              <a:t>YoutubeLoader</a:t>
            </a:r>
            <a:r>
              <a:rPr lang="en-US" sz="2800" i="1" u="sng" dirty="0">
                <a:solidFill>
                  <a:srgbClr val="002060"/>
                </a:solidFill>
                <a:latin typeface="Aptos Narrow" panose="020B0004020202020204" pitchFamily="34" charset="0"/>
              </a:rPr>
              <a:t> </a:t>
            </a:r>
            <a:r>
              <a:rPr lang="en-US" sz="2800" dirty="0">
                <a:solidFill>
                  <a:srgbClr val="002060"/>
                </a:solidFill>
                <a:latin typeface="Aptos Narrow" panose="020B0004020202020204" pitchFamily="34" charset="0"/>
              </a:rPr>
              <a:t>to fetch transcripts</a:t>
            </a:r>
          </a:p>
          <a:p>
            <a:pPr marL="0" lvl="0" indent="0" algn="l" rtl="0">
              <a:spcBef>
                <a:spcPts val="0"/>
              </a:spcBef>
              <a:spcAft>
                <a:spcPts val="1600"/>
              </a:spcAft>
              <a:buNone/>
            </a:pPr>
            <a:r>
              <a:rPr lang="en-US" sz="2800" dirty="0">
                <a:solidFill>
                  <a:srgbClr val="002060"/>
                </a:solidFill>
                <a:latin typeface="Aptos Narrow" panose="020B0004020202020204" pitchFamily="34" charset="0"/>
              </a:rPr>
              <a:t>	Images: use </a:t>
            </a:r>
            <a:r>
              <a:rPr lang="en-US" sz="2800" i="1" u="sng" dirty="0">
                <a:solidFill>
                  <a:srgbClr val="002060"/>
                </a:solidFill>
                <a:latin typeface="Aptos Narrow" panose="020B0004020202020204" pitchFamily="34" charset="0"/>
              </a:rPr>
              <a:t>Google Gemini Pro Vision API </a:t>
            </a:r>
            <a:r>
              <a:rPr lang="en-US" sz="2800" dirty="0">
                <a:solidFill>
                  <a:srgbClr val="002060"/>
                </a:solidFill>
                <a:latin typeface="Aptos Narrow" panose="020B0004020202020204" pitchFamily="34" charset="0"/>
              </a:rPr>
              <a:t>to process.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49"/>
          <p:cNvSpPr txBox="1">
            <a:spLocks noGrp="1"/>
          </p:cNvSpPr>
          <p:nvPr>
            <p:ph type="title"/>
          </p:nvPr>
        </p:nvSpPr>
        <p:spPr>
          <a:xfrm>
            <a:off x="75520" y="-343985"/>
            <a:ext cx="8992960" cy="1511100"/>
          </a:xfrm>
          <a:prstGeom prst="rect">
            <a:avLst/>
          </a:prstGeom>
        </p:spPr>
        <p:txBody>
          <a:bodyPr spcFirstLastPara="1" wrap="square" lIns="91425" tIns="91425" rIns="91425" bIns="91425" anchor="b" anchorCtr="0">
            <a:noAutofit/>
          </a:bodyPr>
          <a:lstStyle/>
          <a:p>
            <a:r>
              <a:rPr lang="en-US" sz="3200" spc="843" dirty="0">
                <a:solidFill>
                  <a:srgbClr val="2B2C30"/>
                </a:solidFill>
                <a:latin typeface="Public Sans Bold"/>
              </a:rPr>
              <a:t>METHODOLOGY</a:t>
            </a:r>
            <a:br>
              <a:rPr lang="en-US" sz="3200" spc="843" dirty="0">
                <a:solidFill>
                  <a:srgbClr val="2B2C30"/>
                </a:solidFill>
                <a:latin typeface="Public Sans Bold"/>
              </a:rPr>
            </a:br>
            <a:endParaRPr sz="3200" dirty="0"/>
          </a:p>
        </p:txBody>
      </p:sp>
      <p:sp>
        <p:nvSpPr>
          <p:cNvPr id="1523" name="Google Shape;1523;p49"/>
          <p:cNvSpPr txBox="1">
            <a:spLocks noGrp="1"/>
          </p:cNvSpPr>
          <p:nvPr>
            <p:ph type="subTitle" idx="1"/>
          </p:nvPr>
        </p:nvSpPr>
        <p:spPr>
          <a:xfrm>
            <a:off x="393360" y="562853"/>
            <a:ext cx="8560480" cy="564744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800" b="1" dirty="0">
                <a:solidFill>
                  <a:srgbClr val="002060"/>
                </a:solidFill>
                <a:latin typeface="Aptos Narrow" panose="020B0004020202020204" pitchFamily="34" charset="0"/>
              </a:rPr>
              <a:t>2]Document Splitting and Embedding</a:t>
            </a:r>
          </a:p>
          <a:p>
            <a:pPr marL="0" lvl="0" indent="0" algn="l" rtl="0">
              <a:spcBef>
                <a:spcPts val="0"/>
              </a:spcBef>
              <a:spcAft>
                <a:spcPts val="1600"/>
              </a:spcAft>
              <a:buNone/>
            </a:pPr>
            <a:r>
              <a:rPr lang="en-US" sz="2800" b="1" dirty="0">
                <a:solidFill>
                  <a:srgbClr val="002060"/>
                </a:solidFill>
                <a:latin typeface="Aptos Narrow" panose="020B0004020202020204" pitchFamily="34" charset="0"/>
              </a:rPr>
              <a:t>    Spliting</a:t>
            </a:r>
            <a:r>
              <a:rPr lang="en-US" sz="2800" dirty="0">
                <a:solidFill>
                  <a:srgbClr val="002060"/>
                </a:solidFill>
                <a:latin typeface="Aptos Narrow" panose="020B0004020202020204" pitchFamily="34" charset="0"/>
              </a:rPr>
              <a:t> Use </a:t>
            </a:r>
            <a:r>
              <a:rPr lang="en-US" sz="2800" i="1" u="sng" dirty="0">
                <a:solidFill>
                  <a:srgbClr val="002060"/>
                </a:solidFill>
                <a:latin typeface="Aptos Narrow" panose="020B0004020202020204" pitchFamily="34" charset="0"/>
              </a:rPr>
              <a:t>RecursiveCharacterTextSplitter</a:t>
            </a:r>
            <a:r>
              <a:rPr lang="en-US" sz="2800" dirty="0">
                <a:solidFill>
                  <a:srgbClr val="002060"/>
                </a:solidFill>
                <a:latin typeface="Aptos Narrow" panose="020B0004020202020204" pitchFamily="34" charset="0"/>
              </a:rPr>
              <a:t> to divide 	          	       documents into manageable chunks</a:t>
            </a:r>
            <a:endParaRPr lang="en-US" sz="2800" b="1" dirty="0">
              <a:solidFill>
                <a:srgbClr val="002060"/>
              </a:solidFill>
              <a:latin typeface="Aptos Narrow" panose="020B0004020202020204" pitchFamily="34" charset="0"/>
            </a:endParaRPr>
          </a:p>
          <a:p>
            <a:pPr marL="0" lvl="0" indent="0" algn="l" rtl="0">
              <a:spcBef>
                <a:spcPts val="0"/>
              </a:spcBef>
              <a:spcAft>
                <a:spcPts val="1600"/>
              </a:spcAft>
              <a:buNone/>
            </a:pPr>
            <a:r>
              <a:rPr lang="en-US" sz="2800" b="1" dirty="0">
                <a:solidFill>
                  <a:srgbClr val="002060"/>
                </a:solidFill>
                <a:latin typeface="Aptos Narrow" panose="020B0004020202020204" pitchFamily="34" charset="0"/>
              </a:rPr>
              <a:t>    Embedding  </a:t>
            </a:r>
            <a:r>
              <a:rPr lang="en-US" sz="2800" i="1" dirty="0" err="1">
                <a:solidFill>
                  <a:srgbClr val="002060"/>
                </a:solidFill>
                <a:latin typeface="Aptos Narrow" panose="020B0004020202020204" pitchFamily="34" charset="0"/>
              </a:rPr>
              <a:t>GoogleGenerativeAIEmbeddings</a:t>
            </a:r>
            <a:r>
              <a:rPr lang="en-US" sz="2800" i="1" dirty="0">
                <a:solidFill>
                  <a:srgbClr val="002060"/>
                </a:solidFill>
                <a:latin typeface="Aptos Narrow" panose="020B0004020202020204" pitchFamily="34" charset="0"/>
              </a:rPr>
              <a:t> and   	 	              BAAI/</a:t>
            </a:r>
            <a:r>
              <a:rPr lang="en-US" sz="2800" i="1" dirty="0" err="1">
                <a:solidFill>
                  <a:srgbClr val="002060"/>
                </a:solidFill>
                <a:latin typeface="Aptos Narrow" panose="020B0004020202020204" pitchFamily="34" charset="0"/>
              </a:rPr>
              <a:t>bge</a:t>
            </a:r>
            <a:r>
              <a:rPr lang="en-US" sz="2800" i="1" dirty="0">
                <a:solidFill>
                  <a:srgbClr val="002060"/>
                </a:solidFill>
                <a:latin typeface="Aptos Narrow" panose="020B0004020202020204" pitchFamily="34" charset="0"/>
              </a:rPr>
              <a:t>-small-</a:t>
            </a:r>
            <a:r>
              <a:rPr lang="en-US" sz="2800" i="1" dirty="0" err="1">
                <a:solidFill>
                  <a:srgbClr val="002060"/>
                </a:solidFill>
                <a:latin typeface="Aptos Narrow" panose="020B0004020202020204" pitchFamily="34" charset="0"/>
              </a:rPr>
              <a:t>en</a:t>
            </a:r>
            <a:endParaRPr lang="en-US" sz="2800" i="1" dirty="0">
              <a:solidFill>
                <a:srgbClr val="002060"/>
              </a:solidFill>
              <a:latin typeface="Aptos Narrow" panose="020B0004020202020204" pitchFamily="34" charset="0"/>
            </a:endParaRPr>
          </a:p>
          <a:p>
            <a:pPr marL="0" lvl="0" indent="0" algn="l" rtl="0">
              <a:spcBef>
                <a:spcPts val="0"/>
              </a:spcBef>
              <a:spcAft>
                <a:spcPts val="1600"/>
              </a:spcAft>
              <a:buNone/>
            </a:pPr>
            <a:r>
              <a:rPr lang="en-US" sz="2800" b="1" dirty="0">
                <a:solidFill>
                  <a:srgbClr val="002060"/>
                </a:solidFill>
                <a:latin typeface="Aptos Narrow" panose="020B0004020202020204" pitchFamily="34" charset="0"/>
              </a:rPr>
              <a:t>3]Vector store </a:t>
            </a:r>
            <a:r>
              <a:rPr lang="en-US" sz="2800" dirty="0">
                <a:solidFill>
                  <a:srgbClr val="002060"/>
                </a:solidFill>
                <a:latin typeface="Aptos Narrow" panose="020B0004020202020204" pitchFamily="34" charset="0"/>
              </a:rPr>
              <a:t>chroma (chunks)</a:t>
            </a:r>
          </a:p>
          <a:p>
            <a:pPr marL="0" lvl="0" indent="0" algn="l" rtl="0">
              <a:spcBef>
                <a:spcPts val="0"/>
              </a:spcBef>
              <a:spcAft>
                <a:spcPts val="1600"/>
              </a:spcAft>
              <a:buNone/>
            </a:pPr>
            <a:r>
              <a:rPr lang="en-US" sz="2800" b="1" dirty="0">
                <a:solidFill>
                  <a:srgbClr val="002060"/>
                </a:solidFill>
                <a:latin typeface="Aptos Narrow" panose="020B0004020202020204" pitchFamily="34" charset="0"/>
              </a:rPr>
              <a:t>    Retrieval </a:t>
            </a:r>
            <a:r>
              <a:rPr lang="en-US" sz="2800" dirty="0">
                <a:solidFill>
                  <a:srgbClr val="002060"/>
                </a:solidFill>
                <a:latin typeface="Aptos Narrow" panose="020B0004020202020204" pitchFamily="34" charset="0"/>
              </a:rPr>
              <a:t>(Question          embedding vector          store</a:t>
            </a:r>
          </a:p>
          <a:p>
            <a:pPr marL="0" lvl="0" indent="0" algn="l" rtl="0">
              <a:spcBef>
                <a:spcPts val="0"/>
              </a:spcBef>
              <a:spcAft>
                <a:spcPts val="1600"/>
              </a:spcAft>
              <a:buNone/>
            </a:pPr>
            <a:r>
              <a:rPr lang="en-US" sz="2800" dirty="0">
                <a:solidFill>
                  <a:srgbClr val="002060"/>
                </a:solidFill>
                <a:latin typeface="Aptos Narrow" panose="020B0004020202020204" pitchFamily="34" charset="0"/>
              </a:rPr>
              <a:t>	    Similarity search         Return top matching chunk</a:t>
            </a:r>
          </a:p>
          <a:p>
            <a:pPr marL="0" lvl="0" indent="0" algn="l" rtl="0">
              <a:spcBef>
                <a:spcPts val="0"/>
              </a:spcBef>
              <a:spcAft>
                <a:spcPts val="1600"/>
              </a:spcAft>
              <a:buNone/>
            </a:pPr>
            <a:endParaRPr lang="en-US" sz="2800" dirty="0">
              <a:solidFill>
                <a:srgbClr val="002060"/>
              </a:solidFill>
              <a:latin typeface="Aptos Narrow" panose="020B0004020202020204" pitchFamily="34" charset="0"/>
            </a:endParaRPr>
          </a:p>
          <a:p>
            <a:pPr marL="0" lvl="0" indent="0" algn="l" rtl="0">
              <a:spcBef>
                <a:spcPts val="0"/>
              </a:spcBef>
              <a:spcAft>
                <a:spcPts val="1600"/>
              </a:spcAft>
              <a:buNone/>
            </a:pPr>
            <a:r>
              <a:rPr lang="en-US" sz="2800" dirty="0">
                <a:solidFill>
                  <a:srgbClr val="002060"/>
                </a:solidFill>
                <a:latin typeface="Aptos Narrow" panose="020B0004020202020204" pitchFamily="34" charset="0"/>
              </a:rPr>
              <a:t>	   </a:t>
            </a:r>
          </a:p>
        </p:txBody>
      </p:sp>
      <p:cxnSp>
        <p:nvCxnSpPr>
          <p:cNvPr id="3" name="Straight Arrow Connector 2">
            <a:extLst>
              <a:ext uri="{FF2B5EF4-FFF2-40B4-BE49-F238E27FC236}">
                <a16:creationId xmlns:a16="http://schemas.microsoft.com/office/drawing/2014/main" id="{62BF6DCD-7520-5D62-CC2F-1D0C065CAAD6}"/>
              </a:ext>
            </a:extLst>
          </p:cNvPr>
          <p:cNvCxnSpPr/>
          <p:nvPr/>
        </p:nvCxnSpPr>
        <p:spPr>
          <a:xfrm>
            <a:off x="3632200" y="4241800"/>
            <a:ext cx="5334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 name="Straight Arrow Connector 3">
            <a:extLst>
              <a:ext uri="{FF2B5EF4-FFF2-40B4-BE49-F238E27FC236}">
                <a16:creationId xmlns:a16="http://schemas.microsoft.com/office/drawing/2014/main" id="{F4DD982C-E0F7-4E43-A8C3-FCF48CE8EC10}"/>
              </a:ext>
            </a:extLst>
          </p:cNvPr>
          <p:cNvCxnSpPr/>
          <p:nvPr/>
        </p:nvCxnSpPr>
        <p:spPr>
          <a:xfrm>
            <a:off x="6819900" y="4254500"/>
            <a:ext cx="5334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 name="Straight Arrow Connector 4">
            <a:extLst>
              <a:ext uri="{FF2B5EF4-FFF2-40B4-BE49-F238E27FC236}">
                <a16:creationId xmlns:a16="http://schemas.microsoft.com/office/drawing/2014/main" id="{9983AF9E-CDFC-6474-A674-D4D7B7682840}"/>
              </a:ext>
            </a:extLst>
          </p:cNvPr>
          <p:cNvCxnSpPr/>
          <p:nvPr/>
        </p:nvCxnSpPr>
        <p:spPr>
          <a:xfrm>
            <a:off x="1104900" y="4851400"/>
            <a:ext cx="5334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3ECA2C6C-B84E-F8D0-458B-DFB584660A8D}"/>
              </a:ext>
            </a:extLst>
          </p:cNvPr>
          <p:cNvCxnSpPr/>
          <p:nvPr/>
        </p:nvCxnSpPr>
        <p:spPr>
          <a:xfrm>
            <a:off x="4076700" y="4864100"/>
            <a:ext cx="5334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0559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51"/>
          <p:cNvSpPr txBox="1">
            <a:spLocks noGrp="1"/>
          </p:cNvSpPr>
          <p:nvPr>
            <p:ph type="title"/>
          </p:nvPr>
        </p:nvSpPr>
        <p:spPr>
          <a:xfrm>
            <a:off x="-1553350" y="20616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effectLst>
                  <a:outerShdw blurRad="38100" dist="38100" dir="2700000" algn="tl">
                    <a:srgbClr val="000000">
                      <a:alpha val="43137"/>
                    </a:srgbClr>
                  </a:outerShdw>
                </a:effectLst>
                <a:latin typeface="Comfortaa" panose="020B0604020202020204" charset="0"/>
              </a:rPr>
              <a:t>SAMPLE IMAGES</a:t>
            </a:r>
            <a:endParaRPr sz="4000" dirty="0">
              <a:effectLst>
                <a:outerShdw blurRad="38100" dist="38100" dir="2700000" algn="tl">
                  <a:srgbClr val="000000">
                    <a:alpha val="43137"/>
                  </a:srgbClr>
                </a:outerShdw>
              </a:effectLst>
              <a:latin typeface="Comfortaa" panose="020B0604020202020204" charset="0"/>
            </a:endParaRPr>
          </a:p>
        </p:txBody>
      </p:sp>
      <p:pic>
        <p:nvPicPr>
          <p:cNvPr id="5" name="Picture 4">
            <a:extLst>
              <a:ext uri="{FF2B5EF4-FFF2-40B4-BE49-F238E27FC236}">
                <a16:creationId xmlns:a16="http://schemas.microsoft.com/office/drawing/2014/main" id="{E99B9231-3329-62EF-BCDF-9D9E87EF8A7C}"/>
              </a:ext>
            </a:extLst>
          </p:cNvPr>
          <p:cNvPicPr>
            <a:picLocks noChangeAspect="1"/>
          </p:cNvPicPr>
          <p:nvPr/>
        </p:nvPicPr>
        <p:blipFill>
          <a:blip r:embed="rId3"/>
          <a:stretch>
            <a:fillRect/>
          </a:stretch>
        </p:blipFill>
        <p:spPr>
          <a:xfrm>
            <a:off x="4533900" y="2124"/>
            <a:ext cx="4599093" cy="51413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78"/>
        <p:cNvGrpSpPr/>
        <p:nvPr/>
      </p:nvGrpSpPr>
      <p:grpSpPr>
        <a:xfrm>
          <a:off x="0" y="0"/>
          <a:ext cx="0" cy="0"/>
          <a:chOff x="0" y="0"/>
          <a:chExt cx="0" cy="0"/>
        </a:xfrm>
      </p:grpSpPr>
      <p:sp>
        <p:nvSpPr>
          <p:cNvPr id="1579" name="Google Shape;1579;p52"/>
          <p:cNvSpPr txBox="1">
            <a:spLocks noGrp="1"/>
          </p:cNvSpPr>
          <p:nvPr>
            <p:ph type="title"/>
          </p:nvPr>
        </p:nvSpPr>
        <p:spPr>
          <a:xfrm>
            <a:off x="4793225" y="1152000"/>
            <a:ext cx="3630600" cy="197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a:t>
            </a:r>
            <a:r>
              <a:rPr lang="en">
                <a:solidFill>
                  <a:schemeClr val="dk2"/>
                </a:solidFill>
              </a:rPr>
              <a:t>PICTURE</a:t>
            </a:r>
            <a:r>
              <a:rPr lang="en"/>
              <a:t> ALWAYS REINFORCES THE </a:t>
            </a:r>
            <a:r>
              <a:rPr lang="en">
                <a:solidFill>
                  <a:schemeClr val="dk2"/>
                </a:solidFill>
              </a:rPr>
              <a:t>CONCEPT</a:t>
            </a:r>
            <a:r>
              <a:rPr lang="en"/>
              <a:t> </a:t>
            </a:r>
            <a:endParaRPr/>
          </a:p>
        </p:txBody>
      </p:sp>
      <p:sp>
        <p:nvSpPr>
          <p:cNvPr id="1580" name="Google Shape;1580;p52"/>
          <p:cNvSpPr txBox="1">
            <a:spLocks noGrp="1"/>
          </p:cNvSpPr>
          <p:nvPr>
            <p:ph type="subTitle" idx="1"/>
          </p:nvPr>
        </p:nvSpPr>
        <p:spPr>
          <a:xfrm>
            <a:off x="5490150" y="3124200"/>
            <a:ext cx="2933700" cy="1479300"/>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en"/>
              <a:t>Images reveal large                              amounts of data, so remember: use an image instead of a long text   </a:t>
            </a:r>
            <a:endParaRPr/>
          </a:p>
        </p:txBody>
      </p:sp>
      <p:pic>
        <p:nvPicPr>
          <p:cNvPr id="5" name="Picture 4">
            <a:extLst>
              <a:ext uri="{FF2B5EF4-FFF2-40B4-BE49-F238E27FC236}">
                <a16:creationId xmlns:a16="http://schemas.microsoft.com/office/drawing/2014/main" id="{DBB2FC75-0CD3-8C0B-2582-1FB5DFADC94D}"/>
              </a:ext>
            </a:extLst>
          </p:cNvPr>
          <p:cNvPicPr>
            <a:picLocks noChangeAspect="1"/>
          </p:cNvPicPr>
          <p:nvPr/>
        </p:nvPicPr>
        <p:blipFill>
          <a:blip r:embed="rId4"/>
          <a:stretch>
            <a:fillRect/>
          </a:stretch>
        </p:blipFill>
        <p:spPr>
          <a:xfrm>
            <a:off x="143780" y="84336"/>
            <a:ext cx="8856440" cy="497482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78"/>
        <p:cNvGrpSpPr/>
        <p:nvPr/>
      </p:nvGrpSpPr>
      <p:grpSpPr>
        <a:xfrm>
          <a:off x="0" y="0"/>
          <a:ext cx="0" cy="0"/>
          <a:chOff x="0" y="0"/>
          <a:chExt cx="0" cy="0"/>
        </a:xfrm>
      </p:grpSpPr>
      <p:sp>
        <p:nvSpPr>
          <p:cNvPr id="1579" name="Google Shape;1579;p52"/>
          <p:cNvSpPr txBox="1">
            <a:spLocks noGrp="1"/>
          </p:cNvSpPr>
          <p:nvPr>
            <p:ph type="title"/>
          </p:nvPr>
        </p:nvSpPr>
        <p:spPr>
          <a:xfrm>
            <a:off x="4793225" y="1152000"/>
            <a:ext cx="3630600" cy="197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a:t>
            </a:r>
            <a:r>
              <a:rPr lang="en">
                <a:solidFill>
                  <a:schemeClr val="dk2"/>
                </a:solidFill>
              </a:rPr>
              <a:t>PICTURE</a:t>
            </a:r>
            <a:r>
              <a:rPr lang="en"/>
              <a:t> ALWAYS REINFORCES THE </a:t>
            </a:r>
            <a:r>
              <a:rPr lang="en">
                <a:solidFill>
                  <a:schemeClr val="dk2"/>
                </a:solidFill>
              </a:rPr>
              <a:t>CONCEPT</a:t>
            </a:r>
            <a:r>
              <a:rPr lang="en"/>
              <a:t> </a:t>
            </a:r>
            <a:endParaRPr/>
          </a:p>
        </p:txBody>
      </p:sp>
      <p:sp>
        <p:nvSpPr>
          <p:cNvPr id="1580" name="Google Shape;1580;p52"/>
          <p:cNvSpPr txBox="1">
            <a:spLocks noGrp="1"/>
          </p:cNvSpPr>
          <p:nvPr>
            <p:ph type="subTitle" idx="1"/>
          </p:nvPr>
        </p:nvSpPr>
        <p:spPr>
          <a:xfrm>
            <a:off x="5490150" y="3124200"/>
            <a:ext cx="2933700" cy="1479300"/>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en"/>
              <a:t>Images reveal large                              amounts of data, so remember: use an image instead of a long text   </a:t>
            </a:r>
            <a:endParaRPr/>
          </a:p>
        </p:txBody>
      </p:sp>
      <p:pic>
        <p:nvPicPr>
          <p:cNvPr id="3" name="Picture 2">
            <a:extLst>
              <a:ext uri="{FF2B5EF4-FFF2-40B4-BE49-F238E27FC236}">
                <a16:creationId xmlns:a16="http://schemas.microsoft.com/office/drawing/2014/main" id="{CB80C3FF-655D-9E33-D3B0-E0E6C6B4A44C}"/>
              </a:ext>
            </a:extLst>
          </p:cNvPr>
          <p:cNvPicPr>
            <a:picLocks noChangeAspect="1"/>
          </p:cNvPicPr>
          <p:nvPr/>
        </p:nvPicPr>
        <p:blipFill>
          <a:blip r:embed="rId4"/>
          <a:stretch>
            <a:fillRect/>
          </a:stretch>
        </p:blipFill>
        <p:spPr>
          <a:xfrm>
            <a:off x="158044" y="88900"/>
            <a:ext cx="8985956" cy="5054600"/>
          </a:xfrm>
          <a:prstGeom prst="rect">
            <a:avLst/>
          </a:prstGeom>
        </p:spPr>
      </p:pic>
    </p:spTree>
    <p:extLst>
      <p:ext uri="{BB962C8B-B14F-4D97-AF65-F5344CB8AC3E}">
        <p14:creationId xmlns:p14="http://schemas.microsoft.com/office/powerpoint/2010/main" val="1450153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p53"/>
          <p:cNvSpPr txBox="1">
            <a:spLocks noGrp="1"/>
          </p:cNvSpPr>
          <p:nvPr>
            <p:ph type="title"/>
          </p:nvPr>
        </p:nvSpPr>
        <p:spPr>
          <a:xfrm>
            <a:off x="720000" y="34934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CASE STUDY</a:t>
            </a:r>
            <a:endParaRPr/>
          </a:p>
        </p:txBody>
      </p:sp>
      <p:graphicFrame>
        <p:nvGraphicFramePr>
          <p:cNvPr id="1586" name="Google Shape;1586;p53"/>
          <p:cNvGraphicFramePr/>
          <p:nvPr/>
        </p:nvGraphicFramePr>
        <p:xfrm>
          <a:off x="952500" y="1502450"/>
          <a:ext cx="7239000" cy="2769200"/>
        </p:xfrm>
        <a:graphic>
          <a:graphicData uri="http://schemas.openxmlformats.org/drawingml/2006/table">
            <a:tbl>
              <a:tblPr>
                <a:noFill/>
                <a:tableStyleId>{71CBCA21-D5E8-46CF-A06F-5BCDB4C796CC}</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692300">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chemeClr val="dk1"/>
                          </a:solidFill>
                          <a:latin typeface="Advent Pro"/>
                          <a:ea typeface="Advent Pro"/>
                          <a:cs typeface="Advent Pro"/>
                          <a:sym typeface="Advent Pro"/>
                        </a:rPr>
                        <a:t>CHALLENGE</a:t>
                      </a:r>
                      <a:endParaRPr sz="2400" b="1">
                        <a:solidFill>
                          <a:schemeClr val="dk1"/>
                        </a:solidFill>
                        <a:latin typeface="Advent Pro"/>
                        <a:ea typeface="Advent Pro"/>
                        <a:cs typeface="Advent Pro"/>
                        <a:sym typeface="Advent P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2400" b="1">
                          <a:solidFill>
                            <a:schemeClr val="dk1"/>
                          </a:solidFill>
                          <a:latin typeface="Advent Pro"/>
                          <a:ea typeface="Advent Pro"/>
                          <a:cs typeface="Advent Pro"/>
                          <a:sym typeface="Advent Pro"/>
                        </a:rPr>
                        <a:t>RESULTS</a:t>
                      </a:r>
                      <a:endParaRPr sz="2400">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2400" b="1">
                          <a:solidFill>
                            <a:schemeClr val="dk1"/>
                          </a:solidFill>
                          <a:latin typeface="Advent Pro"/>
                          <a:ea typeface="Advent Pro"/>
                          <a:cs typeface="Advent Pro"/>
                          <a:sym typeface="Advent Pro"/>
                        </a:rPr>
                        <a:t>SOLUTION</a:t>
                      </a:r>
                      <a:endParaRPr sz="2400">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692300">
                <a:tc>
                  <a:txBody>
                    <a:bodyPr/>
                    <a:lstStyle/>
                    <a:p>
                      <a:pPr marL="0" lvl="0" indent="0" algn="ctr" rtl="0">
                        <a:spcBef>
                          <a:spcPts val="0"/>
                        </a:spcBef>
                        <a:spcAft>
                          <a:spcPts val="0"/>
                        </a:spcAft>
                        <a:buNone/>
                      </a:pPr>
                      <a:r>
                        <a:rPr lang="en" sz="2400" b="1">
                          <a:solidFill>
                            <a:schemeClr val="lt1"/>
                          </a:solidFill>
                          <a:latin typeface="Advent Pro"/>
                          <a:ea typeface="Advent Pro"/>
                          <a:cs typeface="Advent Pro"/>
                          <a:sym typeface="Advent Pro"/>
                        </a:rPr>
                        <a:t>PROJECT 1</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Comfortaa"/>
                          <a:ea typeface="Comfortaa"/>
                          <a:cs typeface="Comfortaa"/>
                          <a:sym typeface="Comfortaa"/>
                        </a:rPr>
                        <a:t>Mercury is the smallest planet</a:t>
                      </a:r>
                      <a:endParaRPr>
                        <a:solidFill>
                          <a:schemeClr val="lt1"/>
                        </a:solidFill>
                        <a:latin typeface="Comfortaa"/>
                        <a:ea typeface="Comfortaa"/>
                        <a:cs typeface="Comfortaa"/>
                        <a:sym typeface="Comforta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Comfortaa"/>
                          <a:ea typeface="Comfortaa"/>
                          <a:cs typeface="Comfortaa"/>
                          <a:sym typeface="Comfortaa"/>
                        </a:rPr>
                        <a:t>Venus has a beautiful name</a:t>
                      </a:r>
                      <a:endParaRPr>
                        <a:solidFill>
                          <a:schemeClr val="lt1"/>
                        </a:solidFill>
                        <a:latin typeface="Comfortaa"/>
                        <a:ea typeface="Comfortaa"/>
                        <a:cs typeface="Comfortaa"/>
                        <a:sym typeface="Comforta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Comfortaa"/>
                          <a:ea typeface="Comfortaa"/>
                          <a:cs typeface="Comfortaa"/>
                          <a:sym typeface="Comfortaa"/>
                        </a:rPr>
                        <a:t>Mars is actually a cold place </a:t>
                      </a:r>
                      <a:endParaRPr>
                        <a:solidFill>
                          <a:schemeClr val="lt1"/>
                        </a:solidFill>
                        <a:latin typeface="Comfortaa"/>
                        <a:ea typeface="Comfortaa"/>
                        <a:cs typeface="Comfortaa"/>
                        <a:sym typeface="Comforta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92300">
                <a:tc>
                  <a:txBody>
                    <a:bodyPr/>
                    <a:lstStyle/>
                    <a:p>
                      <a:pPr marL="0" lvl="0" indent="0" algn="ctr" rtl="0">
                        <a:spcBef>
                          <a:spcPts val="0"/>
                        </a:spcBef>
                        <a:spcAft>
                          <a:spcPts val="0"/>
                        </a:spcAft>
                        <a:buNone/>
                      </a:pPr>
                      <a:r>
                        <a:rPr lang="en" sz="2400" b="1">
                          <a:solidFill>
                            <a:schemeClr val="lt1"/>
                          </a:solidFill>
                          <a:latin typeface="Advent Pro"/>
                          <a:ea typeface="Advent Pro"/>
                          <a:cs typeface="Advent Pro"/>
                          <a:sym typeface="Advent Pro"/>
                        </a:rPr>
                        <a:t>PROJECT 2</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Comfortaa"/>
                          <a:ea typeface="Comfortaa"/>
                          <a:cs typeface="Comfortaa"/>
                          <a:sym typeface="Comfortaa"/>
                        </a:rPr>
                        <a:t>Jupiter is the biggest planet </a:t>
                      </a:r>
                      <a:endParaRPr>
                        <a:solidFill>
                          <a:schemeClr val="lt1"/>
                        </a:solidFill>
                        <a:latin typeface="Comfortaa"/>
                        <a:ea typeface="Comfortaa"/>
                        <a:cs typeface="Comfortaa"/>
                        <a:sym typeface="Comforta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Comfortaa"/>
                          <a:ea typeface="Comfortaa"/>
                          <a:cs typeface="Comfortaa"/>
                          <a:sym typeface="Comfortaa"/>
                        </a:rPr>
                        <a:t>Saturn is the ringed one</a:t>
                      </a:r>
                      <a:endParaRPr>
                        <a:solidFill>
                          <a:schemeClr val="lt1"/>
                        </a:solidFill>
                        <a:latin typeface="Comfortaa"/>
                        <a:ea typeface="Comfortaa"/>
                        <a:cs typeface="Comfortaa"/>
                        <a:sym typeface="Comforta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Comfortaa"/>
                          <a:ea typeface="Comfortaa"/>
                          <a:cs typeface="Comfortaa"/>
                          <a:sym typeface="Comfortaa"/>
                        </a:rPr>
                        <a:t>Neptune is the farthest planet </a:t>
                      </a:r>
                      <a:endParaRPr>
                        <a:solidFill>
                          <a:schemeClr val="lt1"/>
                        </a:solidFill>
                        <a:latin typeface="Comfortaa"/>
                        <a:ea typeface="Comfortaa"/>
                        <a:cs typeface="Comfortaa"/>
                        <a:sym typeface="Comforta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92300">
                <a:tc>
                  <a:txBody>
                    <a:bodyPr/>
                    <a:lstStyle/>
                    <a:p>
                      <a:pPr marL="0" lvl="0" indent="0" algn="ctr" rtl="0">
                        <a:spcBef>
                          <a:spcPts val="0"/>
                        </a:spcBef>
                        <a:spcAft>
                          <a:spcPts val="0"/>
                        </a:spcAft>
                        <a:buNone/>
                      </a:pPr>
                      <a:r>
                        <a:rPr lang="en" sz="2400" b="1">
                          <a:solidFill>
                            <a:schemeClr val="lt1"/>
                          </a:solidFill>
                          <a:latin typeface="Advent Pro"/>
                          <a:ea typeface="Advent Pro"/>
                          <a:cs typeface="Advent Pro"/>
                          <a:sym typeface="Advent Pro"/>
                        </a:rPr>
                        <a:t>PROJECT 3</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Comfortaa"/>
                          <a:ea typeface="Comfortaa"/>
                          <a:cs typeface="Comfortaa"/>
                          <a:sym typeface="Comfortaa"/>
                        </a:rPr>
                        <a:t>Earth is where we all live on </a:t>
                      </a:r>
                      <a:endParaRPr>
                        <a:solidFill>
                          <a:schemeClr val="lt1"/>
                        </a:solidFill>
                        <a:latin typeface="Comfortaa"/>
                        <a:ea typeface="Comfortaa"/>
                        <a:cs typeface="Comfortaa"/>
                        <a:sym typeface="Comforta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Comfortaa"/>
                          <a:ea typeface="Comfortaa"/>
                          <a:cs typeface="Comfortaa"/>
                          <a:sym typeface="Comfortaa"/>
                        </a:rPr>
                        <a:t>Pluto is a dwarf planet </a:t>
                      </a:r>
                      <a:endParaRPr>
                        <a:solidFill>
                          <a:schemeClr val="lt1"/>
                        </a:solidFill>
                        <a:latin typeface="Comfortaa"/>
                        <a:ea typeface="Comfortaa"/>
                        <a:cs typeface="Comfortaa"/>
                        <a:sym typeface="Comforta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Comfortaa"/>
                          <a:ea typeface="Comfortaa"/>
                          <a:cs typeface="Comfortaa"/>
                          <a:sym typeface="Comfortaa"/>
                        </a:rPr>
                        <a:t>The Moon is a satellite</a:t>
                      </a:r>
                      <a:endParaRPr>
                        <a:solidFill>
                          <a:schemeClr val="lt1"/>
                        </a:solidFill>
                        <a:latin typeface="Comfortaa"/>
                        <a:ea typeface="Comfortaa"/>
                        <a:cs typeface="Comfortaa"/>
                        <a:sym typeface="Comforta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 name="Picture 2">
            <a:extLst>
              <a:ext uri="{FF2B5EF4-FFF2-40B4-BE49-F238E27FC236}">
                <a16:creationId xmlns:a16="http://schemas.microsoft.com/office/drawing/2014/main" id="{A7F15941-03A7-253B-668D-04C4803D612C}"/>
              </a:ext>
            </a:extLst>
          </p:cNvPr>
          <p:cNvPicPr>
            <a:picLocks noChangeAspect="1"/>
          </p:cNvPicPr>
          <p:nvPr/>
        </p:nvPicPr>
        <p:blipFill>
          <a:blip r:embed="rId3"/>
          <a:stretch>
            <a:fillRect/>
          </a:stretch>
        </p:blipFill>
        <p:spPr>
          <a:xfrm>
            <a:off x="121171" y="71636"/>
            <a:ext cx="8901658" cy="500022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54"/>
          <p:cNvSpPr txBox="1">
            <a:spLocks noGrp="1"/>
          </p:cNvSpPr>
          <p:nvPr>
            <p:ph type="title" idx="4294967295"/>
          </p:nvPr>
        </p:nvSpPr>
        <p:spPr>
          <a:xfrm>
            <a:off x="1195863" y="2612000"/>
            <a:ext cx="2867100" cy="527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400">
                <a:solidFill>
                  <a:schemeClr val="dk1"/>
                </a:solidFill>
              </a:rPr>
              <a:t>HELENA JAMES</a:t>
            </a:r>
            <a:endParaRPr sz="2400">
              <a:solidFill>
                <a:schemeClr val="dk1"/>
              </a:solidFill>
            </a:endParaRPr>
          </a:p>
        </p:txBody>
      </p:sp>
      <p:sp>
        <p:nvSpPr>
          <p:cNvPr id="1592" name="Google Shape;1592;p54"/>
          <p:cNvSpPr txBox="1">
            <a:spLocks noGrp="1"/>
          </p:cNvSpPr>
          <p:nvPr>
            <p:ph type="subTitle" idx="4294967295"/>
          </p:nvPr>
        </p:nvSpPr>
        <p:spPr>
          <a:xfrm>
            <a:off x="1074075" y="3198525"/>
            <a:ext cx="3110700" cy="1020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Despite being red, Mars is actually a very cold place. It’s full of iron oxide dust</a:t>
            </a:r>
            <a:endParaRPr sz="1400"/>
          </a:p>
        </p:txBody>
      </p:sp>
      <p:sp>
        <p:nvSpPr>
          <p:cNvPr id="1593" name="Google Shape;1593;p54"/>
          <p:cNvSpPr txBox="1">
            <a:spLocks noGrp="1"/>
          </p:cNvSpPr>
          <p:nvPr>
            <p:ph type="title" idx="4294967295"/>
          </p:nvPr>
        </p:nvSpPr>
        <p:spPr>
          <a:xfrm>
            <a:off x="5081043" y="2612000"/>
            <a:ext cx="2867100" cy="527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400">
                <a:solidFill>
                  <a:schemeClr val="dk1"/>
                </a:solidFill>
              </a:rPr>
              <a:t>TIMMY JIMMY</a:t>
            </a:r>
            <a:endParaRPr sz="2400">
              <a:solidFill>
                <a:schemeClr val="dk1"/>
              </a:solidFill>
            </a:endParaRPr>
          </a:p>
        </p:txBody>
      </p:sp>
      <p:sp>
        <p:nvSpPr>
          <p:cNvPr id="1594" name="Google Shape;1594;p54"/>
          <p:cNvSpPr txBox="1">
            <a:spLocks noGrp="1"/>
          </p:cNvSpPr>
          <p:nvPr>
            <p:ph type="subTitle" idx="4294967295"/>
          </p:nvPr>
        </p:nvSpPr>
        <p:spPr>
          <a:xfrm>
            <a:off x="4959225" y="3198525"/>
            <a:ext cx="3110700" cy="1020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Mercury is the closest planet to the Sun and the smallest one in the Solar System</a:t>
            </a:r>
            <a:endParaRPr sz="1400"/>
          </a:p>
        </p:txBody>
      </p:sp>
      <p:grpSp>
        <p:nvGrpSpPr>
          <p:cNvPr id="1595" name="Google Shape;1595;p54"/>
          <p:cNvGrpSpPr/>
          <p:nvPr/>
        </p:nvGrpSpPr>
        <p:grpSpPr>
          <a:xfrm>
            <a:off x="6250364" y="1293399"/>
            <a:ext cx="528458" cy="688272"/>
            <a:chOff x="-3654975" y="-14160875"/>
            <a:chExt cx="5425650" cy="14399000"/>
          </a:xfrm>
        </p:grpSpPr>
        <p:sp>
          <p:nvSpPr>
            <p:cNvPr id="1596" name="Google Shape;1596;p54"/>
            <p:cNvSpPr/>
            <p:nvPr/>
          </p:nvSpPr>
          <p:spPr>
            <a:xfrm>
              <a:off x="-3552875" y="-5270025"/>
              <a:ext cx="5221475" cy="5299000"/>
            </a:xfrm>
            <a:custGeom>
              <a:avLst/>
              <a:gdLst/>
              <a:ahLst/>
              <a:cxnLst/>
              <a:rect l="l" t="t" r="r" b="b"/>
              <a:pathLst>
                <a:path w="208859" h="211960" extrusionOk="0">
                  <a:moveTo>
                    <a:pt x="36309" y="1"/>
                  </a:moveTo>
                  <a:lnTo>
                    <a:pt x="36193" y="576"/>
                  </a:lnTo>
                  <a:lnTo>
                    <a:pt x="36059" y="1295"/>
                  </a:lnTo>
                  <a:lnTo>
                    <a:pt x="35874" y="2266"/>
                  </a:lnTo>
                  <a:lnTo>
                    <a:pt x="35653" y="3501"/>
                  </a:lnTo>
                  <a:lnTo>
                    <a:pt x="35398" y="4975"/>
                  </a:lnTo>
                  <a:lnTo>
                    <a:pt x="35114" y="6689"/>
                  </a:lnTo>
                  <a:lnTo>
                    <a:pt x="34963" y="7624"/>
                  </a:lnTo>
                  <a:lnTo>
                    <a:pt x="34806" y="8619"/>
                  </a:lnTo>
                  <a:lnTo>
                    <a:pt x="34644" y="9661"/>
                  </a:lnTo>
                  <a:lnTo>
                    <a:pt x="34481" y="10764"/>
                  </a:lnTo>
                  <a:lnTo>
                    <a:pt x="34313" y="11915"/>
                  </a:lnTo>
                  <a:lnTo>
                    <a:pt x="34145" y="13101"/>
                  </a:lnTo>
                  <a:lnTo>
                    <a:pt x="33977" y="14348"/>
                  </a:lnTo>
                  <a:lnTo>
                    <a:pt x="33803" y="15642"/>
                  </a:lnTo>
                  <a:lnTo>
                    <a:pt x="33635" y="16973"/>
                  </a:lnTo>
                  <a:lnTo>
                    <a:pt x="33461" y="18351"/>
                  </a:lnTo>
                  <a:lnTo>
                    <a:pt x="33292" y="19765"/>
                  </a:lnTo>
                  <a:lnTo>
                    <a:pt x="33124" y="21228"/>
                  </a:lnTo>
                  <a:lnTo>
                    <a:pt x="32962" y="22726"/>
                  </a:lnTo>
                  <a:lnTo>
                    <a:pt x="32799" y="24260"/>
                  </a:lnTo>
                  <a:lnTo>
                    <a:pt x="32637" y="25842"/>
                  </a:lnTo>
                  <a:lnTo>
                    <a:pt x="32486" y="27448"/>
                  </a:lnTo>
                  <a:lnTo>
                    <a:pt x="32341" y="29091"/>
                  </a:lnTo>
                  <a:lnTo>
                    <a:pt x="32196" y="30769"/>
                  </a:lnTo>
                  <a:lnTo>
                    <a:pt x="32062" y="32471"/>
                  </a:lnTo>
                  <a:lnTo>
                    <a:pt x="31935" y="34197"/>
                  </a:lnTo>
                  <a:lnTo>
                    <a:pt x="31813" y="35970"/>
                  </a:lnTo>
                  <a:lnTo>
                    <a:pt x="31703" y="37756"/>
                  </a:lnTo>
                  <a:lnTo>
                    <a:pt x="31604" y="39566"/>
                  </a:lnTo>
                  <a:lnTo>
                    <a:pt x="31511" y="41412"/>
                  </a:lnTo>
                  <a:lnTo>
                    <a:pt x="31436" y="43270"/>
                  </a:lnTo>
                  <a:lnTo>
                    <a:pt x="31366" y="45152"/>
                  </a:lnTo>
                  <a:lnTo>
                    <a:pt x="31308" y="47057"/>
                  </a:lnTo>
                  <a:lnTo>
                    <a:pt x="31268" y="48975"/>
                  </a:lnTo>
                  <a:lnTo>
                    <a:pt x="31250" y="49946"/>
                  </a:lnTo>
                  <a:lnTo>
                    <a:pt x="31239" y="50917"/>
                  </a:lnTo>
                  <a:lnTo>
                    <a:pt x="31233" y="51900"/>
                  </a:lnTo>
                  <a:lnTo>
                    <a:pt x="31227" y="52871"/>
                  </a:lnTo>
                  <a:lnTo>
                    <a:pt x="31221" y="53853"/>
                  </a:lnTo>
                  <a:lnTo>
                    <a:pt x="31227" y="54848"/>
                  </a:lnTo>
                  <a:lnTo>
                    <a:pt x="31233" y="55831"/>
                  </a:lnTo>
                  <a:lnTo>
                    <a:pt x="31245" y="56826"/>
                  </a:lnTo>
                  <a:lnTo>
                    <a:pt x="31256" y="57821"/>
                  </a:lnTo>
                  <a:lnTo>
                    <a:pt x="31274" y="58828"/>
                  </a:lnTo>
                  <a:lnTo>
                    <a:pt x="31297" y="59822"/>
                  </a:lnTo>
                  <a:lnTo>
                    <a:pt x="31326" y="60829"/>
                  </a:lnTo>
                  <a:lnTo>
                    <a:pt x="31361" y="61836"/>
                  </a:lnTo>
                  <a:lnTo>
                    <a:pt x="31395" y="62843"/>
                  </a:lnTo>
                  <a:lnTo>
                    <a:pt x="31436" y="63850"/>
                  </a:lnTo>
                  <a:lnTo>
                    <a:pt x="31482" y="64869"/>
                  </a:lnTo>
                  <a:lnTo>
                    <a:pt x="31535" y="65875"/>
                  </a:lnTo>
                  <a:lnTo>
                    <a:pt x="31587" y="66894"/>
                  </a:lnTo>
                  <a:lnTo>
                    <a:pt x="31651" y="67913"/>
                  </a:lnTo>
                  <a:lnTo>
                    <a:pt x="31714" y="68920"/>
                  </a:lnTo>
                  <a:lnTo>
                    <a:pt x="31784" y="69939"/>
                  </a:lnTo>
                  <a:lnTo>
                    <a:pt x="31859" y="70957"/>
                  </a:lnTo>
                  <a:lnTo>
                    <a:pt x="31941" y="71976"/>
                  </a:lnTo>
                  <a:lnTo>
                    <a:pt x="32028" y="73007"/>
                  </a:lnTo>
                  <a:lnTo>
                    <a:pt x="32121" y="74026"/>
                  </a:lnTo>
                  <a:lnTo>
                    <a:pt x="32219" y="75045"/>
                  </a:lnTo>
                  <a:lnTo>
                    <a:pt x="32324" y="76063"/>
                  </a:lnTo>
                  <a:lnTo>
                    <a:pt x="32434" y="77082"/>
                  </a:lnTo>
                  <a:lnTo>
                    <a:pt x="32550" y="78101"/>
                  </a:lnTo>
                  <a:lnTo>
                    <a:pt x="32672" y="79120"/>
                  </a:lnTo>
                  <a:lnTo>
                    <a:pt x="32799" y="80139"/>
                  </a:lnTo>
                  <a:lnTo>
                    <a:pt x="32933" y="81157"/>
                  </a:lnTo>
                  <a:lnTo>
                    <a:pt x="33072" y="82164"/>
                  </a:lnTo>
                  <a:lnTo>
                    <a:pt x="33217" y="83183"/>
                  </a:lnTo>
                  <a:lnTo>
                    <a:pt x="33368" y="84202"/>
                  </a:lnTo>
                  <a:lnTo>
                    <a:pt x="33530" y="85209"/>
                  </a:lnTo>
                  <a:lnTo>
                    <a:pt x="33693" y="86215"/>
                  </a:lnTo>
                  <a:lnTo>
                    <a:pt x="33867" y="87222"/>
                  </a:lnTo>
                  <a:lnTo>
                    <a:pt x="34046" y="88229"/>
                  </a:lnTo>
                  <a:lnTo>
                    <a:pt x="34232" y="89236"/>
                  </a:lnTo>
                  <a:lnTo>
                    <a:pt x="34423" y="90231"/>
                  </a:lnTo>
                  <a:lnTo>
                    <a:pt x="34621" y="91226"/>
                  </a:lnTo>
                  <a:lnTo>
                    <a:pt x="34830" y="92220"/>
                  </a:lnTo>
                  <a:lnTo>
                    <a:pt x="35044" y="93215"/>
                  </a:lnTo>
                  <a:lnTo>
                    <a:pt x="35050" y="93227"/>
                  </a:lnTo>
                  <a:lnTo>
                    <a:pt x="34191" y="93982"/>
                  </a:lnTo>
                  <a:lnTo>
                    <a:pt x="33333" y="94761"/>
                  </a:lnTo>
                  <a:lnTo>
                    <a:pt x="32480" y="95564"/>
                  </a:lnTo>
                  <a:lnTo>
                    <a:pt x="31633" y="96368"/>
                  </a:lnTo>
                  <a:lnTo>
                    <a:pt x="30786" y="97207"/>
                  </a:lnTo>
                  <a:lnTo>
                    <a:pt x="29945" y="98058"/>
                  </a:lnTo>
                  <a:lnTo>
                    <a:pt x="29110" y="98933"/>
                  </a:lnTo>
                  <a:lnTo>
                    <a:pt x="28274" y="99831"/>
                  </a:lnTo>
                  <a:lnTo>
                    <a:pt x="27451" y="100754"/>
                  </a:lnTo>
                  <a:lnTo>
                    <a:pt x="26627" y="101701"/>
                  </a:lnTo>
                  <a:lnTo>
                    <a:pt x="25809" y="102672"/>
                  </a:lnTo>
                  <a:lnTo>
                    <a:pt x="25403" y="103164"/>
                  </a:lnTo>
                  <a:lnTo>
                    <a:pt x="25003" y="103667"/>
                  </a:lnTo>
                  <a:lnTo>
                    <a:pt x="24602" y="104170"/>
                  </a:lnTo>
                  <a:lnTo>
                    <a:pt x="24196" y="104686"/>
                  </a:lnTo>
                  <a:lnTo>
                    <a:pt x="23802" y="105201"/>
                  </a:lnTo>
                  <a:lnTo>
                    <a:pt x="23402" y="105741"/>
                  </a:lnTo>
                  <a:lnTo>
                    <a:pt x="23007" y="106268"/>
                  </a:lnTo>
                  <a:lnTo>
                    <a:pt x="22613" y="106807"/>
                  </a:lnTo>
                  <a:lnTo>
                    <a:pt x="22224" y="107359"/>
                  </a:lnTo>
                  <a:lnTo>
                    <a:pt x="21835" y="107922"/>
                  </a:lnTo>
                  <a:lnTo>
                    <a:pt x="21447" y="108485"/>
                  </a:lnTo>
                  <a:lnTo>
                    <a:pt x="21058" y="109061"/>
                  </a:lnTo>
                  <a:lnTo>
                    <a:pt x="20675" y="109636"/>
                  </a:lnTo>
                  <a:lnTo>
                    <a:pt x="20292" y="110223"/>
                  </a:lnTo>
                  <a:lnTo>
                    <a:pt x="19915" y="110823"/>
                  </a:lnTo>
                  <a:lnTo>
                    <a:pt x="19538" y="111422"/>
                  </a:lnTo>
                  <a:lnTo>
                    <a:pt x="19161" y="112033"/>
                  </a:lnTo>
                  <a:lnTo>
                    <a:pt x="18790" y="112656"/>
                  </a:lnTo>
                  <a:lnTo>
                    <a:pt x="18419" y="113280"/>
                  </a:lnTo>
                  <a:lnTo>
                    <a:pt x="18053" y="113915"/>
                  </a:lnTo>
                  <a:lnTo>
                    <a:pt x="17688" y="114562"/>
                  </a:lnTo>
                  <a:lnTo>
                    <a:pt x="17322" y="115221"/>
                  </a:lnTo>
                  <a:lnTo>
                    <a:pt x="16963" y="115881"/>
                  </a:lnTo>
                  <a:lnTo>
                    <a:pt x="16609" y="116552"/>
                  </a:lnTo>
                  <a:lnTo>
                    <a:pt x="16249" y="117235"/>
                  </a:lnTo>
                  <a:lnTo>
                    <a:pt x="15901" y="117930"/>
                  </a:lnTo>
                  <a:lnTo>
                    <a:pt x="15547" y="118625"/>
                  </a:lnTo>
                  <a:lnTo>
                    <a:pt x="15199" y="119333"/>
                  </a:lnTo>
                  <a:lnTo>
                    <a:pt x="14857" y="120052"/>
                  </a:lnTo>
                  <a:lnTo>
                    <a:pt x="14515" y="120783"/>
                  </a:lnTo>
                  <a:lnTo>
                    <a:pt x="14178" y="121514"/>
                  </a:lnTo>
                  <a:lnTo>
                    <a:pt x="13842" y="122257"/>
                  </a:lnTo>
                  <a:lnTo>
                    <a:pt x="13505" y="123012"/>
                  </a:lnTo>
                  <a:lnTo>
                    <a:pt x="13175" y="123779"/>
                  </a:lnTo>
                  <a:lnTo>
                    <a:pt x="12850" y="124558"/>
                  </a:lnTo>
                  <a:lnTo>
                    <a:pt x="12525" y="125350"/>
                  </a:lnTo>
                  <a:lnTo>
                    <a:pt x="12206" y="126141"/>
                  </a:lnTo>
                  <a:lnTo>
                    <a:pt x="11887" y="126956"/>
                  </a:lnTo>
                  <a:lnTo>
                    <a:pt x="11574" y="127771"/>
                  </a:lnTo>
                  <a:lnTo>
                    <a:pt x="11260" y="128598"/>
                  </a:lnTo>
                  <a:lnTo>
                    <a:pt x="10953" y="129437"/>
                  </a:lnTo>
                  <a:lnTo>
                    <a:pt x="10645" y="130288"/>
                  </a:lnTo>
                  <a:lnTo>
                    <a:pt x="10344" y="131139"/>
                  </a:lnTo>
                  <a:lnTo>
                    <a:pt x="10048" y="132014"/>
                  </a:lnTo>
                  <a:lnTo>
                    <a:pt x="9752" y="132901"/>
                  </a:lnTo>
                  <a:lnTo>
                    <a:pt x="9462" y="133788"/>
                  </a:lnTo>
                  <a:lnTo>
                    <a:pt x="9172" y="134699"/>
                  </a:lnTo>
                  <a:lnTo>
                    <a:pt x="8888" y="135609"/>
                  </a:lnTo>
                  <a:lnTo>
                    <a:pt x="8609" y="136544"/>
                  </a:lnTo>
                  <a:lnTo>
                    <a:pt x="8331" y="137479"/>
                  </a:lnTo>
                  <a:lnTo>
                    <a:pt x="8058" y="138438"/>
                  </a:lnTo>
                  <a:lnTo>
                    <a:pt x="7791" y="139397"/>
                  </a:lnTo>
                  <a:lnTo>
                    <a:pt x="7524" y="140368"/>
                  </a:lnTo>
                  <a:lnTo>
                    <a:pt x="7263" y="141363"/>
                  </a:lnTo>
                  <a:lnTo>
                    <a:pt x="7002" y="142358"/>
                  </a:lnTo>
                  <a:lnTo>
                    <a:pt x="6753" y="143376"/>
                  </a:lnTo>
                  <a:lnTo>
                    <a:pt x="6498" y="144395"/>
                  </a:lnTo>
                  <a:lnTo>
                    <a:pt x="6254" y="145426"/>
                  </a:lnTo>
                  <a:lnTo>
                    <a:pt x="6010" y="146481"/>
                  </a:lnTo>
                  <a:lnTo>
                    <a:pt x="5773" y="147547"/>
                  </a:lnTo>
                  <a:lnTo>
                    <a:pt x="5541" y="148614"/>
                  </a:lnTo>
                  <a:lnTo>
                    <a:pt x="5314" y="149705"/>
                  </a:lnTo>
                  <a:lnTo>
                    <a:pt x="5088" y="150808"/>
                  </a:lnTo>
                  <a:lnTo>
                    <a:pt x="4868" y="151922"/>
                  </a:lnTo>
                  <a:lnTo>
                    <a:pt x="4647" y="153049"/>
                  </a:lnTo>
                  <a:lnTo>
                    <a:pt x="4438" y="154188"/>
                  </a:lnTo>
                  <a:lnTo>
                    <a:pt x="4230" y="155338"/>
                  </a:lnTo>
                  <a:lnTo>
                    <a:pt x="4026" y="156513"/>
                  </a:lnTo>
                  <a:lnTo>
                    <a:pt x="3823" y="157688"/>
                  </a:lnTo>
                  <a:lnTo>
                    <a:pt x="3632" y="158886"/>
                  </a:lnTo>
                  <a:lnTo>
                    <a:pt x="3441" y="160097"/>
                  </a:lnTo>
                  <a:lnTo>
                    <a:pt x="3255" y="161319"/>
                  </a:lnTo>
                  <a:lnTo>
                    <a:pt x="3075" y="162554"/>
                  </a:lnTo>
                  <a:lnTo>
                    <a:pt x="2901" y="163800"/>
                  </a:lnTo>
                  <a:lnTo>
                    <a:pt x="2727" y="165071"/>
                  </a:lnTo>
                  <a:lnTo>
                    <a:pt x="2559" y="166341"/>
                  </a:lnTo>
                  <a:lnTo>
                    <a:pt x="2402" y="167636"/>
                  </a:lnTo>
                  <a:lnTo>
                    <a:pt x="2246" y="168954"/>
                  </a:lnTo>
                  <a:lnTo>
                    <a:pt x="2089" y="170273"/>
                  </a:lnTo>
                  <a:lnTo>
                    <a:pt x="1944" y="171615"/>
                  </a:lnTo>
                  <a:lnTo>
                    <a:pt x="1805" y="172970"/>
                  </a:lnTo>
                  <a:lnTo>
                    <a:pt x="1666" y="174336"/>
                  </a:lnTo>
                  <a:lnTo>
                    <a:pt x="1532" y="175714"/>
                  </a:lnTo>
                  <a:lnTo>
                    <a:pt x="1404" y="177117"/>
                  </a:lnTo>
                  <a:lnTo>
                    <a:pt x="1283" y="178531"/>
                  </a:lnTo>
                  <a:lnTo>
                    <a:pt x="1167" y="179957"/>
                  </a:lnTo>
                  <a:lnTo>
                    <a:pt x="1056" y="181408"/>
                  </a:lnTo>
                  <a:lnTo>
                    <a:pt x="952" y="182858"/>
                  </a:lnTo>
                  <a:lnTo>
                    <a:pt x="853" y="184344"/>
                  </a:lnTo>
                  <a:lnTo>
                    <a:pt x="755" y="185831"/>
                  </a:lnTo>
                  <a:lnTo>
                    <a:pt x="668" y="187341"/>
                  </a:lnTo>
                  <a:lnTo>
                    <a:pt x="581" y="188863"/>
                  </a:lnTo>
                  <a:lnTo>
                    <a:pt x="505" y="190409"/>
                  </a:lnTo>
                  <a:lnTo>
                    <a:pt x="430" y="191967"/>
                  </a:lnTo>
                  <a:lnTo>
                    <a:pt x="366" y="193537"/>
                  </a:lnTo>
                  <a:lnTo>
                    <a:pt x="302" y="195120"/>
                  </a:lnTo>
                  <a:lnTo>
                    <a:pt x="244" y="196726"/>
                  </a:lnTo>
                  <a:lnTo>
                    <a:pt x="198" y="198356"/>
                  </a:lnTo>
                  <a:lnTo>
                    <a:pt x="151" y="199998"/>
                  </a:lnTo>
                  <a:lnTo>
                    <a:pt x="111" y="201652"/>
                  </a:lnTo>
                  <a:lnTo>
                    <a:pt x="76" y="203330"/>
                  </a:lnTo>
                  <a:lnTo>
                    <a:pt x="53" y="205020"/>
                  </a:lnTo>
                  <a:lnTo>
                    <a:pt x="30" y="206722"/>
                  </a:lnTo>
                  <a:lnTo>
                    <a:pt x="12" y="208448"/>
                  </a:lnTo>
                  <a:lnTo>
                    <a:pt x="6" y="210198"/>
                  </a:lnTo>
                  <a:lnTo>
                    <a:pt x="1" y="211960"/>
                  </a:lnTo>
                  <a:lnTo>
                    <a:pt x="208858" y="211960"/>
                  </a:lnTo>
                  <a:lnTo>
                    <a:pt x="208858" y="210198"/>
                  </a:lnTo>
                  <a:lnTo>
                    <a:pt x="208847" y="208448"/>
                  </a:lnTo>
                  <a:lnTo>
                    <a:pt x="208829" y="206722"/>
                  </a:lnTo>
                  <a:lnTo>
                    <a:pt x="208812" y="205020"/>
                  </a:lnTo>
                  <a:lnTo>
                    <a:pt x="208783" y="203330"/>
                  </a:lnTo>
                  <a:lnTo>
                    <a:pt x="208748" y="201652"/>
                  </a:lnTo>
                  <a:lnTo>
                    <a:pt x="208713" y="199998"/>
                  </a:lnTo>
                  <a:lnTo>
                    <a:pt x="208667" y="198356"/>
                  </a:lnTo>
                  <a:lnTo>
                    <a:pt x="208615" y="196726"/>
                  </a:lnTo>
                  <a:lnTo>
                    <a:pt x="208562" y="195120"/>
                  </a:lnTo>
                  <a:lnTo>
                    <a:pt x="208498" y="193537"/>
                  </a:lnTo>
                  <a:lnTo>
                    <a:pt x="208429" y="191967"/>
                  </a:lnTo>
                  <a:lnTo>
                    <a:pt x="208359" y="190409"/>
                  </a:lnTo>
                  <a:lnTo>
                    <a:pt x="208278" y="188863"/>
                  </a:lnTo>
                  <a:lnTo>
                    <a:pt x="208197" y="187341"/>
                  </a:lnTo>
                  <a:lnTo>
                    <a:pt x="208104" y="185831"/>
                  </a:lnTo>
                  <a:lnTo>
                    <a:pt x="208011" y="184344"/>
                  </a:lnTo>
                  <a:lnTo>
                    <a:pt x="207907" y="182858"/>
                  </a:lnTo>
                  <a:lnTo>
                    <a:pt x="207802" y="181408"/>
                  </a:lnTo>
                  <a:lnTo>
                    <a:pt x="207692" y="179957"/>
                  </a:lnTo>
                  <a:lnTo>
                    <a:pt x="207576" y="178531"/>
                  </a:lnTo>
                  <a:lnTo>
                    <a:pt x="207454" y="177117"/>
                  </a:lnTo>
                  <a:lnTo>
                    <a:pt x="207327" y="175714"/>
                  </a:lnTo>
                  <a:lnTo>
                    <a:pt x="207199" y="174336"/>
                  </a:lnTo>
                  <a:lnTo>
                    <a:pt x="207060" y="172970"/>
                  </a:lnTo>
                  <a:lnTo>
                    <a:pt x="206915" y="171615"/>
                  </a:lnTo>
                  <a:lnTo>
                    <a:pt x="206770" y="170273"/>
                  </a:lnTo>
                  <a:lnTo>
                    <a:pt x="206619" y="168954"/>
                  </a:lnTo>
                  <a:lnTo>
                    <a:pt x="206462" y="167636"/>
                  </a:lnTo>
                  <a:lnTo>
                    <a:pt x="206300" y="166341"/>
                  </a:lnTo>
                  <a:lnTo>
                    <a:pt x="206132" y="165071"/>
                  </a:lnTo>
                  <a:lnTo>
                    <a:pt x="205963" y="163800"/>
                  </a:lnTo>
                  <a:lnTo>
                    <a:pt x="205784" y="162554"/>
                  </a:lnTo>
                  <a:lnTo>
                    <a:pt x="205604" y="161319"/>
                  </a:lnTo>
                  <a:lnTo>
                    <a:pt x="205418" y="160097"/>
                  </a:lnTo>
                  <a:lnTo>
                    <a:pt x="205233" y="158886"/>
                  </a:lnTo>
                  <a:lnTo>
                    <a:pt x="205035" y="157688"/>
                  </a:lnTo>
                  <a:lnTo>
                    <a:pt x="204838" y="156513"/>
                  </a:lnTo>
                  <a:lnTo>
                    <a:pt x="204635" y="155338"/>
                  </a:lnTo>
                  <a:lnTo>
                    <a:pt x="204426" y="154188"/>
                  </a:lnTo>
                  <a:lnTo>
                    <a:pt x="204212" y="153049"/>
                  </a:lnTo>
                  <a:lnTo>
                    <a:pt x="203997" y="151922"/>
                  </a:lnTo>
                  <a:lnTo>
                    <a:pt x="203777" y="150808"/>
                  </a:lnTo>
                  <a:lnTo>
                    <a:pt x="203550" y="149705"/>
                  </a:lnTo>
                  <a:lnTo>
                    <a:pt x="203318" y="148614"/>
                  </a:lnTo>
                  <a:lnTo>
                    <a:pt x="203086" y="147547"/>
                  </a:lnTo>
                  <a:lnTo>
                    <a:pt x="202848" y="146481"/>
                  </a:lnTo>
                  <a:lnTo>
                    <a:pt x="202605" y="145426"/>
                  </a:lnTo>
                  <a:lnTo>
                    <a:pt x="202361" y="144395"/>
                  </a:lnTo>
                  <a:lnTo>
                    <a:pt x="202112" y="143376"/>
                  </a:lnTo>
                  <a:lnTo>
                    <a:pt x="201856" y="142358"/>
                  </a:lnTo>
                  <a:lnTo>
                    <a:pt x="201601" y="141363"/>
                  </a:lnTo>
                  <a:lnTo>
                    <a:pt x="201334" y="140368"/>
                  </a:lnTo>
                  <a:lnTo>
                    <a:pt x="201073" y="139397"/>
                  </a:lnTo>
                  <a:lnTo>
                    <a:pt x="200801" y="138438"/>
                  </a:lnTo>
                  <a:lnTo>
                    <a:pt x="200528" y="137479"/>
                  </a:lnTo>
                  <a:lnTo>
                    <a:pt x="200250" y="136544"/>
                  </a:lnTo>
                  <a:lnTo>
                    <a:pt x="199971" y="135609"/>
                  </a:lnTo>
                  <a:lnTo>
                    <a:pt x="199687" y="134699"/>
                  </a:lnTo>
                  <a:lnTo>
                    <a:pt x="199397" y="133788"/>
                  </a:lnTo>
                  <a:lnTo>
                    <a:pt x="199107" y="132901"/>
                  </a:lnTo>
                  <a:lnTo>
                    <a:pt x="198811" y="132014"/>
                  </a:lnTo>
                  <a:lnTo>
                    <a:pt x="198515" y="131139"/>
                  </a:lnTo>
                  <a:lnTo>
                    <a:pt x="198213" y="130288"/>
                  </a:lnTo>
                  <a:lnTo>
                    <a:pt x="197912" y="129437"/>
                  </a:lnTo>
                  <a:lnTo>
                    <a:pt x="197598" y="128598"/>
                  </a:lnTo>
                  <a:lnTo>
                    <a:pt x="197291" y="127771"/>
                  </a:lnTo>
                  <a:lnTo>
                    <a:pt x="196972" y="126956"/>
                  </a:lnTo>
                  <a:lnTo>
                    <a:pt x="196659" y="126141"/>
                  </a:lnTo>
                  <a:lnTo>
                    <a:pt x="196334" y="125350"/>
                  </a:lnTo>
                  <a:lnTo>
                    <a:pt x="196009" y="124558"/>
                  </a:lnTo>
                  <a:lnTo>
                    <a:pt x="195684" y="123779"/>
                  </a:lnTo>
                  <a:lnTo>
                    <a:pt x="195354" y="123012"/>
                  </a:lnTo>
                  <a:lnTo>
                    <a:pt x="195023" y="122257"/>
                  </a:lnTo>
                  <a:lnTo>
                    <a:pt x="194686" y="121514"/>
                  </a:lnTo>
                  <a:lnTo>
                    <a:pt x="194344" y="120783"/>
                  </a:lnTo>
                  <a:lnTo>
                    <a:pt x="194002" y="120052"/>
                  </a:lnTo>
                  <a:lnTo>
                    <a:pt x="193660" y="119333"/>
                  </a:lnTo>
                  <a:lnTo>
                    <a:pt x="193312" y="118625"/>
                  </a:lnTo>
                  <a:lnTo>
                    <a:pt x="192964" y="117930"/>
                  </a:lnTo>
                  <a:lnTo>
                    <a:pt x="192610" y="117235"/>
                  </a:lnTo>
                  <a:lnTo>
                    <a:pt x="192256" y="116552"/>
                  </a:lnTo>
                  <a:lnTo>
                    <a:pt x="191896" y="115881"/>
                  </a:lnTo>
                  <a:lnTo>
                    <a:pt x="191536" y="115221"/>
                  </a:lnTo>
                  <a:lnTo>
                    <a:pt x="191171" y="114562"/>
                  </a:lnTo>
                  <a:lnTo>
                    <a:pt x="190806" y="113915"/>
                  </a:lnTo>
                  <a:lnTo>
                    <a:pt x="190440" y="113280"/>
                  </a:lnTo>
                  <a:lnTo>
                    <a:pt x="190069" y="112656"/>
                  </a:lnTo>
                  <a:lnTo>
                    <a:pt x="189698" y="112033"/>
                  </a:lnTo>
                  <a:lnTo>
                    <a:pt x="189321" y="111422"/>
                  </a:lnTo>
                  <a:lnTo>
                    <a:pt x="188943" y="110823"/>
                  </a:lnTo>
                  <a:lnTo>
                    <a:pt x="188566" y="110223"/>
                  </a:lnTo>
                  <a:lnTo>
                    <a:pt x="188184" y="109636"/>
                  </a:lnTo>
                  <a:lnTo>
                    <a:pt x="187801" y="109061"/>
                  </a:lnTo>
                  <a:lnTo>
                    <a:pt x="187412" y="108485"/>
                  </a:lnTo>
                  <a:lnTo>
                    <a:pt x="187029" y="107922"/>
                  </a:lnTo>
                  <a:lnTo>
                    <a:pt x="186635" y="107359"/>
                  </a:lnTo>
                  <a:lnTo>
                    <a:pt x="186246" y="106807"/>
                  </a:lnTo>
                  <a:lnTo>
                    <a:pt x="185852" y="106268"/>
                  </a:lnTo>
                  <a:lnTo>
                    <a:pt x="185457" y="105741"/>
                  </a:lnTo>
                  <a:lnTo>
                    <a:pt x="185063" y="105201"/>
                  </a:lnTo>
                  <a:lnTo>
                    <a:pt x="184662" y="104686"/>
                  </a:lnTo>
                  <a:lnTo>
                    <a:pt x="184262" y="104170"/>
                  </a:lnTo>
                  <a:lnTo>
                    <a:pt x="183856" y="103667"/>
                  </a:lnTo>
                  <a:lnTo>
                    <a:pt x="183456" y="103164"/>
                  </a:lnTo>
                  <a:lnTo>
                    <a:pt x="183050" y="102672"/>
                  </a:lnTo>
                  <a:lnTo>
                    <a:pt x="182232" y="101701"/>
                  </a:lnTo>
                  <a:lnTo>
                    <a:pt x="181414" y="100754"/>
                  </a:lnTo>
                  <a:lnTo>
                    <a:pt x="180584" y="99831"/>
                  </a:lnTo>
                  <a:lnTo>
                    <a:pt x="179755" y="98933"/>
                  </a:lnTo>
                  <a:lnTo>
                    <a:pt x="178919" y="98058"/>
                  </a:lnTo>
                  <a:lnTo>
                    <a:pt x="178072" y="97207"/>
                  </a:lnTo>
                  <a:lnTo>
                    <a:pt x="177231" y="96368"/>
                  </a:lnTo>
                  <a:lnTo>
                    <a:pt x="176379" y="95564"/>
                  </a:lnTo>
                  <a:lnTo>
                    <a:pt x="175526" y="94761"/>
                  </a:lnTo>
                  <a:lnTo>
                    <a:pt x="174673" y="93982"/>
                  </a:lnTo>
                  <a:lnTo>
                    <a:pt x="173815" y="93227"/>
                  </a:lnTo>
                  <a:lnTo>
                    <a:pt x="173820" y="93215"/>
                  </a:lnTo>
                  <a:lnTo>
                    <a:pt x="174035" y="92220"/>
                  </a:lnTo>
                  <a:lnTo>
                    <a:pt x="174238" y="91226"/>
                  </a:lnTo>
                  <a:lnTo>
                    <a:pt x="174441" y="90231"/>
                  </a:lnTo>
                  <a:lnTo>
                    <a:pt x="174633" y="89236"/>
                  </a:lnTo>
                  <a:lnTo>
                    <a:pt x="174818" y="88229"/>
                  </a:lnTo>
                  <a:lnTo>
                    <a:pt x="174998" y="87222"/>
                  </a:lnTo>
                  <a:lnTo>
                    <a:pt x="175166" y="86215"/>
                  </a:lnTo>
                  <a:lnTo>
                    <a:pt x="175334" y="85209"/>
                  </a:lnTo>
                  <a:lnTo>
                    <a:pt x="175491" y="84202"/>
                  </a:lnTo>
                  <a:lnTo>
                    <a:pt x="175648" y="83183"/>
                  </a:lnTo>
                  <a:lnTo>
                    <a:pt x="175793" y="82164"/>
                  </a:lnTo>
                  <a:lnTo>
                    <a:pt x="175932" y="81157"/>
                  </a:lnTo>
                  <a:lnTo>
                    <a:pt x="176065" y="80139"/>
                  </a:lnTo>
                  <a:lnTo>
                    <a:pt x="176193" y="79120"/>
                  </a:lnTo>
                  <a:lnTo>
                    <a:pt x="176315" y="78101"/>
                  </a:lnTo>
                  <a:lnTo>
                    <a:pt x="176431" y="77082"/>
                  </a:lnTo>
                  <a:lnTo>
                    <a:pt x="176535" y="76063"/>
                  </a:lnTo>
                  <a:lnTo>
                    <a:pt x="176640" y="75045"/>
                  </a:lnTo>
                  <a:lnTo>
                    <a:pt x="176738" y="74026"/>
                  </a:lnTo>
                  <a:lnTo>
                    <a:pt x="176831" y="73007"/>
                  </a:lnTo>
                  <a:lnTo>
                    <a:pt x="176918" y="71976"/>
                  </a:lnTo>
                  <a:lnTo>
                    <a:pt x="176999" y="70957"/>
                  </a:lnTo>
                  <a:lnTo>
                    <a:pt x="177075" y="69939"/>
                  </a:lnTo>
                  <a:lnTo>
                    <a:pt x="177144" y="68920"/>
                  </a:lnTo>
                  <a:lnTo>
                    <a:pt x="177214" y="67913"/>
                  </a:lnTo>
                  <a:lnTo>
                    <a:pt x="177272" y="66894"/>
                  </a:lnTo>
                  <a:lnTo>
                    <a:pt x="177330" y="65875"/>
                  </a:lnTo>
                  <a:lnTo>
                    <a:pt x="177376" y="64869"/>
                  </a:lnTo>
                  <a:lnTo>
                    <a:pt x="177423" y="63850"/>
                  </a:lnTo>
                  <a:lnTo>
                    <a:pt x="177463" y="62843"/>
                  </a:lnTo>
                  <a:lnTo>
                    <a:pt x="177504" y="61836"/>
                  </a:lnTo>
                  <a:lnTo>
                    <a:pt x="177533" y="60829"/>
                  </a:lnTo>
                  <a:lnTo>
                    <a:pt x="177562" y="59822"/>
                  </a:lnTo>
                  <a:lnTo>
                    <a:pt x="177585" y="58828"/>
                  </a:lnTo>
                  <a:lnTo>
                    <a:pt x="177603" y="57821"/>
                  </a:lnTo>
                  <a:lnTo>
                    <a:pt x="177620" y="56826"/>
                  </a:lnTo>
                  <a:lnTo>
                    <a:pt x="177626" y="55831"/>
                  </a:lnTo>
                  <a:lnTo>
                    <a:pt x="177632" y="54848"/>
                  </a:lnTo>
                  <a:lnTo>
                    <a:pt x="177637" y="53853"/>
                  </a:lnTo>
                  <a:lnTo>
                    <a:pt x="177637" y="52871"/>
                  </a:lnTo>
                  <a:lnTo>
                    <a:pt x="177632" y="51900"/>
                  </a:lnTo>
                  <a:lnTo>
                    <a:pt x="177620" y="50917"/>
                  </a:lnTo>
                  <a:lnTo>
                    <a:pt x="177608" y="49946"/>
                  </a:lnTo>
                  <a:lnTo>
                    <a:pt x="177591" y="48975"/>
                  </a:lnTo>
                  <a:lnTo>
                    <a:pt x="177550" y="47057"/>
                  </a:lnTo>
                  <a:lnTo>
                    <a:pt x="177492" y="45152"/>
                  </a:lnTo>
                  <a:lnTo>
                    <a:pt x="177423" y="43270"/>
                  </a:lnTo>
                  <a:lnTo>
                    <a:pt x="177347" y="41412"/>
                  </a:lnTo>
                  <a:lnTo>
                    <a:pt x="177255" y="39566"/>
                  </a:lnTo>
                  <a:lnTo>
                    <a:pt x="177156" y="37756"/>
                  </a:lnTo>
                  <a:lnTo>
                    <a:pt x="177046" y="35970"/>
                  </a:lnTo>
                  <a:lnTo>
                    <a:pt x="176924" y="34197"/>
                  </a:lnTo>
                  <a:lnTo>
                    <a:pt x="176796" y="32471"/>
                  </a:lnTo>
                  <a:lnTo>
                    <a:pt x="176663" y="30769"/>
                  </a:lnTo>
                  <a:lnTo>
                    <a:pt x="176524" y="29091"/>
                  </a:lnTo>
                  <a:lnTo>
                    <a:pt x="176373" y="27448"/>
                  </a:lnTo>
                  <a:lnTo>
                    <a:pt x="176222" y="25842"/>
                  </a:lnTo>
                  <a:lnTo>
                    <a:pt x="176060" y="24260"/>
                  </a:lnTo>
                  <a:lnTo>
                    <a:pt x="175897" y="22726"/>
                  </a:lnTo>
                  <a:lnTo>
                    <a:pt x="175735" y="21228"/>
                  </a:lnTo>
                  <a:lnTo>
                    <a:pt x="175566" y="19765"/>
                  </a:lnTo>
                  <a:lnTo>
                    <a:pt x="175398" y="18351"/>
                  </a:lnTo>
                  <a:lnTo>
                    <a:pt x="175224" y="16973"/>
                  </a:lnTo>
                  <a:lnTo>
                    <a:pt x="175056" y="15642"/>
                  </a:lnTo>
                  <a:lnTo>
                    <a:pt x="174882" y="14348"/>
                  </a:lnTo>
                  <a:lnTo>
                    <a:pt x="174714" y="13101"/>
                  </a:lnTo>
                  <a:lnTo>
                    <a:pt x="174546" y="11915"/>
                  </a:lnTo>
                  <a:lnTo>
                    <a:pt x="174377" y="10764"/>
                  </a:lnTo>
                  <a:lnTo>
                    <a:pt x="174215" y="9661"/>
                  </a:lnTo>
                  <a:lnTo>
                    <a:pt x="174052" y="8619"/>
                  </a:lnTo>
                  <a:lnTo>
                    <a:pt x="173896" y="7624"/>
                  </a:lnTo>
                  <a:lnTo>
                    <a:pt x="173745" y="6689"/>
                  </a:lnTo>
                  <a:lnTo>
                    <a:pt x="173461" y="4975"/>
                  </a:lnTo>
                  <a:lnTo>
                    <a:pt x="173205" y="3501"/>
                  </a:lnTo>
                  <a:lnTo>
                    <a:pt x="172985" y="2266"/>
                  </a:lnTo>
                  <a:lnTo>
                    <a:pt x="172799" y="1295"/>
                  </a:lnTo>
                  <a:lnTo>
                    <a:pt x="172666" y="576"/>
                  </a:lnTo>
                  <a:lnTo>
                    <a:pt x="1725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4"/>
            <p:cNvSpPr/>
            <p:nvPr/>
          </p:nvSpPr>
          <p:spPr>
            <a:xfrm>
              <a:off x="-3552875" y="-5270025"/>
              <a:ext cx="5221475" cy="5299000"/>
            </a:xfrm>
            <a:custGeom>
              <a:avLst/>
              <a:gdLst/>
              <a:ahLst/>
              <a:cxnLst/>
              <a:rect l="l" t="t" r="r" b="b"/>
              <a:pathLst>
                <a:path w="208859" h="211960" fill="none" extrusionOk="0">
                  <a:moveTo>
                    <a:pt x="208858" y="211960"/>
                  </a:moveTo>
                  <a:lnTo>
                    <a:pt x="1" y="211960"/>
                  </a:lnTo>
                  <a:lnTo>
                    <a:pt x="1" y="211960"/>
                  </a:lnTo>
                  <a:lnTo>
                    <a:pt x="6" y="210198"/>
                  </a:lnTo>
                  <a:lnTo>
                    <a:pt x="12" y="208448"/>
                  </a:lnTo>
                  <a:lnTo>
                    <a:pt x="30" y="206722"/>
                  </a:lnTo>
                  <a:lnTo>
                    <a:pt x="53" y="205020"/>
                  </a:lnTo>
                  <a:lnTo>
                    <a:pt x="76" y="203330"/>
                  </a:lnTo>
                  <a:lnTo>
                    <a:pt x="111" y="201652"/>
                  </a:lnTo>
                  <a:lnTo>
                    <a:pt x="151" y="199998"/>
                  </a:lnTo>
                  <a:lnTo>
                    <a:pt x="198" y="198356"/>
                  </a:lnTo>
                  <a:lnTo>
                    <a:pt x="244" y="196726"/>
                  </a:lnTo>
                  <a:lnTo>
                    <a:pt x="302" y="195120"/>
                  </a:lnTo>
                  <a:lnTo>
                    <a:pt x="366" y="193537"/>
                  </a:lnTo>
                  <a:lnTo>
                    <a:pt x="430" y="191967"/>
                  </a:lnTo>
                  <a:lnTo>
                    <a:pt x="505" y="190409"/>
                  </a:lnTo>
                  <a:lnTo>
                    <a:pt x="581" y="188863"/>
                  </a:lnTo>
                  <a:lnTo>
                    <a:pt x="668" y="187341"/>
                  </a:lnTo>
                  <a:lnTo>
                    <a:pt x="755" y="185831"/>
                  </a:lnTo>
                  <a:lnTo>
                    <a:pt x="853" y="184344"/>
                  </a:lnTo>
                  <a:lnTo>
                    <a:pt x="952" y="182858"/>
                  </a:lnTo>
                  <a:lnTo>
                    <a:pt x="1056" y="181408"/>
                  </a:lnTo>
                  <a:lnTo>
                    <a:pt x="1167" y="179957"/>
                  </a:lnTo>
                  <a:lnTo>
                    <a:pt x="1283" y="178531"/>
                  </a:lnTo>
                  <a:lnTo>
                    <a:pt x="1404" y="177117"/>
                  </a:lnTo>
                  <a:lnTo>
                    <a:pt x="1532" y="175714"/>
                  </a:lnTo>
                  <a:lnTo>
                    <a:pt x="1666" y="174336"/>
                  </a:lnTo>
                  <a:lnTo>
                    <a:pt x="1805" y="172970"/>
                  </a:lnTo>
                  <a:lnTo>
                    <a:pt x="1944" y="171615"/>
                  </a:lnTo>
                  <a:lnTo>
                    <a:pt x="2089" y="170273"/>
                  </a:lnTo>
                  <a:lnTo>
                    <a:pt x="2246" y="168954"/>
                  </a:lnTo>
                  <a:lnTo>
                    <a:pt x="2402" y="167636"/>
                  </a:lnTo>
                  <a:lnTo>
                    <a:pt x="2559" y="166341"/>
                  </a:lnTo>
                  <a:lnTo>
                    <a:pt x="2727" y="165071"/>
                  </a:lnTo>
                  <a:lnTo>
                    <a:pt x="2901" y="163800"/>
                  </a:lnTo>
                  <a:lnTo>
                    <a:pt x="3075" y="162554"/>
                  </a:lnTo>
                  <a:lnTo>
                    <a:pt x="3255" y="161319"/>
                  </a:lnTo>
                  <a:lnTo>
                    <a:pt x="3441" y="160097"/>
                  </a:lnTo>
                  <a:lnTo>
                    <a:pt x="3632" y="158886"/>
                  </a:lnTo>
                  <a:lnTo>
                    <a:pt x="3823" y="157688"/>
                  </a:lnTo>
                  <a:lnTo>
                    <a:pt x="4026" y="156513"/>
                  </a:lnTo>
                  <a:lnTo>
                    <a:pt x="4230" y="155338"/>
                  </a:lnTo>
                  <a:lnTo>
                    <a:pt x="4438" y="154188"/>
                  </a:lnTo>
                  <a:lnTo>
                    <a:pt x="4647" y="153049"/>
                  </a:lnTo>
                  <a:lnTo>
                    <a:pt x="4868" y="151922"/>
                  </a:lnTo>
                  <a:lnTo>
                    <a:pt x="5088" y="150808"/>
                  </a:lnTo>
                  <a:lnTo>
                    <a:pt x="5314" y="149705"/>
                  </a:lnTo>
                  <a:lnTo>
                    <a:pt x="5541" y="148614"/>
                  </a:lnTo>
                  <a:lnTo>
                    <a:pt x="5773" y="147547"/>
                  </a:lnTo>
                  <a:lnTo>
                    <a:pt x="6010" y="146481"/>
                  </a:lnTo>
                  <a:lnTo>
                    <a:pt x="6254" y="145426"/>
                  </a:lnTo>
                  <a:lnTo>
                    <a:pt x="6498" y="144395"/>
                  </a:lnTo>
                  <a:lnTo>
                    <a:pt x="6753" y="143376"/>
                  </a:lnTo>
                  <a:lnTo>
                    <a:pt x="7002" y="142358"/>
                  </a:lnTo>
                  <a:lnTo>
                    <a:pt x="7263" y="141363"/>
                  </a:lnTo>
                  <a:lnTo>
                    <a:pt x="7524" y="140368"/>
                  </a:lnTo>
                  <a:lnTo>
                    <a:pt x="7791" y="139397"/>
                  </a:lnTo>
                  <a:lnTo>
                    <a:pt x="8058" y="138438"/>
                  </a:lnTo>
                  <a:lnTo>
                    <a:pt x="8331" y="137479"/>
                  </a:lnTo>
                  <a:lnTo>
                    <a:pt x="8609" y="136544"/>
                  </a:lnTo>
                  <a:lnTo>
                    <a:pt x="8888" y="135609"/>
                  </a:lnTo>
                  <a:lnTo>
                    <a:pt x="9172" y="134699"/>
                  </a:lnTo>
                  <a:lnTo>
                    <a:pt x="9462" y="133788"/>
                  </a:lnTo>
                  <a:lnTo>
                    <a:pt x="9752" y="132901"/>
                  </a:lnTo>
                  <a:lnTo>
                    <a:pt x="10048" y="132014"/>
                  </a:lnTo>
                  <a:lnTo>
                    <a:pt x="10344" y="131139"/>
                  </a:lnTo>
                  <a:lnTo>
                    <a:pt x="10645" y="130288"/>
                  </a:lnTo>
                  <a:lnTo>
                    <a:pt x="10953" y="129437"/>
                  </a:lnTo>
                  <a:lnTo>
                    <a:pt x="11260" y="128598"/>
                  </a:lnTo>
                  <a:lnTo>
                    <a:pt x="11574" y="127771"/>
                  </a:lnTo>
                  <a:lnTo>
                    <a:pt x="11887" y="126956"/>
                  </a:lnTo>
                  <a:lnTo>
                    <a:pt x="12206" y="126141"/>
                  </a:lnTo>
                  <a:lnTo>
                    <a:pt x="12525" y="125350"/>
                  </a:lnTo>
                  <a:lnTo>
                    <a:pt x="12850" y="124558"/>
                  </a:lnTo>
                  <a:lnTo>
                    <a:pt x="13175" y="123779"/>
                  </a:lnTo>
                  <a:lnTo>
                    <a:pt x="13505" y="123012"/>
                  </a:lnTo>
                  <a:lnTo>
                    <a:pt x="13842" y="122257"/>
                  </a:lnTo>
                  <a:lnTo>
                    <a:pt x="14178" y="121514"/>
                  </a:lnTo>
                  <a:lnTo>
                    <a:pt x="14515" y="120783"/>
                  </a:lnTo>
                  <a:lnTo>
                    <a:pt x="14857" y="120052"/>
                  </a:lnTo>
                  <a:lnTo>
                    <a:pt x="15199" y="119333"/>
                  </a:lnTo>
                  <a:lnTo>
                    <a:pt x="15547" y="118625"/>
                  </a:lnTo>
                  <a:lnTo>
                    <a:pt x="15901" y="117930"/>
                  </a:lnTo>
                  <a:lnTo>
                    <a:pt x="16249" y="117235"/>
                  </a:lnTo>
                  <a:lnTo>
                    <a:pt x="16609" y="116552"/>
                  </a:lnTo>
                  <a:lnTo>
                    <a:pt x="16963" y="115881"/>
                  </a:lnTo>
                  <a:lnTo>
                    <a:pt x="17322" y="115221"/>
                  </a:lnTo>
                  <a:lnTo>
                    <a:pt x="17688" y="114562"/>
                  </a:lnTo>
                  <a:lnTo>
                    <a:pt x="18053" y="113915"/>
                  </a:lnTo>
                  <a:lnTo>
                    <a:pt x="18419" y="113280"/>
                  </a:lnTo>
                  <a:lnTo>
                    <a:pt x="18790" y="112656"/>
                  </a:lnTo>
                  <a:lnTo>
                    <a:pt x="19161" y="112033"/>
                  </a:lnTo>
                  <a:lnTo>
                    <a:pt x="19538" y="111422"/>
                  </a:lnTo>
                  <a:lnTo>
                    <a:pt x="19915" y="110823"/>
                  </a:lnTo>
                  <a:lnTo>
                    <a:pt x="20292" y="110223"/>
                  </a:lnTo>
                  <a:lnTo>
                    <a:pt x="20675" y="109636"/>
                  </a:lnTo>
                  <a:lnTo>
                    <a:pt x="21058" y="109061"/>
                  </a:lnTo>
                  <a:lnTo>
                    <a:pt x="21447" y="108485"/>
                  </a:lnTo>
                  <a:lnTo>
                    <a:pt x="21835" y="107922"/>
                  </a:lnTo>
                  <a:lnTo>
                    <a:pt x="22224" y="107359"/>
                  </a:lnTo>
                  <a:lnTo>
                    <a:pt x="22613" y="106807"/>
                  </a:lnTo>
                  <a:lnTo>
                    <a:pt x="23007" y="106268"/>
                  </a:lnTo>
                  <a:lnTo>
                    <a:pt x="23402" y="105741"/>
                  </a:lnTo>
                  <a:lnTo>
                    <a:pt x="23802" y="105201"/>
                  </a:lnTo>
                  <a:lnTo>
                    <a:pt x="24196" y="104686"/>
                  </a:lnTo>
                  <a:lnTo>
                    <a:pt x="24602" y="104170"/>
                  </a:lnTo>
                  <a:lnTo>
                    <a:pt x="25003" y="103667"/>
                  </a:lnTo>
                  <a:lnTo>
                    <a:pt x="25403" y="103164"/>
                  </a:lnTo>
                  <a:lnTo>
                    <a:pt x="25809" y="102672"/>
                  </a:lnTo>
                  <a:lnTo>
                    <a:pt x="26627" y="101701"/>
                  </a:lnTo>
                  <a:lnTo>
                    <a:pt x="27451" y="100754"/>
                  </a:lnTo>
                  <a:lnTo>
                    <a:pt x="28274" y="99831"/>
                  </a:lnTo>
                  <a:lnTo>
                    <a:pt x="29110" y="98933"/>
                  </a:lnTo>
                  <a:lnTo>
                    <a:pt x="29945" y="98058"/>
                  </a:lnTo>
                  <a:lnTo>
                    <a:pt x="30786" y="97207"/>
                  </a:lnTo>
                  <a:lnTo>
                    <a:pt x="31633" y="96368"/>
                  </a:lnTo>
                  <a:lnTo>
                    <a:pt x="32480" y="95564"/>
                  </a:lnTo>
                  <a:lnTo>
                    <a:pt x="33333" y="94761"/>
                  </a:lnTo>
                  <a:lnTo>
                    <a:pt x="34191" y="93982"/>
                  </a:lnTo>
                  <a:lnTo>
                    <a:pt x="35050" y="93227"/>
                  </a:lnTo>
                  <a:lnTo>
                    <a:pt x="35044" y="93215"/>
                  </a:lnTo>
                  <a:lnTo>
                    <a:pt x="35044" y="93215"/>
                  </a:lnTo>
                  <a:lnTo>
                    <a:pt x="34830" y="92220"/>
                  </a:lnTo>
                  <a:lnTo>
                    <a:pt x="34621" y="91226"/>
                  </a:lnTo>
                  <a:lnTo>
                    <a:pt x="34423" y="90231"/>
                  </a:lnTo>
                  <a:lnTo>
                    <a:pt x="34232" y="89236"/>
                  </a:lnTo>
                  <a:lnTo>
                    <a:pt x="34046" y="88229"/>
                  </a:lnTo>
                  <a:lnTo>
                    <a:pt x="33867" y="87222"/>
                  </a:lnTo>
                  <a:lnTo>
                    <a:pt x="33693" y="86215"/>
                  </a:lnTo>
                  <a:lnTo>
                    <a:pt x="33530" y="85209"/>
                  </a:lnTo>
                  <a:lnTo>
                    <a:pt x="33368" y="84202"/>
                  </a:lnTo>
                  <a:lnTo>
                    <a:pt x="33217" y="83183"/>
                  </a:lnTo>
                  <a:lnTo>
                    <a:pt x="33072" y="82164"/>
                  </a:lnTo>
                  <a:lnTo>
                    <a:pt x="32933" y="81157"/>
                  </a:lnTo>
                  <a:lnTo>
                    <a:pt x="32799" y="80139"/>
                  </a:lnTo>
                  <a:lnTo>
                    <a:pt x="32672" y="79120"/>
                  </a:lnTo>
                  <a:lnTo>
                    <a:pt x="32550" y="78101"/>
                  </a:lnTo>
                  <a:lnTo>
                    <a:pt x="32434" y="77082"/>
                  </a:lnTo>
                  <a:lnTo>
                    <a:pt x="32324" y="76063"/>
                  </a:lnTo>
                  <a:lnTo>
                    <a:pt x="32219" y="75045"/>
                  </a:lnTo>
                  <a:lnTo>
                    <a:pt x="32121" y="74026"/>
                  </a:lnTo>
                  <a:lnTo>
                    <a:pt x="32028" y="73007"/>
                  </a:lnTo>
                  <a:lnTo>
                    <a:pt x="31941" y="71976"/>
                  </a:lnTo>
                  <a:lnTo>
                    <a:pt x="31859" y="70957"/>
                  </a:lnTo>
                  <a:lnTo>
                    <a:pt x="31784" y="69939"/>
                  </a:lnTo>
                  <a:lnTo>
                    <a:pt x="31714" y="68920"/>
                  </a:lnTo>
                  <a:lnTo>
                    <a:pt x="31651" y="67913"/>
                  </a:lnTo>
                  <a:lnTo>
                    <a:pt x="31587" y="66894"/>
                  </a:lnTo>
                  <a:lnTo>
                    <a:pt x="31535" y="65875"/>
                  </a:lnTo>
                  <a:lnTo>
                    <a:pt x="31482" y="64869"/>
                  </a:lnTo>
                  <a:lnTo>
                    <a:pt x="31436" y="63850"/>
                  </a:lnTo>
                  <a:lnTo>
                    <a:pt x="31395" y="62843"/>
                  </a:lnTo>
                  <a:lnTo>
                    <a:pt x="31361" y="61836"/>
                  </a:lnTo>
                  <a:lnTo>
                    <a:pt x="31326" y="60829"/>
                  </a:lnTo>
                  <a:lnTo>
                    <a:pt x="31297" y="59822"/>
                  </a:lnTo>
                  <a:lnTo>
                    <a:pt x="31274" y="58828"/>
                  </a:lnTo>
                  <a:lnTo>
                    <a:pt x="31256" y="57821"/>
                  </a:lnTo>
                  <a:lnTo>
                    <a:pt x="31245" y="56826"/>
                  </a:lnTo>
                  <a:lnTo>
                    <a:pt x="31233" y="55831"/>
                  </a:lnTo>
                  <a:lnTo>
                    <a:pt x="31227" y="54848"/>
                  </a:lnTo>
                  <a:lnTo>
                    <a:pt x="31221" y="53853"/>
                  </a:lnTo>
                  <a:lnTo>
                    <a:pt x="31227" y="52871"/>
                  </a:lnTo>
                  <a:lnTo>
                    <a:pt x="31233" y="51900"/>
                  </a:lnTo>
                  <a:lnTo>
                    <a:pt x="31239" y="50917"/>
                  </a:lnTo>
                  <a:lnTo>
                    <a:pt x="31250" y="49946"/>
                  </a:lnTo>
                  <a:lnTo>
                    <a:pt x="31268" y="48975"/>
                  </a:lnTo>
                  <a:lnTo>
                    <a:pt x="31308" y="47057"/>
                  </a:lnTo>
                  <a:lnTo>
                    <a:pt x="31366" y="45152"/>
                  </a:lnTo>
                  <a:lnTo>
                    <a:pt x="31436" y="43270"/>
                  </a:lnTo>
                  <a:lnTo>
                    <a:pt x="31511" y="41412"/>
                  </a:lnTo>
                  <a:lnTo>
                    <a:pt x="31604" y="39566"/>
                  </a:lnTo>
                  <a:lnTo>
                    <a:pt x="31703" y="37756"/>
                  </a:lnTo>
                  <a:lnTo>
                    <a:pt x="31813" y="35970"/>
                  </a:lnTo>
                  <a:lnTo>
                    <a:pt x="31935" y="34197"/>
                  </a:lnTo>
                  <a:lnTo>
                    <a:pt x="32062" y="32471"/>
                  </a:lnTo>
                  <a:lnTo>
                    <a:pt x="32196" y="30769"/>
                  </a:lnTo>
                  <a:lnTo>
                    <a:pt x="32341" y="29091"/>
                  </a:lnTo>
                  <a:lnTo>
                    <a:pt x="32486" y="27448"/>
                  </a:lnTo>
                  <a:lnTo>
                    <a:pt x="32637" y="25842"/>
                  </a:lnTo>
                  <a:lnTo>
                    <a:pt x="32799" y="24260"/>
                  </a:lnTo>
                  <a:lnTo>
                    <a:pt x="32962" y="22726"/>
                  </a:lnTo>
                  <a:lnTo>
                    <a:pt x="33124" y="21228"/>
                  </a:lnTo>
                  <a:lnTo>
                    <a:pt x="33292" y="19765"/>
                  </a:lnTo>
                  <a:lnTo>
                    <a:pt x="33461" y="18351"/>
                  </a:lnTo>
                  <a:lnTo>
                    <a:pt x="33635" y="16973"/>
                  </a:lnTo>
                  <a:lnTo>
                    <a:pt x="33803" y="15642"/>
                  </a:lnTo>
                  <a:lnTo>
                    <a:pt x="33977" y="14348"/>
                  </a:lnTo>
                  <a:lnTo>
                    <a:pt x="34145" y="13101"/>
                  </a:lnTo>
                  <a:lnTo>
                    <a:pt x="34313" y="11915"/>
                  </a:lnTo>
                  <a:lnTo>
                    <a:pt x="34481" y="10764"/>
                  </a:lnTo>
                  <a:lnTo>
                    <a:pt x="34644" y="9661"/>
                  </a:lnTo>
                  <a:lnTo>
                    <a:pt x="34806" y="8619"/>
                  </a:lnTo>
                  <a:lnTo>
                    <a:pt x="34963" y="7624"/>
                  </a:lnTo>
                  <a:lnTo>
                    <a:pt x="35114" y="6689"/>
                  </a:lnTo>
                  <a:lnTo>
                    <a:pt x="35398" y="4975"/>
                  </a:lnTo>
                  <a:lnTo>
                    <a:pt x="35653" y="3501"/>
                  </a:lnTo>
                  <a:lnTo>
                    <a:pt x="35874" y="2266"/>
                  </a:lnTo>
                  <a:lnTo>
                    <a:pt x="36059" y="1295"/>
                  </a:lnTo>
                  <a:lnTo>
                    <a:pt x="36193" y="576"/>
                  </a:lnTo>
                  <a:lnTo>
                    <a:pt x="36309" y="1"/>
                  </a:lnTo>
                  <a:lnTo>
                    <a:pt x="172550" y="1"/>
                  </a:lnTo>
                  <a:lnTo>
                    <a:pt x="172550" y="1"/>
                  </a:lnTo>
                  <a:lnTo>
                    <a:pt x="172666" y="576"/>
                  </a:lnTo>
                  <a:lnTo>
                    <a:pt x="172799" y="1295"/>
                  </a:lnTo>
                  <a:lnTo>
                    <a:pt x="172985" y="2266"/>
                  </a:lnTo>
                  <a:lnTo>
                    <a:pt x="173205" y="3501"/>
                  </a:lnTo>
                  <a:lnTo>
                    <a:pt x="173461" y="4975"/>
                  </a:lnTo>
                  <a:lnTo>
                    <a:pt x="173745" y="6689"/>
                  </a:lnTo>
                  <a:lnTo>
                    <a:pt x="173896" y="7624"/>
                  </a:lnTo>
                  <a:lnTo>
                    <a:pt x="174052" y="8619"/>
                  </a:lnTo>
                  <a:lnTo>
                    <a:pt x="174215" y="9661"/>
                  </a:lnTo>
                  <a:lnTo>
                    <a:pt x="174377" y="10764"/>
                  </a:lnTo>
                  <a:lnTo>
                    <a:pt x="174546" y="11915"/>
                  </a:lnTo>
                  <a:lnTo>
                    <a:pt x="174714" y="13101"/>
                  </a:lnTo>
                  <a:lnTo>
                    <a:pt x="174882" y="14348"/>
                  </a:lnTo>
                  <a:lnTo>
                    <a:pt x="175056" y="15642"/>
                  </a:lnTo>
                  <a:lnTo>
                    <a:pt x="175224" y="16973"/>
                  </a:lnTo>
                  <a:lnTo>
                    <a:pt x="175398" y="18351"/>
                  </a:lnTo>
                  <a:lnTo>
                    <a:pt x="175566" y="19765"/>
                  </a:lnTo>
                  <a:lnTo>
                    <a:pt x="175735" y="21228"/>
                  </a:lnTo>
                  <a:lnTo>
                    <a:pt x="175897" y="22726"/>
                  </a:lnTo>
                  <a:lnTo>
                    <a:pt x="176060" y="24260"/>
                  </a:lnTo>
                  <a:lnTo>
                    <a:pt x="176222" y="25842"/>
                  </a:lnTo>
                  <a:lnTo>
                    <a:pt x="176373" y="27448"/>
                  </a:lnTo>
                  <a:lnTo>
                    <a:pt x="176524" y="29091"/>
                  </a:lnTo>
                  <a:lnTo>
                    <a:pt x="176663" y="30769"/>
                  </a:lnTo>
                  <a:lnTo>
                    <a:pt x="176796" y="32471"/>
                  </a:lnTo>
                  <a:lnTo>
                    <a:pt x="176924" y="34197"/>
                  </a:lnTo>
                  <a:lnTo>
                    <a:pt x="177046" y="35970"/>
                  </a:lnTo>
                  <a:lnTo>
                    <a:pt x="177156" y="37756"/>
                  </a:lnTo>
                  <a:lnTo>
                    <a:pt x="177255" y="39566"/>
                  </a:lnTo>
                  <a:lnTo>
                    <a:pt x="177347" y="41412"/>
                  </a:lnTo>
                  <a:lnTo>
                    <a:pt x="177423" y="43270"/>
                  </a:lnTo>
                  <a:lnTo>
                    <a:pt x="177492" y="45152"/>
                  </a:lnTo>
                  <a:lnTo>
                    <a:pt x="177550" y="47057"/>
                  </a:lnTo>
                  <a:lnTo>
                    <a:pt x="177591" y="48975"/>
                  </a:lnTo>
                  <a:lnTo>
                    <a:pt x="177608" y="49946"/>
                  </a:lnTo>
                  <a:lnTo>
                    <a:pt x="177620" y="50917"/>
                  </a:lnTo>
                  <a:lnTo>
                    <a:pt x="177632" y="51900"/>
                  </a:lnTo>
                  <a:lnTo>
                    <a:pt x="177637" y="52871"/>
                  </a:lnTo>
                  <a:lnTo>
                    <a:pt x="177637" y="53853"/>
                  </a:lnTo>
                  <a:lnTo>
                    <a:pt x="177632" y="54848"/>
                  </a:lnTo>
                  <a:lnTo>
                    <a:pt x="177626" y="55831"/>
                  </a:lnTo>
                  <a:lnTo>
                    <a:pt x="177620" y="56826"/>
                  </a:lnTo>
                  <a:lnTo>
                    <a:pt x="177603" y="57821"/>
                  </a:lnTo>
                  <a:lnTo>
                    <a:pt x="177585" y="58828"/>
                  </a:lnTo>
                  <a:lnTo>
                    <a:pt x="177562" y="59822"/>
                  </a:lnTo>
                  <a:lnTo>
                    <a:pt x="177533" y="60829"/>
                  </a:lnTo>
                  <a:lnTo>
                    <a:pt x="177504" y="61836"/>
                  </a:lnTo>
                  <a:lnTo>
                    <a:pt x="177463" y="62843"/>
                  </a:lnTo>
                  <a:lnTo>
                    <a:pt x="177423" y="63850"/>
                  </a:lnTo>
                  <a:lnTo>
                    <a:pt x="177376" y="64869"/>
                  </a:lnTo>
                  <a:lnTo>
                    <a:pt x="177330" y="65875"/>
                  </a:lnTo>
                  <a:lnTo>
                    <a:pt x="177272" y="66894"/>
                  </a:lnTo>
                  <a:lnTo>
                    <a:pt x="177214" y="67913"/>
                  </a:lnTo>
                  <a:lnTo>
                    <a:pt x="177144" y="68920"/>
                  </a:lnTo>
                  <a:lnTo>
                    <a:pt x="177075" y="69939"/>
                  </a:lnTo>
                  <a:lnTo>
                    <a:pt x="176999" y="70957"/>
                  </a:lnTo>
                  <a:lnTo>
                    <a:pt x="176918" y="71976"/>
                  </a:lnTo>
                  <a:lnTo>
                    <a:pt x="176831" y="73007"/>
                  </a:lnTo>
                  <a:lnTo>
                    <a:pt x="176738" y="74026"/>
                  </a:lnTo>
                  <a:lnTo>
                    <a:pt x="176640" y="75045"/>
                  </a:lnTo>
                  <a:lnTo>
                    <a:pt x="176535" y="76063"/>
                  </a:lnTo>
                  <a:lnTo>
                    <a:pt x="176431" y="77082"/>
                  </a:lnTo>
                  <a:lnTo>
                    <a:pt x="176315" y="78101"/>
                  </a:lnTo>
                  <a:lnTo>
                    <a:pt x="176193" y="79120"/>
                  </a:lnTo>
                  <a:lnTo>
                    <a:pt x="176065" y="80139"/>
                  </a:lnTo>
                  <a:lnTo>
                    <a:pt x="175932" y="81157"/>
                  </a:lnTo>
                  <a:lnTo>
                    <a:pt x="175793" y="82164"/>
                  </a:lnTo>
                  <a:lnTo>
                    <a:pt x="175648" y="83183"/>
                  </a:lnTo>
                  <a:lnTo>
                    <a:pt x="175491" y="84202"/>
                  </a:lnTo>
                  <a:lnTo>
                    <a:pt x="175334" y="85209"/>
                  </a:lnTo>
                  <a:lnTo>
                    <a:pt x="175166" y="86215"/>
                  </a:lnTo>
                  <a:lnTo>
                    <a:pt x="174998" y="87222"/>
                  </a:lnTo>
                  <a:lnTo>
                    <a:pt x="174818" y="88229"/>
                  </a:lnTo>
                  <a:lnTo>
                    <a:pt x="174633" y="89236"/>
                  </a:lnTo>
                  <a:lnTo>
                    <a:pt x="174441" y="90231"/>
                  </a:lnTo>
                  <a:lnTo>
                    <a:pt x="174238" y="91226"/>
                  </a:lnTo>
                  <a:lnTo>
                    <a:pt x="174035" y="92220"/>
                  </a:lnTo>
                  <a:lnTo>
                    <a:pt x="173820" y="93215"/>
                  </a:lnTo>
                  <a:lnTo>
                    <a:pt x="173815" y="93227"/>
                  </a:lnTo>
                  <a:lnTo>
                    <a:pt x="173815" y="93227"/>
                  </a:lnTo>
                  <a:lnTo>
                    <a:pt x="174673" y="93982"/>
                  </a:lnTo>
                  <a:lnTo>
                    <a:pt x="175526" y="94761"/>
                  </a:lnTo>
                  <a:lnTo>
                    <a:pt x="176379" y="95564"/>
                  </a:lnTo>
                  <a:lnTo>
                    <a:pt x="177231" y="96368"/>
                  </a:lnTo>
                  <a:lnTo>
                    <a:pt x="178072" y="97207"/>
                  </a:lnTo>
                  <a:lnTo>
                    <a:pt x="178919" y="98058"/>
                  </a:lnTo>
                  <a:lnTo>
                    <a:pt x="179755" y="98933"/>
                  </a:lnTo>
                  <a:lnTo>
                    <a:pt x="180584" y="99831"/>
                  </a:lnTo>
                  <a:lnTo>
                    <a:pt x="181414" y="100754"/>
                  </a:lnTo>
                  <a:lnTo>
                    <a:pt x="182232" y="101701"/>
                  </a:lnTo>
                  <a:lnTo>
                    <a:pt x="183050" y="102672"/>
                  </a:lnTo>
                  <a:lnTo>
                    <a:pt x="183456" y="103164"/>
                  </a:lnTo>
                  <a:lnTo>
                    <a:pt x="183856" y="103667"/>
                  </a:lnTo>
                  <a:lnTo>
                    <a:pt x="184262" y="104170"/>
                  </a:lnTo>
                  <a:lnTo>
                    <a:pt x="184662" y="104686"/>
                  </a:lnTo>
                  <a:lnTo>
                    <a:pt x="185063" y="105201"/>
                  </a:lnTo>
                  <a:lnTo>
                    <a:pt x="185457" y="105741"/>
                  </a:lnTo>
                  <a:lnTo>
                    <a:pt x="185852" y="106268"/>
                  </a:lnTo>
                  <a:lnTo>
                    <a:pt x="186246" y="106807"/>
                  </a:lnTo>
                  <a:lnTo>
                    <a:pt x="186635" y="107359"/>
                  </a:lnTo>
                  <a:lnTo>
                    <a:pt x="187029" y="107922"/>
                  </a:lnTo>
                  <a:lnTo>
                    <a:pt x="187412" y="108485"/>
                  </a:lnTo>
                  <a:lnTo>
                    <a:pt x="187801" y="109061"/>
                  </a:lnTo>
                  <a:lnTo>
                    <a:pt x="188184" y="109636"/>
                  </a:lnTo>
                  <a:lnTo>
                    <a:pt x="188566" y="110223"/>
                  </a:lnTo>
                  <a:lnTo>
                    <a:pt x="188943" y="110823"/>
                  </a:lnTo>
                  <a:lnTo>
                    <a:pt x="189321" y="111422"/>
                  </a:lnTo>
                  <a:lnTo>
                    <a:pt x="189698" y="112033"/>
                  </a:lnTo>
                  <a:lnTo>
                    <a:pt x="190069" y="112656"/>
                  </a:lnTo>
                  <a:lnTo>
                    <a:pt x="190440" y="113280"/>
                  </a:lnTo>
                  <a:lnTo>
                    <a:pt x="190806" y="113915"/>
                  </a:lnTo>
                  <a:lnTo>
                    <a:pt x="191171" y="114562"/>
                  </a:lnTo>
                  <a:lnTo>
                    <a:pt x="191536" y="115221"/>
                  </a:lnTo>
                  <a:lnTo>
                    <a:pt x="191896" y="115881"/>
                  </a:lnTo>
                  <a:lnTo>
                    <a:pt x="192256" y="116552"/>
                  </a:lnTo>
                  <a:lnTo>
                    <a:pt x="192610" y="117235"/>
                  </a:lnTo>
                  <a:lnTo>
                    <a:pt x="192964" y="117930"/>
                  </a:lnTo>
                  <a:lnTo>
                    <a:pt x="193312" y="118625"/>
                  </a:lnTo>
                  <a:lnTo>
                    <a:pt x="193660" y="119333"/>
                  </a:lnTo>
                  <a:lnTo>
                    <a:pt x="194002" y="120052"/>
                  </a:lnTo>
                  <a:lnTo>
                    <a:pt x="194344" y="120783"/>
                  </a:lnTo>
                  <a:lnTo>
                    <a:pt x="194686" y="121514"/>
                  </a:lnTo>
                  <a:lnTo>
                    <a:pt x="195023" y="122257"/>
                  </a:lnTo>
                  <a:lnTo>
                    <a:pt x="195354" y="123012"/>
                  </a:lnTo>
                  <a:lnTo>
                    <a:pt x="195684" y="123779"/>
                  </a:lnTo>
                  <a:lnTo>
                    <a:pt x="196009" y="124558"/>
                  </a:lnTo>
                  <a:lnTo>
                    <a:pt x="196334" y="125350"/>
                  </a:lnTo>
                  <a:lnTo>
                    <a:pt x="196659" y="126141"/>
                  </a:lnTo>
                  <a:lnTo>
                    <a:pt x="196972" y="126956"/>
                  </a:lnTo>
                  <a:lnTo>
                    <a:pt x="197291" y="127771"/>
                  </a:lnTo>
                  <a:lnTo>
                    <a:pt x="197598" y="128598"/>
                  </a:lnTo>
                  <a:lnTo>
                    <a:pt x="197912" y="129437"/>
                  </a:lnTo>
                  <a:lnTo>
                    <a:pt x="198213" y="130288"/>
                  </a:lnTo>
                  <a:lnTo>
                    <a:pt x="198515" y="131139"/>
                  </a:lnTo>
                  <a:lnTo>
                    <a:pt x="198811" y="132014"/>
                  </a:lnTo>
                  <a:lnTo>
                    <a:pt x="199107" y="132901"/>
                  </a:lnTo>
                  <a:lnTo>
                    <a:pt x="199397" y="133788"/>
                  </a:lnTo>
                  <a:lnTo>
                    <a:pt x="199687" y="134699"/>
                  </a:lnTo>
                  <a:lnTo>
                    <a:pt x="199971" y="135609"/>
                  </a:lnTo>
                  <a:lnTo>
                    <a:pt x="200250" y="136544"/>
                  </a:lnTo>
                  <a:lnTo>
                    <a:pt x="200528" y="137479"/>
                  </a:lnTo>
                  <a:lnTo>
                    <a:pt x="200801" y="138438"/>
                  </a:lnTo>
                  <a:lnTo>
                    <a:pt x="201073" y="139397"/>
                  </a:lnTo>
                  <a:lnTo>
                    <a:pt x="201334" y="140368"/>
                  </a:lnTo>
                  <a:lnTo>
                    <a:pt x="201601" y="141363"/>
                  </a:lnTo>
                  <a:lnTo>
                    <a:pt x="201856" y="142358"/>
                  </a:lnTo>
                  <a:lnTo>
                    <a:pt x="202112" y="143376"/>
                  </a:lnTo>
                  <a:lnTo>
                    <a:pt x="202361" y="144395"/>
                  </a:lnTo>
                  <a:lnTo>
                    <a:pt x="202605" y="145426"/>
                  </a:lnTo>
                  <a:lnTo>
                    <a:pt x="202848" y="146481"/>
                  </a:lnTo>
                  <a:lnTo>
                    <a:pt x="203086" y="147547"/>
                  </a:lnTo>
                  <a:lnTo>
                    <a:pt x="203318" y="148614"/>
                  </a:lnTo>
                  <a:lnTo>
                    <a:pt x="203550" y="149705"/>
                  </a:lnTo>
                  <a:lnTo>
                    <a:pt x="203777" y="150808"/>
                  </a:lnTo>
                  <a:lnTo>
                    <a:pt x="203997" y="151922"/>
                  </a:lnTo>
                  <a:lnTo>
                    <a:pt x="204212" y="153049"/>
                  </a:lnTo>
                  <a:lnTo>
                    <a:pt x="204426" y="154188"/>
                  </a:lnTo>
                  <a:lnTo>
                    <a:pt x="204635" y="155338"/>
                  </a:lnTo>
                  <a:lnTo>
                    <a:pt x="204838" y="156513"/>
                  </a:lnTo>
                  <a:lnTo>
                    <a:pt x="205035" y="157688"/>
                  </a:lnTo>
                  <a:lnTo>
                    <a:pt x="205233" y="158886"/>
                  </a:lnTo>
                  <a:lnTo>
                    <a:pt x="205418" y="160097"/>
                  </a:lnTo>
                  <a:lnTo>
                    <a:pt x="205604" y="161319"/>
                  </a:lnTo>
                  <a:lnTo>
                    <a:pt x="205784" y="162554"/>
                  </a:lnTo>
                  <a:lnTo>
                    <a:pt x="205963" y="163800"/>
                  </a:lnTo>
                  <a:lnTo>
                    <a:pt x="206132" y="165071"/>
                  </a:lnTo>
                  <a:lnTo>
                    <a:pt x="206300" y="166341"/>
                  </a:lnTo>
                  <a:lnTo>
                    <a:pt x="206462" y="167636"/>
                  </a:lnTo>
                  <a:lnTo>
                    <a:pt x="206619" y="168954"/>
                  </a:lnTo>
                  <a:lnTo>
                    <a:pt x="206770" y="170273"/>
                  </a:lnTo>
                  <a:lnTo>
                    <a:pt x="206915" y="171615"/>
                  </a:lnTo>
                  <a:lnTo>
                    <a:pt x="207060" y="172970"/>
                  </a:lnTo>
                  <a:lnTo>
                    <a:pt x="207199" y="174336"/>
                  </a:lnTo>
                  <a:lnTo>
                    <a:pt x="207327" y="175714"/>
                  </a:lnTo>
                  <a:lnTo>
                    <a:pt x="207454" y="177117"/>
                  </a:lnTo>
                  <a:lnTo>
                    <a:pt x="207576" y="178531"/>
                  </a:lnTo>
                  <a:lnTo>
                    <a:pt x="207692" y="179957"/>
                  </a:lnTo>
                  <a:lnTo>
                    <a:pt x="207802" y="181408"/>
                  </a:lnTo>
                  <a:lnTo>
                    <a:pt x="207907" y="182858"/>
                  </a:lnTo>
                  <a:lnTo>
                    <a:pt x="208011" y="184344"/>
                  </a:lnTo>
                  <a:lnTo>
                    <a:pt x="208104" y="185831"/>
                  </a:lnTo>
                  <a:lnTo>
                    <a:pt x="208197" y="187341"/>
                  </a:lnTo>
                  <a:lnTo>
                    <a:pt x="208278" y="188863"/>
                  </a:lnTo>
                  <a:lnTo>
                    <a:pt x="208359" y="190409"/>
                  </a:lnTo>
                  <a:lnTo>
                    <a:pt x="208429" y="191967"/>
                  </a:lnTo>
                  <a:lnTo>
                    <a:pt x="208498" y="193537"/>
                  </a:lnTo>
                  <a:lnTo>
                    <a:pt x="208562" y="195120"/>
                  </a:lnTo>
                  <a:lnTo>
                    <a:pt x="208615" y="196726"/>
                  </a:lnTo>
                  <a:lnTo>
                    <a:pt x="208667" y="198356"/>
                  </a:lnTo>
                  <a:lnTo>
                    <a:pt x="208713" y="199998"/>
                  </a:lnTo>
                  <a:lnTo>
                    <a:pt x="208748" y="201652"/>
                  </a:lnTo>
                  <a:lnTo>
                    <a:pt x="208783" y="203330"/>
                  </a:lnTo>
                  <a:lnTo>
                    <a:pt x="208812" y="205020"/>
                  </a:lnTo>
                  <a:lnTo>
                    <a:pt x="208829" y="206722"/>
                  </a:lnTo>
                  <a:lnTo>
                    <a:pt x="208847" y="208448"/>
                  </a:lnTo>
                  <a:lnTo>
                    <a:pt x="208858" y="210198"/>
                  </a:lnTo>
                  <a:lnTo>
                    <a:pt x="208858" y="211960"/>
                  </a:lnTo>
                  <a:lnTo>
                    <a:pt x="208858" y="2119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4"/>
            <p:cNvSpPr/>
            <p:nvPr/>
          </p:nvSpPr>
          <p:spPr>
            <a:xfrm>
              <a:off x="1668575" y="28950"/>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4"/>
            <p:cNvSpPr/>
            <p:nvPr/>
          </p:nvSpPr>
          <p:spPr>
            <a:xfrm>
              <a:off x="792475" y="-2939350"/>
              <a:ext cx="876125" cy="2968325"/>
            </a:xfrm>
            <a:custGeom>
              <a:avLst/>
              <a:gdLst/>
              <a:ahLst/>
              <a:cxnLst/>
              <a:rect l="l" t="t" r="r" b="b"/>
              <a:pathLst>
                <a:path w="35045" h="118733" extrusionOk="0">
                  <a:moveTo>
                    <a:pt x="1" y="0"/>
                  </a:moveTo>
                  <a:lnTo>
                    <a:pt x="441" y="767"/>
                  </a:lnTo>
                  <a:lnTo>
                    <a:pt x="877" y="1546"/>
                  </a:lnTo>
                  <a:lnTo>
                    <a:pt x="1306" y="2325"/>
                  </a:lnTo>
                  <a:lnTo>
                    <a:pt x="1723" y="3117"/>
                  </a:lnTo>
                  <a:lnTo>
                    <a:pt x="2141" y="3908"/>
                  </a:lnTo>
                  <a:lnTo>
                    <a:pt x="2553" y="4699"/>
                  </a:lnTo>
                  <a:lnTo>
                    <a:pt x="2953" y="5502"/>
                  </a:lnTo>
                  <a:lnTo>
                    <a:pt x="3354" y="6305"/>
                  </a:lnTo>
                  <a:lnTo>
                    <a:pt x="3742" y="7120"/>
                  </a:lnTo>
                  <a:lnTo>
                    <a:pt x="4131" y="7935"/>
                  </a:lnTo>
                  <a:lnTo>
                    <a:pt x="4508" y="8762"/>
                  </a:lnTo>
                  <a:lnTo>
                    <a:pt x="4885" y="9577"/>
                  </a:lnTo>
                  <a:lnTo>
                    <a:pt x="5250" y="10416"/>
                  </a:lnTo>
                  <a:lnTo>
                    <a:pt x="5616" y="11243"/>
                  </a:lnTo>
                  <a:lnTo>
                    <a:pt x="5970" y="12082"/>
                  </a:lnTo>
                  <a:lnTo>
                    <a:pt x="6324" y="12933"/>
                  </a:lnTo>
                  <a:lnTo>
                    <a:pt x="6666" y="13784"/>
                  </a:lnTo>
                  <a:lnTo>
                    <a:pt x="7008" y="14635"/>
                  </a:lnTo>
                  <a:lnTo>
                    <a:pt x="7345" y="15486"/>
                  </a:lnTo>
                  <a:lnTo>
                    <a:pt x="7669" y="16349"/>
                  </a:lnTo>
                  <a:lnTo>
                    <a:pt x="7994" y="17212"/>
                  </a:lnTo>
                  <a:lnTo>
                    <a:pt x="8313" y="18087"/>
                  </a:lnTo>
                  <a:lnTo>
                    <a:pt x="8627" y="18962"/>
                  </a:lnTo>
                  <a:lnTo>
                    <a:pt x="8934" y="19837"/>
                  </a:lnTo>
                  <a:lnTo>
                    <a:pt x="9236" y="20712"/>
                  </a:lnTo>
                  <a:lnTo>
                    <a:pt x="9532" y="21599"/>
                  </a:lnTo>
                  <a:lnTo>
                    <a:pt x="9822" y="22486"/>
                  </a:lnTo>
                  <a:lnTo>
                    <a:pt x="10112" y="23385"/>
                  </a:lnTo>
                  <a:lnTo>
                    <a:pt x="10390" y="24272"/>
                  </a:lnTo>
                  <a:lnTo>
                    <a:pt x="10669" y="25171"/>
                  </a:lnTo>
                  <a:lnTo>
                    <a:pt x="10941" y="26082"/>
                  </a:lnTo>
                  <a:lnTo>
                    <a:pt x="11208" y="26981"/>
                  </a:lnTo>
                  <a:lnTo>
                    <a:pt x="11469" y="27891"/>
                  </a:lnTo>
                  <a:lnTo>
                    <a:pt x="11724" y="28802"/>
                  </a:lnTo>
                  <a:lnTo>
                    <a:pt x="11980" y="29713"/>
                  </a:lnTo>
                  <a:lnTo>
                    <a:pt x="12223" y="30636"/>
                  </a:lnTo>
                  <a:lnTo>
                    <a:pt x="12467" y="31559"/>
                  </a:lnTo>
                  <a:lnTo>
                    <a:pt x="12705" y="32482"/>
                  </a:lnTo>
                  <a:lnTo>
                    <a:pt x="12937" y="33405"/>
                  </a:lnTo>
                  <a:lnTo>
                    <a:pt x="13169" y="34340"/>
                  </a:lnTo>
                  <a:lnTo>
                    <a:pt x="13389" y="35275"/>
                  </a:lnTo>
                  <a:lnTo>
                    <a:pt x="13610" y="36210"/>
                  </a:lnTo>
                  <a:lnTo>
                    <a:pt x="13824" y="37145"/>
                  </a:lnTo>
                  <a:lnTo>
                    <a:pt x="14039" y="38080"/>
                  </a:lnTo>
                  <a:lnTo>
                    <a:pt x="14242" y="39026"/>
                  </a:lnTo>
                  <a:lnTo>
                    <a:pt x="14445" y="39973"/>
                  </a:lnTo>
                  <a:lnTo>
                    <a:pt x="14648" y="40920"/>
                  </a:lnTo>
                  <a:lnTo>
                    <a:pt x="14839" y="41867"/>
                  </a:lnTo>
                  <a:lnTo>
                    <a:pt x="15031" y="42826"/>
                  </a:lnTo>
                  <a:lnTo>
                    <a:pt x="15216" y="43773"/>
                  </a:lnTo>
                  <a:lnTo>
                    <a:pt x="15396" y="44732"/>
                  </a:lnTo>
                  <a:lnTo>
                    <a:pt x="15576" y="45691"/>
                  </a:lnTo>
                  <a:lnTo>
                    <a:pt x="15750" y="46649"/>
                  </a:lnTo>
                  <a:lnTo>
                    <a:pt x="15918" y="47608"/>
                  </a:lnTo>
                  <a:lnTo>
                    <a:pt x="16087" y="48567"/>
                  </a:lnTo>
                  <a:lnTo>
                    <a:pt x="16249" y="49538"/>
                  </a:lnTo>
                  <a:lnTo>
                    <a:pt x="16406" y="50497"/>
                  </a:lnTo>
                  <a:lnTo>
                    <a:pt x="16562" y="51468"/>
                  </a:lnTo>
                  <a:lnTo>
                    <a:pt x="16713" y="52439"/>
                  </a:lnTo>
                  <a:lnTo>
                    <a:pt x="16858" y="53410"/>
                  </a:lnTo>
                  <a:lnTo>
                    <a:pt x="17003" y="54380"/>
                  </a:lnTo>
                  <a:lnTo>
                    <a:pt x="17142" y="55351"/>
                  </a:lnTo>
                  <a:lnTo>
                    <a:pt x="17409" y="57305"/>
                  </a:lnTo>
                  <a:lnTo>
                    <a:pt x="17670" y="59259"/>
                  </a:lnTo>
                  <a:lnTo>
                    <a:pt x="17914" y="61212"/>
                  </a:lnTo>
                  <a:lnTo>
                    <a:pt x="18140" y="63178"/>
                  </a:lnTo>
                  <a:lnTo>
                    <a:pt x="18361" y="65132"/>
                  </a:lnTo>
                  <a:lnTo>
                    <a:pt x="18564" y="67097"/>
                  </a:lnTo>
                  <a:lnTo>
                    <a:pt x="18761" y="69063"/>
                  </a:lnTo>
                  <a:lnTo>
                    <a:pt x="18941" y="71029"/>
                  </a:lnTo>
                  <a:lnTo>
                    <a:pt x="19115" y="72995"/>
                  </a:lnTo>
                  <a:lnTo>
                    <a:pt x="19277" y="74960"/>
                  </a:lnTo>
                  <a:lnTo>
                    <a:pt x="19422" y="76926"/>
                  </a:lnTo>
                  <a:lnTo>
                    <a:pt x="19567" y="78892"/>
                  </a:lnTo>
                  <a:lnTo>
                    <a:pt x="19695" y="80845"/>
                  </a:lnTo>
                  <a:lnTo>
                    <a:pt x="19817" y="82799"/>
                  </a:lnTo>
                  <a:lnTo>
                    <a:pt x="19933" y="84753"/>
                  </a:lnTo>
                  <a:lnTo>
                    <a:pt x="20037" y="86706"/>
                  </a:lnTo>
                  <a:lnTo>
                    <a:pt x="20136" y="88660"/>
                  </a:lnTo>
                  <a:lnTo>
                    <a:pt x="20223" y="90590"/>
                  </a:lnTo>
                  <a:lnTo>
                    <a:pt x="20304" y="92532"/>
                  </a:lnTo>
                  <a:lnTo>
                    <a:pt x="20379" y="94461"/>
                  </a:lnTo>
                  <a:lnTo>
                    <a:pt x="20449" y="96379"/>
                  </a:lnTo>
                  <a:lnTo>
                    <a:pt x="20513" y="98297"/>
                  </a:lnTo>
                  <a:lnTo>
                    <a:pt x="20565" y="100203"/>
                  </a:lnTo>
                  <a:lnTo>
                    <a:pt x="20617" y="102108"/>
                  </a:lnTo>
                  <a:lnTo>
                    <a:pt x="20664" y="103990"/>
                  </a:lnTo>
                  <a:lnTo>
                    <a:pt x="20704" y="105872"/>
                  </a:lnTo>
                  <a:lnTo>
                    <a:pt x="20739" y="107742"/>
                  </a:lnTo>
                  <a:lnTo>
                    <a:pt x="20774" y="109612"/>
                  </a:lnTo>
                  <a:lnTo>
                    <a:pt x="20803" y="111457"/>
                  </a:lnTo>
                  <a:lnTo>
                    <a:pt x="20849" y="115113"/>
                  </a:lnTo>
                  <a:lnTo>
                    <a:pt x="20890" y="118733"/>
                  </a:lnTo>
                  <a:lnTo>
                    <a:pt x="35044" y="118733"/>
                  </a:lnTo>
                  <a:lnTo>
                    <a:pt x="35044" y="116971"/>
                  </a:lnTo>
                  <a:lnTo>
                    <a:pt x="35033" y="115221"/>
                  </a:lnTo>
                  <a:lnTo>
                    <a:pt x="35015" y="113495"/>
                  </a:lnTo>
                  <a:lnTo>
                    <a:pt x="34998" y="111793"/>
                  </a:lnTo>
                  <a:lnTo>
                    <a:pt x="34969" y="110103"/>
                  </a:lnTo>
                  <a:lnTo>
                    <a:pt x="34934" y="108425"/>
                  </a:lnTo>
                  <a:lnTo>
                    <a:pt x="34899" y="106771"/>
                  </a:lnTo>
                  <a:lnTo>
                    <a:pt x="34853" y="105129"/>
                  </a:lnTo>
                  <a:lnTo>
                    <a:pt x="34800" y="103499"/>
                  </a:lnTo>
                  <a:lnTo>
                    <a:pt x="34748" y="101893"/>
                  </a:lnTo>
                  <a:lnTo>
                    <a:pt x="34684" y="100310"/>
                  </a:lnTo>
                  <a:lnTo>
                    <a:pt x="34615" y="98740"/>
                  </a:lnTo>
                  <a:lnTo>
                    <a:pt x="34545" y="97182"/>
                  </a:lnTo>
                  <a:lnTo>
                    <a:pt x="34464" y="95636"/>
                  </a:lnTo>
                  <a:lnTo>
                    <a:pt x="34383" y="94114"/>
                  </a:lnTo>
                  <a:lnTo>
                    <a:pt x="34290" y="92604"/>
                  </a:lnTo>
                  <a:lnTo>
                    <a:pt x="34197" y="91117"/>
                  </a:lnTo>
                  <a:lnTo>
                    <a:pt x="34093" y="89631"/>
                  </a:lnTo>
                  <a:lnTo>
                    <a:pt x="33988" y="88181"/>
                  </a:lnTo>
                  <a:lnTo>
                    <a:pt x="33878" y="86730"/>
                  </a:lnTo>
                  <a:lnTo>
                    <a:pt x="33762" y="85304"/>
                  </a:lnTo>
                  <a:lnTo>
                    <a:pt x="33640" y="83890"/>
                  </a:lnTo>
                  <a:lnTo>
                    <a:pt x="33513" y="82487"/>
                  </a:lnTo>
                  <a:lnTo>
                    <a:pt x="33385" y="81109"/>
                  </a:lnTo>
                  <a:lnTo>
                    <a:pt x="33246" y="79743"/>
                  </a:lnTo>
                  <a:lnTo>
                    <a:pt x="33101" y="78388"/>
                  </a:lnTo>
                  <a:lnTo>
                    <a:pt x="32956" y="77046"/>
                  </a:lnTo>
                  <a:lnTo>
                    <a:pt x="32805" y="75727"/>
                  </a:lnTo>
                  <a:lnTo>
                    <a:pt x="32648" y="74409"/>
                  </a:lnTo>
                  <a:lnTo>
                    <a:pt x="32486" y="73114"/>
                  </a:lnTo>
                  <a:lnTo>
                    <a:pt x="32318" y="71844"/>
                  </a:lnTo>
                  <a:lnTo>
                    <a:pt x="32149" y="70573"/>
                  </a:lnTo>
                  <a:lnTo>
                    <a:pt x="31970" y="69327"/>
                  </a:lnTo>
                  <a:lnTo>
                    <a:pt x="31790" y="68092"/>
                  </a:lnTo>
                  <a:lnTo>
                    <a:pt x="31604" y="66870"/>
                  </a:lnTo>
                  <a:lnTo>
                    <a:pt x="31419" y="65659"/>
                  </a:lnTo>
                  <a:lnTo>
                    <a:pt x="31221" y="64461"/>
                  </a:lnTo>
                  <a:lnTo>
                    <a:pt x="31024" y="63286"/>
                  </a:lnTo>
                  <a:lnTo>
                    <a:pt x="30821" y="62111"/>
                  </a:lnTo>
                  <a:lnTo>
                    <a:pt x="30612" y="60961"/>
                  </a:lnTo>
                  <a:lnTo>
                    <a:pt x="30398" y="59822"/>
                  </a:lnTo>
                  <a:lnTo>
                    <a:pt x="30183" y="58695"/>
                  </a:lnTo>
                  <a:lnTo>
                    <a:pt x="29962" y="57581"/>
                  </a:lnTo>
                  <a:lnTo>
                    <a:pt x="29736" y="56478"/>
                  </a:lnTo>
                  <a:lnTo>
                    <a:pt x="29504" y="55387"/>
                  </a:lnTo>
                  <a:lnTo>
                    <a:pt x="29272" y="54320"/>
                  </a:lnTo>
                  <a:lnTo>
                    <a:pt x="29034" y="53254"/>
                  </a:lnTo>
                  <a:lnTo>
                    <a:pt x="28791" y="52199"/>
                  </a:lnTo>
                  <a:lnTo>
                    <a:pt x="28547" y="51168"/>
                  </a:lnTo>
                  <a:lnTo>
                    <a:pt x="28298" y="50149"/>
                  </a:lnTo>
                  <a:lnTo>
                    <a:pt x="28042" y="49131"/>
                  </a:lnTo>
                  <a:lnTo>
                    <a:pt x="27787" y="48136"/>
                  </a:lnTo>
                  <a:lnTo>
                    <a:pt x="27520" y="47141"/>
                  </a:lnTo>
                  <a:lnTo>
                    <a:pt x="27259" y="46170"/>
                  </a:lnTo>
                  <a:lnTo>
                    <a:pt x="26987" y="45211"/>
                  </a:lnTo>
                  <a:lnTo>
                    <a:pt x="26714" y="44252"/>
                  </a:lnTo>
                  <a:lnTo>
                    <a:pt x="26436" y="43317"/>
                  </a:lnTo>
                  <a:lnTo>
                    <a:pt x="26157" y="42382"/>
                  </a:lnTo>
                  <a:lnTo>
                    <a:pt x="25873" y="41472"/>
                  </a:lnTo>
                  <a:lnTo>
                    <a:pt x="25583" y="40561"/>
                  </a:lnTo>
                  <a:lnTo>
                    <a:pt x="25293" y="39674"/>
                  </a:lnTo>
                  <a:lnTo>
                    <a:pt x="24997" y="38787"/>
                  </a:lnTo>
                  <a:lnTo>
                    <a:pt x="24701" y="37912"/>
                  </a:lnTo>
                  <a:lnTo>
                    <a:pt x="24399" y="37061"/>
                  </a:lnTo>
                  <a:lnTo>
                    <a:pt x="24098" y="36210"/>
                  </a:lnTo>
                  <a:lnTo>
                    <a:pt x="23784" y="35371"/>
                  </a:lnTo>
                  <a:lnTo>
                    <a:pt x="23477" y="34544"/>
                  </a:lnTo>
                  <a:lnTo>
                    <a:pt x="23158" y="33729"/>
                  </a:lnTo>
                  <a:lnTo>
                    <a:pt x="22845" y="32914"/>
                  </a:lnTo>
                  <a:lnTo>
                    <a:pt x="22520" y="32123"/>
                  </a:lnTo>
                  <a:lnTo>
                    <a:pt x="22195" y="31331"/>
                  </a:lnTo>
                  <a:lnTo>
                    <a:pt x="21870" y="30552"/>
                  </a:lnTo>
                  <a:lnTo>
                    <a:pt x="21540" y="29785"/>
                  </a:lnTo>
                  <a:lnTo>
                    <a:pt x="21209" y="29030"/>
                  </a:lnTo>
                  <a:lnTo>
                    <a:pt x="20872" y="28287"/>
                  </a:lnTo>
                  <a:lnTo>
                    <a:pt x="20530" y="27556"/>
                  </a:lnTo>
                  <a:lnTo>
                    <a:pt x="20188" y="26825"/>
                  </a:lnTo>
                  <a:lnTo>
                    <a:pt x="19846" y="26106"/>
                  </a:lnTo>
                  <a:lnTo>
                    <a:pt x="19498" y="25398"/>
                  </a:lnTo>
                  <a:lnTo>
                    <a:pt x="19150" y="24703"/>
                  </a:lnTo>
                  <a:lnTo>
                    <a:pt x="18796" y="24008"/>
                  </a:lnTo>
                  <a:lnTo>
                    <a:pt x="18442" y="23325"/>
                  </a:lnTo>
                  <a:lnTo>
                    <a:pt x="18082" y="22654"/>
                  </a:lnTo>
                  <a:lnTo>
                    <a:pt x="17722" y="21994"/>
                  </a:lnTo>
                  <a:lnTo>
                    <a:pt x="17357" y="21335"/>
                  </a:lnTo>
                  <a:lnTo>
                    <a:pt x="16992" y="20688"/>
                  </a:lnTo>
                  <a:lnTo>
                    <a:pt x="16626" y="20053"/>
                  </a:lnTo>
                  <a:lnTo>
                    <a:pt x="16255" y="19429"/>
                  </a:lnTo>
                  <a:lnTo>
                    <a:pt x="15884" y="18806"/>
                  </a:lnTo>
                  <a:lnTo>
                    <a:pt x="15507" y="18195"/>
                  </a:lnTo>
                  <a:lnTo>
                    <a:pt x="15129" y="17596"/>
                  </a:lnTo>
                  <a:lnTo>
                    <a:pt x="14752" y="16996"/>
                  </a:lnTo>
                  <a:lnTo>
                    <a:pt x="14370" y="16409"/>
                  </a:lnTo>
                  <a:lnTo>
                    <a:pt x="13987" y="15834"/>
                  </a:lnTo>
                  <a:lnTo>
                    <a:pt x="13598" y="15258"/>
                  </a:lnTo>
                  <a:lnTo>
                    <a:pt x="13215" y="14695"/>
                  </a:lnTo>
                  <a:lnTo>
                    <a:pt x="12821" y="14132"/>
                  </a:lnTo>
                  <a:lnTo>
                    <a:pt x="12432" y="13580"/>
                  </a:lnTo>
                  <a:lnTo>
                    <a:pt x="12038" y="13041"/>
                  </a:lnTo>
                  <a:lnTo>
                    <a:pt x="11643" y="12514"/>
                  </a:lnTo>
                  <a:lnTo>
                    <a:pt x="11249" y="11974"/>
                  </a:lnTo>
                  <a:lnTo>
                    <a:pt x="10848" y="11459"/>
                  </a:lnTo>
                  <a:lnTo>
                    <a:pt x="10448" y="10943"/>
                  </a:lnTo>
                  <a:lnTo>
                    <a:pt x="10042" y="10440"/>
                  </a:lnTo>
                  <a:lnTo>
                    <a:pt x="9642" y="9937"/>
                  </a:lnTo>
                  <a:lnTo>
                    <a:pt x="9236" y="9445"/>
                  </a:lnTo>
                  <a:lnTo>
                    <a:pt x="8418" y="8474"/>
                  </a:lnTo>
                  <a:lnTo>
                    <a:pt x="7600" y="7527"/>
                  </a:lnTo>
                  <a:lnTo>
                    <a:pt x="6770" y="6604"/>
                  </a:lnTo>
                  <a:lnTo>
                    <a:pt x="5941" y="5706"/>
                  </a:lnTo>
                  <a:lnTo>
                    <a:pt x="5105" y="4831"/>
                  </a:lnTo>
                  <a:lnTo>
                    <a:pt x="4258" y="3980"/>
                  </a:lnTo>
                  <a:lnTo>
                    <a:pt x="3417" y="3141"/>
                  </a:lnTo>
                  <a:lnTo>
                    <a:pt x="2565" y="2337"/>
                  </a:lnTo>
                  <a:lnTo>
                    <a:pt x="1712" y="1534"/>
                  </a:lnTo>
                  <a:lnTo>
                    <a:pt x="859" y="75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4"/>
            <p:cNvSpPr/>
            <p:nvPr/>
          </p:nvSpPr>
          <p:spPr>
            <a:xfrm>
              <a:off x="1668575" y="28950"/>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4"/>
            <p:cNvSpPr/>
            <p:nvPr/>
          </p:nvSpPr>
          <p:spPr>
            <a:xfrm>
              <a:off x="-2674600" y="-5794400"/>
              <a:ext cx="3464925" cy="3887050"/>
            </a:xfrm>
            <a:custGeom>
              <a:avLst/>
              <a:gdLst/>
              <a:ahLst/>
              <a:cxnLst/>
              <a:rect l="l" t="t" r="r" b="b"/>
              <a:pathLst>
                <a:path w="138597" h="155482" extrusionOk="0">
                  <a:moveTo>
                    <a:pt x="26255" y="0"/>
                  </a:moveTo>
                  <a:lnTo>
                    <a:pt x="25403" y="12"/>
                  </a:lnTo>
                  <a:lnTo>
                    <a:pt x="24561" y="36"/>
                  </a:lnTo>
                  <a:lnTo>
                    <a:pt x="23743" y="84"/>
                  </a:lnTo>
                  <a:lnTo>
                    <a:pt x="22931" y="156"/>
                  </a:lnTo>
                  <a:lnTo>
                    <a:pt x="22142" y="240"/>
                  </a:lnTo>
                  <a:lnTo>
                    <a:pt x="21365" y="348"/>
                  </a:lnTo>
                  <a:lnTo>
                    <a:pt x="20599" y="468"/>
                  </a:lnTo>
                  <a:lnTo>
                    <a:pt x="19851" y="612"/>
                  </a:lnTo>
                  <a:lnTo>
                    <a:pt x="19120" y="779"/>
                  </a:lnTo>
                  <a:lnTo>
                    <a:pt x="18407" y="959"/>
                  </a:lnTo>
                  <a:lnTo>
                    <a:pt x="17705" y="1151"/>
                  </a:lnTo>
                  <a:lnTo>
                    <a:pt x="17014" y="1367"/>
                  </a:lnTo>
                  <a:lnTo>
                    <a:pt x="16341" y="1594"/>
                  </a:lnTo>
                  <a:lnTo>
                    <a:pt x="15686" y="1846"/>
                  </a:lnTo>
                  <a:lnTo>
                    <a:pt x="15042" y="2110"/>
                  </a:lnTo>
                  <a:lnTo>
                    <a:pt x="14410" y="2397"/>
                  </a:lnTo>
                  <a:lnTo>
                    <a:pt x="13795" y="2697"/>
                  </a:lnTo>
                  <a:lnTo>
                    <a:pt x="13197" y="3009"/>
                  </a:lnTo>
                  <a:lnTo>
                    <a:pt x="12611" y="3344"/>
                  </a:lnTo>
                  <a:lnTo>
                    <a:pt x="12037" y="3692"/>
                  </a:lnTo>
                  <a:lnTo>
                    <a:pt x="11480" y="4064"/>
                  </a:lnTo>
                  <a:lnTo>
                    <a:pt x="10941" y="4447"/>
                  </a:lnTo>
                  <a:lnTo>
                    <a:pt x="10413" y="4843"/>
                  </a:lnTo>
                  <a:lnTo>
                    <a:pt x="9897" y="5250"/>
                  </a:lnTo>
                  <a:lnTo>
                    <a:pt x="9392" y="5682"/>
                  </a:lnTo>
                  <a:lnTo>
                    <a:pt x="8905" y="6125"/>
                  </a:lnTo>
                  <a:lnTo>
                    <a:pt x="8435" y="6581"/>
                  </a:lnTo>
                  <a:lnTo>
                    <a:pt x="7977" y="7060"/>
                  </a:lnTo>
                  <a:lnTo>
                    <a:pt x="7530" y="7539"/>
                  </a:lnTo>
                  <a:lnTo>
                    <a:pt x="7095" y="8043"/>
                  </a:lnTo>
                  <a:lnTo>
                    <a:pt x="6677" y="8570"/>
                  </a:lnTo>
                  <a:lnTo>
                    <a:pt x="6271" y="9098"/>
                  </a:lnTo>
                  <a:lnTo>
                    <a:pt x="5877" y="9637"/>
                  </a:lnTo>
                  <a:lnTo>
                    <a:pt x="5499" y="10200"/>
                  </a:lnTo>
                  <a:lnTo>
                    <a:pt x="5134" y="10776"/>
                  </a:lnTo>
                  <a:lnTo>
                    <a:pt x="4780" y="11363"/>
                  </a:lnTo>
                  <a:lnTo>
                    <a:pt x="4444" y="11962"/>
                  </a:lnTo>
                  <a:lnTo>
                    <a:pt x="4119" y="12574"/>
                  </a:lnTo>
                  <a:lnTo>
                    <a:pt x="3806" y="13197"/>
                  </a:lnTo>
                  <a:lnTo>
                    <a:pt x="3504" y="13844"/>
                  </a:lnTo>
                  <a:lnTo>
                    <a:pt x="3214" y="14491"/>
                  </a:lnTo>
                  <a:lnTo>
                    <a:pt x="2941" y="15150"/>
                  </a:lnTo>
                  <a:lnTo>
                    <a:pt x="2680" y="15834"/>
                  </a:lnTo>
                  <a:lnTo>
                    <a:pt x="2431" y="16517"/>
                  </a:lnTo>
                  <a:lnTo>
                    <a:pt x="2193" y="17212"/>
                  </a:lnTo>
                  <a:lnTo>
                    <a:pt x="1973" y="17931"/>
                  </a:lnTo>
                  <a:lnTo>
                    <a:pt x="1758" y="18650"/>
                  </a:lnTo>
                  <a:lnTo>
                    <a:pt x="1561" y="19382"/>
                  </a:lnTo>
                  <a:lnTo>
                    <a:pt x="1375" y="20137"/>
                  </a:lnTo>
                  <a:lnTo>
                    <a:pt x="1195" y="20892"/>
                  </a:lnTo>
                  <a:lnTo>
                    <a:pt x="1033" y="21659"/>
                  </a:lnTo>
                  <a:lnTo>
                    <a:pt x="888" y="22438"/>
                  </a:lnTo>
                  <a:lnTo>
                    <a:pt x="749" y="23229"/>
                  </a:lnTo>
                  <a:lnTo>
                    <a:pt x="621" y="24020"/>
                  </a:lnTo>
                  <a:lnTo>
                    <a:pt x="505" y="24835"/>
                  </a:lnTo>
                  <a:lnTo>
                    <a:pt x="406" y="25650"/>
                  </a:lnTo>
                  <a:lnTo>
                    <a:pt x="313" y="26477"/>
                  </a:lnTo>
                  <a:lnTo>
                    <a:pt x="232" y="27316"/>
                  </a:lnTo>
                  <a:lnTo>
                    <a:pt x="168" y="28167"/>
                  </a:lnTo>
                  <a:lnTo>
                    <a:pt x="110" y="29030"/>
                  </a:lnTo>
                  <a:lnTo>
                    <a:pt x="64" y="29893"/>
                  </a:lnTo>
                  <a:lnTo>
                    <a:pt x="35" y="30768"/>
                  </a:lnTo>
                  <a:lnTo>
                    <a:pt x="12" y="31655"/>
                  </a:lnTo>
                  <a:lnTo>
                    <a:pt x="0" y="32542"/>
                  </a:lnTo>
                  <a:lnTo>
                    <a:pt x="0" y="33441"/>
                  </a:lnTo>
                  <a:lnTo>
                    <a:pt x="18" y="34352"/>
                  </a:lnTo>
                  <a:lnTo>
                    <a:pt x="41" y="35275"/>
                  </a:lnTo>
                  <a:lnTo>
                    <a:pt x="70" y="36198"/>
                  </a:lnTo>
                  <a:lnTo>
                    <a:pt x="116" y="37133"/>
                  </a:lnTo>
                  <a:lnTo>
                    <a:pt x="174" y="38068"/>
                  </a:lnTo>
                  <a:lnTo>
                    <a:pt x="244" y="39014"/>
                  </a:lnTo>
                  <a:lnTo>
                    <a:pt x="319" y="39973"/>
                  </a:lnTo>
                  <a:lnTo>
                    <a:pt x="406" y="40932"/>
                  </a:lnTo>
                  <a:lnTo>
                    <a:pt x="505" y="41903"/>
                  </a:lnTo>
                  <a:lnTo>
                    <a:pt x="615" y="42886"/>
                  </a:lnTo>
                  <a:lnTo>
                    <a:pt x="737" y="43869"/>
                  </a:lnTo>
                  <a:lnTo>
                    <a:pt x="870" y="44852"/>
                  </a:lnTo>
                  <a:lnTo>
                    <a:pt x="1010" y="45846"/>
                  </a:lnTo>
                  <a:lnTo>
                    <a:pt x="1160" y="46841"/>
                  </a:lnTo>
                  <a:lnTo>
                    <a:pt x="1323" y="47848"/>
                  </a:lnTo>
                  <a:lnTo>
                    <a:pt x="1497" y="48867"/>
                  </a:lnTo>
                  <a:lnTo>
                    <a:pt x="1677" y="49886"/>
                  </a:lnTo>
                  <a:lnTo>
                    <a:pt x="1868" y="50905"/>
                  </a:lnTo>
                  <a:lnTo>
                    <a:pt x="2071" y="51935"/>
                  </a:lnTo>
                  <a:lnTo>
                    <a:pt x="2280" y="52966"/>
                  </a:lnTo>
                  <a:lnTo>
                    <a:pt x="2500" y="53997"/>
                  </a:lnTo>
                  <a:lnTo>
                    <a:pt x="2732" y="55040"/>
                  </a:lnTo>
                  <a:lnTo>
                    <a:pt x="2976" y="56082"/>
                  </a:lnTo>
                  <a:lnTo>
                    <a:pt x="3226" y="57137"/>
                  </a:lnTo>
                  <a:lnTo>
                    <a:pt x="3487" y="58192"/>
                  </a:lnTo>
                  <a:lnTo>
                    <a:pt x="3759" y="59247"/>
                  </a:lnTo>
                  <a:lnTo>
                    <a:pt x="4038" y="60313"/>
                  </a:lnTo>
                  <a:lnTo>
                    <a:pt x="4322" y="61368"/>
                  </a:lnTo>
                  <a:lnTo>
                    <a:pt x="4624" y="62447"/>
                  </a:lnTo>
                  <a:lnTo>
                    <a:pt x="4931" y="63514"/>
                  </a:lnTo>
                  <a:lnTo>
                    <a:pt x="5244" y="64592"/>
                  </a:lnTo>
                  <a:lnTo>
                    <a:pt x="5569" y="65659"/>
                  </a:lnTo>
                  <a:lnTo>
                    <a:pt x="5906" y="66750"/>
                  </a:lnTo>
                  <a:lnTo>
                    <a:pt x="6248" y="67829"/>
                  </a:lnTo>
                  <a:lnTo>
                    <a:pt x="6602" y="68907"/>
                  </a:lnTo>
                  <a:lnTo>
                    <a:pt x="6961" y="69998"/>
                  </a:lnTo>
                  <a:lnTo>
                    <a:pt x="7333" y="71089"/>
                  </a:lnTo>
                  <a:lnTo>
                    <a:pt x="7710" y="72180"/>
                  </a:lnTo>
                  <a:lnTo>
                    <a:pt x="8098" y="73270"/>
                  </a:lnTo>
                  <a:lnTo>
                    <a:pt x="8493" y="74361"/>
                  </a:lnTo>
                  <a:lnTo>
                    <a:pt x="8899" y="75452"/>
                  </a:lnTo>
                  <a:lnTo>
                    <a:pt x="9311" y="76554"/>
                  </a:lnTo>
                  <a:lnTo>
                    <a:pt x="9728" y="77645"/>
                  </a:lnTo>
                  <a:lnTo>
                    <a:pt x="10158" y="78736"/>
                  </a:lnTo>
                  <a:lnTo>
                    <a:pt x="10599" y="79839"/>
                  </a:lnTo>
                  <a:lnTo>
                    <a:pt x="11045" y="80941"/>
                  </a:lnTo>
                  <a:lnTo>
                    <a:pt x="11498" y="82032"/>
                  </a:lnTo>
                  <a:lnTo>
                    <a:pt x="11956" y="83135"/>
                  </a:lnTo>
                  <a:lnTo>
                    <a:pt x="12426" y="84225"/>
                  </a:lnTo>
                  <a:lnTo>
                    <a:pt x="12907" y="85328"/>
                  </a:lnTo>
                  <a:lnTo>
                    <a:pt x="13389" y="86419"/>
                  </a:lnTo>
                  <a:lnTo>
                    <a:pt x="13882" y="87522"/>
                  </a:lnTo>
                  <a:lnTo>
                    <a:pt x="14387" y="88612"/>
                  </a:lnTo>
                  <a:lnTo>
                    <a:pt x="14891" y="89703"/>
                  </a:lnTo>
                  <a:lnTo>
                    <a:pt x="15408" y="90794"/>
                  </a:lnTo>
                  <a:lnTo>
                    <a:pt x="15930" y="91884"/>
                  </a:lnTo>
                  <a:lnTo>
                    <a:pt x="16463" y="92975"/>
                  </a:lnTo>
                  <a:lnTo>
                    <a:pt x="17003" y="94066"/>
                  </a:lnTo>
                  <a:lnTo>
                    <a:pt x="17548" y="95145"/>
                  </a:lnTo>
                  <a:lnTo>
                    <a:pt x="18099" y="96235"/>
                  </a:lnTo>
                  <a:lnTo>
                    <a:pt x="18662" y="97314"/>
                  </a:lnTo>
                  <a:lnTo>
                    <a:pt x="19225" y="98393"/>
                  </a:lnTo>
                  <a:lnTo>
                    <a:pt x="19799" y="99472"/>
                  </a:lnTo>
                  <a:lnTo>
                    <a:pt x="20396" y="100562"/>
                  </a:lnTo>
                  <a:lnTo>
                    <a:pt x="20994" y="101665"/>
                  </a:lnTo>
                  <a:lnTo>
                    <a:pt x="21603" y="102756"/>
                  </a:lnTo>
                  <a:lnTo>
                    <a:pt x="22218" y="103834"/>
                  </a:lnTo>
                  <a:lnTo>
                    <a:pt x="22839" y="104925"/>
                  </a:lnTo>
                  <a:lnTo>
                    <a:pt x="23471" y="106004"/>
                  </a:lnTo>
                  <a:lnTo>
                    <a:pt x="24103" y="107083"/>
                  </a:lnTo>
                  <a:lnTo>
                    <a:pt x="24747" y="108149"/>
                  </a:lnTo>
                  <a:lnTo>
                    <a:pt x="25397" y="109216"/>
                  </a:lnTo>
                  <a:lnTo>
                    <a:pt x="26052" y="110283"/>
                  </a:lnTo>
                  <a:lnTo>
                    <a:pt x="26719" y="111338"/>
                  </a:lnTo>
                  <a:lnTo>
                    <a:pt x="27386" y="112392"/>
                  </a:lnTo>
                  <a:lnTo>
                    <a:pt x="28059" y="113435"/>
                  </a:lnTo>
                  <a:lnTo>
                    <a:pt x="28744" y="114478"/>
                  </a:lnTo>
                  <a:lnTo>
                    <a:pt x="29428" y="115521"/>
                  </a:lnTo>
                  <a:lnTo>
                    <a:pt x="30125" y="116551"/>
                  </a:lnTo>
                  <a:lnTo>
                    <a:pt x="30826" y="117570"/>
                  </a:lnTo>
                  <a:lnTo>
                    <a:pt x="31534" y="118589"/>
                  </a:lnTo>
                  <a:lnTo>
                    <a:pt x="32242" y="119596"/>
                  </a:lnTo>
                  <a:lnTo>
                    <a:pt x="32961" y="120603"/>
                  </a:lnTo>
                  <a:lnTo>
                    <a:pt x="33686" y="121610"/>
                  </a:lnTo>
                  <a:lnTo>
                    <a:pt x="34417" y="122592"/>
                  </a:lnTo>
                  <a:lnTo>
                    <a:pt x="35154" y="123575"/>
                  </a:lnTo>
                  <a:lnTo>
                    <a:pt x="35891" y="124558"/>
                  </a:lnTo>
                  <a:lnTo>
                    <a:pt x="36639" y="125529"/>
                  </a:lnTo>
                  <a:lnTo>
                    <a:pt x="37393" y="126488"/>
                  </a:lnTo>
                  <a:lnTo>
                    <a:pt x="38147" y="127447"/>
                  </a:lnTo>
                  <a:lnTo>
                    <a:pt x="38913" y="128394"/>
                  </a:lnTo>
                  <a:lnTo>
                    <a:pt x="39679" y="129328"/>
                  </a:lnTo>
                  <a:lnTo>
                    <a:pt x="40450" y="130251"/>
                  </a:lnTo>
                  <a:lnTo>
                    <a:pt x="41233" y="131174"/>
                  </a:lnTo>
                  <a:lnTo>
                    <a:pt x="42016" y="132085"/>
                  </a:lnTo>
                  <a:lnTo>
                    <a:pt x="42800" y="132996"/>
                  </a:lnTo>
                  <a:lnTo>
                    <a:pt x="43594" y="133883"/>
                  </a:lnTo>
                  <a:lnTo>
                    <a:pt x="44395" y="134770"/>
                  </a:lnTo>
                  <a:lnTo>
                    <a:pt x="45195" y="135645"/>
                  </a:lnTo>
                  <a:lnTo>
                    <a:pt x="46002" y="136508"/>
                  </a:lnTo>
                  <a:lnTo>
                    <a:pt x="46814" y="137359"/>
                  </a:lnTo>
                  <a:lnTo>
                    <a:pt x="47632" y="138210"/>
                  </a:lnTo>
                  <a:lnTo>
                    <a:pt x="48450" y="139049"/>
                  </a:lnTo>
                  <a:lnTo>
                    <a:pt x="49279" y="139864"/>
                  </a:lnTo>
                  <a:lnTo>
                    <a:pt x="50109" y="140679"/>
                  </a:lnTo>
                  <a:lnTo>
                    <a:pt x="50938" y="141482"/>
                  </a:lnTo>
                  <a:lnTo>
                    <a:pt x="51779" y="142273"/>
                  </a:lnTo>
                  <a:lnTo>
                    <a:pt x="52621" y="143052"/>
                  </a:lnTo>
                  <a:lnTo>
                    <a:pt x="53468" y="143819"/>
                  </a:lnTo>
                  <a:lnTo>
                    <a:pt x="54315" y="144575"/>
                  </a:lnTo>
                  <a:lnTo>
                    <a:pt x="55173" y="145330"/>
                  </a:lnTo>
                  <a:lnTo>
                    <a:pt x="56026" y="146061"/>
                  </a:lnTo>
                  <a:lnTo>
                    <a:pt x="56890" y="146780"/>
                  </a:lnTo>
                  <a:lnTo>
                    <a:pt x="57754" y="147487"/>
                  </a:lnTo>
                  <a:lnTo>
                    <a:pt x="58625" y="148182"/>
                  </a:lnTo>
                  <a:lnTo>
                    <a:pt x="59495" y="148866"/>
                  </a:lnTo>
                  <a:lnTo>
                    <a:pt x="60371" y="149537"/>
                  </a:lnTo>
                  <a:lnTo>
                    <a:pt x="61247" y="150196"/>
                  </a:lnTo>
                  <a:lnTo>
                    <a:pt x="62134" y="150843"/>
                  </a:lnTo>
                  <a:lnTo>
                    <a:pt x="63016" y="151466"/>
                  </a:lnTo>
                  <a:lnTo>
                    <a:pt x="63903" y="152090"/>
                  </a:lnTo>
                  <a:lnTo>
                    <a:pt x="64797" y="152689"/>
                  </a:lnTo>
                  <a:lnTo>
                    <a:pt x="65690" y="153276"/>
                  </a:lnTo>
                  <a:lnTo>
                    <a:pt x="66589" y="153852"/>
                  </a:lnTo>
                  <a:lnTo>
                    <a:pt x="67488" y="154415"/>
                  </a:lnTo>
                  <a:lnTo>
                    <a:pt x="68393" y="154954"/>
                  </a:lnTo>
                  <a:lnTo>
                    <a:pt x="69298" y="155482"/>
                  </a:lnTo>
                  <a:lnTo>
                    <a:pt x="70203" y="154954"/>
                  </a:lnTo>
                  <a:lnTo>
                    <a:pt x="71108" y="154403"/>
                  </a:lnTo>
                  <a:lnTo>
                    <a:pt x="72007" y="153852"/>
                  </a:lnTo>
                  <a:lnTo>
                    <a:pt x="72907" y="153276"/>
                  </a:lnTo>
                  <a:lnTo>
                    <a:pt x="73806" y="152689"/>
                  </a:lnTo>
                  <a:lnTo>
                    <a:pt x="74693" y="152078"/>
                  </a:lnTo>
                  <a:lnTo>
                    <a:pt x="75587" y="151466"/>
                  </a:lnTo>
                  <a:lnTo>
                    <a:pt x="76468" y="150831"/>
                  </a:lnTo>
                  <a:lnTo>
                    <a:pt x="77350" y="150184"/>
                  </a:lnTo>
                  <a:lnTo>
                    <a:pt x="78232" y="149525"/>
                  </a:lnTo>
                  <a:lnTo>
                    <a:pt x="79108" y="148866"/>
                  </a:lnTo>
                  <a:lnTo>
                    <a:pt x="79984" y="148170"/>
                  </a:lnTo>
                  <a:lnTo>
                    <a:pt x="80848" y="147475"/>
                  </a:lnTo>
                  <a:lnTo>
                    <a:pt x="81718" y="146768"/>
                  </a:lnTo>
                  <a:lnTo>
                    <a:pt x="82577" y="146049"/>
                  </a:lnTo>
                  <a:lnTo>
                    <a:pt x="83435" y="145318"/>
                  </a:lnTo>
                  <a:lnTo>
                    <a:pt x="84288" y="144575"/>
                  </a:lnTo>
                  <a:lnTo>
                    <a:pt x="85141" y="143807"/>
                  </a:lnTo>
                  <a:lnTo>
                    <a:pt x="85988" y="143040"/>
                  </a:lnTo>
                  <a:lnTo>
                    <a:pt x="86829" y="142261"/>
                  </a:lnTo>
                  <a:lnTo>
                    <a:pt x="87670" y="141470"/>
                  </a:lnTo>
                  <a:lnTo>
                    <a:pt x="88500" y="140667"/>
                  </a:lnTo>
                  <a:lnTo>
                    <a:pt x="89329" y="139852"/>
                  </a:lnTo>
                  <a:lnTo>
                    <a:pt x="90159" y="139025"/>
                  </a:lnTo>
                  <a:lnTo>
                    <a:pt x="90977" y="138186"/>
                  </a:lnTo>
                  <a:lnTo>
                    <a:pt x="91794" y="137347"/>
                  </a:lnTo>
                  <a:lnTo>
                    <a:pt x="92607" y="136496"/>
                  </a:lnTo>
                  <a:lnTo>
                    <a:pt x="93413" y="135621"/>
                  </a:lnTo>
                  <a:lnTo>
                    <a:pt x="94219" y="134746"/>
                  </a:lnTo>
                  <a:lnTo>
                    <a:pt x="95014" y="133859"/>
                  </a:lnTo>
                  <a:lnTo>
                    <a:pt x="95809" y="132972"/>
                  </a:lnTo>
                  <a:lnTo>
                    <a:pt x="96598" y="132061"/>
                  </a:lnTo>
                  <a:lnTo>
                    <a:pt x="97381" y="131150"/>
                  </a:lnTo>
                  <a:lnTo>
                    <a:pt x="98158" y="130227"/>
                  </a:lnTo>
                  <a:lnTo>
                    <a:pt x="98935" y="129304"/>
                  </a:lnTo>
                  <a:lnTo>
                    <a:pt x="99701" y="128370"/>
                  </a:lnTo>
                  <a:lnTo>
                    <a:pt x="100467" y="127423"/>
                  </a:lnTo>
                  <a:lnTo>
                    <a:pt x="101221" y="126464"/>
                  </a:lnTo>
                  <a:lnTo>
                    <a:pt x="101975" y="125505"/>
                  </a:lnTo>
                  <a:lnTo>
                    <a:pt x="102723" y="124534"/>
                  </a:lnTo>
                  <a:lnTo>
                    <a:pt x="103466" y="123551"/>
                  </a:lnTo>
                  <a:lnTo>
                    <a:pt x="104203" y="122568"/>
                  </a:lnTo>
                  <a:lnTo>
                    <a:pt x="104928" y="121574"/>
                  </a:lnTo>
                  <a:lnTo>
                    <a:pt x="105653" y="120579"/>
                  </a:lnTo>
                  <a:lnTo>
                    <a:pt x="106372" y="119572"/>
                  </a:lnTo>
                  <a:lnTo>
                    <a:pt x="107086" y="118553"/>
                  </a:lnTo>
                  <a:lnTo>
                    <a:pt x="107794" y="117546"/>
                  </a:lnTo>
                  <a:lnTo>
                    <a:pt x="108495" y="116515"/>
                  </a:lnTo>
                  <a:lnTo>
                    <a:pt x="109186" y="115485"/>
                  </a:lnTo>
                  <a:lnTo>
                    <a:pt x="109876" y="114454"/>
                  </a:lnTo>
                  <a:lnTo>
                    <a:pt x="110555" y="113411"/>
                  </a:lnTo>
                  <a:lnTo>
                    <a:pt x="111233" y="112356"/>
                  </a:lnTo>
                  <a:lnTo>
                    <a:pt x="111901" y="111302"/>
                  </a:lnTo>
                  <a:lnTo>
                    <a:pt x="112568" y="110247"/>
                  </a:lnTo>
                  <a:lnTo>
                    <a:pt x="113223" y="109180"/>
                  </a:lnTo>
                  <a:lnTo>
                    <a:pt x="113873" y="108113"/>
                  </a:lnTo>
                  <a:lnTo>
                    <a:pt x="114517" y="107047"/>
                  </a:lnTo>
                  <a:lnTo>
                    <a:pt x="115149" y="105968"/>
                  </a:lnTo>
                  <a:lnTo>
                    <a:pt x="115781" y="104889"/>
                  </a:lnTo>
                  <a:lnTo>
                    <a:pt x="116402" y="103810"/>
                  </a:lnTo>
                  <a:lnTo>
                    <a:pt x="117017" y="102720"/>
                  </a:lnTo>
                  <a:lnTo>
                    <a:pt x="117626" y="101629"/>
                  </a:lnTo>
                  <a:lnTo>
                    <a:pt x="118229" y="100526"/>
                  </a:lnTo>
                  <a:lnTo>
                    <a:pt x="118821" y="99436"/>
                  </a:lnTo>
                  <a:lnTo>
                    <a:pt x="119395" y="98357"/>
                  </a:lnTo>
                  <a:lnTo>
                    <a:pt x="119964" y="97278"/>
                  </a:lnTo>
                  <a:lnTo>
                    <a:pt x="120521" y="96199"/>
                  </a:lnTo>
                  <a:lnTo>
                    <a:pt x="121072" y="95121"/>
                  </a:lnTo>
                  <a:lnTo>
                    <a:pt x="121617" y="94030"/>
                  </a:lnTo>
                  <a:lnTo>
                    <a:pt x="122157" y="92939"/>
                  </a:lnTo>
                  <a:lnTo>
                    <a:pt x="122685" y="91848"/>
                  </a:lnTo>
                  <a:lnTo>
                    <a:pt x="123207" y="90758"/>
                  </a:lnTo>
                  <a:lnTo>
                    <a:pt x="123723" y="89667"/>
                  </a:lnTo>
                  <a:lnTo>
                    <a:pt x="124233" y="88576"/>
                  </a:lnTo>
                  <a:lnTo>
                    <a:pt x="124732" y="87486"/>
                  </a:lnTo>
                  <a:lnTo>
                    <a:pt x="125225" y="86383"/>
                  </a:lnTo>
                  <a:lnTo>
                    <a:pt x="125707" y="85292"/>
                  </a:lnTo>
                  <a:lnTo>
                    <a:pt x="126188" y="84189"/>
                  </a:lnTo>
                  <a:lnTo>
                    <a:pt x="126658" y="83099"/>
                  </a:lnTo>
                  <a:lnTo>
                    <a:pt x="127116" y="81996"/>
                  </a:lnTo>
                  <a:lnTo>
                    <a:pt x="127569" y="80905"/>
                  </a:lnTo>
                  <a:lnTo>
                    <a:pt x="128016" y="79803"/>
                  </a:lnTo>
                  <a:lnTo>
                    <a:pt x="128451" y="78712"/>
                  </a:lnTo>
                  <a:lnTo>
                    <a:pt x="128880" y="77609"/>
                  </a:lnTo>
                  <a:lnTo>
                    <a:pt x="129303" y="76518"/>
                  </a:lnTo>
                  <a:lnTo>
                    <a:pt x="129715" y="75416"/>
                  </a:lnTo>
                  <a:lnTo>
                    <a:pt x="130116" y="74325"/>
                  </a:lnTo>
                  <a:lnTo>
                    <a:pt x="130510" y="73234"/>
                  </a:lnTo>
                  <a:lnTo>
                    <a:pt x="130899" y="72144"/>
                  </a:lnTo>
                  <a:lnTo>
                    <a:pt x="131276" y="71053"/>
                  </a:lnTo>
                  <a:lnTo>
                    <a:pt x="131647" y="69962"/>
                  </a:lnTo>
                  <a:lnTo>
                    <a:pt x="132007" y="68883"/>
                  </a:lnTo>
                  <a:lnTo>
                    <a:pt x="132361" y="67793"/>
                  </a:lnTo>
                  <a:lnTo>
                    <a:pt x="132703" y="66714"/>
                  </a:lnTo>
                  <a:lnTo>
                    <a:pt x="133033" y="65635"/>
                  </a:lnTo>
                  <a:lnTo>
                    <a:pt x="133358" y="64556"/>
                  </a:lnTo>
                  <a:lnTo>
                    <a:pt x="133677" y="63490"/>
                  </a:lnTo>
                  <a:lnTo>
                    <a:pt x="133985" y="62411"/>
                  </a:lnTo>
                  <a:lnTo>
                    <a:pt x="134281" y="61344"/>
                  </a:lnTo>
                  <a:lnTo>
                    <a:pt x="134571" y="60278"/>
                  </a:lnTo>
                  <a:lnTo>
                    <a:pt x="134849" y="59223"/>
                  </a:lnTo>
                  <a:lnTo>
                    <a:pt x="135116" y="58156"/>
                  </a:lnTo>
                  <a:lnTo>
                    <a:pt x="135377" y="57113"/>
                  </a:lnTo>
                  <a:lnTo>
                    <a:pt x="135626" y="56058"/>
                  </a:lnTo>
                  <a:lnTo>
                    <a:pt x="135870" y="55016"/>
                  </a:lnTo>
                  <a:lnTo>
                    <a:pt x="136102" y="53973"/>
                  </a:lnTo>
                  <a:lnTo>
                    <a:pt x="136323" y="52930"/>
                  </a:lnTo>
                  <a:lnTo>
                    <a:pt x="136531" y="51899"/>
                  </a:lnTo>
                  <a:lnTo>
                    <a:pt x="136734" y="50881"/>
                  </a:lnTo>
                  <a:lnTo>
                    <a:pt x="136926" y="49850"/>
                  </a:lnTo>
                  <a:lnTo>
                    <a:pt x="137106" y="48843"/>
                  </a:lnTo>
                  <a:lnTo>
                    <a:pt x="137280" y="47824"/>
                  </a:lnTo>
                  <a:lnTo>
                    <a:pt x="137442" y="46817"/>
                  </a:lnTo>
                  <a:lnTo>
                    <a:pt x="137593" y="45822"/>
                  </a:lnTo>
                  <a:lnTo>
                    <a:pt x="137732" y="44828"/>
                  </a:lnTo>
                  <a:lnTo>
                    <a:pt x="137866" y="43845"/>
                  </a:lnTo>
                  <a:lnTo>
                    <a:pt x="137982" y="42862"/>
                  </a:lnTo>
                  <a:lnTo>
                    <a:pt x="138092" y="41879"/>
                  </a:lnTo>
                  <a:lnTo>
                    <a:pt x="138191" y="40920"/>
                  </a:lnTo>
                  <a:lnTo>
                    <a:pt x="138278" y="39949"/>
                  </a:lnTo>
                  <a:lnTo>
                    <a:pt x="138359" y="39002"/>
                  </a:lnTo>
                  <a:lnTo>
                    <a:pt x="138423" y="38056"/>
                  </a:lnTo>
                  <a:lnTo>
                    <a:pt x="138481" y="37109"/>
                  </a:lnTo>
                  <a:lnTo>
                    <a:pt x="138527" y="36174"/>
                  </a:lnTo>
                  <a:lnTo>
                    <a:pt x="138562" y="35251"/>
                  </a:lnTo>
                  <a:lnTo>
                    <a:pt x="138585" y="34340"/>
                  </a:lnTo>
                  <a:lnTo>
                    <a:pt x="138597" y="33429"/>
                  </a:lnTo>
                  <a:lnTo>
                    <a:pt x="138597" y="32530"/>
                  </a:lnTo>
                  <a:lnTo>
                    <a:pt x="138585" y="31631"/>
                  </a:lnTo>
                  <a:lnTo>
                    <a:pt x="138562" y="30756"/>
                  </a:lnTo>
                  <a:lnTo>
                    <a:pt x="138533" y="29881"/>
                  </a:lnTo>
                  <a:lnTo>
                    <a:pt x="138486" y="29006"/>
                  </a:lnTo>
                  <a:lnTo>
                    <a:pt x="138428" y="28155"/>
                  </a:lnTo>
                  <a:lnTo>
                    <a:pt x="138365" y="27304"/>
                  </a:lnTo>
                  <a:lnTo>
                    <a:pt x="138283" y="26465"/>
                  </a:lnTo>
                  <a:lnTo>
                    <a:pt x="138196" y="25638"/>
                  </a:lnTo>
                  <a:lnTo>
                    <a:pt x="138092" y="24823"/>
                  </a:lnTo>
                  <a:lnTo>
                    <a:pt x="137976" y="24008"/>
                  </a:lnTo>
                  <a:lnTo>
                    <a:pt x="137848" y="23205"/>
                  </a:lnTo>
                  <a:lnTo>
                    <a:pt x="137709" y="22426"/>
                  </a:lnTo>
                  <a:lnTo>
                    <a:pt x="137564" y="21647"/>
                  </a:lnTo>
                  <a:lnTo>
                    <a:pt x="137402" y="20880"/>
                  </a:lnTo>
                  <a:lnTo>
                    <a:pt x="137222" y="20125"/>
                  </a:lnTo>
                  <a:lnTo>
                    <a:pt x="137036" y="19370"/>
                  </a:lnTo>
                  <a:lnTo>
                    <a:pt x="136839" y="18638"/>
                  </a:lnTo>
                  <a:lnTo>
                    <a:pt x="136624" y="17919"/>
                  </a:lnTo>
                  <a:lnTo>
                    <a:pt x="136404" y="17212"/>
                  </a:lnTo>
                  <a:lnTo>
                    <a:pt x="136166" y="16505"/>
                  </a:lnTo>
                  <a:lnTo>
                    <a:pt x="135917" y="15822"/>
                  </a:lnTo>
                  <a:lnTo>
                    <a:pt x="135655" y="15139"/>
                  </a:lnTo>
                  <a:lnTo>
                    <a:pt x="135377" y="14479"/>
                  </a:lnTo>
                  <a:lnTo>
                    <a:pt x="135093" y="13832"/>
                  </a:lnTo>
                  <a:lnTo>
                    <a:pt x="134791" y="13197"/>
                  </a:lnTo>
                  <a:lnTo>
                    <a:pt x="134478" y="12562"/>
                  </a:lnTo>
                  <a:lnTo>
                    <a:pt x="134153" y="11950"/>
                  </a:lnTo>
                  <a:lnTo>
                    <a:pt x="133817" y="11351"/>
                  </a:lnTo>
                  <a:lnTo>
                    <a:pt x="133463" y="10764"/>
                  </a:lnTo>
                  <a:lnTo>
                    <a:pt x="133097" y="10200"/>
                  </a:lnTo>
                  <a:lnTo>
                    <a:pt x="132714" y="9637"/>
                  </a:lnTo>
                  <a:lnTo>
                    <a:pt x="132326" y="9086"/>
                  </a:lnTo>
                  <a:lnTo>
                    <a:pt x="131920" y="8558"/>
                  </a:lnTo>
                  <a:lnTo>
                    <a:pt x="131502" y="8043"/>
                  </a:lnTo>
                  <a:lnTo>
                    <a:pt x="131067" y="7539"/>
                  </a:lnTo>
                  <a:lnTo>
                    <a:pt x="130620" y="7048"/>
                  </a:lnTo>
                  <a:lnTo>
                    <a:pt x="130162" y="6581"/>
                  </a:lnTo>
                  <a:lnTo>
                    <a:pt x="129692" y="6125"/>
                  </a:lnTo>
                  <a:lnTo>
                    <a:pt x="129205" y="5682"/>
                  </a:lnTo>
                  <a:lnTo>
                    <a:pt x="128700" y="5250"/>
                  </a:lnTo>
                  <a:lnTo>
                    <a:pt x="128184" y="4831"/>
                  </a:lnTo>
                  <a:lnTo>
                    <a:pt x="127656" y="4435"/>
                  </a:lnTo>
                  <a:lnTo>
                    <a:pt x="127116" y="4064"/>
                  </a:lnTo>
                  <a:lnTo>
                    <a:pt x="126560" y="3692"/>
                  </a:lnTo>
                  <a:lnTo>
                    <a:pt x="125985" y="3344"/>
                  </a:lnTo>
                  <a:lnTo>
                    <a:pt x="125399" y="3009"/>
                  </a:lnTo>
                  <a:lnTo>
                    <a:pt x="124802" y="2697"/>
                  </a:lnTo>
                  <a:lnTo>
                    <a:pt x="124187" y="2397"/>
                  </a:lnTo>
                  <a:lnTo>
                    <a:pt x="123555" y="2110"/>
                  </a:lnTo>
                  <a:lnTo>
                    <a:pt x="122911" y="1846"/>
                  </a:lnTo>
                  <a:lnTo>
                    <a:pt x="122255" y="1594"/>
                  </a:lnTo>
                  <a:lnTo>
                    <a:pt x="121582" y="1367"/>
                  </a:lnTo>
                  <a:lnTo>
                    <a:pt x="120898" y="1151"/>
                  </a:lnTo>
                  <a:lnTo>
                    <a:pt x="120196" y="959"/>
                  </a:lnTo>
                  <a:lnTo>
                    <a:pt x="119477" y="779"/>
                  </a:lnTo>
                  <a:lnTo>
                    <a:pt x="118746" y="612"/>
                  </a:lnTo>
                  <a:lnTo>
                    <a:pt x="117997" y="468"/>
                  </a:lnTo>
                  <a:lnTo>
                    <a:pt x="117237" y="348"/>
                  </a:lnTo>
                  <a:lnTo>
                    <a:pt x="116460" y="240"/>
                  </a:lnTo>
                  <a:lnTo>
                    <a:pt x="115665" y="156"/>
                  </a:lnTo>
                  <a:lnTo>
                    <a:pt x="114859" y="84"/>
                  </a:lnTo>
                  <a:lnTo>
                    <a:pt x="114035" y="36"/>
                  </a:lnTo>
                  <a:lnTo>
                    <a:pt x="113194" y="12"/>
                  </a:lnTo>
                  <a:lnTo>
                    <a:pt x="112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4"/>
            <p:cNvSpPr/>
            <p:nvPr/>
          </p:nvSpPr>
          <p:spPr>
            <a:xfrm>
              <a:off x="-2674600" y="-5794400"/>
              <a:ext cx="3464925" cy="3887050"/>
            </a:xfrm>
            <a:custGeom>
              <a:avLst/>
              <a:gdLst/>
              <a:ahLst/>
              <a:cxnLst/>
              <a:rect l="l" t="t" r="r" b="b"/>
              <a:pathLst>
                <a:path w="138597" h="155482" fill="none" extrusionOk="0">
                  <a:moveTo>
                    <a:pt x="118821" y="99436"/>
                  </a:moveTo>
                  <a:lnTo>
                    <a:pt x="118821" y="99436"/>
                  </a:lnTo>
                  <a:lnTo>
                    <a:pt x="118229" y="100526"/>
                  </a:lnTo>
                  <a:lnTo>
                    <a:pt x="117626" y="101629"/>
                  </a:lnTo>
                  <a:lnTo>
                    <a:pt x="117017" y="102720"/>
                  </a:lnTo>
                  <a:lnTo>
                    <a:pt x="116402" y="103810"/>
                  </a:lnTo>
                  <a:lnTo>
                    <a:pt x="115781" y="104889"/>
                  </a:lnTo>
                  <a:lnTo>
                    <a:pt x="115149" y="105968"/>
                  </a:lnTo>
                  <a:lnTo>
                    <a:pt x="114517" y="107047"/>
                  </a:lnTo>
                  <a:lnTo>
                    <a:pt x="113873" y="108113"/>
                  </a:lnTo>
                  <a:lnTo>
                    <a:pt x="113223" y="109180"/>
                  </a:lnTo>
                  <a:lnTo>
                    <a:pt x="112568" y="110247"/>
                  </a:lnTo>
                  <a:lnTo>
                    <a:pt x="111901" y="111302"/>
                  </a:lnTo>
                  <a:lnTo>
                    <a:pt x="111233" y="112356"/>
                  </a:lnTo>
                  <a:lnTo>
                    <a:pt x="110555" y="113411"/>
                  </a:lnTo>
                  <a:lnTo>
                    <a:pt x="109876" y="114454"/>
                  </a:lnTo>
                  <a:lnTo>
                    <a:pt x="109186" y="115485"/>
                  </a:lnTo>
                  <a:lnTo>
                    <a:pt x="108495" y="116515"/>
                  </a:lnTo>
                  <a:lnTo>
                    <a:pt x="107794" y="117546"/>
                  </a:lnTo>
                  <a:lnTo>
                    <a:pt x="107086" y="118553"/>
                  </a:lnTo>
                  <a:lnTo>
                    <a:pt x="106372" y="119572"/>
                  </a:lnTo>
                  <a:lnTo>
                    <a:pt x="105653" y="120579"/>
                  </a:lnTo>
                  <a:lnTo>
                    <a:pt x="104928" y="121574"/>
                  </a:lnTo>
                  <a:lnTo>
                    <a:pt x="104203" y="122568"/>
                  </a:lnTo>
                  <a:lnTo>
                    <a:pt x="103466" y="123551"/>
                  </a:lnTo>
                  <a:lnTo>
                    <a:pt x="102723" y="124534"/>
                  </a:lnTo>
                  <a:lnTo>
                    <a:pt x="101975" y="125505"/>
                  </a:lnTo>
                  <a:lnTo>
                    <a:pt x="101221" y="126464"/>
                  </a:lnTo>
                  <a:lnTo>
                    <a:pt x="100467" y="127423"/>
                  </a:lnTo>
                  <a:lnTo>
                    <a:pt x="99701" y="128370"/>
                  </a:lnTo>
                  <a:lnTo>
                    <a:pt x="98935" y="129304"/>
                  </a:lnTo>
                  <a:lnTo>
                    <a:pt x="98158" y="130227"/>
                  </a:lnTo>
                  <a:lnTo>
                    <a:pt x="97381" y="131150"/>
                  </a:lnTo>
                  <a:lnTo>
                    <a:pt x="96598" y="132061"/>
                  </a:lnTo>
                  <a:lnTo>
                    <a:pt x="95809" y="132972"/>
                  </a:lnTo>
                  <a:lnTo>
                    <a:pt x="95014" y="133859"/>
                  </a:lnTo>
                  <a:lnTo>
                    <a:pt x="94219" y="134746"/>
                  </a:lnTo>
                  <a:lnTo>
                    <a:pt x="93413" y="135621"/>
                  </a:lnTo>
                  <a:lnTo>
                    <a:pt x="92607" y="136496"/>
                  </a:lnTo>
                  <a:lnTo>
                    <a:pt x="91794" y="137347"/>
                  </a:lnTo>
                  <a:lnTo>
                    <a:pt x="90977" y="138186"/>
                  </a:lnTo>
                  <a:lnTo>
                    <a:pt x="90159" y="139025"/>
                  </a:lnTo>
                  <a:lnTo>
                    <a:pt x="89329" y="139852"/>
                  </a:lnTo>
                  <a:lnTo>
                    <a:pt x="88500" y="140667"/>
                  </a:lnTo>
                  <a:lnTo>
                    <a:pt x="87670" y="141470"/>
                  </a:lnTo>
                  <a:lnTo>
                    <a:pt x="86829" y="142261"/>
                  </a:lnTo>
                  <a:lnTo>
                    <a:pt x="85988" y="143040"/>
                  </a:lnTo>
                  <a:lnTo>
                    <a:pt x="85141" y="143807"/>
                  </a:lnTo>
                  <a:lnTo>
                    <a:pt x="84288" y="144575"/>
                  </a:lnTo>
                  <a:lnTo>
                    <a:pt x="83435" y="145318"/>
                  </a:lnTo>
                  <a:lnTo>
                    <a:pt x="82577" y="146049"/>
                  </a:lnTo>
                  <a:lnTo>
                    <a:pt x="81718" y="146768"/>
                  </a:lnTo>
                  <a:lnTo>
                    <a:pt x="80848" y="147475"/>
                  </a:lnTo>
                  <a:lnTo>
                    <a:pt x="79984" y="148170"/>
                  </a:lnTo>
                  <a:lnTo>
                    <a:pt x="79108" y="148866"/>
                  </a:lnTo>
                  <a:lnTo>
                    <a:pt x="78232" y="149525"/>
                  </a:lnTo>
                  <a:lnTo>
                    <a:pt x="77350" y="150184"/>
                  </a:lnTo>
                  <a:lnTo>
                    <a:pt x="76468" y="150831"/>
                  </a:lnTo>
                  <a:lnTo>
                    <a:pt x="75587" y="151466"/>
                  </a:lnTo>
                  <a:lnTo>
                    <a:pt x="74693" y="152078"/>
                  </a:lnTo>
                  <a:lnTo>
                    <a:pt x="73806" y="152689"/>
                  </a:lnTo>
                  <a:lnTo>
                    <a:pt x="72907" y="153276"/>
                  </a:lnTo>
                  <a:lnTo>
                    <a:pt x="72007" y="153852"/>
                  </a:lnTo>
                  <a:lnTo>
                    <a:pt x="71108" y="154403"/>
                  </a:lnTo>
                  <a:lnTo>
                    <a:pt x="70203" y="154954"/>
                  </a:lnTo>
                  <a:lnTo>
                    <a:pt x="69298" y="155482"/>
                  </a:lnTo>
                  <a:lnTo>
                    <a:pt x="69298" y="155482"/>
                  </a:lnTo>
                  <a:lnTo>
                    <a:pt x="68393" y="154954"/>
                  </a:lnTo>
                  <a:lnTo>
                    <a:pt x="67488" y="154415"/>
                  </a:lnTo>
                  <a:lnTo>
                    <a:pt x="66589" y="153852"/>
                  </a:lnTo>
                  <a:lnTo>
                    <a:pt x="65690" y="153276"/>
                  </a:lnTo>
                  <a:lnTo>
                    <a:pt x="64797" y="152689"/>
                  </a:lnTo>
                  <a:lnTo>
                    <a:pt x="63903" y="152090"/>
                  </a:lnTo>
                  <a:lnTo>
                    <a:pt x="63016" y="151466"/>
                  </a:lnTo>
                  <a:lnTo>
                    <a:pt x="62134" y="150843"/>
                  </a:lnTo>
                  <a:lnTo>
                    <a:pt x="61247" y="150196"/>
                  </a:lnTo>
                  <a:lnTo>
                    <a:pt x="60371" y="149537"/>
                  </a:lnTo>
                  <a:lnTo>
                    <a:pt x="59495" y="148866"/>
                  </a:lnTo>
                  <a:lnTo>
                    <a:pt x="58625" y="148182"/>
                  </a:lnTo>
                  <a:lnTo>
                    <a:pt x="57754" y="147487"/>
                  </a:lnTo>
                  <a:lnTo>
                    <a:pt x="56890" y="146780"/>
                  </a:lnTo>
                  <a:lnTo>
                    <a:pt x="56026" y="146061"/>
                  </a:lnTo>
                  <a:lnTo>
                    <a:pt x="55173" y="145330"/>
                  </a:lnTo>
                  <a:lnTo>
                    <a:pt x="54315" y="144575"/>
                  </a:lnTo>
                  <a:lnTo>
                    <a:pt x="53468" y="143819"/>
                  </a:lnTo>
                  <a:lnTo>
                    <a:pt x="52621" y="143052"/>
                  </a:lnTo>
                  <a:lnTo>
                    <a:pt x="51779" y="142273"/>
                  </a:lnTo>
                  <a:lnTo>
                    <a:pt x="50938" y="141482"/>
                  </a:lnTo>
                  <a:lnTo>
                    <a:pt x="50109" y="140679"/>
                  </a:lnTo>
                  <a:lnTo>
                    <a:pt x="49279" y="139864"/>
                  </a:lnTo>
                  <a:lnTo>
                    <a:pt x="48450" y="139049"/>
                  </a:lnTo>
                  <a:lnTo>
                    <a:pt x="47632" y="138210"/>
                  </a:lnTo>
                  <a:lnTo>
                    <a:pt x="46814" y="137359"/>
                  </a:lnTo>
                  <a:lnTo>
                    <a:pt x="46002" y="136508"/>
                  </a:lnTo>
                  <a:lnTo>
                    <a:pt x="45195" y="135645"/>
                  </a:lnTo>
                  <a:lnTo>
                    <a:pt x="44395" y="134770"/>
                  </a:lnTo>
                  <a:lnTo>
                    <a:pt x="43594" y="133883"/>
                  </a:lnTo>
                  <a:lnTo>
                    <a:pt x="42800" y="132996"/>
                  </a:lnTo>
                  <a:lnTo>
                    <a:pt x="42016" y="132085"/>
                  </a:lnTo>
                  <a:lnTo>
                    <a:pt x="41233" y="131174"/>
                  </a:lnTo>
                  <a:lnTo>
                    <a:pt x="40450" y="130251"/>
                  </a:lnTo>
                  <a:lnTo>
                    <a:pt x="39679" y="129328"/>
                  </a:lnTo>
                  <a:lnTo>
                    <a:pt x="38913" y="128394"/>
                  </a:lnTo>
                  <a:lnTo>
                    <a:pt x="38147" y="127447"/>
                  </a:lnTo>
                  <a:lnTo>
                    <a:pt x="37393" y="126488"/>
                  </a:lnTo>
                  <a:lnTo>
                    <a:pt x="36639" y="125529"/>
                  </a:lnTo>
                  <a:lnTo>
                    <a:pt x="35891" y="124558"/>
                  </a:lnTo>
                  <a:lnTo>
                    <a:pt x="35154" y="123575"/>
                  </a:lnTo>
                  <a:lnTo>
                    <a:pt x="34417" y="122592"/>
                  </a:lnTo>
                  <a:lnTo>
                    <a:pt x="33686" y="121610"/>
                  </a:lnTo>
                  <a:lnTo>
                    <a:pt x="32961" y="120603"/>
                  </a:lnTo>
                  <a:lnTo>
                    <a:pt x="32242" y="119596"/>
                  </a:lnTo>
                  <a:lnTo>
                    <a:pt x="31534" y="118589"/>
                  </a:lnTo>
                  <a:lnTo>
                    <a:pt x="30826" y="117570"/>
                  </a:lnTo>
                  <a:lnTo>
                    <a:pt x="30125" y="116551"/>
                  </a:lnTo>
                  <a:lnTo>
                    <a:pt x="29428" y="115521"/>
                  </a:lnTo>
                  <a:lnTo>
                    <a:pt x="28744" y="114478"/>
                  </a:lnTo>
                  <a:lnTo>
                    <a:pt x="28059" y="113435"/>
                  </a:lnTo>
                  <a:lnTo>
                    <a:pt x="27386" y="112392"/>
                  </a:lnTo>
                  <a:lnTo>
                    <a:pt x="26719" y="111338"/>
                  </a:lnTo>
                  <a:lnTo>
                    <a:pt x="26052" y="110283"/>
                  </a:lnTo>
                  <a:lnTo>
                    <a:pt x="25397" y="109216"/>
                  </a:lnTo>
                  <a:lnTo>
                    <a:pt x="24747" y="108149"/>
                  </a:lnTo>
                  <a:lnTo>
                    <a:pt x="24103" y="107083"/>
                  </a:lnTo>
                  <a:lnTo>
                    <a:pt x="23471" y="106004"/>
                  </a:lnTo>
                  <a:lnTo>
                    <a:pt x="22839" y="104925"/>
                  </a:lnTo>
                  <a:lnTo>
                    <a:pt x="22218" y="103834"/>
                  </a:lnTo>
                  <a:lnTo>
                    <a:pt x="21603" y="102756"/>
                  </a:lnTo>
                  <a:lnTo>
                    <a:pt x="20994" y="101665"/>
                  </a:lnTo>
                  <a:lnTo>
                    <a:pt x="20396" y="100562"/>
                  </a:lnTo>
                  <a:lnTo>
                    <a:pt x="19799" y="99472"/>
                  </a:lnTo>
                  <a:lnTo>
                    <a:pt x="19799" y="99472"/>
                  </a:lnTo>
                  <a:lnTo>
                    <a:pt x="19225" y="98393"/>
                  </a:lnTo>
                  <a:lnTo>
                    <a:pt x="18662" y="97314"/>
                  </a:lnTo>
                  <a:lnTo>
                    <a:pt x="18099" y="96235"/>
                  </a:lnTo>
                  <a:lnTo>
                    <a:pt x="17548" y="95145"/>
                  </a:lnTo>
                  <a:lnTo>
                    <a:pt x="17003" y="94066"/>
                  </a:lnTo>
                  <a:lnTo>
                    <a:pt x="16463" y="92975"/>
                  </a:lnTo>
                  <a:lnTo>
                    <a:pt x="15930" y="91884"/>
                  </a:lnTo>
                  <a:lnTo>
                    <a:pt x="15408" y="90794"/>
                  </a:lnTo>
                  <a:lnTo>
                    <a:pt x="14891" y="89703"/>
                  </a:lnTo>
                  <a:lnTo>
                    <a:pt x="14387" y="88612"/>
                  </a:lnTo>
                  <a:lnTo>
                    <a:pt x="13882" y="87522"/>
                  </a:lnTo>
                  <a:lnTo>
                    <a:pt x="13389" y="86419"/>
                  </a:lnTo>
                  <a:lnTo>
                    <a:pt x="12907" y="85328"/>
                  </a:lnTo>
                  <a:lnTo>
                    <a:pt x="12426" y="84225"/>
                  </a:lnTo>
                  <a:lnTo>
                    <a:pt x="11956" y="83135"/>
                  </a:lnTo>
                  <a:lnTo>
                    <a:pt x="11498" y="82032"/>
                  </a:lnTo>
                  <a:lnTo>
                    <a:pt x="11045" y="80941"/>
                  </a:lnTo>
                  <a:lnTo>
                    <a:pt x="10599" y="79839"/>
                  </a:lnTo>
                  <a:lnTo>
                    <a:pt x="10158" y="78736"/>
                  </a:lnTo>
                  <a:lnTo>
                    <a:pt x="9728" y="77645"/>
                  </a:lnTo>
                  <a:lnTo>
                    <a:pt x="9311" y="76554"/>
                  </a:lnTo>
                  <a:lnTo>
                    <a:pt x="8899" y="75452"/>
                  </a:lnTo>
                  <a:lnTo>
                    <a:pt x="8493" y="74361"/>
                  </a:lnTo>
                  <a:lnTo>
                    <a:pt x="8098" y="73270"/>
                  </a:lnTo>
                  <a:lnTo>
                    <a:pt x="7710" y="72180"/>
                  </a:lnTo>
                  <a:lnTo>
                    <a:pt x="7333" y="71089"/>
                  </a:lnTo>
                  <a:lnTo>
                    <a:pt x="6961" y="69998"/>
                  </a:lnTo>
                  <a:lnTo>
                    <a:pt x="6602" y="68907"/>
                  </a:lnTo>
                  <a:lnTo>
                    <a:pt x="6248" y="67829"/>
                  </a:lnTo>
                  <a:lnTo>
                    <a:pt x="5906" y="66750"/>
                  </a:lnTo>
                  <a:lnTo>
                    <a:pt x="5569" y="65659"/>
                  </a:lnTo>
                  <a:lnTo>
                    <a:pt x="5244" y="64592"/>
                  </a:lnTo>
                  <a:lnTo>
                    <a:pt x="4931" y="63514"/>
                  </a:lnTo>
                  <a:lnTo>
                    <a:pt x="4624" y="62447"/>
                  </a:lnTo>
                  <a:lnTo>
                    <a:pt x="4322" y="61368"/>
                  </a:lnTo>
                  <a:lnTo>
                    <a:pt x="4038" y="60313"/>
                  </a:lnTo>
                  <a:lnTo>
                    <a:pt x="3759" y="59247"/>
                  </a:lnTo>
                  <a:lnTo>
                    <a:pt x="3487" y="58192"/>
                  </a:lnTo>
                  <a:lnTo>
                    <a:pt x="3226" y="57137"/>
                  </a:lnTo>
                  <a:lnTo>
                    <a:pt x="2976" y="56082"/>
                  </a:lnTo>
                  <a:lnTo>
                    <a:pt x="2732" y="55040"/>
                  </a:lnTo>
                  <a:lnTo>
                    <a:pt x="2500" y="53997"/>
                  </a:lnTo>
                  <a:lnTo>
                    <a:pt x="2280" y="52966"/>
                  </a:lnTo>
                  <a:lnTo>
                    <a:pt x="2071" y="51935"/>
                  </a:lnTo>
                  <a:lnTo>
                    <a:pt x="1868" y="50905"/>
                  </a:lnTo>
                  <a:lnTo>
                    <a:pt x="1677" y="49886"/>
                  </a:lnTo>
                  <a:lnTo>
                    <a:pt x="1497" y="48867"/>
                  </a:lnTo>
                  <a:lnTo>
                    <a:pt x="1323" y="47848"/>
                  </a:lnTo>
                  <a:lnTo>
                    <a:pt x="1160" y="46841"/>
                  </a:lnTo>
                  <a:lnTo>
                    <a:pt x="1010" y="45846"/>
                  </a:lnTo>
                  <a:lnTo>
                    <a:pt x="870" y="44852"/>
                  </a:lnTo>
                  <a:lnTo>
                    <a:pt x="737" y="43869"/>
                  </a:lnTo>
                  <a:lnTo>
                    <a:pt x="615" y="42886"/>
                  </a:lnTo>
                  <a:lnTo>
                    <a:pt x="505" y="41903"/>
                  </a:lnTo>
                  <a:lnTo>
                    <a:pt x="406" y="40932"/>
                  </a:lnTo>
                  <a:lnTo>
                    <a:pt x="319" y="39973"/>
                  </a:lnTo>
                  <a:lnTo>
                    <a:pt x="244" y="39014"/>
                  </a:lnTo>
                  <a:lnTo>
                    <a:pt x="174" y="38068"/>
                  </a:lnTo>
                  <a:lnTo>
                    <a:pt x="116" y="37133"/>
                  </a:lnTo>
                  <a:lnTo>
                    <a:pt x="70" y="36198"/>
                  </a:lnTo>
                  <a:lnTo>
                    <a:pt x="41" y="35275"/>
                  </a:lnTo>
                  <a:lnTo>
                    <a:pt x="18" y="34352"/>
                  </a:lnTo>
                  <a:lnTo>
                    <a:pt x="0" y="33441"/>
                  </a:lnTo>
                  <a:lnTo>
                    <a:pt x="0" y="32542"/>
                  </a:lnTo>
                  <a:lnTo>
                    <a:pt x="12" y="31655"/>
                  </a:lnTo>
                  <a:lnTo>
                    <a:pt x="35" y="30768"/>
                  </a:lnTo>
                  <a:lnTo>
                    <a:pt x="64" y="29893"/>
                  </a:lnTo>
                  <a:lnTo>
                    <a:pt x="110" y="29030"/>
                  </a:lnTo>
                  <a:lnTo>
                    <a:pt x="168" y="28167"/>
                  </a:lnTo>
                  <a:lnTo>
                    <a:pt x="232" y="27316"/>
                  </a:lnTo>
                  <a:lnTo>
                    <a:pt x="313" y="26477"/>
                  </a:lnTo>
                  <a:lnTo>
                    <a:pt x="406" y="25650"/>
                  </a:lnTo>
                  <a:lnTo>
                    <a:pt x="505" y="24835"/>
                  </a:lnTo>
                  <a:lnTo>
                    <a:pt x="621" y="24020"/>
                  </a:lnTo>
                  <a:lnTo>
                    <a:pt x="749" y="23229"/>
                  </a:lnTo>
                  <a:lnTo>
                    <a:pt x="888" y="22438"/>
                  </a:lnTo>
                  <a:lnTo>
                    <a:pt x="1033" y="21659"/>
                  </a:lnTo>
                  <a:lnTo>
                    <a:pt x="1195" y="20892"/>
                  </a:lnTo>
                  <a:lnTo>
                    <a:pt x="1375" y="20137"/>
                  </a:lnTo>
                  <a:lnTo>
                    <a:pt x="1561" y="19382"/>
                  </a:lnTo>
                  <a:lnTo>
                    <a:pt x="1758" y="18650"/>
                  </a:lnTo>
                  <a:lnTo>
                    <a:pt x="1973" y="17931"/>
                  </a:lnTo>
                  <a:lnTo>
                    <a:pt x="2193" y="17212"/>
                  </a:lnTo>
                  <a:lnTo>
                    <a:pt x="2431" y="16517"/>
                  </a:lnTo>
                  <a:lnTo>
                    <a:pt x="2680" y="15834"/>
                  </a:lnTo>
                  <a:lnTo>
                    <a:pt x="2941" y="15150"/>
                  </a:lnTo>
                  <a:lnTo>
                    <a:pt x="3214" y="14491"/>
                  </a:lnTo>
                  <a:lnTo>
                    <a:pt x="3504" y="13844"/>
                  </a:lnTo>
                  <a:lnTo>
                    <a:pt x="3806" y="13197"/>
                  </a:lnTo>
                  <a:lnTo>
                    <a:pt x="4119" y="12574"/>
                  </a:lnTo>
                  <a:lnTo>
                    <a:pt x="4444" y="11962"/>
                  </a:lnTo>
                  <a:lnTo>
                    <a:pt x="4780" y="11363"/>
                  </a:lnTo>
                  <a:lnTo>
                    <a:pt x="5134" y="10776"/>
                  </a:lnTo>
                  <a:lnTo>
                    <a:pt x="5499" y="10200"/>
                  </a:lnTo>
                  <a:lnTo>
                    <a:pt x="5877" y="9637"/>
                  </a:lnTo>
                  <a:lnTo>
                    <a:pt x="6271" y="9098"/>
                  </a:lnTo>
                  <a:lnTo>
                    <a:pt x="6677" y="8570"/>
                  </a:lnTo>
                  <a:lnTo>
                    <a:pt x="7095" y="8043"/>
                  </a:lnTo>
                  <a:lnTo>
                    <a:pt x="7530" y="7539"/>
                  </a:lnTo>
                  <a:lnTo>
                    <a:pt x="7977" y="7060"/>
                  </a:lnTo>
                  <a:lnTo>
                    <a:pt x="8435" y="6581"/>
                  </a:lnTo>
                  <a:lnTo>
                    <a:pt x="8905" y="6125"/>
                  </a:lnTo>
                  <a:lnTo>
                    <a:pt x="9392" y="5682"/>
                  </a:lnTo>
                  <a:lnTo>
                    <a:pt x="9897" y="5250"/>
                  </a:lnTo>
                  <a:lnTo>
                    <a:pt x="10413" y="4843"/>
                  </a:lnTo>
                  <a:lnTo>
                    <a:pt x="10941" y="4447"/>
                  </a:lnTo>
                  <a:lnTo>
                    <a:pt x="11480" y="4064"/>
                  </a:lnTo>
                  <a:lnTo>
                    <a:pt x="12037" y="3692"/>
                  </a:lnTo>
                  <a:lnTo>
                    <a:pt x="12611" y="3344"/>
                  </a:lnTo>
                  <a:lnTo>
                    <a:pt x="13197" y="3009"/>
                  </a:lnTo>
                  <a:lnTo>
                    <a:pt x="13795" y="2697"/>
                  </a:lnTo>
                  <a:lnTo>
                    <a:pt x="14410" y="2397"/>
                  </a:lnTo>
                  <a:lnTo>
                    <a:pt x="15042" y="2110"/>
                  </a:lnTo>
                  <a:lnTo>
                    <a:pt x="15686" y="1846"/>
                  </a:lnTo>
                  <a:lnTo>
                    <a:pt x="16341" y="1594"/>
                  </a:lnTo>
                  <a:lnTo>
                    <a:pt x="17014" y="1367"/>
                  </a:lnTo>
                  <a:lnTo>
                    <a:pt x="17705" y="1151"/>
                  </a:lnTo>
                  <a:lnTo>
                    <a:pt x="18407" y="959"/>
                  </a:lnTo>
                  <a:lnTo>
                    <a:pt x="19120" y="779"/>
                  </a:lnTo>
                  <a:lnTo>
                    <a:pt x="19851" y="612"/>
                  </a:lnTo>
                  <a:lnTo>
                    <a:pt x="20599" y="468"/>
                  </a:lnTo>
                  <a:lnTo>
                    <a:pt x="21365" y="348"/>
                  </a:lnTo>
                  <a:lnTo>
                    <a:pt x="22142" y="240"/>
                  </a:lnTo>
                  <a:lnTo>
                    <a:pt x="22931" y="156"/>
                  </a:lnTo>
                  <a:lnTo>
                    <a:pt x="23743" y="84"/>
                  </a:lnTo>
                  <a:lnTo>
                    <a:pt x="24561" y="36"/>
                  </a:lnTo>
                  <a:lnTo>
                    <a:pt x="25403" y="12"/>
                  </a:lnTo>
                  <a:lnTo>
                    <a:pt x="26255" y="0"/>
                  </a:lnTo>
                  <a:lnTo>
                    <a:pt x="112341" y="0"/>
                  </a:lnTo>
                  <a:lnTo>
                    <a:pt x="112341" y="0"/>
                  </a:lnTo>
                  <a:lnTo>
                    <a:pt x="113194" y="12"/>
                  </a:lnTo>
                  <a:lnTo>
                    <a:pt x="114035" y="36"/>
                  </a:lnTo>
                  <a:lnTo>
                    <a:pt x="114859" y="84"/>
                  </a:lnTo>
                  <a:lnTo>
                    <a:pt x="115665" y="156"/>
                  </a:lnTo>
                  <a:lnTo>
                    <a:pt x="116460" y="240"/>
                  </a:lnTo>
                  <a:lnTo>
                    <a:pt x="117237" y="348"/>
                  </a:lnTo>
                  <a:lnTo>
                    <a:pt x="117997" y="468"/>
                  </a:lnTo>
                  <a:lnTo>
                    <a:pt x="118746" y="612"/>
                  </a:lnTo>
                  <a:lnTo>
                    <a:pt x="119477" y="779"/>
                  </a:lnTo>
                  <a:lnTo>
                    <a:pt x="120196" y="959"/>
                  </a:lnTo>
                  <a:lnTo>
                    <a:pt x="120898" y="1151"/>
                  </a:lnTo>
                  <a:lnTo>
                    <a:pt x="121582" y="1367"/>
                  </a:lnTo>
                  <a:lnTo>
                    <a:pt x="122255" y="1594"/>
                  </a:lnTo>
                  <a:lnTo>
                    <a:pt x="122911" y="1846"/>
                  </a:lnTo>
                  <a:lnTo>
                    <a:pt x="123555" y="2110"/>
                  </a:lnTo>
                  <a:lnTo>
                    <a:pt x="124187" y="2397"/>
                  </a:lnTo>
                  <a:lnTo>
                    <a:pt x="124802" y="2697"/>
                  </a:lnTo>
                  <a:lnTo>
                    <a:pt x="125399" y="3009"/>
                  </a:lnTo>
                  <a:lnTo>
                    <a:pt x="125985" y="3344"/>
                  </a:lnTo>
                  <a:lnTo>
                    <a:pt x="126560" y="3692"/>
                  </a:lnTo>
                  <a:lnTo>
                    <a:pt x="127116" y="4064"/>
                  </a:lnTo>
                  <a:lnTo>
                    <a:pt x="127656" y="4435"/>
                  </a:lnTo>
                  <a:lnTo>
                    <a:pt x="128184" y="4831"/>
                  </a:lnTo>
                  <a:lnTo>
                    <a:pt x="128700" y="5250"/>
                  </a:lnTo>
                  <a:lnTo>
                    <a:pt x="129205" y="5682"/>
                  </a:lnTo>
                  <a:lnTo>
                    <a:pt x="129692" y="6125"/>
                  </a:lnTo>
                  <a:lnTo>
                    <a:pt x="130162" y="6581"/>
                  </a:lnTo>
                  <a:lnTo>
                    <a:pt x="130620" y="7048"/>
                  </a:lnTo>
                  <a:lnTo>
                    <a:pt x="131067" y="7539"/>
                  </a:lnTo>
                  <a:lnTo>
                    <a:pt x="131502" y="8043"/>
                  </a:lnTo>
                  <a:lnTo>
                    <a:pt x="131920" y="8558"/>
                  </a:lnTo>
                  <a:lnTo>
                    <a:pt x="132326" y="9086"/>
                  </a:lnTo>
                  <a:lnTo>
                    <a:pt x="132714" y="9637"/>
                  </a:lnTo>
                  <a:lnTo>
                    <a:pt x="133097" y="10200"/>
                  </a:lnTo>
                  <a:lnTo>
                    <a:pt x="133463" y="10764"/>
                  </a:lnTo>
                  <a:lnTo>
                    <a:pt x="133817" y="11351"/>
                  </a:lnTo>
                  <a:lnTo>
                    <a:pt x="134153" y="11950"/>
                  </a:lnTo>
                  <a:lnTo>
                    <a:pt x="134478" y="12562"/>
                  </a:lnTo>
                  <a:lnTo>
                    <a:pt x="134791" y="13197"/>
                  </a:lnTo>
                  <a:lnTo>
                    <a:pt x="135093" y="13832"/>
                  </a:lnTo>
                  <a:lnTo>
                    <a:pt x="135377" y="14479"/>
                  </a:lnTo>
                  <a:lnTo>
                    <a:pt x="135655" y="15139"/>
                  </a:lnTo>
                  <a:lnTo>
                    <a:pt x="135917" y="15822"/>
                  </a:lnTo>
                  <a:lnTo>
                    <a:pt x="136166" y="16505"/>
                  </a:lnTo>
                  <a:lnTo>
                    <a:pt x="136404" y="17212"/>
                  </a:lnTo>
                  <a:lnTo>
                    <a:pt x="136624" y="17919"/>
                  </a:lnTo>
                  <a:lnTo>
                    <a:pt x="136839" y="18638"/>
                  </a:lnTo>
                  <a:lnTo>
                    <a:pt x="137036" y="19370"/>
                  </a:lnTo>
                  <a:lnTo>
                    <a:pt x="137222" y="20125"/>
                  </a:lnTo>
                  <a:lnTo>
                    <a:pt x="137402" y="20880"/>
                  </a:lnTo>
                  <a:lnTo>
                    <a:pt x="137564" y="21647"/>
                  </a:lnTo>
                  <a:lnTo>
                    <a:pt x="137709" y="22426"/>
                  </a:lnTo>
                  <a:lnTo>
                    <a:pt x="137848" y="23205"/>
                  </a:lnTo>
                  <a:lnTo>
                    <a:pt x="137976" y="24008"/>
                  </a:lnTo>
                  <a:lnTo>
                    <a:pt x="138092" y="24823"/>
                  </a:lnTo>
                  <a:lnTo>
                    <a:pt x="138196" y="25638"/>
                  </a:lnTo>
                  <a:lnTo>
                    <a:pt x="138283" y="26465"/>
                  </a:lnTo>
                  <a:lnTo>
                    <a:pt x="138365" y="27304"/>
                  </a:lnTo>
                  <a:lnTo>
                    <a:pt x="138428" y="28155"/>
                  </a:lnTo>
                  <a:lnTo>
                    <a:pt x="138486" y="29006"/>
                  </a:lnTo>
                  <a:lnTo>
                    <a:pt x="138533" y="29881"/>
                  </a:lnTo>
                  <a:lnTo>
                    <a:pt x="138562" y="30756"/>
                  </a:lnTo>
                  <a:lnTo>
                    <a:pt x="138585" y="31631"/>
                  </a:lnTo>
                  <a:lnTo>
                    <a:pt x="138597" y="32530"/>
                  </a:lnTo>
                  <a:lnTo>
                    <a:pt x="138597" y="33429"/>
                  </a:lnTo>
                  <a:lnTo>
                    <a:pt x="138585" y="34340"/>
                  </a:lnTo>
                  <a:lnTo>
                    <a:pt x="138562" y="35251"/>
                  </a:lnTo>
                  <a:lnTo>
                    <a:pt x="138527" y="36174"/>
                  </a:lnTo>
                  <a:lnTo>
                    <a:pt x="138481" y="37109"/>
                  </a:lnTo>
                  <a:lnTo>
                    <a:pt x="138423" y="38056"/>
                  </a:lnTo>
                  <a:lnTo>
                    <a:pt x="138359" y="39002"/>
                  </a:lnTo>
                  <a:lnTo>
                    <a:pt x="138278" y="39949"/>
                  </a:lnTo>
                  <a:lnTo>
                    <a:pt x="138191" y="40920"/>
                  </a:lnTo>
                  <a:lnTo>
                    <a:pt x="138092" y="41879"/>
                  </a:lnTo>
                  <a:lnTo>
                    <a:pt x="137982" y="42862"/>
                  </a:lnTo>
                  <a:lnTo>
                    <a:pt x="137866" y="43845"/>
                  </a:lnTo>
                  <a:lnTo>
                    <a:pt x="137732" y="44828"/>
                  </a:lnTo>
                  <a:lnTo>
                    <a:pt x="137593" y="45822"/>
                  </a:lnTo>
                  <a:lnTo>
                    <a:pt x="137442" y="46817"/>
                  </a:lnTo>
                  <a:lnTo>
                    <a:pt x="137280" y="47824"/>
                  </a:lnTo>
                  <a:lnTo>
                    <a:pt x="137106" y="48843"/>
                  </a:lnTo>
                  <a:lnTo>
                    <a:pt x="136926" y="49850"/>
                  </a:lnTo>
                  <a:lnTo>
                    <a:pt x="136734" y="50881"/>
                  </a:lnTo>
                  <a:lnTo>
                    <a:pt x="136531" y="51899"/>
                  </a:lnTo>
                  <a:lnTo>
                    <a:pt x="136323" y="52930"/>
                  </a:lnTo>
                  <a:lnTo>
                    <a:pt x="136102" y="53973"/>
                  </a:lnTo>
                  <a:lnTo>
                    <a:pt x="135870" y="55016"/>
                  </a:lnTo>
                  <a:lnTo>
                    <a:pt x="135626" y="56058"/>
                  </a:lnTo>
                  <a:lnTo>
                    <a:pt x="135377" y="57113"/>
                  </a:lnTo>
                  <a:lnTo>
                    <a:pt x="135116" y="58156"/>
                  </a:lnTo>
                  <a:lnTo>
                    <a:pt x="134849" y="59223"/>
                  </a:lnTo>
                  <a:lnTo>
                    <a:pt x="134571" y="60278"/>
                  </a:lnTo>
                  <a:lnTo>
                    <a:pt x="134281" y="61344"/>
                  </a:lnTo>
                  <a:lnTo>
                    <a:pt x="133985" y="62411"/>
                  </a:lnTo>
                  <a:lnTo>
                    <a:pt x="133677" y="63490"/>
                  </a:lnTo>
                  <a:lnTo>
                    <a:pt x="133358" y="64556"/>
                  </a:lnTo>
                  <a:lnTo>
                    <a:pt x="133033" y="65635"/>
                  </a:lnTo>
                  <a:lnTo>
                    <a:pt x="132703" y="66714"/>
                  </a:lnTo>
                  <a:lnTo>
                    <a:pt x="132361" y="67793"/>
                  </a:lnTo>
                  <a:lnTo>
                    <a:pt x="132007" y="68883"/>
                  </a:lnTo>
                  <a:lnTo>
                    <a:pt x="131647" y="69962"/>
                  </a:lnTo>
                  <a:lnTo>
                    <a:pt x="131276" y="71053"/>
                  </a:lnTo>
                  <a:lnTo>
                    <a:pt x="130899" y="72144"/>
                  </a:lnTo>
                  <a:lnTo>
                    <a:pt x="130510" y="73234"/>
                  </a:lnTo>
                  <a:lnTo>
                    <a:pt x="130116" y="74325"/>
                  </a:lnTo>
                  <a:lnTo>
                    <a:pt x="129715" y="75416"/>
                  </a:lnTo>
                  <a:lnTo>
                    <a:pt x="129303" y="76518"/>
                  </a:lnTo>
                  <a:lnTo>
                    <a:pt x="128880" y="77609"/>
                  </a:lnTo>
                  <a:lnTo>
                    <a:pt x="128451" y="78712"/>
                  </a:lnTo>
                  <a:lnTo>
                    <a:pt x="128016" y="79803"/>
                  </a:lnTo>
                  <a:lnTo>
                    <a:pt x="127569" y="80905"/>
                  </a:lnTo>
                  <a:lnTo>
                    <a:pt x="127116" y="81996"/>
                  </a:lnTo>
                  <a:lnTo>
                    <a:pt x="126658" y="83099"/>
                  </a:lnTo>
                  <a:lnTo>
                    <a:pt x="126188" y="84189"/>
                  </a:lnTo>
                  <a:lnTo>
                    <a:pt x="125707" y="85292"/>
                  </a:lnTo>
                  <a:lnTo>
                    <a:pt x="125225" y="86383"/>
                  </a:lnTo>
                  <a:lnTo>
                    <a:pt x="124732" y="87486"/>
                  </a:lnTo>
                  <a:lnTo>
                    <a:pt x="124233" y="88576"/>
                  </a:lnTo>
                  <a:lnTo>
                    <a:pt x="123723" y="89667"/>
                  </a:lnTo>
                  <a:lnTo>
                    <a:pt x="123207" y="90758"/>
                  </a:lnTo>
                  <a:lnTo>
                    <a:pt x="122685" y="91848"/>
                  </a:lnTo>
                  <a:lnTo>
                    <a:pt x="122157" y="92939"/>
                  </a:lnTo>
                  <a:lnTo>
                    <a:pt x="121617" y="94030"/>
                  </a:lnTo>
                  <a:lnTo>
                    <a:pt x="121072" y="95121"/>
                  </a:lnTo>
                  <a:lnTo>
                    <a:pt x="120521" y="96199"/>
                  </a:lnTo>
                  <a:lnTo>
                    <a:pt x="119964" y="97278"/>
                  </a:lnTo>
                  <a:lnTo>
                    <a:pt x="119395" y="98357"/>
                  </a:lnTo>
                  <a:lnTo>
                    <a:pt x="118821" y="99436"/>
                  </a:lnTo>
                  <a:lnTo>
                    <a:pt x="118821" y="994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4"/>
            <p:cNvSpPr/>
            <p:nvPr/>
          </p:nvSpPr>
          <p:spPr>
            <a:xfrm>
              <a:off x="295925" y="-3308525"/>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4"/>
            <p:cNvSpPr/>
            <p:nvPr/>
          </p:nvSpPr>
          <p:spPr>
            <a:xfrm>
              <a:off x="-2179650" y="-4836125"/>
              <a:ext cx="2475600" cy="2928775"/>
            </a:xfrm>
            <a:custGeom>
              <a:avLst/>
              <a:gdLst/>
              <a:ahLst/>
              <a:cxnLst/>
              <a:rect l="l" t="t" r="r" b="b"/>
              <a:pathLst>
                <a:path w="99024" h="117151" extrusionOk="0">
                  <a:moveTo>
                    <a:pt x="71793" y="0"/>
                  </a:moveTo>
                  <a:lnTo>
                    <a:pt x="27213" y="84"/>
                  </a:lnTo>
                  <a:lnTo>
                    <a:pt x="27207" y="1427"/>
                  </a:lnTo>
                  <a:lnTo>
                    <a:pt x="27190" y="2745"/>
                  </a:lnTo>
                  <a:lnTo>
                    <a:pt x="27167" y="4040"/>
                  </a:lnTo>
                  <a:lnTo>
                    <a:pt x="27126" y="5310"/>
                  </a:lnTo>
                  <a:lnTo>
                    <a:pt x="27080" y="6569"/>
                  </a:lnTo>
                  <a:lnTo>
                    <a:pt x="27027" y="7803"/>
                  </a:lnTo>
                  <a:lnTo>
                    <a:pt x="26958" y="9014"/>
                  </a:lnTo>
                  <a:lnTo>
                    <a:pt x="26882" y="10212"/>
                  </a:lnTo>
                  <a:lnTo>
                    <a:pt x="26795" y="11387"/>
                  </a:lnTo>
                  <a:lnTo>
                    <a:pt x="26697" y="12538"/>
                  </a:lnTo>
                  <a:lnTo>
                    <a:pt x="26592" y="13676"/>
                  </a:lnTo>
                  <a:lnTo>
                    <a:pt x="26476" y="14791"/>
                  </a:lnTo>
                  <a:lnTo>
                    <a:pt x="26355" y="15894"/>
                  </a:lnTo>
                  <a:lnTo>
                    <a:pt x="26221" y="16972"/>
                  </a:lnTo>
                  <a:lnTo>
                    <a:pt x="26082" y="18027"/>
                  </a:lnTo>
                  <a:lnTo>
                    <a:pt x="25925" y="19070"/>
                  </a:lnTo>
                  <a:lnTo>
                    <a:pt x="25827" y="19717"/>
                  </a:lnTo>
                  <a:lnTo>
                    <a:pt x="25728" y="20352"/>
                  </a:lnTo>
                  <a:lnTo>
                    <a:pt x="25624" y="20976"/>
                  </a:lnTo>
                  <a:lnTo>
                    <a:pt x="25513" y="21599"/>
                  </a:lnTo>
                  <a:lnTo>
                    <a:pt x="25403" y="22210"/>
                  </a:lnTo>
                  <a:lnTo>
                    <a:pt x="25287" y="22810"/>
                  </a:lnTo>
                  <a:lnTo>
                    <a:pt x="25171" y="23421"/>
                  </a:lnTo>
                  <a:lnTo>
                    <a:pt x="25049" y="24008"/>
                  </a:lnTo>
                  <a:lnTo>
                    <a:pt x="24922" y="24595"/>
                  </a:lnTo>
                  <a:lnTo>
                    <a:pt x="24794" y="25183"/>
                  </a:lnTo>
                  <a:lnTo>
                    <a:pt x="24661" y="25758"/>
                  </a:lnTo>
                  <a:lnTo>
                    <a:pt x="24527" y="26321"/>
                  </a:lnTo>
                  <a:lnTo>
                    <a:pt x="24388" y="26885"/>
                  </a:lnTo>
                  <a:lnTo>
                    <a:pt x="24249" y="27448"/>
                  </a:lnTo>
                  <a:lnTo>
                    <a:pt x="24104" y="27999"/>
                  </a:lnTo>
                  <a:lnTo>
                    <a:pt x="23953" y="28539"/>
                  </a:lnTo>
                  <a:lnTo>
                    <a:pt x="23802" y="29078"/>
                  </a:lnTo>
                  <a:lnTo>
                    <a:pt x="23651" y="29618"/>
                  </a:lnTo>
                  <a:lnTo>
                    <a:pt x="23495" y="30145"/>
                  </a:lnTo>
                  <a:lnTo>
                    <a:pt x="23332" y="30660"/>
                  </a:lnTo>
                  <a:lnTo>
                    <a:pt x="23170" y="31176"/>
                  </a:lnTo>
                  <a:lnTo>
                    <a:pt x="23002" y="31691"/>
                  </a:lnTo>
                  <a:lnTo>
                    <a:pt x="22833" y="32194"/>
                  </a:lnTo>
                  <a:lnTo>
                    <a:pt x="22665" y="32698"/>
                  </a:lnTo>
                  <a:lnTo>
                    <a:pt x="22491" y="33189"/>
                  </a:lnTo>
                  <a:lnTo>
                    <a:pt x="22311" y="33681"/>
                  </a:lnTo>
                  <a:lnTo>
                    <a:pt x="22131" y="34160"/>
                  </a:lnTo>
                  <a:lnTo>
                    <a:pt x="21946" y="34640"/>
                  </a:lnTo>
                  <a:lnTo>
                    <a:pt x="21760" y="35107"/>
                  </a:lnTo>
                  <a:lnTo>
                    <a:pt x="21569" y="35575"/>
                  </a:lnTo>
                  <a:lnTo>
                    <a:pt x="21377" y="36042"/>
                  </a:lnTo>
                  <a:lnTo>
                    <a:pt x="21186" y="36497"/>
                  </a:lnTo>
                  <a:lnTo>
                    <a:pt x="20948" y="37037"/>
                  </a:lnTo>
                  <a:lnTo>
                    <a:pt x="20710" y="37576"/>
                  </a:lnTo>
                  <a:lnTo>
                    <a:pt x="20467" y="38104"/>
                  </a:lnTo>
                  <a:lnTo>
                    <a:pt x="20217" y="38619"/>
                  </a:lnTo>
                  <a:lnTo>
                    <a:pt x="19968" y="39134"/>
                  </a:lnTo>
                  <a:lnTo>
                    <a:pt x="19712" y="39650"/>
                  </a:lnTo>
                  <a:lnTo>
                    <a:pt x="19451" y="40141"/>
                  </a:lnTo>
                  <a:lnTo>
                    <a:pt x="19190" y="40645"/>
                  </a:lnTo>
                  <a:lnTo>
                    <a:pt x="18924" y="41124"/>
                  </a:lnTo>
                  <a:lnTo>
                    <a:pt x="18657" y="41603"/>
                  </a:lnTo>
                  <a:lnTo>
                    <a:pt x="18384" y="42083"/>
                  </a:lnTo>
                  <a:lnTo>
                    <a:pt x="18111" y="42550"/>
                  </a:lnTo>
                  <a:lnTo>
                    <a:pt x="17827" y="43018"/>
                  </a:lnTo>
                  <a:lnTo>
                    <a:pt x="17549" y="43473"/>
                  </a:lnTo>
                  <a:lnTo>
                    <a:pt x="17259" y="43929"/>
                  </a:lnTo>
                  <a:lnTo>
                    <a:pt x="16969" y="44372"/>
                  </a:lnTo>
                  <a:lnTo>
                    <a:pt x="16679" y="44816"/>
                  </a:lnTo>
                  <a:lnTo>
                    <a:pt x="16383" y="45247"/>
                  </a:lnTo>
                  <a:lnTo>
                    <a:pt x="16087" y="45679"/>
                  </a:lnTo>
                  <a:lnTo>
                    <a:pt x="15779" y="46110"/>
                  </a:lnTo>
                  <a:lnTo>
                    <a:pt x="15478" y="46530"/>
                  </a:lnTo>
                  <a:lnTo>
                    <a:pt x="15170" y="46937"/>
                  </a:lnTo>
                  <a:lnTo>
                    <a:pt x="14857" y="47357"/>
                  </a:lnTo>
                  <a:lnTo>
                    <a:pt x="14544" y="47752"/>
                  </a:lnTo>
                  <a:lnTo>
                    <a:pt x="13906" y="48555"/>
                  </a:lnTo>
                  <a:lnTo>
                    <a:pt x="13256" y="49334"/>
                  </a:lnTo>
                  <a:lnTo>
                    <a:pt x="12601" y="50089"/>
                  </a:lnTo>
                  <a:lnTo>
                    <a:pt x="11928" y="50833"/>
                  </a:lnTo>
                  <a:lnTo>
                    <a:pt x="11249" y="51564"/>
                  </a:lnTo>
                  <a:lnTo>
                    <a:pt x="10559" y="52283"/>
                  </a:lnTo>
                  <a:lnTo>
                    <a:pt x="9857" y="52978"/>
                  </a:lnTo>
                  <a:lnTo>
                    <a:pt x="9149" y="53661"/>
                  </a:lnTo>
                  <a:lnTo>
                    <a:pt x="8430" y="54344"/>
                  </a:lnTo>
                  <a:lnTo>
                    <a:pt x="7699" y="55004"/>
                  </a:lnTo>
                  <a:lnTo>
                    <a:pt x="6962" y="55651"/>
                  </a:lnTo>
                  <a:lnTo>
                    <a:pt x="6219" y="56286"/>
                  </a:lnTo>
                  <a:lnTo>
                    <a:pt x="5465" y="56921"/>
                  </a:lnTo>
                  <a:lnTo>
                    <a:pt x="4705" y="57545"/>
                  </a:lnTo>
                  <a:lnTo>
                    <a:pt x="3940" y="58156"/>
                  </a:lnTo>
                  <a:lnTo>
                    <a:pt x="3162" y="58767"/>
                  </a:lnTo>
                  <a:lnTo>
                    <a:pt x="2379" y="59367"/>
                  </a:lnTo>
                  <a:lnTo>
                    <a:pt x="1596" y="59966"/>
                  </a:lnTo>
                  <a:lnTo>
                    <a:pt x="801" y="60553"/>
                  </a:lnTo>
                  <a:lnTo>
                    <a:pt x="1" y="61141"/>
                  </a:lnTo>
                  <a:lnTo>
                    <a:pt x="598" y="62231"/>
                  </a:lnTo>
                  <a:lnTo>
                    <a:pt x="1196" y="63334"/>
                  </a:lnTo>
                  <a:lnTo>
                    <a:pt x="1805" y="64425"/>
                  </a:lnTo>
                  <a:lnTo>
                    <a:pt x="2420" y="65503"/>
                  </a:lnTo>
                  <a:lnTo>
                    <a:pt x="3041" y="66594"/>
                  </a:lnTo>
                  <a:lnTo>
                    <a:pt x="3673" y="67673"/>
                  </a:lnTo>
                  <a:lnTo>
                    <a:pt x="4305" y="68752"/>
                  </a:lnTo>
                  <a:lnTo>
                    <a:pt x="4949" y="69818"/>
                  </a:lnTo>
                  <a:lnTo>
                    <a:pt x="5599" y="70885"/>
                  </a:lnTo>
                  <a:lnTo>
                    <a:pt x="6254" y="71952"/>
                  </a:lnTo>
                  <a:lnTo>
                    <a:pt x="6921" y="73007"/>
                  </a:lnTo>
                  <a:lnTo>
                    <a:pt x="7588" y="74061"/>
                  </a:lnTo>
                  <a:lnTo>
                    <a:pt x="8261" y="75104"/>
                  </a:lnTo>
                  <a:lnTo>
                    <a:pt x="8946" y="76147"/>
                  </a:lnTo>
                  <a:lnTo>
                    <a:pt x="9630" y="77190"/>
                  </a:lnTo>
                  <a:lnTo>
                    <a:pt x="10327" y="78220"/>
                  </a:lnTo>
                  <a:lnTo>
                    <a:pt x="11028" y="79239"/>
                  </a:lnTo>
                  <a:lnTo>
                    <a:pt x="11736" y="80258"/>
                  </a:lnTo>
                  <a:lnTo>
                    <a:pt x="12444" y="81265"/>
                  </a:lnTo>
                  <a:lnTo>
                    <a:pt x="13163" y="82272"/>
                  </a:lnTo>
                  <a:lnTo>
                    <a:pt x="13888" y="83279"/>
                  </a:lnTo>
                  <a:lnTo>
                    <a:pt x="14619" y="84261"/>
                  </a:lnTo>
                  <a:lnTo>
                    <a:pt x="15356" y="85244"/>
                  </a:lnTo>
                  <a:lnTo>
                    <a:pt x="16093" y="86227"/>
                  </a:lnTo>
                  <a:lnTo>
                    <a:pt x="16841" y="87198"/>
                  </a:lnTo>
                  <a:lnTo>
                    <a:pt x="17595" y="88157"/>
                  </a:lnTo>
                  <a:lnTo>
                    <a:pt x="18349" y="89116"/>
                  </a:lnTo>
                  <a:lnTo>
                    <a:pt x="19115" y="90063"/>
                  </a:lnTo>
                  <a:lnTo>
                    <a:pt x="19881" y="90997"/>
                  </a:lnTo>
                  <a:lnTo>
                    <a:pt x="20652" y="91920"/>
                  </a:lnTo>
                  <a:lnTo>
                    <a:pt x="21435" y="92843"/>
                  </a:lnTo>
                  <a:lnTo>
                    <a:pt x="22218" y="93754"/>
                  </a:lnTo>
                  <a:lnTo>
                    <a:pt x="23002" y="94665"/>
                  </a:lnTo>
                  <a:lnTo>
                    <a:pt x="23796" y="95552"/>
                  </a:lnTo>
                  <a:lnTo>
                    <a:pt x="24597" y="96439"/>
                  </a:lnTo>
                  <a:lnTo>
                    <a:pt x="25397" y="97314"/>
                  </a:lnTo>
                  <a:lnTo>
                    <a:pt x="26204" y="98177"/>
                  </a:lnTo>
                  <a:lnTo>
                    <a:pt x="27016" y="99028"/>
                  </a:lnTo>
                  <a:lnTo>
                    <a:pt x="27834" y="99879"/>
                  </a:lnTo>
                  <a:lnTo>
                    <a:pt x="28652" y="100718"/>
                  </a:lnTo>
                  <a:lnTo>
                    <a:pt x="29481" y="101533"/>
                  </a:lnTo>
                  <a:lnTo>
                    <a:pt x="30311" y="102348"/>
                  </a:lnTo>
                  <a:lnTo>
                    <a:pt x="31140" y="103151"/>
                  </a:lnTo>
                  <a:lnTo>
                    <a:pt x="31981" y="103942"/>
                  </a:lnTo>
                  <a:lnTo>
                    <a:pt x="32823" y="104721"/>
                  </a:lnTo>
                  <a:lnTo>
                    <a:pt x="33670" y="105488"/>
                  </a:lnTo>
                  <a:lnTo>
                    <a:pt x="34517" y="106244"/>
                  </a:lnTo>
                  <a:lnTo>
                    <a:pt x="35375" y="106999"/>
                  </a:lnTo>
                  <a:lnTo>
                    <a:pt x="36228" y="107730"/>
                  </a:lnTo>
                  <a:lnTo>
                    <a:pt x="37092" y="108449"/>
                  </a:lnTo>
                  <a:lnTo>
                    <a:pt x="37956" y="109156"/>
                  </a:lnTo>
                  <a:lnTo>
                    <a:pt x="38827" y="109851"/>
                  </a:lnTo>
                  <a:lnTo>
                    <a:pt x="39697" y="110535"/>
                  </a:lnTo>
                  <a:lnTo>
                    <a:pt x="40573" y="111206"/>
                  </a:lnTo>
                  <a:lnTo>
                    <a:pt x="41449" y="111865"/>
                  </a:lnTo>
                  <a:lnTo>
                    <a:pt x="42336" y="112512"/>
                  </a:lnTo>
                  <a:lnTo>
                    <a:pt x="43218" y="113135"/>
                  </a:lnTo>
                  <a:lnTo>
                    <a:pt x="44105" y="113759"/>
                  </a:lnTo>
                  <a:lnTo>
                    <a:pt x="44999" y="114358"/>
                  </a:lnTo>
                  <a:lnTo>
                    <a:pt x="45892" y="114945"/>
                  </a:lnTo>
                  <a:lnTo>
                    <a:pt x="46791" y="115521"/>
                  </a:lnTo>
                  <a:lnTo>
                    <a:pt x="47690" y="116084"/>
                  </a:lnTo>
                  <a:lnTo>
                    <a:pt x="48595" y="116623"/>
                  </a:lnTo>
                  <a:lnTo>
                    <a:pt x="49500" y="117151"/>
                  </a:lnTo>
                  <a:lnTo>
                    <a:pt x="50243" y="116719"/>
                  </a:lnTo>
                  <a:lnTo>
                    <a:pt x="50980" y="116276"/>
                  </a:lnTo>
                  <a:lnTo>
                    <a:pt x="51716" y="115820"/>
                  </a:lnTo>
                  <a:lnTo>
                    <a:pt x="52453" y="115365"/>
                  </a:lnTo>
                  <a:lnTo>
                    <a:pt x="53190" y="114885"/>
                  </a:lnTo>
                  <a:lnTo>
                    <a:pt x="53921" y="114406"/>
                  </a:lnTo>
                  <a:lnTo>
                    <a:pt x="54652" y="113915"/>
                  </a:lnTo>
                  <a:lnTo>
                    <a:pt x="55377" y="113411"/>
                  </a:lnTo>
                  <a:lnTo>
                    <a:pt x="56102" y="112908"/>
                  </a:lnTo>
                  <a:lnTo>
                    <a:pt x="56827" y="112392"/>
                  </a:lnTo>
                  <a:lnTo>
                    <a:pt x="57546" y="111865"/>
                  </a:lnTo>
                  <a:lnTo>
                    <a:pt x="58266" y="111326"/>
                  </a:lnTo>
                  <a:lnTo>
                    <a:pt x="58985" y="110774"/>
                  </a:lnTo>
                  <a:lnTo>
                    <a:pt x="59698" y="110223"/>
                  </a:lnTo>
                  <a:lnTo>
                    <a:pt x="60412" y="109660"/>
                  </a:lnTo>
                  <a:lnTo>
                    <a:pt x="61120" y="109084"/>
                  </a:lnTo>
                  <a:lnTo>
                    <a:pt x="61827" y="108509"/>
                  </a:lnTo>
                  <a:lnTo>
                    <a:pt x="62535" y="107922"/>
                  </a:lnTo>
                  <a:lnTo>
                    <a:pt x="63237" y="107322"/>
                  </a:lnTo>
                  <a:lnTo>
                    <a:pt x="63939" y="106723"/>
                  </a:lnTo>
                  <a:lnTo>
                    <a:pt x="64635" y="106112"/>
                  </a:lnTo>
                  <a:lnTo>
                    <a:pt x="65331" y="105488"/>
                  </a:lnTo>
                  <a:lnTo>
                    <a:pt x="66021" y="104865"/>
                  </a:lnTo>
                  <a:lnTo>
                    <a:pt x="66712" y="104230"/>
                  </a:lnTo>
                  <a:lnTo>
                    <a:pt x="67396" y="103583"/>
                  </a:lnTo>
                  <a:lnTo>
                    <a:pt x="68081" y="102935"/>
                  </a:lnTo>
                  <a:lnTo>
                    <a:pt x="68765" y="102276"/>
                  </a:lnTo>
                  <a:lnTo>
                    <a:pt x="69444" y="101605"/>
                  </a:lnTo>
                  <a:lnTo>
                    <a:pt x="70117" y="100934"/>
                  </a:lnTo>
                  <a:lnTo>
                    <a:pt x="70790" y="100251"/>
                  </a:lnTo>
                  <a:lnTo>
                    <a:pt x="71463" y="99567"/>
                  </a:lnTo>
                  <a:lnTo>
                    <a:pt x="72130" y="98872"/>
                  </a:lnTo>
                  <a:lnTo>
                    <a:pt x="72791" y="98177"/>
                  </a:lnTo>
                  <a:lnTo>
                    <a:pt x="73453" y="97470"/>
                  </a:lnTo>
                  <a:lnTo>
                    <a:pt x="74108" y="96751"/>
                  </a:lnTo>
                  <a:lnTo>
                    <a:pt x="74764" y="96032"/>
                  </a:lnTo>
                  <a:lnTo>
                    <a:pt x="75419" y="95312"/>
                  </a:lnTo>
                  <a:lnTo>
                    <a:pt x="76063" y="94581"/>
                  </a:lnTo>
                  <a:lnTo>
                    <a:pt x="76707" y="93838"/>
                  </a:lnTo>
                  <a:lnTo>
                    <a:pt x="77351" y="93095"/>
                  </a:lnTo>
                  <a:lnTo>
                    <a:pt x="77989" y="92340"/>
                  </a:lnTo>
                  <a:lnTo>
                    <a:pt x="78621" y="91585"/>
                  </a:lnTo>
                  <a:lnTo>
                    <a:pt x="79253" y="90830"/>
                  </a:lnTo>
                  <a:lnTo>
                    <a:pt x="79880" y="90063"/>
                  </a:lnTo>
                  <a:lnTo>
                    <a:pt x="80506" y="89283"/>
                  </a:lnTo>
                  <a:lnTo>
                    <a:pt x="81127" y="88504"/>
                  </a:lnTo>
                  <a:lnTo>
                    <a:pt x="81742" y="87725"/>
                  </a:lnTo>
                  <a:lnTo>
                    <a:pt x="82357" y="86934"/>
                  </a:lnTo>
                  <a:lnTo>
                    <a:pt x="82966" y="86143"/>
                  </a:lnTo>
                  <a:lnTo>
                    <a:pt x="83575" y="85340"/>
                  </a:lnTo>
                  <a:lnTo>
                    <a:pt x="84178" y="84537"/>
                  </a:lnTo>
                  <a:lnTo>
                    <a:pt x="84776" y="83722"/>
                  </a:lnTo>
                  <a:lnTo>
                    <a:pt x="85373" y="82919"/>
                  </a:lnTo>
                  <a:lnTo>
                    <a:pt x="85959" y="82092"/>
                  </a:lnTo>
                  <a:lnTo>
                    <a:pt x="86551" y="81277"/>
                  </a:lnTo>
                  <a:lnTo>
                    <a:pt x="87131" y="80450"/>
                  </a:lnTo>
                  <a:lnTo>
                    <a:pt x="87711" y="79611"/>
                  </a:lnTo>
                  <a:lnTo>
                    <a:pt x="88286" y="78784"/>
                  </a:lnTo>
                  <a:lnTo>
                    <a:pt x="88860" y="77933"/>
                  </a:lnTo>
                  <a:lnTo>
                    <a:pt x="89423" y="77094"/>
                  </a:lnTo>
                  <a:lnTo>
                    <a:pt x="89985" y="76243"/>
                  </a:lnTo>
                  <a:lnTo>
                    <a:pt x="90548" y="75392"/>
                  </a:lnTo>
                  <a:lnTo>
                    <a:pt x="91099" y="74541"/>
                  </a:lnTo>
                  <a:lnTo>
                    <a:pt x="91650" y="73678"/>
                  </a:lnTo>
                  <a:lnTo>
                    <a:pt x="92625" y="72144"/>
                  </a:lnTo>
                  <a:lnTo>
                    <a:pt x="93582" y="70597"/>
                  </a:lnTo>
                  <a:lnTo>
                    <a:pt x="94527" y="69039"/>
                  </a:lnTo>
                  <a:lnTo>
                    <a:pt x="95456" y="67469"/>
                  </a:lnTo>
                  <a:lnTo>
                    <a:pt x="96372" y="65887"/>
                  </a:lnTo>
                  <a:lnTo>
                    <a:pt x="97271" y="64293"/>
                  </a:lnTo>
                  <a:lnTo>
                    <a:pt x="98153" y="62699"/>
                  </a:lnTo>
                  <a:lnTo>
                    <a:pt x="99023" y="61105"/>
                  </a:lnTo>
                  <a:lnTo>
                    <a:pt x="99012" y="61081"/>
                  </a:lnTo>
                  <a:lnTo>
                    <a:pt x="98217" y="60493"/>
                  </a:lnTo>
                  <a:lnTo>
                    <a:pt x="97422" y="59906"/>
                  </a:lnTo>
                  <a:lnTo>
                    <a:pt x="96633" y="59307"/>
                  </a:lnTo>
                  <a:lnTo>
                    <a:pt x="95856" y="58707"/>
                  </a:lnTo>
                  <a:lnTo>
                    <a:pt x="95078" y="58108"/>
                  </a:lnTo>
                  <a:lnTo>
                    <a:pt x="94313" y="57485"/>
                  </a:lnTo>
                  <a:lnTo>
                    <a:pt x="93553" y="56874"/>
                  </a:lnTo>
                  <a:lnTo>
                    <a:pt x="92799" y="56238"/>
                  </a:lnTo>
                  <a:lnTo>
                    <a:pt x="92056" y="55603"/>
                  </a:lnTo>
                  <a:lnTo>
                    <a:pt x="91319" y="54944"/>
                  </a:lnTo>
                  <a:lnTo>
                    <a:pt x="90589" y="54285"/>
                  </a:lnTo>
                  <a:lnTo>
                    <a:pt x="89869" y="53613"/>
                  </a:lnTo>
                  <a:lnTo>
                    <a:pt x="89161" y="52930"/>
                  </a:lnTo>
                  <a:lnTo>
                    <a:pt x="88460" y="52235"/>
                  </a:lnTo>
                  <a:lnTo>
                    <a:pt x="87769" y="51516"/>
                  </a:lnTo>
                  <a:lnTo>
                    <a:pt x="87091" y="50797"/>
                  </a:lnTo>
                  <a:lnTo>
                    <a:pt x="86423" y="50042"/>
                  </a:lnTo>
                  <a:lnTo>
                    <a:pt x="85762" y="49286"/>
                  </a:lnTo>
                  <a:lnTo>
                    <a:pt x="85112" y="48507"/>
                  </a:lnTo>
                  <a:lnTo>
                    <a:pt x="84474" y="47716"/>
                  </a:lnTo>
                  <a:lnTo>
                    <a:pt x="84161" y="47309"/>
                  </a:lnTo>
                  <a:lnTo>
                    <a:pt x="83854" y="46901"/>
                  </a:lnTo>
                  <a:lnTo>
                    <a:pt x="83546" y="46482"/>
                  </a:lnTo>
                  <a:lnTo>
                    <a:pt x="83239" y="46062"/>
                  </a:lnTo>
                  <a:lnTo>
                    <a:pt x="82937" y="45643"/>
                  </a:lnTo>
                  <a:lnTo>
                    <a:pt x="82635" y="45211"/>
                  </a:lnTo>
                  <a:lnTo>
                    <a:pt x="82340" y="44780"/>
                  </a:lnTo>
                  <a:lnTo>
                    <a:pt x="82050" y="44336"/>
                  </a:lnTo>
                  <a:lnTo>
                    <a:pt x="81759" y="43893"/>
                  </a:lnTo>
                  <a:lnTo>
                    <a:pt x="81475" y="43437"/>
                  </a:lnTo>
                  <a:lnTo>
                    <a:pt x="81191" y="42982"/>
                  </a:lnTo>
                  <a:lnTo>
                    <a:pt x="80913" y="42514"/>
                  </a:lnTo>
                  <a:lnTo>
                    <a:pt x="80640" y="42047"/>
                  </a:lnTo>
                  <a:lnTo>
                    <a:pt x="80367" y="41567"/>
                  </a:lnTo>
                  <a:lnTo>
                    <a:pt x="80095" y="41088"/>
                  </a:lnTo>
                  <a:lnTo>
                    <a:pt x="79828" y="40597"/>
                  </a:lnTo>
                  <a:lnTo>
                    <a:pt x="79567" y="40105"/>
                  </a:lnTo>
                  <a:lnTo>
                    <a:pt x="79311" y="39602"/>
                  </a:lnTo>
                  <a:lnTo>
                    <a:pt x="79056" y="39098"/>
                  </a:lnTo>
                  <a:lnTo>
                    <a:pt x="78807" y="38583"/>
                  </a:lnTo>
                  <a:lnTo>
                    <a:pt x="78557" y="38068"/>
                  </a:lnTo>
                  <a:lnTo>
                    <a:pt x="78314" y="37540"/>
                  </a:lnTo>
                  <a:lnTo>
                    <a:pt x="78076" y="37001"/>
                  </a:lnTo>
                  <a:lnTo>
                    <a:pt x="77838" y="36461"/>
                  </a:lnTo>
                  <a:lnTo>
                    <a:pt x="77490" y="35634"/>
                  </a:lnTo>
                  <a:lnTo>
                    <a:pt x="77148" y="34783"/>
                  </a:lnTo>
                  <a:lnTo>
                    <a:pt x="76817" y="33920"/>
                  </a:lnTo>
                  <a:lnTo>
                    <a:pt x="76492" y="33045"/>
                  </a:lnTo>
                  <a:lnTo>
                    <a:pt x="76179" y="32147"/>
                  </a:lnTo>
                  <a:lnTo>
                    <a:pt x="75877" y="31224"/>
                  </a:lnTo>
                  <a:lnTo>
                    <a:pt x="75581" y="30289"/>
                  </a:lnTo>
                  <a:lnTo>
                    <a:pt x="75297" y="29342"/>
                  </a:lnTo>
                  <a:lnTo>
                    <a:pt x="75025" y="28371"/>
                  </a:lnTo>
                  <a:lnTo>
                    <a:pt x="74758" y="27376"/>
                  </a:lnTo>
                  <a:lnTo>
                    <a:pt x="74502" y="26369"/>
                  </a:lnTo>
                  <a:lnTo>
                    <a:pt x="74265" y="25327"/>
                  </a:lnTo>
                  <a:lnTo>
                    <a:pt x="74027" y="24284"/>
                  </a:lnTo>
                  <a:lnTo>
                    <a:pt x="73806" y="23205"/>
                  </a:lnTo>
                  <a:lnTo>
                    <a:pt x="73702" y="22666"/>
                  </a:lnTo>
                  <a:lnTo>
                    <a:pt x="73598" y="22114"/>
                  </a:lnTo>
                  <a:lnTo>
                    <a:pt x="73493" y="21563"/>
                  </a:lnTo>
                  <a:lnTo>
                    <a:pt x="73395" y="21000"/>
                  </a:lnTo>
                  <a:lnTo>
                    <a:pt x="73302" y="20436"/>
                  </a:lnTo>
                  <a:lnTo>
                    <a:pt x="73209" y="19861"/>
                  </a:lnTo>
                  <a:lnTo>
                    <a:pt x="73116" y="19286"/>
                  </a:lnTo>
                  <a:lnTo>
                    <a:pt x="73029" y="18710"/>
                  </a:lnTo>
                  <a:lnTo>
                    <a:pt x="72942" y="18123"/>
                  </a:lnTo>
                  <a:lnTo>
                    <a:pt x="72861" y="17524"/>
                  </a:lnTo>
                  <a:lnTo>
                    <a:pt x="72785" y="16924"/>
                  </a:lnTo>
                  <a:lnTo>
                    <a:pt x="72704" y="16325"/>
                  </a:lnTo>
                  <a:lnTo>
                    <a:pt x="72635" y="15714"/>
                  </a:lnTo>
                  <a:lnTo>
                    <a:pt x="72565" y="15103"/>
                  </a:lnTo>
                  <a:lnTo>
                    <a:pt x="72495" y="14479"/>
                  </a:lnTo>
                  <a:lnTo>
                    <a:pt x="72432" y="13844"/>
                  </a:lnTo>
                  <a:lnTo>
                    <a:pt x="72368" y="13221"/>
                  </a:lnTo>
                  <a:lnTo>
                    <a:pt x="72310" y="12574"/>
                  </a:lnTo>
                  <a:lnTo>
                    <a:pt x="72258" y="11926"/>
                  </a:lnTo>
                  <a:lnTo>
                    <a:pt x="72205" y="11279"/>
                  </a:lnTo>
                  <a:lnTo>
                    <a:pt x="72107" y="9961"/>
                  </a:lnTo>
                  <a:lnTo>
                    <a:pt x="72025" y="8606"/>
                  </a:lnTo>
                  <a:lnTo>
                    <a:pt x="71956" y="7240"/>
                  </a:lnTo>
                  <a:lnTo>
                    <a:pt x="71898" y="5849"/>
                  </a:lnTo>
                  <a:lnTo>
                    <a:pt x="71851" y="4423"/>
                  </a:lnTo>
                  <a:lnTo>
                    <a:pt x="71817" y="2973"/>
                  </a:lnTo>
                  <a:lnTo>
                    <a:pt x="71799" y="1499"/>
                  </a:lnTo>
                  <a:lnTo>
                    <a:pt x="717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4"/>
            <p:cNvSpPr/>
            <p:nvPr/>
          </p:nvSpPr>
          <p:spPr>
            <a:xfrm>
              <a:off x="-2179650" y="-4836125"/>
              <a:ext cx="2475600" cy="2928775"/>
            </a:xfrm>
            <a:custGeom>
              <a:avLst/>
              <a:gdLst/>
              <a:ahLst/>
              <a:cxnLst/>
              <a:rect l="l" t="t" r="r" b="b"/>
              <a:pathLst>
                <a:path w="99024" h="117151" fill="none" extrusionOk="0">
                  <a:moveTo>
                    <a:pt x="99023" y="61105"/>
                  </a:moveTo>
                  <a:lnTo>
                    <a:pt x="99023" y="61105"/>
                  </a:lnTo>
                  <a:lnTo>
                    <a:pt x="98153" y="62699"/>
                  </a:lnTo>
                  <a:lnTo>
                    <a:pt x="97271" y="64293"/>
                  </a:lnTo>
                  <a:lnTo>
                    <a:pt x="96372" y="65887"/>
                  </a:lnTo>
                  <a:lnTo>
                    <a:pt x="95456" y="67469"/>
                  </a:lnTo>
                  <a:lnTo>
                    <a:pt x="94527" y="69039"/>
                  </a:lnTo>
                  <a:lnTo>
                    <a:pt x="93582" y="70597"/>
                  </a:lnTo>
                  <a:lnTo>
                    <a:pt x="92625" y="72144"/>
                  </a:lnTo>
                  <a:lnTo>
                    <a:pt x="91650" y="73678"/>
                  </a:lnTo>
                  <a:lnTo>
                    <a:pt x="91650" y="73678"/>
                  </a:lnTo>
                  <a:lnTo>
                    <a:pt x="91099" y="74541"/>
                  </a:lnTo>
                  <a:lnTo>
                    <a:pt x="90548" y="75392"/>
                  </a:lnTo>
                  <a:lnTo>
                    <a:pt x="89985" y="76243"/>
                  </a:lnTo>
                  <a:lnTo>
                    <a:pt x="89423" y="77094"/>
                  </a:lnTo>
                  <a:lnTo>
                    <a:pt x="88860" y="77933"/>
                  </a:lnTo>
                  <a:lnTo>
                    <a:pt x="88286" y="78784"/>
                  </a:lnTo>
                  <a:lnTo>
                    <a:pt x="87711" y="79611"/>
                  </a:lnTo>
                  <a:lnTo>
                    <a:pt x="87131" y="80450"/>
                  </a:lnTo>
                  <a:lnTo>
                    <a:pt x="86551" y="81277"/>
                  </a:lnTo>
                  <a:lnTo>
                    <a:pt x="85959" y="82092"/>
                  </a:lnTo>
                  <a:lnTo>
                    <a:pt x="85373" y="82919"/>
                  </a:lnTo>
                  <a:lnTo>
                    <a:pt x="84776" y="83722"/>
                  </a:lnTo>
                  <a:lnTo>
                    <a:pt x="84178" y="84537"/>
                  </a:lnTo>
                  <a:lnTo>
                    <a:pt x="83575" y="85340"/>
                  </a:lnTo>
                  <a:lnTo>
                    <a:pt x="82966" y="86143"/>
                  </a:lnTo>
                  <a:lnTo>
                    <a:pt x="82357" y="86934"/>
                  </a:lnTo>
                  <a:lnTo>
                    <a:pt x="81742" y="87725"/>
                  </a:lnTo>
                  <a:lnTo>
                    <a:pt x="81127" y="88504"/>
                  </a:lnTo>
                  <a:lnTo>
                    <a:pt x="80506" y="89283"/>
                  </a:lnTo>
                  <a:lnTo>
                    <a:pt x="79880" y="90063"/>
                  </a:lnTo>
                  <a:lnTo>
                    <a:pt x="79253" y="90830"/>
                  </a:lnTo>
                  <a:lnTo>
                    <a:pt x="78621" y="91585"/>
                  </a:lnTo>
                  <a:lnTo>
                    <a:pt x="77989" y="92340"/>
                  </a:lnTo>
                  <a:lnTo>
                    <a:pt x="77351" y="93095"/>
                  </a:lnTo>
                  <a:lnTo>
                    <a:pt x="76707" y="93838"/>
                  </a:lnTo>
                  <a:lnTo>
                    <a:pt x="76063" y="94581"/>
                  </a:lnTo>
                  <a:lnTo>
                    <a:pt x="75419" y="95312"/>
                  </a:lnTo>
                  <a:lnTo>
                    <a:pt x="74764" y="96032"/>
                  </a:lnTo>
                  <a:lnTo>
                    <a:pt x="74108" y="96751"/>
                  </a:lnTo>
                  <a:lnTo>
                    <a:pt x="73453" y="97470"/>
                  </a:lnTo>
                  <a:lnTo>
                    <a:pt x="72791" y="98177"/>
                  </a:lnTo>
                  <a:lnTo>
                    <a:pt x="72130" y="98872"/>
                  </a:lnTo>
                  <a:lnTo>
                    <a:pt x="71463" y="99567"/>
                  </a:lnTo>
                  <a:lnTo>
                    <a:pt x="70790" y="100251"/>
                  </a:lnTo>
                  <a:lnTo>
                    <a:pt x="70117" y="100934"/>
                  </a:lnTo>
                  <a:lnTo>
                    <a:pt x="69444" y="101605"/>
                  </a:lnTo>
                  <a:lnTo>
                    <a:pt x="68765" y="102276"/>
                  </a:lnTo>
                  <a:lnTo>
                    <a:pt x="68081" y="102935"/>
                  </a:lnTo>
                  <a:lnTo>
                    <a:pt x="67396" y="103583"/>
                  </a:lnTo>
                  <a:lnTo>
                    <a:pt x="66712" y="104230"/>
                  </a:lnTo>
                  <a:lnTo>
                    <a:pt x="66021" y="104865"/>
                  </a:lnTo>
                  <a:lnTo>
                    <a:pt x="65331" y="105488"/>
                  </a:lnTo>
                  <a:lnTo>
                    <a:pt x="64635" y="106112"/>
                  </a:lnTo>
                  <a:lnTo>
                    <a:pt x="63939" y="106723"/>
                  </a:lnTo>
                  <a:lnTo>
                    <a:pt x="63237" y="107322"/>
                  </a:lnTo>
                  <a:lnTo>
                    <a:pt x="62535" y="107922"/>
                  </a:lnTo>
                  <a:lnTo>
                    <a:pt x="61827" y="108509"/>
                  </a:lnTo>
                  <a:lnTo>
                    <a:pt x="61120" y="109084"/>
                  </a:lnTo>
                  <a:lnTo>
                    <a:pt x="60412" y="109660"/>
                  </a:lnTo>
                  <a:lnTo>
                    <a:pt x="59698" y="110223"/>
                  </a:lnTo>
                  <a:lnTo>
                    <a:pt x="58985" y="110774"/>
                  </a:lnTo>
                  <a:lnTo>
                    <a:pt x="58266" y="111326"/>
                  </a:lnTo>
                  <a:lnTo>
                    <a:pt x="57546" y="111865"/>
                  </a:lnTo>
                  <a:lnTo>
                    <a:pt x="56827" y="112392"/>
                  </a:lnTo>
                  <a:lnTo>
                    <a:pt x="56102" y="112908"/>
                  </a:lnTo>
                  <a:lnTo>
                    <a:pt x="55377" y="113411"/>
                  </a:lnTo>
                  <a:lnTo>
                    <a:pt x="54652" y="113915"/>
                  </a:lnTo>
                  <a:lnTo>
                    <a:pt x="53921" y="114406"/>
                  </a:lnTo>
                  <a:lnTo>
                    <a:pt x="53190" y="114885"/>
                  </a:lnTo>
                  <a:lnTo>
                    <a:pt x="52453" y="115365"/>
                  </a:lnTo>
                  <a:lnTo>
                    <a:pt x="51716" y="115820"/>
                  </a:lnTo>
                  <a:lnTo>
                    <a:pt x="50980" y="116276"/>
                  </a:lnTo>
                  <a:lnTo>
                    <a:pt x="50243" y="116719"/>
                  </a:lnTo>
                  <a:lnTo>
                    <a:pt x="49500" y="117151"/>
                  </a:lnTo>
                  <a:lnTo>
                    <a:pt x="49500" y="117151"/>
                  </a:lnTo>
                  <a:lnTo>
                    <a:pt x="48595" y="116623"/>
                  </a:lnTo>
                  <a:lnTo>
                    <a:pt x="47690" y="116084"/>
                  </a:lnTo>
                  <a:lnTo>
                    <a:pt x="46791" y="115521"/>
                  </a:lnTo>
                  <a:lnTo>
                    <a:pt x="45892" y="114945"/>
                  </a:lnTo>
                  <a:lnTo>
                    <a:pt x="44999" y="114358"/>
                  </a:lnTo>
                  <a:lnTo>
                    <a:pt x="44105" y="113759"/>
                  </a:lnTo>
                  <a:lnTo>
                    <a:pt x="43218" y="113135"/>
                  </a:lnTo>
                  <a:lnTo>
                    <a:pt x="42336" y="112512"/>
                  </a:lnTo>
                  <a:lnTo>
                    <a:pt x="41449" y="111865"/>
                  </a:lnTo>
                  <a:lnTo>
                    <a:pt x="40573" y="111206"/>
                  </a:lnTo>
                  <a:lnTo>
                    <a:pt x="39697" y="110535"/>
                  </a:lnTo>
                  <a:lnTo>
                    <a:pt x="38827" y="109851"/>
                  </a:lnTo>
                  <a:lnTo>
                    <a:pt x="37956" y="109156"/>
                  </a:lnTo>
                  <a:lnTo>
                    <a:pt x="37092" y="108449"/>
                  </a:lnTo>
                  <a:lnTo>
                    <a:pt x="36228" y="107730"/>
                  </a:lnTo>
                  <a:lnTo>
                    <a:pt x="35375" y="106999"/>
                  </a:lnTo>
                  <a:lnTo>
                    <a:pt x="34517" y="106244"/>
                  </a:lnTo>
                  <a:lnTo>
                    <a:pt x="33670" y="105488"/>
                  </a:lnTo>
                  <a:lnTo>
                    <a:pt x="32823" y="104721"/>
                  </a:lnTo>
                  <a:lnTo>
                    <a:pt x="31981" y="103942"/>
                  </a:lnTo>
                  <a:lnTo>
                    <a:pt x="31140" y="103151"/>
                  </a:lnTo>
                  <a:lnTo>
                    <a:pt x="30311" y="102348"/>
                  </a:lnTo>
                  <a:lnTo>
                    <a:pt x="29481" y="101533"/>
                  </a:lnTo>
                  <a:lnTo>
                    <a:pt x="28652" y="100718"/>
                  </a:lnTo>
                  <a:lnTo>
                    <a:pt x="27834" y="99879"/>
                  </a:lnTo>
                  <a:lnTo>
                    <a:pt x="27016" y="99028"/>
                  </a:lnTo>
                  <a:lnTo>
                    <a:pt x="26204" y="98177"/>
                  </a:lnTo>
                  <a:lnTo>
                    <a:pt x="25397" y="97314"/>
                  </a:lnTo>
                  <a:lnTo>
                    <a:pt x="24597" y="96439"/>
                  </a:lnTo>
                  <a:lnTo>
                    <a:pt x="23796" y="95552"/>
                  </a:lnTo>
                  <a:lnTo>
                    <a:pt x="23002" y="94665"/>
                  </a:lnTo>
                  <a:lnTo>
                    <a:pt x="22218" y="93754"/>
                  </a:lnTo>
                  <a:lnTo>
                    <a:pt x="21435" y="92843"/>
                  </a:lnTo>
                  <a:lnTo>
                    <a:pt x="20652" y="91920"/>
                  </a:lnTo>
                  <a:lnTo>
                    <a:pt x="19881" y="90997"/>
                  </a:lnTo>
                  <a:lnTo>
                    <a:pt x="19115" y="90063"/>
                  </a:lnTo>
                  <a:lnTo>
                    <a:pt x="18349" y="89116"/>
                  </a:lnTo>
                  <a:lnTo>
                    <a:pt x="17595" y="88157"/>
                  </a:lnTo>
                  <a:lnTo>
                    <a:pt x="16841" y="87198"/>
                  </a:lnTo>
                  <a:lnTo>
                    <a:pt x="16093" y="86227"/>
                  </a:lnTo>
                  <a:lnTo>
                    <a:pt x="15356" y="85244"/>
                  </a:lnTo>
                  <a:lnTo>
                    <a:pt x="14619" y="84261"/>
                  </a:lnTo>
                  <a:lnTo>
                    <a:pt x="13888" y="83279"/>
                  </a:lnTo>
                  <a:lnTo>
                    <a:pt x="13163" y="82272"/>
                  </a:lnTo>
                  <a:lnTo>
                    <a:pt x="12444" y="81265"/>
                  </a:lnTo>
                  <a:lnTo>
                    <a:pt x="11736" y="80258"/>
                  </a:lnTo>
                  <a:lnTo>
                    <a:pt x="11028" y="79239"/>
                  </a:lnTo>
                  <a:lnTo>
                    <a:pt x="10327" y="78220"/>
                  </a:lnTo>
                  <a:lnTo>
                    <a:pt x="9630" y="77190"/>
                  </a:lnTo>
                  <a:lnTo>
                    <a:pt x="8946" y="76147"/>
                  </a:lnTo>
                  <a:lnTo>
                    <a:pt x="8261" y="75104"/>
                  </a:lnTo>
                  <a:lnTo>
                    <a:pt x="7588" y="74061"/>
                  </a:lnTo>
                  <a:lnTo>
                    <a:pt x="6921" y="73007"/>
                  </a:lnTo>
                  <a:lnTo>
                    <a:pt x="6254" y="71952"/>
                  </a:lnTo>
                  <a:lnTo>
                    <a:pt x="5599" y="70885"/>
                  </a:lnTo>
                  <a:lnTo>
                    <a:pt x="4949" y="69818"/>
                  </a:lnTo>
                  <a:lnTo>
                    <a:pt x="4305" y="68752"/>
                  </a:lnTo>
                  <a:lnTo>
                    <a:pt x="3673" y="67673"/>
                  </a:lnTo>
                  <a:lnTo>
                    <a:pt x="3041" y="66594"/>
                  </a:lnTo>
                  <a:lnTo>
                    <a:pt x="2420" y="65503"/>
                  </a:lnTo>
                  <a:lnTo>
                    <a:pt x="1805" y="64425"/>
                  </a:lnTo>
                  <a:lnTo>
                    <a:pt x="1196" y="63334"/>
                  </a:lnTo>
                  <a:lnTo>
                    <a:pt x="598" y="62231"/>
                  </a:lnTo>
                  <a:lnTo>
                    <a:pt x="1" y="61141"/>
                  </a:lnTo>
                  <a:lnTo>
                    <a:pt x="1" y="61141"/>
                  </a:lnTo>
                  <a:lnTo>
                    <a:pt x="801" y="60553"/>
                  </a:lnTo>
                  <a:lnTo>
                    <a:pt x="1596" y="59966"/>
                  </a:lnTo>
                  <a:lnTo>
                    <a:pt x="2379" y="59367"/>
                  </a:lnTo>
                  <a:lnTo>
                    <a:pt x="3162" y="58767"/>
                  </a:lnTo>
                  <a:lnTo>
                    <a:pt x="3940" y="58156"/>
                  </a:lnTo>
                  <a:lnTo>
                    <a:pt x="4705" y="57545"/>
                  </a:lnTo>
                  <a:lnTo>
                    <a:pt x="5465" y="56921"/>
                  </a:lnTo>
                  <a:lnTo>
                    <a:pt x="6219" y="56286"/>
                  </a:lnTo>
                  <a:lnTo>
                    <a:pt x="6962" y="55651"/>
                  </a:lnTo>
                  <a:lnTo>
                    <a:pt x="7699" y="55004"/>
                  </a:lnTo>
                  <a:lnTo>
                    <a:pt x="8430" y="54344"/>
                  </a:lnTo>
                  <a:lnTo>
                    <a:pt x="9149" y="53661"/>
                  </a:lnTo>
                  <a:lnTo>
                    <a:pt x="9857" y="52978"/>
                  </a:lnTo>
                  <a:lnTo>
                    <a:pt x="10559" y="52283"/>
                  </a:lnTo>
                  <a:lnTo>
                    <a:pt x="11249" y="51564"/>
                  </a:lnTo>
                  <a:lnTo>
                    <a:pt x="11928" y="50833"/>
                  </a:lnTo>
                  <a:lnTo>
                    <a:pt x="12601" y="50089"/>
                  </a:lnTo>
                  <a:lnTo>
                    <a:pt x="13256" y="49334"/>
                  </a:lnTo>
                  <a:lnTo>
                    <a:pt x="13906" y="48555"/>
                  </a:lnTo>
                  <a:lnTo>
                    <a:pt x="14544" y="47752"/>
                  </a:lnTo>
                  <a:lnTo>
                    <a:pt x="14857" y="47357"/>
                  </a:lnTo>
                  <a:lnTo>
                    <a:pt x="15170" y="46937"/>
                  </a:lnTo>
                  <a:lnTo>
                    <a:pt x="15478" y="46530"/>
                  </a:lnTo>
                  <a:lnTo>
                    <a:pt x="15779" y="46110"/>
                  </a:lnTo>
                  <a:lnTo>
                    <a:pt x="16087" y="45679"/>
                  </a:lnTo>
                  <a:lnTo>
                    <a:pt x="16383" y="45247"/>
                  </a:lnTo>
                  <a:lnTo>
                    <a:pt x="16679" y="44816"/>
                  </a:lnTo>
                  <a:lnTo>
                    <a:pt x="16969" y="44372"/>
                  </a:lnTo>
                  <a:lnTo>
                    <a:pt x="17259" y="43929"/>
                  </a:lnTo>
                  <a:lnTo>
                    <a:pt x="17549" y="43473"/>
                  </a:lnTo>
                  <a:lnTo>
                    <a:pt x="17827" y="43018"/>
                  </a:lnTo>
                  <a:lnTo>
                    <a:pt x="18111" y="42550"/>
                  </a:lnTo>
                  <a:lnTo>
                    <a:pt x="18384" y="42083"/>
                  </a:lnTo>
                  <a:lnTo>
                    <a:pt x="18657" y="41603"/>
                  </a:lnTo>
                  <a:lnTo>
                    <a:pt x="18924" y="41124"/>
                  </a:lnTo>
                  <a:lnTo>
                    <a:pt x="19190" y="40645"/>
                  </a:lnTo>
                  <a:lnTo>
                    <a:pt x="19451" y="40141"/>
                  </a:lnTo>
                  <a:lnTo>
                    <a:pt x="19712" y="39650"/>
                  </a:lnTo>
                  <a:lnTo>
                    <a:pt x="19968" y="39134"/>
                  </a:lnTo>
                  <a:lnTo>
                    <a:pt x="20217" y="38619"/>
                  </a:lnTo>
                  <a:lnTo>
                    <a:pt x="20467" y="38104"/>
                  </a:lnTo>
                  <a:lnTo>
                    <a:pt x="20710" y="37576"/>
                  </a:lnTo>
                  <a:lnTo>
                    <a:pt x="20948" y="37037"/>
                  </a:lnTo>
                  <a:lnTo>
                    <a:pt x="21186" y="36497"/>
                  </a:lnTo>
                  <a:lnTo>
                    <a:pt x="21186" y="36497"/>
                  </a:lnTo>
                  <a:lnTo>
                    <a:pt x="21377" y="36042"/>
                  </a:lnTo>
                  <a:lnTo>
                    <a:pt x="21569" y="35575"/>
                  </a:lnTo>
                  <a:lnTo>
                    <a:pt x="21760" y="35107"/>
                  </a:lnTo>
                  <a:lnTo>
                    <a:pt x="21946" y="34640"/>
                  </a:lnTo>
                  <a:lnTo>
                    <a:pt x="22131" y="34160"/>
                  </a:lnTo>
                  <a:lnTo>
                    <a:pt x="22311" y="33681"/>
                  </a:lnTo>
                  <a:lnTo>
                    <a:pt x="22491" y="33189"/>
                  </a:lnTo>
                  <a:lnTo>
                    <a:pt x="22665" y="32698"/>
                  </a:lnTo>
                  <a:lnTo>
                    <a:pt x="22833" y="32194"/>
                  </a:lnTo>
                  <a:lnTo>
                    <a:pt x="23002" y="31691"/>
                  </a:lnTo>
                  <a:lnTo>
                    <a:pt x="23170" y="31176"/>
                  </a:lnTo>
                  <a:lnTo>
                    <a:pt x="23332" y="30660"/>
                  </a:lnTo>
                  <a:lnTo>
                    <a:pt x="23495" y="30145"/>
                  </a:lnTo>
                  <a:lnTo>
                    <a:pt x="23651" y="29618"/>
                  </a:lnTo>
                  <a:lnTo>
                    <a:pt x="23802" y="29078"/>
                  </a:lnTo>
                  <a:lnTo>
                    <a:pt x="23953" y="28539"/>
                  </a:lnTo>
                  <a:lnTo>
                    <a:pt x="24104" y="27999"/>
                  </a:lnTo>
                  <a:lnTo>
                    <a:pt x="24249" y="27448"/>
                  </a:lnTo>
                  <a:lnTo>
                    <a:pt x="24388" y="26885"/>
                  </a:lnTo>
                  <a:lnTo>
                    <a:pt x="24527" y="26321"/>
                  </a:lnTo>
                  <a:lnTo>
                    <a:pt x="24661" y="25758"/>
                  </a:lnTo>
                  <a:lnTo>
                    <a:pt x="24794" y="25183"/>
                  </a:lnTo>
                  <a:lnTo>
                    <a:pt x="24922" y="24595"/>
                  </a:lnTo>
                  <a:lnTo>
                    <a:pt x="25049" y="24008"/>
                  </a:lnTo>
                  <a:lnTo>
                    <a:pt x="25171" y="23421"/>
                  </a:lnTo>
                  <a:lnTo>
                    <a:pt x="25287" y="22810"/>
                  </a:lnTo>
                  <a:lnTo>
                    <a:pt x="25403" y="22210"/>
                  </a:lnTo>
                  <a:lnTo>
                    <a:pt x="25513" y="21599"/>
                  </a:lnTo>
                  <a:lnTo>
                    <a:pt x="25624" y="20976"/>
                  </a:lnTo>
                  <a:lnTo>
                    <a:pt x="25728" y="20352"/>
                  </a:lnTo>
                  <a:lnTo>
                    <a:pt x="25827" y="19717"/>
                  </a:lnTo>
                  <a:lnTo>
                    <a:pt x="25925" y="19070"/>
                  </a:lnTo>
                  <a:lnTo>
                    <a:pt x="25925" y="19070"/>
                  </a:lnTo>
                  <a:lnTo>
                    <a:pt x="26082" y="18027"/>
                  </a:lnTo>
                  <a:lnTo>
                    <a:pt x="26221" y="16972"/>
                  </a:lnTo>
                  <a:lnTo>
                    <a:pt x="26355" y="15894"/>
                  </a:lnTo>
                  <a:lnTo>
                    <a:pt x="26476" y="14791"/>
                  </a:lnTo>
                  <a:lnTo>
                    <a:pt x="26592" y="13676"/>
                  </a:lnTo>
                  <a:lnTo>
                    <a:pt x="26697" y="12538"/>
                  </a:lnTo>
                  <a:lnTo>
                    <a:pt x="26795" y="11387"/>
                  </a:lnTo>
                  <a:lnTo>
                    <a:pt x="26882" y="10212"/>
                  </a:lnTo>
                  <a:lnTo>
                    <a:pt x="26958" y="9014"/>
                  </a:lnTo>
                  <a:lnTo>
                    <a:pt x="27027" y="7803"/>
                  </a:lnTo>
                  <a:lnTo>
                    <a:pt x="27080" y="6569"/>
                  </a:lnTo>
                  <a:lnTo>
                    <a:pt x="27126" y="5310"/>
                  </a:lnTo>
                  <a:lnTo>
                    <a:pt x="27167" y="4040"/>
                  </a:lnTo>
                  <a:lnTo>
                    <a:pt x="27190" y="2745"/>
                  </a:lnTo>
                  <a:lnTo>
                    <a:pt x="27207" y="1427"/>
                  </a:lnTo>
                  <a:lnTo>
                    <a:pt x="27213" y="84"/>
                  </a:lnTo>
                  <a:lnTo>
                    <a:pt x="71793" y="0"/>
                  </a:lnTo>
                  <a:lnTo>
                    <a:pt x="71793" y="0"/>
                  </a:lnTo>
                  <a:lnTo>
                    <a:pt x="71799" y="1499"/>
                  </a:lnTo>
                  <a:lnTo>
                    <a:pt x="71817" y="2973"/>
                  </a:lnTo>
                  <a:lnTo>
                    <a:pt x="71851" y="4423"/>
                  </a:lnTo>
                  <a:lnTo>
                    <a:pt x="71898" y="5849"/>
                  </a:lnTo>
                  <a:lnTo>
                    <a:pt x="71956" y="7240"/>
                  </a:lnTo>
                  <a:lnTo>
                    <a:pt x="72025" y="8606"/>
                  </a:lnTo>
                  <a:lnTo>
                    <a:pt x="72107" y="9961"/>
                  </a:lnTo>
                  <a:lnTo>
                    <a:pt x="72205" y="11279"/>
                  </a:lnTo>
                  <a:lnTo>
                    <a:pt x="72258" y="11926"/>
                  </a:lnTo>
                  <a:lnTo>
                    <a:pt x="72310" y="12574"/>
                  </a:lnTo>
                  <a:lnTo>
                    <a:pt x="72368" y="13221"/>
                  </a:lnTo>
                  <a:lnTo>
                    <a:pt x="72432" y="13844"/>
                  </a:lnTo>
                  <a:lnTo>
                    <a:pt x="72495" y="14479"/>
                  </a:lnTo>
                  <a:lnTo>
                    <a:pt x="72565" y="15103"/>
                  </a:lnTo>
                  <a:lnTo>
                    <a:pt x="72635" y="15714"/>
                  </a:lnTo>
                  <a:lnTo>
                    <a:pt x="72704" y="16325"/>
                  </a:lnTo>
                  <a:lnTo>
                    <a:pt x="72785" y="16924"/>
                  </a:lnTo>
                  <a:lnTo>
                    <a:pt x="72861" y="17524"/>
                  </a:lnTo>
                  <a:lnTo>
                    <a:pt x="72942" y="18123"/>
                  </a:lnTo>
                  <a:lnTo>
                    <a:pt x="73029" y="18710"/>
                  </a:lnTo>
                  <a:lnTo>
                    <a:pt x="73116" y="19286"/>
                  </a:lnTo>
                  <a:lnTo>
                    <a:pt x="73209" y="19861"/>
                  </a:lnTo>
                  <a:lnTo>
                    <a:pt x="73302" y="20436"/>
                  </a:lnTo>
                  <a:lnTo>
                    <a:pt x="73395" y="21000"/>
                  </a:lnTo>
                  <a:lnTo>
                    <a:pt x="73493" y="21563"/>
                  </a:lnTo>
                  <a:lnTo>
                    <a:pt x="73598" y="22114"/>
                  </a:lnTo>
                  <a:lnTo>
                    <a:pt x="73702" y="22666"/>
                  </a:lnTo>
                  <a:lnTo>
                    <a:pt x="73806" y="23205"/>
                  </a:lnTo>
                  <a:lnTo>
                    <a:pt x="74027" y="24284"/>
                  </a:lnTo>
                  <a:lnTo>
                    <a:pt x="74265" y="25327"/>
                  </a:lnTo>
                  <a:lnTo>
                    <a:pt x="74502" y="26369"/>
                  </a:lnTo>
                  <a:lnTo>
                    <a:pt x="74758" y="27376"/>
                  </a:lnTo>
                  <a:lnTo>
                    <a:pt x="75025" y="28371"/>
                  </a:lnTo>
                  <a:lnTo>
                    <a:pt x="75297" y="29342"/>
                  </a:lnTo>
                  <a:lnTo>
                    <a:pt x="75581" y="30289"/>
                  </a:lnTo>
                  <a:lnTo>
                    <a:pt x="75877" y="31224"/>
                  </a:lnTo>
                  <a:lnTo>
                    <a:pt x="76179" y="32147"/>
                  </a:lnTo>
                  <a:lnTo>
                    <a:pt x="76492" y="33045"/>
                  </a:lnTo>
                  <a:lnTo>
                    <a:pt x="76817" y="33920"/>
                  </a:lnTo>
                  <a:lnTo>
                    <a:pt x="77148" y="34783"/>
                  </a:lnTo>
                  <a:lnTo>
                    <a:pt x="77490" y="35634"/>
                  </a:lnTo>
                  <a:lnTo>
                    <a:pt x="77838" y="36461"/>
                  </a:lnTo>
                  <a:lnTo>
                    <a:pt x="77838" y="36461"/>
                  </a:lnTo>
                  <a:lnTo>
                    <a:pt x="78076" y="37001"/>
                  </a:lnTo>
                  <a:lnTo>
                    <a:pt x="78314" y="37540"/>
                  </a:lnTo>
                  <a:lnTo>
                    <a:pt x="78557" y="38068"/>
                  </a:lnTo>
                  <a:lnTo>
                    <a:pt x="78807" y="38583"/>
                  </a:lnTo>
                  <a:lnTo>
                    <a:pt x="79056" y="39098"/>
                  </a:lnTo>
                  <a:lnTo>
                    <a:pt x="79311" y="39602"/>
                  </a:lnTo>
                  <a:lnTo>
                    <a:pt x="79567" y="40105"/>
                  </a:lnTo>
                  <a:lnTo>
                    <a:pt x="79828" y="40597"/>
                  </a:lnTo>
                  <a:lnTo>
                    <a:pt x="80095" y="41088"/>
                  </a:lnTo>
                  <a:lnTo>
                    <a:pt x="80367" y="41567"/>
                  </a:lnTo>
                  <a:lnTo>
                    <a:pt x="80640" y="42047"/>
                  </a:lnTo>
                  <a:lnTo>
                    <a:pt x="80913" y="42514"/>
                  </a:lnTo>
                  <a:lnTo>
                    <a:pt x="81191" y="42982"/>
                  </a:lnTo>
                  <a:lnTo>
                    <a:pt x="81475" y="43437"/>
                  </a:lnTo>
                  <a:lnTo>
                    <a:pt x="81759" y="43893"/>
                  </a:lnTo>
                  <a:lnTo>
                    <a:pt x="82050" y="44336"/>
                  </a:lnTo>
                  <a:lnTo>
                    <a:pt x="82340" y="44780"/>
                  </a:lnTo>
                  <a:lnTo>
                    <a:pt x="82635" y="45211"/>
                  </a:lnTo>
                  <a:lnTo>
                    <a:pt x="82937" y="45643"/>
                  </a:lnTo>
                  <a:lnTo>
                    <a:pt x="83239" y="46062"/>
                  </a:lnTo>
                  <a:lnTo>
                    <a:pt x="83546" y="46482"/>
                  </a:lnTo>
                  <a:lnTo>
                    <a:pt x="83854" y="46901"/>
                  </a:lnTo>
                  <a:lnTo>
                    <a:pt x="84161" y="47309"/>
                  </a:lnTo>
                  <a:lnTo>
                    <a:pt x="84474" y="47716"/>
                  </a:lnTo>
                  <a:lnTo>
                    <a:pt x="85112" y="48507"/>
                  </a:lnTo>
                  <a:lnTo>
                    <a:pt x="85762" y="49286"/>
                  </a:lnTo>
                  <a:lnTo>
                    <a:pt x="86423" y="50042"/>
                  </a:lnTo>
                  <a:lnTo>
                    <a:pt x="87091" y="50797"/>
                  </a:lnTo>
                  <a:lnTo>
                    <a:pt x="87769" y="51516"/>
                  </a:lnTo>
                  <a:lnTo>
                    <a:pt x="88460" y="52235"/>
                  </a:lnTo>
                  <a:lnTo>
                    <a:pt x="89161" y="52930"/>
                  </a:lnTo>
                  <a:lnTo>
                    <a:pt x="89869" y="53613"/>
                  </a:lnTo>
                  <a:lnTo>
                    <a:pt x="90589" y="54285"/>
                  </a:lnTo>
                  <a:lnTo>
                    <a:pt x="91319" y="54944"/>
                  </a:lnTo>
                  <a:lnTo>
                    <a:pt x="92056" y="55603"/>
                  </a:lnTo>
                  <a:lnTo>
                    <a:pt x="92799" y="56238"/>
                  </a:lnTo>
                  <a:lnTo>
                    <a:pt x="93553" y="56874"/>
                  </a:lnTo>
                  <a:lnTo>
                    <a:pt x="94313" y="57485"/>
                  </a:lnTo>
                  <a:lnTo>
                    <a:pt x="95078" y="58108"/>
                  </a:lnTo>
                  <a:lnTo>
                    <a:pt x="95856" y="58707"/>
                  </a:lnTo>
                  <a:lnTo>
                    <a:pt x="96633" y="59307"/>
                  </a:lnTo>
                  <a:lnTo>
                    <a:pt x="97422" y="59906"/>
                  </a:lnTo>
                  <a:lnTo>
                    <a:pt x="98217" y="60493"/>
                  </a:lnTo>
                  <a:lnTo>
                    <a:pt x="99012" y="61081"/>
                  </a:lnTo>
                  <a:lnTo>
                    <a:pt x="99023" y="611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4"/>
            <p:cNvSpPr/>
            <p:nvPr/>
          </p:nvSpPr>
          <p:spPr>
            <a:xfrm>
              <a:off x="295925" y="-3308525"/>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4"/>
            <p:cNvSpPr/>
            <p:nvPr/>
          </p:nvSpPr>
          <p:spPr>
            <a:xfrm>
              <a:off x="-1531525" y="-4836125"/>
              <a:ext cx="1827475" cy="1841950"/>
            </a:xfrm>
            <a:custGeom>
              <a:avLst/>
              <a:gdLst/>
              <a:ahLst/>
              <a:cxnLst/>
              <a:rect l="l" t="t" r="r" b="b"/>
              <a:pathLst>
                <a:path w="73099" h="73678" extrusionOk="0">
                  <a:moveTo>
                    <a:pt x="45868" y="0"/>
                  </a:moveTo>
                  <a:lnTo>
                    <a:pt x="1288" y="84"/>
                  </a:lnTo>
                  <a:lnTo>
                    <a:pt x="1282" y="1427"/>
                  </a:lnTo>
                  <a:lnTo>
                    <a:pt x="1265" y="2745"/>
                  </a:lnTo>
                  <a:lnTo>
                    <a:pt x="1242" y="4040"/>
                  </a:lnTo>
                  <a:lnTo>
                    <a:pt x="1201" y="5310"/>
                  </a:lnTo>
                  <a:lnTo>
                    <a:pt x="1155" y="6569"/>
                  </a:lnTo>
                  <a:lnTo>
                    <a:pt x="1102" y="7803"/>
                  </a:lnTo>
                  <a:lnTo>
                    <a:pt x="1033" y="9014"/>
                  </a:lnTo>
                  <a:lnTo>
                    <a:pt x="957" y="10212"/>
                  </a:lnTo>
                  <a:lnTo>
                    <a:pt x="870" y="11387"/>
                  </a:lnTo>
                  <a:lnTo>
                    <a:pt x="772" y="12538"/>
                  </a:lnTo>
                  <a:lnTo>
                    <a:pt x="667" y="13676"/>
                  </a:lnTo>
                  <a:lnTo>
                    <a:pt x="551" y="14791"/>
                  </a:lnTo>
                  <a:lnTo>
                    <a:pt x="430" y="15894"/>
                  </a:lnTo>
                  <a:lnTo>
                    <a:pt x="296" y="16972"/>
                  </a:lnTo>
                  <a:lnTo>
                    <a:pt x="157" y="18027"/>
                  </a:lnTo>
                  <a:lnTo>
                    <a:pt x="0" y="19070"/>
                  </a:lnTo>
                  <a:lnTo>
                    <a:pt x="389" y="19597"/>
                  </a:lnTo>
                  <a:lnTo>
                    <a:pt x="772" y="20125"/>
                  </a:lnTo>
                  <a:lnTo>
                    <a:pt x="1160" y="20628"/>
                  </a:lnTo>
                  <a:lnTo>
                    <a:pt x="1549" y="21143"/>
                  </a:lnTo>
                  <a:lnTo>
                    <a:pt x="1938" y="21635"/>
                  </a:lnTo>
                  <a:lnTo>
                    <a:pt x="2332" y="22126"/>
                  </a:lnTo>
                  <a:lnTo>
                    <a:pt x="2727" y="22606"/>
                  </a:lnTo>
                  <a:lnTo>
                    <a:pt x="3121" y="23085"/>
                  </a:lnTo>
                  <a:lnTo>
                    <a:pt x="3516" y="23553"/>
                  </a:lnTo>
                  <a:lnTo>
                    <a:pt x="3916" y="24008"/>
                  </a:lnTo>
                  <a:lnTo>
                    <a:pt x="4316" y="24464"/>
                  </a:lnTo>
                  <a:lnTo>
                    <a:pt x="4716" y="24907"/>
                  </a:lnTo>
                  <a:lnTo>
                    <a:pt x="5123" y="25351"/>
                  </a:lnTo>
                  <a:lnTo>
                    <a:pt x="5529" y="25782"/>
                  </a:lnTo>
                  <a:lnTo>
                    <a:pt x="5935" y="26202"/>
                  </a:lnTo>
                  <a:lnTo>
                    <a:pt x="6341" y="26609"/>
                  </a:lnTo>
                  <a:lnTo>
                    <a:pt x="6747" y="27017"/>
                  </a:lnTo>
                  <a:lnTo>
                    <a:pt x="7159" y="27424"/>
                  </a:lnTo>
                  <a:lnTo>
                    <a:pt x="7571" y="27808"/>
                  </a:lnTo>
                  <a:lnTo>
                    <a:pt x="7982" y="28191"/>
                  </a:lnTo>
                  <a:lnTo>
                    <a:pt x="8400" y="28575"/>
                  </a:lnTo>
                  <a:lnTo>
                    <a:pt x="8818" y="28934"/>
                  </a:lnTo>
                  <a:lnTo>
                    <a:pt x="9235" y="29294"/>
                  </a:lnTo>
                  <a:lnTo>
                    <a:pt x="9653" y="29653"/>
                  </a:lnTo>
                  <a:lnTo>
                    <a:pt x="10071" y="29989"/>
                  </a:lnTo>
                  <a:lnTo>
                    <a:pt x="10494" y="30325"/>
                  </a:lnTo>
                  <a:lnTo>
                    <a:pt x="10918" y="30648"/>
                  </a:lnTo>
                  <a:lnTo>
                    <a:pt x="11341" y="30972"/>
                  </a:lnTo>
                  <a:lnTo>
                    <a:pt x="11765" y="31284"/>
                  </a:lnTo>
                  <a:lnTo>
                    <a:pt x="12194" y="31583"/>
                  </a:lnTo>
                  <a:lnTo>
                    <a:pt x="12623" y="31883"/>
                  </a:lnTo>
                  <a:lnTo>
                    <a:pt x="13052" y="32171"/>
                  </a:lnTo>
                  <a:lnTo>
                    <a:pt x="13482" y="32446"/>
                  </a:lnTo>
                  <a:lnTo>
                    <a:pt x="13917" y="32722"/>
                  </a:lnTo>
                  <a:lnTo>
                    <a:pt x="14346" y="32974"/>
                  </a:lnTo>
                  <a:lnTo>
                    <a:pt x="14781" y="33237"/>
                  </a:lnTo>
                  <a:lnTo>
                    <a:pt x="15216" y="33477"/>
                  </a:lnTo>
                  <a:lnTo>
                    <a:pt x="15651" y="33717"/>
                  </a:lnTo>
                  <a:lnTo>
                    <a:pt x="16092" y="33944"/>
                  </a:lnTo>
                  <a:lnTo>
                    <a:pt x="16533" y="34160"/>
                  </a:lnTo>
                  <a:lnTo>
                    <a:pt x="16974" y="34376"/>
                  </a:lnTo>
                  <a:lnTo>
                    <a:pt x="17415" y="34580"/>
                  </a:lnTo>
                  <a:lnTo>
                    <a:pt x="17856" y="34771"/>
                  </a:lnTo>
                  <a:lnTo>
                    <a:pt x="18297" y="34951"/>
                  </a:lnTo>
                  <a:lnTo>
                    <a:pt x="18743" y="35131"/>
                  </a:lnTo>
                  <a:lnTo>
                    <a:pt x="19190" y="35299"/>
                  </a:lnTo>
                  <a:lnTo>
                    <a:pt x="19637" y="35455"/>
                  </a:lnTo>
                  <a:lnTo>
                    <a:pt x="20083" y="35610"/>
                  </a:lnTo>
                  <a:lnTo>
                    <a:pt x="20536" y="35742"/>
                  </a:lnTo>
                  <a:lnTo>
                    <a:pt x="20982" y="35874"/>
                  </a:lnTo>
                  <a:lnTo>
                    <a:pt x="21435" y="36006"/>
                  </a:lnTo>
                  <a:lnTo>
                    <a:pt x="21887" y="36114"/>
                  </a:lnTo>
                  <a:lnTo>
                    <a:pt x="22340" y="36222"/>
                  </a:lnTo>
                  <a:lnTo>
                    <a:pt x="22792" y="36318"/>
                  </a:lnTo>
                  <a:lnTo>
                    <a:pt x="23251" y="36402"/>
                  </a:lnTo>
                  <a:lnTo>
                    <a:pt x="23703" y="36485"/>
                  </a:lnTo>
                  <a:lnTo>
                    <a:pt x="24161" y="36557"/>
                  </a:lnTo>
                  <a:lnTo>
                    <a:pt x="24620" y="36617"/>
                  </a:lnTo>
                  <a:lnTo>
                    <a:pt x="25078" y="36665"/>
                  </a:lnTo>
                  <a:lnTo>
                    <a:pt x="25536" y="36701"/>
                  </a:lnTo>
                  <a:lnTo>
                    <a:pt x="26000" y="36737"/>
                  </a:lnTo>
                  <a:lnTo>
                    <a:pt x="26458" y="36761"/>
                  </a:lnTo>
                  <a:lnTo>
                    <a:pt x="26923" y="36773"/>
                  </a:lnTo>
                  <a:lnTo>
                    <a:pt x="27387" y="36785"/>
                  </a:lnTo>
                  <a:lnTo>
                    <a:pt x="27862" y="36773"/>
                  </a:lnTo>
                  <a:lnTo>
                    <a:pt x="28338" y="36761"/>
                  </a:lnTo>
                  <a:lnTo>
                    <a:pt x="28814" y="36737"/>
                  </a:lnTo>
                  <a:lnTo>
                    <a:pt x="29289" y="36701"/>
                  </a:lnTo>
                  <a:lnTo>
                    <a:pt x="29765" y="36653"/>
                  </a:lnTo>
                  <a:lnTo>
                    <a:pt x="30235" y="36605"/>
                  </a:lnTo>
                  <a:lnTo>
                    <a:pt x="30705" y="36533"/>
                  </a:lnTo>
                  <a:lnTo>
                    <a:pt x="31175" y="36461"/>
                  </a:lnTo>
                  <a:lnTo>
                    <a:pt x="31645" y="36378"/>
                  </a:lnTo>
                  <a:lnTo>
                    <a:pt x="32114" y="36294"/>
                  </a:lnTo>
                  <a:lnTo>
                    <a:pt x="32578" y="36186"/>
                  </a:lnTo>
                  <a:lnTo>
                    <a:pt x="33048" y="36078"/>
                  </a:lnTo>
                  <a:lnTo>
                    <a:pt x="33512" y="35958"/>
                  </a:lnTo>
                  <a:lnTo>
                    <a:pt x="33976" y="35826"/>
                  </a:lnTo>
                  <a:lnTo>
                    <a:pt x="34441" y="35682"/>
                  </a:lnTo>
                  <a:lnTo>
                    <a:pt x="34899" y="35539"/>
                  </a:lnTo>
                  <a:lnTo>
                    <a:pt x="35212" y="36354"/>
                  </a:lnTo>
                  <a:lnTo>
                    <a:pt x="35531" y="37157"/>
                  </a:lnTo>
                  <a:lnTo>
                    <a:pt x="35862" y="37948"/>
                  </a:lnTo>
                  <a:lnTo>
                    <a:pt x="36192" y="38739"/>
                  </a:lnTo>
                  <a:lnTo>
                    <a:pt x="36535" y="39506"/>
                  </a:lnTo>
                  <a:lnTo>
                    <a:pt x="36889" y="40273"/>
                  </a:lnTo>
                  <a:lnTo>
                    <a:pt x="37242" y="41016"/>
                  </a:lnTo>
                  <a:lnTo>
                    <a:pt x="37608" y="41759"/>
                  </a:lnTo>
                  <a:lnTo>
                    <a:pt x="37973" y="42490"/>
                  </a:lnTo>
                  <a:lnTo>
                    <a:pt x="38350" y="43222"/>
                  </a:lnTo>
                  <a:lnTo>
                    <a:pt x="38733" y="43929"/>
                  </a:lnTo>
                  <a:lnTo>
                    <a:pt x="39128" y="44636"/>
                  </a:lnTo>
                  <a:lnTo>
                    <a:pt x="39522" y="45331"/>
                  </a:lnTo>
                  <a:lnTo>
                    <a:pt x="39922" y="46014"/>
                  </a:lnTo>
                  <a:lnTo>
                    <a:pt x="40334" y="46697"/>
                  </a:lnTo>
                  <a:lnTo>
                    <a:pt x="40746" y="47357"/>
                  </a:lnTo>
                  <a:lnTo>
                    <a:pt x="41170" y="48016"/>
                  </a:lnTo>
                  <a:lnTo>
                    <a:pt x="41593" y="48675"/>
                  </a:lnTo>
                  <a:lnTo>
                    <a:pt x="42028" y="49322"/>
                  </a:lnTo>
                  <a:lnTo>
                    <a:pt x="42463" y="49958"/>
                  </a:lnTo>
                  <a:lnTo>
                    <a:pt x="42910" y="50581"/>
                  </a:lnTo>
                  <a:lnTo>
                    <a:pt x="43357" y="51204"/>
                  </a:lnTo>
                  <a:lnTo>
                    <a:pt x="43809" y="51827"/>
                  </a:lnTo>
                  <a:lnTo>
                    <a:pt x="44267" y="52439"/>
                  </a:lnTo>
                  <a:lnTo>
                    <a:pt x="44737" y="53038"/>
                  </a:lnTo>
                  <a:lnTo>
                    <a:pt x="45207" y="53637"/>
                  </a:lnTo>
                  <a:lnTo>
                    <a:pt x="45677" y="54225"/>
                  </a:lnTo>
                  <a:lnTo>
                    <a:pt x="46158" y="54812"/>
                  </a:lnTo>
                  <a:lnTo>
                    <a:pt x="46640" y="55387"/>
                  </a:lnTo>
                  <a:lnTo>
                    <a:pt x="47133" y="55963"/>
                  </a:lnTo>
                  <a:lnTo>
                    <a:pt x="47626" y="56526"/>
                  </a:lnTo>
                  <a:lnTo>
                    <a:pt x="48119" y="57089"/>
                  </a:lnTo>
                  <a:lnTo>
                    <a:pt x="48624" y="57653"/>
                  </a:lnTo>
                  <a:lnTo>
                    <a:pt x="49129" y="58204"/>
                  </a:lnTo>
                  <a:lnTo>
                    <a:pt x="49639" y="58755"/>
                  </a:lnTo>
                  <a:lnTo>
                    <a:pt x="50155" y="59295"/>
                  </a:lnTo>
                  <a:lnTo>
                    <a:pt x="51194" y="60373"/>
                  </a:lnTo>
                  <a:lnTo>
                    <a:pt x="52249" y="61440"/>
                  </a:lnTo>
                  <a:lnTo>
                    <a:pt x="53317" y="62483"/>
                  </a:lnTo>
                  <a:lnTo>
                    <a:pt x="54396" y="63526"/>
                  </a:lnTo>
                  <a:lnTo>
                    <a:pt x="55492" y="64556"/>
                  </a:lnTo>
                  <a:lnTo>
                    <a:pt x="56594" y="65575"/>
                  </a:lnTo>
                  <a:lnTo>
                    <a:pt x="57708" y="66594"/>
                  </a:lnTo>
                  <a:lnTo>
                    <a:pt x="58834" y="67613"/>
                  </a:lnTo>
                  <a:lnTo>
                    <a:pt x="59965" y="68620"/>
                  </a:lnTo>
                  <a:lnTo>
                    <a:pt x="61102" y="69627"/>
                  </a:lnTo>
                  <a:lnTo>
                    <a:pt x="63405" y="71640"/>
                  </a:lnTo>
                  <a:lnTo>
                    <a:pt x="65725" y="73678"/>
                  </a:lnTo>
                  <a:lnTo>
                    <a:pt x="66700" y="72144"/>
                  </a:lnTo>
                  <a:lnTo>
                    <a:pt x="67657" y="70597"/>
                  </a:lnTo>
                  <a:lnTo>
                    <a:pt x="68602" y="69039"/>
                  </a:lnTo>
                  <a:lnTo>
                    <a:pt x="69531" y="67469"/>
                  </a:lnTo>
                  <a:lnTo>
                    <a:pt x="70447" y="65887"/>
                  </a:lnTo>
                  <a:lnTo>
                    <a:pt x="71346" y="64293"/>
                  </a:lnTo>
                  <a:lnTo>
                    <a:pt x="72228" y="62699"/>
                  </a:lnTo>
                  <a:lnTo>
                    <a:pt x="73098" y="61105"/>
                  </a:lnTo>
                  <a:lnTo>
                    <a:pt x="73087" y="61081"/>
                  </a:lnTo>
                  <a:lnTo>
                    <a:pt x="72292" y="60493"/>
                  </a:lnTo>
                  <a:lnTo>
                    <a:pt x="71497" y="59906"/>
                  </a:lnTo>
                  <a:lnTo>
                    <a:pt x="70708" y="59307"/>
                  </a:lnTo>
                  <a:lnTo>
                    <a:pt x="69931" y="58707"/>
                  </a:lnTo>
                  <a:lnTo>
                    <a:pt x="69153" y="58108"/>
                  </a:lnTo>
                  <a:lnTo>
                    <a:pt x="68388" y="57485"/>
                  </a:lnTo>
                  <a:lnTo>
                    <a:pt x="67628" y="56874"/>
                  </a:lnTo>
                  <a:lnTo>
                    <a:pt x="66874" y="56238"/>
                  </a:lnTo>
                  <a:lnTo>
                    <a:pt x="66131" y="55603"/>
                  </a:lnTo>
                  <a:lnTo>
                    <a:pt x="65394" y="54944"/>
                  </a:lnTo>
                  <a:lnTo>
                    <a:pt x="64664" y="54285"/>
                  </a:lnTo>
                  <a:lnTo>
                    <a:pt x="63944" y="53613"/>
                  </a:lnTo>
                  <a:lnTo>
                    <a:pt x="63236" y="52930"/>
                  </a:lnTo>
                  <a:lnTo>
                    <a:pt x="62535" y="52235"/>
                  </a:lnTo>
                  <a:lnTo>
                    <a:pt x="61844" y="51516"/>
                  </a:lnTo>
                  <a:lnTo>
                    <a:pt x="61166" y="50797"/>
                  </a:lnTo>
                  <a:lnTo>
                    <a:pt x="60498" y="50042"/>
                  </a:lnTo>
                  <a:lnTo>
                    <a:pt x="59837" y="49286"/>
                  </a:lnTo>
                  <a:lnTo>
                    <a:pt x="59187" y="48507"/>
                  </a:lnTo>
                  <a:lnTo>
                    <a:pt x="58549" y="47716"/>
                  </a:lnTo>
                  <a:lnTo>
                    <a:pt x="58236" y="47309"/>
                  </a:lnTo>
                  <a:lnTo>
                    <a:pt x="57929" y="46901"/>
                  </a:lnTo>
                  <a:lnTo>
                    <a:pt x="57621" y="46482"/>
                  </a:lnTo>
                  <a:lnTo>
                    <a:pt x="57314" y="46062"/>
                  </a:lnTo>
                  <a:lnTo>
                    <a:pt x="57012" y="45643"/>
                  </a:lnTo>
                  <a:lnTo>
                    <a:pt x="56710" y="45211"/>
                  </a:lnTo>
                  <a:lnTo>
                    <a:pt x="56415" y="44780"/>
                  </a:lnTo>
                  <a:lnTo>
                    <a:pt x="56125" y="44336"/>
                  </a:lnTo>
                  <a:lnTo>
                    <a:pt x="55834" y="43893"/>
                  </a:lnTo>
                  <a:lnTo>
                    <a:pt x="55550" y="43437"/>
                  </a:lnTo>
                  <a:lnTo>
                    <a:pt x="55266" y="42982"/>
                  </a:lnTo>
                  <a:lnTo>
                    <a:pt x="54988" y="42514"/>
                  </a:lnTo>
                  <a:lnTo>
                    <a:pt x="54715" y="42047"/>
                  </a:lnTo>
                  <a:lnTo>
                    <a:pt x="54442" y="41567"/>
                  </a:lnTo>
                  <a:lnTo>
                    <a:pt x="54170" y="41088"/>
                  </a:lnTo>
                  <a:lnTo>
                    <a:pt x="53903" y="40597"/>
                  </a:lnTo>
                  <a:lnTo>
                    <a:pt x="53642" y="40105"/>
                  </a:lnTo>
                  <a:lnTo>
                    <a:pt x="53386" y="39602"/>
                  </a:lnTo>
                  <a:lnTo>
                    <a:pt x="53131" y="39098"/>
                  </a:lnTo>
                  <a:lnTo>
                    <a:pt x="52882" y="38583"/>
                  </a:lnTo>
                  <a:lnTo>
                    <a:pt x="52632" y="38068"/>
                  </a:lnTo>
                  <a:lnTo>
                    <a:pt x="52389" y="37540"/>
                  </a:lnTo>
                  <a:lnTo>
                    <a:pt x="52151" y="37001"/>
                  </a:lnTo>
                  <a:lnTo>
                    <a:pt x="51913" y="36461"/>
                  </a:lnTo>
                  <a:lnTo>
                    <a:pt x="51565" y="35634"/>
                  </a:lnTo>
                  <a:lnTo>
                    <a:pt x="51223" y="34783"/>
                  </a:lnTo>
                  <a:lnTo>
                    <a:pt x="50892" y="33920"/>
                  </a:lnTo>
                  <a:lnTo>
                    <a:pt x="50567" y="33045"/>
                  </a:lnTo>
                  <a:lnTo>
                    <a:pt x="50254" y="32147"/>
                  </a:lnTo>
                  <a:lnTo>
                    <a:pt x="49952" y="31224"/>
                  </a:lnTo>
                  <a:lnTo>
                    <a:pt x="49656" y="30289"/>
                  </a:lnTo>
                  <a:lnTo>
                    <a:pt x="49372" y="29342"/>
                  </a:lnTo>
                  <a:lnTo>
                    <a:pt x="49100" y="28371"/>
                  </a:lnTo>
                  <a:lnTo>
                    <a:pt x="48833" y="27376"/>
                  </a:lnTo>
                  <a:lnTo>
                    <a:pt x="48577" y="26369"/>
                  </a:lnTo>
                  <a:lnTo>
                    <a:pt x="48340" y="25327"/>
                  </a:lnTo>
                  <a:lnTo>
                    <a:pt x="48102" y="24284"/>
                  </a:lnTo>
                  <a:lnTo>
                    <a:pt x="47881" y="23205"/>
                  </a:lnTo>
                  <a:lnTo>
                    <a:pt x="47777" y="22666"/>
                  </a:lnTo>
                  <a:lnTo>
                    <a:pt x="47673" y="22114"/>
                  </a:lnTo>
                  <a:lnTo>
                    <a:pt x="47568" y="21563"/>
                  </a:lnTo>
                  <a:lnTo>
                    <a:pt x="47470" y="21000"/>
                  </a:lnTo>
                  <a:lnTo>
                    <a:pt x="47377" y="20436"/>
                  </a:lnTo>
                  <a:lnTo>
                    <a:pt x="47284" y="19861"/>
                  </a:lnTo>
                  <a:lnTo>
                    <a:pt x="47191" y="19286"/>
                  </a:lnTo>
                  <a:lnTo>
                    <a:pt x="47104" y="18710"/>
                  </a:lnTo>
                  <a:lnTo>
                    <a:pt x="47017" y="18123"/>
                  </a:lnTo>
                  <a:lnTo>
                    <a:pt x="46936" y="17524"/>
                  </a:lnTo>
                  <a:lnTo>
                    <a:pt x="46860" y="16924"/>
                  </a:lnTo>
                  <a:lnTo>
                    <a:pt x="46779" y="16325"/>
                  </a:lnTo>
                  <a:lnTo>
                    <a:pt x="46710" y="15714"/>
                  </a:lnTo>
                  <a:lnTo>
                    <a:pt x="46640" y="15103"/>
                  </a:lnTo>
                  <a:lnTo>
                    <a:pt x="46570" y="14479"/>
                  </a:lnTo>
                  <a:lnTo>
                    <a:pt x="46507" y="13844"/>
                  </a:lnTo>
                  <a:lnTo>
                    <a:pt x="46443" y="13221"/>
                  </a:lnTo>
                  <a:lnTo>
                    <a:pt x="46385" y="12574"/>
                  </a:lnTo>
                  <a:lnTo>
                    <a:pt x="46333" y="11926"/>
                  </a:lnTo>
                  <a:lnTo>
                    <a:pt x="46280" y="11279"/>
                  </a:lnTo>
                  <a:lnTo>
                    <a:pt x="46182" y="9961"/>
                  </a:lnTo>
                  <a:lnTo>
                    <a:pt x="46100" y="8606"/>
                  </a:lnTo>
                  <a:lnTo>
                    <a:pt x="46031" y="7240"/>
                  </a:lnTo>
                  <a:lnTo>
                    <a:pt x="45973" y="5849"/>
                  </a:lnTo>
                  <a:lnTo>
                    <a:pt x="45926" y="4423"/>
                  </a:lnTo>
                  <a:lnTo>
                    <a:pt x="45892" y="2973"/>
                  </a:lnTo>
                  <a:lnTo>
                    <a:pt x="45874" y="1499"/>
                  </a:lnTo>
                  <a:lnTo>
                    <a:pt x="458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4"/>
            <p:cNvSpPr/>
            <p:nvPr/>
          </p:nvSpPr>
          <p:spPr>
            <a:xfrm>
              <a:off x="-1531525" y="-4836125"/>
              <a:ext cx="1827475" cy="1841950"/>
            </a:xfrm>
            <a:custGeom>
              <a:avLst/>
              <a:gdLst/>
              <a:ahLst/>
              <a:cxnLst/>
              <a:rect l="l" t="t" r="r" b="b"/>
              <a:pathLst>
                <a:path w="73099" h="73678" fill="none" extrusionOk="0">
                  <a:moveTo>
                    <a:pt x="73098" y="61105"/>
                  </a:moveTo>
                  <a:lnTo>
                    <a:pt x="73098" y="61105"/>
                  </a:lnTo>
                  <a:lnTo>
                    <a:pt x="72228" y="62699"/>
                  </a:lnTo>
                  <a:lnTo>
                    <a:pt x="71346" y="64293"/>
                  </a:lnTo>
                  <a:lnTo>
                    <a:pt x="70447" y="65887"/>
                  </a:lnTo>
                  <a:lnTo>
                    <a:pt x="69531" y="67469"/>
                  </a:lnTo>
                  <a:lnTo>
                    <a:pt x="68602" y="69039"/>
                  </a:lnTo>
                  <a:lnTo>
                    <a:pt x="67657" y="70597"/>
                  </a:lnTo>
                  <a:lnTo>
                    <a:pt x="66700" y="72144"/>
                  </a:lnTo>
                  <a:lnTo>
                    <a:pt x="65725" y="73678"/>
                  </a:lnTo>
                  <a:lnTo>
                    <a:pt x="65725" y="73678"/>
                  </a:lnTo>
                  <a:lnTo>
                    <a:pt x="63405" y="71640"/>
                  </a:lnTo>
                  <a:lnTo>
                    <a:pt x="61102" y="69627"/>
                  </a:lnTo>
                  <a:lnTo>
                    <a:pt x="59965" y="68620"/>
                  </a:lnTo>
                  <a:lnTo>
                    <a:pt x="58834" y="67613"/>
                  </a:lnTo>
                  <a:lnTo>
                    <a:pt x="57708" y="66594"/>
                  </a:lnTo>
                  <a:lnTo>
                    <a:pt x="56594" y="65575"/>
                  </a:lnTo>
                  <a:lnTo>
                    <a:pt x="55492" y="64556"/>
                  </a:lnTo>
                  <a:lnTo>
                    <a:pt x="54396" y="63526"/>
                  </a:lnTo>
                  <a:lnTo>
                    <a:pt x="53317" y="62483"/>
                  </a:lnTo>
                  <a:lnTo>
                    <a:pt x="52249" y="61440"/>
                  </a:lnTo>
                  <a:lnTo>
                    <a:pt x="51194" y="60373"/>
                  </a:lnTo>
                  <a:lnTo>
                    <a:pt x="50155" y="59295"/>
                  </a:lnTo>
                  <a:lnTo>
                    <a:pt x="49639" y="58755"/>
                  </a:lnTo>
                  <a:lnTo>
                    <a:pt x="49129" y="58204"/>
                  </a:lnTo>
                  <a:lnTo>
                    <a:pt x="48624" y="57653"/>
                  </a:lnTo>
                  <a:lnTo>
                    <a:pt x="48119" y="57089"/>
                  </a:lnTo>
                  <a:lnTo>
                    <a:pt x="47626" y="56526"/>
                  </a:lnTo>
                  <a:lnTo>
                    <a:pt x="47133" y="55963"/>
                  </a:lnTo>
                  <a:lnTo>
                    <a:pt x="46640" y="55387"/>
                  </a:lnTo>
                  <a:lnTo>
                    <a:pt x="46158" y="54812"/>
                  </a:lnTo>
                  <a:lnTo>
                    <a:pt x="45677" y="54225"/>
                  </a:lnTo>
                  <a:lnTo>
                    <a:pt x="45207" y="53637"/>
                  </a:lnTo>
                  <a:lnTo>
                    <a:pt x="44737" y="53038"/>
                  </a:lnTo>
                  <a:lnTo>
                    <a:pt x="44267" y="52439"/>
                  </a:lnTo>
                  <a:lnTo>
                    <a:pt x="43809" y="51827"/>
                  </a:lnTo>
                  <a:lnTo>
                    <a:pt x="43357" y="51204"/>
                  </a:lnTo>
                  <a:lnTo>
                    <a:pt x="42910" y="50581"/>
                  </a:lnTo>
                  <a:lnTo>
                    <a:pt x="42463" y="49958"/>
                  </a:lnTo>
                  <a:lnTo>
                    <a:pt x="42028" y="49322"/>
                  </a:lnTo>
                  <a:lnTo>
                    <a:pt x="41593" y="48675"/>
                  </a:lnTo>
                  <a:lnTo>
                    <a:pt x="41170" y="48016"/>
                  </a:lnTo>
                  <a:lnTo>
                    <a:pt x="40746" y="47357"/>
                  </a:lnTo>
                  <a:lnTo>
                    <a:pt x="40334" y="46697"/>
                  </a:lnTo>
                  <a:lnTo>
                    <a:pt x="39922" y="46014"/>
                  </a:lnTo>
                  <a:lnTo>
                    <a:pt x="39522" y="45331"/>
                  </a:lnTo>
                  <a:lnTo>
                    <a:pt x="39128" y="44636"/>
                  </a:lnTo>
                  <a:lnTo>
                    <a:pt x="38733" y="43929"/>
                  </a:lnTo>
                  <a:lnTo>
                    <a:pt x="38350" y="43222"/>
                  </a:lnTo>
                  <a:lnTo>
                    <a:pt x="37973" y="42490"/>
                  </a:lnTo>
                  <a:lnTo>
                    <a:pt x="37608" y="41759"/>
                  </a:lnTo>
                  <a:lnTo>
                    <a:pt x="37242" y="41016"/>
                  </a:lnTo>
                  <a:lnTo>
                    <a:pt x="36889" y="40273"/>
                  </a:lnTo>
                  <a:lnTo>
                    <a:pt x="36535" y="39506"/>
                  </a:lnTo>
                  <a:lnTo>
                    <a:pt x="36192" y="38739"/>
                  </a:lnTo>
                  <a:lnTo>
                    <a:pt x="35862" y="37948"/>
                  </a:lnTo>
                  <a:lnTo>
                    <a:pt x="35531" y="37157"/>
                  </a:lnTo>
                  <a:lnTo>
                    <a:pt x="35212" y="36354"/>
                  </a:lnTo>
                  <a:lnTo>
                    <a:pt x="34899" y="35539"/>
                  </a:lnTo>
                  <a:lnTo>
                    <a:pt x="34899" y="35539"/>
                  </a:lnTo>
                  <a:lnTo>
                    <a:pt x="34441" y="35682"/>
                  </a:lnTo>
                  <a:lnTo>
                    <a:pt x="33976" y="35826"/>
                  </a:lnTo>
                  <a:lnTo>
                    <a:pt x="33512" y="35958"/>
                  </a:lnTo>
                  <a:lnTo>
                    <a:pt x="33048" y="36078"/>
                  </a:lnTo>
                  <a:lnTo>
                    <a:pt x="32578" y="36186"/>
                  </a:lnTo>
                  <a:lnTo>
                    <a:pt x="32114" y="36294"/>
                  </a:lnTo>
                  <a:lnTo>
                    <a:pt x="31645" y="36378"/>
                  </a:lnTo>
                  <a:lnTo>
                    <a:pt x="31175" y="36461"/>
                  </a:lnTo>
                  <a:lnTo>
                    <a:pt x="30705" y="36533"/>
                  </a:lnTo>
                  <a:lnTo>
                    <a:pt x="30235" y="36605"/>
                  </a:lnTo>
                  <a:lnTo>
                    <a:pt x="29765" y="36653"/>
                  </a:lnTo>
                  <a:lnTo>
                    <a:pt x="29289" y="36701"/>
                  </a:lnTo>
                  <a:lnTo>
                    <a:pt x="28814" y="36737"/>
                  </a:lnTo>
                  <a:lnTo>
                    <a:pt x="28338" y="36761"/>
                  </a:lnTo>
                  <a:lnTo>
                    <a:pt x="27862" y="36773"/>
                  </a:lnTo>
                  <a:lnTo>
                    <a:pt x="27387" y="36785"/>
                  </a:lnTo>
                  <a:lnTo>
                    <a:pt x="27387" y="36785"/>
                  </a:lnTo>
                  <a:lnTo>
                    <a:pt x="26923" y="36773"/>
                  </a:lnTo>
                  <a:lnTo>
                    <a:pt x="26458" y="36761"/>
                  </a:lnTo>
                  <a:lnTo>
                    <a:pt x="26000" y="36737"/>
                  </a:lnTo>
                  <a:lnTo>
                    <a:pt x="25536" y="36701"/>
                  </a:lnTo>
                  <a:lnTo>
                    <a:pt x="25078" y="36665"/>
                  </a:lnTo>
                  <a:lnTo>
                    <a:pt x="24620" y="36617"/>
                  </a:lnTo>
                  <a:lnTo>
                    <a:pt x="24161" y="36557"/>
                  </a:lnTo>
                  <a:lnTo>
                    <a:pt x="23703" y="36485"/>
                  </a:lnTo>
                  <a:lnTo>
                    <a:pt x="23251" y="36402"/>
                  </a:lnTo>
                  <a:lnTo>
                    <a:pt x="22792" y="36318"/>
                  </a:lnTo>
                  <a:lnTo>
                    <a:pt x="22340" y="36222"/>
                  </a:lnTo>
                  <a:lnTo>
                    <a:pt x="21887" y="36114"/>
                  </a:lnTo>
                  <a:lnTo>
                    <a:pt x="21435" y="36006"/>
                  </a:lnTo>
                  <a:lnTo>
                    <a:pt x="20982" y="35874"/>
                  </a:lnTo>
                  <a:lnTo>
                    <a:pt x="20536" y="35742"/>
                  </a:lnTo>
                  <a:lnTo>
                    <a:pt x="20083" y="35610"/>
                  </a:lnTo>
                  <a:lnTo>
                    <a:pt x="19637" y="35455"/>
                  </a:lnTo>
                  <a:lnTo>
                    <a:pt x="19190" y="35299"/>
                  </a:lnTo>
                  <a:lnTo>
                    <a:pt x="18743" y="35131"/>
                  </a:lnTo>
                  <a:lnTo>
                    <a:pt x="18297" y="34951"/>
                  </a:lnTo>
                  <a:lnTo>
                    <a:pt x="17856" y="34771"/>
                  </a:lnTo>
                  <a:lnTo>
                    <a:pt x="17415" y="34580"/>
                  </a:lnTo>
                  <a:lnTo>
                    <a:pt x="16974" y="34376"/>
                  </a:lnTo>
                  <a:lnTo>
                    <a:pt x="16533" y="34160"/>
                  </a:lnTo>
                  <a:lnTo>
                    <a:pt x="16092" y="33944"/>
                  </a:lnTo>
                  <a:lnTo>
                    <a:pt x="15651" y="33717"/>
                  </a:lnTo>
                  <a:lnTo>
                    <a:pt x="15216" y="33477"/>
                  </a:lnTo>
                  <a:lnTo>
                    <a:pt x="14781" y="33237"/>
                  </a:lnTo>
                  <a:lnTo>
                    <a:pt x="14346" y="32974"/>
                  </a:lnTo>
                  <a:lnTo>
                    <a:pt x="13917" y="32722"/>
                  </a:lnTo>
                  <a:lnTo>
                    <a:pt x="13482" y="32446"/>
                  </a:lnTo>
                  <a:lnTo>
                    <a:pt x="13052" y="32171"/>
                  </a:lnTo>
                  <a:lnTo>
                    <a:pt x="12623" y="31883"/>
                  </a:lnTo>
                  <a:lnTo>
                    <a:pt x="12194" y="31583"/>
                  </a:lnTo>
                  <a:lnTo>
                    <a:pt x="11765" y="31284"/>
                  </a:lnTo>
                  <a:lnTo>
                    <a:pt x="11341" y="30972"/>
                  </a:lnTo>
                  <a:lnTo>
                    <a:pt x="10918" y="30648"/>
                  </a:lnTo>
                  <a:lnTo>
                    <a:pt x="10494" y="30325"/>
                  </a:lnTo>
                  <a:lnTo>
                    <a:pt x="10071" y="29989"/>
                  </a:lnTo>
                  <a:lnTo>
                    <a:pt x="9653" y="29653"/>
                  </a:lnTo>
                  <a:lnTo>
                    <a:pt x="9235" y="29294"/>
                  </a:lnTo>
                  <a:lnTo>
                    <a:pt x="8818" y="28934"/>
                  </a:lnTo>
                  <a:lnTo>
                    <a:pt x="8400" y="28575"/>
                  </a:lnTo>
                  <a:lnTo>
                    <a:pt x="7982" y="28191"/>
                  </a:lnTo>
                  <a:lnTo>
                    <a:pt x="7571" y="27808"/>
                  </a:lnTo>
                  <a:lnTo>
                    <a:pt x="7159" y="27424"/>
                  </a:lnTo>
                  <a:lnTo>
                    <a:pt x="6747" y="27017"/>
                  </a:lnTo>
                  <a:lnTo>
                    <a:pt x="6341" y="26609"/>
                  </a:lnTo>
                  <a:lnTo>
                    <a:pt x="5935" y="26202"/>
                  </a:lnTo>
                  <a:lnTo>
                    <a:pt x="5529" y="25782"/>
                  </a:lnTo>
                  <a:lnTo>
                    <a:pt x="5123" y="25351"/>
                  </a:lnTo>
                  <a:lnTo>
                    <a:pt x="4716" y="24907"/>
                  </a:lnTo>
                  <a:lnTo>
                    <a:pt x="4316" y="24464"/>
                  </a:lnTo>
                  <a:lnTo>
                    <a:pt x="3916" y="24008"/>
                  </a:lnTo>
                  <a:lnTo>
                    <a:pt x="3516" y="23553"/>
                  </a:lnTo>
                  <a:lnTo>
                    <a:pt x="3121" y="23085"/>
                  </a:lnTo>
                  <a:lnTo>
                    <a:pt x="2727" y="22606"/>
                  </a:lnTo>
                  <a:lnTo>
                    <a:pt x="2332" y="22126"/>
                  </a:lnTo>
                  <a:lnTo>
                    <a:pt x="1938" y="21635"/>
                  </a:lnTo>
                  <a:lnTo>
                    <a:pt x="1549" y="21143"/>
                  </a:lnTo>
                  <a:lnTo>
                    <a:pt x="1160" y="20628"/>
                  </a:lnTo>
                  <a:lnTo>
                    <a:pt x="772" y="20125"/>
                  </a:lnTo>
                  <a:lnTo>
                    <a:pt x="389" y="19597"/>
                  </a:lnTo>
                  <a:lnTo>
                    <a:pt x="0" y="19070"/>
                  </a:lnTo>
                  <a:lnTo>
                    <a:pt x="0" y="19070"/>
                  </a:lnTo>
                  <a:lnTo>
                    <a:pt x="157" y="18027"/>
                  </a:lnTo>
                  <a:lnTo>
                    <a:pt x="296" y="16972"/>
                  </a:lnTo>
                  <a:lnTo>
                    <a:pt x="430" y="15894"/>
                  </a:lnTo>
                  <a:lnTo>
                    <a:pt x="551" y="14791"/>
                  </a:lnTo>
                  <a:lnTo>
                    <a:pt x="667" y="13676"/>
                  </a:lnTo>
                  <a:lnTo>
                    <a:pt x="772" y="12538"/>
                  </a:lnTo>
                  <a:lnTo>
                    <a:pt x="870" y="11387"/>
                  </a:lnTo>
                  <a:lnTo>
                    <a:pt x="957" y="10212"/>
                  </a:lnTo>
                  <a:lnTo>
                    <a:pt x="1033" y="9014"/>
                  </a:lnTo>
                  <a:lnTo>
                    <a:pt x="1102" y="7803"/>
                  </a:lnTo>
                  <a:lnTo>
                    <a:pt x="1155" y="6569"/>
                  </a:lnTo>
                  <a:lnTo>
                    <a:pt x="1201" y="5310"/>
                  </a:lnTo>
                  <a:lnTo>
                    <a:pt x="1242" y="4040"/>
                  </a:lnTo>
                  <a:lnTo>
                    <a:pt x="1265" y="2745"/>
                  </a:lnTo>
                  <a:lnTo>
                    <a:pt x="1282" y="1427"/>
                  </a:lnTo>
                  <a:lnTo>
                    <a:pt x="1288" y="84"/>
                  </a:lnTo>
                  <a:lnTo>
                    <a:pt x="45868" y="0"/>
                  </a:lnTo>
                  <a:lnTo>
                    <a:pt x="45868" y="0"/>
                  </a:lnTo>
                  <a:lnTo>
                    <a:pt x="45874" y="1499"/>
                  </a:lnTo>
                  <a:lnTo>
                    <a:pt x="45892" y="2973"/>
                  </a:lnTo>
                  <a:lnTo>
                    <a:pt x="45926" y="4423"/>
                  </a:lnTo>
                  <a:lnTo>
                    <a:pt x="45973" y="5849"/>
                  </a:lnTo>
                  <a:lnTo>
                    <a:pt x="46031" y="7240"/>
                  </a:lnTo>
                  <a:lnTo>
                    <a:pt x="46100" y="8606"/>
                  </a:lnTo>
                  <a:lnTo>
                    <a:pt x="46182" y="9961"/>
                  </a:lnTo>
                  <a:lnTo>
                    <a:pt x="46280" y="11279"/>
                  </a:lnTo>
                  <a:lnTo>
                    <a:pt x="46333" y="11926"/>
                  </a:lnTo>
                  <a:lnTo>
                    <a:pt x="46385" y="12574"/>
                  </a:lnTo>
                  <a:lnTo>
                    <a:pt x="46443" y="13221"/>
                  </a:lnTo>
                  <a:lnTo>
                    <a:pt x="46507" y="13844"/>
                  </a:lnTo>
                  <a:lnTo>
                    <a:pt x="46570" y="14479"/>
                  </a:lnTo>
                  <a:lnTo>
                    <a:pt x="46640" y="15103"/>
                  </a:lnTo>
                  <a:lnTo>
                    <a:pt x="46710" y="15714"/>
                  </a:lnTo>
                  <a:lnTo>
                    <a:pt x="46779" y="16325"/>
                  </a:lnTo>
                  <a:lnTo>
                    <a:pt x="46860" y="16924"/>
                  </a:lnTo>
                  <a:lnTo>
                    <a:pt x="46936" y="17524"/>
                  </a:lnTo>
                  <a:lnTo>
                    <a:pt x="47017" y="18123"/>
                  </a:lnTo>
                  <a:lnTo>
                    <a:pt x="47104" y="18710"/>
                  </a:lnTo>
                  <a:lnTo>
                    <a:pt x="47191" y="19286"/>
                  </a:lnTo>
                  <a:lnTo>
                    <a:pt x="47284" y="19861"/>
                  </a:lnTo>
                  <a:lnTo>
                    <a:pt x="47377" y="20436"/>
                  </a:lnTo>
                  <a:lnTo>
                    <a:pt x="47470" y="21000"/>
                  </a:lnTo>
                  <a:lnTo>
                    <a:pt x="47568" y="21563"/>
                  </a:lnTo>
                  <a:lnTo>
                    <a:pt x="47673" y="22114"/>
                  </a:lnTo>
                  <a:lnTo>
                    <a:pt x="47777" y="22666"/>
                  </a:lnTo>
                  <a:lnTo>
                    <a:pt x="47881" y="23205"/>
                  </a:lnTo>
                  <a:lnTo>
                    <a:pt x="48102" y="24284"/>
                  </a:lnTo>
                  <a:lnTo>
                    <a:pt x="48340" y="25327"/>
                  </a:lnTo>
                  <a:lnTo>
                    <a:pt x="48577" y="26369"/>
                  </a:lnTo>
                  <a:lnTo>
                    <a:pt x="48833" y="27376"/>
                  </a:lnTo>
                  <a:lnTo>
                    <a:pt x="49100" y="28371"/>
                  </a:lnTo>
                  <a:lnTo>
                    <a:pt x="49372" y="29342"/>
                  </a:lnTo>
                  <a:lnTo>
                    <a:pt x="49656" y="30289"/>
                  </a:lnTo>
                  <a:lnTo>
                    <a:pt x="49952" y="31224"/>
                  </a:lnTo>
                  <a:lnTo>
                    <a:pt x="50254" y="32147"/>
                  </a:lnTo>
                  <a:lnTo>
                    <a:pt x="50567" y="33045"/>
                  </a:lnTo>
                  <a:lnTo>
                    <a:pt x="50892" y="33920"/>
                  </a:lnTo>
                  <a:lnTo>
                    <a:pt x="51223" y="34783"/>
                  </a:lnTo>
                  <a:lnTo>
                    <a:pt x="51565" y="35634"/>
                  </a:lnTo>
                  <a:lnTo>
                    <a:pt x="51913" y="36461"/>
                  </a:lnTo>
                  <a:lnTo>
                    <a:pt x="51913" y="36461"/>
                  </a:lnTo>
                  <a:lnTo>
                    <a:pt x="52151" y="37001"/>
                  </a:lnTo>
                  <a:lnTo>
                    <a:pt x="52389" y="37540"/>
                  </a:lnTo>
                  <a:lnTo>
                    <a:pt x="52632" y="38068"/>
                  </a:lnTo>
                  <a:lnTo>
                    <a:pt x="52882" y="38583"/>
                  </a:lnTo>
                  <a:lnTo>
                    <a:pt x="53131" y="39098"/>
                  </a:lnTo>
                  <a:lnTo>
                    <a:pt x="53386" y="39602"/>
                  </a:lnTo>
                  <a:lnTo>
                    <a:pt x="53642" y="40105"/>
                  </a:lnTo>
                  <a:lnTo>
                    <a:pt x="53903" y="40597"/>
                  </a:lnTo>
                  <a:lnTo>
                    <a:pt x="54170" y="41088"/>
                  </a:lnTo>
                  <a:lnTo>
                    <a:pt x="54442" y="41567"/>
                  </a:lnTo>
                  <a:lnTo>
                    <a:pt x="54715" y="42047"/>
                  </a:lnTo>
                  <a:lnTo>
                    <a:pt x="54988" y="42514"/>
                  </a:lnTo>
                  <a:lnTo>
                    <a:pt x="55266" y="42982"/>
                  </a:lnTo>
                  <a:lnTo>
                    <a:pt x="55550" y="43437"/>
                  </a:lnTo>
                  <a:lnTo>
                    <a:pt x="55834" y="43893"/>
                  </a:lnTo>
                  <a:lnTo>
                    <a:pt x="56125" y="44336"/>
                  </a:lnTo>
                  <a:lnTo>
                    <a:pt x="56415" y="44780"/>
                  </a:lnTo>
                  <a:lnTo>
                    <a:pt x="56710" y="45211"/>
                  </a:lnTo>
                  <a:lnTo>
                    <a:pt x="57012" y="45643"/>
                  </a:lnTo>
                  <a:lnTo>
                    <a:pt x="57314" y="46062"/>
                  </a:lnTo>
                  <a:lnTo>
                    <a:pt x="57621" y="46482"/>
                  </a:lnTo>
                  <a:lnTo>
                    <a:pt x="57929" y="46901"/>
                  </a:lnTo>
                  <a:lnTo>
                    <a:pt x="58236" y="47309"/>
                  </a:lnTo>
                  <a:lnTo>
                    <a:pt x="58549" y="47716"/>
                  </a:lnTo>
                  <a:lnTo>
                    <a:pt x="59187" y="48507"/>
                  </a:lnTo>
                  <a:lnTo>
                    <a:pt x="59837" y="49286"/>
                  </a:lnTo>
                  <a:lnTo>
                    <a:pt x="60498" y="50042"/>
                  </a:lnTo>
                  <a:lnTo>
                    <a:pt x="61166" y="50797"/>
                  </a:lnTo>
                  <a:lnTo>
                    <a:pt x="61844" y="51516"/>
                  </a:lnTo>
                  <a:lnTo>
                    <a:pt x="62535" y="52235"/>
                  </a:lnTo>
                  <a:lnTo>
                    <a:pt x="63236" y="52930"/>
                  </a:lnTo>
                  <a:lnTo>
                    <a:pt x="63944" y="53613"/>
                  </a:lnTo>
                  <a:lnTo>
                    <a:pt x="64664" y="54285"/>
                  </a:lnTo>
                  <a:lnTo>
                    <a:pt x="65394" y="54944"/>
                  </a:lnTo>
                  <a:lnTo>
                    <a:pt x="66131" y="55603"/>
                  </a:lnTo>
                  <a:lnTo>
                    <a:pt x="66874" y="56238"/>
                  </a:lnTo>
                  <a:lnTo>
                    <a:pt x="67628" y="56874"/>
                  </a:lnTo>
                  <a:lnTo>
                    <a:pt x="68388" y="57485"/>
                  </a:lnTo>
                  <a:lnTo>
                    <a:pt x="69153" y="58108"/>
                  </a:lnTo>
                  <a:lnTo>
                    <a:pt x="69931" y="58707"/>
                  </a:lnTo>
                  <a:lnTo>
                    <a:pt x="70708" y="59307"/>
                  </a:lnTo>
                  <a:lnTo>
                    <a:pt x="71497" y="59906"/>
                  </a:lnTo>
                  <a:lnTo>
                    <a:pt x="72292" y="60493"/>
                  </a:lnTo>
                  <a:lnTo>
                    <a:pt x="73087" y="61081"/>
                  </a:lnTo>
                  <a:lnTo>
                    <a:pt x="73098" y="611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4"/>
            <p:cNvSpPr/>
            <p:nvPr/>
          </p:nvSpPr>
          <p:spPr>
            <a:xfrm>
              <a:off x="295925" y="-3308525"/>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4"/>
            <p:cNvSpPr/>
            <p:nvPr/>
          </p:nvSpPr>
          <p:spPr>
            <a:xfrm>
              <a:off x="-2179650" y="-3924600"/>
              <a:ext cx="2475600" cy="2017250"/>
            </a:xfrm>
            <a:custGeom>
              <a:avLst/>
              <a:gdLst/>
              <a:ahLst/>
              <a:cxnLst/>
              <a:rect l="l" t="t" r="r" b="b"/>
              <a:pathLst>
                <a:path w="99024" h="80690" extrusionOk="0">
                  <a:moveTo>
                    <a:pt x="77838" y="0"/>
                  </a:moveTo>
                  <a:lnTo>
                    <a:pt x="77815" y="36"/>
                  </a:lnTo>
                  <a:lnTo>
                    <a:pt x="77699" y="408"/>
                  </a:lnTo>
                  <a:lnTo>
                    <a:pt x="77548" y="839"/>
                  </a:lnTo>
                  <a:lnTo>
                    <a:pt x="77339" y="1427"/>
                  </a:lnTo>
                  <a:lnTo>
                    <a:pt x="77072" y="2146"/>
                  </a:lnTo>
                  <a:lnTo>
                    <a:pt x="76742" y="2997"/>
                  </a:lnTo>
                  <a:lnTo>
                    <a:pt x="76550" y="3464"/>
                  </a:lnTo>
                  <a:lnTo>
                    <a:pt x="76347" y="3968"/>
                  </a:lnTo>
                  <a:lnTo>
                    <a:pt x="76127" y="4483"/>
                  </a:lnTo>
                  <a:lnTo>
                    <a:pt x="75895" y="5035"/>
                  </a:lnTo>
                  <a:lnTo>
                    <a:pt x="75639" y="5598"/>
                  </a:lnTo>
                  <a:lnTo>
                    <a:pt x="75378" y="6185"/>
                  </a:lnTo>
                  <a:lnTo>
                    <a:pt x="75094" y="6797"/>
                  </a:lnTo>
                  <a:lnTo>
                    <a:pt x="74798" y="7420"/>
                  </a:lnTo>
                  <a:lnTo>
                    <a:pt x="74479" y="8055"/>
                  </a:lnTo>
                  <a:lnTo>
                    <a:pt x="74154" y="8714"/>
                  </a:lnTo>
                  <a:lnTo>
                    <a:pt x="73806" y="9373"/>
                  </a:lnTo>
                  <a:lnTo>
                    <a:pt x="73447" y="10057"/>
                  </a:lnTo>
                  <a:lnTo>
                    <a:pt x="73070" y="10740"/>
                  </a:lnTo>
                  <a:lnTo>
                    <a:pt x="72675" y="11435"/>
                  </a:lnTo>
                  <a:lnTo>
                    <a:pt x="72263" y="12130"/>
                  </a:lnTo>
                  <a:lnTo>
                    <a:pt x="71840" y="12837"/>
                  </a:lnTo>
                  <a:lnTo>
                    <a:pt x="71393" y="13545"/>
                  </a:lnTo>
                  <a:lnTo>
                    <a:pt x="70935" y="14264"/>
                  </a:lnTo>
                  <a:lnTo>
                    <a:pt x="70459" y="14971"/>
                  </a:lnTo>
                  <a:lnTo>
                    <a:pt x="69972" y="15678"/>
                  </a:lnTo>
                  <a:lnTo>
                    <a:pt x="69531" y="16289"/>
                  </a:lnTo>
                  <a:lnTo>
                    <a:pt x="69079" y="16901"/>
                  </a:lnTo>
                  <a:lnTo>
                    <a:pt x="68609" y="17500"/>
                  </a:lnTo>
                  <a:lnTo>
                    <a:pt x="68133" y="18099"/>
                  </a:lnTo>
                  <a:lnTo>
                    <a:pt x="67640" y="18687"/>
                  </a:lnTo>
                  <a:lnTo>
                    <a:pt x="67141" y="19274"/>
                  </a:lnTo>
                  <a:lnTo>
                    <a:pt x="66625" y="19849"/>
                  </a:lnTo>
                  <a:lnTo>
                    <a:pt x="66097" y="20413"/>
                  </a:lnTo>
                  <a:lnTo>
                    <a:pt x="65552" y="20976"/>
                  </a:lnTo>
                  <a:lnTo>
                    <a:pt x="65001" y="21515"/>
                  </a:lnTo>
                  <a:lnTo>
                    <a:pt x="64432" y="22043"/>
                  </a:lnTo>
                  <a:lnTo>
                    <a:pt x="63852" y="22558"/>
                  </a:lnTo>
                  <a:lnTo>
                    <a:pt x="63260" y="23061"/>
                  </a:lnTo>
                  <a:lnTo>
                    <a:pt x="62651" y="23553"/>
                  </a:lnTo>
                  <a:lnTo>
                    <a:pt x="62036" y="24020"/>
                  </a:lnTo>
                  <a:lnTo>
                    <a:pt x="61404" y="24464"/>
                  </a:lnTo>
                  <a:lnTo>
                    <a:pt x="60760" y="24895"/>
                  </a:lnTo>
                  <a:lnTo>
                    <a:pt x="60099" y="25303"/>
                  </a:lnTo>
                  <a:lnTo>
                    <a:pt x="59432" y="25698"/>
                  </a:lnTo>
                  <a:lnTo>
                    <a:pt x="59089" y="25878"/>
                  </a:lnTo>
                  <a:lnTo>
                    <a:pt x="58747" y="26058"/>
                  </a:lnTo>
                  <a:lnTo>
                    <a:pt x="58399" y="26238"/>
                  </a:lnTo>
                  <a:lnTo>
                    <a:pt x="58051" y="26405"/>
                  </a:lnTo>
                  <a:lnTo>
                    <a:pt x="57697" y="26573"/>
                  </a:lnTo>
                  <a:lnTo>
                    <a:pt x="57337" y="26729"/>
                  </a:lnTo>
                  <a:lnTo>
                    <a:pt x="56978" y="26873"/>
                  </a:lnTo>
                  <a:lnTo>
                    <a:pt x="56618" y="27017"/>
                  </a:lnTo>
                  <a:lnTo>
                    <a:pt x="56247" y="27161"/>
                  </a:lnTo>
                  <a:lnTo>
                    <a:pt x="55881" y="27280"/>
                  </a:lnTo>
                  <a:lnTo>
                    <a:pt x="55504" y="27412"/>
                  </a:lnTo>
                  <a:lnTo>
                    <a:pt x="55127" y="27520"/>
                  </a:lnTo>
                  <a:lnTo>
                    <a:pt x="54750" y="27640"/>
                  </a:lnTo>
                  <a:lnTo>
                    <a:pt x="54367" y="27736"/>
                  </a:lnTo>
                  <a:lnTo>
                    <a:pt x="53979" y="27832"/>
                  </a:lnTo>
                  <a:lnTo>
                    <a:pt x="53590" y="27916"/>
                  </a:lnTo>
                  <a:lnTo>
                    <a:pt x="53196" y="28000"/>
                  </a:lnTo>
                  <a:lnTo>
                    <a:pt x="52795" y="28072"/>
                  </a:lnTo>
                  <a:lnTo>
                    <a:pt x="52395" y="28131"/>
                  </a:lnTo>
                  <a:lnTo>
                    <a:pt x="51995" y="28191"/>
                  </a:lnTo>
                  <a:lnTo>
                    <a:pt x="51589" y="28239"/>
                  </a:lnTo>
                  <a:lnTo>
                    <a:pt x="51177" y="28275"/>
                  </a:lnTo>
                  <a:lnTo>
                    <a:pt x="50765" y="28299"/>
                  </a:lnTo>
                  <a:lnTo>
                    <a:pt x="50347" y="28323"/>
                  </a:lnTo>
                  <a:lnTo>
                    <a:pt x="49924" y="28335"/>
                  </a:lnTo>
                  <a:lnTo>
                    <a:pt x="49500" y="28347"/>
                  </a:lnTo>
                  <a:lnTo>
                    <a:pt x="49042" y="28335"/>
                  </a:lnTo>
                  <a:lnTo>
                    <a:pt x="48595" y="28323"/>
                  </a:lnTo>
                  <a:lnTo>
                    <a:pt x="48143" y="28299"/>
                  </a:lnTo>
                  <a:lnTo>
                    <a:pt x="47702" y="28263"/>
                  </a:lnTo>
                  <a:lnTo>
                    <a:pt x="47261" y="28215"/>
                  </a:lnTo>
                  <a:lnTo>
                    <a:pt x="46826" y="28167"/>
                  </a:lnTo>
                  <a:lnTo>
                    <a:pt x="46391" y="28095"/>
                  </a:lnTo>
                  <a:lnTo>
                    <a:pt x="45962" y="28024"/>
                  </a:lnTo>
                  <a:lnTo>
                    <a:pt x="45538" y="27940"/>
                  </a:lnTo>
                  <a:lnTo>
                    <a:pt x="45121" y="27856"/>
                  </a:lnTo>
                  <a:lnTo>
                    <a:pt x="44703" y="27748"/>
                  </a:lnTo>
                  <a:lnTo>
                    <a:pt x="44291" y="27640"/>
                  </a:lnTo>
                  <a:lnTo>
                    <a:pt x="43879" y="27532"/>
                  </a:lnTo>
                  <a:lnTo>
                    <a:pt x="43473" y="27400"/>
                  </a:lnTo>
                  <a:lnTo>
                    <a:pt x="43073" y="27268"/>
                  </a:lnTo>
                  <a:lnTo>
                    <a:pt x="42678" y="27125"/>
                  </a:lnTo>
                  <a:lnTo>
                    <a:pt x="42284" y="26981"/>
                  </a:lnTo>
                  <a:lnTo>
                    <a:pt x="41895" y="26825"/>
                  </a:lnTo>
                  <a:lnTo>
                    <a:pt x="41507" y="26657"/>
                  </a:lnTo>
                  <a:lnTo>
                    <a:pt x="41124" y="26489"/>
                  </a:lnTo>
                  <a:lnTo>
                    <a:pt x="40747" y="26310"/>
                  </a:lnTo>
                  <a:lnTo>
                    <a:pt x="40375" y="26118"/>
                  </a:lnTo>
                  <a:lnTo>
                    <a:pt x="40004" y="25926"/>
                  </a:lnTo>
                  <a:lnTo>
                    <a:pt x="39633" y="25734"/>
                  </a:lnTo>
                  <a:lnTo>
                    <a:pt x="39273" y="25531"/>
                  </a:lnTo>
                  <a:lnTo>
                    <a:pt x="38914" y="25315"/>
                  </a:lnTo>
                  <a:lnTo>
                    <a:pt x="38560" y="25099"/>
                  </a:lnTo>
                  <a:lnTo>
                    <a:pt x="38206" y="24871"/>
                  </a:lnTo>
                  <a:lnTo>
                    <a:pt x="37858" y="24644"/>
                  </a:lnTo>
                  <a:lnTo>
                    <a:pt x="37516" y="24404"/>
                  </a:lnTo>
                  <a:lnTo>
                    <a:pt x="37173" y="24164"/>
                  </a:lnTo>
                  <a:lnTo>
                    <a:pt x="36837" y="23924"/>
                  </a:lnTo>
                  <a:lnTo>
                    <a:pt x="36506" y="23673"/>
                  </a:lnTo>
                  <a:lnTo>
                    <a:pt x="36176" y="23409"/>
                  </a:lnTo>
                  <a:lnTo>
                    <a:pt x="35851" y="23157"/>
                  </a:lnTo>
                  <a:lnTo>
                    <a:pt x="35526" y="22882"/>
                  </a:lnTo>
                  <a:lnTo>
                    <a:pt x="34899" y="22342"/>
                  </a:lnTo>
                  <a:lnTo>
                    <a:pt x="34279" y="21779"/>
                  </a:lnTo>
                  <a:lnTo>
                    <a:pt x="33675" y="21204"/>
                  </a:lnTo>
                  <a:lnTo>
                    <a:pt x="33089" y="20604"/>
                  </a:lnTo>
                  <a:lnTo>
                    <a:pt x="32515" y="20005"/>
                  </a:lnTo>
                  <a:lnTo>
                    <a:pt x="31958" y="19394"/>
                  </a:lnTo>
                  <a:lnTo>
                    <a:pt x="31413" y="18758"/>
                  </a:lnTo>
                  <a:lnTo>
                    <a:pt x="30885" y="18123"/>
                  </a:lnTo>
                  <a:lnTo>
                    <a:pt x="30375" y="17488"/>
                  </a:lnTo>
                  <a:lnTo>
                    <a:pt x="29876" y="16829"/>
                  </a:lnTo>
                  <a:lnTo>
                    <a:pt x="29388" y="16181"/>
                  </a:lnTo>
                  <a:lnTo>
                    <a:pt x="28919" y="15522"/>
                  </a:lnTo>
                  <a:lnTo>
                    <a:pt x="28460" y="14851"/>
                  </a:lnTo>
                  <a:lnTo>
                    <a:pt x="28019" y="14192"/>
                  </a:lnTo>
                  <a:lnTo>
                    <a:pt x="27590" y="13533"/>
                  </a:lnTo>
                  <a:lnTo>
                    <a:pt x="27178" y="12861"/>
                  </a:lnTo>
                  <a:lnTo>
                    <a:pt x="26778" y="12202"/>
                  </a:lnTo>
                  <a:lnTo>
                    <a:pt x="26395" y="11555"/>
                  </a:lnTo>
                  <a:lnTo>
                    <a:pt x="26024" y="10908"/>
                  </a:lnTo>
                  <a:lnTo>
                    <a:pt x="25664" y="10260"/>
                  </a:lnTo>
                  <a:lnTo>
                    <a:pt x="25322" y="9625"/>
                  </a:lnTo>
                  <a:lnTo>
                    <a:pt x="24997" y="8990"/>
                  </a:lnTo>
                  <a:lnTo>
                    <a:pt x="24678" y="8379"/>
                  </a:lnTo>
                  <a:lnTo>
                    <a:pt x="24376" y="7779"/>
                  </a:lnTo>
                  <a:lnTo>
                    <a:pt x="24092" y="7180"/>
                  </a:lnTo>
                  <a:lnTo>
                    <a:pt x="23820" y="6605"/>
                  </a:lnTo>
                  <a:lnTo>
                    <a:pt x="23559" y="6041"/>
                  </a:lnTo>
                  <a:lnTo>
                    <a:pt x="23315" y="5502"/>
                  </a:lnTo>
                  <a:lnTo>
                    <a:pt x="23083" y="4975"/>
                  </a:lnTo>
                  <a:lnTo>
                    <a:pt x="22862" y="4459"/>
                  </a:lnTo>
                  <a:lnTo>
                    <a:pt x="22468" y="3512"/>
                  </a:lnTo>
                  <a:lnTo>
                    <a:pt x="22126" y="2649"/>
                  </a:lnTo>
                  <a:lnTo>
                    <a:pt x="21836" y="1894"/>
                  </a:lnTo>
                  <a:lnTo>
                    <a:pt x="21598" y="1259"/>
                  </a:lnTo>
                  <a:lnTo>
                    <a:pt x="21418" y="744"/>
                  </a:lnTo>
                  <a:lnTo>
                    <a:pt x="21285" y="360"/>
                  </a:lnTo>
                  <a:lnTo>
                    <a:pt x="21186" y="36"/>
                  </a:lnTo>
                  <a:lnTo>
                    <a:pt x="20948" y="576"/>
                  </a:lnTo>
                  <a:lnTo>
                    <a:pt x="20710" y="1115"/>
                  </a:lnTo>
                  <a:lnTo>
                    <a:pt x="20467" y="1643"/>
                  </a:lnTo>
                  <a:lnTo>
                    <a:pt x="20217" y="2158"/>
                  </a:lnTo>
                  <a:lnTo>
                    <a:pt x="19968" y="2673"/>
                  </a:lnTo>
                  <a:lnTo>
                    <a:pt x="19712" y="3189"/>
                  </a:lnTo>
                  <a:lnTo>
                    <a:pt x="19451" y="3680"/>
                  </a:lnTo>
                  <a:lnTo>
                    <a:pt x="19190" y="4184"/>
                  </a:lnTo>
                  <a:lnTo>
                    <a:pt x="18924" y="4663"/>
                  </a:lnTo>
                  <a:lnTo>
                    <a:pt x="18657" y="5142"/>
                  </a:lnTo>
                  <a:lnTo>
                    <a:pt x="18384" y="5622"/>
                  </a:lnTo>
                  <a:lnTo>
                    <a:pt x="18111" y="6089"/>
                  </a:lnTo>
                  <a:lnTo>
                    <a:pt x="17827" y="6557"/>
                  </a:lnTo>
                  <a:lnTo>
                    <a:pt x="17549" y="7012"/>
                  </a:lnTo>
                  <a:lnTo>
                    <a:pt x="17259" y="7468"/>
                  </a:lnTo>
                  <a:lnTo>
                    <a:pt x="16969" y="7911"/>
                  </a:lnTo>
                  <a:lnTo>
                    <a:pt x="16679" y="8355"/>
                  </a:lnTo>
                  <a:lnTo>
                    <a:pt x="16383" y="8786"/>
                  </a:lnTo>
                  <a:lnTo>
                    <a:pt x="16087" y="9218"/>
                  </a:lnTo>
                  <a:lnTo>
                    <a:pt x="15779" y="9649"/>
                  </a:lnTo>
                  <a:lnTo>
                    <a:pt x="15478" y="10069"/>
                  </a:lnTo>
                  <a:lnTo>
                    <a:pt x="15170" y="10476"/>
                  </a:lnTo>
                  <a:lnTo>
                    <a:pt x="14857" y="10896"/>
                  </a:lnTo>
                  <a:lnTo>
                    <a:pt x="14544" y="11291"/>
                  </a:lnTo>
                  <a:lnTo>
                    <a:pt x="13906" y="12094"/>
                  </a:lnTo>
                  <a:lnTo>
                    <a:pt x="13256" y="12873"/>
                  </a:lnTo>
                  <a:lnTo>
                    <a:pt x="12601" y="13628"/>
                  </a:lnTo>
                  <a:lnTo>
                    <a:pt x="11928" y="14372"/>
                  </a:lnTo>
                  <a:lnTo>
                    <a:pt x="11249" y="15103"/>
                  </a:lnTo>
                  <a:lnTo>
                    <a:pt x="10559" y="15822"/>
                  </a:lnTo>
                  <a:lnTo>
                    <a:pt x="9857" y="16517"/>
                  </a:lnTo>
                  <a:lnTo>
                    <a:pt x="9149" y="17200"/>
                  </a:lnTo>
                  <a:lnTo>
                    <a:pt x="8430" y="17883"/>
                  </a:lnTo>
                  <a:lnTo>
                    <a:pt x="7699" y="18543"/>
                  </a:lnTo>
                  <a:lnTo>
                    <a:pt x="6962" y="19190"/>
                  </a:lnTo>
                  <a:lnTo>
                    <a:pt x="6219" y="19825"/>
                  </a:lnTo>
                  <a:lnTo>
                    <a:pt x="5465" y="20460"/>
                  </a:lnTo>
                  <a:lnTo>
                    <a:pt x="4705" y="21084"/>
                  </a:lnTo>
                  <a:lnTo>
                    <a:pt x="3940" y="21695"/>
                  </a:lnTo>
                  <a:lnTo>
                    <a:pt x="3162" y="22306"/>
                  </a:lnTo>
                  <a:lnTo>
                    <a:pt x="2379" y="22906"/>
                  </a:lnTo>
                  <a:lnTo>
                    <a:pt x="1596" y="23505"/>
                  </a:lnTo>
                  <a:lnTo>
                    <a:pt x="801" y="24092"/>
                  </a:lnTo>
                  <a:lnTo>
                    <a:pt x="1" y="24680"/>
                  </a:lnTo>
                  <a:lnTo>
                    <a:pt x="598" y="25770"/>
                  </a:lnTo>
                  <a:lnTo>
                    <a:pt x="1196" y="26873"/>
                  </a:lnTo>
                  <a:lnTo>
                    <a:pt x="1805" y="27964"/>
                  </a:lnTo>
                  <a:lnTo>
                    <a:pt x="2420" y="29042"/>
                  </a:lnTo>
                  <a:lnTo>
                    <a:pt x="3041" y="30133"/>
                  </a:lnTo>
                  <a:lnTo>
                    <a:pt x="3673" y="31212"/>
                  </a:lnTo>
                  <a:lnTo>
                    <a:pt x="4305" y="32291"/>
                  </a:lnTo>
                  <a:lnTo>
                    <a:pt x="4949" y="33357"/>
                  </a:lnTo>
                  <a:lnTo>
                    <a:pt x="5599" y="34424"/>
                  </a:lnTo>
                  <a:lnTo>
                    <a:pt x="6254" y="35491"/>
                  </a:lnTo>
                  <a:lnTo>
                    <a:pt x="6921" y="36546"/>
                  </a:lnTo>
                  <a:lnTo>
                    <a:pt x="7588" y="37600"/>
                  </a:lnTo>
                  <a:lnTo>
                    <a:pt x="8261" y="38643"/>
                  </a:lnTo>
                  <a:lnTo>
                    <a:pt x="8946" y="39686"/>
                  </a:lnTo>
                  <a:lnTo>
                    <a:pt x="9630" y="40729"/>
                  </a:lnTo>
                  <a:lnTo>
                    <a:pt x="10327" y="41759"/>
                  </a:lnTo>
                  <a:lnTo>
                    <a:pt x="11028" y="42778"/>
                  </a:lnTo>
                  <a:lnTo>
                    <a:pt x="11736" y="43797"/>
                  </a:lnTo>
                  <a:lnTo>
                    <a:pt x="12444" y="44804"/>
                  </a:lnTo>
                  <a:lnTo>
                    <a:pt x="13163" y="45811"/>
                  </a:lnTo>
                  <a:lnTo>
                    <a:pt x="13888" y="46818"/>
                  </a:lnTo>
                  <a:lnTo>
                    <a:pt x="14619" y="47800"/>
                  </a:lnTo>
                  <a:lnTo>
                    <a:pt x="15356" y="48783"/>
                  </a:lnTo>
                  <a:lnTo>
                    <a:pt x="16093" y="49766"/>
                  </a:lnTo>
                  <a:lnTo>
                    <a:pt x="16841" y="50737"/>
                  </a:lnTo>
                  <a:lnTo>
                    <a:pt x="17595" y="51696"/>
                  </a:lnTo>
                  <a:lnTo>
                    <a:pt x="18349" y="52655"/>
                  </a:lnTo>
                  <a:lnTo>
                    <a:pt x="19115" y="53602"/>
                  </a:lnTo>
                  <a:lnTo>
                    <a:pt x="19881" y="54536"/>
                  </a:lnTo>
                  <a:lnTo>
                    <a:pt x="20652" y="55459"/>
                  </a:lnTo>
                  <a:lnTo>
                    <a:pt x="21435" y="56382"/>
                  </a:lnTo>
                  <a:lnTo>
                    <a:pt x="22218" y="57293"/>
                  </a:lnTo>
                  <a:lnTo>
                    <a:pt x="23002" y="58204"/>
                  </a:lnTo>
                  <a:lnTo>
                    <a:pt x="23796" y="59091"/>
                  </a:lnTo>
                  <a:lnTo>
                    <a:pt x="24597" y="59978"/>
                  </a:lnTo>
                  <a:lnTo>
                    <a:pt x="25397" y="60853"/>
                  </a:lnTo>
                  <a:lnTo>
                    <a:pt x="26204" y="61716"/>
                  </a:lnTo>
                  <a:lnTo>
                    <a:pt x="27016" y="62567"/>
                  </a:lnTo>
                  <a:lnTo>
                    <a:pt x="27834" y="63418"/>
                  </a:lnTo>
                  <a:lnTo>
                    <a:pt x="28652" y="64257"/>
                  </a:lnTo>
                  <a:lnTo>
                    <a:pt x="29481" y="65072"/>
                  </a:lnTo>
                  <a:lnTo>
                    <a:pt x="30311" y="65887"/>
                  </a:lnTo>
                  <a:lnTo>
                    <a:pt x="31140" y="66690"/>
                  </a:lnTo>
                  <a:lnTo>
                    <a:pt x="31981" y="67481"/>
                  </a:lnTo>
                  <a:lnTo>
                    <a:pt x="32823" y="68260"/>
                  </a:lnTo>
                  <a:lnTo>
                    <a:pt x="33670" y="69027"/>
                  </a:lnTo>
                  <a:lnTo>
                    <a:pt x="34517" y="69783"/>
                  </a:lnTo>
                  <a:lnTo>
                    <a:pt x="35375" y="70538"/>
                  </a:lnTo>
                  <a:lnTo>
                    <a:pt x="36228" y="71269"/>
                  </a:lnTo>
                  <a:lnTo>
                    <a:pt x="37092" y="71988"/>
                  </a:lnTo>
                  <a:lnTo>
                    <a:pt x="37956" y="72695"/>
                  </a:lnTo>
                  <a:lnTo>
                    <a:pt x="38827" y="73390"/>
                  </a:lnTo>
                  <a:lnTo>
                    <a:pt x="39697" y="74074"/>
                  </a:lnTo>
                  <a:lnTo>
                    <a:pt x="40573" y="74745"/>
                  </a:lnTo>
                  <a:lnTo>
                    <a:pt x="41449" y="75404"/>
                  </a:lnTo>
                  <a:lnTo>
                    <a:pt x="42336" y="76051"/>
                  </a:lnTo>
                  <a:lnTo>
                    <a:pt x="43218" y="76674"/>
                  </a:lnTo>
                  <a:lnTo>
                    <a:pt x="44105" y="77298"/>
                  </a:lnTo>
                  <a:lnTo>
                    <a:pt x="44999" y="77897"/>
                  </a:lnTo>
                  <a:lnTo>
                    <a:pt x="45892" y="78484"/>
                  </a:lnTo>
                  <a:lnTo>
                    <a:pt x="46791" y="79060"/>
                  </a:lnTo>
                  <a:lnTo>
                    <a:pt x="47690" y="79623"/>
                  </a:lnTo>
                  <a:lnTo>
                    <a:pt x="48595" y="80162"/>
                  </a:lnTo>
                  <a:lnTo>
                    <a:pt x="49500" y="80690"/>
                  </a:lnTo>
                  <a:lnTo>
                    <a:pt x="50243" y="80258"/>
                  </a:lnTo>
                  <a:lnTo>
                    <a:pt x="50980" y="79815"/>
                  </a:lnTo>
                  <a:lnTo>
                    <a:pt x="51716" y="79359"/>
                  </a:lnTo>
                  <a:lnTo>
                    <a:pt x="52453" y="78904"/>
                  </a:lnTo>
                  <a:lnTo>
                    <a:pt x="53190" y="78424"/>
                  </a:lnTo>
                  <a:lnTo>
                    <a:pt x="53921" y="77945"/>
                  </a:lnTo>
                  <a:lnTo>
                    <a:pt x="54652" y="77454"/>
                  </a:lnTo>
                  <a:lnTo>
                    <a:pt x="55377" y="76950"/>
                  </a:lnTo>
                  <a:lnTo>
                    <a:pt x="56102" y="76447"/>
                  </a:lnTo>
                  <a:lnTo>
                    <a:pt x="56827" y="75931"/>
                  </a:lnTo>
                  <a:lnTo>
                    <a:pt x="57546" y="75404"/>
                  </a:lnTo>
                  <a:lnTo>
                    <a:pt x="58266" y="74865"/>
                  </a:lnTo>
                  <a:lnTo>
                    <a:pt x="58985" y="74313"/>
                  </a:lnTo>
                  <a:lnTo>
                    <a:pt x="59698" y="73762"/>
                  </a:lnTo>
                  <a:lnTo>
                    <a:pt x="60412" y="73199"/>
                  </a:lnTo>
                  <a:lnTo>
                    <a:pt x="61120" y="72623"/>
                  </a:lnTo>
                  <a:lnTo>
                    <a:pt x="61827" y="72048"/>
                  </a:lnTo>
                  <a:lnTo>
                    <a:pt x="62535" y="71461"/>
                  </a:lnTo>
                  <a:lnTo>
                    <a:pt x="63237" y="70861"/>
                  </a:lnTo>
                  <a:lnTo>
                    <a:pt x="63939" y="70262"/>
                  </a:lnTo>
                  <a:lnTo>
                    <a:pt x="64635" y="69651"/>
                  </a:lnTo>
                  <a:lnTo>
                    <a:pt x="65331" y="69027"/>
                  </a:lnTo>
                  <a:lnTo>
                    <a:pt x="66021" y="68404"/>
                  </a:lnTo>
                  <a:lnTo>
                    <a:pt x="66712" y="67769"/>
                  </a:lnTo>
                  <a:lnTo>
                    <a:pt x="67396" y="67122"/>
                  </a:lnTo>
                  <a:lnTo>
                    <a:pt x="68081" y="66474"/>
                  </a:lnTo>
                  <a:lnTo>
                    <a:pt x="68765" y="65815"/>
                  </a:lnTo>
                  <a:lnTo>
                    <a:pt x="69444" y="65144"/>
                  </a:lnTo>
                  <a:lnTo>
                    <a:pt x="70117" y="64473"/>
                  </a:lnTo>
                  <a:lnTo>
                    <a:pt x="70790" y="63790"/>
                  </a:lnTo>
                  <a:lnTo>
                    <a:pt x="71463" y="63106"/>
                  </a:lnTo>
                  <a:lnTo>
                    <a:pt x="72130" y="62411"/>
                  </a:lnTo>
                  <a:lnTo>
                    <a:pt x="72791" y="61716"/>
                  </a:lnTo>
                  <a:lnTo>
                    <a:pt x="73453" y="61009"/>
                  </a:lnTo>
                  <a:lnTo>
                    <a:pt x="74108" y="60290"/>
                  </a:lnTo>
                  <a:lnTo>
                    <a:pt x="74764" y="59571"/>
                  </a:lnTo>
                  <a:lnTo>
                    <a:pt x="75419" y="58851"/>
                  </a:lnTo>
                  <a:lnTo>
                    <a:pt x="76063" y="58120"/>
                  </a:lnTo>
                  <a:lnTo>
                    <a:pt x="76707" y="57377"/>
                  </a:lnTo>
                  <a:lnTo>
                    <a:pt x="77351" y="56634"/>
                  </a:lnTo>
                  <a:lnTo>
                    <a:pt x="77989" y="55879"/>
                  </a:lnTo>
                  <a:lnTo>
                    <a:pt x="78621" y="55124"/>
                  </a:lnTo>
                  <a:lnTo>
                    <a:pt x="79253" y="54369"/>
                  </a:lnTo>
                  <a:lnTo>
                    <a:pt x="79880" y="53602"/>
                  </a:lnTo>
                  <a:lnTo>
                    <a:pt x="80506" y="52822"/>
                  </a:lnTo>
                  <a:lnTo>
                    <a:pt x="81127" y="52043"/>
                  </a:lnTo>
                  <a:lnTo>
                    <a:pt x="81742" y="51264"/>
                  </a:lnTo>
                  <a:lnTo>
                    <a:pt x="82357" y="50473"/>
                  </a:lnTo>
                  <a:lnTo>
                    <a:pt x="82966" y="49682"/>
                  </a:lnTo>
                  <a:lnTo>
                    <a:pt x="83575" y="48879"/>
                  </a:lnTo>
                  <a:lnTo>
                    <a:pt x="84178" y="48076"/>
                  </a:lnTo>
                  <a:lnTo>
                    <a:pt x="84776" y="47261"/>
                  </a:lnTo>
                  <a:lnTo>
                    <a:pt x="85373" y="46458"/>
                  </a:lnTo>
                  <a:lnTo>
                    <a:pt x="85959" y="45631"/>
                  </a:lnTo>
                  <a:lnTo>
                    <a:pt x="86551" y="44816"/>
                  </a:lnTo>
                  <a:lnTo>
                    <a:pt x="87131" y="43989"/>
                  </a:lnTo>
                  <a:lnTo>
                    <a:pt x="87711" y="43150"/>
                  </a:lnTo>
                  <a:lnTo>
                    <a:pt x="88286" y="42323"/>
                  </a:lnTo>
                  <a:lnTo>
                    <a:pt x="88860" y="41472"/>
                  </a:lnTo>
                  <a:lnTo>
                    <a:pt x="89423" y="40633"/>
                  </a:lnTo>
                  <a:lnTo>
                    <a:pt x="89985" y="39782"/>
                  </a:lnTo>
                  <a:lnTo>
                    <a:pt x="90548" y="38931"/>
                  </a:lnTo>
                  <a:lnTo>
                    <a:pt x="91099" y="38080"/>
                  </a:lnTo>
                  <a:lnTo>
                    <a:pt x="91650" y="37217"/>
                  </a:lnTo>
                  <a:lnTo>
                    <a:pt x="92625" y="35683"/>
                  </a:lnTo>
                  <a:lnTo>
                    <a:pt x="93582" y="34136"/>
                  </a:lnTo>
                  <a:lnTo>
                    <a:pt x="94527" y="32578"/>
                  </a:lnTo>
                  <a:lnTo>
                    <a:pt x="95456" y="31008"/>
                  </a:lnTo>
                  <a:lnTo>
                    <a:pt x="96372" y="29426"/>
                  </a:lnTo>
                  <a:lnTo>
                    <a:pt x="97271" y="27832"/>
                  </a:lnTo>
                  <a:lnTo>
                    <a:pt x="98153" y="26238"/>
                  </a:lnTo>
                  <a:lnTo>
                    <a:pt x="99023" y="24644"/>
                  </a:lnTo>
                  <a:lnTo>
                    <a:pt x="99012" y="24620"/>
                  </a:lnTo>
                  <a:lnTo>
                    <a:pt x="98217" y="24032"/>
                  </a:lnTo>
                  <a:lnTo>
                    <a:pt x="97422" y="23445"/>
                  </a:lnTo>
                  <a:lnTo>
                    <a:pt x="96633" y="22846"/>
                  </a:lnTo>
                  <a:lnTo>
                    <a:pt x="95856" y="22246"/>
                  </a:lnTo>
                  <a:lnTo>
                    <a:pt x="95078" y="21647"/>
                  </a:lnTo>
                  <a:lnTo>
                    <a:pt x="94313" y="21024"/>
                  </a:lnTo>
                  <a:lnTo>
                    <a:pt x="93553" y="20413"/>
                  </a:lnTo>
                  <a:lnTo>
                    <a:pt x="92799" y="19777"/>
                  </a:lnTo>
                  <a:lnTo>
                    <a:pt x="92056" y="19142"/>
                  </a:lnTo>
                  <a:lnTo>
                    <a:pt x="91319" y="18483"/>
                  </a:lnTo>
                  <a:lnTo>
                    <a:pt x="90589" y="17824"/>
                  </a:lnTo>
                  <a:lnTo>
                    <a:pt x="89869" y="17152"/>
                  </a:lnTo>
                  <a:lnTo>
                    <a:pt x="89161" y="16469"/>
                  </a:lnTo>
                  <a:lnTo>
                    <a:pt x="88460" y="15774"/>
                  </a:lnTo>
                  <a:lnTo>
                    <a:pt x="87769" y="15055"/>
                  </a:lnTo>
                  <a:lnTo>
                    <a:pt x="87091" y="14336"/>
                  </a:lnTo>
                  <a:lnTo>
                    <a:pt x="86423" y="13581"/>
                  </a:lnTo>
                  <a:lnTo>
                    <a:pt x="85762" y="12825"/>
                  </a:lnTo>
                  <a:lnTo>
                    <a:pt x="85112" y="12046"/>
                  </a:lnTo>
                  <a:lnTo>
                    <a:pt x="84474" y="11255"/>
                  </a:lnTo>
                  <a:lnTo>
                    <a:pt x="84161" y="10848"/>
                  </a:lnTo>
                  <a:lnTo>
                    <a:pt x="83854" y="10440"/>
                  </a:lnTo>
                  <a:lnTo>
                    <a:pt x="83546" y="10021"/>
                  </a:lnTo>
                  <a:lnTo>
                    <a:pt x="83239" y="9601"/>
                  </a:lnTo>
                  <a:lnTo>
                    <a:pt x="82937" y="9182"/>
                  </a:lnTo>
                  <a:lnTo>
                    <a:pt x="82635" y="8750"/>
                  </a:lnTo>
                  <a:lnTo>
                    <a:pt x="82340" y="8319"/>
                  </a:lnTo>
                  <a:lnTo>
                    <a:pt x="82050" y="7875"/>
                  </a:lnTo>
                  <a:lnTo>
                    <a:pt x="81759" y="7432"/>
                  </a:lnTo>
                  <a:lnTo>
                    <a:pt x="81475" y="6976"/>
                  </a:lnTo>
                  <a:lnTo>
                    <a:pt x="81191" y="6521"/>
                  </a:lnTo>
                  <a:lnTo>
                    <a:pt x="80913" y="6053"/>
                  </a:lnTo>
                  <a:lnTo>
                    <a:pt x="80640" y="5586"/>
                  </a:lnTo>
                  <a:lnTo>
                    <a:pt x="80367" y="5106"/>
                  </a:lnTo>
                  <a:lnTo>
                    <a:pt x="80095" y="4627"/>
                  </a:lnTo>
                  <a:lnTo>
                    <a:pt x="79828" y="4136"/>
                  </a:lnTo>
                  <a:lnTo>
                    <a:pt x="79567" y="3644"/>
                  </a:lnTo>
                  <a:lnTo>
                    <a:pt x="79311" y="3141"/>
                  </a:lnTo>
                  <a:lnTo>
                    <a:pt x="79056" y="2637"/>
                  </a:lnTo>
                  <a:lnTo>
                    <a:pt x="78807" y="2122"/>
                  </a:lnTo>
                  <a:lnTo>
                    <a:pt x="78557" y="1607"/>
                  </a:lnTo>
                  <a:lnTo>
                    <a:pt x="78314" y="1079"/>
                  </a:lnTo>
                  <a:lnTo>
                    <a:pt x="78076" y="540"/>
                  </a:lnTo>
                  <a:lnTo>
                    <a:pt x="77838" y="0"/>
                  </a:lnTo>
                  <a:close/>
                </a:path>
              </a:pathLst>
            </a:custGeom>
            <a:solidFill>
              <a:srgbClr val="EDF8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4"/>
            <p:cNvSpPr/>
            <p:nvPr/>
          </p:nvSpPr>
          <p:spPr>
            <a:xfrm>
              <a:off x="-2179650" y="-3924600"/>
              <a:ext cx="2475600" cy="2017250"/>
            </a:xfrm>
            <a:custGeom>
              <a:avLst/>
              <a:gdLst/>
              <a:ahLst/>
              <a:cxnLst/>
              <a:rect l="l" t="t" r="r" b="b"/>
              <a:pathLst>
                <a:path w="99024" h="80690" fill="none" extrusionOk="0">
                  <a:moveTo>
                    <a:pt x="99023" y="24644"/>
                  </a:moveTo>
                  <a:lnTo>
                    <a:pt x="99023" y="24644"/>
                  </a:lnTo>
                  <a:lnTo>
                    <a:pt x="98153" y="26238"/>
                  </a:lnTo>
                  <a:lnTo>
                    <a:pt x="97271" y="27832"/>
                  </a:lnTo>
                  <a:lnTo>
                    <a:pt x="96372" y="29426"/>
                  </a:lnTo>
                  <a:lnTo>
                    <a:pt x="95456" y="31008"/>
                  </a:lnTo>
                  <a:lnTo>
                    <a:pt x="94527" y="32578"/>
                  </a:lnTo>
                  <a:lnTo>
                    <a:pt x="93582" y="34136"/>
                  </a:lnTo>
                  <a:lnTo>
                    <a:pt x="92625" y="35683"/>
                  </a:lnTo>
                  <a:lnTo>
                    <a:pt x="91650" y="37217"/>
                  </a:lnTo>
                  <a:lnTo>
                    <a:pt x="91650" y="37217"/>
                  </a:lnTo>
                  <a:lnTo>
                    <a:pt x="91099" y="38080"/>
                  </a:lnTo>
                  <a:lnTo>
                    <a:pt x="90548" y="38931"/>
                  </a:lnTo>
                  <a:lnTo>
                    <a:pt x="89985" y="39782"/>
                  </a:lnTo>
                  <a:lnTo>
                    <a:pt x="89423" y="40633"/>
                  </a:lnTo>
                  <a:lnTo>
                    <a:pt x="88860" y="41472"/>
                  </a:lnTo>
                  <a:lnTo>
                    <a:pt x="88286" y="42323"/>
                  </a:lnTo>
                  <a:lnTo>
                    <a:pt x="87711" y="43150"/>
                  </a:lnTo>
                  <a:lnTo>
                    <a:pt x="87131" y="43989"/>
                  </a:lnTo>
                  <a:lnTo>
                    <a:pt x="86551" y="44816"/>
                  </a:lnTo>
                  <a:lnTo>
                    <a:pt x="85959" y="45631"/>
                  </a:lnTo>
                  <a:lnTo>
                    <a:pt x="85373" y="46458"/>
                  </a:lnTo>
                  <a:lnTo>
                    <a:pt x="84776" y="47261"/>
                  </a:lnTo>
                  <a:lnTo>
                    <a:pt x="84178" y="48076"/>
                  </a:lnTo>
                  <a:lnTo>
                    <a:pt x="83575" y="48879"/>
                  </a:lnTo>
                  <a:lnTo>
                    <a:pt x="82966" y="49682"/>
                  </a:lnTo>
                  <a:lnTo>
                    <a:pt x="82357" y="50473"/>
                  </a:lnTo>
                  <a:lnTo>
                    <a:pt x="81742" y="51264"/>
                  </a:lnTo>
                  <a:lnTo>
                    <a:pt x="81127" y="52043"/>
                  </a:lnTo>
                  <a:lnTo>
                    <a:pt x="80506" y="52822"/>
                  </a:lnTo>
                  <a:lnTo>
                    <a:pt x="79880" y="53602"/>
                  </a:lnTo>
                  <a:lnTo>
                    <a:pt x="79253" y="54369"/>
                  </a:lnTo>
                  <a:lnTo>
                    <a:pt x="78621" y="55124"/>
                  </a:lnTo>
                  <a:lnTo>
                    <a:pt x="77989" y="55879"/>
                  </a:lnTo>
                  <a:lnTo>
                    <a:pt x="77351" y="56634"/>
                  </a:lnTo>
                  <a:lnTo>
                    <a:pt x="76707" y="57377"/>
                  </a:lnTo>
                  <a:lnTo>
                    <a:pt x="76063" y="58120"/>
                  </a:lnTo>
                  <a:lnTo>
                    <a:pt x="75419" y="58851"/>
                  </a:lnTo>
                  <a:lnTo>
                    <a:pt x="74764" y="59571"/>
                  </a:lnTo>
                  <a:lnTo>
                    <a:pt x="74108" y="60290"/>
                  </a:lnTo>
                  <a:lnTo>
                    <a:pt x="73453" y="61009"/>
                  </a:lnTo>
                  <a:lnTo>
                    <a:pt x="72791" y="61716"/>
                  </a:lnTo>
                  <a:lnTo>
                    <a:pt x="72130" y="62411"/>
                  </a:lnTo>
                  <a:lnTo>
                    <a:pt x="71463" y="63106"/>
                  </a:lnTo>
                  <a:lnTo>
                    <a:pt x="70790" y="63790"/>
                  </a:lnTo>
                  <a:lnTo>
                    <a:pt x="70117" y="64473"/>
                  </a:lnTo>
                  <a:lnTo>
                    <a:pt x="69444" y="65144"/>
                  </a:lnTo>
                  <a:lnTo>
                    <a:pt x="68765" y="65815"/>
                  </a:lnTo>
                  <a:lnTo>
                    <a:pt x="68081" y="66474"/>
                  </a:lnTo>
                  <a:lnTo>
                    <a:pt x="67396" y="67122"/>
                  </a:lnTo>
                  <a:lnTo>
                    <a:pt x="66712" y="67769"/>
                  </a:lnTo>
                  <a:lnTo>
                    <a:pt x="66021" y="68404"/>
                  </a:lnTo>
                  <a:lnTo>
                    <a:pt x="65331" y="69027"/>
                  </a:lnTo>
                  <a:lnTo>
                    <a:pt x="64635" y="69651"/>
                  </a:lnTo>
                  <a:lnTo>
                    <a:pt x="63939" y="70262"/>
                  </a:lnTo>
                  <a:lnTo>
                    <a:pt x="63237" y="70861"/>
                  </a:lnTo>
                  <a:lnTo>
                    <a:pt x="62535" y="71461"/>
                  </a:lnTo>
                  <a:lnTo>
                    <a:pt x="61827" y="72048"/>
                  </a:lnTo>
                  <a:lnTo>
                    <a:pt x="61120" y="72623"/>
                  </a:lnTo>
                  <a:lnTo>
                    <a:pt x="60412" y="73199"/>
                  </a:lnTo>
                  <a:lnTo>
                    <a:pt x="59698" y="73762"/>
                  </a:lnTo>
                  <a:lnTo>
                    <a:pt x="58985" y="74313"/>
                  </a:lnTo>
                  <a:lnTo>
                    <a:pt x="58266" y="74865"/>
                  </a:lnTo>
                  <a:lnTo>
                    <a:pt x="57546" y="75404"/>
                  </a:lnTo>
                  <a:lnTo>
                    <a:pt x="56827" y="75931"/>
                  </a:lnTo>
                  <a:lnTo>
                    <a:pt x="56102" y="76447"/>
                  </a:lnTo>
                  <a:lnTo>
                    <a:pt x="55377" y="76950"/>
                  </a:lnTo>
                  <a:lnTo>
                    <a:pt x="54652" y="77454"/>
                  </a:lnTo>
                  <a:lnTo>
                    <a:pt x="53921" y="77945"/>
                  </a:lnTo>
                  <a:lnTo>
                    <a:pt x="53190" y="78424"/>
                  </a:lnTo>
                  <a:lnTo>
                    <a:pt x="52453" y="78904"/>
                  </a:lnTo>
                  <a:lnTo>
                    <a:pt x="51716" y="79359"/>
                  </a:lnTo>
                  <a:lnTo>
                    <a:pt x="50980" y="79815"/>
                  </a:lnTo>
                  <a:lnTo>
                    <a:pt x="50243" y="80258"/>
                  </a:lnTo>
                  <a:lnTo>
                    <a:pt x="49500" y="80690"/>
                  </a:lnTo>
                  <a:lnTo>
                    <a:pt x="49500" y="80690"/>
                  </a:lnTo>
                  <a:lnTo>
                    <a:pt x="48595" y="80162"/>
                  </a:lnTo>
                  <a:lnTo>
                    <a:pt x="47690" y="79623"/>
                  </a:lnTo>
                  <a:lnTo>
                    <a:pt x="46791" y="79060"/>
                  </a:lnTo>
                  <a:lnTo>
                    <a:pt x="45892" y="78484"/>
                  </a:lnTo>
                  <a:lnTo>
                    <a:pt x="44999" y="77897"/>
                  </a:lnTo>
                  <a:lnTo>
                    <a:pt x="44105" y="77298"/>
                  </a:lnTo>
                  <a:lnTo>
                    <a:pt x="43218" y="76674"/>
                  </a:lnTo>
                  <a:lnTo>
                    <a:pt x="42336" y="76051"/>
                  </a:lnTo>
                  <a:lnTo>
                    <a:pt x="41449" y="75404"/>
                  </a:lnTo>
                  <a:lnTo>
                    <a:pt x="40573" y="74745"/>
                  </a:lnTo>
                  <a:lnTo>
                    <a:pt x="39697" y="74074"/>
                  </a:lnTo>
                  <a:lnTo>
                    <a:pt x="38827" y="73390"/>
                  </a:lnTo>
                  <a:lnTo>
                    <a:pt x="37956" y="72695"/>
                  </a:lnTo>
                  <a:lnTo>
                    <a:pt x="37092" y="71988"/>
                  </a:lnTo>
                  <a:lnTo>
                    <a:pt x="36228" y="71269"/>
                  </a:lnTo>
                  <a:lnTo>
                    <a:pt x="35375" y="70538"/>
                  </a:lnTo>
                  <a:lnTo>
                    <a:pt x="34517" y="69783"/>
                  </a:lnTo>
                  <a:lnTo>
                    <a:pt x="33670" y="69027"/>
                  </a:lnTo>
                  <a:lnTo>
                    <a:pt x="32823" y="68260"/>
                  </a:lnTo>
                  <a:lnTo>
                    <a:pt x="31981" y="67481"/>
                  </a:lnTo>
                  <a:lnTo>
                    <a:pt x="31140" y="66690"/>
                  </a:lnTo>
                  <a:lnTo>
                    <a:pt x="30311" y="65887"/>
                  </a:lnTo>
                  <a:lnTo>
                    <a:pt x="29481" y="65072"/>
                  </a:lnTo>
                  <a:lnTo>
                    <a:pt x="28652" y="64257"/>
                  </a:lnTo>
                  <a:lnTo>
                    <a:pt x="27834" y="63418"/>
                  </a:lnTo>
                  <a:lnTo>
                    <a:pt x="27016" y="62567"/>
                  </a:lnTo>
                  <a:lnTo>
                    <a:pt x="26204" y="61716"/>
                  </a:lnTo>
                  <a:lnTo>
                    <a:pt x="25397" y="60853"/>
                  </a:lnTo>
                  <a:lnTo>
                    <a:pt x="24597" y="59978"/>
                  </a:lnTo>
                  <a:lnTo>
                    <a:pt x="23796" y="59091"/>
                  </a:lnTo>
                  <a:lnTo>
                    <a:pt x="23002" y="58204"/>
                  </a:lnTo>
                  <a:lnTo>
                    <a:pt x="22218" y="57293"/>
                  </a:lnTo>
                  <a:lnTo>
                    <a:pt x="21435" y="56382"/>
                  </a:lnTo>
                  <a:lnTo>
                    <a:pt x="20652" y="55459"/>
                  </a:lnTo>
                  <a:lnTo>
                    <a:pt x="19881" y="54536"/>
                  </a:lnTo>
                  <a:lnTo>
                    <a:pt x="19115" y="53602"/>
                  </a:lnTo>
                  <a:lnTo>
                    <a:pt x="18349" y="52655"/>
                  </a:lnTo>
                  <a:lnTo>
                    <a:pt x="17595" y="51696"/>
                  </a:lnTo>
                  <a:lnTo>
                    <a:pt x="16841" y="50737"/>
                  </a:lnTo>
                  <a:lnTo>
                    <a:pt x="16093" y="49766"/>
                  </a:lnTo>
                  <a:lnTo>
                    <a:pt x="15356" y="48783"/>
                  </a:lnTo>
                  <a:lnTo>
                    <a:pt x="14619" y="47800"/>
                  </a:lnTo>
                  <a:lnTo>
                    <a:pt x="13888" y="46818"/>
                  </a:lnTo>
                  <a:lnTo>
                    <a:pt x="13163" y="45811"/>
                  </a:lnTo>
                  <a:lnTo>
                    <a:pt x="12444" y="44804"/>
                  </a:lnTo>
                  <a:lnTo>
                    <a:pt x="11736" y="43797"/>
                  </a:lnTo>
                  <a:lnTo>
                    <a:pt x="11028" y="42778"/>
                  </a:lnTo>
                  <a:lnTo>
                    <a:pt x="10327" y="41759"/>
                  </a:lnTo>
                  <a:lnTo>
                    <a:pt x="9630" y="40729"/>
                  </a:lnTo>
                  <a:lnTo>
                    <a:pt x="8946" y="39686"/>
                  </a:lnTo>
                  <a:lnTo>
                    <a:pt x="8261" y="38643"/>
                  </a:lnTo>
                  <a:lnTo>
                    <a:pt x="7588" y="37600"/>
                  </a:lnTo>
                  <a:lnTo>
                    <a:pt x="6921" y="36546"/>
                  </a:lnTo>
                  <a:lnTo>
                    <a:pt x="6254" y="35491"/>
                  </a:lnTo>
                  <a:lnTo>
                    <a:pt x="5599" y="34424"/>
                  </a:lnTo>
                  <a:lnTo>
                    <a:pt x="4949" y="33357"/>
                  </a:lnTo>
                  <a:lnTo>
                    <a:pt x="4305" y="32291"/>
                  </a:lnTo>
                  <a:lnTo>
                    <a:pt x="3673" y="31212"/>
                  </a:lnTo>
                  <a:lnTo>
                    <a:pt x="3041" y="30133"/>
                  </a:lnTo>
                  <a:lnTo>
                    <a:pt x="2420" y="29042"/>
                  </a:lnTo>
                  <a:lnTo>
                    <a:pt x="1805" y="27964"/>
                  </a:lnTo>
                  <a:lnTo>
                    <a:pt x="1196" y="26873"/>
                  </a:lnTo>
                  <a:lnTo>
                    <a:pt x="598" y="25770"/>
                  </a:lnTo>
                  <a:lnTo>
                    <a:pt x="1" y="24680"/>
                  </a:lnTo>
                  <a:lnTo>
                    <a:pt x="1" y="24680"/>
                  </a:lnTo>
                  <a:lnTo>
                    <a:pt x="801" y="24092"/>
                  </a:lnTo>
                  <a:lnTo>
                    <a:pt x="1596" y="23505"/>
                  </a:lnTo>
                  <a:lnTo>
                    <a:pt x="2379" y="22906"/>
                  </a:lnTo>
                  <a:lnTo>
                    <a:pt x="3162" y="22306"/>
                  </a:lnTo>
                  <a:lnTo>
                    <a:pt x="3940" y="21695"/>
                  </a:lnTo>
                  <a:lnTo>
                    <a:pt x="4705" y="21084"/>
                  </a:lnTo>
                  <a:lnTo>
                    <a:pt x="5465" y="20460"/>
                  </a:lnTo>
                  <a:lnTo>
                    <a:pt x="6219" y="19825"/>
                  </a:lnTo>
                  <a:lnTo>
                    <a:pt x="6962" y="19190"/>
                  </a:lnTo>
                  <a:lnTo>
                    <a:pt x="7699" y="18543"/>
                  </a:lnTo>
                  <a:lnTo>
                    <a:pt x="8430" y="17883"/>
                  </a:lnTo>
                  <a:lnTo>
                    <a:pt x="9149" y="17200"/>
                  </a:lnTo>
                  <a:lnTo>
                    <a:pt x="9857" y="16517"/>
                  </a:lnTo>
                  <a:lnTo>
                    <a:pt x="10559" y="15822"/>
                  </a:lnTo>
                  <a:lnTo>
                    <a:pt x="11249" y="15103"/>
                  </a:lnTo>
                  <a:lnTo>
                    <a:pt x="11928" y="14372"/>
                  </a:lnTo>
                  <a:lnTo>
                    <a:pt x="12601" y="13628"/>
                  </a:lnTo>
                  <a:lnTo>
                    <a:pt x="13256" y="12873"/>
                  </a:lnTo>
                  <a:lnTo>
                    <a:pt x="13906" y="12094"/>
                  </a:lnTo>
                  <a:lnTo>
                    <a:pt x="14544" y="11291"/>
                  </a:lnTo>
                  <a:lnTo>
                    <a:pt x="14857" y="10896"/>
                  </a:lnTo>
                  <a:lnTo>
                    <a:pt x="15170" y="10476"/>
                  </a:lnTo>
                  <a:lnTo>
                    <a:pt x="15478" y="10069"/>
                  </a:lnTo>
                  <a:lnTo>
                    <a:pt x="15779" y="9649"/>
                  </a:lnTo>
                  <a:lnTo>
                    <a:pt x="16087" y="9218"/>
                  </a:lnTo>
                  <a:lnTo>
                    <a:pt x="16383" y="8786"/>
                  </a:lnTo>
                  <a:lnTo>
                    <a:pt x="16679" y="8355"/>
                  </a:lnTo>
                  <a:lnTo>
                    <a:pt x="16969" y="7911"/>
                  </a:lnTo>
                  <a:lnTo>
                    <a:pt x="17259" y="7468"/>
                  </a:lnTo>
                  <a:lnTo>
                    <a:pt x="17549" y="7012"/>
                  </a:lnTo>
                  <a:lnTo>
                    <a:pt x="17827" y="6557"/>
                  </a:lnTo>
                  <a:lnTo>
                    <a:pt x="18111" y="6089"/>
                  </a:lnTo>
                  <a:lnTo>
                    <a:pt x="18384" y="5622"/>
                  </a:lnTo>
                  <a:lnTo>
                    <a:pt x="18657" y="5142"/>
                  </a:lnTo>
                  <a:lnTo>
                    <a:pt x="18924" y="4663"/>
                  </a:lnTo>
                  <a:lnTo>
                    <a:pt x="19190" y="4184"/>
                  </a:lnTo>
                  <a:lnTo>
                    <a:pt x="19451" y="3680"/>
                  </a:lnTo>
                  <a:lnTo>
                    <a:pt x="19712" y="3189"/>
                  </a:lnTo>
                  <a:lnTo>
                    <a:pt x="19968" y="2673"/>
                  </a:lnTo>
                  <a:lnTo>
                    <a:pt x="20217" y="2158"/>
                  </a:lnTo>
                  <a:lnTo>
                    <a:pt x="20467" y="1643"/>
                  </a:lnTo>
                  <a:lnTo>
                    <a:pt x="20710" y="1115"/>
                  </a:lnTo>
                  <a:lnTo>
                    <a:pt x="20948" y="576"/>
                  </a:lnTo>
                  <a:lnTo>
                    <a:pt x="21186" y="36"/>
                  </a:lnTo>
                  <a:lnTo>
                    <a:pt x="21186" y="36"/>
                  </a:lnTo>
                  <a:lnTo>
                    <a:pt x="21285" y="360"/>
                  </a:lnTo>
                  <a:lnTo>
                    <a:pt x="21418" y="744"/>
                  </a:lnTo>
                  <a:lnTo>
                    <a:pt x="21598" y="1259"/>
                  </a:lnTo>
                  <a:lnTo>
                    <a:pt x="21836" y="1894"/>
                  </a:lnTo>
                  <a:lnTo>
                    <a:pt x="22126" y="2649"/>
                  </a:lnTo>
                  <a:lnTo>
                    <a:pt x="22468" y="3512"/>
                  </a:lnTo>
                  <a:lnTo>
                    <a:pt x="22862" y="4459"/>
                  </a:lnTo>
                  <a:lnTo>
                    <a:pt x="23083" y="4975"/>
                  </a:lnTo>
                  <a:lnTo>
                    <a:pt x="23315" y="5502"/>
                  </a:lnTo>
                  <a:lnTo>
                    <a:pt x="23559" y="6041"/>
                  </a:lnTo>
                  <a:lnTo>
                    <a:pt x="23820" y="6605"/>
                  </a:lnTo>
                  <a:lnTo>
                    <a:pt x="24092" y="7180"/>
                  </a:lnTo>
                  <a:lnTo>
                    <a:pt x="24376" y="7779"/>
                  </a:lnTo>
                  <a:lnTo>
                    <a:pt x="24678" y="8379"/>
                  </a:lnTo>
                  <a:lnTo>
                    <a:pt x="24997" y="8990"/>
                  </a:lnTo>
                  <a:lnTo>
                    <a:pt x="25322" y="9625"/>
                  </a:lnTo>
                  <a:lnTo>
                    <a:pt x="25664" y="10260"/>
                  </a:lnTo>
                  <a:lnTo>
                    <a:pt x="26024" y="10908"/>
                  </a:lnTo>
                  <a:lnTo>
                    <a:pt x="26395" y="11555"/>
                  </a:lnTo>
                  <a:lnTo>
                    <a:pt x="26778" y="12202"/>
                  </a:lnTo>
                  <a:lnTo>
                    <a:pt x="27178" y="12861"/>
                  </a:lnTo>
                  <a:lnTo>
                    <a:pt x="27590" y="13533"/>
                  </a:lnTo>
                  <a:lnTo>
                    <a:pt x="28019" y="14192"/>
                  </a:lnTo>
                  <a:lnTo>
                    <a:pt x="28460" y="14851"/>
                  </a:lnTo>
                  <a:lnTo>
                    <a:pt x="28919" y="15522"/>
                  </a:lnTo>
                  <a:lnTo>
                    <a:pt x="29388" y="16181"/>
                  </a:lnTo>
                  <a:lnTo>
                    <a:pt x="29876" y="16829"/>
                  </a:lnTo>
                  <a:lnTo>
                    <a:pt x="30375" y="17488"/>
                  </a:lnTo>
                  <a:lnTo>
                    <a:pt x="30885" y="18123"/>
                  </a:lnTo>
                  <a:lnTo>
                    <a:pt x="31413" y="18758"/>
                  </a:lnTo>
                  <a:lnTo>
                    <a:pt x="31958" y="19394"/>
                  </a:lnTo>
                  <a:lnTo>
                    <a:pt x="32515" y="20005"/>
                  </a:lnTo>
                  <a:lnTo>
                    <a:pt x="33089" y="20604"/>
                  </a:lnTo>
                  <a:lnTo>
                    <a:pt x="33675" y="21204"/>
                  </a:lnTo>
                  <a:lnTo>
                    <a:pt x="34279" y="21779"/>
                  </a:lnTo>
                  <a:lnTo>
                    <a:pt x="34899" y="22342"/>
                  </a:lnTo>
                  <a:lnTo>
                    <a:pt x="35526" y="22882"/>
                  </a:lnTo>
                  <a:lnTo>
                    <a:pt x="35851" y="23157"/>
                  </a:lnTo>
                  <a:lnTo>
                    <a:pt x="36176" y="23409"/>
                  </a:lnTo>
                  <a:lnTo>
                    <a:pt x="36506" y="23673"/>
                  </a:lnTo>
                  <a:lnTo>
                    <a:pt x="36837" y="23924"/>
                  </a:lnTo>
                  <a:lnTo>
                    <a:pt x="37173" y="24164"/>
                  </a:lnTo>
                  <a:lnTo>
                    <a:pt x="37516" y="24404"/>
                  </a:lnTo>
                  <a:lnTo>
                    <a:pt x="37858" y="24644"/>
                  </a:lnTo>
                  <a:lnTo>
                    <a:pt x="38206" y="24871"/>
                  </a:lnTo>
                  <a:lnTo>
                    <a:pt x="38560" y="25099"/>
                  </a:lnTo>
                  <a:lnTo>
                    <a:pt x="38914" y="25315"/>
                  </a:lnTo>
                  <a:lnTo>
                    <a:pt x="39273" y="25531"/>
                  </a:lnTo>
                  <a:lnTo>
                    <a:pt x="39633" y="25734"/>
                  </a:lnTo>
                  <a:lnTo>
                    <a:pt x="40004" y="25926"/>
                  </a:lnTo>
                  <a:lnTo>
                    <a:pt x="40375" y="26118"/>
                  </a:lnTo>
                  <a:lnTo>
                    <a:pt x="40747" y="26310"/>
                  </a:lnTo>
                  <a:lnTo>
                    <a:pt x="41124" y="26489"/>
                  </a:lnTo>
                  <a:lnTo>
                    <a:pt x="41507" y="26657"/>
                  </a:lnTo>
                  <a:lnTo>
                    <a:pt x="41895" y="26825"/>
                  </a:lnTo>
                  <a:lnTo>
                    <a:pt x="42284" y="26981"/>
                  </a:lnTo>
                  <a:lnTo>
                    <a:pt x="42678" y="27125"/>
                  </a:lnTo>
                  <a:lnTo>
                    <a:pt x="43073" y="27268"/>
                  </a:lnTo>
                  <a:lnTo>
                    <a:pt x="43473" y="27400"/>
                  </a:lnTo>
                  <a:lnTo>
                    <a:pt x="43879" y="27532"/>
                  </a:lnTo>
                  <a:lnTo>
                    <a:pt x="44291" y="27640"/>
                  </a:lnTo>
                  <a:lnTo>
                    <a:pt x="44703" y="27748"/>
                  </a:lnTo>
                  <a:lnTo>
                    <a:pt x="45121" y="27856"/>
                  </a:lnTo>
                  <a:lnTo>
                    <a:pt x="45538" y="27940"/>
                  </a:lnTo>
                  <a:lnTo>
                    <a:pt x="45962" y="28024"/>
                  </a:lnTo>
                  <a:lnTo>
                    <a:pt x="46391" y="28095"/>
                  </a:lnTo>
                  <a:lnTo>
                    <a:pt x="46826" y="28167"/>
                  </a:lnTo>
                  <a:lnTo>
                    <a:pt x="47261" y="28215"/>
                  </a:lnTo>
                  <a:lnTo>
                    <a:pt x="47702" y="28263"/>
                  </a:lnTo>
                  <a:lnTo>
                    <a:pt x="48143" y="28299"/>
                  </a:lnTo>
                  <a:lnTo>
                    <a:pt x="48595" y="28323"/>
                  </a:lnTo>
                  <a:lnTo>
                    <a:pt x="49042" y="28335"/>
                  </a:lnTo>
                  <a:lnTo>
                    <a:pt x="49500" y="28347"/>
                  </a:lnTo>
                  <a:lnTo>
                    <a:pt x="49500" y="28347"/>
                  </a:lnTo>
                  <a:lnTo>
                    <a:pt x="49924" y="28335"/>
                  </a:lnTo>
                  <a:lnTo>
                    <a:pt x="50347" y="28323"/>
                  </a:lnTo>
                  <a:lnTo>
                    <a:pt x="50765" y="28299"/>
                  </a:lnTo>
                  <a:lnTo>
                    <a:pt x="51177" y="28275"/>
                  </a:lnTo>
                  <a:lnTo>
                    <a:pt x="51589" y="28239"/>
                  </a:lnTo>
                  <a:lnTo>
                    <a:pt x="51995" y="28191"/>
                  </a:lnTo>
                  <a:lnTo>
                    <a:pt x="52395" y="28131"/>
                  </a:lnTo>
                  <a:lnTo>
                    <a:pt x="52795" y="28072"/>
                  </a:lnTo>
                  <a:lnTo>
                    <a:pt x="53196" y="28000"/>
                  </a:lnTo>
                  <a:lnTo>
                    <a:pt x="53590" y="27916"/>
                  </a:lnTo>
                  <a:lnTo>
                    <a:pt x="53979" y="27832"/>
                  </a:lnTo>
                  <a:lnTo>
                    <a:pt x="54367" y="27736"/>
                  </a:lnTo>
                  <a:lnTo>
                    <a:pt x="54750" y="27640"/>
                  </a:lnTo>
                  <a:lnTo>
                    <a:pt x="55127" y="27520"/>
                  </a:lnTo>
                  <a:lnTo>
                    <a:pt x="55504" y="27412"/>
                  </a:lnTo>
                  <a:lnTo>
                    <a:pt x="55881" y="27280"/>
                  </a:lnTo>
                  <a:lnTo>
                    <a:pt x="56247" y="27161"/>
                  </a:lnTo>
                  <a:lnTo>
                    <a:pt x="56618" y="27017"/>
                  </a:lnTo>
                  <a:lnTo>
                    <a:pt x="56978" y="26873"/>
                  </a:lnTo>
                  <a:lnTo>
                    <a:pt x="57337" y="26729"/>
                  </a:lnTo>
                  <a:lnTo>
                    <a:pt x="57697" y="26573"/>
                  </a:lnTo>
                  <a:lnTo>
                    <a:pt x="58051" y="26405"/>
                  </a:lnTo>
                  <a:lnTo>
                    <a:pt x="58399" y="26238"/>
                  </a:lnTo>
                  <a:lnTo>
                    <a:pt x="58747" y="26058"/>
                  </a:lnTo>
                  <a:lnTo>
                    <a:pt x="59089" y="25878"/>
                  </a:lnTo>
                  <a:lnTo>
                    <a:pt x="59432" y="25698"/>
                  </a:lnTo>
                  <a:lnTo>
                    <a:pt x="60099" y="25303"/>
                  </a:lnTo>
                  <a:lnTo>
                    <a:pt x="60760" y="24895"/>
                  </a:lnTo>
                  <a:lnTo>
                    <a:pt x="61404" y="24464"/>
                  </a:lnTo>
                  <a:lnTo>
                    <a:pt x="62036" y="24020"/>
                  </a:lnTo>
                  <a:lnTo>
                    <a:pt x="62651" y="23553"/>
                  </a:lnTo>
                  <a:lnTo>
                    <a:pt x="63260" y="23061"/>
                  </a:lnTo>
                  <a:lnTo>
                    <a:pt x="63852" y="22558"/>
                  </a:lnTo>
                  <a:lnTo>
                    <a:pt x="64432" y="22043"/>
                  </a:lnTo>
                  <a:lnTo>
                    <a:pt x="65001" y="21515"/>
                  </a:lnTo>
                  <a:lnTo>
                    <a:pt x="65552" y="20976"/>
                  </a:lnTo>
                  <a:lnTo>
                    <a:pt x="66097" y="20413"/>
                  </a:lnTo>
                  <a:lnTo>
                    <a:pt x="66625" y="19849"/>
                  </a:lnTo>
                  <a:lnTo>
                    <a:pt x="67141" y="19274"/>
                  </a:lnTo>
                  <a:lnTo>
                    <a:pt x="67640" y="18687"/>
                  </a:lnTo>
                  <a:lnTo>
                    <a:pt x="68133" y="18099"/>
                  </a:lnTo>
                  <a:lnTo>
                    <a:pt x="68609" y="17500"/>
                  </a:lnTo>
                  <a:lnTo>
                    <a:pt x="69079" y="16901"/>
                  </a:lnTo>
                  <a:lnTo>
                    <a:pt x="69531" y="16289"/>
                  </a:lnTo>
                  <a:lnTo>
                    <a:pt x="69972" y="15678"/>
                  </a:lnTo>
                  <a:lnTo>
                    <a:pt x="69972" y="15678"/>
                  </a:lnTo>
                  <a:lnTo>
                    <a:pt x="70459" y="14971"/>
                  </a:lnTo>
                  <a:lnTo>
                    <a:pt x="70935" y="14264"/>
                  </a:lnTo>
                  <a:lnTo>
                    <a:pt x="71393" y="13545"/>
                  </a:lnTo>
                  <a:lnTo>
                    <a:pt x="71840" y="12837"/>
                  </a:lnTo>
                  <a:lnTo>
                    <a:pt x="72263" y="12130"/>
                  </a:lnTo>
                  <a:lnTo>
                    <a:pt x="72675" y="11435"/>
                  </a:lnTo>
                  <a:lnTo>
                    <a:pt x="73070" y="10740"/>
                  </a:lnTo>
                  <a:lnTo>
                    <a:pt x="73447" y="10057"/>
                  </a:lnTo>
                  <a:lnTo>
                    <a:pt x="73806" y="9373"/>
                  </a:lnTo>
                  <a:lnTo>
                    <a:pt x="74154" y="8714"/>
                  </a:lnTo>
                  <a:lnTo>
                    <a:pt x="74479" y="8055"/>
                  </a:lnTo>
                  <a:lnTo>
                    <a:pt x="74798" y="7420"/>
                  </a:lnTo>
                  <a:lnTo>
                    <a:pt x="75094" y="6797"/>
                  </a:lnTo>
                  <a:lnTo>
                    <a:pt x="75378" y="6185"/>
                  </a:lnTo>
                  <a:lnTo>
                    <a:pt x="75639" y="5598"/>
                  </a:lnTo>
                  <a:lnTo>
                    <a:pt x="75895" y="5035"/>
                  </a:lnTo>
                  <a:lnTo>
                    <a:pt x="76127" y="4483"/>
                  </a:lnTo>
                  <a:lnTo>
                    <a:pt x="76347" y="3968"/>
                  </a:lnTo>
                  <a:lnTo>
                    <a:pt x="76550" y="3464"/>
                  </a:lnTo>
                  <a:lnTo>
                    <a:pt x="76742" y="2997"/>
                  </a:lnTo>
                  <a:lnTo>
                    <a:pt x="77072" y="2146"/>
                  </a:lnTo>
                  <a:lnTo>
                    <a:pt x="77339" y="1427"/>
                  </a:lnTo>
                  <a:lnTo>
                    <a:pt x="77548" y="839"/>
                  </a:lnTo>
                  <a:lnTo>
                    <a:pt x="77699" y="408"/>
                  </a:lnTo>
                  <a:lnTo>
                    <a:pt x="77815" y="36"/>
                  </a:lnTo>
                  <a:lnTo>
                    <a:pt x="77838" y="0"/>
                  </a:lnTo>
                  <a:lnTo>
                    <a:pt x="77838" y="0"/>
                  </a:lnTo>
                  <a:lnTo>
                    <a:pt x="78076" y="540"/>
                  </a:lnTo>
                  <a:lnTo>
                    <a:pt x="78314" y="1079"/>
                  </a:lnTo>
                  <a:lnTo>
                    <a:pt x="78557" y="1607"/>
                  </a:lnTo>
                  <a:lnTo>
                    <a:pt x="78807" y="2122"/>
                  </a:lnTo>
                  <a:lnTo>
                    <a:pt x="79056" y="2637"/>
                  </a:lnTo>
                  <a:lnTo>
                    <a:pt x="79311" y="3141"/>
                  </a:lnTo>
                  <a:lnTo>
                    <a:pt x="79567" y="3644"/>
                  </a:lnTo>
                  <a:lnTo>
                    <a:pt x="79828" y="4136"/>
                  </a:lnTo>
                  <a:lnTo>
                    <a:pt x="80095" y="4627"/>
                  </a:lnTo>
                  <a:lnTo>
                    <a:pt x="80367" y="5106"/>
                  </a:lnTo>
                  <a:lnTo>
                    <a:pt x="80640" y="5586"/>
                  </a:lnTo>
                  <a:lnTo>
                    <a:pt x="80913" y="6053"/>
                  </a:lnTo>
                  <a:lnTo>
                    <a:pt x="81191" y="6521"/>
                  </a:lnTo>
                  <a:lnTo>
                    <a:pt x="81475" y="6976"/>
                  </a:lnTo>
                  <a:lnTo>
                    <a:pt x="81759" y="7432"/>
                  </a:lnTo>
                  <a:lnTo>
                    <a:pt x="82050" y="7875"/>
                  </a:lnTo>
                  <a:lnTo>
                    <a:pt x="82340" y="8319"/>
                  </a:lnTo>
                  <a:lnTo>
                    <a:pt x="82635" y="8750"/>
                  </a:lnTo>
                  <a:lnTo>
                    <a:pt x="82937" y="9182"/>
                  </a:lnTo>
                  <a:lnTo>
                    <a:pt x="83239" y="9601"/>
                  </a:lnTo>
                  <a:lnTo>
                    <a:pt x="83546" y="10021"/>
                  </a:lnTo>
                  <a:lnTo>
                    <a:pt x="83854" y="10440"/>
                  </a:lnTo>
                  <a:lnTo>
                    <a:pt x="84161" y="10848"/>
                  </a:lnTo>
                  <a:lnTo>
                    <a:pt x="84474" y="11255"/>
                  </a:lnTo>
                  <a:lnTo>
                    <a:pt x="85112" y="12046"/>
                  </a:lnTo>
                  <a:lnTo>
                    <a:pt x="85762" y="12825"/>
                  </a:lnTo>
                  <a:lnTo>
                    <a:pt x="86423" y="13581"/>
                  </a:lnTo>
                  <a:lnTo>
                    <a:pt x="87091" y="14336"/>
                  </a:lnTo>
                  <a:lnTo>
                    <a:pt x="87769" y="15055"/>
                  </a:lnTo>
                  <a:lnTo>
                    <a:pt x="88460" y="15774"/>
                  </a:lnTo>
                  <a:lnTo>
                    <a:pt x="89161" y="16469"/>
                  </a:lnTo>
                  <a:lnTo>
                    <a:pt x="89869" y="17152"/>
                  </a:lnTo>
                  <a:lnTo>
                    <a:pt x="90589" y="17824"/>
                  </a:lnTo>
                  <a:lnTo>
                    <a:pt x="91319" y="18483"/>
                  </a:lnTo>
                  <a:lnTo>
                    <a:pt x="92056" y="19142"/>
                  </a:lnTo>
                  <a:lnTo>
                    <a:pt x="92799" y="19777"/>
                  </a:lnTo>
                  <a:lnTo>
                    <a:pt x="93553" y="20413"/>
                  </a:lnTo>
                  <a:lnTo>
                    <a:pt x="94313" y="21024"/>
                  </a:lnTo>
                  <a:lnTo>
                    <a:pt x="95078" y="21647"/>
                  </a:lnTo>
                  <a:lnTo>
                    <a:pt x="95856" y="22246"/>
                  </a:lnTo>
                  <a:lnTo>
                    <a:pt x="96633" y="22846"/>
                  </a:lnTo>
                  <a:lnTo>
                    <a:pt x="97422" y="23445"/>
                  </a:lnTo>
                  <a:lnTo>
                    <a:pt x="98217" y="24032"/>
                  </a:lnTo>
                  <a:lnTo>
                    <a:pt x="99012" y="24620"/>
                  </a:lnTo>
                  <a:lnTo>
                    <a:pt x="99023" y="246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4"/>
            <p:cNvSpPr/>
            <p:nvPr/>
          </p:nvSpPr>
          <p:spPr>
            <a:xfrm>
              <a:off x="295925" y="-3308525"/>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4"/>
            <p:cNvSpPr/>
            <p:nvPr/>
          </p:nvSpPr>
          <p:spPr>
            <a:xfrm>
              <a:off x="-430375" y="-3924600"/>
              <a:ext cx="726325" cy="930425"/>
            </a:xfrm>
            <a:custGeom>
              <a:avLst/>
              <a:gdLst/>
              <a:ahLst/>
              <a:cxnLst/>
              <a:rect l="l" t="t" r="r" b="b"/>
              <a:pathLst>
                <a:path w="29053" h="37217" extrusionOk="0">
                  <a:moveTo>
                    <a:pt x="7867" y="0"/>
                  </a:moveTo>
                  <a:lnTo>
                    <a:pt x="7844" y="36"/>
                  </a:lnTo>
                  <a:lnTo>
                    <a:pt x="7728" y="408"/>
                  </a:lnTo>
                  <a:lnTo>
                    <a:pt x="7577" y="839"/>
                  </a:lnTo>
                  <a:lnTo>
                    <a:pt x="7368" y="1427"/>
                  </a:lnTo>
                  <a:lnTo>
                    <a:pt x="7101" y="2146"/>
                  </a:lnTo>
                  <a:lnTo>
                    <a:pt x="6771" y="2997"/>
                  </a:lnTo>
                  <a:lnTo>
                    <a:pt x="6579" y="3464"/>
                  </a:lnTo>
                  <a:lnTo>
                    <a:pt x="6376" y="3968"/>
                  </a:lnTo>
                  <a:lnTo>
                    <a:pt x="6156" y="4483"/>
                  </a:lnTo>
                  <a:lnTo>
                    <a:pt x="5924" y="5035"/>
                  </a:lnTo>
                  <a:lnTo>
                    <a:pt x="5668" y="5598"/>
                  </a:lnTo>
                  <a:lnTo>
                    <a:pt x="5407" y="6185"/>
                  </a:lnTo>
                  <a:lnTo>
                    <a:pt x="5123" y="6797"/>
                  </a:lnTo>
                  <a:lnTo>
                    <a:pt x="4827" y="7420"/>
                  </a:lnTo>
                  <a:lnTo>
                    <a:pt x="4508" y="8055"/>
                  </a:lnTo>
                  <a:lnTo>
                    <a:pt x="4183" y="8714"/>
                  </a:lnTo>
                  <a:lnTo>
                    <a:pt x="3835" y="9373"/>
                  </a:lnTo>
                  <a:lnTo>
                    <a:pt x="3476" y="10057"/>
                  </a:lnTo>
                  <a:lnTo>
                    <a:pt x="3099" y="10740"/>
                  </a:lnTo>
                  <a:lnTo>
                    <a:pt x="2704" y="11435"/>
                  </a:lnTo>
                  <a:lnTo>
                    <a:pt x="2292" y="12130"/>
                  </a:lnTo>
                  <a:lnTo>
                    <a:pt x="1869" y="12837"/>
                  </a:lnTo>
                  <a:lnTo>
                    <a:pt x="1422" y="13545"/>
                  </a:lnTo>
                  <a:lnTo>
                    <a:pt x="964" y="14264"/>
                  </a:lnTo>
                  <a:lnTo>
                    <a:pt x="488" y="14971"/>
                  </a:lnTo>
                  <a:lnTo>
                    <a:pt x="1" y="15678"/>
                  </a:lnTo>
                  <a:lnTo>
                    <a:pt x="587" y="16445"/>
                  </a:lnTo>
                  <a:lnTo>
                    <a:pt x="1179" y="17200"/>
                  </a:lnTo>
                  <a:lnTo>
                    <a:pt x="1782" y="17943"/>
                  </a:lnTo>
                  <a:lnTo>
                    <a:pt x="2391" y="18675"/>
                  </a:lnTo>
                  <a:lnTo>
                    <a:pt x="3006" y="19406"/>
                  </a:lnTo>
                  <a:lnTo>
                    <a:pt x="3632" y="20125"/>
                  </a:lnTo>
                  <a:lnTo>
                    <a:pt x="4265" y="20832"/>
                  </a:lnTo>
                  <a:lnTo>
                    <a:pt x="4903" y="21539"/>
                  </a:lnTo>
                  <a:lnTo>
                    <a:pt x="5547" y="22234"/>
                  </a:lnTo>
                  <a:lnTo>
                    <a:pt x="6196" y="22930"/>
                  </a:lnTo>
                  <a:lnTo>
                    <a:pt x="6852" y="23613"/>
                  </a:lnTo>
                  <a:lnTo>
                    <a:pt x="7513" y="24284"/>
                  </a:lnTo>
                  <a:lnTo>
                    <a:pt x="8180" y="24955"/>
                  </a:lnTo>
                  <a:lnTo>
                    <a:pt x="8853" y="25626"/>
                  </a:lnTo>
                  <a:lnTo>
                    <a:pt x="9538" y="26286"/>
                  </a:lnTo>
                  <a:lnTo>
                    <a:pt x="10216" y="26945"/>
                  </a:lnTo>
                  <a:lnTo>
                    <a:pt x="10907" y="27592"/>
                  </a:lnTo>
                  <a:lnTo>
                    <a:pt x="11603" y="28239"/>
                  </a:lnTo>
                  <a:lnTo>
                    <a:pt x="13001" y="29534"/>
                  </a:lnTo>
                  <a:lnTo>
                    <a:pt x="14416" y="30816"/>
                  </a:lnTo>
                  <a:lnTo>
                    <a:pt x="15849" y="32099"/>
                  </a:lnTo>
                  <a:lnTo>
                    <a:pt x="17294" y="33369"/>
                  </a:lnTo>
                  <a:lnTo>
                    <a:pt x="18744" y="34652"/>
                  </a:lnTo>
                  <a:lnTo>
                    <a:pt x="21679" y="37217"/>
                  </a:lnTo>
                  <a:lnTo>
                    <a:pt x="22654" y="35683"/>
                  </a:lnTo>
                  <a:lnTo>
                    <a:pt x="23611" y="34136"/>
                  </a:lnTo>
                  <a:lnTo>
                    <a:pt x="24556" y="32578"/>
                  </a:lnTo>
                  <a:lnTo>
                    <a:pt x="25485" y="31008"/>
                  </a:lnTo>
                  <a:lnTo>
                    <a:pt x="26401" y="29426"/>
                  </a:lnTo>
                  <a:lnTo>
                    <a:pt x="27300" y="27832"/>
                  </a:lnTo>
                  <a:lnTo>
                    <a:pt x="28182" y="26238"/>
                  </a:lnTo>
                  <a:lnTo>
                    <a:pt x="29052" y="24644"/>
                  </a:lnTo>
                  <a:lnTo>
                    <a:pt x="29041" y="24620"/>
                  </a:lnTo>
                  <a:lnTo>
                    <a:pt x="28246" y="24032"/>
                  </a:lnTo>
                  <a:lnTo>
                    <a:pt x="27451" y="23445"/>
                  </a:lnTo>
                  <a:lnTo>
                    <a:pt x="26662" y="22846"/>
                  </a:lnTo>
                  <a:lnTo>
                    <a:pt x="25885" y="22246"/>
                  </a:lnTo>
                  <a:lnTo>
                    <a:pt x="25107" y="21647"/>
                  </a:lnTo>
                  <a:lnTo>
                    <a:pt x="24342" y="21024"/>
                  </a:lnTo>
                  <a:lnTo>
                    <a:pt x="23582" y="20413"/>
                  </a:lnTo>
                  <a:lnTo>
                    <a:pt x="22828" y="19777"/>
                  </a:lnTo>
                  <a:lnTo>
                    <a:pt x="22085" y="19142"/>
                  </a:lnTo>
                  <a:lnTo>
                    <a:pt x="21348" y="18483"/>
                  </a:lnTo>
                  <a:lnTo>
                    <a:pt x="20618" y="17824"/>
                  </a:lnTo>
                  <a:lnTo>
                    <a:pt x="19898" y="17152"/>
                  </a:lnTo>
                  <a:lnTo>
                    <a:pt x="19190" y="16469"/>
                  </a:lnTo>
                  <a:lnTo>
                    <a:pt x="18489" y="15774"/>
                  </a:lnTo>
                  <a:lnTo>
                    <a:pt x="17798" y="15055"/>
                  </a:lnTo>
                  <a:lnTo>
                    <a:pt x="17120" y="14336"/>
                  </a:lnTo>
                  <a:lnTo>
                    <a:pt x="16452" y="13581"/>
                  </a:lnTo>
                  <a:lnTo>
                    <a:pt x="15791" y="12825"/>
                  </a:lnTo>
                  <a:lnTo>
                    <a:pt x="15141" y="12046"/>
                  </a:lnTo>
                  <a:lnTo>
                    <a:pt x="14503" y="11255"/>
                  </a:lnTo>
                  <a:lnTo>
                    <a:pt x="14190" y="10848"/>
                  </a:lnTo>
                  <a:lnTo>
                    <a:pt x="13883" y="10440"/>
                  </a:lnTo>
                  <a:lnTo>
                    <a:pt x="13575" y="10021"/>
                  </a:lnTo>
                  <a:lnTo>
                    <a:pt x="13268" y="9601"/>
                  </a:lnTo>
                  <a:lnTo>
                    <a:pt x="12966" y="9182"/>
                  </a:lnTo>
                  <a:lnTo>
                    <a:pt x="12664" y="8750"/>
                  </a:lnTo>
                  <a:lnTo>
                    <a:pt x="12369" y="8319"/>
                  </a:lnTo>
                  <a:lnTo>
                    <a:pt x="12079" y="7875"/>
                  </a:lnTo>
                  <a:lnTo>
                    <a:pt x="11788" y="7432"/>
                  </a:lnTo>
                  <a:lnTo>
                    <a:pt x="11504" y="6976"/>
                  </a:lnTo>
                  <a:lnTo>
                    <a:pt x="11220" y="6521"/>
                  </a:lnTo>
                  <a:lnTo>
                    <a:pt x="10942" y="6053"/>
                  </a:lnTo>
                  <a:lnTo>
                    <a:pt x="10669" y="5586"/>
                  </a:lnTo>
                  <a:lnTo>
                    <a:pt x="10396" y="5106"/>
                  </a:lnTo>
                  <a:lnTo>
                    <a:pt x="10124" y="4627"/>
                  </a:lnTo>
                  <a:lnTo>
                    <a:pt x="9857" y="4136"/>
                  </a:lnTo>
                  <a:lnTo>
                    <a:pt x="9596" y="3644"/>
                  </a:lnTo>
                  <a:lnTo>
                    <a:pt x="9340" y="3141"/>
                  </a:lnTo>
                  <a:lnTo>
                    <a:pt x="9085" y="2637"/>
                  </a:lnTo>
                  <a:lnTo>
                    <a:pt x="8836" y="2122"/>
                  </a:lnTo>
                  <a:lnTo>
                    <a:pt x="8586" y="1607"/>
                  </a:lnTo>
                  <a:lnTo>
                    <a:pt x="8343" y="1079"/>
                  </a:lnTo>
                  <a:lnTo>
                    <a:pt x="8105" y="540"/>
                  </a:lnTo>
                  <a:lnTo>
                    <a:pt x="7867" y="0"/>
                  </a:lnTo>
                  <a:close/>
                </a:path>
              </a:pathLst>
            </a:custGeom>
            <a:solidFill>
              <a:srgbClr val="D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4"/>
            <p:cNvSpPr/>
            <p:nvPr/>
          </p:nvSpPr>
          <p:spPr>
            <a:xfrm>
              <a:off x="-430375" y="-3924600"/>
              <a:ext cx="726325" cy="930425"/>
            </a:xfrm>
            <a:custGeom>
              <a:avLst/>
              <a:gdLst/>
              <a:ahLst/>
              <a:cxnLst/>
              <a:rect l="l" t="t" r="r" b="b"/>
              <a:pathLst>
                <a:path w="29053" h="37217" fill="none" extrusionOk="0">
                  <a:moveTo>
                    <a:pt x="29052" y="24644"/>
                  </a:moveTo>
                  <a:lnTo>
                    <a:pt x="29052" y="24644"/>
                  </a:lnTo>
                  <a:lnTo>
                    <a:pt x="28182" y="26238"/>
                  </a:lnTo>
                  <a:lnTo>
                    <a:pt x="27300" y="27832"/>
                  </a:lnTo>
                  <a:lnTo>
                    <a:pt x="26401" y="29426"/>
                  </a:lnTo>
                  <a:lnTo>
                    <a:pt x="25485" y="31008"/>
                  </a:lnTo>
                  <a:lnTo>
                    <a:pt x="24556" y="32578"/>
                  </a:lnTo>
                  <a:lnTo>
                    <a:pt x="23611" y="34136"/>
                  </a:lnTo>
                  <a:lnTo>
                    <a:pt x="22654" y="35683"/>
                  </a:lnTo>
                  <a:lnTo>
                    <a:pt x="21679" y="37217"/>
                  </a:lnTo>
                  <a:lnTo>
                    <a:pt x="21679" y="37217"/>
                  </a:lnTo>
                  <a:lnTo>
                    <a:pt x="18744" y="34652"/>
                  </a:lnTo>
                  <a:lnTo>
                    <a:pt x="17294" y="33369"/>
                  </a:lnTo>
                  <a:lnTo>
                    <a:pt x="15849" y="32099"/>
                  </a:lnTo>
                  <a:lnTo>
                    <a:pt x="14416" y="30816"/>
                  </a:lnTo>
                  <a:lnTo>
                    <a:pt x="13001" y="29534"/>
                  </a:lnTo>
                  <a:lnTo>
                    <a:pt x="11603" y="28239"/>
                  </a:lnTo>
                  <a:lnTo>
                    <a:pt x="10907" y="27592"/>
                  </a:lnTo>
                  <a:lnTo>
                    <a:pt x="10216" y="26945"/>
                  </a:lnTo>
                  <a:lnTo>
                    <a:pt x="9538" y="26286"/>
                  </a:lnTo>
                  <a:lnTo>
                    <a:pt x="8853" y="25626"/>
                  </a:lnTo>
                  <a:lnTo>
                    <a:pt x="8180" y="24955"/>
                  </a:lnTo>
                  <a:lnTo>
                    <a:pt x="7513" y="24284"/>
                  </a:lnTo>
                  <a:lnTo>
                    <a:pt x="6852" y="23613"/>
                  </a:lnTo>
                  <a:lnTo>
                    <a:pt x="6196" y="22930"/>
                  </a:lnTo>
                  <a:lnTo>
                    <a:pt x="5547" y="22234"/>
                  </a:lnTo>
                  <a:lnTo>
                    <a:pt x="4903" y="21539"/>
                  </a:lnTo>
                  <a:lnTo>
                    <a:pt x="4265" y="20832"/>
                  </a:lnTo>
                  <a:lnTo>
                    <a:pt x="3632" y="20125"/>
                  </a:lnTo>
                  <a:lnTo>
                    <a:pt x="3006" y="19406"/>
                  </a:lnTo>
                  <a:lnTo>
                    <a:pt x="2391" y="18675"/>
                  </a:lnTo>
                  <a:lnTo>
                    <a:pt x="1782" y="17943"/>
                  </a:lnTo>
                  <a:lnTo>
                    <a:pt x="1179" y="17200"/>
                  </a:lnTo>
                  <a:lnTo>
                    <a:pt x="587" y="16445"/>
                  </a:lnTo>
                  <a:lnTo>
                    <a:pt x="1" y="15678"/>
                  </a:lnTo>
                  <a:lnTo>
                    <a:pt x="1" y="15678"/>
                  </a:lnTo>
                  <a:lnTo>
                    <a:pt x="488" y="14971"/>
                  </a:lnTo>
                  <a:lnTo>
                    <a:pt x="964" y="14264"/>
                  </a:lnTo>
                  <a:lnTo>
                    <a:pt x="1422" y="13545"/>
                  </a:lnTo>
                  <a:lnTo>
                    <a:pt x="1869" y="12837"/>
                  </a:lnTo>
                  <a:lnTo>
                    <a:pt x="2292" y="12130"/>
                  </a:lnTo>
                  <a:lnTo>
                    <a:pt x="2704" y="11435"/>
                  </a:lnTo>
                  <a:lnTo>
                    <a:pt x="3099" y="10740"/>
                  </a:lnTo>
                  <a:lnTo>
                    <a:pt x="3476" y="10057"/>
                  </a:lnTo>
                  <a:lnTo>
                    <a:pt x="3835" y="9373"/>
                  </a:lnTo>
                  <a:lnTo>
                    <a:pt x="4183" y="8714"/>
                  </a:lnTo>
                  <a:lnTo>
                    <a:pt x="4508" y="8055"/>
                  </a:lnTo>
                  <a:lnTo>
                    <a:pt x="4827" y="7420"/>
                  </a:lnTo>
                  <a:lnTo>
                    <a:pt x="5123" y="6797"/>
                  </a:lnTo>
                  <a:lnTo>
                    <a:pt x="5407" y="6185"/>
                  </a:lnTo>
                  <a:lnTo>
                    <a:pt x="5668" y="5598"/>
                  </a:lnTo>
                  <a:lnTo>
                    <a:pt x="5924" y="5035"/>
                  </a:lnTo>
                  <a:lnTo>
                    <a:pt x="6156" y="4483"/>
                  </a:lnTo>
                  <a:lnTo>
                    <a:pt x="6376" y="3968"/>
                  </a:lnTo>
                  <a:lnTo>
                    <a:pt x="6579" y="3464"/>
                  </a:lnTo>
                  <a:lnTo>
                    <a:pt x="6771" y="2997"/>
                  </a:lnTo>
                  <a:lnTo>
                    <a:pt x="7101" y="2146"/>
                  </a:lnTo>
                  <a:lnTo>
                    <a:pt x="7368" y="1427"/>
                  </a:lnTo>
                  <a:lnTo>
                    <a:pt x="7577" y="839"/>
                  </a:lnTo>
                  <a:lnTo>
                    <a:pt x="7728" y="408"/>
                  </a:lnTo>
                  <a:lnTo>
                    <a:pt x="7844" y="36"/>
                  </a:lnTo>
                  <a:lnTo>
                    <a:pt x="7867" y="0"/>
                  </a:lnTo>
                  <a:lnTo>
                    <a:pt x="7867" y="0"/>
                  </a:lnTo>
                  <a:lnTo>
                    <a:pt x="8105" y="540"/>
                  </a:lnTo>
                  <a:lnTo>
                    <a:pt x="8343" y="1079"/>
                  </a:lnTo>
                  <a:lnTo>
                    <a:pt x="8586" y="1607"/>
                  </a:lnTo>
                  <a:lnTo>
                    <a:pt x="8836" y="2122"/>
                  </a:lnTo>
                  <a:lnTo>
                    <a:pt x="9085" y="2637"/>
                  </a:lnTo>
                  <a:lnTo>
                    <a:pt x="9340" y="3141"/>
                  </a:lnTo>
                  <a:lnTo>
                    <a:pt x="9596" y="3644"/>
                  </a:lnTo>
                  <a:lnTo>
                    <a:pt x="9857" y="4136"/>
                  </a:lnTo>
                  <a:lnTo>
                    <a:pt x="10124" y="4627"/>
                  </a:lnTo>
                  <a:lnTo>
                    <a:pt x="10396" y="5106"/>
                  </a:lnTo>
                  <a:lnTo>
                    <a:pt x="10669" y="5586"/>
                  </a:lnTo>
                  <a:lnTo>
                    <a:pt x="10942" y="6053"/>
                  </a:lnTo>
                  <a:lnTo>
                    <a:pt x="11220" y="6521"/>
                  </a:lnTo>
                  <a:lnTo>
                    <a:pt x="11504" y="6976"/>
                  </a:lnTo>
                  <a:lnTo>
                    <a:pt x="11788" y="7432"/>
                  </a:lnTo>
                  <a:lnTo>
                    <a:pt x="12079" y="7875"/>
                  </a:lnTo>
                  <a:lnTo>
                    <a:pt x="12369" y="8319"/>
                  </a:lnTo>
                  <a:lnTo>
                    <a:pt x="12664" y="8750"/>
                  </a:lnTo>
                  <a:lnTo>
                    <a:pt x="12966" y="9182"/>
                  </a:lnTo>
                  <a:lnTo>
                    <a:pt x="13268" y="9601"/>
                  </a:lnTo>
                  <a:lnTo>
                    <a:pt x="13575" y="10021"/>
                  </a:lnTo>
                  <a:lnTo>
                    <a:pt x="13883" y="10440"/>
                  </a:lnTo>
                  <a:lnTo>
                    <a:pt x="14190" y="10848"/>
                  </a:lnTo>
                  <a:lnTo>
                    <a:pt x="14503" y="11255"/>
                  </a:lnTo>
                  <a:lnTo>
                    <a:pt x="15141" y="12046"/>
                  </a:lnTo>
                  <a:lnTo>
                    <a:pt x="15791" y="12825"/>
                  </a:lnTo>
                  <a:lnTo>
                    <a:pt x="16452" y="13581"/>
                  </a:lnTo>
                  <a:lnTo>
                    <a:pt x="17120" y="14336"/>
                  </a:lnTo>
                  <a:lnTo>
                    <a:pt x="17798" y="15055"/>
                  </a:lnTo>
                  <a:lnTo>
                    <a:pt x="18489" y="15774"/>
                  </a:lnTo>
                  <a:lnTo>
                    <a:pt x="19190" y="16469"/>
                  </a:lnTo>
                  <a:lnTo>
                    <a:pt x="19898" y="17152"/>
                  </a:lnTo>
                  <a:lnTo>
                    <a:pt x="20618" y="17824"/>
                  </a:lnTo>
                  <a:lnTo>
                    <a:pt x="21348" y="18483"/>
                  </a:lnTo>
                  <a:lnTo>
                    <a:pt x="22085" y="19142"/>
                  </a:lnTo>
                  <a:lnTo>
                    <a:pt x="22828" y="19777"/>
                  </a:lnTo>
                  <a:lnTo>
                    <a:pt x="23582" y="20413"/>
                  </a:lnTo>
                  <a:lnTo>
                    <a:pt x="24342" y="21024"/>
                  </a:lnTo>
                  <a:lnTo>
                    <a:pt x="25107" y="21647"/>
                  </a:lnTo>
                  <a:lnTo>
                    <a:pt x="25885" y="22246"/>
                  </a:lnTo>
                  <a:lnTo>
                    <a:pt x="26662" y="22846"/>
                  </a:lnTo>
                  <a:lnTo>
                    <a:pt x="27451" y="23445"/>
                  </a:lnTo>
                  <a:lnTo>
                    <a:pt x="28246" y="24032"/>
                  </a:lnTo>
                  <a:lnTo>
                    <a:pt x="29041" y="24620"/>
                  </a:lnTo>
                  <a:lnTo>
                    <a:pt x="29052" y="246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4"/>
            <p:cNvSpPr/>
            <p:nvPr/>
          </p:nvSpPr>
          <p:spPr>
            <a:xfrm>
              <a:off x="295925" y="-3308525"/>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4"/>
            <p:cNvSpPr/>
            <p:nvPr/>
          </p:nvSpPr>
          <p:spPr>
            <a:xfrm>
              <a:off x="-2179650" y="-12803175"/>
              <a:ext cx="2688775" cy="2597375"/>
            </a:xfrm>
            <a:custGeom>
              <a:avLst/>
              <a:gdLst/>
              <a:ahLst/>
              <a:cxnLst/>
              <a:rect l="l" t="t" r="r" b="b"/>
              <a:pathLst>
                <a:path w="107551" h="103895" extrusionOk="0">
                  <a:moveTo>
                    <a:pt x="71788" y="0"/>
                  </a:moveTo>
                  <a:lnTo>
                    <a:pt x="1" y="18710"/>
                  </a:lnTo>
                  <a:lnTo>
                    <a:pt x="1" y="103894"/>
                  </a:lnTo>
                  <a:lnTo>
                    <a:pt x="107551" y="103894"/>
                  </a:lnTo>
                  <a:lnTo>
                    <a:pt x="107551" y="81840"/>
                  </a:lnTo>
                  <a:lnTo>
                    <a:pt x="107545" y="80762"/>
                  </a:lnTo>
                  <a:lnTo>
                    <a:pt x="107539" y="79503"/>
                  </a:lnTo>
                  <a:lnTo>
                    <a:pt x="107522" y="77825"/>
                  </a:lnTo>
                  <a:lnTo>
                    <a:pt x="107498" y="75787"/>
                  </a:lnTo>
                  <a:lnTo>
                    <a:pt x="107464" y="73426"/>
                  </a:lnTo>
                  <a:lnTo>
                    <a:pt x="107411" y="70789"/>
                  </a:lnTo>
                  <a:lnTo>
                    <a:pt x="107382" y="69387"/>
                  </a:lnTo>
                  <a:lnTo>
                    <a:pt x="107342" y="67949"/>
                  </a:lnTo>
                  <a:lnTo>
                    <a:pt x="107301" y="66450"/>
                  </a:lnTo>
                  <a:lnTo>
                    <a:pt x="107255" y="64928"/>
                  </a:lnTo>
                  <a:lnTo>
                    <a:pt x="107208" y="63370"/>
                  </a:lnTo>
                  <a:lnTo>
                    <a:pt x="107150" y="61800"/>
                  </a:lnTo>
                  <a:lnTo>
                    <a:pt x="107086" y="60194"/>
                  </a:lnTo>
                  <a:lnTo>
                    <a:pt x="107017" y="58588"/>
                  </a:lnTo>
                  <a:lnTo>
                    <a:pt x="106941" y="56982"/>
                  </a:lnTo>
                  <a:lnTo>
                    <a:pt x="106860" y="55375"/>
                  </a:lnTo>
                  <a:lnTo>
                    <a:pt x="106767" y="53769"/>
                  </a:lnTo>
                  <a:lnTo>
                    <a:pt x="106675" y="52187"/>
                  </a:lnTo>
                  <a:lnTo>
                    <a:pt x="106564" y="50617"/>
                  </a:lnTo>
                  <a:lnTo>
                    <a:pt x="106454" y="49071"/>
                  </a:lnTo>
                  <a:lnTo>
                    <a:pt x="106332" y="47573"/>
                  </a:lnTo>
                  <a:lnTo>
                    <a:pt x="106205" y="46098"/>
                  </a:lnTo>
                  <a:lnTo>
                    <a:pt x="106065" y="44672"/>
                  </a:lnTo>
                  <a:lnTo>
                    <a:pt x="105990" y="43989"/>
                  </a:lnTo>
                  <a:lnTo>
                    <a:pt x="105915" y="43306"/>
                  </a:lnTo>
                  <a:lnTo>
                    <a:pt x="71788" y="0"/>
                  </a:lnTo>
                  <a:close/>
                </a:path>
              </a:pathLst>
            </a:custGeom>
            <a:solidFill>
              <a:srgbClr val="FFD6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4"/>
            <p:cNvSpPr/>
            <p:nvPr/>
          </p:nvSpPr>
          <p:spPr>
            <a:xfrm>
              <a:off x="-2179650" y="-12803175"/>
              <a:ext cx="2688775" cy="2597375"/>
            </a:xfrm>
            <a:custGeom>
              <a:avLst/>
              <a:gdLst/>
              <a:ahLst/>
              <a:cxnLst/>
              <a:rect l="l" t="t" r="r" b="b"/>
              <a:pathLst>
                <a:path w="107551" h="103895" fill="none" extrusionOk="0">
                  <a:moveTo>
                    <a:pt x="105915" y="43306"/>
                  </a:moveTo>
                  <a:lnTo>
                    <a:pt x="71788" y="0"/>
                  </a:lnTo>
                  <a:lnTo>
                    <a:pt x="1" y="18710"/>
                  </a:lnTo>
                  <a:lnTo>
                    <a:pt x="1" y="103894"/>
                  </a:lnTo>
                  <a:lnTo>
                    <a:pt x="107551" y="103894"/>
                  </a:lnTo>
                  <a:lnTo>
                    <a:pt x="107551" y="81840"/>
                  </a:lnTo>
                  <a:lnTo>
                    <a:pt x="107551" y="81840"/>
                  </a:lnTo>
                  <a:lnTo>
                    <a:pt x="107545" y="80762"/>
                  </a:lnTo>
                  <a:lnTo>
                    <a:pt x="107539" y="79503"/>
                  </a:lnTo>
                  <a:lnTo>
                    <a:pt x="107522" y="77825"/>
                  </a:lnTo>
                  <a:lnTo>
                    <a:pt x="107498" y="75787"/>
                  </a:lnTo>
                  <a:lnTo>
                    <a:pt x="107464" y="73426"/>
                  </a:lnTo>
                  <a:lnTo>
                    <a:pt x="107411" y="70789"/>
                  </a:lnTo>
                  <a:lnTo>
                    <a:pt x="107382" y="69387"/>
                  </a:lnTo>
                  <a:lnTo>
                    <a:pt x="107342" y="67949"/>
                  </a:lnTo>
                  <a:lnTo>
                    <a:pt x="107301" y="66450"/>
                  </a:lnTo>
                  <a:lnTo>
                    <a:pt x="107255" y="64928"/>
                  </a:lnTo>
                  <a:lnTo>
                    <a:pt x="107208" y="63370"/>
                  </a:lnTo>
                  <a:lnTo>
                    <a:pt x="107150" y="61800"/>
                  </a:lnTo>
                  <a:lnTo>
                    <a:pt x="107086" y="60194"/>
                  </a:lnTo>
                  <a:lnTo>
                    <a:pt x="107017" y="58588"/>
                  </a:lnTo>
                  <a:lnTo>
                    <a:pt x="106941" y="56982"/>
                  </a:lnTo>
                  <a:lnTo>
                    <a:pt x="106860" y="55375"/>
                  </a:lnTo>
                  <a:lnTo>
                    <a:pt x="106767" y="53769"/>
                  </a:lnTo>
                  <a:lnTo>
                    <a:pt x="106675" y="52187"/>
                  </a:lnTo>
                  <a:lnTo>
                    <a:pt x="106564" y="50617"/>
                  </a:lnTo>
                  <a:lnTo>
                    <a:pt x="106454" y="49071"/>
                  </a:lnTo>
                  <a:lnTo>
                    <a:pt x="106332" y="47573"/>
                  </a:lnTo>
                  <a:lnTo>
                    <a:pt x="106205" y="46098"/>
                  </a:lnTo>
                  <a:lnTo>
                    <a:pt x="106065" y="44672"/>
                  </a:lnTo>
                  <a:lnTo>
                    <a:pt x="105990" y="43989"/>
                  </a:lnTo>
                  <a:lnTo>
                    <a:pt x="105915" y="43306"/>
                  </a:lnTo>
                  <a:lnTo>
                    <a:pt x="105915" y="433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4"/>
            <p:cNvSpPr/>
            <p:nvPr/>
          </p:nvSpPr>
          <p:spPr>
            <a:xfrm>
              <a:off x="468200" y="-11720550"/>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4"/>
            <p:cNvSpPr/>
            <p:nvPr/>
          </p:nvSpPr>
          <p:spPr>
            <a:xfrm>
              <a:off x="-2393550" y="-9104625"/>
              <a:ext cx="2902675" cy="4547200"/>
            </a:xfrm>
            <a:custGeom>
              <a:avLst/>
              <a:gdLst/>
              <a:ahLst/>
              <a:cxnLst/>
              <a:rect l="l" t="t" r="r" b="b"/>
              <a:pathLst>
                <a:path w="116107" h="181888" extrusionOk="0">
                  <a:moveTo>
                    <a:pt x="58074" y="1"/>
                  </a:moveTo>
                  <a:lnTo>
                    <a:pt x="0" y="44852"/>
                  </a:lnTo>
                  <a:lnTo>
                    <a:pt x="76" y="46722"/>
                  </a:lnTo>
                  <a:lnTo>
                    <a:pt x="157" y="48592"/>
                  </a:lnTo>
                  <a:lnTo>
                    <a:pt x="250" y="50450"/>
                  </a:lnTo>
                  <a:lnTo>
                    <a:pt x="354" y="52307"/>
                  </a:lnTo>
                  <a:lnTo>
                    <a:pt x="465" y="54153"/>
                  </a:lnTo>
                  <a:lnTo>
                    <a:pt x="581" y="55987"/>
                  </a:lnTo>
                  <a:lnTo>
                    <a:pt x="708" y="57821"/>
                  </a:lnTo>
                  <a:lnTo>
                    <a:pt x="847" y="59643"/>
                  </a:lnTo>
                  <a:lnTo>
                    <a:pt x="987" y="61465"/>
                  </a:lnTo>
                  <a:lnTo>
                    <a:pt x="1143" y="63262"/>
                  </a:lnTo>
                  <a:lnTo>
                    <a:pt x="1300" y="65072"/>
                  </a:lnTo>
                  <a:lnTo>
                    <a:pt x="1468" y="66858"/>
                  </a:lnTo>
                  <a:lnTo>
                    <a:pt x="1648" y="68644"/>
                  </a:lnTo>
                  <a:lnTo>
                    <a:pt x="1834" y="70418"/>
                  </a:lnTo>
                  <a:lnTo>
                    <a:pt x="2025" y="72180"/>
                  </a:lnTo>
                  <a:lnTo>
                    <a:pt x="2222" y="73942"/>
                  </a:lnTo>
                  <a:lnTo>
                    <a:pt x="2396" y="75404"/>
                  </a:lnTo>
                  <a:lnTo>
                    <a:pt x="2576" y="76855"/>
                  </a:lnTo>
                  <a:lnTo>
                    <a:pt x="2762" y="78305"/>
                  </a:lnTo>
                  <a:lnTo>
                    <a:pt x="2947" y="79743"/>
                  </a:lnTo>
                  <a:lnTo>
                    <a:pt x="3145" y="81181"/>
                  </a:lnTo>
                  <a:lnTo>
                    <a:pt x="3342" y="82608"/>
                  </a:lnTo>
                  <a:lnTo>
                    <a:pt x="3551" y="84034"/>
                  </a:lnTo>
                  <a:lnTo>
                    <a:pt x="3759" y="85448"/>
                  </a:lnTo>
                  <a:lnTo>
                    <a:pt x="3974" y="86851"/>
                  </a:lnTo>
                  <a:lnTo>
                    <a:pt x="4200" y="88253"/>
                  </a:lnTo>
                  <a:lnTo>
                    <a:pt x="4427" y="89655"/>
                  </a:lnTo>
                  <a:lnTo>
                    <a:pt x="4653" y="91034"/>
                  </a:lnTo>
                  <a:lnTo>
                    <a:pt x="4891" y="92424"/>
                  </a:lnTo>
                  <a:lnTo>
                    <a:pt x="5134" y="93791"/>
                  </a:lnTo>
                  <a:lnTo>
                    <a:pt x="5378" y="95157"/>
                  </a:lnTo>
                  <a:lnTo>
                    <a:pt x="5633" y="96511"/>
                  </a:lnTo>
                  <a:lnTo>
                    <a:pt x="5888" y="97866"/>
                  </a:lnTo>
                  <a:lnTo>
                    <a:pt x="6149" y="99208"/>
                  </a:lnTo>
                  <a:lnTo>
                    <a:pt x="6416" y="100539"/>
                  </a:lnTo>
                  <a:lnTo>
                    <a:pt x="6689" y="101869"/>
                  </a:lnTo>
                  <a:lnTo>
                    <a:pt x="6967" y="103188"/>
                  </a:lnTo>
                  <a:lnTo>
                    <a:pt x="7246" y="104506"/>
                  </a:lnTo>
                  <a:lnTo>
                    <a:pt x="7530" y="105801"/>
                  </a:lnTo>
                  <a:lnTo>
                    <a:pt x="7820" y="107107"/>
                  </a:lnTo>
                  <a:lnTo>
                    <a:pt x="8116" y="108389"/>
                  </a:lnTo>
                  <a:lnTo>
                    <a:pt x="8418" y="109672"/>
                  </a:lnTo>
                  <a:lnTo>
                    <a:pt x="8725" y="110942"/>
                  </a:lnTo>
                  <a:lnTo>
                    <a:pt x="9033" y="112201"/>
                  </a:lnTo>
                  <a:lnTo>
                    <a:pt x="9346" y="113460"/>
                  </a:lnTo>
                  <a:lnTo>
                    <a:pt x="9665" y="114694"/>
                  </a:lnTo>
                  <a:lnTo>
                    <a:pt x="9990" y="115941"/>
                  </a:lnTo>
                  <a:lnTo>
                    <a:pt x="10315" y="117163"/>
                  </a:lnTo>
                  <a:lnTo>
                    <a:pt x="10651" y="118386"/>
                  </a:lnTo>
                  <a:lnTo>
                    <a:pt x="10987" y="119596"/>
                  </a:lnTo>
                  <a:lnTo>
                    <a:pt x="11324" y="120795"/>
                  </a:lnTo>
                  <a:lnTo>
                    <a:pt x="11672" y="121982"/>
                  </a:lnTo>
                  <a:lnTo>
                    <a:pt x="12020" y="123168"/>
                  </a:lnTo>
                  <a:lnTo>
                    <a:pt x="12374" y="124343"/>
                  </a:lnTo>
                  <a:lnTo>
                    <a:pt x="12734" y="125505"/>
                  </a:lnTo>
                  <a:lnTo>
                    <a:pt x="13099" y="126656"/>
                  </a:lnTo>
                  <a:lnTo>
                    <a:pt x="13464" y="127807"/>
                  </a:lnTo>
                  <a:lnTo>
                    <a:pt x="13836" y="128945"/>
                  </a:lnTo>
                  <a:lnTo>
                    <a:pt x="14213" y="130072"/>
                  </a:lnTo>
                  <a:lnTo>
                    <a:pt x="14590" y="131187"/>
                  </a:lnTo>
                  <a:lnTo>
                    <a:pt x="14973" y="132289"/>
                  </a:lnTo>
                  <a:lnTo>
                    <a:pt x="15361" y="133392"/>
                  </a:lnTo>
                  <a:lnTo>
                    <a:pt x="15756" y="134471"/>
                  </a:lnTo>
                  <a:lnTo>
                    <a:pt x="16150" y="135550"/>
                  </a:lnTo>
                  <a:lnTo>
                    <a:pt x="16551" y="136616"/>
                  </a:lnTo>
                  <a:lnTo>
                    <a:pt x="16951" y="137671"/>
                  </a:lnTo>
                  <a:lnTo>
                    <a:pt x="17363" y="138714"/>
                  </a:lnTo>
                  <a:lnTo>
                    <a:pt x="17769" y="139757"/>
                  </a:lnTo>
                  <a:lnTo>
                    <a:pt x="18186" y="140775"/>
                  </a:lnTo>
                  <a:lnTo>
                    <a:pt x="18604" y="141794"/>
                  </a:lnTo>
                  <a:lnTo>
                    <a:pt x="19028" y="142801"/>
                  </a:lnTo>
                  <a:lnTo>
                    <a:pt x="19457" y="143796"/>
                  </a:lnTo>
                  <a:lnTo>
                    <a:pt x="19886" y="144767"/>
                  </a:lnTo>
                  <a:lnTo>
                    <a:pt x="20321" y="145750"/>
                  </a:lnTo>
                  <a:lnTo>
                    <a:pt x="20756" y="146708"/>
                  </a:lnTo>
                  <a:lnTo>
                    <a:pt x="21197" y="147655"/>
                  </a:lnTo>
                  <a:lnTo>
                    <a:pt x="21644" y="148590"/>
                  </a:lnTo>
                  <a:lnTo>
                    <a:pt x="22096" y="149525"/>
                  </a:lnTo>
                  <a:lnTo>
                    <a:pt x="22543" y="150436"/>
                  </a:lnTo>
                  <a:lnTo>
                    <a:pt x="23001" y="151335"/>
                  </a:lnTo>
                  <a:lnTo>
                    <a:pt x="23459" y="152234"/>
                  </a:lnTo>
                  <a:lnTo>
                    <a:pt x="23924" y="153121"/>
                  </a:lnTo>
                  <a:lnTo>
                    <a:pt x="24388" y="153984"/>
                  </a:lnTo>
                  <a:lnTo>
                    <a:pt x="24858" y="154847"/>
                  </a:lnTo>
                  <a:lnTo>
                    <a:pt x="25333" y="155686"/>
                  </a:lnTo>
                  <a:lnTo>
                    <a:pt x="25809" y="156525"/>
                  </a:lnTo>
                  <a:lnTo>
                    <a:pt x="26290" y="157352"/>
                  </a:lnTo>
                  <a:lnTo>
                    <a:pt x="26772" y="158155"/>
                  </a:lnTo>
                  <a:lnTo>
                    <a:pt x="27259" y="158958"/>
                  </a:lnTo>
                  <a:lnTo>
                    <a:pt x="27746" y="159749"/>
                  </a:lnTo>
                  <a:lnTo>
                    <a:pt x="28239" y="160516"/>
                  </a:lnTo>
                  <a:lnTo>
                    <a:pt x="28733" y="161283"/>
                  </a:lnTo>
                  <a:lnTo>
                    <a:pt x="29231" y="162027"/>
                  </a:lnTo>
                  <a:lnTo>
                    <a:pt x="29736" y="162770"/>
                  </a:lnTo>
                  <a:lnTo>
                    <a:pt x="30241" y="163489"/>
                  </a:lnTo>
                  <a:lnTo>
                    <a:pt x="30745" y="164208"/>
                  </a:lnTo>
                  <a:lnTo>
                    <a:pt x="31256" y="164903"/>
                  </a:lnTo>
                  <a:lnTo>
                    <a:pt x="31772" y="165586"/>
                  </a:lnTo>
                  <a:lnTo>
                    <a:pt x="32289" y="166258"/>
                  </a:lnTo>
                  <a:lnTo>
                    <a:pt x="32805" y="166917"/>
                  </a:lnTo>
                  <a:lnTo>
                    <a:pt x="33327" y="167564"/>
                  </a:lnTo>
                  <a:lnTo>
                    <a:pt x="33855" y="168199"/>
                  </a:lnTo>
                  <a:lnTo>
                    <a:pt x="34383" y="168823"/>
                  </a:lnTo>
                  <a:lnTo>
                    <a:pt x="34911" y="169434"/>
                  </a:lnTo>
                  <a:lnTo>
                    <a:pt x="35444" y="170021"/>
                  </a:lnTo>
                  <a:lnTo>
                    <a:pt x="35984" y="170608"/>
                  </a:lnTo>
                  <a:lnTo>
                    <a:pt x="36523" y="171172"/>
                  </a:lnTo>
                  <a:lnTo>
                    <a:pt x="37063" y="171723"/>
                  </a:lnTo>
                  <a:lnTo>
                    <a:pt x="37608" y="172262"/>
                  </a:lnTo>
                  <a:lnTo>
                    <a:pt x="38153" y="172790"/>
                  </a:lnTo>
                  <a:lnTo>
                    <a:pt x="38704" y="173305"/>
                  </a:lnTo>
                  <a:lnTo>
                    <a:pt x="39255" y="173797"/>
                  </a:lnTo>
                  <a:lnTo>
                    <a:pt x="39812" y="174288"/>
                  </a:lnTo>
                  <a:lnTo>
                    <a:pt x="40369" y="174756"/>
                  </a:lnTo>
                  <a:lnTo>
                    <a:pt x="40926" y="175211"/>
                  </a:lnTo>
                  <a:lnTo>
                    <a:pt x="41489" y="175655"/>
                  </a:lnTo>
                  <a:lnTo>
                    <a:pt x="42052" y="176086"/>
                  </a:lnTo>
                  <a:lnTo>
                    <a:pt x="42620" y="176494"/>
                  </a:lnTo>
                  <a:lnTo>
                    <a:pt x="43189" y="176889"/>
                  </a:lnTo>
                  <a:lnTo>
                    <a:pt x="43757" y="177273"/>
                  </a:lnTo>
                  <a:lnTo>
                    <a:pt x="44331" y="177644"/>
                  </a:lnTo>
                  <a:lnTo>
                    <a:pt x="44906" y="177992"/>
                  </a:lnTo>
                  <a:lnTo>
                    <a:pt x="45480" y="178339"/>
                  </a:lnTo>
                  <a:lnTo>
                    <a:pt x="46060" y="178663"/>
                  </a:lnTo>
                  <a:lnTo>
                    <a:pt x="46646" y="178975"/>
                  </a:lnTo>
                  <a:lnTo>
                    <a:pt x="47226" y="179262"/>
                  </a:lnTo>
                  <a:lnTo>
                    <a:pt x="47812" y="179538"/>
                  </a:lnTo>
                  <a:lnTo>
                    <a:pt x="48404" y="179802"/>
                  </a:lnTo>
                  <a:lnTo>
                    <a:pt x="48989" y="180053"/>
                  </a:lnTo>
                  <a:lnTo>
                    <a:pt x="49581" y="180293"/>
                  </a:lnTo>
                  <a:lnTo>
                    <a:pt x="50179" y="180509"/>
                  </a:lnTo>
                  <a:lnTo>
                    <a:pt x="50770" y="180713"/>
                  </a:lnTo>
                  <a:lnTo>
                    <a:pt x="51368" y="180892"/>
                  </a:lnTo>
                  <a:lnTo>
                    <a:pt x="51971" y="181060"/>
                  </a:lnTo>
                  <a:lnTo>
                    <a:pt x="52569" y="181216"/>
                  </a:lnTo>
                  <a:lnTo>
                    <a:pt x="53172" y="181360"/>
                  </a:lnTo>
                  <a:lnTo>
                    <a:pt x="53775" y="181480"/>
                  </a:lnTo>
                  <a:lnTo>
                    <a:pt x="54384" y="181588"/>
                  </a:lnTo>
                  <a:lnTo>
                    <a:pt x="54993" y="181671"/>
                  </a:lnTo>
                  <a:lnTo>
                    <a:pt x="55603" y="181755"/>
                  </a:lnTo>
                  <a:lnTo>
                    <a:pt x="56212" y="181803"/>
                  </a:lnTo>
                  <a:lnTo>
                    <a:pt x="56827" y="181851"/>
                  </a:lnTo>
                  <a:lnTo>
                    <a:pt x="57441" y="181875"/>
                  </a:lnTo>
                  <a:lnTo>
                    <a:pt x="58056" y="181887"/>
                  </a:lnTo>
                  <a:lnTo>
                    <a:pt x="58671" y="181875"/>
                  </a:lnTo>
                  <a:lnTo>
                    <a:pt x="59286" y="181851"/>
                  </a:lnTo>
                  <a:lnTo>
                    <a:pt x="59901" y="181803"/>
                  </a:lnTo>
                  <a:lnTo>
                    <a:pt x="60510" y="181755"/>
                  </a:lnTo>
                  <a:lnTo>
                    <a:pt x="61119" y="181671"/>
                  </a:lnTo>
                  <a:lnTo>
                    <a:pt x="61728" y="181588"/>
                  </a:lnTo>
                  <a:lnTo>
                    <a:pt x="62332" y="181480"/>
                  </a:lnTo>
                  <a:lnTo>
                    <a:pt x="62941" y="181360"/>
                  </a:lnTo>
                  <a:lnTo>
                    <a:pt x="63544" y="181216"/>
                  </a:lnTo>
                  <a:lnTo>
                    <a:pt x="64142" y="181060"/>
                  </a:lnTo>
                  <a:lnTo>
                    <a:pt x="64739" y="180892"/>
                  </a:lnTo>
                  <a:lnTo>
                    <a:pt x="65337" y="180713"/>
                  </a:lnTo>
                  <a:lnTo>
                    <a:pt x="65934" y="180509"/>
                  </a:lnTo>
                  <a:lnTo>
                    <a:pt x="66526" y="180293"/>
                  </a:lnTo>
                  <a:lnTo>
                    <a:pt x="67117" y="180053"/>
                  </a:lnTo>
                  <a:lnTo>
                    <a:pt x="67709" y="179802"/>
                  </a:lnTo>
                  <a:lnTo>
                    <a:pt x="68295" y="179538"/>
                  </a:lnTo>
                  <a:lnTo>
                    <a:pt x="68881" y="179262"/>
                  </a:lnTo>
                  <a:lnTo>
                    <a:pt x="69467" y="178975"/>
                  </a:lnTo>
                  <a:lnTo>
                    <a:pt x="70047" y="178663"/>
                  </a:lnTo>
                  <a:lnTo>
                    <a:pt x="70627" y="178339"/>
                  </a:lnTo>
                  <a:lnTo>
                    <a:pt x="71207" y="178004"/>
                  </a:lnTo>
                  <a:lnTo>
                    <a:pt x="71781" y="177644"/>
                  </a:lnTo>
                  <a:lnTo>
                    <a:pt x="72356" y="177273"/>
                  </a:lnTo>
                  <a:lnTo>
                    <a:pt x="72924" y="176889"/>
                  </a:lnTo>
                  <a:lnTo>
                    <a:pt x="73493" y="176494"/>
                  </a:lnTo>
                  <a:lnTo>
                    <a:pt x="74061" y="176086"/>
                  </a:lnTo>
                  <a:lnTo>
                    <a:pt x="74624" y="175655"/>
                  </a:lnTo>
                  <a:lnTo>
                    <a:pt x="75187" y="175211"/>
                  </a:lnTo>
                  <a:lnTo>
                    <a:pt x="75743" y="174756"/>
                  </a:lnTo>
                  <a:lnTo>
                    <a:pt x="76300" y="174288"/>
                  </a:lnTo>
                  <a:lnTo>
                    <a:pt x="76857" y="173809"/>
                  </a:lnTo>
                  <a:lnTo>
                    <a:pt x="77408" y="173305"/>
                  </a:lnTo>
                  <a:lnTo>
                    <a:pt x="77954" y="172790"/>
                  </a:lnTo>
                  <a:lnTo>
                    <a:pt x="78505" y="172262"/>
                  </a:lnTo>
                  <a:lnTo>
                    <a:pt x="79044" y="171723"/>
                  </a:lnTo>
                  <a:lnTo>
                    <a:pt x="79590" y="171172"/>
                  </a:lnTo>
                  <a:lnTo>
                    <a:pt x="80129" y="170608"/>
                  </a:lnTo>
                  <a:lnTo>
                    <a:pt x="80663" y="170033"/>
                  </a:lnTo>
                  <a:lnTo>
                    <a:pt x="81196" y="169434"/>
                  </a:lnTo>
                  <a:lnTo>
                    <a:pt x="81730" y="168823"/>
                  </a:lnTo>
                  <a:lnTo>
                    <a:pt x="82258" y="168199"/>
                  </a:lnTo>
                  <a:lnTo>
                    <a:pt x="82780" y="167576"/>
                  </a:lnTo>
                  <a:lnTo>
                    <a:pt x="83302" y="166929"/>
                  </a:lnTo>
                  <a:lnTo>
                    <a:pt x="83824" y="166270"/>
                  </a:lnTo>
                  <a:lnTo>
                    <a:pt x="84340" y="165586"/>
                  </a:lnTo>
                  <a:lnTo>
                    <a:pt x="84851" y="164903"/>
                  </a:lnTo>
                  <a:lnTo>
                    <a:pt x="85361" y="164208"/>
                  </a:lnTo>
                  <a:lnTo>
                    <a:pt x="85872" y="163489"/>
                  </a:lnTo>
                  <a:lnTo>
                    <a:pt x="86377" y="162770"/>
                  </a:lnTo>
                  <a:lnTo>
                    <a:pt x="86876" y="162038"/>
                  </a:lnTo>
                  <a:lnTo>
                    <a:pt x="87374" y="161283"/>
                  </a:lnTo>
                  <a:lnTo>
                    <a:pt x="87873" y="160516"/>
                  </a:lnTo>
                  <a:lnTo>
                    <a:pt x="88366" y="159749"/>
                  </a:lnTo>
                  <a:lnTo>
                    <a:pt x="88854" y="158958"/>
                  </a:lnTo>
                  <a:lnTo>
                    <a:pt x="89341" y="158167"/>
                  </a:lnTo>
                  <a:lnTo>
                    <a:pt x="89822" y="157352"/>
                  </a:lnTo>
                  <a:lnTo>
                    <a:pt x="90304" y="156525"/>
                  </a:lnTo>
                  <a:lnTo>
                    <a:pt x="90780" y="155698"/>
                  </a:lnTo>
                  <a:lnTo>
                    <a:pt x="91249" y="154847"/>
                  </a:lnTo>
                  <a:lnTo>
                    <a:pt x="91719" y="153984"/>
                  </a:lnTo>
                  <a:lnTo>
                    <a:pt x="92189" y="153121"/>
                  </a:lnTo>
                  <a:lnTo>
                    <a:pt x="92647" y="152234"/>
                  </a:lnTo>
                  <a:lnTo>
                    <a:pt x="93112" y="151347"/>
                  </a:lnTo>
                  <a:lnTo>
                    <a:pt x="93564" y="150436"/>
                  </a:lnTo>
                  <a:lnTo>
                    <a:pt x="94016" y="149525"/>
                  </a:lnTo>
                  <a:lnTo>
                    <a:pt x="94463" y="148602"/>
                  </a:lnTo>
                  <a:lnTo>
                    <a:pt x="94910" y="147655"/>
                  </a:lnTo>
                  <a:lnTo>
                    <a:pt x="95351" y="146708"/>
                  </a:lnTo>
                  <a:lnTo>
                    <a:pt x="95792" y="145750"/>
                  </a:lnTo>
                  <a:lnTo>
                    <a:pt x="96227" y="144779"/>
                  </a:lnTo>
                  <a:lnTo>
                    <a:pt x="96656" y="143796"/>
                  </a:lnTo>
                  <a:lnTo>
                    <a:pt x="97079" y="142801"/>
                  </a:lnTo>
                  <a:lnTo>
                    <a:pt x="97503" y="141794"/>
                  </a:lnTo>
                  <a:lnTo>
                    <a:pt x="97926" y="140787"/>
                  </a:lnTo>
                  <a:lnTo>
                    <a:pt x="98338" y="139757"/>
                  </a:lnTo>
                  <a:lnTo>
                    <a:pt x="98750" y="138726"/>
                  </a:lnTo>
                  <a:lnTo>
                    <a:pt x="99156" y="137683"/>
                  </a:lnTo>
                  <a:lnTo>
                    <a:pt x="99562" y="136616"/>
                  </a:lnTo>
                  <a:lnTo>
                    <a:pt x="99962" y="135550"/>
                  </a:lnTo>
                  <a:lnTo>
                    <a:pt x="100357" y="134483"/>
                  </a:lnTo>
                  <a:lnTo>
                    <a:pt x="100751" y="133392"/>
                  </a:lnTo>
                  <a:lnTo>
                    <a:pt x="101140" y="132289"/>
                  </a:lnTo>
                  <a:lnTo>
                    <a:pt x="101523" y="131187"/>
                  </a:lnTo>
                  <a:lnTo>
                    <a:pt x="101900" y="130072"/>
                  </a:lnTo>
                  <a:lnTo>
                    <a:pt x="102277" y="128945"/>
                  </a:lnTo>
                  <a:lnTo>
                    <a:pt x="102648" y="127807"/>
                  </a:lnTo>
                  <a:lnTo>
                    <a:pt x="103014" y="126668"/>
                  </a:lnTo>
                  <a:lnTo>
                    <a:pt x="103379" y="125505"/>
                  </a:lnTo>
                  <a:lnTo>
                    <a:pt x="103733" y="124343"/>
                  </a:lnTo>
                  <a:lnTo>
                    <a:pt x="104087" y="123168"/>
                  </a:lnTo>
                  <a:lnTo>
                    <a:pt x="104441" y="121994"/>
                  </a:lnTo>
                  <a:lnTo>
                    <a:pt x="104783" y="120795"/>
                  </a:lnTo>
                  <a:lnTo>
                    <a:pt x="105125" y="119596"/>
                  </a:lnTo>
                  <a:lnTo>
                    <a:pt x="105462" y="118386"/>
                  </a:lnTo>
                  <a:lnTo>
                    <a:pt x="105792" y="117163"/>
                  </a:lnTo>
                  <a:lnTo>
                    <a:pt x="106123" y="115941"/>
                  </a:lnTo>
                  <a:lnTo>
                    <a:pt x="106448" y="114706"/>
                  </a:lnTo>
                  <a:lnTo>
                    <a:pt x="106767" y="113460"/>
                  </a:lnTo>
                  <a:lnTo>
                    <a:pt x="107080" y="112201"/>
                  </a:lnTo>
                  <a:lnTo>
                    <a:pt x="107388" y="110942"/>
                  </a:lnTo>
                  <a:lnTo>
                    <a:pt x="107695" y="109672"/>
                  </a:lnTo>
                  <a:lnTo>
                    <a:pt x="107991" y="108389"/>
                  </a:lnTo>
                  <a:lnTo>
                    <a:pt x="108287" y="107107"/>
                  </a:lnTo>
                  <a:lnTo>
                    <a:pt x="108583" y="105813"/>
                  </a:lnTo>
                  <a:lnTo>
                    <a:pt x="108867" y="104506"/>
                  </a:lnTo>
                  <a:lnTo>
                    <a:pt x="109145" y="103200"/>
                  </a:lnTo>
                  <a:lnTo>
                    <a:pt x="109424" y="101881"/>
                  </a:lnTo>
                  <a:lnTo>
                    <a:pt x="109696" y="100551"/>
                  </a:lnTo>
                  <a:lnTo>
                    <a:pt x="109963" y="99208"/>
                  </a:lnTo>
                  <a:lnTo>
                    <a:pt x="110224" y="97866"/>
                  </a:lnTo>
                  <a:lnTo>
                    <a:pt x="110480" y="96523"/>
                  </a:lnTo>
                  <a:lnTo>
                    <a:pt x="110735" y="95157"/>
                  </a:lnTo>
                  <a:lnTo>
                    <a:pt x="110978" y="93791"/>
                  </a:lnTo>
                  <a:lnTo>
                    <a:pt x="111222" y="92424"/>
                  </a:lnTo>
                  <a:lnTo>
                    <a:pt x="111460" y="91046"/>
                  </a:lnTo>
                  <a:lnTo>
                    <a:pt x="111686" y="89655"/>
                  </a:lnTo>
                  <a:lnTo>
                    <a:pt x="111912" y="88265"/>
                  </a:lnTo>
                  <a:lnTo>
                    <a:pt x="112139" y="86863"/>
                  </a:lnTo>
                  <a:lnTo>
                    <a:pt x="112353" y="85448"/>
                  </a:lnTo>
                  <a:lnTo>
                    <a:pt x="112562" y="84034"/>
                  </a:lnTo>
                  <a:lnTo>
                    <a:pt x="112771" y="82608"/>
                  </a:lnTo>
                  <a:lnTo>
                    <a:pt x="112968" y="81181"/>
                  </a:lnTo>
                  <a:lnTo>
                    <a:pt x="113165" y="79743"/>
                  </a:lnTo>
                  <a:lnTo>
                    <a:pt x="113351" y="78305"/>
                  </a:lnTo>
                  <a:lnTo>
                    <a:pt x="113537" y="76855"/>
                  </a:lnTo>
                  <a:lnTo>
                    <a:pt x="113717" y="75404"/>
                  </a:lnTo>
                  <a:lnTo>
                    <a:pt x="113891" y="73942"/>
                  </a:lnTo>
                  <a:lnTo>
                    <a:pt x="114088" y="72204"/>
                  </a:lnTo>
                  <a:lnTo>
                    <a:pt x="114279" y="70454"/>
                  </a:lnTo>
                  <a:lnTo>
                    <a:pt x="114465" y="68692"/>
                  </a:lnTo>
                  <a:lnTo>
                    <a:pt x="114639" y="66930"/>
                  </a:lnTo>
                  <a:lnTo>
                    <a:pt x="114807" y="65156"/>
                  </a:lnTo>
                  <a:lnTo>
                    <a:pt x="114964" y="63370"/>
                  </a:lnTo>
                  <a:lnTo>
                    <a:pt x="115115" y="61584"/>
                  </a:lnTo>
                  <a:lnTo>
                    <a:pt x="115260" y="59787"/>
                  </a:lnTo>
                  <a:lnTo>
                    <a:pt x="115393" y="57989"/>
                  </a:lnTo>
                  <a:lnTo>
                    <a:pt x="115521" y="56179"/>
                  </a:lnTo>
                  <a:lnTo>
                    <a:pt x="115637" y="54357"/>
                  </a:lnTo>
                  <a:lnTo>
                    <a:pt x="115747" y="52523"/>
                  </a:lnTo>
                  <a:lnTo>
                    <a:pt x="115851" y="50701"/>
                  </a:lnTo>
                  <a:lnTo>
                    <a:pt x="115944" y="48855"/>
                  </a:lnTo>
                  <a:lnTo>
                    <a:pt x="116025" y="47010"/>
                  </a:lnTo>
                  <a:lnTo>
                    <a:pt x="116107" y="45152"/>
                  </a:lnTo>
                  <a:lnTo>
                    <a:pt x="580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4"/>
            <p:cNvSpPr/>
            <p:nvPr/>
          </p:nvSpPr>
          <p:spPr>
            <a:xfrm>
              <a:off x="-2393550" y="-9104625"/>
              <a:ext cx="2902675" cy="4547200"/>
            </a:xfrm>
            <a:custGeom>
              <a:avLst/>
              <a:gdLst/>
              <a:ahLst/>
              <a:cxnLst/>
              <a:rect l="l" t="t" r="r" b="b"/>
              <a:pathLst>
                <a:path w="116107" h="181888" fill="none" extrusionOk="0">
                  <a:moveTo>
                    <a:pt x="116107" y="45152"/>
                  </a:moveTo>
                  <a:lnTo>
                    <a:pt x="116107" y="45152"/>
                  </a:lnTo>
                  <a:lnTo>
                    <a:pt x="116025" y="47010"/>
                  </a:lnTo>
                  <a:lnTo>
                    <a:pt x="115944" y="48855"/>
                  </a:lnTo>
                  <a:lnTo>
                    <a:pt x="115851" y="50701"/>
                  </a:lnTo>
                  <a:lnTo>
                    <a:pt x="115747" y="52523"/>
                  </a:lnTo>
                  <a:lnTo>
                    <a:pt x="115637" y="54357"/>
                  </a:lnTo>
                  <a:lnTo>
                    <a:pt x="115521" y="56179"/>
                  </a:lnTo>
                  <a:lnTo>
                    <a:pt x="115393" y="57989"/>
                  </a:lnTo>
                  <a:lnTo>
                    <a:pt x="115260" y="59787"/>
                  </a:lnTo>
                  <a:lnTo>
                    <a:pt x="115115" y="61584"/>
                  </a:lnTo>
                  <a:lnTo>
                    <a:pt x="114964" y="63370"/>
                  </a:lnTo>
                  <a:lnTo>
                    <a:pt x="114807" y="65156"/>
                  </a:lnTo>
                  <a:lnTo>
                    <a:pt x="114639" y="66930"/>
                  </a:lnTo>
                  <a:lnTo>
                    <a:pt x="114465" y="68692"/>
                  </a:lnTo>
                  <a:lnTo>
                    <a:pt x="114279" y="70454"/>
                  </a:lnTo>
                  <a:lnTo>
                    <a:pt x="114088" y="72204"/>
                  </a:lnTo>
                  <a:lnTo>
                    <a:pt x="113891" y="73942"/>
                  </a:lnTo>
                  <a:lnTo>
                    <a:pt x="113891" y="73942"/>
                  </a:lnTo>
                  <a:lnTo>
                    <a:pt x="113717" y="75404"/>
                  </a:lnTo>
                  <a:lnTo>
                    <a:pt x="113537" y="76855"/>
                  </a:lnTo>
                  <a:lnTo>
                    <a:pt x="113351" y="78305"/>
                  </a:lnTo>
                  <a:lnTo>
                    <a:pt x="113165" y="79743"/>
                  </a:lnTo>
                  <a:lnTo>
                    <a:pt x="112968" y="81181"/>
                  </a:lnTo>
                  <a:lnTo>
                    <a:pt x="112771" y="82608"/>
                  </a:lnTo>
                  <a:lnTo>
                    <a:pt x="112562" y="84034"/>
                  </a:lnTo>
                  <a:lnTo>
                    <a:pt x="112353" y="85448"/>
                  </a:lnTo>
                  <a:lnTo>
                    <a:pt x="112139" y="86863"/>
                  </a:lnTo>
                  <a:lnTo>
                    <a:pt x="111912" y="88265"/>
                  </a:lnTo>
                  <a:lnTo>
                    <a:pt x="111686" y="89655"/>
                  </a:lnTo>
                  <a:lnTo>
                    <a:pt x="111460" y="91046"/>
                  </a:lnTo>
                  <a:lnTo>
                    <a:pt x="111222" y="92424"/>
                  </a:lnTo>
                  <a:lnTo>
                    <a:pt x="110978" y="93791"/>
                  </a:lnTo>
                  <a:lnTo>
                    <a:pt x="110735" y="95157"/>
                  </a:lnTo>
                  <a:lnTo>
                    <a:pt x="110480" y="96523"/>
                  </a:lnTo>
                  <a:lnTo>
                    <a:pt x="110224" y="97866"/>
                  </a:lnTo>
                  <a:lnTo>
                    <a:pt x="109963" y="99208"/>
                  </a:lnTo>
                  <a:lnTo>
                    <a:pt x="109696" y="100551"/>
                  </a:lnTo>
                  <a:lnTo>
                    <a:pt x="109424" y="101881"/>
                  </a:lnTo>
                  <a:lnTo>
                    <a:pt x="109145" y="103200"/>
                  </a:lnTo>
                  <a:lnTo>
                    <a:pt x="108867" y="104506"/>
                  </a:lnTo>
                  <a:lnTo>
                    <a:pt x="108583" y="105813"/>
                  </a:lnTo>
                  <a:lnTo>
                    <a:pt x="108287" y="107107"/>
                  </a:lnTo>
                  <a:lnTo>
                    <a:pt x="107991" y="108389"/>
                  </a:lnTo>
                  <a:lnTo>
                    <a:pt x="107695" y="109672"/>
                  </a:lnTo>
                  <a:lnTo>
                    <a:pt x="107388" y="110942"/>
                  </a:lnTo>
                  <a:lnTo>
                    <a:pt x="107080" y="112201"/>
                  </a:lnTo>
                  <a:lnTo>
                    <a:pt x="106767" y="113460"/>
                  </a:lnTo>
                  <a:lnTo>
                    <a:pt x="106448" y="114706"/>
                  </a:lnTo>
                  <a:lnTo>
                    <a:pt x="106123" y="115941"/>
                  </a:lnTo>
                  <a:lnTo>
                    <a:pt x="105792" y="117163"/>
                  </a:lnTo>
                  <a:lnTo>
                    <a:pt x="105462" y="118386"/>
                  </a:lnTo>
                  <a:lnTo>
                    <a:pt x="105125" y="119596"/>
                  </a:lnTo>
                  <a:lnTo>
                    <a:pt x="104783" y="120795"/>
                  </a:lnTo>
                  <a:lnTo>
                    <a:pt x="104441" y="121994"/>
                  </a:lnTo>
                  <a:lnTo>
                    <a:pt x="104087" y="123168"/>
                  </a:lnTo>
                  <a:lnTo>
                    <a:pt x="103733" y="124343"/>
                  </a:lnTo>
                  <a:lnTo>
                    <a:pt x="103379" y="125505"/>
                  </a:lnTo>
                  <a:lnTo>
                    <a:pt x="103014" y="126668"/>
                  </a:lnTo>
                  <a:lnTo>
                    <a:pt x="102648" y="127807"/>
                  </a:lnTo>
                  <a:lnTo>
                    <a:pt x="102277" y="128945"/>
                  </a:lnTo>
                  <a:lnTo>
                    <a:pt x="101900" y="130072"/>
                  </a:lnTo>
                  <a:lnTo>
                    <a:pt x="101523" y="131187"/>
                  </a:lnTo>
                  <a:lnTo>
                    <a:pt x="101140" y="132289"/>
                  </a:lnTo>
                  <a:lnTo>
                    <a:pt x="100751" y="133392"/>
                  </a:lnTo>
                  <a:lnTo>
                    <a:pt x="100357" y="134483"/>
                  </a:lnTo>
                  <a:lnTo>
                    <a:pt x="99962" y="135550"/>
                  </a:lnTo>
                  <a:lnTo>
                    <a:pt x="99562" y="136616"/>
                  </a:lnTo>
                  <a:lnTo>
                    <a:pt x="99156" y="137683"/>
                  </a:lnTo>
                  <a:lnTo>
                    <a:pt x="98750" y="138726"/>
                  </a:lnTo>
                  <a:lnTo>
                    <a:pt x="98338" y="139757"/>
                  </a:lnTo>
                  <a:lnTo>
                    <a:pt x="97926" y="140787"/>
                  </a:lnTo>
                  <a:lnTo>
                    <a:pt x="97503" y="141794"/>
                  </a:lnTo>
                  <a:lnTo>
                    <a:pt x="97079" y="142801"/>
                  </a:lnTo>
                  <a:lnTo>
                    <a:pt x="96656" y="143796"/>
                  </a:lnTo>
                  <a:lnTo>
                    <a:pt x="96227" y="144779"/>
                  </a:lnTo>
                  <a:lnTo>
                    <a:pt x="95792" y="145750"/>
                  </a:lnTo>
                  <a:lnTo>
                    <a:pt x="95351" y="146708"/>
                  </a:lnTo>
                  <a:lnTo>
                    <a:pt x="94910" y="147655"/>
                  </a:lnTo>
                  <a:lnTo>
                    <a:pt x="94463" y="148602"/>
                  </a:lnTo>
                  <a:lnTo>
                    <a:pt x="94016" y="149525"/>
                  </a:lnTo>
                  <a:lnTo>
                    <a:pt x="93564" y="150436"/>
                  </a:lnTo>
                  <a:lnTo>
                    <a:pt x="93112" y="151347"/>
                  </a:lnTo>
                  <a:lnTo>
                    <a:pt x="92647" y="152234"/>
                  </a:lnTo>
                  <a:lnTo>
                    <a:pt x="92189" y="153121"/>
                  </a:lnTo>
                  <a:lnTo>
                    <a:pt x="91719" y="153984"/>
                  </a:lnTo>
                  <a:lnTo>
                    <a:pt x="91249" y="154847"/>
                  </a:lnTo>
                  <a:lnTo>
                    <a:pt x="90780" y="155698"/>
                  </a:lnTo>
                  <a:lnTo>
                    <a:pt x="90304" y="156525"/>
                  </a:lnTo>
                  <a:lnTo>
                    <a:pt x="89822" y="157352"/>
                  </a:lnTo>
                  <a:lnTo>
                    <a:pt x="89341" y="158167"/>
                  </a:lnTo>
                  <a:lnTo>
                    <a:pt x="88854" y="158958"/>
                  </a:lnTo>
                  <a:lnTo>
                    <a:pt x="88366" y="159749"/>
                  </a:lnTo>
                  <a:lnTo>
                    <a:pt x="87873" y="160516"/>
                  </a:lnTo>
                  <a:lnTo>
                    <a:pt x="87374" y="161283"/>
                  </a:lnTo>
                  <a:lnTo>
                    <a:pt x="86876" y="162038"/>
                  </a:lnTo>
                  <a:lnTo>
                    <a:pt x="86377" y="162770"/>
                  </a:lnTo>
                  <a:lnTo>
                    <a:pt x="85872" y="163489"/>
                  </a:lnTo>
                  <a:lnTo>
                    <a:pt x="85361" y="164208"/>
                  </a:lnTo>
                  <a:lnTo>
                    <a:pt x="84851" y="164903"/>
                  </a:lnTo>
                  <a:lnTo>
                    <a:pt x="84340" y="165586"/>
                  </a:lnTo>
                  <a:lnTo>
                    <a:pt x="83824" y="166270"/>
                  </a:lnTo>
                  <a:lnTo>
                    <a:pt x="83302" y="166929"/>
                  </a:lnTo>
                  <a:lnTo>
                    <a:pt x="82780" y="167576"/>
                  </a:lnTo>
                  <a:lnTo>
                    <a:pt x="82258" y="168199"/>
                  </a:lnTo>
                  <a:lnTo>
                    <a:pt x="81730" y="168823"/>
                  </a:lnTo>
                  <a:lnTo>
                    <a:pt x="81196" y="169434"/>
                  </a:lnTo>
                  <a:lnTo>
                    <a:pt x="80663" y="170033"/>
                  </a:lnTo>
                  <a:lnTo>
                    <a:pt x="80129" y="170608"/>
                  </a:lnTo>
                  <a:lnTo>
                    <a:pt x="79590" y="171172"/>
                  </a:lnTo>
                  <a:lnTo>
                    <a:pt x="79044" y="171723"/>
                  </a:lnTo>
                  <a:lnTo>
                    <a:pt x="78505" y="172262"/>
                  </a:lnTo>
                  <a:lnTo>
                    <a:pt x="77954" y="172790"/>
                  </a:lnTo>
                  <a:lnTo>
                    <a:pt x="77408" y="173305"/>
                  </a:lnTo>
                  <a:lnTo>
                    <a:pt x="76857" y="173809"/>
                  </a:lnTo>
                  <a:lnTo>
                    <a:pt x="76300" y="174288"/>
                  </a:lnTo>
                  <a:lnTo>
                    <a:pt x="75743" y="174756"/>
                  </a:lnTo>
                  <a:lnTo>
                    <a:pt x="75187" y="175211"/>
                  </a:lnTo>
                  <a:lnTo>
                    <a:pt x="74624" y="175655"/>
                  </a:lnTo>
                  <a:lnTo>
                    <a:pt x="74061" y="176086"/>
                  </a:lnTo>
                  <a:lnTo>
                    <a:pt x="73493" y="176494"/>
                  </a:lnTo>
                  <a:lnTo>
                    <a:pt x="72924" y="176889"/>
                  </a:lnTo>
                  <a:lnTo>
                    <a:pt x="72356" y="177273"/>
                  </a:lnTo>
                  <a:lnTo>
                    <a:pt x="71781" y="177644"/>
                  </a:lnTo>
                  <a:lnTo>
                    <a:pt x="71207" y="178004"/>
                  </a:lnTo>
                  <a:lnTo>
                    <a:pt x="70627" y="178339"/>
                  </a:lnTo>
                  <a:lnTo>
                    <a:pt x="70047" y="178663"/>
                  </a:lnTo>
                  <a:lnTo>
                    <a:pt x="69467" y="178975"/>
                  </a:lnTo>
                  <a:lnTo>
                    <a:pt x="68881" y="179262"/>
                  </a:lnTo>
                  <a:lnTo>
                    <a:pt x="68295" y="179538"/>
                  </a:lnTo>
                  <a:lnTo>
                    <a:pt x="67709" y="179802"/>
                  </a:lnTo>
                  <a:lnTo>
                    <a:pt x="67117" y="180053"/>
                  </a:lnTo>
                  <a:lnTo>
                    <a:pt x="66526" y="180293"/>
                  </a:lnTo>
                  <a:lnTo>
                    <a:pt x="65934" y="180509"/>
                  </a:lnTo>
                  <a:lnTo>
                    <a:pt x="65337" y="180713"/>
                  </a:lnTo>
                  <a:lnTo>
                    <a:pt x="64739" y="180892"/>
                  </a:lnTo>
                  <a:lnTo>
                    <a:pt x="64142" y="181060"/>
                  </a:lnTo>
                  <a:lnTo>
                    <a:pt x="63544" y="181216"/>
                  </a:lnTo>
                  <a:lnTo>
                    <a:pt x="62941" y="181360"/>
                  </a:lnTo>
                  <a:lnTo>
                    <a:pt x="62332" y="181480"/>
                  </a:lnTo>
                  <a:lnTo>
                    <a:pt x="61728" y="181588"/>
                  </a:lnTo>
                  <a:lnTo>
                    <a:pt x="61119" y="181671"/>
                  </a:lnTo>
                  <a:lnTo>
                    <a:pt x="60510" y="181755"/>
                  </a:lnTo>
                  <a:lnTo>
                    <a:pt x="59901" y="181803"/>
                  </a:lnTo>
                  <a:lnTo>
                    <a:pt x="59286" y="181851"/>
                  </a:lnTo>
                  <a:lnTo>
                    <a:pt x="58671" y="181875"/>
                  </a:lnTo>
                  <a:lnTo>
                    <a:pt x="58056" y="181887"/>
                  </a:lnTo>
                  <a:lnTo>
                    <a:pt x="58056" y="181887"/>
                  </a:lnTo>
                  <a:lnTo>
                    <a:pt x="57441" y="181875"/>
                  </a:lnTo>
                  <a:lnTo>
                    <a:pt x="56827" y="181851"/>
                  </a:lnTo>
                  <a:lnTo>
                    <a:pt x="56212" y="181803"/>
                  </a:lnTo>
                  <a:lnTo>
                    <a:pt x="55603" y="181755"/>
                  </a:lnTo>
                  <a:lnTo>
                    <a:pt x="54993" y="181671"/>
                  </a:lnTo>
                  <a:lnTo>
                    <a:pt x="54384" y="181588"/>
                  </a:lnTo>
                  <a:lnTo>
                    <a:pt x="53775" y="181480"/>
                  </a:lnTo>
                  <a:lnTo>
                    <a:pt x="53172" y="181360"/>
                  </a:lnTo>
                  <a:lnTo>
                    <a:pt x="52569" y="181216"/>
                  </a:lnTo>
                  <a:lnTo>
                    <a:pt x="51971" y="181060"/>
                  </a:lnTo>
                  <a:lnTo>
                    <a:pt x="51368" y="180892"/>
                  </a:lnTo>
                  <a:lnTo>
                    <a:pt x="50770" y="180713"/>
                  </a:lnTo>
                  <a:lnTo>
                    <a:pt x="50179" y="180509"/>
                  </a:lnTo>
                  <a:lnTo>
                    <a:pt x="49581" y="180293"/>
                  </a:lnTo>
                  <a:lnTo>
                    <a:pt x="48989" y="180053"/>
                  </a:lnTo>
                  <a:lnTo>
                    <a:pt x="48404" y="179802"/>
                  </a:lnTo>
                  <a:lnTo>
                    <a:pt x="47812" y="179538"/>
                  </a:lnTo>
                  <a:lnTo>
                    <a:pt x="47226" y="179262"/>
                  </a:lnTo>
                  <a:lnTo>
                    <a:pt x="46646" y="178975"/>
                  </a:lnTo>
                  <a:lnTo>
                    <a:pt x="46060" y="178663"/>
                  </a:lnTo>
                  <a:lnTo>
                    <a:pt x="45480" y="178339"/>
                  </a:lnTo>
                  <a:lnTo>
                    <a:pt x="44906" y="177992"/>
                  </a:lnTo>
                  <a:lnTo>
                    <a:pt x="44331" y="177644"/>
                  </a:lnTo>
                  <a:lnTo>
                    <a:pt x="43757" y="177273"/>
                  </a:lnTo>
                  <a:lnTo>
                    <a:pt x="43189" y="176889"/>
                  </a:lnTo>
                  <a:lnTo>
                    <a:pt x="42620" y="176494"/>
                  </a:lnTo>
                  <a:lnTo>
                    <a:pt x="42052" y="176086"/>
                  </a:lnTo>
                  <a:lnTo>
                    <a:pt x="41489" y="175655"/>
                  </a:lnTo>
                  <a:lnTo>
                    <a:pt x="40926" y="175211"/>
                  </a:lnTo>
                  <a:lnTo>
                    <a:pt x="40369" y="174756"/>
                  </a:lnTo>
                  <a:lnTo>
                    <a:pt x="39812" y="174288"/>
                  </a:lnTo>
                  <a:lnTo>
                    <a:pt x="39255" y="173797"/>
                  </a:lnTo>
                  <a:lnTo>
                    <a:pt x="38704" y="173305"/>
                  </a:lnTo>
                  <a:lnTo>
                    <a:pt x="38153" y="172790"/>
                  </a:lnTo>
                  <a:lnTo>
                    <a:pt x="37608" y="172262"/>
                  </a:lnTo>
                  <a:lnTo>
                    <a:pt x="37063" y="171723"/>
                  </a:lnTo>
                  <a:lnTo>
                    <a:pt x="36523" y="171172"/>
                  </a:lnTo>
                  <a:lnTo>
                    <a:pt x="35984" y="170608"/>
                  </a:lnTo>
                  <a:lnTo>
                    <a:pt x="35444" y="170021"/>
                  </a:lnTo>
                  <a:lnTo>
                    <a:pt x="34911" y="169434"/>
                  </a:lnTo>
                  <a:lnTo>
                    <a:pt x="34383" y="168823"/>
                  </a:lnTo>
                  <a:lnTo>
                    <a:pt x="33855" y="168199"/>
                  </a:lnTo>
                  <a:lnTo>
                    <a:pt x="33327" y="167564"/>
                  </a:lnTo>
                  <a:lnTo>
                    <a:pt x="32805" y="166917"/>
                  </a:lnTo>
                  <a:lnTo>
                    <a:pt x="32289" y="166258"/>
                  </a:lnTo>
                  <a:lnTo>
                    <a:pt x="31772" y="165586"/>
                  </a:lnTo>
                  <a:lnTo>
                    <a:pt x="31256" y="164903"/>
                  </a:lnTo>
                  <a:lnTo>
                    <a:pt x="30745" y="164208"/>
                  </a:lnTo>
                  <a:lnTo>
                    <a:pt x="30241" y="163489"/>
                  </a:lnTo>
                  <a:lnTo>
                    <a:pt x="29736" y="162770"/>
                  </a:lnTo>
                  <a:lnTo>
                    <a:pt x="29231" y="162027"/>
                  </a:lnTo>
                  <a:lnTo>
                    <a:pt x="28733" y="161283"/>
                  </a:lnTo>
                  <a:lnTo>
                    <a:pt x="28239" y="160516"/>
                  </a:lnTo>
                  <a:lnTo>
                    <a:pt x="27746" y="159749"/>
                  </a:lnTo>
                  <a:lnTo>
                    <a:pt x="27259" y="158958"/>
                  </a:lnTo>
                  <a:lnTo>
                    <a:pt x="26772" y="158155"/>
                  </a:lnTo>
                  <a:lnTo>
                    <a:pt x="26290" y="157352"/>
                  </a:lnTo>
                  <a:lnTo>
                    <a:pt x="25809" y="156525"/>
                  </a:lnTo>
                  <a:lnTo>
                    <a:pt x="25333" y="155686"/>
                  </a:lnTo>
                  <a:lnTo>
                    <a:pt x="24858" y="154847"/>
                  </a:lnTo>
                  <a:lnTo>
                    <a:pt x="24388" y="153984"/>
                  </a:lnTo>
                  <a:lnTo>
                    <a:pt x="23924" y="153121"/>
                  </a:lnTo>
                  <a:lnTo>
                    <a:pt x="23459" y="152234"/>
                  </a:lnTo>
                  <a:lnTo>
                    <a:pt x="23001" y="151335"/>
                  </a:lnTo>
                  <a:lnTo>
                    <a:pt x="22543" y="150436"/>
                  </a:lnTo>
                  <a:lnTo>
                    <a:pt x="22096" y="149525"/>
                  </a:lnTo>
                  <a:lnTo>
                    <a:pt x="21644" y="148590"/>
                  </a:lnTo>
                  <a:lnTo>
                    <a:pt x="21197" y="147655"/>
                  </a:lnTo>
                  <a:lnTo>
                    <a:pt x="20756" y="146708"/>
                  </a:lnTo>
                  <a:lnTo>
                    <a:pt x="20321" y="145750"/>
                  </a:lnTo>
                  <a:lnTo>
                    <a:pt x="19886" y="144767"/>
                  </a:lnTo>
                  <a:lnTo>
                    <a:pt x="19457" y="143796"/>
                  </a:lnTo>
                  <a:lnTo>
                    <a:pt x="19028" y="142801"/>
                  </a:lnTo>
                  <a:lnTo>
                    <a:pt x="18604" y="141794"/>
                  </a:lnTo>
                  <a:lnTo>
                    <a:pt x="18186" y="140775"/>
                  </a:lnTo>
                  <a:lnTo>
                    <a:pt x="17769" y="139757"/>
                  </a:lnTo>
                  <a:lnTo>
                    <a:pt x="17363" y="138714"/>
                  </a:lnTo>
                  <a:lnTo>
                    <a:pt x="16951" y="137671"/>
                  </a:lnTo>
                  <a:lnTo>
                    <a:pt x="16551" y="136616"/>
                  </a:lnTo>
                  <a:lnTo>
                    <a:pt x="16150" y="135550"/>
                  </a:lnTo>
                  <a:lnTo>
                    <a:pt x="15756" y="134471"/>
                  </a:lnTo>
                  <a:lnTo>
                    <a:pt x="15361" y="133392"/>
                  </a:lnTo>
                  <a:lnTo>
                    <a:pt x="14973" y="132289"/>
                  </a:lnTo>
                  <a:lnTo>
                    <a:pt x="14590" y="131187"/>
                  </a:lnTo>
                  <a:lnTo>
                    <a:pt x="14213" y="130072"/>
                  </a:lnTo>
                  <a:lnTo>
                    <a:pt x="13836" y="128945"/>
                  </a:lnTo>
                  <a:lnTo>
                    <a:pt x="13464" y="127807"/>
                  </a:lnTo>
                  <a:lnTo>
                    <a:pt x="13099" y="126656"/>
                  </a:lnTo>
                  <a:lnTo>
                    <a:pt x="12734" y="125505"/>
                  </a:lnTo>
                  <a:lnTo>
                    <a:pt x="12374" y="124343"/>
                  </a:lnTo>
                  <a:lnTo>
                    <a:pt x="12020" y="123168"/>
                  </a:lnTo>
                  <a:lnTo>
                    <a:pt x="11672" y="121982"/>
                  </a:lnTo>
                  <a:lnTo>
                    <a:pt x="11324" y="120795"/>
                  </a:lnTo>
                  <a:lnTo>
                    <a:pt x="10987" y="119596"/>
                  </a:lnTo>
                  <a:lnTo>
                    <a:pt x="10651" y="118386"/>
                  </a:lnTo>
                  <a:lnTo>
                    <a:pt x="10315" y="117163"/>
                  </a:lnTo>
                  <a:lnTo>
                    <a:pt x="9990" y="115941"/>
                  </a:lnTo>
                  <a:lnTo>
                    <a:pt x="9665" y="114694"/>
                  </a:lnTo>
                  <a:lnTo>
                    <a:pt x="9346" y="113460"/>
                  </a:lnTo>
                  <a:lnTo>
                    <a:pt x="9033" y="112201"/>
                  </a:lnTo>
                  <a:lnTo>
                    <a:pt x="8725" y="110942"/>
                  </a:lnTo>
                  <a:lnTo>
                    <a:pt x="8418" y="109672"/>
                  </a:lnTo>
                  <a:lnTo>
                    <a:pt x="8116" y="108389"/>
                  </a:lnTo>
                  <a:lnTo>
                    <a:pt x="7820" y="107107"/>
                  </a:lnTo>
                  <a:lnTo>
                    <a:pt x="7530" y="105801"/>
                  </a:lnTo>
                  <a:lnTo>
                    <a:pt x="7246" y="104506"/>
                  </a:lnTo>
                  <a:lnTo>
                    <a:pt x="6967" y="103188"/>
                  </a:lnTo>
                  <a:lnTo>
                    <a:pt x="6689" y="101869"/>
                  </a:lnTo>
                  <a:lnTo>
                    <a:pt x="6416" y="100539"/>
                  </a:lnTo>
                  <a:lnTo>
                    <a:pt x="6149" y="99208"/>
                  </a:lnTo>
                  <a:lnTo>
                    <a:pt x="5888" y="97866"/>
                  </a:lnTo>
                  <a:lnTo>
                    <a:pt x="5633" y="96511"/>
                  </a:lnTo>
                  <a:lnTo>
                    <a:pt x="5378" y="95157"/>
                  </a:lnTo>
                  <a:lnTo>
                    <a:pt x="5134" y="93791"/>
                  </a:lnTo>
                  <a:lnTo>
                    <a:pt x="4891" y="92424"/>
                  </a:lnTo>
                  <a:lnTo>
                    <a:pt x="4653" y="91034"/>
                  </a:lnTo>
                  <a:lnTo>
                    <a:pt x="4427" y="89655"/>
                  </a:lnTo>
                  <a:lnTo>
                    <a:pt x="4200" y="88253"/>
                  </a:lnTo>
                  <a:lnTo>
                    <a:pt x="3974" y="86851"/>
                  </a:lnTo>
                  <a:lnTo>
                    <a:pt x="3759" y="85448"/>
                  </a:lnTo>
                  <a:lnTo>
                    <a:pt x="3551" y="84034"/>
                  </a:lnTo>
                  <a:lnTo>
                    <a:pt x="3342" y="82608"/>
                  </a:lnTo>
                  <a:lnTo>
                    <a:pt x="3145" y="81181"/>
                  </a:lnTo>
                  <a:lnTo>
                    <a:pt x="2947" y="79743"/>
                  </a:lnTo>
                  <a:lnTo>
                    <a:pt x="2762" y="78305"/>
                  </a:lnTo>
                  <a:lnTo>
                    <a:pt x="2576" y="76855"/>
                  </a:lnTo>
                  <a:lnTo>
                    <a:pt x="2396" y="75404"/>
                  </a:lnTo>
                  <a:lnTo>
                    <a:pt x="2222" y="73942"/>
                  </a:lnTo>
                  <a:lnTo>
                    <a:pt x="2222" y="73942"/>
                  </a:lnTo>
                  <a:lnTo>
                    <a:pt x="2025" y="72180"/>
                  </a:lnTo>
                  <a:lnTo>
                    <a:pt x="1834" y="70418"/>
                  </a:lnTo>
                  <a:lnTo>
                    <a:pt x="1648" y="68644"/>
                  </a:lnTo>
                  <a:lnTo>
                    <a:pt x="1468" y="66858"/>
                  </a:lnTo>
                  <a:lnTo>
                    <a:pt x="1300" y="65072"/>
                  </a:lnTo>
                  <a:lnTo>
                    <a:pt x="1143" y="63262"/>
                  </a:lnTo>
                  <a:lnTo>
                    <a:pt x="987" y="61465"/>
                  </a:lnTo>
                  <a:lnTo>
                    <a:pt x="847" y="59643"/>
                  </a:lnTo>
                  <a:lnTo>
                    <a:pt x="708" y="57821"/>
                  </a:lnTo>
                  <a:lnTo>
                    <a:pt x="581" y="55987"/>
                  </a:lnTo>
                  <a:lnTo>
                    <a:pt x="465" y="54153"/>
                  </a:lnTo>
                  <a:lnTo>
                    <a:pt x="354" y="52307"/>
                  </a:lnTo>
                  <a:lnTo>
                    <a:pt x="250" y="50450"/>
                  </a:lnTo>
                  <a:lnTo>
                    <a:pt x="157" y="48592"/>
                  </a:lnTo>
                  <a:lnTo>
                    <a:pt x="76" y="46722"/>
                  </a:lnTo>
                  <a:lnTo>
                    <a:pt x="0" y="44852"/>
                  </a:lnTo>
                  <a:lnTo>
                    <a:pt x="58074" y="1"/>
                  </a:lnTo>
                  <a:lnTo>
                    <a:pt x="116107" y="4515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4"/>
            <p:cNvSpPr/>
            <p:nvPr/>
          </p:nvSpPr>
          <p:spPr>
            <a:xfrm>
              <a:off x="509100" y="-7975850"/>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4"/>
            <p:cNvSpPr/>
            <p:nvPr/>
          </p:nvSpPr>
          <p:spPr>
            <a:xfrm>
              <a:off x="-2393550" y="-9104625"/>
              <a:ext cx="2902675" cy="1931275"/>
            </a:xfrm>
            <a:custGeom>
              <a:avLst/>
              <a:gdLst/>
              <a:ahLst/>
              <a:cxnLst/>
              <a:rect l="l" t="t" r="r" b="b"/>
              <a:pathLst>
                <a:path w="116107" h="77251" extrusionOk="0">
                  <a:moveTo>
                    <a:pt x="58074" y="1"/>
                  </a:moveTo>
                  <a:lnTo>
                    <a:pt x="0" y="44852"/>
                  </a:lnTo>
                  <a:lnTo>
                    <a:pt x="76" y="46722"/>
                  </a:lnTo>
                  <a:lnTo>
                    <a:pt x="157" y="48592"/>
                  </a:lnTo>
                  <a:lnTo>
                    <a:pt x="250" y="50450"/>
                  </a:lnTo>
                  <a:lnTo>
                    <a:pt x="354" y="52307"/>
                  </a:lnTo>
                  <a:lnTo>
                    <a:pt x="465" y="54153"/>
                  </a:lnTo>
                  <a:lnTo>
                    <a:pt x="581" y="55987"/>
                  </a:lnTo>
                  <a:lnTo>
                    <a:pt x="708" y="57821"/>
                  </a:lnTo>
                  <a:lnTo>
                    <a:pt x="847" y="59643"/>
                  </a:lnTo>
                  <a:lnTo>
                    <a:pt x="987" y="61465"/>
                  </a:lnTo>
                  <a:lnTo>
                    <a:pt x="1143" y="63262"/>
                  </a:lnTo>
                  <a:lnTo>
                    <a:pt x="1300" y="65072"/>
                  </a:lnTo>
                  <a:lnTo>
                    <a:pt x="1468" y="66858"/>
                  </a:lnTo>
                  <a:lnTo>
                    <a:pt x="1648" y="68644"/>
                  </a:lnTo>
                  <a:lnTo>
                    <a:pt x="1834" y="70418"/>
                  </a:lnTo>
                  <a:lnTo>
                    <a:pt x="2025" y="72180"/>
                  </a:lnTo>
                  <a:lnTo>
                    <a:pt x="2222" y="73942"/>
                  </a:lnTo>
                  <a:lnTo>
                    <a:pt x="2895" y="74170"/>
                  </a:lnTo>
                  <a:lnTo>
                    <a:pt x="3580" y="74397"/>
                  </a:lnTo>
                  <a:lnTo>
                    <a:pt x="4282" y="74613"/>
                  </a:lnTo>
                  <a:lnTo>
                    <a:pt x="5001" y="74841"/>
                  </a:lnTo>
                  <a:lnTo>
                    <a:pt x="5732" y="75045"/>
                  </a:lnTo>
                  <a:lnTo>
                    <a:pt x="6480" y="75260"/>
                  </a:lnTo>
                  <a:lnTo>
                    <a:pt x="7234" y="75464"/>
                  </a:lnTo>
                  <a:lnTo>
                    <a:pt x="8012" y="75656"/>
                  </a:lnTo>
                  <a:lnTo>
                    <a:pt x="8795" y="75836"/>
                  </a:lnTo>
                  <a:lnTo>
                    <a:pt x="9589" y="76015"/>
                  </a:lnTo>
                  <a:lnTo>
                    <a:pt x="10402" y="76195"/>
                  </a:lnTo>
                  <a:lnTo>
                    <a:pt x="11219" y="76351"/>
                  </a:lnTo>
                  <a:lnTo>
                    <a:pt x="12055" y="76495"/>
                  </a:lnTo>
                  <a:lnTo>
                    <a:pt x="12896" y="76639"/>
                  </a:lnTo>
                  <a:lnTo>
                    <a:pt x="13749" y="76759"/>
                  </a:lnTo>
                  <a:lnTo>
                    <a:pt x="14607" y="76878"/>
                  </a:lnTo>
                  <a:lnTo>
                    <a:pt x="15477" y="76974"/>
                  </a:lnTo>
                  <a:lnTo>
                    <a:pt x="16359" y="77058"/>
                  </a:lnTo>
                  <a:lnTo>
                    <a:pt x="17247" y="77130"/>
                  </a:lnTo>
                  <a:lnTo>
                    <a:pt x="18140" y="77190"/>
                  </a:lnTo>
                  <a:lnTo>
                    <a:pt x="19039" y="77226"/>
                  </a:lnTo>
                  <a:lnTo>
                    <a:pt x="19950" y="77250"/>
                  </a:lnTo>
                  <a:lnTo>
                    <a:pt x="20861" y="77250"/>
                  </a:lnTo>
                  <a:lnTo>
                    <a:pt x="21783" y="77238"/>
                  </a:lnTo>
                  <a:lnTo>
                    <a:pt x="22711" y="77202"/>
                  </a:lnTo>
                  <a:lnTo>
                    <a:pt x="23639" y="77154"/>
                  </a:lnTo>
                  <a:lnTo>
                    <a:pt x="24573" y="77082"/>
                  </a:lnTo>
                  <a:lnTo>
                    <a:pt x="25513" y="76986"/>
                  </a:lnTo>
                  <a:lnTo>
                    <a:pt x="26459" y="76878"/>
                  </a:lnTo>
                  <a:lnTo>
                    <a:pt x="27404" y="76735"/>
                  </a:lnTo>
                  <a:lnTo>
                    <a:pt x="28350" y="76579"/>
                  </a:lnTo>
                  <a:lnTo>
                    <a:pt x="29301" y="76387"/>
                  </a:lnTo>
                  <a:lnTo>
                    <a:pt x="30252" y="76183"/>
                  </a:lnTo>
                  <a:lnTo>
                    <a:pt x="31204" y="75944"/>
                  </a:lnTo>
                  <a:lnTo>
                    <a:pt x="32161" y="75680"/>
                  </a:lnTo>
                  <a:lnTo>
                    <a:pt x="33112" y="75392"/>
                  </a:lnTo>
                  <a:lnTo>
                    <a:pt x="34064" y="75081"/>
                  </a:lnTo>
                  <a:lnTo>
                    <a:pt x="35021" y="74745"/>
                  </a:lnTo>
                  <a:lnTo>
                    <a:pt x="35496" y="74553"/>
                  </a:lnTo>
                  <a:lnTo>
                    <a:pt x="35972" y="74373"/>
                  </a:lnTo>
                  <a:lnTo>
                    <a:pt x="36448" y="74170"/>
                  </a:lnTo>
                  <a:lnTo>
                    <a:pt x="36924" y="73966"/>
                  </a:lnTo>
                  <a:lnTo>
                    <a:pt x="37393" y="73750"/>
                  </a:lnTo>
                  <a:lnTo>
                    <a:pt x="37869" y="73534"/>
                  </a:lnTo>
                  <a:lnTo>
                    <a:pt x="38345" y="73307"/>
                  </a:lnTo>
                  <a:lnTo>
                    <a:pt x="38815" y="73067"/>
                  </a:lnTo>
                  <a:lnTo>
                    <a:pt x="39284" y="72827"/>
                  </a:lnTo>
                  <a:lnTo>
                    <a:pt x="39760" y="72576"/>
                  </a:lnTo>
                  <a:lnTo>
                    <a:pt x="40230" y="72324"/>
                  </a:lnTo>
                  <a:lnTo>
                    <a:pt x="40700" y="72048"/>
                  </a:lnTo>
                  <a:lnTo>
                    <a:pt x="41164" y="71772"/>
                  </a:lnTo>
                  <a:lnTo>
                    <a:pt x="41634" y="71497"/>
                  </a:lnTo>
                  <a:lnTo>
                    <a:pt x="42098" y="71197"/>
                  </a:lnTo>
                  <a:lnTo>
                    <a:pt x="42562" y="70898"/>
                  </a:lnTo>
                  <a:lnTo>
                    <a:pt x="43026" y="70586"/>
                  </a:lnTo>
                  <a:lnTo>
                    <a:pt x="43490" y="70274"/>
                  </a:lnTo>
                  <a:lnTo>
                    <a:pt x="43954" y="69939"/>
                  </a:lnTo>
                  <a:lnTo>
                    <a:pt x="44413" y="69603"/>
                  </a:lnTo>
                  <a:lnTo>
                    <a:pt x="44871" y="69267"/>
                  </a:lnTo>
                  <a:lnTo>
                    <a:pt x="45329" y="68908"/>
                  </a:lnTo>
                  <a:lnTo>
                    <a:pt x="45782" y="68548"/>
                  </a:lnTo>
                  <a:lnTo>
                    <a:pt x="46234" y="68177"/>
                  </a:lnTo>
                  <a:lnTo>
                    <a:pt x="46687" y="67793"/>
                  </a:lnTo>
                  <a:lnTo>
                    <a:pt x="47139" y="67398"/>
                  </a:lnTo>
                  <a:lnTo>
                    <a:pt x="47586" y="67002"/>
                  </a:lnTo>
                  <a:lnTo>
                    <a:pt x="48032" y="66583"/>
                  </a:lnTo>
                  <a:lnTo>
                    <a:pt x="48479" y="66163"/>
                  </a:lnTo>
                  <a:lnTo>
                    <a:pt x="48920" y="65744"/>
                  </a:lnTo>
                  <a:lnTo>
                    <a:pt x="49361" y="65300"/>
                  </a:lnTo>
                  <a:lnTo>
                    <a:pt x="49802" y="64845"/>
                  </a:lnTo>
                  <a:lnTo>
                    <a:pt x="50237" y="64389"/>
                  </a:lnTo>
                  <a:lnTo>
                    <a:pt x="50672" y="63922"/>
                  </a:lnTo>
                  <a:lnTo>
                    <a:pt x="51107" y="63442"/>
                  </a:lnTo>
                  <a:lnTo>
                    <a:pt x="51536" y="62951"/>
                  </a:lnTo>
                  <a:lnTo>
                    <a:pt x="51965" y="62447"/>
                  </a:lnTo>
                  <a:lnTo>
                    <a:pt x="52389" y="61944"/>
                  </a:lnTo>
                  <a:lnTo>
                    <a:pt x="52812" y="61417"/>
                  </a:lnTo>
                  <a:lnTo>
                    <a:pt x="53230" y="60889"/>
                  </a:lnTo>
                  <a:lnTo>
                    <a:pt x="53648" y="60350"/>
                  </a:lnTo>
                  <a:lnTo>
                    <a:pt x="54065" y="59787"/>
                  </a:lnTo>
                  <a:lnTo>
                    <a:pt x="54477" y="59223"/>
                  </a:lnTo>
                  <a:lnTo>
                    <a:pt x="54883" y="58648"/>
                  </a:lnTo>
                  <a:lnTo>
                    <a:pt x="55295" y="58061"/>
                  </a:lnTo>
                  <a:lnTo>
                    <a:pt x="55695" y="57473"/>
                  </a:lnTo>
                  <a:lnTo>
                    <a:pt x="56096" y="56862"/>
                  </a:lnTo>
                  <a:lnTo>
                    <a:pt x="56496" y="56239"/>
                  </a:lnTo>
                  <a:lnTo>
                    <a:pt x="56890" y="55603"/>
                  </a:lnTo>
                  <a:lnTo>
                    <a:pt x="57285" y="54968"/>
                  </a:lnTo>
                  <a:lnTo>
                    <a:pt x="57674" y="54309"/>
                  </a:lnTo>
                  <a:lnTo>
                    <a:pt x="58056" y="53638"/>
                  </a:lnTo>
                  <a:lnTo>
                    <a:pt x="58439" y="54309"/>
                  </a:lnTo>
                  <a:lnTo>
                    <a:pt x="58828" y="54968"/>
                  </a:lnTo>
                  <a:lnTo>
                    <a:pt x="59222" y="55603"/>
                  </a:lnTo>
                  <a:lnTo>
                    <a:pt x="59617" y="56239"/>
                  </a:lnTo>
                  <a:lnTo>
                    <a:pt x="60017" y="56862"/>
                  </a:lnTo>
                  <a:lnTo>
                    <a:pt x="60417" y="57473"/>
                  </a:lnTo>
                  <a:lnTo>
                    <a:pt x="60818" y="58061"/>
                  </a:lnTo>
                  <a:lnTo>
                    <a:pt x="61229" y="58648"/>
                  </a:lnTo>
                  <a:lnTo>
                    <a:pt x="61636" y="59223"/>
                  </a:lnTo>
                  <a:lnTo>
                    <a:pt x="62047" y="59787"/>
                  </a:lnTo>
                  <a:lnTo>
                    <a:pt x="62465" y="60350"/>
                  </a:lnTo>
                  <a:lnTo>
                    <a:pt x="62883" y="60889"/>
                  </a:lnTo>
                  <a:lnTo>
                    <a:pt x="63300" y="61417"/>
                  </a:lnTo>
                  <a:lnTo>
                    <a:pt x="63724" y="61944"/>
                  </a:lnTo>
                  <a:lnTo>
                    <a:pt x="64147" y="62447"/>
                  </a:lnTo>
                  <a:lnTo>
                    <a:pt x="64577" y="62951"/>
                  </a:lnTo>
                  <a:lnTo>
                    <a:pt x="65006" y="63442"/>
                  </a:lnTo>
                  <a:lnTo>
                    <a:pt x="65441" y="63922"/>
                  </a:lnTo>
                  <a:lnTo>
                    <a:pt x="65876" y="64389"/>
                  </a:lnTo>
                  <a:lnTo>
                    <a:pt x="66311" y="64845"/>
                  </a:lnTo>
                  <a:lnTo>
                    <a:pt x="66752" y="65300"/>
                  </a:lnTo>
                  <a:lnTo>
                    <a:pt x="67193" y="65744"/>
                  </a:lnTo>
                  <a:lnTo>
                    <a:pt x="67634" y="66163"/>
                  </a:lnTo>
                  <a:lnTo>
                    <a:pt x="68080" y="66583"/>
                  </a:lnTo>
                  <a:lnTo>
                    <a:pt x="68527" y="67002"/>
                  </a:lnTo>
                  <a:lnTo>
                    <a:pt x="68974" y="67398"/>
                  </a:lnTo>
                  <a:lnTo>
                    <a:pt x="69426" y="67793"/>
                  </a:lnTo>
                  <a:lnTo>
                    <a:pt x="69879" y="68177"/>
                  </a:lnTo>
                  <a:lnTo>
                    <a:pt x="70331" y="68548"/>
                  </a:lnTo>
                  <a:lnTo>
                    <a:pt x="70784" y="68908"/>
                  </a:lnTo>
                  <a:lnTo>
                    <a:pt x="71242" y="69267"/>
                  </a:lnTo>
                  <a:lnTo>
                    <a:pt x="71700" y="69603"/>
                  </a:lnTo>
                  <a:lnTo>
                    <a:pt x="72158" y="69939"/>
                  </a:lnTo>
                  <a:lnTo>
                    <a:pt x="72623" y="70274"/>
                  </a:lnTo>
                  <a:lnTo>
                    <a:pt x="73087" y="70586"/>
                  </a:lnTo>
                  <a:lnTo>
                    <a:pt x="73551" y="70898"/>
                  </a:lnTo>
                  <a:lnTo>
                    <a:pt x="74015" y="71197"/>
                  </a:lnTo>
                  <a:lnTo>
                    <a:pt x="74479" y="71497"/>
                  </a:lnTo>
                  <a:lnTo>
                    <a:pt x="74949" y="71772"/>
                  </a:lnTo>
                  <a:lnTo>
                    <a:pt x="75413" y="72048"/>
                  </a:lnTo>
                  <a:lnTo>
                    <a:pt x="75883" y="72324"/>
                  </a:lnTo>
                  <a:lnTo>
                    <a:pt x="76353" y="72576"/>
                  </a:lnTo>
                  <a:lnTo>
                    <a:pt x="76828" y="72827"/>
                  </a:lnTo>
                  <a:lnTo>
                    <a:pt x="77298" y="73067"/>
                  </a:lnTo>
                  <a:lnTo>
                    <a:pt x="77768" y="73307"/>
                  </a:lnTo>
                  <a:lnTo>
                    <a:pt x="78244" y="73534"/>
                  </a:lnTo>
                  <a:lnTo>
                    <a:pt x="78719" y="73750"/>
                  </a:lnTo>
                  <a:lnTo>
                    <a:pt x="79189" y="73966"/>
                  </a:lnTo>
                  <a:lnTo>
                    <a:pt x="79665" y="74170"/>
                  </a:lnTo>
                  <a:lnTo>
                    <a:pt x="80141" y="74373"/>
                  </a:lnTo>
                  <a:lnTo>
                    <a:pt x="80616" y="74553"/>
                  </a:lnTo>
                  <a:lnTo>
                    <a:pt x="81092" y="74745"/>
                  </a:lnTo>
                  <a:lnTo>
                    <a:pt x="82049" y="75081"/>
                  </a:lnTo>
                  <a:lnTo>
                    <a:pt x="83000" y="75392"/>
                  </a:lnTo>
                  <a:lnTo>
                    <a:pt x="83952" y="75680"/>
                  </a:lnTo>
                  <a:lnTo>
                    <a:pt x="84909" y="75944"/>
                  </a:lnTo>
                  <a:lnTo>
                    <a:pt x="85860" y="76183"/>
                  </a:lnTo>
                  <a:lnTo>
                    <a:pt x="86812" y="76387"/>
                  </a:lnTo>
                  <a:lnTo>
                    <a:pt x="87763" y="76579"/>
                  </a:lnTo>
                  <a:lnTo>
                    <a:pt x="88709" y="76735"/>
                  </a:lnTo>
                  <a:lnTo>
                    <a:pt x="89654" y="76878"/>
                  </a:lnTo>
                  <a:lnTo>
                    <a:pt x="90600" y="76986"/>
                  </a:lnTo>
                  <a:lnTo>
                    <a:pt x="91539" y="77082"/>
                  </a:lnTo>
                  <a:lnTo>
                    <a:pt x="92473" y="77154"/>
                  </a:lnTo>
                  <a:lnTo>
                    <a:pt x="93402" y="77202"/>
                  </a:lnTo>
                  <a:lnTo>
                    <a:pt x="94330" y="77238"/>
                  </a:lnTo>
                  <a:lnTo>
                    <a:pt x="95252" y="77250"/>
                  </a:lnTo>
                  <a:lnTo>
                    <a:pt x="96163" y="77250"/>
                  </a:lnTo>
                  <a:lnTo>
                    <a:pt x="97074" y="77226"/>
                  </a:lnTo>
                  <a:lnTo>
                    <a:pt x="97973" y="77190"/>
                  </a:lnTo>
                  <a:lnTo>
                    <a:pt x="98866" y="77130"/>
                  </a:lnTo>
                  <a:lnTo>
                    <a:pt x="99754" y="77058"/>
                  </a:lnTo>
                  <a:lnTo>
                    <a:pt x="100635" y="76974"/>
                  </a:lnTo>
                  <a:lnTo>
                    <a:pt x="101506" y="76878"/>
                  </a:lnTo>
                  <a:lnTo>
                    <a:pt x="102364" y="76759"/>
                  </a:lnTo>
                  <a:lnTo>
                    <a:pt x="103217" y="76639"/>
                  </a:lnTo>
                  <a:lnTo>
                    <a:pt x="104058" y="76495"/>
                  </a:lnTo>
                  <a:lnTo>
                    <a:pt x="104893" y="76351"/>
                  </a:lnTo>
                  <a:lnTo>
                    <a:pt x="105711" y="76195"/>
                  </a:lnTo>
                  <a:lnTo>
                    <a:pt x="106523" y="76015"/>
                  </a:lnTo>
                  <a:lnTo>
                    <a:pt x="107318" y="75836"/>
                  </a:lnTo>
                  <a:lnTo>
                    <a:pt x="108101" y="75656"/>
                  </a:lnTo>
                  <a:lnTo>
                    <a:pt x="108879" y="75464"/>
                  </a:lnTo>
                  <a:lnTo>
                    <a:pt x="109633" y="75260"/>
                  </a:lnTo>
                  <a:lnTo>
                    <a:pt x="110381" y="75045"/>
                  </a:lnTo>
                  <a:lnTo>
                    <a:pt x="111112" y="74841"/>
                  </a:lnTo>
                  <a:lnTo>
                    <a:pt x="111831" y="74613"/>
                  </a:lnTo>
                  <a:lnTo>
                    <a:pt x="112533" y="74397"/>
                  </a:lnTo>
                  <a:lnTo>
                    <a:pt x="113218" y="74170"/>
                  </a:lnTo>
                  <a:lnTo>
                    <a:pt x="113891" y="73942"/>
                  </a:lnTo>
                  <a:lnTo>
                    <a:pt x="114088" y="72204"/>
                  </a:lnTo>
                  <a:lnTo>
                    <a:pt x="114279" y="70454"/>
                  </a:lnTo>
                  <a:lnTo>
                    <a:pt x="114465" y="68692"/>
                  </a:lnTo>
                  <a:lnTo>
                    <a:pt x="114639" y="66930"/>
                  </a:lnTo>
                  <a:lnTo>
                    <a:pt x="114807" y="65156"/>
                  </a:lnTo>
                  <a:lnTo>
                    <a:pt x="114964" y="63370"/>
                  </a:lnTo>
                  <a:lnTo>
                    <a:pt x="115115" y="61584"/>
                  </a:lnTo>
                  <a:lnTo>
                    <a:pt x="115260" y="59787"/>
                  </a:lnTo>
                  <a:lnTo>
                    <a:pt x="115393" y="57989"/>
                  </a:lnTo>
                  <a:lnTo>
                    <a:pt x="115521" y="56179"/>
                  </a:lnTo>
                  <a:lnTo>
                    <a:pt x="115637" y="54357"/>
                  </a:lnTo>
                  <a:lnTo>
                    <a:pt x="115747" y="52523"/>
                  </a:lnTo>
                  <a:lnTo>
                    <a:pt x="115851" y="50701"/>
                  </a:lnTo>
                  <a:lnTo>
                    <a:pt x="115944" y="48855"/>
                  </a:lnTo>
                  <a:lnTo>
                    <a:pt x="116025" y="47010"/>
                  </a:lnTo>
                  <a:lnTo>
                    <a:pt x="116107" y="45152"/>
                  </a:lnTo>
                  <a:lnTo>
                    <a:pt x="580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4"/>
            <p:cNvSpPr/>
            <p:nvPr/>
          </p:nvSpPr>
          <p:spPr>
            <a:xfrm>
              <a:off x="-2393550" y="-9104625"/>
              <a:ext cx="2902675" cy="1931275"/>
            </a:xfrm>
            <a:custGeom>
              <a:avLst/>
              <a:gdLst/>
              <a:ahLst/>
              <a:cxnLst/>
              <a:rect l="l" t="t" r="r" b="b"/>
              <a:pathLst>
                <a:path w="116107" h="77251" fill="none" extrusionOk="0">
                  <a:moveTo>
                    <a:pt x="116107" y="45152"/>
                  </a:moveTo>
                  <a:lnTo>
                    <a:pt x="116107" y="45152"/>
                  </a:lnTo>
                  <a:lnTo>
                    <a:pt x="116025" y="47010"/>
                  </a:lnTo>
                  <a:lnTo>
                    <a:pt x="115944" y="48855"/>
                  </a:lnTo>
                  <a:lnTo>
                    <a:pt x="115851" y="50701"/>
                  </a:lnTo>
                  <a:lnTo>
                    <a:pt x="115747" y="52523"/>
                  </a:lnTo>
                  <a:lnTo>
                    <a:pt x="115637" y="54357"/>
                  </a:lnTo>
                  <a:lnTo>
                    <a:pt x="115521" y="56179"/>
                  </a:lnTo>
                  <a:lnTo>
                    <a:pt x="115393" y="57989"/>
                  </a:lnTo>
                  <a:lnTo>
                    <a:pt x="115260" y="59787"/>
                  </a:lnTo>
                  <a:lnTo>
                    <a:pt x="115115" y="61584"/>
                  </a:lnTo>
                  <a:lnTo>
                    <a:pt x="114964" y="63370"/>
                  </a:lnTo>
                  <a:lnTo>
                    <a:pt x="114807" y="65156"/>
                  </a:lnTo>
                  <a:lnTo>
                    <a:pt x="114639" y="66930"/>
                  </a:lnTo>
                  <a:lnTo>
                    <a:pt x="114465" y="68692"/>
                  </a:lnTo>
                  <a:lnTo>
                    <a:pt x="114279" y="70454"/>
                  </a:lnTo>
                  <a:lnTo>
                    <a:pt x="114088" y="72204"/>
                  </a:lnTo>
                  <a:lnTo>
                    <a:pt x="113891" y="73942"/>
                  </a:lnTo>
                  <a:lnTo>
                    <a:pt x="113891" y="73942"/>
                  </a:lnTo>
                  <a:lnTo>
                    <a:pt x="113218" y="74170"/>
                  </a:lnTo>
                  <a:lnTo>
                    <a:pt x="112533" y="74397"/>
                  </a:lnTo>
                  <a:lnTo>
                    <a:pt x="111831" y="74613"/>
                  </a:lnTo>
                  <a:lnTo>
                    <a:pt x="111112" y="74841"/>
                  </a:lnTo>
                  <a:lnTo>
                    <a:pt x="110381" y="75045"/>
                  </a:lnTo>
                  <a:lnTo>
                    <a:pt x="109633" y="75260"/>
                  </a:lnTo>
                  <a:lnTo>
                    <a:pt x="108879" y="75464"/>
                  </a:lnTo>
                  <a:lnTo>
                    <a:pt x="108101" y="75656"/>
                  </a:lnTo>
                  <a:lnTo>
                    <a:pt x="107318" y="75836"/>
                  </a:lnTo>
                  <a:lnTo>
                    <a:pt x="106523" y="76015"/>
                  </a:lnTo>
                  <a:lnTo>
                    <a:pt x="105711" y="76195"/>
                  </a:lnTo>
                  <a:lnTo>
                    <a:pt x="104893" y="76351"/>
                  </a:lnTo>
                  <a:lnTo>
                    <a:pt x="104058" y="76495"/>
                  </a:lnTo>
                  <a:lnTo>
                    <a:pt x="103217" y="76639"/>
                  </a:lnTo>
                  <a:lnTo>
                    <a:pt x="102364" y="76759"/>
                  </a:lnTo>
                  <a:lnTo>
                    <a:pt x="101506" y="76878"/>
                  </a:lnTo>
                  <a:lnTo>
                    <a:pt x="100635" y="76974"/>
                  </a:lnTo>
                  <a:lnTo>
                    <a:pt x="99754" y="77058"/>
                  </a:lnTo>
                  <a:lnTo>
                    <a:pt x="98866" y="77130"/>
                  </a:lnTo>
                  <a:lnTo>
                    <a:pt x="97973" y="77190"/>
                  </a:lnTo>
                  <a:lnTo>
                    <a:pt x="97074" y="77226"/>
                  </a:lnTo>
                  <a:lnTo>
                    <a:pt x="96163" y="77250"/>
                  </a:lnTo>
                  <a:lnTo>
                    <a:pt x="95252" y="77250"/>
                  </a:lnTo>
                  <a:lnTo>
                    <a:pt x="94330" y="77238"/>
                  </a:lnTo>
                  <a:lnTo>
                    <a:pt x="93402" y="77202"/>
                  </a:lnTo>
                  <a:lnTo>
                    <a:pt x="92473" y="77154"/>
                  </a:lnTo>
                  <a:lnTo>
                    <a:pt x="91539" y="77082"/>
                  </a:lnTo>
                  <a:lnTo>
                    <a:pt x="90600" y="76986"/>
                  </a:lnTo>
                  <a:lnTo>
                    <a:pt x="89654" y="76878"/>
                  </a:lnTo>
                  <a:lnTo>
                    <a:pt x="88709" y="76735"/>
                  </a:lnTo>
                  <a:lnTo>
                    <a:pt x="87763" y="76579"/>
                  </a:lnTo>
                  <a:lnTo>
                    <a:pt x="86812" y="76387"/>
                  </a:lnTo>
                  <a:lnTo>
                    <a:pt x="85860" y="76183"/>
                  </a:lnTo>
                  <a:lnTo>
                    <a:pt x="84909" y="75944"/>
                  </a:lnTo>
                  <a:lnTo>
                    <a:pt x="83952" y="75680"/>
                  </a:lnTo>
                  <a:lnTo>
                    <a:pt x="83000" y="75392"/>
                  </a:lnTo>
                  <a:lnTo>
                    <a:pt x="82049" y="75081"/>
                  </a:lnTo>
                  <a:lnTo>
                    <a:pt x="81092" y="74745"/>
                  </a:lnTo>
                  <a:lnTo>
                    <a:pt x="80616" y="74553"/>
                  </a:lnTo>
                  <a:lnTo>
                    <a:pt x="80141" y="74373"/>
                  </a:lnTo>
                  <a:lnTo>
                    <a:pt x="79665" y="74170"/>
                  </a:lnTo>
                  <a:lnTo>
                    <a:pt x="79189" y="73966"/>
                  </a:lnTo>
                  <a:lnTo>
                    <a:pt x="78719" y="73750"/>
                  </a:lnTo>
                  <a:lnTo>
                    <a:pt x="78244" y="73534"/>
                  </a:lnTo>
                  <a:lnTo>
                    <a:pt x="77768" y="73307"/>
                  </a:lnTo>
                  <a:lnTo>
                    <a:pt x="77298" y="73067"/>
                  </a:lnTo>
                  <a:lnTo>
                    <a:pt x="76828" y="72827"/>
                  </a:lnTo>
                  <a:lnTo>
                    <a:pt x="76353" y="72576"/>
                  </a:lnTo>
                  <a:lnTo>
                    <a:pt x="75883" y="72324"/>
                  </a:lnTo>
                  <a:lnTo>
                    <a:pt x="75413" y="72048"/>
                  </a:lnTo>
                  <a:lnTo>
                    <a:pt x="74949" y="71772"/>
                  </a:lnTo>
                  <a:lnTo>
                    <a:pt x="74479" y="71497"/>
                  </a:lnTo>
                  <a:lnTo>
                    <a:pt x="74015" y="71197"/>
                  </a:lnTo>
                  <a:lnTo>
                    <a:pt x="73551" y="70898"/>
                  </a:lnTo>
                  <a:lnTo>
                    <a:pt x="73087" y="70586"/>
                  </a:lnTo>
                  <a:lnTo>
                    <a:pt x="72623" y="70274"/>
                  </a:lnTo>
                  <a:lnTo>
                    <a:pt x="72158" y="69939"/>
                  </a:lnTo>
                  <a:lnTo>
                    <a:pt x="71700" y="69603"/>
                  </a:lnTo>
                  <a:lnTo>
                    <a:pt x="71242" y="69267"/>
                  </a:lnTo>
                  <a:lnTo>
                    <a:pt x="70784" y="68908"/>
                  </a:lnTo>
                  <a:lnTo>
                    <a:pt x="70331" y="68548"/>
                  </a:lnTo>
                  <a:lnTo>
                    <a:pt x="69879" y="68177"/>
                  </a:lnTo>
                  <a:lnTo>
                    <a:pt x="69426" y="67793"/>
                  </a:lnTo>
                  <a:lnTo>
                    <a:pt x="68974" y="67398"/>
                  </a:lnTo>
                  <a:lnTo>
                    <a:pt x="68527" y="67002"/>
                  </a:lnTo>
                  <a:lnTo>
                    <a:pt x="68080" y="66583"/>
                  </a:lnTo>
                  <a:lnTo>
                    <a:pt x="67634" y="66163"/>
                  </a:lnTo>
                  <a:lnTo>
                    <a:pt x="67193" y="65744"/>
                  </a:lnTo>
                  <a:lnTo>
                    <a:pt x="66752" y="65300"/>
                  </a:lnTo>
                  <a:lnTo>
                    <a:pt x="66311" y="64845"/>
                  </a:lnTo>
                  <a:lnTo>
                    <a:pt x="65876" y="64389"/>
                  </a:lnTo>
                  <a:lnTo>
                    <a:pt x="65441" y="63922"/>
                  </a:lnTo>
                  <a:lnTo>
                    <a:pt x="65006" y="63442"/>
                  </a:lnTo>
                  <a:lnTo>
                    <a:pt x="64577" y="62951"/>
                  </a:lnTo>
                  <a:lnTo>
                    <a:pt x="64147" y="62447"/>
                  </a:lnTo>
                  <a:lnTo>
                    <a:pt x="63724" y="61944"/>
                  </a:lnTo>
                  <a:lnTo>
                    <a:pt x="63300" y="61417"/>
                  </a:lnTo>
                  <a:lnTo>
                    <a:pt x="62883" y="60889"/>
                  </a:lnTo>
                  <a:lnTo>
                    <a:pt x="62465" y="60350"/>
                  </a:lnTo>
                  <a:lnTo>
                    <a:pt x="62047" y="59787"/>
                  </a:lnTo>
                  <a:lnTo>
                    <a:pt x="61636" y="59223"/>
                  </a:lnTo>
                  <a:lnTo>
                    <a:pt x="61229" y="58648"/>
                  </a:lnTo>
                  <a:lnTo>
                    <a:pt x="60818" y="58061"/>
                  </a:lnTo>
                  <a:lnTo>
                    <a:pt x="60417" y="57473"/>
                  </a:lnTo>
                  <a:lnTo>
                    <a:pt x="60017" y="56862"/>
                  </a:lnTo>
                  <a:lnTo>
                    <a:pt x="59617" y="56239"/>
                  </a:lnTo>
                  <a:lnTo>
                    <a:pt x="59222" y="55603"/>
                  </a:lnTo>
                  <a:lnTo>
                    <a:pt x="58828" y="54968"/>
                  </a:lnTo>
                  <a:lnTo>
                    <a:pt x="58439" y="54309"/>
                  </a:lnTo>
                  <a:lnTo>
                    <a:pt x="58056" y="53638"/>
                  </a:lnTo>
                  <a:lnTo>
                    <a:pt x="58056" y="53638"/>
                  </a:lnTo>
                  <a:lnTo>
                    <a:pt x="57674" y="54309"/>
                  </a:lnTo>
                  <a:lnTo>
                    <a:pt x="57285" y="54968"/>
                  </a:lnTo>
                  <a:lnTo>
                    <a:pt x="56890" y="55603"/>
                  </a:lnTo>
                  <a:lnTo>
                    <a:pt x="56496" y="56239"/>
                  </a:lnTo>
                  <a:lnTo>
                    <a:pt x="56096" y="56862"/>
                  </a:lnTo>
                  <a:lnTo>
                    <a:pt x="55695" y="57473"/>
                  </a:lnTo>
                  <a:lnTo>
                    <a:pt x="55295" y="58061"/>
                  </a:lnTo>
                  <a:lnTo>
                    <a:pt x="54883" y="58648"/>
                  </a:lnTo>
                  <a:lnTo>
                    <a:pt x="54477" y="59223"/>
                  </a:lnTo>
                  <a:lnTo>
                    <a:pt x="54065" y="59787"/>
                  </a:lnTo>
                  <a:lnTo>
                    <a:pt x="53648" y="60350"/>
                  </a:lnTo>
                  <a:lnTo>
                    <a:pt x="53230" y="60889"/>
                  </a:lnTo>
                  <a:lnTo>
                    <a:pt x="52812" y="61417"/>
                  </a:lnTo>
                  <a:lnTo>
                    <a:pt x="52389" y="61944"/>
                  </a:lnTo>
                  <a:lnTo>
                    <a:pt x="51965" y="62447"/>
                  </a:lnTo>
                  <a:lnTo>
                    <a:pt x="51536" y="62951"/>
                  </a:lnTo>
                  <a:lnTo>
                    <a:pt x="51107" y="63442"/>
                  </a:lnTo>
                  <a:lnTo>
                    <a:pt x="50672" y="63922"/>
                  </a:lnTo>
                  <a:lnTo>
                    <a:pt x="50237" y="64389"/>
                  </a:lnTo>
                  <a:lnTo>
                    <a:pt x="49802" y="64845"/>
                  </a:lnTo>
                  <a:lnTo>
                    <a:pt x="49361" y="65300"/>
                  </a:lnTo>
                  <a:lnTo>
                    <a:pt x="48920" y="65744"/>
                  </a:lnTo>
                  <a:lnTo>
                    <a:pt x="48479" y="66163"/>
                  </a:lnTo>
                  <a:lnTo>
                    <a:pt x="48032" y="66583"/>
                  </a:lnTo>
                  <a:lnTo>
                    <a:pt x="47586" y="67002"/>
                  </a:lnTo>
                  <a:lnTo>
                    <a:pt x="47139" y="67398"/>
                  </a:lnTo>
                  <a:lnTo>
                    <a:pt x="46687" y="67793"/>
                  </a:lnTo>
                  <a:lnTo>
                    <a:pt x="46234" y="68177"/>
                  </a:lnTo>
                  <a:lnTo>
                    <a:pt x="45782" y="68548"/>
                  </a:lnTo>
                  <a:lnTo>
                    <a:pt x="45329" y="68908"/>
                  </a:lnTo>
                  <a:lnTo>
                    <a:pt x="44871" y="69267"/>
                  </a:lnTo>
                  <a:lnTo>
                    <a:pt x="44413" y="69603"/>
                  </a:lnTo>
                  <a:lnTo>
                    <a:pt x="43954" y="69939"/>
                  </a:lnTo>
                  <a:lnTo>
                    <a:pt x="43490" y="70274"/>
                  </a:lnTo>
                  <a:lnTo>
                    <a:pt x="43026" y="70586"/>
                  </a:lnTo>
                  <a:lnTo>
                    <a:pt x="42562" y="70898"/>
                  </a:lnTo>
                  <a:lnTo>
                    <a:pt x="42098" y="71197"/>
                  </a:lnTo>
                  <a:lnTo>
                    <a:pt x="41634" y="71497"/>
                  </a:lnTo>
                  <a:lnTo>
                    <a:pt x="41164" y="71772"/>
                  </a:lnTo>
                  <a:lnTo>
                    <a:pt x="40700" y="72048"/>
                  </a:lnTo>
                  <a:lnTo>
                    <a:pt x="40230" y="72324"/>
                  </a:lnTo>
                  <a:lnTo>
                    <a:pt x="39760" y="72576"/>
                  </a:lnTo>
                  <a:lnTo>
                    <a:pt x="39284" y="72827"/>
                  </a:lnTo>
                  <a:lnTo>
                    <a:pt x="38815" y="73067"/>
                  </a:lnTo>
                  <a:lnTo>
                    <a:pt x="38345" y="73307"/>
                  </a:lnTo>
                  <a:lnTo>
                    <a:pt x="37869" y="73534"/>
                  </a:lnTo>
                  <a:lnTo>
                    <a:pt x="37393" y="73750"/>
                  </a:lnTo>
                  <a:lnTo>
                    <a:pt x="36924" y="73966"/>
                  </a:lnTo>
                  <a:lnTo>
                    <a:pt x="36448" y="74170"/>
                  </a:lnTo>
                  <a:lnTo>
                    <a:pt x="35972" y="74373"/>
                  </a:lnTo>
                  <a:lnTo>
                    <a:pt x="35496" y="74553"/>
                  </a:lnTo>
                  <a:lnTo>
                    <a:pt x="35021" y="74745"/>
                  </a:lnTo>
                  <a:lnTo>
                    <a:pt x="34064" y="75081"/>
                  </a:lnTo>
                  <a:lnTo>
                    <a:pt x="33112" y="75392"/>
                  </a:lnTo>
                  <a:lnTo>
                    <a:pt x="32161" y="75680"/>
                  </a:lnTo>
                  <a:lnTo>
                    <a:pt x="31204" y="75944"/>
                  </a:lnTo>
                  <a:lnTo>
                    <a:pt x="30252" y="76183"/>
                  </a:lnTo>
                  <a:lnTo>
                    <a:pt x="29301" y="76387"/>
                  </a:lnTo>
                  <a:lnTo>
                    <a:pt x="28350" y="76579"/>
                  </a:lnTo>
                  <a:lnTo>
                    <a:pt x="27404" y="76735"/>
                  </a:lnTo>
                  <a:lnTo>
                    <a:pt x="26459" y="76878"/>
                  </a:lnTo>
                  <a:lnTo>
                    <a:pt x="25513" y="76986"/>
                  </a:lnTo>
                  <a:lnTo>
                    <a:pt x="24573" y="77082"/>
                  </a:lnTo>
                  <a:lnTo>
                    <a:pt x="23639" y="77154"/>
                  </a:lnTo>
                  <a:lnTo>
                    <a:pt x="22711" y="77202"/>
                  </a:lnTo>
                  <a:lnTo>
                    <a:pt x="21783" y="77238"/>
                  </a:lnTo>
                  <a:lnTo>
                    <a:pt x="20861" y="77250"/>
                  </a:lnTo>
                  <a:lnTo>
                    <a:pt x="19950" y="77250"/>
                  </a:lnTo>
                  <a:lnTo>
                    <a:pt x="19039" y="77226"/>
                  </a:lnTo>
                  <a:lnTo>
                    <a:pt x="18140" y="77190"/>
                  </a:lnTo>
                  <a:lnTo>
                    <a:pt x="17247" y="77130"/>
                  </a:lnTo>
                  <a:lnTo>
                    <a:pt x="16359" y="77058"/>
                  </a:lnTo>
                  <a:lnTo>
                    <a:pt x="15477" y="76974"/>
                  </a:lnTo>
                  <a:lnTo>
                    <a:pt x="14607" y="76878"/>
                  </a:lnTo>
                  <a:lnTo>
                    <a:pt x="13749" y="76759"/>
                  </a:lnTo>
                  <a:lnTo>
                    <a:pt x="12896" y="76639"/>
                  </a:lnTo>
                  <a:lnTo>
                    <a:pt x="12055" y="76495"/>
                  </a:lnTo>
                  <a:lnTo>
                    <a:pt x="11219" y="76351"/>
                  </a:lnTo>
                  <a:lnTo>
                    <a:pt x="10402" y="76195"/>
                  </a:lnTo>
                  <a:lnTo>
                    <a:pt x="9589" y="76015"/>
                  </a:lnTo>
                  <a:lnTo>
                    <a:pt x="8795" y="75836"/>
                  </a:lnTo>
                  <a:lnTo>
                    <a:pt x="8012" y="75656"/>
                  </a:lnTo>
                  <a:lnTo>
                    <a:pt x="7234" y="75464"/>
                  </a:lnTo>
                  <a:lnTo>
                    <a:pt x="6480" y="75260"/>
                  </a:lnTo>
                  <a:lnTo>
                    <a:pt x="5732" y="75045"/>
                  </a:lnTo>
                  <a:lnTo>
                    <a:pt x="5001" y="74841"/>
                  </a:lnTo>
                  <a:lnTo>
                    <a:pt x="4282" y="74613"/>
                  </a:lnTo>
                  <a:lnTo>
                    <a:pt x="3580" y="74397"/>
                  </a:lnTo>
                  <a:lnTo>
                    <a:pt x="2895" y="74170"/>
                  </a:lnTo>
                  <a:lnTo>
                    <a:pt x="2222" y="73942"/>
                  </a:lnTo>
                  <a:lnTo>
                    <a:pt x="2222" y="73942"/>
                  </a:lnTo>
                  <a:lnTo>
                    <a:pt x="2025" y="72180"/>
                  </a:lnTo>
                  <a:lnTo>
                    <a:pt x="1834" y="70418"/>
                  </a:lnTo>
                  <a:lnTo>
                    <a:pt x="1648" y="68644"/>
                  </a:lnTo>
                  <a:lnTo>
                    <a:pt x="1468" y="66858"/>
                  </a:lnTo>
                  <a:lnTo>
                    <a:pt x="1300" y="65072"/>
                  </a:lnTo>
                  <a:lnTo>
                    <a:pt x="1143" y="63262"/>
                  </a:lnTo>
                  <a:lnTo>
                    <a:pt x="987" y="61465"/>
                  </a:lnTo>
                  <a:lnTo>
                    <a:pt x="847" y="59643"/>
                  </a:lnTo>
                  <a:lnTo>
                    <a:pt x="708" y="57821"/>
                  </a:lnTo>
                  <a:lnTo>
                    <a:pt x="581" y="55987"/>
                  </a:lnTo>
                  <a:lnTo>
                    <a:pt x="465" y="54153"/>
                  </a:lnTo>
                  <a:lnTo>
                    <a:pt x="354" y="52307"/>
                  </a:lnTo>
                  <a:lnTo>
                    <a:pt x="250" y="50450"/>
                  </a:lnTo>
                  <a:lnTo>
                    <a:pt x="157" y="48592"/>
                  </a:lnTo>
                  <a:lnTo>
                    <a:pt x="76" y="46722"/>
                  </a:lnTo>
                  <a:lnTo>
                    <a:pt x="0" y="44852"/>
                  </a:lnTo>
                  <a:lnTo>
                    <a:pt x="58074" y="1"/>
                  </a:lnTo>
                  <a:lnTo>
                    <a:pt x="116107" y="4515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4"/>
            <p:cNvSpPr/>
            <p:nvPr/>
          </p:nvSpPr>
          <p:spPr>
            <a:xfrm>
              <a:off x="509100" y="-7975850"/>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4"/>
            <p:cNvSpPr/>
            <p:nvPr/>
          </p:nvSpPr>
          <p:spPr>
            <a:xfrm>
              <a:off x="-2630800" y="-11013975"/>
              <a:ext cx="3377175" cy="3137650"/>
            </a:xfrm>
            <a:custGeom>
              <a:avLst/>
              <a:gdLst/>
              <a:ahLst/>
              <a:cxnLst/>
              <a:rect l="l" t="t" r="r" b="b"/>
              <a:pathLst>
                <a:path w="135087" h="125506" extrusionOk="0">
                  <a:moveTo>
                    <a:pt x="67546" y="0"/>
                  </a:moveTo>
                  <a:lnTo>
                    <a:pt x="65876" y="12"/>
                  </a:lnTo>
                  <a:lnTo>
                    <a:pt x="64217" y="36"/>
                  </a:lnTo>
                  <a:lnTo>
                    <a:pt x="62563" y="84"/>
                  </a:lnTo>
                  <a:lnTo>
                    <a:pt x="60922" y="156"/>
                  </a:lnTo>
                  <a:lnTo>
                    <a:pt x="59286" y="240"/>
                  </a:lnTo>
                  <a:lnTo>
                    <a:pt x="57662" y="336"/>
                  </a:lnTo>
                  <a:lnTo>
                    <a:pt x="56049" y="444"/>
                  </a:lnTo>
                  <a:lnTo>
                    <a:pt x="54448" y="576"/>
                  </a:lnTo>
                  <a:lnTo>
                    <a:pt x="52864" y="720"/>
                  </a:lnTo>
                  <a:lnTo>
                    <a:pt x="51286" y="875"/>
                  </a:lnTo>
                  <a:lnTo>
                    <a:pt x="49726" y="1055"/>
                  </a:lnTo>
                  <a:lnTo>
                    <a:pt x="48177" y="1235"/>
                  </a:lnTo>
                  <a:lnTo>
                    <a:pt x="46640" y="1439"/>
                  </a:lnTo>
                  <a:lnTo>
                    <a:pt x="45120" y="1642"/>
                  </a:lnTo>
                  <a:lnTo>
                    <a:pt x="43617" y="1858"/>
                  </a:lnTo>
                  <a:lnTo>
                    <a:pt x="42132" y="2098"/>
                  </a:lnTo>
                  <a:lnTo>
                    <a:pt x="40659" y="2338"/>
                  </a:lnTo>
                  <a:lnTo>
                    <a:pt x="39209" y="2577"/>
                  </a:lnTo>
                  <a:lnTo>
                    <a:pt x="37776" y="2841"/>
                  </a:lnTo>
                  <a:lnTo>
                    <a:pt x="36355" y="3105"/>
                  </a:lnTo>
                  <a:lnTo>
                    <a:pt x="34962" y="3380"/>
                  </a:lnTo>
                  <a:lnTo>
                    <a:pt x="33582" y="3656"/>
                  </a:lnTo>
                  <a:lnTo>
                    <a:pt x="32224" y="3944"/>
                  </a:lnTo>
                  <a:lnTo>
                    <a:pt x="30890" y="4243"/>
                  </a:lnTo>
                  <a:lnTo>
                    <a:pt x="29573" y="4531"/>
                  </a:lnTo>
                  <a:lnTo>
                    <a:pt x="28280" y="4831"/>
                  </a:lnTo>
                  <a:lnTo>
                    <a:pt x="27009" y="5142"/>
                  </a:lnTo>
                  <a:lnTo>
                    <a:pt x="25762" y="5442"/>
                  </a:lnTo>
                  <a:lnTo>
                    <a:pt x="24544" y="5754"/>
                  </a:lnTo>
                  <a:lnTo>
                    <a:pt x="23343" y="6065"/>
                  </a:lnTo>
                  <a:lnTo>
                    <a:pt x="22171" y="6377"/>
                  </a:lnTo>
                  <a:lnTo>
                    <a:pt x="21023" y="6701"/>
                  </a:lnTo>
                  <a:lnTo>
                    <a:pt x="18801" y="7324"/>
                  </a:lnTo>
                  <a:lnTo>
                    <a:pt x="16695" y="7947"/>
                  </a:lnTo>
                  <a:lnTo>
                    <a:pt x="14700" y="8558"/>
                  </a:lnTo>
                  <a:lnTo>
                    <a:pt x="12826" y="9158"/>
                  </a:lnTo>
                  <a:lnTo>
                    <a:pt x="11074" y="9733"/>
                  </a:lnTo>
                  <a:lnTo>
                    <a:pt x="9450" y="10284"/>
                  </a:lnTo>
                  <a:lnTo>
                    <a:pt x="7959" y="10812"/>
                  </a:lnTo>
                  <a:lnTo>
                    <a:pt x="6602" y="11303"/>
                  </a:lnTo>
                  <a:lnTo>
                    <a:pt x="5389" y="11747"/>
                  </a:lnTo>
                  <a:lnTo>
                    <a:pt x="4322" y="12154"/>
                  </a:lnTo>
                  <a:lnTo>
                    <a:pt x="3411" y="12514"/>
                  </a:lnTo>
                  <a:lnTo>
                    <a:pt x="2651" y="12813"/>
                  </a:lnTo>
                  <a:lnTo>
                    <a:pt x="1619" y="13245"/>
                  </a:lnTo>
                  <a:lnTo>
                    <a:pt x="1265" y="13389"/>
                  </a:lnTo>
                  <a:lnTo>
                    <a:pt x="1212" y="14431"/>
                  </a:lnTo>
                  <a:lnTo>
                    <a:pt x="1149" y="15690"/>
                  </a:lnTo>
                  <a:lnTo>
                    <a:pt x="1067" y="17428"/>
                  </a:lnTo>
                  <a:lnTo>
                    <a:pt x="975" y="19609"/>
                  </a:lnTo>
                  <a:lnTo>
                    <a:pt x="864" y="22210"/>
                  </a:lnTo>
                  <a:lnTo>
                    <a:pt x="754" y="25219"/>
                  </a:lnTo>
                  <a:lnTo>
                    <a:pt x="632" y="28623"/>
                  </a:lnTo>
                  <a:lnTo>
                    <a:pt x="516" y="32374"/>
                  </a:lnTo>
                  <a:lnTo>
                    <a:pt x="458" y="34376"/>
                  </a:lnTo>
                  <a:lnTo>
                    <a:pt x="400" y="36474"/>
                  </a:lnTo>
                  <a:lnTo>
                    <a:pt x="348" y="38643"/>
                  </a:lnTo>
                  <a:lnTo>
                    <a:pt x="296" y="40884"/>
                  </a:lnTo>
                  <a:lnTo>
                    <a:pt x="244" y="43198"/>
                  </a:lnTo>
                  <a:lnTo>
                    <a:pt x="197" y="45595"/>
                  </a:lnTo>
                  <a:lnTo>
                    <a:pt x="157" y="48052"/>
                  </a:lnTo>
                  <a:lnTo>
                    <a:pt x="116" y="50581"/>
                  </a:lnTo>
                  <a:lnTo>
                    <a:pt x="87" y="53170"/>
                  </a:lnTo>
                  <a:lnTo>
                    <a:pt x="58" y="55819"/>
                  </a:lnTo>
                  <a:lnTo>
                    <a:pt x="35" y="58528"/>
                  </a:lnTo>
                  <a:lnTo>
                    <a:pt x="17" y="61296"/>
                  </a:lnTo>
                  <a:lnTo>
                    <a:pt x="6" y="64113"/>
                  </a:lnTo>
                  <a:lnTo>
                    <a:pt x="0" y="66978"/>
                  </a:lnTo>
                  <a:lnTo>
                    <a:pt x="6" y="69890"/>
                  </a:lnTo>
                  <a:lnTo>
                    <a:pt x="17" y="72851"/>
                  </a:lnTo>
                  <a:lnTo>
                    <a:pt x="35" y="75859"/>
                  </a:lnTo>
                  <a:lnTo>
                    <a:pt x="64" y="78892"/>
                  </a:lnTo>
                  <a:lnTo>
                    <a:pt x="104" y="81972"/>
                  </a:lnTo>
                  <a:lnTo>
                    <a:pt x="151" y="85088"/>
                  </a:lnTo>
                  <a:lnTo>
                    <a:pt x="209" y="88229"/>
                  </a:lnTo>
                  <a:lnTo>
                    <a:pt x="279" y="91405"/>
                  </a:lnTo>
                  <a:lnTo>
                    <a:pt x="360" y="94605"/>
                  </a:lnTo>
                  <a:lnTo>
                    <a:pt x="453" y="97818"/>
                  </a:lnTo>
                  <a:lnTo>
                    <a:pt x="551" y="101066"/>
                  </a:lnTo>
                  <a:lnTo>
                    <a:pt x="667" y="104326"/>
                  </a:lnTo>
                  <a:lnTo>
                    <a:pt x="801" y="107598"/>
                  </a:lnTo>
                  <a:lnTo>
                    <a:pt x="940" y="110882"/>
                  </a:lnTo>
                  <a:lnTo>
                    <a:pt x="1096" y="114178"/>
                  </a:lnTo>
                  <a:lnTo>
                    <a:pt x="1178" y="115832"/>
                  </a:lnTo>
                  <a:lnTo>
                    <a:pt x="1265" y="117486"/>
                  </a:lnTo>
                  <a:lnTo>
                    <a:pt x="1752" y="117762"/>
                  </a:lnTo>
                  <a:lnTo>
                    <a:pt x="2338" y="118098"/>
                  </a:lnTo>
                  <a:lnTo>
                    <a:pt x="3138" y="118517"/>
                  </a:lnTo>
                  <a:lnTo>
                    <a:pt x="4148" y="119033"/>
                  </a:lnTo>
                  <a:lnTo>
                    <a:pt x="4728" y="119308"/>
                  </a:lnTo>
                  <a:lnTo>
                    <a:pt x="5349" y="119608"/>
                  </a:lnTo>
                  <a:lnTo>
                    <a:pt x="6016" y="119920"/>
                  </a:lnTo>
                  <a:lnTo>
                    <a:pt x="6729" y="120231"/>
                  </a:lnTo>
                  <a:lnTo>
                    <a:pt x="7489" y="120567"/>
                  </a:lnTo>
                  <a:lnTo>
                    <a:pt x="8284" y="120890"/>
                  </a:lnTo>
                  <a:lnTo>
                    <a:pt x="9119" y="121238"/>
                  </a:lnTo>
                  <a:lnTo>
                    <a:pt x="9995" y="121574"/>
                  </a:lnTo>
                  <a:lnTo>
                    <a:pt x="10912" y="121909"/>
                  </a:lnTo>
                  <a:lnTo>
                    <a:pt x="11857" y="122245"/>
                  </a:lnTo>
                  <a:lnTo>
                    <a:pt x="12843" y="122569"/>
                  </a:lnTo>
                  <a:lnTo>
                    <a:pt x="13859" y="122892"/>
                  </a:lnTo>
                  <a:lnTo>
                    <a:pt x="14903" y="123216"/>
                  </a:lnTo>
                  <a:lnTo>
                    <a:pt x="15982" y="123515"/>
                  </a:lnTo>
                  <a:lnTo>
                    <a:pt x="17084" y="123803"/>
                  </a:lnTo>
                  <a:lnTo>
                    <a:pt x="18215" y="124079"/>
                  </a:lnTo>
                  <a:lnTo>
                    <a:pt x="19375" y="124342"/>
                  </a:lnTo>
                  <a:lnTo>
                    <a:pt x="20559" y="124570"/>
                  </a:lnTo>
                  <a:lnTo>
                    <a:pt x="21765" y="124786"/>
                  </a:lnTo>
                  <a:lnTo>
                    <a:pt x="22989" y="124978"/>
                  </a:lnTo>
                  <a:lnTo>
                    <a:pt x="23610" y="125062"/>
                  </a:lnTo>
                  <a:lnTo>
                    <a:pt x="24236" y="125145"/>
                  </a:lnTo>
                  <a:lnTo>
                    <a:pt x="24869" y="125217"/>
                  </a:lnTo>
                  <a:lnTo>
                    <a:pt x="25507" y="125277"/>
                  </a:lnTo>
                  <a:lnTo>
                    <a:pt x="26145" y="125337"/>
                  </a:lnTo>
                  <a:lnTo>
                    <a:pt x="26789" y="125385"/>
                  </a:lnTo>
                  <a:lnTo>
                    <a:pt x="27439" y="125433"/>
                  </a:lnTo>
                  <a:lnTo>
                    <a:pt x="28088" y="125457"/>
                  </a:lnTo>
                  <a:lnTo>
                    <a:pt x="28744" y="125481"/>
                  </a:lnTo>
                  <a:lnTo>
                    <a:pt x="29405" y="125505"/>
                  </a:lnTo>
                  <a:lnTo>
                    <a:pt x="30728" y="125505"/>
                  </a:lnTo>
                  <a:lnTo>
                    <a:pt x="31401" y="125493"/>
                  </a:lnTo>
                  <a:lnTo>
                    <a:pt x="32068" y="125469"/>
                  </a:lnTo>
                  <a:lnTo>
                    <a:pt x="32741" y="125433"/>
                  </a:lnTo>
                  <a:lnTo>
                    <a:pt x="33419" y="125385"/>
                  </a:lnTo>
                  <a:lnTo>
                    <a:pt x="34098" y="125337"/>
                  </a:lnTo>
                  <a:lnTo>
                    <a:pt x="34777" y="125265"/>
                  </a:lnTo>
                  <a:lnTo>
                    <a:pt x="35461" y="125193"/>
                  </a:lnTo>
                  <a:lnTo>
                    <a:pt x="36146" y="125098"/>
                  </a:lnTo>
                  <a:lnTo>
                    <a:pt x="36830" y="125002"/>
                  </a:lnTo>
                  <a:lnTo>
                    <a:pt x="37515" y="124882"/>
                  </a:lnTo>
                  <a:lnTo>
                    <a:pt x="38205" y="124762"/>
                  </a:lnTo>
                  <a:lnTo>
                    <a:pt x="38895" y="124618"/>
                  </a:lnTo>
                  <a:lnTo>
                    <a:pt x="39586" y="124474"/>
                  </a:lnTo>
                  <a:lnTo>
                    <a:pt x="40276" y="124306"/>
                  </a:lnTo>
                  <a:lnTo>
                    <a:pt x="40966" y="124127"/>
                  </a:lnTo>
                  <a:lnTo>
                    <a:pt x="41657" y="123935"/>
                  </a:lnTo>
                  <a:lnTo>
                    <a:pt x="42347" y="123731"/>
                  </a:lnTo>
                  <a:lnTo>
                    <a:pt x="43037" y="123503"/>
                  </a:lnTo>
                  <a:lnTo>
                    <a:pt x="43728" y="123276"/>
                  </a:lnTo>
                  <a:lnTo>
                    <a:pt x="44418" y="123024"/>
                  </a:lnTo>
                  <a:lnTo>
                    <a:pt x="45108" y="122760"/>
                  </a:lnTo>
                  <a:lnTo>
                    <a:pt x="45799" y="122485"/>
                  </a:lnTo>
                  <a:lnTo>
                    <a:pt x="46489" y="122185"/>
                  </a:lnTo>
                  <a:lnTo>
                    <a:pt x="47173" y="121873"/>
                  </a:lnTo>
                  <a:lnTo>
                    <a:pt x="47864" y="121550"/>
                  </a:lnTo>
                  <a:lnTo>
                    <a:pt x="48548" y="121202"/>
                  </a:lnTo>
                  <a:lnTo>
                    <a:pt x="49233" y="120843"/>
                  </a:lnTo>
                  <a:lnTo>
                    <a:pt x="49911" y="120459"/>
                  </a:lnTo>
                  <a:lnTo>
                    <a:pt x="50590" y="120063"/>
                  </a:lnTo>
                  <a:lnTo>
                    <a:pt x="51269" y="119656"/>
                  </a:lnTo>
                  <a:lnTo>
                    <a:pt x="51942" y="119224"/>
                  </a:lnTo>
                  <a:lnTo>
                    <a:pt x="52615" y="118769"/>
                  </a:lnTo>
                  <a:lnTo>
                    <a:pt x="53288" y="118302"/>
                  </a:lnTo>
                  <a:lnTo>
                    <a:pt x="53955" y="117822"/>
                  </a:lnTo>
                  <a:lnTo>
                    <a:pt x="54616" y="117319"/>
                  </a:lnTo>
                  <a:lnTo>
                    <a:pt x="55277" y="116791"/>
                  </a:lnTo>
                  <a:lnTo>
                    <a:pt x="55933" y="116252"/>
                  </a:lnTo>
                  <a:lnTo>
                    <a:pt x="56588" y="115689"/>
                  </a:lnTo>
                  <a:lnTo>
                    <a:pt x="57238" y="115101"/>
                  </a:lnTo>
                  <a:lnTo>
                    <a:pt x="57882" y="114502"/>
                  </a:lnTo>
                  <a:lnTo>
                    <a:pt x="58526" y="113879"/>
                  </a:lnTo>
                  <a:lnTo>
                    <a:pt x="59164" y="113231"/>
                  </a:lnTo>
                  <a:lnTo>
                    <a:pt x="59796" y="112572"/>
                  </a:lnTo>
                  <a:lnTo>
                    <a:pt x="60423" y="111889"/>
                  </a:lnTo>
                  <a:lnTo>
                    <a:pt x="61049" y="111182"/>
                  </a:lnTo>
                  <a:lnTo>
                    <a:pt x="61670" y="110451"/>
                  </a:lnTo>
                  <a:lnTo>
                    <a:pt x="62279" y="109696"/>
                  </a:lnTo>
                  <a:lnTo>
                    <a:pt x="62888" y="108917"/>
                  </a:lnTo>
                  <a:lnTo>
                    <a:pt x="63492" y="108125"/>
                  </a:lnTo>
                  <a:lnTo>
                    <a:pt x="64089" y="107310"/>
                  </a:lnTo>
                  <a:lnTo>
                    <a:pt x="64681" y="106459"/>
                  </a:lnTo>
                  <a:lnTo>
                    <a:pt x="65267" y="105596"/>
                  </a:lnTo>
                  <a:lnTo>
                    <a:pt x="65847" y="104709"/>
                  </a:lnTo>
                  <a:lnTo>
                    <a:pt x="66421" y="103799"/>
                  </a:lnTo>
                  <a:lnTo>
                    <a:pt x="66989" y="102852"/>
                  </a:lnTo>
                  <a:lnTo>
                    <a:pt x="67546" y="101893"/>
                  </a:lnTo>
                  <a:lnTo>
                    <a:pt x="67883" y="102480"/>
                  </a:lnTo>
                  <a:lnTo>
                    <a:pt x="68225" y="103055"/>
                  </a:lnTo>
                  <a:lnTo>
                    <a:pt x="68567" y="103619"/>
                  </a:lnTo>
                  <a:lnTo>
                    <a:pt x="68910" y="104182"/>
                  </a:lnTo>
                  <a:lnTo>
                    <a:pt x="69258" y="104733"/>
                  </a:lnTo>
                  <a:lnTo>
                    <a:pt x="69612" y="105273"/>
                  </a:lnTo>
                  <a:lnTo>
                    <a:pt x="69960" y="105800"/>
                  </a:lnTo>
                  <a:lnTo>
                    <a:pt x="70313" y="106328"/>
                  </a:lnTo>
                  <a:lnTo>
                    <a:pt x="70673" y="106843"/>
                  </a:lnTo>
                  <a:lnTo>
                    <a:pt x="71033" y="107346"/>
                  </a:lnTo>
                  <a:lnTo>
                    <a:pt x="71392" y="107838"/>
                  </a:lnTo>
                  <a:lnTo>
                    <a:pt x="71752" y="108329"/>
                  </a:lnTo>
                  <a:lnTo>
                    <a:pt x="72118" y="108809"/>
                  </a:lnTo>
                  <a:lnTo>
                    <a:pt x="72489" y="109288"/>
                  </a:lnTo>
                  <a:lnTo>
                    <a:pt x="72854" y="109744"/>
                  </a:lnTo>
                  <a:lnTo>
                    <a:pt x="73226" y="110211"/>
                  </a:lnTo>
                  <a:lnTo>
                    <a:pt x="73597" y="110654"/>
                  </a:lnTo>
                  <a:lnTo>
                    <a:pt x="73974" y="111098"/>
                  </a:lnTo>
                  <a:lnTo>
                    <a:pt x="74351" y="111529"/>
                  </a:lnTo>
                  <a:lnTo>
                    <a:pt x="74728" y="111949"/>
                  </a:lnTo>
                  <a:lnTo>
                    <a:pt x="75105" y="112368"/>
                  </a:lnTo>
                  <a:lnTo>
                    <a:pt x="75488" y="112776"/>
                  </a:lnTo>
                  <a:lnTo>
                    <a:pt x="75871" y="113172"/>
                  </a:lnTo>
                  <a:lnTo>
                    <a:pt x="76259" y="113567"/>
                  </a:lnTo>
                  <a:lnTo>
                    <a:pt x="76642" y="113951"/>
                  </a:lnTo>
                  <a:lnTo>
                    <a:pt x="77031" y="114334"/>
                  </a:lnTo>
                  <a:lnTo>
                    <a:pt x="77420" y="114706"/>
                  </a:lnTo>
                  <a:lnTo>
                    <a:pt x="77814" y="115065"/>
                  </a:lnTo>
                  <a:lnTo>
                    <a:pt x="78203" y="115425"/>
                  </a:lnTo>
                  <a:lnTo>
                    <a:pt x="78597" y="115772"/>
                  </a:lnTo>
                  <a:lnTo>
                    <a:pt x="78992" y="116108"/>
                  </a:lnTo>
                  <a:lnTo>
                    <a:pt x="79392" y="116444"/>
                  </a:lnTo>
                  <a:lnTo>
                    <a:pt x="79786" y="116767"/>
                  </a:lnTo>
                  <a:lnTo>
                    <a:pt x="80187" y="117091"/>
                  </a:lnTo>
                  <a:lnTo>
                    <a:pt x="80587" y="117403"/>
                  </a:lnTo>
                  <a:lnTo>
                    <a:pt x="80987" y="117702"/>
                  </a:lnTo>
                  <a:lnTo>
                    <a:pt x="81393" y="118002"/>
                  </a:lnTo>
                  <a:lnTo>
                    <a:pt x="81794" y="118302"/>
                  </a:lnTo>
                  <a:lnTo>
                    <a:pt x="82606" y="118865"/>
                  </a:lnTo>
                  <a:lnTo>
                    <a:pt x="83418" y="119392"/>
                  </a:lnTo>
                  <a:lnTo>
                    <a:pt x="84236" y="119908"/>
                  </a:lnTo>
                  <a:lnTo>
                    <a:pt x="85059" y="120387"/>
                  </a:lnTo>
                  <a:lnTo>
                    <a:pt x="85883" y="120855"/>
                  </a:lnTo>
                  <a:lnTo>
                    <a:pt x="86707" y="121286"/>
                  </a:lnTo>
                  <a:lnTo>
                    <a:pt x="87536" y="121694"/>
                  </a:lnTo>
                  <a:lnTo>
                    <a:pt x="88372" y="122077"/>
                  </a:lnTo>
                  <a:lnTo>
                    <a:pt x="89201" y="122437"/>
                  </a:lnTo>
                  <a:lnTo>
                    <a:pt x="90037" y="122784"/>
                  </a:lnTo>
                  <a:lnTo>
                    <a:pt x="90872" y="123096"/>
                  </a:lnTo>
                  <a:lnTo>
                    <a:pt x="91707" y="123396"/>
                  </a:lnTo>
                  <a:lnTo>
                    <a:pt x="92543" y="123671"/>
                  </a:lnTo>
                  <a:lnTo>
                    <a:pt x="93378" y="123923"/>
                  </a:lnTo>
                  <a:lnTo>
                    <a:pt x="94213" y="124151"/>
                  </a:lnTo>
                  <a:lnTo>
                    <a:pt x="95049" y="124366"/>
                  </a:lnTo>
                  <a:lnTo>
                    <a:pt x="95884" y="124558"/>
                  </a:lnTo>
                  <a:lnTo>
                    <a:pt x="96719" y="124726"/>
                  </a:lnTo>
                  <a:lnTo>
                    <a:pt x="97549" y="124882"/>
                  </a:lnTo>
                  <a:lnTo>
                    <a:pt x="98384" y="125014"/>
                  </a:lnTo>
                  <a:lnTo>
                    <a:pt x="99208" y="125133"/>
                  </a:lnTo>
                  <a:lnTo>
                    <a:pt x="100038" y="125241"/>
                  </a:lnTo>
                  <a:lnTo>
                    <a:pt x="100861" y="125325"/>
                  </a:lnTo>
                  <a:lnTo>
                    <a:pt x="101679" y="125385"/>
                  </a:lnTo>
                  <a:lnTo>
                    <a:pt x="102497" y="125445"/>
                  </a:lnTo>
                  <a:lnTo>
                    <a:pt x="103309" y="125481"/>
                  </a:lnTo>
                  <a:lnTo>
                    <a:pt x="104121" y="125505"/>
                  </a:lnTo>
                  <a:lnTo>
                    <a:pt x="105728" y="125505"/>
                  </a:lnTo>
                  <a:lnTo>
                    <a:pt x="106523" y="125481"/>
                  </a:lnTo>
                  <a:lnTo>
                    <a:pt x="107318" y="125445"/>
                  </a:lnTo>
                  <a:lnTo>
                    <a:pt x="108101" y="125397"/>
                  </a:lnTo>
                  <a:lnTo>
                    <a:pt x="108884" y="125349"/>
                  </a:lnTo>
                  <a:lnTo>
                    <a:pt x="109655" y="125277"/>
                  </a:lnTo>
                  <a:lnTo>
                    <a:pt x="110421" y="125193"/>
                  </a:lnTo>
                  <a:lnTo>
                    <a:pt x="111181" y="125110"/>
                  </a:lnTo>
                  <a:lnTo>
                    <a:pt x="111935" y="125002"/>
                  </a:lnTo>
                  <a:lnTo>
                    <a:pt x="112684" y="124894"/>
                  </a:lnTo>
                  <a:lnTo>
                    <a:pt x="113420" y="124774"/>
                  </a:lnTo>
                  <a:lnTo>
                    <a:pt x="114151" y="124642"/>
                  </a:lnTo>
                  <a:lnTo>
                    <a:pt x="114876" y="124510"/>
                  </a:lnTo>
                  <a:lnTo>
                    <a:pt x="115590" y="124366"/>
                  </a:lnTo>
                  <a:lnTo>
                    <a:pt x="116298" y="124211"/>
                  </a:lnTo>
                  <a:lnTo>
                    <a:pt x="116988" y="124055"/>
                  </a:lnTo>
                  <a:lnTo>
                    <a:pt x="117678" y="123887"/>
                  </a:lnTo>
                  <a:lnTo>
                    <a:pt x="118560" y="123659"/>
                  </a:lnTo>
                  <a:lnTo>
                    <a:pt x="119424" y="123431"/>
                  </a:lnTo>
                  <a:lnTo>
                    <a:pt x="120271" y="123192"/>
                  </a:lnTo>
                  <a:lnTo>
                    <a:pt x="121101" y="122940"/>
                  </a:lnTo>
                  <a:lnTo>
                    <a:pt x="121907" y="122688"/>
                  </a:lnTo>
                  <a:lnTo>
                    <a:pt x="122696" y="122425"/>
                  </a:lnTo>
                  <a:lnTo>
                    <a:pt x="123462" y="122161"/>
                  </a:lnTo>
                  <a:lnTo>
                    <a:pt x="124210" y="121897"/>
                  </a:lnTo>
                  <a:lnTo>
                    <a:pt x="124935" y="121634"/>
                  </a:lnTo>
                  <a:lnTo>
                    <a:pt x="125631" y="121370"/>
                  </a:lnTo>
                  <a:lnTo>
                    <a:pt x="126310" y="121106"/>
                  </a:lnTo>
                  <a:lnTo>
                    <a:pt x="126960" y="120831"/>
                  </a:lnTo>
                  <a:lnTo>
                    <a:pt x="127592" y="120567"/>
                  </a:lnTo>
                  <a:lnTo>
                    <a:pt x="128190" y="120315"/>
                  </a:lnTo>
                  <a:lnTo>
                    <a:pt x="129315" y="119812"/>
                  </a:lnTo>
                  <a:lnTo>
                    <a:pt x="130324" y="119332"/>
                  </a:lnTo>
                  <a:lnTo>
                    <a:pt x="131223" y="118889"/>
                  </a:lnTo>
                  <a:lnTo>
                    <a:pt x="131995" y="118493"/>
                  </a:lnTo>
                  <a:lnTo>
                    <a:pt x="132639" y="118158"/>
                  </a:lnTo>
                  <a:lnTo>
                    <a:pt x="133149" y="117870"/>
                  </a:lnTo>
                  <a:lnTo>
                    <a:pt x="133521" y="117666"/>
                  </a:lnTo>
                  <a:lnTo>
                    <a:pt x="133828" y="117486"/>
                  </a:lnTo>
                  <a:lnTo>
                    <a:pt x="133956" y="115005"/>
                  </a:lnTo>
                  <a:lnTo>
                    <a:pt x="134078" y="112524"/>
                  </a:lnTo>
                  <a:lnTo>
                    <a:pt x="134188" y="110055"/>
                  </a:lnTo>
                  <a:lnTo>
                    <a:pt x="134292" y="107598"/>
                  </a:lnTo>
                  <a:lnTo>
                    <a:pt x="134391" y="105141"/>
                  </a:lnTo>
                  <a:lnTo>
                    <a:pt x="134484" y="102684"/>
                  </a:lnTo>
                  <a:lnTo>
                    <a:pt x="134565" y="100251"/>
                  </a:lnTo>
                  <a:lnTo>
                    <a:pt x="134640" y="97818"/>
                  </a:lnTo>
                  <a:lnTo>
                    <a:pt x="134710" y="95396"/>
                  </a:lnTo>
                  <a:lnTo>
                    <a:pt x="134774" y="92999"/>
                  </a:lnTo>
                  <a:lnTo>
                    <a:pt x="134826" y="90602"/>
                  </a:lnTo>
                  <a:lnTo>
                    <a:pt x="134878" y="88229"/>
                  </a:lnTo>
                  <a:lnTo>
                    <a:pt x="134924" y="85868"/>
                  </a:lnTo>
                  <a:lnTo>
                    <a:pt x="134959" y="83518"/>
                  </a:lnTo>
                  <a:lnTo>
                    <a:pt x="134994" y="81193"/>
                  </a:lnTo>
                  <a:lnTo>
                    <a:pt x="135023" y="78892"/>
                  </a:lnTo>
                  <a:lnTo>
                    <a:pt x="135046" y="76614"/>
                  </a:lnTo>
                  <a:lnTo>
                    <a:pt x="135064" y="74349"/>
                  </a:lnTo>
                  <a:lnTo>
                    <a:pt x="135075" y="72108"/>
                  </a:lnTo>
                  <a:lnTo>
                    <a:pt x="135081" y="69890"/>
                  </a:lnTo>
                  <a:lnTo>
                    <a:pt x="135087" y="67697"/>
                  </a:lnTo>
                  <a:lnTo>
                    <a:pt x="135087" y="65539"/>
                  </a:lnTo>
                  <a:lnTo>
                    <a:pt x="135081" y="63394"/>
                  </a:lnTo>
                  <a:lnTo>
                    <a:pt x="135069" y="61296"/>
                  </a:lnTo>
                  <a:lnTo>
                    <a:pt x="135058" y="59211"/>
                  </a:lnTo>
                  <a:lnTo>
                    <a:pt x="135046" y="57161"/>
                  </a:lnTo>
                  <a:lnTo>
                    <a:pt x="135006" y="53170"/>
                  </a:lnTo>
                  <a:lnTo>
                    <a:pt x="134953" y="49311"/>
                  </a:lnTo>
                  <a:lnTo>
                    <a:pt x="134890" y="45595"/>
                  </a:lnTo>
                  <a:lnTo>
                    <a:pt x="134820" y="42035"/>
                  </a:lnTo>
                  <a:lnTo>
                    <a:pt x="134745" y="38631"/>
                  </a:lnTo>
                  <a:lnTo>
                    <a:pt x="134658" y="35407"/>
                  </a:lnTo>
                  <a:lnTo>
                    <a:pt x="134576" y="32374"/>
                  </a:lnTo>
                  <a:lnTo>
                    <a:pt x="134484" y="29522"/>
                  </a:lnTo>
                  <a:lnTo>
                    <a:pt x="134397" y="26873"/>
                  </a:lnTo>
                  <a:lnTo>
                    <a:pt x="134310" y="24428"/>
                  </a:lnTo>
                  <a:lnTo>
                    <a:pt x="134223" y="22210"/>
                  </a:lnTo>
                  <a:lnTo>
                    <a:pt x="134141" y="20221"/>
                  </a:lnTo>
                  <a:lnTo>
                    <a:pt x="134072" y="18459"/>
                  </a:lnTo>
                  <a:lnTo>
                    <a:pt x="133944" y="15690"/>
                  </a:lnTo>
                  <a:lnTo>
                    <a:pt x="133857" y="13976"/>
                  </a:lnTo>
                  <a:lnTo>
                    <a:pt x="133828" y="13389"/>
                  </a:lnTo>
                  <a:lnTo>
                    <a:pt x="133544" y="13269"/>
                  </a:lnTo>
                  <a:lnTo>
                    <a:pt x="132703" y="12921"/>
                  </a:lnTo>
                  <a:lnTo>
                    <a:pt x="131345" y="12370"/>
                  </a:lnTo>
                  <a:lnTo>
                    <a:pt x="130475" y="12034"/>
                  </a:lnTo>
                  <a:lnTo>
                    <a:pt x="129483" y="11663"/>
                  </a:lnTo>
                  <a:lnTo>
                    <a:pt x="128375" y="11255"/>
                  </a:lnTo>
                  <a:lnTo>
                    <a:pt x="127157" y="10812"/>
                  </a:lnTo>
                  <a:lnTo>
                    <a:pt x="125823" y="10344"/>
                  </a:lnTo>
                  <a:lnTo>
                    <a:pt x="124384" y="9853"/>
                  </a:lnTo>
                  <a:lnTo>
                    <a:pt x="122835" y="9337"/>
                  </a:lnTo>
                  <a:lnTo>
                    <a:pt x="121194" y="8798"/>
                  </a:lnTo>
                  <a:lnTo>
                    <a:pt x="119448" y="8259"/>
                  </a:lnTo>
                  <a:lnTo>
                    <a:pt x="117614" y="7707"/>
                  </a:lnTo>
                  <a:lnTo>
                    <a:pt x="116443" y="7360"/>
                  </a:lnTo>
                  <a:lnTo>
                    <a:pt x="115236" y="7024"/>
                  </a:lnTo>
                  <a:lnTo>
                    <a:pt x="114000" y="6677"/>
                  </a:lnTo>
                  <a:lnTo>
                    <a:pt x="112736" y="6329"/>
                  </a:lnTo>
                  <a:lnTo>
                    <a:pt x="111436" y="5981"/>
                  </a:lnTo>
                  <a:lnTo>
                    <a:pt x="110108" y="5646"/>
                  </a:lnTo>
                  <a:lnTo>
                    <a:pt x="108751" y="5298"/>
                  </a:lnTo>
                  <a:lnTo>
                    <a:pt x="107364" y="4963"/>
                  </a:lnTo>
                  <a:lnTo>
                    <a:pt x="105949" y="4627"/>
                  </a:lnTo>
                  <a:lnTo>
                    <a:pt x="104504" y="4303"/>
                  </a:lnTo>
                  <a:lnTo>
                    <a:pt x="103037" y="3980"/>
                  </a:lnTo>
                  <a:lnTo>
                    <a:pt x="101546" y="3668"/>
                  </a:lnTo>
                  <a:lnTo>
                    <a:pt x="100026" y="3356"/>
                  </a:lnTo>
                  <a:lnTo>
                    <a:pt x="98489" y="3057"/>
                  </a:lnTo>
                  <a:lnTo>
                    <a:pt x="96922" y="2769"/>
                  </a:lnTo>
                  <a:lnTo>
                    <a:pt x="95333" y="2481"/>
                  </a:lnTo>
                  <a:lnTo>
                    <a:pt x="93726" y="2218"/>
                  </a:lnTo>
                  <a:lnTo>
                    <a:pt x="92096" y="1954"/>
                  </a:lnTo>
                  <a:lnTo>
                    <a:pt x="90449" y="1714"/>
                  </a:lnTo>
                  <a:lnTo>
                    <a:pt x="88778" y="1475"/>
                  </a:lnTo>
                  <a:lnTo>
                    <a:pt x="87096" y="1259"/>
                  </a:lnTo>
                  <a:lnTo>
                    <a:pt x="85390" y="1055"/>
                  </a:lnTo>
                  <a:lnTo>
                    <a:pt x="83667" y="863"/>
                  </a:lnTo>
                  <a:lnTo>
                    <a:pt x="81933" y="696"/>
                  </a:lnTo>
                  <a:lnTo>
                    <a:pt x="80175" y="540"/>
                  </a:lnTo>
                  <a:lnTo>
                    <a:pt x="78412" y="396"/>
                  </a:lnTo>
                  <a:lnTo>
                    <a:pt x="76631" y="288"/>
                  </a:lnTo>
                  <a:lnTo>
                    <a:pt x="74838" y="180"/>
                  </a:lnTo>
                  <a:lnTo>
                    <a:pt x="73028" y="108"/>
                  </a:lnTo>
                  <a:lnTo>
                    <a:pt x="71213" y="48"/>
                  </a:lnTo>
                  <a:lnTo>
                    <a:pt x="69385" y="12"/>
                  </a:lnTo>
                  <a:lnTo>
                    <a:pt x="67546" y="0"/>
                  </a:lnTo>
                  <a:close/>
                </a:path>
              </a:pathLst>
            </a:custGeom>
            <a:solidFill>
              <a:srgbClr val="EDF8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4"/>
            <p:cNvSpPr/>
            <p:nvPr/>
          </p:nvSpPr>
          <p:spPr>
            <a:xfrm>
              <a:off x="-2630800" y="-11013975"/>
              <a:ext cx="3377175" cy="3137650"/>
            </a:xfrm>
            <a:custGeom>
              <a:avLst/>
              <a:gdLst/>
              <a:ahLst/>
              <a:cxnLst/>
              <a:rect l="l" t="t" r="r" b="b"/>
              <a:pathLst>
                <a:path w="135087" h="125506" fill="none" extrusionOk="0">
                  <a:moveTo>
                    <a:pt x="133828" y="117486"/>
                  </a:moveTo>
                  <a:lnTo>
                    <a:pt x="133828" y="117486"/>
                  </a:lnTo>
                  <a:lnTo>
                    <a:pt x="133521" y="117666"/>
                  </a:lnTo>
                  <a:lnTo>
                    <a:pt x="133149" y="117870"/>
                  </a:lnTo>
                  <a:lnTo>
                    <a:pt x="132639" y="118158"/>
                  </a:lnTo>
                  <a:lnTo>
                    <a:pt x="131995" y="118493"/>
                  </a:lnTo>
                  <a:lnTo>
                    <a:pt x="131223" y="118889"/>
                  </a:lnTo>
                  <a:lnTo>
                    <a:pt x="130324" y="119332"/>
                  </a:lnTo>
                  <a:lnTo>
                    <a:pt x="129315" y="119812"/>
                  </a:lnTo>
                  <a:lnTo>
                    <a:pt x="128190" y="120315"/>
                  </a:lnTo>
                  <a:lnTo>
                    <a:pt x="127592" y="120567"/>
                  </a:lnTo>
                  <a:lnTo>
                    <a:pt x="126960" y="120831"/>
                  </a:lnTo>
                  <a:lnTo>
                    <a:pt x="126310" y="121106"/>
                  </a:lnTo>
                  <a:lnTo>
                    <a:pt x="125631" y="121370"/>
                  </a:lnTo>
                  <a:lnTo>
                    <a:pt x="124935" y="121634"/>
                  </a:lnTo>
                  <a:lnTo>
                    <a:pt x="124210" y="121897"/>
                  </a:lnTo>
                  <a:lnTo>
                    <a:pt x="123462" y="122161"/>
                  </a:lnTo>
                  <a:lnTo>
                    <a:pt x="122696" y="122425"/>
                  </a:lnTo>
                  <a:lnTo>
                    <a:pt x="121907" y="122688"/>
                  </a:lnTo>
                  <a:lnTo>
                    <a:pt x="121101" y="122940"/>
                  </a:lnTo>
                  <a:lnTo>
                    <a:pt x="120271" y="123192"/>
                  </a:lnTo>
                  <a:lnTo>
                    <a:pt x="119424" y="123431"/>
                  </a:lnTo>
                  <a:lnTo>
                    <a:pt x="118560" y="123659"/>
                  </a:lnTo>
                  <a:lnTo>
                    <a:pt x="117678" y="123887"/>
                  </a:lnTo>
                  <a:lnTo>
                    <a:pt x="117678" y="123887"/>
                  </a:lnTo>
                  <a:lnTo>
                    <a:pt x="116988" y="124055"/>
                  </a:lnTo>
                  <a:lnTo>
                    <a:pt x="116298" y="124211"/>
                  </a:lnTo>
                  <a:lnTo>
                    <a:pt x="115590" y="124366"/>
                  </a:lnTo>
                  <a:lnTo>
                    <a:pt x="114876" y="124510"/>
                  </a:lnTo>
                  <a:lnTo>
                    <a:pt x="114151" y="124642"/>
                  </a:lnTo>
                  <a:lnTo>
                    <a:pt x="113420" y="124774"/>
                  </a:lnTo>
                  <a:lnTo>
                    <a:pt x="112684" y="124894"/>
                  </a:lnTo>
                  <a:lnTo>
                    <a:pt x="111935" y="125002"/>
                  </a:lnTo>
                  <a:lnTo>
                    <a:pt x="111181" y="125110"/>
                  </a:lnTo>
                  <a:lnTo>
                    <a:pt x="110421" y="125193"/>
                  </a:lnTo>
                  <a:lnTo>
                    <a:pt x="109655" y="125277"/>
                  </a:lnTo>
                  <a:lnTo>
                    <a:pt x="108884" y="125349"/>
                  </a:lnTo>
                  <a:lnTo>
                    <a:pt x="108101" y="125397"/>
                  </a:lnTo>
                  <a:lnTo>
                    <a:pt x="107318" y="125445"/>
                  </a:lnTo>
                  <a:lnTo>
                    <a:pt x="106523" y="125481"/>
                  </a:lnTo>
                  <a:lnTo>
                    <a:pt x="105728" y="125505"/>
                  </a:lnTo>
                  <a:lnTo>
                    <a:pt x="104928" y="125505"/>
                  </a:lnTo>
                  <a:lnTo>
                    <a:pt x="104121" y="125505"/>
                  </a:lnTo>
                  <a:lnTo>
                    <a:pt x="103309" y="125481"/>
                  </a:lnTo>
                  <a:lnTo>
                    <a:pt x="102497" y="125445"/>
                  </a:lnTo>
                  <a:lnTo>
                    <a:pt x="101679" y="125385"/>
                  </a:lnTo>
                  <a:lnTo>
                    <a:pt x="100861" y="125325"/>
                  </a:lnTo>
                  <a:lnTo>
                    <a:pt x="100038" y="125241"/>
                  </a:lnTo>
                  <a:lnTo>
                    <a:pt x="99208" y="125133"/>
                  </a:lnTo>
                  <a:lnTo>
                    <a:pt x="98384" y="125014"/>
                  </a:lnTo>
                  <a:lnTo>
                    <a:pt x="97549" y="124882"/>
                  </a:lnTo>
                  <a:lnTo>
                    <a:pt x="96719" y="124726"/>
                  </a:lnTo>
                  <a:lnTo>
                    <a:pt x="95884" y="124558"/>
                  </a:lnTo>
                  <a:lnTo>
                    <a:pt x="95049" y="124366"/>
                  </a:lnTo>
                  <a:lnTo>
                    <a:pt x="94213" y="124151"/>
                  </a:lnTo>
                  <a:lnTo>
                    <a:pt x="93378" y="123923"/>
                  </a:lnTo>
                  <a:lnTo>
                    <a:pt x="92543" y="123671"/>
                  </a:lnTo>
                  <a:lnTo>
                    <a:pt x="91707" y="123396"/>
                  </a:lnTo>
                  <a:lnTo>
                    <a:pt x="90872" y="123096"/>
                  </a:lnTo>
                  <a:lnTo>
                    <a:pt x="90037" y="122784"/>
                  </a:lnTo>
                  <a:lnTo>
                    <a:pt x="89201" y="122437"/>
                  </a:lnTo>
                  <a:lnTo>
                    <a:pt x="88372" y="122077"/>
                  </a:lnTo>
                  <a:lnTo>
                    <a:pt x="87536" y="121694"/>
                  </a:lnTo>
                  <a:lnTo>
                    <a:pt x="86707" y="121286"/>
                  </a:lnTo>
                  <a:lnTo>
                    <a:pt x="85883" y="120855"/>
                  </a:lnTo>
                  <a:lnTo>
                    <a:pt x="85059" y="120387"/>
                  </a:lnTo>
                  <a:lnTo>
                    <a:pt x="84236" y="119908"/>
                  </a:lnTo>
                  <a:lnTo>
                    <a:pt x="83418" y="119392"/>
                  </a:lnTo>
                  <a:lnTo>
                    <a:pt x="82606" y="118865"/>
                  </a:lnTo>
                  <a:lnTo>
                    <a:pt x="81794" y="118302"/>
                  </a:lnTo>
                  <a:lnTo>
                    <a:pt x="81393" y="118002"/>
                  </a:lnTo>
                  <a:lnTo>
                    <a:pt x="80987" y="117702"/>
                  </a:lnTo>
                  <a:lnTo>
                    <a:pt x="80587" y="117403"/>
                  </a:lnTo>
                  <a:lnTo>
                    <a:pt x="80187" y="117091"/>
                  </a:lnTo>
                  <a:lnTo>
                    <a:pt x="79786" y="116767"/>
                  </a:lnTo>
                  <a:lnTo>
                    <a:pt x="79392" y="116444"/>
                  </a:lnTo>
                  <a:lnTo>
                    <a:pt x="78992" y="116108"/>
                  </a:lnTo>
                  <a:lnTo>
                    <a:pt x="78597" y="115772"/>
                  </a:lnTo>
                  <a:lnTo>
                    <a:pt x="78203" y="115425"/>
                  </a:lnTo>
                  <a:lnTo>
                    <a:pt x="77814" y="115065"/>
                  </a:lnTo>
                  <a:lnTo>
                    <a:pt x="77420" y="114706"/>
                  </a:lnTo>
                  <a:lnTo>
                    <a:pt x="77031" y="114334"/>
                  </a:lnTo>
                  <a:lnTo>
                    <a:pt x="76642" y="113951"/>
                  </a:lnTo>
                  <a:lnTo>
                    <a:pt x="76259" y="113567"/>
                  </a:lnTo>
                  <a:lnTo>
                    <a:pt x="75871" y="113172"/>
                  </a:lnTo>
                  <a:lnTo>
                    <a:pt x="75488" y="112776"/>
                  </a:lnTo>
                  <a:lnTo>
                    <a:pt x="75105" y="112368"/>
                  </a:lnTo>
                  <a:lnTo>
                    <a:pt x="74728" y="111949"/>
                  </a:lnTo>
                  <a:lnTo>
                    <a:pt x="74351" y="111529"/>
                  </a:lnTo>
                  <a:lnTo>
                    <a:pt x="73974" y="111098"/>
                  </a:lnTo>
                  <a:lnTo>
                    <a:pt x="73597" y="110654"/>
                  </a:lnTo>
                  <a:lnTo>
                    <a:pt x="73226" y="110211"/>
                  </a:lnTo>
                  <a:lnTo>
                    <a:pt x="72854" y="109744"/>
                  </a:lnTo>
                  <a:lnTo>
                    <a:pt x="72489" y="109288"/>
                  </a:lnTo>
                  <a:lnTo>
                    <a:pt x="72118" y="108809"/>
                  </a:lnTo>
                  <a:lnTo>
                    <a:pt x="71752" y="108329"/>
                  </a:lnTo>
                  <a:lnTo>
                    <a:pt x="71392" y="107838"/>
                  </a:lnTo>
                  <a:lnTo>
                    <a:pt x="71033" y="107346"/>
                  </a:lnTo>
                  <a:lnTo>
                    <a:pt x="70673" y="106843"/>
                  </a:lnTo>
                  <a:lnTo>
                    <a:pt x="70313" y="106328"/>
                  </a:lnTo>
                  <a:lnTo>
                    <a:pt x="69960" y="105800"/>
                  </a:lnTo>
                  <a:lnTo>
                    <a:pt x="69612" y="105273"/>
                  </a:lnTo>
                  <a:lnTo>
                    <a:pt x="69258" y="104733"/>
                  </a:lnTo>
                  <a:lnTo>
                    <a:pt x="68910" y="104182"/>
                  </a:lnTo>
                  <a:lnTo>
                    <a:pt x="68567" y="103619"/>
                  </a:lnTo>
                  <a:lnTo>
                    <a:pt x="68225" y="103055"/>
                  </a:lnTo>
                  <a:lnTo>
                    <a:pt x="67883" y="102480"/>
                  </a:lnTo>
                  <a:lnTo>
                    <a:pt x="67546" y="101893"/>
                  </a:lnTo>
                  <a:lnTo>
                    <a:pt x="67546" y="101893"/>
                  </a:lnTo>
                  <a:lnTo>
                    <a:pt x="66989" y="102852"/>
                  </a:lnTo>
                  <a:lnTo>
                    <a:pt x="66421" y="103799"/>
                  </a:lnTo>
                  <a:lnTo>
                    <a:pt x="65847" y="104709"/>
                  </a:lnTo>
                  <a:lnTo>
                    <a:pt x="65267" y="105596"/>
                  </a:lnTo>
                  <a:lnTo>
                    <a:pt x="64681" y="106459"/>
                  </a:lnTo>
                  <a:lnTo>
                    <a:pt x="64089" y="107310"/>
                  </a:lnTo>
                  <a:lnTo>
                    <a:pt x="63492" y="108125"/>
                  </a:lnTo>
                  <a:lnTo>
                    <a:pt x="62888" y="108917"/>
                  </a:lnTo>
                  <a:lnTo>
                    <a:pt x="62279" y="109696"/>
                  </a:lnTo>
                  <a:lnTo>
                    <a:pt x="61670" y="110451"/>
                  </a:lnTo>
                  <a:lnTo>
                    <a:pt x="61049" y="111182"/>
                  </a:lnTo>
                  <a:lnTo>
                    <a:pt x="60423" y="111889"/>
                  </a:lnTo>
                  <a:lnTo>
                    <a:pt x="59796" y="112572"/>
                  </a:lnTo>
                  <a:lnTo>
                    <a:pt x="59164" y="113231"/>
                  </a:lnTo>
                  <a:lnTo>
                    <a:pt x="58526" y="113879"/>
                  </a:lnTo>
                  <a:lnTo>
                    <a:pt x="57882" y="114502"/>
                  </a:lnTo>
                  <a:lnTo>
                    <a:pt x="57238" y="115101"/>
                  </a:lnTo>
                  <a:lnTo>
                    <a:pt x="56588" y="115689"/>
                  </a:lnTo>
                  <a:lnTo>
                    <a:pt x="55933" y="116252"/>
                  </a:lnTo>
                  <a:lnTo>
                    <a:pt x="55277" y="116791"/>
                  </a:lnTo>
                  <a:lnTo>
                    <a:pt x="54616" y="117319"/>
                  </a:lnTo>
                  <a:lnTo>
                    <a:pt x="53955" y="117822"/>
                  </a:lnTo>
                  <a:lnTo>
                    <a:pt x="53288" y="118302"/>
                  </a:lnTo>
                  <a:lnTo>
                    <a:pt x="52615" y="118769"/>
                  </a:lnTo>
                  <a:lnTo>
                    <a:pt x="51942" y="119224"/>
                  </a:lnTo>
                  <a:lnTo>
                    <a:pt x="51269" y="119656"/>
                  </a:lnTo>
                  <a:lnTo>
                    <a:pt x="50590" y="120063"/>
                  </a:lnTo>
                  <a:lnTo>
                    <a:pt x="49911" y="120459"/>
                  </a:lnTo>
                  <a:lnTo>
                    <a:pt x="49233" y="120843"/>
                  </a:lnTo>
                  <a:lnTo>
                    <a:pt x="48548" y="121202"/>
                  </a:lnTo>
                  <a:lnTo>
                    <a:pt x="47864" y="121550"/>
                  </a:lnTo>
                  <a:lnTo>
                    <a:pt x="47173" y="121873"/>
                  </a:lnTo>
                  <a:lnTo>
                    <a:pt x="46489" y="122185"/>
                  </a:lnTo>
                  <a:lnTo>
                    <a:pt x="45799" y="122485"/>
                  </a:lnTo>
                  <a:lnTo>
                    <a:pt x="45108" y="122760"/>
                  </a:lnTo>
                  <a:lnTo>
                    <a:pt x="44418" y="123024"/>
                  </a:lnTo>
                  <a:lnTo>
                    <a:pt x="43728" y="123276"/>
                  </a:lnTo>
                  <a:lnTo>
                    <a:pt x="43037" y="123503"/>
                  </a:lnTo>
                  <a:lnTo>
                    <a:pt x="42347" y="123731"/>
                  </a:lnTo>
                  <a:lnTo>
                    <a:pt x="41657" y="123935"/>
                  </a:lnTo>
                  <a:lnTo>
                    <a:pt x="40966" y="124127"/>
                  </a:lnTo>
                  <a:lnTo>
                    <a:pt x="40276" y="124306"/>
                  </a:lnTo>
                  <a:lnTo>
                    <a:pt x="39586" y="124474"/>
                  </a:lnTo>
                  <a:lnTo>
                    <a:pt x="38895" y="124618"/>
                  </a:lnTo>
                  <a:lnTo>
                    <a:pt x="38205" y="124762"/>
                  </a:lnTo>
                  <a:lnTo>
                    <a:pt x="37515" y="124882"/>
                  </a:lnTo>
                  <a:lnTo>
                    <a:pt x="36830" y="125002"/>
                  </a:lnTo>
                  <a:lnTo>
                    <a:pt x="36146" y="125098"/>
                  </a:lnTo>
                  <a:lnTo>
                    <a:pt x="35461" y="125193"/>
                  </a:lnTo>
                  <a:lnTo>
                    <a:pt x="34777" y="125265"/>
                  </a:lnTo>
                  <a:lnTo>
                    <a:pt x="34098" y="125337"/>
                  </a:lnTo>
                  <a:lnTo>
                    <a:pt x="33419" y="125385"/>
                  </a:lnTo>
                  <a:lnTo>
                    <a:pt x="32741" y="125433"/>
                  </a:lnTo>
                  <a:lnTo>
                    <a:pt x="32068" y="125469"/>
                  </a:lnTo>
                  <a:lnTo>
                    <a:pt x="31401" y="125493"/>
                  </a:lnTo>
                  <a:lnTo>
                    <a:pt x="30728" y="125505"/>
                  </a:lnTo>
                  <a:lnTo>
                    <a:pt x="30066" y="125505"/>
                  </a:lnTo>
                  <a:lnTo>
                    <a:pt x="29405" y="125505"/>
                  </a:lnTo>
                  <a:lnTo>
                    <a:pt x="28744" y="125481"/>
                  </a:lnTo>
                  <a:lnTo>
                    <a:pt x="28088" y="125457"/>
                  </a:lnTo>
                  <a:lnTo>
                    <a:pt x="27439" y="125433"/>
                  </a:lnTo>
                  <a:lnTo>
                    <a:pt x="26789" y="125385"/>
                  </a:lnTo>
                  <a:lnTo>
                    <a:pt x="26145" y="125337"/>
                  </a:lnTo>
                  <a:lnTo>
                    <a:pt x="25507" y="125277"/>
                  </a:lnTo>
                  <a:lnTo>
                    <a:pt x="24869" y="125217"/>
                  </a:lnTo>
                  <a:lnTo>
                    <a:pt x="24236" y="125145"/>
                  </a:lnTo>
                  <a:lnTo>
                    <a:pt x="23610" y="125062"/>
                  </a:lnTo>
                  <a:lnTo>
                    <a:pt x="22989" y="124978"/>
                  </a:lnTo>
                  <a:lnTo>
                    <a:pt x="21765" y="124786"/>
                  </a:lnTo>
                  <a:lnTo>
                    <a:pt x="20559" y="124570"/>
                  </a:lnTo>
                  <a:lnTo>
                    <a:pt x="19375" y="124342"/>
                  </a:lnTo>
                  <a:lnTo>
                    <a:pt x="18215" y="124079"/>
                  </a:lnTo>
                  <a:lnTo>
                    <a:pt x="17084" y="123803"/>
                  </a:lnTo>
                  <a:lnTo>
                    <a:pt x="15982" y="123515"/>
                  </a:lnTo>
                  <a:lnTo>
                    <a:pt x="14903" y="123216"/>
                  </a:lnTo>
                  <a:lnTo>
                    <a:pt x="13859" y="122892"/>
                  </a:lnTo>
                  <a:lnTo>
                    <a:pt x="12843" y="122569"/>
                  </a:lnTo>
                  <a:lnTo>
                    <a:pt x="11857" y="122245"/>
                  </a:lnTo>
                  <a:lnTo>
                    <a:pt x="10912" y="121909"/>
                  </a:lnTo>
                  <a:lnTo>
                    <a:pt x="9995" y="121574"/>
                  </a:lnTo>
                  <a:lnTo>
                    <a:pt x="9119" y="121238"/>
                  </a:lnTo>
                  <a:lnTo>
                    <a:pt x="8284" y="120890"/>
                  </a:lnTo>
                  <a:lnTo>
                    <a:pt x="7489" y="120567"/>
                  </a:lnTo>
                  <a:lnTo>
                    <a:pt x="6729" y="120231"/>
                  </a:lnTo>
                  <a:lnTo>
                    <a:pt x="6016" y="119920"/>
                  </a:lnTo>
                  <a:lnTo>
                    <a:pt x="5349" y="119608"/>
                  </a:lnTo>
                  <a:lnTo>
                    <a:pt x="4728" y="119308"/>
                  </a:lnTo>
                  <a:lnTo>
                    <a:pt x="4148" y="119033"/>
                  </a:lnTo>
                  <a:lnTo>
                    <a:pt x="3138" y="118517"/>
                  </a:lnTo>
                  <a:lnTo>
                    <a:pt x="2338" y="118098"/>
                  </a:lnTo>
                  <a:lnTo>
                    <a:pt x="1752" y="117762"/>
                  </a:lnTo>
                  <a:lnTo>
                    <a:pt x="1265" y="117486"/>
                  </a:lnTo>
                  <a:lnTo>
                    <a:pt x="1265" y="117486"/>
                  </a:lnTo>
                  <a:lnTo>
                    <a:pt x="1178" y="115832"/>
                  </a:lnTo>
                  <a:lnTo>
                    <a:pt x="1096" y="114178"/>
                  </a:lnTo>
                  <a:lnTo>
                    <a:pt x="940" y="110882"/>
                  </a:lnTo>
                  <a:lnTo>
                    <a:pt x="801" y="107598"/>
                  </a:lnTo>
                  <a:lnTo>
                    <a:pt x="667" y="104326"/>
                  </a:lnTo>
                  <a:lnTo>
                    <a:pt x="551" y="101066"/>
                  </a:lnTo>
                  <a:lnTo>
                    <a:pt x="453" y="97818"/>
                  </a:lnTo>
                  <a:lnTo>
                    <a:pt x="360" y="94605"/>
                  </a:lnTo>
                  <a:lnTo>
                    <a:pt x="279" y="91405"/>
                  </a:lnTo>
                  <a:lnTo>
                    <a:pt x="209" y="88229"/>
                  </a:lnTo>
                  <a:lnTo>
                    <a:pt x="151" y="85088"/>
                  </a:lnTo>
                  <a:lnTo>
                    <a:pt x="104" y="81972"/>
                  </a:lnTo>
                  <a:lnTo>
                    <a:pt x="64" y="78892"/>
                  </a:lnTo>
                  <a:lnTo>
                    <a:pt x="35" y="75859"/>
                  </a:lnTo>
                  <a:lnTo>
                    <a:pt x="17" y="72851"/>
                  </a:lnTo>
                  <a:lnTo>
                    <a:pt x="6" y="69890"/>
                  </a:lnTo>
                  <a:lnTo>
                    <a:pt x="0" y="66978"/>
                  </a:lnTo>
                  <a:lnTo>
                    <a:pt x="0" y="66978"/>
                  </a:lnTo>
                  <a:lnTo>
                    <a:pt x="6" y="64113"/>
                  </a:lnTo>
                  <a:lnTo>
                    <a:pt x="17" y="61296"/>
                  </a:lnTo>
                  <a:lnTo>
                    <a:pt x="35" y="58528"/>
                  </a:lnTo>
                  <a:lnTo>
                    <a:pt x="58" y="55819"/>
                  </a:lnTo>
                  <a:lnTo>
                    <a:pt x="87" y="53170"/>
                  </a:lnTo>
                  <a:lnTo>
                    <a:pt x="116" y="50581"/>
                  </a:lnTo>
                  <a:lnTo>
                    <a:pt x="157" y="48052"/>
                  </a:lnTo>
                  <a:lnTo>
                    <a:pt x="197" y="45595"/>
                  </a:lnTo>
                  <a:lnTo>
                    <a:pt x="244" y="43198"/>
                  </a:lnTo>
                  <a:lnTo>
                    <a:pt x="296" y="40884"/>
                  </a:lnTo>
                  <a:lnTo>
                    <a:pt x="348" y="38643"/>
                  </a:lnTo>
                  <a:lnTo>
                    <a:pt x="400" y="36474"/>
                  </a:lnTo>
                  <a:lnTo>
                    <a:pt x="458" y="34376"/>
                  </a:lnTo>
                  <a:lnTo>
                    <a:pt x="516" y="32374"/>
                  </a:lnTo>
                  <a:lnTo>
                    <a:pt x="632" y="28623"/>
                  </a:lnTo>
                  <a:lnTo>
                    <a:pt x="754" y="25219"/>
                  </a:lnTo>
                  <a:lnTo>
                    <a:pt x="864" y="22210"/>
                  </a:lnTo>
                  <a:lnTo>
                    <a:pt x="975" y="19609"/>
                  </a:lnTo>
                  <a:lnTo>
                    <a:pt x="1067" y="17428"/>
                  </a:lnTo>
                  <a:lnTo>
                    <a:pt x="1149" y="15690"/>
                  </a:lnTo>
                  <a:lnTo>
                    <a:pt x="1212" y="14431"/>
                  </a:lnTo>
                  <a:lnTo>
                    <a:pt x="1265" y="13389"/>
                  </a:lnTo>
                  <a:lnTo>
                    <a:pt x="1265" y="13389"/>
                  </a:lnTo>
                  <a:lnTo>
                    <a:pt x="1619" y="13245"/>
                  </a:lnTo>
                  <a:lnTo>
                    <a:pt x="2651" y="12813"/>
                  </a:lnTo>
                  <a:lnTo>
                    <a:pt x="3411" y="12514"/>
                  </a:lnTo>
                  <a:lnTo>
                    <a:pt x="4322" y="12154"/>
                  </a:lnTo>
                  <a:lnTo>
                    <a:pt x="5389" y="11747"/>
                  </a:lnTo>
                  <a:lnTo>
                    <a:pt x="6602" y="11303"/>
                  </a:lnTo>
                  <a:lnTo>
                    <a:pt x="7959" y="10812"/>
                  </a:lnTo>
                  <a:lnTo>
                    <a:pt x="9450" y="10284"/>
                  </a:lnTo>
                  <a:lnTo>
                    <a:pt x="11074" y="9733"/>
                  </a:lnTo>
                  <a:lnTo>
                    <a:pt x="12826" y="9158"/>
                  </a:lnTo>
                  <a:lnTo>
                    <a:pt x="14700" y="8558"/>
                  </a:lnTo>
                  <a:lnTo>
                    <a:pt x="16695" y="7947"/>
                  </a:lnTo>
                  <a:lnTo>
                    <a:pt x="18801" y="7324"/>
                  </a:lnTo>
                  <a:lnTo>
                    <a:pt x="21023" y="6701"/>
                  </a:lnTo>
                  <a:lnTo>
                    <a:pt x="22171" y="6377"/>
                  </a:lnTo>
                  <a:lnTo>
                    <a:pt x="23343" y="6065"/>
                  </a:lnTo>
                  <a:lnTo>
                    <a:pt x="24544" y="5754"/>
                  </a:lnTo>
                  <a:lnTo>
                    <a:pt x="25762" y="5442"/>
                  </a:lnTo>
                  <a:lnTo>
                    <a:pt x="27009" y="5142"/>
                  </a:lnTo>
                  <a:lnTo>
                    <a:pt x="28280" y="4831"/>
                  </a:lnTo>
                  <a:lnTo>
                    <a:pt x="29573" y="4531"/>
                  </a:lnTo>
                  <a:lnTo>
                    <a:pt x="30890" y="4243"/>
                  </a:lnTo>
                  <a:lnTo>
                    <a:pt x="32224" y="3944"/>
                  </a:lnTo>
                  <a:lnTo>
                    <a:pt x="33582" y="3656"/>
                  </a:lnTo>
                  <a:lnTo>
                    <a:pt x="34962" y="3380"/>
                  </a:lnTo>
                  <a:lnTo>
                    <a:pt x="36355" y="3105"/>
                  </a:lnTo>
                  <a:lnTo>
                    <a:pt x="37776" y="2841"/>
                  </a:lnTo>
                  <a:lnTo>
                    <a:pt x="39209" y="2577"/>
                  </a:lnTo>
                  <a:lnTo>
                    <a:pt x="40659" y="2338"/>
                  </a:lnTo>
                  <a:lnTo>
                    <a:pt x="42132" y="2098"/>
                  </a:lnTo>
                  <a:lnTo>
                    <a:pt x="43617" y="1858"/>
                  </a:lnTo>
                  <a:lnTo>
                    <a:pt x="45120" y="1642"/>
                  </a:lnTo>
                  <a:lnTo>
                    <a:pt x="46640" y="1439"/>
                  </a:lnTo>
                  <a:lnTo>
                    <a:pt x="48177" y="1235"/>
                  </a:lnTo>
                  <a:lnTo>
                    <a:pt x="49726" y="1055"/>
                  </a:lnTo>
                  <a:lnTo>
                    <a:pt x="51286" y="875"/>
                  </a:lnTo>
                  <a:lnTo>
                    <a:pt x="52864" y="720"/>
                  </a:lnTo>
                  <a:lnTo>
                    <a:pt x="54448" y="576"/>
                  </a:lnTo>
                  <a:lnTo>
                    <a:pt x="56049" y="444"/>
                  </a:lnTo>
                  <a:lnTo>
                    <a:pt x="57662" y="336"/>
                  </a:lnTo>
                  <a:lnTo>
                    <a:pt x="59286" y="240"/>
                  </a:lnTo>
                  <a:lnTo>
                    <a:pt x="60922" y="156"/>
                  </a:lnTo>
                  <a:lnTo>
                    <a:pt x="62563" y="84"/>
                  </a:lnTo>
                  <a:lnTo>
                    <a:pt x="64217" y="36"/>
                  </a:lnTo>
                  <a:lnTo>
                    <a:pt x="65876" y="12"/>
                  </a:lnTo>
                  <a:lnTo>
                    <a:pt x="67546" y="0"/>
                  </a:lnTo>
                  <a:lnTo>
                    <a:pt x="67546" y="0"/>
                  </a:lnTo>
                  <a:lnTo>
                    <a:pt x="69385" y="12"/>
                  </a:lnTo>
                  <a:lnTo>
                    <a:pt x="71213" y="48"/>
                  </a:lnTo>
                  <a:lnTo>
                    <a:pt x="73028" y="108"/>
                  </a:lnTo>
                  <a:lnTo>
                    <a:pt x="74838" y="180"/>
                  </a:lnTo>
                  <a:lnTo>
                    <a:pt x="76631" y="288"/>
                  </a:lnTo>
                  <a:lnTo>
                    <a:pt x="78412" y="396"/>
                  </a:lnTo>
                  <a:lnTo>
                    <a:pt x="80175" y="540"/>
                  </a:lnTo>
                  <a:lnTo>
                    <a:pt x="81933" y="696"/>
                  </a:lnTo>
                  <a:lnTo>
                    <a:pt x="83667" y="863"/>
                  </a:lnTo>
                  <a:lnTo>
                    <a:pt x="85390" y="1055"/>
                  </a:lnTo>
                  <a:lnTo>
                    <a:pt x="87096" y="1259"/>
                  </a:lnTo>
                  <a:lnTo>
                    <a:pt x="88778" y="1475"/>
                  </a:lnTo>
                  <a:lnTo>
                    <a:pt x="90449" y="1714"/>
                  </a:lnTo>
                  <a:lnTo>
                    <a:pt x="92096" y="1954"/>
                  </a:lnTo>
                  <a:lnTo>
                    <a:pt x="93726" y="2218"/>
                  </a:lnTo>
                  <a:lnTo>
                    <a:pt x="95333" y="2481"/>
                  </a:lnTo>
                  <a:lnTo>
                    <a:pt x="96922" y="2769"/>
                  </a:lnTo>
                  <a:lnTo>
                    <a:pt x="98489" y="3057"/>
                  </a:lnTo>
                  <a:lnTo>
                    <a:pt x="100026" y="3356"/>
                  </a:lnTo>
                  <a:lnTo>
                    <a:pt x="101546" y="3668"/>
                  </a:lnTo>
                  <a:lnTo>
                    <a:pt x="103037" y="3980"/>
                  </a:lnTo>
                  <a:lnTo>
                    <a:pt x="104504" y="4303"/>
                  </a:lnTo>
                  <a:lnTo>
                    <a:pt x="105949" y="4627"/>
                  </a:lnTo>
                  <a:lnTo>
                    <a:pt x="107364" y="4963"/>
                  </a:lnTo>
                  <a:lnTo>
                    <a:pt x="108751" y="5298"/>
                  </a:lnTo>
                  <a:lnTo>
                    <a:pt x="110108" y="5646"/>
                  </a:lnTo>
                  <a:lnTo>
                    <a:pt x="111436" y="5981"/>
                  </a:lnTo>
                  <a:lnTo>
                    <a:pt x="112736" y="6329"/>
                  </a:lnTo>
                  <a:lnTo>
                    <a:pt x="114000" y="6677"/>
                  </a:lnTo>
                  <a:lnTo>
                    <a:pt x="115236" y="7024"/>
                  </a:lnTo>
                  <a:lnTo>
                    <a:pt x="116443" y="7360"/>
                  </a:lnTo>
                  <a:lnTo>
                    <a:pt x="117614" y="7707"/>
                  </a:lnTo>
                  <a:lnTo>
                    <a:pt x="117614" y="7707"/>
                  </a:lnTo>
                  <a:lnTo>
                    <a:pt x="119448" y="8259"/>
                  </a:lnTo>
                  <a:lnTo>
                    <a:pt x="121194" y="8798"/>
                  </a:lnTo>
                  <a:lnTo>
                    <a:pt x="122835" y="9337"/>
                  </a:lnTo>
                  <a:lnTo>
                    <a:pt x="124384" y="9853"/>
                  </a:lnTo>
                  <a:lnTo>
                    <a:pt x="125823" y="10344"/>
                  </a:lnTo>
                  <a:lnTo>
                    <a:pt x="127157" y="10812"/>
                  </a:lnTo>
                  <a:lnTo>
                    <a:pt x="128375" y="11255"/>
                  </a:lnTo>
                  <a:lnTo>
                    <a:pt x="129483" y="11663"/>
                  </a:lnTo>
                  <a:lnTo>
                    <a:pt x="130475" y="12034"/>
                  </a:lnTo>
                  <a:lnTo>
                    <a:pt x="131345" y="12370"/>
                  </a:lnTo>
                  <a:lnTo>
                    <a:pt x="132703" y="12921"/>
                  </a:lnTo>
                  <a:lnTo>
                    <a:pt x="133544" y="13269"/>
                  </a:lnTo>
                  <a:lnTo>
                    <a:pt x="133828" y="13389"/>
                  </a:lnTo>
                  <a:lnTo>
                    <a:pt x="133828" y="13389"/>
                  </a:lnTo>
                  <a:lnTo>
                    <a:pt x="133857" y="13976"/>
                  </a:lnTo>
                  <a:lnTo>
                    <a:pt x="133944" y="15690"/>
                  </a:lnTo>
                  <a:lnTo>
                    <a:pt x="134072" y="18459"/>
                  </a:lnTo>
                  <a:lnTo>
                    <a:pt x="134141" y="20221"/>
                  </a:lnTo>
                  <a:lnTo>
                    <a:pt x="134223" y="22210"/>
                  </a:lnTo>
                  <a:lnTo>
                    <a:pt x="134310" y="24428"/>
                  </a:lnTo>
                  <a:lnTo>
                    <a:pt x="134397" y="26873"/>
                  </a:lnTo>
                  <a:lnTo>
                    <a:pt x="134484" y="29522"/>
                  </a:lnTo>
                  <a:lnTo>
                    <a:pt x="134576" y="32374"/>
                  </a:lnTo>
                  <a:lnTo>
                    <a:pt x="134658" y="35407"/>
                  </a:lnTo>
                  <a:lnTo>
                    <a:pt x="134745" y="38631"/>
                  </a:lnTo>
                  <a:lnTo>
                    <a:pt x="134820" y="42035"/>
                  </a:lnTo>
                  <a:lnTo>
                    <a:pt x="134890" y="45595"/>
                  </a:lnTo>
                  <a:lnTo>
                    <a:pt x="134953" y="49311"/>
                  </a:lnTo>
                  <a:lnTo>
                    <a:pt x="135006" y="53170"/>
                  </a:lnTo>
                  <a:lnTo>
                    <a:pt x="135046" y="57161"/>
                  </a:lnTo>
                  <a:lnTo>
                    <a:pt x="135058" y="59211"/>
                  </a:lnTo>
                  <a:lnTo>
                    <a:pt x="135069" y="61296"/>
                  </a:lnTo>
                  <a:lnTo>
                    <a:pt x="135081" y="63394"/>
                  </a:lnTo>
                  <a:lnTo>
                    <a:pt x="135087" y="65539"/>
                  </a:lnTo>
                  <a:lnTo>
                    <a:pt x="135087" y="67697"/>
                  </a:lnTo>
                  <a:lnTo>
                    <a:pt x="135081" y="69890"/>
                  </a:lnTo>
                  <a:lnTo>
                    <a:pt x="135075" y="72108"/>
                  </a:lnTo>
                  <a:lnTo>
                    <a:pt x="135064" y="74349"/>
                  </a:lnTo>
                  <a:lnTo>
                    <a:pt x="135046" y="76614"/>
                  </a:lnTo>
                  <a:lnTo>
                    <a:pt x="135023" y="78892"/>
                  </a:lnTo>
                  <a:lnTo>
                    <a:pt x="134994" y="81193"/>
                  </a:lnTo>
                  <a:lnTo>
                    <a:pt x="134959" y="83518"/>
                  </a:lnTo>
                  <a:lnTo>
                    <a:pt x="134924" y="85868"/>
                  </a:lnTo>
                  <a:lnTo>
                    <a:pt x="134878" y="88229"/>
                  </a:lnTo>
                  <a:lnTo>
                    <a:pt x="134826" y="90602"/>
                  </a:lnTo>
                  <a:lnTo>
                    <a:pt x="134774" y="92999"/>
                  </a:lnTo>
                  <a:lnTo>
                    <a:pt x="134710" y="95396"/>
                  </a:lnTo>
                  <a:lnTo>
                    <a:pt x="134640" y="97818"/>
                  </a:lnTo>
                  <a:lnTo>
                    <a:pt x="134565" y="100251"/>
                  </a:lnTo>
                  <a:lnTo>
                    <a:pt x="134484" y="102684"/>
                  </a:lnTo>
                  <a:lnTo>
                    <a:pt x="134391" y="105141"/>
                  </a:lnTo>
                  <a:lnTo>
                    <a:pt x="134292" y="107598"/>
                  </a:lnTo>
                  <a:lnTo>
                    <a:pt x="134188" y="110055"/>
                  </a:lnTo>
                  <a:lnTo>
                    <a:pt x="134078" y="112524"/>
                  </a:lnTo>
                  <a:lnTo>
                    <a:pt x="133956" y="115005"/>
                  </a:lnTo>
                  <a:lnTo>
                    <a:pt x="133828" y="117486"/>
                  </a:lnTo>
                  <a:lnTo>
                    <a:pt x="133828" y="11748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4"/>
            <p:cNvSpPr/>
            <p:nvPr/>
          </p:nvSpPr>
          <p:spPr>
            <a:xfrm>
              <a:off x="714900" y="-8076825"/>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4"/>
            <p:cNvSpPr/>
            <p:nvPr/>
          </p:nvSpPr>
          <p:spPr>
            <a:xfrm>
              <a:off x="309550" y="-10821300"/>
              <a:ext cx="436825" cy="2904500"/>
            </a:xfrm>
            <a:custGeom>
              <a:avLst/>
              <a:gdLst/>
              <a:ahLst/>
              <a:cxnLst/>
              <a:rect l="l" t="t" r="r" b="b"/>
              <a:pathLst>
                <a:path w="17473" h="116180" extrusionOk="0">
                  <a:moveTo>
                    <a:pt x="0" y="0"/>
                  </a:moveTo>
                  <a:lnTo>
                    <a:pt x="105" y="3129"/>
                  </a:lnTo>
                  <a:lnTo>
                    <a:pt x="232" y="7180"/>
                  </a:lnTo>
                  <a:lnTo>
                    <a:pt x="302" y="9517"/>
                  </a:lnTo>
                  <a:lnTo>
                    <a:pt x="377" y="12058"/>
                  </a:lnTo>
                  <a:lnTo>
                    <a:pt x="453" y="14791"/>
                  </a:lnTo>
                  <a:lnTo>
                    <a:pt x="528" y="17704"/>
                  </a:lnTo>
                  <a:lnTo>
                    <a:pt x="604" y="20796"/>
                  </a:lnTo>
                  <a:lnTo>
                    <a:pt x="679" y="24032"/>
                  </a:lnTo>
                  <a:lnTo>
                    <a:pt x="749" y="27424"/>
                  </a:lnTo>
                  <a:lnTo>
                    <a:pt x="818" y="30960"/>
                  </a:lnTo>
                  <a:lnTo>
                    <a:pt x="882" y="34628"/>
                  </a:lnTo>
                  <a:lnTo>
                    <a:pt x="940" y="38415"/>
                  </a:lnTo>
                  <a:lnTo>
                    <a:pt x="992" y="42311"/>
                  </a:lnTo>
                  <a:lnTo>
                    <a:pt x="1039" y="46314"/>
                  </a:lnTo>
                  <a:lnTo>
                    <a:pt x="1079" y="50401"/>
                  </a:lnTo>
                  <a:lnTo>
                    <a:pt x="1108" y="54584"/>
                  </a:lnTo>
                  <a:lnTo>
                    <a:pt x="1126" y="58827"/>
                  </a:lnTo>
                  <a:lnTo>
                    <a:pt x="1137" y="63142"/>
                  </a:lnTo>
                  <a:lnTo>
                    <a:pt x="1132" y="67505"/>
                  </a:lnTo>
                  <a:lnTo>
                    <a:pt x="1120" y="71904"/>
                  </a:lnTo>
                  <a:lnTo>
                    <a:pt x="1108" y="74121"/>
                  </a:lnTo>
                  <a:lnTo>
                    <a:pt x="1091" y="76351"/>
                  </a:lnTo>
                  <a:lnTo>
                    <a:pt x="1068" y="78580"/>
                  </a:lnTo>
                  <a:lnTo>
                    <a:pt x="1045" y="80809"/>
                  </a:lnTo>
                  <a:lnTo>
                    <a:pt x="1021" y="83051"/>
                  </a:lnTo>
                  <a:lnTo>
                    <a:pt x="987" y="85280"/>
                  </a:lnTo>
                  <a:lnTo>
                    <a:pt x="952" y="87522"/>
                  </a:lnTo>
                  <a:lnTo>
                    <a:pt x="911" y="89763"/>
                  </a:lnTo>
                  <a:lnTo>
                    <a:pt x="871" y="92004"/>
                  </a:lnTo>
                  <a:lnTo>
                    <a:pt x="818" y="94234"/>
                  </a:lnTo>
                  <a:lnTo>
                    <a:pt x="766" y="96475"/>
                  </a:lnTo>
                  <a:lnTo>
                    <a:pt x="708" y="98692"/>
                  </a:lnTo>
                  <a:lnTo>
                    <a:pt x="644" y="100922"/>
                  </a:lnTo>
                  <a:lnTo>
                    <a:pt x="580" y="103127"/>
                  </a:lnTo>
                  <a:lnTo>
                    <a:pt x="505" y="105333"/>
                  </a:lnTo>
                  <a:lnTo>
                    <a:pt x="430" y="107526"/>
                  </a:lnTo>
                  <a:lnTo>
                    <a:pt x="348" y="109708"/>
                  </a:lnTo>
                  <a:lnTo>
                    <a:pt x="256" y="111877"/>
                  </a:lnTo>
                  <a:lnTo>
                    <a:pt x="163" y="114034"/>
                  </a:lnTo>
                  <a:lnTo>
                    <a:pt x="64" y="116180"/>
                  </a:lnTo>
                  <a:lnTo>
                    <a:pt x="946" y="115952"/>
                  </a:lnTo>
                  <a:lnTo>
                    <a:pt x="1810" y="115724"/>
                  </a:lnTo>
                  <a:lnTo>
                    <a:pt x="2657" y="115485"/>
                  </a:lnTo>
                  <a:lnTo>
                    <a:pt x="3487" y="115233"/>
                  </a:lnTo>
                  <a:lnTo>
                    <a:pt x="4293" y="114981"/>
                  </a:lnTo>
                  <a:lnTo>
                    <a:pt x="5082" y="114718"/>
                  </a:lnTo>
                  <a:lnTo>
                    <a:pt x="5848" y="114454"/>
                  </a:lnTo>
                  <a:lnTo>
                    <a:pt x="6596" y="114190"/>
                  </a:lnTo>
                  <a:lnTo>
                    <a:pt x="7321" y="113927"/>
                  </a:lnTo>
                  <a:lnTo>
                    <a:pt x="8017" y="113663"/>
                  </a:lnTo>
                  <a:lnTo>
                    <a:pt x="8696" y="113399"/>
                  </a:lnTo>
                  <a:lnTo>
                    <a:pt x="9346" y="113124"/>
                  </a:lnTo>
                  <a:lnTo>
                    <a:pt x="9978" y="112860"/>
                  </a:lnTo>
                  <a:lnTo>
                    <a:pt x="10576" y="112608"/>
                  </a:lnTo>
                  <a:lnTo>
                    <a:pt x="11701" y="112105"/>
                  </a:lnTo>
                  <a:lnTo>
                    <a:pt x="12710" y="111625"/>
                  </a:lnTo>
                  <a:lnTo>
                    <a:pt x="13609" y="111182"/>
                  </a:lnTo>
                  <a:lnTo>
                    <a:pt x="14381" y="110786"/>
                  </a:lnTo>
                  <a:lnTo>
                    <a:pt x="15025" y="110451"/>
                  </a:lnTo>
                  <a:lnTo>
                    <a:pt x="15535" y="110163"/>
                  </a:lnTo>
                  <a:lnTo>
                    <a:pt x="15907" y="109959"/>
                  </a:lnTo>
                  <a:lnTo>
                    <a:pt x="16214" y="109779"/>
                  </a:lnTo>
                  <a:lnTo>
                    <a:pt x="16342" y="107298"/>
                  </a:lnTo>
                  <a:lnTo>
                    <a:pt x="16464" y="104817"/>
                  </a:lnTo>
                  <a:lnTo>
                    <a:pt x="16574" y="102348"/>
                  </a:lnTo>
                  <a:lnTo>
                    <a:pt x="16678" y="99891"/>
                  </a:lnTo>
                  <a:lnTo>
                    <a:pt x="16777" y="97434"/>
                  </a:lnTo>
                  <a:lnTo>
                    <a:pt x="16870" y="94977"/>
                  </a:lnTo>
                  <a:lnTo>
                    <a:pt x="16951" y="92544"/>
                  </a:lnTo>
                  <a:lnTo>
                    <a:pt x="17026" y="90111"/>
                  </a:lnTo>
                  <a:lnTo>
                    <a:pt x="17096" y="87689"/>
                  </a:lnTo>
                  <a:lnTo>
                    <a:pt x="17160" y="85292"/>
                  </a:lnTo>
                  <a:lnTo>
                    <a:pt x="17212" y="82895"/>
                  </a:lnTo>
                  <a:lnTo>
                    <a:pt x="17264" y="80522"/>
                  </a:lnTo>
                  <a:lnTo>
                    <a:pt x="17310" y="78161"/>
                  </a:lnTo>
                  <a:lnTo>
                    <a:pt x="17345" y="75811"/>
                  </a:lnTo>
                  <a:lnTo>
                    <a:pt x="17380" y="73486"/>
                  </a:lnTo>
                  <a:lnTo>
                    <a:pt x="17409" y="71185"/>
                  </a:lnTo>
                  <a:lnTo>
                    <a:pt x="17432" y="68907"/>
                  </a:lnTo>
                  <a:lnTo>
                    <a:pt x="17450" y="66642"/>
                  </a:lnTo>
                  <a:lnTo>
                    <a:pt x="17461" y="64401"/>
                  </a:lnTo>
                  <a:lnTo>
                    <a:pt x="17467" y="62183"/>
                  </a:lnTo>
                  <a:lnTo>
                    <a:pt x="17473" y="59990"/>
                  </a:lnTo>
                  <a:lnTo>
                    <a:pt x="17473" y="57832"/>
                  </a:lnTo>
                  <a:lnTo>
                    <a:pt x="17467" y="55687"/>
                  </a:lnTo>
                  <a:lnTo>
                    <a:pt x="17455" y="53589"/>
                  </a:lnTo>
                  <a:lnTo>
                    <a:pt x="17444" y="51504"/>
                  </a:lnTo>
                  <a:lnTo>
                    <a:pt x="17432" y="49454"/>
                  </a:lnTo>
                  <a:lnTo>
                    <a:pt x="17392" y="45463"/>
                  </a:lnTo>
                  <a:lnTo>
                    <a:pt x="17339" y="41604"/>
                  </a:lnTo>
                  <a:lnTo>
                    <a:pt x="17276" y="37888"/>
                  </a:lnTo>
                  <a:lnTo>
                    <a:pt x="17206" y="34328"/>
                  </a:lnTo>
                  <a:lnTo>
                    <a:pt x="17131" y="30924"/>
                  </a:lnTo>
                  <a:lnTo>
                    <a:pt x="17044" y="27700"/>
                  </a:lnTo>
                  <a:lnTo>
                    <a:pt x="16962" y="24667"/>
                  </a:lnTo>
                  <a:lnTo>
                    <a:pt x="16870" y="21815"/>
                  </a:lnTo>
                  <a:lnTo>
                    <a:pt x="16783" y="19166"/>
                  </a:lnTo>
                  <a:lnTo>
                    <a:pt x="16696" y="16721"/>
                  </a:lnTo>
                  <a:lnTo>
                    <a:pt x="16609" y="14503"/>
                  </a:lnTo>
                  <a:lnTo>
                    <a:pt x="16527" y="12514"/>
                  </a:lnTo>
                  <a:lnTo>
                    <a:pt x="16458" y="10752"/>
                  </a:lnTo>
                  <a:lnTo>
                    <a:pt x="16330" y="7983"/>
                  </a:lnTo>
                  <a:lnTo>
                    <a:pt x="16243" y="6269"/>
                  </a:lnTo>
                  <a:lnTo>
                    <a:pt x="16214" y="5682"/>
                  </a:lnTo>
                  <a:lnTo>
                    <a:pt x="15930" y="5562"/>
                  </a:lnTo>
                  <a:lnTo>
                    <a:pt x="15089" y="5214"/>
                  </a:lnTo>
                  <a:lnTo>
                    <a:pt x="13731" y="4663"/>
                  </a:lnTo>
                  <a:lnTo>
                    <a:pt x="12861" y="4327"/>
                  </a:lnTo>
                  <a:lnTo>
                    <a:pt x="11869" y="3956"/>
                  </a:lnTo>
                  <a:lnTo>
                    <a:pt x="10761" y="3548"/>
                  </a:lnTo>
                  <a:lnTo>
                    <a:pt x="9543" y="3105"/>
                  </a:lnTo>
                  <a:lnTo>
                    <a:pt x="8209" y="2637"/>
                  </a:lnTo>
                  <a:lnTo>
                    <a:pt x="6770" y="2146"/>
                  </a:lnTo>
                  <a:lnTo>
                    <a:pt x="5221" y="1630"/>
                  </a:lnTo>
                  <a:lnTo>
                    <a:pt x="3580" y="1091"/>
                  </a:lnTo>
                  <a:lnTo>
                    <a:pt x="1834" y="552"/>
                  </a:lnTo>
                  <a:lnTo>
                    <a:pt x="0" y="0"/>
                  </a:lnTo>
                  <a:close/>
                </a:path>
              </a:pathLst>
            </a:custGeom>
            <a:solidFill>
              <a:srgbClr val="D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4"/>
            <p:cNvSpPr/>
            <p:nvPr/>
          </p:nvSpPr>
          <p:spPr>
            <a:xfrm>
              <a:off x="309550" y="-10821300"/>
              <a:ext cx="436825" cy="2904500"/>
            </a:xfrm>
            <a:custGeom>
              <a:avLst/>
              <a:gdLst/>
              <a:ahLst/>
              <a:cxnLst/>
              <a:rect l="l" t="t" r="r" b="b"/>
              <a:pathLst>
                <a:path w="17473" h="116180" fill="none" extrusionOk="0">
                  <a:moveTo>
                    <a:pt x="16214" y="109779"/>
                  </a:moveTo>
                  <a:lnTo>
                    <a:pt x="16214" y="109779"/>
                  </a:lnTo>
                  <a:lnTo>
                    <a:pt x="15907" y="109959"/>
                  </a:lnTo>
                  <a:lnTo>
                    <a:pt x="15535" y="110163"/>
                  </a:lnTo>
                  <a:lnTo>
                    <a:pt x="15025" y="110451"/>
                  </a:lnTo>
                  <a:lnTo>
                    <a:pt x="14381" y="110786"/>
                  </a:lnTo>
                  <a:lnTo>
                    <a:pt x="13609" y="111182"/>
                  </a:lnTo>
                  <a:lnTo>
                    <a:pt x="12710" y="111625"/>
                  </a:lnTo>
                  <a:lnTo>
                    <a:pt x="11701" y="112105"/>
                  </a:lnTo>
                  <a:lnTo>
                    <a:pt x="10576" y="112608"/>
                  </a:lnTo>
                  <a:lnTo>
                    <a:pt x="9978" y="112860"/>
                  </a:lnTo>
                  <a:lnTo>
                    <a:pt x="9346" y="113124"/>
                  </a:lnTo>
                  <a:lnTo>
                    <a:pt x="8696" y="113399"/>
                  </a:lnTo>
                  <a:lnTo>
                    <a:pt x="8017" y="113663"/>
                  </a:lnTo>
                  <a:lnTo>
                    <a:pt x="7321" y="113927"/>
                  </a:lnTo>
                  <a:lnTo>
                    <a:pt x="6596" y="114190"/>
                  </a:lnTo>
                  <a:lnTo>
                    <a:pt x="5848" y="114454"/>
                  </a:lnTo>
                  <a:lnTo>
                    <a:pt x="5082" y="114718"/>
                  </a:lnTo>
                  <a:lnTo>
                    <a:pt x="4293" y="114981"/>
                  </a:lnTo>
                  <a:lnTo>
                    <a:pt x="3487" y="115233"/>
                  </a:lnTo>
                  <a:lnTo>
                    <a:pt x="2657" y="115485"/>
                  </a:lnTo>
                  <a:lnTo>
                    <a:pt x="1810" y="115724"/>
                  </a:lnTo>
                  <a:lnTo>
                    <a:pt x="946" y="115952"/>
                  </a:lnTo>
                  <a:lnTo>
                    <a:pt x="64" y="116180"/>
                  </a:lnTo>
                  <a:lnTo>
                    <a:pt x="64" y="116180"/>
                  </a:lnTo>
                  <a:lnTo>
                    <a:pt x="163" y="114034"/>
                  </a:lnTo>
                  <a:lnTo>
                    <a:pt x="256" y="111877"/>
                  </a:lnTo>
                  <a:lnTo>
                    <a:pt x="348" y="109708"/>
                  </a:lnTo>
                  <a:lnTo>
                    <a:pt x="430" y="107526"/>
                  </a:lnTo>
                  <a:lnTo>
                    <a:pt x="505" y="105333"/>
                  </a:lnTo>
                  <a:lnTo>
                    <a:pt x="580" y="103127"/>
                  </a:lnTo>
                  <a:lnTo>
                    <a:pt x="644" y="100922"/>
                  </a:lnTo>
                  <a:lnTo>
                    <a:pt x="708" y="98692"/>
                  </a:lnTo>
                  <a:lnTo>
                    <a:pt x="766" y="96475"/>
                  </a:lnTo>
                  <a:lnTo>
                    <a:pt x="818" y="94234"/>
                  </a:lnTo>
                  <a:lnTo>
                    <a:pt x="871" y="92004"/>
                  </a:lnTo>
                  <a:lnTo>
                    <a:pt x="911" y="89763"/>
                  </a:lnTo>
                  <a:lnTo>
                    <a:pt x="952" y="87522"/>
                  </a:lnTo>
                  <a:lnTo>
                    <a:pt x="987" y="85280"/>
                  </a:lnTo>
                  <a:lnTo>
                    <a:pt x="1021" y="83051"/>
                  </a:lnTo>
                  <a:lnTo>
                    <a:pt x="1045" y="80809"/>
                  </a:lnTo>
                  <a:lnTo>
                    <a:pt x="1068" y="78580"/>
                  </a:lnTo>
                  <a:lnTo>
                    <a:pt x="1091" y="76351"/>
                  </a:lnTo>
                  <a:lnTo>
                    <a:pt x="1108" y="74121"/>
                  </a:lnTo>
                  <a:lnTo>
                    <a:pt x="1120" y="71904"/>
                  </a:lnTo>
                  <a:lnTo>
                    <a:pt x="1132" y="67505"/>
                  </a:lnTo>
                  <a:lnTo>
                    <a:pt x="1137" y="63142"/>
                  </a:lnTo>
                  <a:lnTo>
                    <a:pt x="1126" y="58827"/>
                  </a:lnTo>
                  <a:lnTo>
                    <a:pt x="1108" y="54584"/>
                  </a:lnTo>
                  <a:lnTo>
                    <a:pt x="1079" y="50401"/>
                  </a:lnTo>
                  <a:lnTo>
                    <a:pt x="1039" y="46314"/>
                  </a:lnTo>
                  <a:lnTo>
                    <a:pt x="992" y="42311"/>
                  </a:lnTo>
                  <a:lnTo>
                    <a:pt x="940" y="38415"/>
                  </a:lnTo>
                  <a:lnTo>
                    <a:pt x="882" y="34628"/>
                  </a:lnTo>
                  <a:lnTo>
                    <a:pt x="818" y="30960"/>
                  </a:lnTo>
                  <a:lnTo>
                    <a:pt x="749" y="27424"/>
                  </a:lnTo>
                  <a:lnTo>
                    <a:pt x="679" y="24032"/>
                  </a:lnTo>
                  <a:lnTo>
                    <a:pt x="604" y="20796"/>
                  </a:lnTo>
                  <a:lnTo>
                    <a:pt x="528" y="17704"/>
                  </a:lnTo>
                  <a:lnTo>
                    <a:pt x="453" y="14791"/>
                  </a:lnTo>
                  <a:lnTo>
                    <a:pt x="377" y="12058"/>
                  </a:lnTo>
                  <a:lnTo>
                    <a:pt x="302" y="9517"/>
                  </a:lnTo>
                  <a:lnTo>
                    <a:pt x="232" y="7180"/>
                  </a:lnTo>
                  <a:lnTo>
                    <a:pt x="105" y="3129"/>
                  </a:lnTo>
                  <a:lnTo>
                    <a:pt x="0" y="0"/>
                  </a:lnTo>
                  <a:lnTo>
                    <a:pt x="0" y="0"/>
                  </a:lnTo>
                  <a:lnTo>
                    <a:pt x="1834" y="552"/>
                  </a:lnTo>
                  <a:lnTo>
                    <a:pt x="3580" y="1091"/>
                  </a:lnTo>
                  <a:lnTo>
                    <a:pt x="5221" y="1630"/>
                  </a:lnTo>
                  <a:lnTo>
                    <a:pt x="6770" y="2146"/>
                  </a:lnTo>
                  <a:lnTo>
                    <a:pt x="8209" y="2637"/>
                  </a:lnTo>
                  <a:lnTo>
                    <a:pt x="9543" y="3105"/>
                  </a:lnTo>
                  <a:lnTo>
                    <a:pt x="10761" y="3548"/>
                  </a:lnTo>
                  <a:lnTo>
                    <a:pt x="11869" y="3956"/>
                  </a:lnTo>
                  <a:lnTo>
                    <a:pt x="12861" y="4327"/>
                  </a:lnTo>
                  <a:lnTo>
                    <a:pt x="13731" y="4663"/>
                  </a:lnTo>
                  <a:lnTo>
                    <a:pt x="15089" y="5214"/>
                  </a:lnTo>
                  <a:lnTo>
                    <a:pt x="15930" y="5562"/>
                  </a:lnTo>
                  <a:lnTo>
                    <a:pt x="16214" y="5682"/>
                  </a:lnTo>
                  <a:lnTo>
                    <a:pt x="16214" y="5682"/>
                  </a:lnTo>
                  <a:lnTo>
                    <a:pt x="16243" y="6269"/>
                  </a:lnTo>
                  <a:lnTo>
                    <a:pt x="16330" y="7983"/>
                  </a:lnTo>
                  <a:lnTo>
                    <a:pt x="16458" y="10752"/>
                  </a:lnTo>
                  <a:lnTo>
                    <a:pt x="16527" y="12514"/>
                  </a:lnTo>
                  <a:lnTo>
                    <a:pt x="16609" y="14503"/>
                  </a:lnTo>
                  <a:lnTo>
                    <a:pt x="16696" y="16721"/>
                  </a:lnTo>
                  <a:lnTo>
                    <a:pt x="16783" y="19166"/>
                  </a:lnTo>
                  <a:lnTo>
                    <a:pt x="16870" y="21815"/>
                  </a:lnTo>
                  <a:lnTo>
                    <a:pt x="16962" y="24667"/>
                  </a:lnTo>
                  <a:lnTo>
                    <a:pt x="17044" y="27700"/>
                  </a:lnTo>
                  <a:lnTo>
                    <a:pt x="17131" y="30924"/>
                  </a:lnTo>
                  <a:lnTo>
                    <a:pt x="17206" y="34328"/>
                  </a:lnTo>
                  <a:lnTo>
                    <a:pt x="17276" y="37888"/>
                  </a:lnTo>
                  <a:lnTo>
                    <a:pt x="17339" y="41604"/>
                  </a:lnTo>
                  <a:lnTo>
                    <a:pt x="17392" y="45463"/>
                  </a:lnTo>
                  <a:lnTo>
                    <a:pt x="17432" y="49454"/>
                  </a:lnTo>
                  <a:lnTo>
                    <a:pt x="17444" y="51504"/>
                  </a:lnTo>
                  <a:lnTo>
                    <a:pt x="17455" y="53589"/>
                  </a:lnTo>
                  <a:lnTo>
                    <a:pt x="17467" y="55687"/>
                  </a:lnTo>
                  <a:lnTo>
                    <a:pt x="17473" y="57832"/>
                  </a:lnTo>
                  <a:lnTo>
                    <a:pt x="17473" y="59990"/>
                  </a:lnTo>
                  <a:lnTo>
                    <a:pt x="17467" y="62183"/>
                  </a:lnTo>
                  <a:lnTo>
                    <a:pt x="17461" y="64401"/>
                  </a:lnTo>
                  <a:lnTo>
                    <a:pt x="17450" y="66642"/>
                  </a:lnTo>
                  <a:lnTo>
                    <a:pt x="17432" y="68907"/>
                  </a:lnTo>
                  <a:lnTo>
                    <a:pt x="17409" y="71185"/>
                  </a:lnTo>
                  <a:lnTo>
                    <a:pt x="17380" y="73486"/>
                  </a:lnTo>
                  <a:lnTo>
                    <a:pt x="17345" y="75811"/>
                  </a:lnTo>
                  <a:lnTo>
                    <a:pt x="17310" y="78161"/>
                  </a:lnTo>
                  <a:lnTo>
                    <a:pt x="17264" y="80522"/>
                  </a:lnTo>
                  <a:lnTo>
                    <a:pt x="17212" y="82895"/>
                  </a:lnTo>
                  <a:lnTo>
                    <a:pt x="17160" y="85292"/>
                  </a:lnTo>
                  <a:lnTo>
                    <a:pt x="17096" y="87689"/>
                  </a:lnTo>
                  <a:lnTo>
                    <a:pt x="17026" y="90111"/>
                  </a:lnTo>
                  <a:lnTo>
                    <a:pt x="16951" y="92544"/>
                  </a:lnTo>
                  <a:lnTo>
                    <a:pt x="16870" y="94977"/>
                  </a:lnTo>
                  <a:lnTo>
                    <a:pt x="16777" y="97434"/>
                  </a:lnTo>
                  <a:lnTo>
                    <a:pt x="16678" y="99891"/>
                  </a:lnTo>
                  <a:lnTo>
                    <a:pt x="16574" y="102348"/>
                  </a:lnTo>
                  <a:lnTo>
                    <a:pt x="16464" y="104817"/>
                  </a:lnTo>
                  <a:lnTo>
                    <a:pt x="16342" y="107298"/>
                  </a:lnTo>
                  <a:lnTo>
                    <a:pt x="16214" y="109779"/>
                  </a:lnTo>
                  <a:lnTo>
                    <a:pt x="16214" y="1097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4"/>
            <p:cNvSpPr/>
            <p:nvPr/>
          </p:nvSpPr>
          <p:spPr>
            <a:xfrm>
              <a:off x="714900" y="-8076825"/>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4"/>
            <p:cNvSpPr/>
            <p:nvPr/>
          </p:nvSpPr>
          <p:spPr>
            <a:xfrm>
              <a:off x="-2512175" y="-13948125"/>
              <a:ext cx="3216800" cy="3207150"/>
            </a:xfrm>
            <a:custGeom>
              <a:avLst/>
              <a:gdLst/>
              <a:ahLst/>
              <a:cxnLst/>
              <a:rect l="l" t="t" r="r" b="b"/>
              <a:pathLst>
                <a:path w="128672" h="128286" extrusionOk="0">
                  <a:moveTo>
                    <a:pt x="63161" y="0"/>
                  </a:moveTo>
                  <a:lnTo>
                    <a:pt x="62349" y="12"/>
                  </a:lnTo>
                  <a:lnTo>
                    <a:pt x="61531" y="48"/>
                  </a:lnTo>
                  <a:lnTo>
                    <a:pt x="60719" y="96"/>
                  </a:lnTo>
                  <a:lnTo>
                    <a:pt x="59901" y="156"/>
                  </a:lnTo>
                  <a:lnTo>
                    <a:pt x="59089" y="228"/>
                  </a:lnTo>
                  <a:lnTo>
                    <a:pt x="58277" y="312"/>
                  </a:lnTo>
                  <a:lnTo>
                    <a:pt x="57464" y="408"/>
                  </a:lnTo>
                  <a:lnTo>
                    <a:pt x="56652" y="516"/>
                  </a:lnTo>
                  <a:lnTo>
                    <a:pt x="55840" y="647"/>
                  </a:lnTo>
                  <a:lnTo>
                    <a:pt x="55034" y="791"/>
                  </a:lnTo>
                  <a:lnTo>
                    <a:pt x="54228" y="935"/>
                  </a:lnTo>
                  <a:lnTo>
                    <a:pt x="53433" y="1103"/>
                  </a:lnTo>
                  <a:lnTo>
                    <a:pt x="52644" y="1283"/>
                  </a:lnTo>
                  <a:lnTo>
                    <a:pt x="51855" y="1474"/>
                  </a:lnTo>
                  <a:lnTo>
                    <a:pt x="51066" y="1678"/>
                  </a:lnTo>
                  <a:lnTo>
                    <a:pt x="50283" y="1894"/>
                  </a:lnTo>
                  <a:lnTo>
                    <a:pt x="49500" y="2122"/>
                  </a:lnTo>
                  <a:lnTo>
                    <a:pt x="48717" y="2361"/>
                  </a:lnTo>
                  <a:lnTo>
                    <a:pt x="47939" y="2625"/>
                  </a:lnTo>
                  <a:lnTo>
                    <a:pt x="47162" y="2889"/>
                  </a:lnTo>
                  <a:lnTo>
                    <a:pt x="46390" y="3176"/>
                  </a:lnTo>
                  <a:lnTo>
                    <a:pt x="45619" y="3476"/>
                  </a:lnTo>
                  <a:lnTo>
                    <a:pt x="44847" y="3776"/>
                  </a:lnTo>
                  <a:lnTo>
                    <a:pt x="44082" y="4099"/>
                  </a:lnTo>
                  <a:lnTo>
                    <a:pt x="43316" y="4435"/>
                  </a:lnTo>
                  <a:lnTo>
                    <a:pt x="42556" y="4783"/>
                  </a:lnTo>
                  <a:lnTo>
                    <a:pt x="41802" y="5154"/>
                  </a:lnTo>
                  <a:lnTo>
                    <a:pt x="41042" y="5526"/>
                  </a:lnTo>
                  <a:lnTo>
                    <a:pt x="40294" y="5909"/>
                  </a:lnTo>
                  <a:lnTo>
                    <a:pt x="39545" y="6317"/>
                  </a:lnTo>
                  <a:lnTo>
                    <a:pt x="38803" y="6724"/>
                  </a:lnTo>
                  <a:lnTo>
                    <a:pt x="38060" y="7156"/>
                  </a:lnTo>
                  <a:lnTo>
                    <a:pt x="37324" y="7599"/>
                  </a:lnTo>
                  <a:lnTo>
                    <a:pt x="36593" y="8055"/>
                  </a:lnTo>
                  <a:lnTo>
                    <a:pt x="35862" y="8522"/>
                  </a:lnTo>
                  <a:lnTo>
                    <a:pt x="35137" y="9002"/>
                  </a:lnTo>
                  <a:lnTo>
                    <a:pt x="34417" y="9493"/>
                  </a:lnTo>
                  <a:lnTo>
                    <a:pt x="33698" y="9996"/>
                  </a:lnTo>
                  <a:lnTo>
                    <a:pt x="32984" y="10524"/>
                  </a:lnTo>
                  <a:lnTo>
                    <a:pt x="32277" y="11051"/>
                  </a:lnTo>
                  <a:lnTo>
                    <a:pt x="31575" y="11603"/>
                  </a:lnTo>
                  <a:lnTo>
                    <a:pt x="30879" y="12154"/>
                  </a:lnTo>
                  <a:lnTo>
                    <a:pt x="30183" y="12729"/>
                  </a:lnTo>
                  <a:lnTo>
                    <a:pt x="29492" y="13317"/>
                  </a:lnTo>
                  <a:lnTo>
                    <a:pt x="28808" y="13916"/>
                  </a:lnTo>
                  <a:lnTo>
                    <a:pt x="28129" y="14527"/>
                  </a:lnTo>
                  <a:lnTo>
                    <a:pt x="27456" y="15150"/>
                  </a:lnTo>
                  <a:lnTo>
                    <a:pt x="26789" y="15786"/>
                  </a:lnTo>
                  <a:lnTo>
                    <a:pt x="26128" y="16433"/>
                  </a:lnTo>
                  <a:lnTo>
                    <a:pt x="25472" y="17104"/>
                  </a:lnTo>
                  <a:lnTo>
                    <a:pt x="24823" y="17775"/>
                  </a:lnTo>
                  <a:lnTo>
                    <a:pt x="24173" y="18471"/>
                  </a:lnTo>
                  <a:lnTo>
                    <a:pt x="23535" y="19166"/>
                  </a:lnTo>
                  <a:lnTo>
                    <a:pt x="22902" y="19885"/>
                  </a:lnTo>
                  <a:lnTo>
                    <a:pt x="22276" y="20616"/>
                  </a:lnTo>
                  <a:lnTo>
                    <a:pt x="21655" y="21359"/>
                  </a:lnTo>
                  <a:lnTo>
                    <a:pt x="21040" y="22114"/>
                  </a:lnTo>
                  <a:lnTo>
                    <a:pt x="20431" y="22881"/>
                  </a:lnTo>
                  <a:lnTo>
                    <a:pt x="19834" y="23660"/>
                  </a:lnTo>
                  <a:lnTo>
                    <a:pt x="19236" y="24463"/>
                  </a:lnTo>
                  <a:lnTo>
                    <a:pt x="18650" y="25267"/>
                  </a:lnTo>
                  <a:lnTo>
                    <a:pt x="18070" y="26094"/>
                  </a:lnTo>
                  <a:lnTo>
                    <a:pt x="17496" y="26921"/>
                  </a:lnTo>
                  <a:lnTo>
                    <a:pt x="16927" y="27772"/>
                  </a:lnTo>
                  <a:lnTo>
                    <a:pt x="16365" y="28623"/>
                  </a:lnTo>
                  <a:lnTo>
                    <a:pt x="15814" y="29498"/>
                  </a:lnTo>
                  <a:lnTo>
                    <a:pt x="15268" y="30385"/>
                  </a:lnTo>
                  <a:lnTo>
                    <a:pt x="14735" y="31283"/>
                  </a:lnTo>
                  <a:lnTo>
                    <a:pt x="14207" y="32194"/>
                  </a:lnTo>
                  <a:lnTo>
                    <a:pt x="13685" y="33129"/>
                  </a:lnTo>
                  <a:lnTo>
                    <a:pt x="13168" y="34064"/>
                  </a:lnTo>
                  <a:lnTo>
                    <a:pt x="12664" y="35011"/>
                  </a:lnTo>
                  <a:lnTo>
                    <a:pt x="12165" y="35982"/>
                  </a:lnTo>
                  <a:lnTo>
                    <a:pt x="11678" y="36953"/>
                  </a:lnTo>
                  <a:lnTo>
                    <a:pt x="11196" y="37948"/>
                  </a:lnTo>
                  <a:lnTo>
                    <a:pt x="10726" y="38954"/>
                  </a:lnTo>
                  <a:lnTo>
                    <a:pt x="10262" y="39961"/>
                  </a:lnTo>
                  <a:lnTo>
                    <a:pt x="9804" y="40992"/>
                  </a:lnTo>
                  <a:lnTo>
                    <a:pt x="9357" y="42035"/>
                  </a:lnTo>
                  <a:lnTo>
                    <a:pt x="8922" y="43090"/>
                  </a:lnTo>
                  <a:lnTo>
                    <a:pt x="8493" y="44156"/>
                  </a:lnTo>
                  <a:lnTo>
                    <a:pt x="8075" y="45247"/>
                  </a:lnTo>
                  <a:lnTo>
                    <a:pt x="7663" y="46338"/>
                  </a:lnTo>
                  <a:lnTo>
                    <a:pt x="7263" y="47440"/>
                  </a:lnTo>
                  <a:lnTo>
                    <a:pt x="6874" y="48567"/>
                  </a:lnTo>
                  <a:lnTo>
                    <a:pt x="6492" y="49694"/>
                  </a:lnTo>
                  <a:lnTo>
                    <a:pt x="6120" y="50844"/>
                  </a:lnTo>
                  <a:lnTo>
                    <a:pt x="5755" y="52007"/>
                  </a:lnTo>
                  <a:lnTo>
                    <a:pt x="5407" y="53182"/>
                  </a:lnTo>
                  <a:lnTo>
                    <a:pt x="5064" y="54356"/>
                  </a:lnTo>
                  <a:lnTo>
                    <a:pt x="4728" y="55555"/>
                  </a:lnTo>
                  <a:lnTo>
                    <a:pt x="4409" y="56778"/>
                  </a:lnTo>
                  <a:lnTo>
                    <a:pt x="4096" y="58000"/>
                  </a:lnTo>
                  <a:lnTo>
                    <a:pt x="3794" y="59235"/>
                  </a:lnTo>
                  <a:lnTo>
                    <a:pt x="3504" y="60481"/>
                  </a:lnTo>
                  <a:lnTo>
                    <a:pt x="3226" y="61752"/>
                  </a:lnTo>
                  <a:lnTo>
                    <a:pt x="2959" y="63022"/>
                  </a:lnTo>
                  <a:lnTo>
                    <a:pt x="2698" y="64317"/>
                  </a:lnTo>
                  <a:lnTo>
                    <a:pt x="2454" y="65611"/>
                  </a:lnTo>
                  <a:lnTo>
                    <a:pt x="2216" y="66930"/>
                  </a:lnTo>
                  <a:lnTo>
                    <a:pt x="1990" y="68260"/>
                  </a:lnTo>
                  <a:lnTo>
                    <a:pt x="1781" y="69602"/>
                  </a:lnTo>
                  <a:lnTo>
                    <a:pt x="1578" y="70957"/>
                  </a:lnTo>
                  <a:lnTo>
                    <a:pt x="1387" y="72323"/>
                  </a:lnTo>
                  <a:lnTo>
                    <a:pt x="1207" y="73702"/>
                  </a:lnTo>
                  <a:lnTo>
                    <a:pt x="1044" y="75092"/>
                  </a:lnTo>
                  <a:lnTo>
                    <a:pt x="888" y="76494"/>
                  </a:lnTo>
                  <a:lnTo>
                    <a:pt x="743" y="77921"/>
                  </a:lnTo>
                  <a:lnTo>
                    <a:pt x="615" y="79347"/>
                  </a:lnTo>
                  <a:lnTo>
                    <a:pt x="493" y="80785"/>
                  </a:lnTo>
                  <a:lnTo>
                    <a:pt x="389" y="82248"/>
                  </a:lnTo>
                  <a:lnTo>
                    <a:pt x="296" y="83722"/>
                  </a:lnTo>
                  <a:lnTo>
                    <a:pt x="215" y="85196"/>
                  </a:lnTo>
                  <a:lnTo>
                    <a:pt x="145" y="86694"/>
                  </a:lnTo>
                  <a:lnTo>
                    <a:pt x="93" y="88205"/>
                  </a:lnTo>
                  <a:lnTo>
                    <a:pt x="47" y="89727"/>
                  </a:lnTo>
                  <a:lnTo>
                    <a:pt x="18" y="91261"/>
                  </a:lnTo>
                  <a:lnTo>
                    <a:pt x="0" y="92807"/>
                  </a:lnTo>
                  <a:lnTo>
                    <a:pt x="0" y="94377"/>
                  </a:lnTo>
                  <a:lnTo>
                    <a:pt x="6" y="95948"/>
                  </a:lnTo>
                  <a:lnTo>
                    <a:pt x="29" y="97530"/>
                  </a:lnTo>
                  <a:lnTo>
                    <a:pt x="70" y="99136"/>
                  </a:lnTo>
                  <a:lnTo>
                    <a:pt x="122" y="100742"/>
                  </a:lnTo>
                  <a:lnTo>
                    <a:pt x="186" y="102372"/>
                  </a:lnTo>
                  <a:lnTo>
                    <a:pt x="261" y="104002"/>
                  </a:lnTo>
                  <a:lnTo>
                    <a:pt x="354" y="105656"/>
                  </a:lnTo>
                  <a:lnTo>
                    <a:pt x="459" y="107322"/>
                  </a:lnTo>
                  <a:lnTo>
                    <a:pt x="580" y="109000"/>
                  </a:lnTo>
                  <a:lnTo>
                    <a:pt x="720" y="110690"/>
                  </a:lnTo>
                  <a:lnTo>
                    <a:pt x="865" y="112392"/>
                  </a:lnTo>
                  <a:lnTo>
                    <a:pt x="1033" y="114106"/>
                  </a:lnTo>
                  <a:lnTo>
                    <a:pt x="1207" y="115832"/>
                  </a:lnTo>
                  <a:lnTo>
                    <a:pt x="1404" y="117570"/>
                  </a:lnTo>
                  <a:lnTo>
                    <a:pt x="1613" y="119332"/>
                  </a:lnTo>
                  <a:lnTo>
                    <a:pt x="1833" y="121094"/>
                  </a:lnTo>
                  <a:lnTo>
                    <a:pt x="2071" y="122868"/>
                  </a:lnTo>
                  <a:lnTo>
                    <a:pt x="2326" y="124666"/>
                  </a:lnTo>
                  <a:lnTo>
                    <a:pt x="2593" y="126476"/>
                  </a:lnTo>
                  <a:lnTo>
                    <a:pt x="2878" y="128286"/>
                  </a:lnTo>
                  <a:lnTo>
                    <a:pt x="22073" y="122556"/>
                  </a:lnTo>
                  <a:lnTo>
                    <a:pt x="22026" y="122329"/>
                  </a:lnTo>
                  <a:lnTo>
                    <a:pt x="21974" y="122041"/>
                  </a:lnTo>
                  <a:lnTo>
                    <a:pt x="21905" y="121669"/>
                  </a:lnTo>
                  <a:lnTo>
                    <a:pt x="21823" y="121190"/>
                  </a:lnTo>
                  <a:lnTo>
                    <a:pt x="21736" y="120615"/>
                  </a:lnTo>
                  <a:lnTo>
                    <a:pt x="21644" y="119943"/>
                  </a:lnTo>
                  <a:lnTo>
                    <a:pt x="21545" y="119200"/>
                  </a:lnTo>
                  <a:lnTo>
                    <a:pt x="21452" y="118373"/>
                  </a:lnTo>
                  <a:lnTo>
                    <a:pt x="21359" y="117474"/>
                  </a:lnTo>
                  <a:lnTo>
                    <a:pt x="21313" y="116995"/>
                  </a:lnTo>
                  <a:lnTo>
                    <a:pt x="21272" y="116503"/>
                  </a:lnTo>
                  <a:lnTo>
                    <a:pt x="21232" y="115988"/>
                  </a:lnTo>
                  <a:lnTo>
                    <a:pt x="21197" y="115461"/>
                  </a:lnTo>
                  <a:lnTo>
                    <a:pt x="21162" y="114921"/>
                  </a:lnTo>
                  <a:lnTo>
                    <a:pt x="21139" y="114358"/>
                  </a:lnTo>
                  <a:lnTo>
                    <a:pt x="21110" y="113783"/>
                  </a:lnTo>
                  <a:lnTo>
                    <a:pt x="21093" y="113195"/>
                  </a:lnTo>
                  <a:lnTo>
                    <a:pt x="21075" y="112608"/>
                  </a:lnTo>
                  <a:lnTo>
                    <a:pt x="21069" y="111997"/>
                  </a:lnTo>
                  <a:lnTo>
                    <a:pt x="21064" y="111373"/>
                  </a:lnTo>
                  <a:lnTo>
                    <a:pt x="21064" y="110738"/>
                  </a:lnTo>
                  <a:lnTo>
                    <a:pt x="21075" y="110091"/>
                  </a:lnTo>
                  <a:lnTo>
                    <a:pt x="21093" y="109432"/>
                  </a:lnTo>
                  <a:lnTo>
                    <a:pt x="21116" y="108772"/>
                  </a:lnTo>
                  <a:lnTo>
                    <a:pt x="21145" y="108101"/>
                  </a:lnTo>
                  <a:lnTo>
                    <a:pt x="21185" y="107418"/>
                  </a:lnTo>
                  <a:lnTo>
                    <a:pt x="21232" y="106723"/>
                  </a:lnTo>
                  <a:lnTo>
                    <a:pt x="21290" y="106028"/>
                  </a:lnTo>
                  <a:lnTo>
                    <a:pt x="21359" y="105321"/>
                  </a:lnTo>
                  <a:lnTo>
                    <a:pt x="21435" y="104613"/>
                  </a:lnTo>
                  <a:lnTo>
                    <a:pt x="21522" y="103906"/>
                  </a:lnTo>
                  <a:lnTo>
                    <a:pt x="21620" y="103187"/>
                  </a:lnTo>
                  <a:lnTo>
                    <a:pt x="21725" y="102456"/>
                  </a:lnTo>
                  <a:lnTo>
                    <a:pt x="21847" y="101725"/>
                  </a:lnTo>
                  <a:lnTo>
                    <a:pt x="21980" y="100994"/>
                  </a:lnTo>
                  <a:lnTo>
                    <a:pt x="22125" y="100262"/>
                  </a:lnTo>
                  <a:lnTo>
                    <a:pt x="22282" y="99531"/>
                  </a:lnTo>
                  <a:lnTo>
                    <a:pt x="22450" y="98788"/>
                  </a:lnTo>
                  <a:lnTo>
                    <a:pt x="22630" y="98057"/>
                  </a:lnTo>
                  <a:lnTo>
                    <a:pt x="22827" y="97314"/>
                  </a:lnTo>
                  <a:lnTo>
                    <a:pt x="23042" y="96583"/>
                  </a:lnTo>
                  <a:lnTo>
                    <a:pt x="23262" y="95840"/>
                  </a:lnTo>
                  <a:lnTo>
                    <a:pt x="23506" y="95109"/>
                  </a:lnTo>
                  <a:lnTo>
                    <a:pt x="23761" y="94377"/>
                  </a:lnTo>
                  <a:lnTo>
                    <a:pt x="24034" y="93646"/>
                  </a:lnTo>
                  <a:lnTo>
                    <a:pt x="24324" y="92915"/>
                  </a:lnTo>
                  <a:lnTo>
                    <a:pt x="24474" y="92556"/>
                  </a:lnTo>
                  <a:lnTo>
                    <a:pt x="24625" y="92196"/>
                  </a:lnTo>
                  <a:lnTo>
                    <a:pt x="24788" y="91836"/>
                  </a:lnTo>
                  <a:lnTo>
                    <a:pt x="24950" y="91477"/>
                  </a:lnTo>
                  <a:lnTo>
                    <a:pt x="25118" y="91117"/>
                  </a:lnTo>
                  <a:lnTo>
                    <a:pt x="25287" y="90770"/>
                  </a:lnTo>
                  <a:lnTo>
                    <a:pt x="25466" y="90410"/>
                  </a:lnTo>
                  <a:lnTo>
                    <a:pt x="25646" y="90050"/>
                  </a:lnTo>
                  <a:lnTo>
                    <a:pt x="25832" y="89703"/>
                  </a:lnTo>
                  <a:lnTo>
                    <a:pt x="26023" y="89355"/>
                  </a:lnTo>
                  <a:lnTo>
                    <a:pt x="26215" y="89008"/>
                  </a:lnTo>
                  <a:lnTo>
                    <a:pt x="26418" y="88660"/>
                  </a:lnTo>
                  <a:lnTo>
                    <a:pt x="26621" y="88312"/>
                  </a:lnTo>
                  <a:lnTo>
                    <a:pt x="26830" y="87977"/>
                  </a:lnTo>
                  <a:lnTo>
                    <a:pt x="27044" y="87629"/>
                  </a:lnTo>
                  <a:lnTo>
                    <a:pt x="27265" y="87294"/>
                  </a:lnTo>
                  <a:lnTo>
                    <a:pt x="27485" y="86958"/>
                  </a:lnTo>
                  <a:lnTo>
                    <a:pt x="27717" y="86622"/>
                  </a:lnTo>
                  <a:lnTo>
                    <a:pt x="27949" y="86287"/>
                  </a:lnTo>
                  <a:lnTo>
                    <a:pt x="28187" y="85951"/>
                  </a:lnTo>
                  <a:lnTo>
                    <a:pt x="28431" y="85628"/>
                  </a:lnTo>
                  <a:lnTo>
                    <a:pt x="28680" y="85304"/>
                  </a:lnTo>
                  <a:lnTo>
                    <a:pt x="28935" y="84980"/>
                  </a:lnTo>
                  <a:lnTo>
                    <a:pt x="29196" y="84657"/>
                  </a:lnTo>
                  <a:lnTo>
                    <a:pt x="29463" y="84345"/>
                  </a:lnTo>
                  <a:lnTo>
                    <a:pt x="29730" y="84034"/>
                  </a:lnTo>
                  <a:lnTo>
                    <a:pt x="30009" y="83722"/>
                  </a:lnTo>
                  <a:lnTo>
                    <a:pt x="30287" y="83410"/>
                  </a:lnTo>
                  <a:lnTo>
                    <a:pt x="30577" y="83099"/>
                  </a:lnTo>
                  <a:lnTo>
                    <a:pt x="30873" y="82799"/>
                  </a:lnTo>
                  <a:lnTo>
                    <a:pt x="31169" y="82499"/>
                  </a:lnTo>
                  <a:lnTo>
                    <a:pt x="31470" y="82200"/>
                  </a:lnTo>
                  <a:lnTo>
                    <a:pt x="31784" y="81912"/>
                  </a:lnTo>
                  <a:lnTo>
                    <a:pt x="32097" y="81624"/>
                  </a:lnTo>
                  <a:lnTo>
                    <a:pt x="32422" y="81337"/>
                  </a:lnTo>
                  <a:lnTo>
                    <a:pt x="32747" y="81049"/>
                  </a:lnTo>
                  <a:lnTo>
                    <a:pt x="33083" y="80773"/>
                  </a:lnTo>
                  <a:lnTo>
                    <a:pt x="33420" y="80498"/>
                  </a:lnTo>
                  <a:lnTo>
                    <a:pt x="33768" y="80222"/>
                  </a:lnTo>
                  <a:lnTo>
                    <a:pt x="34121" y="79958"/>
                  </a:lnTo>
                  <a:lnTo>
                    <a:pt x="34475" y="79695"/>
                  </a:lnTo>
                  <a:lnTo>
                    <a:pt x="34841" y="79431"/>
                  </a:lnTo>
                  <a:lnTo>
                    <a:pt x="35212" y="79179"/>
                  </a:lnTo>
                  <a:lnTo>
                    <a:pt x="35589" y="78928"/>
                  </a:lnTo>
                  <a:lnTo>
                    <a:pt x="35972" y="78676"/>
                  </a:lnTo>
                  <a:lnTo>
                    <a:pt x="36361" y="78436"/>
                  </a:lnTo>
                  <a:lnTo>
                    <a:pt x="36761" y="78196"/>
                  </a:lnTo>
                  <a:lnTo>
                    <a:pt x="37161" y="77957"/>
                  </a:lnTo>
                  <a:lnTo>
                    <a:pt x="37573" y="77729"/>
                  </a:lnTo>
                  <a:lnTo>
                    <a:pt x="37985" y="77501"/>
                  </a:lnTo>
                  <a:lnTo>
                    <a:pt x="38408" y="77285"/>
                  </a:lnTo>
                  <a:lnTo>
                    <a:pt x="38838" y="77070"/>
                  </a:lnTo>
                  <a:lnTo>
                    <a:pt x="39273" y="76854"/>
                  </a:lnTo>
                  <a:lnTo>
                    <a:pt x="39719" y="76650"/>
                  </a:lnTo>
                  <a:lnTo>
                    <a:pt x="40166" y="76446"/>
                  </a:lnTo>
                  <a:lnTo>
                    <a:pt x="40624" y="76243"/>
                  </a:lnTo>
                  <a:lnTo>
                    <a:pt x="41088" y="76051"/>
                  </a:lnTo>
                  <a:lnTo>
                    <a:pt x="41558" y="75871"/>
                  </a:lnTo>
                  <a:lnTo>
                    <a:pt x="42034" y="75679"/>
                  </a:lnTo>
                  <a:lnTo>
                    <a:pt x="42521" y="75512"/>
                  </a:lnTo>
                  <a:lnTo>
                    <a:pt x="43014" y="75332"/>
                  </a:lnTo>
                  <a:lnTo>
                    <a:pt x="43513" y="75164"/>
                  </a:lnTo>
                  <a:lnTo>
                    <a:pt x="44018" y="75008"/>
                  </a:lnTo>
                  <a:lnTo>
                    <a:pt x="44534" y="74852"/>
                  </a:lnTo>
                  <a:lnTo>
                    <a:pt x="45056" y="74708"/>
                  </a:lnTo>
                  <a:lnTo>
                    <a:pt x="45584" y="74565"/>
                  </a:lnTo>
                  <a:lnTo>
                    <a:pt x="46118" y="74421"/>
                  </a:lnTo>
                  <a:lnTo>
                    <a:pt x="46663" y="74289"/>
                  </a:lnTo>
                  <a:lnTo>
                    <a:pt x="47214" y="74169"/>
                  </a:lnTo>
                  <a:lnTo>
                    <a:pt x="47771" y="74037"/>
                  </a:lnTo>
                  <a:lnTo>
                    <a:pt x="48340" y="73929"/>
                  </a:lnTo>
                  <a:lnTo>
                    <a:pt x="48914" y="73822"/>
                  </a:lnTo>
                  <a:lnTo>
                    <a:pt x="49494" y="73714"/>
                  </a:lnTo>
                  <a:lnTo>
                    <a:pt x="50086" y="73618"/>
                  </a:lnTo>
                  <a:lnTo>
                    <a:pt x="50683" y="73534"/>
                  </a:lnTo>
                  <a:lnTo>
                    <a:pt x="51292" y="73450"/>
                  </a:lnTo>
                  <a:lnTo>
                    <a:pt x="51901" y="73378"/>
                  </a:lnTo>
                  <a:lnTo>
                    <a:pt x="52528" y="73306"/>
                  </a:lnTo>
                  <a:lnTo>
                    <a:pt x="53154" y="73234"/>
                  </a:lnTo>
                  <a:lnTo>
                    <a:pt x="53792" y="73186"/>
                  </a:lnTo>
                  <a:lnTo>
                    <a:pt x="54442" y="73138"/>
                  </a:lnTo>
                  <a:lnTo>
                    <a:pt x="55092" y="73090"/>
                  </a:lnTo>
                  <a:lnTo>
                    <a:pt x="55759" y="73054"/>
                  </a:lnTo>
                  <a:lnTo>
                    <a:pt x="56426" y="73018"/>
                  </a:lnTo>
                  <a:lnTo>
                    <a:pt x="57105" y="73006"/>
                  </a:lnTo>
                  <a:lnTo>
                    <a:pt x="57795" y="72982"/>
                  </a:lnTo>
                  <a:lnTo>
                    <a:pt x="59907" y="72982"/>
                  </a:lnTo>
                  <a:lnTo>
                    <a:pt x="60632" y="72994"/>
                  </a:lnTo>
                  <a:lnTo>
                    <a:pt x="61363" y="73018"/>
                  </a:lnTo>
                  <a:lnTo>
                    <a:pt x="62099" y="73054"/>
                  </a:lnTo>
                  <a:lnTo>
                    <a:pt x="62848" y="73090"/>
                  </a:lnTo>
                  <a:lnTo>
                    <a:pt x="63608" y="73126"/>
                  </a:lnTo>
                  <a:lnTo>
                    <a:pt x="64373" y="73186"/>
                  </a:lnTo>
                  <a:lnTo>
                    <a:pt x="65151" y="73246"/>
                  </a:lnTo>
                  <a:lnTo>
                    <a:pt x="65934" y="73318"/>
                  </a:lnTo>
                  <a:lnTo>
                    <a:pt x="66723" y="73390"/>
                  </a:lnTo>
                  <a:lnTo>
                    <a:pt x="68335" y="73570"/>
                  </a:lnTo>
                  <a:lnTo>
                    <a:pt x="69989" y="73774"/>
                  </a:lnTo>
                  <a:lnTo>
                    <a:pt x="71677" y="74013"/>
                  </a:lnTo>
                  <a:lnTo>
                    <a:pt x="73400" y="74301"/>
                  </a:lnTo>
                  <a:lnTo>
                    <a:pt x="75163" y="74613"/>
                  </a:lnTo>
                  <a:lnTo>
                    <a:pt x="76962" y="74960"/>
                  </a:lnTo>
                  <a:lnTo>
                    <a:pt x="78800" y="75332"/>
                  </a:lnTo>
                  <a:lnTo>
                    <a:pt x="80680" y="75751"/>
                  </a:lnTo>
                  <a:lnTo>
                    <a:pt x="82600" y="76207"/>
                  </a:lnTo>
                  <a:lnTo>
                    <a:pt x="84561" y="76710"/>
                  </a:lnTo>
                  <a:lnTo>
                    <a:pt x="86556" y="77237"/>
                  </a:lnTo>
                  <a:lnTo>
                    <a:pt x="88598" y="77813"/>
                  </a:lnTo>
                  <a:lnTo>
                    <a:pt x="90675" y="78424"/>
                  </a:lnTo>
                  <a:lnTo>
                    <a:pt x="92798" y="79071"/>
                  </a:lnTo>
                  <a:lnTo>
                    <a:pt x="94962" y="79755"/>
                  </a:lnTo>
                  <a:lnTo>
                    <a:pt x="97172" y="80486"/>
                  </a:lnTo>
                  <a:lnTo>
                    <a:pt x="99417" y="81265"/>
                  </a:lnTo>
                  <a:lnTo>
                    <a:pt x="101714" y="82080"/>
                  </a:lnTo>
                  <a:lnTo>
                    <a:pt x="104046" y="82931"/>
                  </a:lnTo>
                  <a:lnTo>
                    <a:pt x="106430" y="83830"/>
                  </a:lnTo>
                  <a:lnTo>
                    <a:pt x="108855" y="84777"/>
                  </a:lnTo>
                  <a:lnTo>
                    <a:pt x="111321" y="85771"/>
                  </a:lnTo>
                  <a:lnTo>
                    <a:pt x="113380" y="86610"/>
                  </a:lnTo>
                  <a:lnTo>
                    <a:pt x="115474" y="87485"/>
                  </a:lnTo>
                  <a:lnTo>
                    <a:pt x="117597" y="88396"/>
                  </a:lnTo>
                  <a:lnTo>
                    <a:pt x="119749" y="89331"/>
                  </a:lnTo>
                  <a:lnTo>
                    <a:pt x="121930" y="90302"/>
                  </a:lnTo>
                  <a:lnTo>
                    <a:pt x="124146" y="91309"/>
                  </a:lnTo>
                  <a:lnTo>
                    <a:pt x="126391" y="92340"/>
                  </a:lnTo>
                  <a:lnTo>
                    <a:pt x="128671" y="93407"/>
                  </a:lnTo>
                  <a:lnTo>
                    <a:pt x="128625" y="91800"/>
                  </a:lnTo>
                  <a:lnTo>
                    <a:pt x="128567" y="90206"/>
                  </a:lnTo>
                  <a:lnTo>
                    <a:pt x="128497" y="88624"/>
                  </a:lnTo>
                  <a:lnTo>
                    <a:pt x="128410" y="87066"/>
                  </a:lnTo>
                  <a:lnTo>
                    <a:pt x="128312" y="85508"/>
                  </a:lnTo>
                  <a:lnTo>
                    <a:pt x="128201" y="83974"/>
                  </a:lnTo>
                  <a:lnTo>
                    <a:pt x="128080" y="82451"/>
                  </a:lnTo>
                  <a:lnTo>
                    <a:pt x="127946" y="80941"/>
                  </a:lnTo>
                  <a:lnTo>
                    <a:pt x="127795" y="79455"/>
                  </a:lnTo>
                  <a:lnTo>
                    <a:pt x="127633" y="77969"/>
                  </a:lnTo>
                  <a:lnTo>
                    <a:pt x="127459" y="76506"/>
                  </a:lnTo>
                  <a:lnTo>
                    <a:pt x="127273" y="75056"/>
                  </a:lnTo>
                  <a:lnTo>
                    <a:pt x="127076" y="73618"/>
                  </a:lnTo>
                  <a:lnTo>
                    <a:pt x="126867" y="72191"/>
                  </a:lnTo>
                  <a:lnTo>
                    <a:pt x="126647" y="70777"/>
                  </a:lnTo>
                  <a:lnTo>
                    <a:pt x="126415" y="69387"/>
                  </a:lnTo>
                  <a:lnTo>
                    <a:pt x="126171" y="68008"/>
                  </a:lnTo>
                  <a:lnTo>
                    <a:pt x="125910" y="66630"/>
                  </a:lnTo>
                  <a:lnTo>
                    <a:pt x="125643" y="65276"/>
                  </a:lnTo>
                  <a:lnTo>
                    <a:pt x="125365" y="63945"/>
                  </a:lnTo>
                  <a:lnTo>
                    <a:pt x="125075" y="62615"/>
                  </a:lnTo>
                  <a:lnTo>
                    <a:pt x="124773" y="61308"/>
                  </a:lnTo>
                  <a:lnTo>
                    <a:pt x="124466" y="60002"/>
                  </a:lnTo>
                  <a:lnTo>
                    <a:pt x="124141" y="58719"/>
                  </a:lnTo>
                  <a:lnTo>
                    <a:pt x="123810" y="57449"/>
                  </a:lnTo>
                  <a:lnTo>
                    <a:pt x="123462" y="56190"/>
                  </a:lnTo>
                  <a:lnTo>
                    <a:pt x="123108" y="54956"/>
                  </a:lnTo>
                  <a:lnTo>
                    <a:pt x="122743" y="53721"/>
                  </a:lnTo>
                  <a:lnTo>
                    <a:pt x="122371" y="52511"/>
                  </a:lnTo>
                  <a:lnTo>
                    <a:pt x="121989" y="51312"/>
                  </a:lnTo>
                  <a:lnTo>
                    <a:pt x="121594" y="50125"/>
                  </a:lnTo>
                  <a:lnTo>
                    <a:pt x="121188" y="48951"/>
                  </a:lnTo>
                  <a:lnTo>
                    <a:pt x="120770" y="47788"/>
                  </a:lnTo>
                  <a:lnTo>
                    <a:pt x="120347" y="46649"/>
                  </a:lnTo>
                  <a:lnTo>
                    <a:pt x="119918" y="45523"/>
                  </a:lnTo>
                  <a:lnTo>
                    <a:pt x="119471" y="44396"/>
                  </a:lnTo>
                  <a:lnTo>
                    <a:pt x="119018" y="43293"/>
                  </a:lnTo>
                  <a:lnTo>
                    <a:pt x="118560" y="42215"/>
                  </a:lnTo>
                  <a:lnTo>
                    <a:pt x="118090" y="41136"/>
                  </a:lnTo>
                  <a:lnTo>
                    <a:pt x="117609" y="40069"/>
                  </a:lnTo>
                  <a:lnTo>
                    <a:pt x="117122" y="39026"/>
                  </a:lnTo>
                  <a:lnTo>
                    <a:pt x="116623" y="37996"/>
                  </a:lnTo>
                  <a:lnTo>
                    <a:pt x="116118" y="36977"/>
                  </a:lnTo>
                  <a:lnTo>
                    <a:pt x="115607" y="35970"/>
                  </a:lnTo>
                  <a:lnTo>
                    <a:pt x="115085" y="34975"/>
                  </a:lnTo>
                  <a:lnTo>
                    <a:pt x="114552" y="34004"/>
                  </a:lnTo>
                  <a:lnTo>
                    <a:pt x="114018" y="33033"/>
                  </a:lnTo>
                  <a:lnTo>
                    <a:pt x="113473" y="32087"/>
                  </a:lnTo>
                  <a:lnTo>
                    <a:pt x="112916" y="31152"/>
                  </a:lnTo>
                  <a:lnTo>
                    <a:pt x="112353" y="30229"/>
                  </a:lnTo>
                  <a:lnTo>
                    <a:pt x="111785" y="29330"/>
                  </a:lnTo>
                  <a:lnTo>
                    <a:pt x="111210" y="28431"/>
                  </a:lnTo>
                  <a:lnTo>
                    <a:pt x="110624" y="27556"/>
                  </a:lnTo>
                  <a:lnTo>
                    <a:pt x="110033" y="26681"/>
                  </a:lnTo>
                  <a:lnTo>
                    <a:pt x="109435" y="25830"/>
                  </a:lnTo>
                  <a:lnTo>
                    <a:pt x="108826" y="24991"/>
                  </a:lnTo>
                  <a:lnTo>
                    <a:pt x="108211" y="24164"/>
                  </a:lnTo>
                  <a:lnTo>
                    <a:pt x="107596" y="23361"/>
                  </a:lnTo>
                  <a:lnTo>
                    <a:pt x="106970" y="22558"/>
                  </a:lnTo>
                  <a:lnTo>
                    <a:pt x="106338" y="21779"/>
                  </a:lnTo>
                  <a:lnTo>
                    <a:pt x="105694" y="21012"/>
                  </a:lnTo>
                  <a:lnTo>
                    <a:pt x="105050" y="20256"/>
                  </a:lnTo>
                  <a:lnTo>
                    <a:pt x="104400" y="19513"/>
                  </a:lnTo>
                  <a:lnTo>
                    <a:pt x="103739" y="18782"/>
                  </a:lnTo>
                  <a:lnTo>
                    <a:pt x="103077" y="18075"/>
                  </a:lnTo>
                  <a:lnTo>
                    <a:pt x="102404" y="17380"/>
                  </a:lnTo>
                  <a:lnTo>
                    <a:pt x="101732" y="16685"/>
                  </a:lnTo>
                  <a:lnTo>
                    <a:pt x="101047" y="16013"/>
                  </a:lnTo>
                  <a:lnTo>
                    <a:pt x="100363" y="15354"/>
                  </a:lnTo>
                  <a:lnTo>
                    <a:pt x="99672" y="14719"/>
                  </a:lnTo>
                  <a:lnTo>
                    <a:pt x="98970" y="14084"/>
                  </a:lnTo>
                  <a:lnTo>
                    <a:pt x="98268" y="13472"/>
                  </a:lnTo>
                  <a:lnTo>
                    <a:pt x="97561" y="12861"/>
                  </a:lnTo>
                  <a:lnTo>
                    <a:pt x="96847" y="12274"/>
                  </a:lnTo>
                  <a:lnTo>
                    <a:pt x="96128" y="11698"/>
                  </a:lnTo>
                  <a:lnTo>
                    <a:pt x="95409" y="11135"/>
                  </a:lnTo>
                  <a:lnTo>
                    <a:pt x="94683" y="10596"/>
                  </a:lnTo>
                  <a:lnTo>
                    <a:pt x="93952" y="10056"/>
                  </a:lnTo>
                  <a:lnTo>
                    <a:pt x="93216" y="9541"/>
                  </a:lnTo>
                  <a:lnTo>
                    <a:pt x="92473" y="9038"/>
                  </a:lnTo>
                  <a:lnTo>
                    <a:pt x="91731" y="8546"/>
                  </a:lnTo>
                  <a:lnTo>
                    <a:pt x="90982" y="8067"/>
                  </a:lnTo>
                  <a:lnTo>
                    <a:pt x="90228" y="7599"/>
                  </a:lnTo>
                  <a:lnTo>
                    <a:pt x="89474" y="7144"/>
                  </a:lnTo>
                  <a:lnTo>
                    <a:pt x="88714" y="6712"/>
                  </a:lnTo>
                  <a:lnTo>
                    <a:pt x="87949" y="6293"/>
                  </a:lnTo>
                  <a:lnTo>
                    <a:pt x="87183" y="5885"/>
                  </a:lnTo>
                  <a:lnTo>
                    <a:pt x="86411" y="5490"/>
                  </a:lnTo>
                  <a:lnTo>
                    <a:pt x="85640" y="5106"/>
                  </a:lnTo>
                  <a:lnTo>
                    <a:pt x="84862" y="4735"/>
                  </a:lnTo>
                  <a:lnTo>
                    <a:pt x="84085" y="4375"/>
                  </a:lnTo>
                  <a:lnTo>
                    <a:pt x="83302" y="4039"/>
                  </a:lnTo>
                  <a:lnTo>
                    <a:pt x="82519" y="3716"/>
                  </a:lnTo>
                  <a:lnTo>
                    <a:pt x="81730" y="3404"/>
                  </a:lnTo>
                  <a:lnTo>
                    <a:pt x="80941" y="3105"/>
                  </a:lnTo>
                  <a:lnTo>
                    <a:pt x="80146" y="2817"/>
                  </a:lnTo>
                  <a:lnTo>
                    <a:pt x="79351" y="2541"/>
                  </a:lnTo>
                  <a:lnTo>
                    <a:pt x="78557" y="2289"/>
                  </a:lnTo>
                  <a:lnTo>
                    <a:pt x="77756" y="2038"/>
                  </a:lnTo>
                  <a:lnTo>
                    <a:pt x="76956" y="1810"/>
                  </a:lnTo>
                  <a:lnTo>
                    <a:pt x="76155" y="1594"/>
                  </a:lnTo>
                  <a:lnTo>
                    <a:pt x="75349" y="1391"/>
                  </a:lnTo>
                  <a:lnTo>
                    <a:pt x="74543" y="1199"/>
                  </a:lnTo>
                  <a:lnTo>
                    <a:pt x="73736" y="1031"/>
                  </a:lnTo>
                  <a:lnTo>
                    <a:pt x="72930" y="863"/>
                  </a:lnTo>
                  <a:lnTo>
                    <a:pt x="72118" y="719"/>
                  </a:lnTo>
                  <a:lnTo>
                    <a:pt x="71306" y="587"/>
                  </a:lnTo>
                  <a:lnTo>
                    <a:pt x="70493" y="468"/>
                  </a:lnTo>
                  <a:lnTo>
                    <a:pt x="69681" y="360"/>
                  </a:lnTo>
                  <a:lnTo>
                    <a:pt x="68869" y="264"/>
                  </a:lnTo>
                  <a:lnTo>
                    <a:pt x="68057" y="192"/>
                  </a:lnTo>
                  <a:lnTo>
                    <a:pt x="67239" y="120"/>
                  </a:lnTo>
                  <a:lnTo>
                    <a:pt x="66427" y="72"/>
                  </a:lnTo>
                  <a:lnTo>
                    <a:pt x="65609" y="36"/>
                  </a:lnTo>
                  <a:lnTo>
                    <a:pt x="64791" y="12"/>
                  </a:lnTo>
                  <a:lnTo>
                    <a:pt x="639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4"/>
            <p:cNvSpPr/>
            <p:nvPr/>
          </p:nvSpPr>
          <p:spPr>
            <a:xfrm>
              <a:off x="-2512175" y="-13948125"/>
              <a:ext cx="3216800" cy="3207150"/>
            </a:xfrm>
            <a:custGeom>
              <a:avLst/>
              <a:gdLst/>
              <a:ahLst/>
              <a:cxnLst/>
              <a:rect l="l" t="t" r="r" b="b"/>
              <a:pathLst>
                <a:path w="128672" h="128286" fill="none" extrusionOk="0">
                  <a:moveTo>
                    <a:pt x="128671" y="93407"/>
                  </a:moveTo>
                  <a:lnTo>
                    <a:pt x="128671" y="93407"/>
                  </a:lnTo>
                  <a:lnTo>
                    <a:pt x="126391" y="92340"/>
                  </a:lnTo>
                  <a:lnTo>
                    <a:pt x="124146" y="91309"/>
                  </a:lnTo>
                  <a:lnTo>
                    <a:pt x="121930" y="90302"/>
                  </a:lnTo>
                  <a:lnTo>
                    <a:pt x="119749" y="89331"/>
                  </a:lnTo>
                  <a:lnTo>
                    <a:pt x="117597" y="88396"/>
                  </a:lnTo>
                  <a:lnTo>
                    <a:pt x="115474" y="87485"/>
                  </a:lnTo>
                  <a:lnTo>
                    <a:pt x="113380" y="86610"/>
                  </a:lnTo>
                  <a:lnTo>
                    <a:pt x="111321" y="85771"/>
                  </a:lnTo>
                  <a:lnTo>
                    <a:pt x="111321" y="85771"/>
                  </a:lnTo>
                  <a:lnTo>
                    <a:pt x="108855" y="84777"/>
                  </a:lnTo>
                  <a:lnTo>
                    <a:pt x="106430" y="83830"/>
                  </a:lnTo>
                  <a:lnTo>
                    <a:pt x="104046" y="82931"/>
                  </a:lnTo>
                  <a:lnTo>
                    <a:pt x="101714" y="82080"/>
                  </a:lnTo>
                  <a:lnTo>
                    <a:pt x="99417" y="81265"/>
                  </a:lnTo>
                  <a:lnTo>
                    <a:pt x="97172" y="80486"/>
                  </a:lnTo>
                  <a:lnTo>
                    <a:pt x="94962" y="79755"/>
                  </a:lnTo>
                  <a:lnTo>
                    <a:pt x="92798" y="79071"/>
                  </a:lnTo>
                  <a:lnTo>
                    <a:pt x="90675" y="78424"/>
                  </a:lnTo>
                  <a:lnTo>
                    <a:pt x="88598" y="77813"/>
                  </a:lnTo>
                  <a:lnTo>
                    <a:pt x="86556" y="77237"/>
                  </a:lnTo>
                  <a:lnTo>
                    <a:pt x="84561" y="76710"/>
                  </a:lnTo>
                  <a:lnTo>
                    <a:pt x="82600" y="76207"/>
                  </a:lnTo>
                  <a:lnTo>
                    <a:pt x="80680" y="75751"/>
                  </a:lnTo>
                  <a:lnTo>
                    <a:pt x="78800" y="75332"/>
                  </a:lnTo>
                  <a:lnTo>
                    <a:pt x="76962" y="74960"/>
                  </a:lnTo>
                  <a:lnTo>
                    <a:pt x="75163" y="74613"/>
                  </a:lnTo>
                  <a:lnTo>
                    <a:pt x="73400" y="74301"/>
                  </a:lnTo>
                  <a:lnTo>
                    <a:pt x="71677" y="74013"/>
                  </a:lnTo>
                  <a:lnTo>
                    <a:pt x="69989" y="73774"/>
                  </a:lnTo>
                  <a:lnTo>
                    <a:pt x="68335" y="73570"/>
                  </a:lnTo>
                  <a:lnTo>
                    <a:pt x="66723" y="73390"/>
                  </a:lnTo>
                  <a:lnTo>
                    <a:pt x="65934" y="73318"/>
                  </a:lnTo>
                  <a:lnTo>
                    <a:pt x="65151" y="73246"/>
                  </a:lnTo>
                  <a:lnTo>
                    <a:pt x="64373" y="73186"/>
                  </a:lnTo>
                  <a:lnTo>
                    <a:pt x="63608" y="73126"/>
                  </a:lnTo>
                  <a:lnTo>
                    <a:pt x="62848" y="73090"/>
                  </a:lnTo>
                  <a:lnTo>
                    <a:pt x="62099" y="73054"/>
                  </a:lnTo>
                  <a:lnTo>
                    <a:pt x="61363" y="73018"/>
                  </a:lnTo>
                  <a:lnTo>
                    <a:pt x="60632" y="72994"/>
                  </a:lnTo>
                  <a:lnTo>
                    <a:pt x="59907" y="72982"/>
                  </a:lnTo>
                  <a:lnTo>
                    <a:pt x="59199" y="72982"/>
                  </a:lnTo>
                  <a:lnTo>
                    <a:pt x="58491" y="72982"/>
                  </a:lnTo>
                  <a:lnTo>
                    <a:pt x="57795" y="72982"/>
                  </a:lnTo>
                  <a:lnTo>
                    <a:pt x="57105" y="73006"/>
                  </a:lnTo>
                  <a:lnTo>
                    <a:pt x="56426" y="73018"/>
                  </a:lnTo>
                  <a:lnTo>
                    <a:pt x="55759" y="73054"/>
                  </a:lnTo>
                  <a:lnTo>
                    <a:pt x="55092" y="73090"/>
                  </a:lnTo>
                  <a:lnTo>
                    <a:pt x="54442" y="73138"/>
                  </a:lnTo>
                  <a:lnTo>
                    <a:pt x="53792" y="73186"/>
                  </a:lnTo>
                  <a:lnTo>
                    <a:pt x="53154" y="73234"/>
                  </a:lnTo>
                  <a:lnTo>
                    <a:pt x="52528" y="73306"/>
                  </a:lnTo>
                  <a:lnTo>
                    <a:pt x="51901" y="73378"/>
                  </a:lnTo>
                  <a:lnTo>
                    <a:pt x="51292" y="73450"/>
                  </a:lnTo>
                  <a:lnTo>
                    <a:pt x="50683" y="73534"/>
                  </a:lnTo>
                  <a:lnTo>
                    <a:pt x="50086" y="73618"/>
                  </a:lnTo>
                  <a:lnTo>
                    <a:pt x="49494" y="73714"/>
                  </a:lnTo>
                  <a:lnTo>
                    <a:pt x="48914" y="73822"/>
                  </a:lnTo>
                  <a:lnTo>
                    <a:pt x="48340" y="73929"/>
                  </a:lnTo>
                  <a:lnTo>
                    <a:pt x="47771" y="74037"/>
                  </a:lnTo>
                  <a:lnTo>
                    <a:pt x="47214" y="74169"/>
                  </a:lnTo>
                  <a:lnTo>
                    <a:pt x="46663" y="74289"/>
                  </a:lnTo>
                  <a:lnTo>
                    <a:pt x="46118" y="74421"/>
                  </a:lnTo>
                  <a:lnTo>
                    <a:pt x="45584" y="74565"/>
                  </a:lnTo>
                  <a:lnTo>
                    <a:pt x="45056" y="74708"/>
                  </a:lnTo>
                  <a:lnTo>
                    <a:pt x="44534" y="74852"/>
                  </a:lnTo>
                  <a:lnTo>
                    <a:pt x="44018" y="75008"/>
                  </a:lnTo>
                  <a:lnTo>
                    <a:pt x="43513" y="75164"/>
                  </a:lnTo>
                  <a:lnTo>
                    <a:pt x="43014" y="75332"/>
                  </a:lnTo>
                  <a:lnTo>
                    <a:pt x="42521" y="75512"/>
                  </a:lnTo>
                  <a:lnTo>
                    <a:pt x="42034" y="75679"/>
                  </a:lnTo>
                  <a:lnTo>
                    <a:pt x="41558" y="75871"/>
                  </a:lnTo>
                  <a:lnTo>
                    <a:pt x="41088" y="76051"/>
                  </a:lnTo>
                  <a:lnTo>
                    <a:pt x="40624" y="76243"/>
                  </a:lnTo>
                  <a:lnTo>
                    <a:pt x="40166" y="76446"/>
                  </a:lnTo>
                  <a:lnTo>
                    <a:pt x="39719" y="76650"/>
                  </a:lnTo>
                  <a:lnTo>
                    <a:pt x="39273" y="76854"/>
                  </a:lnTo>
                  <a:lnTo>
                    <a:pt x="38838" y="77070"/>
                  </a:lnTo>
                  <a:lnTo>
                    <a:pt x="38408" y="77285"/>
                  </a:lnTo>
                  <a:lnTo>
                    <a:pt x="37985" y="77501"/>
                  </a:lnTo>
                  <a:lnTo>
                    <a:pt x="37573" y="77729"/>
                  </a:lnTo>
                  <a:lnTo>
                    <a:pt x="37161" y="77957"/>
                  </a:lnTo>
                  <a:lnTo>
                    <a:pt x="36761" y="78196"/>
                  </a:lnTo>
                  <a:lnTo>
                    <a:pt x="36361" y="78436"/>
                  </a:lnTo>
                  <a:lnTo>
                    <a:pt x="35972" y="78676"/>
                  </a:lnTo>
                  <a:lnTo>
                    <a:pt x="35589" y="78928"/>
                  </a:lnTo>
                  <a:lnTo>
                    <a:pt x="35212" y="79179"/>
                  </a:lnTo>
                  <a:lnTo>
                    <a:pt x="34841" y="79431"/>
                  </a:lnTo>
                  <a:lnTo>
                    <a:pt x="34475" y="79695"/>
                  </a:lnTo>
                  <a:lnTo>
                    <a:pt x="34121" y="79958"/>
                  </a:lnTo>
                  <a:lnTo>
                    <a:pt x="33768" y="80222"/>
                  </a:lnTo>
                  <a:lnTo>
                    <a:pt x="33420" y="80498"/>
                  </a:lnTo>
                  <a:lnTo>
                    <a:pt x="33083" y="80773"/>
                  </a:lnTo>
                  <a:lnTo>
                    <a:pt x="32747" y="81049"/>
                  </a:lnTo>
                  <a:lnTo>
                    <a:pt x="32422" y="81337"/>
                  </a:lnTo>
                  <a:lnTo>
                    <a:pt x="32097" y="81624"/>
                  </a:lnTo>
                  <a:lnTo>
                    <a:pt x="31784" y="81912"/>
                  </a:lnTo>
                  <a:lnTo>
                    <a:pt x="31470" y="82200"/>
                  </a:lnTo>
                  <a:lnTo>
                    <a:pt x="31169" y="82499"/>
                  </a:lnTo>
                  <a:lnTo>
                    <a:pt x="30873" y="82799"/>
                  </a:lnTo>
                  <a:lnTo>
                    <a:pt x="30577" y="83099"/>
                  </a:lnTo>
                  <a:lnTo>
                    <a:pt x="30287" y="83410"/>
                  </a:lnTo>
                  <a:lnTo>
                    <a:pt x="30009" y="83722"/>
                  </a:lnTo>
                  <a:lnTo>
                    <a:pt x="29730" y="84034"/>
                  </a:lnTo>
                  <a:lnTo>
                    <a:pt x="29463" y="84345"/>
                  </a:lnTo>
                  <a:lnTo>
                    <a:pt x="29196" y="84657"/>
                  </a:lnTo>
                  <a:lnTo>
                    <a:pt x="28935" y="84980"/>
                  </a:lnTo>
                  <a:lnTo>
                    <a:pt x="28680" y="85304"/>
                  </a:lnTo>
                  <a:lnTo>
                    <a:pt x="28431" y="85628"/>
                  </a:lnTo>
                  <a:lnTo>
                    <a:pt x="28187" y="85951"/>
                  </a:lnTo>
                  <a:lnTo>
                    <a:pt x="27949" y="86287"/>
                  </a:lnTo>
                  <a:lnTo>
                    <a:pt x="27717" y="86622"/>
                  </a:lnTo>
                  <a:lnTo>
                    <a:pt x="27485" y="86958"/>
                  </a:lnTo>
                  <a:lnTo>
                    <a:pt x="27265" y="87294"/>
                  </a:lnTo>
                  <a:lnTo>
                    <a:pt x="27044" y="87629"/>
                  </a:lnTo>
                  <a:lnTo>
                    <a:pt x="26830" y="87977"/>
                  </a:lnTo>
                  <a:lnTo>
                    <a:pt x="26621" y="88312"/>
                  </a:lnTo>
                  <a:lnTo>
                    <a:pt x="26418" y="88660"/>
                  </a:lnTo>
                  <a:lnTo>
                    <a:pt x="26215" y="89008"/>
                  </a:lnTo>
                  <a:lnTo>
                    <a:pt x="26023" y="89355"/>
                  </a:lnTo>
                  <a:lnTo>
                    <a:pt x="25832" y="89703"/>
                  </a:lnTo>
                  <a:lnTo>
                    <a:pt x="25646" y="90050"/>
                  </a:lnTo>
                  <a:lnTo>
                    <a:pt x="25466" y="90410"/>
                  </a:lnTo>
                  <a:lnTo>
                    <a:pt x="25287" y="90770"/>
                  </a:lnTo>
                  <a:lnTo>
                    <a:pt x="25118" y="91117"/>
                  </a:lnTo>
                  <a:lnTo>
                    <a:pt x="24950" y="91477"/>
                  </a:lnTo>
                  <a:lnTo>
                    <a:pt x="24788" y="91836"/>
                  </a:lnTo>
                  <a:lnTo>
                    <a:pt x="24625" y="92196"/>
                  </a:lnTo>
                  <a:lnTo>
                    <a:pt x="24474" y="92556"/>
                  </a:lnTo>
                  <a:lnTo>
                    <a:pt x="24324" y="92915"/>
                  </a:lnTo>
                  <a:lnTo>
                    <a:pt x="24034" y="93646"/>
                  </a:lnTo>
                  <a:lnTo>
                    <a:pt x="23761" y="94377"/>
                  </a:lnTo>
                  <a:lnTo>
                    <a:pt x="23506" y="95109"/>
                  </a:lnTo>
                  <a:lnTo>
                    <a:pt x="23262" y="95840"/>
                  </a:lnTo>
                  <a:lnTo>
                    <a:pt x="23042" y="96583"/>
                  </a:lnTo>
                  <a:lnTo>
                    <a:pt x="22827" y="97314"/>
                  </a:lnTo>
                  <a:lnTo>
                    <a:pt x="22630" y="98057"/>
                  </a:lnTo>
                  <a:lnTo>
                    <a:pt x="22450" y="98788"/>
                  </a:lnTo>
                  <a:lnTo>
                    <a:pt x="22282" y="99531"/>
                  </a:lnTo>
                  <a:lnTo>
                    <a:pt x="22125" y="100262"/>
                  </a:lnTo>
                  <a:lnTo>
                    <a:pt x="21980" y="100994"/>
                  </a:lnTo>
                  <a:lnTo>
                    <a:pt x="21847" y="101725"/>
                  </a:lnTo>
                  <a:lnTo>
                    <a:pt x="21725" y="102456"/>
                  </a:lnTo>
                  <a:lnTo>
                    <a:pt x="21620" y="103187"/>
                  </a:lnTo>
                  <a:lnTo>
                    <a:pt x="21522" y="103906"/>
                  </a:lnTo>
                  <a:lnTo>
                    <a:pt x="21435" y="104613"/>
                  </a:lnTo>
                  <a:lnTo>
                    <a:pt x="21359" y="105321"/>
                  </a:lnTo>
                  <a:lnTo>
                    <a:pt x="21290" y="106028"/>
                  </a:lnTo>
                  <a:lnTo>
                    <a:pt x="21232" y="106723"/>
                  </a:lnTo>
                  <a:lnTo>
                    <a:pt x="21185" y="107418"/>
                  </a:lnTo>
                  <a:lnTo>
                    <a:pt x="21145" y="108101"/>
                  </a:lnTo>
                  <a:lnTo>
                    <a:pt x="21116" y="108772"/>
                  </a:lnTo>
                  <a:lnTo>
                    <a:pt x="21093" y="109432"/>
                  </a:lnTo>
                  <a:lnTo>
                    <a:pt x="21075" y="110091"/>
                  </a:lnTo>
                  <a:lnTo>
                    <a:pt x="21064" y="110738"/>
                  </a:lnTo>
                  <a:lnTo>
                    <a:pt x="21064" y="111373"/>
                  </a:lnTo>
                  <a:lnTo>
                    <a:pt x="21069" y="111997"/>
                  </a:lnTo>
                  <a:lnTo>
                    <a:pt x="21075" y="112608"/>
                  </a:lnTo>
                  <a:lnTo>
                    <a:pt x="21093" y="113195"/>
                  </a:lnTo>
                  <a:lnTo>
                    <a:pt x="21110" y="113783"/>
                  </a:lnTo>
                  <a:lnTo>
                    <a:pt x="21139" y="114358"/>
                  </a:lnTo>
                  <a:lnTo>
                    <a:pt x="21162" y="114921"/>
                  </a:lnTo>
                  <a:lnTo>
                    <a:pt x="21197" y="115461"/>
                  </a:lnTo>
                  <a:lnTo>
                    <a:pt x="21232" y="115988"/>
                  </a:lnTo>
                  <a:lnTo>
                    <a:pt x="21272" y="116503"/>
                  </a:lnTo>
                  <a:lnTo>
                    <a:pt x="21313" y="116995"/>
                  </a:lnTo>
                  <a:lnTo>
                    <a:pt x="21359" y="117474"/>
                  </a:lnTo>
                  <a:lnTo>
                    <a:pt x="21452" y="118373"/>
                  </a:lnTo>
                  <a:lnTo>
                    <a:pt x="21545" y="119200"/>
                  </a:lnTo>
                  <a:lnTo>
                    <a:pt x="21644" y="119943"/>
                  </a:lnTo>
                  <a:lnTo>
                    <a:pt x="21736" y="120615"/>
                  </a:lnTo>
                  <a:lnTo>
                    <a:pt x="21823" y="121190"/>
                  </a:lnTo>
                  <a:lnTo>
                    <a:pt x="21905" y="121669"/>
                  </a:lnTo>
                  <a:lnTo>
                    <a:pt x="21974" y="122041"/>
                  </a:lnTo>
                  <a:lnTo>
                    <a:pt x="22026" y="122329"/>
                  </a:lnTo>
                  <a:lnTo>
                    <a:pt x="22073" y="122556"/>
                  </a:lnTo>
                  <a:lnTo>
                    <a:pt x="2878" y="128286"/>
                  </a:lnTo>
                  <a:lnTo>
                    <a:pt x="2878" y="128286"/>
                  </a:lnTo>
                  <a:lnTo>
                    <a:pt x="2593" y="126476"/>
                  </a:lnTo>
                  <a:lnTo>
                    <a:pt x="2326" y="124666"/>
                  </a:lnTo>
                  <a:lnTo>
                    <a:pt x="2071" y="122868"/>
                  </a:lnTo>
                  <a:lnTo>
                    <a:pt x="1833" y="121094"/>
                  </a:lnTo>
                  <a:lnTo>
                    <a:pt x="1613" y="119332"/>
                  </a:lnTo>
                  <a:lnTo>
                    <a:pt x="1404" y="117570"/>
                  </a:lnTo>
                  <a:lnTo>
                    <a:pt x="1207" y="115832"/>
                  </a:lnTo>
                  <a:lnTo>
                    <a:pt x="1033" y="114106"/>
                  </a:lnTo>
                  <a:lnTo>
                    <a:pt x="865" y="112392"/>
                  </a:lnTo>
                  <a:lnTo>
                    <a:pt x="720" y="110690"/>
                  </a:lnTo>
                  <a:lnTo>
                    <a:pt x="580" y="109000"/>
                  </a:lnTo>
                  <a:lnTo>
                    <a:pt x="459" y="107322"/>
                  </a:lnTo>
                  <a:lnTo>
                    <a:pt x="354" y="105656"/>
                  </a:lnTo>
                  <a:lnTo>
                    <a:pt x="261" y="104002"/>
                  </a:lnTo>
                  <a:lnTo>
                    <a:pt x="186" y="102372"/>
                  </a:lnTo>
                  <a:lnTo>
                    <a:pt x="122" y="100742"/>
                  </a:lnTo>
                  <a:lnTo>
                    <a:pt x="70" y="99136"/>
                  </a:lnTo>
                  <a:lnTo>
                    <a:pt x="29" y="97530"/>
                  </a:lnTo>
                  <a:lnTo>
                    <a:pt x="6" y="95948"/>
                  </a:lnTo>
                  <a:lnTo>
                    <a:pt x="0" y="94377"/>
                  </a:lnTo>
                  <a:lnTo>
                    <a:pt x="0" y="92807"/>
                  </a:lnTo>
                  <a:lnTo>
                    <a:pt x="18" y="91261"/>
                  </a:lnTo>
                  <a:lnTo>
                    <a:pt x="47" y="89727"/>
                  </a:lnTo>
                  <a:lnTo>
                    <a:pt x="93" y="88205"/>
                  </a:lnTo>
                  <a:lnTo>
                    <a:pt x="145" y="86694"/>
                  </a:lnTo>
                  <a:lnTo>
                    <a:pt x="215" y="85196"/>
                  </a:lnTo>
                  <a:lnTo>
                    <a:pt x="296" y="83722"/>
                  </a:lnTo>
                  <a:lnTo>
                    <a:pt x="389" y="82248"/>
                  </a:lnTo>
                  <a:lnTo>
                    <a:pt x="493" y="80785"/>
                  </a:lnTo>
                  <a:lnTo>
                    <a:pt x="615" y="79347"/>
                  </a:lnTo>
                  <a:lnTo>
                    <a:pt x="743" y="77921"/>
                  </a:lnTo>
                  <a:lnTo>
                    <a:pt x="888" y="76494"/>
                  </a:lnTo>
                  <a:lnTo>
                    <a:pt x="1044" y="75092"/>
                  </a:lnTo>
                  <a:lnTo>
                    <a:pt x="1207" y="73702"/>
                  </a:lnTo>
                  <a:lnTo>
                    <a:pt x="1387" y="72323"/>
                  </a:lnTo>
                  <a:lnTo>
                    <a:pt x="1578" y="70957"/>
                  </a:lnTo>
                  <a:lnTo>
                    <a:pt x="1781" y="69602"/>
                  </a:lnTo>
                  <a:lnTo>
                    <a:pt x="1990" y="68260"/>
                  </a:lnTo>
                  <a:lnTo>
                    <a:pt x="2216" y="66930"/>
                  </a:lnTo>
                  <a:lnTo>
                    <a:pt x="2454" y="65611"/>
                  </a:lnTo>
                  <a:lnTo>
                    <a:pt x="2698" y="64317"/>
                  </a:lnTo>
                  <a:lnTo>
                    <a:pt x="2959" y="63022"/>
                  </a:lnTo>
                  <a:lnTo>
                    <a:pt x="3226" y="61752"/>
                  </a:lnTo>
                  <a:lnTo>
                    <a:pt x="3504" y="60481"/>
                  </a:lnTo>
                  <a:lnTo>
                    <a:pt x="3794" y="59235"/>
                  </a:lnTo>
                  <a:lnTo>
                    <a:pt x="4096" y="58000"/>
                  </a:lnTo>
                  <a:lnTo>
                    <a:pt x="4409" y="56778"/>
                  </a:lnTo>
                  <a:lnTo>
                    <a:pt x="4728" y="55555"/>
                  </a:lnTo>
                  <a:lnTo>
                    <a:pt x="5064" y="54356"/>
                  </a:lnTo>
                  <a:lnTo>
                    <a:pt x="5407" y="53182"/>
                  </a:lnTo>
                  <a:lnTo>
                    <a:pt x="5755" y="52007"/>
                  </a:lnTo>
                  <a:lnTo>
                    <a:pt x="6120" y="50844"/>
                  </a:lnTo>
                  <a:lnTo>
                    <a:pt x="6492" y="49694"/>
                  </a:lnTo>
                  <a:lnTo>
                    <a:pt x="6874" y="48567"/>
                  </a:lnTo>
                  <a:lnTo>
                    <a:pt x="7263" y="47440"/>
                  </a:lnTo>
                  <a:lnTo>
                    <a:pt x="7663" y="46338"/>
                  </a:lnTo>
                  <a:lnTo>
                    <a:pt x="8075" y="45247"/>
                  </a:lnTo>
                  <a:lnTo>
                    <a:pt x="8493" y="44156"/>
                  </a:lnTo>
                  <a:lnTo>
                    <a:pt x="8922" y="43090"/>
                  </a:lnTo>
                  <a:lnTo>
                    <a:pt x="9357" y="42035"/>
                  </a:lnTo>
                  <a:lnTo>
                    <a:pt x="9804" y="40992"/>
                  </a:lnTo>
                  <a:lnTo>
                    <a:pt x="10262" y="39961"/>
                  </a:lnTo>
                  <a:lnTo>
                    <a:pt x="10726" y="38954"/>
                  </a:lnTo>
                  <a:lnTo>
                    <a:pt x="11196" y="37948"/>
                  </a:lnTo>
                  <a:lnTo>
                    <a:pt x="11678" y="36953"/>
                  </a:lnTo>
                  <a:lnTo>
                    <a:pt x="12165" y="35982"/>
                  </a:lnTo>
                  <a:lnTo>
                    <a:pt x="12664" y="35011"/>
                  </a:lnTo>
                  <a:lnTo>
                    <a:pt x="13168" y="34064"/>
                  </a:lnTo>
                  <a:lnTo>
                    <a:pt x="13685" y="33129"/>
                  </a:lnTo>
                  <a:lnTo>
                    <a:pt x="14207" y="32194"/>
                  </a:lnTo>
                  <a:lnTo>
                    <a:pt x="14735" y="31283"/>
                  </a:lnTo>
                  <a:lnTo>
                    <a:pt x="15268" y="30385"/>
                  </a:lnTo>
                  <a:lnTo>
                    <a:pt x="15814" y="29498"/>
                  </a:lnTo>
                  <a:lnTo>
                    <a:pt x="16365" y="28623"/>
                  </a:lnTo>
                  <a:lnTo>
                    <a:pt x="16927" y="27772"/>
                  </a:lnTo>
                  <a:lnTo>
                    <a:pt x="17496" y="26921"/>
                  </a:lnTo>
                  <a:lnTo>
                    <a:pt x="18070" y="26094"/>
                  </a:lnTo>
                  <a:lnTo>
                    <a:pt x="18650" y="25267"/>
                  </a:lnTo>
                  <a:lnTo>
                    <a:pt x="19236" y="24463"/>
                  </a:lnTo>
                  <a:lnTo>
                    <a:pt x="19834" y="23660"/>
                  </a:lnTo>
                  <a:lnTo>
                    <a:pt x="20431" y="22881"/>
                  </a:lnTo>
                  <a:lnTo>
                    <a:pt x="21040" y="22114"/>
                  </a:lnTo>
                  <a:lnTo>
                    <a:pt x="21655" y="21359"/>
                  </a:lnTo>
                  <a:lnTo>
                    <a:pt x="22276" y="20616"/>
                  </a:lnTo>
                  <a:lnTo>
                    <a:pt x="22902" y="19885"/>
                  </a:lnTo>
                  <a:lnTo>
                    <a:pt x="23535" y="19166"/>
                  </a:lnTo>
                  <a:lnTo>
                    <a:pt x="24173" y="18471"/>
                  </a:lnTo>
                  <a:lnTo>
                    <a:pt x="24823" y="17775"/>
                  </a:lnTo>
                  <a:lnTo>
                    <a:pt x="25472" y="17104"/>
                  </a:lnTo>
                  <a:lnTo>
                    <a:pt x="26128" y="16433"/>
                  </a:lnTo>
                  <a:lnTo>
                    <a:pt x="26789" y="15786"/>
                  </a:lnTo>
                  <a:lnTo>
                    <a:pt x="27456" y="15150"/>
                  </a:lnTo>
                  <a:lnTo>
                    <a:pt x="28129" y="14527"/>
                  </a:lnTo>
                  <a:lnTo>
                    <a:pt x="28808" y="13916"/>
                  </a:lnTo>
                  <a:lnTo>
                    <a:pt x="29492" y="13317"/>
                  </a:lnTo>
                  <a:lnTo>
                    <a:pt x="30183" y="12729"/>
                  </a:lnTo>
                  <a:lnTo>
                    <a:pt x="30879" y="12154"/>
                  </a:lnTo>
                  <a:lnTo>
                    <a:pt x="31575" y="11603"/>
                  </a:lnTo>
                  <a:lnTo>
                    <a:pt x="32277" y="11051"/>
                  </a:lnTo>
                  <a:lnTo>
                    <a:pt x="32984" y="10524"/>
                  </a:lnTo>
                  <a:lnTo>
                    <a:pt x="33698" y="9996"/>
                  </a:lnTo>
                  <a:lnTo>
                    <a:pt x="34417" y="9493"/>
                  </a:lnTo>
                  <a:lnTo>
                    <a:pt x="35137" y="9002"/>
                  </a:lnTo>
                  <a:lnTo>
                    <a:pt x="35862" y="8522"/>
                  </a:lnTo>
                  <a:lnTo>
                    <a:pt x="36593" y="8055"/>
                  </a:lnTo>
                  <a:lnTo>
                    <a:pt x="37324" y="7599"/>
                  </a:lnTo>
                  <a:lnTo>
                    <a:pt x="38060" y="7156"/>
                  </a:lnTo>
                  <a:lnTo>
                    <a:pt x="38803" y="6724"/>
                  </a:lnTo>
                  <a:lnTo>
                    <a:pt x="39545" y="6317"/>
                  </a:lnTo>
                  <a:lnTo>
                    <a:pt x="40294" y="5909"/>
                  </a:lnTo>
                  <a:lnTo>
                    <a:pt x="41042" y="5526"/>
                  </a:lnTo>
                  <a:lnTo>
                    <a:pt x="41802" y="5154"/>
                  </a:lnTo>
                  <a:lnTo>
                    <a:pt x="42556" y="4783"/>
                  </a:lnTo>
                  <a:lnTo>
                    <a:pt x="43316" y="4435"/>
                  </a:lnTo>
                  <a:lnTo>
                    <a:pt x="44082" y="4099"/>
                  </a:lnTo>
                  <a:lnTo>
                    <a:pt x="44847" y="3776"/>
                  </a:lnTo>
                  <a:lnTo>
                    <a:pt x="45619" y="3476"/>
                  </a:lnTo>
                  <a:lnTo>
                    <a:pt x="46390" y="3176"/>
                  </a:lnTo>
                  <a:lnTo>
                    <a:pt x="47162" y="2889"/>
                  </a:lnTo>
                  <a:lnTo>
                    <a:pt x="47939" y="2625"/>
                  </a:lnTo>
                  <a:lnTo>
                    <a:pt x="48717" y="2361"/>
                  </a:lnTo>
                  <a:lnTo>
                    <a:pt x="49500" y="2122"/>
                  </a:lnTo>
                  <a:lnTo>
                    <a:pt x="50283" y="1894"/>
                  </a:lnTo>
                  <a:lnTo>
                    <a:pt x="51066" y="1678"/>
                  </a:lnTo>
                  <a:lnTo>
                    <a:pt x="51855" y="1474"/>
                  </a:lnTo>
                  <a:lnTo>
                    <a:pt x="52644" y="1283"/>
                  </a:lnTo>
                  <a:lnTo>
                    <a:pt x="53433" y="1103"/>
                  </a:lnTo>
                  <a:lnTo>
                    <a:pt x="54228" y="935"/>
                  </a:lnTo>
                  <a:lnTo>
                    <a:pt x="54228" y="935"/>
                  </a:lnTo>
                  <a:lnTo>
                    <a:pt x="55034" y="791"/>
                  </a:lnTo>
                  <a:lnTo>
                    <a:pt x="55840" y="647"/>
                  </a:lnTo>
                  <a:lnTo>
                    <a:pt x="56652" y="516"/>
                  </a:lnTo>
                  <a:lnTo>
                    <a:pt x="57464" y="408"/>
                  </a:lnTo>
                  <a:lnTo>
                    <a:pt x="58277" y="312"/>
                  </a:lnTo>
                  <a:lnTo>
                    <a:pt x="59089" y="228"/>
                  </a:lnTo>
                  <a:lnTo>
                    <a:pt x="59901" y="156"/>
                  </a:lnTo>
                  <a:lnTo>
                    <a:pt x="60719" y="96"/>
                  </a:lnTo>
                  <a:lnTo>
                    <a:pt x="61531" y="48"/>
                  </a:lnTo>
                  <a:lnTo>
                    <a:pt x="62349" y="12"/>
                  </a:lnTo>
                  <a:lnTo>
                    <a:pt x="63161" y="0"/>
                  </a:lnTo>
                  <a:lnTo>
                    <a:pt x="63979" y="0"/>
                  </a:lnTo>
                  <a:lnTo>
                    <a:pt x="64791" y="12"/>
                  </a:lnTo>
                  <a:lnTo>
                    <a:pt x="65609" y="36"/>
                  </a:lnTo>
                  <a:lnTo>
                    <a:pt x="66427" y="72"/>
                  </a:lnTo>
                  <a:lnTo>
                    <a:pt x="67239" y="120"/>
                  </a:lnTo>
                  <a:lnTo>
                    <a:pt x="68057" y="192"/>
                  </a:lnTo>
                  <a:lnTo>
                    <a:pt x="68869" y="264"/>
                  </a:lnTo>
                  <a:lnTo>
                    <a:pt x="69681" y="360"/>
                  </a:lnTo>
                  <a:lnTo>
                    <a:pt x="70493" y="468"/>
                  </a:lnTo>
                  <a:lnTo>
                    <a:pt x="71306" y="587"/>
                  </a:lnTo>
                  <a:lnTo>
                    <a:pt x="72118" y="719"/>
                  </a:lnTo>
                  <a:lnTo>
                    <a:pt x="72930" y="863"/>
                  </a:lnTo>
                  <a:lnTo>
                    <a:pt x="73736" y="1031"/>
                  </a:lnTo>
                  <a:lnTo>
                    <a:pt x="74543" y="1199"/>
                  </a:lnTo>
                  <a:lnTo>
                    <a:pt x="75349" y="1391"/>
                  </a:lnTo>
                  <a:lnTo>
                    <a:pt x="76155" y="1594"/>
                  </a:lnTo>
                  <a:lnTo>
                    <a:pt x="76956" y="1810"/>
                  </a:lnTo>
                  <a:lnTo>
                    <a:pt x="77756" y="2038"/>
                  </a:lnTo>
                  <a:lnTo>
                    <a:pt x="78557" y="2289"/>
                  </a:lnTo>
                  <a:lnTo>
                    <a:pt x="79351" y="2541"/>
                  </a:lnTo>
                  <a:lnTo>
                    <a:pt x="80146" y="2817"/>
                  </a:lnTo>
                  <a:lnTo>
                    <a:pt x="80941" y="3105"/>
                  </a:lnTo>
                  <a:lnTo>
                    <a:pt x="81730" y="3404"/>
                  </a:lnTo>
                  <a:lnTo>
                    <a:pt x="82519" y="3716"/>
                  </a:lnTo>
                  <a:lnTo>
                    <a:pt x="83302" y="4039"/>
                  </a:lnTo>
                  <a:lnTo>
                    <a:pt x="84085" y="4375"/>
                  </a:lnTo>
                  <a:lnTo>
                    <a:pt x="84862" y="4735"/>
                  </a:lnTo>
                  <a:lnTo>
                    <a:pt x="85640" y="5106"/>
                  </a:lnTo>
                  <a:lnTo>
                    <a:pt x="86411" y="5490"/>
                  </a:lnTo>
                  <a:lnTo>
                    <a:pt x="87183" y="5885"/>
                  </a:lnTo>
                  <a:lnTo>
                    <a:pt x="87949" y="6293"/>
                  </a:lnTo>
                  <a:lnTo>
                    <a:pt x="88714" y="6712"/>
                  </a:lnTo>
                  <a:lnTo>
                    <a:pt x="89474" y="7144"/>
                  </a:lnTo>
                  <a:lnTo>
                    <a:pt x="90228" y="7599"/>
                  </a:lnTo>
                  <a:lnTo>
                    <a:pt x="90982" y="8067"/>
                  </a:lnTo>
                  <a:lnTo>
                    <a:pt x="91731" y="8546"/>
                  </a:lnTo>
                  <a:lnTo>
                    <a:pt x="92473" y="9038"/>
                  </a:lnTo>
                  <a:lnTo>
                    <a:pt x="93216" y="9541"/>
                  </a:lnTo>
                  <a:lnTo>
                    <a:pt x="93952" y="10056"/>
                  </a:lnTo>
                  <a:lnTo>
                    <a:pt x="94683" y="10596"/>
                  </a:lnTo>
                  <a:lnTo>
                    <a:pt x="95409" y="11135"/>
                  </a:lnTo>
                  <a:lnTo>
                    <a:pt x="96128" y="11698"/>
                  </a:lnTo>
                  <a:lnTo>
                    <a:pt x="96847" y="12274"/>
                  </a:lnTo>
                  <a:lnTo>
                    <a:pt x="97561" y="12861"/>
                  </a:lnTo>
                  <a:lnTo>
                    <a:pt x="98268" y="13472"/>
                  </a:lnTo>
                  <a:lnTo>
                    <a:pt x="98970" y="14084"/>
                  </a:lnTo>
                  <a:lnTo>
                    <a:pt x="99672" y="14719"/>
                  </a:lnTo>
                  <a:lnTo>
                    <a:pt x="100363" y="15354"/>
                  </a:lnTo>
                  <a:lnTo>
                    <a:pt x="101047" y="16013"/>
                  </a:lnTo>
                  <a:lnTo>
                    <a:pt x="101732" y="16685"/>
                  </a:lnTo>
                  <a:lnTo>
                    <a:pt x="102404" y="17380"/>
                  </a:lnTo>
                  <a:lnTo>
                    <a:pt x="103077" y="18075"/>
                  </a:lnTo>
                  <a:lnTo>
                    <a:pt x="103739" y="18782"/>
                  </a:lnTo>
                  <a:lnTo>
                    <a:pt x="104400" y="19513"/>
                  </a:lnTo>
                  <a:lnTo>
                    <a:pt x="105050" y="20256"/>
                  </a:lnTo>
                  <a:lnTo>
                    <a:pt x="105694" y="21012"/>
                  </a:lnTo>
                  <a:lnTo>
                    <a:pt x="106338" y="21779"/>
                  </a:lnTo>
                  <a:lnTo>
                    <a:pt x="106970" y="22558"/>
                  </a:lnTo>
                  <a:lnTo>
                    <a:pt x="107596" y="23361"/>
                  </a:lnTo>
                  <a:lnTo>
                    <a:pt x="108211" y="24164"/>
                  </a:lnTo>
                  <a:lnTo>
                    <a:pt x="108826" y="24991"/>
                  </a:lnTo>
                  <a:lnTo>
                    <a:pt x="109435" y="25830"/>
                  </a:lnTo>
                  <a:lnTo>
                    <a:pt x="110033" y="26681"/>
                  </a:lnTo>
                  <a:lnTo>
                    <a:pt x="110624" y="27556"/>
                  </a:lnTo>
                  <a:lnTo>
                    <a:pt x="111210" y="28431"/>
                  </a:lnTo>
                  <a:lnTo>
                    <a:pt x="111785" y="29330"/>
                  </a:lnTo>
                  <a:lnTo>
                    <a:pt x="112353" y="30229"/>
                  </a:lnTo>
                  <a:lnTo>
                    <a:pt x="112916" y="31152"/>
                  </a:lnTo>
                  <a:lnTo>
                    <a:pt x="113473" y="32087"/>
                  </a:lnTo>
                  <a:lnTo>
                    <a:pt x="114018" y="33033"/>
                  </a:lnTo>
                  <a:lnTo>
                    <a:pt x="114552" y="34004"/>
                  </a:lnTo>
                  <a:lnTo>
                    <a:pt x="115085" y="34975"/>
                  </a:lnTo>
                  <a:lnTo>
                    <a:pt x="115607" y="35970"/>
                  </a:lnTo>
                  <a:lnTo>
                    <a:pt x="116118" y="36977"/>
                  </a:lnTo>
                  <a:lnTo>
                    <a:pt x="116623" y="37996"/>
                  </a:lnTo>
                  <a:lnTo>
                    <a:pt x="117122" y="39026"/>
                  </a:lnTo>
                  <a:lnTo>
                    <a:pt x="117609" y="40069"/>
                  </a:lnTo>
                  <a:lnTo>
                    <a:pt x="118090" y="41136"/>
                  </a:lnTo>
                  <a:lnTo>
                    <a:pt x="118560" y="42215"/>
                  </a:lnTo>
                  <a:lnTo>
                    <a:pt x="119018" y="43293"/>
                  </a:lnTo>
                  <a:lnTo>
                    <a:pt x="119471" y="44396"/>
                  </a:lnTo>
                  <a:lnTo>
                    <a:pt x="119918" y="45523"/>
                  </a:lnTo>
                  <a:lnTo>
                    <a:pt x="120347" y="46649"/>
                  </a:lnTo>
                  <a:lnTo>
                    <a:pt x="120770" y="47788"/>
                  </a:lnTo>
                  <a:lnTo>
                    <a:pt x="121188" y="48951"/>
                  </a:lnTo>
                  <a:lnTo>
                    <a:pt x="121594" y="50125"/>
                  </a:lnTo>
                  <a:lnTo>
                    <a:pt x="121989" y="51312"/>
                  </a:lnTo>
                  <a:lnTo>
                    <a:pt x="122371" y="52511"/>
                  </a:lnTo>
                  <a:lnTo>
                    <a:pt x="122743" y="53721"/>
                  </a:lnTo>
                  <a:lnTo>
                    <a:pt x="123108" y="54956"/>
                  </a:lnTo>
                  <a:lnTo>
                    <a:pt x="123462" y="56190"/>
                  </a:lnTo>
                  <a:lnTo>
                    <a:pt x="123810" y="57449"/>
                  </a:lnTo>
                  <a:lnTo>
                    <a:pt x="124141" y="58719"/>
                  </a:lnTo>
                  <a:lnTo>
                    <a:pt x="124466" y="60002"/>
                  </a:lnTo>
                  <a:lnTo>
                    <a:pt x="124773" y="61308"/>
                  </a:lnTo>
                  <a:lnTo>
                    <a:pt x="125075" y="62615"/>
                  </a:lnTo>
                  <a:lnTo>
                    <a:pt x="125365" y="63945"/>
                  </a:lnTo>
                  <a:lnTo>
                    <a:pt x="125643" y="65276"/>
                  </a:lnTo>
                  <a:lnTo>
                    <a:pt x="125910" y="66630"/>
                  </a:lnTo>
                  <a:lnTo>
                    <a:pt x="126171" y="68008"/>
                  </a:lnTo>
                  <a:lnTo>
                    <a:pt x="126415" y="69387"/>
                  </a:lnTo>
                  <a:lnTo>
                    <a:pt x="126647" y="70777"/>
                  </a:lnTo>
                  <a:lnTo>
                    <a:pt x="126867" y="72191"/>
                  </a:lnTo>
                  <a:lnTo>
                    <a:pt x="127076" y="73618"/>
                  </a:lnTo>
                  <a:lnTo>
                    <a:pt x="127273" y="75056"/>
                  </a:lnTo>
                  <a:lnTo>
                    <a:pt x="127459" y="76506"/>
                  </a:lnTo>
                  <a:lnTo>
                    <a:pt x="127633" y="77969"/>
                  </a:lnTo>
                  <a:lnTo>
                    <a:pt x="127795" y="79455"/>
                  </a:lnTo>
                  <a:lnTo>
                    <a:pt x="127946" y="80941"/>
                  </a:lnTo>
                  <a:lnTo>
                    <a:pt x="128080" y="82451"/>
                  </a:lnTo>
                  <a:lnTo>
                    <a:pt x="128201" y="83974"/>
                  </a:lnTo>
                  <a:lnTo>
                    <a:pt x="128312" y="85508"/>
                  </a:lnTo>
                  <a:lnTo>
                    <a:pt x="128410" y="87066"/>
                  </a:lnTo>
                  <a:lnTo>
                    <a:pt x="128497" y="88624"/>
                  </a:lnTo>
                  <a:lnTo>
                    <a:pt x="128567" y="90206"/>
                  </a:lnTo>
                  <a:lnTo>
                    <a:pt x="128625" y="91800"/>
                  </a:lnTo>
                  <a:lnTo>
                    <a:pt x="128671" y="93407"/>
                  </a:lnTo>
                  <a:lnTo>
                    <a:pt x="128671" y="9340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4"/>
            <p:cNvSpPr/>
            <p:nvPr/>
          </p:nvSpPr>
          <p:spPr>
            <a:xfrm>
              <a:off x="704600" y="-11612975"/>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4"/>
            <p:cNvSpPr/>
            <p:nvPr/>
          </p:nvSpPr>
          <p:spPr>
            <a:xfrm>
              <a:off x="-1156500" y="-13948125"/>
              <a:ext cx="1861125" cy="2335175"/>
            </a:xfrm>
            <a:custGeom>
              <a:avLst/>
              <a:gdLst/>
              <a:ahLst/>
              <a:cxnLst/>
              <a:rect l="l" t="t" r="r" b="b"/>
              <a:pathLst>
                <a:path w="74445" h="93407" extrusionOk="0">
                  <a:moveTo>
                    <a:pt x="8934" y="0"/>
                  </a:moveTo>
                  <a:lnTo>
                    <a:pt x="8122" y="12"/>
                  </a:lnTo>
                  <a:lnTo>
                    <a:pt x="7304" y="48"/>
                  </a:lnTo>
                  <a:lnTo>
                    <a:pt x="6492" y="96"/>
                  </a:lnTo>
                  <a:lnTo>
                    <a:pt x="5674" y="156"/>
                  </a:lnTo>
                  <a:lnTo>
                    <a:pt x="4862" y="228"/>
                  </a:lnTo>
                  <a:lnTo>
                    <a:pt x="4050" y="312"/>
                  </a:lnTo>
                  <a:lnTo>
                    <a:pt x="3237" y="408"/>
                  </a:lnTo>
                  <a:lnTo>
                    <a:pt x="2425" y="516"/>
                  </a:lnTo>
                  <a:lnTo>
                    <a:pt x="1613" y="647"/>
                  </a:lnTo>
                  <a:lnTo>
                    <a:pt x="807" y="791"/>
                  </a:lnTo>
                  <a:lnTo>
                    <a:pt x="1" y="935"/>
                  </a:lnTo>
                  <a:lnTo>
                    <a:pt x="1074" y="1462"/>
                  </a:lnTo>
                  <a:lnTo>
                    <a:pt x="2159" y="1990"/>
                  </a:lnTo>
                  <a:lnTo>
                    <a:pt x="3243" y="2553"/>
                  </a:lnTo>
                  <a:lnTo>
                    <a:pt x="4334" y="3129"/>
                  </a:lnTo>
                  <a:lnTo>
                    <a:pt x="5430" y="3728"/>
                  </a:lnTo>
                  <a:lnTo>
                    <a:pt x="6527" y="4339"/>
                  </a:lnTo>
                  <a:lnTo>
                    <a:pt x="7623" y="4974"/>
                  </a:lnTo>
                  <a:lnTo>
                    <a:pt x="8725" y="5634"/>
                  </a:lnTo>
                  <a:lnTo>
                    <a:pt x="9827" y="6305"/>
                  </a:lnTo>
                  <a:lnTo>
                    <a:pt x="10930" y="7012"/>
                  </a:lnTo>
                  <a:lnTo>
                    <a:pt x="12038" y="7731"/>
                  </a:lnTo>
                  <a:lnTo>
                    <a:pt x="13140" y="8474"/>
                  </a:lnTo>
                  <a:lnTo>
                    <a:pt x="14242" y="9241"/>
                  </a:lnTo>
                  <a:lnTo>
                    <a:pt x="15344" y="10032"/>
                  </a:lnTo>
                  <a:lnTo>
                    <a:pt x="16446" y="10835"/>
                  </a:lnTo>
                  <a:lnTo>
                    <a:pt x="17543" y="11674"/>
                  </a:lnTo>
                  <a:lnTo>
                    <a:pt x="18639" y="12525"/>
                  </a:lnTo>
                  <a:lnTo>
                    <a:pt x="19730" y="13412"/>
                  </a:lnTo>
                  <a:lnTo>
                    <a:pt x="20814" y="14323"/>
                  </a:lnTo>
                  <a:lnTo>
                    <a:pt x="21899" y="15246"/>
                  </a:lnTo>
                  <a:lnTo>
                    <a:pt x="22978" y="16205"/>
                  </a:lnTo>
                  <a:lnTo>
                    <a:pt x="24051" y="17188"/>
                  </a:lnTo>
                  <a:lnTo>
                    <a:pt x="24585" y="17691"/>
                  </a:lnTo>
                  <a:lnTo>
                    <a:pt x="25113" y="18195"/>
                  </a:lnTo>
                  <a:lnTo>
                    <a:pt x="25647" y="18710"/>
                  </a:lnTo>
                  <a:lnTo>
                    <a:pt x="26174" y="19238"/>
                  </a:lnTo>
                  <a:lnTo>
                    <a:pt x="26702" y="19753"/>
                  </a:lnTo>
                  <a:lnTo>
                    <a:pt x="27230" y="20292"/>
                  </a:lnTo>
                  <a:lnTo>
                    <a:pt x="27752" y="20832"/>
                  </a:lnTo>
                  <a:lnTo>
                    <a:pt x="28274" y="21383"/>
                  </a:lnTo>
                  <a:lnTo>
                    <a:pt x="28791" y="21934"/>
                  </a:lnTo>
                  <a:lnTo>
                    <a:pt x="29313" y="22498"/>
                  </a:lnTo>
                  <a:lnTo>
                    <a:pt x="29823" y="23061"/>
                  </a:lnTo>
                  <a:lnTo>
                    <a:pt x="30340" y="23636"/>
                  </a:lnTo>
                  <a:lnTo>
                    <a:pt x="30850" y="24212"/>
                  </a:lnTo>
                  <a:lnTo>
                    <a:pt x="31361" y="24799"/>
                  </a:lnTo>
                  <a:lnTo>
                    <a:pt x="31865" y="25398"/>
                  </a:lnTo>
                  <a:lnTo>
                    <a:pt x="32370" y="25998"/>
                  </a:lnTo>
                  <a:lnTo>
                    <a:pt x="32869" y="26609"/>
                  </a:lnTo>
                  <a:lnTo>
                    <a:pt x="33368" y="27220"/>
                  </a:lnTo>
                  <a:lnTo>
                    <a:pt x="33861" y="27855"/>
                  </a:lnTo>
                  <a:lnTo>
                    <a:pt x="34354" y="28479"/>
                  </a:lnTo>
                  <a:lnTo>
                    <a:pt x="34847" y="29114"/>
                  </a:lnTo>
                  <a:lnTo>
                    <a:pt x="35334" y="29761"/>
                  </a:lnTo>
                  <a:lnTo>
                    <a:pt x="35816" y="30420"/>
                  </a:lnTo>
                  <a:lnTo>
                    <a:pt x="36297" y="31080"/>
                  </a:lnTo>
                  <a:lnTo>
                    <a:pt x="36773" y="31739"/>
                  </a:lnTo>
                  <a:lnTo>
                    <a:pt x="37248" y="32422"/>
                  </a:lnTo>
                  <a:lnTo>
                    <a:pt x="37718" y="33105"/>
                  </a:lnTo>
                  <a:lnTo>
                    <a:pt x="38188" y="33789"/>
                  </a:lnTo>
                  <a:lnTo>
                    <a:pt x="38652" y="34484"/>
                  </a:lnTo>
                  <a:lnTo>
                    <a:pt x="39116" y="35191"/>
                  </a:lnTo>
                  <a:lnTo>
                    <a:pt x="39575" y="35910"/>
                  </a:lnTo>
                  <a:lnTo>
                    <a:pt x="40027" y="36629"/>
                  </a:lnTo>
                  <a:lnTo>
                    <a:pt x="40480" y="37360"/>
                  </a:lnTo>
                  <a:lnTo>
                    <a:pt x="40926" y="38091"/>
                  </a:lnTo>
                  <a:lnTo>
                    <a:pt x="41367" y="38835"/>
                  </a:lnTo>
                  <a:lnTo>
                    <a:pt x="41808" y="39590"/>
                  </a:lnTo>
                  <a:lnTo>
                    <a:pt x="42243" y="40345"/>
                  </a:lnTo>
                  <a:lnTo>
                    <a:pt x="42678" y="41112"/>
                  </a:lnTo>
                  <a:lnTo>
                    <a:pt x="43102" y="41891"/>
                  </a:lnTo>
                  <a:lnTo>
                    <a:pt x="43525" y="42670"/>
                  </a:lnTo>
                  <a:lnTo>
                    <a:pt x="43949" y="43461"/>
                  </a:lnTo>
                  <a:lnTo>
                    <a:pt x="44360" y="44264"/>
                  </a:lnTo>
                  <a:lnTo>
                    <a:pt x="44772" y="45079"/>
                  </a:lnTo>
                  <a:lnTo>
                    <a:pt x="45178" y="45894"/>
                  </a:lnTo>
                  <a:lnTo>
                    <a:pt x="45579" y="46721"/>
                  </a:lnTo>
                  <a:lnTo>
                    <a:pt x="45979" y="47548"/>
                  </a:lnTo>
                  <a:lnTo>
                    <a:pt x="46368" y="48387"/>
                  </a:lnTo>
                  <a:lnTo>
                    <a:pt x="46756" y="49238"/>
                  </a:lnTo>
                  <a:lnTo>
                    <a:pt x="47145" y="50101"/>
                  </a:lnTo>
                  <a:lnTo>
                    <a:pt x="47522" y="50964"/>
                  </a:lnTo>
                  <a:lnTo>
                    <a:pt x="47893" y="51839"/>
                  </a:lnTo>
                  <a:lnTo>
                    <a:pt x="48264" y="52726"/>
                  </a:lnTo>
                  <a:lnTo>
                    <a:pt x="48630" y="53613"/>
                  </a:lnTo>
                  <a:lnTo>
                    <a:pt x="48990" y="54524"/>
                  </a:lnTo>
                  <a:lnTo>
                    <a:pt x="49343" y="55423"/>
                  </a:lnTo>
                  <a:lnTo>
                    <a:pt x="49692" y="56346"/>
                  </a:lnTo>
                  <a:lnTo>
                    <a:pt x="50034" y="57269"/>
                  </a:lnTo>
                  <a:lnTo>
                    <a:pt x="50370" y="58204"/>
                  </a:lnTo>
                  <a:lnTo>
                    <a:pt x="50707" y="59151"/>
                  </a:lnTo>
                  <a:lnTo>
                    <a:pt x="51032" y="60110"/>
                  </a:lnTo>
                  <a:lnTo>
                    <a:pt x="51356" y="61068"/>
                  </a:lnTo>
                  <a:lnTo>
                    <a:pt x="51670" y="62039"/>
                  </a:lnTo>
                  <a:lnTo>
                    <a:pt x="51983" y="63022"/>
                  </a:lnTo>
                  <a:lnTo>
                    <a:pt x="52290" y="64017"/>
                  </a:lnTo>
                  <a:lnTo>
                    <a:pt x="52586" y="65012"/>
                  </a:lnTo>
                  <a:lnTo>
                    <a:pt x="52882" y="66019"/>
                  </a:lnTo>
                  <a:lnTo>
                    <a:pt x="53166" y="67037"/>
                  </a:lnTo>
                  <a:lnTo>
                    <a:pt x="53451" y="68056"/>
                  </a:lnTo>
                  <a:lnTo>
                    <a:pt x="53723" y="69099"/>
                  </a:lnTo>
                  <a:lnTo>
                    <a:pt x="53996" y="70142"/>
                  </a:lnTo>
                  <a:lnTo>
                    <a:pt x="54257" y="71197"/>
                  </a:lnTo>
                  <a:lnTo>
                    <a:pt x="54518" y="72263"/>
                  </a:lnTo>
                  <a:lnTo>
                    <a:pt x="54767" y="73330"/>
                  </a:lnTo>
                  <a:lnTo>
                    <a:pt x="55011" y="74421"/>
                  </a:lnTo>
                  <a:lnTo>
                    <a:pt x="55249" y="75512"/>
                  </a:lnTo>
                  <a:lnTo>
                    <a:pt x="55481" y="76614"/>
                  </a:lnTo>
                  <a:lnTo>
                    <a:pt x="55707" y="77717"/>
                  </a:lnTo>
                  <a:lnTo>
                    <a:pt x="55928" y="78844"/>
                  </a:lnTo>
                  <a:lnTo>
                    <a:pt x="56136" y="79970"/>
                  </a:lnTo>
                  <a:lnTo>
                    <a:pt x="56345" y="81109"/>
                  </a:lnTo>
                  <a:lnTo>
                    <a:pt x="56542" y="82260"/>
                  </a:lnTo>
                  <a:lnTo>
                    <a:pt x="56734" y="83422"/>
                  </a:lnTo>
                  <a:lnTo>
                    <a:pt x="56920" y="84585"/>
                  </a:lnTo>
                  <a:lnTo>
                    <a:pt x="57094" y="85771"/>
                  </a:lnTo>
                  <a:lnTo>
                    <a:pt x="59153" y="86610"/>
                  </a:lnTo>
                  <a:lnTo>
                    <a:pt x="61247" y="87485"/>
                  </a:lnTo>
                  <a:lnTo>
                    <a:pt x="63370" y="88396"/>
                  </a:lnTo>
                  <a:lnTo>
                    <a:pt x="65522" y="89331"/>
                  </a:lnTo>
                  <a:lnTo>
                    <a:pt x="67703" y="90302"/>
                  </a:lnTo>
                  <a:lnTo>
                    <a:pt x="69919" y="91309"/>
                  </a:lnTo>
                  <a:lnTo>
                    <a:pt x="72164" y="92340"/>
                  </a:lnTo>
                  <a:lnTo>
                    <a:pt x="74444" y="93407"/>
                  </a:lnTo>
                  <a:lnTo>
                    <a:pt x="74398" y="91800"/>
                  </a:lnTo>
                  <a:lnTo>
                    <a:pt x="74340" y="90206"/>
                  </a:lnTo>
                  <a:lnTo>
                    <a:pt x="74270" y="88624"/>
                  </a:lnTo>
                  <a:lnTo>
                    <a:pt x="74183" y="87066"/>
                  </a:lnTo>
                  <a:lnTo>
                    <a:pt x="74085" y="85508"/>
                  </a:lnTo>
                  <a:lnTo>
                    <a:pt x="73974" y="83974"/>
                  </a:lnTo>
                  <a:lnTo>
                    <a:pt x="73853" y="82451"/>
                  </a:lnTo>
                  <a:lnTo>
                    <a:pt x="73719" y="80941"/>
                  </a:lnTo>
                  <a:lnTo>
                    <a:pt x="73568" y="79455"/>
                  </a:lnTo>
                  <a:lnTo>
                    <a:pt x="73406" y="77969"/>
                  </a:lnTo>
                  <a:lnTo>
                    <a:pt x="73232" y="76506"/>
                  </a:lnTo>
                  <a:lnTo>
                    <a:pt x="73046" y="75056"/>
                  </a:lnTo>
                  <a:lnTo>
                    <a:pt x="72849" y="73618"/>
                  </a:lnTo>
                  <a:lnTo>
                    <a:pt x="72640" y="72191"/>
                  </a:lnTo>
                  <a:lnTo>
                    <a:pt x="72420" y="70777"/>
                  </a:lnTo>
                  <a:lnTo>
                    <a:pt x="72188" y="69387"/>
                  </a:lnTo>
                  <a:lnTo>
                    <a:pt x="71944" y="68008"/>
                  </a:lnTo>
                  <a:lnTo>
                    <a:pt x="71683" y="66630"/>
                  </a:lnTo>
                  <a:lnTo>
                    <a:pt x="71416" y="65276"/>
                  </a:lnTo>
                  <a:lnTo>
                    <a:pt x="71138" y="63945"/>
                  </a:lnTo>
                  <a:lnTo>
                    <a:pt x="70848" y="62615"/>
                  </a:lnTo>
                  <a:lnTo>
                    <a:pt x="70546" y="61308"/>
                  </a:lnTo>
                  <a:lnTo>
                    <a:pt x="70239" y="60002"/>
                  </a:lnTo>
                  <a:lnTo>
                    <a:pt x="69914" y="58719"/>
                  </a:lnTo>
                  <a:lnTo>
                    <a:pt x="69583" y="57449"/>
                  </a:lnTo>
                  <a:lnTo>
                    <a:pt x="69235" y="56190"/>
                  </a:lnTo>
                  <a:lnTo>
                    <a:pt x="68881" y="54956"/>
                  </a:lnTo>
                  <a:lnTo>
                    <a:pt x="68516" y="53721"/>
                  </a:lnTo>
                  <a:lnTo>
                    <a:pt x="68144" y="52511"/>
                  </a:lnTo>
                  <a:lnTo>
                    <a:pt x="67762" y="51312"/>
                  </a:lnTo>
                  <a:lnTo>
                    <a:pt x="67367" y="50125"/>
                  </a:lnTo>
                  <a:lnTo>
                    <a:pt x="66961" y="48951"/>
                  </a:lnTo>
                  <a:lnTo>
                    <a:pt x="66543" y="47788"/>
                  </a:lnTo>
                  <a:lnTo>
                    <a:pt x="66120" y="46649"/>
                  </a:lnTo>
                  <a:lnTo>
                    <a:pt x="65691" y="45523"/>
                  </a:lnTo>
                  <a:lnTo>
                    <a:pt x="65244" y="44396"/>
                  </a:lnTo>
                  <a:lnTo>
                    <a:pt x="64791" y="43293"/>
                  </a:lnTo>
                  <a:lnTo>
                    <a:pt x="64333" y="42215"/>
                  </a:lnTo>
                  <a:lnTo>
                    <a:pt x="63863" y="41136"/>
                  </a:lnTo>
                  <a:lnTo>
                    <a:pt x="63382" y="40069"/>
                  </a:lnTo>
                  <a:lnTo>
                    <a:pt x="62895" y="39026"/>
                  </a:lnTo>
                  <a:lnTo>
                    <a:pt x="62396" y="37996"/>
                  </a:lnTo>
                  <a:lnTo>
                    <a:pt x="61891" y="36977"/>
                  </a:lnTo>
                  <a:lnTo>
                    <a:pt x="61380" y="35970"/>
                  </a:lnTo>
                  <a:lnTo>
                    <a:pt x="60858" y="34975"/>
                  </a:lnTo>
                  <a:lnTo>
                    <a:pt x="60325" y="34004"/>
                  </a:lnTo>
                  <a:lnTo>
                    <a:pt x="59791" y="33033"/>
                  </a:lnTo>
                  <a:lnTo>
                    <a:pt x="59246" y="32087"/>
                  </a:lnTo>
                  <a:lnTo>
                    <a:pt x="58689" y="31152"/>
                  </a:lnTo>
                  <a:lnTo>
                    <a:pt x="58126" y="30229"/>
                  </a:lnTo>
                  <a:lnTo>
                    <a:pt x="57558" y="29330"/>
                  </a:lnTo>
                  <a:lnTo>
                    <a:pt x="56983" y="28431"/>
                  </a:lnTo>
                  <a:lnTo>
                    <a:pt x="56397" y="27556"/>
                  </a:lnTo>
                  <a:lnTo>
                    <a:pt x="55806" y="26681"/>
                  </a:lnTo>
                  <a:lnTo>
                    <a:pt x="55208" y="25830"/>
                  </a:lnTo>
                  <a:lnTo>
                    <a:pt x="54599" y="24991"/>
                  </a:lnTo>
                  <a:lnTo>
                    <a:pt x="53984" y="24164"/>
                  </a:lnTo>
                  <a:lnTo>
                    <a:pt x="53369" y="23361"/>
                  </a:lnTo>
                  <a:lnTo>
                    <a:pt x="52743" y="22558"/>
                  </a:lnTo>
                  <a:lnTo>
                    <a:pt x="52111" y="21779"/>
                  </a:lnTo>
                  <a:lnTo>
                    <a:pt x="51467" y="21012"/>
                  </a:lnTo>
                  <a:lnTo>
                    <a:pt x="50823" y="20256"/>
                  </a:lnTo>
                  <a:lnTo>
                    <a:pt x="50173" y="19513"/>
                  </a:lnTo>
                  <a:lnTo>
                    <a:pt x="49512" y="18782"/>
                  </a:lnTo>
                  <a:lnTo>
                    <a:pt x="48850" y="18075"/>
                  </a:lnTo>
                  <a:lnTo>
                    <a:pt x="48177" y="17380"/>
                  </a:lnTo>
                  <a:lnTo>
                    <a:pt x="47505" y="16685"/>
                  </a:lnTo>
                  <a:lnTo>
                    <a:pt x="46820" y="16013"/>
                  </a:lnTo>
                  <a:lnTo>
                    <a:pt x="46136" y="15354"/>
                  </a:lnTo>
                  <a:lnTo>
                    <a:pt x="45445" y="14719"/>
                  </a:lnTo>
                  <a:lnTo>
                    <a:pt x="44743" y="14084"/>
                  </a:lnTo>
                  <a:lnTo>
                    <a:pt x="44041" y="13472"/>
                  </a:lnTo>
                  <a:lnTo>
                    <a:pt x="43334" y="12861"/>
                  </a:lnTo>
                  <a:lnTo>
                    <a:pt x="42620" y="12274"/>
                  </a:lnTo>
                  <a:lnTo>
                    <a:pt x="41901" y="11698"/>
                  </a:lnTo>
                  <a:lnTo>
                    <a:pt x="41182" y="11135"/>
                  </a:lnTo>
                  <a:lnTo>
                    <a:pt x="40456" y="10596"/>
                  </a:lnTo>
                  <a:lnTo>
                    <a:pt x="39725" y="10056"/>
                  </a:lnTo>
                  <a:lnTo>
                    <a:pt x="38989" y="9541"/>
                  </a:lnTo>
                  <a:lnTo>
                    <a:pt x="38246" y="9038"/>
                  </a:lnTo>
                  <a:lnTo>
                    <a:pt x="37504" y="8546"/>
                  </a:lnTo>
                  <a:lnTo>
                    <a:pt x="36755" y="8067"/>
                  </a:lnTo>
                  <a:lnTo>
                    <a:pt x="36001" y="7599"/>
                  </a:lnTo>
                  <a:lnTo>
                    <a:pt x="35247" y="7144"/>
                  </a:lnTo>
                  <a:lnTo>
                    <a:pt x="34487" y="6712"/>
                  </a:lnTo>
                  <a:lnTo>
                    <a:pt x="33722" y="6293"/>
                  </a:lnTo>
                  <a:lnTo>
                    <a:pt x="32956" y="5885"/>
                  </a:lnTo>
                  <a:lnTo>
                    <a:pt x="32184" y="5490"/>
                  </a:lnTo>
                  <a:lnTo>
                    <a:pt x="31413" y="5106"/>
                  </a:lnTo>
                  <a:lnTo>
                    <a:pt x="30635" y="4735"/>
                  </a:lnTo>
                  <a:lnTo>
                    <a:pt x="29858" y="4375"/>
                  </a:lnTo>
                  <a:lnTo>
                    <a:pt x="29075" y="4039"/>
                  </a:lnTo>
                  <a:lnTo>
                    <a:pt x="28292" y="3716"/>
                  </a:lnTo>
                  <a:lnTo>
                    <a:pt x="27503" y="3404"/>
                  </a:lnTo>
                  <a:lnTo>
                    <a:pt x="26714" y="3105"/>
                  </a:lnTo>
                  <a:lnTo>
                    <a:pt x="25919" y="2817"/>
                  </a:lnTo>
                  <a:lnTo>
                    <a:pt x="25124" y="2541"/>
                  </a:lnTo>
                  <a:lnTo>
                    <a:pt x="24330" y="2289"/>
                  </a:lnTo>
                  <a:lnTo>
                    <a:pt x="23529" y="2038"/>
                  </a:lnTo>
                  <a:lnTo>
                    <a:pt x="22729" y="1810"/>
                  </a:lnTo>
                  <a:lnTo>
                    <a:pt x="21928" y="1594"/>
                  </a:lnTo>
                  <a:lnTo>
                    <a:pt x="21122" y="1391"/>
                  </a:lnTo>
                  <a:lnTo>
                    <a:pt x="20316" y="1199"/>
                  </a:lnTo>
                  <a:lnTo>
                    <a:pt x="19509" y="1031"/>
                  </a:lnTo>
                  <a:lnTo>
                    <a:pt x="18703" y="863"/>
                  </a:lnTo>
                  <a:lnTo>
                    <a:pt x="17891" y="719"/>
                  </a:lnTo>
                  <a:lnTo>
                    <a:pt x="17079" y="587"/>
                  </a:lnTo>
                  <a:lnTo>
                    <a:pt x="16266" y="468"/>
                  </a:lnTo>
                  <a:lnTo>
                    <a:pt x="15454" y="360"/>
                  </a:lnTo>
                  <a:lnTo>
                    <a:pt x="14642" y="264"/>
                  </a:lnTo>
                  <a:lnTo>
                    <a:pt x="13830" y="192"/>
                  </a:lnTo>
                  <a:lnTo>
                    <a:pt x="13012" y="120"/>
                  </a:lnTo>
                  <a:lnTo>
                    <a:pt x="12200" y="72"/>
                  </a:lnTo>
                  <a:lnTo>
                    <a:pt x="11382" y="36"/>
                  </a:lnTo>
                  <a:lnTo>
                    <a:pt x="10564" y="12"/>
                  </a:lnTo>
                  <a:lnTo>
                    <a:pt x="97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4"/>
            <p:cNvSpPr/>
            <p:nvPr/>
          </p:nvSpPr>
          <p:spPr>
            <a:xfrm>
              <a:off x="-1156500" y="-13948125"/>
              <a:ext cx="1861125" cy="2335175"/>
            </a:xfrm>
            <a:custGeom>
              <a:avLst/>
              <a:gdLst/>
              <a:ahLst/>
              <a:cxnLst/>
              <a:rect l="l" t="t" r="r" b="b"/>
              <a:pathLst>
                <a:path w="74445" h="93407" fill="none" extrusionOk="0">
                  <a:moveTo>
                    <a:pt x="74444" y="93407"/>
                  </a:moveTo>
                  <a:lnTo>
                    <a:pt x="74444" y="93407"/>
                  </a:lnTo>
                  <a:lnTo>
                    <a:pt x="72164" y="92340"/>
                  </a:lnTo>
                  <a:lnTo>
                    <a:pt x="69919" y="91309"/>
                  </a:lnTo>
                  <a:lnTo>
                    <a:pt x="67703" y="90302"/>
                  </a:lnTo>
                  <a:lnTo>
                    <a:pt x="65522" y="89331"/>
                  </a:lnTo>
                  <a:lnTo>
                    <a:pt x="63370" y="88396"/>
                  </a:lnTo>
                  <a:lnTo>
                    <a:pt x="61247" y="87485"/>
                  </a:lnTo>
                  <a:lnTo>
                    <a:pt x="59153" y="86610"/>
                  </a:lnTo>
                  <a:lnTo>
                    <a:pt x="57094" y="85771"/>
                  </a:lnTo>
                  <a:lnTo>
                    <a:pt x="57094" y="85771"/>
                  </a:lnTo>
                  <a:lnTo>
                    <a:pt x="56920" y="84585"/>
                  </a:lnTo>
                  <a:lnTo>
                    <a:pt x="56734" y="83422"/>
                  </a:lnTo>
                  <a:lnTo>
                    <a:pt x="56542" y="82260"/>
                  </a:lnTo>
                  <a:lnTo>
                    <a:pt x="56345" y="81109"/>
                  </a:lnTo>
                  <a:lnTo>
                    <a:pt x="56136" y="79970"/>
                  </a:lnTo>
                  <a:lnTo>
                    <a:pt x="55928" y="78844"/>
                  </a:lnTo>
                  <a:lnTo>
                    <a:pt x="55707" y="77717"/>
                  </a:lnTo>
                  <a:lnTo>
                    <a:pt x="55481" y="76614"/>
                  </a:lnTo>
                  <a:lnTo>
                    <a:pt x="55249" y="75512"/>
                  </a:lnTo>
                  <a:lnTo>
                    <a:pt x="55011" y="74421"/>
                  </a:lnTo>
                  <a:lnTo>
                    <a:pt x="54767" y="73330"/>
                  </a:lnTo>
                  <a:lnTo>
                    <a:pt x="54518" y="72263"/>
                  </a:lnTo>
                  <a:lnTo>
                    <a:pt x="54257" y="71197"/>
                  </a:lnTo>
                  <a:lnTo>
                    <a:pt x="53996" y="70142"/>
                  </a:lnTo>
                  <a:lnTo>
                    <a:pt x="53723" y="69099"/>
                  </a:lnTo>
                  <a:lnTo>
                    <a:pt x="53451" y="68056"/>
                  </a:lnTo>
                  <a:lnTo>
                    <a:pt x="53166" y="67037"/>
                  </a:lnTo>
                  <a:lnTo>
                    <a:pt x="52882" y="66019"/>
                  </a:lnTo>
                  <a:lnTo>
                    <a:pt x="52586" y="65012"/>
                  </a:lnTo>
                  <a:lnTo>
                    <a:pt x="52290" y="64017"/>
                  </a:lnTo>
                  <a:lnTo>
                    <a:pt x="51983" y="63022"/>
                  </a:lnTo>
                  <a:lnTo>
                    <a:pt x="51670" y="62039"/>
                  </a:lnTo>
                  <a:lnTo>
                    <a:pt x="51356" y="61068"/>
                  </a:lnTo>
                  <a:lnTo>
                    <a:pt x="51032" y="60110"/>
                  </a:lnTo>
                  <a:lnTo>
                    <a:pt x="50707" y="59151"/>
                  </a:lnTo>
                  <a:lnTo>
                    <a:pt x="50370" y="58204"/>
                  </a:lnTo>
                  <a:lnTo>
                    <a:pt x="50034" y="57269"/>
                  </a:lnTo>
                  <a:lnTo>
                    <a:pt x="49692" y="56346"/>
                  </a:lnTo>
                  <a:lnTo>
                    <a:pt x="49343" y="55423"/>
                  </a:lnTo>
                  <a:lnTo>
                    <a:pt x="48990" y="54524"/>
                  </a:lnTo>
                  <a:lnTo>
                    <a:pt x="48630" y="53613"/>
                  </a:lnTo>
                  <a:lnTo>
                    <a:pt x="48264" y="52726"/>
                  </a:lnTo>
                  <a:lnTo>
                    <a:pt x="47893" y="51839"/>
                  </a:lnTo>
                  <a:lnTo>
                    <a:pt x="47522" y="50964"/>
                  </a:lnTo>
                  <a:lnTo>
                    <a:pt x="47145" y="50101"/>
                  </a:lnTo>
                  <a:lnTo>
                    <a:pt x="46756" y="49238"/>
                  </a:lnTo>
                  <a:lnTo>
                    <a:pt x="46368" y="48387"/>
                  </a:lnTo>
                  <a:lnTo>
                    <a:pt x="45979" y="47548"/>
                  </a:lnTo>
                  <a:lnTo>
                    <a:pt x="45579" y="46721"/>
                  </a:lnTo>
                  <a:lnTo>
                    <a:pt x="45178" y="45894"/>
                  </a:lnTo>
                  <a:lnTo>
                    <a:pt x="44772" y="45079"/>
                  </a:lnTo>
                  <a:lnTo>
                    <a:pt x="44360" y="44264"/>
                  </a:lnTo>
                  <a:lnTo>
                    <a:pt x="43949" y="43461"/>
                  </a:lnTo>
                  <a:lnTo>
                    <a:pt x="43525" y="42670"/>
                  </a:lnTo>
                  <a:lnTo>
                    <a:pt x="43102" y="41891"/>
                  </a:lnTo>
                  <a:lnTo>
                    <a:pt x="42678" y="41112"/>
                  </a:lnTo>
                  <a:lnTo>
                    <a:pt x="42243" y="40345"/>
                  </a:lnTo>
                  <a:lnTo>
                    <a:pt x="41808" y="39590"/>
                  </a:lnTo>
                  <a:lnTo>
                    <a:pt x="41367" y="38835"/>
                  </a:lnTo>
                  <a:lnTo>
                    <a:pt x="40926" y="38091"/>
                  </a:lnTo>
                  <a:lnTo>
                    <a:pt x="40480" y="37360"/>
                  </a:lnTo>
                  <a:lnTo>
                    <a:pt x="40027" y="36629"/>
                  </a:lnTo>
                  <a:lnTo>
                    <a:pt x="39575" y="35910"/>
                  </a:lnTo>
                  <a:lnTo>
                    <a:pt x="39116" y="35191"/>
                  </a:lnTo>
                  <a:lnTo>
                    <a:pt x="38652" y="34484"/>
                  </a:lnTo>
                  <a:lnTo>
                    <a:pt x="38188" y="33789"/>
                  </a:lnTo>
                  <a:lnTo>
                    <a:pt x="37718" y="33105"/>
                  </a:lnTo>
                  <a:lnTo>
                    <a:pt x="37248" y="32422"/>
                  </a:lnTo>
                  <a:lnTo>
                    <a:pt x="36773" y="31739"/>
                  </a:lnTo>
                  <a:lnTo>
                    <a:pt x="36297" y="31080"/>
                  </a:lnTo>
                  <a:lnTo>
                    <a:pt x="35816" y="30420"/>
                  </a:lnTo>
                  <a:lnTo>
                    <a:pt x="35334" y="29761"/>
                  </a:lnTo>
                  <a:lnTo>
                    <a:pt x="34847" y="29114"/>
                  </a:lnTo>
                  <a:lnTo>
                    <a:pt x="34354" y="28479"/>
                  </a:lnTo>
                  <a:lnTo>
                    <a:pt x="33861" y="27855"/>
                  </a:lnTo>
                  <a:lnTo>
                    <a:pt x="33368" y="27220"/>
                  </a:lnTo>
                  <a:lnTo>
                    <a:pt x="32869" y="26609"/>
                  </a:lnTo>
                  <a:lnTo>
                    <a:pt x="32370" y="25998"/>
                  </a:lnTo>
                  <a:lnTo>
                    <a:pt x="31865" y="25398"/>
                  </a:lnTo>
                  <a:lnTo>
                    <a:pt x="31361" y="24799"/>
                  </a:lnTo>
                  <a:lnTo>
                    <a:pt x="30850" y="24212"/>
                  </a:lnTo>
                  <a:lnTo>
                    <a:pt x="30340" y="23636"/>
                  </a:lnTo>
                  <a:lnTo>
                    <a:pt x="29823" y="23061"/>
                  </a:lnTo>
                  <a:lnTo>
                    <a:pt x="29313" y="22498"/>
                  </a:lnTo>
                  <a:lnTo>
                    <a:pt x="28791" y="21934"/>
                  </a:lnTo>
                  <a:lnTo>
                    <a:pt x="28274" y="21383"/>
                  </a:lnTo>
                  <a:lnTo>
                    <a:pt x="27752" y="20832"/>
                  </a:lnTo>
                  <a:lnTo>
                    <a:pt x="27230" y="20292"/>
                  </a:lnTo>
                  <a:lnTo>
                    <a:pt x="26702" y="19753"/>
                  </a:lnTo>
                  <a:lnTo>
                    <a:pt x="26174" y="19238"/>
                  </a:lnTo>
                  <a:lnTo>
                    <a:pt x="25647" y="18710"/>
                  </a:lnTo>
                  <a:lnTo>
                    <a:pt x="25113" y="18195"/>
                  </a:lnTo>
                  <a:lnTo>
                    <a:pt x="24585" y="17691"/>
                  </a:lnTo>
                  <a:lnTo>
                    <a:pt x="24051" y="17188"/>
                  </a:lnTo>
                  <a:lnTo>
                    <a:pt x="22978" y="16205"/>
                  </a:lnTo>
                  <a:lnTo>
                    <a:pt x="21899" y="15246"/>
                  </a:lnTo>
                  <a:lnTo>
                    <a:pt x="20814" y="14323"/>
                  </a:lnTo>
                  <a:lnTo>
                    <a:pt x="19730" y="13412"/>
                  </a:lnTo>
                  <a:lnTo>
                    <a:pt x="18639" y="12525"/>
                  </a:lnTo>
                  <a:lnTo>
                    <a:pt x="17543" y="11674"/>
                  </a:lnTo>
                  <a:lnTo>
                    <a:pt x="16446" y="10835"/>
                  </a:lnTo>
                  <a:lnTo>
                    <a:pt x="15344" y="10032"/>
                  </a:lnTo>
                  <a:lnTo>
                    <a:pt x="14242" y="9241"/>
                  </a:lnTo>
                  <a:lnTo>
                    <a:pt x="13140" y="8474"/>
                  </a:lnTo>
                  <a:lnTo>
                    <a:pt x="12038" y="7731"/>
                  </a:lnTo>
                  <a:lnTo>
                    <a:pt x="10930" y="7012"/>
                  </a:lnTo>
                  <a:lnTo>
                    <a:pt x="9827" y="6305"/>
                  </a:lnTo>
                  <a:lnTo>
                    <a:pt x="8725" y="5634"/>
                  </a:lnTo>
                  <a:lnTo>
                    <a:pt x="7623" y="4974"/>
                  </a:lnTo>
                  <a:lnTo>
                    <a:pt x="6527" y="4339"/>
                  </a:lnTo>
                  <a:lnTo>
                    <a:pt x="5430" y="3728"/>
                  </a:lnTo>
                  <a:lnTo>
                    <a:pt x="4334" y="3129"/>
                  </a:lnTo>
                  <a:lnTo>
                    <a:pt x="3243" y="2553"/>
                  </a:lnTo>
                  <a:lnTo>
                    <a:pt x="2159" y="1990"/>
                  </a:lnTo>
                  <a:lnTo>
                    <a:pt x="1074" y="1462"/>
                  </a:lnTo>
                  <a:lnTo>
                    <a:pt x="1" y="935"/>
                  </a:lnTo>
                  <a:lnTo>
                    <a:pt x="1" y="935"/>
                  </a:lnTo>
                  <a:lnTo>
                    <a:pt x="807" y="791"/>
                  </a:lnTo>
                  <a:lnTo>
                    <a:pt x="1613" y="647"/>
                  </a:lnTo>
                  <a:lnTo>
                    <a:pt x="2425" y="516"/>
                  </a:lnTo>
                  <a:lnTo>
                    <a:pt x="3237" y="408"/>
                  </a:lnTo>
                  <a:lnTo>
                    <a:pt x="4050" y="312"/>
                  </a:lnTo>
                  <a:lnTo>
                    <a:pt x="4862" y="228"/>
                  </a:lnTo>
                  <a:lnTo>
                    <a:pt x="5674" y="156"/>
                  </a:lnTo>
                  <a:lnTo>
                    <a:pt x="6492" y="96"/>
                  </a:lnTo>
                  <a:lnTo>
                    <a:pt x="7304" y="48"/>
                  </a:lnTo>
                  <a:lnTo>
                    <a:pt x="8122" y="12"/>
                  </a:lnTo>
                  <a:lnTo>
                    <a:pt x="8934" y="0"/>
                  </a:lnTo>
                  <a:lnTo>
                    <a:pt x="9752" y="0"/>
                  </a:lnTo>
                  <a:lnTo>
                    <a:pt x="10564" y="12"/>
                  </a:lnTo>
                  <a:lnTo>
                    <a:pt x="11382" y="36"/>
                  </a:lnTo>
                  <a:lnTo>
                    <a:pt x="12200" y="72"/>
                  </a:lnTo>
                  <a:lnTo>
                    <a:pt x="13012" y="120"/>
                  </a:lnTo>
                  <a:lnTo>
                    <a:pt x="13830" y="192"/>
                  </a:lnTo>
                  <a:lnTo>
                    <a:pt x="14642" y="264"/>
                  </a:lnTo>
                  <a:lnTo>
                    <a:pt x="15454" y="360"/>
                  </a:lnTo>
                  <a:lnTo>
                    <a:pt x="16266" y="468"/>
                  </a:lnTo>
                  <a:lnTo>
                    <a:pt x="17079" y="587"/>
                  </a:lnTo>
                  <a:lnTo>
                    <a:pt x="17891" y="719"/>
                  </a:lnTo>
                  <a:lnTo>
                    <a:pt x="18703" y="863"/>
                  </a:lnTo>
                  <a:lnTo>
                    <a:pt x="19509" y="1031"/>
                  </a:lnTo>
                  <a:lnTo>
                    <a:pt x="20316" y="1199"/>
                  </a:lnTo>
                  <a:lnTo>
                    <a:pt x="21122" y="1391"/>
                  </a:lnTo>
                  <a:lnTo>
                    <a:pt x="21928" y="1594"/>
                  </a:lnTo>
                  <a:lnTo>
                    <a:pt x="22729" y="1810"/>
                  </a:lnTo>
                  <a:lnTo>
                    <a:pt x="23529" y="2038"/>
                  </a:lnTo>
                  <a:lnTo>
                    <a:pt x="24330" y="2289"/>
                  </a:lnTo>
                  <a:lnTo>
                    <a:pt x="25124" y="2541"/>
                  </a:lnTo>
                  <a:lnTo>
                    <a:pt x="25919" y="2817"/>
                  </a:lnTo>
                  <a:lnTo>
                    <a:pt x="26714" y="3105"/>
                  </a:lnTo>
                  <a:lnTo>
                    <a:pt x="27503" y="3404"/>
                  </a:lnTo>
                  <a:lnTo>
                    <a:pt x="28292" y="3716"/>
                  </a:lnTo>
                  <a:lnTo>
                    <a:pt x="29075" y="4039"/>
                  </a:lnTo>
                  <a:lnTo>
                    <a:pt x="29858" y="4375"/>
                  </a:lnTo>
                  <a:lnTo>
                    <a:pt x="30635" y="4735"/>
                  </a:lnTo>
                  <a:lnTo>
                    <a:pt x="31413" y="5106"/>
                  </a:lnTo>
                  <a:lnTo>
                    <a:pt x="32184" y="5490"/>
                  </a:lnTo>
                  <a:lnTo>
                    <a:pt x="32956" y="5885"/>
                  </a:lnTo>
                  <a:lnTo>
                    <a:pt x="33722" y="6293"/>
                  </a:lnTo>
                  <a:lnTo>
                    <a:pt x="34487" y="6712"/>
                  </a:lnTo>
                  <a:lnTo>
                    <a:pt x="35247" y="7144"/>
                  </a:lnTo>
                  <a:lnTo>
                    <a:pt x="36001" y="7599"/>
                  </a:lnTo>
                  <a:lnTo>
                    <a:pt x="36755" y="8067"/>
                  </a:lnTo>
                  <a:lnTo>
                    <a:pt x="37504" y="8546"/>
                  </a:lnTo>
                  <a:lnTo>
                    <a:pt x="38246" y="9038"/>
                  </a:lnTo>
                  <a:lnTo>
                    <a:pt x="38989" y="9541"/>
                  </a:lnTo>
                  <a:lnTo>
                    <a:pt x="39725" y="10056"/>
                  </a:lnTo>
                  <a:lnTo>
                    <a:pt x="40456" y="10596"/>
                  </a:lnTo>
                  <a:lnTo>
                    <a:pt x="41182" y="11135"/>
                  </a:lnTo>
                  <a:lnTo>
                    <a:pt x="41901" y="11698"/>
                  </a:lnTo>
                  <a:lnTo>
                    <a:pt x="42620" y="12274"/>
                  </a:lnTo>
                  <a:lnTo>
                    <a:pt x="43334" y="12861"/>
                  </a:lnTo>
                  <a:lnTo>
                    <a:pt x="44041" y="13472"/>
                  </a:lnTo>
                  <a:lnTo>
                    <a:pt x="44743" y="14084"/>
                  </a:lnTo>
                  <a:lnTo>
                    <a:pt x="45445" y="14719"/>
                  </a:lnTo>
                  <a:lnTo>
                    <a:pt x="46136" y="15354"/>
                  </a:lnTo>
                  <a:lnTo>
                    <a:pt x="46820" y="16013"/>
                  </a:lnTo>
                  <a:lnTo>
                    <a:pt x="47505" y="16685"/>
                  </a:lnTo>
                  <a:lnTo>
                    <a:pt x="48177" y="17380"/>
                  </a:lnTo>
                  <a:lnTo>
                    <a:pt x="48850" y="18075"/>
                  </a:lnTo>
                  <a:lnTo>
                    <a:pt x="49512" y="18782"/>
                  </a:lnTo>
                  <a:lnTo>
                    <a:pt x="50173" y="19513"/>
                  </a:lnTo>
                  <a:lnTo>
                    <a:pt x="50823" y="20256"/>
                  </a:lnTo>
                  <a:lnTo>
                    <a:pt x="51467" y="21012"/>
                  </a:lnTo>
                  <a:lnTo>
                    <a:pt x="52111" y="21779"/>
                  </a:lnTo>
                  <a:lnTo>
                    <a:pt x="52743" y="22558"/>
                  </a:lnTo>
                  <a:lnTo>
                    <a:pt x="53369" y="23361"/>
                  </a:lnTo>
                  <a:lnTo>
                    <a:pt x="53984" y="24164"/>
                  </a:lnTo>
                  <a:lnTo>
                    <a:pt x="54599" y="24991"/>
                  </a:lnTo>
                  <a:lnTo>
                    <a:pt x="55208" y="25830"/>
                  </a:lnTo>
                  <a:lnTo>
                    <a:pt x="55806" y="26681"/>
                  </a:lnTo>
                  <a:lnTo>
                    <a:pt x="56397" y="27556"/>
                  </a:lnTo>
                  <a:lnTo>
                    <a:pt x="56983" y="28431"/>
                  </a:lnTo>
                  <a:lnTo>
                    <a:pt x="57558" y="29330"/>
                  </a:lnTo>
                  <a:lnTo>
                    <a:pt x="58126" y="30229"/>
                  </a:lnTo>
                  <a:lnTo>
                    <a:pt x="58689" y="31152"/>
                  </a:lnTo>
                  <a:lnTo>
                    <a:pt x="59246" y="32087"/>
                  </a:lnTo>
                  <a:lnTo>
                    <a:pt x="59791" y="33033"/>
                  </a:lnTo>
                  <a:lnTo>
                    <a:pt x="60325" y="34004"/>
                  </a:lnTo>
                  <a:lnTo>
                    <a:pt x="60858" y="34975"/>
                  </a:lnTo>
                  <a:lnTo>
                    <a:pt x="61380" y="35970"/>
                  </a:lnTo>
                  <a:lnTo>
                    <a:pt x="61891" y="36977"/>
                  </a:lnTo>
                  <a:lnTo>
                    <a:pt x="62396" y="37996"/>
                  </a:lnTo>
                  <a:lnTo>
                    <a:pt x="62895" y="39026"/>
                  </a:lnTo>
                  <a:lnTo>
                    <a:pt x="63382" y="40069"/>
                  </a:lnTo>
                  <a:lnTo>
                    <a:pt x="63863" y="41136"/>
                  </a:lnTo>
                  <a:lnTo>
                    <a:pt x="64333" y="42215"/>
                  </a:lnTo>
                  <a:lnTo>
                    <a:pt x="64791" y="43293"/>
                  </a:lnTo>
                  <a:lnTo>
                    <a:pt x="65244" y="44396"/>
                  </a:lnTo>
                  <a:lnTo>
                    <a:pt x="65691" y="45523"/>
                  </a:lnTo>
                  <a:lnTo>
                    <a:pt x="66120" y="46649"/>
                  </a:lnTo>
                  <a:lnTo>
                    <a:pt x="66543" y="47788"/>
                  </a:lnTo>
                  <a:lnTo>
                    <a:pt x="66961" y="48951"/>
                  </a:lnTo>
                  <a:lnTo>
                    <a:pt x="67367" y="50125"/>
                  </a:lnTo>
                  <a:lnTo>
                    <a:pt x="67762" y="51312"/>
                  </a:lnTo>
                  <a:lnTo>
                    <a:pt x="68144" y="52511"/>
                  </a:lnTo>
                  <a:lnTo>
                    <a:pt x="68516" y="53721"/>
                  </a:lnTo>
                  <a:lnTo>
                    <a:pt x="68881" y="54956"/>
                  </a:lnTo>
                  <a:lnTo>
                    <a:pt x="69235" y="56190"/>
                  </a:lnTo>
                  <a:lnTo>
                    <a:pt x="69583" y="57449"/>
                  </a:lnTo>
                  <a:lnTo>
                    <a:pt x="69914" y="58719"/>
                  </a:lnTo>
                  <a:lnTo>
                    <a:pt x="70239" y="60002"/>
                  </a:lnTo>
                  <a:lnTo>
                    <a:pt x="70546" y="61308"/>
                  </a:lnTo>
                  <a:lnTo>
                    <a:pt x="70848" y="62615"/>
                  </a:lnTo>
                  <a:lnTo>
                    <a:pt x="71138" y="63945"/>
                  </a:lnTo>
                  <a:lnTo>
                    <a:pt x="71416" y="65276"/>
                  </a:lnTo>
                  <a:lnTo>
                    <a:pt x="71683" y="66630"/>
                  </a:lnTo>
                  <a:lnTo>
                    <a:pt x="71944" y="68008"/>
                  </a:lnTo>
                  <a:lnTo>
                    <a:pt x="72188" y="69387"/>
                  </a:lnTo>
                  <a:lnTo>
                    <a:pt x="72420" y="70777"/>
                  </a:lnTo>
                  <a:lnTo>
                    <a:pt x="72640" y="72191"/>
                  </a:lnTo>
                  <a:lnTo>
                    <a:pt x="72849" y="73618"/>
                  </a:lnTo>
                  <a:lnTo>
                    <a:pt x="73046" y="75056"/>
                  </a:lnTo>
                  <a:lnTo>
                    <a:pt x="73232" y="76506"/>
                  </a:lnTo>
                  <a:lnTo>
                    <a:pt x="73406" y="77969"/>
                  </a:lnTo>
                  <a:lnTo>
                    <a:pt x="73568" y="79455"/>
                  </a:lnTo>
                  <a:lnTo>
                    <a:pt x="73719" y="80941"/>
                  </a:lnTo>
                  <a:lnTo>
                    <a:pt x="73853" y="82451"/>
                  </a:lnTo>
                  <a:lnTo>
                    <a:pt x="73974" y="83974"/>
                  </a:lnTo>
                  <a:lnTo>
                    <a:pt x="74085" y="85508"/>
                  </a:lnTo>
                  <a:lnTo>
                    <a:pt x="74183" y="87066"/>
                  </a:lnTo>
                  <a:lnTo>
                    <a:pt x="74270" y="88624"/>
                  </a:lnTo>
                  <a:lnTo>
                    <a:pt x="74340" y="90206"/>
                  </a:lnTo>
                  <a:lnTo>
                    <a:pt x="74398" y="91800"/>
                  </a:lnTo>
                  <a:lnTo>
                    <a:pt x="74444" y="93407"/>
                  </a:lnTo>
                  <a:lnTo>
                    <a:pt x="74444" y="9340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4"/>
            <p:cNvSpPr/>
            <p:nvPr/>
          </p:nvSpPr>
          <p:spPr>
            <a:xfrm>
              <a:off x="704600" y="-11612975"/>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4"/>
            <p:cNvSpPr/>
            <p:nvPr/>
          </p:nvSpPr>
          <p:spPr>
            <a:xfrm>
              <a:off x="-3654975" y="-1419850"/>
              <a:ext cx="281375" cy="1657975"/>
            </a:xfrm>
            <a:custGeom>
              <a:avLst/>
              <a:gdLst/>
              <a:ahLst/>
              <a:cxnLst/>
              <a:rect l="l" t="t" r="r" b="b"/>
              <a:pathLst>
                <a:path w="11255" h="66319" extrusionOk="0">
                  <a:moveTo>
                    <a:pt x="7119" y="1"/>
                  </a:moveTo>
                  <a:lnTo>
                    <a:pt x="6921" y="13"/>
                  </a:lnTo>
                  <a:lnTo>
                    <a:pt x="6724" y="49"/>
                  </a:lnTo>
                  <a:lnTo>
                    <a:pt x="6527" y="109"/>
                  </a:lnTo>
                  <a:lnTo>
                    <a:pt x="6330" y="181"/>
                  </a:lnTo>
                  <a:lnTo>
                    <a:pt x="6138" y="277"/>
                  </a:lnTo>
                  <a:lnTo>
                    <a:pt x="5953" y="384"/>
                  </a:lnTo>
                  <a:lnTo>
                    <a:pt x="5767" y="516"/>
                  </a:lnTo>
                  <a:lnTo>
                    <a:pt x="5581" y="672"/>
                  </a:lnTo>
                  <a:lnTo>
                    <a:pt x="5401" y="840"/>
                  </a:lnTo>
                  <a:lnTo>
                    <a:pt x="5227" y="1020"/>
                  </a:lnTo>
                  <a:lnTo>
                    <a:pt x="5059" y="1223"/>
                  </a:lnTo>
                  <a:lnTo>
                    <a:pt x="4891" y="1439"/>
                  </a:lnTo>
                  <a:lnTo>
                    <a:pt x="4734" y="1667"/>
                  </a:lnTo>
                  <a:lnTo>
                    <a:pt x="4578" y="1919"/>
                  </a:lnTo>
                  <a:lnTo>
                    <a:pt x="4427" y="2182"/>
                  </a:lnTo>
                  <a:lnTo>
                    <a:pt x="4288" y="2470"/>
                  </a:lnTo>
                  <a:lnTo>
                    <a:pt x="4148" y="2758"/>
                  </a:lnTo>
                  <a:lnTo>
                    <a:pt x="4021" y="3069"/>
                  </a:lnTo>
                  <a:lnTo>
                    <a:pt x="3899" y="3393"/>
                  </a:lnTo>
                  <a:lnTo>
                    <a:pt x="3783" y="3740"/>
                  </a:lnTo>
                  <a:lnTo>
                    <a:pt x="3673" y="4088"/>
                  </a:lnTo>
                  <a:lnTo>
                    <a:pt x="3574" y="4448"/>
                  </a:lnTo>
                  <a:lnTo>
                    <a:pt x="3481" y="4831"/>
                  </a:lnTo>
                  <a:lnTo>
                    <a:pt x="3400" y="5215"/>
                  </a:lnTo>
                  <a:lnTo>
                    <a:pt x="3325" y="5622"/>
                  </a:lnTo>
                  <a:lnTo>
                    <a:pt x="3261" y="6030"/>
                  </a:lnTo>
                  <a:lnTo>
                    <a:pt x="3058" y="7444"/>
                  </a:lnTo>
                  <a:lnTo>
                    <a:pt x="2866" y="8870"/>
                  </a:lnTo>
                  <a:lnTo>
                    <a:pt x="2681" y="10309"/>
                  </a:lnTo>
                  <a:lnTo>
                    <a:pt x="2501" y="11771"/>
                  </a:lnTo>
                  <a:lnTo>
                    <a:pt x="2321" y="13233"/>
                  </a:lnTo>
                  <a:lnTo>
                    <a:pt x="2153" y="14720"/>
                  </a:lnTo>
                  <a:lnTo>
                    <a:pt x="1996" y="16218"/>
                  </a:lnTo>
                  <a:lnTo>
                    <a:pt x="1840" y="17728"/>
                  </a:lnTo>
                  <a:lnTo>
                    <a:pt x="1689" y="19250"/>
                  </a:lnTo>
                  <a:lnTo>
                    <a:pt x="1544" y="20796"/>
                  </a:lnTo>
                  <a:lnTo>
                    <a:pt x="1410" y="22343"/>
                  </a:lnTo>
                  <a:lnTo>
                    <a:pt x="1277" y="23913"/>
                  </a:lnTo>
                  <a:lnTo>
                    <a:pt x="1155" y="25483"/>
                  </a:lnTo>
                  <a:lnTo>
                    <a:pt x="1033" y="27077"/>
                  </a:lnTo>
                  <a:lnTo>
                    <a:pt x="923" y="28683"/>
                  </a:lnTo>
                  <a:lnTo>
                    <a:pt x="819" y="30301"/>
                  </a:lnTo>
                  <a:lnTo>
                    <a:pt x="720" y="31931"/>
                  </a:lnTo>
                  <a:lnTo>
                    <a:pt x="627" y="33573"/>
                  </a:lnTo>
                  <a:lnTo>
                    <a:pt x="540" y="35228"/>
                  </a:lnTo>
                  <a:lnTo>
                    <a:pt x="459" y="36906"/>
                  </a:lnTo>
                  <a:lnTo>
                    <a:pt x="389" y="38584"/>
                  </a:lnTo>
                  <a:lnTo>
                    <a:pt x="320" y="40274"/>
                  </a:lnTo>
                  <a:lnTo>
                    <a:pt x="262" y="41976"/>
                  </a:lnTo>
                  <a:lnTo>
                    <a:pt x="204" y="43702"/>
                  </a:lnTo>
                  <a:lnTo>
                    <a:pt x="157" y="45428"/>
                  </a:lnTo>
                  <a:lnTo>
                    <a:pt x="117" y="47177"/>
                  </a:lnTo>
                  <a:lnTo>
                    <a:pt x="82" y="48927"/>
                  </a:lnTo>
                  <a:lnTo>
                    <a:pt x="53" y="50689"/>
                  </a:lnTo>
                  <a:lnTo>
                    <a:pt x="30" y="52475"/>
                  </a:lnTo>
                  <a:lnTo>
                    <a:pt x="12" y="54261"/>
                  </a:lnTo>
                  <a:lnTo>
                    <a:pt x="7" y="56059"/>
                  </a:lnTo>
                  <a:lnTo>
                    <a:pt x="1" y="57881"/>
                  </a:lnTo>
                  <a:lnTo>
                    <a:pt x="7" y="58312"/>
                  </a:lnTo>
                  <a:lnTo>
                    <a:pt x="24" y="58744"/>
                  </a:lnTo>
                  <a:lnTo>
                    <a:pt x="47" y="59163"/>
                  </a:lnTo>
                  <a:lnTo>
                    <a:pt x="82" y="59571"/>
                  </a:lnTo>
                  <a:lnTo>
                    <a:pt x="128" y="59978"/>
                  </a:lnTo>
                  <a:lnTo>
                    <a:pt x="186" y="60386"/>
                  </a:lnTo>
                  <a:lnTo>
                    <a:pt x="250" y="60782"/>
                  </a:lnTo>
                  <a:lnTo>
                    <a:pt x="320" y="61165"/>
                  </a:lnTo>
                  <a:lnTo>
                    <a:pt x="401" y="61537"/>
                  </a:lnTo>
                  <a:lnTo>
                    <a:pt x="494" y="61896"/>
                  </a:lnTo>
                  <a:lnTo>
                    <a:pt x="592" y="62256"/>
                  </a:lnTo>
                  <a:lnTo>
                    <a:pt x="697" y="62591"/>
                  </a:lnTo>
                  <a:lnTo>
                    <a:pt x="813" y="62927"/>
                  </a:lnTo>
                  <a:lnTo>
                    <a:pt x="935" y="63239"/>
                  </a:lnTo>
                  <a:lnTo>
                    <a:pt x="1062" y="63550"/>
                  </a:lnTo>
                  <a:lnTo>
                    <a:pt x="1196" y="63838"/>
                  </a:lnTo>
                  <a:lnTo>
                    <a:pt x="1341" y="64126"/>
                  </a:lnTo>
                  <a:lnTo>
                    <a:pt x="1486" y="64389"/>
                  </a:lnTo>
                  <a:lnTo>
                    <a:pt x="1642" y="64641"/>
                  </a:lnTo>
                  <a:lnTo>
                    <a:pt x="1799" y="64869"/>
                  </a:lnTo>
                  <a:lnTo>
                    <a:pt x="1967" y="65096"/>
                  </a:lnTo>
                  <a:lnTo>
                    <a:pt x="2136" y="65300"/>
                  </a:lnTo>
                  <a:lnTo>
                    <a:pt x="2315" y="65480"/>
                  </a:lnTo>
                  <a:lnTo>
                    <a:pt x="2495" y="65648"/>
                  </a:lnTo>
                  <a:lnTo>
                    <a:pt x="2681" y="65804"/>
                  </a:lnTo>
                  <a:lnTo>
                    <a:pt x="2872" y="65935"/>
                  </a:lnTo>
                  <a:lnTo>
                    <a:pt x="3064" y="66043"/>
                  </a:lnTo>
                  <a:lnTo>
                    <a:pt x="3261" y="66139"/>
                  </a:lnTo>
                  <a:lnTo>
                    <a:pt x="3464" y="66211"/>
                  </a:lnTo>
                  <a:lnTo>
                    <a:pt x="3667" y="66271"/>
                  </a:lnTo>
                  <a:lnTo>
                    <a:pt x="3876" y="66307"/>
                  </a:lnTo>
                  <a:lnTo>
                    <a:pt x="4085" y="66319"/>
                  </a:lnTo>
                  <a:lnTo>
                    <a:pt x="4293" y="66307"/>
                  </a:lnTo>
                  <a:lnTo>
                    <a:pt x="4502" y="66271"/>
                  </a:lnTo>
                  <a:lnTo>
                    <a:pt x="4705" y="66211"/>
                  </a:lnTo>
                  <a:lnTo>
                    <a:pt x="4908" y="66139"/>
                  </a:lnTo>
                  <a:lnTo>
                    <a:pt x="5106" y="66043"/>
                  </a:lnTo>
                  <a:lnTo>
                    <a:pt x="5297" y="65935"/>
                  </a:lnTo>
                  <a:lnTo>
                    <a:pt x="5488" y="65804"/>
                  </a:lnTo>
                  <a:lnTo>
                    <a:pt x="5674" y="65648"/>
                  </a:lnTo>
                  <a:lnTo>
                    <a:pt x="5854" y="65480"/>
                  </a:lnTo>
                  <a:lnTo>
                    <a:pt x="6034" y="65300"/>
                  </a:lnTo>
                  <a:lnTo>
                    <a:pt x="6202" y="65096"/>
                  </a:lnTo>
                  <a:lnTo>
                    <a:pt x="6370" y="64869"/>
                  </a:lnTo>
                  <a:lnTo>
                    <a:pt x="6527" y="64641"/>
                  </a:lnTo>
                  <a:lnTo>
                    <a:pt x="6683" y="64389"/>
                  </a:lnTo>
                  <a:lnTo>
                    <a:pt x="6828" y="64126"/>
                  </a:lnTo>
                  <a:lnTo>
                    <a:pt x="6974" y="63838"/>
                  </a:lnTo>
                  <a:lnTo>
                    <a:pt x="7107" y="63550"/>
                  </a:lnTo>
                  <a:lnTo>
                    <a:pt x="7235" y="63239"/>
                  </a:lnTo>
                  <a:lnTo>
                    <a:pt x="7356" y="62927"/>
                  </a:lnTo>
                  <a:lnTo>
                    <a:pt x="7472" y="62591"/>
                  </a:lnTo>
                  <a:lnTo>
                    <a:pt x="7577" y="62256"/>
                  </a:lnTo>
                  <a:lnTo>
                    <a:pt x="7675" y="61896"/>
                  </a:lnTo>
                  <a:lnTo>
                    <a:pt x="7762" y="61537"/>
                  </a:lnTo>
                  <a:lnTo>
                    <a:pt x="7849" y="61165"/>
                  </a:lnTo>
                  <a:lnTo>
                    <a:pt x="7919" y="60782"/>
                  </a:lnTo>
                  <a:lnTo>
                    <a:pt x="7983" y="60386"/>
                  </a:lnTo>
                  <a:lnTo>
                    <a:pt x="8041" y="59978"/>
                  </a:lnTo>
                  <a:lnTo>
                    <a:pt x="8087" y="59571"/>
                  </a:lnTo>
                  <a:lnTo>
                    <a:pt x="8122" y="59163"/>
                  </a:lnTo>
                  <a:lnTo>
                    <a:pt x="8145" y="58744"/>
                  </a:lnTo>
                  <a:lnTo>
                    <a:pt x="8163" y="58312"/>
                  </a:lnTo>
                  <a:lnTo>
                    <a:pt x="8168" y="57881"/>
                  </a:lnTo>
                  <a:lnTo>
                    <a:pt x="8168" y="56215"/>
                  </a:lnTo>
                  <a:lnTo>
                    <a:pt x="8180" y="54561"/>
                  </a:lnTo>
                  <a:lnTo>
                    <a:pt x="8192" y="52931"/>
                  </a:lnTo>
                  <a:lnTo>
                    <a:pt x="8215" y="51301"/>
                  </a:lnTo>
                  <a:lnTo>
                    <a:pt x="8238" y="49695"/>
                  </a:lnTo>
                  <a:lnTo>
                    <a:pt x="8273" y="48088"/>
                  </a:lnTo>
                  <a:lnTo>
                    <a:pt x="8308" y="46494"/>
                  </a:lnTo>
                  <a:lnTo>
                    <a:pt x="8348" y="44912"/>
                  </a:lnTo>
                  <a:lnTo>
                    <a:pt x="8401" y="43354"/>
                  </a:lnTo>
                  <a:lnTo>
                    <a:pt x="8453" y="41796"/>
                  </a:lnTo>
                  <a:lnTo>
                    <a:pt x="8517" y="40262"/>
                  </a:lnTo>
                  <a:lnTo>
                    <a:pt x="8580" y="38727"/>
                  </a:lnTo>
                  <a:lnTo>
                    <a:pt x="8650" y="37205"/>
                  </a:lnTo>
                  <a:lnTo>
                    <a:pt x="8731" y="35707"/>
                  </a:lnTo>
                  <a:lnTo>
                    <a:pt x="8812" y="34209"/>
                  </a:lnTo>
                  <a:lnTo>
                    <a:pt x="8899" y="32734"/>
                  </a:lnTo>
                  <a:lnTo>
                    <a:pt x="8992" y="31260"/>
                  </a:lnTo>
                  <a:lnTo>
                    <a:pt x="9097" y="29810"/>
                  </a:lnTo>
                  <a:lnTo>
                    <a:pt x="9201" y="28372"/>
                  </a:lnTo>
                  <a:lnTo>
                    <a:pt x="9311" y="26945"/>
                  </a:lnTo>
                  <a:lnTo>
                    <a:pt x="9427" y="25531"/>
                  </a:lnTo>
                  <a:lnTo>
                    <a:pt x="9549" y="24129"/>
                  </a:lnTo>
                  <a:lnTo>
                    <a:pt x="9677" y="22738"/>
                  </a:lnTo>
                  <a:lnTo>
                    <a:pt x="9810" y="21360"/>
                  </a:lnTo>
                  <a:lnTo>
                    <a:pt x="9955" y="19993"/>
                  </a:lnTo>
                  <a:lnTo>
                    <a:pt x="10100" y="18651"/>
                  </a:lnTo>
                  <a:lnTo>
                    <a:pt x="10245" y="17309"/>
                  </a:lnTo>
                  <a:lnTo>
                    <a:pt x="10402" y="15990"/>
                  </a:lnTo>
                  <a:lnTo>
                    <a:pt x="10564" y="14684"/>
                  </a:lnTo>
                  <a:lnTo>
                    <a:pt x="10733" y="13389"/>
                  </a:lnTo>
                  <a:lnTo>
                    <a:pt x="10907" y="12107"/>
                  </a:lnTo>
                  <a:lnTo>
                    <a:pt x="11086" y="10836"/>
                  </a:lnTo>
                  <a:lnTo>
                    <a:pt x="11139" y="10417"/>
                  </a:lnTo>
                  <a:lnTo>
                    <a:pt x="11185" y="9997"/>
                  </a:lnTo>
                  <a:lnTo>
                    <a:pt x="11220" y="9578"/>
                  </a:lnTo>
                  <a:lnTo>
                    <a:pt x="11243" y="9158"/>
                  </a:lnTo>
                  <a:lnTo>
                    <a:pt x="11255" y="8751"/>
                  </a:lnTo>
                  <a:lnTo>
                    <a:pt x="11255" y="8331"/>
                  </a:lnTo>
                  <a:lnTo>
                    <a:pt x="11249" y="7912"/>
                  </a:lnTo>
                  <a:lnTo>
                    <a:pt x="11231" y="7504"/>
                  </a:lnTo>
                  <a:lnTo>
                    <a:pt x="11202" y="7097"/>
                  </a:lnTo>
                  <a:lnTo>
                    <a:pt x="11168" y="6701"/>
                  </a:lnTo>
                  <a:lnTo>
                    <a:pt x="11121" y="6305"/>
                  </a:lnTo>
                  <a:lnTo>
                    <a:pt x="11069" y="5910"/>
                  </a:lnTo>
                  <a:lnTo>
                    <a:pt x="11005" y="5526"/>
                  </a:lnTo>
                  <a:lnTo>
                    <a:pt x="10930" y="5155"/>
                  </a:lnTo>
                  <a:lnTo>
                    <a:pt x="10854" y="4783"/>
                  </a:lnTo>
                  <a:lnTo>
                    <a:pt x="10762" y="4424"/>
                  </a:lnTo>
                  <a:lnTo>
                    <a:pt x="10663" y="4064"/>
                  </a:lnTo>
                  <a:lnTo>
                    <a:pt x="10558" y="3728"/>
                  </a:lnTo>
                  <a:lnTo>
                    <a:pt x="10448" y="3393"/>
                  </a:lnTo>
                  <a:lnTo>
                    <a:pt x="10326" y="3081"/>
                  </a:lnTo>
                  <a:lnTo>
                    <a:pt x="10199" y="2770"/>
                  </a:lnTo>
                  <a:lnTo>
                    <a:pt x="10060" y="2470"/>
                  </a:lnTo>
                  <a:lnTo>
                    <a:pt x="9920" y="2194"/>
                  </a:lnTo>
                  <a:lnTo>
                    <a:pt x="9770" y="1919"/>
                  </a:lnTo>
                  <a:lnTo>
                    <a:pt x="9613" y="1667"/>
                  </a:lnTo>
                  <a:lnTo>
                    <a:pt x="9451" y="1427"/>
                  </a:lnTo>
                  <a:lnTo>
                    <a:pt x="9276" y="1211"/>
                  </a:lnTo>
                  <a:lnTo>
                    <a:pt x="9102" y="996"/>
                  </a:lnTo>
                  <a:lnTo>
                    <a:pt x="8917" y="816"/>
                  </a:lnTo>
                  <a:lnTo>
                    <a:pt x="8731" y="636"/>
                  </a:lnTo>
                  <a:lnTo>
                    <a:pt x="8540" y="492"/>
                  </a:lnTo>
                  <a:lnTo>
                    <a:pt x="8337" y="348"/>
                  </a:lnTo>
                  <a:lnTo>
                    <a:pt x="8134" y="241"/>
                  </a:lnTo>
                  <a:lnTo>
                    <a:pt x="7931" y="145"/>
                  </a:lnTo>
                  <a:lnTo>
                    <a:pt x="7728" y="85"/>
                  </a:lnTo>
                  <a:lnTo>
                    <a:pt x="7525" y="37"/>
                  </a:lnTo>
                  <a:lnTo>
                    <a:pt x="73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4"/>
            <p:cNvSpPr/>
            <p:nvPr/>
          </p:nvSpPr>
          <p:spPr>
            <a:xfrm>
              <a:off x="-3654975" y="-1419850"/>
              <a:ext cx="281375" cy="1657975"/>
            </a:xfrm>
            <a:custGeom>
              <a:avLst/>
              <a:gdLst/>
              <a:ahLst/>
              <a:cxnLst/>
              <a:rect l="l" t="t" r="r" b="b"/>
              <a:pathLst>
                <a:path w="11255" h="66319" fill="none" extrusionOk="0">
                  <a:moveTo>
                    <a:pt x="8337" y="348"/>
                  </a:moveTo>
                  <a:lnTo>
                    <a:pt x="8337" y="348"/>
                  </a:lnTo>
                  <a:lnTo>
                    <a:pt x="8134" y="241"/>
                  </a:lnTo>
                  <a:lnTo>
                    <a:pt x="7931" y="145"/>
                  </a:lnTo>
                  <a:lnTo>
                    <a:pt x="7728" y="85"/>
                  </a:lnTo>
                  <a:lnTo>
                    <a:pt x="7525" y="37"/>
                  </a:lnTo>
                  <a:lnTo>
                    <a:pt x="7322" y="1"/>
                  </a:lnTo>
                  <a:lnTo>
                    <a:pt x="7119" y="1"/>
                  </a:lnTo>
                  <a:lnTo>
                    <a:pt x="6921" y="13"/>
                  </a:lnTo>
                  <a:lnTo>
                    <a:pt x="6724" y="49"/>
                  </a:lnTo>
                  <a:lnTo>
                    <a:pt x="6527" y="109"/>
                  </a:lnTo>
                  <a:lnTo>
                    <a:pt x="6330" y="181"/>
                  </a:lnTo>
                  <a:lnTo>
                    <a:pt x="6138" y="277"/>
                  </a:lnTo>
                  <a:lnTo>
                    <a:pt x="5953" y="384"/>
                  </a:lnTo>
                  <a:lnTo>
                    <a:pt x="5767" y="516"/>
                  </a:lnTo>
                  <a:lnTo>
                    <a:pt x="5581" y="672"/>
                  </a:lnTo>
                  <a:lnTo>
                    <a:pt x="5401" y="840"/>
                  </a:lnTo>
                  <a:lnTo>
                    <a:pt x="5227" y="1020"/>
                  </a:lnTo>
                  <a:lnTo>
                    <a:pt x="5059" y="1223"/>
                  </a:lnTo>
                  <a:lnTo>
                    <a:pt x="4891" y="1439"/>
                  </a:lnTo>
                  <a:lnTo>
                    <a:pt x="4734" y="1667"/>
                  </a:lnTo>
                  <a:lnTo>
                    <a:pt x="4578" y="1919"/>
                  </a:lnTo>
                  <a:lnTo>
                    <a:pt x="4427" y="2182"/>
                  </a:lnTo>
                  <a:lnTo>
                    <a:pt x="4288" y="2470"/>
                  </a:lnTo>
                  <a:lnTo>
                    <a:pt x="4148" y="2758"/>
                  </a:lnTo>
                  <a:lnTo>
                    <a:pt x="4021" y="3069"/>
                  </a:lnTo>
                  <a:lnTo>
                    <a:pt x="3899" y="3393"/>
                  </a:lnTo>
                  <a:lnTo>
                    <a:pt x="3783" y="3740"/>
                  </a:lnTo>
                  <a:lnTo>
                    <a:pt x="3673" y="4088"/>
                  </a:lnTo>
                  <a:lnTo>
                    <a:pt x="3574" y="4448"/>
                  </a:lnTo>
                  <a:lnTo>
                    <a:pt x="3481" y="4831"/>
                  </a:lnTo>
                  <a:lnTo>
                    <a:pt x="3400" y="5215"/>
                  </a:lnTo>
                  <a:lnTo>
                    <a:pt x="3325" y="5622"/>
                  </a:lnTo>
                  <a:lnTo>
                    <a:pt x="3261" y="6030"/>
                  </a:lnTo>
                  <a:lnTo>
                    <a:pt x="3261" y="6030"/>
                  </a:lnTo>
                  <a:lnTo>
                    <a:pt x="3058" y="7444"/>
                  </a:lnTo>
                  <a:lnTo>
                    <a:pt x="2866" y="8870"/>
                  </a:lnTo>
                  <a:lnTo>
                    <a:pt x="2681" y="10309"/>
                  </a:lnTo>
                  <a:lnTo>
                    <a:pt x="2501" y="11771"/>
                  </a:lnTo>
                  <a:lnTo>
                    <a:pt x="2321" y="13233"/>
                  </a:lnTo>
                  <a:lnTo>
                    <a:pt x="2153" y="14720"/>
                  </a:lnTo>
                  <a:lnTo>
                    <a:pt x="1996" y="16218"/>
                  </a:lnTo>
                  <a:lnTo>
                    <a:pt x="1840" y="17728"/>
                  </a:lnTo>
                  <a:lnTo>
                    <a:pt x="1689" y="19250"/>
                  </a:lnTo>
                  <a:lnTo>
                    <a:pt x="1544" y="20796"/>
                  </a:lnTo>
                  <a:lnTo>
                    <a:pt x="1410" y="22343"/>
                  </a:lnTo>
                  <a:lnTo>
                    <a:pt x="1277" y="23913"/>
                  </a:lnTo>
                  <a:lnTo>
                    <a:pt x="1155" y="25483"/>
                  </a:lnTo>
                  <a:lnTo>
                    <a:pt x="1033" y="27077"/>
                  </a:lnTo>
                  <a:lnTo>
                    <a:pt x="923" y="28683"/>
                  </a:lnTo>
                  <a:lnTo>
                    <a:pt x="819" y="30301"/>
                  </a:lnTo>
                  <a:lnTo>
                    <a:pt x="720" y="31931"/>
                  </a:lnTo>
                  <a:lnTo>
                    <a:pt x="627" y="33573"/>
                  </a:lnTo>
                  <a:lnTo>
                    <a:pt x="540" y="35228"/>
                  </a:lnTo>
                  <a:lnTo>
                    <a:pt x="459" y="36906"/>
                  </a:lnTo>
                  <a:lnTo>
                    <a:pt x="389" y="38584"/>
                  </a:lnTo>
                  <a:lnTo>
                    <a:pt x="320" y="40274"/>
                  </a:lnTo>
                  <a:lnTo>
                    <a:pt x="262" y="41976"/>
                  </a:lnTo>
                  <a:lnTo>
                    <a:pt x="204" y="43702"/>
                  </a:lnTo>
                  <a:lnTo>
                    <a:pt x="157" y="45428"/>
                  </a:lnTo>
                  <a:lnTo>
                    <a:pt x="117" y="47177"/>
                  </a:lnTo>
                  <a:lnTo>
                    <a:pt x="82" y="48927"/>
                  </a:lnTo>
                  <a:lnTo>
                    <a:pt x="53" y="50689"/>
                  </a:lnTo>
                  <a:lnTo>
                    <a:pt x="30" y="52475"/>
                  </a:lnTo>
                  <a:lnTo>
                    <a:pt x="12" y="54261"/>
                  </a:lnTo>
                  <a:lnTo>
                    <a:pt x="7" y="56059"/>
                  </a:lnTo>
                  <a:lnTo>
                    <a:pt x="1" y="57881"/>
                  </a:lnTo>
                  <a:lnTo>
                    <a:pt x="1" y="57881"/>
                  </a:lnTo>
                  <a:lnTo>
                    <a:pt x="7" y="58312"/>
                  </a:lnTo>
                  <a:lnTo>
                    <a:pt x="24" y="58744"/>
                  </a:lnTo>
                  <a:lnTo>
                    <a:pt x="47" y="59163"/>
                  </a:lnTo>
                  <a:lnTo>
                    <a:pt x="82" y="59571"/>
                  </a:lnTo>
                  <a:lnTo>
                    <a:pt x="128" y="59978"/>
                  </a:lnTo>
                  <a:lnTo>
                    <a:pt x="186" y="60386"/>
                  </a:lnTo>
                  <a:lnTo>
                    <a:pt x="250" y="60782"/>
                  </a:lnTo>
                  <a:lnTo>
                    <a:pt x="320" y="61165"/>
                  </a:lnTo>
                  <a:lnTo>
                    <a:pt x="401" y="61537"/>
                  </a:lnTo>
                  <a:lnTo>
                    <a:pt x="494" y="61896"/>
                  </a:lnTo>
                  <a:lnTo>
                    <a:pt x="592" y="62256"/>
                  </a:lnTo>
                  <a:lnTo>
                    <a:pt x="697" y="62591"/>
                  </a:lnTo>
                  <a:lnTo>
                    <a:pt x="813" y="62927"/>
                  </a:lnTo>
                  <a:lnTo>
                    <a:pt x="935" y="63239"/>
                  </a:lnTo>
                  <a:lnTo>
                    <a:pt x="1062" y="63550"/>
                  </a:lnTo>
                  <a:lnTo>
                    <a:pt x="1196" y="63838"/>
                  </a:lnTo>
                  <a:lnTo>
                    <a:pt x="1341" y="64126"/>
                  </a:lnTo>
                  <a:lnTo>
                    <a:pt x="1486" y="64389"/>
                  </a:lnTo>
                  <a:lnTo>
                    <a:pt x="1642" y="64641"/>
                  </a:lnTo>
                  <a:lnTo>
                    <a:pt x="1799" y="64869"/>
                  </a:lnTo>
                  <a:lnTo>
                    <a:pt x="1967" y="65096"/>
                  </a:lnTo>
                  <a:lnTo>
                    <a:pt x="2136" y="65300"/>
                  </a:lnTo>
                  <a:lnTo>
                    <a:pt x="2315" y="65480"/>
                  </a:lnTo>
                  <a:lnTo>
                    <a:pt x="2495" y="65648"/>
                  </a:lnTo>
                  <a:lnTo>
                    <a:pt x="2681" y="65804"/>
                  </a:lnTo>
                  <a:lnTo>
                    <a:pt x="2872" y="65935"/>
                  </a:lnTo>
                  <a:lnTo>
                    <a:pt x="3064" y="66043"/>
                  </a:lnTo>
                  <a:lnTo>
                    <a:pt x="3261" y="66139"/>
                  </a:lnTo>
                  <a:lnTo>
                    <a:pt x="3464" y="66211"/>
                  </a:lnTo>
                  <a:lnTo>
                    <a:pt x="3667" y="66271"/>
                  </a:lnTo>
                  <a:lnTo>
                    <a:pt x="3876" y="66307"/>
                  </a:lnTo>
                  <a:lnTo>
                    <a:pt x="4085" y="66319"/>
                  </a:lnTo>
                  <a:lnTo>
                    <a:pt x="4085" y="66319"/>
                  </a:lnTo>
                  <a:lnTo>
                    <a:pt x="4293" y="66307"/>
                  </a:lnTo>
                  <a:lnTo>
                    <a:pt x="4502" y="66271"/>
                  </a:lnTo>
                  <a:lnTo>
                    <a:pt x="4705" y="66211"/>
                  </a:lnTo>
                  <a:lnTo>
                    <a:pt x="4908" y="66139"/>
                  </a:lnTo>
                  <a:lnTo>
                    <a:pt x="5106" y="66043"/>
                  </a:lnTo>
                  <a:lnTo>
                    <a:pt x="5297" y="65935"/>
                  </a:lnTo>
                  <a:lnTo>
                    <a:pt x="5488" y="65804"/>
                  </a:lnTo>
                  <a:lnTo>
                    <a:pt x="5674" y="65648"/>
                  </a:lnTo>
                  <a:lnTo>
                    <a:pt x="5854" y="65480"/>
                  </a:lnTo>
                  <a:lnTo>
                    <a:pt x="6034" y="65300"/>
                  </a:lnTo>
                  <a:lnTo>
                    <a:pt x="6202" y="65096"/>
                  </a:lnTo>
                  <a:lnTo>
                    <a:pt x="6370" y="64869"/>
                  </a:lnTo>
                  <a:lnTo>
                    <a:pt x="6527" y="64641"/>
                  </a:lnTo>
                  <a:lnTo>
                    <a:pt x="6683" y="64389"/>
                  </a:lnTo>
                  <a:lnTo>
                    <a:pt x="6828" y="64126"/>
                  </a:lnTo>
                  <a:lnTo>
                    <a:pt x="6974" y="63838"/>
                  </a:lnTo>
                  <a:lnTo>
                    <a:pt x="7107" y="63550"/>
                  </a:lnTo>
                  <a:lnTo>
                    <a:pt x="7235" y="63239"/>
                  </a:lnTo>
                  <a:lnTo>
                    <a:pt x="7356" y="62927"/>
                  </a:lnTo>
                  <a:lnTo>
                    <a:pt x="7472" y="62591"/>
                  </a:lnTo>
                  <a:lnTo>
                    <a:pt x="7577" y="62256"/>
                  </a:lnTo>
                  <a:lnTo>
                    <a:pt x="7675" y="61896"/>
                  </a:lnTo>
                  <a:lnTo>
                    <a:pt x="7762" y="61537"/>
                  </a:lnTo>
                  <a:lnTo>
                    <a:pt x="7849" y="61165"/>
                  </a:lnTo>
                  <a:lnTo>
                    <a:pt x="7919" y="60782"/>
                  </a:lnTo>
                  <a:lnTo>
                    <a:pt x="7983" y="60386"/>
                  </a:lnTo>
                  <a:lnTo>
                    <a:pt x="8041" y="59978"/>
                  </a:lnTo>
                  <a:lnTo>
                    <a:pt x="8087" y="59571"/>
                  </a:lnTo>
                  <a:lnTo>
                    <a:pt x="8122" y="59163"/>
                  </a:lnTo>
                  <a:lnTo>
                    <a:pt x="8145" y="58744"/>
                  </a:lnTo>
                  <a:lnTo>
                    <a:pt x="8163" y="58312"/>
                  </a:lnTo>
                  <a:lnTo>
                    <a:pt x="8168" y="57881"/>
                  </a:lnTo>
                  <a:lnTo>
                    <a:pt x="8168" y="57881"/>
                  </a:lnTo>
                  <a:lnTo>
                    <a:pt x="8168" y="56215"/>
                  </a:lnTo>
                  <a:lnTo>
                    <a:pt x="8180" y="54561"/>
                  </a:lnTo>
                  <a:lnTo>
                    <a:pt x="8192" y="52931"/>
                  </a:lnTo>
                  <a:lnTo>
                    <a:pt x="8215" y="51301"/>
                  </a:lnTo>
                  <a:lnTo>
                    <a:pt x="8238" y="49695"/>
                  </a:lnTo>
                  <a:lnTo>
                    <a:pt x="8273" y="48088"/>
                  </a:lnTo>
                  <a:lnTo>
                    <a:pt x="8308" y="46494"/>
                  </a:lnTo>
                  <a:lnTo>
                    <a:pt x="8348" y="44912"/>
                  </a:lnTo>
                  <a:lnTo>
                    <a:pt x="8401" y="43354"/>
                  </a:lnTo>
                  <a:lnTo>
                    <a:pt x="8453" y="41796"/>
                  </a:lnTo>
                  <a:lnTo>
                    <a:pt x="8517" y="40262"/>
                  </a:lnTo>
                  <a:lnTo>
                    <a:pt x="8580" y="38727"/>
                  </a:lnTo>
                  <a:lnTo>
                    <a:pt x="8650" y="37205"/>
                  </a:lnTo>
                  <a:lnTo>
                    <a:pt x="8731" y="35707"/>
                  </a:lnTo>
                  <a:lnTo>
                    <a:pt x="8812" y="34209"/>
                  </a:lnTo>
                  <a:lnTo>
                    <a:pt x="8899" y="32734"/>
                  </a:lnTo>
                  <a:lnTo>
                    <a:pt x="8992" y="31260"/>
                  </a:lnTo>
                  <a:lnTo>
                    <a:pt x="9097" y="29810"/>
                  </a:lnTo>
                  <a:lnTo>
                    <a:pt x="9201" y="28372"/>
                  </a:lnTo>
                  <a:lnTo>
                    <a:pt x="9311" y="26945"/>
                  </a:lnTo>
                  <a:lnTo>
                    <a:pt x="9427" y="25531"/>
                  </a:lnTo>
                  <a:lnTo>
                    <a:pt x="9549" y="24129"/>
                  </a:lnTo>
                  <a:lnTo>
                    <a:pt x="9677" y="22738"/>
                  </a:lnTo>
                  <a:lnTo>
                    <a:pt x="9810" y="21360"/>
                  </a:lnTo>
                  <a:lnTo>
                    <a:pt x="9955" y="19993"/>
                  </a:lnTo>
                  <a:lnTo>
                    <a:pt x="10100" y="18651"/>
                  </a:lnTo>
                  <a:lnTo>
                    <a:pt x="10245" y="17309"/>
                  </a:lnTo>
                  <a:lnTo>
                    <a:pt x="10402" y="15990"/>
                  </a:lnTo>
                  <a:lnTo>
                    <a:pt x="10564" y="14684"/>
                  </a:lnTo>
                  <a:lnTo>
                    <a:pt x="10733" y="13389"/>
                  </a:lnTo>
                  <a:lnTo>
                    <a:pt x="10907" y="12107"/>
                  </a:lnTo>
                  <a:lnTo>
                    <a:pt x="11086" y="10836"/>
                  </a:lnTo>
                  <a:lnTo>
                    <a:pt x="11086" y="10836"/>
                  </a:lnTo>
                  <a:lnTo>
                    <a:pt x="11139" y="10417"/>
                  </a:lnTo>
                  <a:lnTo>
                    <a:pt x="11185" y="9997"/>
                  </a:lnTo>
                  <a:lnTo>
                    <a:pt x="11220" y="9578"/>
                  </a:lnTo>
                  <a:lnTo>
                    <a:pt x="11243" y="9158"/>
                  </a:lnTo>
                  <a:lnTo>
                    <a:pt x="11255" y="8751"/>
                  </a:lnTo>
                  <a:lnTo>
                    <a:pt x="11255" y="8331"/>
                  </a:lnTo>
                  <a:lnTo>
                    <a:pt x="11249" y="7912"/>
                  </a:lnTo>
                  <a:lnTo>
                    <a:pt x="11231" y="7504"/>
                  </a:lnTo>
                  <a:lnTo>
                    <a:pt x="11202" y="7097"/>
                  </a:lnTo>
                  <a:lnTo>
                    <a:pt x="11168" y="6701"/>
                  </a:lnTo>
                  <a:lnTo>
                    <a:pt x="11121" y="6305"/>
                  </a:lnTo>
                  <a:lnTo>
                    <a:pt x="11069" y="5910"/>
                  </a:lnTo>
                  <a:lnTo>
                    <a:pt x="11005" y="5526"/>
                  </a:lnTo>
                  <a:lnTo>
                    <a:pt x="10930" y="5155"/>
                  </a:lnTo>
                  <a:lnTo>
                    <a:pt x="10854" y="4783"/>
                  </a:lnTo>
                  <a:lnTo>
                    <a:pt x="10762" y="4424"/>
                  </a:lnTo>
                  <a:lnTo>
                    <a:pt x="10663" y="4064"/>
                  </a:lnTo>
                  <a:lnTo>
                    <a:pt x="10558" y="3728"/>
                  </a:lnTo>
                  <a:lnTo>
                    <a:pt x="10448" y="3393"/>
                  </a:lnTo>
                  <a:lnTo>
                    <a:pt x="10326" y="3081"/>
                  </a:lnTo>
                  <a:lnTo>
                    <a:pt x="10199" y="2770"/>
                  </a:lnTo>
                  <a:lnTo>
                    <a:pt x="10060" y="2470"/>
                  </a:lnTo>
                  <a:lnTo>
                    <a:pt x="9920" y="2194"/>
                  </a:lnTo>
                  <a:lnTo>
                    <a:pt x="9770" y="1919"/>
                  </a:lnTo>
                  <a:lnTo>
                    <a:pt x="9613" y="1667"/>
                  </a:lnTo>
                  <a:lnTo>
                    <a:pt x="9451" y="1427"/>
                  </a:lnTo>
                  <a:lnTo>
                    <a:pt x="9276" y="1211"/>
                  </a:lnTo>
                  <a:lnTo>
                    <a:pt x="9102" y="996"/>
                  </a:lnTo>
                  <a:lnTo>
                    <a:pt x="8917" y="816"/>
                  </a:lnTo>
                  <a:lnTo>
                    <a:pt x="8731" y="636"/>
                  </a:lnTo>
                  <a:lnTo>
                    <a:pt x="8540" y="492"/>
                  </a:lnTo>
                  <a:lnTo>
                    <a:pt x="8337" y="348"/>
                  </a:lnTo>
                  <a:lnTo>
                    <a:pt x="8337" y="3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4"/>
            <p:cNvSpPr/>
            <p:nvPr/>
          </p:nvSpPr>
          <p:spPr>
            <a:xfrm>
              <a:off x="-3446575" y="-1411150"/>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4"/>
            <p:cNvSpPr/>
            <p:nvPr/>
          </p:nvSpPr>
          <p:spPr>
            <a:xfrm>
              <a:off x="1369225" y="-2005650"/>
              <a:ext cx="401450" cy="2243775"/>
            </a:xfrm>
            <a:custGeom>
              <a:avLst/>
              <a:gdLst/>
              <a:ahLst/>
              <a:cxnLst/>
              <a:rect l="l" t="t" r="r" b="b"/>
              <a:pathLst>
                <a:path w="16058" h="89751" extrusionOk="0">
                  <a:moveTo>
                    <a:pt x="3975" y="0"/>
                  </a:moveTo>
                  <a:lnTo>
                    <a:pt x="3777" y="24"/>
                  </a:lnTo>
                  <a:lnTo>
                    <a:pt x="3580" y="60"/>
                  </a:lnTo>
                  <a:lnTo>
                    <a:pt x="3383" y="120"/>
                  </a:lnTo>
                  <a:lnTo>
                    <a:pt x="3186" y="204"/>
                  </a:lnTo>
                  <a:lnTo>
                    <a:pt x="2988" y="312"/>
                  </a:lnTo>
                  <a:lnTo>
                    <a:pt x="2797" y="432"/>
                  </a:lnTo>
                  <a:lnTo>
                    <a:pt x="2606" y="576"/>
                  </a:lnTo>
                  <a:lnTo>
                    <a:pt x="2414" y="732"/>
                  </a:lnTo>
                  <a:lnTo>
                    <a:pt x="2229" y="923"/>
                  </a:lnTo>
                  <a:lnTo>
                    <a:pt x="2043" y="1127"/>
                  </a:lnTo>
                  <a:lnTo>
                    <a:pt x="1863" y="1355"/>
                  </a:lnTo>
                  <a:lnTo>
                    <a:pt x="1689" y="1594"/>
                  </a:lnTo>
                  <a:lnTo>
                    <a:pt x="1527" y="1858"/>
                  </a:lnTo>
                  <a:lnTo>
                    <a:pt x="1370" y="2122"/>
                  </a:lnTo>
                  <a:lnTo>
                    <a:pt x="1219" y="2410"/>
                  </a:lnTo>
                  <a:lnTo>
                    <a:pt x="1080" y="2709"/>
                  </a:lnTo>
                  <a:lnTo>
                    <a:pt x="947" y="3021"/>
                  </a:lnTo>
                  <a:lnTo>
                    <a:pt x="825" y="3344"/>
                  </a:lnTo>
                  <a:lnTo>
                    <a:pt x="709" y="3680"/>
                  </a:lnTo>
                  <a:lnTo>
                    <a:pt x="604" y="4016"/>
                  </a:lnTo>
                  <a:lnTo>
                    <a:pt x="506" y="4375"/>
                  </a:lnTo>
                  <a:lnTo>
                    <a:pt x="413" y="4735"/>
                  </a:lnTo>
                  <a:lnTo>
                    <a:pt x="332" y="5106"/>
                  </a:lnTo>
                  <a:lnTo>
                    <a:pt x="256" y="5478"/>
                  </a:lnTo>
                  <a:lnTo>
                    <a:pt x="192" y="5861"/>
                  </a:lnTo>
                  <a:lnTo>
                    <a:pt x="140" y="6245"/>
                  </a:lnTo>
                  <a:lnTo>
                    <a:pt x="94" y="6641"/>
                  </a:lnTo>
                  <a:lnTo>
                    <a:pt x="53" y="7036"/>
                  </a:lnTo>
                  <a:lnTo>
                    <a:pt x="24" y="7444"/>
                  </a:lnTo>
                  <a:lnTo>
                    <a:pt x="7" y="7839"/>
                  </a:lnTo>
                  <a:lnTo>
                    <a:pt x="1" y="8247"/>
                  </a:lnTo>
                  <a:lnTo>
                    <a:pt x="1" y="8654"/>
                  </a:lnTo>
                  <a:lnTo>
                    <a:pt x="7" y="9062"/>
                  </a:lnTo>
                  <a:lnTo>
                    <a:pt x="30" y="9469"/>
                  </a:lnTo>
                  <a:lnTo>
                    <a:pt x="59" y="9877"/>
                  </a:lnTo>
                  <a:lnTo>
                    <a:pt x="100" y="10284"/>
                  </a:lnTo>
                  <a:lnTo>
                    <a:pt x="146" y="10692"/>
                  </a:lnTo>
                  <a:lnTo>
                    <a:pt x="204" y="11087"/>
                  </a:lnTo>
                  <a:lnTo>
                    <a:pt x="274" y="11483"/>
                  </a:lnTo>
                  <a:lnTo>
                    <a:pt x="355" y="11878"/>
                  </a:lnTo>
                  <a:lnTo>
                    <a:pt x="442" y="12262"/>
                  </a:lnTo>
                  <a:lnTo>
                    <a:pt x="546" y="12646"/>
                  </a:lnTo>
                  <a:lnTo>
                    <a:pt x="772" y="13485"/>
                  </a:lnTo>
                  <a:lnTo>
                    <a:pt x="999" y="14324"/>
                  </a:lnTo>
                  <a:lnTo>
                    <a:pt x="1225" y="15175"/>
                  </a:lnTo>
                  <a:lnTo>
                    <a:pt x="1440" y="16026"/>
                  </a:lnTo>
                  <a:lnTo>
                    <a:pt x="1654" y="16889"/>
                  </a:lnTo>
                  <a:lnTo>
                    <a:pt x="1869" y="17752"/>
                  </a:lnTo>
                  <a:lnTo>
                    <a:pt x="2078" y="18638"/>
                  </a:lnTo>
                  <a:lnTo>
                    <a:pt x="2281" y="19513"/>
                  </a:lnTo>
                  <a:lnTo>
                    <a:pt x="2478" y="20412"/>
                  </a:lnTo>
                  <a:lnTo>
                    <a:pt x="2675" y="21299"/>
                  </a:lnTo>
                  <a:lnTo>
                    <a:pt x="2867" y="22210"/>
                  </a:lnTo>
                  <a:lnTo>
                    <a:pt x="3058" y="23121"/>
                  </a:lnTo>
                  <a:lnTo>
                    <a:pt x="3244" y="24044"/>
                  </a:lnTo>
                  <a:lnTo>
                    <a:pt x="3424" y="24967"/>
                  </a:lnTo>
                  <a:lnTo>
                    <a:pt x="3603" y="25902"/>
                  </a:lnTo>
                  <a:lnTo>
                    <a:pt x="3777" y="26849"/>
                  </a:lnTo>
                  <a:lnTo>
                    <a:pt x="3946" y="27796"/>
                  </a:lnTo>
                  <a:lnTo>
                    <a:pt x="4114" y="28755"/>
                  </a:lnTo>
                  <a:lnTo>
                    <a:pt x="4276" y="29713"/>
                  </a:lnTo>
                  <a:lnTo>
                    <a:pt x="4439" y="30684"/>
                  </a:lnTo>
                  <a:lnTo>
                    <a:pt x="4595" y="31667"/>
                  </a:lnTo>
                  <a:lnTo>
                    <a:pt x="4746" y="32650"/>
                  </a:lnTo>
                  <a:lnTo>
                    <a:pt x="4897" y="33645"/>
                  </a:lnTo>
                  <a:lnTo>
                    <a:pt x="5042" y="34652"/>
                  </a:lnTo>
                  <a:lnTo>
                    <a:pt x="5181" y="35659"/>
                  </a:lnTo>
                  <a:lnTo>
                    <a:pt x="5320" y="36677"/>
                  </a:lnTo>
                  <a:lnTo>
                    <a:pt x="5454" y="37696"/>
                  </a:lnTo>
                  <a:lnTo>
                    <a:pt x="5587" y="38727"/>
                  </a:lnTo>
                  <a:lnTo>
                    <a:pt x="5715" y="39770"/>
                  </a:lnTo>
                  <a:lnTo>
                    <a:pt x="5837" y="40824"/>
                  </a:lnTo>
                  <a:lnTo>
                    <a:pt x="5953" y="41879"/>
                  </a:lnTo>
                  <a:lnTo>
                    <a:pt x="6069" y="42934"/>
                  </a:lnTo>
                  <a:lnTo>
                    <a:pt x="6185" y="44013"/>
                  </a:lnTo>
                  <a:lnTo>
                    <a:pt x="6295" y="45091"/>
                  </a:lnTo>
                  <a:lnTo>
                    <a:pt x="6399" y="46182"/>
                  </a:lnTo>
                  <a:lnTo>
                    <a:pt x="6498" y="47273"/>
                  </a:lnTo>
                  <a:lnTo>
                    <a:pt x="6597" y="48376"/>
                  </a:lnTo>
                  <a:lnTo>
                    <a:pt x="6689" y="49490"/>
                  </a:lnTo>
                  <a:lnTo>
                    <a:pt x="6782" y="50605"/>
                  </a:lnTo>
                  <a:lnTo>
                    <a:pt x="6869" y="51732"/>
                  </a:lnTo>
                  <a:lnTo>
                    <a:pt x="6956" y="52870"/>
                  </a:lnTo>
                  <a:lnTo>
                    <a:pt x="7032" y="54021"/>
                  </a:lnTo>
                  <a:lnTo>
                    <a:pt x="7113" y="55172"/>
                  </a:lnTo>
                  <a:lnTo>
                    <a:pt x="7183" y="56334"/>
                  </a:lnTo>
                  <a:lnTo>
                    <a:pt x="7252" y="57497"/>
                  </a:lnTo>
                  <a:lnTo>
                    <a:pt x="7316" y="58671"/>
                  </a:lnTo>
                  <a:lnTo>
                    <a:pt x="7380" y="59858"/>
                  </a:lnTo>
                  <a:lnTo>
                    <a:pt x="7438" y="61057"/>
                  </a:lnTo>
                  <a:lnTo>
                    <a:pt x="7496" y="62255"/>
                  </a:lnTo>
                  <a:lnTo>
                    <a:pt x="7542" y="63466"/>
                  </a:lnTo>
                  <a:lnTo>
                    <a:pt x="7594" y="64688"/>
                  </a:lnTo>
                  <a:lnTo>
                    <a:pt x="7635" y="65911"/>
                  </a:lnTo>
                  <a:lnTo>
                    <a:pt x="7676" y="67146"/>
                  </a:lnTo>
                  <a:lnTo>
                    <a:pt x="7716" y="68392"/>
                  </a:lnTo>
                  <a:lnTo>
                    <a:pt x="7751" y="69651"/>
                  </a:lnTo>
                  <a:lnTo>
                    <a:pt x="7780" y="70909"/>
                  </a:lnTo>
                  <a:lnTo>
                    <a:pt x="7803" y="72180"/>
                  </a:lnTo>
                  <a:lnTo>
                    <a:pt x="7826" y="73450"/>
                  </a:lnTo>
                  <a:lnTo>
                    <a:pt x="7850" y="74745"/>
                  </a:lnTo>
                  <a:lnTo>
                    <a:pt x="7861" y="76039"/>
                  </a:lnTo>
                  <a:lnTo>
                    <a:pt x="7873" y="77346"/>
                  </a:lnTo>
                  <a:lnTo>
                    <a:pt x="7884" y="78652"/>
                  </a:lnTo>
                  <a:lnTo>
                    <a:pt x="7890" y="79982"/>
                  </a:lnTo>
                  <a:lnTo>
                    <a:pt x="7890" y="81313"/>
                  </a:lnTo>
                  <a:lnTo>
                    <a:pt x="7896" y="81744"/>
                  </a:lnTo>
                  <a:lnTo>
                    <a:pt x="7913" y="82176"/>
                  </a:lnTo>
                  <a:lnTo>
                    <a:pt x="7937" y="82595"/>
                  </a:lnTo>
                  <a:lnTo>
                    <a:pt x="7971" y="83003"/>
                  </a:lnTo>
                  <a:lnTo>
                    <a:pt x="8018" y="83410"/>
                  </a:lnTo>
                  <a:lnTo>
                    <a:pt x="8076" y="83818"/>
                  </a:lnTo>
                  <a:lnTo>
                    <a:pt x="8140" y="84214"/>
                  </a:lnTo>
                  <a:lnTo>
                    <a:pt x="8209" y="84597"/>
                  </a:lnTo>
                  <a:lnTo>
                    <a:pt x="8296" y="84969"/>
                  </a:lnTo>
                  <a:lnTo>
                    <a:pt x="8383" y="85328"/>
                  </a:lnTo>
                  <a:lnTo>
                    <a:pt x="8482" y="85688"/>
                  </a:lnTo>
                  <a:lnTo>
                    <a:pt x="8586" y="86023"/>
                  </a:lnTo>
                  <a:lnTo>
                    <a:pt x="8702" y="86359"/>
                  </a:lnTo>
                  <a:lnTo>
                    <a:pt x="8824" y="86671"/>
                  </a:lnTo>
                  <a:lnTo>
                    <a:pt x="8952" y="86982"/>
                  </a:lnTo>
                  <a:lnTo>
                    <a:pt x="9085" y="87270"/>
                  </a:lnTo>
                  <a:lnTo>
                    <a:pt x="9230" y="87558"/>
                  </a:lnTo>
                  <a:lnTo>
                    <a:pt x="9375" y="87821"/>
                  </a:lnTo>
                  <a:lnTo>
                    <a:pt x="9532" y="88073"/>
                  </a:lnTo>
                  <a:lnTo>
                    <a:pt x="9689" y="88301"/>
                  </a:lnTo>
                  <a:lnTo>
                    <a:pt x="9857" y="88528"/>
                  </a:lnTo>
                  <a:lnTo>
                    <a:pt x="10025" y="88732"/>
                  </a:lnTo>
                  <a:lnTo>
                    <a:pt x="10205" y="88912"/>
                  </a:lnTo>
                  <a:lnTo>
                    <a:pt x="10385" y="89080"/>
                  </a:lnTo>
                  <a:lnTo>
                    <a:pt x="10570" y="89236"/>
                  </a:lnTo>
                  <a:lnTo>
                    <a:pt x="10762" y="89367"/>
                  </a:lnTo>
                  <a:lnTo>
                    <a:pt x="10953" y="89475"/>
                  </a:lnTo>
                  <a:lnTo>
                    <a:pt x="11150" y="89571"/>
                  </a:lnTo>
                  <a:lnTo>
                    <a:pt x="11353" y="89643"/>
                  </a:lnTo>
                  <a:lnTo>
                    <a:pt x="11556" y="89703"/>
                  </a:lnTo>
                  <a:lnTo>
                    <a:pt x="11765" y="89739"/>
                  </a:lnTo>
                  <a:lnTo>
                    <a:pt x="11974" y="89751"/>
                  </a:lnTo>
                  <a:lnTo>
                    <a:pt x="12183" y="89739"/>
                  </a:lnTo>
                  <a:lnTo>
                    <a:pt x="12392" y="89703"/>
                  </a:lnTo>
                  <a:lnTo>
                    <a:pt x="12595" y="89643"/>
                  </a:lnTo>
                  <a:lnTo>
                    <a:pt x="12798" y="89571"/>
                  </a:lnTo>
                  <a:lnTo>
                    <a:pt x="12995" y="89475"/>
                  </a:lnTo>
                  <a:lnTo>
                    <a:pt x="13187" y="89367"/>
                  </a:lnTo>
                  <a:lnTo>
                    <a:pt x="13378" y="89236"/>
                  </a:lnTo>
                  <a:lnTo>
                    <a:pt x="13564" y="89080"/>
                  </a:lnTo>
                  <a:lnTo>
                    <a:pt x="13743" y="88912"/>
                  </a:lnTo>
                  <a:lnTo>
                    <a:pt x="13923" y="88732"/>
                  </a:lnTo>
                  <a:lnTo>
                    <a:pt x="14091" y="88528"/>
                  </a:lnTo>
                  <a:lnTo>
                    <a:pt x="14260" y="88301"/>
                  </a:lnTo>
                  <a:lnTo>
                    <a:pt x="14416" y="88073"/>
                  </a:lnTo>
                  <a:lnTo>
                    <a:pt x="14573" y="87821"/>
                  </a:lnTo>
                  <a:lnTo>
                    <a:pt x="14718" y="87558"/>
                  </a:lnTo>
                  <a:lnTo>
                    <a:pt x="14863" y="87270"/>
                  </a:lnTo>
                  <a:lnTo>
                    <a:pt x="14996" y="86982"/>
                  </a:lnTo>
                  <a:lnTo>
                    <a:pt x="15124" y="86671"/>
                  </a:lnTo>
                  <a:lnTo>
                    <a:pt x="15246" y="86359"/>
                  </a:lnTo>
                  <a:lnTo>
                    <a:pt x="15362" y="86023"/>
                  </a:lnTo>
                  <a:lnTo>
                    <a:pt x="15466" y="85688"/>
                  </a:lnTo>
                  <a:lnTo>
                    <a:pt x="15565" y="85328"/>
                  </a:lnTo>
                  <a:lnTo>
                    <a:pt x="15658" y="84969"/>
                  </a:lnTo>
                  <a:lnTo>
                    <a:pt x="15739" y="84597"/>
                  </a:lnTo>
                  <a:lnTo>
                    <a:pt x="15809" y="84214"/>
                  </a:lnTo>
                  <a:lnTo>
                    <a:pt x="15872" y="83818"/>
                  </a:lnTo>
                  <a:lnTo>
                    <a:pt x="15930" y="83410"/>
                  </a:lnTo>
                  <a:lnTo>
                    <a:pt x="15977" y="83003"/>
                  </a:lnTo>
                  <a:lnTo>
                    <a:pt x="16012" y="82595"/>
                  </a:lnTo>
                  <a:lnTo>
                    <a:pt x="16035" y="82176"/>
                  </a:lnTo>
                  <a:lnTo>
                    <a:pt x="16052" y="81744"/>
                  </a:lnTo>
                  <a:lnTo>
                    <a:pt x="16058" y="81313"/>
                  </a:lnTo>
                  <a:lnTo>
                    <a:pt x="16058" y="79839"/>
                  </a:lnTo>
                  <a:lnTo>
                    <a:pt x="16052" y="78376"/>
                  </a:lnTo>
                  <a:lnTo>
                    <a:pt x="16041" y="76914"/>
                  </a:lnTo>
                  <a:lnTo>
                    <a:pt x="16023" y="75476"/>
                  </a:lnTo>
                  <a:lnTo>
                    <a:pt x="16006" y="74037"/>
                  </a:lnTo>
                  <a:lnTo>
                    <a:pt x="15983" y="72611"/>
                  </a:lnTo>
                  <a:lnTo>
                    <a:pt x="15959" y="71185"/>
                  </a:lnTo>
                  <a:lnTo>
                    <a:pt x="15930" y="69782"/>
                  </a:lnTo>
                  <a:lnTo>
                    <a:pt x="15896" y="68380"/>
                  </a:lnTo>
                  <a:lnTo>
                    <a:pt x="15855" y="66990"/>
                  </a:lnTo>
                  <a:lnTo>
                    <a:pt x="15814" y="65611"/>
                  </a:lnTo>
                  <a:lnTo>
                    <a:pt x="15768" y="64233"/>
                  </a:lnTo>
                  <a:lnTo>
                    <a:pt x="15716" y="62867"/>
                  </a:lnTo>
                  <a:lnTo>
                    <a:pt x="15658" y="61512"/>
                  </a:lnTo>
                  <a:lnTo>
                    <a:pt x="15600" y="60170"/>
                  </a:lnTo>
                  <a:lnTo>
                    <a:pt x="15536" y="58827"/>
                  </a:lnTo>
                  <a:lnTo>
                    <a:pt x="15472" y="57497"/>
                  </a:lnTo>
                  <a:lnTo>
                    <a:pt x="15397" y="56178"/>
                  </a:lnTo>
                  <a:lnTo>
                    <a:pt x="15321" y="54860"/>
                  </a:lnTo>
                  <a:lnTo>
                    <a:pt x="15246" y="53565"/>
                  </a:lnTo>
                  <a:lnTo>
                    <a:pt x="15159" y="52271"/>
                  </a:lnTo>
                  <a:lnTo>
                    <a:pt x="15072" y="50977"/>
                  </a:lnTo>
                  <a:lnTo>
                    <a:pt x="14979" y="49706"/>
                  </a:lnTo>
                  <a:lnTo>
                    <a:pt x="14886" y="48436"/>
                  </a:lnTo>
                  <a:lnTo>
                    <a:pt x="14788" y="47165"/>
                  </a:lnTo>
                  <a:lnTo>
                    <a:pt x="14683" y="45918"/>
                  </a:lnTo>
                  <a:lnTo>
                    <a:pt x="14573" y="44672"/>
                  </a:lnTo>
                  <a:lnTo>
                    <a:pt x="14457" y="43437"/>
                  </a:lnTo>
                  <a:lnTo>
                    <a:pt x="14341" y="42215"/>
                  </a:lnTo>
                  <a:lnTo>
                    <a:pt x="14219" y="40992"/>
                  </a:lnTo>
                  <a:lnTo>
                    <a:pt x="14097" y="39782"/>
                  </a:lnTo>
                  <a:lnTo>
                    <a:pt x="13970" y="38571"/>
                  </a:lnTo>
                  <a:lnTo>
                    <a:pt x="13836" y="37384"/>
                  </a:lnTo>
                  <a:lnTo>
                    <a:pt x="13697" y="36198"/>
                  </a:lnTo>
                  <a:lnTo>
                    <a:pt x="13558" y="35011"/>
                  </a:lnTo>
                  <a:lnTo>
                    <a:pt x="13407" y="33849"/>
                  </a:lnTo>
                  <a:lnTo>
                    <a:pt x="13262" y="32686"/>
                  </a:lnTo>
                  <a:lnTo>
                    <a:pt x="13105" y="31523"/>
                  </a:lnTo>
                  <a:lnTo>
                    <a:pt x="12949" y="30385"/>
                  </a:lnTo>
                  <a:lnTo>
                    <a:pt x="12786" y="29246"/>
                  </a:lnTo>
                  <a:lnTo>
                    <a:pt x="12618" y="28107"/>
                  </a:lnTo>
                  <a:lnTo>
                    <a:pt x="12444" y="26993"/>
                  </a:lnTo>
                  <a:lnTo>
                    <a:pt x="12270" y="25878"/>
                  </a:lnTo>
                  <a:lnTo>
                    <a:pt x="12090" y="24763"/>
                  </a:lnTo>
                  <a:lnTo>
                    <a:pt x="11910" y="23673"/>
                  </a:lnTo>
                  <a:lnTo>
                    <a:pt x="11719" y="22582"/>
                  </a:lnTo>
                  <a:lnTo>
                    <a:pt x="11527" y="21491"/>
                  </a:lnTo>
                  <a:lnTo>
                    <a:pt x="11330" y="20424"/>
                  </a:lnTo>
                  <a:lnTo>
                    <a:pt x="11133" y="19346"/>
                  </a:lnTo>
                  <a:lnTo>
                    <a:pt x="10930" y="18291"/>
                  </a:lnTo>
                  <a:lnTo>
                    <a:pt x="10721" y="17236"/>
                  </a:lnTo>
                  <a:lnTo>
                    <a:pt x="10506" y="16193"/>
                  </a:lnTo>
                  <a:lnTo>
                    <a:pt x="10292" y="15151"/>
                  </a:lnTo>
                  <a:lnTo>
                    <a:pt x="10066" y="14120"/>
                  </a:lnTo>
                  <a:lnTo>
                    <a:pt x="9839" y="13101"/>
                  </a:lnTo>
                  <a:lnTo>
                    <a:pt x="9613" y="12082"/>
                  </a:lnTo>
                  <a:lnTo>
                    <a:pt x="9375" y="11075"/>
                  </a:lnTo>
                  <a:lnTo>
                    <a:pt x="9137" y="10069"/>
                  </a:lnTo>
                  <a:lnTo>
                    <a:pt x="8894" y="9086"/>
                  </a:lnTo>
                  <a:lnTo>
                    <a:pt x="8650" y="8091"/>
                  </a:lnTo>
                  <a:lnTo>
                    <a:pt x="8401" y="7120"/>
                  </a:lnTo>
                  <a:lnTo>
                    <a:pt x="8146" y="6149"/>
                  </a:lnTo>
                  <a:lnTo>
                    <a:pt x="7884" y="5178"/>
                  </a:lnTo>
                  <a:lnTo>
                    <a:pt x="7618" y="4219"/>
                  </a:lnTo>
                  <a:lnTo>
                    <a:pt x="7507" y="3848"/>
                  </a:lnTo>
                  <a:lnTo>
                    <a:pt x="7391" y="3500"/>
                  </a:lnTo>
                  <a:lnTo>
                    <a:pt x="7270" y="3153"/>
                  </a:lnTo>
                  <a:lnTo>
                    <a:pt x="7136" y="2829"/>
                  </a:lnTo>
                  <a:lnTo>
                    <a:pt x="6997" y="2529"/>
                  </a:lnTo>
                  <a:lnTo>
                    <a:pt x="6852" y="2242"/>
                  </a:lnTo>
                  <a:lnTo>
                    <a:pt x="6701" y="1966"/>
                  </a:lnTo>
                  <a:lnTo>
                    <a:pt x="6544" y="1714"/>
                  </a:lnTo>
                  <a:lnTo>
                    <a:pt x="6388" y="1475"/>
                  </a:lnTo>
                  <a:lnTo>
                    <a:pt x="6220" y="1247"/>
                  </a:lnTo>
                  <a:lnTo>
                    <a:pt x="6051" y="1043"/>
                  </a:lnTo>
                  <a:lnTo>
                    <a:pt x="5872" y="851"/>
                  </a:lnTo>
                  <a:lnTo>
                    <a:pt x="5698" y="684"/>
                  </a:lnTo>
                  <a:lnTo>
                    <a:pt x="5512" y="540"/>
                  </a:lnTo>
                  <a:lnTo>
                    <a:pt x="5326" y="408"/>
                  </a:lnTo>
                  <a:lnTo>
                    <a:pt x="5141" y="288"/>
                  </a:lnTo>
                  <a:lnTo>
                    <a:pt x="4949" y="192"/>
                  </a:lnTo>
                  <a:lnTo>
                    <a:pt x="4758" y="120"/>
                  </a:lnTo>
                  <a:lnTo>
                    <a:pt x="4561" y="60"/>
                  </a:lnTo>
                  <a:lnTo>
                    <a:pt x="4369" y="24"/>
                  </a:lnTo>
                  <a:lnTo>
                    <a:pt x="417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4"/>
            <p:cNvSpPr/>
            <p:nvPr/>
          </p:nvSpPr>
          <p:spPr>
            <a:xfrm>
              <a:off x="1369225" y="-2005650"/>
              <a:ext cx="401450" cy="2243775"/>
            </a:xfrm>
            <a:custGeom>
              <a:avLst/>
              <a:gdLst/>
              <a:ahLst/>
              <a:cxnLst/>
              <a:rect l="l" t="t" r="r" b="b"/>
              <a:pathLst>
                <a:path w="16058" h="89751" fill="none" extrusionOk="0">
                  <a:moveTo>
                    <a:pt x="7618" y="4219"/>
                  </a:moveTo>
                  <a:lnTo>
                    <a:pt x="7618" y="4219"/>
                  </a:lnTo>
                  <a:lnTo>
                    <a:pt x="7507" y="3848"/>
                  </a:lnTo>
                  <a:lnTo>
                    <a:pt x="7391" y="3500"/>
                  </a:lnTo>
                  <a:lnTo>
                    <a:pt x="7270" y="3153"/>
                  </a:lnTo>
                  <a:lnTo>
                    <a:pt x="7136" y="2829"/>
                  </a:lnTo>
                  <a:lnTo>
                    <a:pt x="6997" y="2529"/>
                  </a:lnTo>
                  <a:lnTo>
                    <a:pt x="6852" y="2242"/>
                  </a:lnTo>
                  <a:lnTo>
                    <a:pt x="6701" y="1966"/>
                  </a:lnTo>
                  <a:lnTo>
                    <a:pt x="6544" y="1714"/>
                  </a:lnTo>
                  <a:lnTo>
                    <a:pt x="6388" y="1475"/>
                  </a:lnTo>
                  <a:lnTo>
                    <a:pt x="6220" y="1247"/>
                  </a:lnTo>
                  <a:lnTo>
                    <a:pt x="6051" y="1043"/>
                  </a:lnTo>
                  <a:lnTo>
                    <a:pt x="5872" y="851"/>
                  </a:lnTo>
                  <a:lnTo>
                    <a:pt x="5698" y="684"/>
                  </a:lnTo>
                  <a:lnTo>
                    <a:pt x="5512" y="540"/>
                  </a:lnTo>
                  <a:lnTo>
                    <a:pt x="5326" y="408"/>
                  </a:lnTo>
                  <a:lnTo>
                    <a:pt x="5141" y="288"/>
                  </a:lnTo>
                  <a:lnTo>
                    <a:pt x="4949" y="192"/>
                  </a:lnTo>
                  <a:lnTo>
                    <a:pt x="4758" y="120"/>
                  </a:lnTo>
                  <a:lnTo>
                    <a:pt x="4561" y="60"/>
                  </a:lnTo>
                  <a:lnTo>
                    <a:pt x="4369" y="24"/>
                  </a:lnTo>
                  <a:lnTo>
                    <a:pt x="4172" y="0"/>
                  </a:lnTo>
                  <a:lnTo>
                    <a:pt x="3975" y="0"/>
                  </a:lnTo>
                  <a:lnTo>
                    <a:pt x="3777" y="24"/>
                  </a:lnTo>
                  <a:lnTo>
                    <a:pt x="3580" y="60"/>
                  </a:lnTo>
                  <a:lnTo>
                    <a:pt x="3383" y="120"/>
                  </a:lnTo>
                  <a:lnTo>
                    <a:pt x="3186" y="204"/>
                  </a:lnTo>
                  <a:lnTo>
                    <a:pt x="2988" y="312"/>
                  </a:lnTo>
                  <a:lnTo>
                    <a:pt x="2797" y="432"/>
                  </a:lnTo>
                  <a:lnTo>
                    <a:pt x="2606" y="576"/>
                  </a:lnTo>
                  <a:lnTo>
                    <a:pt x="2414" y="732"/>
                  </a:lnTo>
                  <a:lnTo>
                    <a:pt x="2229" y="923"/>
                  </a:lnTo>
                  <a:lnTo>
                    <a:pt x="2043" y="1127"/>
                  </a:lnTo>
                  <a:lnTo>
                    <a:pt x="2043" y="1127"/>
                  </a:lnTo>
                  <a:lnTo>
                    <a:pt x="1863" y="1355"/>
                  </a:lnTo>
                  <a:lnTo>
                    <a:pt x="1689" y="1594"/>
                  </a:lnTo>
                  <a:lnTo>
                    <a:pt x="1527" y="1858"/>
                  </a:lnTo>
                  <a:lnTo>
                    <a:pt x="1370" y="2122"/>
                  </a:lnTo>
                  <a:lnTo>
                    <a:pt x="1219" y="2410"/>
                  </a:lnTo>
                  <a:lnTo>
                    <a:pt x="1080" y="2709"/>
                  </a:lnTo>
                  <a:lnTo>
                    <a:pt x="947" y="3021"/>
                  </a:lnTo>
                  <a:lnTo>
                    <a:pt x="825" y="3344"/>
                  </a:lnTo>
                  <a:lnTo>
                    <a:pt x="709" y="3680"/>
                  </a:lnTo>
                  <a:lnTo>
                    <a:pt x="604" y="4016"/>
                  </a:lnTo>
                  <a:lnTo>
                    <a:pt x="506" y="4375"/>
                  </a:lnTo>
                  <a:lnTo>
                    <a:pt x="413" y="4735"/>
                  </a:lnTo>
                  <a:lnTo>
                    <a:pt x="332" y="5106"/>
                  </a:lnTo>
                  <a:lnTo>
                    <a:pt x="256" y="5478"/>
                  </a:lnTo>
                  <a:lnTo>
                    <a:pt x="192" y="5861"/>
                  </a:lnTo>
                  <a:lnTo>
                    <a:pt x="140" y="6245"/>
                  </a:lnTo>
                  <a:lnTo>
                    <a:pt x="94" y="6641"/>
                  </a:lnTo>
                  <a:lnTo>
                    <a:pt x="53" y="7036"/>
                  </a:lnTo>
                  <a:lnTo>
                    <a:pt x="24" y="7444"/>
                  </a:lnTo>
                  <a:lnTo>
                    <a:pt x="7" y="7839"/>
                  </a:lnTo>
                  <a:lnTo>
                    <a:pt x="1" y="8247"/>
                  </a:lnTo>
                  <a:lnTo>
                    <a:pt x="1" y="8654"/>
                  </a:lnTo>
                  <a:lnTo>
                    <a:pt x="7" y="9062"/>
                  </a:lnTo>
                  <a:lnTo>
                    <a:pt x="30" y="9469"/>
                  </a:lnTo>
                  <a:lnTo>
                    <a:pt x="59" y="9877"/>
                  </a:lnTo>
                  <a:lnTo>
                    <a:pt x="100" y="10284"/>
                  </a:lnTo>
                  <a:lnTo>
                    <a:pt x="146" y="10692"/>
                  </a:lnTo>
                  <a:lnTo>
                    <a:pt x="204" y="11087"/>
                  </a:lnTo>
                  <a:lnTo>
                    <a:pt x="274" y="11483"/>
                  </a:lnTo>
                  <a:lnTo>
                    <a:pt x="355" y="11878"/>
                  </a:lnTo>
                  <a:lnTo>
                    <a:pt x="442" y="12262"/>
                  </a:lnTo>
                  <a:lnTo>
                    <a:pt x="546" y="12646"/>
                  </a:lnTo>
                  <a:lnTo>
                    <a:pt x="546" y="12646"/>
                  </a:lnTo>
                  <a:lnTo>
                    <a:pt x="772" y="13485"/>
                  </a:lnTo>
                  <a:lnTo>
                    <a:pt x="999" y="14324"/>
                  </a:lnTo>
                  <a:lnTo>
                    <a:pt x="1225" y="15175"/>
                  </a:lnTo>
                  <a:lnTo>
                    <a:pt x="1440" y="16026"/>
                  </a:lnTo>
                  <a:lnTo>
                    <a:pt x="1654" y="16889"/>
                  </a:lnTo>
                  <a:lnTo>
                    <a:pt x="1869" y="17752"/>
                  </a:lnTo>
                  <a:lnTo>
                    <a:pt x="2078" y="18638"/>
                  </a:lnTo>
                  <a:lnTo>
                    <a:pt x="2281" y="19513"/>
                  </a:lnTo>
                  <a:lnTo>
                    <a:pt x="2478" y="20412"/>
                  </a:lnTo>
                  <a:lnTo>
                    <a:pt x="2675" y="21299"/>
                  </a:lnTo>
                  <a:lnTo>
                    <a:pt x="2867" y="22210"/>
                  </a:lnTo>
                  <a:lnTo>
                    <a:pt x="3058" y="23121"/>
                  </a:lnTo>
                  <a:lnTo>
                    <a:pt x="3244" y="24044"/>
                  </a:lnTo>
                  <a:lnTo>
                    <a:pt x="3424" y="24967"/>
                  </a:lnTo>
                  <a:lnTo>
                    <a:pt x="3603" y="25902"/>
                  </a:lnTo>
                  <a:lnTo>
                    <a:pt x="3777" y="26849"/>
                  </a:lnTo>
                  <a:lnTo>
                    <a:pt x="3946" y="27796"/>
                  </a:lnTo>
                  <a:lnTo>
                    <a:pt x="4114" y="28755"/>
                  </a:lnTo>
                  <a:lnTo>
                    <a:pt x="4276" y="29713"/>
                  </a:lnTo>
                  <a:lnTo>
                    <a:pt x="4439" y="30684"/>
                  </a:lnTo>
                  <a:lnTo>
                    <a:pt x="4595" y="31667"/>
                  </a:lnTo>
                  <a:lnTo>
                    <a:pt x="4746" y="32650"/>
                  </a:lnTo>
                  <a:lnTo>
                    <a:pt x="4897" y="33645"/>
                  </a:lnTo>
                  <a:lnTo>
                    <a:pt x="5042" y="34652"/>
                  </a:lnTo>
                  <a:lnTo>
                    <a:pt x="5181" y="35659"/>
                  </a:lnTo>
                  <a:lnTo>
                    <a:pt x="5320" y="36677"/>
                  </a:lnTo>
                  <a:lnTo>
                    <a:pt x="5454" y="37696"/>
                  </a:lnTo>
                  <a:lnTo>
                    <a:pt x="5587" y="38727"/>
                  </a:lnTo>
                  <a:lnTo>
                    <a:pt x="5715" y="39770"/>
                  </a:lnTo>
                  <a:lnTo>
                    <a:pt x="5837" y="40824"/>
                  </a:lnTo>
                  <a:lnTo>
                    <a:pt x="5953" y="41879"/>
                  </a:lnTo>
                  <a:lnTo>
                    <a:pt x="6069" y="42934"/>
                  </a:lnTo>
                  <a:lnTo>
                    <a:pt x="6185" y="44013"/>
                  </a:lnTo>
                  <a:lnTo>
                    <a:pt x="6295" y="45091"/>
                  </a:lnTo>
                  <a:lnTo>
                    <a:pt x="6399" y="46182"/>
                  </a:lnTo>
                  <a:lnTo>
                    <a:pt x="6498" y="47273"/>
                  </a:lnTo>
                  <a:lnTo>
                    <a:pt x="6597" y="48376"/>
                  </a:lnTo>
                  <a:lnTo>
                    <a:pt x="6689" y="49490"/>
                  </a:lnTo>
                  <a:lnTo>
                    <a:pt x="6782" y="50605"/>
                  </a:lnTo>
                  <a:lnTo>
                    <a:pt x="6869" y="51732"/>
                  </a:lnTo>
                  <a:lnTo>
                    <a:pt x="6956" y="52870"/>
                  </a:lnTo>
                  <a:lnTo>
                    <a:pt x="7032" y="54021"/>
                  </a:lnTo>
                  <a:lnTo>
                    <a:pt x="7113" y="55172"/>
                  </a:lnTo>
                  <a:lnTo>
                    <a:pt x="7183" y="56334"/>
                  </a:lnTo>
                  <a:lnTo>
                    <a:pt x="7252" y="57497"/>
                  </a:lnTo>
                  <a:lnTo>
                    <a:pt x="7316" y="58671"/>
                  </a:lnTo>
                  <a:lnTo>
                    <a:pt x="7380" y="59858"/>
                  </a:lnTo>
                  <a:lnTo>
                    <a:pt x="7438" y="61057"/>
                  </a:lnTo>
                  <a:lnTo>
                    <a:pt x="7496" y="62255"/>
                  </a:lnTo>
                  <a:lnTo>
                    <a:pt x="7542" y="63466"/>
                  </a:lnTo>
                  <a:lnTo>
                    <a:pt x="7594" y="64688"/>
                  </a:lnTo>
                  <a:lnTo>
                    <a:pt x="7635" y="65911"/>
                  </a:lnTo>
                  <a:lnTo>
                    <a:pt x="7676" y="67146"/>
                  </a:lnTo>
                  <a:lnTo>
                    <a:pt x="7716" y="68392"/>
                  </a:lnTo>
                  <a:lnTo>
                    <a:pt x="7751" y="69651"/>
                  </a:lnTo>
                  <a:lnTo>
                    <a:pt x="7780" y="70909"/>
                  </a:lnTo>
                  <a:lnTo>
                    <a:pt x="7803" y="72180"/>
                  </a:lnTo>
                  <a:lnTo>
                    <a:pt x="7826" y="73450"/>
                  </a:lnTo>
                  <a:lnTo>
                    <a:pt x="7850" y="74745"/>
                  </a:lnTo>
                  <a:lnTo>
                    <a:pt x="7861" y="76039"/>
                  </a:lnTo>
                  <a:lnTo>
                    <a:pt x="7873" y="77346"/>
                  </a:lnTo>
                  <a:lnTo>
                    <a:pt x="7884" y="78652"/>
                  </a:lnTo>
                  <a:lnTo>
                    <a:pt x="7890" y="79982"/>
                  </a:lnTo>
                  <a:lnTo>
                    <a:pt x="7890" y="81313"/>
                  </a:lnTo>
                  <a:lnTo>
                    <a:pt x="7890" y="81313"/>
                  </a:lnTo>
                  <a:lnTo>
                    <a:pt x="7896" y="81744"/>
                  </a:lnTo>
                  <a:lnTo>
                    <a:pt x="7913" y="82176"/>
                  </a:lnTo>
                  <a:lnTo>
                    <a:pt x="7937" y="82595"/>
                  </a:lnTo>
                  <a:lnTo>
                    <a:pt x="7971" y="83003"/>
                  </a:lnTo>
                  <a:lnTo>
                    <a:pt x="8018" y="83410"/>
                  </a:lnTo>
                  <a:lnTo>
                    <a:pt x="8076" y="83818"/>
                  </a:lnTo>
                  <a:lnTo>
                    <a:pt x="8140" y="84214"/>
                  </a:lnTo>
                  <a:lnTo>
                    <a:pt x="8209" y="84597"/>
                  </a:lnTo>
                  <a:lnTo>
                    <a:pt x="8296" y="84969"/>
                  </a:lnTo>
                  <a:lnTo>
                    <a:pt x="8383" y="85328"/>
                  </a:lnTo>
                  <a:lnTo>
                    <a:pt x="8482" y="85688"/>
                  </a:lnTo>
                  <a:lnTo>
                    <a:pt x="8586" y="86023"/>
                  </a:lnTo>
                  <a:lnTo>
                    <a:pt x="8702" y="86359"/>
                  </a:lnTo>
                  <a:lnTo>
                    <a:pt x="8824" y="86671"/>
                  </a:lnTo>
                  <a:lnTo>
                    <a:pt x="8952" y="86982"/>
                  </a:lnTo>
                  <a:lnTo>
                    <a:pt x="9085" y="87270"/>
                  </a:lnTo>
                  <a:lnTo>
                    <a:pt x="9230" y="87558"/>
                  </a:lnTo>
                  <a:lnTo>
                    <a:pt x="9375" y="87821"/>
                  </a:lnTo>
                  <a:lnTo>
                    <a:pt x="9532" y="88073"/>
                  </a:lnTo>
                  <a:lnTo>
                    <a:pt x="9689" y="88301"/>
                  </a:lnTo>
                  <a:lnTo>
                    <a:pt x="9857" y="88528"/>
                  </a:lnTo>
                  <a:lnTo>
                    <a:pt x="10025" y="88732"/>
                  </a:lnTo>
                  <a:lnTo>
                    <a:pt x="10205" y="88912"/>
                  </a:lnTo>
                  <a:lnTo>
                    <a:pt x="10385" y="89080"/>
                  </a:lnTo>
                  <a:lnTo>
                    <a:pt x="10570" y="89236"/>
                  </a:lnTo>
                  <a:lnTo>
                    <a:pt x="10762" y="89367"/>
                  </a:lnTo>
                  <a:lnTo>
                    <a:pt x="10953" y="89475"/>
                  </a:lnTo>
                  <a:lnTo>
                    <a:pt x="11150" y="89571"/>
                  </a:lnTo>
                  <a:lnTo>
                    <a:pt x="11353" y="89643"/>
                  </a:lnTo>
                  <a:lnTo>
                    <a:pt x="11556" y="89703"/>
                  </a:lnTo>
                  <a:lnTo>
                    <a:pt x="11765" y="89739"/>
                  </a:lnTo>
                  <a:lnTo>
                    <a:pt x="11974" y="89751"/>
                  </a:lnTo>
                  <a:lnTo>
                    <a:pt x="11974" y="89751"/>
                  </a:lnTo>
                  <a:lnTo>
                    <a:pt x="12183" y="89739"/>
                  </a:lnTo>
                  <a:lnTo>
                    <a:pt x="12392" y="89703"/>
                  </a:lnTo>
                  <a:lnTo>
                    <a:pt x="12595" y="89643"/>
                  </a:lnTo>
                  <a:lnTo>
                    <a:pt x="12798" y="89571"/>
                  </a:lnTo>
                  <a:lnTo>
                    <a:pt x="12995" y="89475"/>
                  </a:lnTo>
                  <a:lnTo>
                    <a:pt x="13187" y="89367"/>
                  </a:lnTo>
                  <a:lnTo>
                    <a:pt x="13378" y="89236"/>
                  </a:lnTo>
                  <a:lnTo>
                    <a:pt x="13564" y="89080"/>
                  </a:lnTo>
                  <a:lnTo>
                    <a:pt x="13743" y="88912"/>
                  </a:lnTo>
                  <a:lnTo>
                    <a:pt x="13923" y="88732"/>
                  </a:lnTo>
                  <a:lnTo>
                    <a:pt x="14091" y="88528"/>
                  </a:lnTo>
                  <a:lnTo>
                    <a:pt x="14260" y="88301"/>
                  </a:lnTo>
                  <a:lnTo>
                    <a:pt x="14416" y="88073"/>
                  </a:lnTo>
                  <a:lnTo>
                    <a:pt x="14573" y="87821"/>
                  </a:lnTo>
                  <a:lnTo>
                    <a:pt x="14718" y="87558"/>
                  </a:lnTo>
                  <a:lnTo>
                    <a:pt x="14863" y="87270"/>
                  </a:lnTo>
                  <a:lnTo>
                    <a:pt x="14996" y="86982"/>
                  </a:lnTo>
                  <a:lnTo>
                    <a:pt x="15124" y="86671"/>
                  </a:lnTo>
                  <a:lnTo>
                    <a:pt x="15246" y="86359"/>
                  </a:lnTo>
                  <a:lnTo>
                    <a:pt x="15362" y="86023"/>
                  </a:lnTo>
                  <a:lnTo>
                    <a:pt x="15466" y="85688"/>
                  </a:lnTo>
                  <a:lnTo>
                    <a:pt x="15565" y="85328"/>
                  </a:lnTo>
                  <a:lnTo>
                    <a:pt x="15658" y="84969"/>
                  </a:lnTo>
                  <a:lnTo>
                    <a:pt x="15739" y="84597"/>
                  </a:lnTo>
                  <a:lnTo>
                    <a:pt x="15809" y="84214"/>
                  </a:lnTo>
                  <a:lnTo>
                    <a:pt x="15872" y="83818"/>
                  </a:lnTo>
                  <a:lnTo>
                    <a:pt x="15930" y="83410"/>
                  </a:lnTo>
                  <a:lnTo>
                    <a:pt x="15977" y="83003"/>
                  </a:lnTo>
                  <a:lnTo>
                    <a:pt x="16012" y="82595"/>
                  </a:lnTo>
                  <a:lnTo>
                    <a:pt x="16035" y="82176"/>
                  </a:lnTo>
                  <a:lnTo>
                    <a:pt x="16052" y="81744"/>
                  </a:lnTo>
                  <a:lnTo>
                    <a:pt x="16058" y="81313"/>
                  </a:lnTo>
                  <a:lnTo>
                    <a:pt x="16058" y="81313"/>
                  </a:lnTo>
                  <a:lnTo>
                    <a:pt x="16058" y="79839"/>
                  </a:lnTo>
                  <a:lnTo>
                    <a:pt x="16052" y="78376"/>
                  </a:lnTo>
                  <a:lnTo>
                    <a:pt x="16041" y="76914"/>
                  </a:lnTo>
                  <a:lnTo>
                    <a:pt x="16023" y="75476"/>
                  </a:lnTo>
                  <a:lnTo>
                    <a:pt x="16006" y="74037"/>
                  </a:lnTo>
                  <a:lnTo>
                    <a:pt x="15983" y="72611"/>
                  </a:lnTo>
                  <a:lnTo>
                    <a:pt x="15959" y="71185"/>
                  </a:lnTo>
                  <a:lnTo>
                    <a:pt x="15930" y="69782"/>
                  </a:lnTo>
                  <a:lnTo>
                    <a:pt x="15896" y="68380"/>
                  </a:lnTo>
                  <a:lnTo>
                    <a:pt x="15855" y="66990"/>
                  </a:lnTo>
                  <a:lnTo>
                    <a:pt x="15814" y="65611"/>
                  </a:lnTo>
                  <a:lnTo>
                    <a:pt x="15768" y="64233"/>
                  </a:lnTo>
                  <a:lnTo>
                    <a:pt x="15716" y="62867"/>
                  </a:lnTo>
                  <a:lnTo>
                    <a:pt x="15658" y="61512"/>
                  </a:lnTo>
                  <a:lnTo>
                    <a:pt x="15600" y="60170"/>
                  </a:lnTo>
                  <a:lnTo>
                    <a:pt x="15536" y="58827"/>
                  </a:lnTo>
                  <a:lnTo>
                    <a:pt x="15472" y="57497"/>
                  </a:lnTo>
                  <a:lnTo>
                    <a:pt x="15397" y="56178"/>
                  </a:lnTo>
                  <a:lnTo>
                    <a:pt x="15321" y="54860"/>
                  </a:lnTo>
                  <a:lnTo>
                    <a:pt x="15246" y="53565"/>
                  </a:lnTo>
                  <a:lnTo>
                    <a:pt x="15159" y="52271"/>
                  </a:lnTo>
                  <a:lnTo>
                    <a:pt x="15072" y="50977"/>
                  </a:lnTo>
                  <a:lnTo>
                    <a:pt x="14979" y="49706"/>
                  </a:lnTo>
                  <a:lnTo>
                    <a:pt x="14886" y="48436"/>
                  </a:lnTo>
                  <a:lnTo>
                    <a:pt x="14788" y="47165"/>
                  </a:lnTo>
                  <a:lnTo>
                    <a:pt x="14683" y="45918"/>
                  </a:lnTo>
                  <a:lnTo>
                    <a:pt x="14573" y="44672"/>
                  </a:lnTo>
                  <a:lnTo>
                    <a:pt x="14457" y="43437"/>
                  </a:lnTo>
                  <a:lnTo>
                    <a:pt x="14341" y="42215"/>
                  </a:lnTo>
                  <a:lnTo>
                    <a:pt x="14219" y="40992"/>
                  </a:lnTo>
                  <a:lnTo>
                    <a:pt x="14097" y="39782"/>
                  </a:lnTo>
                  <a:lnTo>
                    <a:pt x="13970" y="38571"/>
                  </a:lnTo>
                  <a:lnTo>
                    <a:pt x="13836" y="37384"/>
                  </a:lnTo>
                  <a:lnTo>
                    <a:pt x="13697" y="36198"/>
                  </a:lnTo>
                  <a:lnTo>
                    <a:pt x="13558" y="35011"/>
                  </a:lnTo>
                  <a:lnTo>
                    <a:pt x="13407" y="33849"/>
                  </a:lnTo>
                  <a:lnTo>
                    <a:pt x="13262" y="32686"/>
                  </a:lnTo>
                  <a:lnTo>
                    <a:pt x="13105" y="31523"/>
                  </a:lnTo>
                  <a:lnTo>
                    <a:pt x="12949" y="30385"/>
                  </a:lnTo>
                  <a:lnTo>
                    <a:pt x="12786" y="29246"/>
                  </a:lnTo>
                  <a:lnTo>
                    <a:pt x="12618" y="28107"/>
                  </a:lnTo>
                  <a:lnTo>
                    <a:pt x="12444" y="26993"/>
                  </a:lnTo>
                  <a:lnTo>
                    <a:pt x="12270" y="25878"/>
                  </a:lnTo>
                  <a:lnTo>
                    <a:pt x="12090" y="24763"/>
                  </a:lnTo>
                  <a:lnTo>
                    <a:pt x="11910" y="23673"/>
                  </a:lnTo>
                  <a:lnTo>
                    <a:pt x="11719" y="22582"/>
                  </a:lnTo>
                  <a:lnTo>
                    <a:pt x="11527" y="21491"/>
                  </a:lnTo>
                  <a:lnTo>
                    <a:pt x="11330" y="20424"/>
                  </a:lnTo>
                  <a:lnTo>
                    <a:pt x="11133" y="19346"/>
                  </a:lnTo>
                  <a:lnTo>
                    <a:pt x="10930" y="18291"/>
                  </a:lnTo>
                  <a:lnTo>
                    <a:pt x="10721" y="17236"/>
                  </a:lnTo>
                  <a:lnTo>
                    <a:pt x="10506" y="16193"/>
                  </a:lnTo>
                  <a:lnTo>
                    <a:pt x="10292" y="15151"/>
                  </a:lnTo>
                  <a:lnTo>
                    <a:pt x="10066" y="14120"/>
                  </a:lnTo>
                  <a:lnTo>
                    <a:pt x="9839" y="13101"/>
                  </a:lnTo>
                  <a:lnTo>
                    <a:pt x="9613" y="12082"/>
                  </a:lnTo>
                  <a:lnTo>
                    <a:pt x="9375" y="11075"/>
                  </a:lnTo>
                  <a:lnTo>
                    <a:pt x="9137" y="10069"/>
                  </a:lnTo>
                  <a:lnTo>
                    <a:pt x="8894" y="9086"/>
                  </a:lnTo>
                  <a:lnTo>
                    <a:pt x="8650" y="8091"/>
                  </a:lnTo>
                  <a:lnTo>
                    <a:pt x="8401" y="7120"/>
                  </a:lnTo>
                  <a:lnTo>
                    <a:pt x="8146" y="6149"/>
                  </a:lnTo>
                  <a:lnTo>
                    <a:pt x="7884" y="5178"/>
                  </a:lnTo>
                  <a:lnTo>
                    <a:pt x="7618" y="4219"/>
                  </a:lnTo>
                  <a:lnTo>
                    <a:pt x="7618" y="42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4"/>
            <p:cNvSpPr/>
            <p:nvPr/>
          </p:nvSpPr>
          <p:spPr>
            <a:xfrm>
              <a:off x="1559650" y="-1900175"/>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4"/>
            <p:cNvSpPr/>
            <p:nvPr/>
          </p:nvSpPr>
          <p:spPr>
            <a:xfrm>
              <a:off x="-3347375" y="-14160875"/>
              <a:ext cx="4628450" cy="14399000"/>
            </a:xfrm>
            <a:custGeom>
              <a:avLst/>
              <a:gdLst/>
              <a:ahLst/>
              <a:cxnLst/>
              <a:rect l="l" t="t" r="r" b="b"/>
              <a:pathLst>
                <a:path w="185138" h="575960" extrusionOk="0">
                  <a:moveTo>
                    <a:pt x="92740" y="89931"/>
                  </a:moveTo>
                  <a:lnTo>
                    <a:pt x="93547" y="89943"/>
                  </a:lnTo>
                  <a:lnTo>
                    <a:pt x="94365" y="89955"/>
                  </a:lnTo>
                  <a:lnTo>
                    <a:pt x="95188" y="89991"/>
                  </a:lnTo>
                  <a:lnTo>
                    <a:pt x="96018" y="90026"/>
                  </a:lnTo>
                  <a:lnTo>
                    <a:pt x="96859" y="90074"/>
                  </a:lnTo>
                  <a:lnTo>
                    <a:pt x="97706" y="90134"/>
                  </a:lnTo>
                  <a:lnTo>
                    <a:pt x="98559" y="90206"/>
                  </a:lnTo>
                  <a:lnTo>
                    <a:pt x="99423" y="90278"/>
                  </a:lnTo>
                  <a:lnTo>
                    <a:pt x="100299" y="90362"/>
                  </a:lnTo>
                  <a:lnTo>
                    <a:pt x="101181" y="90458"/>
                  </a:lnTo>
                  <a:lnTo>
                    <a:pt x="102068" y="90566"/>
                  </a:lnTo>
                  <a:lnTo>
                    <a:pt x="102967" y="90686"/>
                  </a:lnTo>
                  <a:lnTo>
                    <a:pt x="103872" y="90806"/>
                  </a:lnTo>
                  <a:lnTo>
                    <a:pt x="104783" y="90949"/>
                  </a:lnTo>
                  <a:lnTo>
                    <a:pt x="105706" y="91093"/>
                  </a:lnTo>
                  <a:lnTo>
                    <a:pt x="106634" y="91249"/>
                  </a:lnTo>
                  <a:lnTo>
                    <a:pt x="107573" y="91405"/>
                  </a:lnTo>
                  <a:lnTo>
                    <a:pt x="108519" y="91585"/>
                  </a:lnTo>
                  <a:lnTo>
                    <a:pt x="109476" y="91764"/>
                  </a:lnTo>
                  <a:lnTo>
                    <a:pt x="110433" y="91956"/>
                  </a:lnTo>
                  <a:lnTo>
                    <a:pt x="111408" y="92160"/>
                  </a:lnTo>
                  <a:lnTo>
                    <a:pt x="112382" y="92376"/>
                  </a:lnTo>
                  <a:lnTo>
                    <a:pt x="113369" y="92591"/>
                  </a:lnTo>
                  <a:lnTo>
                    <a:pt x="114366" y="92819"/>
                  </a:lnTo>
                  <a:lnTo>
                    <a:pt x="115370" y="93071"/>
                  </a:lnTo>
                  <a:lnTo>
                    <a:pt x="116379" y="93311"/>
                  </a:lnTo>
                  <a:lnTo>
                    <a:pt x="117400" y="93574"/>
                  </a:lnTo>
                  <a:lnTo>
                    <a:pt x="118421" y="93850"/>
                  </a:lnTo>
                  <a:lnTo>
                    <a:pt x="119460" y="94126"/>
                  </a:lnTo>
                  <a:lnTo>
                    <a:pt x="120504" y="94413"/>
                  </a:lnTo>
                  <a:lnTo>
                    <a:pt x="121554" y="94713"/>
                  </a:lnTo>
                  <a:lnTo>
                    <a:pt x="123677" y="95336"/>
                  </a:lnTo>
                  <a:lnTo>
                    <a:pt x="125835" y="95995"/>
                  </a:lnTo>
                  <a:lnTo>
                    <a:pt x="128022" y="96703"/>
                  </a:lnTo>
                  <a:lnTo>
                    <a:pt x="130244" y="97446"/>
                  </a:lnTo>
                  <a:lnTo>
                    <a:pt x="132494" y="98213"/>
                  </a:lnTo>
                  <a:lnTo>
                    <a:pt x="134780" y="99028"/>
                  </a:lnTo>
                  <a:lnTo>
                    <a:pt x="137094" y="99891"/>
                  </a:lnTo>
                  <a:lnTo>
                    <a:pt x="139438" y="100778"/>
                  </a:lnTo>
                  <a:lnTo>
                    <a:pt x="141816" y="101713"/>
                  </a:lnTo>
                  <a:lnTo>
                    <a:pt x="144224" y="102672"/>
                  </a:lnTo>
                  <a:lnTo>
                    <a:pt x="146660" y="103678"/>
                  </a:lnTo>
                  <a:lnTo>
                    <a:pt x="149131" y="104721"/>
                  </a:lnTo>
                  <a:lnTo>
                    <a:pt x="149230" y="106052"/>
                  </a:lnTo>
                  <a:lnTo>
                    <a:pt x="149323" y="107394"/>
                  </a:lnTo>
                  <a:lnTo>
                    <a:pt x="149404" y="108760"/>
                  </a:lnTo>
                  <a:lnTo>
                    <a:pt x="149485" y="110139"/>
                  </a:lnTo>
                  <a:lnTo>
                    <a:pt x="149561" y="111529"/>
                  </a:lnTo>
                  <a:lnTo>
                    <a:pt x="149625" y="112920"/>
                  </a:lnTo>
                  <a:lnTo>
                    <a:pt x="149688" y="114322"/>
                  </a:lnTo>
                  <a:lnTo>
                    <a:pt x="149746" y="115724"/>
                  </a:lnTo>
                  <a:lnTo>
                    <a:pt x="149799" y="117103"/>
                  </a:lnTo>
                  <a:lnTo>
                    <a:pt x="149851" y="118481"/>
                  </a:lnTo>
                  <a:lnTo>
                    <a:pt x="149891" y="119835"/>
                  </a:lnTo>
                  <a:lnTo>
                    <a:pt x="149932" y="121178"/>
                  </a:lnTo>
                  <a:lnTo>
                    <a:pt x="150002" y="123767"/>
                  </a:lnTo>
                  <a:lnTo>
                    <a:pt x="150054" y="126212"/>
                  </a:lnTo>
                  <a:lnTo>
                    <a:pt x="150054" y="126212"/>
                  </a:lnTo>
                  <a:lnTo>
                    <a:pt x="148923" y="125852"/>
                  </a:lnTo>
                  <a:lnTo>
                    <a:pt x="147745" y="125493"/>
                  </a:lnTo>
                  <a:lnTo>
                    <a:pt x="146533" y="125133"/>
                  </a:lnTo>
                  <a:lnTo>
                    <a:pt x="145285" y="124774"/>
                  </a:lnTo>
                  <a:lnTo>
                    <a:pt x="143998" y="124402"/>
                  </a:lnTo>
                  <a:lnTo>
                    <a:pt x="142675" y="124043"/>
                  </a:lnTo>
                  <a:lnTo>
                    <a:pt x="141318" y="123671"/>
                  </a:lnTo>
                  <a:lnTo>
                    <a:pt x="139925" y="123311"/>
                  </a:lnTo>
                  <a:lnTo>
                    <a:pt x="138498" y="122952"/>
                  </a:lnTo>
                  <a:lnTo>
                    <a:pt x="137042" y="122592"/>
                  </a:lnTo>
                  <a:lnTo>
                    <a:pt x="135551" y="122233"/>
                  </a:lnTo>
                  <a:lnTo>
                    <a:pt x="134026" y="121885"/>
                  </a:lnTo>
                  <a:lnTo>
                    <a:pt x="132477" y="121549"/>
                  </a:lnTo>
                  <a:lnTo>
                    <a:pt x="130899" y="121214"/>
                  </a:lnTo>
                  <a:lnTo>
                    <a:pt x="129286" y="120878"/>
                  </a:lnTo>
                  <a:lnTo>
                    <a:pt x="127651" y="120567"/>
                  </a:lnTo>
                  <a:lnTo>
                    <a:pt x="127442" y="120531"/>
                  </a:lnTo>
                  <a:lnTo>
                    <a:pt x="127233" y="120531"/>
                  </a:lnTo>
                  <a:lnTo>
                    <a:pt x="127024" y="120543"/>
                  </a:lnTo>
                  <a:lnTo>
                    <a:pt x="126821" y="120579"/>
                  </a:lnTo>
                  <a:lnTo>
                    <a:pt x="126624" y="120627"/>
                  </a:lnTo>
                  <a:lnTo>
                    <a:pt x="126427" y="120710"/>
                  </a:lnTo>
                  <a:lnTo>
                    <a:pt x="126229" y="120806"/>
                  </a:lnTo>
                  <a:lnTo>
                    <a:pt x="126038" y="120914"/>
                  </a:lnTo>
                  <a:lnTo>
                    <a:pt x="125852" y="121046"/>
                  </a:lnTo>
                  <a:lnTo>
                    <a:pt x="125667" y="121202"/>
                  </a:lnTo>
                  <a:lnTo>
                    <a:pt x="125487" y="121370"/>
                  </a:lnTo>
                  <a:lnTo>
                    <a:pt x="125313" y="121561"/>
                  </a:lnTo>
                  <a:lnTo>
                    <a:pt x="125145" y="121765"/>
                  </a:lnTo>
                  <a:lnTo>
                    <a:pt x="124976" y="121981"/>
                  </a:lnTo>
                  <a:lnTo>
                    <a:pt x="124820" y="122221"/>
                  </a:lnTo>
                  <a:lnTo>
                    <a:pt x="124663" y="122472"/>
                  </a:lnTo>
                  <a:lnTo>
                    <a:pt x="124518" y="122736"/>
                  </a:lnTo>
                  <a:lnTo>
                    <a:pt x="124379" y="123012"/>
                  </a:lnTo>
                  <a:lnTo>
                    <a:pt x="124240" y="123311"/>
                  </a:lnTo>
                  <a:lnTo>
                    <a:pt x="124112" y="123623"/>
                  </a:lnTo>
                  <a:lnTo>
                    <a:pt x="123990" y="123935"/>
                  </a:lnTo>
                  <a:lnTo>
                    <a:pt x="123880" y="124270"/>
                  </a:lnTo>
                  <a:lnTo>
                    <a:pt x="123776" y="124618"/>
                  </a:lnTo>
                  <a:lnTo>
                    <a:pt x="123677" y="124977"/>
                  </a:lnTo>
                  <a:lnTo>
                    <a:pt x="123584" y="125349"/>
                  </a:lnTo>
                  <a:lnTo>
                    <a:pt x="123503" y="125721"/>
                  </a:lnTo>
                  <a:lnTo>
                    <a:pt x="123433" y="126116"/>
                  </a:lnTo>
                  <a:lnTo>
                    <a:pt x="123369" y="126512"/>
                  </a:lnTo>
                  <a:lnTo>
                    <a:pt x="123311" y="126919"/>
                  </a:lnTo>
                  <a:lnTo>
                    <a:pt x="123271" y="127327"/>
                  </a:lnTo>
                  <a:lnTo>
                    <a:pt x="123236" y="127758"/>
                  </a:lnTo>
                  <a:lnTo>
                    <a:pt x="123207" y="128190"/>
                  </a:lnTo>
                  <a:lnTo>
                    <a:pt x="123195" y="128621"/>
                  </a:lnTo>
                  <a:lnTo>
                    <a:pt x="123190" y="129053"/>
                  </a:lnTo>
                  <a:lnTo>
                    <a:pt x="123201" y="129472"/>
                  </a:lnTo>
                  <a:lnTo>
                    <a:pt x="123219" y="129892"/>
                  </a:lnTo>
                  <a:lnTo>
                    <a:pt x="123242" y="130311"/>
                  </a:lnTo>
                  <a:lnTo>
                    <a:pt x="123282" y="130719"/>
                  </a:lnTo>
                  <a:lnTo>
                    <a:pt x="123329" y="131126"/>
                  </a:lnTo>
                  <a:lnTo>
                    <a:pt x="123381" y="131522"/>
                  </a:lnTo>
                  <a:lnTo>
                    <a:pt x="123451" y="131905"/>
                  </a:lnTo>
                  <a:lnTo>
                    <a:pt x="123520" y="132289"/>
                  </a:lnTo>
                  <a:lnTo>
                    <a:pt x="123601" y="132660"/>
                  </a:lnTo>
                  <a:lnTo>
                    <a:pt x="123694" y="133020"/>
                  </a:lnTo>
                  <a:lnTo>
                    <a:pt x="123793" y="133368"/>
                  </a:lnTo>
                  <a:lnTo>
                    <a:pt x="123897" y="133703"/>
                  </a:lnTo>
                  <a:lnTo>
                    <a:pt x="124013" y="134039"/>
                  </a:lnTo>
                  <a:lnTo>
                    <a:pt x="124135" y="134350"/>
                  </a:lnTo>
                  <a:lnTo>
                    <a:pt x="124263" y="134662"/>
                  </a:lnTo>
                  <a:lnTo>
                    <a:pt x="124402" y="134950"/>
                  </a:lnTo>
                  <a:lnTo>
                    <a:pt x="124541" y="135225"/>
                  </a:lnTo>
                  <a:lnTo>
                    <a:pt x="124692" y="135489"/>
                  </a:lnTo>
                  <a:lnTo>
                    <a:pt x="124843" y="135741"/>
                  </a:lnTo>
                  <a:lnTo>
                    <a:pt x="125005" y="135981"/>
                  </a:lnTo>
                  <a:lnTo>
                    <a:pt x="125174" y="136196"/>
                  </a:lnTo>
                  <a:lnTo>
                    <a:pt x="125348" y="136400"/>
                  </a:lnTo>
                  <a:lnTo>
                    <a:pt x="125522" y="136580"/>
                  </a:lnTo>
                  <a:lnTo>
                    <a:pt x="125707" y="136748"/>
                  </a:lnTo>
                  <a:lnTo>
                    <a:pt x="125893" y="136903"/>
                  </a:lnTo>
                  <a:lnTo>
                    <a:pt x="126090" y="137035"/>
                  </a:lnTo>
                  <a:lnTo>
                    <a:pt x="126282" y="137143"/>
                  </a:lnTo>
                  <a:lnTo>
                    <a:pt x="126485" y="137239"/>
                  </a:lnTo>
                  <a:lnTo>
                    <a:pt x="126688" y="137311"/>
                  </a:lnTo>
                  <a:lnTo>
                    <a:pt x="126896" y="137359"/>
                  </a:lnTo>
                  <a:lnTo>
                    <a:pt x="128283" y="137635"/>
                  </a:lnTo>
                  <a:lnTo>
                    <a:pt x="129652" y="137910"/>
                  </a:lnTo>
                  <a:lnTo>
                    <a:pt x="130998" y="138186"/>
                  </a:lnTo>
                  <a:lnTo>
                    <a:pt x="132320" y="138486"/>
                  </a:lnTo>
                  <a:lnTo>
                    <a:pt x="133626" y="138773"/>
                  </a:lnTo>
                  <a:lnTo>
                    <a:pt x="134913" y="139073"/>
                  </a:lnTo>
                  <a:lnTo>
                    <a:pt x="136172" y="139373"/>
                  </a:lnTo>
                  <a:lnTo>
                    <a:pt x="137414" y="139684"/>
                  </a:lnTo>
                  <a:lnTo>
                    <a:pt x="138626" y="139984"/>
                  </a:lnTo>
                  <a:lnTo>
                    <a:pt x="139821" y="140295"/>
                  </a:lnTo>
                  <a:lnTo>
                    <a:pt x="140987" y="140607"/>
                  </a:lnTo>
                  <a:lnTo>
                    <a:pt x="142130" y="140919"/>
                  </a:lnTo>
                  <a:lnTo>
                    <a:pt x="144334" y="141542"/>
                  </a:lnTo>
                  <a:lnTo>
                    <a:pt x="146434" y="142165"/>
                  </a:lnTo>
                  <a:lnTo>
                    <a:pt x="148418" y="142777"/>
                  </a:lnTo>
                  <a:lnTo>
                    <a:pt x="150280" y="143364"/>
                  </a:lnTo>
                  <a:lnTo>
                    <a:pt x="152026" y="143939"/>
                  </a:lnTo>
                  <a:lnTo>
                    <a:pt x="153639" y="144491"/>
                  </a:lnTo>
                  <a:lnTo>
                    <a:pt x="155124" y="145006"/>
                  </a:lnTo>
                  <a:lnTo>
                    <a:pt x="156464" y="145497"/>
                  </a:lnTo>
                  <a:lnTo>
                    <a:pt x="157665" y="145941"/>
                  </a:lnTo>
                  <a:lnTo>
                    <a:pt x="158715" y="146336"/>
                  </a:lnTo>
                  <a:lnTo>
                    <a:pt x="158836" y="149273"/>
                  </a:lnTo>
                  <a:lnTo>
                    <a:pt x="158964" y="152713"/>
                  </a:lnTo>
                  <a:lnTo>
                    <a:pt x="159028" y="154619"/>
                  </a:lnTo>
                  <a:lnTo>
                    <a:pt x="159092" y="156632"/>
                  </a:lnTo>
                  <a:lnTo>
                    <a:pt x="159156" y="158766"/>
                  </a:lnTo>
                  <a:lnTo>
                    <a:pt x="159219" y="160995"/>
                  </a:lnTo>
                  <a:lnTo>
                    <a:pt x="159283" y="163332"/>
                  </a:lnTo>
                  <a:lnTo>
                    <a:pt x="159341" y="165778"/>
                  </a:lnTo>
                  <a:lnTo>
                    <a:pt x="159399" y="168307"/>
                  </a:lnTo>
                  <a:lnTo>
                    <a:pt x="159451" y="170931"/>
                  </a:lnTo>
                  <a:lnTo>
                    <a:pt x="159498" y="173640"/>
                  </a:lnTo>
                  <a:lnTo>
                    <a:pt x="159544" y="176445"/>
                  </a:lnTo>
                  <a:lnTo>
                    <a:pt x="159579" y="179310"/>
                  </a:lnTo>
                  <a:lnTo>
                    <a:pt x="159614" y="182270"/>
                  </a:lnTo>
                  <a:lnTo>
                    <a:pt x="159637" y="185291"/>
                  </a:lnTo>
                  <a:lnTo>
                    <a:pt x="159654" y="188383"/>
                  </a:lnTo>
                  <a:lnTo>
                    <a:pt x="159660" y="191535"/>
                  </a:lnTo>
                  <a:lnTo>
                    <a:pt x="159660" y="194760"/>
                  </a:lnTo>
                  <a:lnTo>
                    <a:pt x="159649" y="198032"/>
                  </a:lnTo>
                  <a:lnTo>
                    <a:pt x="159631" y="201352"/>
                  </a:lnTo>
                  <a:lnTo>
                    <a:pt x="159596" y="204732"/>
                  </a:lnTo>
                  <a:lnTo>
                    <a:pt x="159556" y="208148"/>
                  </a:lnTo>
                  <a:lnTo>
                    <a:pt x="159498" y="211600"/>
                  </a:lnTo>
                  <a:lnTo>
                    <a:pt x="159434" y="215100"/>
                  </a:lnTo>
                  <a:lnTo>
                    <a:pt x="159353" y="218635"/>
                  </a:lnTo>
                  <a:lnTo>
                    <a:pt x="159254" y="222195"/>
                  </a:lnTo>
                  <a:lnTo>
                    <a:pt x="159202" y="223981"/>
                  </a:lnTo>
                  <a:lnTo>
                    <a:pt x="159144" y="225779"/>
                  </a:lnTo>
                  <a:lnTo>
                    <a:pt x="159086" y="227577"/>
                  </a:lnTo>
                  <a:lnTo>
                    <a:pt x="159016" y="229375"/>
                  </a:lnTo>
                  <a:lnTo>
                    <a:pt x="158947" y="231185"/>
                  </a:lnTo>
                  <a:lnTo>
                    <a:pt x="158877" y="233007"/>
                  </a:lnTo>
                  <a:lnTo>
                    <a:pt x="158796" y="234816"/>
                  </a:lnTo>
                  <a:lnTo>
                    <a:pt x="158715" y="236638"/>
                  </a:lnTo>
                  <a:lnTo>
                    <a:pt x="157775" y="237094"/>
                  </a:lnTo>
                  <a:lnTo>
                    <a:pt x="156713" y="237585"/>
                  </a:lnTo>
                  <a:lnTo>
                    <a:pt x="155524" y="238101"/>
                  </a:lnTo>
                  <a:lnTo>
                    <a:pt x="154892" y="238364"/>
                  </a:lnTo>
                  <a:lnTo>
                    <a:pt x="154231" y="238628"/>
                  </a:lnTo>
                  <a:lnTo>
                    <a:pt x="153540" y="238904"/>
                  </a:lnTo>
                  <a:lnTo>
                    <a:pt x="152821" y="239167"/>
                  </a:lnTo>
                  <a:lnTo>
                    <a:pt x="152084" y="239443"/>
                  </a:lnTo>
                  <a:lnTo>
                    <a:pt x="151318" y="239707"/>
                  </a:lnTo>
                  <a:lnTo>
                    <a:pt x="150530" y="239970"/>
                  </a:lnTo>
                  <a:lnTo>
                    <a:pt x="149717" y="240234"/>
                  </a:lnTo>
                  <a:lnTo>
                    <a:pt x="148888" y="240498"/>
                  </a:lnTo>
                  <a:lnTo>
                    <a:pt x="148035" y="240738"/>
                  </a:lnTo>
                  <a:lnTo>
                    <a:pt x="147165" y="240989"/>
                  </a:lnTo>
                  <a:lnTo>
                    <a:pt x="146272" y="241217"/>
                  </a:lnTo>
                  <a:lnTo>
                    <a:pt x="145361" y="241445"/>
                  </a:lnTo>
                  <a:lnTo>
                    <a:pt x="144433" y="241648"/>
                  </a:lnTo>
                  <a:lnTo>
                    <a:pt x="143487" y="241852"/>
                  </a:lnTo>
                  <a:lnTo>
                    <a:pt x="142530" y="242044"/>
                  </a:lnTo>
                  <a:lnTo>
                    <a:pt x="141555" y="242212"/>
                  </a:lnTo>
                  <a:lnTo>
                    <a:pt x="140563" y="242368"/>
                  </a:lnTo>
                  <a:lnTo>
                    <a:pt x="139560" y="242499"/>
                  </a:lnTo>
                  <a:lnTo>
                    <a:pt x="138545" y="242619"/>
                  </a:lnTo>
                  <a:lnTo>
                    <a:pt x="137518" y="242715"/>
                  </a:lnTo>
                  <a:lnTo>
                    <a:pt x="136480" y="242799"/>
                  </a:lnTo>
                  <a:lnTo>
                    <a:pt x="135430" y="242847"/>
                  </a:lnTo>
                  <a:lnTo>
                    <a:pt x="134374" y="242883"/>
                  </a:lnTo>
                  <a:lnTo>
                    <a:pt x="133312" y="242883"/>
                  </a:lnTo>
                  <a:lnTo>
                    <a:pt x="132233" y="242871"/>
                  </a:lnTo>
                  <a:lnTo>
                    <a:pt x="131154" y="242823"/>
                  </a:lnTo>
                  <a:lnTo>
                    <a:pt x="130070" y="242751"/>
                  </a:lnTo>
                  <a:lnTo>
                    <a:pt x="129524" y="242703"/>
                  </a:lnTo>
                  <a:lnTo>
                    <a:pt x="128979" y="242643"/>
                  </a:lnTo>
                  <a:lnTo>
                    <a:pt x="128434" y="242583"/>
                  </a:lnTo>
                  <a:lnTo>
                    <a:pt x="127883" y="242511"/>
                  </a:lnTo>
                  <a:lnTo>
                    <a:pt x="127337" y="242428"/>
                  </a:lnTo>
                  <a:lnTo>
                    <a:pt x="126786" y="242344"/>
                  </a:lnTo>
                  <a:lnTo>
                    <a:pt x="126235" y="242248"/>
                  </a:lnTo>
                  <a:lnTo>
                    <a:pt x="125684" y="242140"/>
                  </a:lnTo>
                  <a:lnTo>
                    <a:pt x="125133" y="242032"/>
                  </a:lnTo>
                  <a:lnTo>
                    <a:pt x="124582" y="241912"/>
                  </a:lnTo>
                  <a:lnTo>
                    <a:pt x="124031" y="241780"/>
                  </a:lnTo>
                  <a:lnTo>
                    <a:pt x="123480" y="241636"/>
                  </a:lnTo>
                  <a:lnTo>
                    <a:pt x="122923" y="241493"/>
                  </a:lnTo>
                  <a:lnTo>
                    <a:pt x="122372" y="241325"/>
                  </a:lnTo>
                  <a:lnTo>
                    <a:pt x="121821" y="241169"/>
                  </a:lnTo>
                  <a:lnTo>
                    <a:pt x="121269" y="240989"/>
                  </a:lnTo>
                  <a:lnTo>
                    <a:pt x="120718" y="240797"/>
                  </a:lnTo>
                  <a:lnTo>
                    <a:pt x="120167" y="240606"/>
                  </a:lnTo>
                  <a:lnTo>
                    <a:pt x="119616" y="240390"/>
                  </a:lnTo>
                  <a:lnTo>
                    <a:pt x="119071" y="240174"/>
                  </a:lnTo>
                  <a:lnTo>
                    <a:pt x="118520" y="239946"/>
                  </a:lnTo>
                  <a:lnTo>
                    <a:pt x="117975" y="239707"/>
                  </a:lnTo>
                  <a:lnTo>
                    <a:pt x="117423" y="239467"/>
                  </a:lnTo>
                  <a:lnTo>
                    <a:pt x="116878" y="239203"/>
                  </a:lnTo>
                  <a:lnTo>
                    <a:pt x="116333" y="238928"/>
                  </a:lnTo>
                  <a:lnTo>
                    <a:pt x="115793" y="238652"/>
                  </a:lnTo>
                  <a:lnTo>
                    <a:pt x="115248" y="238352"/>
                  </a:lnTo>
                  <a:lnTo>
                    <a:pt x="114709" y="238053"/>
                  </a:lnTo>
                  <a:lnTo>
                    <a:pt x="114169" y="237729"/>
                  </a:lnTo>
                  <a:lnTo>
                    <a:pt x="113635" y="237405"/>
                  </a:lnTo>
                  <a:lnTo>
                    <a:pt x="113102" y="237070"/>
                  </a:lnTo>
                  <a:lnTo>
                    <a:pt x="112568" y="236710"/>
                  </a:lnTo>
                  <a:lnTo>
                    <a:pt x="112034" y="236351"/>
                  </a:lnTo>
                  <a:lnTo>
                    <a:pt x="111506" y="235967"/>
                  </a:lnTo>
                  <a:lnTo>
                    <a:pt x="110979" y="235584"/>
                  </a:lnTo>
                  <a:lnTo>
                    <a:pt x="110457" y="235176"/>
                  </a:lnTo>
                  <a:lnTo>
                    <a:pt x="109934" y="234769"/>
                  </a:lnTo>
                  <a:lnTo>
                    <a:pt x="109418" y="234337"/>
                  </a:lnTo>
                  <a:lnTo>
                    <a:pt x="108902" y="233894"/>
                  </a:lnTo>
                  <a:lnTo>
                    <a:pt x="108386" y="233438"/>
                  </a:lnTo>
                  <a:lnTo>
                    <a:pt x="107875" y="232971"/>
                  </a:lnTo>
                  <a:lnTo>
                    <a:pt x="107365" y="232491"/>
                  </a:lnTo>
                  <a:lnTo>
                    <a:pt x="106860" y="232000"/>
                  </a:lnTo>
                  <a:lnTo>
                    <a:pt x="106361" y="231484"/>
                  </a:lnTo>
                  <a:lnTo>
                    <a:pt x="105862" y="230969"/>
                  </a:lnTo>
                  <a:lnTo>
                    <a:pt x="105369" y="230430"/>
                  </a:lnTo>
                  <a:lnTo>
                    <a:pt x="104876" y="229878"/>
                  </a:lnTo>
                  <a:lnTo>
                    <a:pt x="104389" y="229303"/>
                  </a:lnTo>
                  <a:lnTo>
                    <a:pt x="103901" y="228728"/>
                  </a:lnTo>
                  <a:lnTo>
                    <a:pt x="103420" y="228128"/>
                  </a:lnTo>
                  <a:lnTo>
                    <a:pt x="102944" y="227517"/>
                  </a:lnTo>
                  <a:lnTo>
                    <a:pt x="102474" y="226894"/>
                  </a:lnTo>
                  <a:lnTo>
                    <a:pt x="102005" y="226259"/>
                  </a:lnTo>
                  <a:lnTo>
                    <a:pt x="101540" y="225599"/>
                  </a:lnTo>
                  <a:lnTo>
                    <a:pt x="101082" y="224928"/>
                  </a:lnTo>
                  <a:lnTo>
                    <a:pt x="100624" y="224233"/>
                  </a:lnTo>
                  <a:lnTo>
                    <a:pt x="100171" y="223538"/>
                  </a:lnTo>
                  <a:lnTo>
                    <a:pt x="99731" y="222819"/>
                  </a:lnTo>
                  <a:lnTo>
                    <a:pt x="99284" y="222075"/>
                  </a:lnTo>
                  <a:lnTo>
                    <a:pt x="98849" y="221320"/>
                  </a:lnTo>
                  <a:lnTo>
                    <a:pt x="98704" y="221081"/>
                  </a:lnTo>
                  <a:lnTo>
                    <a:pt x="98559" y="220853"/>
                  </a:lnTo>
                  <a:lnTo>
                    <a:pt x="98402" y="220649"/>
                  </a:lnTo>
                  <a:lnTo>
                    <a:pt x="98246" y="220445"/>
                  </a:lnTo>
                  <a:lnTo>
                    <a:pt x="98089" y="220266"/>
                  </a:lnTo>
                  <a:lnTo>
                    <a:pt x="97926" y="220110"/>
                  </a:lnTo>
                  <a:lnTo>
                    <a:pt x="97764" y="219954"/>
                  </a:lnTo>
                  <a:lnTo>
                    <a:pt x="97596" y="219822"/>
                  </a:lnTo>
                  <a:lnTo>
                    <a:pt x="97428" y="219702"/>
                  </a:lnTo>
                  <a:lnTo>
                    <a:pt x="97259" y="219606"/>
                  </a:lnTo>
                  <a:lnTo>
                    <a:pt x="97085" y="219522"/>
                  </a:lnTo>
                  <a:lnTo>
                    <a:pt x="96911" y="219451"/>
                  </a:lnTo>
                  <a:lnTo>
                    <a:pt x="96737" y="219391"/>
                  </a:lnTo>
                  <a:lnTo>
                    <a:pt x="96563" y="219355"/>
                  </a:lnTo>
                  <a:lnTo>
                    <a:pt x="96383" y="219331"/>
                  </a:lnTo>
                  <a:lnTo>
                    <a:pt x="96035" y="219331"/>
                  </a:lnTo>
                  <a:lnTo>
                    <a:pt x="95856" y="219355"/>
                  </a:lnTo>
                  <a:lnTo>
                    <a:pt x="95681" y="219391"/>
                  </a:lnTo>
                  <a:lnTo>
                    <a:pt x="95507" y="219451"/>
                  </a:lnTo>
                  <a:lnTo>
                    <a:pt x="95333" y="219522"/>
                  </a:lnTo>
                  <a:lnTo>
                    <a:pt x="95159" y="219606"/>
                  </a:lnTo>
                  <a:lnTo>
                    <a:pt x="94991" y="219702"/>
                  </a:lnTo>
                  <a:lnTo>
                    <a:pt x="94823" y="219822"/>
                  </a:lnTo>
                  <a:lnTo>
                    <a:pt x="94655" y="219954"/>
                  </a:lnTo>
                  <a:lnTo>
                    <a:pt x="94492" y="220110"/>
                  </a:lnTo>
                  <a:lnTo>
                    <a:pt x="94330" y="220266"/>
                  </a:lnTo>
                  <a:lnTo>
                    <a:pt x="94173" y="220445"/>
                  </a:lnTo>
                  <a:lnTo>
                    <a:pt x="94017" y="220649"/>
                  </a:lnTo>
                  <a:lnTo>
                    <a:pt x="93860" y="220853"/>
                  </a:lnTo>
                  <a:lnTo>
                    <a:pt x="93715" y="221081"/>
                  </a:lnTo>
                  <a:lnTo>
                    <a:pt x="93570" y="221320"/>
                  </a:lnTo>
                  <a:lnTo>
                    <a:pt x="93135" y="222075"/>
                  </a:lnTo>
                  <a:lnTo>
                    <a:pt x="92688" y="222819"/>
                  </a:lnTo>
                  <a:lnTo>
                    <a:pt x="92247" y="223538"/>
                  </a:lnTo>
                  <a:lnTo>
                    <a:pt x="91795" y="224233"/>
                  </a:lnTo>
                  <a:lnTo>
                    <a:pt x="91337" y="224928"/>
                  </a:lnTo>
                  <a:lnTo>
                    <a:pt x="90878" y="225599"/>
                  </a:lnTo>
                  <a:lnTo>
                    <a:pt x="90414" y="226259"/>
                  </a:lnTo>
                  <a:lnTo>
                    <a:pt x="89944" y="226894"/>
                  </a:lnTo>
                  <a:lnTo>
                    <a:pt x="89474" y="227517"/>
                  </a:lnTo>
                  <a:lnTo>
                    <a:pt x="88999" y="228128"/>
                  </a:lnTo>
                  <a:lnTo>
                    <a:pt x="88517" y="228728"/>
                  </a:lnTo>
                  <a:lnTo>
                    <a:pt x="88030" y="229303"/>
                  </a:lnTo>
                  <a:lnTo>
                    <a:pt x="87543" y="229878"/>
                  </a:lnTo>
                  <a:lnTo>
                    <a:pt x="87050" y="230430"/>
                  </a:lnTo>
                  <a:lnTo>
                    <a:pt x="86557" y="230969"/>
                  </a:lnTo>
                  <a:lnTo>
                    <a:pt x="86058" y="231484"/>
                  </a:lnTo>
                  <a:lnTo>
                    <a:pt x="85559" y="232000"/>
                  </a:lnTo>
                  <a:lnTo>
                    <a:pt x="85054" y="232491"/>
                  </a:lnTo>
                  <a:lnTo>
                    <a:pt x="84544" y="232971"/>
                  </a:lnTo>
                  <a:lnTo>
                    <a:pt x="84033" y="233438"/>
                  </a:lnTo>
                  <a:lnTo>
                    <a:pt x="83517" y="233894"/>
                  </a:lnTo>
                  <a:lnTo>
                    <a:pt x="83001" y="234337"/>
                  </a:lnTo>
                  <a:lnTo>
                    <a:pt x="82484" y="234769"/>
                  </a:lnTo>
                  <a:lnTo>
                    <a:pt x="81962" y="235176"/>
                  </a:lnTo>
                  <a:lnTo>
                    <a:pt x="81440" y="235584"/>
                  </a:lnTo>
                  <a:lnTo>
                    <a:pt x="80912" y="235967"/>
                  </a:lnTo>
                  <a:lnTo>
                    <a:pt x="80384" y="236351"/>
                  </a:lnTo>
                  <a:lnTo>
                    <a:pt x="79851" y="236710"/>
                  </a:lnTo>
                  <a:lnTo>
                    <a:pt x="79317" y="237070"/>
                  </a:lnTo>
                  <a:lnTo>
                    <a:pt x="78783" y="237405"/>
                  </a:lnTo>
                  <a:lnTo>
                    <a:pt x="78244" y="237729"/>
                  </a:lnTo>
                  <a:lnTo>
                    <a:pt x="77710" y="238053"/>
                  </a:lnTo>
                  <a:lnTo>
                    <a:pt x="77171" y="238352"/>
                  </a:lnTo>
                  <a:lnTo>
                    <a:pt x="76625" y="238652"/>
                  </a:lnTo>
                  <a:lnTo>
                    <a:pt x="76086" y="238928"/>
                  </a:lnTo>
                  <a:lnTo>
                    <a:pt x="75541" y="239203"/>
                  </a:lnTo>
                  <a:lnTo>
                    <a:pt x="74995" y="239467"/>
                  </a:lnTo>
                  <a:lnTo>
                    <a:pt x="74444" y="239707"/>
                  </a:lnTo>
                  <a:lnTo>
                    <a:pt x="73899" y="239946"/>
                  </a:lnTo>
                  <a:lnTo>
                    <a:pt x="73348" y="240174"/>
                  </a:lnTo>
                  <a:lnTo>
                    <a:pt x="72803" y="240390"/>
                  </a:lnTo>
                  <a:lnTo>
                    <a:pt x="72251" y="240606"/>
                  </a:lnTo>
                  <a:lnTo>
                    <a:pt x="71700" y="240797"/>
                  </a:lnTo>
                  <a:lnTo>
                    <a:pt x="71149" y="240989"/>
                  </a:lnTo>
                  <a:lnTo>
                    <a:pt x="70598" y="241169"/>
                  </a:lnTo>
                  <a:lnTo>
                    <a:pt x="70047" y="241325"/>
                  </a:lnTo>
                  <a:lnTo>
                    <a:pt x="69490" y="241493"/>
                  </a:lnTo>
                  <a:lnTo>
                    <a:pt x="68939" y="241636"/>
                  </a:lnTo>
                  <a:lnTo>
                    <a:pt x="68388" y="241780"/>
                  </a:lnTo>
                  <a:lnTo>
                    <a:pt x="67837" y="241912"/>
                  </a:lnTo>
                  <a:lnTo>
                    <a:pt x="67286" y="242032"/>
                  </a:lnTo>
                  <a:lnTo>
                    <a:pt x="66735" y="242140"/>
                  </a:lnTo>
                  <a:lnTo>
                    <a:pt x="66184" y="242248"/>
                  </a:lnTo>
                  <a:lnTo>
                    <a:pt x="65633" y="242344"/>
                  </a:lnTo>
                  <a:lnTo>
                    <a:pt x="65081" y="242428"/>
                  </a:lnTo>
                  <a:lnTo>
                    <a:pt x="64536" y="242511"/>
                  </a:lnTo>
                  <a:lnTo>
                    <a:pt x="63985" y="242583"/>
                  </a:lnTo>
                  <a:lnTo>
                    <a:pt x="63440" y="242643"/>
                  </a:lnTo>
                  <a:lnTo>
                    <a:pt x="62895" y="242703"/>
                  </a:lnTo>
                  <a:lnTo>
                    <a:pt x="62349" y="242751"/>
                  </a:lnTo>
                  <a:lnTo>
                    <a:pt x="61259" y="242823"/>
                  </a:lnTo>
                  <a:lnTo>
                    <a:pt x="60180" y="242871"/>
                  </a:lnTo>
                  <a:lnTo>
                    <a:pt x="59106" y="242883"/>
                  </a:lnTo>
                  <a:lnTo>
                    <a:pt x="58045" y="242883"/>
                  </a:lnTo>
                  <a:lnTo>
                    <a:pt x="56983" y="242847"/>
                  </a:lnTo>
                  <a:lnTo>
                    <a:pt x="55939" y="242799"/>
                  </a:lnTo>
                  <a:lnTo>
                    <a:pt x="54901" y="242715"/>
                  </a:lnTo>
                  <a:lnTo>
                    <a:pt x="53874" y="242619"/>
                  </a:lnTo>
                  <a:lnTo>
                    <a:pt x="52859" y="242499"/>
                  </a:lnTo>
                  <a:lnTo>
                    <a:pt x="51855" y="242368"/>
                  </a:lnTo>
                  <a:lnTo>
                    <a:pt x="50863" y="242212"/>
                  </a:lnTo>
                  <a:lnTo>
                    <a:pt x="49889" y="242044"/>
                  </a:lnTo>
                  <a:lnTo>
                    <a:pt x="48932" y="241852"/>
                  </a:lnTo>
                  <a:lnTo>
                    <a:pt x="47986" y="241648"/>
                  </a:lnTo>
                  <a:lnTo>
                    <a:pt x="47058" y="241445"/>
                  </a:lnTo>
                  <a:lnTo>
                    <a:pt x="46147" y="241217"/>
                  </a:lnTo>
                  <a:lnTo>
                    <a:pt x="45254" y="240989"/>
                  </a:lnTo>
                  <a:lnTo>
                    <a:pt x="44384" y="240738"/>
                  </a:lnTo>
                  <a:lnTo>
                    <a:pt x="43531" y="240498"/>
                  </a:lnTo>
                  <a:lnTo>
                    <a:pt x="42696" y="240234"/>
                  </a:lnTo>
                  <a:lnTo>
                    <a:pt x="41889" y="239970"/>
                  </a:lnTo>
                  <a:lnTo>
                    <a:pt x="41100" y="239707"/>
                  </a:lnTo>
                  <a:lnTo>
                    <a:pt x="40335" y="239443"/>
                  </a:lnTo>
                  <a:lnTo>
                    <a:pt x="39592" y="239167"/>
                  </a:lnTo>
                  <a:lnTo>
                    <a:pt x="38879" y="238904"/>
                  </a:lnTo>
                  <a:lnTo>
                    <a:pt x="38188" y="238628"/>
                  </a:lnTo>
                  <a:lnTo>
                    <a:pt x="37527" y="238364"/>
                  </a:lnTo>
                  <a:lnTo>
                    <a:pt x="36889" y="238101"/>
                  </a:lnTo>
                  <a:lnTo>
                    <a:pt x="35705" y="237585"/>
                  </a:lnTo>
                  <a:lnTo>
                    <a:pt x="34638" y="237094"/>
                  </a:lnTo>
                  <a:lnTo>
                    <a:pt x="33704" y="236638"/>
                  </a:lnTo>
                  <a:lnTo>
                    <a:pt x="33623" y="234816"/>
                  </a:lnTo>
                  <a:lnTo>
                    <a:pt x="33542" y="233007"/>
                  </a:lnTo>
                  <a:lnTo>
                    <a:pt x="33472" y="231197"/>
                  </a:lnTo>
                  <a:lnTo>
                    <a:pt x="33402" y="229387"/>
                  </a:lnTo>
                  <a:lnTo>
                    <a:pt x="33339" y="227589"/>
                  </a:lnTo>
                  <a:lnTo>
                    <a:pt x="33275" y="225791"/>
                  </a:lnTo>
                  <a:lnTo>
                    <a:pt x="33217" y="223993"/>
                  </a:lnTo>
                  <a:lnTo>
                    <a:pt x="33165" y="222207"/>
                  </a:lnTo>
                  <a:lnTo>
                    <a:pt x="33072" y="218647"/>
                  </a:lnTo>
                  <a:lnTo>
                    <a:pt x="32991" y="215124"/>
                  </a:lnTo>
                  <a:lnTo>
                    <a:pt x="32921" y="211624"/>
                  </a:lnTo>
                  <a:lnTo>
                    <a:pt x="32863" y="208172"/>
                  </a:lnTo>
                  <a:lnTo>
                    <a:pt x="32822" y="204744"/>
                  </a:lnTo>
                  <a:lnTo>
                    <a:pt x="32793" y="201376"/>
                  </a:lnTo>
                  <a:lnTo>
                    <a:pt x="32770" y="198056"/>
                  </a:lnTo>
                  <a:lnTo>
                    <a:pt x="32759" y="194783"/>
                  </a:lnTo>
                  <a:lnTo>
                    <a:pt x="32759" y="191559"/>
                  </a:lnTo>
                  <a:lnTo>
                    <a:pt x="32770" y="188407"/>
                  </a:lnTo>
                  <a:lnTo>
                    <a:pt x="32788" y="185315"/>
                  </a:lnTo>
                  <a:lnTo>
                    <a:pt x="32811" y="182294"/>
                  </a:lnTo>
                  <a:lnTo>
                    <a:pt x="32840" y="179334"/>
                  </a:lnTo>
                  <a:lnTo>
                    <a:pt x="32880" y="176457"/>
                  </a:lnTo>
                  <a:lnTo>
                    <a:pt x="32921" y="173664"/>
                  </a:lnTo>
                  <a:lnTo>
                    <a:pt x="32967" y="170955"/>
                  </a:lnTo>
                  <a:lnTo>
                    <a:pt x="33025" y="168331"/>
                  </a:lnTo>
                  <a:lnTo>
                    <a:pt x="33078" y="165790"/>
                  </a:lnTo>
                  <a:lnTo>
                    <a:pt x="33141" y="163356"/>
                  </a:lnTo>
                  <a:lnTo>
                    <a:pt x="33199" y="161019"/>
                  </a:lnTo>
                  <a:lnTo>
                    <a:pt x="33263" y="158778"/>
                  </a:lnTo>
                  <a:lnTo>
                    <a:pt x="33327" y="156644"/>
                  </a:lnTo>
                  <a:lnTo>
                    <a:pt x="33397" y="154631"/>
                  </a:lnTo>
                  <a:lnTo>
                    <a:pt x="33460" y="152725"/>
                  </a:lnTo>
                  <a:lnTo>
                    <a:pt x="33588" y="149285"/>
                  </a:lnTo>
                  <a:lnTo>
                    <a:pt x="33704" y="146336"/>
                  </a:lnTo>
                  <a:lnTo>
                    <a:pt x="34545" y="146025"/>
                  </a:lnTo>
                  <a:lnTo>
                    <a:pt x="35479" y="145677"/>
                  </a:lnTo>
                  <a:lnTo>
                    <a:pt x="36512" y="145294"/>
                  </a:lnTo>
                  <a:lnTo>
                    <a:pt x="37637" y="144898"/>
                  </a:lnTo>
                  <a:lnTo>
                    <a:pt x="38850" y="144467"/>
                  </a:lnTo>
                  <a:lnTo>
                    <a:pt x="40149" y="144035"/>
                  </a:lnTo>
                  <a:lnTo>
                    <a:pt x="41535" y="143568"/>
                  </a:lnTo>
                  <a:lnTo>
                    <a:pt x="43003" y="143100"/>
                  </a:lnTo>
                  <a:lnTo>
                    <a:pt x="44552" y="142609"/>
                  </a:lnTo>
                  <a:lnTo>
                    <a:pt x="46176" y="142117"/>
                  </a:lnTo>
                  <a:lnTo>
                    <a:pt x="47876" y="141614"/>
                  </a:lnTo>
                  <a:lnTo>
                    <a:pt x="49645" y="141111"/>
                  </a:lnTo>
                  <a:lnTo>
                    <a:pt x="51484" y="140607"/>
                  </a:lnTo>
                  <a:lnTo>
                    <a:pt x="53393" y="140104"/>
                  </a:lnTo>
                  <a:lnTo>
                    <a:pt x="55359" y="139600"/>
                  </a:lnTo>
                  <a:lnTo>
                    <a:pt x="57395" y="139109"/>
                  </a:lnTo>
                  <a:lnTo>
                    <a:pt x="59484" y="138629"/>
                  </a:lnTo>
                  <a:lnTo>
                    <a:pt x="61636" y="138162"/>
                  </a:lnTo>
                  <a:lnTo>
                    <a:pt x="63834" y="137707"/>
                  </a:lnTo>
                  <a:lnTo>
                    <a:pt x="66091" y="137263"/>
                  </a:lnTo>
                  <a:lnTo>
                    <a:pt x="67234" y="137059"/>
                  </a:lnTo>
                  <a:lnTo>
                    <a:pt x="68394" y="136844"/>
                  </a:lnTo>
                  <a:lnTo>
                    <a:pt x="69560" y="136652"/>
                  </a:lnTo>
                  <a:lnTo>
                    <a:pt x="70743" y="136448"/>
                  </a:lnTo>
                  <a:lnTo>
                    <a:pt x="71932" y="136268"/>
                  </a:lnTo>
                  <a:lnTo>
                    <a:pt x="73133" y="136076"/>
                  </a:lnTo>
                  <a:lnTo>
                    <a:pt x="74346" y="135909"/>
                  </a:lnTo>
                  <a:lnTo>
                    <a:pt x="75570" y="135741"/>
                  </a:lnTo>
                  <a:lnTo>
                    <a:pt x="76799" y="135573"/>
                  </a:lnTo>
                  <a:lnTo>
                    <a:pt x="78041" y="135429"/>
                  </a:lnTo>
                  <a:lnTo>
                    <a:pt x="79288" y="135285"/>
                  </a:lnTo>
                  <a:lnTo>
                    <a:pt x="80547" y="135142"/>
                  </a:lnTo>
                  <a:lnTo>
                    <a:pt x="81811" y="135022"/>
                  </a:lnTo>
                  <a:lnTo>
                    <a:pt x="83088" y="134902"/>
                  </a:lnTo>
                  <a:lnTo>
                    <a:pt x="84370" y="134794"/>
                  </a:lnTo>
                  <a:lnTo>
                    <a:pt x="85663" y="134698"/>
                  </a:lnTo>
                  <a:lnTo>
                    <a:pt x="86957" y="134614"/>
                  </a:lnTo>
                  <a:lnTo>
                    <a:pt x="88262" y="134530"/>
                  </a:lnTo>
                  <a:lnTo>
                    <a:pt x="89573" y="134470"/>
                  </a:lnTo>
                  <a:lnTo>
                    <a:pt x="90890" y="134410"/>
                  </a:lnTo>
                  <a:lnTo>
                    <a:pt x="92213" y="134374"/>
                  </a:lnTo>
                  <a:lnTo>
                    <a:pt x="93541" y="134338"/>
                  </a:lnTo>
                  <a:lnTo>
                    <a:pt x="94869" y="134326"/>
                  </a:lnTo>
                  <a:lnTo>
                    <a:pt x="96209" y="134314"/>
                  </a:lnTo>
                  <a:lnTo>
                    <a:pt x="97665" y="134326"/>
                  </a:lnTo>
                  <a:lnTo>
                    <a:pt x="99139" y="134350"/>
                  </a:lnTo>
                  <a:lnTo>
                    <a:pt x="100618" y="134386"/>
                  </a:lnTo>
                  <a:lnTo>
                    <a:pt x="102103" y="134434"/>
                  </a:lnTo>
                  <a:lnTo>
                    <a:pt x="103600" y="134506"/>
                  </a:lnTo>
                  <a:lnTo>
                    <a:pt x="105096" y="134590"/>
                  </a:lnTo>
                  <a:lnTo>
                    <a:pt x="106605" y="134686"/>
                  </a:lnTo>
                  <a:lnTo>
                    <a:pt x="108113" y="134806"/>
                  </a:lnTo>
                  <a:lnTo>
                    <a:pt x="108322" y="134806"/>
                  </a:lnTo>
                  <a:lnTo>
                    <a:pt x="108531" y="134794"/>
                  </a:lnTo>
                  <a:lnTo>
                    <a:pt x="108739" y="134758"/>
                  </a:lnTo>
                  <a:lnTo>
                    <a:pt x="108937" y="134698"/>
                  </a:lnTo>
                  <a:lnTo>
                    <a:pt x="109140" y="134626"/>
                  </a:lnTo>
                  <a:lnTo>
                    <a:pt x="109337" y="134530"/>
                  </a:lnTo>
                  <a:lnTo>
                    <a:pt x="109528" y="134410"/>
                  </a:lnTo>
                  <a:lnTo>
                    <a:pt x="109714" y="134279"/>
                  </a:lnTo>
                  <a:lnTo>
                    <a:pt x="109900" y="134123"/>
                  </a:lnTo>
                  <a:lnTo>
                    <a:pt x="110079" y="133955"/>
                  </a:lnTo>
                  <a:lnTo>
                    <a:pt x="110253" y="133763"/>
                  </a:lnTo>
                  <a:lnTo>
                    <a:pt x="110422" y="133559"/>
                  </a:lnTo>
                  <a:lnTo>
                    <a:pt x="110584" y="133332"/>
                  </a:lnTo>
                  <a:lnTo>
                    <a:pt x="110747" y="133092"/>
                  </a:lnTo>
                  <a:lnTo>
                    <a:pt x="110897" y="132840"/>
                  </a:lnTo>
                  <a:lnTo>
                    <a:pt x="111042" y="132577"/>
                  </a:lnTo>
                  <a:lnTo>
                    <a:pt x="111187" y="132289"/>
                  </a:lnTo>
                  <a:lnTo>
                    <a:pt x="111321" y="131989"/>
                  </a:lnTo>
                  <a:lnTo>
                    <a:pt x="111448" y="131678"/>
                  </a:lnTo>
                  <a:lnTo>
                    <a:pt x="111565" y="131366"/>
                  </a:lnTo>
                  <a:lnTo>
                    <a:pt x="111681" y="131030"/>
                  </a:lnTo>
                  <a:lnTo>
                    <a:pt x="111785" y="130683"/>
                  </a:lnTo>
                  <a:lnTo>
                    <a:pt x="111878" y="130323"/>
                  </a:lnTo>
                  <a:lnTo>
                    <a:pt x="111971" y="129952"/>
                  </a:lnTo>
                  <a:lnTo>
                    <a:pt x="112046" y="129580"/>
                  </a:lnTo>
                  <a:lnTo>
                    <a:pt x="112121" y="129196"/>
                  </a:lnTo>
                  <a:lnTo>
                    <a:pt x="112179" y="128789"/>
                  </a:lnTo>
                  <a:lnTo>
                    <a:pt x="112237" y="128393"/>
                  </a:lnTo>
                  <a:lnTo>
                    <a:pt x="112278" y="127974"/>
                  </a:lnTo>
                  <a:lnTo>
                    <a:pt x="112313" y="127554"/>
                  </a:lnTo>
                  <a:lnTo>
                    <a:pt x="112336" y="127135"/>
                  </a:lnTo>
                  <a:lnTo>
                    <a:pt x="112348" y="126703"/>
                  </a:lnTo>
                  <a:lnTo>
                    <a:pt x="112353" y="126260"/>
                  </a:lnTo>
                  <a:lnTo>
                    <a:pt x="112342" y="125828"/>
                  </a:lnTo>
                  <a:lnTo>
                    <a:pt x="112324" y="125409"/>
                  </a:lnTo>
                  <a:lnTo>
                    <a:pt x="112301" y="124989"/>
                  </a:lnTo>
                  <a:lnTo>
                    <a:pt x="112261" y="124582"/>
                  </a:lnTo>
                  <a:lnTo>
                    <a:pt x="112214" y="124174"/>
                  </a:lnTo>
                  <a:lnTo>
                    <a:pt x="112156" y="123779"/>
                  </a:lnTo>
                  <a:lnTo>
                    <a:pt x="112092" y="123395"/>
                  </a:lnTo>
                  <a:lnTo>
                    <a:pt x="112017" y="123012"/>
                  </a:lnTo>
                  <a:lnTo>
                    <a:pt x="111930" y="122640"/>
                  </a:lnTo>
                  <a:lnTo>
                    <a:pt x="111843" y="122281"/>
                  </a:lnTo>
                  <a:lnTo>
                    <a:pt x="111739" y="121933"/>
                  </a:lnTo>
                  <a:lnTo>
                    <a:pt x="111634" y="121585"/>
                  </a:lnTo>
                  <a:lnTo>
                    <a:pt x="111518" y="121262"/>
                  </a:lnTo>
                  <a:lnTo>
                    <a:pt x="111396" y="120938"/>
                  </a:lnTo>
                  <a:lnTo>
                    <a:pt x="111263" y="120639"/>
                  </a:lnTo>
                  <a:lnTo>
                    <a:pt x="111129" y="120351"/>
                  </a:lnTo>
                  <a:lnTo>
                    <a:pt x="110984" y="120075"/>
                  </a:lnTo>
                  <a:lnTo>
                    <a:pt x="110834" y="119812"/>
                  </a:lnTo>
                  <a:lnTo>
                    <a:pt x="110683" y="119560"/>
                  </a:lnTo>
                  <a:lnTo>
                    <a:pt x="110520" y="119332"/>
                  </a:lnTo>
                  <a:lnTo>
                    <a:pt x="110352" y="119116"/>
                  </a:lnTo>
                  <a:lnTo>
                    <a:pt x="110178" y="118913"/>
                  </a:lnTo>
                  <a:lnTo>
                    <a:pt x="110004" y="118733"/>
                  </a:lnTo>
                  <a:lnTo>
                    <a:pt x="109818" y="118565"/>
                  </a:lnTo>
                  <a:lnTo>
                    <a:pt x="109633" y="118421"/>
                  </a:lnTo>
                  <a:lnTo>
                    <a:pt x="109441" y="118289"/>
                  </a:lnTo>
                  <a:lnTo>
                    <a:pt x="109244" y="118181"/>
                  </a:lnTo>
                  <a:lnTo>
                    <a:pt x="109047" y="118086"/>
                  </a:lnTo>
                  <a:lnTo>
                    <a:pt x="108844" y="118026"/>
                  </a:lnTo>
                  <a:lnTo>
                    <a:pt x="108635" y="117978"/>
                  </a:lnTo>
                  <a:lnTo>
                    <a:pt x="108426" y="117942"/>
                  </a:lnTo>
                  <a:lnTo>
                    <a:pt x="106877" y="117822"/>
                  </a:lnTo>
                  <a:lnTo>
                    <a:pt x="105334" y="117726"/>
                  </a:lnTo>
                  <a:lnTo>
                    <a:pt x="103797" y="117642"/>
                  </a:lnTo>
                  <a:lnTo>
                    <a:pt x="102260" y="117570"/>
                  </a:lnTo>
                  <a:lnTo>
                    <a:pt x="100734" y="117522"/>
                  </a:lnTo>
                  <a:lnTo>
                    <a:pt x="99214" y="117474"/>
                  </a:lnTo>
                  <a:lnTo>
                    <a:pt x="97706" y="117450"/>
                  </a:lnTo>
                  <a:lnTo>
                    <a:pt x="94916" y="117450"/>
                  </a:lnTo>
                  <a:lnTo>
                    <a:pt x="93628" y="117474"/>
                  </a:lnTo>
                  <a:lnTo>
                    <a:pt x="92346" y="117498"/>
                  </a:lnTo>
                  <a:lnTo>
                    <a:pt x="91070" y="117534"/>
                  </a:lnTo>
                  <a:lnTo>
                    <a:pt x="89799" y="117582"/>
                  </a:lnTo>
                  <a:lnTo>
                    <a:pt x="88529" y="117642"/>
                  </a:lnTo>
                  <a:lnTo>
                    <a:pt x="87270" y="117714"/>
                  </a:lnTo>
                  <a:lnTo>
                    <a:pt x="86023" y="117786"/>
                  </a:lnTo>
                  <a:lnTo>
                    <a:pt x="84776" y="117882"/>
                  </a:lnTo>
                  <a:lnTo>
                    <a:pt x="83534" y="117978"/>
                  </a:lnTo>
                  <a:lnTo>
                    <a:pt x="82304" y="118074"/>
                  </a:lnTo>
                  <a:lnTo>
                    <a:pt x="81080" y="118193"/>
                  </a:lnTo>
                  <a:lnTo>
                    <a:pt x="79868" y="118313"/>
                  </a:lnTo>
                  <a:lnTo>
                    <a:pt x="78661" y="118445"/>
                  </a:lnTo>
                  <a:lnTo>
                    <a:pt x="77461" y="118577"/>
                  </a:lnTo>
                  <a:lnTo>
                    <a:pt x="76272" y="118721"/>
                  </a:lnTo>
                  <a:lnTo>
                    <a:pt x="75088" y="118877"/>
                  </a:lnTo>
                  <a:lnTo>
                    <a:pt x="73916" y="119032"/>
                  </a:lnTo>
                  <a:lnTo>
                    <a:pt x="72756" y="119200"/>
                  </a:lnTo>
                  <a:lnTo>
                    <a:pt x="71602" y="119368"/>
                  </a:lnTo>
                  <a:lnTo>
                    <a:pt x="70459" y="119548"/>
                  </a:lnTo>
                  <a:lnTo>
                    <a:pt x="69322" y="119728"/>
                  </a:lnTo>
                  <a:lnTo>
                    <a:pt x="67089" y="120111"/>
                  </a:lnTo>
                  <a:lnTo>
                    <a:pt x="64896" y="120519"/>
                  </a:lnTo>
                  <a:lnTo>
                    <a:pt x="62744" y="120938"/>
                  </a:lnTo>
                  <a:lnTo>
                    <a:pt x="60644" y="121370"/>
                  </a:lnTo>
                  <a:lnTo>
                    <a:pt x="58596" y="121813"/>
                  </a:lnTo>
                  <a:lnTo>
                    <a:pt x="58567" y="121034"/>
                  </a:lnTo>
                  <a:lnTo>
                    <a:pt x="58561" y="120627"/>
                  </a:lnTo>
                  <a:lnTo>
                    <a:pt x="58555" y="120207"/>
                  </a:lnTo>
                  <a:lnTo>
                    <a:pt x="58555" y="119788"/>
                  </a:lnTo>
                  <a:lnTo>
                    <a:pt x="58561" y="119356"/>
                  </a:lnTo>
                  <a:lnTo>
                    <a:pt x="58567" y="118925"/>
                  </a:lnTo>
                  <a:lnTo>
                    <a:pt x="58579" y="118481"/>
                  </a:lnTo>
                  <a:lnTo>
                    <a:pt x="58596" y="118038"/>
                  </a:lnTo>
                  <a:lnTo>
                    <a:pt x="58613" y="117582"/>
                  </a:lnTo>
                  <a:lnTo>
                    <a:pt x="58642" y="117127"/>
                  </a:lnTo>
                  <a:lnTo>
                    <a:pt x="58677" y="116659"/>
                  </a:lnTo>
                  <a:lnTo>
                    <a:pt x="58712" y="116192"/>
                  </a:lnTo>
                  <a:lnTo>
                    <a:pt x="58758" y="115712"/>
                  </a:lnTo>
                  <a:lnTo>
                    <a:pt x="58805" y="115245"/>
                  </a:lnTo>
                  <a:lnTo>
                    <a:pt x="58863" y="114765"/>
                  </a:lnTo>
                  <a:lnTo>
                    <a:pt x="58927" y="114274"/>
                  </a:lnTo>
                  <a:lnTo>
                    <a:pt x="58996" y="113795"/>
                  </a:lnTo>
                  <a:lnTo>
                    <a:pt x="59072" y="113303"/>
                  </a:lnTo>
                  <a:lnTo>
                    <a:pt x="59159" y="112812"/>
                  </a:lnTo>
                  <a:lnTo>
                    <a:pt x="59252" y="112320"/>
                  </a:lnTo>
                  <a:lnTo>
                    <a:pt x="59350" y="111829"/>
                  </a:lnTo>
                  <a:lnTo>
                    <a:pt x="59460" y="111337"/>
                  </a:lnTo>
                  <a:lnTo>
                    <a:pt x="59576" y="110834"/>
                  </a:lnTo>
                  <a:lnTo>
                    <a:pt x="59704" y="110343"/>
                  </a:lnTo>
                  <a:lnTo>
                    <a:pt x="59837" y="109851"/>
                  </a:lnTo>
                  <a:lnTo>
                    <a:pt x="59977" y="109348"/>
                  </a:lnTo>
                  <a:lnTo>
                    <a:pt x="60133" y="108856"/>
                  </a:lnTo>
                  <a:lnTo>
                    <a:pt x="60296" y="108365"/>
                  </a:lnTo>
                  <a:lnTo>
                    <a:pt x="60464" y="107874"/>
                  </a:lnTo>
                  <a:lnTo>
                    <a:pt x="60650" y="107382"/>
                  </a:lnTo>
                  <a:lnTo>
                    <a:pt x="60841" y="106903"/>
                  </a:lnTo>
                  <a:lnTo>
                    <a:pt x="60969" y="106591"/>
                  </a:lnTo>
                  <a:lnTo>
                    <a:pt x="61102" y="106279"/>
                  </a:lnTo>
                  <a:lnTo>
                    <a:pt x="61247" y="105956"/>
                  </a:lnTo>
                  <a:lnTo>
                    <a:pt x="61392" y="105644"/>
                  </a:lnTo>
                  <a:lnTo>
                    <a:pt x="61543" y="105321"/>
                  </a:lnTo>
                  <a:lnTo>
                    <a:pt x="61705" y="105009"/>
                  </a:lnTo>
                  <a:lnTo>
                    <a:pt x="61868" y="104685"/>
                  </a:lnTo>
                  <a:lnTo>
                    <a:pt x="62042" y="104362"/>
                  </a:lnTo>
                  <a:lnTo>
                    <a:pt x="62222" y="104038"/>
                  </a:lnTo>
                  <a:lnTo>
                    <a:pt x="62407" y="103714"/>
                  </a:lnTo>
                  <a:lnTo>
                    <a:pt x="62599" y="103391"/>
                  </a:lnTo>
                  <a:lnTo>
                    <a:pt x="62796" y="103067"/>
                  </a:lnTo>
                  <a:lnTo>
                    <a:pt x="63005" y="102744"/>
                  </a:lnTo>
                  <a:lnTo>
                    <a:pt x="63214" y="102420"/>
                  </a:lnTo>
                  <a:lnTo>
                    <a:pt x="63434" y="102096"/>
                  </a:lnTo>
                  <a:lnTo>
                    <a:pt x="63666" y="101773"/>
                  </a:lnTo>
                  <a:lnTo>
                    <a:pt x="63898" y="101437"/>
                  </a:lnTo>
                  <a:lnTo>
                    <a:pt x="64142" y="101125"/>
                  </a:lnTo>
                  <a:lnTo>
                    <a:pt x="64397" y="100802"/>
                  </a:lnTo>
                  <a:lnTo>
                    <a:pt x="64652" y="100478"/>
                  </a:lnTo>
                  <a:lnTo>
                    <a:pt x="64925" y="100155"/>
                  </a:lnTo>
                  <a:lnTo>
                    <a:pt x="65197" y="99843"/>
                  </a:lnTo>
                  <a:lnTo>
                    <a:pt x="65482" y="99519"/>
                  </a:lnTo>
                  <a:lnTo>
                    <a:pt x="65778" y="99208"/>
                  </a:lnTo>
                  <a:lnTo>
                    <a:pt x="66073" y="98896"/>
                  </a:lnTo>
                  <a:lnTo>
                    <a:pt x="66387" y="98584"/>
                  </a:lnTo>
                  <a:lnTo>
                    <a:pt x="66706" y="98273"/>
                  </a:lnTo>
                  <a:lnTo>
                    <a:pt x="67031" y="97973"/>
                  </a:lnTo>
                  <a:lnTo>
                    <a:pt x="67367" y="97673"/>
                  </a:lnTo>
                  <a:lnTo>
                    <a:pt x="67715" y="97374"/>
                  </a:lnTo>
                  <a:lnTo>
                    <a:pt x="68069" y="97074"/>
                  </a:lnTo>
                  <a:lnTo>
                    <a:pt x="68434" y="96775"/>
                  </a:lnTo>
                  <a:lnTo>
                    <a:pt x="68811" y="96487"/>
                  </a:lnTo>
                  <a:lnTo>
                    <a:pt x="69194" y="96199"/>
                  </a:lnTo>
                  <a:lnTo>
                    <a:pt x="69589" y="95924"/>
                  </a:lnTo>
                  <a:lnTo>
                    <a:pt x="69995" y="95648"/>
                  </a:lnTo>
                  <a:lnTo>
                    <a:pt x="70407" y="95372"/>
                  </a:lnTo>
                  <a:lnTo>
                    <a:pt x="70830" y="95097"/>
                  </a:lnTo>
                  <a:lnTo>
                    <a:pt x="71265" y="94833"/>
                  </a:lnTo>
                  <a:lnTo>
                    <a:pt x="71712" y="94581"/>
                  </a:lnTo>
                  <a:lnTo>
                    <a:pt x="72164" y="94317"/>
                  </a:lnTo>
                  <a:lnTo>
                    <a:pt x="72634" y="94066"/>
                  </a:lnTo>
                  <a:lnTo>
                    <a:pt x="73110" y="93826"/>
                  </a:lnTo>
                  <a:lnTo>
                    <a:pt x="73597" y="93586"/>
                  </a:lnTo>
                  <a:lnTo>
                    <a:pt x="74096" y="93359"/>
                  </a:lnTo>
                  <a:lnTo>
                    <a:pt x="74607" y="93131"/>
                  </a:lnTo>
                  <a:lnTo>
                    <a:pt x="75129" y="92903"/>
                  </a:lnTo>
                  <a:lnTo>
                    <a:pt x="75662" y="92699"/>
                  </a:lnTo>
                  <a:lnTo>
                    <a:pt x="76208" y="92484"/>
                  </a:lnTo>
                  <a:lnTo>
                    <a:pt x="76765" y="92280"/>
                  </a:lnTo>
                  <a:lnTo>
                    <a:pt x="77333" y="92088"/>
                  </a:lnTo>
                  <a:lnTo>
                    <a:pt x="77913" y="91908"/>
                  </a:lnTo>
                  <a:lnTo>
                    <a:pt x="78505" y="91728"/>
                  </a:lnTo>
                  <a:lnTo>
                    <a:pt x="79108" y="91549"/>
                  </a:lnTo>
                  <a:lnTo>
                    <a:pt x="79729" y="91381"/>
                  </a:lnTo>
                  <a:lnTo>
                    <a:pt x="80355" y="91225"/>
                  </a:lnTo>
                  <a:lnTo>
                    <a:pt x="80999" y="91081"/>
                  </a:lnTo>
                  <a:lnTo>
                    <a:pt x="81655" y="90937"/>
                  </a:lnTo>
                  <a:lnTo>
                    <a:pt x="82322" y="90806"/>
                  </a:lnTo>
                  <a:lnTo>
                    <a:pt x="83001" y="90686"/>
                  </a:lnTo>
                  <a:lnTo>
                    <a:pt x="83697" y="90566"/>
                  </a:lnTo>
                  <a:lnTo>
                    <a:pt x="84404" y="90458"/>
                  </a:lnTo>
                  <a:lnTo>
                    <a:pt x="85124" y="90362"/>
                  </a:lnTo>
                  <a:lnTo>
                    <a:pt x="85855" y="90278"/>
                  </a:lnTo>
                  <a:lnTo>
                    <a:pt x="86586" y="90194"/>
                  </a:lnTo>
                  <a:lnTo>
                    <a:pt x="87328" y="90134"/>
                  </a:lnTo>
                  <a:lnTo>
                    <a:pt x="88076" y="90074"/>
                  </a:lnTo>
                  <a:lnTo>
                    <a:pt x="88831" y="90026"/>
                  </a:lnTo>
                  <a:lnTo>
                    <a:pt x="89596" y="89991"/>
                  </a:lnTo>
                  <a:lnTo>
                    <a:pt x="90374" y="89955"/>
                  </a:lnTo>
                  <a:lnTo>
                    <a:pt x="91151" y="89943"/>
                  </a:lnTo>
                  <a:lnTo>
                    <a:pt x="91940" y="89931"/>
                  </a:lnTo>
                  <a:close/>
                  <a:moveTo>
                    <a:pt x="96209" y="238472"/>
                  </a:moveTo>
                  <a:lnTo>
                    <a:pt x="96731" y="239239"/>
                  </a:lnTo>
                  <a:lnTo>
                    <a:pt x="97259" y="239994"/>
                  </a:lnTo>
                  <a:lnTo>
                    <a:pt x="97793" y="240726"/>
                  </a:lnTo>
                  <a:lnTo>
                    <a:pt x="98327" y="241457"/>
                  </a:lnTo>
                  <a:lnTo>
                    <a:pt x="98866" y="242152"/>
                  </a:lnTo>
                  <a:lnTo>
                    <a:pt x="99412" y="242847"/>
                  </a:lnTo>
                  <a:lnTo>
                    <a:pt x="99957" y="243518"/>
                  </a:lnTo>
                  <a:lnTo>
                    <a:pt x="100508" y="244166"/>
                  </a:lnTo>
                  <a:lnTo>
                    <a:pt x="101059" y="244801"/>
                  </a:lnTo>
                  <a:lnTo>
                    <a:pt x="101616" y="245424"/>
                  </a:lnTo>
                  <a:lnTo>
                    <a:pt x="102173" y="246035"/>
                  </a:lnTo>
                  <a:lnTo>
                    <a:pt x="102735" y="246623"/>
                  </a:lnTo>
                  <a:lnTo>
                    <a:pt x="103304" y="247198"/>
                  </a:lnTo>
                  <a:lnTo>
                    <a:pt x="103872" y="247761"/>
                  </a:lnTo>
                  <a:lnTo>
                    <a:pt x="104441" y="248301"/>
                  </a:lnTo>
                  <a:lnTo>
                    <a:pt x="105015" y="248840"/>
                  </a:lnTo>
                  <a:lnTo>
                    <a:pt x="105595" y="249355"/>
                  </a:lnTo>
                  <a:lnTo>
                    <a:pt x="106170" y="249847"/>
                  </a:lnTo>
                  <a:lnTo>
                    <a:pt x="106756" y="250338"/>
                  </a:lnTo>
                  <a:lnTo>
                    <a:pt x="107336" y="250806"/>
                  </a:lnTo>
                  <a:lnTo>
                    <a:pt x="107922" y="251261"/>
                  </a:lnTo>
                  <a:lnTo>
                    <a:pt x="108507" y="251705"/>
                  </a:lnTo>
                  <a:lnTo>
                    <a:pt x="109099" y="252136"/>
                  </a:lnTo>
                  <a:lnTo>
                    <a:pt x="109691" y="252556"/>
                  </a:lnTo>
                  <a:lnTo>
                    <a:pt x="110282" y="252963"/>
                  </a:lnTo>
                  <a:lnTo>
                    <a:pt x="110880" y="253347"/>
                  </a:lnTo>
                  <a:lnTo>
                    <a:pt x="111477" y="253718"/>
                  </a:lnTo>
                  <a:lnTo>
                    <a:pt x="112075" y="254090"/>
                  </a:lnTo>
                  <a:lnTo>
                    <a:pt x="112672" y="254437"/>
                  </a:lnTo>
                  <a:lnTo>
                    <a:pt x="113270" y="254773"/>
                  </a:lnTo>
                  <a:lnTo>
                    <a:pt x="113873" y="255097"/>
                  </a:lnTo>
                  <a:lnTo>
                    <a:pt x="114477" y="255408"/>
                  </a:lnTo>
                  <a:lnTo>
                    <a:pt x="115080" y="255708"/>
                  </a:lnTo>
                  <a:lnTo>
                    <a:pt x="115683" y="255996"/>
                  </a:lnTo>
                  <a:lnTo>
                    <a:pt x="116286" y="256283"/>
                  </a:lnTo>
                  <a:lnTo>
                    <a:pt x="116890" y="256547"/>
                  </a:lnTo>
                  <a:lnTo>
                    <a:pt x="117499" y="256799"/>
                  </a:lnTo>
                  <a:lnTo>
                    <a:pt x="118102" y="257038"/>
                  </a:lnTo>
                  <a:lnTo>
                    <a:pt x="118711" y="257266"/>
                  </a:lnTo>
                  <a:lnTo>
                    <a:pt x="119315" y="257494"/>
                  </a:lnTo>
                  <a:lnTo>
                    <a:pt x="119924" y="257698"/>
                  </a:lnTo>
                  <a:lnTo>
                    <a:pt x="120527" y="257889"/>
                  </a:lnTo>
                  <a:lnTo>
                    <a:pt x="121136" y="258081"/>
                  </a:lnTo>
                  <a:lnTo>
                    <a:pt x="121739" y="258261"/>
                  </a:lnTo>
                  <a:lnTo>
                    <a:pt x="122348" y="258429"/>
                  </a:lnTo>
                  <a:lnTo>
                    <a:pt x="122952" y="258585"/>
                  </a:lnTo>
                  <a:lnTo>
                    <a:pt x="123555" y="258728"/>
                  </a:lnTo>
                  <a:lnTo>
                    <a:pt x="124158" y="258872"/>
                  </a:lnTo>
                  <a:lnTo>
                    <a:pt x="124762" y="258992"/>
                  </a:lnTo>
                  <a:lnTo>
                    <a:pt x="125365" y="259112"/>
                  </a:lnTo>
                  <a:lnTo>
                    <a:pt x="125968" y="259220"/>
                  </a:lnTo>
                  <a:lnTo>
                    <a:pt x="126572" y="259328"/>
                  </a:lnTo>
                  <a:lnTo>
                    <a:pt x="127169" y="259412"/>
                  </a:lnTo>
                  <a:lnTo>
                    <a:pt x="127767" y="259496"/>
                  </a:lnTo>
                  <a:lnTo>
                    <a:pt x="128364" y="259567"/>
                  </a:lnTo>
                  <a:lnTo>
                    <a:pt x="128962" y="259639"/>
                  </a:lnTo>
                  <a:lnTo>
                    <a:pt x="129553" y="259687"/>
                  </a:lnTo>
                  <a:lnTo>
                    <a:pt x="130145" y="259735"/>
                  </a:lnTo>
                  <a:lnTo>
                    <a:pt x="130737" y="259783"/>
                  </a:lnTo>
                  <a:lnTo>
                    <a:pt x="131323" y="259819"/>
                  </a:lnTo>
                  <a:lnTo>
                    <a:pt x="131908" y="259843"/>
                  </a:lnTo>
                  <a:lnTo>
                    <a:pt x="132494" y="259855"/>
                  </a:lnTo>
                  <a:lnTo>
                    <a:pt x="133655" y="259867"/>
                  </a:lnTo>
                  <a:lnTo>
                    <a:pt x="134745" y="259855"/>
                  </a:lnTo>
                  <a:lnTo>
                    <a:pt x="135830" y="259819"/>
                  </a:lnTo>
                  <a:lnTo>
                    <a:pt x="136903" y="259759"/>
                  </a:lnTo>
                  <a:lnTo>
                    <a:pt x="137965" y="259687"/>
                  </a:lnTo>
                  <a:lnTo>
                    <a:pt x="139015" y="259579"/>
                  </a:lnTo>
                  <a:lnTo>
                    <a:pt x="140053" y="259460"/>
                  </a:lnTo>
                  <a:lnTo>
                    <a:pt x="141074" y="259328"/>
                  </a:lnTo>
                  <a:lnTo>
                    <a:pt x="142089" y="259172"/>
                  </a:lnTo>
                  <a:lnTo>
                    <a:pt x="143087" y="258992"/>
                  </a:lnTo>
                  <a:lnTo>
                    <a:pt x="144067" y="258812"/>
                  </a:lnTo>
                  <a:lnTo>
                    <a:pt x="145036" y="258609"/>
                  </a:lnTo>
                  <a:lnTo>
                    <a:pt x="145987" y="258393"/>
                  </a:lnTo>
                  <a:lnTo>
                    <a:pt x="146921" y="258165"/>
                  </a:lnTo>
                  <a:lnTo>
                    <a:pt x="147838" y="257937"/>
                  </a:lnTo>
                  <a:lnTo>
                    <a:pt x="148737" y="257686"/>
                  </a:lnTo>
                  <a:lnTo>
                    <a:pt x="149613" y="257434"/>
                  </a:lnTo>
                  <a:lnTo>
                    <a:pt x="149514" y="258908"/>
                  </a:lnTo>
                  <a:lnTo>
                    <a:pt x="149404" y="260371"/>
                  </a:lnTo>
                  <a:lnTo>
                    <a:pt x="149288" y="261821"/>
                  </a:lnTo>
                  <a:lnTo>
                    <a:pt x="149166" y="263283"/>
                  </a:lnTo>
                  <a:lnTo>
                    <a:pt x="149044" y="264733"/>
                  </a:lnTo>
                  <a:lnTo>
                    <a:pt x="148911" y="266184"/>
                  </a:lnTo>
                  <a:lnTo>
                    <a:pt x="148778" y="267622"/>
                  </a:lnTo>
                  <a:lnTo>
                    <a:pt x="148633" y="269060"/>
                  </a:lnTo>
                  <a:lnTo>
                    <a:pt x="148488" y="270487"/>
                  </a:lnTo>
                  <a:lnTo>
                    <a:pt x="148331" y="271925"/>
                  </a:lnTo>
                  <a:lnTo>
                    <a:pt x="148174" y="273339"/>
                  </a:lnTo>
                  <a:lnTo>
                    <a:pt x="148006" y="274766"/>
                  </a:lnTo>
                  <a:lnTo>
                    <a:pt x="147838" y="276168"/>
                  </a:lnTo>
                  <a:lnTo>
                    <a:pt x="147664" y="277582"/>
                  </a:lnTo>
                  <a:lnTo>
                    <a:pt x="147484" y="278985"/>
                  </a:lnTo>
                  <a:lnTo>
                    <a:pt x="147298" y="280375"/>
                  </a:lnTo>
                  <a:lnTo>
                    <a:pt x="147107" y="281765"/>
                  </a:lnTo>
                  <a:lnTo>
                    <a:pt x="146910" y="283156"/>
                  </a:lnTo>
                  <a:lnTo>
                    <a:pt x="146707" y="284534"/>
                  </a:lnTo>
                  <a:lnTo>
                    <a:pt x="146498" y="285913"/>
                  </a:lnTo>
                  <a:lnTo>
                    <a:pt x="146283" y="287279"/>
                  </a:lnTo>
                  <a:lnTo>
                    <a:pt x="146069" y="288633"/>
                  </a:lnTo>
                  <a:lnTo>
                    <a:pt x="145842" y="289988"/>
                  </a:lnTo>
                  <a:lnTo>
                    <a:pt x="145616" y="291342"/>
                  </a:lnTo>
                  <a:lnTo>
                    <a:pt x="145378" y="292685"/>
                  </a:lnTo>
                  <a:lnTo>
                    <a:pt x="145140" y="294015"/>
                  </a:lnTo>
                  <a:lnTo>
                    <a:pt x="144897" y="295345"/>
                  </a:lnTo>
                  <a:lnTo>
                    <a:pt x="144647" y="296676"/>
                  </a:lnTo>
                  <a:lnTo>
                    <a:pt x="144392" y="297994"/>
                  </a:lnTo>
                  <a:lnTo>
                    <a:pt x="144131" y="299301"/>
                  </a:lnTo>
                  <a:lnTo>
                    <a:pt x="143864" y="300595"/>
                  </a:lnTo>
                  <a:lnTo>
                    <a:pt x="143597" y="301890"/>
                  </a:lnTo>
                  <a:lnTo>
                    <a:pt x="143319" y="303184"/>
                  </a:lnTo>
                  <a:lnTo>
                    <a:pt x="143040" y="304467"/>
                  </a:lnTo>
                  <a:lnTo>
                    <a:pt x="142756" y="305737"/>
                  </a:lnTo>
                  <a:lnTo>
                    <a:pt x="142460" y="307008"/>
                  </a:lnTo>
                  <a:lnTo>
                    <a:pt x="142165" y="308266"/>
                  </a:lnTo>
                  <a:lnTo>
                    <a:pt x="141869" y="309513"/>
                  </a:lnTo>
                  <a:lnTo>
                    <a:pt x="141561" y="310759"/>
                  </a:lnTo>
                  <a:lnTo>
                    <a:pt x="141248" y="311994"/>
                  </a:lnTo>
                  <a:lnTo>
                    <a:pt x="140935" y="313216"/>
                  </a:lnTo>
                  <a:lnTo>
                    <a:pt x="140616" y="314439"/>
                  </a:lnTo>
                  <a:lnTo>
                    <a:pt x="140291" y="315650"/>
                  </a:lnTo>
                  <a:lnTo>
                    <a:pt x="139960" y="316848"/>
                  </a:lnTo>
                  <a:lnTo>
                    <a:pt x="139624" y="318047"/>
                  </a:lnTo>
                  <a:lnTo>
                    <a:pt x="139287" y="319233"/>
                  </a:lnTo>
                  <a:lnTo>
                    <a:pt x="138939" y="320408"/>
                  </a:lnTo>
                  <a:lnTo>
                    <a:pt x="138591" y="321571"/>
                  </a:lnTo>
                  <a:lnTo>
                    <a:pt x="138237" y="322733"/>
                  </a:lnTo>
                  <a:lnTo>
                    <a:pt x="137878" y="323884"/>
                  </a:lnTo>
                  <a:lnTo>
                    <a:pt x="137512" y="325023"/>
                  </a:lnTo>
                  <a:lnTo>
                    <a:pt x="137147" y="326161"/>
                  </a:lnTo>
                  <a:lnTo>
                    <a:pt x="136770" y="327276"/>
                  </a:lnTo>
                  <a:lnTo>
                    <a:pt x="136393" y="328391"/>
                  </a:lnTo>
                  <a:lnTo>
                    <a:pt x="136010" y="329505"/>
                  </a:lnTo>
                  <a:lnTo>
                    <a:pt x="135621" y="330596"/>
                  </a:lnTo>
                  <a:lnTo>
                    <a:pt x="135232" y="331675"/>
                  </a:lnTo>
                  <a:lnTo>
                    <a:pt x="134838" y="332754"/>
                  </a:lnTo>
                  <a:lnTo>
                    <a:pt x="134432" y="333820"/>
                  </a:lnTo>
                  <a:lnTo>
                    <a:pt x="134026" y="334875"/>
                  </a:lnTo>
                  <a:lnTo>
                    <a:pt x="133620" y="335930"/>
                  </a:lnTo>
                  <a:lnTo>
                    <a:pt x="133202" y="336961"/>
                  </a:lnTo>
                  <a:lnTo>
                    <a:pt x="132784" y="337991"/>
                  </a:lnTo>
                  <a:lnTo>
                    <a:pt x="132361" y="338998"/>
                  </a:lnTo>
                  <a:lnTo>
                    <a:pt x="131891" y="340101"/>
                  </a:lnTo>
                  <a:lnTo>
                    <a:pt x="131415" y="341192"/>
                  </a:lnTo>
                  <a:lnTo>
                    <a:pt x="130940" y="342258"/>
                  </a:lnTo>
                  <a:lnTo>
                    <a:pt x="130458" y="343313"/>
                  </a:lnTo>
                  <a:lnTo>
                    <a:pt x="129971" y="344344"/>
                  </a:lnTo>
                  <a:lnTo>
                    <a:pt x="129484" y="345375"/>
                  </a:lnTo>
                  <a:lnTo>
                    <a:pt x="128991" y="346370"/>
                  </a:lnTo>
                  <a:lnTo>
                    <a:pt x="128492" y="347364"/>
                  </a:lnTo>
                  <a:lnTo>
                    <a:pt x="127993" y="348335"/>
                  </a:lnTo>
                  <a:lnTo>
                    <a:pt x="127488" y="349294"/>
                  </a:lnTo>
                  <a:lnTo>
                    <a:pt x="126978" y="350241"/>
                  </a:lnTo>
                  <a:lnTo>
                    <a:pt x="126467" y="351164"/>
                  </a:lnTo>
                  <a:lnTo>
                    <a:pt x="125951" y="352075"/>
                  </a:lnTo>
                  <a:lnTo>
                    <a:pt x="125435" y="352962"/>
                  </a:lnTo>
                  <a:lnTo>
                    <a:pt x="124907" y="353849"/>
                  </a:lnTo>
                  <a:lnTo>
                    <a:pt x="124385" y="354700"/>
                  </a:lnTo>
                  <a:lnTo>
                    <a:pt x="123857" y="355551"/>
                  </a:lnTo>
                  <a:lnTo>
                    <a:pt x="123323" y="356378"/>
                  </a:lnTo>
                  <a:lnTo>
                    <a:pt x="122784" y="357193"/>
                  </a:lnTo>
                  <a:lnTo>
                    <a:pt x="122250" y="357984"/>
                  </a:lnTo>
                  <a:lnTo>
                    <a:pt x="121705" y="358763"/>
                  </a:lnTo>
                  <a:lnTo>
                    <a:pt x="121159" y="359518"/>
                  </a:lnTo>
                  <a:lnTo>
                    <a:pt x="120614" y="360261"/>
                  </a:lnTo>
                  <a:lnTo>
                    <a:pt x="120063" y="360992"/>
                  </a:lnTo>
                  <a:lnTo>
                    <a:pt x="119506" y="361700"/>
                  </a:lnTo>
                  <a:lnTo>
                    <a:pt x="118949" y="362395"/>
                  </a:lnTo>
                  <a:lnTo>
                    <a:pt x="118392" y="363078"/>
                  </a:lnTo>
                  <a:lnTo>
                    <a:pt x="117830" y="363737"/>
                  </a:lnTo>
                  <a:lnTo>
                    <a:pt x="117261" y="364372"/>
                  </a:lnTo>
                  <a:lnTo>
                    <a:pt x="116693" y="364996"/>
                  </a:lnTo>
                  <a:lnTo>
                    <a:pt x="116124" y="365607"/>
                  </a:lnTo>
                  <a:lnTo>
                    <a:pt x="115550" y="366194"/>
                  </a:lnTo>
                  <a:lnTo>
                    <a:pt x="114975" y="366770"/>
                  </a:lnTo>
                  <a:lnTo>
                    <a:pt x="114401" y="367333"/>
                  </a:lnTo>
                  <a:lnTo>
                    <a:pt x="113815" y="367872"/>
                  </a:lnTo>
                  <a:lnTo>
                    <a:pt x="113235" y="368388"/>
                  </a:lnTo>
                  <a:lnTo>
                    <a:pt x="112649" y="368891"/>
                  </a:lnTo>
                  <a:lnTo>
                    <a:pt x="112063" y="369383"/>
                  </a:lnTo>
                  <a:lnTo>
                    <a:pt x="111477" y="369850"/>
                  </a:lnTo>
                  <a:lnTo>
                    <a:pt x="110886" y="370293"/>
                  </a:lnTo>
                  <a:lnTo>
                    <a:pt x="110288" y="370737"/>
                  </a:lnTo>
                  <a:lnTo>
                    <a:pt x="109697" y="371144"/>
                  </a:lnTo>
                  <a:lnTo>
                    <a:pt x="109099" y="371540"/>
                  </a:lnTo>
                  <a:lnTo>
                    <a:pt x="108502" y="371924"/>
                  </a:lnTo>
                  <a:lnTo>
                    <a:pt x="107898" y="372283"/>
                  </a:lnTo>
                  <a:lnTo>
                    <a:pt x="107295" y="372631"/>
                  </a:lnTo>
                  <a:lnTo>
                    <a:pt x="106692" y="372954"/>
                  </a:lnTo>
                  <a:lnTo>
                    <a:pt x="106088" y="373266"/>
                  </a:lnTo>
                  <a:lnTo>
                    <a:pt x="105479" y="373554"/>
                  </a:lnTo>
                  <a:lnTo>
                    <a:pt x="104870" y="373817"/>
                  </a:lnTo>
                  <a:lnTo>
                    <a:pt x="104261" y="374081"/>
                  </a:lnTo>
                  <a:lnTo>
                    <a:pt x="103646" y="374309"/>
                  </a:lnTo>
                  <a:lnTo>
                    <a:pt x="103031" y="374524"/>
                  </a:lnTo>
                  <a:lnTo>
                    <a:pt x="102416" y="374728"/>
                  </a:lnTo>
                  <a:lnTo>
                    <a:pt x="101801" y="374896"/>
                  </a:lnTo>
                  <a:lnTo>
                    <a:pt x="101187" y="375064"/>
                  </a:lnTo>
                  <a:lnTo>
                    <a:pt x="100566" y="375208"/>
                  </a:lnTo>
                  <a:lnTo>
                    <a:pt x="99945" y="375328"/>
                  </a:lnTo>
                  <a:lnTo>
                    <a:pt x="99324" y="375435"/>
                  </a:lnTo>
                  <a:lnTo>
                    <a:pt x="98704" y="375519"/>
                  </a:lnTo>
                  <a:lnTo>
                    <a:pt x="98083" y="375579"/>
                  </a:lnTo>
                  <a:lnTo>
                    <a:pt x="97457" y="375627"/>
                  </a:lnTo>
                  <a:lnTo>
                    <a:pt x="96836" y="375663"/>
                  </a:lnTo>
                  <a:lnTo>
                    <a:pt x="95583" y="375663"/>
                  </a:lnTo>
                  <a:lnTo>
                    <a:pt x="94956" y="375627"/>
                  </a:lnTo>
                  <a:lnTo>
                    <a:pt x="94336" y="375579"/>
                  </a:lnTo>
                  <a:lnTo>
                    <a:pt x="93709" y="375519"/>
                  </a:lnTo>
                  <a:lnTo>
                    <a:pt x="93088" y="375423"/>
                  </a:lnTo>
                  <a:lnTo>
                    <a:pt x="92468" y="375328"/>
                  </a:lnTo>
                  <a:lnTo>
                    <a:pt x="91847" y="375208"/>
                  </a:lnTo>
                  <a:lnTo>
                    <a:pt x="91226" y="375064"/>
                  </a:lnTo>
                  <a:lnTo>
                    <a:pt x="90606" y="374896"/>
                  </a:lnTo>
                  <a:lnTo>
                    <a:pt x="89991" y="374716"/>
                  </a:lnTo>
                  <a:lnTo>
                    <a:pt x="89376" y="374524"/>
                  </a:lnTo>
                  <a:lnTo>
                    <a:pt x="88761" y="374309"/>
                  </a:lnTo>
                  <a:lnTo>
                    <a:pt x="88146" y="374069"/>
                  </a:lnTo>
                  <a:lnTo>
                    <a:pt x="87537" y="373817"/>
                  </a:lnTo>
                  <a:lnTo>
                    <a:pt x="86928" y="373542"/>
                  </a:lnTo>
                  <a:lnTo>
                    <a:pt x="86319" y="373254"/>
                  </a:lnTo>
                  <a:lnTo>
                    <a:pt x="85710" y="372954"/>
                  </a:lnTo>
                  <a:lnTo>
                    <a:pt x="85106" y="372619"/>
                  </a:lnTo>
                  <a:lnTo>
                    <a:pt x="84503" y="372283"/>
                  </a:lnTo>
                  <a:lnTo>
                    <a:pt x="83900" y="371912"/>
                  </a:lnTo>
                  <a:lnTo>
                    <a:pt x="83302" y="371540"/>
                  </a:lnTo>
                  <a:lnTo>
                    <a:pt x="82705" y="371132"/>
                  </a:lnTo>
                  <a:lnTo>
                    <a:pt x="82107" y="370725"/>
                  </a:lnTo>
                  <a:lnTo>
                    <a:pt x="81516" y="370281"/>
                  </a:lnTo>
                  <a:lnTo>
                    <a:pt x="80924" y="369838"/>
                  </a:lnTo>
                  <a:lnTo>
                    <a:pt x="80332" y="369371"/>
                  </a:lnTo>
                  <a:lnTo>
                    <a:pt x="79746" y="368879"/>
                  </a:lnTo>
                  <a:lnTo>
                    <a:pt x="79160" y="368376"/>
                  </a:lnTo>
                  <a:lnTo>
                    <a:pt x="78580" y="367848"/>
                  </a:lnTo>
                  <a:lnTo>
                    <a:pt x="77994" y="367309"/>
                  </a:lnTo>
                  <a:lnTo>
                    <a:pt x="77420" y="366758"/>
                  </a:lnTo>
                  <a:lnTo>
                    <a:pt x="76840" y="366182"/>
                  </a:lnTo>
                  <a:lnTo>
                    <a:pt x="76272" y="365583"/>
                  </a:lnTo>
                  <a:lnTo>
                    <a:pt x="75697" y="364972"/>
                  </a:lnTo>
                  <a:lnTo>
                    <a:pt x="75129" y="364348"/>
                  </a:lnTo>
                  <a:lnTo>
                    <a:pt x="74566" y="363701"/>
                  </a:lnTo>
                  <a:lnTo>
                    <a:pt x="74003" y="363042"/>
                  </a:lnTo>
                  <a:lnTo>
                    <a:pt x="73441" y="362359"/>
                  </a:lnTo>
                  <a:lnTo>
                    <a:pt x="72884" y="361664"/>
                  </a:lnTo>
                  <a:lnTo>
                    <a:pt x="72327" y="360956"/>
                  </a:lnTo>
                  <a:lnTo>
                    <a:pt x="71776" y="360225"/>
                  </a:lnTo>
                  <a:lnTo>
                    <a:pt x="71230" y="359482"/>
                  </a:lnTo>
                  <a:lnTo>
                    <a:pt x="70685" y="358715"/>
                  </a:lnTo>
                  <a:lnTo>
                    <a:pt x="70140" y="357936"/>
                  </a:lnTo>
                  <a:lnTo>
                    <a:pt x="69600" y="357145"/>
                  </a:lnTo>
                  <a:lnTo>
                    <a:pt x="69067" y="356330"/>
                  </a:lnTo>
                  <a:lnTo>
                    <a:pt x="68533" y="355503"/>
                  </a:lnTo>
                  <a:lnTo>
                    <a:pt x="67999" y="354652"/>
                  </a:lnTo>
                  <a:lnTo>
                    <a:pt x="67477" y="353789"/>
                  </a:lnTo>
                  <a:lnTo>
                    <a:pt x="66949" y="352914"/>
                  </a:lnTo>
                  <a:lnTo>
                    <a:pt x="66433" y="352015"/>
                  </a:lnTo>
                  <a:lnTo>
                    <a:pt x="65917" y="351104"/>
                  </a:lnTo>
                  <a:lnTo>
                    <a:pt x="65406" y="350169"/>
                  </a:lnTo>
                  <a:lnTo>
                    <a:pt x="64896" y="349234"/>
                  </a:lnTo>
                  <a:lnTo>
                    <a:pt x="64391" y="348275"/>
                  </a:lnTo>
                  <a:lnTo>
                    <a:pt x="63886" y="347292"/>
                  </a:lnTo>
                  <a:lnTo>
                    <a:pt x="63393" y="346298"/>
                  </a:lnTo>
                  <a:lnTo>
                    <a:pt x="62900" y="345291"/>
                  </a:lnTo>
                  <a:lnTo>
                    <a:pt x="62407" y="344272"/>
                  </a:lnTo>
                  <a:lnTo>
                    <a:pt x="61920" y="343229"/>
                  </a:lnTo>
                  <a:lnTo>
                    <a:pt x="61438" y="342174"/>
                  </a:lnTo>
                  <a:lnTo>
                    <a:pt x="60963" y="341096"/>
                  </a:lnTo>
                  <a:lnTo>
                    <a:pt x="60487" y="340017"/>
                  </a:lnTo>
                  <a:lnTo>
                    <a:pt x="60017" y="338902"/>
                  </a:lnTo>
                  <a:lnTo>
                    <a:pt x="59594" y="337895"/>
                  </a:lnTo>
                  <a:lnTo>
                    <a:pt x="59176" y="336865"/>
                  </a:lnTo>
                  <a:lnTo>
                    <a:pt x="58764" y="335834"/>
                  </a:lnTo>
                  <a:lnTo>
                    <a:pt x="58352" y="334791"/>
                  </a:lnTo>
                  <a:lnTo>
                    <a:pt x="57952" y="333724"/>
                  </a:lnTo>
                  <a:lnTo>
                    <a:pt x="57552" y="332670"/>
                  </a:lnTo>
                  <a:lnTo>
                    <a:pt x="57152" y="331591"/>
                  </a:lnTo>
                  <a:lnTo>
                    <a:pt x="56763" y="330500"/>
                  </a:lnTo>
                  <a:lnTo>
                    <a:pt x="56374" y="329409"/>
                  </a:lnTo>
                  <a:lnTo>
                    <a:pt x="55997" y="328307"/>
                  </a:lnTo>
                  <a:lnTo>
                    <a:pt x="55620" y="327192"/>
                  </a:lnTo>
                  <a:lnTo>
                    <a:pt x="55243" y="326065"/>
                  </a:lnTo>
                  <a:lnTo>
                    <a:pt x="54878" y="324939"/>
                  </a:lnTo>
                  <a:lnTo>
                    <a:pt x="54512" y="323800"/>
                  </a:lnTo>
                  <a:lnTo>
                    <a:pt x="54158" y="322649"/>
                  </a:lnTo>
                  <a:lnTo>
                    <a:pt x="53804" y="321487"/>
                  </a:lnTo>
                  <a:lnTo>
                    <a:pt x="53456" y="320324"/>
                  </a:lnTo>
                  <a:lnTo>
                    <a:pt x="53108" y="319150"/>
                  </a:lnTo>
                  <a:lnTo>
                    <a:pt x="52772" y="317963"/>
                  </a:lnTo>
                  <a:lnTo>
                    <a:pt x="52435" y="316776"/>
                  </a:lnTo>
                  <a:lnTo>
                    <a:pt x="52105" y="315566"/>
                  </a:lnTo>
                  <a:lnTo>
                    <a:pt x="51786" y="314355"/>
                  </a:lnTo>
                  <a:lnTo>
                    <a:pt x="51461" y="313145"/>
                  </a:lnTo>
                  <a:lnTo>
                    <a:pt x="51148" y="311922"/>
                  </a:lnTo>
                  <a:lnTo>
                    <a:pt x="50840" y="310687"/>
                  </a:lnTo>
                  <a:lnTo>
                    <a:pt x="50533" y="309441"/>
                  </a:lnTo>
                  <a:lnTo>
                    <a:pt x="50237" y="308194"/>
                  </a:lnTo>
                  <a:lnTo>
                    <a:pt x="49941" y="306936"/>
                  </a:lnTo>
                  <a:lnTo>
                    <a:pt x="49651" y="305665"/>
                  </a:lnTo>
                  <a:lnTo>
                    <a:pt x="49367" y="304395"/>
                  </a:lnTo>
                  <a:lnTo>
                    <a:pt x="49082" y="303124"/>
                  </a:lnTo>
                  <a:lnTo>
                    <a:pt x="48810" y="301830"/>
                  </a:lnTo>
                  <a:lnTo>
                    <a:pt x="48543" y="300535"/>
                  </a:lnTo>
                  <a:lnTo>
                    <a:pt x="48276" y="299241"/>
                  </a:lnTo>
                  <a:lnTo>
                    <a:pt x="48015" y="297934"/>
                  </a:lnTo>
                  <a:lnTo>
                    <a:pt x="47760" y="296616"/>
                  </a:lnTo>
                  <a:lnTo>
                    <a:pt x="47510" y="295297"/>
                  </a:lnTo>
                  <a:lnTo>
                    <a:pt x="47267" y="293967"/>
                  </a:lnTo>
                  <a:lnTo>
                    <a:pt x="47029" y="292637"/>
                  </a:lnTo>
                  <a:lnTo>
                    <a:pt x="46797" y="291294"/>
                  </a:lnTo>
                  <a:lnTo>
                    <a:pt x="46571" y="289952"/>
                  </a:lnTo>
                  <a:lnTo>
                    <a:pt x="46344" y="288597"/>
                  </a:lnTo>
                  <a:lnTo>
                    <a:pt x="46130" y="287231"/>
                  </a:lnTo>
                  <a:lnTo>
                    <a:pt x="45915" y="285865"/>
                  </a:lnTo>
                  <a:lnTo>
                    <a:pt x="45706" y="284498"/>
                  </a:lnTo>
                  <a:lnTo>
                    <a:pt x="45503" y="283120"/>
                  </a:lnTo>
                  <a:lnTo>
                    <a:pt x="45312" y="281729"/>
                  </a:lnTo>
                  <a:lnTo>
                    <a:pt x="45120" y="280351"/>
                  </a:lnTo>
                  <a:lnTo>
                    <a:pt x="44935" y="278949"/>
                  </a:lnTo>
                  <a:lnTo>
                    <a:pt x="44749" y="277546"/>
                  </a:lnTo>
                  <a:lnTo>
                    <a:pt x="44575" y="276144"/>
                  </a:lnTo>
                  <a:lnTo>
                    <a:pt x="44407" y="274730"/>
                  </a:lnTo>
                  <a:lnTo>
                    <a:pt x="44244" y="273315"/>
                  </a:lnTo>
                  <a:lnTo>
                    <a:pt x="44082" y="271901"/>
                  </a:lnTo>
                  <a:lnTo>
                    <a:pt x="43931" y="270475"/>
                  </a:lnTo>
                  <a:lnTo>
                    <a:pt x="43786" y="269048"/>
                  </a:lnTo>
                  <a:lnTo>
                    <a:pt x="43641" y="267610"/>
                  </a:lnTo>
                  <a:lnTo>
                    <a:pt x="43508" y="266172"/>
                  </a:lnTo>
                  <a:lnTo>
                    <a:pt x="43374" y="264721"/>
                  </a:lnTo>
                  <a:lnTo>
                    <a:pt x="43247" y="263271"/>
                  </a:lnTo>
                  <a:lnTo>
                    <a:pt x="43131" y="261821"/>
                  </a:lnTo>
                  <a:lnTo>
                    <a:pt x="43015" y="260359"/>
                  </a:lnTo>
                  <a:lnTo>
                    <a:pt x="42904" y="258896"/>
                  </a:lnTo>
                  <a:lnTo>
                    <a:pt x="42806" y="257434"/>
                  </a:lnTo>
                  <a:lnTo>
                    <a:pt x="43485" y="257638"/>
                  </a:lnTo>
                  <a:lnTo>
                    <a:pt x="44181" y="257829"/>
                  </a:lnTo>
                  <a:lnTo>
                    <a:pt x="44888" y="258009"/>
                  </a:lnTo>
                  <a:lnTo>
                    <a:pt x="45602" y="258201"/>
                  </a:lnTo>
                  <a:lnTo>
                    <a:pt x="46327" y="258369"/>
                  </a:lnTo>
                  <a:lnTo>
                    <a:pt x="47070" y="258537"/>
                  </a:lnTo>
                  <a:lnTo>
                    <a:pt x="47812" y="258704"/>
                  </a:lnTo>
                  <a:lnTo>
                    <a:pt x="48572" y="258848"/>
                  </a:lnTo>
                  <a:lnTo>
                    <a:pt x="49338" y="258992"/>
                  </a:lnTo>
                  <a:lnTo>
                    <a:pt x="50115" y="259136"/>
                  </a:lnTo>
                  <a:lnTo>
                    <a:pt x="50898" y="259256"/>
                  </a:lnTo>
                  <a:lnTo>
                    <a:pt x="51687" y="259376"/>
                  </a:lnTo>
                  <a:lnTo>
                    <a:pt x="52488" y="259484"/>
                  </a:lnTo>
                  <a:lnTo>
                    <a:pt x="53300" y="259567"/>
                  </a:lnTo>
                  <a:lnTo>
                    <a:pt x="54112" y="259651"/>
                  </a:lnTo>
                  <a:lnTo>
                    <a:pt x="54936" y="259723"/>
                  </a:lnTo>
                  <a:lnTo>
                    <a:pt x="55765" y="259783"/>
                  </a:lnTo>
                  <a:lnTo>
                    <a:pt x="56600" y="259819"/>
                  </a:lnTo>
                  <a:lnTo>
                    <a:pt x="57442" y="259855"/>
                  </a:lnTo>
                  <a:lnTo>
                    <a:pt x="58289" y="259867"/>
                  </a:lnTo>
                  <a:lnTo>
                    <a:pt x="59141" y="259867"/>
                  </a:lnTo>
                  <a:lnTo>
                    <a:pt x="59994" y="259855"/>
                  </a:lnTo>
                  <a:lnTo>
                    <a:pt x="60858" y="259819"/>
                  </a:lnTo>
                  <a:lnTo>
                    <a:pt x="61723" y="259783"/>
                  </a:lnTo>
                  <a:lnTo>
                    <a:pt x="62599" y="259711"/>
                  </a:lnTo>
                  <a:lnTo>
                    <a:pt x="63469" y="259627"/>
                  </a:lnTo>
                  <a:lnTo>
                    <a:pt x="64351" y="259531"/>
                  </a:lnTo>
                  <a:lnTo>
                    <a:pt x="65226" y="259412"/>
                  </a:lnTo>
                  <a:lnTo>
                    <a:pt x="66114" y="259280"/>
                  </a:lnTo>
                  <a:lnTo>
                    <a:pt x="66996" y="259124"/>
                  </a:lnTo>
                  <a:lnTo>
                    <a:pt x="67883" y="258944"/>
                  </a:lnTo>
                  <a:lnTo>
                    <a:pt x="68777" y="258752"/>
                  </a:lnTo>
                  <a:lnTo>
                    <a:pt x="69670" y="258537"/>
                  </a:lnTo>
                  <a:lnTo>
                    <a:pt x="70558" y="258297"/>
                  </a:lnTo>
                  <a:lnTo>
                    <a:pt x="71451" y="258033"/>
                  </a:lnTo>
                  <a:lnTo>
                    <a:pt x="72344" y="257746"/>
                  </a:lnTo>
                  <a:lnTo>
                    <a:pt x="73238" y="257434"/>
                  </a:lnTo>
                  <a:lnTo>
                    <a:pt x="74131" y="257110"/>
                  </a:lnTo>
                  <a:lnTo>
                    <a:pt x="75024" y="256751"/>
                  </a:lnTo>
                  <a:lnTo>
                    <a:pt x="75918" y="256367"/>
                  </a:lnTo>
                  <a:lnTo>
                    <a:pt x="76811" y="255972"/>
                  </a:lnTo>
                  <a:lnTo>
                    <a:pt x="77699" y="255540"/>
                  </a:lnTo>
                  <a:lnTo>
                    <a:pt x="78586" y="255073"/>
                  </a:lnTo>
                  <a:lnTo>
                    <a:pt x="79468" y="254593"/>
                  </a:lnTo>
                  <a:lnTo>
                    <a:pt x="80355" y="254078"/>
                  </a:lnTo>
                  <a:lnTo>
                    <a:pt x="80796" y="253814"/>
                  </a:lnTo>
                  <a:lnTo>
                    <a:pt x="81231" y="253539"/>
                  </a:lnTo>
                  <a:lnTo>
                    <a:pt x="81672" y="253263"/>
                  </a:lnTo>
                  <a:lnTo>
                    <a:pt x="82107" y="252975"/>
                  </a:lnTo>
                  <a:lnTo>
                    <a:pt x="82548" y="252676"/>
                  </a:lnTo>
                  <a:lnTo>
                    <a:pt x="82983" y="252376"/>
                  </a:lnTo>
                  <a:lnTo>
                    <a:pt x="83418" y="252064"/>
                  </a:lnTo>
                  <a:lnTo>
                    <a:pt x="83853" y="251753"/>
                  </a:lnTo>
                  <a:lnTo>
                    <a:pt x="84283" y="251429"/>
                  </a:lnTo>
                  <a:lnTo>
                    <a:pt x="84718" y="251093"/>
                  </a:lnTo>
                  <a:lnTo>
                    <a:pt x="85147" y="250758"/>
                  </a:lnTo>
                  <a:lnTo>
                    <a:pt x="85576" y="250410"/>
                  </a:lnTo>
                  <a:lnTo>
                    <a:pt x="86006" y="250051"/>
                  </a:lnTo>
                  <a:lnTo>
                    <a:pt x="86435" y="249691"/>
                  </a:lnTo>
                  <a:lnTo>
                    <a:pt x="86858" y="249319"/>
                  </a:lnTo>
                  <a:lnTo>
                    <a:pt x="87288" y="248936"/>
                  </a:lnTo>
                  <a:lnTo>
                    <a:pt x="87705" y="248552"/>
                  </a:lnTo>
                  <a:lnTo>
                    <a:pt x="88129" y="248157"/>
                  </a:lnTo>
                  <a:lnTo>
                    <a:pt x="88552" y="247761"/>
                  </a:lnTo>
                  <a:lnTo>
                    <a:pt x="88970" y="247342"/>
                  </a:lnTo>
                  <a:lnTo>
                    <a:pt x="89387" y="246922"/>
                  </a:lnTo>
                  <a:lnTo>
                    <a:pt x="89805" y="246503"/>
                  </a:lnTo>
                  <a:lnTo>
                    <a:pt x="90217" y="246059"/>
                  </a:lnTo>
                  <a:lnTo>
                    <a:pt x="90629" y="245616"/>
                  </a:lnTo>
                  <a:lnTo>
                    <a:pt x="91041" y="245160"/>
                  </a:lnTo>
                  <a:lnTo>
                    <a:pt x="91447" y="244705"/>
                  </a:lnTo>
                  <a:lnTo>
                    <a:pt x="91859" y="244237"/>
                  </a:lnTo>
                  <a:lnTo>
                    <a:pt x="92265" y="243758"/>
                  </a:lnTo>
                  <a:lnTo>
                    <a:pt x="92665" y="243267"/>
                  </a:lnTo>
                  <a:lnTo>
                    <a:pt x="93071" y="242763"/>
                  </a:lnTo>
                  <a:lnTo>
                    <a:pt x="93466" y="242260"/>
                  </a:lnTo>
                  <a:lnTo>
                    <a:pt x="93866" y="241744"/>
                  </a:lnTo>
                  <a:lnTo>
                    <a:pt x="94260" y="241229"/>
                  </a:lnTo>
                  <a:lnTo>
                    <a:pt x="94655" y="240690"/>
                  </a:lnTo>
                  <a:lnTo>
                    <a:pt x="95049" y="240150"/>
                  </a:lnTo>
                  <a:lnTo>
                    <a:pt x="95438" y="239599"/>
                  </a:lnTo>
                  <a:lnTo>
                    <a:pt x="95827" y="239036"/>
                  </a:lnTo>
                  <a:lnTo>
                    <a:pt x="96209" y="238472"/>
                  </a:lnTo>
                  <a:close/>
                  <a:moveTo>
                    <a:pt x="141213" y="343289"/>
                  </a:moveTo>
                  <a:lnTo>
                    <a:pt x="142060" y="343349"/>
                  </a:lnTo>
                  <a:lnTo>
                    <a:pt x="142907" y="343433"/>
                  </a:lnTo>
                  <a:lnTo>
                    <a:pt x="143760" y="343541"/>
                  </a:lnTo>
                  <a:lnTo>
                    <a:pt x="144613" y="343673"/>
                  </a:lnTo>
                  <a:lnTo>
                    <a:pt x="145042" y="343757"/>
                  </a:lnTo>
                  <a:lnTo>
                    <a:pt x="145465" y="343841"/>
                  </a:lnTo>
                  <a:lnTo>
                    <a:pt x="145889" y="343936"/>
                  </a:lnTo>
                  <a:lnTo>
                    <a:pt x="146318" y="344032"/>
                  </a:lnTo>
                  <a:lnTo>
                    <a:pt x="146736" y="344140"/>
                  </a:lnTo>
                  <a:lnTo>
                    <a:pt x="147159" y="344260"/>
                  </a:lnTo>
                  <a:lnTo>
                    <a:pt x="147577" y="344380"/>
                  </a:lnTo>
                  <a:lnTo>
                    <a:pt x="147994" y="344524"/>
                  </a:lnTo>
                  <a:lnTo>
                    <a:pt x="148412" y="344656"/>
                  </a:lnTo>
                  <a:lnTo>
                    <a:pt x="148824" y="344811"/>
                  </a:lnTo>
                  <a:lnTo>
                    <a:pt x="149236" y="344967"/>
                  </a:lnTo>
                  <a:lnTo>
                    <a:pt x="149642" y="345135"/>
                  </a:lnTo>
                  <a:lnTo>
                    <a:pt x="150048" y="345315"/>
                  </a:lnTo>
                  <a:lnTo>
                    <a:pt x="150448" y="345507"/>
                  </a:lnTo>
                  <a:lnTo>
                    <a:pt x="150849" y="345698"/>
                  </a:lnTo>
                  <a:lnTo>
                    <a:pt x="151243" y="345902"/>
                  </a:lnTo>
                  <a:lnTo>
                    <a:pt x="151632" y="346118"/>
                  </a:lnTo>
                  <a:lnTo>
                    <a:pt x="152020" y="346346"/>
                  </a:lnTo>
                  <a:lnTo>
                    <a:pt x="152397" y="346585"/>
                  </a:lnTo>
                  <a:lnTo>
                    <a:pt x="152774" y="346837"/>
                  </a:lnTo>
                  <a:lnTo>
                    <a:pt x="153152" y="347101"/>
                  </a:lnTo>
                  <a:lnTo>
                    <a:pt x="153517" y="347364"/>
                  </a:lnTo>
                  <a:lnTo>
                    <a:pt x="153877" y="347652"/>
                  </a:lnTo>
                  <a:lnTo>
                    <a:pt x="154236" y="347940"/>
                  </a:lnTo>
                  <a:lnTo>
                    <a:pt x="154584" y="348239"/>
                  </a:lnTo>
                  <a:lnTo>
                    <a:pt x="154927" y="348563"/>
                  </a:lnTo>
                  <a:lnTo>
                    <a:pt x="155269" y="348887"/>
                  </a:lnTo>
                  <a:lnTo>
                    <a:pt x="155600" y="349222"/>
                  </a:lnTo>
                  <a:lnTo>
                    <a:pt x="155924" y="349582"/>
                  </a:lnTo>
                  <a:lnTo>
                    <a:pt x="156243" y="349941"/>
                  </a:lnTo>
                  <a:lnTo>
                    <a:pt x="156551" y="350325"/>
                  </a:lnTo>
                  <a:lnTo>
                    <a:pt x="156853" y="350708"/>
                  </a:lnTo>
                  <a:lnTo>
                    <a:pt x="157148" y="351116"/>
                  </a:lnTo>
                  <a:lnTo>
                    <a:pt x="157438" y="351535"/>
                  </a:lnTo>
                  <a:lnTo>
                    <a:pt x="157717" y="351967"/>
                  </a:lnTo>
                  <a:lnTo>
                    <a:pt x="157990" y="352410"/>
                  </a:lnTo>
                  <a:lnTo>
                    <a:pt x="158251" y="352866"/>
                  </a:lnTo>
                  <a:lnTo>
                    <a:pt x="158506" y="353333"/>
                  </a:lnTo>
                  <a:lnTo>
                    <a:pt x="158755" y="353825"/>
                  </a:lnTo>
                  <a:lnTo>
                    <a:pt x="158987" y="354328"/>
                  </a:lnTo>
                  <a:lnTo>
                    <a:pt x="159214" y="354844"/>
                  </a:lnTo>
                  <a:lnTo>
                    <a:pt x="159434" y="355371"/>
                  </a:lnTo>
                  <a:lnTo>
                    <a:pt x="159637" y="355910"/>
                  </a:lnTo>
                  <a:lnTo>
                    <a:pt x="159834" y="356474"/>
                  </a:lnTo>
                  <a:lnTo>
                    <a:pt x="160020" y="357049"/>
                  </a:lnTo>
                  <a:lnTo>
                    <a:pt x="160200" y="357636"/>
                  </a:lnTo>
                  <a:lnTo>
                    <a:pt x="160362" y="358248"/>
                  </a:lnTo>
                  <a:lnTo>
                    <a:pt x="160519" y="358871"/>
                  </a:lnTo>
                  <a:lnTo>
                    <a:pt x="160658" y="359506"/>
                  </a:lnTo>
                  <a:lnTo>
                    <a:pt x="160791" y="360165"/>
                  </a:lnTo>
                  <a:lnTo>
                    <a:pt x="160849" y="360501"/>
                  </a:lnTo>
                  <a:lnTo>
                    <a:pt x="160907" y="360837"/>
                  </a:lnTo>
                  <a:lnTo>
                    <a:pt x="160965" y="361172"/>
                  </a:lnTo>
                  <a:lnTo>
                    <a:pt x="161018" y="361520"/>
                  </a:lnTo>
                  <a:lnTo>
                    <a:pt x="161064" y="361879"/>
                  </a:lnTo>
                  <a:lnTo>
                    <a:pt x="161110" y="362227"/>
                  </a:lnTo>
                  <a:lnTo>
                    <a:pt x="161157" y="362587"/>
                  </a:lnTo>
                  <a:lnTo>
                    <a:pt x="161197" y="362946"/>
                  </a:lnTo>
                  <a:lnTo>
                    <a:pt x="161232" y="363318"/>
                  </a:lnTo>
                  <a:lnTo>
                    <a:pt x="161267" y="363689"/>
                  </a:lnTo>
                  <a:lnTo>
                    <a:pt x="161296" y="364061"/>
                  </a:lnTo>
                  <a:lnTo>
                    <a:pt x="161325" y="364444"/>
                  </a:lnTo>
                  <a:lnTo>
                    <a:pt x="161366" y="365163"/>
                  </a:lnTo>
                  <a:lnTo>
                    <a:pt x="161395" y="365895"/>
                  </a:lnTo>
                  <a:lnTo>
                    <a:pt x="161418" y="366638"/>
                  </a:lnTo>
                  <a:lnTo>
                    <a:pt x="161429" y="367393"/>
                  </a:lnTo>
                  <a:lnTo>
                    <a:pt x="161424" y="368148"/>
                  </a:lnTo>
                  <a:lnTo>
                    <a:pt x="161418" y="368927"/>
                  </a:lnTo>
                  <a:lnTo>
                    <a:pt x="161395" y="369706"/>
                  </a:lnTo>
                  <a:lnTo>
                    <a:pt x="161360" y="370497"/>
                  </a:lnTo>
                  <a:lnTo>
                    <a:pt x="161319" y="371300"/>
                  </a:lnTo>
                  <a:lnTo>
                    <a:pt x="161267" y="372115"/>
                  </a:lnTo>
                  <a:lnTo>
                    <a:pt x="161203" y="372930"/>
                  </a:lnTo>
                  <a:lnTo>
                    <a:pt x="161134" y="373757"/>
                  </a:lnTo>
                  <a:lnTo>
                    <a:pt x="161052" y="374596"/>
                  </a:lnTo>
                  <a:lnTo>
                    <a:pt x="160960" y="375447"/>
                  </a:lnTo>
                  <a:lnTo>
                    <a:pt x="160855" y="376298"/>
                  </a:lnTo>
                  <a:lnTo>
                    <a:pt x="160745" y="377161"/>
                  </a:lnTo>
                  <a:lnTo>
                    <a:pt x="160623" y="378036"/>
                  </a:lnTo>
                  <a:lnTo>
                    <a:pt x="160490" y="378911"/>
                  </a:lnTo>
                  <a:lnTo>
                    <a:pt x="160351" y="379798"/>
                  </a:lnTo>
                  <a:lnTo>
                    <a:pt x="160194" y="380697"/>
                  </a:lnTo>
                  <a:lnTo>
                    <a:pt x="160037" y="381596"/>
                  </a:lnTo>
                  <a:lnTo>
                    <a:pt x="159863" y="382507"/>
                  </a:lnTo>
                  <a:lnTo>
                    <a:pt x="159683" y="383418"/>
                  </a:lnTo>
                  <a:lnTo>
                    <a:pt x="159498" y="384341"/>
                  </a:lnTo>
                  <a:lnTo>
                    <a:pt x="159295" y="385276"/>
                  </a:lnTo>
                  <a:lnTo>
                    <a:pt x="159086" y="386211"/>
                  </a:lnTo>
                  <a:lnTo>
                    <a:pt x="158871" y="387146"/>
                  </a:lnTo>
                  <a:lnTo>
                    <a:pt x="158645" y="388093"/>
                  </a:lnTo>
                  <a:lnTo>
                    <a:pt x="158407" y="389051"/>
                  </a:lnTo>
                  <a:lnTo>
                    <a:pt x="158164" y="389998"/>
                  </a:lnTo>
                  <a:lnTo>
                    <a:pt x="157908" y="390969"/>
                  </a:lnTo>
                  <a:lnTo>
                    <a:pt x="157647" y="391940"/>
                  </a:lnTo>
                  <a:lnTo>
                    <a:pt x="157375" y="392911"/>
                  </a:lnTo>
                  <a:lnTo>
                    <a:pt x="157090" y="393882"/>
                  </a:lnTo>
                  <a:lnTo>
                    <a:pt x="156800" y="394865"/>
                  </a:lnTo>
                  <a:lnTo>
                    <a:pt x="156504" y="395859"/>
                  </a:lnTo>
                  <a:lnTo>
                    <a:pt x="156197" y="396842"/>
                  </a:lnTo>
                  <a:lnTo>
                    <a:pt x="155878" y="397837"/>
                  </a:lnTo>
                  <a:lnTo>
                    <a:pt x="155553" y="398844"/>
                  </a:lnTo>
                  <a:lnTo>
                    <a:pt x="155222" y="399839"/>
                  </a:lnTo>
                  <a:lnTo>
                    <a:pt x="154880" y="400846"/>
                  </a:lnTo>
                  <a:lnTo>
                    <a:pt x="154526" y="401864"/>
                  </a:lnTo>
                  <a:lnTo>
                    <a:pt x="154173" y="402871"/>
                  </a:lnTo>
                  <a:lnTo>
                    <a:pt x="153801" y="403890"/>
                  </a:lnTo>
                  <a:lnTo>
                    <a:pt x="153424" y="404897"/>
                  </a:lnTo>
                  <a:lnTo>
                    <a:pt x="153041" y="405928"/>
                  </a:lnTo>
                  <a:lnTo>
                    <a:pt x="152653" y="406946"/>
                  </a:lnTo>
                  <a:lnTo>
                    <a:pt x="152252" y="407965"/>
                  </a:lnTo>
                  <a:lnTo>
                    <a:pt x="151841" y="408996"/>
                  </a:lnTo>
                  <a:lnTo>
                    <a:pt x="151429" y="410015"/>
                  </a:lnTo>
                  <a:lnTo>
                    <a:pt x="151005" y="411046"/>
                  </a:lnTo>
                  <a:lnTo>
                    <a:pt x="150570" y="412076"/>
                  </a:lnTo>
                  <a:lnTo>
                    <a:pt x="150129" y="413107"/>
                  </a:lnTo>
                  <a:lnTo>
                    <a:pt x="149683" y="414138"/>
                  </a:lnTo>
                  <a:lnTo>
                    <a:pt x="149230" y="415169"/>
                  </a:lnTo>
                  <a:lnTo>
                    <a:pt x="148766" y="416212"/>
                  </a:lnTo>
                  <a:lnTo>
                    <a:pt x="148296" y="417242"/>
                  </a:lnTo>
                  <a:lnTo>
                    <a:pt x="147815" y="418273"/>
                  </a:lnTo>
                  <a:lnTo>
                    <a:pt x="147327" y="419304"/>
                  </a:lnTo>
                  <a:lnTo>
                    <a:pt x="146834" y="420335"/>
                  </a:lnTo>
                  <a:lnTo>
                    <a:pt x="146335" y="421366"/>
                  </a:lnTo>
                  <a:lnTo>
                    <a:pt x="145825" y="422396"/>
                  </a:lnTo>
                  <a:lnTo>
                    <a:pt x="145314" y="423427"/>
                  </a:lnTo>
                  <a:lnTo>
                    <a:pt x="144787" y="424458"/>
                  </a:lnTo>
                  <a:lnTo>
                    <a:pt x="144143" y="423954"/>
                  </a:lnTo>
                  <a:lnTo>
                    <a:pt x="143499" y="423463"/>
                  </a:lnTo>
                  <a:lnTo>
                    <a:pt x="142872" y="422960"/>
                  </a:lnTo>
                  <a:lnTo>
                    <a:pt x="142252" y="422444"/>
                  </a:lnTo>
                  <a:lnTo>
                    <a:pt x="141642" y="421941"/>
                  </a:lnTo>
                  <a:lnTo>
                    <a:pt x="141039" y="421437"/>
                  </a:lnTo>
                  <a:lnTo>
                    <a:pt x="140447" y="420922"/>
                  </a:lnTo>
                  <a:lnTo>
                    <a:pt x="139867" y="420407"/>
                  </a:lnTo>
                  <a:lnTo>
                    <a:pt x="139293" y="419891"/>
                  </a:lnTo>
                  <a:lnTo>
                    <a:pt x="138730" y="419376"/>
                  </a:lnTo>
                  <a:lnTo>
                    <a:pt x="138173" y="418848"/>
                  </a:lnTo>
                  <a:lnTo>
                    <a:pt x="137634" y="418321"/>
                  </a:lnTo>
                  <a:lnTo>
                    <a:pt x="137100" y="417794"/>
                  </a:lnTo>
                  <a:lnTo>
                    <a:pt x="136572" y="417254"/>
                  </a:lnTo>
                  <a:lnTo>
                    <a:pt x="136056" y="416703"/>
                  </a:lnTo>
                  <a:lnTo>
                    <a:pt x="135551" y="416164"/>
                  </a:lnTo>
                  <a:lnTo>
                    <a:pt x="135058" y="415612"/>
                  </a:lnTo>
                  <a:lnTo>
                    <a:pt x="134571" y="415049"/>
                  </a:lnTo>
                  <a:lnTo>
                    <a:pt x="134095" y="414486"/>
                  </a:lnTo>
                  <a:lnTo>
                    <a:pt x="133626" y="413910"/>
                  </a:lnTo>
                  <a:lnTo>
                    <a:pt x="133167" y="413335"/>
                  </a:lnTo>
                  <a:lnTo>
                    <a:pt x="132721" y="412748"/>
                  </a:lnTo>
                  <a:lnTo>
                    <a:pt x="132286" y="412148"/>
                  </a:lnTo>
                  <a:lnTo>
                    <a:pt x="131856" y="411549"/>
                  </a:lnTo>
                  <a:lnTo>
                    <a:pt x="131433" y="410938"/>
                  </a:lnTo>
                  <a:lnTo>
                    <a:pt x="131027" y="410326"/>
                  </a:lnTo>
                  <a:lnTo>
                    <a:pt x="130626" y="409703"/>
                  </a:lnTo>
                  <a:lnTo>
                    <a:pt x="130238" y="409056"/>
                  </a:lnTo>
                  <a:lnTo>
                    <a:pt x="129855" y="408421"/>
                  </a:lnTo>
                  <a:lnTo>
                    <a:pt x="129484" y="407761"/>
                  </a:lnTo>
                  <a:lnTo>
                    <a:pt x="129124" y="407102"/>
                  </a:lnTo>
                  <a:lnTo>
                    <a:pt x="128770" y="406419"/>
                  </a:lnTo>
                  <a:lnTo>
                    <a:pt x="128428" y="405736"/>
                  </a:lnTo>
                  <a:lnTo>
                    <a:pt x="128097" y="405041"/>
                  </a:lnTo>
                  <a:lnTo>
                    <a:pt x="127772" y="404334"/>
                  </a:lnTo>
                  <a:lnTo>
                    <a:pt x="127465" y="403614"/>
                  </a:lnTo>
                  <a:lnTo>
                    <a:pt x="127157" y="402883"/>
                  </a:lnTo>
                  <a:lnTo>
                    <a:pt x="126867" y="402140"/>
                  </a:lnTo>
                  <a:lnTo>
                    <a:pt x="126583" y="401385"/>
                  </a:lnTo>
                  <a:lnTo>
                    <a:pt x="126311" y="400606"/>
                  </a:lnTo>
                  <a:lnTo>
                    <a:pt x="126044" y="399827"/>
                  </a:lnTo>
                  <a:lnTo>
                    <a:pt x="125788" y="399036"/>
                  </a:lnTo>
                  <a:lnTo>
                    <a:pt x="125545" y="398221"/>
                  </a:lnTo>
                  <a:lnTo>
                    <a:pt x="125307" y="397406"/>
                  </a:lnTo>
                  <a:lnTo>
                    <a:pt x="125081" y="396567"/>
                  </a:lnTo>
                  <a:lnTo>
                    <a:pt x="124866" y="395716"/>
                  </a:lnTo>
                  <a:lnTo>
                    <a:pt x="124663" y="394841"/>
                  </a:lnTo>
                  <a:lnTo>
                    <a:pt x="124466" y="393966"/>
                  </a:lnTo>
                  <a:lnTo>
                    <a:pt x="124274" y="393067"/>
                  </a:lnTo>
                  <a:lnTo>
                    <a:pt x="124100" y="392144"/>
                  </a:lnTo>
                  <a:lnTo>
                    <a:pt x="123932" y="391221"/>
                  </a:lnTo>
                  <a:lnTo>
                    <a:pt x="123776" y="390274"/>
                  </a:lnTo>
                  <a:lnTo>
                    <a:pt x="123625" y="389303"/>
                  </a:lnTo>
                  <a:lnTo>
                    <a:pt x="123491" y="388320"/>
                  </a:lnTo>
                  <a:lnTo>
                    <a:pt x="123364" y="387325"/>
                  </a:lnTo>
                  <a:lnTo>
                    <a:pt x="123242" y="386307"/>
                  </a:lnTo>
                  <a:lnTo>
                    <a:pt x="123132" y="385276"/>
                  </a:lnTo>
                  <a:lnTo>
                    <a:pt x="123033" y="384221"/>
                  </a:lnTo>
                  <a:lnTo>
                    <a:pt x="122946" y="383154"/>
                  </a:lnTo>
                  <a:lnTo>
                    <a:pt x="122865" y="382052"/>
                  </a:lnTo>
                  <a:lnTo>
                    <a:pt x="122795" y="380949"/>
                  </a:lnTo>
                  <a:lnTo>
                    <a:pt x="122737" y="379822"/>
                  </a:lnTo>
                  <a:lnTo>
                    <a:pt x="122685" y="378672"/>
                  </a:lnTo>
                  <a:lnTo>
                    <a:pt x="122644" y="377497"/>
                  </a:lnTo>
                  <a:lnTo>
                    <a:pt x="123184" y="376838"/>
                  </a:lnTo>
                  <a:lnTo>
                    <a:pt x="123717" y="376167"/>
                  </a:lnTo>
                  <a:lnTo>
                    <a:pt x="124251" y="375495"/>
                  </a:lnTo>
                  <a:lnTo>
                    <a:pt x="124785" y="374800"/>
                  </a:lnTo>
                  <a:lnTo>
                    <a:pt x="125313" y="374093"/>
                  </a:lnTo>
                  <a:lnTo>
                    <a:pt x="125841" y="373362"/>
                  </a:lnTo>
                  <a:lnTo>
                    <a:pt x="126363" y="372631"/>
                  </a:lnTo>
                  <a:lnTo>
                    <a:pt x="126885" y="371888"/>
                  </a:lnTo>
                  <a:lnTo>
                    <a:pt x="127401" y="371120"/>
                  </a:lnTo>
                  <a:lnTo>
                    <a:pt x="127917" y="370353"/>
                  </a:lnTo>
                  <a:lnTo>
                    <a:pt x="128428" y="369562"/>
                  </a:lnTo>
                  <a:lnTo>
                    <a:pt x="128938" y="368759"/>
                  </a:lnTo>
                  <a:lnTo>
                    <a:pt x="129449" y="367944"/>
                  </a:lnTo>
                  <a:lnTo>
                    <a:pt x="129954" y="367117"/>
                  </a:lnTo>
                  <a:lnTo>
                    <a:pt x="130452" y="366278"/>
                  </a:lnTo>
                  <a:lnTo>
                    <a:pt x="130951" y="365427"/>
                  </a:lnTo>
                  <a:lnTo>
                    <a:pt x="131450" y="364564"/>
                  </a:lnTo>
                  <a:lnTo>
                    <a:pt x="131943" y="363689"/>
                  </a:lnTo>
                  <a:lnTo>
                    <a:pt x="132431" y="362802"/>
                  </a:lnTo>
                  <a:lnTo>
                    <a:pt x="132918" y="361891"/>
                  </a:lnTo>
                  <a:lnTo>
                    <a:pt x="133405" y="360980"/>
                  </a:lnTo>
                  <a:lnTo>
                    <a:pt x="133887" y="360057"/>
                  </a:lnTo>
                  <a:lnTo>
                    <a:pt x="134362" y="359111"/>
                  </a:lnTo>
                  <a:lnTo>
                    <a:pt x="134838" y="358164"/>
                  </a:lnTo>
                  <a:lnTo>
                    <a:pt x="135308" y="357193"/>
                  </a:lnTo>
                  <a:lnTo>
                    <a:pt x="135778" y="356210"/>
                  </a:lnTo>
                  <a:lnTo>
                    <a:pt x="136242" y="355227"/>
                  </a:lnTo>
                  <a:lnTo>
                    <a:pt x="136706" y="354220"/>
                  </a:lnTo>
                  <a:lnTo>
                    <a:pt x="137164" y="353202"/>
                  </a:lnTo>
                  <a:lnTo>
                    <a:pt x="137617" y="352171"/>
                  </a:lnTo>
                  <a:lnTo>
                    <a:pt x="138069" y="351128"/>
                  </a:lnTo>
                  <a:lnTo>
                    <a:pt x="138522" y="350085"/>
                  </a:lnTo>
                  <a:lnTo>
                    <a:pt x="138864" y="349246"/>
                  </a:lnTo>
                  <a:lnTo>
                    <a:pt x="139212" y="348419"/>
                  </a:lnTo>
                  <a:lnTo>
                    <a:pt x="139548" y="347580"/>
                  </a:lnTo>
                  <a:lnTo>
                    <a:pt x="139891" y="346729"/>
                  </a:lnTo>
                  <a:lnTo>
                    <a:pt x="140221" y="345878"/>
                  </a:lnTo>
                  <a:lnTo>
                    <a:pt x="140558" y="345027"/>
                  </a:lnTo>
                  <a:lnTo>
                    <a:pt x="140888" y="344164"/>
                  </a:lnTo>
                  <a:lnTo>
                    <a:pt x="141213" y="343289"/>
                  </a:lnTo>
                  <a:close/>
                  <a:moveTo>
                    <a:pt x="51206" y="343289"/>
                  </a:moveTo>
                  <a:lnTo>
                    <a:pt x="51530" y="344152"/>
                  </a:lnTo>
                  <a:lnTo>
                    <a:pt x="51855" y="344991"/>
                  </a:lnTo>
                  <a:lnTo>
                    <a:pt x="52180" y="345842"/>
                  </a:lnTo>
                  <a:lnTo>
                    <a:pt x="52511" y="346681"/>
                  </a:lnTo>
                  <a:lnTo>
                    <a:pt x="52841" y="347508"/>
                  </a:lnTo>
                  <a:lnTo>
                    <a:pt x="53178" y="348335"/>
                  </a:lnTo>
                  <a:lnTo>
                    <a:pt x="53514" y="349162"/>
                  </a:lnTo>
                  <a:lnTo>
                    <a:pt x="53851" y="349977"/>
                  </a:lnTo>
                  <a:lnTo>
                    <a:pt x="54303" y="351032"/>
                  </a:lnTo>
                  <a:lnTo>
                    <a:pt x="54756" y="352075"/>
                  </a:lnTo>
                  <a:lnTo>
                    <a:pt x="55214" y="353106"/>
                  </a:lnTo>
                  <a:lnTo>
                    <a:pt x="55672" y="354136"/>
                  </a:lnTo>
                  <a:lnTo>
                    <a:pt x="56136" y="355143"/>
                  </a:lnTo>
                  <a:lnTo>
                    <a:pt x="56600" y="356138"/>
                  </a:lnTo>
                  <a:lnTo>
                    <a:pt x="57070" y="357121"/>
                  </a:lnTo>
                  <a:lnTo>
                    <a:pt x="57546" y="358092"/>
                  </a:lnTo>
                  <a:lnTo>
                    <a:pt x="58022" y="359051"/>
                  </a:lnTo>
                  <a:lnTo>
                    <a:pt x="58497" y="359986"/>
                  </a:lnTo>
                  <a:lnTo>
                    <a:pt x="58985" y="360920"/>
                  </a:lnTo>
                  <a:lnTo>
                    <a:pt x="59466" y="361843"/>
                  </a:lnTo>
                  <a:lnTo>
                    <a:pt x="59959" y="362754"/>
                  </a:lnTo>
                  <a:lnTo>
                    <a:pt x="60447" y="363641"/>
                  </a:lnTo>
                  <a:lnTo>
                    <a:pt x="60945" y="364528"/>
                  </a:lnTo>
                  <a:lnTo>
                    <a:pt x="61438" y="365391"/>
                  </a:lnTo>
                  <a:lnTo>
                    <a:pt x="61943" y="366242"/>
                  </a:lnTo>
                  <a:lnTo>
                    <a:pt x="62442" y="367093"/>
                  </a:lnTo>
                  <a:lnTo>
                    <a:pt x="62953" y="367920"/>
                  </a:lnTo>
                  <a:lnTo>
                    <a:pt x="63457" y="368735"/>
                  </a:lnTo>
                  <a:lnTo>
                    <a:pt x="63973" y="369538"/>
                  </a:lnTo>
                  <a:lnTo>
                    <a:pt x="64484" y="370329"/>
                  </a:lnTo>
                  <a:lnTo>
                    <a:pt x="65006" y="371109"/>
                  </a:lnTo>
                  <a:lnTo>
                    <a:pt x="65522" y="371864"/>
                  </a:lnTo>
                  <a:lnTo>
                    <a:pt x="66044" y="372619"/>
                  </a:lnTo>
                  <a:lnTo>
                    <a:pt x="66572" y="373350"/>
                  </a:lnTo>
                  <a:lnTo>
                    <a:pt x="67100" y="374081"/>
                  </a:lnTo>
                  <a:lnTo>
                    <a:pt x="67628" y="374788"/>
                  </a:lnTo>
                  <a:lnTo>
                    <a:pt x="68162" y="375483"/>
                  </a:lnTo>
                  <a:lnTo>
                    <a:pt x="68695" y="376167"/>
                  </a:lnTo>
                  <a:lnTo>
                    <a:pt x="69235" y="376838"/>
                  </a:lnTo>
                  <a:lnTo>
                    <a:pt x="69774" y="377497"/>
                  </a:lnTo>
                  <a:lnTo>
                    <a:pt x="69734" y="378672"/>
                  </a:lnTo>
                  <a:lnTo>
                    <a:pt x="69687" y="379822"/>
                  </a:lnTo>
                  <a:lnTo>
                    <a:pt x="69629" y="380949"/>
                  </a:lnTo>
                  <a:lnTo>
                    <a:pt x="69560" y="382064"/>
                  </a:lnTo>
                  <a:lnTo>
                    <a:pt x="69479" y="383154"/>
                  </a:lnTo>
                  <a:lnTo>
                    <a:pt x="69392" y="384233"/>
                  </a:lnTo>
                  <a:lnTo>
                    <a:pt x="69293" y="385288"/>
                  </a:lnTo>
                  <a:lnTo>
                    <a:pt x="69183" y="386319"/>
                  </a:lnTo>
                  <a:lnTo>
                    <a:pt x="69067" y="387337"/>
                  </a:lnTo>
                  <a:lnTo>
                    <a:pt x="68939" y="388344"/>
                  </a:lnTo>
                  <a:lnTo>
                    <a:pt x="68800" y="389327"/>
                  </a:lnTo>
                  <a:lnTo>
                    <a:pt x="68655" y="390286"/>
                  </a:lnTo>
                  <a:lnTo>
                    <a:pt x="68498" y="391233"/>
                  </a:lnTo>
                  <a:lnTo>
                    <a:pt x="68330" y="392168"/>
                  </a:lnTo>
                  <a:lnTo>
                    <a:pt x="68156" y="393091"/>
                  </a:lnTo>
                  <a:lnTo>
                    <a:pt x="67970" y="393990"/>
                  </a:lnTo>
                  <a:lnTo>
                    <a:pt x="67773" y="394865"/>
                  </a:lnTo>
                  <a:lnTo>
                    <a:pt x="67564" y="395740"/>
                  </a:lnTo>
                  <a:lnTo>
                    <a:pt x="67350" y="396591"/>
                  </a:lnTo>
                  <a:lnTo>
                    <a:pt x="67123" y="397430"/>
                  </a:lnTo>
                  <a:lnTo>
                    <a:pt x="66891" y="398257"/>
                  </a:lnTo>
                  <a:lnTo>
                    <a:pt x="66648" y="399060"/>
                  </a:lnTo>
                  <a:lnTo>
                    <a:pt x="66392" y="399863"/>
                  </a:lnTo>
                  <a:lnTo>
                    <a:pt x="66126" y="400642"/>
                  </a:lnTo>
                  <a:lnTo>
                    <a:pt x="65853" y="401409"/>
                  </a:lnTo>
                  <a:lnTo>
                    <a:pt x="65569" y="402176"/>
                  </a:lnTo>
                  <a:lnTo>
                    <a:pt x="65279" y="402919"/>
                  </a:lnTo>
                  <a:lnTo>
                    <a:pt x="64977" y="403650"/>
                  </a:lnTo>
                  <a:lnTo>
                    <a:pt x="64664" y="404369"/>
                  </a:lnTo>
                  <a:lnTo>
                    <a:pt x="64339" y="405077"/>
                  </a:lnTo>
                  <a:lnTo>
                    <a:pt x="64008" y="405772"/>
                  </a:lnTo>
                  <a:lnTo>
                    <a:pt x="63666" y="406455"/>
                  </a:lnTo>
                  <a:lnTo>
                    <a:pt x="63312" y="407138"/>
                  </a:lnTo>
                  <a:lnTo>
                    <a:pt x="62953" y="407797"/>
                  </a:lnTo>
                  <a:lnTo>
                    <a:pt x="62581" y="408457"/>
                  </a:lnTo>
                  <a:lnTo>
                    <a:pt x="62204" y="409104"/>
                  </a:lnTo>
                  <a:lnTo>
                    <a:pt x="61816" y="409739"/>
                  </a:lnTo>
                  <a:lnTo>
                    <a:pt x="61415" y="410362"/>
                  </a:lnTo>
                  <a:lnTo>
                    <a:pt x="61003" y="410986"/>
                  </a:lnTo>
                  <a:lnTo>
                    <a:pt x="60586" y="411597"/>
                  </a:lnTo>
                  <a:lnTo>
                    <a:pt x="60156" y="412196"/>
                  </a:lnTo>
                  <a:lnTo>
                    <a:pt x="59721" y="412796"/>
                  </a:lnTo>
                  <a:lnTo>
                    <a:pt x="59269" y="413371"/>
                  </a:lnTo>
                  <a:lnTo>
                    <a:pt x="58816" y="413958"/>
                  </a:lnTo>
                  <a:lnTo>
                    <a:pt x="58347" y="414534"/>
                  </a:lnTo>
                  <a:lnTo>
                    <a:pt x="57871" y="415097"/>
                  </a:lnTo>
                  <a:lnTo>
                    <a:pt x="57384" y="415648"/>
                  </a:lnTo>
                  <a:lnTo>
                    <a:pt x="56891" y="416212"/>
                  </a:lnTo>
                  <a:lnTo>
                    <a:pt x="56380" y="416751"/>
                  </a:lnTo>
                  <a:lnTo>
                    <a:pt x="55870" y="417302"/>
                  </a:lnTo>
                  <a:lnTo>
                    <a:pt x="55342" y="417830"/>
                  </a:lnTo>
                  <a:lnTo>
                    <a:pt x="54808" y="418369"/>
                  </a:lnTo>
                  <a:lnTo>
                    <a:pt x="54263" y="418896"/>
                  </a:lnTo>
                  <a:lnTo>
                    <a:pt x="53712" y="419424"/>
                  </a:lnTo>
                  <a:lnTo>
                    <a:pt x="53149" y="419939"/>
                  </a:lnTo>
                  <a:lnTo>
                    <a:pt x="52575" y="420455"/>
                  </a:lnTo>
                  <a:lnTo>
                    <a:pt x="51995" y="420970"/>
                  </a:lnTo>
                  <a:lnTo>
                    <a:pt x="51403" y="421485"/>
                  </a:lnTo>
                  <a:lnTo>
                    <a:pt x="50800" y="421989"/>
                  </a:lnTo>
                  <a:lnTo>
                    <a:pt x="50190" y="422492"/>
                  </a:lnTo>
                  <a:lnTo>
                    <a:pt x="49570" y="422996"/>
                  </a:lnTo>
                  <a:lnTo>
                    <a:pt x="48943" y="423499"/>
                  </a:lnTo>
                  <a:lnTo>
                    <a:pt x="48299" y="424002"/>
                  </a:lnTo>
                  <a:lnTo>
                    <a:pt x="47650" y="424506"/>
                  </a:lnTo>
                  <a:lnTo>
                    <a:pt x="47128" y="423475"/>
                  </a:lnTo>
                  <a:lnTo>
                    <a:pt x="46611" y="422444"/>
                  </a:lnTo>
                  <a:lnTo>
                    <a:pt x="46107" y="421413"/>
                  </a:lnTo>
                  <a:lnTo>
                    <a:pt x="45602" y="420383"/>
                  </a:lnTo>
                  <a:lnTo>
                    <a:pt x="45109" y="419352"/>
                  </a:lnTo>
                  <a:lnTo>
                    <a:pt x="44622" y="418309"/>
                  </a:lnTo>
                  <a:lnTo>
                    <a:pt x="44140" y="417278"/>
                  </a:lnTo>
                  <a:lnTo>
                    <a:pt x="43670" y="416248"/>
                  </a:lnTo>
                  <a:lnTo>
                    <a:pt x="43206" y="415217"/>
                  </a:lnTo>
                  <a:lnTo>
                    <a:pt x="42754" y="414174"/>
                  </a:lnTo>
                  <a:lnTo>
                    <a:pt x="42301" y="413143"/>
                  </a:lnTo>
                  <a:lnTo>
                    <a:pt x="41860" y="412112"/>
                  </a:lnTo>
                  <a:lnTo>
                    <a:pt x="41431" y="411082"/>
                  </a:lnTo>
                  <a:lnTo>
                    <a:pt x="41008" y="410051"/>
                  </a:lnTo>
                  <a:lnTo>
                    <a:pt x="40590" y="409032"/>
                  </a:lnTo>
                  <a:lnTo>
                    <a:pt x="40178" y="408001"/>
                  </a:lnTo>
                  <a:lnTo>
                    <a:pt x="39778" y="406982"/>
                  </a:lnTo>
                  <a:lnTo>
                    <a:pt x="39389" y="405952"/>
                  </a:lnTo>
                  <a:lnTo>
                    <a:pt x="39000" y="404933"/>
                  </a:lnTo>
                  <a:lnTo>
                    <a:pt x="38629" y="403914"/>
                  </a:lnTo>
                  <a:lnTo>
                    <a:pt x="38258" y="402895"/>
                  </a:lnTo>
                  <a:lnTo>
                    <a:pt x="37898" y="401888"/>
                  </a:lnTo>
                  <a:lnTo>
                    <a:pt x="37550" y="400882"/>
                  </a:lnTo>
                  <a:lnTo>
                    <a:pt x="37208" y="399875"/>
                  </a:lnTo>
                  <a:lnTo>
                    <a:pt x="36871" y="398868"/>
                  </a:lnTo>
                  <a:lnTo>
                    <a:pt x="36547" y="397873"/>
                  </a:lnTo>
                  <a:lnTo>
                    <a:pt x="36233" y="396878"/>
                  </a:lnTo>
                  <a:lnTo>
                    <a:pt x="35920" y="395883"/>
                  </a:lnTo>
                  <a:lnTo>
                    <a:pt x="35624" y="394889"/>
                  </a:lnTo>
                  <a:lnTo>
                    <a:pt x="35334" y="393906"/>
                  </a:lnTo>
                  <a:lnTo>
                    <a:pt x="35050" y="392935"/>
                  </a:lnTo>
                  <a:lnTo>
                    <a:pt x="34777" y="391952"/>
                  </a:lnTo>
                  <a:lnTo>
                    <a:pt x="34516" y="390993"/>
                  </a:lnTo>
                  <a:lnTo>
                    <a:pt x="34261" y="390022"/>
                  </a:lnTo>
                  <a:lnTo>
                    <a:pt x="34017" y="389063"/>
                  </a:lnTo>
                  <a:lnTo>
                    <a:pt x="33780" y="388117"/>
                  </a:lnTo>
                  <a:lnTo>
                    <a:pt x="33553" y="387170"/>
                  </a:lnTo>
                  <a:lnTo>
                    <a:pt x="33333" y="386223"/>
                  </a:lnTo>
                  <a:lnTo>
                    <a:pt x="33124" y="385288"/>
                  </a:lnTo>
                  <a:lnTo>
                    <a:pt x="32927" y="384353"/>
                  </a:lnTo>
                  <a:lnTo>
                    <a:pt x="32735" y="383430"/>
                  </a:lnTo>
                  <a:lnTo>
                    <a:pt x="32556" y="382519"/>
                  </a:lnTo>
                  <a:lnTo>
                    <a:pt x="32387" y="381608"/>
                  </a:lnTo>
                  <a:lnTo>
                    <a:pt x="32225" y="380709"/>
                  </a:lnTo>
                  <a:lnTo>
                    <a:pt x="32074" y="379810"/>
                  </a:lnTo>
                  <a:lnTo>
                    <a:pt x="31929" y="378923"/>
                  </a:lnTo>
                  <a:lnTo>
                    <a:pt x="31796" y="378048"/>
                  </a:lnTo>
                  <a:lnTo>
                    <a:pt x="31674" y="377173"/>
                  </a:lnTo>
                  <a:lnTo>
                    <a:pt x="31564" y="376310"/>
                  </a:lnTo>
                  <a:lnTo>
                    <a:pt x="31459" y="375447"/>
                  </a:lnTo>
                  <a:lnTo>
                    <a:pt x="31366" y="374608"/>
                  </a:lnTo>
                  <a:lnTo>
                    <a:pt x="31285" y="373769"/>
                  </a:lnTo>
                  <a:lnTo>
                    <a:pt x="31210" y="372942"/>
                  </a:lnTo>
                  <a:lnTo>
                    <a:pt x="31152" y="372115"/>
                  </a:lnTo>
                  <a:lnTo>
                    <a:pt x="31099" y="371300"/>
                  </a:lnTo>
                  <a:lnTo>
                    <a:pt x="31053" y="370497"/>
                  </a:lnTo>
                  <a:lnTo>
                    <a:pt x="31024" y="369706"/>
                  </a:lnTo>
                  <a:lnTo>
                    <a:pt x="31001" y="368927"/>
                  </a:lnTo>
                  <a:lnTo>
                    <a:pt x="30989" y="368148"/>
                  </a:lnTo>
                  <a:lnTo>
                    <a:pt x="30989" y="367393"/>
                  </a:lnTo>
                  <a:lnTo>
                    <a:pt x="31001" y="366638"/>
                  </a:lnTo>
                  <a:lnTo>
                    <a:pt x="31024" y="365895"/>
                  </a:lnTo>
                  <a:lnTo>
                    <a:pt x="31053" y="365163"/>
                  </a:lnTo>
                  <a:lnTo>
                    <a:pt x="31094" y="364444"/>
                  </a:lnTo>
                  <a:lnTo>
                    <a:pt x="31123" y="364061"/>
                  </a:lnTo>
                  <a:lnTo>
                    <a:pt x="31152" y="363689"/>
                  </a:lnTo>
                  <a:lnTo>
                    <a:pt x="31186" y="363318"/>
                  </a:lnTo>
                  <a:lnTo>
                    <a:pt x="31221" y="362946"/>
                  </a:lnTo>
                  <a:lnTo>
                    <a:pt x="31262" y="362587"/>
                  </a:lnTo>
                  <a:lnTo>
                    <a:pt x="31308" y="362227"/>
                  </a:lnTo>
                  <a:lnTo>
                    <a:pt x="31355" y="361879"/>
                  </a:lnTo>
                  <a:lnTo>
                    <a:pt x="31401" y="361520"/>
                  </a:lnTo>
                  <a:lnTo>
                    <a:pt x="31453" y="361172"/>
                  </a:lnTo>
                  <a:lnTo>
                    <a:pt x="31511" y="360837"/>
                  </a:lnTo>
                  <a:lnTo>
                    <a:pt x="31569" y="360501"/>
                  </a:lnTo>
                  <a:lnTo>
                    <a:pt x="31627" y="360165"/>
                  </a:lnTo>
                  <a:lnTo>
                    <a:pt x="31761" y="359506"/>
                  </a:lnTo>
                  <a:lnTo>
                    <a:pt x="31900" y="358871"/>
                  </a:lnTo>
                  <a:lnTo>
                    <a:pt x="32057" y="358248"/>
                  </a:lnTo>
                  <a:lnTo>
                    <a:pt x="32219" y="357636"/>
                  </a:lnTo>
                  <a:lnTo>
                    <a:pt x="32399" y="357049"/>
                  </a:lnTo>
                  <a:lnTo>
                    <a:pt x="32585" y="356474"/>
                  </a:lnTo>
                  <a:lnTo>
                    <a:pt x="32782" y="355910"/>
                  </a:lnTo>
                  <a:lnTo>
                    <a:pt x="32985" y="355371"/>
                  </a:lnTo>
                  <a:lnTo>
                    <a:pt x="33205" y="354844"/>
                  </a:lnTo>
                  <a:lnTo>
                    <a:pt x="33431" y="354328"/>
                  </a:lnTo>
                  <a:lnTo>
                    <a:pt x="33669" y="353825"/>
                  </a:lnTo>
                  <a:lnTo>
                    <a:pt x="33913" y="353333"/>
                  </a:lnTo>
                  <a:lnTo>
                    <a:pt x="34168" y="352866"/>
                  </a:lnTo>
                  <a:lnTo>
                    <a:pt x="34429" y="352410"/>
                  </a:lnTo>
                  <a:lnTo>
                    <a:pt x="34702" y="351967"/>
                  </a:lnTo>
                  <a:lnTo>
                    <a:pt x="34980" y="351535"/>
                  </a:lnTo>
                  <a:lnTo>
                    <a:pt x="35270" y="351116"/>
                  </a:lnTo>
                  <a:lnTo>
                    <a:pt x="35566" y="350708"/>
                  </a:lnTo>
                  <a:lnTo>
                    <a:pt x="35868" y="350325"/>
                  </a:lnTo>
                  <a:lnTo>
                    <a:pt x="36181" y="349941"/>
                  </a:lnTo>
                  <a:lnTo>
                    <a:pt x="36494" y="349582"/>
                  </a:lnTo>
                  <a:lnTo>
                    <a:pt x="36819" y="349222"/>
                  </a:lnTo>
                  <a:lnTo>
                    <a:pt x="37156" y="348887"/>
                  </a:lnTo>
                  <a:lnTo>
                    <a:pt x="37492" y="348563"/>
                  </a:lnTo>
                  <a:lnTo>
                    <a:pt x="37834" y="348239"/>
                  </a:lnTo>
                  <a:lnTo>
                    <a:pt x="38188" y="347940"/>
                  </a:lnTo>
                  <a:lnTo>
                    <a:pt x="38542" y="347652"/>
                  </a:lnTo>
                  <a:lnTo>
                    <a:pt x="38902" y="347364"/>
                  </a:lnTo>
                  <a:lnTo>
                    <a:pt x="39273" y="347101"/>
                  </a:lnTo>
                  <a:lnTo>
                    <a:pt x="39644" y="346837"/>
                  </a:lnTo>
                  <a:lnTo>
                    <a:pt x="40021" y="346585"/>
                  </a:lnTo>
                  <a:lnTo>
                    <a:pt x="40404" y="346346"/>
                  </a:lnTo>
                  <a:lnTo>
                    <a:pt x="40787" y="346118"/>
                  </a:lnTo>
                  <a:lnTo>
                    <a:pt x="41176" y="345902"/>
                  </a:lnTo>
                  <a:lnTo>
                    <a:pt x="41570" y="345698"/>
                  </a:lnTo>
                  <a:lnTo>
                    <a:pt x="41970" y="345507"/>
                  </a:lnTo>
                  <a:lnTo>
                    <a:pt x="42371" y="345315"/>
                  </a:lnTo>
                  <a:lnTo>
                    <a:pt x="42777" y="345135"/>
                  </a:lnTo>
                  <a:lnTo>
                    <a:pt x="43183" y="344967"/>
                  </a:lnTo>
                  <a:lnTo>
                    <a:pt x="43595" y="344811"/>
                  </a:lnTo>
                  <a:lnTo>
                    <a:pt x="44007" y="344656"/>
                  </a:lnTo>
                  <a:lnTo>
                    <a:pt x="44424" y="344524"/>
                  </a:lnTo>
                  <a:lnTo>
                    <a:pt x="44842" y="344380"/>
                  </a:lnTo>
                  <a:lnTo>
                    <a:pt x="45260" y="344260"/>
                  </a:lnTo>
                  <a:lnTo>
                    <a:pt x="45683" y="344140"/>
                  </a:lnTo>
                  <a:lnTo>
                    <a:pt x="46107" y="344032"/>
                  </a:lnTo>
                  <a:lnTo>
                    <a:pt x="46530" y="343936"/>
                  </a:lnTo>
                  <a:lnTo>
                    <a:pt x="46953" y="343841"/>
                  </a:lnTo>
                  <a:lnTo>
                    <a:pt x="47377" y="343757"/>
                  </a:lnTo>
                  <a:lnTo>
                    <a:pt x="47806" y="343673"/>
                  </a:lnTo>
                  <a:lnTo>
                    <a:pt x="48659" y="343541"/>
                  </a:lnTo>
                  <a:lnTo>
                    <a:pt x="49512" y="343433"/>
                  </a:lnTo>
                  <a:lnTo>
                    <a:pt x="50359" y="343349"/>
                  </a:lnTo>
                  <a:lnTo>
                    <a:pt x="51206" y="343289"/>
                  </a:lnTo>
                  <a:close/>
                  <a:moveTo>
                    <a:pt x="114842" y="385264"/>
                  </a:moveTo>
                  <a:lnTo>
                    <a:pt x="114912" y="386163"/>
                  </a:lnTo>
                  <a:lnTo>
                    <a:pt x="114987" y="387062"/>
                  </a:lnTo>
                  <a:lnTo>
                    <a:pt x="115062" y="387937"/>
                  </a:lnTo>
                  <a:lnTo>
                    <a:pt x="115149" y="388800"/>
                  </a:lnTo>
                  <a:lnTo>
                    <a:pt x="115237" y="389663"/>
                  </a:lnTo>
                  <a:lnTo>
                    <a:pt x="115329" y="390514"/>
                  </a:lnTo>
                  <a:lnTo>
                    <a:pt x="115428" y="391353"/>
                  </a:lnTo>
                  <a:lnTo>
                    <a:pt x="115532" y="392180"/>
                  </a:lnTo>
                  <a:lnTo>
                    <a:pt x="115643" y="393007"/>
                  </a:lnTo>
                  <a:lnTo>
                    <a:pt x="115753" y="393822"/>
                  </a:lnTo>
                  <a:lnTo>
                    <a:pt x="115875" y="394625"/>
                  </a:lnTo>
                  <a:lnTo>
                    <a:pt x="115996" y="395416"/>
                  </a:lnTo>
                  <a:lnTo>
                    <a:pt x="116118" y="396195"/>
                  </a:lnTo>
                  <a:lnTo>
                    <a:pt x="116252" y="396974"/>
                  </a:lnTo>
                  <a:lnTo>
                    <a:pt x="116385" y="397741"/>
                  </a:lnTo>
                  <a:lnTo>
                    <a:pt x="116524" y="398496"/>
                  </a:lnTo>
                  <a:lnTo>
                    <a:pt x="116669" y="399251"/>
                  </a:lnTo>
                  <a:lnTo>
                    <a:pt x="116820" y="399995"/>
                  </a:lnTo>
                  <a:lnTo>
                    <a:pt x="116971" y="400726"/>
                  </a:lnTo>
                  <a:lnTo>
                    <a:pt x="117128" y="401445"/>
                  </a:lnTo>
                  <a:lnTo>
                    <a:pt x="117290" y="402164"/>
                  </a:lnTo>
                  <a:lnTo>
                    <a:pt x="117458" y="402871"/>
                  </a:lnTo>
                  <a:lnTo>
                    <a:pt x="117626" y="403566"/>
                  </a:lnTo>
                  <a:lnTo>
                    <a:pt x="117801" y="404250"/>
                  </a:lnTo>
                  <a:lnTo>
                    <a:pt x="117975" y="404933"/>
                  </a:lnTo>
                  <a:lnTo>
                    <a:pt x="118160" y="405604"/>
                  </a:lnTo>
                  <a:lnTo>
                    <a:pt x="118346" y="406275"/>
                  </a:lnTo>
                  <a:lnTo>
                    <a:pt x="118531" y="406934"/>
                  </a:lnTo>
                  <a:lnTo>
                    <a:pt x="118729" y="407582"/>
                  </a:lnTo>
                  <a:lnTo>
                    <a:pt x="118926" y="408229"/>
                  </a:lnTo>
                  <a:lnTo>
                    <a:pt x="119123" y="408864"/>
                  </a:lnTo>
                  <a:lnTo>
                    <a:pt x="119326" y="409487"/>
                  </a:lnTo>
                  <a:lnTo>
                    <a:pt x="119019" y="410159"/>
                  </a:lnTo>
                  <a:lnTo>
                    <a:pt x="118688" y="410866"/>
                  </a:lnTo>
                  <a:lnTo>
                    <a:pt x="118328" y="411609"/>
                  </a:lnTo>
                  <a:lnTo>
                    <a:pt x="117940" y="412364"/>
                  </a:lnTo>
                  <a:lnTo>
                    <a:pt x="117528" y="413143"/>
                  </a:lnTo>
                  <a:lnTo>
                    <a:pt x="117093" y="413934"/>
                  </a:lnTo>
                  <a:lnTo>
                    <a:pt x="116629" y="414749"/>
                  </a:lnTo>
                  <a:lnTo>
                    <a:pt x="116141" y="415564"/>
                  </a:lnTo>
                  <a:lnTo>
                    <a:pt x="115886" y="415984"/>
                  </a:lnTo>
                  <a:lnTo>
                    <a:pt x="115625" y="416391"/>
                  </a:lnTo>
                  <a:lnTo>
                    <a:pt x="115358" y="416811"/>
                  </a:lnTo>
                  <a:lnTo>
                    <a:pt x="115080" y="417230"/>
                  </a:lnTo>
                  <a:lnTo>
                    <a:pt x="114801" y="417638"/>
                  </a:lnTo>
                  <a:lnTo>
                    <a:pt x="114511" y="418057"/>
                  </a:lnTo>
                  <a:lnTo>
                    <a:pt x="114221" y="418477"/>
                  </a:lnTo>
                  <a:lnTo>
                    <a:pt x="113920" y="418884"/>
                  </a:lnTo>
                  <a:lnTo>
                    <a:pt x="113612" y="419292"/>
                  </a:lnTo>
                  <a:lnTo>
                    <a:pt x="113293" y="419699"/>
                  </a:lnTo>
                  <a:lnTo>
                    <a:pt x="112974" y="420107"/>
                  </a:lnTo>
                  <a:lnTo>
                    <a:pt x="112649" y="420515"/>
                  </a:lnTo>
                  <a:lnTo>
                    <a:pt x="112313" y="420910"/>
                  </a:lnTo>
                  <a:lnTo>
                    <a:pt x="111971" y="421306"/>
                  </a:lnTo>
                  <a:lnTo>
                    <a:pt x="111623" y="421701"/>
                  </a:lnTo>
                  <a:lnTo>
                    <a:pt x="111269" y="422085"/>
                  </a:lnTo>
                  <a:lnTo>
                    <a:pt x="110903" y="422468"/>
                  </a:lnTo>
                  <a:lnTo>
                    <a:pt x="110538" y="422852"/>
                  </a:lnTo>
                  <a:lnTo>
                    <a:pt x="110161" y="423211"/>
                  </a:lnTo>
                  <a:lnTo>
                    <a:pt x="109778" y="423583"/>
                  </a:lnTo>
                  <a:lnTo>
                    <a:pt x="109389" y="423942"/>
                  </a:lnTo>
                  <a:lnTo>
                    <a:pt x="108995" y="424290"/>
                  </a:lnTo>
                  <a:lnTo>
                    <a:pt x="108589" y="424626"/>
                  </a:lnTo>
                  <a:lnTo>
                    <a:pt x="108177" y="424961"/>
                  </a:lnTo>
                  <a:lnTo>
                    <a:pt x="107759" y="425285"/>
                  </a:lnTo>
                  <a:lnTo>
                    <a:pt x="107336" y="425609"/>
                  </a:lnTo>
                  <a:lnTo>
                    <a:pt x="106906" y="425908"/>
                  </a:lnTo>
                  <a:lnTo>
                    <a:pt x="106465" y="426208"/>
                  </a:lnTo>
                  <a:lnTo>
                    <a:pt x="106025" y="426495"/>
                  </a:lnTo>
                  <a:lnTo>
                    <a:pt x="105572" y="426771"/>
                  </a:lnTo>
                  <a:lnTo>
                    <a:pt x="105114" y="427035"/>
                  </a:lnTo>
                  <a:lnTo>
                    <a:pt x="104644" y="427287"/>
                  </a:lnTo>
                  <a:lnTo>
                    <a:pt x="104174" y="427526"/>
                  </a:lnTo>
                  <a:lnTo>
                    <a:pt x="103693" y="427754"/>
                  </a:lnTo>
                  <a:lnTo>
                    <a:pt x="103205" y="427970"/>
                  </a:lnTo>
                  <a:lnTo>
                    <a:pt x="102706" y="428174"/>
                  </a:lnTo>
                  <a:lnTo>
                    <a:pt x="102208" y="428365"/>
                  </a:lnTo>
                  <a:lnTo>
                    <a:pt x="101697" y="428533"/>
                  </a:lnTo>
                  <a:lnTo>
                    <a:pt x="101181" y="428701"/>
                  </a:lnTo>
                  <a:lnTo>
                    <a:pt x="100659" y="428845"/>
                  </a:lnTo>
                  <a:lnTo>
                    <a:pt x="100125" y="428977"/>
                  </a:lnTo>
                  <a:lnTo>
                    <a:pt x="99591" y="429084"/>
                  </a:lnTo>
                  <a:lnTo>
                    <a:pt x="99046" y="429180"/>
                  </a:lnTo>
                  <a:lnTo>
                    <a:pt x="98489" y="429264"/>
                  </a:lnTo>
                  <a:lnTo>
                    <a:pt x="97932" y="429324"/>
                  </a:lnTo>
                  <a:lnTo>
                    <a:pt x="97364" y="429372"/>
                  </a:lnTo>
                  <a:lnTo>
                    <a:pt x="96789" y="429396"/>
                  </a:lnTo>
                  <a:lnTo>
                    <a:pt x="96209" y="429408"/>
                  </a:lnTo>
                  <a:lnTo>
                    <a:pt x="95629" y="429396"/>
                  </a:lnTo>
                  <a:lnTo>
                    <a:pt x="95049" y="429372"/>
                  </a:lnTo>
                  <a:lnTo>
                    <a:pt x="94486" y="429324"/>
                  </a:lnTo>
                  <a:lnTo>
                    <a:pt x="93924" y="429264"/>
                  </a:lnTo>
                  <a:lnTo>
                    <a:pt x="93373" y="429180"/>
                  </a:lnTo>
                  <a:lnTo>
                    <a:pt x="92827" y="429084"/>
                  </a:lnTo>
                  <a:lnTo>
                    <a:pt x="92288" y="428977"/>
                  </a:lnTo>
                  <a:lnTo>
                    <a:pt x="91754" y="428845"/>
                  </a:lnTo>
                  <a:lnTo>
                    <a:pt x="91232" y="428701"/>
                  </a:lnTo>
                  <a:lnTo>
                    <a:pt x="90716" y="428545"/>
                  </a:lnTo>
                  <a:lnTo>
                    <a:pt x="90205" y="428365"/>
                  </a:lnTo>
                  <a:lnTo>
                    <a:pt x="89707" y="428186"/>
                  </a:lnTo>
                  <a:lnTo>
                    <a:pt x="89208" y="427982"/>
                  </a:lnTo>
                  <a:lnTo>
                    <a:pt x="88720" y="427766"/>
                  </a:lnTo>
                  <a:lnTo>
                    <a:pt x="88245" y="427538"/>
                  </a:lnTo>
                  <a:lnTo>
                    <a:pt x="87769" y="427299"/>
                  </a:lnTo>
                  <a:lnTo>
                    <a:pt x="87305" y="427047"/>
                  </a:lnTo>
                  <a:lnTo>
                    <a:pt x="86841" y="426783"/>
                  </a:lnTo>
                  <a:lnTo>
                    <a:pt x="86388" y="426507"/>
                  </a:lnTo>
                  <a:lnTo>
                    <a:pt x="85947" y="426220"/>
                  </a:lnTo>
                  <a:lnTo>
                    <a:pt x="85507" y="425932"/>
                  </a:lnTo>
                  <a:lnTo>
                    <a:pt x="85077" y="425621"/>
                  </a:lnTo>
                  <a:lnTo>
                    <a:pt x="84654" y="425309"/>
                  </a:lnTo>
                  <a:lnTo>
                    <a:pt x="84236" y="424985"/>
                  </a:lnTo>
                  <a:lnTo>
                    <a:pt x="83824" y="424650"/>
                  </a:lnTo>
                  <a:lnTo>
                    <a:pt x="83424" y="424314"/>
                  </a:lnTo>
                  <a:lnTo>
                    <a:pt x="83030" y="423966"/>
                  </a:lnTo>
                  <a:lnTo>
                    <a:pt x="82641" y="423607"/>
                  </a:lnTo>
                  <a:lnTo>
                    <a:pt x="82258" y="423247"/>
                  </a:lnTo>
                  <a:lnTo>
                    <a:pt x="81881" y="422876"/>
                  </a:lnTo>
                  <a:lnTo>
                    <a:pt x="81516" y="422504"/>
                  </a:lnTo>
                  <a:lnTo>
                    <a:pt x="81150" y="422121"/>
                  </a:lnTo>
                  <a:lnTo>
                    <a:pt x="80796" y="421737"/>
                  </a:lnTo>
                  <a:lnTo>
                    <a:pt x="80448" y="421342"/>
                  </a:lnTo>
                  <a:lnTo>
                    <a:pt x="80106" y="420946"/>
                  </a:lnTo>
                  <a:lnTo>
                    <a:pt x="79775" y="420550"/>
                  </a:lnTo>
                  <a:lnTo>
                    <a:pt x="79445" y="420155"/>
                  </a:lnTo>
                  <a:lnTo>
                    <a:pt x="79126" y="419747"/>
                  </a:lnTo>
                  <a:lnTo>
                    <a:pt x="78812" y="419340"/>
                  </a:lnTo>
                  <a:lnTo>
                    <a:pt x="78505" y="418932"/>
                  </a:lnTo>
                  <a:lnTo>
                    <a:pt x="78203" y="418513"/>
                  </a:lnTo>
                  <a:lnTo>
                    <a:pt x="77913" y="418105"/>
                  </a:lnTo>
                  <a:lnTo>
                    <a:pt x="77623" y="417686"/>
                  </a:lnTo>
                  <a:lnTo>
                    <a:pt x="77345" y="417278"/>
                  </a:lnTo>
                  <a:lnTo>
                    <a:pt x="77072" y="416859"/>
                  </a:lnTo>
                  <a:lnTo>
                    <a:pt x="76799" y="416439"/>
                  </a:lnTo>
                  <a:lnTo>
                    <a:pt x="76544" y="416032"/>
                  </a:lnTo>
                  <a:lnTo>
                    <a:pt x="76289" y="415624"/>
                  </a:lnTo>
                  <a:lnTo>
                    <a:pt x="75796" y="414797"/>
                  </a:lnTo>
                  <a:lnTo>
                    <a:pt x="75338" y="413994"/>
                  </a:lnTo>
                  <a:lnTo>
                    <a:pt x="74902" y="413191"/>
                  </a:lnTo>
                  <a:lnTo>
                    <a:pt x="74491" y="412412"/>
                  </a:lnTo>
                  <a:lnTo>
                    <a:pt x="74102" y="411657"/>
                  </a:lnTo>
                  <a:lnTo>
                    <a:pt x="73742" y="410914"/>
                  </a:lnTo>
                  <a:lnTo>
                    <a:pt x="73412" y="410207"/>
                  </a:lnTo>
                  <a:lnTo>
                    <a:pt x="73104" y="409535"/>
                  </a:lnTo>
                  <a:lnTo>
                    <a:pt x="73307" y="408900"/>
                  </a:lnTo>
                  <a:lnTo>
                    <a:pt x="73504" y="408265"/>
                  </a:lnTo>
                  <a:lnTo>
                    <a:pt x="73702" y="407630"/>
                  </a:lnTo>
                  <a:lnTo>
                    <a:pt x="73899" y="406970"/>
                  </a:lnTo>
                  <a:lnTo>
                    <a:pt x="74085" y="406311"/>
                  </a:lnTo>
                  <a:lnTo>
                    <a:pt x="74270" y="405652"/>
                  </a:lnTo>
                  <a:lnTo>
                    <a:pt x="74456" y="404969"/>
                  </a:lnTo>
                  <a:lnTo>
                    <a:pt x="74630" y="404298"/>
                  </a:lnTo>
                  <a:lnTo>
                    <a:pt x="74804" y="403602"/>
                  </a:lnTo>
                  <a:lnTo>
                    <a:pt x="74972" y="402907"/>
                  </a:lnTo>
                  <a:lnTo>
                    <a:pt x="75140" y="402200"/>
                  </a:lnTo>
                  <a:lnTo>
                    <a:pt x="75297" y="401481"/>
                  </a:lnTo>
                  <a:lnTo>
                    <a:pt x="75454" y="400750"/>
                  </a:lnTo>
                  <a:lnTo>
                    <a:pt x="75610" y="400019"/>
                  </a:lnTo>
                  <a:lnTo>
                    <a:pt x="75755" y="399275"/>
                  </a:lnTo>
                  <a:lnTo>
                    <a:pt x="75900" y="398532"/>
                  </a:lnTo>
                  <a:lnTo>
                    <a:pt x="76039" y="397765"/>
                  </a:lnTo>
                  <a:lnTo>
                    <a:pt x="76179" y="396998"/>
                  </a:lnTo>
                  <a:lnTo>
                    <a:pt x="76306" y="396231"/>
                  </a:lnTo>
                  <a:lnTo>
                    <a:pt x="76434" y="395440"/>
                  </a:lnTo>
                  <a:lnTo>
                    <a:pt x="76556" y="394649"/>
                  </a:lnTo>
                  <a:lnTo>
                    <a:pt x="76672" y="393846"/>
                  </a:lnTo>
                  <a:lnTo>
                    <a:pt x="76782" y="393031"/>
                  </a:lnTo>
                  <a:lnTo>
                    <a:pt x="76892" y="392204"/>
                  </a:lnTo>
                  <a:lnTo>
                    <a:pt x="76997" y="391377"/>
                  </a:lnTo>
                  <a:lnTo>
                    <a:pt x="77095" y="390526"/>
                  </a:lnTo>
                  <a:lnTo>
                    <a:pt x="77188" y="389675"/>
                  </a:lnTo>
                  <a:lnTo>
                    <a:pt x="77275" y="388824"/>
                  </a:lnTo>
                  <a:lnTo>
                    <a:pt x="77362" y="387949"/>
                  </a:lnTo>
                  <a:lnTo>
                    <a:pt x="77437" y="387062"/>
                  </a:lnTo>
                  <a:lnTo>
                    <a:pt x="77513" y="386175"/>
                  </a:lnTo>
                  <a:lnTo>
                    <a:pt x="77583" y="385276"/>
                  </a:lnTo>
                  <a:lnTo>
                    <a:pt x="78145" y="385719"/>
                  </a:lnTo>
                  <a:lnTo>
                    <a:pt x="78702" y="386139"/>
                  </a:lnTo>
                  <a:lnTo>
                    <a:pt x="79271" y="386558"/>
                  </a:lnTo>
                  <a:lnTo>
                    <a:pt x="79833" y="386954"/>
                  </a:lnTo>
                  <a:lnTo>
                    <a:pt x="80402" y="387349"/>
                  </a:lnTo>
                  <a:lnTo>
                    <a:pt x="80970" y="387721"/>
                  </a:lnTo>
                  <a:lnTo>
                    <a:pt x="81539" y="388081"/>
                  </a:lnTo>
                  <a:lnTo>
                    <a:pt x="82113" y="388428"/>
                  </a:lnTo>
                  <a:lnTo>
                    <a:pt x="82687" y="388752"/>
                  </a:lnTo>
                  <a:lnTo>
                    <a:pt x="83262" y="389075"/>
                  </a:lnTo>
                  <a:lnTo>
                    <a:pt x="83836" y="389375"/>
                  </a:lnTo>
                  <a:lnTo>
                    <a:pt x="84416" y="389675"/>
                  </a:lnTo>
                  <a:lnTo>
                    <a:pt x="84996" y="389950"/>
                  </a:lnTo>
                  <a:lnTo>
                    <a:pt x="85576" y="390214"/>
                  </a:lnTo>
                  <a:lnTo>
                    <a:pt x="86156" y="390466"/>
                  </a:lnTo>
                  <a:lnTo>
                    <a:pt x="86736" y="390694"/>
                  </a:lnTo>
                  <a:lnTo>
                    <a:pt x="87322" y="390921"/>
                  </a:lnTo>
                  <a:lnTo>
                    <a:pt x="87908" y="391125"/>
                  </a:lnTo>
                  <a:lnTo>
                    <a:pt x="88494" y="391317"/>
                  </a:lnTo>
                  <a:lnTo>
                    <a:pt x="89080" y="391497"/>
                  </a:lnTo>
                  <a:lnTo>
                    <a:pt x="89672" y="391664"/>
                  </a:lnTo>
                  <a:lnTo>
                    <a:pt x="90258" y="391808"/>
                  </a:lnTo>
                  <a:lnTo>
                    <a:pt x="90849" y="391952"/>
                  </a:lnTo>
                  <a:lnTo>
                    <a:pt x="91441" y="392072"/>
                  </a:lnTo>
                  <a:lnTo>
                    <a:pt x="92038" y="392180"/>
                  </a:lnTo>
                  <a:lnTo>
                    <a:pt x="92630" y="392276"/>
                  </a:lnTo>
                  <a:lnTo>
                    <a:pt x="93222" y="392360"/>
                  </a:lnTo>
                  <a:lnTo>
                    <a:pt x="93819" y="392419"/>
                  </a:lnTo>
                  <a:lnTo>
                    <a:pt x="94417" y="392467"/>
                  </a:lnTo>
                  <a:lnTo>
                    <a:pt x="95014" y="392503"/>
                  </a:lnTo>
                  <a:lnTo>
                    <a:pt x="95612" y="392527"/>
                  </a:lnTo>
                  <a:lnTo>
                    <a:pt x="96209" y="392539"/>
                  </a:lnTo>
                  <a:lnTo>
                    <a:pt x="96807" y="392527"/>
                  </a:lnTo>
                  <a:lnTo>
                    <a:pt x="97404" y="392503"/>
                  </a:lnTo>
                  <a:lnTo>
                    <a:pt x="98002" y="392467"/>
                  </a:lnTo>
                  <a:lnTo>
                    <a:pt x="98599" y="392419"/>
                  </a:lnTo>
                  <a:lnTo>
                    <a:pt x="99197" y="392360"/>
                  </a:lnTo>
                  <a:lnTo>
                    <a:pt x="99789" y="392276"/>
                  </a:lnTo>
                  <a:lnTo>
                    <a:pt x="100386" y="392180"/>
                  </a:lnTo>
                  <a:lnTo>
                    <a:pt x="100978" y="392072"/>
                  </a:lnTo>
                  <a:lnTo>
                    <a:pt x="101569" y="391952"/>
                  </a:lnTo>
                  <a:lnTo>
                    <a:pt x="102161" y="391808"/>
                  </a:lnTo>
                  <a:lnTo>
                    <a:pt x="102753" y="391664"/>
                  </a:lnTo>
                  <a:lnTo>
                    <a:pt x="103339" y="391497"/>
                  </a:lnTo>
                  <a:lnTo>
                    <a:pt x="103930" y="391317"/>
                  </a:lnTo>
                  <a:lnTo>
                    <a:pt x="104516" y="391125"/>
                  </a:lnTo>
                  <a:lnTo>
                    <a:pt x="105102" y="390921"/>
                  </a:lnTo>
                  <a:lnTo>
                    <a:pt x="105682" y="390694"/>
                  </a:lnTo>
                  <a:lnTo>
                    <a:pt x="106268" y="390454"/>
                  </a:lnTo>
                  <a:lnTo>
                    <a:pt x="106848" y="390214"/>
                  </a:lnTo>
                  <a:lnTo>
                    <a:pt x="107428" y="389950"/>
                  </a:lnTo>
                  <a:lnTo>
                    <a:pt x="108009" y="389675"/>
                  </a:lnTo>
                  <a:lnTo>
                    <a:pt x="108589" y="389375"/>
                  </a:lnTo>
                  <a:lnTo>
                    <a:pt x="109163" y="389075"/>
                  </a:lnTo>
                  <a:lnTo>
                    <a:pt x="109737" y="388752"/>
                  </a:lnTo>
                  <a:lnTo>
                    <a:pt x="110311" y="388416"/>
                  </a:lnTo>
                  <a:lnTo>
                    <a:pt x="110886" y="388081"/>
                  </a:lnTo>
                  <a:lnTo>
                    <a:pt x="111454" y="387721"/>
                  </a:lnTo>
                  <a:lnTo>
                    <a:pt x="112023" y="387337"/>
                  </a:lnTo>
                  <a:lnTo>
                    <a:pt x="112591" y="386954"/>
                  </a:lnTo>
                  <a:lnTo>
                    <a:pt x="113154" y="386558"/>
                  </a:lnTo>
                  <a:lnTo>
                    <a:pt x="113717" y="386139"/>
                  </a:lnTo>
                  <a:lnTo>
                    <a:pt x="114279" y="385707"/>
                  </a:lnTo>
                  <a:lnTo>
                    <a:pt x="114842" y="385264"/>
                  </a:lnTo>
                  <a:close/>
                  <a:moveTo>
                    <a:pt x="124889" y="421869"/>
                  </a:moveTo>
                  <a:lnTo>
                    <a:pt x="125243" y="422456"/>
                  </a:lnTo>
                  <a:lnTo>
                    <a:pt x="125597" y="423032"/>
                  </a:lnTo>
                  <a:lnTo>
                    <a:pt x="125957" y="423607"/>
                  </a:lnTo>
                  <a:lnTo>
                    <a:pt x="126322" y="424158"/>
                  </a:lnTo>
                  <a:lnTo>
                    <a:pt x="126693" y="424710"/>
                  </a:lnTo>
                  <a:lnTo>
                    <a:pt x="127065" y="425261"/>
                  </a:lnTo>
                  <a:lnTo>
                    <a:pt x="127442" y="425788"/>
                  </a:lnTo>
                  <a:lnTo>
                    <a:pt x="127819" y="426328"/>
                  </a:lnTo>
                  <a:lnTo>
                    <a:pt x="128202" y="426843"/>
                  </a:lnTo>
                  <a:lnTo>
                    <a:pt x="128590" y="427358"/>
                  </a:lnTo>
                  <a:lnTo>
                    <a:pt x="128979" y="427862"/>
                  </a:lnTo>
                  <a:lnTo>
                    <a:pt x="129373" y="428353"/>
                  </a:lnTo>
                  <a:lnTo>
                    <a:pt x="129768" y="428845"/>
                  </a:lnTo>
                  <a:lnTo>
                    <a:pt x="130168" y="429324"/>
                  </a:lnTo>
                  <a:lnTo>
                    <a:pt x="130574" y="429804"/>
                  </a:lnTo>
                  <a:lnTo>
                    <a:pt x="130980" y="430271"/>
                  </a:lnTo>
                  <a:lnTo>
                    <a:pt x="131386" y="430727"/>
                  </a:lnTo>
                  <a:lnTo>
                    <a:pt x="131798" y="431182"/>
                  </a:lnTo>
                  <a:lnTo>
                    <a:pt x="132210" y="431637"/>
                  </a:lnTo>
                  <a:lnTo>
                    <a:pt x="132628" y="432081"/>
                  </a:lnTo>
                  <a:lnTo>
                    <a:pt x="133045" y="432512"/>
                  </a:lnTo>
                  <a:lnTo>
                    <a:pt x="133469" y="432944"/>
                  </a:lnTo>
                  <a:lnTo>
                    <a:pt x="134316" y="433783"/>
                  </a:lnTo>
                  <a:lnTo>
                    <a:pt x="135174" y="434610"/>
                  </a:lnTo>
                  <a:lnTo>
                    <a:pt x="136045" y="435413"/>
                  </a:lnTo>
                  <a:lnTo>
                    <a:pt x="136915" y="436192"/>
                  </a:lnTo>
                  <a:lnTo>
                    <a:pt x="137796" y="436947"/>
                  </a:lnTo>
                  <a:lnTo>
                    <a:pt x="137228" y="437870"/>
                  </a:lnTo>
                  <a:lnTo>
                    <a:pt x="136659" y="438793"/>
                  </a:lnTo>
                  <a:lnTo>
                    <a:pt x="136085" y="439704"/>
                  </a:lnTo>
                  <a:lnTo>
                    <a:pt x="135505" y="440603"/>
                  </a:lnTo>
                  <a:lnTo>
                    <a:pt x="134919" y="441502"/>
                  </a:lnTo>
                  <a:lnTo>
                    <a:pt x="134333" y="442401"/>
                  </a:lnTo>
                  <a:lnTo>
                    <a:pt x="133747" y="443288"/>
                  </a:lnTo>
                  <a:lnTo>
                    <a:pt x="133156" y="444163"/>
                  </a:lnTo>
                  <a:lnTo>
                    <a:pt x="132558" y="445038"/>
                  </a:lnTo>
                  <a:lnTo>
                    <a:pt x="131955" y="445913"/>
                  </a:lnTo>
                  <a:lnTo>
                    <a:pt x="131352" y="446776"/>
                  </a:lnTo>
                  <a:lnTo>
                    <a:pt x="130748" y="447627"/>
                  </a:lnTo>
                  <a:lnTo>
                    <a:pt x="130139" y="448478"/>
                  </a:lnTo>
                  <a:lnTo>
                    <a:pt x="129524" y="449317"/>
                  </a:lnTo>
                  <a:lnTo>
                    <a:pt x="128909" y="450156"/>
                  </a:lnTo>
                  <a:lnTo>
                    <a:pt x="128289" y="450983"/>
                  </a:lnTo>
                  <a:lnTo>
                    <a:pt x="127668" y="451798"/>
                  </a:lnTo>
                  <a:lnTo>
                    <a:pt x="127041" y="452613"/>
                  </a:lnTo>
                  <a:lnTo>
                    <a:pt x="126415" y="453428"/>
                  </a:lnTo>
                  <a:lnTo>
                    <a:pt x="125783" y="454219"/>
                  </a:lnTo>
                  <a:lnTo>
                    <a:pt x="125150" y="455022"/>
                  </a:lnTo>
                  <a:lnTo>
                    <a:pt x="124518" y="455801"/>
                  </a:lnTo>
                  <a:lnTo>
                    <a:pt x="123874" y="456580"/>
                  </a:lnTo>
                  <a:lnTo>
                    <a:pt x="123236" y="457347"/>
                  </a:lnTo>
                  <a:lnTo>
                    <a:pt x="122592" y="458114"/>
                  </a:lnTo>
                  <a:lnTo>
                    <a:pt x="121948" y="458869"/>
                  </a:lnTo>
                  <a:lnTo>
                    <a:pt x="121299" y="459625"/>
                  </a:lnTo>
                  <a:lnTo>
                    <a:pt x="120649" y="460368"/>
                  </a:lnTo>
                  <a:lnTo>
                    <a:pt x="119993" y="461099"/>
                  </a:lnTo>
                  <a:lnTo>
                    <a:pt x="119338" y="461818"/>
                  </a:lnTo>
                  <a:lnTo>
                    <a:pt x="118682" y="462537"/>
                  </a:lnTo>
                  <a:lnTo>
                    <a:pt x="118021" y="463244"/>
                  </a:lnTo>
                  <a:lnTo>
                    <a:pt x="117360" y="463952"/>
                  </a:lnTo>
                  <a:lnTo>
                    <a:pt x="116698" y="464647"/>
                  </a:lnTo>
                  <a:lnTo>
                    <a:pt x="116037" y="465330"/>
                  </a:lnTo>
                  <a:lnTo>
                    <a:pt x="115370" y="466013"/>
                  </a:lnTo>
                  <a:lnTo>
                    <a:pt x="114697" y="466684"/>
                  </a:lnTo>
                  <a:lnTo>
                    <a:pt x="114030" y="467344"/>
                  </a:lnTo>
                  <a:lnTo>
                    <a:pt x="113357" y="467991"/>
                  </a:lnTo>
                  <a:lnTo>
                    <a:pt x="112684" y="468638"/>
                  </a:lnTo>
                  <a:lnTo>
                    <a:pt x="112011" y="469273"/>
                  </a:lnTo>
                  <a:lnTo>
                    <a:pt x="111332" y="469897"/>
                  </a:lnTo>
                  <a:lnTo>
                    <a:pt x="110654" y="470520"/>
                  </a:lnTo>
                  <a:lnTo>
                    <a:pt x="109975" y="471131"/>
                  </a:lnTo>
                  <a:lnTo>
                    <a:pt x="109296" y="471730"/>
                  </a:lnTo>
                  <a:lnTo>
                    <a:pt x="108612" y="472318"/>
                  </a:lnTo>
                  <a:lnTo>
                    <a:pt x="107933" y="472905"/>
                  </a:lnTo>
                  <a:lnTo>
                    <a:pt x="107249" y="473480"/>
                  </a:lnTo>
                  <a:lnTo>
                    <a:pt x="106564" y="474044"/>
                  </a:lnTo>
                  <a:lnTo>
                    <a:pt x="105880" y="474595"/>
                  </a:lnTo>
                  <a:lnTo>
                    <a:pt x="105189" y="475146"/>
                  </a:lnTo>
                  <a:lnTo>
                    <a:pt x="104505" y="475686"/>
                  </a:lnTo>
                  <a:lnTo>
                    <a:pt x="103814" y="476213"/>
                  </a:lnTo>
                  <a:lnTo>
                    <a:pt x="103124" y="476729"/>
                  </a:lnTo>
                  <a:lnTo>
                    <a:pt x="102434" y="477232"/>
                  </a:lnTo>
                  <a:lnTo>
                    <a:pt x="101743" y="477735"/>
                  </a:lnTo>
                  <a:lnTo>
                    <a:pt x="101053" y="478227"/>
                  </a:lnTo>
                  <a:lnTo>
                    <a:pt x="100363" y="478706"/>
                  </a:lnTo>
                  <a:lnTo>
                    <a:pt x="99673" y="479174"/>
                  </a:lnTo>
                  <a:lnTo>
                    <a:pt x="98982" y="479641"/>
                  </a:lnTo>
                  <a:lnTo>
                    <a:pt x="98286" y="480085"/>
                  </a:lnTo>
                  <a:lnTo>
                    <a:pt x="97596" y="480528"/>
                  </a:lnTo>
                  <a:lnTo>
                    <a:pt x="96900" y="480960"/>
                  </a:lnTo>
                  <a:lnTo>
                    <a:pt x="96209" y="481379"/>
                  </a:lnTo>
                  <a:lnTo>
                    <a:pt x="95519" y="480960"/>
                  </a:lnTo>
                  <a:lnTo>
                    <a:pt x="94823" y="480528"/>
                  </a:lnTo>
                  <a:lnTo>
                    <a:pt x="94133" y="480085"/>
                  </a:lnTo>
                  <a:lnTo>
                    <a:pt x="93442" y="479641"/>
                  </a:lnTo>
                  <a:lnTo>
                    <a:pt x="92752" y="479174"/>
                  </a:lnTo>
                  <a:lnTo>
                    <a:pt x="92056" y="478706"/>
                  </a:lnTo>
                  <a:lnTo>
                    <a:pt x="91366" y="478227"/>
                  </a:lnTo>
                  <a:lnTo>
                    <a:pt x="90675" y="477735"/>
                  </a:lnTo>
                  <a:lnTo>
                    <a:pt x="89985" y="477244"/>
                  </a:lnTo>
                  <a:lnTo>
                    <a:pt x="89300" y="476729"/>
                  </a:lnTo>
                  <a:lnTo>
                    <a:pt x="88610" y="476213"/>
                  </a:lnTo>
                  <a:lnTo>
                    <a:pt x="87920" y="475686"/>
                  </a:lnTo>
                  <a:lnTo>
                    <a:pt x="87235" y="475146"/>
                  </a:lnTo>
                  <a:lnTo>
                    <a:pt x="86551" y="474607"/>
                  </a:lnTo>
                  <a:lnTo>
                    <a:pt x="85866" y="474044"/>
                  </a:lnTo>
                  <a:lnTo>
                    <a:pt x="85182" y="473480"/>
                  </a:lnTo>
                  <a:lnTo>
                    <a:pt x="84497" y="472905"/>
                  </a:lnTo>
                  <a:lnTo>
                    <a:pt x="83813" y="472330"/>
                  </a:lnTo>
                  <a:lnTo>
                    <a:pt x="83134" y="471742"/>
                  </a:lnTo>
                  <a:lnTo>
                    <a:pt x="82455" y="471131"/>
                  </a:lnTo>
                  <a:lnTo>
                    <a:pt x="81777" y="470532"/>
                  </a:lnTo>
                  <a:lnTo>
                    <a:pt x="81098" y="469909"/>
                  </a:lnTo>
                  <a:lnTo>
                    <a:pt x="80419" y="469285"/>
                  </a:lnTo>
                  <a:lnTo>
                    <a:pt x="79746" y="468650"/>
                  </a:lnTo>
                  <a:lnTo>
                    <a:pt x="79073" y="468003"/>
                  </a:lnTo>
                  <a:lnTo>
                    <a:pt x="78400" y="467356"/>
                  </a:lnTo>
                  <a:lnTo>
                    <a:pt x="77733" y="466696"/>
                  </a:lnTo>
                  <a:lnTo>
                    <a:pt x="77066" y="466025"/>
                  </a:lnTo>
                  <a:lnTo>
                    <a:pt x="76399" y="465342"/>
                  </a:lnTo>
                  <a:lnTo>
                    <a:pt x="75732" y="464659"/>
                  </a:lnTo>
                  <a:lnTo>
                    <a:pt x="75071" y="463963"/>
                  </a:lnTo>
                  <a:lnTo>
                    <a:pt x="74409" y="463268"/>
                  </a:lnTo>
                  <a:lnTo>
                    <a:pt x="73754" y="462561"/>
                  </a:lnTo>
                  <a:lnTo>
                    <a:pt x="73093" y="461842"/>
                  </a:lnTo>
                  <a:lnTo>
                    <a:pt x="72443" y="461111"/>
                  </a:lnTo>
                  <a:lnTo>
                    <a:pt x="71787" y="460380"/>
                  </a:lnTo>
                  <a:lnTo>
                    <a:pt x="71138" y="459637"/>
                  </a:lnTo>
                  <a:lnTo>
                    <a:pt x="70488" y="458893"/>
                  </a:lnTo>
                  <a:lnTo>
                    <a:pt x="69844" y="458138"/>
                  </a:lnTo>
                  <a:lnTo>
                    <a:pt x="69200" y="457371"/>
                  </a:lnTo>
                  <a:lnTo>
                    <a:pt x="68562" y="456604"/>
                  </a:lnTo>
                  <a:lnTo>
                    <a:pt x="67924" y="455825"/>
                  </a:lnTo>
                  <a:lnTo>
                    <a:pt x="67286" y="455046"/>
                  </a:lnTo>
                  <a:lnTo>
                    <a:pt x="66654" y="454243"/>
                  </a:lnTo>
                  <a:lnTo>
                    <a:pt x="66027" y="453452"/>
                  </a:lnTo>
                  <a:lnTo>
                    <a:pt x="65395" y="452637"/>
                  </a:lnTo>
                  <a:lnTo>
                    <a:pt x="64774" y="451834"/>
                  </a:lnTo>
                  <a:lnTo>
                    <a:pt x="64153" y="451007"/>
                  </a:lnTo>
                  <a:lnTo>
                    <a:pt x="63533" y="450180"/>
                  </a:lnTo>
                  <a:lnTo>
                    <a:pt x="62918" y="449341"/>
                  </a:lnTo>
                  <a:lnTo>
                    <a:pt x="62303" y="448502"/>
                  </a:lnTo>
                  <a:lnTo>
                    <a:pt x="61694" y="447663"/>
                  </a:lnTo>
                  <a:lnTo>
                    <a:pt x="61090" y="446800"/>
                  </a:lnTo>
                  <a:lnTo>
                    <a:pt x="60487" y="445949"/>
                  </a:lnTo>
                  <a:lnTo>
                    <a:pt x="59884" y="445074"/>
                  </a:lnTo>
                  <a:lnTo>
                    <a:pt x="59292" y="444199"/>
                  </a:lnTo>
                  <a:lnTo>
                    <a:pt x="58695" y="443324"/>
                  </a:lnTo>
                  <a:lnTo>
                    <a:pt x="58109" y="442437"/>
                  </a:lnTo>
                  <a:lnTo>
                    <a:pt x="57523" y="441550"/>
                  </a:lnTo>
                  <a:lnTo>
                    <a:pt x="56937" y="440651"/>
                  </a:lnTo>
                  <a:lnTo>
                    <a:pt x="56363" y="439740"/>
                  </a:lnTo>
                  <a:lnTo>
                    <a:pt x="55788" y="438829"/>
                  </a:lnTo>
                  <a:lnTo>
                    <a:pt x="55214" y="437918"/>
                  </a:lnTo>
                  <a:lnTo>
                    <a:pt x="54646" y="436995"/>
                  </a:lnTo>
                  <a:lnTo>
                    <a:pt x="55527" y="436228"/>
                  </a:lnTo>
                  <a:lnTo>
                    <a:pt x="56403" y="435449"/>
                  </a:lnTo>
                  <a:lnTo>
                    <a:pt x="57268" y="434646"/>
                  </a:lnTo>
                  <a:lnTo>
                    <a:pt x="58126" y="433831"/>
                  </a:lnTo>
                  <a:lnTo>
                    <a:pt x="58973" y="432980"/>
                  </a:lnTo>
                  <a:lnTo>
                    <a:pt x="59397" y="432548"/>
                  </a:lnTo>
                  <a:lnTo>
                    <a:pt x="59814" y="432117"/>
                  </a:lnTo>
                  <a:lnTo>
                    <a:pt x="60232" y="431673"/>
                  </a:lnTo>
                  <a:lnTo>
                    <a:pt x="60644" y="431230"/>
                  </a:lnTo>
                  <a:lnTo>
                    <a:pt x="61056" y="430774"/>
                  </a:lnTo>
                  <a:lnTo>
                    <a:pt x="61467" y="430307"/>
                  </a:lnTo>
                  <a:lnTo>
                    <a:pt x="61868" y="429840"/>
                  </a:lnTo>
                  <a:lnTo>
                    <a:pt x="62274" y="429372"/>
                  </a:lnTo>
                  <a:lnTo>
                    <a:pt x="62674" y="428881"/>
                  </a:lnTo>
                  <a:lnTo>
                    <a:pt x="63069" y="428389"/>
                  </a:lnTo>
                  <a:lnTo>
                    <a:pt x="63463" y="427898"/>
                  </a:lnTo>
                  <a:lnTo>
                    <a:pt x="63852" y="427394"/>
                  </a:lnTo>
                  <a:lnTo>
                    <a:pt x="64240" y="426879"/>
                  </a:lnTo>
                  <a:lnTo>
                    <a:pt x="64623" y="426364"/>
                  </a:lnTo>
                  <a:lnTo>
                    <a:pt x="65000" y="425836"/>
                  </a:lnTo>
                  <a:lnTo>
                    <a:pt x="65377" y="425297"/>
                  </a:lnTo>
                  <a:lnTo>
                    <a:pt x="65749" y="424758"/>
                  </a:lnTo>
                  <a:lnTo>
                    <a:pt x="66114" y="424206"/>
                  </a:lnTo>
                  <a:lnTo>
                    <a:pt x="66479" y="423643"/>
                  </a:lnTo>
                  <a:lnTo>
                    <a:pt x="66839" y="423068"/>
                  </a:lnTo>
                  <a:lnTo>
                    <a:pt x="67199" y="422492"/>
                  </a:lnTo>
                  <a:lnTo>
                    <a:pt x="67553" y="421905"/>
                  </a:lnTo>
                  <a:lnTo>
                    <a:pt x="67982" y="422816"/>
                  </a:lnTo>
                  <a:lnTo>
                    <a:pt x="68440" y="423751"/>
                  </a:lnTo>
                  <a:lnTo>
                    <a:pt x="68927" y="424710"/>
                  </a:lnTo>
                  <a:lnTo>
                    <a:pt x="69444" y="425692"/>
                  </a:lnTo>
                  <a:lnTo>
                    <a:pt x="69711" y="426184"/>
                  </a:lnTo>
                  <a:lnTo>
                    <a:pt x="69989" y="426687"/>
                  </a:lnTo>
                  <a:lnTo>
                    <a:pt x="70273" y="427191"/>
                  </a:lnTo>
                  <a:lnTo>
                    <a:pt x="70563" y="427694"/>
                  </a:lnTo>
                  <a:lnTo>
                    <a:pt x="70859" y="428197"/>
                  </a:lnTo>
                  <a:lnTo>
                    <a:pt x="71167" y="428713"/>
                  </a:lnTo>
                  <a:lnTo>
                    <a:pt x="71480" y="429228"/>
                  </a:lnTo>
                  <a:lnTo>
                    <a:pt x="71799" y="429732"/>
                  </a:lnTo>
                  <a:lnTo>
                    <a:pt x="72130" y="430247"/>
                  </a:lnTo>
                  <a:lnTo>
                    <a:pt x="72466" y="430762"/>
                  </a:lnTo>
                  <a:lnTo>
                    <a:pt x="72808" y="431266"/>
                  </a:lnTo>
                  <a:lnTo>
                    <a:pt x="73156" y="431781"/>
                  </a:lnTo>
                  <a:lnTo>
                    <a:pt x="73516" y="432297"/>
                  </a:lnTo>
                  <a:lnTo>
                    <a:pt x="73882" y="432800"/>
                  </a:lnTo>
                  <a:lnTo>
                    <a:pt x="74253" y="433303"/>
                  </a:lnTo>
                  <a:lnTo>
                    <a:pt x="74630" y="433807"/>
                  </a:lnTo>
                  <a:lnTo>
                    <a:pt x="75018" y="434310"/>
                  </a:lnTo>
                  <a:lnTo>
                    <a:pt x="75413" y="434802"/>
                  </a:lnTo>
                  <a:lnTo>
                    <a:pt x="75819" y="435293"/>
                  </a:lnTo>
                  <a:lnTo>
                    <a:pt x="76231" y="435773"/>
                  </a:lnTo>
                  <a:lnTo>
                    <a:pt x="76649" y="436264"/>
                  </a:lnTo>
                  <a:lnTo>
                    <a:pt x="77072" y="436731"/>
                  </a:lnTo>
                  <a:lnTo>
                    <a:pt x="77507" y="437199"/>
                  </a:lnTo>
                  <a:lnTo>
                    <a:pt x="77948" y="437666"/>
                  </a:lnTo>
                  <a:lnTo>
                    <a:pt x="78395" y="438122"/>
                  </a:lnTo>
                  <a:lnTo>
                    <a:pt x="78853" y="438565"/>
                  </a:lnTo>
                  <a:lnTo>
                    <a:pt x="79317" y="439009"/>
                  </a:lnTo>
                  <a:lnTo>
                    <a:pt x="79787" y="439440"/>
                  </a:lnTo>
                  <a:lnTo>
                    <a:pt x="80268" y="439872"/>
                  </a:lnTo>
                  <a:lnTo>
                    <a:pt x="80756" y="440279"/>
                  </a:lnTo>
                  <a:lnTo>
                    <a:pt x="81249" y="440687"/>
                  </a:lnTo>
                  <a:lnTo>
                    <a:pt x="81753" y="441082"/>
                  </a:lnTo>
                  <a:lnTo>
                    <a:pt x="82264" y="441466"/>
                  </a:lnTo>
                  <a:lnTo>
                    <a:pt x="82780" y="441837"/>
                  </a:lnTo>
                  <a:lnTo>
                    <a:pt x="83308" y="442197"/>
                  </a:lnTo>
                  <a:lnTo>
                    <a:pt x="83842" y="442545"/>
                  </a:lnTo>
                  <a:lnTo>
                    <a:pt x="84387" y="442880"/>
                  </a:lnTo>
                  <a:lnTo>
                    <a:pt x="84932" y="443204"/>
                  </a:lnTo>
                  <a:lnTo>
                    <a:pt x="85495" y="443516"/>
                  </a:lnTo>
                  <a:lnTo>
                    <a:pt x="86058" y="443815"/>
                  </a:lnTo>
                  <a:lnTo>
                    <a:pt x="86632" y="444091"/>
                  </a:lnTo>
                  <a:lnTo>
                    <a:pt x="87212" y="444355"/>
                  </a:lnTo>
                  <a:lnTo>
                    <a:pt x="87804" y="444606"/>
                  </a:lnTo>
                  <a:lnTo>
                    <a:pt x="88401" y="444846"/>
                  </a:lnTo>
                  <a:lnTo>
                    <a:pt x="89010" y="445062"/>
                  </a:lnTo>
                  <a:lnTo>
                    <a:pt x="89625" y="445265"/>
                  </a:lnTo>
                  <a:lnTo>
                    <a:pt x="90246" y="445457"/>
                  </a:lnTo>
                  <a:lnTo>
                    <a:pt x="90873" y="445625"/>
                  </a:lnTo>
                  <a:lnTo>
                    <a:pt x="91511" y="445769"/>
                  </a:lnTo>
                  <a:lnTo>
                    <a:pt x="92160" y="445901"/>
                  </a:lnTo>
                  <a:lnTo>
                    <a:pt x="92816" y="446021"/>
                  </a:lnTo>
                  <a:lnTo>
                    <a:pt x="93477" y="446104"/>
                  </a:lnTo>
                  <a:lnTo>
                    <a:pt x="94150" y="446188"/>
                  </a:lnTo>
                  <a:lnTo>
                    <a:pt x="94829" y="446236"/>
                  </a:lnTo>
                  <a:lnTo>
                    <a:pt x="95513" y="446272"/>
                  </a:lnTo>
                  <a:lnTo>
                    <a:pt x="96209" y="446284"/>
                  </a:lnTo>
                  <a:lnTo>
                    <a:pt x="96905" y="446272"/>
                  </a:lnTo>
                  <a:lnTo>
                    <a:pt x="97596" y="446236"/>
                  </a:lnTo>
                  <a:lnTo>
                    <a:pt x="98275" y="446188"/>
                  </a:lnTo>
                  <a:lnTo>
                    <a:pt x="98947" y="446104"/>
                  </a:lnTo>
                  <a:lnTo>
                    <a:pt x="99609" y="446021"/>
                  </a:lnTo>
                  <a:lnTo>
                    <a:pt x="100264" y="445901"/>
                  </a:lnTo>
                  <a:lnTo>
                    <a:pt x="100914" y="445769"/>
                  </a:lnTo>
                  <a:lnTo>
                    <a:pt x="101552" y="445625"/>
                  </a:lnTo>
                  <a:lnTo>
                    <a:pt x="102184" y="445457"/>
                  </a:lnTo>
                  <a:lnTo>
                    <a:pt x="102805" y="445265"/>
                  </a:lnTo>
                  <a:lnTo>
                    <a:pt x="103420" y="445062"/>
                  </a:lnTo>
                  <a:lnTo>
                    <a:pt x="104023" y="444846"/>
                  </a:lnTo>
                  <a:lnTo>
                    <a:pt x="104627" y="444606"/>
                  </a:lnTo>
                  <a:lnTo>
                    <a:pt x="105212" y="444355"/>
                  </a:lnTo>
                  <a:lnTo>
                    <a:pt x="105798" y="444091"/>
                  </a:lnTo>
                  <a:lnTo>
                    <a:pt x="106373" y="443803"/>
                  </a:lnTo>
                  <a:lnTo>
                    <a:pt x="106941" y="443504"/>
                  </a:lnTo>
                  <a:lnTo>
                    <a:pt x="107498" y="443192"/>
                  </a:lnTo>
                  <a:lnTo>
                    <a:pt x="108049" y="442868"/>
                  </a:lnTo>
                  <a:lnTo>
                    <a:pt x="108589" y="442533"/>
                  </a:lnTo>
                  <a:lnTo>
                    <a:pt x="109128" y="442185"/>
                  </a:lnTo>
                  <a:lnTo>
                    <a:pt x="109656" y="441825"/>
                  </a:lnTo>
                  <a:lnTo>
                    <a:pt x="110172" y="441454"/>
                  </a:lnTo>
                  <a:lnTo>
                    <a:pt x="110683" y="441070"/>
                  </a:lnTo>
                  <a:lnTo>
                    <a:pt x="111187" y="440675"/>
                  </a:lnTo>
                  <a:lnTo>
                    <a:pt x="111681" y="440267"/>
                  </a:lnTo>
                  <a:lnTo>
                    <a:pt x="112168" y="439848"/>
                  </a:lnTo>
                  <a:lnTo>
                    <a:pt x="112649" y="439428"/>
                  </a:lnTo>
                  <a:lnTo>
                    <a:pt x="113125" y="438997"/>
                  </a:lnTo>
                  <a:lnTo>
                    <a:pt x="113589" y="438553"/>
                  </a:lnTo>
                  <a:lnTo>
                    <a:pt x="114042" y="438098"/>
                  </a:lnTo>
                  <a:lnTo>
                    <a:pt x="114494" y="437642"/>
                  </a:lnTo>
                  <a:lnTo>
                    <a:pt x="114935" y="437175"/>
                  </a:lnTo>
                  <a:lnTo>
                    <a:pt x="115370" y="436707"/>
                  </a:lnTo>
                  <a:lnTo>
                    <a:pt x="115793" y="436228"/>
                  </a:lnTo>
                  <a:lnTo>
                    <a:pt x="116211" y="435749"/>
                  </a:lnTo>
                  <a:lnTo>
                    <a:pt x="116623" y="435269"/>
                  </a:lnTo>
                  <a:lnTo>
                    <a:pt x="117023" y="434778"/>
                  </a:lnTo>
                  <a:lnTo>
                    <a:pt x="117423" y="434274"/>
                  </a:lnTo>
                  <a:lnTo>
                    <a:pt x="117812" y="433771"/>
                  </a:lnTo>
                  <a:lnTo>
                    <a:pt x="118189" y="433268"/>
                  </a:lnTo>
                  <a:lnTo>
                    <a:pt x="118560" y="432764"/>
                  </a:lnTo>
                  <a:lnTo>
                    <a:pt x="118926" y="432261"/>
                  </a:lnTo>
                  <a:lnTo>
                    <a:pt x="119286" y="431745"/>
                  </a:lnTo>
                  <a:lnTo>
                    <a:pt x="119634" y="431242"/>
                  </a:lnTo>
                  <a:lnTo>
                    <a:pt x="119976" y="430727"/>
                  </a:lnTo>
                  <a:lnTo>
                    <a:pt x="120312" y="430211"/>
                  </a:lnTo>
                  <a:lnTo>
                    <a:pt x="120643" y="429696"/>
                  </a:lnTo>
                  <a:lnTo>
                    <a:pt x="120962" y="429180"/>
                  </a:lnTo>
                  <a:lnTo>
                    <a:pt x="121275" y="428677"/>
                  </a:lnTo>
                  <a:lnTo>
                    <a:pt x="121583" y="428162"/>
                  </a:lnTo>
                  <a:lnTo>
                    <a:pt x="121879" y="427658"/>
                  </a:lnTo>
                  <a:lnTo>
                    <a:pt x="122169" y="427155"/>
                  </a:lnTo>
                  <a:lnTo>
                    <a:pt x="122453" y="426651"/>
                  </a:lnTo>
                  <a:lnTo>
                    <a:pt x="122731" y="426148"/>
                  </a:lnTo>
                  <a:lnTo>
                    <a:pt x="122998" y="425644"/>
                  </a:lnTo>
                  <a:lnTo>
                    <a:pt x="123514" y="424674"/>
                  </a:lnTo>
                  <a:lnTo>
                    <a:pt x="124002" y="423715"/>
                  </a:lnTo>
                  <a:lnTo>
                    <a:pt x="124460" y="422768"/>
                  </a:lnTo>
                  <a:lnTo>
                    <a:pt x="124889" y="421869"/>
                  </a:lnTo>
                  <a:close/>
                  <a:moveTo>
                    <a:pt x="96720" y="0"/>
                  </a:moveTo>
                  <a:lnTo>
                    <a:pt x="95995" y="12"/>
                  </a:lnTo>
                  <a:lnTo>
                    <a:pt x="95264" y="36"/>
                  </a:lnTo>
                  <a:lnTo>
                    <a:pt x="94539" y="72"/>
                  </a:lnTo>
                  <a:lnTo>
                    <a:pt x="93814" y="108"/>
                  </a:lnTo>
                  <a:lnTo>
                    <a:pt x="93088" y="168"/>
                  </a:lnTo>
                  <a:lnTo>
                    <a:pt x="92369" y="228"/>
                  </a:lnTo>
                  <a:lnTo>
                    <a:pt x="91644" y="300"/>
                  </a:lnTo>
                  <a:lnTo>
                    <a:pt x="90919" y="384"/>
                  </a:lnTo>
                  <a:lnTo>
                    <a:pt x="90200" y="480"/>
                  </a:lnTo>
                  <a:lnTo>
                    <a:pt x="89474" y="587"/>
                  </a:lnTo>
                  <a:lnTo>
                    <a:pt x="88755" y="707"/>
                  </a:lnTo>
                  <a:lnTo>
                    <a:pt x="88036" y="827"/>
                  </a:lnTo>
                  <a:lnTo>
                    <a:pt x="87317" y="971"/>
                  </a:lnTo>
                  <a:lnTo>
                    <a:pt x="86597" y="1115"/>
                  </a:lnTo>
                  <a:lnTo>
                    <a:pt x="85878" y="1283"/>
                  </a:lnTo>
                  <a:lnTo>
                    <a:pt x="85164" y="1450"/>
                  </a:lnTo>
                  <a:lnTo>
                    <a:pt x="84451" y="1630"/>
                  </a:lnTo>
                  <a:lnTo>
                    <a:pt x="83737" y="1810"/>
                  </a:lnTo>
                  <a:lnTo>
                    <a:pt x="83024" y="2014"/>
                  </a:lnTo>
                  <a:lnTo>
                    <a:pt x="82316" y="2230"/>
                  </a:lnTo>
                  <a:lnTo>
                    <a:pt x="81608" y="2445"/>
                  </a:lnTo>
                  <a:lnTo>
                    <a:pt x="80901" y="2685"/>
                  </a:lnTo>
                  <a:lnTo>
                    <a:pt x="80193" y="2925"/>
                  </a:lnTo>
                  <a:lnTo>
                    <a:pt x="79491" y="3176"/>
                  </a:lnTo>
                  <a:lnTo>
                    <a:pt x="78789" y="3440"/>
                  </a:lnTo>
                  <a:lnTo>
                    <a:pt x="78087" y="3716"/>
                  </a:lnTo>
                  <a:lnTo>
                    <a:pt x="77391" y="4003"/>
                  </a:lnTo>
                  <a:lnTo>
                    <a:pt x="76695" y="4291"/>
                  </a:lnTo>
                  <a:lnTo>
                    <a:pt x="75999" y="4603"/>
                  </a:lnTo>
                  <a:lnTo>
                    <a:pt x="75309" y="4914"/>
                  </a:lnTo>
                  <a:lnTo>
                    <a:pt x="74618" y="5238"/>
                  </a:lnTo>
                  <a:lnTo>
                    <a:pt x="73934" y="5574"/>
                  </a:lnTo>
                  <a:lnTo>
                    <a:pt x="73249" y="5921"/>
                  </a:lnTo>
                  <a:lnTo>
                    <a:pt x="72565" y="6281"/>
                  </a:lnTo>
                  <a:lnTo>
                    <a:pt x="71886" y="6652"/>
                  </a:lnTo>
                  <a:lnTo>
                    <a:pt x="71213" y="7024"/>
                  </a:lnTo>
                  <a:lnTo>
                    <a:pt x="70534" y="7419"/>
                  </a:lnTo>
                  <a:lnTo>
                    <a:pt x="69867" y="7815"/>
                  </a:lnTo>
                  <a:lnTo>
                    <a:pt x="69194" y="8223"/>
                  </a:lnTo>
                  <a:lnTo>
                    <a:pt x="68533" y="8654"/>
                  </a:lnTo>
                  <a:lnTo>
                    <a:pt x="67866" y="9074"/>
                  </a:lnTo>
                  <a:lnTo>
                    <a:pt x="67210" y="9517"/>
                  </a:lnTo>
                  <a:lnTo>
                    <a:pt x="66549" y="9972"/>
                  </a:lnTo>
                  <a:lnTo>
                    <a:pt x="65899" y="10440"/>
                  </a:lnTo>
                  <a:lnTo>
                    <a:pt x="65250" y="10907"/>
                  </a:lnTo>
                  <a:lnTo>
                    <a:pt x="64600" y="11387"/>
                  </a:lnTo>
                  <a:lnTo>
                    <a:pt x="63956" y="11878"/>
                  </a:lnTo>
                  <a:lnTo>
                    <a:pt x="63318" y="12382"/>
                  </a:lnTo>
                  <a:lnTo>
                    <a:pt x="62680" y="12897"/>
                  </a:lnTo>
                  <a:lnTo>
                    <a:pt x="62048" y="13424"/>
                  </a:lnTo>
                  <a:lnTo>
                    <a:pt x="61421" y="13964"/>
                  </a:lnTo>
                  <a:lnTo>
                    <a:pt x="60795" y="14503"/>
                  </a:lnTo>
                  <a:lnTo>
                    <a:pt x="60174" y="15066"/>
                  </a:lnTo>
                  <a:lnTo>
                    <a:pt x="59559" y="15630"/>
                  </a:lnTo>
                  <a:lnTo>
                    <a:pt x="58944" y="16205"/>
                  </a:lnTo>
                  <a:lnTo>
                    <a:pt x="58335" y="16792"/>
                  </a:lnTo>
                  <a:lnTo>
                    <a:pt x="57726" y="17392"/>
                  </a:lnTo>
                  <a:lnTo>
                    <a:pt x="57128" y="18003"/>
                  </a:lnTo>
                  <a:lnTo>
                    <a:pt x="56531" y="18614"/>
                  </a:lnTo>
                  <a:lnTo>
                    <a:pt x="55939" y="19250"/>
                  </a:lnTo>
                  <a:lnTo>
                    <a:pt x="55347" y="19885"/>
                  </a:lnTo>
                  <a:lnTo>
                    <a:pt x="54767" y="20532"/>
                  </a:lnTo>
                  <a:lnTo>
                    <a:pt x="54187" y="21203"/>
                  </a:lnTo>
                  <a:lnTo>
                    <a:pt x="53613" y="21863"/>
                  </a:lnTo>
                  <a:lnTo>
                    <a:pt x="53044" y="22546"/>
                  </a:lnTo>
                  <a:lnTo>
                    <a:pt x="52865" y="22773"/>
                  </a:lnTo>
                  <a:lnTo>
                    <a:pt x="52691" y="23025"/>
                  </a:lnTo>
                  <a:lnTo>
                    <a:pt x="52528" y="23277"/>
                  </a:lnTo>
                  <a:lnTo>
                    <a:pt x="52377" y="23553"/>
                  </a:lnTo>
                  <a:lnTo>
                    <a:pt x="52227" y="23840"/>
                  </a:lnTo>
                  <a:lnTo>
                    <a:pt x="52087" y="24140"/>
                  </a:lnTo>
                  <a:lnTo>
                    <a:pt x="51960" y="24451"/>
                  </a:lnTo>
                  <a:lnTo>
                    <a:pt x="51832" y="24775"/>
                  </a:lnTo>
                  <a:lnTo>
                    <a:pt x="51722" y="25111"/>
                  </a:lnTo>
                  <a:lnTo>
                    <a:pt x="51612" y="25458"/>
                  </a:lnTo>
                  <a:lnTo>
                    <a:pt x="51513" y="25818"/>
                  </a:lnTo>
                  <a:lnTo>
                    <a:pt x="51426" y="26177"/>
                  </a:lnTo>
                  <a:lnTo>
                    <a:pt x="51345" y="26549"/>
                  </a:lnTo>
                  <a:lnTo>
                    <a:pt x="51275" y="26921"/>
                  </a:lnTo>
                  <a:lnTo>
                    <a:pt x="51211" y="27304"/>
                  </a:lnTo>
                  <a:lnTo>
                    <a:pt x="51159" y="27700"/>
                  </a:lnTo>
                  <a:lnTo>
                    <a:pt x="51113" y="28095"/>
                  </a:lnTo>
                  <a:lnTo>
                    <a:pt x="51078" y="28491"/>
                  </a:lnTo>
                  <a:lnTo>
                    <a:pt x="51049" y="28886"/>
                  </a:lnTo>
                  <a:lnTo>
                    <a:pt x="51032" y="29294"/>
                  </a:lnTo>
                  <a:lnTo>
                    <a:pt x="51026" y="29701"/>
                  </a:lnTo>
                  <a:lnTo>
                    <a:pt x="51026" y="30109"/>
                  </a:lnTo>
                  <a:lnTo>
                    <a:pt x="51037" y="30516"/>
                  </a:lnTo>
                  <a:lnTo>
                    <a:pt x="51061" y="30924"/>
                  </a:lnTo>
                  <a:lnTo>
                    <a:pt x="51090" y="31331"/>
                  </a:lnTo>
                  <a:lnTo>
                    <a:pt x="51130" y="31739"/>
                  </a:lnTo>
                  <a:lnTo>
                    <a:pt x="51182" y="32134"/>
                  </a:lnTo>
                  <a:lnTo>
                    <a:pt x="51240" y="32542"/>
                  </a:lnTo>
                  <a:lnTo>
                    <a:pt x="51310" y="32938"/>
                  </a:lnTo>
                  <a:lnTo>
                    <a:pt x="51391" y="33321"/>
                  </a:lnTo>
                  <a:lnTo>
                    <a:pt x="51484" y="33717"/>
                  </a:lnTo>
                  <a:lnTo>
                    <a:pt x="51583" y="34088"/>
                  </a:lnTo>
                  <a:lnTo>
                    <a:pt x="51699" y="34460"/>
                  </a:lnTo>
                  <a:lnTo>
                    <a:pt x="51815" y="34819"/>
                  </a:lnTo>
                  <a:lnTo>
                    <a:pt x="51942" y="35155"/>
                  </a:lnTo>
                  <a:lnTo>
                    <a:pt x="52076" y="35479"/>
                  </a:lnTo>
                  <a:lnTo>
                    <a:pt x="52215" y="35778"/>
                  </a:lnTo>
                  <a:lnTo>
                    <a:pt x="52360" y="36066"/>
                  </a:lnTo>
                  <a:lnTo>
                    <a:pt x="52511" y="36342"/>
                  </a:lnTo>
                  <a:lnTo>
                    <a:pt x="52667" y="36593"/>
                  </a:lnTo>
                  <a:lnTo>
                    <a:pt x="52830" y="36833"/>
                  </a:lnTo>
                  <a:lnTo>
                    <a:pt x="52992" y="37049"/>
                  </a:lnTo>
                  <a:lnTo>
                    <a:pt x="53166" y="37252"/>
                  </a:lnTo>
                  <a:lnTo>
                    <a:pt x="53340" y="37432"/>
                  </a:lnTo>
                  <a:lnTo>
                    <a:pt x="53520" y="37600"/>
                  </a:lnTo>
                  <a:lnTo>
                    <a:pt x="53700" y="37744"/>
                  </a:lnTo>
                  <a:lnTo>
                    <a:pt x="53886" y="37876"/>
                  </a:lnTo>
                  <a:lnTo>
                    <a:pt x="54077" y="37996"/>
                  </a:lnTo>
                  <a:lnTo>
                    <a:pt x="54268" y="38079"/>
                  </a:lnTo>
                  <a:lnTo>
                    <a:pt x="54460" y="38163"/>
                  </a:lnTo>
                  <a:lnTo>
                    <a:pt x="54657" y="38211"/>
                  </a:lnTo>
                  <a:lnTo>
                    <a:pt x="54849" y="38247"/>
                  </a:lnTo>
                  <a:lnTo>
                    <a:pt x="55046" y="38259"/>
                  </a:lnTo>
                  <a:lnTo>
                    <a:pt x="55243" y="38259"/>
                  </a:lnTo>
                  <a:lnTo>
                    <a:pt x="55440" y="38235"/>
                  </a:lnTo>
                  <a:lnTo>
                    <a:pt x="55638" y="38199"/>
                  </a:lnTo>
                  <a:lnTo>
                    <a:pt x="55835" y="38127"/>
                  </a:lnTo>
                  <a:lnTo>
                    <a:pt x="56032" y="38044"/>
                  </a:lnTo>
                  <a:lnTo>
                    <a:pt x="56229" y="37948"/>
                  </a:lnTo>
                  <a:lnTo>
                    <a:pt x="56421" y="37816"/>
                  </a:lnTo>
                  <a:lnTo>
                    <a:pt x="56612" y="37672"/>
                  </a:lnTo>
                  <a:lnTo>
                    <a:pt x="56804" y="37504"/>
                  </a:lnTo>
                  <a:lnTo>
                    <a:pt x="56989" y="37312"/>
                  </a:lnTo>
                  <a:lnTo>
                    <a:pt x="57175" y="37109"/>
                  </a:lnTo>
                  <a:lnTo>
                    <a:pt x="57679" y="36497"/>
                  </a:lnTo>
                  <a:lnTo>
                    <a:pt x="58196" y="35898"/>
                  </a:lnTo>
                  <a:lnTo>
                    <a:pt x="58712" y="35311"/>
                  </a:lnTo>
                  <a:lnTo>
                    <a:pt x="59234" y="34735"/>
                  </a:lnTo>
                  <a:lnTo>
                    <a:pt x="59756" y="34160"/>
                  </a:lnTo>
                  <a:lnTo>
                    <a:pt x="60290" y="33609"/>
                  </a:lnTo>
                  <a:lnTo>
                    <a:pt x="60824" y="33057"/>
                  </a:lnTo>
                  <a:lnTo>
                    <a:pt x="61363" y="32506"/>
                  </a:lnTo>
                  <a:lnTo>
                    <a:pt x="61908" y="31979"/>
                  </a:lnTo>
                  <a:lnTo>
                    <a:pt x="62454" y="31451"/>
                  </a:lnTo>
                  <a:lnTo>
                    <a:pt x="63005" y="30936"/>
                  </a:lnTo>
                  <a:lnTo>
                    <a:pt x="63562" y="30432"/>
                  </a:lnTo>
                  <a:lnTo>
                    <a:pt x="64124" y="29941"/>
                  </a:lnTo>
                  <a:lnTo>
                    <a:pt x="64687" y="29450"/>
                  </a:lnTo>
                  <a:lnTo>
                    <a:pt x="65250" y="28970"/>
                  </a:lnTo>
                  <a:lnTo>
                    <a:pt x="65824" y="28503"/>
                  </a:lnTo>
                  <a:lnTo>
                    <a:pt x="66398" y="28047"/>
                  </a:lnTo>
                  <a:lnTo>
                    <a:pt x="66973" y="27604"/>
                  </a:lnTo>
                  <a:lnTo>
                    <a:pt x="67558" y="27160"/>
                  </a:lnTo>
                  <a:lnTo>
                    <a:pt x="68139" y="26729"/>
                  </a:lnTo>
                  <a:lnTo>
                    <a:pt x="68730" y="26309"/>
                  </a:lnTo>
                  <a:lnTo>
                    <a:pt x="69322" y="25890"/>
                  </a:lnTo>
                  <a:lnTo>
                    <a:pt x="69914" y="25494"/>
                  </a:lnTo>
                  <a:lnTo>
                    <a:pt x="70511" y="25099"/>
                  </a:lnTo>
                  <a:lnTo>
                    <a:pt x="71114" y="24715"/>
                  </a:lnTo>
                  <a:lnTo>
                    <a:pt x="71718" y="24344"/>
                  </a:lnTo>
                  <a:lnTo>
                    <a:pt x="72321" y="23972"/>
                  </a:lnTo>
                  <a:lnTo>
                    <a:pt x="72930" y="23612"/>
                  </a:lnTo>
                  <a:lnTo>
                    <a:pt x="73545" y="23277"/>
                  </a:lnTo>
                  <a:lnTo>
                    <a:pt x="74160" y="22929"/>
                  </a:lnTo>
                  <a:lnTo>
                    <a:pt x="74775" y="22606"/>
                  </a:lnTo>
                  <a:lnTo>
                    <a:pt x="75396" y="22282"/>
                  </a:lnTo>
                  <a:lnTo>
                    <a:pt x="76016" y="21982"/>
                  </a:lnTo>
                  <a:lnTo>
                    <a:pt x="76643" y="21683"/>
                  </a:lnTo>
                  <a:lnTo>
                    <a:pt x="77269" y="21383"/>
                  </a:lnTo>
                  <a:lnTo>
                    <a:pt x="77902" y="21107"/>
                  </a:lnTo>
                  <a:lnTo>
                    <a:pt x="78528" y="20832"/>
                  </a:lnTo>
                  <a:lnTo>
                    <a:pt x="79166" y="20568"/>
                  </a:lnTo>
                  <a:lnTo>
                    <a:pt x="79798" y="20316"/>
                  </a:lnTo>
                  <a:lnTo>
                    <a:pt x="80437" y="20077"/>
                  </a:lnTo>
                  <a:lnTo>
                    <a:pt x="81075" y="19837"/>
                  </a:lnTo>
                  <a:lnTo>
                    <a:pt x="81719" y="19609"/>
                  </a:lnTo>
                  <a:lnTo>
                    <a:pt x="82357" y="19393"/>
                  </a:lnTo>
                  <a:lnTo>
                    <a:pt x="83006" y="19190"/>
                  </a:lnTo>
                  <a:lnTo>
                    <a:pt x="83650" y="18998"/>
                  </a:lnTo>
                  <a:lnTo>
                    <a:pt x="84300" y="18806"/>
                  </a:lnTo>
                  <a:lnTo>
                    <a:pt x="84950" y="18626"/>
                  </a:lnTo>
                  <a:lnTo>
                    <a:pt x="85599" y="18459"/>
                  </a:lnTo>
                  <a:lnTo>
                    <a:pt x="86249" y="18303"/>
                  </a:lnTo>
                  <a:lnTo>
                    <a:pt x="86905" y="18147"/>
                  </a:lnTo>
                  <a:lnTo>
                    <a:pt x="87554" y="18003"/>
                  </a:lnTo>
                  <a:lnTo>
                    <a:pt x="88210" y="17871"/>
                  </a:lnTo>
                  <a:lnTo>
                    <a:pt x="88865" y="17751"/>
                  </a:lnTo>
                  <a:lnTo>
                    <a:pt x="89527" y="17643"/>
                  </a:lnTo>
                  <a:lnTo>
                    <a:pt x="90182" y="17536"/>
                  </a:lnTo>
                  <a:lnTo>
                    <a:pt x="90843" y="17440"/>
                  </a:lnTo>
                  <a:lnTo>
                    <a:pt x="91505" y="17356"/>
                  </a:lnTo>
                  <a:lnTo>
                    <a:pt x="92160" y="17284"/>
                  </a:lnTo>
                  <a:lnTo>
                    <a:pt x="92822" y="17212"/>
                  </a:lnTo>
                  <a:lnTo>
                    <a:pt x="93483" y="17164"/>
                  </a:lnTo>
                  <a:lnTo>
                    <a:pt x="94144" y="17116"/>
                  </a:lnTo>
                  <a:lnTo>
                    <a:pt x="94811" y="17068"/>
                  </a:lnTo>
                  <a:lnTo>
                    <a:pt x="95473" y="17044"/>
                  </a:lnTo>
                  <a:lnTo>
                    <a:pt x="96134" y="17020"/>
                  </a:lnTo>
                  <a:lnTo>
                    <a:pt x="98124" y="17020"/>
                  </a:lnTo>
                  <a:lnTo>
                    <a:pt x="98785" y="17044"/>
                  </a:lnTo>
                  <a:lnTo>
                    <a:pt x="99452" y="17068"/>
                  </a:lnTo>
                  <a:lnTo>
                    <a:pt x="100113" y="17104"/>
                  </a:lnTo>
                  <a:lnTo>
                    <a:pt x="100775" y="17152"/>
                  </a:lnTo>
                  <a:lnTo>
                    <a:pt x="101436" y="17212"/>
                  </a:lnTo>
                  <a:lnTo>
                    <a:pt x="102097" y="17272"/>
                  </a:lnTo>
                  <a:lnTo>
                    <a:pt x="102759" y="17344"/>
                  </a:lnTo>
                  <a:lnTo>
                    <a:pt x="103420" y="17440"/>
                  </a:lnTo>
                  <a:lnTo>
                    <a:pt x="104081" y="17524"/>
                  </a:lnTo>
                  <a:lnTo>
                    <a:pt x="104743" y="17631"/>
                  </a:lnTo>
                  <a:lnTo>
                    <a:pt x="105398" y="17739"/>
                  </a:lnTo>
                  <a:lnTo>
                    <a:pt x="106059" y="17859"/>
                  </a:lnTo>
                  <a:lnTo>
                    <a:pt x="106715" y="17991"/>
                  </a:lnTo>
                  <a:lnTo>
                    <a:pt x="107370" y="18135"/>
                  </a:lnTo>
                  <a:lnTo>
                    <a:pt x="108026" y="18291"/>
                  </a:lnTo>
                  <a:lnTo>
                    <a:pt x="108681" y="18447"/>
                  </a:lnTo>
                  <a:lnTo>
                    <a:pt x="109331" y="18614"/>
                  </a:lnTo>
                  <a:lnTo>
                    <a:pt x="109987" y="18794"/>
                  </a:lnTo>
                  <a:lnTo>
                    <a:pt x="110636" y="18986"/>
                  </a:lnTo>
                  <a:lnTo>
                    <a:pt x="111286" y="19178"/>
                  </a:lnTo>
                  <a:lnTo>
                    <a:pt x="111930" y="19381"/>
                  </a:lnTo>
                  <a:lnTo>
                    <a:pt x="112574" y="19597"/>
                  </a:lnTo>
                  <a:lnTo>
                    <a:pt x="113218" y="19825"/>
                  </a:lnTo>
                  <a:lnTo>
                    <a:pt x="113862" y="20065"/>
                  </a:lnTo>
                  <a:lnTo>
                    <a:pt x="114506" y="20304"/>
                  </a:lnTo>
                  <a:lnTo>
                    <a:pt x="115144" y="20556"/>
                  </a:lnTo>
                  <a:lnTo>
                    <a:pt x="115782" y="20820"/>
                  </a:lnTo>
                  <a:lnTo>
                    <a:pt x="116414" y="21095"/>
                  </a:lnTo>
                  <a:lnTo>
                    <a:pt x="117046" y="21371"/>
                  </a:lnTo>
                  <a:lnTo>
                    <a:pt x="117679" y="21671"/>
                  </a:lnTo>
                  <a:lnTo>
                    <a:pt x="118305" y="21970"/>
                  </a:lnTo>
                  <a:lnTo>
                    <a:pt x="118932" y="22282"/>
                  </a:lnTo>
                  <a:lnTo>
                    <a:pt x="119558" y="22594"/>
                  </a:lnTo>
                  <a:lnTo>
                    <a:pt x="120179" y="22929"/>
                  </a:lnTo>
                  <a:lnTo>
                    <a:pt x="120800" y="23265"/>
                  </a:lnTo>
                  <a:lnTo>
                    <a:pt x="121415" y="23612"/>
                  </a:lnTo>
                  <a:lnTo>
                    <a:pt x="122029" y="23972"/>
                  </a:lnTo>
                  <a:lnTo>
                    <a:pt x="122639" y="24332"/>
                  </a:lnTo>
                  <a:lnTo>
                    <a:pt x="123248" y="24715"/>
                  </a:lnTo>
                  <a:lnTo>
                    <a:pt x="123851" y="25099"/>
                  </a:lnTo>
                  <a:lnTo>
                    <a:pt x="124454" y="25494"/>
                  </a:lnTo>
                  <a:lnTo>
                    <a:pt x="125058" y="25902"/>
                  </a:lnTo>
                  <a:lnTo>
                    <a:pt x="125655" y="26309"/>
                  </a:lnTo>
                  <a:lnTo>
                    <a:pt x="126247" y="26741"/>
                  </a:lnTo>
                  <a:lnTo>
                    <a:pt x="126838" y="27172"/>
                  </a:lnTo>
                  <a:lnTo>
                    <a:pt x="127424" y="27616"/>
                  </a:lnTo>
                  <a:lnTo>
                    <a:pt x="128010" y="28059"/>
                  </a:lnTo>
                  <a:lnTo>
                    <a:pt x="128590" y="28527"/>
                  </a:lnTo>
                  <a:lnTo>
                    <a:pt x="129165" y="28994"/>
                  </a:lnTo>
                  <a:lnTo>
                    <a:pt x="129739" y="29474"/>
                  </a:lnTo>
                  <a:lnTo>
                    <a:pt x="130307" y="29965"/>
                  </a:lnTo>
                  <a:lnTo>
                    <a:pt x="130876" y="30468"/>
                  </a:lnTo>
                  <a:lnTo>
                    <a:pt x="131439" y="30972"/>
                  </a:lnTo>
                  <a:lnTo>
                    <a:pt x="131995" y="31499"/>
                  </a:lnTo>
                  <a:lnTo>
                    <a:pt x="132552" y="32027"/>
                  </a:lnTo>
                  <a:lnTo>
                    <a:pt x="133098" y="32554"/>
                  </a:lnTo>
                  <a:lnTo>
                    <a:pt x="133649" y="33105"/>
                  </a:lnTo>
                  <a:lnTo>
                    <a:pt x="134188" y="33657"/>
                  </a:lnTo>
                  <a:lnTo>
                    <a:pt x="134728" y="34232"/>
                  </a:lnTo>
                  <a:lnTo>
                    <a:pt x="135261" y="34807"/>
                  </a:lnTo>
                  <a:lnTo>
                    <a:pt x="135789" y="35383"/>
                  </a:lnTo>
                  <a:lnTo>
                    <a:pt x="136195" y="35838"/>
                  </a:lnTo>
                  <a:lnTo>
                    <a:pt x="136601" y="36306"/>
                  </a:lnTo>
                  <a:lnTo>
                    <a:pt x="137007" y="36785"/>
                  </a:lnTo>
                  <a:lnTo>
                    <a:pt x="137419" y="37276"/>
                  </a:lnTo>
                  <a:lnTo>
                    <a:pt x="137831" y="37780"/>
                  </a:lnTo>
                  <a:lnTo>
                    <a:pt x="138243" y="38295"/>
                  </a:lnTo>
                  <a:lnTo>
                    <a:pt x="138661" y="38823"/>
                  </a:lnTo>
                  <a:lnTo>
                    <a:pt x="139073" y="39350"/>
                  </a:lnTo>
                  <a:lnTo>
                    <a:pt x="139490" y="39901"/>
                  </a:lnTo>
                  <a:lnTo>
                    <a:pt x="139908" y="40465"/>
                  </a:lnTo>
                  <a:lnTo>
                    <a:pt x="140320" y="41040"/>
                  </a:lnTo>
                  <a:lnTo>
                    <a:pt x="140737" y="41615"/>
                  </a:lnTo>
                  <a:lnTo>
                    <a:pt x="141155" y="42215"/>
                  </a:lnTo>
                  <a:lnTo>
                    <a:pt x="141573" y="42826"/>
                  </a:lnTo>
                  <a:lnTo>
                    <a:pt x="141985" y="43449"/>
                  </a:lnTo>
                  <a:lnTo>
                    <a:pt x="142402" y="44084"/>
                  </a:lnTo>
                  <a:lnTo>
                    <a:pt x="142814" y="44732"/>
                  </a:lnTo>
                  <a:lnTo>
                    <a:pt x="143226" y="45391"/>
                  </a:lnTo>
                  <a:lnTo>
                    <a:pt x="143638" y="46062"/>
                  </a:lnTo>
                  <a:lnTo>
                    <a:pt x="144050" y="46745"/>
                  </a:lnTo>
                  <a:lnTo>
                    <a:pt x="144456" y="47440"/>
                  </a:lnTo>
                  <a:lnTo>
                    <a:pt x="144862" y="48148"/>
                  </a:lnTo>
                  <a:lnTo>
                    <a:pt x="145262" y="48879"/>
                  </a:lnTo>
                  <a:lnTo>
                    <a:pt x="145668" y="49610"/>
                  </a:lnTo>
                  <a:lnTo>
                    <a:pt x="146063" y="50365"/>
                  </a:lnTo>
                  <a:lnTo>
                    <a:pt x="146463" y="51132"/>
                  </a:lnTo>
                  <a:lnTo>
                    <a:pt x="146852" y="51911"/>
                  </a:lnTo>
                  <a:lnTo>
                    <a:pt x="147240" y="52702"/>
                  </a:lnTo>
                  <a:lnTo>
                    <a:pt x="147629" y="53505"/>
                  </a:lnTo>
                  <a:lnTo>
                    <a:pt x="148012" y="54320"/>
                  </a:lnTo>
                  <a:lnTo>
                    <a:pt x="148389" y="55159"/>
                  </a:lnTo>
                  <a:lnTo>
                    <a:pt x="148766" y="56010"/>
                  </a:lnTo>
                  <a:lnTo>
                    <a:pt x="149131" y="56861"/>
                  </a:lnTo>
                  <a:lnTo>
                    <a:pt x="149497" y="57736"/>
                  </a:lnTo>
                  <a:lnTo>
                    <a:pt x="149862" y="58635"/>
                  </a:lnTo>
                  <a:lnTo>
                    <a:pt x="150216" y="59534"/>
                  </a:lnTo>
                  <a:lnTo>
                    <a:pt x="150570" y="60457"/>
                  </a:lnTo>
                  <a:lnTo>
                    <a:pt x="150912" y="61392"/>
                  </a:lnTo>
                  <a:lnTo>
                    <a:pt x="151255" y="62339"/>
                  </a:lnTo>
                  <a:lnTo>
                    <a:pt x="151585" y="63298"/>
                  </a:lnTo>
                  <a:lnTo>
                    <a:pt x="151916" y="64281"/>
                  </a:lnTo>
                  <a:lnTo>
                    <a:pt x="152235" y="65276"/>
                  </a:lnTo>
                  <a:lnTo>
                    <a:pt x="152554" y="66282"/>
                  </a:lnTo>
                  <a:lnTo>
                    <a:pt x="152861" y="67301"/>
                  </a:lnTo>
                  <a:lnTo>
                    <a:pt x="153163" y="68344"/>
                  </a:lnTo>
                  <a:lnTo>
                    <a:pt x="153459" y="69399"/>
                  </a:lnTo>
                  <a:lnTo>
                    <a:pt x="153749" y="70465"/>
                  </a:lnTo>
                  <a:lnTo>
                    <a:pt x="154027" y="71544"/>
                  </a:lnTo>
                  <a:lnTo>
                    <a:pt x="154300" y="72647"/>
                  </a:lnTo>
                  <a:lnTo>
                    <a:pt x="154567" y="73762"/>
                  </a:lnTo>
                  <a:lnTo>
                    <a:pt x="154828" y="74900"/>
                  </a:lnTo>
                  <a:lnTo>
                    <a:pt x="155072" y="76039"/>
                  </a:lnTo>
                  <a:lnTo>
                    <a:pt x="155315" y="77202"/>
                  </a:lnTo>
                  <a:lnTo>
                    <a:pt x="155547" y="78388"/>
                  </a:lnTo>
                  <a:lnTo>
                    <a:pt x="155768" y="79587"/>
                  </a:lnTo>
                  <a:lnTo>
                    <a:pt x="155982" y="80797"/>
                  </a:lnTo>
                  <a:lnTo>
                    <a:pt x="156191" y="82020"/>
                  </a:lnTo>
                  <a:lnTo>
                    <a:pt x="156383" y="83266"/>
                  </a:lnTo>
                  <a:lnTo>
                    <a:pt x="156568" y="84537"/>
                  </a:lnTo>
                  <a:lnTo>
                    <a:pt x="156748" y="85807"/>
                  </a:lnTo>
                  <a:lnTo>
                    <a:pt x="156911" y="87102"/>
                  </a:lnTo>
                  <a:lnTo>
                    <a:pt x="157067" y="88420"/>
                  </a:lnTo>
                  <a:lnTo>
                    <a:pt x="157212" y="89751"/>
                  </a:lnTo>
                  <a:lnTo>
                    <a:pt x="157346" y="91093"/>
                  </a:lnTo>
                  <a:lnTo>
                    <a:pt x="157346" y="91093"/>
                  </a:lnTo>
                  <a:lnTo>
                    <a:pt x="154706" y="89907"/>
                  </a:lnTo>
                  <a:lnTo>
                    <a:pt x="152102" y="88768"/>
                  </a:lnTo>
                  <a:lnTo>
                    <a:pt x="149526" y="87665"/>
                  </a:lnTo>
                  <a:lnTo>
                    <a:pt x="146985" y="86610"/>
                  </a:lnTo>
                  <a:lnTo>
                    <a:pt x="144473" y="85592"/>
                  </a:lnTo>
                  <a:lnTo>
                    <a:pt x="141996" y="84609"/>
                  </a:lnTo>
                  <a:lnTo>
                    <a:pt x="139554" y="83662"/>
                  </a:lnTo>
                  <a:lnTo>
                    <a:pt x="137141" y="82763"/>
                  </a:lnTo>
                  <a:lnTo>
                    <a:pt x="134757" y="81900"/>
                  </a:lnTo>
                  <a:lnTo>
                    <a:pt x="132413" y="81085"/>
                  </a:lnTo>
                  <a:lnTo>
                    <a:pt x="131253" y="80689"/>
                  </a:lnTo>
                  <a:lnTo>
                    <a:pt x="130099" y="80306"/>
                  </a:lnTo>
                  <a:lnTo>
                    <a:pt x="128950" y="79934"/>
                  </a:lnTo>
                  <a:lnTo>
                    <a:pt x="127813" y="79563"/>
                  </a:lnTo>
                  <a:lnTo>
                    <a:pt x="126688" y="79215"/>
                  </a:lnTo>
                  <a:lnTo>
                    <a:pt x="125562" y="78868"/>
                  </a:lnTo>
                  <a:lnTo>
                    <a:pt x="124454" y="78532"/>
                  </a:lnTo>
                  <a:lnTo>
                    <a:pt x="123346" y="78208"/>
                  </a:lnTo>
                  <a:lnTo>
                    <a:pt x="122250" y="77897"/>
                  </a:lnTo>
                  <a:lnTo>
                    <a:pt x="121165" y="77585"/>
                  </a:lnTo>
                  <a:lnTo>
                    <a:pt x="120080" y="77285"/>
                  </a:lnTo>
                  <a:lnTo>
                    <a:pt x="119013" y="77010"/>
                  </a:lnTo>
                  <a:lnTo>
                    <a:pt x="117946" y="76734"/>
                  </a:lnTo>
                  <a:lnTo>
                    <a:pt x="116890" y="76470"/>
                  </a:lnTo>
                  <a:lnTo>
                    <a:pt x="115846" y="76207"/>
                  </a:lnTo>
                  <a:lnTo>
                    <a:pt x="114801" y="75967"/>
                  </a:lnTo>
                  <a:lnTo>
                    <a:pt x="113775" y="75727"/>
                  </a:lnTo>
                  <a:lnTo>
                    <a:pt x="112748" y="75512"/>
                  </a:lnTo>
                  <a:lnTo>
                    <a:pt x="111733" y="75296"/>
                  </a:lnTo>
                  <a:lnTo>
                    <a:pt x="110729" y="75092"/>
                  </a:lnTo>
                  <a:lnTo>
                    <a:pt x="109731" y="74900"/>
                  </a:lnTo>
                  <a:lnTo>
                    <a:pt x="108739" y="74708"/>
                  </a:lnTo>
                  <a:lnTo>
                    <a:pt x="107759" y="74541"/>
                  </a:lnTo>
                  <a:lnTo>
                    <a:pt x="106785" y="74373"/>
                  </a:lnTo>
                  <a:lnTo>
                    <a:pt x="105816" y="74217"/>
                  </a:lnTo>
                  <a:lnTo>
                    <a:pt x="104859" y="74073"/>
                  </a:lnTo>
                  <a:lnTo>
                    <a:pt x="103913" y="73941"/>
                  </a:lnTo>
                  <a:lnTo>
                    <a:pt x="102967" y="73810"/>
                  </a:lnTo>
                  <a:lnTo>
                    <a:pt x="102039" y="73702"/>
                  </a:lnTo>
                  <a:lnTo>
                    <a:pt x="101111" y="73594"/>
                  </a:lnTo>
                  <a:lnTo>
                    <a:pt x="100195" y="73498"/>
                  </a:lnTo>
                  <a:lnTo>
                    <a:pt x="99290" y="73414"/>
                  </a:lnTo>
                  <a:lnTo>
                    <a:pt x="98385" y="73342"/>
                  </a:lnTo>
                  <a:lnTo>
                    <a:pt x="97497" y="73282"/>
                  </a:lnTo>
                  <a:lnTo>
                    <a:pt x="96610" y="73222"/>
                  </a:lnTo>
                  <a:lnTo>
                    <a:pt x="95734" y="73174"/>
                  </a:lnTo>
                  <a:lnTo>
                    <a:pt x="94869" y="73150"/>
                  </a:lnTo>
                  <a:lnTo>
                    <a:pt x="94011" y="73126"/>
                  </a:lnTo>
                  <a:lnTo>
                    <a:pt x="93158" y="73102"/>
                  </a:lnTo>
                  <a:lnTo>
                    <a:pt x="92317" y="73102"/>
                  </a:lnTo>
                  <a:lnTo>
                    <a:pt x="91482" y="73114"/>
                  </a:lnTo>
                  <a:lnTo>
                    <a:pt x="90658" y="73126"/>
                  </a:lnTo>
                  <a:lnTo>
                    <a:pt x="89840" y="73150"/>
                  </a:lnTo>
                  <a:lnTo>
                    <a:pt x="89028" y="73186"/>
                  </a:lnTo>
                  <a:lnTo>
                    <a:pt x="88227" y="73234"/>
                  </a:lnTo>
                  <a:lnTo>
                    <a:pt x="87433" y="73294"/>
                  </a:lnTo>
                  <a:lnTo>
                    <a:pt x="86649" y="73354"/>
                  </a:lnTo>
                  <a:lnTo>
                    <a:pt x="85872" y="73426"/>
                  </a:lnTo>
                  <a:lnTo>
                    <a:pt x="85106" y="73522"/>
                  </a:lnTo>
                  <a:lnTo>
                    <a:pt x="84346" y="73618"/>
                  </a:lnTo>
                  <a:lnTo>
                    <a:pt x="83592" y="73726"/>
                  </a:lnTo>
                  <a:lnTo>
                    <a:pt x="82850" y="73833"/>
                  </a:lnTo>
                  <a:lnTo>
                    <a:pt x="82113" y="73965"/>
                  </a:lnTo>
                  <a:lnTo>
                    <a:pt x="81388" y="74097"/>
                  </a:lnTo>
                  <a:lnTo>
                    <a:pt x="80669" y="74241"/>
                  </a:lnTo>
                  <a:lnTo>
                    <a:pt x="79955" y="74397"/>
                  </a:lnTo>
                  <a:lnTo>
                    <a:pt x="79253" y="74565"/>
                  </a:lnTo>
                  <a:lnTo>
                    <a:pt x="78563" y="74744"/>
                  </a:lnTo>
                  <a:lnTo>
                    <a:pt x="77873" y="74924"/>
                  </a:lnTo>
                  <a:lnTo>
                    <a:pt x="77200" y="75128"/>
                  </a:lnTo>
                  <a:lnTo>
                    <a:pt x="76527" y="75332"/>
                  </a:lnTo>
                  <a:lnTo>
                    <a:pt x="75865" y="75547"/>
                  </a:lnTo>
                  <a:lnTo>
                    <a:pt x="75216" y="75775"/>
                  </a:lnTo>
                  <a:lnTo>
                    <a:pt x="74572" y="76015"/>
                  </a:lnTo>
                  <a:lnTo>
                    <a:pt x="73934" y="76255"/>
                  </a:lnTo>
                  <a:lnTo>
                    <a:pt x="73307" y="76518"/>
                  </a:lnTo>
                  <a:lnTo>
                    <a:pt x="72687" y="76782"/>
                  </a:lnTo>
                  <a:lnTo>
                    <a:pt x="72077" y="77058"/>
                  </a:lnTo>
                  <a:lnTo>
                    <a:pt x="71474" y="77345"/>
                  </a:lnTo>
                  <a:lnTo>
                    <a:pt x="70882" y="77645"/>
                  </a:lnTo>
                  <a:lnTo>
                    <a:pt x="70291" y="77945"/>
                  </a:lnTo>
                  <a:lnTo>
                    <a:pt x="69716" y="78268"/>
                  </a:lnTo>
                  <a:lnTo>
                    <a:pt x="69148" y="78592"/>
                  </a:lnTo>
                  <a:lnTo>
                    <a:pt x="68585" y="78928"/>
                  </a:lnTo>
                  <a:lnTo>
                    <a:pt x="68034" y="79275"/>
                  </a:lnTo>
                  <a:lnTo>
                    <a:pt x="67489" y="79635"/>
                  </a:lnTo>
                  <a:lnTo>
                    <a:pt x="66949" y="79994"/>
                  </a:lnTo>
                  <a:lnTo>
                    <a:pt x="66421" y="80378"/>
                  </a:lnTo>
                  <a:lnTo>
                    <a:pt x="65905" y="80761"/>
                  </a:lnTo>
                  <a:lnTo>
                    <a:pt x="65395" y="81157"/>
                  </a:lnTo>
                  <a:lnTo>
                    <a:pt x="64890" y="81564"/>
                  </a:lnTo>
                  <a:lnTo>
                    <a:pt x="64397" y="81984"/>
                  </a:lnTo>
                  <a:lnTo>
                    <a:pt x="63910" y="82403"/>
                  </a:lnTo>
                  <a:lnTo>
                    <a:pt x="63428" y="82847"/>
                  </a:lnTo>
                  <a:lnTo>
                    <a:pt x="62964" y="83290"/>
                  </a:lnTo>
                  <a:lnTo>
                    <a:pt x="62500" y="83746"/>
                  </a:lnTo>
                  <a:lnTo>
                    <a:pt x="62048" y="84213"/>
                  </a:lnTo>
                  <a:lnTo>
                    <a:pt x="61601" y="84693"/>
                  </a:lnTo>
                  <a:lnTo>
                    <a:pt x="61166" y="85184"/>
                  </a:lnTo>
                  <a:lnTo>
                    <a:pt x="60737" y="85676"/>
                  </a:lnTo>
                  <a:lnTo>
                    <a:pt x="60319" y="86179"/>
                  </a:lnTo>
                  <a:lnTo>
                    <a:pt x="59907" y="86706"/>
                  </a:lnTo>
                  <a:lnTo>
                    <a:pt x="59507" y="87234"/>
                  </a:lnTo>
                  <a:lnTo>
                    <a:pt x="59112" y="87761"/>
                  </a:lnTo>
                  <a:lnTo>
                    <a:pt x="58724" y="88312"/>
                  </a:lnTo>
                  <a:lnTo>
                    <a:pt x="58347" y="88864"/>
                  </a:lnTo>
                  <a:lnTo>
                    <a:pt x="57981" y="89439"/>
                  </a:lnTo>
                  <a:lnTo>
                    <a:pt x="57616" y="90014"/>
                  </a:lnTo>
                  <a:lnTo>
                    <a:pt x="57268" y="90602"/>
                  </a:lnTo>
                  <a:lnTo>
                    <a:pt x="56920" y="91201"/>
                  </a:lnTo>
                  <a:lnTo>
                    <a:pt x="56589" y="91800"/>
                  </a:lnTo>
                  <a:lnTo>
                    <a:pt x="56258" y="92424"/>
                  </a:lnTo>
                  <a:lnTo>
                    <a:pt x="55939" y="93047"/>
                  </a:lnTo>
                  <a:lnTo>
                    <a:pt x="55632" y="93682"/>
                  </a:lnTo>
                  <a:lnTo>
                    <a:pt x="55330" y="94329"/>
                  </a:lnTo>
                  <a:lnTo>
                    <a:pt x="55034" y="94989"/>
                  </a:lnTo>
                  <a:lnTo>
                    <a:pt x="54750" y="95660"/>
                  </a:lnTo>
                  <a:lnTo>
                    <a:pt x="54472" y="96331"/>
                  </a:lnTo>
                  <a:lnTo>
                    <a:pt x="54292" y="96787"/>
                  </a:lnTo>
                  <a:lnTo>
                    <a:pt x="54118" y="97242"/>
                  </a:lnTo>
                  <a:lnTo>
                    <a:pt x="53949" y="97697"/>
                  </a:lnTo>
                  <a:lnTo>
                    <a:pt x="53787" y="98153"/>
                  </a:lnTo>
                  <a:lnTo>
                    <a:pt x="53630" y="98608"/>
                  </a:lnTo>
                  <a:lnTo>
                    <a:pt x="53474" y="99064"/>
                  </a:lnTo>
                  <a:lnTo>
                    <a:pt x="53323" y="99519"/>
                  </a:lnTo>
                  <a:lnTo>
                    <a:pt x="53178" y="99987"/>
                  </a:lnTo>
                  <a:lnTo>
                    <a:pt x="53039" y="100442"/>
                  </a:lnTo>
                  <a:lnTo>
                    <a:pt x="52899" y="100898"/>
                  </a:lnTo>
                  <a:lnTo>
                    <a:pt x="52766" y="101353"/>
                  </a:lnTo>
                  <a:lnTo>
                    <a:pt x="52638" y="101821"/>
                  </a:lnTo>
                  <a:lnTo>
                    <a:pt x="52517" y="102276"/>
                  </a:lnTo>
                  <a:lnTo>
                    <a:pt x="52395" y="102732"/>
                  </a:lnTo>
                  <a:lnTo>
                    <a:pt x="52285" y="103187"/>
                  </a:lnTo>
                  <a:lnTo>
                    <a:pt x="52169" y="103654"/>
                  </a:lnTo>
                  <a:lnTo>
                    <a:pt x="52064" y="104110"/>
                  </a:lnTo>
                  <a:lnTo>
                    <a:pt x="51960" y="104565"/>
                  </a:lnTo>
                  <a:lnTo>
                    <a:pt x="51762" y="105476"/>
                  </a:lnTo>
                  <a:lnTo>
                    <a:pt x="51588" y="106387"/>
                  </a:lnTo>
                  <a:lnTo>
                    <a:pt x="51420" y="107298"/>
                  </a:lnTo>
                  <a:lnTo>
                    <a:pt x="51269" y="108209"/>
                  </a:lnTo>
                  <a:lnTo>
                    <a:pt x="51130" y="109108"/>
                  </a:lnTo>
                  <a:lnTo>
                    <a:pt x="51008" y="110007"/>
                  </a:lnTo>
                  <a:lnTo>
                    <a:pt x="50898" y="110894"/>
                  </a:lnTo>
                  <a:lnTo>
                    <a:pt x="50800" y="111769"/>
                  </a:lnTo>
                  <a:lnTo>
                    <a:pt x="50713" y="112656"/>
                  </a:lnTo>
                  <a:lnTo>
                    <a:pt x="50637" y="113519"/>
                  </a:lnTo>
                  <a:lnTo>
                    <a:pt x="50573" y="114382"/>
                  </a:lnTo>
                  <a:lnTo>
                    <a:pt x="50521" y="115233"/>
                  </a:lnTo>
                  <a:lnTo>
                    <a:pt x="50475" y="116072"/>
                  </a:lnTo>
                  <a:lnTo>
                    <a:pt x="50446" y="116899"/>
                  </a:lnTo>
                  <a:lnTo>
                    <a:pt x="50417" y="117726"/>
                  </a:lnTo>
                  <a:lnTo>
                    <a:pt x="50405" y="118529"/>
                  </a:lnTo>
                  <a:lnTo>
                    <a:pt x="50393" y="119332"/>
                  </a:lnTo>
                  <a:lnTo>
                    <a:pt x="50393" y="120111"/>
                  </a:lnTo>
                  <a:lnTo>
                    <a:pt x="50405" y="120878"/>
                  </a:lnTo>
                  <a:lnTo>
                    <a:pt x="50417" y="121633"/>
                  </a:lnTo>
                  <a:lnTo>
                    <a:pt x="50440" y="122376"/>
                  </a:lnTo>
                  <a:lnTo>
                    <a:pt x="50463" y="123108"/>
                  </a:lnTo>
                  <a:lnTo>
                    <a:pt x="50498" y="123815"/>
                  </a:lnTo>
                  <a:lnTo>
                    <a:pt x="48891" y="124258"/>
                  </a:lnTo>
                  <a:lnTo>
                    <a:pt x="47336" y="124690"/>
                  </a:lnTo>
                  <a:lnTo>
                    <a:pt x="45834" y="125133"/>
                  </a:lnTo>
                  <a:lnTo>
                    <a:pt x="44389" y="125565"/>
                  </a:lnTo>
                  <a:lnTo>
                    <a:pt x="42997" y="125996"/>
                  </a:lnTo>
                  <a:lnTo>
                    <a:pt x="41657" y="126416"/>
                  </a:lnTo>
                  <a:lnTo>
                    <a:pt x="40381" y="126823"/>
                  </a:lnTo>
                  <a:lnTo>
                    <a:pt x="39163" y="127231"/>
                  </a:lnTo>
                  <a:lnTo>
                    <a:pt x="39006" y="125996"/>
                  </a:lnTo>
                  <a:lnTo>
                    <a:pt x="38855" y="124774"/>
                  </a:lnTo>
                  <a:lnTo>
                    <a:pt x="38716" y="123551"/>
                  </a:lnTo>
                  <a:lnTo>
                    <a:pt x="38583" y="122329"/>
                  </a:lnTo>
                  <a:lnTo>
                    <a:pt x="38455" y="121118"/>
                  </a:lnTo>
                  <a:lnTo>
                    <a:pt x="38339" y="119907"/>
                  </a:lnTo>
                  <a:lnTo>
                    <a:pt x="38229" y="118709"/>
                  </a:lnTo>
                  <a:lnTo>
                    <a:pt x="38124" y="117510"/>
                  </a:lnTo>
                  <a:lnTo>
                    <a:pt x="38032" y="116324"/>
                  </a:lnTo>
                  <a:lnTo>
                    <a:pt x="37939" y="115137"/>
                  </a:lnTo>
                  <a:lnTo>
                    <a:pt x="37863" y="113950"/>
                  </a:lnTo>
                  <a:lnTo>
                    <a:pt x="37788" y="112776"/>
                  </a:lnTo>
                  <a:lnTo>
                    <a:pt x="37724" y="111613"/>
                  </a:lnTo>
                  <a:lnTo>
                    <a:pt x="37666" y="110450"/>
                  </a:lnTo>
                  <a:lnTo>
                    <a:pt x="37614" y="109288"/>
                  </a:lnTo>
                  <a:lnTo>
                    <a:pt x="37573" y="108137"/>
                  </a:lnTo>
                  <a:lnTo>
                    <a:pt x="37539" y="106987"/>
                  </a:lnTo>
                  <a:lnTo>
                    <a:pt x="37515" y="105848"/>
                  </a:lnTo>
                  <a:lnTo>
                    <a:pt x="37492" y="104709"/>
                  </a:lnTo>
                  <a:lnTo>
                    <a:pt x="37481" y="103583"/>
                  </a:lnTo>
                  <a:lnTo>
                    <a:pt x="37481" y="102456"/>
                  </a:lnTo>
                  <a:lnTo>
                    <a:pt x="37481" y="101341"/>
                  </a:lnTo>
                  <a:lnTo>
                    <a:pt x="37492" y="100227"/>
                  </a:lnTo>
                  <a:lnTo>
                    <a:pt x="37510" y="99112"/>
                  </a:lnTo>
                  <a:lnTo>
                    <a:pt x="37539" y="98009"/>
                  </a:lnTo>
                  <a:lnTo>
                    <a:pt x="37573" y="96906"/>
                  </a:lnTo>
                  <a:lnTo>
                    <a:pt x="37614" y="95816"/>
                  </a:lnTo>
                  <a:lnTo>
                    <a:pt x="37660" y="94737"/>
                  </a:lnTo>
                  <a:lnTo>
                    <a:pt x="37718" y="93658"/>
                  </a:lnTo>
                  <a:lnTo>
                    <a:pt x="37782" y="92579"/>
                  </a:lnTo>
                  <a:lnTo>
                    <a:pt x="37858" y="91513"/>
                  </a:lnTo>
                  <a:lnTo>
                    <a:pt x="37939" y="90446"/>
                  </a:lnTo>
                  <a:lnTo>
                    <a:pt x="38026" y="89391"/>
                  </a:lnTo>
                  <a:lnTo>
                    <a:pt x="38119" y="88336"/>
                  </a:lnTo>
                  <a:lnTo>
                    <a:pt x="38223" y="87294"/>
                  </a:lnTo>
                  <a:lnTo>
                    <a:pt x="38333" y="86251"/>
                  </a:lnTo>
                  <a:lnTo>
                    <a:pt x="38449" y="85208"/>
                  </a:lnTo>
                  <a:lnTo>
                    <a:pt x="38577" y="84177"/>
                  </a:lnTo>
                  <a:lnTo>
                    <a:pt x="38710" y="83159"/>
                  </a:lnTo>
                  <a:lnTo>
                    <a:pt x="38850" y="82140"/>
                  </a:lnTo>
                  <a:lnTo>
                    <a:pt x="38995" y="81133"/>
                  </a:lnTo>
                  <a:lnTo>
                    <a:pt x="39151" y="80126"/>
                  </a:lnTo>
                  <a:lnTo>
                    <a:pt x="39314" y="79119"/>
                  </a:lnTo>
                  <a:lnTo>
                    <a:pt x="39488" y="78124"/>
                  </a:lnTo>
                  <a:lnTo>
                    <a:pt x="39667" y="77142"/>
                  </a:lnTo>
                  <a:lnTo>
                    <a:pt x="39853" y="76159"/>
                  </a:lnTo>
                  <a:lnTo>
                    <a:pt x="40045" y="75176"/>
                  </a:lnTo>
                  <a:lnTo>
                    <a:pt x="40248" y="74205"/>
                  </a:lnTo>
                  <a:lnTo>
                    <a:pt x="40456" y="73246"/>
                  </a:lnTo>
                  <a:lnTo>
                    <a:pt x="40671" y="72287"/>
                  </a:lnTo>
                  <a:lnTo>
                    <a:pt x="40897" y="71328"/>
                  </a:lnTo>
                  <a:lnTo>
                    <a:pt x="41129" y="70382"/>
                  </a:lnTo>
                  <a:lnTo>
                    <a:pt x="41367" y="69447"/>
                  </a:lnTo>
                  <a:lnTo>
                    <a:pt x="41617" y="68500"/>
                  </a:lnTo>
                  <a:lnTo>
                    <a:pt x="41872" y="67577"/>
                  </a:lnTo>
                  <a:lnTo>
                    <a:pt x="42133" y="66654"/>
                  </a:lnTo>
                  <a:lnTo>
                    <a:pt x="42406" y="65731"/>
                  </a:lnTo>
                  <a:lnTo>
                    <a:pt x="42678" y="64820"/>
                  </a:lnTo>
                  <a:lnTo>
                    <a:pt x="42968" y="63921"/>
                  </a:lnTo>
                  <a:lnTo>
                    <a:pt x="43258" y="63022"/>
                  </a:lnTo>
                  <a:lnTo>
                    <a:pt x="43560" y="62123"/>
                  </a:lnTo>
                  <a:lnTo>
                    <a:pt x="43867" y="61236"/>
                  </a:lnTo>
                  <a:lnTo>
                    <a:pt x="44181" y="60349"/>
                  </a:lnTo>
                  <a:lnTo>
                    <a:pt x="44505" y="59474"/>
                  </a:lnTo>
                  <a:lnTo>
                    <a:pt x="44627" y="59127"/>
                  </a:lnTo>
                  <a:lnTo>
                    <a:pt x="44743" y="58767"/>
                  </a:lnTo>
                  <a:lnTo>
                    <a:pt x="44848" y="58408"/>
                  </a:lnTo>
                  <a:lnTo>
                    <a:pt x="44941" y="58024"/>
                  </a:lnTo>
                  <a:lnTo>
                    <a:pt x="45028" y="57652"/>
                  </a:lnTo>
                  <a:lnTo>
                    <a:pt x="45103" y="57257"/>
                  </a:lnTo>
                  <a:lnTo>
                    <a:pt x="45167" y="56873"/>
                  </a:lnTo>
                  <a:lnTo>
                    <a:pt x="45225" y="56478"/>
                  </a:lnTo>
                  <a:lnTo>
                    <a:pt x="45271" y="56070"/>
                  </a:lnTo>
                  <a:lnTo>
                    <a:pt x="45306" y="55675"/>
                  </a:lnTo>
                  <a:lnTo>
                    <a:pt x="45329" y="55267"/>
                  </a:lnTo>
                  <a:lnTo>
                    <a:pt x="45347" y="54860"/>
                  </a:lnTo>
                  <a:lnTo>
                    <a:pt x="45358" y="54464"/>
                  </a:lnTo>
                  <a:lnTo>
                    <a:pt x="45358" y="54057"/>
                  </a:lnTo>
                  <a:lnTo>
                    <a:pt x="45347" y="53649"/>
                  </a:lnTo>
                  <a:lnTo>
                    <a:pt x="45323" y="53242"/>
                  </a:lnTo>
                  <a:lnTo>
                    <a:pt x="45294" y="52846"/>
                  </a:lnTo>
                  <a:lnTo>
                    <a:pt x="45260" y="52451"/>
                  </a:lnTo>
                  <a:lnTo>
                    <a:pt x="45207" y="52055"/>
                  </a:lnTo>
                  <a:lnTo>
                    <a:pt x="45149" y="51672"/>
                  </a:lnTo>
                  <a:lnTo>
                    <a:pt x="45086" y="51288"/>
                  </a:lnTo>
                  <a:lnTo>
                    <a:pt x="45010" y="50904"/>
                  </a:lnTo>
                  <a:lnTo>
                    <a:pt x="44929" y="50533"/>
                  </a:lnTo>
                  <a:lnTo>
                    <a:pt x="44836" y="50173"/>
                  </a:lnTo>
                  <a:lnTo>
                    <a:pt x="44732" y="49826"/>
                  </a:lnTo>
                  <a:lnTo>
                    <a:pt x="44622" y="49478"/>
                  </a:lnTo>
                  <a:lnTo>
                    <a:pt x="44500" y="49142"/>
                  </a:lnTo>
                  <a:lnTo>
                    <a:pt x="44372" y="48819"/>
                  </a:lnTo>
                  <a:lnTo>
                    <a:pt x="44239" y="48507"/>
                  </a:lnTo>
                  <a:lnTo>
                    <a:pt x="44094" y="48208"/>
                  </a:lnTo>
                  <a:lnTo>
                    <a:pt x="43937" y="47920"/>
                  </a:lnTo>
                  <a:lnTo>
                    <a:pt x="43775" y="47644"/>
                  </a:lnTo>
                  <a:lnTo>
                    <a:pt x="43606" y="47393"/>
                  </a:lnTo>
                  <a:lnTo>
                    <a:pt x="43432" y="47153"/>
                  </a:lnTo>
                  <a:lnTo>
                    <a:pt x="43252" y="46937"/>
                  </a:lnTo>
                  <a:lnTo>
                    <a:pt x="43073" y="46745"/>
                  </a:lnTo>
                  <a:lnTo>
                    <a:pt x="42887" y="46565"/>
                  </a:lnTo>
                  <a:lnTo>
                    <a:pt x="42701" y="46410"/>
                  </a:lnTo>
                  <a:lnTo>
                    <a:pt x="42510" y="46278"/>
                  </a:lnTo>
                  <a:lnTo>
                    <a:pt x="42319" y="46158"/>
                  </a:lnTo>
                  <a:lnTo>
                    <a:pt x="42127" y="46062"/>
                  </a:lnTo>
                  <a:lnTo>
                    <a:pt x="41936" y="45990"/>
                  </a:lnTo>
                  <a:lnTo>
                    <a:pt x="41738" y="45930"/>
                  </a:lnTo>
                  <a:lnTo>
                    <a:pt x="41541" y="45894"/>
                  </a:lnTo>
                  <a:lnTo>
                    <a:pt x="41344" y="45882"/>
                  </a:lnTo>
                  <a:lnTo>
                    <a:pt x="41147" y="45882"/>
                  </a:lnTo>
                  <a:lnTo>
                    <a:pt x="40955" y="45906"/>
                  </a:lnTo>
                  <a:lnTo>
                    <a:pt x="40758" y="45954"/>
                  </a:lnTo>
                  <a:lnTo>
                    <a:pt x="40567" y="46014"/>
                  </a:lnTo>
                  <a:lnTo>
                    <a:pt x="40375" y="46086"/>
                  </a:lnTo>
                  <a:lnTo>
                    <a:pt x="40184" y="46194"/>
                  </a:lnTo>
                  <a:lnTo>
                    <a:pt x="39992" y="46302"/>
                  </a:lnTo>
                  <a:lnTo>
                    <a:pt x="39807" y="46446"/>
                  </a:lnTo>
                  <a:lnTo>
                    <a:pt x="39627" y="46601"/>
                  </a:lnTo>
                  <a:lnTo>
                    <a:pt x="39447" y="46769"/>
                  </a:lnTo>
                  <a:lnTo>
                    <a:pt x="39273" y="46961"/>
                  </a:lnTo>
                  <a:lnTo>
                    <a:pt x="39099" y="47177"/>
                  </a:lnTo>
                  <a:lnTo>
                    <a:pt x="38937" y="47405"/>
                  </a:lnTo>
                  <a:lnTo>
                    <a:pt x="38774" y="47644"/>
                  </a:lnTo>
                  <a:lnTo>
                    <a:pt x="38618" y="47920"/>
                  </a:lnTo>
                  <a:lnTo>
                    <a:pt x="38461" y="48196"/>
                  </a:lnTo>
                  <a:lnTo>
                    <a:pt x="38316" y="48495"/>
                  </a:lnTo>
                  <a:lnTo>
                    <a:pt x="38177" y="48819"/>
                  </a:lnTo>
                  <a:lnTo>
                    <a:pt x="38043" y="49154"/>
                  </a:lnTo>
                  <a:lnTo>
                    <a:pt x="37655" y="50209"/>
                  </a:lnTo>
                  <a:lnTo>
                    <a:pt x="37277" y="51264"/>
                  </a:lnTo>
                  <a:lnTo>
                    <a:pt x="36906" y="52331"/>
                  </a:lnTo>
                  <a:lnTo>
                    <a:pt x="36547" y="53409"/>
                  </a:lnTo>
                  <a:lnTo>
                    <a:pt x="36193" y="54488"/>
                  </a:lnTo>
                  <a:lnTo>
                    <a:pt x="35850" y="55591"/>
                  </a:lnTo>
                  <a:lnTo>
                    <a:pt x="35514" y="56682"/>
                  </a:lnTo>
                  <a:lnTo>
                    <a:pt x="35189" y="57796"/>
                  </a:lnTo>
                  <a:lnTo>
                    <a:pt x="34870" y="58911"/>
                  </a:lnTo>
                  <a:lnTo>
                    <a:pt x="34557" y="60026"/>
                  </a:lnTo>
                  <a:lnTo>
                    <a:pt x="34261" y="61152"/>
                  </a:lnTo>
                  <a:lnTo>
                    <a:pt x="33971" y="62291"/>
                  </a:lnTo>
                  <a:lnTo>
                    <a:pt x="33687" y="63442"/>
                  </a:lnTo>
                  <a:lnTo>
                    <a:pt x="33414" y="64592"/>
                  </a:lnTo>
                  <a:lnTo>
                    <a:pt x="33147" y="65743"/>
                  </a:lnTo>
                  <a:lnTo>
                    <a:pt x="32892" y="66918"/>
                  </a:lnTo>
                  <a:lnTo>
                    <a:pt x="32643" y="68092"/>
                  </a:lnTo>
                  <a:lnTo>
                    <a:pt x="32405" y="69267"/>
                  </a:lnTo>
                  <a:lnTo>
                    <a:pt x="32178" y="70453"/>
                  </a:lnTo>
                  <a:lnTo>
                    <a:pt x="31958" y="71652"/>
                  </a:lnTo>
                  <a:lnTo>
                    <a:pt x="31743" y="72851"/>
                  </a:lnTo>
                  <a:lnTo>
                    <a:pt x="31546" y="74061"/>
                  </a:lnTo>
                  <a:lnTo>
                    <a:pt x="31349" y="75272"/>
                  </a:lnTo>
                  <a:lnTo>
                    <a:pt x="31163" y="76494"/>
                  </a:lnTo>
                  <a:lnTo>
                    <a:pt x="30989" y="77717"/>
                  </a:lnTo>
                  <a:lnTo>
                    <a:pt x="30821" y="78951"/>
                  </a:lnTo>
                  <a:lnTo>
                    <a:pt x="30664" y="80198"/>
                  </a:lnTo>
                  <a:lnTo>
                    <a:pt x="30514" y="81445"/>
                  </a:lnTo>
                  <a:lnTo>
                    <a:pt x="30374" y="82703"/>
                  </a:lnTo>
                  <a:lnTo>
                    <a:pt x="30241" y="83962"/>
                  </a:lnTo>
                  <a:lnTo>
                    <a:pt x="30119" y="85220"/>
                  </a:lnTo>
                  <a:lnTo>
                    <a:pt x="30009" y="86503"/>
                  </a:lnTo>
                  <a:lnTo>
                    <a:pt x="29904" y="87773"/>
                  </a:lnTo>
                  <a:lnTo>
                    <a:pt x="29806" y="89068"/>
                  </a:lnTo>
                  <a:lnTo>
                    <a:pt x="29719" y="90350"/>
                  </a:lnTo>
                  <a:lnTo>
                    <a:pt x="29643" y="91657"/>
                  </a:lnTo>
                  <a:lnTo>
                    <a:pt x="29574" y="92951"/>
                  </a:lnTo>
                  <a:lnTo>
                    <a:pt x="29510" y="94258"/>
                  </a:lnTo>
                  <a:lnTo>
                    <a:pt x="29464" y="95576"/>
                  </a:lnTo>
                  <a:lnTo>
                    <a:pt x="29417" y="96894"/>
                  </a:lnTo>
                  <a:lnTo>
                    <a:pt x="29388" y="98225"/>
                  </a:lnTo>
                  <a:lnTo>
                    <a:pt x="29359" y="99555"/>
                  </a:lnTo>
                  <a:lnTo>
                    <a:pt x="29348" y="100898"/>
                  </a:lnTo>
                  <a:lnTo>
                    <a:pt x="29342" y="102240"/>
                  </a:lnTo>
                  <a:lnTo>
                    <a:pt x="29342" y="103583"/>
                  </a:lnTo>
                  <a:lnTo>
                    <a:pt x="29353" y="104937"/>
                  </a:lnTo>
                  <a:lnTo>
                    <a:pt x="29377" y="106303"/>
                  </a:lnTo>
                  <a:lnTo>
                    <a:pt x="29406" y="107670"/>
                  </a:lnTo>
                  <a:lnTo>
                    <a:pt x="29440" y="109036"/>
                  </a:lnTo>
                  <a:lnTo>
                    <a:pt x="29493" y="110415"/>
                  </a:lnTo>
                  <a:lnTo>
                    <a:pt x="29545" y="111793"/>
                  </a:lnTo>
                  <a:lnTo>
                    <a:pt x="29614" y="113171"/>
                  </a:lnTo>
                  <a:lnTo>
                    <a:pt x="29684" y="114574"/>
                  </a:lnTo>
                  <a:lnTo>
                    <a:pt x="29771" y="115964"/>
                  </a:lnTo>
                  <a:lnTo>
                    <a:pt x="29864" y="117366"/>
                  </a:lnTo>
                  <a:lnTo>
                    <a:pt x="29962" y="118769"/>
                  </a:lnTo>
                  <a:lnTo>
                    <a:pt x="30073" y="120183"/>
                  </a:lnTo>
                  <a:lnTo>
                    <a:pt x="30195" y="121597"/>
                  </a:lnTo>
                  <a:lnTo>
                    <a:pt x="30322" y="123012"/>
                  </a:lnTo>
                  <a:lnTo>
                    <a:pt x="30461" y="124438"/>
                  </a:lnTo>
                  <a:lnTo>
                    <a:pt x="30606" y="125864"/>
                  </a:lnTo>
                  <a:lnTo>
                    <a:pt x="30763" y="127303"/>
                  </a:lnTo>
                  <a:lnTo>
                    <a:pt x="30925" y="128741"/>
                  </a:lnTo>
                  <a:lnTo>
                    <a:pt x="31099" y="130179"/>
                  </a:lnTo>
                  <a:lnTo>
                    <a:pt x="29719" y="130743"/>
                  </a:lnTo>
                  <a:lnTo>
                    <a:pt x="29087" y="131006"/>
                  </a:lnTo>
                  <a:lnTo>
                    <a:pt x="28924" y="131090"/>
                  </a:lnTo>
                  <a:lnTo>
                    <a:pt x="28767" y="131174"/>
                  </a:lnTo>
                  <a:lnTo>
                    <a:pt x="28611" y="131282"/>
                  </a:lnTo>
                  <a:lnTo>
                    <a:pt x="28460" y="131390"/>
                  </a:lnTo>
                  <a:lnTo>
                    <a:pt x="28315" y="131522"/>
                  </a:lnTo>
                  <a:lnTo>
                    <a:pt x="28170" y="131654"/>
                  </a:lnTo>
                  <a:lnTo>
                    <a:pt x="28025" y="131809"/>
                  </a:lnTo>
                  <a:lnTo>
                    <a:pt x="27886" y="131965"/>
                  </a:lnTo>
                  <a:lnTo>
                    <a:pt x="27752" y="132133"/>
                  </a:lnTo>
                  <a:lnTo>
                    <a:pt x="27619" y="132313"/>
                  </a:lnTo>
                  <a:lnTo>
                    <a:pt x="27491" y="132505"/>
                  </a:lnTo>
                  <a:lnTo>
                    <a:pt x="27364" y="132696"/>
                  </a:lnTo>
                  <a:lnTo>
                    <a:pt x="27248" y="132912"/>
                  </a:lnTo>
                  <a:lnTo>
                    <a:pt x="27132" y="133128"/>
                  </a:lnTo>
                  <a:lnTo>
                    <a:pt x="27016" y="133356"/>
                  </a:lnTo>
                  <a:lnTo>
                    <a:pt x="26911" y="133595"/>
                  </a:lnTo>
                  <a:lnTo>
                    <a:pt x="26807" y="133835"/>
                  </a:lnTo>
                  <a:lnTo>
                    <a:pt x="26708" y="134087"/>
                  </a:lnTo>
                  <a:lnTo>
                    <a:pt x="26615" y="134350"/>
                  </a:lnTo>
                  <a:lnTo>
                    <a:pt x="26523" y="134614"/>
                  </a:lnTo>
                  <a:lnTo>
                    <a:pt x="26441" y="134890"/>
                  </a:lnTo>
                  <a:lnTo>
                    <a:pt x="26360" y="135165"/>
                  </a:lnTo>
                  <a:lnTo>
                    <a:pt x="26285" y="135453"/>
                  </a:lnTo>
                  <a:lnTo>
                    <a:pt x="26215" y="135753"/>
                  </a:lnTo>
                  <a:lnTo>
                    <a:pt x="26151" y="136052"/>
                  </a:lnTo>
                  <a:lnTo>
                    <a:pt x="26093" y="136364"/>
                  </a:lnTo>
                  <a:lnTo>
                    <a:pt x="26041" y="136676"/>
                  </a:lnTo>
                  <a:lnTo>
                    <a:pt x="25995" y="136987"/>
                  </a:lnTo>
                  <a:lnTo>
                    <a:pt x="25954" y="137311"/>
                  </a:lnTo>
                  <a:lnTo>
                    <a:pt x="25925" y="137635"/>
                  </a:lnTo>
                  <a:lnTo>
                    <a:pt x="25896" y="137970"/>
                  </a:lnTo>
                  <a:lnTo>
                    <a:pt x="25873" y="138306"/>
                  </a:lnTo>
                  <a:lnTo>
                    <a:pt x="25821" y="139265"/>
                  </a:lnTo>
                  <a:lnTo>
                    <a:pt x="25722" y="141278"/>
                  </a:lnTo>
                  <a:lnTo>
                    <a:pt x="25658" y="142681"/>
                  </a:lnTo>
                  <a:lnTo>
                    <a:pt x="25583" y="144311"/>
                  </a:lnTo>
                  <a:lnTo>
                    <a:pt x="25507" y="146181"/>
                  </a:lnTo>
                  <a:lnTo>
                    <a:pt x="25420" y="148266"/>
                  </a:lnTo>
                  <a:lnTo>
                    <a:pt x="25333" y="150579"/>
                  </a:lnTo>
                  <a:lnTo>
                    <a:pt x="25246" y="153096"/>
                  </a:lnTo>
                  <a:lnTo>
                    <a:pt x="25154" y="155817"/>
                  </a:lnTo>
                  <a:lnTo>
                    <a:pt x="25066" y="158730"/>
                  </a:lnTo>
                  <a:lnTo>
                    <a:pt x="24985" y="161822"/>
                  </a:lnTo>
                  <a:lnTo>
                    <a:pt x="24904" y="165094"/>
                  </a:lnTo>
                  <a:lnTo>
                    <a:pt x="24829" y="168522"/>
                  </a:lnTo>
                  <a:lnTo>
                    <a:pt x="24759" y="172118"/>
                  </a:lnTo>
                  <a:lnTo>
                    <a:pt x="24695" y="175858"/>
                  </a:lnTo>
                  <a:lnTo>
                    <a:pt x="24649" y="179741"/>
                  </a:lnTo>
                  <a:lnTo>
                    <a:pt x="24608" y="183756"/>
                  </a:lnTo>
                  <a:lnTo>
                    <a:pt x="24597" y="185818"/>
                  </a:lnTo>
                  <a:lnTo>
                    <a:pt x="24585" y="187904"/>
                  </a:lnTo>
                  <a:lnTo>
                    <a:pt x="24579" y="190013"/>
                  </a:lnTo>
                  <a:lnTo>
                    <a:pt x="24579" y="192159"/>
                  </a:lnTo>
                  <a:lnTo>
                    <a:pt x="24579" y="194328"/>
                  </a:lnTo>
                  <a:lnTo>
                    <a:pt x="24585" y="196533"/>
                  </a:lnTo>
                  <a:lnTo>
                    <a:pt x="24591" y="198751"/>
                  </a:lnTo>
                  <a:lnTo>
                    <a:pt x="24608" y="200992"/>
                  </a:lnTo>
                  <a:lnTo>
                    <a:pt x="24626" y="203258"/>
                  </a:lnTo>
                  <a:lnTo>
                    <a:pt x="24649" y="205547"/>
                  </a:lnTo>
                  <a:lnTo>
                    <a:pt x="24678" y="207860"/>
                  </a:lnTo>
                  <a:lnTo>
                    <a:pt x="24713" y="210185"/>
                  </a:lnTo>
                  <a:lnTo>
                    <a:pt x="24753" y="212535"/>
                  </a:lnTo>
                  <a:lnTo>
                    <a:pt x="24800" y="214908"/>
                  </a:lnTo>
                  <a:lnTo>
                    <a:pt x="24852" y="217281"/>
                  </a:lnTo>
                  <a:lnTo>
                    <a:pt x="24910" y="219678"/>
                  </a:lnTo>
                  <a:lnTo>
                    <a:pt x="24974" y="222099"/>
                  </a:lnTo>
                  <a:lnTo>
                    <a:pt x="25049" y="224521"/>
                  </a:lnTo>
                  <a:lnTo>
                    <a:pt x="25125" y="226954"/>
                  </a:lnTo>
                  <a:lnTo>
                    <a:pt x="25212" y="229411"/>
                  </a:lnTo>
                  <a:lnTo>
                    <a:pt x="25299" y="231868"/>
                  </a:lnTo>
                  <a:lnTo>
                    <a:pt x="25403" y="234337"/>
                  </a:lnTo>
                  <a:lnTo>
                    <a:pt x="25507" y="236806"/>
                  </a:lnTo>
                  <a:lnTo>
                    <a:pt x="25618" y="239287"/>
                  </a:lnTo>
                  <a:lnTo>
                    <a:pt x="25739" y="241780"/>
                  </a:lnTo>
                  <a:lnTo>
                    <a:pt x="25873" y="244273"/>
                  </a:lnTo>
                  <a:lnTo>
                    <a:pt x="25890" y="244585"/>
                  </a:lnTo>
                  <a:lnTo>
                    <a:pt x="25919" y="244897"/>
                  </a:lnTo>
                  <a:lnTo>
                    <a:pt x="25948" y="245208"/>
                  </a:lnTo>
                  <a:lnTo>
                    <a:pt x="25983" y="245508"/>
                  </a:lnTo>
                  <a:lnTo>
                    <a:pt x="26024" y="245808"/>
                  </a:lnTo>
                  <a:lnTo>
                    <a:pt x="26070" y="246107"/>
                  </a:lnTo>
                  <a:lnTo>
                    <a:pt x="26122" y="246395"/>
                  </a:lnTo>
                  <a:lnTo>
                    <a:pt x="26180" y="246683"/>
                  </a:lnTo>
                  <a:lnTo>
                    <a:pt x="26238" y="246958"/>
                  </a:lnTo>
                  <a:lnTo>
                    <a:pt x="26308" y="247234"/>
                  </a:lnTo>
                  <a:lnTo>
                    <a:pt x="26378" y="247510"/>
                  </a:lnTo>
                  <a:lnTo>
                    <a:pt x="26453" y="247773"/>
                  </a:lnTo>
                  <a:lnTo>
                    <a:pt x="26534" y="248025"/>
                  </a:lnTo>
                  <a:lnTo>
                    <a:pt x="26615" y="248277"/>
                  </a:lnTo>
                  <a:lnTo>
                    <a:pt x="26708" y="248516"/>
                  </a:lnTo>
                  <a:lnTo>
                    <a:pt x="26801" y="248756"/>
                  </a:lnTo>
                  <a:lnTo>
                    <a:pt x="26894" y="248996"/>
                  </a:lnTo>
                  <a:lnTo>
                    <a:pt x="26998" y="249212"/>
                  </a:lnTo>
                  <a:lnTo>
                    <a:pt x="27103" y="249427"/>
                  </a:lnTo>
                  <a:lnTo>
                    <a:pt x="27207" y="249631"/>
                  </a:lnTo>
                  <a:lnTo>
                    <a:pt x="27323" y="249835"/>
                  </a:lnTo>
                  <a:lnTo>
                    <a:pt x="27439" y="250027"/>
                  </a:lnTo>
                  <a:lnTo>
                    <a:pt x="27555" y="250206"/>
                  </a:lnTo>
                  <a:lnTo>
                    <a:pt x="27683" y="250386"/>
                  </a:lnTo>
                  <a:lnTo>
                    <a:pt x="27805" y="250554"/>
                  </a:lnTo>
                  <a:lnTo>
                    <a:pt x="27938" y="250710"/>
                  </a:lnTo>
                  <a:lnTo>
                    <a:pt x="28066" y="250854"/>
                  </a:lnTo>
                  <a:lnTo>
                    <a:pt x="28205" y="250986"/>
                  </a:lnTo>
                  <a:lnTo>
                    <a:pt x="28344" y="251117"/>
                  </a:lnTo>
                  <a:lnTo>
                    <a:pt x="28483" y="251237"/>
                  </a:lnTo>
                  <a:lnTo>
                    <a:pt x="28628" y="251345"/>
                  </a:lnTo>
                  <a:lnTo>
                    <a:pt x="28773" y="251429"/>
                  </a:lnTo>
                  <a:lnTo>
                    <a:pt x="29353" y="251777"/>
                  </a:lnTo>
                  <a:lnTo>
                    <a:pt x="29864" y="252064"/>
                  </a:lnTo>
                  <a:lnTo>
                    <a:pt x="30508" y="252412"/>
                  </a:lnTo>
                  <a:lnTo>
                    <a:pt x="31291" y="252831"/>
                  </a:lnTo>
                  <a:lnTo>
                    <a:pt x="32202" y="253287"/>
                  </a:lnTo>
                  <a:lnTo>
                    <a:pt x="33234" y="253778"/>
                  </a:lnTo>
                  <a:lnTo>
                    <a:pt x="34383" y="254306"/>
                  </a:lnTo>
                  <a:lnTo>
                    <a:pt x="34452" y="255552"/>
                  </a:lnTo>
                  <a:lnTo>
                    <a:pt x="34522" y="256787"/>
                  </a:lnTo>
                  <a:lnTo>
                    <a:pt x="34603" y="258033"/>
                  </a:lnTo>
                  <a:lnTo>
                    <a:pt x="34684" y="259268"/>
                  </a:lnTo>
                  <a:lnTo>
                    <a:pt x="34766" y="260490"/>
                  </a:lnTo>
                  <a:lnTo>
                    <a:pt x="34853" y="261725"/>
                  </a:lnTo>
                  <a:lnTo>
                    <a:pt x="34946" y="262947"/>
                  </a:lnTo>
                  <a:lnTo>
                    <a:pt x="35038" y="264182"/>
                  </a:lnTo>
                  <a:lnTo>
                    <a:pt x="35143" y="265393"/>
                  </a:lnTo>
                  <a:lnTo>
                    <a:pt x="35241" y="266615"/>
                  </a:lnTo>
                  <a:lnTo>
                    <a:pt x="35352" y="267838"/>
                  </a:lnTo>
                  <a:lnTo>
                    <a:pt x="35456" y="269048"/>
                  </a:lnTo>
                  <a:lnTo>
                    <a:pt x="35572" y="270259"/>
                  </a:lnTo>
                  <a:lnTo>
                    <a:pt x="35688" y="271469"/>
                  </a:lnTo>
                  <a:lnTo>
                    <a:pt x="35810" y="272668"/>
                  </a:lnTo>
                  <a:lnTo>
                    <a:pt x="35932" y="273879"/>
                  </a:lnTo>
                  <a:lnTo>
                    <a:pt x="36059" y="275077"/>
                  </a:lnTo>
                  <a:lnTo>
                    <a:pt x="36193" y="276276"/>
                  </a:lnTo>
                  <a:lnTo>
                    <a:pt x="36326" y="277462"/>
                  </a:lnTo>
                  <a:lnTo>
                    <a:pt x="36465" y="278649"/>
                  </a:lnTo>
                  <a:lnTo>
                    <a:pt x="36610" y="279836"/>
                  </a:lnTo>
                  <a:lnTo>
                    <a:pt x="36755" y="281022"/>
                  </a:lnTo>
                  <a:lnTo>
                    <a:pt x="36900" y="282209"/>
                  </a:lnTo>
                  <a:lnTo>
                    <a:pt x="37057" y="283383"/>
                  </a:lnTo>
                  <a:lnTo>
                    <a:pt x="37214" y="284558"/>
                  </a:lnTo>
                  <a:lnTo>
                    <a:pt x="37370" y="285721"/>
                  </a:lnTo>
                  <a:lnTo>
                    <a:pt x="37533" y="286895"/>
                  </a:lnTo>
                  <a:lnTo>
                    <a:pt x="37701" y="288058"/>
                  </a:lnTo>
                  <a:lnTo>
                    <a:pt x="37869" y="289209"/>
                  </a:lnTo>
                  <a:lnTo>
                    <a:pt x="38043" y="290371"/>
                  </a:lnTo>
                  <a:lnTo>
                    <a:pt x="38217" y="291522"/>
                  </a:lnTo>
                  <a:lnTo>
                    <a:pt x="38397" y="292673"/>
                  </a:lnTo>
                  <a:lnTo>
                    <a:pt x="38583" y="293811"/>
                  </a:lnTo>
                  <a:lnTo>
                    <a:pt x="38768" y="294962"/>
                  </a:lnTo>
                  <a:lnTo>
                    <a:pt x="38960" y="296089"/>
                  </a:lnTo>
                  <a:lnTo>
                    <a:pt x="39157" y="297227"/>
                  </a:lnTo>
                  <a:lnTo>
                    <a:pt x="39354" y="298354"/>
                  </a:lnTo>
                  <a:lnTo>
                    <a:pt x="39551" y="299481"/>
                  </a:lnTo>
                  <a:lnTo>
                    <a:pt x="39755" y="300607"/>
                  </a:lnTo>
                  <a:lnTo>
                    <a:pt x="39963" y="301722"/>
                  </a:lnTo>
                  <a:lnTo>
                    <a:pt x="40172" y="302837"/>
                  </a:lnTo>
                  <a:lnTo>
                    <a:pt x="40387" y="303939"/>
                  </a:lnTo>
                  <a:lnTo>
                    <a:pt x="40607" y="305042"/>
                  </a:lnTo>
                  <a:lnTo>
                    <a:pt x="40828" y="306145"/>
                  </a:lnTo>
                  <a:lnTo>
                    <a:pt x="41048" y="307247"/>
                  </a:lnTo>
                  <a:lnTo>
                    <a:pt x="41280" y="308338"/>
                  </a:lnTo>
                  <a:lnTo>
                    <a:pt x="41506" y="309417"/>
                  </a:lnTo>
                  <a:lnTo>
                    <a:pt x="41744" y="310508"/>
                  </a:lnTo>
                  <a:lnTo>
                    <a:pt x="41982" y="311586"/>
                  </a:lnTo>
                  <a:lnTo>
                    <a:pt x="42220" y="312653"/>
                  </a:lnTo>
                  <a:lnTo>
                    <a:pt x="42464" y="313720"/>
                  </a:lnTo>
                  <a:lnTo>
                    <a:pt x="42713" y="314787"/>
                  </a:lnTo>
                  <a:lnTo>
                    <a:pt x="42962" y="315841"/>
                  </a:lnTo>
                  <a:lnTo>
                    <a:pt x="43212" y="316896"/>
                  </a:lnTo>
                  <a:lnTo>
                    <a:pt x="43473" y="317951"/>
                  </a:lnTo>
                  <a:lnTo>
                    <a:pt x="43728" y="318994"/>
                  </a:lnTo>
                  <a:lnTo>
                    <a:pt x="43995" y="320036"/>
                  </a:lnTo>
                  <a:lnTo>
                    <a:pt x="44262" y="321067"/>
                  </a:lnTo>
                  <a:lnTo>
                    <a:pt x="44529" y="322098"/>
                  </a:lnTo>
                  <a:lnTo>
                    <a:pt x="44801" y="323129"/>
                  </a:lnTo>
                  <a:lnTo>
                    <a:pt x="45080" y="324148"/>
                  </a:lnTo>
                  <a:lnTo>
                    <a:pt x="45358" y="325154"/>
                  </a:lnTo>
                  <a:lnTo>
                    <a:pt x="45637" y="326173"/>
                  </a:lnTo>
                  <a:lnTo>
                    <a:pt x="45921" y="327168"/>
                  </a:lnTo>
                  <a:lnTo>
                    <a:pt x="45074" y="327384"/>
                  </a:lnTo>
                  <a:lnTo>
                    <a:pt x="44651" y="327504"/>
                  </a:lnTo>
                  <a:lnTo>
                    <a:pt x="44227" y="327624"/>
                  </a:lnTo>
                  <a:lnTo>
                    <a:pt x="43798" y="327755"/>
                  </a:lnTo>
                  <a:lnTo>
                    <a:pt x="43368" y="327887"/>
                  </a:lnTo>
                  <a:lnTo>
                    <a:pt x="42939" y="328043"/>
                  </a:lnTo>
                  <a:lnTo>
                    <a:pt x="42504" y="328199"/>
                  </a:lnTo>
                  <a:lnTo>
                    <a:pt x="42075" y="328367"/>
                  </a:lnTo>
                  <a:lnTo>
                    <a:pt x="41646" y="328534"/>
                  </a:lnTo>
                  <a:lnTo>
                    <a:pt x="41216" y="328714"/>
                  </a:lnTo>
                  <a:lnTo>
                    <a:pt x="40781" y="328906"/>
                  </a:lnTo>
                  <a:lnTo>
                    <a:pt x="40352" y="329110"/>
                  </a:lnTo>
                  <a:lnTo>
                    <a:pt x="39923" y="329314"/>
                  </a:lnTo>
                  <a:lnTo>
                    <a:pt x="39493" y="329541"/>
                  </a:lnTo>
                  <a:lnTo>
                    <a:pt x="39070" y="329769"/>
                  </a:lnTo>
                  <a:lnTo>
                    <a:pt x="38641" y="330009"/>
                  </a:lnTo>
                  <a:lnTo>
                    <a:pt x="38217" y="330260"/>
                  </a:lnTo>
                  <a:lnTo>
                    <a:pt x="37794" y="330512"/>
                  </a:lnTo>
                  <a:lnTo>
                    <a:pt x="37370" y="330788"/>
                  </a:lnTo>
                  <a:lnTo>
                    <a:pt x="36953" y="331076"/>
                  </a:lnTo>
                  <a:lnTo>
                    <a:pt x="36535" y="331363"/>
                  </a:lnTo>
                  <a:lnTo>
                    <a:pt x="36117" y="331663"/>
                  </a:lnTo>
                  <a:lnTo>
                    <a:pt x="35705" y="331986"/>
                  </a:lnTo>
                  <a:lnTo>
                    <a:pt x="35299" y="332310"/>
                  </a:lnTo>
                  <a:lnTo>
                    <a:pt x="34893" y="332646"/>
                  </a:lnTo>
                  <a:lnTo>
                    <a:pt x="34487" y="332993"/>
                  </a:lnTo>
                  <a:lnTo>
                    <a:pt x="34087" y="333365"/>
                  </a:lnTo>
                  <a:lnTo>
                    <a:pt x="33693" y="333736"/>
                  </a:lnTo>
                  <a:lnTo>
                    <a:pt x="33298" y="334120"/>
                  </a:lnTo>
                  <a:lnTo>
                    <a:pt x="32909" y="334527"/>
                  </a:lnTo>
                  <a:lnTo>
                    <a:pt x="32527" y="334935"/>
                  </a:lnTo>
                  <a:lnTo>
                    <a:pt x="32149" y="335366"/>
                  </a:lnTo>
                  <a:lnTo>
                    <a:pt x="31772" y="335810"/>
                  </a:lnTo>
                  <a:lnTo>
                    <a:pt x="31401" y="336253"/>
                  </a:lnTo>
                  <a:lnTo>
                    <a:pt x="31036" y="336721"/>
                  </a:lnTo>
                  <a:lnTo>
                    <a:pt x="30676" y="337200"/>
                  </a:lnTo>
                  <a:lnTo>
                    <a:pt x="30322" y="337704"/>
                  </a:lnTo>
                  <a:lnTo>
                    <a:pt x="29974" y="338207"/>
                  </a:lnTo>
                  <a:lnTo>
                    <a:pt x="29632" y="338735"/>
                  </a:lnTo>
                  <a:lnTo>
                    <a:pt x="29290" y="339274"/>
                  </a:lnTo>
                  <a:lnTo>
                    <a:pt x="28959" y="339825"/>
                  </a:lnTo>
                  <a:lnTo>
                    <a:pt x="28634" y="340389"/>
                  </a:lnTo>
                  <a:lnTo>
                    <a:pt x="28321" y="340976"/>
                  </a:lnTo>
                  <a:lnTo>
                    <a:pt x="28008" y="341575"/>
                  </a:lnTo>
                  <a:lnTo>
                    <a:pt x="27700" y="342186"/>
                  </a:lnTo>
                  <a:lnTo>
                    <a:pt x="27404" y="342810"/>
                  </a:lnTo>
                  <a:lnTo>
                    <a:pt x="27114" y="343457"/>
                  </a:lnTo>
                  <a:lnTo>
                    <a:pt x="26836" y="344116"/>
                  </a:lnTo>
                  <a:lnTo>
                    <a:pt x="26557" y="344799"/>
                  </a:lnTo>
                  <a:lnTo>
                    <a:pt x="26290" y="345495"/>
                  </a:lnTo>
                  <a:lnTo>
                    <a:pt x="26035" y="346202"/>
                  </a:lnTo>
                  <a:lnTo>
                    <a:pt x="25786" y="346933"/>
                  </a:lnTo>
                  <a:lnTo>
                    <a:pt x="25542" y="347676"/>
                  </a:lnTo>
                  <a:lnTo>
                    <a:pt x="25310" y="348431"/>
                  </a:lnTo>
                  <a:lnTo>
                    <a:pt x="25090" y="349210"/>
                  </a:lnTo>
                  <a:lnTo>
                    <a:pt x="24875" y="350013"/>
                  </a:lnTo>
                  <a:lnTo>
                    <a:pt x="24666" y="350828"/>
                  </a:lnTo>
                  <a:lnTo>
                    <a:pt x="24475" y="351655"/>
                  </a:lnTo>
                  <a:lnTo>
                    <a:pt x="24289" y="352506"/>
                  </a:lnTo>
                  <a:lnTo>
                    <a:pt x="24109" y="353381"/>
                  </a:lnTo>
                  <a:lnTo>
                    <a:pt x="23947" y="354268"/>
                  </a:lnTo>
                  <a:lnTo>
                    <a:pt x="23790" y="355167"/>
                  </a:lnTo>
                  <a:lnTo>
                    <a:pt x="23645" y="356102"/>
                  </a:lnTo>
                  <a:lnTo>
                    <a:pt x="23436" y="357313"/>
                  </a:lnTo>
                  <a:lnTo>
                    <a:pt x="23204" y="358679"/>
                  </a:lnTo>
                  <a:lnTo>
                    <a:pt x="22955" y="360189"/>
                  </a:lnTo>
                  <a:lnTo>
                    <a:pt x="22694" y="361855"/>
                  </a:lnTo>
                  <a:lnTo>
                    <a:pt x="22421" y="363653"/>
                  </a:lnTo>
                  <a:lnTo>
                    <a:pt x="22143" y="365583"/>
                  </a:lnTo>
                  <a:lnTo>
                    <a:pt x="21859" y="367645"/>
                  </a:lnTo>
                  <a:lnTo>
                    <a:pt x="21714" y="368723"/>
                  </a:lnTo>
                  <a:lnTo>
                    <a:pt x="21569" y="369826"/>
                  </a:lnTo>
                  <a:lnTo>
                    <a:pt x="21429" y="370965"/>
                  </a:lnTo>
                  <a:lnTo>
                    <a:pt x="21284" y="372127"/>
                  </a:lnTo>
                  <a:lnTo>
                    <a:pt x="21145" y="373314"/>
                  </a:lnTo>
                  <a:lnTo>
                    <a:pt x="21000" y="374536"/>
                  </a:lnTo>
                  <a:lnTo>
                    <a:pt x="20867" y="375783"/>
                  </a:lnTo>
                  <a:lnTo>
                    <a:pt x="20727" y="377054"/>
                  </a:lnTo>
                  <a:lnTo>
                    <a:pt x="20594" y="378348"/>
                  </a:lnTo>
                  <a:lnTo>
                    <a:pt x="20461" y="379666"/>
                  </a:lnTo>
                  <a:lnTo>
                    <a:pt x="20333" y="381009"/>
                  </a:lnTo>
                  <a:lnTo>
                    <a:pt x="20211" y="382375"/>
                  </a:lnTo>
                  <a:lnTo>
                    <a:pt x="20089" y="383766"/>
                  </a:lnTo>
                  <a:lnTo>
                    <a:pt x="19973" y="385180"/>
                  </a:lnTo>
                  <a:lnTo>
                    <a:pt x="19857" y="386606"/>
                  </a:lnTo>
                  <a:lnTo>
                    <a:pt x="19753" y="388057"/>
                  </a:lnTo>
                  <a:lnTo>
                    <a:pt x="19648" y="389531"/>
                  </a:lnTo>
                  <a:lnTo>
                    <a:pt x="19556" y="391017"/>
                  </a:lnTo>
                  <a:lnTo>
                    <a:pt x="19463" y="392527"/>
                  </a:lnTo>
                  <a:lnTo>
                    <a:pt x="19382" y="394050"/>
                  </a:lnTo>
                  <a:lnTo>
                    <a:pt x="19306" y="395596"/>
                  </a:lnTo>
                  <a:lnTo>
                    <a:pt x="19237" y="397142"/>
                  </a:lnTo>
                  <a:lnTo>
                    <a:pt x="19173" y="398724"/>
                  </a:lnTo>
                  <a:lnTo>
                    <a:pt x="19121" y="400306"/>
                  </a:lnTo>
                  <a:lnTo>
                    <a:pt x="19074" y="401912"/>
                  </a:lnTo>
                  <a:lnTo>
                    <a:pt x="19034" y="403530"/>
                  </a:lnTo>
                  <a:lnTo>
                    <a:pt x="19004" y="405149"/>
                  </a:lnTo>
                  <a:lnTo>
                    <a:pt x="18987" y="406791"/>
                  </a:lnTo>
                  <a:lnTo>
                    <a:pt x="18981" y="408445"/>
                  </a:lnTo>
                  <a:lnTo>
                    <a:pt x="18981" y="410099"/>
                  </a:lnTo>
                  <a:lnTo>
                    <a:pt x="18993" y="411777"/>
                  </a:lnTo>
                  <a:lnTo>
                    <a:pt x="19010" y="413455"/>
                  </a:lnTo>
                  <a:lnTo>
                    <a:pt x="19045" y="415145"/>
                  </a:lnTo>
                  <a:lnTo>
                    <a:pt x="19092" y="416835"/>
                  </a:lnTo>
                  <a:lnTo>
                    <a:pt x="19150" y="418537"/>
                  </a:lnTo>
                  <a:lnTo>
                    <a:pt x="19219" y="420251"/>
                  </a:lnTo>
                  <a:lnTo>
                    <a:pt x="19300" y="421965"/>
                  </a:lnTo>
                  <a:lnTo>
                    <a:pt x="19393" y="423691"/>
                  </a:lnTo>
                  <a:lnTo>
                    <a:pt x="19498" y="425417"/>
                  </a:lnTo>
                  <a:lnTo>
                    <a:pt x="19619" y="427143"/>
                  </a:lnTo>
                  <a:lnTo>
                    <a:pt x="19689" y="428006"/>
                  </a:lnTo>
                  <a:lnTo>
                    <a:pt x="19759" y="428869"/>
                  </a:lnTo>
                  <a:lnTo>
                    <a:pt x="19828" y="429732"/>
                  </a:lnTo>
                  <a:lnTo>
                    <a:pt x="19909" y="430607"/>
                  </a:lnTo>
                  <a:lnTo>
                    <a:pt x="19991" y="431470"/>
                  </a:lnTo>
                  <a:lnTo>
                    <a:pt x="20072" y="432345"/>
                  </a:lnTo>
                  <a:lnTo>
                    <a:pt x="20159" y="433208"/>
                  </a:lnTo>
                  <a:lnTo>
                    <a:pt x="20252" y="434071"/>
                  </a:lnTo>
                  <a:lnTo>
                    <a:pt x="20350" y="434946"/>
                  </a:lnTo>
                  <a:lnTo>
                    <a:pt x="20449" y="435809"/>
                  </a:lnTo>
                  <a:lnTo>
                    <a:pt x="20553" y="436684"/>
                  </a:lnTo>
                  <a:lnTo>
                    <a:pt x="20658" y="437547"/>
                  </a:lnTo>
                  <a:lnTo>
                    <a:pt x="20774" y="438409"/>
                  </a:lnTo>
                  <a:lnTo>
                    <a:pt x="20890" y="439284"/>
                  </a:lnTo>
                  <a:lnTo>
                    <a:pt x="21006" y="440147"/>
                  </a:lnTo>
                  <a:lnTo>
                    <a:pt x="21133" y="441010"/>
                  </a:lnTo>
                  <a:lnTo>
                    <a:pt x="21261" y="441873"/>
                  </a:lnTo>
                  <a:lnTo>
                    <a:pt x="21394" y="442736"/>
                  </a:lnTo>
                  <a:lnTo>
                    <a:pt x="21534" y="443611"/>
                  </a:lnTo>
                  <a:lnTo>
                    <a:pt x="21673" y="444462"/>
                  </a:lnTo>
                  <a:lnTo>
                    <a:pt x="20843" y="445289"/>
                  </a:lnTo>
                  <a:lnTo>
                    <a:pt x="20025" y="446116"/>
                  </a:lnTo>
                  <a:lnTo>
                    <a:pt x="19225" y="446955"/>
                  </a:lnTo>
                  <a:lnTo>
                    <a:pt x="18430" y="447794"/>
                  </a:lnTo>
                  <a:lnTo>
                    <a:pt x="17653" y="448645"/>
                  </a:lnTo>
                  <a:lnTo>
                    <a:pt x="16887" y="449520"/>
                  </a:lnTo>
                  <a:lnTo>
                    <a:pt x="16139" y="450395"/>
                  </a:lnTo>
                  <a:lnTo>
                    <a:pt x="15396" y="451282"/>
                  </a:lnTo>
                  <a:lnTo>
                    <a:pt x="14665" y="452169"/>
                  </a:lnTo>
                  <a:lnTo>
                    <a:pt x="13952" y="453080"/>
                  </a:lnTo>
                  <a:lnTo>
                    <a:pt x="13250" y="454003"/>
                  </a:lnTo>
                  <a:lnTo>
                    <a:pt x="12554" y="454926"/>
                  </a:lnTo>
                  <a:lnTo>
                    <a:pt x="11875" y="455873"/>
                  </a:lnTo>
                  <a:lnTo>
                    <a:pt x="11202" y="456820"/>
                  </a:lnTo>
                  <a:lnTo>
                    <a:pt x="10547" y="457791"/>
                  </a:lnTo>
                  <a:lnTo>
                    <a:pt x="9897" y="458762"/>
                  </a:lnTo>
                  <a:lnTo>
                    <a:pt x="9265" y="459756"/>
                  </a:lnTo>
                  <a:lnTo>
                    <a:pt x="8638" y="460751"/>
                  </a:lnTo>
                  <a:lnTo>
                    <a:pt x="8023" y="461770"/>
                  </a:lnTo>
                  <a:lnTo>
                    <a:pt x="7420" y="462789"/>
                  </a:lnTo>
                  <a:lnTo>
                    <a:pt x="6822" y="463832"/>
                  </a:lnTo>
                  <a:lnTo>
                    <a:pt x="6242" y="464886"/>
                  </a:lnTo>
                  <a:lnTo>
                    <a:pt x="5668" y="465953"/>
                  </a:lnTo>
                  <a:lnTo>
                    <a:pt x="5105" y="467032"/>
                  </a:lnTo>
                  <a:lnTo>
                    <a:pt x="4554" y="468123"/>
                  </a:lnTo>
                  <a:lnTo>
                    <a:pt x="4009" y="469225"/>
                  </a:lnTo>
                  <a:lnTo>
                    <a:pt x="3475" y="470352"/>
                  </a:lnTo>
                  <a:lnTo>
                    <a:pt x="2953" y="471491"/>
                  </a:lnTo>
                  <a:lnTo>
                    <a:pt x="2437" y="472641"/>
                  </a:lnTo>
                  <a:lnTo>
                    <a:pt x="1932" y="473804"/>
                  </a:lnTo>
                  <a:lnTo>
                    <a:pt x="1433" y="474979"/>
                  </a:lnTo>
                  <a:lnTo>
                    <a:pt x="946" y="476177"/>
                  </a:lnTo>
                  <a:lnTo>
                    <a:pt x="813" y="476513"/>
                  </a:lnTo>
                  <a:lnTo>
                    <a:pt x="697" y="476872"/>
                  </a:lnTo>
                  <a:lnTo>
                    <a:pt x="581" y="477232"/>
                  </a:lnTo>
                  <a:lnTo>
                    <a:pt x="482" y="477591"/>
                  </a:lnTo>
                  <a:lnTo>
                    <a:pt x="389" y="477963"/>
                  </a:lnTo>
                  <a:lnTo>
                    <a:pt x="308" y="478347"/>
                  </a:lnTo>
                  <a:lnTo>
                    <a:pt x="238" y="478730"/>
                  </a:lnTo>
                  <a:lnTo>
                    <a:pt x="175" y="479126"/>
                  </a:lnTo>
                  <a:lnTo>
                    <a:pt x="122" y="479521"/>
                  </a:lnTo>
                  <a:lnTo>
                    <a:pt x="82" y="479917"/>
                  </a:lnTo>
                  <a:lnTo>
                    <a:pt x="47" y="480324"/>
                  </a:lnTo>
                  <a:lnTo>
                    <a:pt x="24" y="480720"/>
                  </a:lnTo>
                  <a:lnTo>
                    <a:pt x="6" y="481127"/>
                  </a:lnTo>
                  <a:lnTo>
                    <a:pt x="1" y="481535"/>
                  </a:lnTo>
                  <a:lnTo>
                    <a:pt x="6" y="481942"/>
                  </a:lnTo>
                  <a:lnTo>
                    <a:pt x="18" y="482338"/>
                  </a:lnTo>
                  <a:lnTo>
                    <a:pt x="41" y="482745"/>
                  </a:lnTo>
                  <a:lnTo>
                    <a:pt x="76" y="483141"/>
                  </a:lnTo>
                  <a:lnTo>
                    <a:pt x="117" y="483537"/>
                  </a:lnTo>
                  <a:lnTo>
                    <a:pt x="169" y="483932"/>
                  </a:lnTo>
                  <a:lnTo>
                    <a:pt x="227" y="484316"/>
                  </a:lnTo>
                  <a:lnTo>
                    <a:pt x="296" y="484699"/>
                  </a:lnTo>
                  <a:lnTo>
                    <a:pt x="372" y="485083"/>
                  </a:lnTo>
                  <a:lnTo>
                    <a:pt x="459" y="485442"/>
                  </a:lnTo>
                  <a:lnTo>
                    <a:pt x="557" y="485814"/>
                  </a:lnTo>
                  <a:lnTo>
                    <a:pt x="662" y="486161"/>
                  </a:lnTo>
                  <a:lnTo>
                    <a:pt x="772" y="486509"/>
                  </a:lnTo>
                  <a:lnTo>
                    <a:pt x="900" y="486833"/>
                  </a:lnTo>
                  <a:lnTo>
                    <a:pt x="1027" y="487156"/>
                  </a:lnTo>
                  <a:lnTo>
                    <a:pt x="1172" y="487468"/>
                  </a:lnTo>
                  <a:lnTo>
                    <a:pt x="1317" y="487768"/>
                  </a:lnTo>
                  <a:lnTo>
                    <a:pt x="1480" y="488055"/>
                  </a:lnTo>
                  <a:lnTo>
                    <a:pt x="1625" y="488295"/>
                  </a:lnTo>
                  <a:lnTo>
                    <a:pt x="1770" y="488523"/>
                  </a:lnTo>
                  <a:lnTo>
                    <a:pt x="1921" y="488726"/>
                  </a:lnTo>
                  <a:lnTo>
                    <a:pt x="2077" y="488918"/>
                  </a:lnTo>
                  <a:lnTo>
                    <a:pt x="2234" y="489086"/>
                  </a:lnTo>
                  <a:lnTo>
                    <a:pt x="2396" y="489242"/>
                  </a:lnTo>
                  <a:lnTo>
                    <a:pt x="2559" y="489386"/>
                  </a:lnTo>
                  <a:lnTo>
                    <a:pt x="2721" y="489517"/>
                  </a:lnTo>
                  <a:lnTo>
                    <a:pt x="2889" y="489625"/>
                  </a:lnTo>
                  <a:lnTo>
                    <a:pt x="3058" y="489733"/>
                  </a:lnTo>
                  <a:lnTo>
                    <a:pt x="3226" y="489805"/>
                  </a:lnTo>
                  <a:lnTo>
                    <a:pt x="3394" y="489877"/>
                  </a:lnTo>
                  <a:lnTo>
                    <a:pt x="3568" y="489925"/>
                  </a:lnTo>
                  <a:lnTo>
                    <a:pt x="3736" y="489973"/>
                  </a:lnTo>
                  <a:lnTo>
                    <a:pt x="3910" y="489985"/>
                  </a:lnTo>
                  <a:lnTo>
                    <a:pt x="4084" y="489997"/>
                  </a:lnTo>
                  <a:lnTo>
                    <a:pt x="4305" y="489985"/>
                  </a:lnTo>
                  <a:lnTo>
                    <a:pt x="4525" y="489949"/>
                  </a:lnTo>
                  <a:lnTo>
                    <a:pt x="4740" y="489889"/>
                  </a:lnTo>
                  <a:lnTo>
                    <a:pt x="4955" y="489805"/>
                  </a:lnTo>
                  <a:lnTo>
                    <a:pt x="5169" y="489697"/>
                  </a:lnTo>
                  <a:lnTo>
                    <a:pt x="5384" y="489565"/>
                  </a:lnTo>
                  <a:lnTo>
                    <a:pt x="5587" y="489410"/>
                  </a:lnTo>
                  <a:lnTo>
                    <a:pt x="5796" y="489230"/>
                  </a:lnTo>
                  <a:lnTo>
                    <a:pt x="5993" y="489026"/>
                  </a:lnTo>
                  <a:lnTo>
                    <a:pt x="6190" y="488798"/>
                  </a:lnTo>
                  <a:lnTo>
                    <a:pt x="6376" y="488547"/>
                  </a:lnTo>
                  <a:lnTo>
                    <a:pt x="6561" y="488271"/>
                  </a:lnTo>
                  <a:lnTo>
                    <a:pt x="6741" y="487983"/>
                  </a:lnTo>
                  <a:lnTo>
                    <a:pt x="6910" y="487660"/>
                  </a:lnTo>
                  <a:lnTo>
                    <a:pt x="7072" y="487312"/>
                  </a:lnTo>
                  <a:lnTo>
                    <a:pt x="7229" y="486953"/>
                  </a:lnTo>
                  <a:lnTo>
                    <a:pt x="7698" y="485802"/>
                  </a:lnTo>
                  <a:lnTo>
                    <a:pt x="8180" y="484675"/>
                  </a:lnTo>
                  <a:lnTo>
                    <a:pt x="8667" y="483560"/>
                  </a:lnTo>
                  <a:lnTo>
                    <a:pt x="9172" y="482458"/>
                  </a:lnTo>
                  <a:lnTo>
                    <a:pt x="9682" y="481367"/>
                  </a:lnTo>
                  <a:lnTo>
                    <a:pt x="10210" y="480300"/>
                  </a:lnTo>
                  <a:lnTo>
                    <a:pt x="10744" y="479234"/>
                  </a:lnTo>
                  <a:lnTo>
                    <a:pt x="11289" y="478191"/>
                  </a:lnTo>
                  <a:lnTo>
                    <a:pt x="11852" y="477160"/>
                  </a:lnTo>
                  <a:lnTo>
                    <a:pt x="12420" y="476153"/>
                  </a:lnTo>
                  <a:lnTo>
                    <a:pt x="13006" y="475146"/>
                  </a:lnTo>
                  <a:lnTo>
                    <a:pt x="13604" y="474164"/>
                  </a:lnTo>
                  <a:lnTo>
                    <a:pt x="14213" y="473181"/>
                  </a:lnTo>
                  <a:lnTo>
                    <a:pt x="14834" y="472222"/>
                  </a:lnTo>
                  <a:lnTo>
                    <a:pt x="15466" y="471263"/>
                  </a:lnTo>
                  <a:lnTo>
                    <a:pt x="16116" y="470328"/>
                  </a:lnTo>
                  <a:lnTo>
                    <a:pt x="16771" y="469405"/>
                  </a:lnTo>
                  <a:lnTo>
                    <a:pt x="17450" y="468482"/>
                  </a:lnTo>
                  <a:lnTo>
                    <a:pt x="18134" y="467583"/>
                  </a:lnTo>
                  <a:lnTo>
                    <a:pt x="18836" y="466684"/>
                  </a:lnTo>
                  <a:lnTo>
                    <a:pt x="19550" y="465809"/>
                  </a:lnTo>
                  <a:lnTo>
                    <a:pt x="20281" y="464934"/>
                  </a:lnTo>
                  <a:lnTo>
                    <a:pt x="21029" y="464071"/>
                  </a:lnTo>
                  <a:lnTo>
                    <a:pt x="21783" y="463220"/>
                  </a:lnTo>
                  <a:lnTo>
                    <a:pt x="22560" y="462381"/>
                  </a:lnTo>
                  <a:lnTo>
                    <a:pt x="23344" y="461554"/>
                  </a:lnTo>
                  <a:lnTo>
                    <a:pt x="24150" y="460727"/>
                  </a:lnTo>
                  <a:lnTo>
                    <a:pt x="24968" y="459912"/>
                  </a:lnTo>
                  <a:lnTo>
                    <a:pt x="25803" y="459109"/>
                  </a:lnTo>
                  <a:lnTo>
                    <a:pt x="26650" y="458306"/>
                  </a:lnTo>
                  <a:lnTo>
                    <a:pt x="27514" y="457527"/>
                  </a:lnTo>
                  <a:lnTo>
                    <a:pt x="28396" y="456748"/>
                  </a:lnTo>
                  <a:lnTo>
                    <a:pt x="28512" y="456640"/>
                  </a:lnTo>
                  <a:lnTo>
                    <a:pt x="28704" y="456460"/>
                  </a:lnTo>
                  <a:lnTo>
                    <a:pt x="28884" y="456269"/>
                  </a:lnTo>
                  <a:lnTo>
                    <a:pt x="29058" y="456065"/>
                  </a:lnTo>
                  <a:lnTo>
                    <a:pt x="29232" y="455837"/>
                  </a:lnTo>
                  <a:lnTo>
                    <a:pt x="29388" y="455585"/>
                  </a:lnTo>
                  <a:lnTo>
                    <a:pt x="29545" y="455334"/>
                  </a:lnTo>
                  <a:lnTo>
                    <a:pt x="29696" y="455070"/>
                  </a:lnTo>
                  <a:lnTo>
                    <a:pt x="29835" y="454782"/>
                  </a:lnTo>
                  <a:lnTo>
                    <a:pt x="29968" y="454483"/>
                  </a:lnTo>
                  <a:lnTo>
                    <a:pt x="30096" y="454171"/>
                  </a:lnTo>
                  <a:lnTo>
                    <a:pt x="30212" y="453859"/>
                  </a:lnTo>
                  <a:lnTo>
                    <a:pt x="30322" y="453524"/>
                  </a:lnTo>
                  <a:lnTo>
                    <a:pt x="30427" y="453188"/>
                  </a:lnTo>
                  <a:lnTo>
                    <a:pt x="30519" y="452841"/>
                  </a:lnTo>
                  <a:lnTo>
                    <a:pt x="30606" y="452481"/>
                  </a:lnTo>
                  <a:lnTo>
                    <a:pt x="30682" y="452121"/>
                  </a:lnTo>
                  <a:lnTo>
                    <a:pt x="30757" y="451750"/>
                  </a:lnTo>
                  <a:lnTo>
                    <a:pt x="30815" y="451366"/>
                  </a:lnTo>
                  <a:lnTo>
                    <a:pt x="30867" y="450983"/>
                  </a:lnTo>
                  <a:lnTo>
                    <a:pt x="30914" y="450587"/>
                  </a:lnTo>
                  <a:lnTo>
                    <a:pt x="30949" y="450192"/>
                  </a:lnTo>
                  <a:lnTo>
                    <a:pt x="30972" y="449796"/>
                  </a:lnTo>
                  <a:lnTo>
                    <a:pt x="30989" y="449401"/>
                  </a:lnTo>
                  <a:lnTo>
                    <a:pt x="30995" y="448993"/>
                  </a:lnTo>
                  <a:lnTo>
                    <a:pt x="30995" y="448586"/>
                  </a:lnTo>
                  <a:lnTo>
                    <a:pt x="30983" y="448178"/>
                  </a:lnTo>
                  <a:lnTo>
                    <a:pt x="30960" y="447771"/>
                  </a:lnTo>
                  <a:lnTo>
                    <a:pt x="30931" y="447363"/>
                  </a:lnTo>
                  <a:lnTo>
                    <a:pt x="30891" y="446955"/>
                  </a:lnTo>
                  <a:lnTo>
                    <a:pt x="30838" y="446548"/>
                  </a:lnTo>
                  <a:lnTo>
                    <a:pt x="30775" y="446152"/>
                  </a:lnTo>
                  <a:lnTo>
                    <a:pt x="30705" y="445745"/>
                  </a:lnTo>
                  <a:lnTo>
                    <a:pt x="30618" y="445337"/>
                  </a:lnTo>
                  <a:lnTo>
                    <a:pt x="30467" y="444630"/>
                  </a:lnTo>
                  <a:lnTo>
                    <a:pt x="30316" y="443923"/>
                  </a:lnTo>
                  <a:lnTo>
                    <a:pt x="30171" y="443204"/>
                  </a:lnTo>
                  <a:lnTo>
                    <a:pt x="30032" y="442497"/>
                  </a:lnTo>
                  <a:lnTo>
                    <a:pt x="29893" y="441778"/>
                  </a:lnTo>
                  <a:lnTo>
                    <a:pt x="29759" y="441058"/>
                  </a:lnTo>
                  <a:lnTo>
                    <a:pt x="29632" y="440339"/>
                  </a:lnTo>
                  <a:lnTo>
                    <a:pt x="29510" y="439620"/>
                  </a:lnTo>
                  <a:lnTo>
                    <a:pt x="29388" y="438901"/>
                  </a:lnTo>
                  <a:lnTo>
                    <a:pt x="29266" y="438182"/>
                  </a:lnTo>
                  <a:lnTo>
                    <a:pt x="29156" y="437451"/>
                  </a:lnTo>
                  <a:lnTo>
                    <a:pt x="29046" y="436731"/>
                  </a:lnTo>
                  <a:lnTo>
                    <a:pt x="28936" y="436000"/>
                  </a:lnTo>
                  <a:lnTo>
                    <a:pt x="28831" y="435269"/>
                  </a:lnTo>
                  <a:lnTo>
                    <a:pt x="28733" y="434550"/>
                  </a:lnTo>
                  <a:lnTo>
                    <a:pt x="28634" y="433819"/>
                  </a:lnTo>
                  <a:lnTo>
                    <a:pt x="28454" y="432357"/>
                  </a:lnTo>
                  <a:lnTo>
                    <a:pt x="28286" y="430882"/>
                  </a:lnTo>
                  <a:lnTo>
                    <a:pt x="28129" y="429420"/>
                  </a:lnTo>
                  <a:lnTo>
                    <a:pt x="27984" y="427946"/>
                  </a:lnTo>
                  <a:lnTo>
                    <a:pt x="27857" y="426484"/>
                  </a:lnTo>
                  <a:lnTo>
                    <a:pt x="27741" y="425009"/>
                  </a:lnTo>
                  <a:lnTo>
                    <a:pt x="27636" y="423535"/>
                  </a:lnTo>
                  <a:lnTo>
                    <a:pt x="27538" y="422073"/>
                  </a:lnTo>
                  <a:lnTo>
                    <a:pt x="27456" y="420598"/>
                  </a:lnTo>
                  <a:lnTo>
                    <a:pt x="27387" y="419136"/>
                  </a:lnTo>
                  <a:lnTo>
                    <a:pt x="27323" y="417674"/>
                  </a:lnTo>
                  <a:lnTo>
                    <a:pt x="27277" y="416224"/>
                  </a:lnTo>
                  <a:lnTo>
                    <a:pt x="27236" y="414761"/>
                  </a:lnTo>
                  <a:lnTo>
                    <a:pt x="27207" y="413311"/>
                  </a:lnTo>
                  <a:lnTo>
                    <a:pt x="27184" y="411873"/>
                  </a:lnTo>
                  <a:lnTo>
                    <a:pt x="27172" y="410434"/>
                  </a:lnTo>
                  <a:lnTo>
                    <a:pt x="27172" y="408996"/>
                  </a:lnTo>
                  <a:lnTo>
                    <a:pt x="27178" y="407582"/>
                  </a:lnTo>
                  <a:lnTo>
                    <a:pt x="27190" y="406155"/>
                  </a:lnTo>
                  <a:lnTo>
                    <a:pt x="27213" y="404753"/>
                  </a:lnTo>
                  <a:lnTo>
                    <a:pt x="27242" y="403351"/>
                  </a:lnTo>
                  <a:lnTo>
                    <a:pt x="27282" y="401960"/>
                  </a:lnTo>
                  <a:lnTo>
                    <a:pt x="27329" y="400582"/>
                  </a:lnTo>
                  <a:lnTo>
                    <a:pt x="27375" y="399216"/>
                  </a:lnTo>
                  <a:lnTo>
                    <a:pt x="27706" y="400426"/>
                  </a:lnTo>
                  <a:lnTo>
                    <a:pt x="28042" y="401637"/>
                  </a:lnTo>
                  <a:lnTo>
                    <a:pt x="28390" y="402847"/>
                  </a:lnTo>
                  <a:lnTo>
                    <a:pt x="28750" y="404058"/>
                  </a:lnTo>
                  <a:lnTo>
                    <a:pt x="29121" y="405268"/>
                  </a:lnTo>
                  <a:lnTo>
                    <a:pt x="29498" y="406491"/>
                  </a:lnTo>
                  <a:lnTo>
                    <a:pt x="29893" y="407714"/>
                  </a:lnTo>
                  <a:lnTo>
                    <a:pt x="30293" y="408948"/>
                  </a:lnTo>
                  <a:lnTo>
                    <a:pt x="30705" y="410171"/>
                  </a:lnTo>
                  <a:lnTo>
                    <a:pt x="31128" y="411405"/>
                  </a:lnTo>
                  <a:lnTo>
                    <a:pt x="31564" y="412628"/>
                  </a:lnTo>
                  <a:lnTo>
                    <a:pt x="32010" y="413862"/>
                  </a:lnTo>
                  <a:lnTo>
                    <a:pt x="32463" y="415097"/>
                  </a:lnTo>
                  <a:lnTo>
                    <a:pt x="32933" y="416343"/>
                  </a:lnTo>
                  <a:lnTo>
                    <a:pt x="33408" y="417578"/>
                  </a:lnTo>
                  <a:lnTo>
                    <a:pt x="33896" y="418813"/>
                  </a:lnTo>
                  <a:lnTo>
                    <a:pt x="34389" y="420059"/>
                  </a:lnTo>
                  <a:lnTo>
                    <a:pt x="34899" y="421306"/>
                  </a:lnTo>
                  <a:lnTo>
                    <a:pt x="35415" y="422540"/>
                  </a:lnTo>
                  <a:lnTo>
                    <a:pt x="35943" y="423787"/>
                  </a:lnTo>
                  <a:lnTo>
                    <a:pt x="36477" y="425033"/>
                  </a:lnTo>
                  <a:lnTo>
                    <a:pt x="37028" y="426280"/>
                  </a:lnTo>
                  <a:lnTo>
                    <a:pt x="37585" y="427526"/>
                  </a:lnTo>
                  <a:lnTo>
                    <a:pt x="38153" y="428761"/>
                  </a:lnTo>
                  <a:lnTo>
                    <a:pt x="38728" y="430007"/>
                  </a:lnTo>
                  <a:lnTo>
                    <a:pt x="39319" y="431254"/>
                  </a:lnTo>
                  <a:lnTo>
                    <a:pt x="39917" y="432500"/>
                  </a:lnTo>
                  <a:lnTo>
                    <a:pt x="40520" y="433747"/>
                  </a:lnTo>
                  <a:lnTo>
                    <a:pt x="41141" y="434982"/>
                  </a:lnTo>
                  <a:lnTo>
                    <a:pt x="41767" y="436228"/>
                  </a:lnTo>
                  <a:lnTo>
                    <a:pt x="42406" y="437475"/>
                  </a:lnTo>
                  <a:lnTo>
                    <a:pt x="43049" y="438709"/>
                  </a:lnTo>
                  <a:lnTo>
                    <a:pt x="43606" y="439764"/>
                  </a:lnTo>
                  <a:lnTo>
                    <a:pt x="44169" y="440807"/>
                  </a:lnTo>
                  <a:lnTo>
                    <a:pt x="44738" y="441849"/>
                  </a:lnTo>
                  <a:lnTo>
                    <a:pt x="45312" y="442892"/>
                  </a:lnTo>
                  <a:lnTo>
                    <a:pt x="45886" y="443923"/>
                  </a:lnTo>
                  <a:lnTo>
                    <a:pt x="46466" y="444942"/>
                  </a:lnTo>
                  <a:lnTo>
                    <a:pt x="47052" y="445973"/>
                  </a:lnTo>
                  <a:lnTo>
                    <a:pt x="47644" y="446979"/>
                  </a:lnTo>
                  <a:lnTo>
                    <a:pt x="48235" y="447986"/>
                  </a:lnTo>
                  <a:lnTo>
                    <a:pt x="48839" y="448993"/>
                  </a:lnTo>
                  <a:lnTo>
                    <a:pt x="49442" y="449988"/>
                  </a:lnTo>
                  <a:lnTo>
                    <a:pt x="50045" y="450971"/>
                  </a:lnTo>
                  <a:lnTo>
                    <a:pt x="50660" y="451966"/>
                  </a:lnTo>
                  <a:lnTo>
                    <a:pt x="51275" y="452936"/>
                  </a:lnTo>
                  <a:lnTo>
                    <a:pt x="51896" y="453907"/>
                  </a:lnTo>
                  <a:lnTo>
                    <a:pt x="52517" y="454866"/>
                  </a:lnTo>
                  <a:lnTo>
                    <a:pt x="53143" y="455825"/>
                  </a:lnTo>
                  <a:lnTo>
                    <a:pt x="53775" y="456784"/>
                  </a:lnTo>
                  <a:lnTo>
                    <a:pt x="54408" y="457719"/>
                  </a:lnTo>
                  <a:lnTo>
                    <a:pt x="55052" y="458666"/>
                  </a:lnTo>
                  <a:lnTo>
                    <a:pt x="55690" y="459589"/>
                  </a:lnTo>
                  <a:lnTo>
                    <a:pt x="56339" y="460512"/>
                  </a:lnTo>
                  <a:lnTo>
                    <a:pt x="56983" y="461434"/>
                  </a:lnTo>
                  <a:lnTo>
                    <a:pt x="57639" y="462345"/>
                  </a:lnTo>
                  <a:lnTo>
                    <a:pt x="58294" y="463244"/>
                  </a:lnTo>
                  <a:lnTo>
                    <a:pt x="58956" y="464143"/>
                  </a:lnTo>
                  <a:lnTo>
                    <a:pt x="59617" y="465030"/>
                  </a:lnTo>
                  <a:lnTo>
                    <a:pt x="60284" y="465905"/>
                  </a:lnTo>
                  <a:lnTo>
                    <a:pt x="60951" y="466780"/>
                  </a:lnTo>
                  <a:lnTo>
                    <a:pt x="61624" y="467643"/>
                  </a:lnTo>
                  <a:lnTo>
                    <a:pt x="62297" y="468506"/>
                  </a:lnTo>
                  <a:lnTo>
                    <a:pt x="62976" y="469357"/>
                  </a:lnTo>
                  <a:lnTo>
                    <a:pt x="62813" y="470903"/>
                  </a:lnTo>
                  <a:lnTo>
                    <a:pt x="62639" y="472617"/>
                  </a:lnTo>
                  <a:lnTo>
                    <a:pt x="62465" y="474463"/>
                  </a:lnTo>
                  <a:lnTo>
                    <a:pt x="62285" y="476453"/>
                  </a:lnTo>
                  <a:lnTo>
                    <a:pt x="62106" y="478586"/>
                  </a:lnTo>
                  <a:lnTo>
                    <a:pt x="61926" y="480840"/>
                  </a:lnTo>
                  <a:lnTo>
                    <a:pt x="61746" y="483237"/>
                  </a:lnTo>
                  <a:lnTo>
                    <a:pt x="61665" y="484471"/>
                  </a:lnTo>
                  <a:lnTo>
                    <a:pt x="61578" y="485742"/>
                  </a:lnTo>
                  <a:lnTo>
                    <a:pt x="61496" y="487036"/>
                  </a:lnTo>
                  <a:lnTo>
                    <a:pt x="61415" y="488367"/>
                  </a:lnTo>
                  <a:lnTo>
                    <a:pt x="61340" y="489721"/>
                  </a:lnTo>
                  <a:lnTo>
                    <a:pt x="61264" y="491100"/>
                  </a:lnTo>
                  <a:lnTo>
                    <a:pt x="61189" y="492514"/>
                  </a:lnTo>
                  <a:lnTo>
                    <a:pt x="61125" y="493952"/>
                  </a:lnTo>
                  <a:lnTo>
                    <a:pt x="61061" y="495415"/>
                  </a:lnTo>
                  <a:lnTo>
                    <a:pt x="60998" y="496901"/>
                  </a:lnTo>
                  <a:lnTo>
                    <a:pt x="60940" y="498411"/>
                  </a:lnTo>
                  <a:lnTo>
                    <a:pt x="60887" y="499945"/>
                  </a:lnTo>
                  <a:lnTo>
                    <a:pt x="60841" y="501503"/>
                  </a:lnTo>
                  <a:lnTo>
                    <a:pt x="60800" y="503086"/>
                  </a:lnTo>
                  <a:lnTo>
                    <a:pt x="60760" y="504692"/>
                  </a:lnTo>
                  <a:lnTo>
                    <a:pt x="60731" y="506310"/>
                  </a:lnTo>
                  <a:lnTo>
                    <a:pt x="60702" y="507964"/>
                  </a:lnTo>
                  <a:lnTo>
                    <a:pt x="60684" y="509630"/>
                  </a:lnTo>
                  <a:lnTo>
                    <a:pt x="60667" y="511308"/>
                  </a:lnTo>
                  <a:lnTo>
                    <a:pt x="60661" y="513022"/>
                  </a:lnTo>
                  <a:lnTo>
                    <a:pt x="60661" y="514748"/>
                  </a:lnTo>
                  <a:lnTo>
                    <a:pt x="60667" y="516486"/>
                  </a:lnTo>
                  <a:lnTo>
                    <a:pt x="60684" y="518248"/>
                  </a:lnTo>
                  <a:lnTo>
                    <a:pt x="60708" y="520022"/>
                  </a:lnTo>
                  <a:lnTo>
                    <a:pt x="60737" y="521820"/>
                  </a:lnTo>
                  <a:lnTo>
                    <a:pt x="60777" y="523617"/>
                  </a:lnTo>
                  <a:lnTo>
                    <a:pt x="60824" y="525451"/>
                  </a:lnTo>
                  <a:lnTo>
                    <a:pt x="60876" y="527285"/>
                  </a:lnTo>
                  <a:lnTo>
                    <a:pt x="60945" y="529143"/>
                  </a:lnTo>
                  <a:lnTo>
                    <a:pt x="61015" y="531001"/>
                  </a:lnTo>
                  <a:lnTo>
                    <a:pt x="61102" y="532883"/>
                  </a:lnTo>
                  <a:lnTo>
                    <a:pt x="61195" y="534776"/>
                  </a:lnTo>
                  <a:lnTo>
                    <a:pt x="61299" y="536670"/>
                  </a:lnTo>
                  <a:lnTo>
                    <a:pt x="61415" y="538588"/>
                  </a:lnTo>
                  <a:lnTo>
                    <a:pt x="61537" y="540506"/>
                  </a:lnTo>
                  <a:lnTo>
                    <a:pt x="61676" y="542447"/>
                  </a:lnTo>
                  <a:lnTo>
                    <a:pt x="61821" y="544389"/>
                  </a:lnTo>
                  <a:lnTo>
                    <a:pt x="61978" y="546331"/>
                  </a:lnTo>
                  <a:lnTo>
                    <a:pt x="62152" y="548297"/>
                  </a:lnTo>
                  <a:lnTo>
                    <a:pt x="62332" y="550262"/>
                  </a:lnTo>
                  <a:lnTo>
                    <a:pt x="62529" y="552228"/>
                  </a:lnTo>
                  <a:lnTo>
                    <a:pt x="62738" y="554218"/>
                  </a:lnTo>
                  <a:lnTo>
                    <a:pt x="62958" y="556195"/>
                  </a:lnTo>
                  <a:lnTo>
                    <a:pt x="63190" y="558185"/>
                  </a:lnTo>
                  <a:lnTo>
                    <a:pt x="63440" y="560187"/>
                  </a:lnTo>
                  <a:lnTo>
                    <a:pt x="63701" y="562176"/>
                  </a:lnTo>
                  <a:lnTo>
                    <a:pt x="63973" y="564178"/>
                  </a:lnTo>
                  <a:lnTo>
                    <a:pt x="64264" y="566191"/>
                  </a:lnTo>
                  <a:lnTo>
                    <a:pt x="64571" y="568193"/>
                  </a:lnTo>
                  <a:lnTo>
                    <a:pt x="64728" y="569200"/>
                  </a:lnTo>
                  <a:lnTo>
                    <a:pt x="64890" y="570195"/>
                  </a:lnTo>
                  <a:lnTo>
                    <a:pt x="64942" y="570530"/>
                  </a:lnTo>
                  <a:lnTo>
                    <a:pt x="65006" y="570842"/>
                  </a:lnTo>
                  <a:lnTo>
                    <a:pt x="65076" y="571154"/>
                  </a:lnTo>
                  <a:lnTo>
                    <a:pt x="65151" y="571465"/>
                  </a:lnTo>
                  <a:lnTo>
                    <a:pt x="65226" y="571753"/>
                  </a:lnTo>
                  <a:lnTo>
                    <a:pt x="65314" y="572041"/>
                  </a:lnTo>
                  <a:lnTo>
                    <a:pt x="65401" y="572316"/>
                  </a:lnTo>
                  <a:lnTo>
                    <a:pt x="65493" y="572592"/>
                  </a:lnTo>
                  <a:lnTo>
                    <a:pt x="65592" y="572844"/>
                  </a:lnTo>
                  <a:lnTo>
                    <a:pt x="65696" y="573095"/>
                  </a:lnTo>
                  <a:lnTo>
                    <a:pt x="65801" y="573335"/>
                  </a:lnTo>
                  <a:lnTo>
                    <a:pt x="65911" y="573575"/>
                  </a:lnTo>
                  <a:lnTo>
                    <a:pt x="66027" y="573791"/>
                  </a:lnTo>
                  <a:lnTo>
                    <a:pt x="66149" y="574006"/>
                  </a:lnTo>
                  <a:lnTo>
                    <a:pt x="66271" y="574210"/>
                  </a:lnTo>
                  <a:lnTo>
                    <a:pt x="66398" y="574402"/>
                  </a:lnTo>
                  <a:lnTo>
                    <a:pt x="66526" y="574582"/>
                  </a:lnTo>
                  <a:lnTo>
                    <a:pt x="66659" y="574749"/>
                  </a:lnTo>
                  <a:lnTo>
                    <a:pt x="66793" y="574917"/>
                  </a:lnTo>
                  <a:lnTo>
                    <a:pt x="66932" y="575061"/>
                  </a:lnTo>
                  <a:lnTo>
                    <a:pt x="67077" y="575205"/>
                  </a:lnTo>
                  <a:lnTo>
                    <a:pt x="67222" y="575325"/>
                  </a:lnTo>
                  <a:lnTo>
                    <a:pt x="67367" y="575445"/>
                  </a:lnTo>
                  <a:lnTo>
                    <a:pt x="67512" y="575553"/>
                  </a:lnTo>
                  <a:lnTo>
                    <a:pt x="67663" y="575648"/>
                  </a:lnTo>
                  <a:lnTo>
                    <a:pt x="67814" y="575720"/>
                  </a:lnTo>
                  <a:lnTo>
                    <a:pt x="67970" y="575792"/>
                  </a:lnTo>
                  <a:lnTo>
                    <a:pt x="68127" y="575852"/>
                  </a:lnTo>
                  <a:lnTo>
                    <a:pt x="68284" y="575900"/>
                  </a:lnTo>
                  <a:lnTo>
                    <a:pt x="68440" y="575924"/>
                  </a:lnTo>
                  <a:lnTo>
                    <a:pt x="68597" y="575948"/>
                  </a:lnTo>
                  <a:lnTo>
                    <a:pt x="68759" y="575960"/>
                  </a:lnTo>
                  <a:lnTo>
                    <a:pt x="68922" y="575948"/>
                  </a:lnTo>
                  <a:lnTo>
                    <a:pt x="69084" y="575924"/>
                  </a:lnTo>
                  <a:lnTo>
                    <a:pt x="69247" y="575888"/>
                  </a:lnTo>
                  <a:lnTo>
                    <a:pt x="69409" y="575852"/>
                  </a:lnTo>
                  <a:lnTo>
                    <a:pt x="69571" y="575780"/>
                  </a:lnTo>
                  <a:lnTo>
                    <a:pt x="69734" y="575708"/>
                  </a:lnTo>
                  <a:lnTo>
                    <a:pt x="69896" y="575624"/>
                  </a:lnTo>
                  <a:lnTo>
                    <a:pt x="70059" y="575517"/>
                  </a:lnTo>
                  <a:lnTo>
                    <a:pt x="70256" y="575361"/>
                  </a:lnTo>
                  <a:lnTo>
                    <a:pt x="70447" y="575205"/>
                  </a:lnTo>
                  <a:lnTo>
                    <a:pt x="70633" y="575013"/>
                  </a:lnTo>
                  <a:lnTo>
                    <a:pt x="70813" y="574809"/>
                  </a:lnTo>
                  <a:lnTo>
                    <a:pt x="70987" y="574594"/>
                  </a:lnTo>
                  <a:lnTo>
                    <a:pt x="71155" y="574354"/>
                  </a:lnTo>
                  <a:lnTo>
                    <a:pt x="71312" y="574102"/>
                  </a:lnTo>
                  <a:lnTo>
                    <a:pt x="71463" y="573839"/>
                  </a:lnTo>
                  <a:lnTo>
                    <a:pt x="71608" y="573563"/>
                  </a:lnTo>
                  <a:lnTo>
                    <a:pt x="71747" y="573275"/>
                  </a:lnTo>
                  <a:lnTo>
                    <a:pt x="71880" y="572964"/>
                  </a:lnTo>
                  <a:lnTo>
                    <a:pt x="72002" y="572652"/>
                  </a:lnTo>
                  <a:lnTo>
                    <a:pt x="72118" y="572316"/>
                  </a:lnTo>
                  <a:lnTo>
                    <a:pt x="72222" y="571981"/>
                  </a:lnTo>
                  <a:lnTo>
                    <a:pt x="72327" y="571633"/>
                  </a:lnTo>
                  <a:lnTo>
                    <a:pt x="72414" y="571274"/>
                  </a:lnTo>
                  <a:lnTo>
                    <a:pt x="72501" y="570902"/>
                  </a:lnTo>
                  <a:lnTo>
                    <a:pt x="72576" y="570530"/>
                  </a:lnTo>
                  <a:lnTo>
                    <a:pt x="72640" y="570147"/>
                  </a:lnTo>
                  <a:lnTo>
                    <a:pt x="72698" y="569763"/>
                  </a:lnTo>
                  <a:lnTo>
                    <a:pt x="72745" y="569368"/>
                  </a:lnTo>
                  <a:lnTo>
                    <a:pt x="72785" y="568972"/>
                  </a:lnTo>
                  <a:lnTo>
                    <a:pt x="72814" y="568565"/>
                  </a:lnTo>
                  <a:lnTo>
                    <a:pt x="72832" y="568157"/>
                  </a:lnTo>
                  <a:lnTo>
                    <a:pt x="72843" y="567750"/>
                  </a:lnTo>
                  <a:lnTo>
                    <a:pt x="72843" y="567330"/>
                  </a:lnTo>
                  <a:lnTo>
                    <a:pt x="72832" y="566911"/>
                  </a:lnTo>
                  <a:lnTo>
                    <a:pt x="72814" y="566503"/>
                  </a:lnTo>
                  <a:lnTo>
                    <a:pt x="72785" y="566084"/>
                  </a:lnTo>
                  <a:lnTo>
                    <a:pt x="72745" y="565664"/>
                  </a:lnTo>
                  <a:lnTo>
                    <a:pt x="72692" y="565245"/>
                  </a:lnTo>
                  <a:lnTo>
                    <a:pt x="72634" y="564837"/>
                  </a:lnTo>
                  <a:lnTo>
                    <a:pt x="72373" y="563207"/>
                  </a:lnTo>
                  <a:lnTo>
                    <a:pt x="72124" y="561577"/>
                  </a:lnTo>
                  <a:lnTo>
                    <a:pt x="71886" y="559959"/>
                  </a:lnTo>
                  <a:lnTo>
                    <a:pt x="71660" y="558329"/>
                  </a:lnTo>
                  <a:lnTo>
                    <a:pt x="71445" y="556711"/>
                  </a:lnTo>
                  <a:lnTo>
                    <a:pt x="71242" y="555081"/>
                  </a:lnTo>
                  <a:lnTo>
                    <a:pt x="71045" y="553462"/>
                  </a:lnTo>
                  <a:lnTo>
                    <a:pt x="70859" y="551844"/>
                  </a:lnTo>
                  <a:lnTo>
                    <a:pt x="70679" y="550226"/>
                  </a:lnTo>
                  <a:lnTo>
                    <a:pt x="70517" y="548608"/>
                  </a:lnTo>
                  <a:lnTo>
                    <a:pt x="70360" y="547002"/>
                  </a:lnTo>
                  <a:lnTo>
                    <a:pt x="70210" y="545396"/>
                  </a:lnTo>
                  <a:lnTo>
                    <a:pt x="70070" y="543802"/>
                  </a:lnTo>
                  <a:lnTo>
                    <a:pt x="69937" y="542196"/>
                  </a:lnTo>
                  <a:lnTo>
                    <a:pt x="69815" y="540614"/>
                  </a:lnTo>
                  <a:lnTo>
                    <a:pt x="69705" y="539019"/>
                  </a:lnTo>
                  <a:lnTo>
                    <a:pt x="69595" y="537449"/>
                  </a:lnTo>
                  <a:lnTo>
                    <a:pt x="69496" y="535867"/>
                  </a:lnTo>
                  <a:lnTo>
                    <a:pt x="69409" y="534309"/>
                  </a:lnTo>
                  <a:lnTo>
                    <a:pt x="69328" y="532751"/>
                  </a:lnTo>
                  <a:lnTo>
                    <a:pt x="69252" y="531193"/>
                  </a:lnTo>
                  <a:lnTo>
                    <a:pt x="69183" y="529658"/>
                  </a:lnTo>
                  <a:lnTo>
                    <a:pt x="69125" y="528124"/>
                  </a:lnTo>
                  <a:lnTo>
                    <a:pt x="69067" y="526602"/>
                  </a:lnTo>
                  <a:lnTo>
                    <a:pt x="69020" y="525080"/>
                  </a:lnTo>
                  <a:lnTo>
                    <a:pt x="68980" y="523582"/>
                  </a:lnTo>
                  <a:lnTo>
                    <a:pt x="68951" y="522083"/>
                  </a:lnTo>
                  <a:lnTo>
                    <a:pt x="68922" y="520597"/>
                  </a:lnTo>
                  <a:lnTo>
                    <a:pt x="68898" y="519123"/>
                  </a:lnTo>
                  <a:lnTo>
                    <a:pt x="68881" y="517660"/>
                  </a:lnTo>
                  <a:lnTo>
                    <a:pt x="68869" y="516222"/>
                  </a:lnTo>
                  <a:lnTo>
                    <a:pt x="68864" y="514784"/>
                  </a:lnTo>
                  <a:lnTo>
                    <a:pt x="68864" y="513358"/>
                  </a:lnTo>
                  <a:lnTo>
                    <a:pt x="68869" y="511943"/>
                  </a:lnTo>
                  <a:lnTo>
                    <a:pt x="68881" y="510553"/>
                  </a:lnTo>
                  <a:lnTo>
                    <a:pt x="68898" y="509174"/>
                  </a:lnTo>
                  <a:lnTo>
                    <a:pt x="68916" y="507808"/>
                  </a:lnTo>
                  <a:lnTo>
                    <a:pt x="68939" y="506454"/>
                  </a:lnTo>
                  <a:lnTo>
                    <a:pt x="68968" y="505123"/>
                  </a:lnTo>
                  <a:lnTo>
                    <a:pt x="68997" y="503793"/>
                  </a:lnTo>
                  <a:lnTo>
                    <a:pt x="69032" y="502498"/>
                  </a:lnTo>
                  <a:lnTo>
                    <a:pt x="69073" y="501204"/>
                  </a:lnTo>
                  <a:lnTo>
                    <a:pt x="69113" y="499933"/>
                  </a:lnTo>
                  <a:lnTo>
                    <a:pt x="69160" y="498687"/>
                  </a:lnTo>
                  <a:lnTo>
                    <a:pt x="69212" y="497452"/>
                  </a:lnTo>
                  <a:lnTo>
                    <a:pt x="69264" y="496242"/>
                  </a:lnTo>
                  <a:lnTo>
                    <a:pt x="69374" y="493868"/>
                  </a:lnTo>
                  <a:lnTo>
                    <a:pt x="69496" y="491567"/>
                  </a:lnTo>
                  <a:lnTo>
                    <a:pt x="69624" y="489362"/>
                  </a:lnTo>
                  <a:lnTo>
                    <a:pt x="69757" y="487240"/>
                  </a:lnTo>
                  <a:lnTo>
                    <a:pt x="69896" y="485203"/>
                  </a:lnTo>
                  <a:lnTo>
                    <a:pt x="70041" y="483261"/>
                  </a:lnTo>
                  <a:lnTo>
                    <a:pt x="70186" y="481415"/>
                  </a:lnTo>
                  <a:lnTo>
                    <a:pt x="70331" y="479677"/>
                  </a:lnTo>
                  <a:lnTo>
                    <a:pt x="70476" y="478035"/>
                  </a:lnTo>
                  <a:lnTo>
                    <a:pt x="71219" y="478826"/>
                  </a:lnTo>
                  <a:lnTo>
                    <a:pt x="71967" y="479617"/>
                  </a:lnTo>
                  <a:lnTo>
                    <a:pt x="72721" y="480384"/>
                  </a:lnTo>
                  <a:lnTo>
                    <a:pt x="73470" y="481151"/>
                  </a:lnTo>
                  <a:lnTo>
                    <a:pt x="74224" y="481906"/>
                  </a:lnTo>
                  <a:lnTo>
                    <a:pt x="74984" y="482662"/>
                  </a:lnTo>
                  <a:lnTo>
                    <a:pt x="75744" y="483393"/>
                  </a:lnTo>
                  <a:lnTo>
                    <a:pt x="76504" y="484124"/>
                  </a:lnTo>
                  <a:lnTo>
                    <a:pt x="77263" y="484831"/>
                  </a:lnTo>
                  <a:lnTo>
                    <a:pt x="78029" y="485538"/>
                  </a:lnTo>
                  <a:lnTo>
                    <a:pt x="78795" y="486233"/>
                  </a:lnTo>
                  <a:lnTo>
                    <a:pt x="79561" y="486917"/>
                  </a:lnTo>
                  <a:lnTo>
                    <a:pt x="80332" y="487588"/>
                  </a:lnTo>
                  <a:lnTo>
                    <a:pt x="81098" y="488259"/>
                  </a:lnTo>
                  <a:lnTo>
                    <a:pt x="81869" y="488906"/>
                  </a:lnTo>
                  <a:lnTo>
                    <a:pt x="82641" y="489553"/>
                  </a:lnTo>
                  <a:lnTo>
                    <a:pt x="83418" y="490177"/>
                  </a:lnTo>
                  <a:lnTo>
                    <a:pt x="84190" y="490800"/>
                  </a:lnTo>
                  <a:lnTo>
                    <a:pt x="84967" y="491411"/>
                  </a:lnTo>
                  <a:lnTo>
                    <a:pt x="85744" y="492011"/>
                  </a:lnTo>
                  <a:lnTo>
                    <a:pt x="86522" y="492598"/>
                  </a:lnTo>
                  <a:lnTo>
                    <a:pt x="87299" y="493173"/>
                  </a:lnTo>
                  <a:lnTo>
                    <a:pt x="88082" y="493737"/>
                  </a:lnTo>
                  <a:lnTo>
                    <a:pt x="88860" y="494288"/>
                  </a:lnTo>
                  <a:lnTo>
                    <a:pt x="89643" y="494827"/>
                  </a:lnTo>
                  <a:lnTo>
                    <a:pt x="90420" y="495355"/>
                  </a:lnTo>
                  <a:lnTo>
                    <a:pt x="91203" y="495870"/>
                  </a:lnTo>
                  <a:lnTo>
                    <a:pt x="91986" y="496373"/>
                  </a:lnTo>
                  <a:lnTo>
                    <a:pt x="92764" y="496865"/>
                  </a:lnTo>
                  <a:lnTo>
                    <a:pt x="93547" y="497356"/>
                  </a:lnTo>
                  <a:lnTo>
                    <a:pt x="94330" y="497824"/>
                  </a:lnTo>
                  <a:lnTo>
                    <a:pt x="95113" y="498279"/>
                  </a:lnTo>
                  <a:lnTo>
                    <a:pt x="95246" y="498351"/>
                  </a:lnTo>
                  <a:lnTo>
                    <a:pt x="95386" y="498411"/>
                  </a:lnTo>
                  <a:lnTo>
                    <a:pt x="95519" y="498459"/>
                  </a:lnTo>
                  <a:lnTo>
                    <a:pt x="95658" y="498507"/>
                  </a:lnTo>
                  <a:lnTo>
                    <a:pt x="95798" y="498543"/>
                  </a:lnTo>
                  <a:lnTo>
                    <a:pt x="95931" y="498567"/>
                  </a:lnTo>
                  <a:lnTo>
                    <a:pt x="96070" y="498579"/>
                  </a:lnTo>
                  <a:lnTo>
                    <a:pt x="96349" y="498579"/>
                  </a:lnTo>
                  <a:lnTo>
                    <a:pt x="96488" y="498567"/>
                  </a:lnTo>
                  <a:lnTo>
                    <a:pt x="96621" y="498543"/>
                  </a:lnTo>
                  <a:lnTo>
                    <a:pt x="96760" y="498507"/>
                  </a:lnTo>
                  <a:lnTo>
                    <a:pt x="96900" y="498459"/>
                  </a:lnTo>
                  <a:lnTo>
                    <a:pt x="97033" y="498411"/>
                  </a:lnTo>
                  <a:lnTo>
                    <a:pt x="97172" y="498351"/>
                  </a:lnTo>
                  <a:lnTo>
                    <a:pt x="97306" y="498279"/>
                  </a:lnTo>
                  <a:lnTo>
                    <a:pt x="98089" y="497824"/>
                  </a:lnTo>
                  <a:lnTo>
                    <a:pt x="98872" y="497344"/>
                  </a:lnTo>
                  <a:lnTo>
                    <a:pt x="99655" y="496865"/>
                  </a:lnTo>
                  <a:lnTo>
                    <a:pt x="100438" y="496373"/>
                  </a:lnTo>
                  <a:lnTo>
                    <a:pt x="101221" y="495870"/>
                  </a:lnTo>
                  <a:lnTo>
                    <a:pt x="102005" y="495343"/>
                  </a:lnTo>
                  <a:lnTo>
                    <a:pt x="102788" y="494815"/>
                  </a:lnTo>
                  <a:lnTo>
                    <a:pt x="103571" y="494276"/>
                  </a:lnTo>
                  <a:lnTo>
                    <a:pt x="104348" y="493725"/>
                  </a:lnTo>
                  <a:lnTo>
                    <a:pt x="105131" y="493161"/>
                  </a:lnTo>
                  <a:lnTo>
                    <a:pt x="105909" y="492586"/>
                  </a:lnTo>
                  <a:lnTo>
                    <a:pt x="106692" y="491999"/>
                  </a:lnTo>
                  <a:lnTo>
                    <a:pt x="107469" y="491399"/>
                  </a:lnTo>
                  <a:lnTo>
                    <a:pt x="108246" y="490788"/>
                  </a:lnTo>
                  <a:lnTo>
                    <a:pt x="109024" y="490165"/>
                  </a:lnTo>
                  <a:lnTo>
                    <a:pt x="109795" y="489529"/>
                  </a:lnTo>
                  <a:lnTo>
                    <a:pt x="110573" y="488894"/>
                  </a:lnTo>
                  <a:lnTo>
                    <a:pt x="111344" y="488235"/>
                  </a:lnTo>
                  <a:lnTo>
                    <a:pt x="112116" y="487564"/>
                  </a:lnTo>
                  <a:lnTo>
                    <a:pt x="112887" y="486893"/>
                  </a:lnTo>
                  <a:lnTo>
                    <a:pt x="113653" y="486209"/>
                  </a:lnTo>
                  <a:lnTo>
                    <a:pt x="114424" y="485514"/>
                  </a:lnTo>
                  <a:lnTo>
                    <a:pt x="115190" y="484807"/>
                  </a:lnTo>
                  <a:lnTo>
                    <a:pt x="115950" y="484088"/>
                  </a:lnTo>
                  <a:lnTo>
                    <a:pt x="116716" y="483357"/>
                  </a:lnTo>
                  <a:lnTo>
                    <a:pt x="117476" y="482626"/>
                  </a:lnTo>
                  <a:lnTo>
                    <a:pt x="118230" y="481870"/>
                  </a:lnTo>
                  <a:lnTo>
                    <a:pt x="118990" y="481115"/>
                  </a:lnTo>
                  <a:lnTo>
                    <a:pt x="119744" y="480348"/>
                  </a:lnTo>
                  <a:lnTo>
                    <a:pt x="120492" y="479569"/>
                  </a:lnTo>
                  <a:lnTo>
                    <a:pt x="121246" y="478790"/>
                  </a:lnTo>
                  <a:lnTo>
                    <a:pt x="121989" y="477987"/>
                  </a:lnTo>
                  <a:lnTo>
                    <a:pt x="122134" y="479629"/>
                  </a:lnTo>
                  <a:lnTo>
                    <a:pt x="122279" y="481367"/>
                  </a:lnTo>
                  <a:lnTo>
                    <a:pt x="122430" y="483201"/>
                  </a:lnTo>
                  <a:lnTo>
                    <a:pt x="122569" y="485143"/>
                  </a:lnTo>
                  <a:lnTo>
                    <a:pt x="122708" y="487168"/>
                  </a:lnTo>
                  <a:lnTo>
                    <a:pt x="122847" y="489290"/>
                  </a:lnTo>
                  <a:lnTo>
                    <a:pt x="122975" y="491495"/>
                  </a:lnTo>
                  <a:lnTo>
                    <a:pt x="123097" y="493784"/>
                  </a:lnTo>
                  <a:lnTo>
                    <a:pt x="123207" y="496158"/>
                  </a:lnTo>
                  <a:lnTo>
                    <a:pt x="123259" y="497368"/>
                  </a:lnTo>
                  <a:lnTo>
                    <a:pt x="123311" y="498603"/>
                  </a:lnTo>
                  <a:lnTo>
                    <a:pt x="123352" y="499849"/>
                  </a:lnTo>
                  <a:lnTo>
                    <a:pt x="123398" y="501120"/>
                  </a:lnTo>
                  <a:lnTo>
                    <a:pt x="123439" y="502402"/>
                  </a:lnTo>
                  <a:lnTo>
                    <a:pt x="123474" y="503709"/>
                  </a:lnTo>
                  <a:lnTo>
                    <a:pt x="123503" y="505027"/>
                  </a:lnTo>
                  <a:lnTo>
                    <a:pt x="123532" y="506358"/>
                  </a:lnTo>
                  <a:lnTo>
                    <a:pt x="123555" y="507712"/>
                  </a:lnTo>
                  <a:lnTo>
                    <a:pt x="123578" y="509079"/>
                  </a:lnTo>
                  <a:lnTo>
                    <a:pt x="123590" y="510457"/>
                  </a:lnTo>
                  <a:lnTo>
                    <a:pt x="123601" y="511847"/>
                  </a:lnTo>
                  <a:lnTo>
                    <a:pt x="123607" y="513262"/>
                  </a:lnTo>
                  <a:lnTo>
                    <a:pt x="123607" y="514688"/>
                  </a:lnTo>
                  <a:lnTo>
                    <a:pt x="123601" y="516114"/>
                  </a:lnTo>
                  <a:lnTo>
                    <a:pt x="123590" y="517565"/>
                  </a:lnTo>
                  <a:lnTo>
                    <a:pt x="123572" y="519027"/>
                  </a:lnTo>
                  <a:lnTo>
                    <a:pt x="123555" y="520501"/>
                  </a:lnTo>
                  <a:lnTo>
                    <a:pt x="123526" y="521987"/>
                  </a:lnTo>
                  <a:lnTo>
                    <a:pt x="123491" y="523486"/>
                  </a:lnTo>
                  <a:lnTo>
                    <a:pt x="123451" y="524984"/>
                  </a:lnTo>
                  <a:lnTo>
                    <a:pt x="123404" y="526506"/>
                  </a:lnTo>
                  <a:lnTo>
                    <a:pt x="123352" y="528028"/>
                  </a:lnTo>
                  <a:lnTo>
                    <a:pt x="123288" y="529563"/>
                  </a:lnTo>
                  <a:lnTo>
                    <a:pt x="123219" y="531109"/>
                  </a:lnTo>
                  <a:lnTo>
                    <a:pt x="123143" y="532655"/>
                  </a:lnTo>
                  <a:lnTo>
                    <a:pt x="123062" y="534225"/>
                  </a:lnTo>
                  <a:lnTo>
                    <a:pt x="122975" y="535783"/>
                  </a:lnTo>
                  <a:lnTo>
                    <a:pt x="122876" y="537365"/>
                  </a:lnTo>
                  <a:lnTo>
                    <a:pt x="122766" y="538947"/>
                  </a:lnTo>
                  <a:lnTo>
                    <a:pt x="122656" y="540530"/>
                  </a:lnTo>
                  <a:lnTo>
                    <a:pt x="122534" y="542124"/>
                  </a:lnTo>
                  <a:lnTo>
                    <a:pt x="122401" y="543730"/>
                  </a:lnTo>
                  <a:lnTo>
                    <a:pt x="122261" y="545336"/>
                  </a:lnTo>
                  <a:lnTo>
                    <a:pt x="122111" y="546942"/>
                  </a:lnTo>
                  <a:lnTo>
                    <a:pt x="121954" y="548560"/>
                  </a:lnTo>
                  <a:lnTo>
                    <a:pt x="121786" y="550178"/>
                  </a:lnTo>
                  <a:lnTo>
                    <a:pt x="121606" y="551796"/>
                  </a:lnTo>
                  <a:lnTo>
                    <a:pt x="121420" y="553414"/>
                  </a:lnTo>
                  <a:lnTo>
                    <a:pt x="121223" y="555045"/>
                  </a:lnTo>
                  <a:lnTo>
                    <a:pt x="121020" y="556675"/>
                  </a:lnTo>
                  <a:lnTo>
                    <a:pt x="120800" y="558305"/>
                  </a:lnTo>
                  <a:lnTo>
                    <a:pt x="120573" y="559935"/>
                  </a:lnTo>
                  <a:lnTo>
                    <a:pt x="120336" y="561565"/>
                  </a:lnTo>
                  <a:lnTo>
                    <a:pt x="120086" y="563207"/>
                  </a:lnTo>
                  <a:lnTo>
                    <a:pt x="119825" y="564837"/>
                  </a:lnTo>
                  <a:lnTo>
                    <a:pt x="119767" y="565245"/>
                  </a:lnTo>
                  <a:lnTo>
                    <a:pt x="119715" y="565664"/>
                  </a:lnTo>
                  <a:lnTo>
                    <a:pt x="119674" y="566084"/>
                  </a:lnTo>
                  <a:lnTo>
                    <a:pt x="119645" y="566503"/>
                  </a:lnTo>
                  <a:lnTo>
                    <a:pt x="119622" y="566911"/>
                  </a:lnTo>
                  <a:lnTo>
                    <a:pt x="119616" y="567330"/>
                  </a:lnTo>
                  <a:lnTo>
                    <a:pt x="119616" y="567750"/>
                  </a:lnTo>
                  <a:lnTo>
                    <a:pt x="119628" y="568157"/>
                  </a:lnTo>
                  <a:lnTo>
                    <a:pt x="119645" y="568565"/>
                  </a:lnTo>
                  <a:lnTo>
                    <a:pt x="119674" y="568972"/>
                  </a:lnTo>
                  <a:lnTo>
                    <a:pt x="119715" y="569368"/>
                  </a:lnTo>
                  <a:lnTo>
                    <a:pt x="119761" y="569763"/>
                  </a:lnTo>
                  <a:lnTo>
                    <a:pt x="119819" y="570147"/>
                  </a:lnTo>
                  <a:lnTo>
                    <a:pt x="119883" y="570530"/>
                  </a:lnTo>
                  <a:lnTo>
                    <a:pt x="119958" y="570902"/>
                  </a:lnTo>
                  <a:lnTo>
                    <a:pt x="120040" y="571274"/>
                  </a:lnTo>
                  <a:lnTo>
                    <a:pt x="120133" y="571633"/>
                  </a:lnTo>
                  <a:lnTo>
                    <a:pt x="120231" y="571981"/>
                  </a:lnTo>
                  <a:lnTo>
                    <a:pt x="120341" y="572316"/>
                  </a:lnTo>
                  <a:lnTo>
                    <a:pt x="120457" y="572640"/>
                  </a:lnTo>
                  <a:lnTo>
                    <a:pt x="120579" y="572964"/>
                  </a:lnTo>
                  <a:lnTo>
                    <a:pt x="120713" y="573263"/>
                  </a:lnTo>
                  <a:lnTo>
                    <a:pt x="120846" y="573563"/>
                  </a:lnTo>
                  <a:lnTo>
                    <a:pt x="120997" y="573839"/>
                  </a:lnTo>
                  <a:lnTo>
                    <a:pt x="121148" y="574102"/>
                  </a:lnTo>
                  <a:lnTo>
                    <a:pt x="121304" y="574354"/>
                  </a:lnTo>
                  <a:lnTo>
                    <a:pt x="121473" y="574594"/>
                  </a:lnTo>
                  <a:lnTo>
                    <a:pt x="121647" y="574809"/>
                  </a:lnTo>
                  <a:lnTo>
                    <a:pt x="121826" y="575013"/>
                  </a:lnTo>
                  <a:lnTo>
                    <a:pt x="122012" y="575193"/>
                  </a:lnTo>
                  <a:lnTo>
                    <a:pt x="122203" y="575361"/>
                  </a:lnTo>
                  <a:lnTo>
                    <a:pt x="122401" y="575517"/>
                  </a:lnTo>
                  <a:lnTo>
                    <a:pt x="122563" y="575624"/>
                  </a:lnTo>
                  <a:lnTo>
                    <a:pt x="122726" y="575708"/>
                  </a:lnTo>
                  <a:lnTo>
                    <a:pt x="122888" y="575780"/>
                  </a:lnTo>
                  <a:lnTo>
                    <a:pt x="123050" y="575852"/>
                  </a:lnTo>
                  <a:lnTo>
                    <a:pt x="123213" y="575888"/>
                  </a:lnTo>
                  <a:lnTo>
                    <a:pt x="123375" y="575924"/>
                  </a:lnTo>
                  <a:lnTo>
                    <a:pt x="123538" y="575948"/>
                  </a:lnTo>
                  <a:lnTo>
                    <a:pt x="123700" y="575960"/>
                  </a:lnTo>
                  <a:lnTo>
                    <a:pt x="123863" y="575948"/>
                  </a:lnTo>
                  <a:lnTo>
                    <a:pt x="124019" y="575924"/>
                  </a:lnTo>
                  <a:lnTo>
                    <a:pt x="124176" y="575900"/>
                  </a:lnTo>
                  <a:lnTo>
                    <a:pt x="124332" y="575852"/>
                  </a:lnTo>
                  <a:lnTo>
                    <a:pt x="124489" y="575792"/>
                  </a:lnTo>
                  <a:lnTo>
                    <a:pt x="124640" y="575720"/>
                  </a:lnTo>
                  <a:lnTo>
                    <a:pt x="124791" y="575648"/>
                  </a:lnTo>
                  <a:lnTo>
                    <a:pt x="124941" y="575553"/>
                  </a:lnTo>
                  <a:lnTo>
                    <a:pt x="125092" y="575445"/>
                  </a:lnTo>
                  <a:lnTo>
                    <a:pt x="125237" y="575325"/>
                  </a:lnTo>
                  <a:lnTo>
                    <a:pt x="125382" y="575205"/>
                  </a:lnTo>
                  <a:lnTo>
                    <a:pt x="125522" y="575061"/>
                  </a:lnTo>
                  <a:lnTo>
                    <a:pt x="125661" y="574917"/>
                  </a:lnTo>
                  <a:lnTo>
                    <a:pt x="125800" y="574749"/>
                  </a:lnTo>
                  <a:lnTo>
                    <a:pt x="125928" y="574582"/>
                  </a:lnTo>
                  <a:lnTo>
                    <a:pt x="126061" y="574402"/>
                  </a:lnTo>
                  <a:lnTo>
                    <a:pt x="126189" y="574210"/>
                  </a:lnTo>
                  <a:lnTo>
                    <a:pt x="126311" y="574006"/>
                  </a:lnTo>
                  <a:lnTo>
                    <a:pt x="126427" y="573791"/>
                  </a:lnTo>
                  <a:lnTo>
                    <a:pt x="126543" y="573575"/>
                  </a:lnTo>
                  <a:lnTo>
                    <a:pt x="126653" y="573335"/>
                  </a:lnTo>
                  <a:lnTo>
                    <a:pt x="126763" y="573095"/>
                  </a:lnTo>
                  <a:lnTo>
                    <a:pt x="126867" y="572844"/>
                  </a:lnTo>
                  <a:lnTo>
                    <a:pt x="126966" y="572592"/>
                  </a:lnTo>
                  <a:lnTo>
                    <a:pt x="127059" y="572316"/>
                  </a:lnTo>
                  <a:lnTo>
                    <a:pt x="127146" y="572041"/>
                  </a:lnTo>
                  <a:lnTo>
                    <a:pt x="127233" y="571753"/>
                  </a:lnTo>
                  <a:lnTo>
                    <a:pt x="127308" y="571465"/>
                  </a:lnTo>
                  <a:lnTo>
                    <a:pt x="127384" y="571154"/>
                  </a:lnTo>
                  <a:lnTo>
                    <a:pt x="127453" y="570842"/>
                  </a:lnTo>
                  <a:lnTo>
                    <a:pt x="127517" y="570530"/>
                  </a:lnTo>
                  <a:lnTo>
                    <a:pt x="127569" y="570195"/>
                  </a:lnTo>
                  <a:lnTo>
                    <a:pt x="127732" y="569200"/>
                  </a:lnTo>
                  <a:lnTo>
                    <a:pt x="127888" y="568193"/>
                  </a:lnTo>
                  <a:lnTo>
                    <a:pt x="128196" y="566180"/>
                  </a:lnTo>
                  <a:lnTo>
                    <a:pt x="128486" y="564178"/>
                  </a:lnTo>
                  <a:lnTo>
                    <a:pt x="128759" y="562176"/>
                  </a:lnTo>
                  <a:lnTo>
                    <a:pt x="129020" y="560175"/>
                  </a:lnTo>
                  <a:lnTo>
                    <a:pt x="129269" y="558173"/>
                  </a:lnTo>
                  <a:lnTo>
                    <a:pt x="129501" y="556183"/>
                  </a:lnTo>
                  <a:lnTo>
                    <a:pt x="129721" y="554194"/>
                  </a:lnTo>
                  <a:lnTo>
                    <a:pt x="129930" y="552216"/>
                  </a:lnTo>
                  <a:lnTo>
                    <a:pt x="130128" y="550238"/>
                  </a:lnTo>
                  <a:lnTo>
                    <a:pt x="130307" y="548273"/>
                  </a:lnTo>
                  <a:lnTo>
                    <a:pt x="130481" y="546319"/>
                  </a:lnTo>
                  <a:lnTo>
                    <a:pt x="130638" y="544365"/>
                  </a:lnTo>
                  <a:lnTo>
                    <a:pt x="130789" y="542423"/>
                  </a:lnTo>
                  <a:lnTo>
                    <a:pt x="130922" y="540482"/>
                  </a:lnTo>
                  <a:lnTo>
                    <a:pt x="131050" y="538564"/>
                  </a:lnTo>
                  <a:lnTo>
                    <a:pt x="131160" y="536646"/>
                  </a:lnTo>
                  <a:lnTo>
                    <a:pt x="131265" y="534740"/>
                  </a:lnTo>
                  <a:lnTo>
                    <a:pt x="131357" y="532847"/>
                  </a:lnTo>
                  <a:lnTo>
                    <a:pt x="131444" y="530965"/>
                  </a:lnTo>
                  <a:lnTo>
                    <a:pt x="131520" y="529107"/>
                  </a:lnTo>
                  <a:lnTo>
                    <a:pt x="131584" y="527249"/>
                  </a:lnTo>
                  <a:lnTo>
                    <a:pt x="131636" y="525403"/>
                  </a:lnTo>
                  <a:lnTo>
                    <a:pt x="131682" y="523582"/>
                  </a:lnTo>
                  <a:lnTo>
                    <a:pt x="131723" y="521772"/>
                  </a:lnTo>
                  <a:lnTo>
                    <a:pt x="131752" y="519974"/>
                  </a:lnTo>
                  <a:lnTo>
                    <a:pt x="131775" y="518200"/>
                  </a:lnTo>
                  <a:lnTo>
                    <a:pt x="131787" y="516438"/>
                  </a:lnTo>
                  <a:lnTo>
                    <a:pt x="131798" y="514700"/>
                  </a:lnTo>
                  <a:lnTo>
                    <a:pt x="131798" y="512974"/>
                  </a:lnTo>
                  <a:lnTo>
                    <a:pt x="131787" y="511260"/>
                  </a:lnTo>
                  <a:lnTo>
                    <a:pt x="131775" y="509582"/>
                  </a:lnTo>
                  <a:lnTo>
                    <a:pt x="131752" y="507904"/>
                  </a:lnTo>
                  <a:lnTo>
                    <a:pt x="131729" y="506262"/>
                  </a:lnTo>
                  <a:lnTo>
                    <a:pt x="131694" y="504632"/>
                  </a:lnTo>
                  <a:lnTo>
                    <a:pt x="131659" y="503026"/>
                  </a:lnTo>
                  <a:lnTo>
                    <a:pt x="131618" y="501443"/>
                  </a:lnTo>
                  <a:lnTo>
                    <a:pt x="131566" y="499885"/>
                  </a:lnTo>
                  <a:lnTo>
                    <a:pt x="131514" y="498351"/>
                  </a:lnTo>
                  <a:lnTo>
                    <a:pt x="131456" y="496841"/>
                  </a:lnTo>
                  <a:lnTo>
                    <a:pt x="131398" y="495355"/>
                  </a:lnTo>
                  <a:lnTo>
                    <a:pt x="131334" y="493892"/>
                  </a:lnTo>
                  <a:lnTo>
                    <a:pt x="131265" y="492454"/>
                  </a:lnTo>
                  <a:lnTo>
                    <a:pt x="131189" y="491052"/>
                  </a:lnTo>
                  <a:lnTo>
                    <a:pt x="131120" y="489661"/>
                  </a:lnTo>
                  <a:lnTo>
                    <a:pt x="131038" y="488307"/>
                  </a:lnTo>
                  <a:lnTo>
                    <a:pt x="130957" y="486976"/>
                  </a:lnTo>
                  <a:lnTo>
                    <a:pt x="130876" y="485682"/>
                  </a:lnTo>
                  <a:lnTo>
                    <a:pt x="130795" y="484411"/>
                  </a:lnTo>
                  <a:lnTo>
                    <a:pt x="130708" y="483177"/>
                  </a:lnTo>
                  <a:lnTo>
                    <a:pt x="130528" y="480792"/>
                  </a:lnTo>
                  <a:lnTo>
                    <a:pt x="130348" y="478526"/>
                  </a:lnTo>
                  <a:lnTo>
                    <a:pt x="130168" y="476405"/>
                  </a:lnTo>
                  <a:lnTo>
                    <a:pt x="129988" y="474415"/>
                  </a:lnTo>
                  <a:lnTo>
                    <a:pt x="129814" y="472569"/>
                  </a:lnTo>
                  <a:lnTo>
                    <a:pt x="129640" y="470867"/>
                  </a:lnTo>
                  <a:lnTo>
                    <a:pt x="129478" y="469309"/>
                  </a:lnTo>
                  <a:lnTo>
                    <a:pt x="130151" y="468458"/>
                  </a:lnTo>
                  <a:lnTo>
                    <a:pt x="130829" y="467607"/>
                  </a:lnTo>
                  <a:lnTo>
                    <a:pt x="131497" y="466744"/>
                  </a:lnTo>
                  <a:lnTo>
                    <a:pt x="132164" y="465869"/>
                  </a:lnTo>
                  <a:lnTo>
                    <a:pt x="132831" y="464982"/>
                  </a:lnTo>
                  <a:lnTo>
                    <a:pt x="133492" y="464107"/>
                  </a:lnTo>
                  <a:lnTo>
                    <a:pt x="134148" y="463208"/>
                  </a:lnTo>
                  <a:lnTo>
                    <a:pt x="134803" y="462309"/>
                  </a:lnTo>
                  <a:lnTo>
                    <a:pt x="135459" y="461399"/>
                  </a:lnTo>
                  <a:lnTo>
                    <a:pt x="136103" y="460488"/>
                  </a:lnTo>
                  <a:lnTo>
                    <a:pt x="136752" y="459565"/>
                  </a:lnTo>
                  <a:lnTo>
                    <a:pt x="137390" y="458630"/>
                  </a:lnTo>
                  <a:lnTo>
                    <a:pt x="138028" y="457695"/>
                  </a:lnTo>
                  <a:lnTo>
                    <a:pt x="138661" y="456748"/>
                  </a:lnTo>
                  <a:lnTo>
                    <a:pt x="139293" y="455801"/>
                  </a:lnTo>
                  <a:lnTo>
                    <a:pt x="139920" y="454842"/>
                  </a:lnTo>
                  <a:lnTo>
                    <a:pt x="140540" y="453883"/>
                  </a:lnTo>
                  <a:lnTo>
                    <a:pt x="141161" y="452912"/>
                  </a:lnTo>
                  <a:lnTo>
                    <a:pt x="141776" y="451942"/>
                  </a:lnTo>
                  <a:lnTo>
                    <a:pt x="142385" y="450959"/>
                  </a:lnTo>
                  <a:lnTo>
                    <a:pt x="142994" y="449976"/>
                  </a:lnTo>
                  <a:lnTo>
                    <a:pt x="143592" y="448981"/>
                  </a:lnTo>
                  <a:lnTo>
                    <a:pt x="144189" y="447974"/>
                  </a:lnTo>
                  <a:lnTo>
                    <a:pt x="144787" y="446967"/>
                  </a:lnTo>
                  <a:lnTo>
                    <a:pt x="145372" y="445961"/>
                  </a:lnTo>
                  <a:lnTo>
                    <a:pt x="145958" y="444942"/>
                  </a:lnTo>
                  <a:lnTo>
                    <a:pt x="146538" y="443911"/>
                  </a:lnTo>
                  <a:lnTo>
                    <a:pt x="147113" y="442892"/>
                  </a:lnTo>
                  <a:lnTo>
                    <a:pt x="147687" y="441849"/>
                  </a:lnTo>
                  <a:lnTo>
                    <a:pt x="148250" y="440807"/>
                  </a:lnTo>
                  <a:lnTo>
                    <a:pt x="148812" y="439764"/>
                  </a:lnTo>
                  <a:lnTo>
                    <a:pt x="149369" y="438709"/>
                  </a:lnTo>
                  <a:lnTo>
                    <a:pt x="150019" y="437463"/>
                  </a:lnTo>
                  <a:lnTo>
                    <a:pt x="150663" y="436216"/>
                  </a:lnTo>
                  <a:lnTo>
                    <a:pt x="151289" y="434970"/>
                  </a:lnTo>
                  <a:lnTo>
                    <a:pt x="151910" y="433711"/>
                  </a:lnTo>
                  <a:lnTo>
                    <a:pt x="152525" y="432464"/>
                  </a:lnTo>
                  <a:lnTo>
                    <a:pt x="153123" y="431206"/>
                  </a:lnTo>
                  <a:lnTo>
                    <a:pt x="153714" y="429959"/>
                  </a:lnTo>
                  <a:lnTo>
                    <a:pt x="154300" y="428701"/>
                  </a:lnTo>
                  <a:lnTo>
                    <a:pt x="154869" y="427454"/>
                  </a:lnTo>
                  <a:lnTo>
                    <a:pt x="155431" y="426196"/>
                  </a:lnTo>
                  <a:lnTo>
                    <a:pt x="155982" y="424937"/>
                  </a:lnTo>
                  <a:lnTo>
                    <a:pt x="156522" y="423691"/>
                  </a:lnTo>
                  <a:lnTo>
                    <a:pt x="157050" y="422444"/>
                  </a:lnTo>
                  <a:lnTo>
                    <a:pt x="157572" y="421186"/>
                  </a:lnTo>
                  <a:lnTo>
                    <a:pt x="158077" y="419939"/>
                  </a:lnTo>
                  <a:lnTo>
                    <a:pt x="158575" y="418693"/>
                  </a:lnTo>
                  <a:lnTo>
                    <a:pt x="159069" y="417434"/>
                  </a:lnTo>
                  <a:lnTo>
                    <a:pt x="159544" y="416188"/>
                  </a:lnTo>
                  <a:lnTo>
                    <a:pt x="160014" y="414941"/>
                  </a:lnTo>
                  <a:lnTo>
                    <a:pt x="160467" y="413707"/>
                  </a:lnTo>
                  <a:lnTo>
                    <a:pt x="160913" y="412460"/>
                  </a:lnTo>
                  <a:lnTo>
                    <a:pt x="161348" y="411225"/>
                  </a:lnTo>
                  <a:lnTo>
                    <a:pt x="161778" y="409979"/>
                  </a:lnTo>
                  <a:lnTo>
                    <a:pt x="162189" y="408744"/>
                  </a:lnTo>
                  <a:lnTo>
                    <a:pt x="162590" y="407510"/>
                  </a:lnTo>
                  <a:lnTo>
                    <a:pt x="162984" y="406287"/>
                  </a:lnTo>
                  <a:lnTo>
                    <a:pt x="163367" y="405053"/>
                  </a:lnTo>
                  <a:lnTo>
                    <a:pt x="163738" y="403830"/>
                  </a:lnTo>
                  <a:lnTo>
                    <a:pt x="164098" y="402608"/>
                  </a:lnTo>
                  <a:lnTo>
                    <a:pt x="164446" y="401385"/>
                  </a:lnTo>
                  <a:lnTo>
                    <a:pt x="164782" y="400174"/>
                  </a:lnTo>
                  <a:lnTo>
                    <a:pt x="165107" y="398964"/>
                  </a:lnTo>
                  <a:lnTo>
                    <a:pt x="165165" y="400330"/>
                  </a:lnTo>
                  <a:lnTo>
                    <a:pt x="165212" y="401721"/>
                  </a:lnTo>
                  <a:lnTo>
                    <a:pt x="165252" y="403111"/>
                  </a:lnTo>
                  <a:lnTo>
                    <a:pt x="165287" y="404513"/>
                  </a:lnTo>
                  <a:lnTo>
                    <a:pt x="165310" y="405928"/>
                  </a:lnTo>
                  <a:lnTo>
                    <a:pt x="165328" y="407354"/>
                  </a:lnTo>
                  <a:lnTo>
                    <a:pt x="165334" y="408792"/>
                  </a:lnTo>
                  <a:lnTo>
                    <a:pt x="165334" y="410231"/>
                  </a:lnTo>
                  <a:lnTo>
                    <a:pt x="165328" y="411669"/>
                  </a:lnTo>
                  <a:lnTo>
                    <a:pt x="165305" y="413131"/>
                  </a:lnTo>
                  <a:lnTo>
                    <a:pt x="165281" y="414581"/>
                  </a:lnTo>
                  <a:lnTo>
                    <a:pt x="165241" y="416044"/>
                  </a:lnTo>
                  <a:lnTo>
                    <a:pt x="165189" y="417518"/>
                  </a:lnTo>
                  <a:lnTo>
                    <a:pt x="165131" y="418992"/>
                  </a:lnTo>
                  <a:lnTo>
                    <a:pt x="165061" y="420467"/>
                  </a:lnTo>
                  <a:lnTo>
                    <a:pt x="164980" y="421941"/>
                  </a:lnTo>
                  <a:lnTo>
                    <a:pt x="164887" y="423415"/>
                  </a:lnTo>
                  <a:lnTo>
                    <a:pt x="164782" y="424901"/>
                  </a:lnTo>
                  <a:lnTo>
                    <a:pt x="164661" y="426388"/>
                  </a:lnTo>
                  <a:lnTo>
                    <a:pt x="164533" y="427862"/>
                  </a:lnTo>
                  <a:lnTo>
                    <a:pt x="164388" y="429348"/>
                  </a:lnTo>
                  <a:lnTo>
                    <a:pt x="164231" y="430822"/>
                  </a:lnTo>
                  <a:lnTo>
                    <a:pt x="164063" y="432297"/>
                  </a:lnTo>
                  <a:lnTo>
                    <a:pt x="163883" y="433771"/>
                  </a:lnTo>
                  <a:lnTo>
                    <a:pt x="163785" y="434514"/>
                  </a:lnTo>
                  <a:lnTo>
                    <a:pt x="163686" y="435245"/>
                  </a:lnTo>
                  <a:lnTo>
                    <a:pt x="163582" y="435976"/>
                  </a:lnTo>
                  <a:lnTo>
                    <a:pt x="163471" y="436707"/>
                  </a:lnTo>
                  <a:lnTo>
                    <a:pt x="163361" y="437451"/>
                  </a:lnTo>
                  <a:lnTo>
                    <a:pt x="163245" y="438182"/>
                  </a:lnTo>
                  <a:lnTo>
                    <a:pt x="163123" y="438901"/>
                  </a:lnTo>
                  <a:lnTo>
                    <a:pt x="163002" y="439632"/>
                  </a:lnTo>
                  <a:lnTo>
                    <a:pt x="162874" y="440363"/>
                  </a:lnTo>
                  <a:lnTo>
                    <a:pt x="162746" y="441082"/>
                  </a:lnTo>
                  <a:lnTo>
                    <a:pt x="162613" y="441814"/>
                  </a:lnTo>
                  <a:lnTo>
                    <a:pt x="162474" y="442533"/>
                  </a:lnTo>
                  <a:lnTo>
                    <a:pt x="162329" y="443252"/>
                  </a:lnTo>
                  <a:lnTo>
                    <a:pt x="162184" y="443971"/>
                  </a:lnTo>
                  <a:lnTo>
                    <a:pt x="162033" y="444690"/>
                  </a:lnTo>
                  <a:lnTo>
                    <a:pt x="161882" y="445397"/>
                  </a:lnTo>
                  <a:lnTo>
                    <a:pt x="161841" y="445577"/>
                  </a:lnTo>
                  <a:lnTo>
                    <a:pt x="161766" y="445973"/>
                  </a:lnTo>
                  <a:lnTo>
                    <a:pt x="161696" y="446368"/>
                  </a:lnTo>
                  <a:lnTo>
                    <a:pt x="161644" y="446764"/>
                  </a:lnTo>
                  <a:lnTo>
                    <a:pt x="161598" y="447171"/>
                  </a:lnTo>
                  <a:lnTo>
                    <a:pt x="161563" y="447579"/>
                  </a:lnTo>
                  <a:lnTo>
                    <a:pt x="161534" y="447986"/>
                  </a:lnTo>
                  <a:lnTo>
                    <a:pt x="161517" y="448394"/>
                  </a:lnTo>
                  <a:lnTo>
                    <a:pt x="161511" y="448813"/>
                  </a:lnTo>
                  <a:lnTo>
                    <a:pt x="161511" y="449221"/>
                  </a:lnTo>
                  <a:lnTo>
                    <a:pt x="161522" y="449640"/>
                  </a:lnTo>
                  <a:lnTo>
                    <a:pt x="161546" y="450048"/>
                  </a:lnTo>
                  <a:lnTo>
                    <a:pt x="161580" y="450455"/>
                  </a:lnTo>
                  <a:lnTo>
                    <a:pt x="161621" y="450863"/>
                  </a:lnTo>
                  <a:lnTo>
                    <a:pt x="161673" y="451270"/>
                  </a:lnTo>
                  <a:lnTo>
                    <a:pt x="161737" y="451666"/>
                  </a:lnTo>
                  <a:lnTo>
                    <a:pt x="161807" y="452061"/>
                  </a:lnTo>
                  <a:lnTo>
                    <a:pt x="161888" y="452445"/>
                  </a:lnTo>
                  <a:lnTo>
                    <a:pt x="161975" y="452817"/>
                  </a:lnTo>
                  <a:lnTo>
                    <a:pt x="162073" y="453176"/>
                  </a:lnTo>
                  <a:lnTo>
                    <a:pt x="162178" y="453536"/>
                  </a:lnTo>
                  <a:lnTo>
                    <a:pt x="162294" y="453871"/>
                  </a:lnTo>
                  <a:lnTo>
                    <a:pt x="162416" y="454195"/>
                  </a:lnTo>
                  <a:lnTo>
                    <a:pt x="162549" y="454519"/>
                  </a:lnTo>
                  <a:lnTo>
                    <a:pt x="162683" y="454818"/>
                  </a:lnTo>
                  <a:lnTo>
                    <a:pt x="162828" y="455106"/>
                  </a:lnTo>
                  <a:lnTo>
                    <a:pt x="162978" y="455382"/>
                  </a:lnTo>
                  <a:lnTo>
                    <a:pt x="163135" y="455633"/>
                  </a:lnTo>
                  <a:lnTo>
                    <a:pt x="163297" y="455873"/>
                  </a:lnTo>
                  <a:lnTo>
                    <a:pt x="163466" y="456101"/>
                  </a:lnTo>
                  <a:lnTo>
                    <a:pt x="163640" y="456304"/>
                  </a:lnTo>
                  <a:lnTo>
                    <a:pt x="163819" y="456496"/>
                  </a:lnTo>
                  <a:lnTo>
                    <a:pt x="164005" y="456676"/>
                  </a:lnTo>
                  <a:lnTo>
                    <a:pt x="164556" y="457155"/>
                  </a:lnTo>
                  <a:lnTo>
                    <a:pt x="165102" y="457647"/>
                  </a:lnTo>
                  <a:lnTo>
                    <a:pt x="165641" y="458138"/>
                  </a:lnTo>
                  <a:lnTo>
                    <a:pt x="166175" y="458630"/>
                  </a:lnTo>
                  <a:lnTo>
                    <a:pt x="166697" y="459121"/>
                  </a:lnTo>
                  <a:lnTo>
                    <a:pt x="167213" y="459625"/>
                  </a:lnTo>
                  <a:lnTo>
                    <a:pt x="167724" y="460116"/>
                  </a:lnTo>
                  <a:lnTo>
                    <a:pt x="168228" y="460619"/>
                  </a:lnTo>
                  <a:lnTo>
                    <a:pt x="168721" y="461123"/>
                  </a:lnTo>
                  <a:lnTo>
                    <a:pt x="169214" y="461626"/>
                  </a:lnTo>
                  <a:lnTo>
                    <a:pt x="169696" y="462130"/>
                  </a:lnTo>
                  <a:lnTo>
                    <a:pt x="170172" y="462645"/>
                  </a:lnTo>
                  <a:lnTo>
                    <a:pt x="170641" y="463160"/>
                  </a:lnTo>
                  <a:lnTo>
                    <a:pt x="171105" y="463676"/>
                  </a:lnTo>
                  <a:lnTo>
                    <a:pt x="171564" y="464191"/>
                  </a:lnTo>
                  <a:lnTo>
                    <a:pt x="172016" y="464719"/>
                  </a:lnTo>
                  <a:lnTo>
                    <a:pt x="172463" y="465246"/>
                  </a:lnTo>
                  <a:lnTo>
                    <a:pt x="172904" y="465773"/>
                  </a:lnTo>
                  <a:lnTo>
                    <a:pt x="173339" y="466313"/>
                  </a:lnTo>
                  <a:lnTo>
                    <a:pt x="173768" y="466840"/>
                  </a:lnTo>
                  <a:lnTo>
                    <a:pt x="174192" y="467391"/>
                  </a:lnTo>
                  <a:lnTo>
                    <a:pt x="174609" y="467931"/>
                  </a:lnTo>
                  <a:lnTo>
                    <a:pt x="175027" y="468482"/>
                  </a:lnTo>
                  <a:lnTo>
                    <a:pt x="175433" y="469034"/>
                  </a:lnTo>
                  <a:lnTo>
                    <a:pt x="175839" y="469597"/>
                  </a:lnTo>
                  <a:lnTo>
                    <a:pt x="176239" y="470160"/>
                  </a:lnTo>
                  <a:lnTo>
                    <a:pt x="176634" y="470736"/>
                  </a:lnTo>
                  <a:lnTo>
                    <a:pt x="177022" y="471311"/>
                  </a:lnTo>
                  <a:lnTo>
                    <a:pt x="177411" y="471886"/>
                  </a:lnTo>
                  <a:lnTo>
                    <a:pt x="177794" y="472474"/>
                  </a:lnTo>
                  <a:lnTo>
                    <a:pt x="178171" y="473061"/>
                  </a:lnTo>
                  <a:lnTo>
                    <a:pt x="178542" y="473660"/>
                  </a:lnTo>
                  <a:lnTo>
                    <a:pt x="178687" y="473876"/>
                  </a:lnTo>
                  <a:lnTo>
                    <a:pt x="178832" y="474080"/>
                  </a:lnTo>
                  <a:lnTo>
                    <a:pt x="178977" y="474271"/>
                  </a:lnTo>
                  <a:lnTo>
                    <a:pt x="179128" y="474451"/>
                  </a:lnTo>
                  <a:lnTo>
                    <a:pt x="179279" y="474607"/>
                  </a:lnTo>
                  <a:lnTo>
                    <a:pt x="179436" y="474751"/>
                  </a:lnTo>
                  <a:lnTo>
                    <a:pt x="179592" y="474883"/>
                  </a:lnTo>
                  <a:lnTo>
                    <a:pt x="179749" y="475003"/>
                  </a:lnTo>
                  <a:lnTo>
                    <a:pt x="179911" y="475110"/>
                  </a:lnTo>
                  <a:lnTo>
                    <a:pt x="180068" y="475194"/>
                  </a:lnTo>
                  <a:lnTo>
                    <a:pt x="180230" y="475278"/>
                  </a:lnTo>
                  <a:lnTo>
                    <a:pt x="180393" y="475338"/>
                  </a:lnTo>
                  <a:lnTo>
                    <a:pt x="180561" y="475386"/>
                  </a:lnTo>
                  <a:lnTo>
                    <a:pt x="180723" y="475422"/>
                  </a:lnTo>
                  <a:lnTo>
                    <a:pt x="180886" y="475434"/>
                  </a:lnTo>
                  <a:lnTo>
                    <a:pt x="181054" y="475446"/>
                  </a:lnTo>
                  <a:lnTo>
                    <a:pt x="181280" y="475434"/>
                  </a:lnTo>
                  <a:lnTo>
                    <a:pt x="181507" y="475386"/>
                  </a:lnTo>
                  <a:lnTo>
                    <a:pt x="181733" y="475326"/>
                  </a:lnTo>
                  <a:lnTo>
                    <a:pt x="181953" y="475242"/>
                  </a:lnTo>
                  <a:lnTo>
                    <a:pt x="182174" y="475122"/>
                  </a:lnTo>
                  <a:lnTo>
                    <a:pt x="182394" y="474979"/>
                  </a:lnTo>
                  <a:lnTo>
                    <a:pt x="182609" y="474811"/>
                  </a:lnTo>
                  <a:lnTo>
                    <a:pt x="182818" y="474619"/>
                  </a:lnTo>
                  <a:lnTo>
                    <a:pt x="183021" y="474403"/>
                  </a:lnTo>
                  <a:lnTo>
                    <a:pt x="183224" y="474164"/>
                  </a:lnTo>
                  <a:lnTo>
                    <a:pt x="183415" y="473900"/>
                  </a:lnTo>
                  <a:lnTo>
                    <a:pt x="183601" y="473600"/>
                  </a:lnTo>
                  <a:lnTo>
                    <a:pt x="183781" y="473289"/>
                  </a:lnTo>
                  <a:lnTo>
                    <a:pt x="183868" y="473121"/>
                  </a:lnTo>
                  <a:lnTo>
                    <a:pt x="183955" y="472953"/>
                  </a:lnTo>
                  <a:lnTo>
                    <a:pt x="184036" y="472773"/>
                  </a:lnTo>
                  <a:lnTo>
                    <a:pt x="184117" y="472581"/>
                  </a:lnTo>
                  <a:lnTo>
                    <a:pt x="184198" y="472390"/>
                  </a:lnTo>
                  <a:lnTo>
                    <a:pt x="184274" y="472198"/>
                  </a:lnTo>
                  <a:lnTo>
                    <a:pt x="184401" y="471850"/>
                  </a:lnTo>
                  <a:lnTo>
                    <a:pt x="184517" y="471491"/>
                  </a:lnTo>
                  <a:lnTo>
                    <a:pt x="184622" y="471119"/>
                  </a:lnTo>
                  <a:lnTo>
                    <a:pt x="184715" y="470748"/>
                  </a:lnTo>
                  <a:lnTo>
                    <a:pt x="184802" y="470376"/>
                  </a:lnTo>
                  <a:lnTo>
                    <a:pt x="184877" y="469980"/>
                  </a:lnTo>
                  <a:lnTo>
                    <a:pt x="184941" y="469597"/>
                  </a:lnTo>
                  <a:lnTo>
                    <a:pt x="184999" y="469201"/>
                  </a:lnTo>
                  <a:lnTo>
                    <a:pt x="185045" y="468806"/>
                  </a:lnTo>
                  <a:lnTo>
                    <a:pt x="185080" y="468398"/>
                  </a:lnTo>
                  <a:lnTo>
                    <a:pt x="185109" y="467991"/>
                  </a:lnTo>
                  <a:lnTo>
                    <a:pt x="185126" y="467595"/>
                  </a:lnTo>
                  <a:lnTo>
                    <a:pt x="185138" y="467188"/>
                  </a:lnTo>
                  <a:lnTo>
                    <a:pt x="185138" y="466780"/>
                  </a:lnTo>
                  <a:lnTo>
                    <a:pt x="185126" y="466373"/>
                  </a:lnTo>
                  <a:lnTo>
                    <a:pt x="185109" y="465977"/>
                  </a:lnTo>
                  <a:lnTo>
                    <a:pt x="185080" y="465570"/>
                  </a:lnTo>
                  <a:lnTo>
                    <a:pt x="185039" y="465174"/>
                  </a:lnTo>
                  <a:lnTo>
                    <a:pt x="184993" y="464779"/>
                  </a:lnTo>
                  <a:lnTo>
                    <a:pt x="184935" y="464395"/>
                  </a:lnTo>
                  <a:lnTo>
                    <a:pt x="184871" y="464011"/>
                  </a:lnTo>
                  <a:lnTo>
                    <a:pt x="184796" y="463628"/>
                  </a:lnTo>
                  <a:lnTo>
                    <a:pt x="184715" y="463256"/>
                  </a:lnTo>
                  <a:lnTo>
                    <a:pt x="184622" y="462897"/>
                  </a:lnTo>
                  <a:lnTo>
                    <a:pt x="184523" y="462549"/>
                  </a:lnTo>
                  <a:lnTo>
                    <a:pt x="184413" y="462202"/>
                  </a:lnTo>
                  <a:lnTo>
                    <a:pt x="184291" y="461866"/>
                  </a:lnTo>
                  <a:lnTo>
                    <a:pt x="184163" y="461542"/>
                  </a:lnTo>
                  <a:lnTo>
                    <a:pt x="184030" y="461219"/>
                  </a:lnTo>
                  <a:lnTo>
                    <a:pt x="183885" y="460919"/>
                  </a:lnTo>
                  <a:lnTo>
                    <a:pt x="183728" y="460631"/>
                  </a:lnTo>
                  <a:lnTo>
                    <a:pt x="183566" y="460356"/>
                  </a:lnTo>
                  <a:lnTo>
                    <a:pt x="182881" y="459265"/>
                  </a:lnTo>
                  <a:lnTo>
                    <a:pt x="182180" y="458198"/>
                  </a:lnTo>
                  <a:lnTo>
                    <a:pt x="181466" y="457132"/>
                  </a:lnTo>
                  <a:lnTo>
                    <a:pt x="180741" y="456089"/>
                  </a:lnTo>
                  <a:lnTo>
                    <a:pt x="179998" y="455058"/>
                  </a:lnTo>
                  <a:lnTo>
                    <a:pt x="179238" y="454039"/>
                  </a:lnTo>
                  <a:lnTo>
                    <a:pt x="178473" y="453032"/>
                  </a:lnTo>
                  <a:lnTo>
                    <a:pt x="177684" y="452037"/>
                  </a:lnTo>
                  <a:lnTo>
                    <a:pt x="176883" y="451055"/>
                  </a:lnTo>
                  <a:lnTo>
                    <a:pt x="176065" y="450084"/>
                  </a:lnTo>
                  <a:lnTo>
                    <a:pt x="175236" y="449125"/>
                  </a:lnTo>
                  <a:lnTo>
                    <a:pt x="174389" y="448178"/>
                  </a:lnTo>
                  <a:lnTo>
                    <a:pt x="173524" y="447243"/>
                  </a:lnTo>
                  <a:lnTo>
                    <a:pt x="172643" y="446320"/>
                  </a:lnTo>
                  <a:lnTo>
                    <a:pt x="171744" y="445397"/>
                  </a:lnTo>
                  <a:lnTo>
                    <a:pt x="170833" y="444498"/>
                  </a:lnTo>
                  <a:lnTo>
                    <a:pt x="170972" y="443623"/>
                  </a:lnTo>
                  <a:lnTo>
                    <a:pt x="171111" y="442760"/>
                  </a:lnTo>
                  <a:lnTo>
                    <a:pt x="171245" y="441885"/>
                  </a:lnTo>
                  <a:lnTo>
                    <a:pt x="171372" y="441022"/>
                  </a:lnTo>
                  <a:lnTo>
                    <a:pt x="171500" y="440147"/>
                  </a:lnTo>
                  <a:lnTo>
                    <a:pt x="171622" y="439284"/>
                  </a:lnTo>
                  <a:lnTo>
                    <a:pt x="171738" y="438409"/>
                  </a:lnTo>
                  <a:lnTo>
                    <a:pt x="171848" y="437535"/>
                  </a:lnTo>
                  <a:lnTo>
                    <a:pt x="171958" y="436660"/>
                  </a:lnTo>
                  <a:lnTo>
                    <a:pt x="172063" y="435785"/>
                  </a:lnTo>
                  <a:lnTo>
                    <a:pt x="172161" y="434922"/>
                  </a:lnTo>
                  <a:lnTo>
                    <a:pt x="172254" y="434047"/>
                  </a:lnTo>
                  <a:lnTo>
                    <a:pt x="172347" y="433172"/>
                  </a:lnTo>
                  <a:lnTo>
                    <a:pt x="172434" y="432297"/>
                  </a:lnTo>
                  <a:lnTo>
                    <a:pt x="172521" y="431422"/>
                  </a:lnTo>
                  <a:lnTo>
                    <a:pt x="172602" y="430559"/>
                  </a:lnTo>
                  <a:lnTo>
                    <a:pt x="172678" y="429684"/>
                  </a:lnTo>
                  <a:lnTo>
                    <a:pt x="172753" y="428809"/>
                  </a:lnTo>
                  <a:lnTo>
                    <a:pt x="172817" y="427934"/>
                  </a:lnTo>
                  <a:lnTo>
                    <a:pt x="172886" y="427071"/>
                  </a:lnTo>
                  <a:lnTo>
                    <a:pt x="173008" y="425333"/>
                  </a:lnTo>
                  <a:lnTo>
                    <a:pt x="173113" y="423595"/>
                  </a:lnTo>
                  <a:lnTo>
                    <a:pt x="173205" y="421869"/>
                  </a:lnTo>
                  <a:lnTo>
                    <a:pt x="173287" y="420143"/>
                  </a:lnTo>
                  <a:lnTo>
                    <a:pt x="173350" y="418429"/>
                  </a:lnTo>
                  <a:lnTo>
                    <a:pt x="173408" y="416715"/>
                  </a:lnTo>
                  <a:lnTo>
                    <a:pt x="173449" y="415001"/>
                  </a:lnTo>
                  <a:lnTo>
                    <a:pt x="173484" y="413311"/>
                  </a:lnTo>
                  <a:lnTo>
                    <a:pt x="173501" y="411621"/>
                  </a:lnTo>
                  <a:lnTo>
                    <a:pt x="173513" y="409943"/>
                  </a:lnTo>
                  <a:lnTo>
                    <a:pt x="173507" y="408265"/>
                  </a:lnTo>
                  <a:lnTo>
                    <a:pt x="173495" y="406611"/>
                  </a:lnTo>
                  <a:lnTo>
                    <a:pt x="173478" y="404969"/>
                  </a:lnTo>
                  <a:lnTo>
                    <a:pt x="173443" y="403327"/>
                  </a:lnTo>
                  <a:lnTo>
                    <a:pt x="173403" y="401709"/>
                  </a:lnTo>
                  <a:lnTo>
                    <a:pt x="173356" y="400102"/>
                  </a:lnTo>
                  <a:lnTo>
                    <a:pt x="173298" y="398496"/>
                  </a:lnTo>
                  <a:lnTo>
                    <a:pt x="173234" y="396926"/>
                  </a:lnTo>
                  <a:lnTo>
                    <a:pt x="173159" y="395356"/>
                  </a:lnTo>
                  <a:lnTo>
                    <a:pt x="173078" y="393810"/>
                  </a:lnTo>
                  <a:lnTo>
                    <a:pt x="172997" y="392276"/>
                  </a:lnTo>
                  <a:lnTo>
                    <a:pt x="172898" y="390765"/>
                  </a:lnTo>
                  <a:lnTo>
                    <a:pt x="172799" y="389267"/>
                  </a:lnTo>
                  <a:lnTo>
                    <a:pt x="172695" y="387793"/>
                  </a:lnTo>
                  <a:lnTo>
                    <a:pt x="172585" y="386343"/>
                  </a:lnTo>
                  <a:lnTo>
                    <a:pt x="172469" y="384904"/>
                  </a:lnTo>
                  <a:lnTo>
                    <a:pt x="172353" y="383490"/>
                  </a:lnTo>
                  <a:lnTo>
                    <a:pt x="172225" y="382100"/>
                  </a:lnTo>
                  <a:lnTo>
                    <a:pt x="172097" y="380721"/>
                  </a:lnTo>
                  <a:lnTo>
                    <a:pt x="171970" y="379379"/>
                  </a:lnTo>
                  <a:lnTo>
                    <a:pt x="171831" y="378060"/>
                  </a:lnTo>
                  <a:lnTo>
                    <a:pt x="171697" y="376766"/>
                  </a:lnTo>
                  <a:lnTo>
                    <a:pt x="171558" y="375483"/>
                  </a:lnTo>
                  <a:lnTo>
                    <a:pt x="171413" y="374237"/>
                  </a:lnTo>
                  <a:lnTo>
                    <a:pt x="171274" y="373026"/>
                  </a:lnTo>
                  <a:lnTo>
                    <a:pt x="171129" y="371828"/>
                  </a:lnTo>
                  <a:lnTo>
                    <a:pt x="170984" y="370665"/>
                  </a:lnTo>
                  <a:lnTo>
                    <a:pt x="170839" y="369538"/>
                  </a:lnTo>
                  <a:lnTo>
                    <a:pt x="170688" y="368424"/>
                  </a:lnTo>
                  <a:lnTo>
                    <a:pt x="170543" y="367357"/>
                  </a:lnTo>
                  <a:lnTo>
                    <a:pt x="170259" y="365295"/>
                  </a:lnTo>
                  <a:lnTo>
                    <a:pt x="169974" y="363378"/>
                  </a:lnTo>
                  <a:lnTo>
                    <a:pt x="169696" y="361580"/>
                  </a:lnTo>
                  <a:lnTo>
                    <a:pt x="169435" y="359938"/>
                  </a:lnTo>
                  <a:lnTo>
                    <a:pt x="169185" y="358427"/>
                  </a:lnTo>
                  <a:lnTo>
                    <a:pt x="168953" y="357085"/>
                  </a:lnTo>
                  <a:lnTo>
                    <a:pt x="168739" y="355886"/>
                  </a:lnTo>
                  <a:lnTo>
                    <a:pt x="168594" y="354963"/>
                  </a:lnTo>
                  <a:lnTo>
                    <a:pt x="168437" y="354065"/>
                  </a:lnTo>
                  <a:lnTo>
                    <a:pt x="168269" y="353190"/>
                  </a:lnTo>
                  <a:lnTo>
                    <a:pt x="168095" y="352327"/>
                  </a:lnTo>
                  <a:lnTo>
                    <a:pt x="167909" y="351488"/>
                  </a:lnTo>
                  <a:lnTo>
                    <a:pt x="167712" y="350661"/>
                  </a:lnTo>
                  <a:lnTo>
                    <a:pt x="167503" y="349845"/>
                  </a:lnTo>
                  <a:lnTo>
                    <a:pt x="167288" y="349054"/>
                  </a:lnTo>
                  <a:lnTo>
                    <a:pt x="167062" y="348287"/>
                  </a:lnTo>
                  <a:lnTo>
                    <a:pt x="166830" y="347532"/>
                  </a:lnTo>
                  <a:lnTo>
                    <a:pt x="166587" y="346789"/>
                  </a:lnTo>
                  <a:lnTo>
                    <a:pt x="166337" y="346070"/>
                  </a:lnTo>
                  <a:lnTo>
                    <a:pt x="166082" y="345363"/>
                  </a:lnTo>
                  <a:lnTo>
                    <a:pt x="165809" y="344680"/>
                  </a:lnTo>
                  <a:lnTo>
                    <a:pt x="165537" y="344008"/>
                  </a:lnTo>
                  <a:lnTo>
                    <a:pt x="165252" y="343349"/>
                  </a:lnTo>
                  <a:lnTo>
                    <a:pt x="164962" y="342714"/>
                  </a:lnTo>
                  <a:lnTo>
                    <a:pt x="164666" y="342079"/>
                  </a:lnTo>
                  <a:lnTo>
                    <a:pt x="164365" y="341479"/>
                  </a:lnTo>
                  <a:lnTo>
                    <a:pt x="164052" y="340880"/>
                  </a:lnTo>
                  <a:lnTo>
                    <a:pt x="163732" y="340305"/>
                  </a:lnTo>
                  <a:lnTo>
                    <a:pt x="163408" y="339741"/>
                  </a:lnTo>
                  <a:lnTo>
                    <a:pt x="163077" y="339190"/>
                  </a:lnTo>
                  <a:lnTo>
                    <a:pt x="162741" y="338663"/>
                  </a:lnTo>
                  <a:lnTo>
                    <a:pt x="162398" y="338135"/>
                  </a:lnTo>
                  <a:lnTo>
                    <a:pt x="162050" y="337632"/>
                  </a:lnTo>
                  <a:lnTo>
                    <a:pt x="161696" y="337140"/>
                  </a:lnTo>
                  <a:lnTo>
                    <a:pt x="161337" y="336661"/>
                  </a:lnTo>
                  <a:lnTo>
                    <a:pt x="160971" y="336205"/>
                  </a:lnTo>
                  <a:lnTo>
                    <a:pt x="160600" y="335750"/>
                  </a:lnTo>
                  <a:lnTo>
                    <a:pt x="160229" y="335319"/>
                  </a:lnTo>
                  <a:lnTo>
                    <a:pt x="159846" y="334887"/>
                  </a:lnTo>
                  <a:lnTo>
                    <a:pt x="159463" y="334480"/>
                  </a:lnTo>
                  <a:lnTo>
                    <a:pt x="159080" y="334084"/>
                  </a:lnTo>
                  <a:lnTo>
                    <a:pt x="158686" y="333700"/>
                  </a:lnTo>
                  <a:lnTo>
                    <a:pt x="158291" y="333329"/>
                  </a:lnTo>
                  <a:lnTo>
                    <a:pt x="157891" y="332969"/>
                  </a:lnTo>
                  <a:lnTo>
                    <a:pt x="157491" y="332622"/>
                  </a:lnTo>
                  <a:lnTo>
                    <a:pt x="157085" y="332286"/>
                  </a:lnTo>
                  <a:lnTo>
                    <a:pt x="156679" y="331962"/>
                  </a:lnTo>
                  <a:lnTo>
                    <a:pt x="156267" y="331639"/>
                  </a:lnTo>
                  <a:lnTo>
                    <a:pt x="155855" y="331339"/>
                  </a:lnTo>
                  <a:lnTo>
                    <a:pt x="155437" y="331052"/>
                  </a:lnTo>
                  <a:lnTo>
                    <a:pt x="155019" y="330776"/>
                  </a:lnTo>
                  <a:lnTo>
                    <a:pt x="154596" y="330500"/>
                  </a:lnTo>
                  <a:lnTo>
                    <a:pt x="154178" y="330236"/>
                  </a:lnTo>
                  <a:lnTo>
                    <a:pt x="153755" y="329997"/>
                  </a:lnTo>
                  <a:lnTo>
                    <a:pt x="153326" y="329757"/>
                  </a:lnTo>
                  <a:lnTo>
                    <a:pt x="152902" y="329529"/>
                  </a:lnTo>
                  <a:lnTo>
                    <a:pt x="152473" y="329314"/>
                  </a:lnTo>
                  <a:lnTo>
                    <a:pt x="152044" y="329098"/>
                  </a:lnTo>
                  <a:lnTo>
                    <a:pt x="151614" y="328906"/>
                  </a:lnTo>
                  <a:lnTo>
                    <a:pt x="151185" y="328714"/>
                  </a:lnTo>
                  <a:lnTo>
                    <a:pt x="150756" y="328534"/>
                  </a:lnTo>
                  <a:lnTo>
                    <a:pt x="150326" y="328355"/>
                  </a:lnTo>
                  <a:lnTo>
                    <a:pt x="149897" y="328187"/>
                  </a:lnTo>
                  <a:lnTo>
                    <a:pt x="149474" y="328043"/>
                  </a:lnTo>
                  <a:lnTo>
                    <a:pt x="149044" y="327887"/>
                  </a:lnTo>
                  <a:lnTo>
                    <a:pt x="148615" y="327755"/>
                  </a:lnTo>
                  <a:lnTo>
                    <a:pt x="148186" y="327624"/>
                  </a:lnTo>
                  <a:lnTo>
                    <a:pt x="147339" y="327384"/>
                  </a:lnTo>
                  <a:lnTo>
                    <a:pt x="146498" y="327168"/>
                  </a:lnTo>
                  <a:lnTo>
                    <a:pt x="146782" y="326173"/>
                  </a:lnTo>
                  <a:lnTo>
                    <a:pt x="147061" y="325154"/>
                  </a:lnTo>
                  <a:lnTo>
                    <a:pt x="147339" y="324148"/>
                  </a:lnTo>
                  <a:lnTo>
                    <a:pt x="147617" y="323129"/>
                  </a:lnTo>
                  <a:lnTo>
                    <a:pt x="147890" y="322098"/>
                  </a:lnTo>
                  <a:lnTo>
                    <a:pt x="148157" y="321067"/>
                  </a:lnTo>
                  <a:lnTo>
                    <a:pt x="148424" y="320036"/>
                  </a:lnTo>
                  <a:lnTo>
                    <a:pt x="148685" y="318994"/>
                  </a:lnTo>
                  <a:lnTo>
                    <a:pt x="148946" y="317951"/>
                  </a:lnTo>
                  <a:lnTo>
                    <a:pt x="149201" y="316896"/>
                  </a:lnTo>
                  <a:lnTo>
                    <a:pt x="149456" y="315841"/>
                  </a:lnTo>
                  <a:lnTo>
                    <a:pt x="149706" y="314787"/>
                  </a:lnTo>
                  <a:lnTo>
                    <a:pt x="149955" y="313720"/>
                  </a:lnTo>
                  <a:lnTo>
                    <a:pt x="150199" y="312653"/>
                  </a:lnTo>
                  <a:lnTo>
                    <a:pt x="150437" y="311586"/>
                  </a:lnTo>
                  <a:lnTo>
                    <a:pt x="150675" y="310508"/>
                  </a:lnTo>
                  <a:lnTo>
                    <a:pt x="150907" y="309417"/>
                  </a:lnTo>
                  <a:lnTo>
                    <a:pt x="151139" y="308338"/>
                  </a:lnTo>
                  <a:lnTo>
                    <a:pt x="151365" y="307247"/>
                  </a:lnTo>
                  <a:lnTo>
                    <a:pt x="151591" y="306145"/>
                  </a:lnTo>
                  <a:lnTo>
                    <a:pt x="151812" y="305042"/>
                  </a:lnTo>
                  <a:lnTo>
                    <a:pt x="152026" y="303939"/>
                  </a:lnTo>
                  <a:lnTo>
                    <a:pt x="152241" y="302837"/>
                  </a:lnTo>
                  <a:lnTo>
                    <a:pt x="152455" y="301722"/>
                  </a:lnTo>
                  <a:lnTo>
                    <a:pt x="152658" y="300607"/>
                  </a:lnTo>
                  <a:lnTo>
                    <a:pt x="152867" y="299481"/>
                  </a:lnTo>
                  <a:lnTo>
                    <a:pt x="153065" y="298354"/>
                  </a:lnTo>
                  <a:lnTo>
                    <a:pt x="153262" y="297227"/>
                  </a:lnTo>
                  <a:lnTo>
                    <a:pt x="153459" y="296089"/>
                  </a:lnTo>
                  <a:lnTo>
                    <a:pt x="153645" y="294962"/>
                  </a:lnTo>
                  <a:lnTo>
                    <a:pt x="153836" y="293811"/>
                  </a:lnTo>
                  <a:lnTo>
                    <a:pt x="154016" y="292673"/>
                  </a:lnTo>
                  <a:lnTo>
                    <a:pt x="154196" y="291522"/>
                  </a:lnTo>
                  <a:lnTo>
                    <a:pt x="154376" y="290371"/>
                  </a:lnTo>
                  <a:lnTo>
                    <a:pt x="154550" y="289209"/>
                  </a:lnTo>
                  <a:lnTo>
                    <a:pt x="154718" y="288058"/>
                  </a:lnTo>
                  <a:lnTo>
                    <a:pt x="154886" y="286895"/>
                  </a:lnTo>
                  <a:lnTo>
                    <a:pt x="155048" y="285721"/>
                  </a:lnTo>
                  <a:lnTo>
                    <a:pt x="155205" y="284558"/>
                  </a:lnTo>
                  <a:lnTo>
                    <a:pt x="155362" y="283383"/>
                  </a:lnTo>
                  <a:lnTo>
                    <a:pt x="155513" y="282209"/>
                  </a:lnTo>
                  <a:lnTo>
                    <a:pt x="155663" y="281022"/>
                  </a:lnTo>
                  <a:lnTo>
                    <a:pt x="155808" y="279836"/>
                  </a:lnTo>
                  <a:lnTo>
                    <a:pt x="155953" y="278649"/>
                  </a:lnTo>
                  <a:lnTo>
                    <a:pt x="156087" y="277462"/>
                  </a:lnTo>
                  <a:lnTo>
                    <a:pt x="156226" y="276276"/>
                  </a:lnTo>
                  <a:lnTo>
                    <a:pt x="156354" y="275077"/>
                  </a:lnTo>
                  <a:lnTo>
                    <a:pt x="156481" y="273879"/>
                  </a:lnTo>
                  <a:lnTo>
                    <a:pt x="156609" y="272668"/>
                  </a:lnTo>
                  <a:lnTo>
                    <a:pt x="156731" y="271469"/>
                  </a:lnTo>
                  <a:lnTo>
                    <a:pt x="156847" y="270259"/>
                  </a:lnTo>
                  <a:lnTo>
                    <a:pt x="156957" y="269048"/>
                  </a:lnTo>
                  <a:lnTo>
                    <a:pt x="157067" y="267838"/>
                  </a:lnTo>
                  <a:lnTo>
                    <a:pt x="157172" y="266615"/>
                  </a:lnTo>
                  <a:lnTo>
                    <a:pt x="157276" y="265393"/>
                  </a:lnTo>
                  <a:lnTo>
                    <a:pt x="157375" y="264182"/>
                  </a:lnTo>
                  <a:lnTo>
                    <a:pt x="157473" y="262947"/>
                  </a:lnTo>
                  <a:lnTo>
                    <a:pt x="157560" y="261725"/>
                  </a:lnTo>
                  <a:lnTo>
                    <a:pt x="157647" y="260490"/>
                  </a:lnTo>
                  <a:lnTo>
                    <a:pt x="157734" y="259268"/>
                  </a:lnTo>
                  <a:lnTo>
                    <a:pt x="157816" y="258033"/>
                  </a:lnTo>
                  <a:lnTo>
                    <a:pt x="157891" y="256787"/>
                  </a:lnTo>
                  <a:lnTo>
                    <a:pt x="157966" y="255552"/>
                  </a:lnTo>
                  <a:lnTo>
                    <a:pt x="158036" y="254306"/>
                  </a:lnTo>
                  <a:lnTo>
                    <a:pt x="159185" y="253778"/>
                  </a:lnTo>
                  <a:lnTo>
                    <a:pt x="160217" y="253287"/>
                  </a:lnTo>
                  <a:lnTo>
                    <a:pt x="161128" y="252831"/>
                  </a:lnTo>
                  <a:lnTo>
                    <a:pt x="161911" y="252412"/>
                  </a:lnTo>
                  <a:lnTo>
                    <a:pt x="162555" y="252064"/>
                  </a:lnTo>
                  <a:lnTo>
                    <a:pt x="163065" y="251777"/>
                  </a:lnTo>
                  <a:lnTo>
                    <a:pt x="163645" y="251429"/>
                  </a:lnTo>
                  <a:lnTo>
                    <a:pt x="163790" y="251345"/>
                  </a:lnTo>
                  <a:lnTo>
                    <a:pt x="163936" y="251237"/>
                  </a:lnTo>
                  <a:lnTo>
                    <a:pt x="164075" y="251117"/>
                  </a:lnTo>
                  <a:lnTo>
                    <a:pt x="164214" y="250986"/>
                  </a:lnTo>
                  <a:lnTo>
                    <a:pt x="164353" y="250854"/>
                  </a:lnTo>
                  <a:lnTo>
                    <a:pt x="164481" y="250710"/>
                  </a:lnTo>
                  <a:lnTo>
                    <a:pt x="164614" y="250554"/>
                  </a:lnTo>
                  <a:lnTo>
                    <a:pt x="164736" y="250386"/>
                  </a:lnTo>
                  <a:lnTo>
                    <a:pt x="164864" y="250206"/>
                  </a:lnTo>
                  <a:lnTo>
                    <a:pt x="164980" y="250027"/>
                  </a:lnTo>
                  <a:lnTo>
                    <a:pt x="165096" y="249835"/>
                  </a:lnTo>
                  <a:lnTo>
                    <a:pt x="165212" y="249631"/>
                  </a:lnTo>
                  <a:lnTo>
                    <a:pt x="165316" y="249427"/>
                  </a:lnTo>
                  <a:lnTo>
                    <a:pt x="165421" y="249212"/>
                  </a:lnTo>
                  <a:lnTo>
                    <a:pt x="165525" y="248996"/>
                  </a:lnTo>
                  <a:lnTo>
                    <a:pt x="165618" y="248756"/>
                  </a:lnTo>
                  <a:lnTo>
                    <a:pt x="165711" y="248516"/>
                  </a:lnTo>
                  <a:lnTo>
                    <a:pt x="165803" y="248277"/>
                  </a:lnTo>
                  <a:lnTo>
                    <a:pt x="165885" y="248025"/>
                  </a:lnTo>
                  <a:lnTo>
                    <a:pt x="165966" y="247773"/>
                  </a:lnTo>
                  <a:lnTo>
                    <a:pt x="166041" y="247510"/>
                  </a:lnTo>
                  <a:lnTo>
                    <a:pt x="166111" y="247234"/>
                  </a:lnTo>
                  <a:lnTo>
                    <a:pt x="166180" y="246958"/>
                  </a:lnTo>
                  <a:lnTo>
                    <a:pt x="166238" y="246683"/>
                  </a:lnTo>
                  <a:lnTo>
                    <a:pt x="166296" y="246395"/>
                  </a:lnTo>
                  <a:lnTo>
                    <a:pt x="166349" y="246107"/>
                  </a:lnTo>
                  <a:lnTo>
                    <a:pt x="166395" y="245808"/>
                  </a:lnTo>
                  <a:lnTo>
                    <a:pt x="166436" y="245508"/>
                  </a:lnTo>
                  <a:lnTo>
                    <a:pt x="166471" y="245208"/>
                  </a:lnTo>
                  <a:lnTo>
                    <a:pt x="166500" y="244897"/>
                  </a:lnTo>
                  <a:lnTo>
                    <a:pt x="166529" y="244585"/>
                  </a:lnTo>
                  <a:lnTo>
                    <a:pt x="166546" y="244273"/>
                  </a:lnTo>
                  <a:lnTo>
                    <a:pt x="166679" y="241780"/>
                  </a:lnTo>
                  <a:lnTo>
                    <a:pt x="166801" y="239287"/>
                  </a:lnTo>
                  <a:lnTo>
                    <a:pt x="166911" y="236806"/>
                  </a:lnTo>
                  <a:lnTo>
                    <a:pt x="167016" y="234337"/>
                  </a:lnTo>
                  <a:lnTo>
                    <a:pt x="167120" y="231868"/>
                  </a:lnTo>
                  <a:lnTo>
                    <a:pt x="167207" y="229411"/>
                  </a:lnTo>
                  <a:lnTo>
                    <a:pt x="167294" y="226954"/>
                  </a:lnTo>
                  <a:lnTo>
                    <a:pt x="167370" y="224521"/>
                  </a:lnTo>
                  <a:lnTo>
                    <a:pt x="167445" y="222099"/>
                  </a:lnTo>
                  <a:lnTo>
                    <a:pt x="167509" y="219678"/>
                  </a:lnTo>
                  <a:lnTo>
                    <a:pt x="167567" y="217281"/>
                  </a:lnTo>
                  <a:lnTo>
                    <a:pt x="167619" y="214908"/>
                  </a:lnTo>
                  <a:lnTo>
                    <a:pt x="167666" y="212535"/>
                  </a:lnTo>
                  <a:lnTo>
                    <a:pt x="167706" y="210185"/>
                  </a:lnTo>
                  <a:lnTo>
                    <a:pt x="167741" y="207860"/>
                  </a:lnTo>
                  <a:lnTo>
                    <a:pt x="167770" y="205547"/>
                  </a:lnTo>
                  <a:lnTo>
                    <a:pt x="167793" y="203258"/>
                  </a:lnTo>
                  <a:lnTo>
                    <a:pt x="167811" y="200992"/>
                  </a:lnTo>
                  <a:lnTo>
                    <a:pt x="167828" y="198751"/>
                  </a:lnTo>
                  <a:lnTo>
                    <a:pt x="167834" y="196533"/>
                  </a:lnTo>
                  <a:lnTo>
                    <a:pt x="167840" y="194328"/>
                  </a:lnTo>
                  <a:lnTo>
                    <a:pt x="167840" y="192159"/>
                  </a:lnTo>
                  <a:lnTo>
                    <a:pt x="167840" y="190013"/>
                  </a:lnTo>
                  <a:lnTo>
                    <a:pt x="167834" y="187904"/>
                  </a:lnTo>
                  <a:lnTo>
                    <a:pt x="167822" y="185818"/>
                  </a:lnTo>
                  <a:lnTo>
                    <a:pt x="167811" y="183756"/>
                  </a:lnTo>
                  <a:lnTo>
                    <a:pt x="167770" y="179741"/>
                  </a:lnTo>
                  <a:lnTo>
                    <a:pt x="167724" y="175858"/>
                  </a:lnTo>
                  <a:lnTo>
                    <a:pt x="167660" y="172118"/>
                  </a:lnTo>
                  <a:lnTo>
                    <a:pt x="167590" y="168522"/>
                  </a:lnTo>
                  <a:lnTo>
                    <a:pt x="167515" y="165094"/>
                  </a:lnTo>
                  <a:lnTo>
                    <a:pt x="167433" y="161822"/>
                  </a:lnTo>
                  <a:lnTo>
                    <a:pt x="167352" y="158730"/>
                  </a:lnTo>
                  <a:lnTo>
                    <a:pt x="167265" y="155817"/>
                  </a:lnTo>
                  <a:lnTo>
                    <a:pt x="167172" y="153096"/>
                  </a:lnTo>
                  <a:lnTo>
                    <a:pt x="167085" y="150579"/>
                  </a:lnTo>
                  <a:lnTo>
                    <a:pt x="166998" y="148266"/>
                  </a:lnTo>
                  <a:lnTo>
                    <a:pt x="166911" y="146181"/>
                  </a:lnTo>
                  <a:lnTo>
                    <a:pt x="166836" y="144311"/>
                  </a:lnTo>
                  <a:lnTo>
                    <a:pt x="166761" y="142681"/>
                  </a:lnTo>
                  <a:lnTo>
                    <a:pt x="166697" y="141278"/>
                  </a:lnTo>
                  <a:lnTo>
                    <a:pt x="166598" y="139265"/>
                  </a:lnTo>
                  <a:lnTo>
                    <a:pt x="166546" y="138306"/>
                  </a:lnTo>
                  <a:lnTo>
                    <a:pt x="166523" y="137970"/>
                  </a:lnTo>
                  <a:lnTo>
                    <a:pt x="166494" y="137635"/>
                  </a:lnTo>
                  <a:lnTo>
                    <a:pt x="166465" y="137311"/>
                  </a:lnTo>
                  <a:lnTo>
                    <a:pt x="166424" y="136987"/>
                  </a:lnTo>
                  <a:lnTo>
                    <a:pt x="166378" y="136676"/>
                  </a:lnTo>
                  <a:lnTo>
                    <a:pt x="166326" y="136364"/>
                  </a:lnTo>
                  <a:lnTo>
                    <a:pt x="166267" y="136052"/>
                  </a:lnTo>
                  <a:lnTo>
                    <a:pt x="166204" y="135753"/>
                  </a:lnTo>
                  <a:lnTo>
                    <a:pt x="166134" y="135453"/>
                  </a:lnTo>
                  <a:lnTo>
                    <a:pt x="166059" y="135165"/>
                  </a:lnTo>
                  <a:lnTo>
                    <a:pt x="165977" y="134890"/>
                  </a:lnTo>
                  <a:lnTo>
                    <a:pt x="165896" y="134614"/>
                  </a:lnTo>
                  <a:lnTo>
                    <a:pt x="165803" y="134350"/>
                  </a:lnTo>
                  <a:lnTo>
                    <a:pt x="165711" y="134087"/>
                  </a:lnTo>
                  <a:lnTo>
                    <a:pt x="165612" y="133835"/>
                  </a:lnTo>
                  <a:lnTo>
                    <a:pt x="165508" y="133595"/>
                  </a:lnTo>
                  <a:lnTo>
                    <a:pt x="165403" y="133356"/>
                  </a:lnTo>
                  <a:lnTo>
                    <a:pt x="165287" y="133128"/>
                  </a:lnTo>
                  <a:lnTo>
                    <a:pt x="165171" y="132912"/>
                  </a:lnTo>
                  <a:lnTo>
                    <a:pt x="165055" y="132696"/>
                  </a:lnTo>
                  <a:lnTo>
                    <a:pt x="164927" y="132505"/>
                  </a:lnTo>
                  <a:lnTo>
                    <a:pt x="164800" y="132313"/>
                  </a:lnTo>
                  <a:lnTo>
                    <a:pt x="164666" y="132133"/>
                  </a:lnTo>
                  <a:lnTo>
                    <a:pt x="164533" y="131965"/>
                  </a:lnTo>
                  <a:lnTo>
                    <a:pt x="164394" y="131809"/>
                  </a:lnTo>
                  <a:lnTo>
                    <a:pt x="164249" y="131654"/>
                  </a:lnTo>
                  <a:lnTo>
                    <a:pt x="164104" y="131522"/>
                  </a:lnTo>
                  <a:lnTo>
                    <a:pt x="163959" y="131390"/>
                  </a:lnTo>
                  <a:lnTo>
                    <a:pt x="163808" y="131282"/>
                  </a:lnTo>
                  <a:lnTo>
                    <a:pt x="163651" y="131174"/>
                  </a:lnTo>
                  <a:lnTo>
                    <a:pt x="163495" y="131090"/>
                  </a:lnTo>
                  <a:lnTo>
                    <a:pt x="163332" y="131006"/>
                  </a:lnTo>
                  <a:lnTo>
                    <a:pt x="162891" y="130827"/>
                  </a:lnTo>
                  <a:lnTo>
                    <a:pt x="161882" y="130407"/>
                  </a:lnTo>
                  <a:lnTo>
                    <a:pt x="161174" y="130119"/>
                  </a:lnTo>
                  <a:lnTo>
                    <a:pt x="160333" y="129796"/>
                  </a:lnTo>
                  <a:lnTo>
                    <a:pt x="159370" y="129424"/>
                  </a:lnTo>
                  <a:lnTo>
                    <a:pt x="158280" y="129017"/>
                  </a:lnTo>
                  <a:lnTo>
                    <a:pt x="158245" y="126895"/>
                  </a:lnTo>
                  <a:lnTo>
                    <a:pt x="158198" y="124606"/>
                  </a:lnTo>
                  <a:lnTo>
                    <a:pt x="158140" y="122149"/>
                  </a:lnTo>
                  <a:lnTo>
                    <a:pt x="158071" y="119560"/>
                  </a:lnTo>
                  <a:lnTo>
                    <a:pt x="157984" y="116863"/>
                  </a:lnTo>
                  <a:lnTo>
                    <a:pt x="157932" y="115497"/>
                  </a:lnTo>
                  <a:lnTo>
                    <a:pt x="157879" y="114106"/>
                  </a:lnTo>
                  <a:lnTo>
                    <a:pt x="157816" y="112716"/>
                  </a:lnTo>
                  <a:lnTo>
                    <a:pt x="157752" y="111301"/>
                  </a:lnTo>
                  <a:lnTo>
                    <a:pt x="157688" y="109899"/>
                  </a:lnTo>
                  <a:lnTo>
                    <a:pt x="157612" y="108485"/>
                  </a:lnTo>
                  <a:lnTo>
                    <a:pt x="157612" y="108485"/>
                  </a:lnTo>
                  <a:lnTo>
                    <a:pt x="159388" y="109312"/>
                  </a:lnTo>
                  <a:lnTo>
                    <a:pt x="161174" y="110151"/>
                  </a:lnTo>
                  <a:lnTo>
                    <a:pt x="161290" y="110199"/>
                  </a:lnTo>
                  <a:lnTo>
                    <a:pt x="161406" y="110247"/>
                  </a:lnTo>
                  <a:lnTo>
                    <a:pt x="161644" y="110319"/>
                  </a:lnTo>
                  <a:lnTo>
                    <a:pt x="161876" y="110355"/>
                  </a:lnTo>
                  <a:lnTo>
                    <a:pt x="162114" y="110367"/>
                  </a:lnTo>
                  <a:lnTo>
                    <a:pt x="162346" y="110343"/>
                  </a:lnTo>
                  <a:lnTo>
                    <a:pt x="162578" y="110295"/>
                  </a:lnTo>
                  <a:lnTo>
                    <a:pt x="162810" y="110223"/>
                  </a:lnTo>
                  <a:lnTo>
                    <a:pt x="163036" y="110127"/>
                  </a:lnTo>
                  <a:lnTo>
                    <a:pt x="163263" y="109995"/>
                  </a:lnTo>
                  <a:lnTo>
                    <a:pt x="163483" y="109851"/>
                  </a:lnTo>
                  <a:lnTo>
                    <a:pt x="163703" y="109671"/>
                  </a:lnTo>
                  <a:lnTo>
                    <a:pt x="163918" y="109468"/>
                  </a:lnTo>
                  <a:lnTo>
                    <a:pt x="164121" y="109228"/>
                  </a:lnTo>
                  <a:lnTo>
                    <a:pt x="164324" y="108976"/>
                  </a:lnTo>
                  <a:lnTo>
                    <a:pt x="164516" y="108701"/>
                  </a:lnTo>
                  <a:lnTo>
                    <a:pt x="164614" y="108545"/>
                  </a:lnTo>
                  <a:lnTo>
                    <a:pt x="164707" y="108389"/>
                  </a:lnTo>
                  <a:lnTo>
                    <a:pt x="164794" y="108233"/>
                  </a:lnTo>
                  <a:lnTo>
                    <a:pt x="164887" y="108065"/>
                  </a:lnTo>
                  <a:lnTo>
                    <a:pt x="165049" y="107718"/>
                  </a:lnTo>
                  <a:lnTo>
                    <a:pt x="165212" y="107346"/>
                  </a:lnTo>
                  <a:lnTo>
                    <a:pt x="165357" y="106975"/>
                  </a:lnTo>
                  <a:lnTo>
                    <a:pt x="165490" y="106579"/>
                  </a:lnTo>
                  <a:lnTo>
                    <a:pt x="165612" y="106160"/>
                  </a:lnTo>
                  <a:lnTo>
                    <a:pt x="165722" y="105740"/>
                  </a:lnTo>
                  <a:lnTo>
                    <a:pt x="165821" y="105309"/>
                  </a:lnTo>
                  <a:lnTo>
                    <a:pt x="165914" y="104853"/>
                  </a:lnTo>
                  <a:lnTo>
                    <a:pt x="165983" y="104398"/>
                  </a:lnTo>
                  <a:lnTo>
                    <a:pt x="166047" y="103930"/>
                  </a:lnTo>
                  <a:lnTo>
                    <a:pt x="166099" y="103463"/>
                  </a:lnTo>
                  <a:lnTo>
                    <a:pt x="166134" y="102983"/>
                  </a:lnTo>
                  <a:lnTo>
                    <a:pt x="166157" y="102492"/>
                  </a:lnTo>
                  <a:lnTo>
                    <a:pt x="166163" y="102000"/>
                  </a:lnTo>
                  <a:lnTo>
                    <a:pt x="166163" y="101761"/>
                  </a:lnTo>
                  <a:lnTo>
                    <a:pt x="166163" y="101509"/>
                  </a:lnTo>
                  <a:lnTo>
                    <a:pt x="166117" y="99915"/>
                  </a:lnTo>
                  <a:lnTo>
                    <a:pt x="166059" y="98333"/>
                  </a:lnTo>
                  <a:lnTo>
                    <a:pt x="165989" y="96763"/>
                  </a:lnTo>
                  <a:lnTo>
                    <a:pt x="165908" y="95192"/>
                  </a:lnTo>
                  <a:lnTo>
                    <a:pt x="165815" y="93634"/>
                  </a:lnTo>
                  <a:lnTo>
                    <a:pt x="165705" y="92076"/>
                  </a:lnTo>
                  <a:lnTo>
                    <a:pt x="165589" y="90542"/>
                  </a:lnTo>
                  <a:lnTo>
                    <a:pt x="165455" y="89008"/>
                  </a:lnTo>
                  <a:lnTo>
                    <a:pt x="165310" y="87473"/>
                  </a:lnTo>
                  <a:lnTo>
                    <a:pt x="165154" y="85963"/>
                  </a:lnTo>
                  <a:lnTo>
                    <a:pt x="164991" y="84453"/>
                  </a:lnTo>
                  <a:lnTo>
                    <a:pt x="164806" y="82955"/>
                  </a:lnTo>
                  <a:lnTo>
                    <a:pt x="164614" y="81469"/>
                  </a:lnTo>
                  <a:lnTo>
                    <a:pt x="164411" y="79982"/>
                  </a:lnTo>
                  <a:lnTo>
                    <a:pt x="164197" y="78520"/>
                  </a:lnTo>
                  <a:lnTo>
                    <a:pt x="163965" y="77058"/>
                  </a:lnTo>
                  <a:lnTo>
                    <a:pt x="163727" y="75607"/>
                  </a:lnTo>
                  <a:lnTo>
                    <a:pt x="163471" y="74157"/>
                  </a:lnTo>
                  <a:lnTo>
                    <a:pt x="163210" y="72731"/>
                  </a:lnTo>
                  <a:lnTo>
                    <a:pt x="162932" y="71304"/>
                  </a:lnTo>
                  <a:lnTo>
                    <a:pt x="162648" y="69902"/>
                  </a:lnTo>
                  <a:lnTo>
                    <a:pt x="162346" y="68500"/>
                  </a:lnTo>
                  <a:lnTo>
                    <a:pt x="162033" y="67109"/>
                  </a:lnTo>
                  <a:lnTo>
                    <a:pt x="161714" y="65731"/>
                  </a:lnTo>
                  <a:lnTo>
                    <a:pt x="161377" y="64353"/>
                  </a:lnTo>
                  <a:lnTo>
                    <a:pt x="161029" y="62998"/>
                  </a:lnTo>
                  <a:lnTo>
                    <a:pt x="160675" y="61644"/>
                  </a:lnTo>
                  <a:lnTo>
                    <a:pt x="160304" y="60313"/>
                  </a:lnTo>
                  <a:lnTo>
                    <a:pt x="159921" y="58983"/>
                  </a:lnTo>
                  <a:lnTo>
                    <a:pt x="159533" y="57676"/>
                  </a:lnTo>
                  <a:lnTo>
                    <a:pt x="159127" y="56370"/>
                  </a:lnTo>
                  <a:lnTo>
                    <a:pt x="158715" y="55076"/>
                  </a:lnTo>
                  <a:lnTo>
                    <a:pt x="158285" y="53793"/>
                  </a:lnTo>
                  <a:lnTo>
                    <a:pt x="157850" y="52534"/>
                  </a:lnTo>
                  <a:lnTo>
                    <a:pt x="157398" y="51276"/>
                  </a:lnTo>
                  <a:lnTo>
                    <a:pt x="156940" y="50029"/>
                  </a:lnTo>
                  <a:lnTo>
                    <a:pt x="156470" y="48795"/>
                  </a:lnTo>
                  <a:lnTo>
                    <a:pt x="155988" y="47572"/>
                  </a:lnTo>
                  <a:lnTo>
                    <a:pt x="155495" y="46374"/>
                  </a:lnTo>
                  <a:lnTo>
                    <a:pt x="154990" y="45175"/>
                  </a:lnTo>
                  <a:lnTo>
                    <a:pt x="154474" y="43989"/>
                  </a:lnTo>
                  <a:lnTo>
                    <a:pt x="153946" y="42826"/>
                  </a:lnTo>
                  <a:lnTo>
                    <a:pt x="153413" y="41663"/>
                  </a:lnTo>
                  <a:lnTo>
                    <a:pt x="152861" y="40525"/>
                  </a:lnTo>
                  <a:lnTo>
                    <a:pt x="152305" y="39386"/>
                  </a:lnTo>
                  <a:lnTo>
                    <a:pt x="151736" y="38271"/>
                  </a:lnTo>
                  <a:lnTo>
                    <a:pt x="151150" y="37169"/>
                  </a:lnTo>
                  <a:lnTo>
                    <a:pt x="150564" y="36078"/>
                  </a:lnTo>
                  <a:lnTo>
                    <a:pt x="149961" y="34999"/>
                  </a:lnTo>
                  <a:lnTo>
                    <a:pt x="149346" y="33932"/>
                  </a:lnTo>
                  <a:lnTo>
                    <a:pt x="148725" y="32890"/>
                  </a:lnTo>
                  <a:lnTo>
                    <a:pt x="148093" y="31847"/>
                  </a:lnTo>
                  <a:lnTo>
                    <a:pt x="147443" y="30828"/>
                  </a:lnTo>
                  <a:lnTo>
                    <a:pt x="146794" y="29821"/>
                  </a:lnTo>
                  <a:lnTo>
                    <a:pt x="146127" y="28826"/>
                  </a:lnTo>
                  <a:lnTo>
                    <a:pt x="145454" y="27843"/>
                  </a:lnTo>
                  <a:lnTo>
                    <a:pt x="144763" y="26885"/>
                  </a:lnTo>
                  <a:lnTo>
                    <a:pt x="144067" y="25926"/>
                  </a:lnTo>
                  <a:lnTo>
                    <a:pt x="143360" y="24991"/>
                  </a:lnTo>
                  <a:lnTo>
                    <a:pt x="142646" y="24080"/>
                  </a:lnTo>
                  <a:lnTo>
                    <a:pt x="141921" y="23169"/>
                  </a:lnTo>
                  <a:lnTo>
                    <a:pt x="141178" y="22282"/>
                  </a:lnTo>
                  <a:lnTo>
                    <a:pt x="140436" y="21407"/>
                  </a:lnTo>
                  <a:lnTo>
                    <a:pt x="139676" y="20544"/>
                  </a:lnTo>
                  <a:lnTo>
                    <a:pt x="139084" y="19897"/>
                  </a:lnTo>
                  <a:lnTo>
                    <a:pt x="138487" y="19250"/>
                  </a:lnTo>
                  <a:lnTo>
                    <a:pt x="137883" y="18614"/>
                  </a:lnTo>
                  <a:lnTo>
                    <a:pt x="137280" y="17991"/>
                  </a:lnTo>
                  <a:lnTo>
                    <a:pt x="136671" y="17380"/>
                  </a:lnTo>
                  <a:lnTo>
                    <a:pt x="136056" y="16780"/>
                  </a:lnTo>
                  <a:lnTo>
                    <a:pt x="135441" y="16193"/>
                  </a:lnTo>
                  <a:lnTo>
                    <a:pt x="134821" y="15606"/>
                  </a:lnTo>
                  <a:lnTo>
                    <a:pt x="134194" y="15043"/>
                  </a:lnTo>
                  <a:lnTo>
                    <a:pt x="133568" y="14479"/>
                  </a:lnTo>
                  <a:lnTo>
                    <a:pt x="132929" y="13928"/>
                  </a:lnTo>
                  <a:lnTo>
                    <a:pt x="132297" y="13388"/>
                  </a:lnTo>
                  <a:lnTo>
                    <a:pt x="131653" y="12861"/>
                  </a:lnTo>
                  <a:lnTo>
                    <a:pt x="131015" y="12346"/>
                  </a:lnTo>
                  <a:lnTo>
                    <a:pt x="130365" y="11842"/>
                  </a:lnTo>
                  <a:lnTo>
                    <a:pt x="129716" y="11351"/>
                  </a:lnTo>
                  <a:lnTo>
                    <a:pt x="129060" y="10859"/>
                  </a:lnTo>
                  <a:lnTo>
                    <a:pt x="128405" y="10392"/>
                  </a:lnTo>
                  <a:lnTo>
                    <a:pt x="127743" y="9925"/>
                  </a:lnTo>
                  <a:lnTo>
                    <a:pt x="127082" y="9469"/>
                  </a:lnTo>
                  <a:lnTo>
                    <a:pt x="126415" y="9038"/>
                  </a:lnTo>
                  <a:lnTo>
                    <a:pt x="125748" y="8606"/>
                  </a:lnTo>
                  <a:lnTo>
                    <a:pt x="125075" y="8175"/>
                  </a:lnTo>
                  <a:lnTo>
                    <a:pt x="124402" y="7767"/>
                  </a:lnTo>
                  <a:lnTo>
                    <a:pt x="123729" y="7372"/>
                  </a:lnTo>
                  <a:lnTo>
                    <a:pt x="123045" y="6976"/>
                  </a:lnTo>
                  <a:lnTo>
                    <a:pt x="122366" y="6604"/>
                  </a:lnTo>
                  <a:lnTo>
                    <a:pt x="121681" y="6233"/>
                  </a:lnTo>
                  <a:lnTo>
                    <a:pt x="120991" y="5873"/>
                  </a:lnTo>
                  <a:lnTo>
                    <a:pt x="120307" y="5526"/>
                  </a:lnTo>
                  <a:lnTo>
                    <a:pt x="119610" y="5190"/>
                  </a:lnTo>
                  <a:lnTo>
                    <a:pt x="118920" y="4866"/>
                  </a:lnTo>
                  <a:lnTo>
                    <a:pt x="118224" y="4555"/>
                  </a:lnTo>
                  <a:lnTo>
                    <a:pt x="117522" y="4243"/>
                  </a:lnTo>
                  <a:lnTo>
                    <a:pt x="116826" y="3956"/>
                  </a:lnTo>
                  <a:lnTo>
                    <a:pt x="116124" y="3668"/>
                  </a:lnTo>
                  <a:lnTo>
                    <a:pt x="115422" y="3392"/>
                  </a:lnTo>
                  <a:lnTo>
                    <a:pt x="114714" y="3129"/>
                  </a:lnTo>
                  <a:lnTo>
                    <a:pt x="114007" y="2877"/>
                  </a:lnTo>
                  <a:lnTo>
                    <a:pt x="113299" y="2637"/>
                  </a:lnTo>
                  <a:lnTo>
                    <a:pt x="112585" y="2409"/>
                  </a:lnTo>
                  <a:lnTo>
                    <a:pt x="111878" y="2194"/>
                  </a:lnTo>
                  <a:lnTo>
                    <a:pt x="111164" y="1978"/>
                  </a:lnTo>
                  <a:lnTo>
                    <a:pt x="110451" y="1786"/>
                  </a:lnTo>
                  <a:lnTo>
                    <a:pt x="109731" y="1594"/>
                  </a:lnTo>
                  <a:lnTo>
                    <a:pt x="109018" y="1415"/>
                  </a:lnTo>
                  <a:lnTo>
                    <a:pt x="108299" y="1247"/>
                  </a:lnTo>
                  <a:lnTo>
                    <a:pt x="107579" y="1091"/>
                  </a:lnTo>
                  <a:lnTo>
                    <a:pt x="106860" y="947"/>
                  </a:lnTo>
                  <a:lnTo>
                    <a:pt x="106141" y="803"/>
                  </a:lnTo>
                  <a:lnTo>
                    <a:pt x="105415" y="683"/>
                  </a:lnTo>
                  <a:lnTo>
                    <a:pt x="104696" y="564"/>
                  </a:lnTo>
                  <a:lnTo>
                    <a:pt x="103971" y="468"/>
                  </a:lnTo>
                  <a:lnTo>
                    <a:pt x="103246" y="372"/>
                  </a:lnTo>
                  <a:lnTo>
                    <a:pt x="102521" y="288"/>
                  </a:lnTo>
                  <a:lnTo>
                    <a:pt x="101796" y="216"/>
                  </a:lnTo>
                  <a:lnTo>
                    <a:pt x="101071" y="156"/>
                  </a:lnTo>
                  <a:lnTo>
                    <a:pt x="100345" y="96"/>
                  </a:lnTo>
                  <a:lnTo>
                    <a:pt x="99620" y="60"/>
                  </a:lnTo>
                  <a:lnTo>
                    <a:pt x="98895" y="24"/>
                  </a:lnTo>
                  <a:lnTo>
                    <a:pt x="98170" y="12"/>
                  </a:lnTo>
                  <a:lnTo>
                    <a:pt x="9744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4"/>
            <p:cNvSpPr/>
            <p:nvPr/>
          </p:nvSpPr>
          <p:spPr>
            <a:xfrm>
              <a:off x="-3347375" y="-14160875"/>
              <a:ext cx="4628450" cy="14399000"/>
            </a:xfrm>
            <a:custGeom>
              <a:avLst/>
              <a:gdLst/>
              <a:ahLst/>
              <a:cxnLst/>
              <a:rect l="l" t="t" r="r" b="b"/>
              <a:pathLst>
                <a:path w="185138" h="575960" fill="none" extrusionOk="0">
                  <a:moveTo>
                    <a:pt x="183566" y="460356"/>
                  </a:moveTo>
                  <a:lnTo>
                    <a:pt x="183566" y="460356"/>
                  </a:lnTo>
                  <a:lnTo>
                    <a:pt x="182881" y="459265"/>
                  </a:lnTo>
                  <a:lnTo>
                    <a:pt x="182180" y="458198"/>
                  </a:lnTo>
                  <a:lnTo>
                    <a:pt x="181466" y="457132"/>
                  </a:lnTo>
                  <a:lnTo>
                    <a:pt x="180741" y="456089"/>
                  </a:lnTo>
                  <a:lnTo>
                    <a:pt x="179998" y="455058"/>
                  </a:lnTo>
                  <a:lnTo>
                    <a:pt x="179238" y="454039"/>
                  </a:lnTo>
                  <a:lnTo>
                    <a:pt x="178473" y="453032"/>
                  </a:lnTo>
                  <a:lnTo>
                    <a:pt x="177684" y="452037"/>
                  </a:lnTo>
                  <a:lnTo>
                    <a:pt x="176883" y="451055"/>
                  </a:lnTo>
                  <a:lnTo>
                    <a:pt x="176065" y="450084"/>
                  </a:lnTo>
                  <a:lnTo>
                    <a:pt x="175236" y="449125"/>
                  </a:lnTo>
                  <a:lnTo>
                    <a:pt x="174389" y="448178"/>
                  </a:lnTo>
                  <a:lnTo>
                    <a:pt x="173524" y="447243"/>
                  </a:lnTo>
                  <a:lnTo>
                    <a:pt x="172643" y="446320"/>
                  </a:lnTo>
                  <a:lnTo>
                    <a:pt x="171744" y="445397"/>
                  </a:lnTo>
                  <a:lnTo>
                    <a:pt x="170833" y="444498"/>
                  </a:lnTo>
                  <a:lnTo>
                    <a:pt x="170833" y="444498"/>
                  </a:lnTo>
                  <a:lnTo>
                    <a:pt x="170972" y="443623"/>
                  </a:lnTo>
                  <a:lnTo>
                    <a:pt x="171111" y="442760"/>
                  </a:lnTo>
                  <a:lnTo>
                    <a:pt x="171245" y="441885"/>
                  </a:lnTo>
                  <a:lnTo>
                    <a:pt x="171372" y="441022"/>
                  </a:lnTo>
                  <a:lnTo>
                    <a:pt x="171500" y="440147"/>
                  </a:lnTo>
                  <a:lnTo>
                    <a:pt x="171622" y="439284"/>
                  </a:lnTo>
                  <a:lnTo>
                    <a:pt x="171738" y="438409"/>
                  </a:lnTo>
                  <a:lnTo>
                    <a:pt x="171848" y="437535"/>
                  </a:lnTo>
                  <a:lnTo>
                    <a:pt x="171958" y="436660"/>
                  </a:lnTo>
                  <a:lnTo>
                    <a:pt x="172063" y="435785"/>
                  </a:lnTo>
                  <a:lnTo>
                    <a:pt x="172161" y="434922"/>
                  </a:lnTo>
                  <a:lnTo>
                    <a:pt x="172254" y="434047"/>
                  </a:lnTo>
                  <a:lnTo>
                    <a:pt x="172347" y="433172"/>
                  </a:lnTo>
                  <a:lnTo>
                    <a:pt x="172434" y="432297"/>
                  </a:lnTo>
                  <a:lnTo>
                    <a:pt x="172521" y="431422"/>
                  </a:lnTo>
                  <a:lnTo>
                    <a:pt x="172602" y="430559"/>
                  </a:lnTo>
                  <a:lnTo>
                    <a:pt x="172678" y="429684"/>
                  </a:lnTo>
                  <a:lnTo>
                    <a:pt x="172753" y="428809"/>
                  </a:lnTo>
                  <a:lnTo>
                    <a:pt x="172817" y="427934"/>
                  </a:lnTo>
                  <a:lnTo>
                    <a:pt x="172886" y="427071"/>
                  </a:lnTo>
                  <a:lnTo>
                    <a:pt x="173008" y="425333"/>
                  </a:lnTo>
                  <a:lnTo>
                    <a:pt x="173113" y="423595"/>
                  </a:lnTo>
                  <a:lnTo>
                    <a:pt x="173205" y="421869"/>
                  </a:lnTo>
                  <a:lnTo>
                    <a:pt x="173287" y="420143"/>
                  </a:lnTo>
                  <a:lnTo>
                    <a:pt x="173350" y="418429"/>
                  </a:lnTo>
                  <a:lnTo>
                    <a:pt x="173408" y="416715"/>
                  </a:lnTo>
                  <a:lnTo>
                    <a:pt x="173449" y="415001"/>
                  </a:lnTo>
                  <a:lnTo>
                    <a:pt x="173484" y="413311"/>
                  </a:lnTo>
                  <a:lnTo>
                    <a:pt x="173501" y="411621"/>
                  </a:lnTo>
                  <a:lnTo>
                    <a:pt x="173513" y="409943"/>
                  </a:lnTo>
                  <a:lnTo>
                    <a:pt x="173507" y="408265"/>
                  </a:lnTo>
                  <a:lnTo>
                    <a:pt x="173495" y="406611"/>
                  </a:lnTo>
                  <a:lnTo>
                    <a:pt x="173478" y="404969"/>
                  </a:lnTo>
                  <a:lnTo>
                    <a:pt x="173443" y="403327"/>
                  </a:lnTo>
                  <a:lnTo>
                    <a:pt x="173403" y="401709"/>
                  </a:lnTo>
                  <a:lnTo>
                    <a:pt x="173356" y="400102"/>
                  </a:lnTo>
                  <a:lnTo>
                    <a:pt x="173298" y="398496"/>
                  </a:lnTo>
                  <a:lnTo>
                    <a:pt x="173234" y="396926"/>
                  </a:lnTo>
                  <a:lnTo>
                    <a:pt x="173159" y="395356"/>
                  </a:lnTo>
                  <a:lnTo>
                    <a:pt x="173078" y="393810"/>
                  </a:lnTo>
                  <a:lnTo>
                    <a:pt x="172997" y="392276"/>
                  </a:lnTo>
                  <a:lnTo>
                    <a:pt x="172898" y="390765"/>
                  </a:lnTo>
                  <a:lnTo>
                    <a:pt x="172799" y="389267"/>
                  </a:lnTo>
                  <a:lnTo>
                    <a:pt x="172695" y="387793"/>
                  </a:lnTo>
                  <a:lnTo>
                    <a:pt x="172585" y="386343"/>
                  </a:lnTo>
                  <a:lnTo>
                    <a:pt x="172469" y="384904"/>
                  </a:lnTo>
                  <a:lnTo>
                    <a:pt x="172353" y="383490"/>
                  </a:lnTo>
                  <a:lnTo>
                    <a:pt x="172225" y="382100"/>
                  </a:lnTo>
                  <a:lnTo>
                    <a:pt x="172097" y="380721"/>
                  </a:lnTo>
                  <a:lnTo>
                    <a:pt x="171970" y="379379"/>
                  </a:lnTo>
                  <a:lnTo>
                    <a:pt x="171831" y="378060"/>
                  </a:lnTo>
                  <a:lnTo>
                    <a:pt x="171697" y="376766"/>
                  </a:lnTo>
                  <a:lnTo>
                    <a:pt x="171558" y="375483"/>
                  </a:lnTo>
                  <a:lnTo>
                    <a:pt x="171413" y="374237"/>
                  </a:lnTo>
                  <a:lnTo>
                    <a:pt x="171274" y="373026"/>
                  </a:lnTo>
                  <a:lnTo>
                    <a:pt x="171129" y="371828"/>
                  </a:lnTo>
                  <a:lnTo>
                    <a:pt x="170984" y="370665"/>
                  </a:lnTo>
                  <a:lnTo>
                    <a:pt x="170839" y="369538"/>
                  </a:lnTo>
                  <a:lnTo>
                    <a:pt x="170688" y="368424"/>
                  </a:lnTo>
                  <a:lnTo>
                    <a:pt x="170543" y="367357"/>
                  </a:lnTo>
                  <a:lnTo>
                    <a:pt x="170259" y="365295"/>
                  </a:lnTo>
                  <a:lnTo>
                    <a:pt x="169974" y="363378"/>
                  </a:lnTo>
                  <a:lnTo>
                    <a:pt x="169696" y="361580"/>
                  </a:lnTo>
                  <a:lnTo>
                    <a:pt x="169435" y="359938"/>
                  </a:lnTo>
                  <a:lnTo>
                    <a:pt x="169185" y="358427"/>
                  </a:lnTo>
                  <a:lnTo>
                    <a:pt x="168953" y="357085"/>
                  </a:lnTo>
                  <a:lnTo>
                    <a:pt x="168739" y="355886"/>
                  </a:lnTo>
                  <a:lnTo>
                    <a:pt x="168739" y="355886"/>
                  </a:lnTo>
                  <a:lnTo>
                    <a:pt x="168594" y="354963"/>
                  </a:lnTo>
                  <a:lnTo>
                    <a:pt x="168437" y="354065"/>
                  </a:lnTo>
                  <a:lnTo>
                    <a:pt x="168269" y="353190"/>
                  </a:lnTo>
                  <a:lnTo>
                    <a:pt x="168095" y="352327"/>
                  </a:lnTo>
                  <a:lnTo>
                    <a:pt x="167909" y="351488"/>
                  </a:lnTo>
                  <a:lnTo>
                    <a:pt x="167712" y="350661"/>
                  </a:lnTo>
                  <a:lnTo>
                    <a:pt x="167503" y="349845"/>
                  </a:lnTo>
                  <a:lnTo>
                    <a:pt x="167288" y="349054"/>
                  </a:lnTo>
                  <a:lnTo>
                    <a:pt x="167062" y="348287"/>
                  </a:lnTo>
                  <a:lnTo>
                    <a:pt x="166830" y="347532"/>
                  </a:lnTo>
                  <a:lnTo>
                    <a:pt x="166587" y="346789"/>
                  </a:lnTo>
                  <a:lnTo>
                    <a:pt x="166337" y="346070"/>
                  </a:lnTo>
                  <a:lnTo>
                    <a:pt x="166082" y="345363"/>
                  </a:lnTo>
                  <a:lnTo>
                    <a:pt x="165809" y="344680"/>
                  </a:lnTo>
                  <a:lnTo>
                    <a:pt x="165537" y="344008"/>
                  </a:lnTo>
                  <a:lnTo>
                    <a:pt x="165252" y="343349"/>
                  </a:lnTo>
                  <a:lnTo>
                    <a:pt x="164962" y="342714"/>
                  </a:lnTo>
                  <a:lnTo>
                    <a:pt x="164666" y="342079"/>
                  </a:lnTo>
                  <a:lnTo>
                    <a:pt x="164365" y="341479"/>
                  </a:lnTo>
                  <a:lnTo>
                    <a:pt x="164052" y="340880"/>
                  </a:lnTo>
                  <a:lnTo>
                    <a:pt x="163732" y="340305"/>
                  </a:lnTo>
                  <a:lnTo>
                    <a:pt x="163408" y="339741"/>
                  </a:lnTo>
                  <a:lnTo>
                    <a:pt x="163077" y="339190"/>
                  </a:lnTo>
                  <a:lnTo>
                    <a:pt x="162741" y="338663"/>
                  </a:lnTo>
                  <a:lnTo>
                    <a:pt x="162398" y="338135"/>
                  </a:lnTo>
                  <a:lnTo>
                    <a:pt x="162050" y="337632"/>
                  </a:lnTo>
                  <a:lnTo>
                    <a:pt x="161696" y="337140"/>
                  </a:lnTo>
                  <a:lnTo>
                    <a:pt x="161337" y="336661"/>
                  </a:lnTo>
                  <a:lnTo>
                    <a:pt x="160971" y="336205"/>
                  </a:lnTo>
                  <a:lnTo>
                    <a:pt x="160600" y="335750"/>
                  </a:lnTo>
                  <a:lnTo>
                    <a:pt x="160229" y="335319"/>
                  </a:lnTo>
                  <a:lnTo>
                    <a:pt x="159846" y="334887"/>
                  </a:lnTo>
                  <a:lnTo>
                    <a:pt x="159463" y="334480"/>
                  </a:lnTo>
                  <a:lnTo>
                    <a:pt x="159080" y="334084"/>
                  </a:lnTo>
                  <a:lnTo>
                    <a:pt x="158686" y="333700"/>
                  </a:lnTo>
                  <a:lnTo>
                    <a:pt x="158291" y="333329"/>
                  </a:lnTo>
                  <a:lnTo>
                    <a:pt x="157891" y="332969"/>
                  </a:lnTo>
                  <a:lnTo>
                    <a:pt x="157491" y="332622"/>
                  </a:lnTo>
                  <a:lnTo>
                    <a:pt x="157085" y="332286"/>
                  </a:lnTo>
                  <a:lnTo>
                    <a:pt x="156679" y="331962"/>
                  </a:lnTo>
                  <a:lnTo>
                    <a:pt x="156267" y="331639"/>
                  </a:lnTo>
                  <a:lnTo>
                    <a:pt x="155855" y="331339"/>
                  </a:lnTo>
                  <a:lnTo>
                    <a:pt x="155437" y="331052"/>
                  </a:lnTo>
                  <a:lnTo>
                    <a:pt x="155019" y="330776"/>
                  </a:lnTo>
                  <a:lnTo>
                    <a:pt x="154596" y="330500"/>
                  </a:lnTo>
                  <a:lnTo>
                    <a:pt x="154178" y="330236"/>
                  </a:lnTo>
                  <a:lnTo>
                    <a:pt x="153755" y="329997"/>
                  </a:lnTo>
                  <a:lnTo>
                    <a:pt x="153326" y="329757"/>
                  </a:lnTo>
                  <a:lnTo>
                    <a:pt x="152902" y="329529"/>
                  </a:lnTo>
                  <a:lnTo>
                    <a:pt x="152473" y="329314"/>
                  </a:lnTo>
                  <a:lnTo>
                    <a:pt x="152044" y="329098"/>
                  </a:lnTo>
                  <a:lnTo>
                    <a:pt x="151614" y="328906"/>
                  </a:lnTo>
                  <a:lnTo>
                    <a:pt x="151185" y="328714"/>
                  </a:lnTo>
                  <a:lnTo>
                    <a:pt x="150756" y="328534"/>
                  </a:lnTo>
                  <a:lnTo>
                    <a:pt x="150326" y="328355"/>
                  </a:lnTo>
                  <a:lnTo>
                    <a:pt x="149897" y="328187"/>
                  </a:lnTo>
                  <a:lnTo>
                    <a:pt x="149474" y="328043"/>
                  </a:lnTo>
                  <a:lnTo>
                    <a:pt x="149044" y="327887"/>
                  </a:lnTo>
                  <a:lnTo>
                    <a:pt x="148615" y="327755"/>
                  </a:lnTo>
                  <a:lnTo>
                    <a:pt x="148186" y="327624"/>
                  </a:lnTo>
                  <a:lnTo>
                    <a:pt x="147339" y="327384"/>
                  </a:lnTo>
                  <a:lnTo>
                    <a:pt x="146498" y="327168"/>
                  </a:lnTo>
                  <a:lnTo>
                    <a:pt x="146498" y="327168"/>
                  </a:lnTo>
                  <a:lnTo>
                    <a:pt x="146782" y="326173"/>
                  </a:lnTo>
                  <a:lnTo>
                    <a:pt x="147061" y="325154"/>
                  </a:lnTo>
                  <a:lnTo>
                    <a:pt x="147339" y="324148"/>
                  </a:lnTo>
                  <a:lnTo>
                    <a:pt x="147617" y="323129"/>
                  </a:lnTo>
                  <a:lnTo>
                    <a:pt x="147890" y="322098"/>
                  </a:lnTo>
                  <a:lnTo>
                    <a:pt x="148157" y="321067"/>
                  </a:lnTo>
                  <a:lnTo>
                    <a:pt x="148424" y="320036"/>
                  </a:lnTo>
                  <a:lnTo>
                    <a:pt x="148685" y="318994"/>
                  </a:lnTo>
                  <a:lnTo>
                    <a:pt x="148946" y="317951"/>
                  </a:lnTo>
                  <a:lnTo>
                    <a:pt x="149201" y="316896"/>
                  </a:lnTo>
                  <a:lnTo>
                    <a:pt x="149456" y="315841"/>
                  </a:lnTo>
                  <a:lnTo>
                    <a:pt x="149706" y="314787"/>
                  </a:lnTo>
                  <a:lnTo>
                    <a:pt x="149955" y="313720"/>
                  </a:lnTo>
                  <a:lnTo>
                    <a:pt x="150199" y="312653"/>
                  </a:lnTo>
                  <a:lnTo>
                    <a:pt x="150437" y="311586"/>
                  </a:lnTo>
                  <a:lnTo>
                    <a:pt x="150675" y="310508"/>
                  </a:lnTo>
                  <a:lnTo>
                    <a:pt x="150907" y="309417"/>
                  </a:lnTo>
                  <a:lnTo>
                    <a:pt x="151139" y="308338"/>
                  </a:lnTo>
                  <a:lnTo>
                    <a:pt x="151365" y="307247"/>
                  </a:lnTo>
                  <a:lnTo>
                    <a:pt x="151591" y="306145"/>
                  </a:lnTo>
                  <a:lnTo>
                    <a:pt x="151812" y="305042"/>
                  </a:lnTo>
                  <a:lnTo>
                    <a:pt x="152026" y="303939"/>
                  </a:lnTo>
                  <a:lnTo>
                    <a:pt x="152241" y="302837"/>
                  </a:lnTo>
                  <a:lnTo>
                    <a:pt x="152455" y="301722"/>
                  </a:lnTo>
                  <a:lnTo>
                    <a:pt x="152658" y="300607"/>
                  </a:lnTo>
                  <a:lnTo>
                    <a:pt x="152867" y="299481"/>
                  </a:lnTo>
                  <a:lnTo>
                    <a:pt x="153065" y="298354"/>
                  </a:lnTo>
                  <a:lnTo>
                    <a:pt x="153262" y="297227"/>
                  </a:lnTo>
                  <a:lnTo>
                    <a:pt x="153459" y="296089"/>
                  </a:lnTo>
                  <a:lnTo>
                    <a:pt x="153645" y="294962"/>
                  </a:lnTo>
                  <a:lnTo>
                    <a:pt x="153836" y="293811"/>
                  </a:lnTo>
                  <a:lnTo>
                    <a:pt x="154016" y="292673"/>
                  </a:lnTo>
                  <a:lnTo>
                    <a:pt x="154196" y="291522"/>
                  </a:lnTo>
                  <a:lnTo>
                    <a:pt x="154376" y="290371"/>
                  </a:lnTo>
                  <a:lnTo>
                    <a:pt x="154550" y="289209"/>
                  </a:lnTo>
                  <a:lnTo>
                    <a:pt x="154718" y="288058"/>
                  </a:lnTo>
                  <a:lnTo>
                    <a:pt x="154886" y="286895"/>
                  </a:lnTo>
                  <a:lnTo>
                    <a:pt x="155048" y="285721"/>
                  </a:lnTo>
                  <a:lnTo>
                    <a:pt x="155205" y="284558"/>
                  </a:lnTo>
                  <a:lnTo>
                    <a:pt x="155362" y="283383"/>
                  </a:lnTo>
                  <a:lnTo>
                    <a:pt x="155513" y="282209"/>
                  </a:lnTo>
                  <a:lnTo>
                    <a:pt x="155663" y="281022"/>
                  </a:lnTo>
                  <a:lnTo>
                    <a:pt x="155808" y="279836"/>
                  </a:lnTo>
                  <a:lnTo>
                    <a:pt x="155953" y="278649"/>
                  </a:lnTo>
                  <a:lnTo>
                    <a:pt x="156087" y="277462"/>
                  </a:lnTo>
                  <a:lnTo>
                    <a:pt x="156226" y="276276"/>
                  </a:lnTo>
                  <a:lnTo>
                    <a:pt x="156354" y="275077"/>
                  </a:lnTo>
                  <a:lnTo>
                    <a:pt x="156481" y="273879"/>
                  </a:lnTo>
                  <a:lnTo>
                    <a:pt x="156609" y="272668"/>
                  </a:lnTo>
                  <a:lnTo>
                    <a:pt x="156731" y="271469"/>
                  </a:lnTo>
                  <a:lnTo>
                    <a:pt x="156847" y="270259"/>
                  </a:lnTo>
                  <a:lnTo>
                    <a:pt x="156957" y="269048"/>
                  </a:lnTo>
                  <a:lnTo>
                    <a:pt x="157067" y="267838"/>
                  </a:lnTo>
                  <a:lnTo>
                    <a:pt x="157172" y="266615"/>
                  </a:lnTo>
                  <a:lnTo>
                    <a:pt x="157276" y="265393"/>
                  </a:lnTo>
                  <a:lnTo>
                    <a:pt x="157375" y="264182"/>
                  </a:lnTo>
                  <a:lnTo>
                    <a:pt x="157473" y="262947"/>
                  </a:lnTo>
                  <a:lnTo>
                    <a:pt x="157560" y="261725"/>
                  </a:lnTo>
                  <a:lnTo>
                    <a:pt x="157647" y="260490"/>
                  </a:lnTo>
                  <a:lnTo>
                    <a:pt x="157734" y="259268"/>
                  </a:lnTo>
                  <a:lnTo>
                    <a:pt x="157816" y="258033"/>
                  </a:lnTo>
                  <a:lnTo>
                    <a:pt x="157891" y="256787"/>
                  </a:lnTo>
                  <a:lnTo>
                    <a:pt x="157966" y="255552"/>
                  </a:lnTo>
                  <a:lnTo>
                    <a:pt x="158036" y="254306"/>
                  </a:lnTo>
                  <a:lnTo>
                    <a:pt x="158036" y="254306"/>
                  </a:lnTo>
                  <a:lnTo>
                    <a:pt x="159185" y="253778"/>
                  </a:lnTo>
                  <a:lnTo>
                    <a:pt x="160217" y="253287"/>
                  </a:lnTo>
                  <a:lnTo>
                    <a:pt x="161128" y="252831"/>
                  </a:lnTo>
                  <a:lnTo>
                    <a:pt x="161911" y="252412"/>
                  </a:lnTo>
                  <a:lnTo>
                    <a:pt x="162555" y="252064"/>
                  </a:lnTo>
                  <a:lnTo>
                    <a:pt x="163065" y="251777"/>
                  </a:lnTo>
                  <a:lnTo>
                    <a:pt x="163645" y="251429"/>
                  </a:lnTo>
                  <a:lnTo>
                    <a:pt x="163645" y="251429"/>
                  </a:lnTo>
                  <a:lnTo>
                    <a:pt x="163790" y="251345"/>
                  </a:lnTo>
                  <a:lnTo>
                    <a:pt x="163936" y="251237"/>
                  </a:lnTo>
                  <a:lnTo>
                    <a:pt x="164075" y="251117"/>
                  </a:lnTo>
                  <a:lnTo>
                    <a:pt x="164214" y="250986"/>
                  </a:lnTo>
                  <a:lnTo>
                    <a:pt x="164353" y="250854"/>
                  </a:lnTo>
                  <a:lnTo>
                    <a:pt x="164481" y="250710"/>
                  </a:lnTo>
                  <a:lnTo>
                    <a:pt x="164614" y="250554"/>
                  </a:lnTo>
                  <a:lnTo>
                    <a:pt x="164736" y="250386"/>
                  </a:lnTo>
                  <a:lnTo>
                    <a:pt x="164864" y="250206"/>
                  </a:lnTo>
                  <a:lnTo>
                    <a:pt x="164980" y="250027"/>
                  </a:lnTo>
                  <a:lnTo>
                    <a:pt x="165096" y="249835"/>
                  </a:lnTo>
                  <a:lnTo>
                    <a:pt x="165212" y="249631"/>
                  </a:lnTo>
                  <a:lnTo>
                    <a:pt x="165316" y="249427"/>
                  </a:lnTo>
                  <a:lnTo>
                    <a:pt x="165421" y="249212"/>
                  </a:lnTo>
                  <a:lnTo>
                    <a:pt x="165525" y="248996"/>
                  </a:lnTo>
                  <a:lnTo>
                    <a:pt x="165618" y="248756"/>
                  </a:lnTo>
                  <a:lnTo>
                    <a:pt x="165711" y="248516"/>
                  </a:lnTo>
                  <a:lnTo>
                    <a:pt x="165803" y="248277"/>
                  </a:lnTo>
                  <a:lnTo>
                    <a:pt x="165885" y="248025"/>
                  </a:lnTo>
                  <a:lnTo>
                    <a:pt x="165966" y="247773"/>
                  </a:lnTo>
                  <a:lnTo>
                    <a:pt x="166041" y="247510"/>
                  </a:lnTo>
                  <a:lnTo>
                    <a:pt x="166111" y="247234"/>
                  </a:lnTo>
                  <a:lnTo>
                    <a:pt x="166180" y="246958"/>
                  </a:lnTo>
                  <a:lnTo>
                    <a:pt x="166238" y="246683"/>
                  </a:lnTo>
                  <a:lnTo>
                    <a:pt x="166296" y="246395"/>
                  </a:lnTo>
                  <a:lnTo>
                    <a:pt x="166349" y="246107"/>
                  </a:lnTo>
                  <a:lnTo>
                    <a:pt x="166395" y="245808"/>
                  </a:lnTo>
                  <a:lnTo>
                    <a:pt x="166436" y="245508"/>
                  </a:lnTo>
                  <a:lnTo>
                    <a:pt x="166471" y="245208"/>
                  </a:lnTo>
                  <a:lnTo>
                    <a:pt x="166500" y="244897"/>
                  </a:lnTo>
                  <a:lnTo>
                    <a:pt x="166529" y="244585"/>
                  </a:lnTo>
                  <a:lnTo>
                    <a:pt x="166546" y="244273"/>
                  </a:lnTo>
                  <a:lnTo>
                    <a:pt x="166546" y="244273"/>
                  </a:lnTo>
                  <a:lnTo>
                    <a:pt x="166679" y="241780"/>
                  </a:lnTo>
                  <a:lnTo>
                    <a:pt x="166801" y="239287"/>
                  </a:lnTo>
                  <a:lnTo>
                    <a:pt x="166911" y="236806"/>
                  </a:lnTo>
                  <a:lnTo>
                    <a:pt x="167016" y="234337"/>
                  </a:lnTo>
                  <a:lnTo>
                    <a:pt x="167120" y="231868"/>
                  </a:lnTo>
                  <a:lnTo>
                    <a:pt x="167207" y="229411"/>
                  </a:lnTo>
                  <a:lnTo>
                    <a:pt x="167294" y="226954"/>
                  </a:lnTo>
                  <a:lnTo>
                    <a:pt x="167370" y="224521"/>
                  </a:lnTo>
                  <a:lnTo>
                    <a:pt x="167445" y="222099"/>
                  </a:lnTo>
                  <a:lnTo>
                    <a:pt x="167509" y="219678"/>
                  </a:lnTo>
                  <a:lnTo>
                    <a:pt x="167567" y="217281"/>
                  </a:lnTo>
                  <a:lnTo>
                    <a:pt x="167619" y="214908"/>
                  </a:lnTo>
                  <a:lnTo>
                    <a:pt x="167666" y="212535"/>
                  </a:lnTo>
                  <a:lnTo>
                    <a:pt x="167706" y="210185"/>
                  </a:lnTo>
                  <a:lnTo>
                    <a:pt x="167741" y="207860"/>
                  </a:lnTo>
                  <a:lnTo>
                    <a:pt x="167770" y="205547"/>
                  </a:lnTo>
                  <a:lnTo>
                    <a:pt x="167793" y="203258"/>
                  </a:lnTo>
                  <a:lnTo>
                    <a:pt x="167811" y="200992"/>
                  </a:lnTo>
                  <a:lnTo>
                    <a:pt x="167828" y="198751"/>
                  </a:lnTo>
                  <a:lnTo>
                    <a:pt x="167834" y="196533"/>
                  </a:lnTo>
                  <a:lnTo>
                    <a:pt x="167840" y="194328"/>
                  </a:lnTo>
                  <a:lnTo>
                    <a:pt x="167840" y="192159"/>
                  </a:lnTo>
                  <a:lnTo>
                    <a:pt x="167840" y="190013"/>
                  </a:lnTo>
                  <a:lnTo>
                    <a:pt x="167834" y="187904"/>
                  </a:lnTo>
                  <a:lnTo>
                    <a:pt x="167822" y="185818"/>
                  </a:lnTo>
                  <a:lnTo>
                    <a:pt x="167811" y="183756"/>
                  </a:lnTo>
                  <a:lnTo>
                    <a:pt x="167770" y="179741"/>
                  </a:lnTo>
                  <a:lnTo>
                    <a:pt x="167724" y="175858"/>
                  </a:lnTo>
                  <a:lnTo>
                    <a:pt x="167660" y="172118"/>
                  </a:lnTo>
                  <a:lnTo>
                    <a:pt x="167590" y="168522"/>
                  </a:lnTo>
                  <a:lnTo>
                    <a:pt x="167515" y="165094"/>
                  </a:lnTo>
                  <a:lnTo>
                    <a:pt x="167433" y="161822"/>
                  </a:lnTo>
                  <a:lnTo>
                    <a:pt x="167352" y="158730"/>
                  </a:lnTo>
                  <a:lnTo>
                    <a:pt x="167265" y="155817"/>
                  </a:lnTo>
                  <a:lnTo>
                    <a:pt x="167172" y="153096"/>
                  </a:lnTo>
                  <a:lnTo>
                    <a:pt x="167085" y="150579"/>
                  </a:lnTo>
                  <a:lnTo>
                    <a:pt x="166998" y="148266"/>
                  </a:lnTo>
                  <a:lnTo>
                    <a:pt x="166911" y="146181"/>
                  </a:lnTo>
                  <a:lnTo>
                    <a:pt x="166836" y="144311"/>
                  </a:lnTo>
                  <a:lnTo>
                    <a:pt x="166761" y="142681"/>
                  </a:lnTo>
                  <a:lnTo>
                    <a:pt x="166697" y="141278"/>
                  </a:lnTo>
                  <a:lnTo>
                    <a:pt x="166598" y="139265"/>
                  </a:lnTo>
                  <a:lnTo>
                    <a:pt x="166546" y="138306"/>
                  </a:lnTo>
                  <a:lnTo>
                    <a:pt x="166546" y="138306"/>
                  </a:lnTo>
                  <a:lnTo>
                    <a:pt x="166523" y="137970"/>
                  </a:lnTo>
                  <a:lnTo>
                    <a:pt x="166494" y="137635"/>
                  </a:lnTo>
                  <a:lnTo>
                    <a:pt x="166465" y="137311"/>
                  </a:lnTo>
                  <a:lnTo>
                    <a:pt x="166424" y="136987"/>
                  </a:lnTo>
                  <a:lnTo>
                    <a:pt x="166378" y="136676"/>
                  </a:lnTo>
                  <a:lnTo>
                    <a:pt x="166326" y="136364"/>
                  </a:lnTo>
                  <a:lnTo>
                    <a:pt x="166267" y="136052"/>
                  </a:lnTo>
                  <a:lnTo>
                    <a:pt x="166204" y="135753"/>
                  </a:lnTo>
                  <a:lnTo>
                    <a:pt x="166134" y="135453"/>
                  </a:lnTo>
                  <a:lnTo>
                    <a:pt x="166059" y="135165"/>
                  </a:lnTo>
                  <a:lnTo>
                    <a:pt x="165977" y="134890"/>
                  </a:lnTo>
                  <a:lnTo>
                    <a:pt x="165896" y="134614"/>
                  </a:lnTo>
                  <a:lnTo>
                    <a:pt x="165803" y="134350"/>
                  </a:lnTo>
                  <a:lnTo>
                    <a:pt x="165711" y="134087"/>
                  </a:lnTo>
                  <a:lnTo>
                    <a:pt x="165612" y="133835"/>
                  </a:lnTo>
                  <a:lnTo>
                    <a:pt x="165508" y="133595"/>
                  </a:lnTo>
                  <a:lnTo>
                    <a:pt x="165403" y="133356"/>
                  </a:lnTo>
                  <a:lnTo>
                    <a:pt x="165287" y="133128"/>
                  </a:lnTo>
                  <a:lnTo>
                    <a:pt x="165171" y="132912"/>
                  </a:lnTo>
                  <a:lnTo>
                    <a:pt x="165055" y="132696"/>
                  </a:lnTo>
                  <a:lnTo>
                    <a:pt x="164927" y="132505"/>
                  </a:lnTo>
                  <a:lnTo>
                    <a:pt x="164800" y="132313"/>
                  </a:lnTo>
                  <a:lnTo>
                    <a:pt x="164666" y="132133"/>
                  </a:lnTo>
                  <a:lnTo>
                    <a:pt x="164533" y="131965"/>
                  </a:lnTo>
                  <a:lnTo>
                    <a:pt x="164394" y="131809"/>
                  </a:lnTo>
                  <a:lnTo>
                    <a:pt x="164249" y="131654"/>
                  </a:lnTo>
                  <a:lnTo>
                    <a:pt x="164104" y="131522"/>
                  </a:lnTo>
                  <a:lnTo>
                    <a:pt x="163959" y="131390"/>
                  </a:lnTo>
                  <a:lnTo>
                    <a:pt x="163808" y="131282"/>
                  </a:lnTo>
                  <a:lnTo>
                    <a:pt x="163651" y="131174"/>
                  </a:lnTo>
                  <a:lnTo>
                    <a:pt x="163495" y="131090"/>
                  </a:lnTo>
                  <a:lnTo>
                    <a:pt x="163332" y="131006"/>
                  </a:lnTo>
                  <a:lnTo>
                    <a:pt x="163332" y="131006"/>
                  </a:lnTo>
                  <a:lnTo>
                    <a:pt x="162891" y="130827"/>
                  </a:lnTo>
                  <a:lnTo>
                    <a:pt x="161882" y="130407"/>
                  </a:lnTo>
                  <a:lnTo>
                    <a:pt x="161174" y="130119"/>
                  </a:lnTo>
                  <a:lnTo>
                    <a:pt x="160333" y="129796"/>
                  </a:lnTo>
                  <a:lnTo>
                    <a:pt x="159370" y="129424"/>
                  </a:lnTo>
                  <a:lnTo>
                    <a:pt x="158280" y="129017"/>
                  </a:lnTo>
                  <a:lnTo>
                    <a:pt x="158280" y="129017"/>
                  </a:lnTo>
                  <a:lnTo>
                    <a:pt x="158245" y="126895"/>
                  </a:lnTo>
                  <a:lnTo>
                    <a:pt x="158198" y="124606"/>
                  </a:lnTo>
                  <a:lnTo>
                    <a:pt x="158140" y="122149"/>
                  </a:lnTo>
                  <a:lnTo>
                    <a:pt x="158071" y="119560"/>
                  </a:lnTo>
                  <a:lnTo>
                    <a:pt x="157984" y="116863"/>
                  </a:lnTo>
                  <a:lnTo>
                    <a:pt x="157932" y="115497"/>
                  </a:lnTo>
                  <a:lnTo>
                    <a:pt x="157879" y="114106"/>
                  </a:lnTo>
                  <a:lnTo>
                    <a:pt x="157816" y="112716"/>
                  </a:lnTo>
                  <a:lnTo>
                    <a:pt x="157752" y="111301"/>
                  </a:lnTo>
                  <a:lnTo>
                    <a:pt x="157688" y="109899"/>
                  </a:lnTo>
                  <a:lnTo>
                    <a:pt x="157612" y="108485"/>
                  </a:lnTo>
                  <a:lnTo>
                    <a:pt x="157612" y="108485"/>
                  </a:lnTo>
                  <a:lnTo>
                    <a:pt x="159388" y="109312"/>
                  </a:lnTo>
                  <a:lnTo>
                    <a:pt x="161174" y="110151"/>
                  </a:lnTo>
                  <a:lnTo>
                    <a:pt x="161174" y="110151"/>
                  </a:lnTo>
                  <a:lnTo>
                    <a:pt x="161290" y="110199"/>
                  </a:lnTo>
                  <a:lnTo>
                    <a:pt x="161406" y="110247"/>
                  </a:lnTo>
                  <a:lnTo>
                    <a:pt x="161644" y="110319"/>
                  </a:lnTo>
                  <a:lnTo>
                    <a:pt x="161876" y="110355"/>
                  </a:lnTo>
                  <a:lnTo>
                    <a:pt x="162114" y="110367"/>
                  </a:lnTo>
                  <a:lnTo>
                    <a:pt x="162346" y="110343"/>
                  </a:lnTo>
                  <a:lnTo>
                    <a:pt x="162578" y="110295"/>
                  </a:lnTo>
                  <a:lnTo>
                    <a:pt x="162810" y="110223"/>
                  </a:lnTo>
                  <a:lnTo>
                    <a:pt x="163036" y="110127"/>
                  </a:lnTo>
                  <a:lnTo>
                    <a:pt x="163263" y="109995"/>
                  </a:lnTo>
                  <a:lnTo>
                    <a:pt x="163483" y="109851"/>
                  </a:lnTo>
                  <a:lnTo>
                    <a:pt x="163703" y="109671"/>
                  </a:lnTo>
                  <a:lnTo>
                    <a:pt x="163918" y="109468"/>
                  </a:lnTo>
                  <a:lnTo>
                    <a:pt x="164121" y="109228"/>
                  </a:lnTo>
                  <a:lnTo>
                    <a:pt x="164324" y="108976"/>
                  </a:lnTo>
                  <a:lnTo>
                    <a:pt x="164516" y="108701"/>
                  </a:lnTo>
                  <a:lnTo>
                    <a:pt x="164614" y="108545"/>
                  </a:lnTo>
                  <a:lnTo>
                    <a:pt x="164707" y="108389"/>
                  </a:lnTo>
                  <a:lnTo>
                    <a:pt x="164707" y="108389"/>
                  </a:lnTo>
                  <a:lnTo>
                    <a:pt x="164794" y="108233"/>
                  </a:lnTo>
                  <a:lnTo>
                    <a:pt x="164887" y="108065"/>
                  </a:lnTo>
                  <a:lnTo>
                    <a:pt x="165049" y="107718"/>
                  </a:lnTo>
                  <a:lnTo>
                    <a:pt x="165212" y="107346"/>
                  </a:lnTo>
                  <a:lnTo>
                    <a:pt x="165357" y="106975"/>
                  </a:lnTo>
                  <a:lnTo>
                    <a:pt x="165490" y="106579"/>
                  </a:lnTo>
                  <a:lnTo>
                    <a:pt x="165612" y="106160"/>
                  </a:lnTo>
                  <a:lnTo>
                    <a:pt x="165722" y="105740"/>
                  </a:lnTo>
                  <a:lnTo>
                    <a:pt x="165821" y="105309"/>
                  </a:lnTo>
                  <a:lnTo>
                    <a:pt x="165914" y="104853"/>
                  </a:lnTo>
                  <a:lnTo>
                    <a:pt x="165983" y="104398"/>
                  </a:lnTo>
                  <a:lnTo>
                    <a:pt x="166047" y="103930"/>
                  </a:lnTo>
                  <a:lnTo>
                    <a:pt x="166099" y="103463"/>
                  </a:lnTo>
                  <a:lnTo>
                    <a:pt x="166134" y="102983"/>
                  </a:lnTo>
                  <a:lnTo>
                    <a:pt x="166157" y="102492"/>
                  </a:lnTo>
                  <a:lnTo>
                    <a:pt x="166163" y="102000"/>
                  </a:lnTo>
                  <a:lnTo>
                    <a:pt x="166163" y="101761"/>
                  </a:lnTo>
                  <a:lnTo>
                    <a:pt x="166163" y="101509"/>
                  </a:lnTo>
                  <a:lnTo>
                    <a:pt x="166163" y="101509"/>
                  </a:lnTo>
                  <a:lnTo>
                    <a:pt x="166117" y="99915"/>
                  </a:lnTo>
                  <a:lnTo>
                    <a:pt x="166059" y="98333"/>
                  </a:lnTo>
                  <a:lnTo>
                    <a:pt x="165989" y="96763"/>
                  </a:lnTo>
                  <a:lnTo>
                    <a:pt x="165908" y="95192"/>
                  </a:lnTo>
                  <a:lnTo>
                    <a:pt x="165815" y="93634"/>
                  </a:lnTo>
                  <a:lnTo>
                    <a:pt x="165705" y="92076"/>
                  </a:lnTo>
                  <a:lnTo>
                    <a:pt x="165589" y="90542"/>
                  </a:lnTo>
                  <a:lnTo>
                    <a:pt x="165455" y="89008"/>
                  </a:lnTo>
                  <a:lnTo>
                    <a:pt x="165310" y="87473"/>
                  </a:lnTo>
                  <a:lnTo>
                    <a:pt x="165154" y="85963"/>
                  </a:lnTo>
                  <a:lnTo>
                    <a:pt x="164991" y="84453"/>
                  </a:lnTo>
                  <a:lnTo>
                    <a:pt x="164806" y="82955"/>
                  </a:lnTo>
                  <a:lnTo>
                    <a:pt x="164614" y="81469"/>
                  </a:lnTo>
                  <a:lnTo>
                    <a:pt x="164411" y="79982"/>
                  </a:lnTo>
                  <a:lnTo>
                    <a:pt x="164197" y="78520"/>
                  </a:lnTo>
                  <a:lnTo>
                    <a:pt x="163965" y="77058"/>
                  </a:lnTo>
                  <a:lnTo>
                    <a:pt x="163727" y="75607"/>
                  </a:lnTo>
                  <a:lnTo>
                    <a:pt x="163471" y="74157"/>
                  </a:lnTo>
                  <a:lnTo>
                    <a:pt x="163210" y="72731"/>
                  </a:lnTo>
                  <a:lnTo>
                    <a:pt x="162932" y="71304"/>
                  </a:lnTo>
                  <a:lnTo>
                    <a:pt x="162648" y="69902"/>
                  </a:lnTo>
                  <a:lnTo>
                    <a:pt x="162346" y="68500"/>
                  </a:lnTo>
                  <a:lnTo>
                    <a:pt x="162033" y="67109"/>
                  </a:lnTo>
                  <a:lnTo>
                    <a:pt x="161714" y="65731"/>
                  </a:lnTo>
                  <a:lnTo>
                    <a:pt x="161377" y="64353"/>
                  </a:lnTo>
                  <a:lnTo>
                    <a:pt x="161029" y="62998"/>
                  </a:lnTo>
                  <a:lnTo>
                    <a:pt x="160675" y="61644"/>
                  </a:lnTo>
                  <a:lnTo>
                    <a:pt x="160304" y="60313"/>
                  </a:lnTo>
                  <a:lnTo>
                    <a:pt x="159921" y="58983"/>
                  </a:lnTo>
                  <a:lnTo>
                    <a:pt x="159533" y="57676"/>
                  </a:lnTo>
                  <a:lnTo>
                    <a:pt x="159127" y="56370"/>
                  </a:lnTo>
                  <a:lnTo>
                    <a:pt x="158715" y="55076"/>
                  </a:lnTo>
                  <a:lnTo>
                    <a:pt x="158285" y="53793"/>
                  </a:lnTo>
                  <a:lnTo>
                    <a:pt x="157850" y="52534"/>
                  </a:lnTo>
                  <a:lnTo>
                    <a:pt x="157398" y="51276"/>
                  </a:lnTo>
                  <a:lnTo>
                    <a:pt x="156940" y="50029"/>
                  </a:lnTo>
                  <a:lnTo>
                    <a:pt x="156470" y="48795"/>
                  </a:lnTo>
                  <a:lnTo>
                    <a:pt x="155988" y="47572"/>
                  </a:lnTo>
                  <a:lnTo>
                    <a:pt x="155495" y="46374"/>
                  </a:lnTo>
                  <a:lnTo>
                    <a:pt x="154990" y="45175"/>
                  </a:lnTo>
                  <a:lnTo>
                    <a:pt x="154474" y="43989"/>
                  </a:lnTo>
                  <a:lnTo>
                    <a:pt x="153946" y="42826"/>
                  </a:lnTo>
                  <a:lnTo>
                    <a:pt x="153413" y="41663"/>
                  </a:lnTo>
                  <a:lnTo>
                    <a:pt x="152861" y="40525"/>
                  </a:lnTo>
                  <a:lnTo>
                    <a:pt x="152305" y="39386"/>
                  </a:lnTo>
                  <a:lnTo>
                    <a:pt x="151736" y="38271"/>
                  </a:lnTo>
                  <a:lnTo>
                    <a:pt x="151150" y="37169"/>
                  </a:lnTo>
                  <a:lnTo>
                    <a:pt x="150564" y="36078"/>
                  </a:lnTo>
                  <a:lnTo>
                    <a:pt x="149961" y="34999"/>
                  </a:lnTo>
                  <a:lnTo>
                    <a:pt x="149346" y="33932"/>
                  </a:lnTo>
                  <a:lnTo>
                    <a:pt x="148725" y="32890"/>
                  </a:lnTo>
                  <a:lnTo>
                    <a:pt x="148093" y="31847"/>
                  </a:lnTo>
                  <a:lnTo>
                    <a:pt x="147443" y="30828"/>
                  </a:lnTo>
                  <a:lnTo>
                    <a:pt x="146794" y="29821"/>
                  </a:lnTo>
                  <a:lnTo>
                    <a:pt x="146127" y="28826"/>
                  </a:lnTo>
                  <a:lnTo>
                    <a:pt x="145454" y="27843"/>
                  </a:lnTo>
                  <a:lnTo>
                    <a:pt x="144763" y="26885"/>
                  </a:lnTo>
                  <a:lnTo>
                    <a:pt x="144067" y="25926"/>
                  </a:lnTo>
                  <a:lnTo>
                    <a:pt x="143360" y="24991"/>
                  </a:lnTo>
                  <a:lnTo>
                    <a:pt x="142646" y="24080"/>
                  </a:lnTo>
                  <a:lnTo>
                    <a:pt x="141921" y="23169"/>
                  </a:lnTo>
                  <a:lnTo>
                    <a:pt x="141178" y="22282"/>
                  </a:lnTo>
                  <a:lnTo>
                    <a:pt x="140436" y="21407"/>
                  </a:lnTo>
                  <a:lnTo>
                    <a:pt x="139676" y="20544"/>
                  </a:lnTo>
                  <a:lnTo>
                    <a:pt x="139676" y="20544"/>
                  </a:lnTo>
                  <a:lnTo>
                    <a:pt x="139084" y="19897"/>
                  </a:lnTo>
                  <a:lnTo>
                    <a:pt x="138487" y="19250"/>
                  </a:lnTo>
                  <a:lnTo>
                    <a:pt x="137883" y="18614"/>
                  </a:lnTo>
                  <a:lnTo>
                    <a:pt x="137280" y="17991"/>
                  </a:lnTo>
                  <a:lnTo>
                    <a:pt x="136671" y="17380"/>
                  </a:lnTo>
                  <a:lnTo>
                    <a:pt x="136056" y="16780"/>
                  </a:lnTo>
                  <a:lnTo>
                    <a:pt x="135441" y="16193"/>
                  </a:lnTo>
                  <a:lnTo>
                    <a:pt x="134821" y="15606"/>
                  </a:lnTo>
                  <a:lnTo>
                    <a:pt x="134194" y="15043"/>
                  </a:lnTo>
                  <a:lnTo>
                    <a:pt x="133568" y="14479"/>
                  </a:lnTo>
                  <a:lnTo>
                    <a:pt x="132929" y="13928"/>
                  </a:lnTo>
                  <a:lnTo>
                    <a:pt x="132297" y="13388"/>
                  </a:lnTo>
                  <a:lnTo>
                    <a:pt x="131653" y="12861"/>
                  </a:lnTo>
                  <a:lnTo>
                    <a:pt x="131015" y="12346"/>
                  </a:lnTo>
                  <a:lnTo>
                    <a:pt x="130365" y="11842"/>
                  </a:lnTo>
                  <a:lnTo>
                    <a:pt x="129716" y="11351"/>
                  </a:lnTo>
                  <a:lnTo>
                    <a:pt x="129060" y="10859"/>
                  </a:lnTo>
                  <a:lnTo>
                    <a:pt x="128405" y="10392"/>
                  </a:lnTo>
                  <a:lnTo>
                    <a:pt x="127743" y="9925"/>
                  </a:lnTo>
                  <a:lnTo>
                    <a:pt x="127082" y="9469"/>
                  </a:lnTo>
                  <a:lnTo>
                    <a:pt x="126415" y="9038"/>
                  </a:lnTo>
                  <a:lnTo>
                    <a:pt x="125748" y="8606"/>
                  </a:lnTo>
                  <a:lnTo>
                    <a:pt x="125075" y="8175"/>
                  </a:lnTo>
                  <a:lnTo>
                    <a:pt x="124402" y="7767"/>
                  </a:lnTo>
                  <a:lnTo>
                    <a:pt x="123729" y="7372"/>
                  </a:lnTo>
                  <a:lnTo>
                    <a:pt x="123045" y="6976"/>
                  </a:lnTo>
                  <a:lnTo>
                    <a:pt x="122366" y="6604"/>
                  </a:lnTo>
                  <a:lnTo>
                    <a:pt x="121681" y="6233"/>
                  </a:lnTo>
                  <a:lnTo>
                    <a:pt x="120991" y="5873"/>
                  </a:lnTo>
                  <a:lnTo>
                    <a:pt x="120307" y="5526"/>
                  </a:lnTo>
                  <a:lnTo>
                    <a:pt x="119610" y="5190"/>
                  </a:lnTo>
                  <a:lnTo>
                    <a:pt x="118920" y="4866"/>
                  </a:lnTo>
                  <a:lnTo>
                    <a:pt x="118224" y="4555"/>
                  </a:lnTo>
                  <a:lnTo>
                    <a:pt x="117522" y="4243"/>
                  </a:lnTo>
                  <a:lnTo>
                    <a:pt x="116826" y="3956"/>
                  </a:lnTo>
                  <a:lnTo>
                    <a:pt x="116124" y="3668"/>
                  </a:lnTo>
                  <a:lnTo>
                    <a:pt x="115422" y="3392"/>
                  </a:lnTo>
                  <a:lnTo>
                    <a:pt x="114714" y="3129"/>
                  </a:lnTo>
                  <a:lnTo>
                    <a:pt x="114007" y="2877"/>
                  </a:lnTo>
                  <a:lnTo>
                    <a:pt x="113299" y="2637"/>
                  </a:lnTo>
                  <a:lnTo>
                    <a:pt x="112585" y="2409"/>
                  </a:lnTo>
                  <a:lnTo>
                    <a:pt x="111878" y="2194"/>
                  </a:lnTo>
                  <a:lnTo>
                    <a:pt x="111164" y="1978"/>
                  </a:lnTo>
                  <a:lnTo>
                    <a:pt x="110451" y="1786"/>
                  </a:lnTo>
                  <a:lnTo>
                    <a:pt x="109731" y="1594"/>
                  </a:lnTo>
                  <a:lnTo>
                    <a:pt x="109018" y="1415"/>
                  </a:lnTo>
                  <a:lnTo>
                    <a:pt x="108299" y="1247"/>
                  </a:lnTo>
                  <a:lnTo>
                    <a:pt x="107579" y="1091"/>
                  </a:lnTo>
                  <a:lnTo>
                    <a:pt x="106860" y="947"/>
                  </a:lnTo>
                  <a:lnTo>
                    <a:pt x="106141" y="803"/>
                  </a:lnTo>
                  <a:lnTo>
                    <a:pt x="105415" y="683"/>
                  </a:lnTo>
                  <a:lnTo>
                    <a:pt x="104696" y="564"/>
                  </a:lnTo>
                  <a:lnTo>
                    <a:pt x="103971" y="468"/>
                  </a:lnTo>
                  <a:lnTo>
                    <a:pt x="103246" y="372"/>
                  </a:lnTo>
                  <a:lnTo>
                    <a:pt x="102521" y="288"/>
                  </a:lnTo>
                  <a:lnTo>
                    <a:pt x="101796" y="216"/>
                  </a:lnTo>
                  <a:lnTo>
                    <a:pt x="101071" y="156"/>
                  </a:lnTo>
                  <a:lnTo>
                    <a:pt x="100345" y="96"/>
                  </a:lnTo>
                  <a:lnTo>
                    <a:pt x="99620" y="60"/>
                  </a:lnTo>
                  <a:lnTo>
                    <a:pt x="98895" y="24"/>
                  </a:lnTo>
                  <a:lnTo>
                    <a:pt x="98170" y="12"/>
                  </a:lnTo>
                  <a:lnTo>
                    <a:pt x="97445" y="0"/>
                  </a:lnTo>
                  <a:lnTo>
                    <a:pt x="96720" y="0"/>
                  </a:lnTo>
                  <a:lnTo>
                    <a:pt x="95995" y="12"/>
                  </a:lnTo>
                  <a:lnTo>
                    <a:pt x="95264" y="36"/>
                  </a:lnTo>
                  <a:lnTo>
                    <a:pt x="94539" y="72"/>
                  </a:lnTo>
                  <a:lnTo>
                    <a:pt x="93814" y="108"/>
                  </a:lnTo>
                  <a:lnTo>
                    <a:pt x="93088" y="168"/>
                  </a:lnTo>
                  <a:lnTo>
                    <a:pt x="92369" y="228"/>
                  </a:lnTo>
                  <a:lnTo>
                    <a:pt x="91644" y="300"/>
                  </a:lnTo>
                  <a:lnTo>
                    <a:pt x="90919" y="384"/>
                  </a:lnTo>
                  <a:lnTo>
                    <a:pt x="90200" y="480"/>
                  </a:lnTo>
                  <a:lnTo>
                    <a:pt x="89474" y="587"/>
                  </a:lnTo>
                  <a:lnTo>
                    <a:pt x="88755" y="707"/>
                  </a:lnTo>
                  <a:lnTo>
                    <a:pt x="88036" y="827"/>
                  </a:lnTo>
                  <a:lnTo>
                    <a:pt x="87317" y="971"/>
                  </a:lnTo>
                  <a:lnTo>
                    <a:pt x="86597" y="1115"/>
                  </a:lnTo>
                  <a:lnTo>
                    <a:pt x="85878" y="1283"/>
                  </a:lnTo>
                  <a:lnTo>
                    <a:pt x="85164" y="1450"/>
                  </a:lnTo>
                  <a:lnTo>
                    <a:pt x="84451" y="1630"/>
                  </a:lnTo>
                  <a:lnTo>
                    <a:pt x="83737" y="1810"/>
                  </a:lnTo>
                  <a:lnTo>
                    <a:pt x="83024" y="2014"/>
                  </a:lnTo>
                  <a:lnTo>
                    <a:pt x="82316" y="2230"/>
                  </a:lnTo>
                  <a:lnTo>
                    <a:pt x="81608" y="2445"/>
                  </a:lnTo>
                  <a:lnTo>
                    <a:pt x="80901" y="2685"/>
                  </a:lnTo>
                  <a:lnTo>
                    <a:pt x="80193" y="2925"/>
                  </a:lnTo>
                  <a:lnTo>
                    <a:pt x="79491" y="3176"/>
                  </a:lnTo>
                  <a:lnTo>
                    <a:pt x="78789" y="3440"/>
                  </a:lnTo>
                  <a:lnTo>
                    <a:pt x="78087" y="3716"/>
                  </a:lnTo>
                  <a:lnTo>
                    <a:pt x="77391" y="4003"/>
                  </a:lnTo>
                  <a:lnTo>
                    <a:pt x="76695" y="4291"/>
                  </a:lnTo>
                  <a:lnTo>
                    <a:pt x="75999" y="4603"/>
                  </a:lnTo>
                  <a:lnTo>
                    <a:pt x="75309" y="4914"/>
                  </a:lnTo>
                  <a:lnTo>
                    <a:pt x="74618" y="5238"/>
                  </a:lnTo>
                  <a:lnTo>
                    <a:pt x="73934" y="5574"/>
                  </a:lnTo>
                  <a:lnTo>
                    <a:pt x="73249" y="5921"/>
                  </a:lnTo>
                  <a:lnTo>
                    <a:pt x="72565" y="6281"/>
                  </a:lnTo>
                  <a:lnTo>
                    <a:pt x="71886" y="6652"/>
                  </a:lnTo>
                  <a:lnTo>
                    <a:pt x="71213" y="7024"/>
                  </a:lnTo>
                  <a:lnTo>
                    <a:pt x="70534" y="7419"/>
                  </a:lnTo>
                  <a:lnTo>
                    <a:pt x="69867" y="7815"/>
                  </a:lnTo>
                  <a:lnTo>
                    <a:pt x="69194" y="8223"/>
                  </a:lnTo>
                  <a:lnTo>
                    <a:pt x="68533" y="8654"/>
                  </a:lnTo>
                  <a:lnTo>
                    <a:pt x="67866" y="9074"/>
                  </a:lnTo>
                  <a:lnTo>
                    <a:pt x="67210" y="9517"/>
                  </a:lnTo>
                  <a:lnTo>
                    <a:pt x="66549" y="9972"/>
                  </a:lnTo>
                  <a:lnTo>
                    <a:pt x="65899" y="10440"/>
                  </a:lnTo>
                  <a:lnTo>
                    <a:pt x="65250" y="10907"/>
                  </a:lnTo>
                  <a:lnTo>
                    <a:pt x="64600" y="11387"/>
                  </a:lnTo>
                  <a:lnTo>
                    <a:pt x="63956" y="11878"/>
                  </a:lnTo>
                  <a:lnTo>
                    <a:pt x="63318" y="12382"/>
                  </a:lnTo>
                  <a:lnTo>
                    <a:pt x="62680" y="12897"/>
                  </a:lnTo>
                  <a:lnTo>
                    <a:pt x="62048" y="13424"/>
                  </a:lnTo>
                  <a:lnTo>
                    <a:pt x="61421" y="13964"/>
                  </a:lnTo>
                  <a:lnTo>
                    <a:pt x="60795" y="14503"/>
                  </a:lnTo>
                  <a:lnTo>
                    <a:pt x="60174" y="15066"/>
                  </a:lnTo>
                  <a:lnTo>
                    <a:pt x="59559" y="15630"/>
                  </a:lnTo>
                  <a:lnTo>
                    <a:pt x="58944" y="16205"/>
                  </a:lnTo>
                  <a:lnTo>
                    <a:pt x="58335" y="16792"/>
                  </a:lnTo>
                  <a:lnTo>
                    <a:pt x="57726" y="17392"/>
                  </a:lnTo>
                  <a:lnTo>
                    <a:pt x="57128" y="18003"/>
                  </a:lnTo>
                  <a:lnTo>
                    <a:pt x="56531" y="18614"/>
                  </a:lnTo>
                  <a:lnTo>
                    <a:pt x="55939" y="19250"/>
                  </a:lnTo>
                  <a:lnTo>
                    <a:pt x="55347" y="19885"/>
                  </a:lnTo>
                  <a:lnTo>
                    <a:pt x="54767" y="20532"/>
                  </a:lnTo>
                  <a:lnTo>
                    <a:pt x="54187" y="21203"/>
                  </a:lnTo>
                  <a:lnTo>
                    <a:pt x="53613" y="21863"/>
                  </a:lnTo>
                  <a:lnTo>
                    <a:pt x="53044" y="22546"/>
                  </a:lnTo>
                  <a:lnTo>
                    <a:pt x="53044" y="22546"/>
                  </a:lnTo>
                  <a:lnTo>
                    <a:pt x="52865" y="22773"/>
                  </a:lnTo>
                  <a:lnTo>
                    <a:pt x="52691" y="23025"/>
                  </a:lnTo>
                  <a:lnTo>
                    <a:pt x="52528" y="23277"/>
                  </a:lnTo>
                  <a:lnTo>
                    <a:pt x="52377" y="23553"/>
                  </a:lnTo>
                  <a:lnTo>
                    <a:pt x="52227" y="23840"/>
                  </a:lnTo>
                  <a:lnTo>
                    <a:pt x="52087" y="24140"/>
                  </a:lnTo>
                  <a:lnTo>
                    <a:pt x="51960" y="24451"/>
                  </a:lnTo>
                  <a:lnTo>
                    <a:pt x="51832" y="24775"/>
                  </a:lnTo>
                  <a:lnTo>
                    <a:pt x="51722" y="25111"/>
                  </a:lnTo>
                  <a:lnTo>
                    <a:pt x="51612" y="25458"/>
                  </a:lnTo>
                  <a:lnTo>
                    <a:pt x="51513" y="25818"/>
                  </a:lnTo>
                  <a:lnTo>
                    <a:pt x="51426" y="26177"/>
                  </a:lnTo>
                  <a:lnTo>
                    <a:pt x="51345" y="26549"/>
                  </a:lnTo>
                  <a:lnTo>
                    <a:pt x="51275" y="26921"/>
                  </a:lnTo>
                  <a:lnTo>
                    <a:pt x="51211" y="27304"/>
                  </a:lnTo>
                  <a:lnTo>
                    <a:pt x="51159" y="27700"/>
                  </a:lnTo>
                  <a:lnTo>
                    <a:pt x="51113" y="28095"/>
                  </a:lnTo>
                  <a:lnTo>
                    <a:pt x="51078" y="28491"/>
                  </a:lnTo>
                  <a:lnTo>
                    <a:pt x="51049" y="28886"/>
                  </a:lnTo>
                  <a:lnTo>
                    <a:pt x="51032" y="29294"/>
                  </a:lnTo>
                  <a:lnTo>
                    <a:pt x="51026" y="29701"/>
                  </a:lnTo>
                  <a:lnTo>
                    <a:pt x="51026" y="30109"/>
                  </a:lnTo>
                  <a:lnTo>
                    <a:pt x="51037" y="30516"/>
                  </a:lnTo>
                  <a:lnTo>
                    <a:pt x="51061" y="30924"/>
                  </a:lnTo>
                  <a:lnTo>
                    <a:pt x="51090" y="31331"/>
                  </a:lnTo>
                  <a:lnTo>
                    <a:pt x="51130" y="31739"/>
                  </a:lnTo>
                  <a:lnTo>
                    <a:pt x="51182" y="32134"/>
                  </a:lnTo>
                  <a:lnTo>
                    <a:pt x="51240" y="32542"/>
                  </a:lnTo>
                  <a:lnTo>
                    <a:pt x="51310" y="32938"/>
                  </a:lnTo>
                  <a:lnTo>
                    <a:pt x="51391" y="33321"/>
                  </a:lnTo>
                  <a:lnTo>
                    <a:pt x="51484" y="33717"/>
                  </a:lnTo>
                  <a:lnTo>
                    <a:pt x="51583" y="34088"/>
                  </a:lnTo>
                  <a:lnTo>
                    <a:pt x="51583" y="34088"/>
                  </a:lnTo>
                  <a:lnTo>
                    <a:pt x="51699" y="34460"/>
                  </a:lnTo>
                  <a:lnTo>
                    <a:pt x="51815" y="34819"/>
                  </a:lnTo>
                  <a:lnTo>
                    <a:pt x="51942" y="35155"/>
                  </a:lnTo>
                  <a:lnTo>
                    <a:pt x="52076" y="35479"/>
                  </a:lnTo>
                  <a:lnTo>
                    <a:pt x="52215" y="35778"/>
                  </a:lnTo>
                  <a:lnTo>
                    <a:pt x="52360" y="36066"/>
                  </a:lnTo>
                  <a:lnTo>
                    <a:pt x="52511" y="36342"/>
                  </a:lnTo>
                  <a:lnTo>
                    <a:pt x="52667" y="36593"/>
                  </a:lnTo>
                  <a:lnTo>
                    <a:pt x="52830" y="36833"/>
                  </a:lnTo>
                  <a:lnTo>
                    <a:pt x="52992" y="37049"/>
                  </a:lnTo>
                  <a:lnTo>
                    <a:pt x="53166" y="37252"/>
                  </a:lnTo>
                  <a:lnTo>
                    <a:pt x="53340" y="37432"/>
                  </a:lnTo>
                  <a:lnTo>
                    <a:pt x="53520" y="37600"/>
                  </a:lnTo>
                  <a:lnTo>
                    <a:pt x="53700" y="37744"/>
                  </a:lnTo>
                  <a:lnTo>
                    <a:pt x="53886" y="37876"/>
                  </a:lnTo>
                  <a:lnTo>
                    <a:pt x="54077" y="37996"/>
                  </a:lnTo>
                  <a:lnTo>
                    <a:pt x="54268" y="38079"/>
                  </a:lnTo>
                  <a:lnTo>
                    <a:pt x="54460" y="38163"/>
                  </a:lnTo>
                  <a:lnTo>
                    <a:pt x="54657" y="38211"/>
                  </a:lnTo>
                  <a:lnTo>
                    <a:pt x="54849" y="38247"/>
                  </a:lnTo>
                  <a:lnTo>
                    <a:pt x="55046" y="38259"/>
                  </a:lnTo>
                  <a:lnTo>
                    <a:pt x="55243" y="38259"/>
                  </a:lnTo>
                  <a:lnTo>
                    <a:pt x="55440" y="38235"/>
                  </a:lnTo>
                  <a:lnTo>
                    <a:pt x="55638" y="38199"/>
                  </a:lnTo>
                  <a:lnTo>
                    <a:pt x="55835" y="38127"/>
                  </a:lnTo>
                  <a:lnTo>
                    <a:pt x="56032" y="38044"/>
                  </a:lnTo>
                  <a:lnTo>
                    <a:pt x="56229" y="37948"/>
                  </a:lnTo>
                  <a:lnTo>
                    <a:pt x="56421" y="37816"/>
                  </a:lnTo>
                  <a:lnTo>
                    <a:pt x="56612" y="37672"/>
                  </a:lnTo>
                  <a:lnTo>
                    <a:pt x="56804" y="37504"/>
                  </a:lnTo>
                  <a:lnTo>
                    <a:pt x="56989" y="37312"/>
                  </a:lnTo>
                  <a:lnTo>
                    <a:pt x="57175" y="37109"/>
                  </a:lnTo>
                  <a:lnTo>
                    <a:pt x="57175" y="37109"/>
                  </a:lnTo>
                  <a:lnTo>
                    <a:pt x="57679" y="36497"/>
                  </a:lnTo>
                  <a:lnTo>
                    <a:pt x="58196" y="35898"/>
                  </a:lnTo>
                  <a:lnTo>
                    <a:pt x="58712" y="35311"/>
                  </a:lnTo>
                  <a:lnTo>
                    <a:pt x="59234" y="34735"/>
                  </a:lnTo>
                  <a:lnTo>
                    <a:pt x="59756" y="34160"/>
                  </a:lnTo>
                  <a:lnTo>
                    <a:pt x="60290" y="33609"/>
                  </a:lnTo>
                  <a:lnTo>
                    <a:pt x="60824" y="33057"/>
                  </a:lnTo>
                  <a:lnTo>
                    <a:pt x="61363" y="32506"/>
                  </a:lnTo>
                  <a:lnTo>
                    <a:pt x="61908" y="31979"/>
                  </a:lnTo>
                  <a:lnTo>
                    <a:pt x="62454" y="31451"/>
                  </a:lnTo>
                  <a:lnTo>
                    <a:pt x="63005" y="30936"/>
                  </a:lnTo>
                  <a:lnTo>
                    <a:pt x="63562" y="30432"/>
                  </a:lnTo>
                  <a:lnTo>
                    <a:pt x="64124" y="29941"/>
                  </a:lnTo>
                  <a:lnTo>
                    <a:pt x="64687" y="29450"/>
                  </a:lnTo>
                  <a:lnTo>
                    <a:pt x="65250" y="28970"/>
                  </a:lnTo>
                  <a:lnTo>
                    <a:pt x="65824" y="28503"/>
                  </a:lnTo>
                  <a:lnTo>
                    <a:pt x="66398" y="28047"/>
                  </a:lnTo>
                  <a:lnTo>
                    <a:pt x="66973" y="27604"/>
                  </a:lnTo>
                  <a:lnTo>
                    <a:pt x="67558" y="27160"/>
                  </a:lnTo>
                  <a:lnTo>
                    <a:pt x="68139" y="26729"/>
                  </a:lnTo>
                  <a:lnTo>
                    <a:pt x="68730" y="26309"/>
                  </a:lnTo>
                  <a:lnTo>
                    <a:pt x="69322" y="25890"/>
                  </a:lnTo>
                  <a:lnTo>
                    <a:pt x="69914" y="25494"/>
                  </a:lnTo>
                  <a:lnTo>
                    <a:pt x="70511" y="25099"/>
                  </a:lnTo>
                  <a:lnTo>
                    <a:pt x="71114" y="24715"/>
                  </a:lnTo>
                  <a:lnTo>
                    <a:pt x="71718" y="24344"/>
                  </a:lnTo>
                  <a:lnTo>
                    <a:pt x="72321" y="23972"/>
                  </a:lnTo>
                  <a:lnTo>
                    <a:pt x="72930" y="23612"/>
                  </a:lnTo>
                  <a:lnTo>
                    <a:pt x="73545" y="23277"/>
                  </a:lnTo>
                  <a:lnTo>
                    <a:pt x="74160" y="22929"/>
                  </a:lnTo>
                  <a:lnTo>
                    <a:pt x="74775" y="22606"/>
                  </a:lnTo>
                  <a:lnTo>
                    <a:pt x="75396" y="22282"/>
                  </a:lnTo>
                  <a:lnTo>
                    <a:pt x="76016" y="21982"/>
                  </a:lnTo>
                  <a:lnTo>
                    <a:pt x="76643" y="21683"/>
                  </a:lnTo>
                  <a:lnTo>
                    <a:pt x="77269" y="21383"/>
                  </a:lnTo>
                  <a:lnTo>
                    <a:pt x="77902" y="21107"/>
                  </a:lnTo>
                  <a:lnTo>
                    <a:pt x="78528" y="20832"/>
                  </a:lnTo>
                  <a:lnTo>
                    <a:pt x="79166" y="20568"/>
                  </a:lnTo>
                  <a:lnTo>
                    <a:pt x="79798" y="20316"/>
                  </a:lnTo>
                  <a:lnTo>
                    <a:pt x="80437" y="20077"/>
                  </a:lnTo>
                  <a:lnTo>
                    <a:pt x="81075" y="19837"/>
                  </a:lnTo>
                  <a:lnTo>
                    <a:pt x="81719" y="19609"/>
                  </a:lnTo>
                  <a:lnTo>
                    <a:pt x="82357" y="19393"/>
                  </a:lnTo>
                  <a:lnTo>
                    <a:pt x="83006" y="19190"/>
                  </a:lnTo>
                  <a:lnTo>
                    <a:pt x="83650" y="18998"/>
                  </a:lnTo>
                  <a:lnTo>
                    <a:pt x="84300" y="18806"/>
                  </a:lnTo>
                  <a:lnTo>
                    <a:pt x="84950" y="18626"/>
                  </a:lnTo>
                  <a:lnTo>
                    <a:pt x="85599" y="18459"/>
                  </a:lnTo>
                  <a:lnTo>
                    <a:pt x="86249" y="18303"/>
                  </a:lnTo>
                  <a:lnTo>
                    <a:pt x="86905" y="18147"/>
                  </a:lnTo>
                  <a:lnTo>
                    <a:pt x="87554" y="18003"/>
                  </a:lnTo>
                  <a:lnTo>
                    <a:pt x="88210" y="17871"/>
                  </a:lnTo>
                  <a:lnTo>
                    <a:pt x="88865" y="17751"/>
                  </a:lnTo>
                  <a:lnTo>
                    <a:pt x="89527" y="17643"/>
                  </a:lnTo>
                  <a:lnTo>
                    <a:pt x="90182" y="17536"/>
                  </a:lnTo>
                  <a:lnTo>
                    <a:pt x="90843" y="17440"/>
                  </a:lnTo>
                  <a:lnTo>
                    <a:pt x="91505" y="17356"/>
                  </a:lnTo>
                  <a:lnTo>
                    <a:pt x="92160" y="17284"/>
                  </a:lnTo>
                  <a:lnTo>
                    <a:pt x="92822" y="17212"/>
                  </a:lnTo>
                  <a:lnTo>
                    <a:pt x="93483" y="17164"/>
                  </a:lnTo>
                  <a:lnTo>
                    <a:pt x="94144" y="17116"/>
                  </a:lnTo>
                  <a:lnTo>
                    <a:pt x="94811" y="17068"/>
                  </a:lnTo>
                  <a:lnTo>
                    <a:pt x="95473" y="17044"/>
                  </a:lnTo>
                  <a:lnTo>
                    <a:pt x="96134" y="17020"/>
                  </a:lnTo>
                  <a:lnTo>
                    <a:pt x="96795" y="17020"/>
                  </a:lnTo>
                  <a:lnTo>
                    <a:pt x="97462" y="17020"/>
                  </a:lnTo>
                  <a:lnTo>
                    <a:pt x="98124" y="17020"/>
                  </a:lnTo>
                  <a:lnTo>
                    <a:pt x="98785" y="17044"/>
                  </a:lnTo>
                  <a:lnTo>
                    <a:pt x="99452" y="17068"/>
                  </a:lnTo>
                  <a:lnTo>
                    <a:pt x="100113" y="17104"/>
                  </a:lnTo>
                  <a:lnTo>
                    <a:pt x="100775" y="17152"/>
                  </a:lnTo>
                  <a:lnTo>
                    <a:pt x="101436" y="17212"/>
                  </a:lnTo>
                  <a:lnTo>
                    <a:pt x="102097" y="17272"/>
                  </a:lnTo>
                  <a:lnTo>
                    <a:pt x="102759" y="17344"/>
                  </a:lnTo>
                  <a:lnTo>
                    <a:pt x="103420" y="17440"/>
                  </a:lnTo>
                  <a:lnTo>
                    <a:pt x="104081" y="17524"/>
                  </a:lnTo>
                  <a:lnTo>
                    <a:pt x="104743" y="17631"/>
                  </a:lnTo>
                  <a:lnTo>
                    <a:pt x="105398" y="17739"/>
                  </a:lnTo>
                  <a:lnTo>
                    <a:pt x="106059" y="17859"/>
                  </a:lnTo>
                  <a:lnTo>
                    <a:pt x="106715" y="17991"/>
                  </a:lnTo>
                  <a:lnTo>
                    <a:pt x="107370" y="18135"/>
                  </a:lnTo>
                  <a:lnTo>
                    <a:pt x="108026" y="18291"/>
                  </a:lnTo>
                  <a:lnTo>
                    <a:pt x="108681" y="18447"/>
                  </a:lnTo>
                  <a:lnTo>
                    <a:pt x="109331" y="18614"/>
                  </a:lnTo>
                  <a:lnTo>
                    <a:pt x="109987" y="18794"/>
                  </a:lnTo>
                  <a:lnTo>
                    <a:pt x="110636" y="18986"/>
                  </a:lnTo>
                  <a:lnTo>
                    <a:pt x="111286" y="19178"/>
                  </a:lnTo>
                  <a:lnTo>
                    <a:pt x="111930" y="19381"/>
                  </a:lnTo>
                  <a:lnTo>
                    <a:pt x="112574" y="19597"/>
                  </a:lnTo>
                  <a:lnTo>
                    <a:pt x="113218" y="19825"/>
                  </a:lnTo>
                  <a:lnTo>
                    <a:pt x="113862" y="20065"/>
                  </a:lnTo>
                  <a:lnTo>
                    <a:pt x="114506" y="20304"/>
                  </a:lnTo>
                  <a:lnTo>
                    <a:pt x="115144" y="20556"/>
                  </a:lnTo>
                  <a:lnTo>
                    <a:pt x="115782" y="20820"/>
                  </a:lnTo>
                  <a:lnTo>
                    <a:pt x="116414" y="21095"/>
                  </a:lnTo>
                  <a:lnTo>
                    <a:pt x="117046" y="21371"/>
                  </a:lnTo>
                  <a:lnTo>
                    <a:pt x="117679" y="21671"/>
                  </a:lnTo>
                  <a:lnTo>
                    <a:pt x="118305" y="21970"/>
                  </a:lnTo>
                  <a:lnTo>
                    <a:pt x="118932" y="22282"/>
                  </a:lnTo>
                  <a:lnTo>
                    <a:pt x="119558" y="22594"/>
                  </a:lnTo>
                  <a:lnTo>
                    <a:pt x="120179" y="22929"/>
                  </a:lnTo>
                  <a:lnTo>
                    <a:pt x="120800" y="23265"/>
                  </a:lnTo>
                  <a:lnTo>
                    <a:pt x="121415" y="23612"/>
                  </a:lnTo>
                  <a:lnTo>
                    <a:pt x="122029" y="23972"/>
                  </a:lnTo>
                  <a:lnTo>
                    <a:pt x="122639" y="24332"/>
                  </a:lnTo>
                  <a:lnTo>
                    <a:pt x="123248" y="24715"/>
                  </a:lnTo>
                  <a:lnTo>
                    <a:pt x="123851" y="25099"/>
                  </a:lnTo>
                  <a:lnTo>
                    <a:pt x="124454" y="25494"/>
                  </a:lnTo>
                  <a:lnTo>
                    <a:pt x="125058" y="25902"/>
                  </a:lnTo>
                  <a:lnTo>
                    <a:pt x="125655" y="26309"/>
                  </a:lnTo>
                  <a:lnTo>
                    <a:pt x="126247" y="26741"/>
                  </a:lnTo>
                  <a:lnTo>
                    <a:pt x="126838" y="27172"/>
                  </a:lnTo>
                  <a:lnTo>
                    <a:pt x="127424" y="27616"/>
                  </a:lnTo>
                  <a:lnTo>
                    <a:pt x="128010" y="28059"/>
                  </a:lnTo>
                  <a:lnTo>
                    <a:pt x="128590" y="28527"/>
                  </a:lnTo>
                  <a:lnTo>
                    <a:pt x="129165" y="28994"/>
                  </a:lnTo>
                  <a:lnTo>
                    <a:pt x="129739" y="29474"/>
                  </a:lnTo>
                  <a:lnTo>
                    <a:pt x="130307" y="29965"/>
                  </a:lnTo>
                  <a:lnTo>
                    <a:pt x="130876" y="30468"/>
                  </a:lnTo>
                  <a:lnTo>
                    <a:pt x="131439" y="30972"/>
                  </a:lnTo>
                  <a:lnTo>
                    <a:pt x="131995" y="31499"/>
                  </a:lnTo>
                  <a:lnTo>
                    <a:pt x="132552" y="32027"/>
                  </a:lnTo>
                  <a:lnTo>
                    <a:pt x="133098" y="32554"/>
                  </a:lnTo>
                  <a:lnTo>
                    <a:pt x="133649" y="33105"/>
                  </a:lnTo>
                  <a:lnTo>
                    <a:pt x="134188" y="33657"/>
                  </a:lnTo>
                  <a:lnTo>
                    <a:pt x="134728" y="34232"/>
                  </a:lnTo>
                  <a:lnTo>
                    <a:pt x="135261" y="34807"/>
                  </a:lnTo>
                  <a:lnTo>
                    <a:pt x="135789" y="35383"/>
                  </a:lnTo>
                  <a:lnTo>
                    <a:pt x="135789" y="35383"/>
                  </a:lnTo>
                  <a:lnTo>
                    <a:pt x="136195" y="35838"/>
                  </a:lnTo>
                  <a:lnTo>
                    <a:pt x="136601" y="36306"/>
                  </a:lnTo>
                  <a:lnTo>
                    <a:pt x="137007" y="36785"/>
                  </a:lnTo>
                  <a:lnTo>
                    <a:pt x="137419" y="37276"/>
                  </a:lnTo>
                  <a:lnTo>
                    <a:pt x="137831" y="37780"/>
                  </a:lnTo>
                  <a:lnTo>
                    <a:pt x="138243" y="38295"/>
                  </a:lnTo>
                  <a:lnTo>
                    <a:pt x="138661" y="38823"/>
                  </a:lnTo>
                  <a:lnTo>
                    <a:pt x="139073" y="39350"/>
                  </a:lnTo>
                  <a:lnTo>
                    <a:pt x="139490" y="39901"/>
                  </a:lnTo>
                  <a:lnTo>
                    <a:pt x="139908" y="40465"/>
                  </a:lnTo>
                  <a:lnTo>
                    <a:pt x="140320" y="41040"/>
                  </a:lnTo>
                  <a:lnTo>
                    <a:pt x="140737" y="41615"/>
                  </a:lnTo>
                  <a:lnTo>
                    <a:pt x="141155" y="42215"/>
                  </a:lnTo>
                  <a:lnTo>
                    <a:pt x="141573" y="42826"/>
                  </a:lnTo>
                  <a:lnTo>
                    <a:pt x="141985" y="43449"/>
                  </a:lnTo>
                  <a:lnTo>
                    <a:pt x="142402" y="44084"/>
                  </a:lnTo>
                  <a:lnTo>
                    <a:pt x="142814" y="44732"/>
                  </a:lnTo>
                  <a:lnTo>
                    <a:pt x="143226" y="45391"/>
                  </a:lnTo>
                  <a:lnTo>
                    <a:pt x="143638" y="46062"/>
                  </a:lnTo>
                  <a:lnTo>
                    <a:pt x="144050" y="46745"/>
                  </a:lnTo>
                  <a:lnTo>
                    <a:pt x="144456" y="47440"/>
                  </a:lnTo>
                  <a:lnTo>
                    <a:pt x="144862" y="48148"/>
                  </a:lnTo>
                  <a:lnTo>
                    <a:pt x="145262" y="48879"/>
                  </a:lnTo>
                  <a:lnTo>
                    <a:pt x="145668" y="49610"/>
                  </a:lnTo>
                  <a:lnTo>
                    <a:pt x="146063" y="50365"/>
                  </a:lnTo>
                  <a:lnTo>
                    <a:pt x="146463" y="51132"/>
                  </a:lnTo>
                  <a:lnTo>
                    <a:pt x="146852" y="51911"/>
                  </a:lnTo>
                  <a:lnTo>
                    <a:pt x="147240" y="52702"/>
                  </a:lnTo>
                  <a:lnTo>
                    <a:pt x="147629" y="53505"/>
                  </a:lnTo>
                  <a:lnTo>
                    <a:pt x="148012" y="54320"/>
                  </a:lnTo>
                  <a:lnTo>
                    <a:pt x="148389" y="55159"/>
                  </a:lnTo>
                  <a:lnTo>
                    <a:pt x="148766" y="56010"/>
                  </a:lnTo>
                  <a:lnTo>
                    <a:pt x="149131" y="56861"/>
                  </a:lnTo>
                  <a:lnTo>
                    <a:pt x="149497" y="57736"/>
                  </a:lnTo>
                  <a:lnTo>
                    <a:pt x="149862" y="58635"/>
                  </a:lnTo>
                  <a:lnTo>
                    <a:pt x="150216" y="59534"/>
                  </a:lnTo>
                  <a:lnTo>
                    <a:pt x="150570" y="60457"/>
                  </a:lnTo>
                  <a:lnTo>
                    <a:pt x="150912" y="61392"/>
                  </a:lnTo>
                  <a:lnTo>
                    <a:pt x="151255" y="62339"/>
                  </a:lnTo>
                  <a:lnTo>
                    <a:pt x="151585" y="63298"/>
                  </a:lnTo>
                  <a:lnTo>
                    <a:pt x="151916" y="64281"/>
                  </a:lnTo>
                  <a:lnTo>
                    <a:pt x="152235" y="65276"/>
                  </a:lnTo>
                  <a:lnTo>
                    <a:pt x="152554" y="66282"/>
                  </a:lnTo>
                  <a:lnTo>
                    <a:pt x="152861" y="67301"/>
                  </a:lnTo>
                  <a:lnTo>
                    <a:pt x="153163" y="68344"/>
                  </a:lnTo>
                  <a:lnTo>
                    <a:pt x="153459" y="69399"/>
                  </a:lnTo>
                  <a:lnTo>
                    <a:pt x="153749" y="70465"/>
                  </a:lnTo>
                  <a:lnTo>
                    <a:pt x="154027" y="71544"/>
                  </a:lnTo>
                  <a:lnTo>
                    <a:pt x="154300" y="72647"/>
                  </a:lnTo>
                  <a:lnTo>
                    <a:pt x="154567" y="73762"/>
                  </a:lnTo>
                  <a:lnTo>
                    <a:pt x="154828" y="74900"/>
                  </a:lnTo>
                  <a:lnTo>
                    <a:pt x="155072" y="76039"/>
                  </a:lnTo>
                  <a:lnTo>
                    <a:pt x="155315" y="77202"/>
                  </a:lnTo>
                  <a:lnTo>
                    <a:pt x="155547" y="78388"/>
                  </a:lnTo>
                  <a:lnTo>
                    <a:pt x="155768" y="79587"/>
                  </a:lnTo>
                  <a:lnTo>
                    <a:pt x="155982" y="80797"/>
                  </a:lnTo>
                  <a:lnTo>
                    <a:pt x="156191" y="82020"/>
                  </a:lnTo>
                  <a:lnTo>
                    <a:pt x="156383" y="83266"/>
                  </a:lnTo>
                  <a:lnTo>
                    <a:pt x="156568" y="84537"/>
                  </a:lnTo>
                  <a:lnTo>
                    <a:pt x="156748" y="85807"/>
                  </a:lnTo>
                  <a:lnTo>
                    <a:pt x="156911" y="87102"/>
                  </a:lnTo>
                  <a:lnTo>
                    <a:pt x="157067" y="88420"/>
                  </a:lnTo>
                  <a:lnTo>
                    <a:pt x="157212" y="89751"/>
                  </a:lnTo>
                  <a:lnTo>
                    <a:pt x="157346" y="91093"/>
                  </a:lnTo>
                  <a:lnTo>
                    <a:pt x="157346" y="91093"/>
                  </a:lnTo>
                  <a:lnTo>
                    <a:pt x="154706" y="89907"/>
                  </a:lnTo>
                  <a:lnTo>
                    <a:pt x="152102" y="88768"/>
                  </a:lnTo>
                  <a:lnTo>
                    <a:pt x="149526" y="87665"/>
                  </a:lnTo>
                  <a:lnTo>
                    <a:pt x="146985" y="86610"/>
                  </a:lnTo>
                  <a:lnTo>
                    <a:pt x="144473" y="85592"/>
                  </a:lnTo>
                  <a:lnTo>
                    <a:pt x="141996" y="84609"/>
                  </a:lnTo>
                  <a:lnTo>
                    <a:pt x="139554" y="83662"/>
                  </a:lnTo>
                  <a:lnTo>
                    <a:pt x="137141" y="82763"/>
                  </a:lnTo>
                  <a:lnTo>
                    <a:pt x="134757" y="81900"/>
                  </a:lnTo>
                  <a:lnTo>
                    <a:pt x="132413" y="81085"/>
                  </a:lnTo>
                  <a:lnTo>
                    <a:pt x="131253" y="80689"/>
                  </a:lnTo>
                  <a:lnTo>
                    <a:pt x="130099" y="80306"/>
                  </a:lnTo>
                  <a:lnTo>
                    <a:pt x="128950" y="79934"/>
                  </a:lnTo>
                  <a:lnTo>
                    <a:pt x="127813" y="79563"/>
                  </a:lnTo>
                  <a:lnTo>
                    <a:pt x="126688" y="79215"/>
                  </a:lnTo>
                  <a:lnTo>
                    <a:pt x="125562" y="78868"/>
                  </a:lnTo>
                  <a:lnTo>
                    <a:pt x="124454" y="78532"/>
                  </a:lnTo>
                  <a:lnTo>
                    <a:pt x="123346" y="78208"/>
                  </a:lnTo>
                  <a:lnTo>
                    <a:pt x="122250" y="77897"/>
                  </a:lnTo>
                  <a:lnTo>
                    <a:pt x="121165" y="77585"/>
                  </a:lnTo>
                  <a:lnTo>
                    <a:pt x="120080" y="77285"/>
                  </a:lnTo>
                  <a:lnTo>
                    <a:pt x="119013" y="77010"/>
                  </a:lnTo>
                  <a:lnTo>
                    <a:pt x="117946" y="76734"/>
                  </a:lnTo>
                  <a:lnTo>
                    <a:pt x="116890" y="76470"/>
                  </a:lnTo>
                  <a:lnTo>
                    <a:pt x="115846" y="76207"/>
                  </a:lnTo>
                  <a:lnTo>
                    <a:pt x="114801" y="75967"/>
                  </a:lnTo>
                  <a:lnTo>
                    <a:pt x="113775" y="75727"/>
                  </a:lnTo>
                  <a:lnTo>
                    <a:pt x="112748" y="75512"/>
                  </a:lnTo>
                  <a:lnTo>
                    <a:pt x="111733" y="75296"/>
                  </a:lnTo>
                  <a:lnTo>
                    <a:pt x="110729" y="75092"/>
                  </a:lnTo>
                  <a:lnTo>
                    <a:pt x="109731" y="74900"/>
                  </a:lnTo>
                  <a:lnTo>
                    <a:pt x="108739" y="74708"/>
                  </a:lnTo>
                  <a:lnTo>
                    <a:pt x="107759" y="74541"/>
                  </a:lnTo>
                  <a:lnTo>
                    <a:pt x="106785" y="74373"/>
                  </a:lnTo>
                  <a:lnTo>
                    <a:pt x="105816" y="74217"/>
                  </a:lnTo>
                  <a:lnTo>
                    <a:pt x="104859" y="74073"/>
                  </a:lnTo>
                  <a:lnTo>
                    <a:pt x="103913" y="73941"/>
                  </a:lnTo>
                  <a:lnTo>
                    <a:pt x="102967" y="73810"/>
                  </a:lnTo>
                  <a:lnTo>
                    <a:pt x="102039" y="73702"/>
                  </a:lnTo>
                  <a:lnTo>
                    <a:pt x="101111" y="73594"/>
                  </a:lnTo>
                  <a:lnTo>
                    <a:pt x="100195" y="73498"/>
                  </a:lnTo>
                  <a:lnTo>
                    <a:pt x="99290" y="73414"/>
                  </a:lnTo>
                  <a:lnTo>
                    <a:pt x="98385" y="73342"/>
                  </a:lnTo>
                  <a:lnTo>
                    <a:pt x="97497" y="73282"/>
                  </a:lnTo>
                  <a:lnTo>
                    <a:pt x="96610" y="73222"/>
                  </a:lnTo>
                  <a:lnTo>
                    <a:pt x="95734" y="73174"/>
                  </a:lnTo>
                  <a:lnTo>
                    <a:pt x="94869" y="73150"/>
                  </a:lnTo>
                  <a:lnTo>
                    <a:pt x="94011" y="73126"/>
                  </a:lnTo>
                  <a:lnTo>
                    <a:pt x="93158" y="73102"/>
                  </a:lnTo>
                  <a:lnTo>
                    <a:pt x="92317" y="73102"/>
                  </a:lnTo>
                  <a:lnTo>
                    <a:pt x="91482" y="73114"/>
                  </a:lnTo>
                  <a:lnTo>
                    <a:pt x="90658" y="73126"/>
                  </a:lnTo>
                  <a:lnTo>
                    <a:pt x="89840" y="73150"/>
                  </a:lnTo>
                  <a:lnTo>
                    <a:pt x="89028" y="73186"/>
                  </a:lnTo>
                  <a:lnTo>
                    <a:pt x="88227" y="73234"/>
                  </a:lnTo>
                  <a:lnTo>
                    <a:pt x="87433" y="73294"/>
                  </a:lnTo>
                  <a:lnTo>
                    <a:pt x="86649" y="73354"/>
                  </a:lnTo>
                  <a:lnTo>
                    <a:pt x="85872" y="73426"/>
                  </a:lnTo>
                  <a:lnTo>
                    <a:pt x="85106" y="73522"/>
                  </a:lnTo>
                  <a:lnTo>
                    <a:pt x="84346" y="73618"/>
                  </a:lnTo>
                  <a:lnTo>
                    <a:pt x="83592" y="73726"/>
                  </a:lnTo>
                  <a:lnTo>
                    <a:pt x="82850" y="73833"/>
                  </a:lnTo>
                  <a:lnTo>
                    <a:pt x="82113" y="73965"/>
                  </a:lnTo>
                  <a:lnTo>
                    <a:pt x="81388" y="74097"/>
                  </a:lnTo>
                  <a:lnTo>
                    <a:pt x="80669" y="74241"/>
                  </a:lnTo>
                  <a:lnTo>
                    <a:pt x="79955" y="74397"/>
                  </a:lnTo>
                  <a:lnTo>
                    <a:pt x="79253" y="74565"/>
                  </a:lnTo>
                  <a:lnTo>
                    <a:pt x="78563" y="74744"/>
                  </a:lnTo>
                  <a:lnTo>
                    <a:pt x="77873" y="74924"/>
                  </a:lnTo>
                  <a:lnTo>
                    <a:pt x="77200" y="75128"/>
                  </a:lnTo>
                  <a:lnTo>
                    <a:pt x="76527" y="75332"/>
                  </a:lnTo>
                  <a:lnTo>
                    <a:pt x="75865" y="75547"/>
                  </a:lnTo>
                  <a:lnTo>
                    <a:pt x="75216" y="75775"/>
                  </a:lnTo>
                  <a:lnTo>
                    <a:pt x="74572" y="76015"/>
                  </a:lnTo>
                  <a:lnTo>
                    <a:pt x="73934" y="76255"/>
                  </a:lnTo>
                  <a:lnTo>
                    <a:pt x="73307" y="76518"/>
                  </a:lnTo>
                  <a:lnTo>
                    <a:pt x="72687" y="76782"/>
                  </a:lnTo>
                  <a:lnTo>
                    <a:pt x="72077" y="77058"/>
                  </a:lnTo>
                  <a:lnTo>
                    <a:pt x="71474" y="77345"/>
                  </a:lnTo>
                  <a:lnTo>
                    <a:pt x="70882" y="77645"/>
                  </a:lnTo>
                  <a:lnTo>
                    <a:pt x="70291" y="77945"/>
                  </a:lnTo>
                  <a:lnTo>
                    <a:pt x="69716" y="78268"/>
                  </a:lnTo>
                  <a:lnTo>
                    <a:pt x="69148" y="78592"/>
                  </a:lnTo>
                  <a:lnTo>
                    <a:pt x="68585" y="78928"/>
                  </a:lnTo>
                  <a:lnTo>
                    <a:pt x="68034" y="79275"/>
                  </a:lnTo>
                  <a:lnTo>
                    <a:pt x="67489" y="79635"/>
                  </a:lnTo>
                  <a:lnTo>
                    <a:pt x="66949" y="79994"/>
                  </a:lnTo>
                  <a:lnTo>
                    <a:pt x="66421" y="80378"/>
                  </a:lnTo>
                  <a:lnTo>
                    <a:pt x="65905" y="80761"/>
                  </a:lnTo>
                  <a:lnTo>
                    <a:pt x="65395" y="81157"/>
                  </a:lnTo>
                  <a:lnTo>
                    <a:pt x="64890" y="81564"/>
                  </a:lnTo>
                  <a:lnTo>
                    <a:pt x="64397" y="81984"/>
                  </a:lnTo>
                  <a:lnTo>
                    <a:pt x="63910" y="82403"/>
                  </a:lnTo>
                  <a:lnTo>
                    <a:pt x="63428" y="82847"/>
                  </a:lnTo>
                  <a:lnTo>
                    <a:pt x="62964" y="83290"/>
                  </a:lnTo>
                  <a:lnTo>
                    <a:pt x="62500" y="83746"/>
                  </a:lnTo>
                  <a:lnTo>
                    <a:pt x="62048" y="84213"/>
                  </a:lnTo>
                  <a:lnTo>
                    <a:pt x="61601" y="84693"/>
                  </a:lnTo>
                  <a:lnTo>
                    <a:pt x="61166" y="85184"/>
                  </a:lnTo>
                  <a:lnTo>
                    <a:pt x="60737" y="85676"/>
                  </a:lnTo>
                  <a:lnTo>
                    <a:pt x="60319" y="86179"/>
                  </a:lnTo>
                  <a:lnTo>
                    <a:pt x="59907" y="86706"/>
                  </a:lnTo>
                  <a:lnTo>
                    <a:pt x="59507" y="87234"/>
                  </a:lnTo>
                  <a:lnTo>
                    <a:pt x="59112" y="87761"/>
                  </a:lnTo>
                  <a:lnTo>
                    <a:pt x="58724" y="88312"/>
                  </a:lnTo>
                  <a:lnTo>
                    <a:pt x="58347" y="88864"/>
                  </a:lnTo>
                  <a:lnTo>
                    <a:pt x="57981" y="89439"/>
                  </a:lnTo>
                  <a:lnTo>
                    <a:pt x="57616" y="90014"/>
                  </a:lnTo>
                  <a:lnTo>
                    <a:pt x="57268" y="90602"/>
                  </a:lnTo>
                  <a:lnTo>
                    <a:pt x="56920" y="91201"/>
                  </a:lnTo>
                  <a:lnTo>
                    <a:pt x="56589" y="91800"/>
                  </a:lnTo>
                  <a:lnTo>
                    <a:pt x="56258" y="92424"/>
                  </a:lnTo>
                  <a:lnTo>
                    <a:pt x="55939" y="93047"/>
                  </a:lnTo>
                  <a:lnTo>
                    <a:pt x="55632" y="93682"/>
                  </a:lnTo>
                  <a:lnTo>
                    <a:pt x="55330" y="94329"/>
                  </a:lnTo>
                  <a:lnTo>
                    <a:pt x="55034" y="94989"/>
                  </a:lnTo>
                  <a:lnTo>
                    <a:pt x="54750" y="95660"/>
                  </a:lnTo>
                  <a:lnTo>
                    <a:pt x="54472" y="96331"/>
                  </a:lnTo>
                  <a:lnTo>
                    <a:pt x="54472" y="96331"/>
                  </a:lnTo>
                  <a:lnTo>
                    <a:pt x="54292" y="96787"/>
                  </a:lnTo>
                  <a:lnTo>
                    <a:pt x="54118" y="97242"/>
                  </a:lnTo>
                  <a:lnTo>
                    <a:pt x="53949" y="97697"/>
                  </a:lnTo>
                  <a:lnTo>
                    <a:pt x="53787" y="98153"/>
                  </a:lnTo>
                  <a:lnTo>
                    <a:pt x="53630" y="98608"/>
                  </a:lnTo>
                  <a:lnTo>
                    <a:pt x="53474" y="99064"/>
                  </a:lnTo>
                  <a:lnTo>
                    <a:pt x="53323" y="99519"/>
                  </a:lnTo>
                  <a:lnTo>
                    <a:pt x="53178" y="99987"/>
                  </a:lnTo>
                  <a:lnTo>
                    <a:pt x="53039" y="100442"/>
                  </a:lnTo>
                  <a:lnTo>
                    <a:pt x="52899" y="100898"/>
                  </a:lnTo>
                  <a:lnTo>
                    <a:pt x="52766" y="101353"/>
                  </a:lnTo>
                  <a:lnTo>
                    <a:pt x="52638" y="101821"/>
                  </a:lnTo>
                  <a:lnTo>
                    <a:pt x="52517" y="102276"/>
                  </a:lnTo>
                  <a:lnTo>
                    <a:pt x="52395" y="102732"/>
                  </a:lnTo>
                  <a:lnTo>
                    <a:pt x="52285" y="103187"/>
                  </a:lnTo>
                  <a:lnTo>
                    <a:pt x="52169" y="103654"/>
                  </a:lnTo>
                  <a:lnTo>
                    <a:pt x="52064" y="104110"/>
                  </a:lnTo>
                  <a:lnTo>
                    <a:pt x="51960" y="104565"/>
                  </a:lnTo>
                  <a:lnTo>
                    <a:pt x="51762" y="105476"/>
                  </a:lnTo>
                  <a:lnTo>
                    <a:pt x="51588" y="106387"/>
                  </a:lnTo>
                  <a:lnTo>
                    <a:pt x="51420" y="107298"/>
                  </a:lnTo>
                  <a:lnTo>
                    <a:pt x="51269" y="108209"/>
                  </a:lnTo>
                  <a:lnTo>
                    <a:pt x="51130" y="109108"/>
                  </a:lnTo>
                  <a:lnTo>
                    <a:pt x="51008" y="110007"/>
                  </a:lnTo>
                  <a:lnTo>
                    <a:pt x="50898" y="110894"/>
                  </a:lnTo>
                  <a:lnTo>
                    <a:pt x="50800" y="111769"/>
                  </a:lnTo>
                  <a:lnTo>
                    <a:pt x="50713" y="112656"/>
                  </a:lnTo>
                  <a:lnTo>
                    <a:pt x="50637" y="113519"/>
                  </a:lnTo>
                  <a:lnTo>
                    <a:pt x="50573" y="114382"/>
                  </a:lnTo>
                  <a:lnTo>
                    <a:pt x="50521" y="115233"/>
                  </a:lnTo>
                  <a:lnTo>
                    <a:pt x="50475" y="116072"/>
                  </a:lnTo>
                  <a:lnTo>
                    <a:pt x="50446" y="116899"/>
                  </a:lnTo>
                  <a:lnTo>
                    <a:pt x="50417" y="117726"/>
                  </a:lnTo>
                  <a:lnTo>
                    <a:pt x="50405" y="118529"/>
                  </a:lnTo>
                  <a:lnTo>
                    <a:pt x="50393" y="119332"/>
                  </a:lnTo>
                  <a:lnTo>
                    <a:pt x="50393" y="120111"/>
                  </a:lnTo>
                  <a:lnTo>
                    <a:pt x="50405" y="120878"/>
                  </a:lnTo>
                  <a:lnTo>
                    <a:pt x="50417" y="121633"/>
                  </a:lnTo>
                  <a:lnTo>
                    <a:pt x="50440" y="122376"/>
                  </a:lnTo>
                  <a:lnTo>
                    <a:pt x="50463" y="123108"/>
                  </a:lnTo>
                  <a:lnTo>
                    <a:pt x="50498" y="123815"/>
                  </a:lnTo>
                  <a:lnTo>
                    <a:pt x="50498" y="123815"/>
                  </a:lnTo>
                  <a:lnTo>
                    <a:pt x="48891" y="124258"/>
                  </a:lnTo>
                  <a:lnTo>
                    <a:pt x="47336" y="124690"/>
                  </a:lnTo>
                  <a:lnTo>
                    <a:pt x="45834" y="125133"/>
                  </a:lnTo>
                  <a:lnTo>
                    <a:pt x="44389" y="125565"/>
                  </a:lnTo>
                  <a:lnTo>
                    <a:pt x="42997" y="125996"/>
                  </a:lnTo>
                  <a:lnTo>
                    <a:pt x="41657" y="126416"/>
                  </a:lnTo>
                  <a:lnTo>
                    <a:pt x="40381" y="126823"/>
                  </a:lnTo>
                  <a:lnTo>
                    <a:pt x="39163" y="127231"/>
                  </a:lnTo>
                  <a:lnTo>
                    <a:pt x="39163" y="127231"/>
                  </a:lnTo>
                  <a:lnTo>
                    <a:pt x="39006" y="125996"/>
                  </a:lnTo>
                  <a:lnTo>
                    <a:pt x="38855" y="124774"/>
                  </a:lnTo>
                  <a:lnTo>
                    <a:pt x="38716" y="123551"/>
                  </a:lnTo>
                  <a:lnTo>
                    <a:pt x="38583" y="122329"/>
                  </a:lnTo>
                  <a:lnTo>
                    <a:pt x="38455" y="121118"/>
                  </a:lnTo>
                  <a:lnTo>
                    <a:pt x="38339" y="119907"/>
                  </a:lnTo>
                  <a:lnTo>
                    <a:pt x="38229" y="118709"/>
                  </a:lnTo>
                  <a:lnTo>
                    <a:pt x="38124" y="117510"/>
                  </a:lnTo>
                  <a:lnTo>
                    <a:pt x="38032" y="116324"/>
                  </a:lnTo>
                  <a:lnTo>
                    <a:pt x="37939" y="115137"/>
                  </a:lnTo>
                  <a:lnTo>
                    <a:pt x="37863" y="113950"/>
                  </a:lnTo>
                  <a:lnTo>
                    <a:pt x="37788" y="112776"/>
                  </a:lnTo>
                  <a:lnTo>
                    <a:pt x="37724" y="111613"/>
                  </a:lnTo>
                  <a:lnTo>
                    <a:pt x="37666" y="110450"/>
                  </a:lnTo>
                  <a:lnTo>
                    <a:pt x="37614" y="109288"/>
                  </a:lnTo>
                  <a:lnTo>
                    <a:pt x="37573" y="108137"/>
                  </a:lnTo>
                  <a:lnTo>
                    <a:pt x="37539" y="106987"/>
                  </a:lnTo>
                  <a:lnTo>
                    <a:pt x="37515" y="105848"/>
                  </a:lnTo>
                  <a:lnTo>
                    <a:pt x="37492" y="104709"/>
                  </a:lnTo>
                  <a:lnTo>
                    <a:pt x="37481" y="103583"/>
                  </a:lnTo>
                  <a:lnTo>
                    <a:pt x="37481" y="102456"/>
                  </a:lnTo>
                  <a:lnTo>
                    <a:pt x="37481" y="101341"/>
                  </a:lnTo>
                  <a:lnTo>
                    <a:pt x="37492" y="100227"/>
                  </a:lnTo>
                  <a:lnTo>
                    <a:pt x="37510" y="99112"/>
                  </a:lnTo>
                  <a:lnTo>
                    <a:pt x="37539" y="98009"/>
                  </a:lnTo>
                  <a:lnTo>
                    <a:pt x="37573" y="96906"/>
                  </a:lnTo>
                  <a:lnTo>
                    <a:pt x="37614" y="95816"/>
                  </a:lnTo>
                  <a:lnTo>
                    <a:pt x="37660" y="94737"/>
                  </a:lnTo>
                  <a:lnTo>
                    <a:pt x="37718" y="93658"/>
                  </a:lnTo>
                  <a:lnTo>
                    <a:pt x="37782" y="92579"/>
                  </a:lnTo>
                  <a:lnTo>
                    <a:pt x="37858" y="91513"/>
                  </a:lnTo>
                  <a:lnTo>
                    <a:pt x="37939" y="90446"/>
                  </a:lnTo>
                  <a:lnTo>
                    <a:pt x="38026" y="89391"/>
                  </a:lnTo>
                  <a:lnTo>
                    <a:pt x="38119" y="88336"/>
                  </a:lnTo>
                  <a:lnTo>
                    <a:pt x="38223" y="87294"/>
                  </a:lnTo>
                  <a:lnTo>
                    <a:pt x="38333" y="86251"/>
                  </a:lnTo>
                  <a:lnTo>
                    <a:pt x="38449" y="85208"/>
                  </a:lnTo>
                  <a:lnTo>
                    <a:pt x="38577" y="84177"/>
                  </a:lnTo>
                  <a:lnTo>
                    <a:pt x="38710" y="83159"/>
                  </a:lnTo>
                  <a:lnTo>
                    <a:pt x="38850" y="82140"/>
                  </a:lnTo>
                  <a:lnTo>
                    <a:pt x="38995" y="81133"/>
                  </a:lnTo>
                  <a:lnTo>
                    <a:pt x="39151" y="80126"/>
                  </a:lnTo>
                  <a:lnTo>
                    <a:pt x="39314" y="79119"/>
                  </a:lnTo>
                  <a:lnTo>
                    <a:pt x="39488" y="78124"/>
                  </a:lnTo>
                  <a:lnTo>
                    <a:pt x="39667" y="77142"/>
                  </a:lnTo>
                  <a:lnTo>
                    <a:pt x="39853" y="76159"/>
                  </a:lnTo>
                  <a:lnTo>
                    <a:pt x="40045" y="75176"/>
                  </a:lnTo>
                  <a:lnTo>
                    <a:pt x="40248" y="74205"/>
                  </a:lnTo>
                  <a:lnTo>
                    <a:pt x="40456" y="73246"/>
                  </a:lnTo>
                  <a:lnTo>
                    <a:pt x="40671" y="72287"/>
                  </a:lnTo>
                  <a:lnTo>
                    <a:pt x="40897" y="71328"/>
                  </a:lnTo>
                  <a:lnTo>
                    <a:pt x="41129" y="70382"/>
                  </a:lnTo>
                  <a:lnTo>
                    <a:pt x="41367" y="69447"/>
                  </a:lnTo>
                  <a:lnTo>
                    <a:pt x="41617" y="68500"/>
                  </a:lnTo>
                  <a:lnTo>
                    <a:pt x="41872" y="67577"/>
                  </a:lnTo>
                  <a:lnTo>
                    <a:pt x="42133" y="66654"/>
                  </a:lnTo>
                  <a:lnTo>
                    <a:pt x="42406" y="65731"/>
                  </a:lnTo>
                  <a:lnTo>
                    <a:pt x="42678" y="64820"/>
                  </a:lnTo>
                  <a:lnTo>
                    <a:pt x="42968" y="63921"/>
                  </a:lnTo>
                  <a:lnTo>
                    <a:pt x="43258" y="63022"/>
                  </a:lnTo>
                  <a:lnTo>
                    <a:pt x="43560" y="62123"/>
                  </a:lnTo>
                  <a:lnTo>
                    <a:pt x="43867" y="61236"/>
                  </a:lnTo>
                  <a:lnTo>
                    <a:pt x="44181" y="60349"/>
                  </a:lnTo>
                  <a:lnTo>
                    <a:pt x="44505" y="59474"/>
                  </a:lnTo>
                  <a:lnTo>
                    <a:pt x="44505" y="59474"/>
                  </a:lnTo>
                  <a:lnTo>
                    <a:pt x="44627" y="59127"/>
                  </a:lnTo>
                  <a:lnTo>
                    <a:pt x="44743" y="58767"/>
                  </a:lnTo>
                  <a:lnTo>
                    <a:pt x="44848" y="58408"/>
                  </a:lnTo>
                  <a:lnTo>
                    <a:pt x="44941" y="58024"/>
                  </a:lnTo>
                  <a:lnTo>
                    <a:pt x="45028" y="57652"/>
                  </a:lnTo>
                  <a:lnTo>
                    <a:pt x="45103" y="57257"/>
                  </a:lnTo>
                  <a:lnTo>
                    <a:pt x="45167" y="56873"/>
                  </a:lnTo>
                  <a:lnTo>
                    <a:pt x="45225" y="56478"/>
                  </a:lnTo>
                  <a:lnTo>
                    <a:pt x="45271" y="56070"/>
                  </a:lnTo>
                  <a:lnTo>
                    <a:pt x="45306" y="55675"/>
                  </a:lnTo>
                  <a:lnTo>
                    <a:pt x="45329" y="55267"/>
                  </a:lnTo>
                  <a:lnTo>
                    <a:pt x="45347" y="54860"/>
                  </a:lnTo>
                  <a:lnTo>
                    <a:pt x="45358" y="54464"/>
                  </a:lnTo>
                  <a:lnTo>
                    <a:pt x="45358" y="54057"/>
                  </a:lnTo>
                  <a:lnTo>
                    <a:pt x="45347" y="53649"/>
                  </a:lnTo>
                  <a:lnTo>
                    <a:pt x="45323" y="53242"/>
                  </a:lnTo>
                  <a:lnTo>
                    <a:pt x="45294" y="52846"/>
                  </a:lnTo>
                  <a:lnTo>
                    <a:pt x="45260" y="52451"/>
                  </a:lnTo>
                  <a:lnTo>
                    <a:pt x="45207" y="52055"/>
                  </a:lnTo>
                  <a:lnTo>
                    <a:pt x="45149" y="51672"/>
                  </a:lnTo>
                  <a:lnTo>
                    <a:pt x="45086" y="51288"/>
                  </a:lnTo>
                  <a:lnTo>
                    <a:pt x="45010" y="50904"/>
                  </a:lnTo>
                  <a:lnTo>
                    <a:pt x="44929" y="50533"/>
                  </a:lnTo>
                  <a:lnTo>
                    <a:pt x="44836" y="50173"/>
                  </a:lnTo>
                  <a:lnTo>
                    <a:pt x="44732" y="49826"/>
                  </a:lnTo>
                  <a:lnTo>
                    <a:pt x="44622" y="49478"/>
                  </a:lnTo>
                  <a:lnTo>
                    <a:pt x="44500" y="49142"/>
                  </a:lnTo>
                  <a:lnTo>
                    <a:pt x="44372" y="48819"/>
                  </a:lnTo>
                  <a:lnTo>
                    <a:pt x="44239" y="48507"/>
                  </a:lnTo>
                  <a:lnTo>
                    <a:pt x="44094" y="48208"/>
                  </a:lnTo>
                  <a:lnTo>
                    <a:pt x="43937" y="47920"/>
                  </a:lnTo>
                  <a:lnTo>
                    <a:pt x="43775" y="47644"/>
                  </a:lnTo>
                  <a:lnTo>
                    <a:pt x="43775" y="47644"/>
                  </a:lnTo>
                  <a:lnTo>
                    <a:pt x="43606" y="47393"/>
                  </a:lnTo>
                  <a:lnTo>
                    <a:pt x="43432" y="47153"/>
                  </a:lnTo>
                  <a:lnTo>
                    <a:pt x="43252" y="46937"/>
                  </a:lnTo>
                  <a:lnTo>
                    <a:pt x="43073" y="46745"/>
                  </a:lnTo>
                  <a:lnTo>
                    <a:pt x="42887" y="46565"/>
                  </a:lnTo>
                  <a:lnTo>
                    <a:pt x="42701" y="46410"/>
                  </a:lnTo>
                  <a:lnTo>
                    <a:pt x="42510" y="46278"/>
                  </a:lnTo>
                  <a:lnTo>
                    <a:pt x="42319" y="46158"/>
                  </a:lnTo>
                  <a:lnTo>
                    <a:pt x="42127" y="46062"/>
                  </a:lnTo>
                  <a:lnTo>
                    <a:pt x="41936" y="45990"/>
                  </a:lnTo>
                  <a:lnTo>
                    <a:pt x="41738" y="45930"/>
                  </a:lnTo>
                  <a:lnTo>
                    <a:pt x="41541" y="45894"/>
                  </a:lnTo>
                  <a:lnTo>
                    <a:pt x="41344" y="45882"/>
                  </a:lnTo>
                  <a:lnTo>
                    <a:pt x="41147" y="45882"/>
                  </a:lnTo>
                  <a:lnTo>
                    <a:pt x="40955" y="45906"/>
                  </a:lnTo>
                  <a:lnTo>
                    <a:pt x="40758" y="45954"/>
                  </a:lnTo>
                  <a:lnTo>
                    <a:pt x="40567" y="46014"/>
                  </a:lnTo>
                  <a:lnTo>
                    <a:pt x="40375" y="46086"/>
                  </a:lnTo>
                  <a:lnTo>
                    <a:pt x="40184" y="46194"/>
                  </a:lnTo>
                  <a:lnTo>
                    <a:pt x="39992" y="46302"/>
                  </a:lnTo>
                  <a:lnTo>
                    <a:pt x="39807" y="46446"/>
                  </a:lnTo>
                  <a:lnTo>
                    <a:pt x="39627" y="46601"/>
                  </a:lnTo>
                  <a:lnTo>
                    <a:pt x="39447" y="46769"/>
                  </a:lnTo>
                  <a:lnTo>
                    <a:pt x="39273" y="46961"/>
                  </a:lnTo>
                  <a:lnTo>
                    <a:pt x="39099" y="47177"/>
                  </a:lnTo>
                  <a:lnTo>
                    <a:pt x="38937" y="47405"/>
                  </a:lnTo>
                  <a:lnTo>
                    <a:pt x="38774" y="47644"/>
                  </a:lnTo>
                  <a:lnTo>
                    <a:pt x="38618" y="47920"/>
                  </a:lnTo>
                  <a:lnTo>
                    <a:pt x="38461" y="48196"/>
                  </a:lnTo>
                  <a:lnTo>
                    <a:pt x="38316" y="48495"/>
                  </a:lnTo>
                  <a:lnTo>
                    <a:pt x="38177" y="48819"/>
                  </a:lnTo>
                  <a:lnTo>
                    <a:pt x="38043" y="49154"/>
                  </a:lnTo>
                  <a:lnTo>
                    <a:pt x="38043" y="49154"/>
                  </a:lnTo>
                  <a:lnTo>
                    <a:pt x="37655" y="50209"/>
                  </a:lnTo>
                  <a:lnTo>
                    <a:pt x="37277" y="51264"/>
                  </a:lnTo>
                  <a:lnTo>
                    <a:pt x="36906" y="52331"/>
                  </a:lnTo>
                  <a:lnTo>
                    <a:pt x="36547" y="53409"/>
                  </a:lnTo>
                  <a:lnTo>
                    <a:pt x="36193" y="54488"/>
                  </a:lnTo>
                  <a:lnTo>
                    <a:pt x="35850" y="55591"/>
                  </a:lnTo>
                  <a:lnTo>
                    <a:pt x="35514" y="56682"/>
                  </a:lnTo>
                  <a:lnTo>
                    <a:pt x="35189" y="57796"/>
                  </a:lnTo>
                  <a:lnTo>
                    <a:pt x="34870" y="58911"/>
                  </a:lnTo>
                  <a:lnTo>
                    <a:pt x="34557" y="60026"/>
                  </a:lnTo>
                  <a:lnTo>
                    <a:pt x="34261" y="61152"/>
                  </a:lnTo>
                  <a:lnTo>
                    <a:pt x="33971" y="62291"/>
                  </a:lnTo>
                  <a:lnTo>
                    <a:pt x="33687" y="63442"/>
                  </a:lnTo>
                  <a:lnTo>
                    <a:pt x="33414" y="64592"/>
                  </a:lnTo>
                  <a:lnTo>
                    <a:pt x="33147" y="65743"/>
                  </a:lnTo>
                  <a:lnTo>
                    <a:pt x="32892" y="66918"/>
                  </a:lnTo>
                  <a:lnTo>
                    <a:pt x="32643" y="68092"/>
                  </a:lnTo>
                  <a:lnTo>
                    <a:pt x="32405" y="69267"/>
                  </a:lnTo>
                  <a:lnTo>
                    <a:pt x="32178" y="70453"/>
                  </a:lnTo>
                  <a:lnTo>
                    <a:pt x="31958" y="71652"/>
                  </a:lnTo>
                  <a:lnTo>
                    <a:pt x="31743" y="72851"/>
                  </a:lnTo>
                  <a:lnTo>
                    <a:pt x="31546" y="74061"/>
                  </a:lnTo>
                  <a:lnTo>
                    <a:pt x="31349" y="75272"/>
                  </a:lnTo>
                  <a:lnTo>
                    <a:pt x="31163" y="76494"/>
                  </a:lnTo>
                  <a:lnTo>
                    <a:pt x="30989" y="77717"/>
                  </a:lnTo>
                  <a:lnTo>
                    <a:pt x="30821" y="78951"/>
                  </a:lnTo>
                  <a:lnTo>
                    <a:pt x="30664" y="80198"/>
                  </a:lnTo>
                  <a:lnTo>
                    <a:pt x="30514" y="81445"/>
                  </a:lnTo>
                  <a:lnTo>
                    <a:pt x="30374" y="82703"/>
                  </a:lnTo>
                  <a:lnTo>
                    <a:pt x="30241" y="83962"/>
                  </a:lnTo>
                  <a:lnTo>
                    <a:pt x="30119" y="85220"/>
                  </a:lnTo>
                  <a:lnTo>
                    <a:pt x="30009" y="86503"/>
                  </a:lnTo>
                  <a:lnTo>
                    <a:pt x="29904" y="87773"/>
                  </a:lnTo>
                  <a:lnTo>
                    <a:pt x="29806" y="89068"/>
                  </a:lnTo>
                  <a:lnTo>
                    <a:pt x="29719" y="90350"/>
                  </a:lnTo>
                  <a:lnTo>
                    <a:pt x="29643" y="91657"/>
                  </a:lnTo>
                  <a:lnTo>
                    <a:pt x="29574" y="92951"/>
                  </a:lnTo>
                  <a:lnTo>
                    <a:pt x="29510" y="94258"/>
                  </a:lnTo>
                  <a:lnTo>
                    <a:pt x="29464" y="95576"/>
                  </a:lnTo>
                  <a:lnTo>
                    <a:pt x="29417" y="96894"/>
                  </a:lnTo>
                  <a:lnTo>
                    <a:pt x="29388" y="98225"/>
                  </a:lnTo>
                  <a:lnTo>
                    <a:pt x="29359" y="99555"/>
                  </a:lnTo>
                  <a:lnTo>
                    <a:pt x="29348" y="100898"/>
                  </a:lnTo>
                  <a:lnTo>
                    <a:pt x="29342" y="102240"/>
                  </a:lnTo>
                  <a:lnTo>
                    <a:pt x="29342" y="103583"/>
                  </a:lnTo>
                  <a:lnTo>
                    <a:pt x="29353" y="104937"/>
                  </a:lnTo>
                  <a:lnTo>
                    <a:pt x="29377" y="106303"/>
                  </a:lnTo>
                  <a:lnTo>
                    <a:pt x="29406" y="107670"/>
                  </a:lnTo>
                  <a:lnTo>
                    <a:pt x="29440" y="109036"/>
                  </a:lnTo>
                  <a:lnTo>
                    <a:pt x="29493" y="110415"/>
                  </a:lnTo>
                  <a:lnTo>
                    <a:pt x="29545" y="111793"/>
                  </a:lnTo>
                  <a:lnTo>
                    <a:pt x="29614" y="113171"/>
                  </a:lnTo>
                  <a:lnTo>
                    <a:pt x="29684" y="114574"/>
                  </a:lnTo>
                  <a:lnTo>
                    <a:pt x="29771" y="115964"/>
                  </a:lnTo>
                  <a:lnTo>
                    <a:pt x="29864" y="117366"/>
                  </a:lnTo>
                  <a:lnTo>
                    <a:pt x="29962" y="118769"/>
                  </a:lnTo>
                  <a:lnTo>
                    <a:pt x="30073" y="120183"/>
                  </a:lnTo>
                  <a:lnTo>
                    <a:pt x="30195" y="121597"/>
                  </a:lnTo>
                  <a:lnTo>
                    <a:pt x="30322" y="123012"/>
                  </a:lnTo>
                  <a:lnTo>
                    <a:pt x="30461" y="124438"/>
                  </a:lnTo>
                  <a:lnTo>
                    <a:pt x="30606" y="125864"/>
                  </a:lnTo>
                  <a:lnTo>
                    <a:pt x="30763" y="127303"/>
                  </a:lnTo>
                  <a:lnTo>
                    <a:pt x="30925" y="128741"/>
                  </a:lnTo>
                  <a:lnTo>
                    <a:pt x="31099" y="130179"/>
                  </a:lnTo>
                  <a:lnTo>
                    <a:pt x="31099" y="130179"/>
                  </a:lnTo>
                  <a:lnTo>
                    <a:pt x="29719" y="130743"/>
                  </a:lnTo>
                  <a:lnTo>
                    <a:pt x="29087" y="131006"/>
                  </a:lnTo>
                  <a:lnTo>
                    <a:pt x="29087" y="131006"/>
                  </a:lnTo>
                  <a:lnTo>
                    <a:pt x="28924" y="131090"/>
                  </a:lnTo>
                  <a:lnTo>
                    <a:pt x="28767" y="131174"/>
                  </a:lnTo>
                  <a:lnTo>
                    <a:pt x="28611" y="131282"/>
                  </a:lnTo>
                  <a:lnTo>
                    <a:pt x="28460" y="131390"/>
                  </a:lnTo>
                  <a:lnTo>
                    <a:pt x="28315" y="131522"/>
                  </a:lnTo>
                  <a:lnTo>
                    <a:pt x="28170" y="131654"/>
                  </a:lnTo>
                  <a:lnTo>
                    <a:pt x="28025" y="131809"/>
                  </a:lnTo>
                  <a:lnTo>
                    <a:pt x="27886" y="131965"/>
                  </a:lnTo>
                  <a:lnTo>
                    <a:pt x="27752" y="132133"/>
                  </a:lnTo>
                  <a:lnTo>
                    <a:pt x="27619" y="132313"/>
                  </a:lnTo>
                  <a:lnTo>
                    <a:pt x="27491" y="132505"/>
                  </a:lnTo>
                  <a:lnTo>
                    <a:pt x="27364" y="132696"/>
                  </a:lnTo>
                  <a:lnTo>
                    <a:pt x="27248" y="132912"/>
                  </a:lnTo>
                  <a:lnTo>
                    <a:pt x="27132" y="133128"/>
                  </a:lnTo>
                  <a:lnTo>
                    <a:pt x="27016" y="133356"/>
                  </a:lnTo>
                  <a:lnTo>
                    <a:pt x="26911" y="133595"/>
                  </a:lnTo>
                  <a:lnTo>
                    <a:pt x="26807" y="133835"/>
                  </a:lnTo>
                  <a:lnTo>
                    <a:pt x="26708" y="134087"/>
                  </a:lnTo>
                  <a:lnTo>
                    <a:pt x="26615" y="134350"/>
                  </a:lnTo>
                  <a:lnTo>
                    <a:pt x="26523" y="134614"/>
                  </a:lnTo>
                  <a:lnTo>
                    <a:pt x="26441" y="134890"/>
                  </a:lnTo>
                  <a:lnTo>
                    <a:pt x="26360" y="135165"/>
                  </a:lnTo>
                  <a:lnTo>
                    <a:pt x="26285" y="135453"/>
                  </a:lnTo>
                  <a:lnTo>
                    <a:pt x="26215" y="135753"/>
                  </a:lnTo>
                  <a:lnTo>
                    <a:pt x="26151" y="136052"/>
                  </a:lnTo>
                  <a:lnTo>
                    <a:pt x="26093" y="136364"/>
                  </a:lnTo>
                  <a:lnTo>
                    <a:pt x="26041" y="136676"/>
                  </a:lnTo>
                  <a:lnTo>
                    <a:pt x="25995" y="136987"/>
                  </a:lnTo>
                  <a:lnTo>
                    <a:pt x="25954" y="137311"/>
                  </a:lnTo>
                  <a:lnTo>
                    <a:pt x="25925" y="137635"/>
                  </a:lnTo>
                  <a:lnTo>
                    <a:pt x="25896" y="137970"/>
                  </a:lnTo>
                  <a:lnTo>
                    <a:pt x="25873" y="138306"/>
                  </a:lnTo>
                  <a:lnTo>
                    <a:pt x="25873" y="138306"/>
                  </a:lnTo>
                  <a:lnTo>
                    <a:pt x="25821" y="139265"/>
                  </a:lnTo>
                  <a:lnTo>
                    <a:pt x="25722" y="141278"/>
                  </a:lnTo>
                  <a:lnTo>
                    <a:pt x="25658" y="142681"/>
                  </a:lnTo>
                  <a:lnTo>
                    <a:pt x="25583" y="144311"/>
                  </a:lnTo>
                  <a:lnTo>
                    <a:pt x="25507" y="146181"/>
                  </a:lnTo>
                  <a:lnTo>
                    <a:pt x="25420" y="148266"/>
                  </a:lnTo>
                  <a:lnTo>
                    <a:pt x="25333" y="150579"/>
                  </a:lnTo>
                  <a:lnTo>
                    <a:pt x="25246" y="153096"/>
                  </a:lnTo>
                  <a:lnTo>
                    <a:pt x="25154" y="155817"/>
                  </a:lnTo>
                  <a:lnTo>
                    <a:pt x="25066" y="158730"/>
                  </a:lnTo>
                  <a:lnTo>
                    <a:pt x="24985" y="161822"/>
                  </a:lnTo>
                  <a:lnTo>
                    <a:pt x="24904" y="165094"/>
                  </a:lnTo>
                  <a:lnTo>
                    <a:pt x="24829" y="168522"/>
                  </a:lnTo>
                  <a:lnTo>
                    <a:pt x="24759" y="172118"/>
                  </a:lnTo>
                  <a:lnTo>
                    <a:pt x="24695" y="175858"/>
                  </a:lnTo>
                  <a:lnTo>
                    <a:pt x="24649" y="179741"/>
                  </a:lnTo>
                  <a:lnTo>
                    <a:pt x="24608" y="183756"/>
                  </a:lnTo>
                  <a:lnTo>
                    <a:pt x="24597" y="185818"/>
                  </a:lnTo>
                  <a:lnTo>
                    <a:pt x="24585" y="187904"/>
                  </a:lnTo>
                  <a:lnTo>
                    <a:pt x="24579" y="190013"/>
                  </a:lnTo>
                  <a:lnTo>
                    <a:pt x="24579" y="192159"/>
                  </a:lnTo>
                  <a:lnTo>
                    <a:pt x="24579" y="194328"/>
                  </a:lnTo>
                  <a:lnTo>
                    <a:pt x="24585" y="196533"/>
                  </a:lnTo>
                  <a:lnTo>
                    <a:pt x="24591" y="198751"/>
                  </a:lnTo>
                  <a:lnTo>
                    <a:pt x="24608" y="200992"/>
                  </a:lnTo>
                  <a:lnTo>
                    <a:pt x="24626" y="203258"/>
                  </a:lnTo>
                  <a:lnTo>
                    <a:pt x="24649" y="205547"/>
                  </a:lnTo>
                  <a:lnTo>
                    <a:pt x="24678" y="207860"/>
                  </a:lnTo>
                  <a:lnTo>
                    <a:pt x="24713" y="210185"/>
                  </a:lnTo>
                  <a:lnTo>
                    <a:pt x="24753" y="212535"/>
                  </a:lnTo>
                  <a:lnTo>
                    <a:pt x="24800" y="214908"/>
                  </a:lnTo>
                  <a:lnTo>
                    <a:pt x="24852" y="217281"/>
                  </a:lnTo>
                  <a:lnTo>
                    <a:pt x="24910" y="219678"/>
                  </a:lnTo>
                  <a:lnTo>
                    <a:pt x="24974" y="222099"/>
                  </a:lnTo>
                  <a:lnTo>
                    <a:pt x="25049" y="224521"/>
                  </a:lnTo>
                  <a:lnTo>
                    <a:pt x="25125" y="226954"/>
                  </a:lnTo>
                  <a:lnTo>
                    <a:pt x="25212" y="229411"/>
                  </a:lnTo>
                  <a:lnTo>
                    <a:pt x="25299" y="231868"/>
                  </a:lnTo>
                  <a:lnTo>
                    <a:pt x="25403" y="234337"/>
                  </a:lnTo>
                  <a:lnTo>
                    <a:pt x="25507" y="236806"/>
                  </a:lnTo>
                  <a:lnTo>
                    <a:pt x="25618" y="239287"/>
                  </a:lnTo>
                  <a:lnTo>
                    <a:pt x="25739" y="241780"/>
                  </a:lnTo>
                  <a:lnTo>
                    <a:pt x="25873" y="244273"/>
                  </a:lnTo>
                  <a:lnTo>
                    <a:pt x="25873" y="244273"/>
                  </a:lnTo>
                  <a:lnTo>
                    <a:pt x="25890" y="244585"/>
                  </a:lnTo>
                  <a:lnTo>
                    <a:pt x="25919" y="244897"/>
                  </a:lnTo>
                  <a:lnTo>
                    <a:pt x="25948" y="245208"/>
                  </a:lnTo>
                  <a:lnTo>
                    <a:pt x="25983" y="245508"/>
                  </a:lnTo>
                  <a:lnTo>
                    <a:pt x="26024" y="245808"/>
                  </a:lnTo>
                  <a:lnTo>
                    <a:pt x="26070" y="246107"/>
                  </a:lnTo>
                  <a:lnTo>
                    <a:pt x="26122" y="246395"/>
                  </a:lnTo>
                  <a:lnTo>
                    <a:pt x="26180" y="246683"/>
                  </a:lnTo>
                  <a:lnTo>
                    <a:pt x="26238" y="246958"/>
                  </a:lnTo>
                  <a:lnTo>
                    <a:pt x="26308" y="247234"/>
                  </a:lnTo>
                  <a:lnTo>
                    <a:pt x="26378" y="247510"/>
                  </a:lnTo>
                  <a:lnTo>
                    <a:pt x="26453" y="247773"/>
                  </a:lnTo>
                  <a:lnTo>
                    <a:pt x="26534" y="248025"/>
                  </a:lnTo>
                  <a:lnTo>
                    <a:pt x="26615" y="248277"/>
                  </a:lnTo>
                  <a:lnTo>
                    <a:pt x="26708" y="248516"/>
                  </a:lnTo>
                  <a:lnTo>
                    <a:pt x="26801" y="248756"/>
                  </a:lnTo>
                  <a:lnTo>
                    <a:pt x="26894" y="248996"/>
                  </a:lnTo>
                  <a:lnTo>
                    <a:pt x="26998" y="249212"/>
                  </a:lnTo>
                  <a:lnTo>
                    <a:pt x="27103" y="249427"/>
                  </a:lnTo>
                  <a:lnTo>
                    <a:pt x="27207" y="249631"/>
                  </a:lnTo>
                  <a:lnTo>
                    <a:pt x="27323" y="249835"/>
                  </a:lnTo>
                  <a:lnTo>
                    <a:pt x="27439" y="250027"/>
                  </a:lnTo>
                  <a:lnTo>
                    <a:pt x="27555" y="250206"/>
                  </a:lnTo>
                  <a:lnTo>
                    <a:pt x="27683" y="250386"/>
                  </a:lnTo>
                  <a:lnTo>
                    <a:pt x="27805" y="250554"/>
                  </a:lnTo>
                  <a:lnTo>
                    <a:pt x="27938" y="250710"/>
                  </a:lnTo>
                  <a:lnTo>
                    <a:pt x="28066" y="250854"/>
                  </a:lnTo>
                  <a:lnTo>
                    <a:pt x="28205" y="250986"/>
                  </a:lnTo>
                  <a:lnTo>
                    <a:pt x="28344" y="251117"/>
                  </a:lnTo>
                  <a:lnTo>
                    <a:pt x="28483" y="251237"/>
                  </a:lnTo>
                  <a:lnTo>
                    <a:pt x="28628" y="251345"/>
                  </a:lnTo>
                  <a:lnTo>
                    <a:pt x="28773" y="251429"/>
                  </a:lnTo>
                  <a:lnTo>
                    <a:pt x="28773" y="251429"/>
                  </a:lnTo>
                  <a:lnTo>
                    <a:pt x="29353" y="251777"/>
                  </a:lnTo>
                  <a:lnTo>
                    <a:pt x="29864" y="252064"/>
                  </a:lnTo>
                  <a:lnTo>
                    <a:pt x="30508" y="252412"/>
                  </a:lnTo>
                  <a:lnTo>
                    <a:pt x="31291" y="252831"/>
                  </a:lnTo>
                  <a:lnTo>
                    <a:pt x="32202" y="253287"/>
                  </a:lnTo>
                  <a:lnTo>
                    <a:pt x="33234" y="253778"/>
                  </a:lnTo>
                  <a:lnTo>
                    <a:pt x="34383" y="254306"/>
                  </a:lnTo>
                  <a:lnTo>
                    <a:pt x="34383" y="254306"/>
                  </a:lnTo>
                  <a:lnTo>
                    <a:pt x="34452" y="255552"/>
                  </a:lnTo>
                  <a:lnTo>
                    <a:pt x="34522" y="256787"/>
                  </a:lnTo>
                  <a:lnTo>
                    <a:pt x="34603" y="258033"/>
                  </a:lnTo>
                  <a:lnTo>
                    <a:pt x="34684" y="259268"/>
                  </a:lnTo>
                  <a:lnTo>
                    <a:pt x="34766" y="260490"/>
                  </a:lnTo>
                  <a:lnTo>
                    <a:pt x="34853" y="261725"/>
                  </a:lnTo>
                  <a:lnTo>
                    <a:pt x="34946" y="262947"/>
                  </a:lnTo>
                  <a:lnTo>
                    <a:pt x="35038" y="264182"/>
                  </a:lnTo>
                  <a:lnTo>
                    <a:pt x="35143" y="265393"/>
                  </a:lnTo>
                  <a:lnTo>
                    <a:pt x="35241" y="266615"/>
                  </a:lnTo>
                  <a:lnTo>
                    <a:pt x="35352" y="267838"/>
                  </a:lnTo>
                  <a:lnTo>
                    <a:pt x="35456" y="269048"/>
                  </a:lnTo>
                  <a:lnTo>
                    <a:pt x="35572" y="270259"/>
                  </a:lnTo>
                  <a:lnTo>
                    <a:pt x="35688" y="271469"/>
                  </a:lnTo>
                  <a:lnTo>
                    <a:pt x="35810" y="272668"/>
                  </a:lnTo>
                  <a:lnTo>
                    <a:pt x="35932" y="273879"/>
                  </a:lnTo>
                  <a:lnTo>
                    <a:pt x="36059" y="275077"/>
                  </a:lnTo>
                  <a:lnTo>
                    <a:pt x="36193" y="276276"/>
                  </a:lnTo>
                  <a:lnTo>
                    <a:pt x="36326" y="277462"/>
                  </a:lnTo>
                  <a:lnTo>
                    <a:pt x="36465" y="278649"/>
                  </a:lnTo>
                  <a:lnTo>
                    <a:pt x="36610" y="279836"/>
                  </a:lnTo>
                  <a:lnTo>
                    <a:pt x="36755" y="281022"/>
                  </a:lnTo>
                  <a:lnTo>
                    <a:pt x="36900" y="282209"/>
                  </a:lnTo>
                  <a:lnTo>
                    <a:pt x="37057" y="283383"/>
                  </a:lnTo>
                  <a:lnTo>
                    <a:pt x="37214" y="284558"/>
                  </a:lnTo>
                  <a:lnTo>
                    <a:pt x="37370" y="285721"/>
                  </a:lnTo>
                  <a:lnTo>
                    <a:pt x="37533" y="286895"/>
                  </a:lnTo>
                  <a:lnTo>
                    <a:pt x="37701" y="288058"/>
                  </a:lnTo>
                  <a:lnTo>
                    <a:pt x="37869" y="289209"/>
                  </a:lnTo>
                  <a:lnTo>
                    <a:pt x="38043" y="290371"/>
                  </a:lnTo>
                  <a:lnTo>
                    <a:pt x="38217" y="291522"/>
                  </a:lnTo>
                  <a:lnTo>
                    <a:pt x="38397" y="292673"/>
                  </a:lnTo>
                  <a:lnTo>
                    <a:pt x="38583" y="293811"/>
                  </a:lnTo>
                  <a:lnTo>
                    <a:pt x="38768" y="294962"/>
                  </a:lnTo>
                  <a:lnTo>
                    <a:pt x="38960" y="296089"/>
                  </a:lnTo>
                  <a:lnTo>
                    <a:pt x="39157" y="297227"/>
                  </a:lnTo>
                  <a:lnTo>
                    <a:pt x="39354" y="298354"/>
                  </a:lnTo>
                  <a:lnTo>
                    <a:pt x="39551" y="299481"/>
                  </a:lnTo>
                  <a:lnTo>
                    <a:pt x="39755" y="300607"/>
                  </a:lnTo>
                  <a:lnTo>
                    <a:pt x="39963" y="301722"/>
                  </a:lnTo>
                  <a:lnTo>
                    <a:pt x="40172" y="302837"/>
                  </a:lnTo>
                  <a:lnTo>
                    <a:pt x="40387" y="303939"/>
                  </a:lnTo>
                  <a:lnTo>
                    <a:pt x="40607" y="305042"/>
                  </a:lnTo>
                  <a:lnTo>
                    <a:pt x="40828" y="306145"/>
                  </a:lnTo>
                  <a:lnTo>
                    <a:pt x="41048" y="307247"/>
                  </a:lnTo>
                  <a:lnTo>
                    <a:pt x="41280" y="308338"/>
                  </a:lnTo>
                  <a:lnTo>
                    <a:pt x="41506" y="309417"/>
                  </a:lnTo>
                  <a:lnTo>
                    <a:pt x="41744" y="310508"/>
                  </a:lnTo>
                  <a:lnTo>
                    <a:pt x="41982" y="311586"/>
                  </a:lnTo>
                  <a:lnTo>
                    <a:pt x="42220" y="312653"/>
                  </a:lnTo>
                  <a:lnTo>
                    <a:pt x="42464" y="313720"/>
                  </a:lnTo>
                  <a:lnTo>
                    <a:pt x="42713" y="314787"/>
                  </a:lnTo>
                  <a:lnTo>
                    <a:pt x="42962" y="315841"/>
                  </a:lnTo>
                  <a:lnTo>
                    <a:pt x="43212" y="316896"/>
                  </a:lnTo>
                  <a:lnTo>
                    <a:pt x="43473" y="317951"/>
                  </a:lnTo>
                  <a:lnTo>
                    <a:pt x="43728" y="318994"/>
                  </a:lnTo>
                  <a:lnTo>
                    <a:pt x="43995" y="320036"/>
                  </a:lnTo>
                  <a:lnTo>
                    <a:pt x="44262" y="321067"/>
                  </a:lnTo>
                  <a:lnTo>
                    <a:pt x="44529" y="322098"/>
                  </a:lnTo>
                  <a:lnTo>
                    <a:pt x="44801" y="323129"/>
                  </a:lnTo>
                  <a:lnTo>
                    <a:pt x="45080" y="324148"/>
                  </a:lnTo>
                  <a:lnTo>
                    <a:pt x="45358" y="325154"/>
                  </a:lnTo>
                  <a:lnTo>
                    <a:pt x="45637" y="326173"/>
                  </a:lnTo>
                  <a:lnTo>
                    <a:pt x="45921" y="327168"/>
                  </a:lnTo>
                  <a:lnTo>
                    <a:pt x="45921" y="327168"/>
                  </a:lnTo>
                  <a:lnTo>
                    <a:pt x="45074" y="327384"/>
                  </a:lnTo>
                  <a:lnTo>
                    <a:pt x="44651" y="327504"/>
                  </a:lnTo>
                  <a:lnTo>
                    <a:pt x="44227" y="327624"/>
                  </a:lnTo>
                  <a:lnTo>
                    <a:pt x="43798" y="327755"/>
                  </a:lnTo>
                  <a:lnTo>
                    <a:pt x="43368" y="327887"/>
                  </a:lnTo>
                  <a:lnTo>
                    <a:pt x="42939" y="328043"/>
                  </a:lnTo>
                  <a:lnTo>
                    <a:pt x="42504" y="328199"/>
                  </a:lnTo>
                  <a:lnTo>
                    <a:pt x="42075" y="328367"/>
                  </a:lnTo>
                  <a:lnTo>
                    <a:pt x="41646" y="328534"/>
                  </a:lnTo>
                  <a:lnTo>
                    <a:pt x="41216" y="328714"/>
                  </a:lnTo>
                  <a:lnTo>
                    <a:pt x="40781" y="328906"/>
                  </a:lnTo>
                  <a:lnTo>
                    <a:pt x="40352" y="329110"/>
                  </a:lnTo>
                  <a:lnTo>
                    <a:pt x="39923" y="329314"/>
                  </a:lnTo>
                  <a:lnTo>
                    <a:pt x="39493" y="329541"/>
                  </a:lnTo>
                  <a:lnTo>
                    <a:pt x="39070" y="329769"/>
                  </a:lnTo>
                  <a:lnTo>
                    <a:pt x="38641" y="330009"/>
                  </a:lnTo>
                  <a:lnTo>
                    <a:pt x="38217" y="330260"/>
                  </a:lnTo>
                  <a:lnTo>
                    <a:pt x="37794" y="330512"/>
                  </a:lnTo>
                  <a:lnTo>
                    <a:pt x="37370" y="330788"/>
                  </a:lnTo>
                  <a:lnTo>
                    <a:pt x="36953" y="331076"/>
                  </a:lnTo>
                  <a:lnTo>
                    <a:pt x="36535" y="331363"/>
                  </a:lnTo>
                  <a:lnTo>
                    <a:pt x="36117" y="331663"/>
                  </a:lnTo>
                  <a:lnTo>
                    <a:pt x="35705" y="331986"/>
                  </a:lnTo>
                  <a:lnTo>
                    <a:pt x="35299" y="332310"/>
                  </a:lnTo>
                  <a:lnTo>
                    <a:pt x="34893" y="332646"/>
                  </a:lnTo>
                  <a:lnTo>
                    <a:pt x="34487" y="332993"/>
                  </a:lnTo>
                  <a:lnTo>
                    <a:pt x="34087" y="333365"/>
                  </a:lnTo>
                  <a:lnTo>
                    <a:pt x="33693" y="333736"/>
                  </a:lnTo>
                  <a:lnTo>
                    <a:pt x="33298" y="334120"/>
                  </a:lnTo>
                  <a:lnTo>
                    <a:pt x="32909" y="334527"/>
                  </a:lnTo>
                  <a:lnTo>
                    <a:pt x="32527" y="334935"/>
                  </a:lnTo>
                  <a:lnTo>
                    <a:pt x="32149" y="335366"/>
                  </a:lnTo>
                  <a:lnTo>
                    <a:pt x="31772" y="335810"/>
                  </a:lnTo>
                  <a:lnTo>
                    <a:pt x="31401" y="336253"/>
                  </a:lnTo>
                  <a:lnTo>
                    <a:pt x="31036" y="336721"/>
                  </a:lnTo>
                  <a:lnTo>
                    <a:pt x="30676" y="337200"/>
                  </a:lnTo>
                  <a:lnTo>
                    <a:pt x="30322" y="337704"/>
                  </a:lnTo>
                  <a:lnTo>
                    <a:pt x="29974" y="338207"/>
                  </a:lnTo>
                  <a:lnTo>
                    <a:pt x="29632" y="338735"/>
                  </a:lnTo>
                  <a:lnTo>
                    <a:pt x="29290" y="339274"/>
                  </a:lnTo>
                  <a:lnTo>
                    <a:pt x="28959" y="339825"/>
                  </a:lnTo>
                  <a:lnTo>
                    <a:pt x="28634" y="340389"/>
                  </a:lnTo>
                  <a:lnTo>
                    <a:pt x="28321" y="340976"/>
                  </a:lnTo>
                  <a:lnTo>
                    <a:pt x="28008" y="341575"/>
                  </a:lnTo>
                  <a:lnTo>
                    <a:pt x="27700" y="342186"/>
                  </a:lnTo>
                  <a:lnTo>
                    <a:pt x="27404" y="342810"/>
                  </a:lnTo>
                  <a:lnTo>
                    <a:pt x="27114" y="343457"/>
                  </a:lnTo>
                  <a:lnTo>
                    <a:pt x="26836" y="344116"/>
                  </a:lnTo>
                  <a:lnTo>
                    <a:pt x="26557" y="344799"/>
                  </a:lnTo>
                  <a:lnTo>
                    <a:pt x="26290" y="345495"/>
                  </a:lnTo>
                  <a:lnTo>
                    <a:pt x="26035" y="346202"/>
                  </a:lnTo>
                  <a:lnTo>
                    <a:pt x="25786" y="346933"/>
                  </a:lnTo>
                  <a:lnTo>
                    <a:pt x="25542" y="347676"/>
                  </a:lnTo>
                  <a:lnTo>
                    <a:pt x="25310" y="348431"/>
                  </a:lnTo>
                  <a:lnTo>
                    <a:pt x="25090" y="349210"/>
                  </a:lnTo>
                  <a:lnTo>
                    <a:pt x="24875" y="350013"/>
                  </a:lnTo>
                  <a:lnTo>
                    <a:pt x="24666" y="350828"/>
                  </a:lnTo>
                  <a:lnTo>
                    <a:pt x="24475" y="351655"/>
                  </a:lnTo>
                  <a:lnTo>
                    <a:pt x="24289" y="352506"/>
                  </a:lnTo>
                  <a:lnTo>
                    <a:pt x="24109" y="353381"/>
                  </a:lnTo>
                  <a:lnTo>
                    <a:pt x="23947" y="354268"/>
                  </a:lnTo>
                  <a:lnTo>
                    <a:pt x="23790" y="355167"/>
                  </a:lnTo>
                  <a:lnTo>
                    <a:pt x="23645" y="356102"/>
                  </a:lnTo>
                  <a:lnTo>
                    <a:pt x="23645" y="356102"/>
                  </a:lnTo>
                  <a:lnTo>
                    <a:pt x="23436" y="357313"/>
                  </a:lnTo>
                  <a:lnTo>
                    <a:pt x="23204" y="358679"/>
                  </a:lnTo>
                  <a:lnTo>
                    <a:pt x="22955" y="360189"/>
                  </a:lnTo>
                  <a:lnTo>
                    <a:pt x="22694" y="361855"/>
                  </a:lnTo>
                  <a:lnTo>
                    <a:pt x="22421" y="363653"/>
                  </a:lnTo>
                  <a:lnTo>
                    <a:pt x="22143" y="365583"/>
                  </a:lnTo>
                  <a:lnTo>
                    <a:pt x="21859" y="367645"/>
                  </a:lnTo>
                  <a:lnTo>
                    <a:pt x="21714" y="368723"/>
                  </a:lnTo>
                  <a:lnTo>
                    <a:pt x="21569" y="369826"/>
                  </a:lnTo>
                  <a:lnTo>
                    <a:pt x="21429" y="370965"/>
                  </a:lnTo>
                  <a:lnTo>
                    <a:pt x="21284" y="372127"/>
                  </a:lnTo>
                  <a:lnTo>
                    <a:pt x="21145" y="373314"/>
                  </a:lnTo>
                  <a:lnTo>
                    <a:pt x="21000" y="374536"/>
                  </a:lnTo>
                  <a:lnTo>
                    <a:pt x="20867" y="375783"/>
                  </a:lnTo>
                  <a:lnTo>
                    <a:pt x="20727" y="377054"/>
                  </a:lnTo>
                  <a:lnTo>
                    <a:pt x="20594" y="378348"/>
                  </a:lnTo>
                  <a:lnTo>
                    <a:pt x="20461" y="379666"/>
                  </a:lnTo>
                  <a:lnTo>
                    <a:pt x="20333" y="381009"/>
                  </a:lnTo>
                  <a:lnTo>
                    <a:pt x="20211" y="382375"/>
                  </a:lnTo>
                  <a:lnTo>
                    <a:pt x="20089" y="383766"/>
                  </a:lnTo>
                  <a:lnTo>
                    <a:pt x="19973" y="385180"/>
                  </a:lnTo>
                  <a:lnTo>
                    <a:pt x="19857" y="386606"/>
                  </a:lnTo>
                  <a:lnTo>
                    <a:pt x="19753" y="388057"/>
                  </a:lnTo>
                  <a:lnTo>
                    <a:pt x="19648" y="389531"/>
                  </a:lnTo>
                  <a:lnTo>
                    <a:pt x="19556" y="391017"/>
                  </a:lnTo>
                  <a:lnTo>
                    <a:pt x="19463" y="392527"/>
                  </a:lnTo>
                  <a:lnTo>
                    <a:pt x="19382" y="394050"/>
                  </a:lnTo>
                  <a:lnTo>
                    <a:pt x="19306" y="395596"/>
                  </a:lnTo>
                  <a:lnTo>
                    <a:pt x="19237" y="397142"/>
                  </a:lnTo>
                  <a:lnTo>
                    <a:pt x="19173" y="398724"/>
                  </a:lnTo>
                  <a:lnTo>
                    <a:pt x="19121" y="400306"/>
                  </a:lnTo>
                  <a:lnTo>
                    <a:pt x="19074" y="401912"/>
                  </a:lnTo>
                  <a:lnTo>
                    <a:pt x="19034" y="403530"/>
                  </a:lnTo>
                  <a:lnTo>
                    <a:pt x="19004" y="405149"/>
                  </a:lnTo>
                  <a:lnTo>
                    <a:pt x="18987" y="406791"/>
                  </a:lnTo>
                  <a:lnTo>
                    <a:pt x="18981" y="408445"/>
                  </a:lnTo>
                  <a:lnTo>
                    <a:pt x="18981" y="410099"/>
                  </a:lnTo>
                  <a:lnTo>
                    <a:pt x="18993" y="411777"/>
                  </a:lnTo>
                  <a:lnTo>
                    <a:pt x="19010" y="413455"/>
                  </a:lnTo>
                  <a:lnTo>
                    <a:pt x="19045" y="415145"/>
                  </a:lnTo>
                  <a:lnTo>
                    <a:pt x="19092" y="416835"/>
                  </a:lnTo>
                  <a:lnTo>
                    <a:pt x="19150" y="418537"/>
                  </a:lnTo>
                  <a:lnTo>
                    <a:pt x="19219" y="420251"/>
                  </a:lnTo>
                  <a:lnTo>
                    <a:pt x="19300" y="421965"/>
                  </a:lnTo>
                  <a:lnTo>
                    <a:pt x="19393" y="423691"/>
                  </a:lnTo>
                  <a:lnTo>
                    <a:pt x="19498" y="425417"/>
                  </a:lnTo>
                  <a:lnTo>
                    <a:pt x="19619" y="427143"/>
                  </a:lnTo>
                  <a:lnTo>
                    <a:pt x="19689" y="428006"/>
                  </a:lnTo>
                  <a:lnTo>
                    <a:pt x="19759" y="428869"/>
                  </a:lnTo>
                  <a:lnTo>
                    <a:pt x="19828" y="429732"/>
                  </a:lnTo>
                  <a:lnTo>
                    <a:pt x="19909" y="430607"/>
                  </a:lnTo>
                  <a:lnTo>
                    <a:pt x="19991" y="431470"/>
                  </a:lnTo>
                  <a:lnTo>
                    <a:pt x="20072" y="432345"/>
                  </a:lnTo>
                  <a:lnTo>
                    <a:pt x="20159" y="433208"/>
                  </a:lnTo>
                  <a:lnTo>
                    <a:pt x="20252" y="434071"/>
                  </a:lnTo>
                  <a:lnTo>
                    <a:pt x="20350" y="434946"/>
                  </a:lnTo>
                  <a:lnTo>
                    <a:pt x="20449" y="435809"/>
                  </a:lnTo>
                  <a:lnTo>
                    <a:pt x="20553" y="436684"/>
                  </a:lnTo>
                  <a:lnTo>
                    <a:pt x="20658" y="437547"/>
                  </a:lnTo>
                  <a:lnTo>
                    <a:pt x="20774" y="438409"/>
                  </a:lnTo>
                  <a:lnTo>
                    <a:pt x="20890" y="439284"/>
                  </a:lnTo>
                  <a:lnTo>
                    <a:pt x="21006" y="440147"/>
                  </a:lnTo>
                  <a:lnTo>
                    <a:pt x="21133" y="441010"/>
                  </a:lnTo>
                  <a:lnTo>
                    <a:pt x="21261" y="441873"/>
                  </a:lnTo>
                  <a:lnTo>
                    <a:pt x="21394" y="442736"/>
                  </a:lnTo>
                  <a:lnTo>
                    <a:pt x="21534" y="443611"/>
                  </a:lnTo>
                  <a:lnTo>
                    <a:pt x="21673" y="444462"/>
                  </a:lnTo>
                  <a:lnTo>
                    <a:pt x="21673" y="444462"/>
                  </a:lnTo>
                  <a:lnTo>
                    <a:pt x="20843" y="445289"/>
                  </a:lnTo>
                  <a:lnTo>
                    <a:pt x="20025" y="446116"/>
                  </a:lnTo>
                  <a:lnTo>
                    <a:pt x="19225" y="446955"/>
                  </a:lnTo>
                  <a:lnTo>
                    <a:pt x="18430" y="447794"/>
                  </a:lnTo>
                  <a:lnTo>
                    <a:pt x="17653" y="448645"/>
                  </a:lnTo>
                  <a:lnTo>
                    <a:pt x="16887" y="449520"/>
                  </a:lnTo>
                  <a:lnTo>
                    <a:pt x="16139" y="450395"/>
                  </a:lnTo>
                  <a:lnTo>
                    <a:pt x="15396" y="451282"/>
                  </a:lnTo>
                  <a:lnTo>
                    <a:pt x="14665" y="452169"/>
                  </a:lnTo>
                  <a:lnTo>
                    <a:pt x="13952" y="453080"/>
                  </a:lnTo>
                  <a:lnTo>
                    <a:pt x="13250" y="454003"/>
                  </a:lnTo>
                  <a:lnTo>
                    <a:pt x="12554" y="454926"/>
                  </a:lnTo>
                  <a:lnTo>
                    <a:pt x="11875" y="455873"/>
                  </a:lnTo>
                  <a:lnTo>
                    <a:pt x="11202" y="456820"/>
                  </a:lnTo>
                  <a:lnTo>
                    <a:pt x="10547" y="457791"/>
                  </a:lnTo>
                  <a:lnTo>
                    <a:pt x="9897" y="458762"/>
                  </a:lnTo>
                  <a:lnTo>
                    <a:pt x="9265" y="459756"/>
                  </a:lnTo>
                  <a:lnTo>
                    <a:pt x="8638" y="460751"/>
                  </a:lnTo>
                  <a:lnTo>
                    <a:pt x="8023" y="461770"/>
                  </a:lnTo>
                  <a:lnTo>
                    <a:pt x="7420" y="462789"/>
                  </a:lnTo>
                  <a:lnTo>
                    <a:pt x="6822" y="463832"/>
                  </a:lnTo>
                  <a:lnTo>
                    <a:pt x="6242" y="464886"/>
                  </a:lnTo>
                  <a:lnTo>
                    <a:pt x="5668" y="465953"/>
                  </a:lnTo>
                  <a:lnTo>
                    <a:pt x="5105" y="467032"/>
                  </a:lnTo>
                  <a:lnTo>
                    <a:pt x="4554" y="468123"/>
                  </a:lnTo>
                  <a:lnTo>
                    <a:pt x="4009" y="469225"/>
                  </a:lnTo>
                  <a:lnTo>
                    <a:pt x="3475" y="470352"/>
                  </a:lnTo>
                  <a:lnTo>
                    <a:pt x="2953" y="471491"/>
                  </a:lnTo>
                  <a:lnTo>
                    <a:pt x="2437" y="472641"/>
                  </a:lnTo>
                  <a:lnTo>
                    <a:pt x="1932" y="473804"/>
                  </a:lnTo>
                  <a:lnTo>
                    <a:pt x="1433" y="474979"/>
                  </a:lnTo>
                  <a:lnTo>
                    <a:pt x="946" y="476177"/>
                  </a:lnTo>
                  <a:lnTo>
                    <a:pt x="946" y="476177"/>
                  </a:lnTo>
                  <a:lnTo>
                    <a:pt x="813" y="476513"/>
                  </a:lnTo>
                  <a:lnTo>
                    <a:pt x="697" y="476872"/>
                  </a:lnTo>
                  <a:lnTo>
                    <a:pt x="581" y="477232"/>
                  </a:lnTo>
                  <a:lnTo>
                    <a:pt x="482" y="477591"/>
                  </a:lnTo>
                  <a:lnTo>
                    <a:pt x="389" y="477963"/>
                  </a:lnTo>
                  <a:lnTo>
                    <a:pt x="308" y="478347"/>
                  </a:lnTo>
                  <a:lnTo>
                    <a:pt x="238" y="478730"/>
                  </a:lnTo>
                  <a:lnTo>
                    <a:pt x="175" y="479126"/>
                  </a:lnTo>
                  <a:lnTo>
                    <a:pt x="122" y="479521"/>
                  </a:lnTo>
                  <a:lnTo>
                    <a:pt x="82" y="479917"/>
                  </a:lnTo>
                  <a:lnTo>
                    <a:pt x="47" y="480324"/>
                  </a:lnTo>
                  <a:lnTo>
                    <a:pt x="24" y="480720"/>
                  </a:lnTo>
                  <a:lnTo>
                    <a:pt x="6" y="481127"/>
                  </a:lnTo>
                  <a:lnTo>
                    <a:pt x="1" y="481535"/>
                  </a:lnTo>
                  <a:lnTo>
                    <a:pt x="6" y="481942"/>
                  </a:lnTo>
                  <a:lnTo>
                    <a:pt x="18" y="482338"/>
                  </a:lnTo>
                  <a:lnTo>
                    <a:pt x="41" y="482745"/>
                  </a:lnTo>
                  <a:lnTo>
                    <a:pt x="76" y="483141"/>
                  </a:lnTo>
                  <a:lnTo>
                    <a:pt x="117" y="483537"/>
                  </a:lnTo>
                  <a:lnTo>
                    <a:pt x="169" y="483932"/>
                  </a:lnTo>
                  <a:lnTo>
                    <a:pt x="227" y="484316"/>
                  </a:lnTo>
                  <a:lnTo>
                    <a:pt x="296" y="484699"/>
                  </a:lnTo>
                  <a:lnTo>
                    <a:pt x="372" y="485083"/>
                  </a:lnTo>
                  <a:lnTo>
                    <a:pt x="459" y="485442"/>
                  </a:lnTo>
                  <a:lnTo>
                    <a:pt x="557" y="485814"/>
                  </a:lnTo>
                  <a:lnTo>
                    <a:pt x="662" y="486161"/>
                  </a:lnTo>
                  <a:lnTo>
                    <a:pt x="772" y="486509"/>
                  </a:lnTo>
                  <a:lnTo>
                    <a:pt x="900" y="486833"/>
                  </a:lnTo>
                  <a:lnTo>
                    <a:pt x="1027" y="487156"/>
                  </a:lnTo>
                  <a:lnTo>
                    <a:pt x="1172" y="487468"/>
                  </a:lnTo>
                  <a:lnTo>
                    <a:pt x="1317" y="487768"/>
                  </a:lnTo>
                  <a:lnTo>
                    <a:pt x="1480" y="488055"/>
                  </a:lnTo>
                  <a:lnTo>
                    <a:pt x="1480" y="488055"/>
                  </a:lnTo>
                  <a:lnTo>
                    <a:pt x="1625" y="488295"/>
                  </a:lnTo>
                  <a:lnTo>
                    <a:pt x="1770" y="488523"/>
                  </a:lnTo>
                  <a:lnTo>
                    <a:pt x="1921" y="488726"/>
                  </a:lnTo>
                  <a:lnTo>
                    <a:pt x="2077" y="488918"/>
                  </a:lnTo>
                  <a:lnTo>
                    <a:pt x="2234" y="489086"/>
                  </a:lnTo>
                  <a:lnTo>
                    <a:pt x="2396" y="489242"/>
                  </a:lnTo>
                  <a:lnTo>
                    <a:pt x="2559" y="489386"/>
                  </a:lnTo>
                  <a:lnTo>
                    <a:pt x="2721" y="489517"/>
                  </a:lnTo>
                  <a:lnTo>
                    <a:pt x="2889" y="489625"/>
                  </a:lnTo>
                  <a:lnTo>
                    <a:pt x="3058" y="489733"/>
                  </a:lnTo>
                  <a:lnTo>
                    <a:pt x="3226" y="489805"/>
                  </a:lnTo>
                  <a:lnTo>
                    <a:pt x="3394" y="489877"/>
                  </a:lnTo>
                  <a:lnTo>
                    <a:pt x="3568" y="489925"/>
                  </a:lnTo>
                  <a:lnTo>
                    <a:pt x="3736" y="489973"/>
                  </a:lnTo>
                  <a:lnTo>
                    <a:pt x="3910" y="489985"/>
                  </a:lnTo>
                  <a:lnTo>
                    <a:pt x="4084" y="489997"/>
                  </a:lnTo>
                  <a:lnTo>
                    <a:pt x="4084" y="489997"/>
                  </a:lnTo>
                  <a:lnTo>
                    <a:pt x="4305" y="489985"/>
                  </a:lnTo>
                  <a:lnTo>
                    <a:pt x="4525" y="489949"/>
                  </a:lnTo>
                  <a:lnTo>
                    <a:pt x="4740" y="489889"/>
                  </a:lnTo>
                  <a:lnTo>
                    <a:pt x="4955" y="489805"/>
                  </a:lnTo>
                  <a:lnTo>
                    <a:pt x="5169" y="489697"/>
                  </a:lnTo>
                  <a:lnTo>
                    <a:pt x="5384" y="489565"/>
                  </a:lnTo>
                  <a:lnTo>
                    <a:pt x="5587" y="489410"/>
                  </a:lnTo>
                  <a:lnTo>
                    <a:pt x="5796" y="489230"/>
                  </a:lnTo>
                  <a:lnTo>
                    <a:pt x="5993" y="489026"/>
                  </a:lnTo>
                  <a:lnTo>
                    <a:pt x="6190" y="488798"/>
                  </a:lnTo>
                  <a:lnTo>
                    <a:pt x="6376" y="488547"/>
                  </a:lnTo>
                  <a:lnTo>
                    <a:pt x="6561" y="488271"/>
                  </a:lnTo>
                  <a:lnTo>
                    <a:pt x="6741" y="487983"/>
                  </a:lnTo>
                  <a:lnTo>
                    <a:pt x="6910" y="487660"/>
                  </a:lnTo>
                  <a:lnTo>
                    <a:pt x="7072" y="487312"/>
                  </a:lnTo>
                  <a:lnTo>
                    <a:pt x="7229" y="486953"/>
                  </a:lnTo>
                  <a:lnTo>
                    <a:pt x="7229" y="486953"/>
                  </a:lnTo>
                  <a:lnTo>
                    <a:pt x="7698" y="485802"/>
                  </a:lnTo>
                  <a:lnTo>
                    <a:pt x="8180" y="484675"/>
                  </a:lnTo>
                  <a:lnTo>
                    <a:pt x="8667" y="483560"/>
                  </a:lnTo>
                  <a:lnTo>
                    <a:pt x="9172" y="482458"/>
                  </a:lnTo>
                  <a:lnTo>
                    <a:pt x="9682" y="481367"/>
                  </a:lnTo>
                  <a:lnTo>
                    <a:pt x="10210" y="480300"/>
                  </a:lnTo>
                  <a:lnTo>
                    <a:pt x="10744" y="479234"/>
                  </a:lnTo>
                  <a:lnTo>
                    <a:pt x="11289" y="478191"/>
                  </a:lnTo>
                  <a:lnTo>
                    <a:pt x="11852" y="477160"/>
                  </a:lnTo>
                  <a:lnTo>
                    <a:pt x="12420" y="476153"/>
                  </a:lnTo>
                  <a:lnTo>
                    <a:pt x="13006" y="475146"/>
                  </a:lnTo>
                  <a:lnTo>
                    <a:pt x="13604" y="474164"/>
                  </a:lnTo>
                  <a:lnTo>
                    <a:pt x="14213" y="473181"/>
                  </a:lnTo>
                  <a:lnTo>
                    <a:pt x="14834" y="472222"/>
                  </a:lnTo>
                  <a:lnTo>
                    <a:pt x="15466" y="471263"/>
                  </a:lnTo>
                  <a:lnTo>
                    <a:pt x="16116" y="470328"/>
                  </a:lnTo>
                  <a:lnTo>
                    <a:pt x="16771" y="469405"/>
                  </a:lnTo>
                  <a:lnTo>
                    <a:pt x="17450" y="468482"/>
                  </a:lnTo>
                  <a:lnTo>
                    <a:pt x="18134" y="467583"/>
                  </a:lnTo>
                  <a:lnTo>
                    <a:pt x="18836" y="466684"/>
                  </a:lnTo>
                  <a:lnTo>
                    <a:pt x="19550" y="465809"/>
                  </a:lnTo>
                  <a:lnTo>
                    <a:pt x="20281" y="464934"/>
                  </a:lnTo>
                  <a:lnTo>
                    <a:pt x="21029" y="464071"/>
                  </a:lnTo>
                  <a:lnTo>
                    <a:pt x="21783" y="463220"/>
                  </a:lnTo>
                  <a:lnTo>
                    <a:pt x="22560" y="462381"/>
                  </a:lnTo>
                  <a:lnTo>
                    <a:pt x="23344" y="461554"/>
                  </a:lnTo>
                  <a:lnTo>
                    <a:pt x="24150" y="460727"/>
                  </a:lnTo>
                  <a:lnTo>
                    <a:pt x="24968" y="459912"/>
                  </a:lnTo>
                  <a:lnTo>
                    <a:pt x="25803" y="459109"/>
                  </a:lnTo>
                  <a:lnTo>
                    <a:pt x="26650" y="458306"/>
                  </a:lnTo>
                  <a:lnTo>
                    <a:pt x="27514" y="457527"/>
                  </a:lnTo>
                  <a:lnTo>
                    <a:pt x="28396" y="456748"/>
                  </a:lnTo>
                  <a:lnTo>
                    <a:pt x="28396" y="456748"/>
                  </a:lnTo>
                  <a:lnTo>
                    <a:pt x="28512" y="456640"/>
                  </a:lnTo>
                  <a:lnTo>
                    <a:pt x="28512" y="456640"/>
                  </a:lnTo>
                  <a:lnTo>
                    <a:pt x="28704" y="456460"/>
                  </a:lnTo>
                  <a:lnTo>
                    <a:pt x="28884" y="456269"/>
                  </a:lnTo>
                  <a:lnTo>
                    <a:pt x="29058" y="456065"/>
                  </a:lnTo>
                  <a:lnTo>
                    <a:pt x="29232" y="455837"/>
                  </a:lnTo>
                  <a:lnTo>
                    <a:pt x="29388" y="455585"/>
                  </a:lnTo>
                  <a:lnTo>
                    <a:pt x="29545" y="455334"/>
                  </a:lnTo>
                  <a:lnTo>
                    <a:pt x="29696" y="455070"/>
                  </a:lnTo>
                  <a:lnTo>
                    <a:pt x="29835" y="454782"/>
                  </a:lnTo>
                  <a:lnTo>
                    <a:pt x="29968" y="454483"/>
                  </a:lnTo>
                  <a:lnTo>
                    <a:pt x="30096" y="454171"/>
                  </a:lnTo>
                  <a:lnTo>
                    <a:pt x="30212" y="453859"/>
                  </a:lnTo>
                  <a:lnTo>
                    <a:pt x="30322" y="453524"/>
                  </a:lnTo>
                  <a:lnTo>
                    <a:pt x="30427" y="453188"/>
                  </a:lnTo>
                  <a:lnTo>
                    <a:pt x="30519" y="452841"/>
                  </a:lnTo>
                  <a:lnTo>
                    <a:pt x="30606" y="452481"/>
                  </a:lnTo>
                  <a:lnTo>
                    <a:pt x="30682" y="452121"/>
                  </a:lnTo>
                  <a:lnTo>
                    <a:pt x="30757" y="451750"/>
                  </a:lnTo>
                  <a:lnTo>
                    <a:pt x="30815" y="451366"/>
                  </a:lnTo>
                  <a:lnTo>
                    <a:pt x="30867" y="450983"/>
                  </a:lnTo>
                  <a:lnTo>
                    <a:pt x="30914" y="450587"/>
                  </a:lnTo>
                  <a:lnTo>
                    <a:pt x="30949" y="450192"/>
                  </a:lnTo>
                  <a:lnTo>
                    <a:pt x="30972" y="449796"/>
                  </a:lnTo>
                  <a:lnTo>
                    <a:pt x="30989" y="449401"/>
                  </a:lnTo>
                  <a:lnTo>
                    <a:pt x="30995" y="448993"/>
                  </a:lnTo>
                  <a:lnTo>
                    <a:pt x="30995" y="448586"/>
                  </a:lnTo>
                  <a:lnTo>
                    <a:pt x="30983" y="448178"/>
                  </a:lnTo>
                  <a:lnTo>
                    <a:pt x="30960" y="447771"/>
                  </a:lnTo>
                  <a:lnTo>
                    <a:pt x="30931" y="447363"/>
                  </a:lnTo>
                  <a:lnTo>
                    <a:pt x="30891" y="446955"/>
                  </a:lnTo>
                  <a:lnTo>
                    <a:pt x="30838" y="446548"/>
                  </a:lnTo>
                  <a:lnTo>
                    <a:pt x="30775" y="446152"/>
                  </a:lnTo>
                  <a:lnTo>
                    <a:pt x="30705" y="445745"/>
                  </a:lnTo>
                  <a:lnTo>
                    <a:pt x="30705" y="445745"/>
                  </a:lnTo>
                  <a:lnTo>
                    <a:pt x="30618" y="445337"/>
                  </a:lnTo>
                  <a:lnTo>
                    <a:pt x="30618" y="445337"/>
                  </a:lnTo>
                  <a:lnTo>
                    <a:pt x="30467" y="444630"/>
                  </a:lnTo>
                  <a:lnTo>
                    <a:pt x="30316" y="443923"/>
                  </a:lnTo>
                  <a:lnTo>
                    <a:pt x="30171" y="443204"/>
                  </a:lnTo>
                  <a:lnTo>
                    <a:pt x="30032" y="442497"/>
                  </a:lnTo>
                  <a:lnTo>
                    <a:pt x="29893" y="441778"/>
                  </a:lnTo>
                  <a:lnTo>
                    <a:pt x="29759" y="441058"/>
                  </a:lnTo>
                  <a:lnTo>
                    <a:pt x="29632" y="440339"/>
                  </a:lnTo>
                  <a:lnTo>
                    <a:pt x="29510" y="439620"/>
                  </a:lnTo>
                  <a:lnTo>
                    <a:pt x="29388" y="438901"/>
                  </a:lnTo>
                  <a:lnTo>
                    <a:pt x="29266" y="438182"/>
                  </a:lnTo>
                  <a:lnTo>
                    <a:pt x="29156" y="437451"/>
                  </a:lnTo>
                  <a:lnTo>
                    <a:pt x="29046" y="436731"/>
                  </a:lnTo>
                  <a:lnTo>
                    <a:pt x="28936" y="436000"/>
                  </a:lnTo>
                  <a:lnTo>
                    <a:pt x="28831" y="435269"/>
                  </a:lnTo>
                  <a:lnTo>
                    <a:pt x="28733" y="434550"/>
                  </a:lnTo>
                  <a:lnTo>
                    <a:pt x="28634" y="433819"/>
                  </a:lnTo>
                  <a:lnTo>
                    <a:pt x="28454" y="432357"/>
                  </a:lnTo>
                  <a:lnTo>
                    <a:pt x="28286" y="430882"/>
                  </a:lnTo>
                  <a:lnTo>
                    <a:pt x="28129" y="429420"/>
                  </a:lnTo>
                  <a:lnTo>
                    <a:pt x="27984" y="427946"/>
                  </a:lnTo>
                  <a:lnTo>
                    <a:pt x="27857" y="426484"/>
                  </a:lnTo>
                  <a:lnTo>
                    <a:pt x="27741" y="425009"/>
                  </a:lnTo>
                  <a:lnTo>
                    <a:pt x="27636" y="423535"/>
                  </a:lnTo>
                  <a:lnTo>
                    <a:pt x="27538" y="422073"/>
                  </a:lnTo>
                  <a:lnTo>
                    <a:pt x="27456" y="420598"/>
                  </a:lnTo>
                  <a:lnTo>
                    <a:pt x="27387" y="419136"/>
                  </a:lnTo>
                  <a:lnTo>
                    <a:pt x="27323" y="417674"/>
                  </a:lnTo>
                  <a:lnTo>
                    <a:pt x="27277" y="416224"/>
                  </a:lnTo>
                  <a:lnTo>
                    <a:pt x="27236" y="414761"/>
                  </a:lnTo>
                  <a:lnTo>
                    <a:pt x="27207" y="413311"/>
                  </a:lnTo>
                  <a:lnTo>
                    <a:pt x="27184" y="411873"/>
                  </a:lnTo>
                  <a:lnTo>
                    <a:pt x="27172" y="410434"/>
                  </a:lnTo>
                  <a:lnTo>
                    <a:pt x="27172" y="408996"/>
                  </a:lnTo>
                  <a:lnTo>
                    <a:pt x="27178" y="407582"/>
                  </a:lnTo>
                  <a:lnTo>
                    <a:pt x="27190" y="406155"/>
                  </a:lnTo>
                  <a:lnTo>
                    <a:pt x="27213" y="404753"/>
                  </a:lnTo>
                  <a:lnTo>
                    <a:pt x="27242" y="403351"/>
                  </a:lnTo>
                  <a:lnTo>
                    <a:pt x="27282" y="401960"/>
                  </a:lnTo>
                  <a:lnTo>
                    <a:pt x="27329" y="400582"/>
                  </a:lnTo>
                  <a:lnTo>
                    <a:pt x="27375" y="399216"/>
                  </a:lnTo>
                  <a:lnTo>
                    <a:pt x="27375" y="399216"/>
                  </a:lnTo>
                  <a:lnTo>
                    <a:pt x="27706" y="400426"/>
                  </a:lnTo>
                  <a:lnTo>
                    <a:pt x="28042" y="401637"/>
                  </a:lnTo>
                  <a:lnTo>
                    <a:pt x="28390" y="402847"/>
                  </a:lnTo>
                  <a:lnTo>
                    <a:pt x="28750" y="404058"/>
                  </a:lnTo>
                  <a:lnTo>
                    <a:pt x="29121" y="405268"/>
                  </a:lnTo>
                  <a:lnTo>
                    <a:pt x="29498" y="406491"/>
                  </a:lnTo>
                  <a:lnTo>
                    <a:pt x="29893" y="407714"/>
                  </a:lnTo>
                  <a:lnTo>
                    <a:pt x="30293" y="408948"/>
                  </a:lnTo>
                  <a:lnTo>
                    <a:pt x="30705" y="410171"/>
                  </a:lnTo>
                  <a:lnTo>
                    <a:pt x="31128" y="411405"/>
                  </a:lnTo>
                  <a:lnTo>
                    <a:pt x="31564" y="412628"/>
                  </a:lnTo>
                  <a:lnTo>
                    <a:pt x="32010" y="413862"/>
                  </a:lnTo>
                  <a:lnTo>
                    <a:pt x="32463" y="415097"/>
                  </a:lnTo>
                  <a:lnTo>
                    <a:pt x="32933" y="416343"/>
                  </a:lnTo>
                  <a:lnTo>
                    <a:pt x="33408" y="417578"/>
                  </a:lnTo>
                  <a:lnTo>
                    <a:pt x="33896" y="418813"/>
                  </a:lnTo>
                  <a:lnTo>
                    <a:pt x="34389" y="420059"/>
                  </a:lnTo>
                  <a:lnTo>
                    <a:pt x="34899" y="421306"/>
                  </a:lnTo>
                  <a:lnTo>
                    <a:pt x="35415" y="422540"/>
                  </a:lnTo>
                  <a:lnTo>
                    <a:pt x="35943" y="423787"/>
                  </a:lnTo>
                  <a:lnTo>
                    <a:pt x="36477" y="425033"/>
                  </a:lnTo>
                  <a:lnTo>
                    <a:pt x="37028" y="426280"/>
                  </a:lnTo>
                  <a:lnTo>
                    <a:pt x="37585" y="427526"/>
                  </a:lnTo>
                  <a:lnTo>
                    <a:pt x="38153" y="428761"/>
                  </a:lnTo>
                  <a:lnTo>
                    <a:pt x="38728" y="430007"/>
                  </a:lnTo>
                  <a:lnTo>
                    <a:pt x="39319" y="431254"/>
                  </a:lnTo>
                  <a:lnTo>
                    <a:pt x="39917" y="432500"/>
                  </a:lnTo>
                  <a:lnTo>
                    <a:pt x="40520" y="433747"/>
                  </a:lnTo>
                  <a:lnTo>
                    <a:pt x="41141" y="434982"/>
                  </a:lnTo>
                  <a:lnTo>
                    <a:pt x="41767" y="436228"/>
                  </a:lnTo>
                  <a:lnTo>
                    <a:pt x="42406" y="437475"/>
                  </a:lnTo>
                  <a:lnTo>
                    <a:pt x="43049" y="438709"/>
                  </a:lnTo>
                  <a:lnTo>
                    <a:pt x="43049" y="438709"/>
                  </a:lnTo>
                  <a:lnTo>
                    <a:pt x="43606" y="439764"/>
                  </a:lnTo>
                  <a:lnTo>
                    <a:pt x="44169" y="440807"/>
                  </a:lnTo>
                  <a:lnTo>
                    <a:pt x="44738" y="441849"/>
                  </a:lnTo>
                  <a:lnTo>
                    <a:pt x="45312" y="442892"/>
                  </a:lnTo>
                  <a:lnTo>
                    <a:pt x="45886" y="443923"/>
                  </a:lnTo>
                  <a:lnTo>
                    <a:pt x="46466" y="444942"/>
                  </a:lnTo>
                  <a:lnTo>
                    <a:pt x="47052" y="445973"/>
                  </a:lnTo>
                  <a:lnTo>
                    <a:pt x="47644" y="446979"/>
                  </a:lnTo>
                  <a:lnTo>
                    <a:pt x="48235" y="447986"/>
                  </a:lnTo>
                  <a:lnTo>
                    <a:pt x="48839" y="448993"/>
                  </a:lnTo>
                  <a:lnTo>
                    <a:pt x="49442" y="449988"/>
                  </a:lnTo>
                  <a:lnTo>
                    <a:pt x="50045" y="450971"/>
                  </a:lnTo>
                  <a:lnTo>
                    <a:pt x="50660" y="451966"/>
                  </a:lnTo>
                  <a:lnTo>
                    <a:pt x="51275" y="452936"/>
                  </a:lnTo>
                  <a:lnTo>
                    <a:pt x="51896" y="453907"/>
                  </a:lnTo>
                  <a:lnTo>
                    <a:pt x="52517" y="454866"/>
                  </a:lnTo>
                  <a:lnTo>
                    <a:pt x="53143" y="455825"/>
                  </a:lnTo>
                  <a:lnTo>
                    <a:pt x="53775" y="456784"/>
                  </a:lnTo>
                  <a:lnTo>
                    <a:pt x="54408" y="457719"/>
                  </a:lnTo>
                  <a:lnTo>
                    <a:pt x="55052" y="458666"/>
                  </a:lnTo>
                  <a:lnTo>
                    <a:pt x="55690" y="459589"/>
                  </a:lnTo>
                  <a:lnTo>
                    <a:pt x="56339" y="460512"/>
                  </a:lnTo>
                  <a:lnTo>
                    <a:pt x="56983" y="461434"/>
                  </a:lnTo>
                  <a:lnTo>
                    <a:pt x="57639" y="462345"/>
                  </a:lnTo>
                  <a:lnTo>
                    <a:pt x="58294" y="463244"/>
                  </a:lnTo>
                  <a:lnTo>
                    <a:pt x="58956" y="464143"/>
                  </a:lnTo>
                  <a:lnTo>
                    <a:pt x="59617" y="465030"/>
                  </a:lnTo>
                  <a:lnTo>
                    <a:pt x="60284" y="465905"/>
                  </a:lnTo>
                  <a:lnTo>
                    <a:pt x="60951" y="466780"/>
                  </a:lnTo>
                  <a:lnTo>
                    <a:pt x="61624" y="467643"/>
                  </a:lnTo>
                  <a:lnTo>
                    <a:pt x="62297" y="468506"/>
                  </a:lnTo>
                  <a:lnTo>
                    <a:pt x="62976" y="469357"/>
                  </a:lnTo>
                  <a:lnTo>
                    <a:pt x="62976" y="469357"/>
                  </a:lnTo>
                  <a:lnTo>
                    <a:pt x="62813" y="470903"/>
                  </a:lnTo>
                  <a:lnTo>
                    <a:pt x="62639" y="472617"/>
                  </a:lnTo>
                  <a:lnTo>
                    <a:pt x="62465" y="474463"/>
                  </a:lnTo>
                  <a:lnTo>
                    <a:pt x="62285" y="476453"/>
                  </a:lnTo>
                  <a:lnTo>
                    <a:pt x="62106" y="478586"/>
                  </a:lnTo>
                  <a:lnTo>
                    <a:pt x="61926" y="480840"/>
                  </a:lnTo>
                  <a:lnTo>
                    <a:pt x="61746" y="483237"/>
                  </a:lnTo>
                  <a:lnTo>
                    <a:pt x="61665" y="484471"/>
                  </a:lnTo>
                  <a:lnTo>
                    <a:pt x="61578" y="485742"/>
                  </a:lnTo>
                  <a:lnTo>
                    <a:pt x="61496" y="487036"/>
                  </a:lnTo>
                  <a:lnTo>
                    <a:pt x="61415" y="488367"/>
                  </a:lnTo>
                  <a:lnTo>
                    <a:pt x="61340" y="489721"/>
                  </a:lnTo>
                  <a:lnTo>
                    <a:pt x="61264" y="491100"/>
                  </a:lnTo>
                  <a:lnTo>
                    <a:pt x="61189" y="492514"/>
                  </a:lnTo>
                  <a:lnTo>
                    <a:pt x="61125" y="493952"/>
                  </a:lnTo>
                  <a:lnTo>
                    <a:pt x="61061" y="495415"/>
                  </a:lnTo>
                  <a:lnTo>
                    <a:pt x="60998" y="496901"/>
                  </a:lnTo>
                  <a:lnTo>
                    <a:pt x="60940" y="498411"/>
                  </a:lnTo>
                  <a:lnTo>
                    <a:pt x="60887" y="499945"/>
                  </a:lnTo>
                  <a:lnTo>
                    <a:pt x="60841" y="501503"/>
                  </a:lnTo>
                  <a:lnTo>
                    <a:pt x="60800" y="503086"/>
                  </a:lnTo>
                  <a:lnTo>
                    <a:pt x="60760" y="504692"/>
                  </a:lnTo>
                  <a:lnTo>
                    <a:pt x="60731" y="506310"/>
                  </a:lnTo>
                  <a:lnTo>
                    <a:pt x="60702" y="507964"/>
                  </a:lnTo>
                  <a:lnTo>
                    <a:pt x="60684" y="509630"/>
                  </a:lnTo>
                  <a:lnTo>
                    <a:pt x="60667" y="511308"/>
                  </a:lnTo>
                  <a:lnTo>
                    <a:pt x="60661" y="513022"/>
                  </a:lnTo>
                  <a:lnTo>
                    <a:pt x="60661" y="514748"/>
                  </a:lnTo>
                  <a:lnTo>
                    <a:pt x="60667" y="516486"/>
                  </a:lnTo>
                  <a:lnTo>
                    <a:pt x="60684" y="518248"/>
                  </a:lnTo>
                  <a:lnTo>
                    <a:pt x="60708" y="520022"/>
                  </a:lnTo>
                  <a:lnTo>
                    <a:pt x="60737" y="521820"/>
                  </a:lnTo>
                  <a:lnTo>
                    <a:pt x="60777" y="523617"/>
                  </a:lnTo>
                  <a:lnTo>
                    <a:pt x="60824" y="525451"/>
                  </a:lnTo>
                  <a:lnTo>
                    <a:pt x="60876" y="527285"/>
                  </a:lnTo>
                  <a:lnTo>
                    <a:pt x="60945" y="529143"/>
                  </a:lnTo>
                  <a:lnTo>
                    <a:pt x="61015" y="531001"/>
                  </a:lnTo>
                  <a:lnTo>
                    <a:pt x="61102" y="532883"/>
                  </a:lnTo>
                  <a:lnTo>
                    <a:pt x="61195" y="534776"/>
                  </a:lnTo>
                  <a:lnTo>
                    <a:pt x="61299" y="536670"/>
                  </a:lnTo>
                  <a:lnTo>
                    <a:pt x="61415" y="538588"/>
                  </a:lnTo>
                  <a:lnTo>
                    <a:pt x="61537" y="540506"/>
                  </a:lnTo>
                  <a:lnTo>
                    <a:pt x="61676" y="542447"/>
                  </a:lnTo>
                  <a:lnTo>
                    <a:pt x="61821" y="544389"/>
                  </a:lnTo>
                  <a:lnTo>
                    <a:pt x="61978" y="546331"/>
                  </a:lnTo>
                  <a:lnTo>
                    <a:pt x="62152" y="548297"/>
                  </a:lnTo>
                  <a:lnTo>
                    <a:pt x="62332" y="550262"/>
                  </a:lnTo>
                  <a:lnTo>
                    <a:pt x="62529" y="552228"/>
                  </a:lnTo>
                  <a:lnTo>
                    <a:pt x="62738" y="554218"/>
                  </a:lnTo>
                  <a:lnTo>
                    <a:pt x="62958" y="556195"/>
                  </a:lnTo>
                  <a:lnTo>
                    <a:pt x="63190" y="558185"/>
                  </a:lnTo>
                  <a:lnTo>
                    <a:pt x="63440" y="560187"/>
                  </a:lnTo>
                  <a:lnTo>
                    <a:pt x="63701" y="562176"/>
                  </a:lnTo>
                  <a:lnTo>
                    <a:pt x="63973" y="564178"/>
                  </a:lnTo>
                  <a:lnTo>
                    <a:pt x="64264" y="566191"/>
                  </a:lnTo>
                  <a:lnTo>
                    <a:pt x="64571" y="568193"/>
                  </a:lnTo>
                  <a:lnTo>
                    <a:pt x="64728" y="569200"/>
                  </a:lnTo>
                  <a:lnTo>
                    <a:pt x="64890" y="570195"/>
                  </a:lnTo>
                  <a:lnTo>
                    <a:pt x="64890" y="570195"/>
                  </a:lnTo>
                  <a:lnTo>
                    <a:pt x="64942" y="570530"/>
                  </a:lnTo>
                  <a:lnTo>
                    <a:pt x="65006" y="570842"/>
                  </a:lnTo>
                  <a:lnTo>
                    <a:pt x="65076" y="571154"/>
                  </a:lnTo>
                  <a:lnTo>
                    <a:pt x="65151" y="571465"/>
                  </a:lnTo>
                  <a:lnTo>
                    <a:pt x="65226" y="571753"/>
                  </a:lnTo>
                  <a:lnTo>
                    <a:pt x="65314" y="572041"/>
                  </a:lnTo>
                  <a:lnTo>
                    <a:pt x="65401" y="572316"/>
                  </a:lnTo>
                  <a:lnTo>
                    <a:pt x="65493" y="572592"/>
                  </a:lnTo>
                  <a:lnTo>
                    <a:pt x="65592" y="572844"/>
                  </a:lnTo>
                  <a:lnTo>
                    <a:pt x="65696" y="573095"/>
                  </a:lnTo>
                  <a:lnTo>
                    <a:pt x="65801" y="573335"/>
                  </a:lnTo>
                  <a:lnTo>
                    <a:pt x="65911" y="573575"/>
                  </a:lnTo>
                  <a:lnTo>
                    <a:pt x="66027" y="573791"/>
                  </a:lnTo>
                  <a:lnTo>
                    <a:pt x="66149" y="574006"/>
                  </a:lnTo>
                  <a:lnTo>
                    <a:pt x="66271" y="574210"/>
                  </a:lnTo>
                  <a:lnTo>
                    <a:pt x="66398" y="574402"/>
                  </a:lnTo>
                  <a:lnTo>
                    <a:pt x="66526" y="574582"/>
                  </a:lnTo>
                  <a:lnTo>
                    <a:pt x="66659" y="574749"/>
                  </a:lnTo>
                  <a:lnTo>
                    <a:pt x="66793" y="574917"/>
                  </a:lnTo>
                  <a:lnTo>
                    <a:pt x="66932" y="575061"/>
                  </a:lnTo>
                  <a:lnTo>
                    <a:pt x="67077" y="575205"/>
                  </a:lnTo>
                  <a:lnTo>
                    <a:pt x="67222" y="575325"/>
                  </a:lnTo>
                  <a:lnTo>
                    <a:pt x="67367" y="575445"/>
                  </a:lnTo>
                  <a:lnTo>
                    <a:pt x="67512" y="575553"/>
                  </a:lnTo>
                  <a:lnTo>
                    <a:pt x="67663" y="575648"/>
                  </a:lnTo>
                  <a:lnTo>
                    <a:pt x="67814" y="575720"/>
                  </a:lnTo>
                  <a:lnTo>
                    <a:pt x="67970" y="575792"/>
                  </a:lnTo>
                  <a:lnTo>
                    <a:pt x="68127" y="575852"/>
                  </a:lnTo>
                  <a:lnTo>
                    <a:pt x="68284" y="575900"/>
                  </a:lnTo>
                  <a:lnTo>
                    <a:pt x="68440" y="575924"/>
                  </a:lnTo>
                  <a:lnTo>
                    <a:pt x="68597" y="575948"/>
                  </a:lnTo>
                  <a:lnTo>
                    <a:pt x="68759" y="575960"/>
                  </a:lnTo>
                  <a:lnTo>
                    <a:pt x="68759" y="575960"/>
                  </a:lnTo>
                  <a:lnTo>
                    <a:pt x="68922" y="575948"/>
                  </a:lnTo>
                  <a:lnTo>
                    <a:pt x="69084" y="575924"/>
                  </a:lnTo>
                  <a:lnTo>
                    <a:pt x="69247" y="575888"/>
                  </a:lnTo>
                  <a:lnTo>
                    <a:pt x="69409" y="575852"/>
                  </a:lnTo>
                  <a:lnTo>
                    <a:pt x="69571" y="575780"/>
                  </a:lnTo>
                  <a:lnTo>
                    <a:pt x="69734" y="575708"/>
                  </a:lnTo>
                  <a:lnTo>
                    <a:pt x="69896" y="575624"/>
                  </a:lnTo>
                  <a:lnTo>
                    <a:pt x="70059" y="575517"/>
                  </a:lnTo>
                  <a:lnTo>
                    <a:pt x="70059" y="575517"/>
                  </a:lnTo>
                  <a:lnTo>
                    <a:pt x="70256" y="575361"/>
                  </a:lnTo>
                  <a:lnTo>
                    <a:pt x="70447" y="575205"/>
                  </a:lnTo>
                  <a:lnTo>
                    <a:pt x="70633" y="575013"/>
                  </a:lnTo>
                  <a:lnTo>
                    <a:pt x="70813" y="574809"/>
                  </a:lnTo>
                  <a:lnTo>
                    <a:pt x="70987" y="574594"/>
                  </a:lnTo>
                  <a:lnTo>
                    <a:pt x="71155" y="574354"/>
                  </a:lnTo>
                  <a:lnTo>
                    <a:pt x="71312" y="574102"/>
                  </a:lnTo>
                  <a:lnTo>
                    <a:pt x="71463" y="573839"/>
                  </a:lnTo>
                  <a:lnTo>
                    <a:pt x="71608" y="573563"/>
                  </a:lnTo>
                  <a:lnTo>
                    <a:pt x="71747" y="573275"/>
                  </a:lnTo>
                  <a:lnTo>
                    <a:pt x="71880" y="572964"/>
                  </a:lnTo>
                  <a:lnTo>
                    <a:pt x="72002" y="572652"/>
                  </a:lnTo>
                  <a:lnTo>
                    <a:pt x="72118" y="572316"/>
                  </a:lnTo>
                  <a:lnTo>
                    <a:pt x="72222" y="571981"/>
                  </a:lnTo>
                  <a:lnTo>
                    <a:pt x="72327" y="571633"/>
                  </a:lnTo>
                  <a:lnTo>
                    <a:pt x="72414" y="571274"/>
                  </a:lnTo>
                  <a:lnTo>
                    <a:pt x="72501" y="570902"/>
                  </a:lnTo>
                  <a:lnTo>
                    <a:pt x="72576" y="570530"/>
                  </a:lnTo>
                  <a:lnTo>
                    <a:pt x="72640" y="570147"/>
                  </a:lnTo>
                  <a:lnTo>
                    <a:pt x="72698" y="569763"/>
                  </a:lnTo>
                  <a:lnTo>
                    <a:pt x="72745" y="569368"/>
                  </a:lnTo>
                  <a:lnTo>
                    <a:pt x="72785" y="568972"/>
                  </a:lnTo>
                  <a:lnTo>
                    <a:pt x="72814" y="568565"/>
                  </a:lnTo>
                  <a:lnTo>
                    <a:pt x="72832" y="568157"/>
                  </a:lnTo>
                  <a:lnTo>
                    <a:pt x="72843" y="567750"/>
                  </a:lnTo>
                  <a:lnTo>
                    <a:pt x="72843" y="567330"/>
                  </a:lnTo>
                  <a:lnTo>
                    <a:pt x="72832" y="566911"/>
                  </a:lnTo>
                  <a:lnTo>
                    <a:pt x="72814" y="566503"/>
                  </a:lnTo>
                  <a:lnTo>
                    <a:pt x="72785" y="566084"/>
                  </a:lnTo>
                  <a:lnTo>
                    <a:pt x="72745" y="565664"/>
                  </a:lnTo>
                  <a:lnTo>
                    <a:pt x="72692" y="565245"/>
                  </a:lnTo>
                  <a:lnTo>
                    <a:pt x="72634" y="564837"/>
                  </a:lnTo>
                  <a:lnTo>
                    <a:pt x="72634" y="564837"/>
                  </a:lnTo>
                  <a:lnTo>
                    <a:pt x="72373" y="563207"/>
                  </a:lnTo>
                  <a:lnTo>
                    <a:pt x="72124" y="561577"/>
                  </a:lnTo>
                  <a:lnTo>
                    <a:pt x="71886" y="559959"/>
                  </a:lnTo>
                  <a:lnTo>
                    <a:pt x="71660" y="558329"/>
                  </a:lnTo>
                  <a:lnTo>
                    <a:pt x="71445" y="556711"/>
                  </a:lnTo>
                  <a:lnTo>
                    <a:pt x="71242" y="555081"/>
                  </a:lnTo>
                  <a:lnTo>
                    <a:pt x="71045" y="553462"/>
                  </a:lnTo>
                  <a:lnTo>
                    <a:pt x="70859" y="551844"/>
                  </a:lnTo>
                  <a:lnTo>
                    <a:pt x="70679" y="550226"/>
                  </a:lnTo>
                  <a:lnTo>
                    <a:pt x="70517" y="548608"/>
                  </a:lnTo>
                  <a:lnTo>
                    <a:pt x="70360" y="547002"/>
                  </a:lnTo>
                  <a:lnTo>
                    <a:pt x="70210" y="545396"/>
                  </a:lnTo>
                  <a:lnTo>
                    <a:pt x="70070" y="543802"/>
                  </a:lnTo>
                  <a:lnTo>
                    <a:pt x="69937" y="542196"/>
                  </a:lnTo>
                  <a:lnTo>
                    <a:pt x="69815" y="540614"/>
                  </a:lnTo>
                  <a:lnTo>
                    <a:pt x="69705" y="539019"/>
                  </a:lnTo>
                  <a:lnTo>
                    <a:pt x="69595" y="537449"/>
                  </a:lnTo>
                  <a:lnTo>
                    <a:pt x="69496" y="535867"/>
                  </a:lnTo>
                  <a:lnTo>
                    <a:pt x="69409" y="534309"/>
                  </a:lnTo>
                  <a:lnTo>
                    <a:pt x="69328" y="532751"/>
                  </a:lnTo>
                  <a:lnTo>
                    <a:pt x="69252" y="531193"/>
                  </a:lnTo>
                  <a:lnTo>
                    <a:pt x="69183" y="529658"/>
                  </a:lnTo>
                  <a:lnTo>
                    <a:pt x="69125" y="528124"/>
                  </a:lnTo>
                  <a:lnTo>
                    <a:pt x="69067" y="526602"/>
                  </a:lnTo>
                  <a:lnTo>
                    <a:pt x="69020" y="525080"/>
                  </a:lnTo>
                  <a:lnTo>
                    <a:pt x="68980" y="523582"/>
                  </a:lnTo>
                  <a:lnTo>
                    <a:pt x="68951" y="522083"/>
                  </a:lnTo>
                  <a:lnTo>
                    <a:pt x="68922" y="520597"/>
                  </a:lnTo>
                  <a:lnTo>
                    <a:pt x="68898" y="519123"/>
                  </a:lnTo>
                  <a:lnTo>
                    <a:pt x="68881" y="517660"/>
                  </a:lnTo>
                  <a:lnTo>
                    <a:pt x="68869" y="516222"/>
                  </a:lnTo>
                  <a:lnTo>
                    <a:pt x="68864" y="514784"/>
                  </a:lnTo>
                  <a:lnTo>
                    <a:pt x="68864" y="513358"/>
                  </a:lnTo>
                  <a:lnTo>
                    <a:pt x="68869" y="511943"/>
                  </a:lnTo>
                  <a:lnTo>
                    <a:pt x="68881" y="510553"/>
                  </a:lnTo>
                  <a:lnTo>
                    <a:pt x="68898" y="509174"/>
                  </a:lnTo>
                  <a:lnTo>
                    <a:pt x="68916" y="507808"/>
                  </a:lnTo>
                  <a:lnTo>
                    <a:pt x="68939" y="506454"/>
                  </a:lnTo>
                  <a:lnTo>
                    <a:pt x="68968" y="505123"/>
                  </a:lnTo>
                  <a:lnTo>
                    <a:pt x="68997" y="503793"/>
                  </a:lnTo>
                  <a:lnTo>
                    <a:pt x="69032" y="502498"/>
                  </a:lnTo>
                  <a:lnTo>
                    <a:pt x="69073" y="501204"/>
                  </a:lnTo>
                  <a:lnTo>
                    <a:pt x="69113" y="499933"/>
                  </a:lnTo>
                  <a:lnTo>
                    <a:pt x="69160" y="498687"/>
                  </a:lnTo>
                  <a:lnTo>
                    <a:pt x="69212" y="497452"/>
                  </a:lnTo>
                  <a:lnTo>
                    <a:pt x="69264" y="496242"/>
                  </a:lnTo>
                  <a:lnTo>
                    <a:pt x="69374" y="493868"/>
                  </a:lnTo>
                  <a:lnTo>
                    <a:pt x="69496" y="491567"/>
                  </a:lnTo>
                  <a:lnTo>
                    <a:pt x="69624" y="489362"/>
                  </a:lnTo>
                  <a:lnTo>
                    <a:pt x="69757" y="487240"/>
                  </a:lnTo>
                  <a:lnTo>
                    <a:pt x="69896" y="485203"/>
                  </a:lnTo>
                  <a:lnTo>
                    <a:pt x="70041" y="483261"/>
                  </a:lnTo>
                  <a:lnTo>
                    <a:pt x="70186" y="481415"/>
                  </a:lnTo>
                  <a:lnTo>
                    <a:pt x="70331" y="479677"/>
                  </a:lnTo>
                  <a:lnTo>
                    <a:pt x="70476" y="478035"/>
                  </a:lnTo>
                  <a:lnTo>
                    <a:pt x="70476" y="478035"/>
                  </a:lnTo>
                  <a:lnTo>
                    <a:pt x="71219" y="478826"/>
                  </a:lnTo>
                  <a:lnTo>
                    <a:pt x="71967" y="479617"/>
                  </a:lnTo>
                  <a:lnTo>
                    <a:pt x="72721" y="480384"/>
                  </a:lnTo>
                  <a:lnTo>
                    <a:pt x="73470" y="481151"/>
                  </a:lnTo>
                  <a:lnTo>
                    <a:pt x="74224" y="481906"/>
                  </a:lnTo>
                  <a:lnTo>
                    <a:pt x="74984" y="482662"/>
                  </a:lnTo>
                  <a:lnTo>
                    <a:pt x="75744" y="483393"/>
                  </a:lnTo>
                  <a:lnTo>
                    <a:pt x="76504" y="484124"/>
                  </a:lnTo>
                  <a:lnTo>
                    <a:pt x="77263" y="484831"/>
                  </a:lnTo>
                  <a:lnTo>
                    <a:pt x="78029" y="485538"/>
                  </a:lnTo>
                  <a:lnTo>
                    <a:pt x="78795" y="486233"/>
                  </a:lnTo>
                  <a:lnTo>
                    <a:pt x="79561" y="486917"/>
                  </a:lnTo>
                  <a:lnTo>
                    <a:pt x="80332" y="487588"/>
                  </a:lnTo>
                  <a:lnTo>
                    <a:pt x="81098" y="488259"/>
                  </a:lnTo>
                  <a:lnTo>
                    <a:pt x="81869" y="488906"/>
                  </a:lnTo>
                  <a:lnTo>
                    <a:pt x="82641" y="489553"/>
                  </a:lnTo>
                  <a:lnTo>
                    <a:pt x="83418" y="490177"/>
                  </a:lnTo>
                  <a:lnTo>
                    <a:pt x="84190" y="490800"/>
                  </a:lnTo>
                  <a:lnTo>
                    <a:pt x="84967" y="491411"/>
                  </a:lnTo>
                  <a:lnTo>
                    <a:pt x="85744" y="492011"/>
                  </a:lnTo>
                  <a:lnTo>
                    <a:pt x="86522" y="492598"/>
                  </a:lnTo>
                  <a:lnTo>
                    <a:pt x="87299" y="493173"/>
                  </a:lnTo>
                  <a:lnTo>
                    <a:pt x="88082" y="493737"/>
                  </a:lnTo>
                  <a:lnTo>
                    <a:pt x="88860" y="494288"/>
                  </a:lnTo>
                  <a:lnTo>
                    <a:pt x="89643" y="494827"/>
                  </a:lnTo>
                  <a:lnTo>
                    <a:pt x="90420" y="495355"/>
                  </a:lnTo>
                  <a:lnTo>
                    <a:pt x="91203" y="495870"/>
                  </a:lnTo>
                  <a:lnTo>
                    <a:pt x="91986" y="496373"/>
                  </a:lnTo>
                  <a:lnTo>
                    <a:pt x="92764" y="496865"/>
                  </a:lnTo>
                  <a:lnTo>
                    <a:pt x="93547" y="497356"/>
                  </a:lnTo>
                  <a:lnTo>
                    <a:pt x="94330" y="497824"/>
                  </a:lnTo>
                  <a:lnTo>
                    <a:pt x="95113" y="498279"/>
                  </a:lnTo>
                  <a:lnTo>
                    <a:pt x="95113" y="498279"/>
                  </a:lnTo>
                  <a:lnTo>
                    <a:pt x="95246" y="498351"/>
                  </a:lnTo>
                  <a:lnTo>
                    <a:pt x="95386" y="498411"/>
                  </a:lnTo>
                  <a:lnTo>
                    <a:pt x="95519" y="498459"/>
                  </a:lnTo>
                  <a:lnTo>
                    <a:pt x="95658" y="498507"/>
                  </a:lnTo>
                  <a:lnTo>
                    <a:pt x="95798" y="498543"/>
                  </a:lnTo>
                  <a:lnTo>
                    <a:pt x="95931" y="498567"/>
                  </a:lnTo>
                  <a:lnTo>
                    <a:pt x="96070" y="498579"/>
                  </a:lnTo>
                  <a:lnTo>
                    <a:pt x="96209" y="498579"/>
                  </a:lnTo>
                  <a:lnTo>
                    <a:pt x="96209" y="498579"/>
                  </a:lnTo>
                  <a:lnTo>
                    <a:pt x="96349" y="498579"/>
                  </a:lnTo>
                  <a:lnTo>
                    <a:pt x="96488" y="498567"/>
                  </a:lnTo>
                  <a:lnTo>
                    <a:pt x="96621" y="498543"/>
                  </a:lnTo>
                  <a:lnTo>
                    <a:pt x="96760" y="498507"/>
                  </a:lnTo>
                  <a:lnTo>
                    <a:pt x="96900" y="498459"/>
                  </a:lnTo>
                  <a:lnTo>
                    <a:pt x="97033" y="498411"/>
                  </a:lnTo>
                  <a:lnTo>
                    <a:pt x="97172" y="498351"/>
                  </a:lnTo>
                  <a:lnTo>
                    <a:pt x="97306" y="498279"/>
                  </a:lnTo>
                  <a:lnTo>
                    <a:pt x="97306" y="498279"/>
                  </a:lnTo>
                  <a:lnTo>
                    <a:pt x="98089" y="497824"/>
                  </a:lnTo>
                  <a:lnTo>
                    <a:pt x="98872" y="497344"/>
                  </a:lnTo>
                  <a:lnTo>
                    <a:pt x="99655" y="496865"/>
                  </a:lnTo>
                  <a:lnTo>
                    <a:pt x="100438" y="496373"/>
                  </a:lnTo>
                  <a:lnTo>
                    <a:pt x="101221" y="495870"/>
                  </a:lnTo>
                  <a:lnTo>
                    <a:pt x="102005" y="495343"/>
                  </a:lnTo>
                  <a:lnTo>
                    <a:pt x="102788" y="494815"/>
                  </a:lnTo>
                  <a:lnTo>
                    <a:pt x="103571" y="494276"/>
                  </a:lnTo>
                  <a:lnTo>
                    <a:pt x="104348" y="493725"/>
                  </a:lnTo>
                  <a:lnTo>
                    <a:pt x="105131" y="493161"/>
                  </a:lnTo>
                  <a:lnTo>
                    <a:pt x="105909" y="492586"/>
                  </a:lnTo>
                  <a:lnTo>
                    <a:pt x="106692" y="491999"/>
                  </a:lnTo>
                  <a:lnTo>
                    <a:pt x="107469" y="491399"/>
                  </a:lnTo>
                  <a:lnTo>
                    <a:pt x="108246" y="490788"/>
                  </a:lnTo>
                  <a:lnTo>
                    <a:pt x="109024" y="490165"/>
                  </a:lnTo>
                  <a:lnTo>
                    <a:pt x="109795" y="489529"/>
                  </a:lnTo>
                  <a:lnTo>
                    <a:pt x="110573" y="488894"/>
                  </a:lnTo>
                  <a:lnTo>
                    <a:pt x="111344" y="488235"/>
                  </a:lnTo>
                  <a:lnTo>
                    <a:pt x="112116" y="487564"/>
                  </a:lnTo>
                  <a:lnTo>
                    <a:pt x="112887" y="486893"/>
                  </a:lnTo>
                  <a:lnTo>
                    <a:pt x="113653" y="486209"/>
                  </a:lnTo>
                  <a:lnTo>
                    <a:pt x="114424" y="485514"/>
                  </a:lnTo>
                  <a:lnTo>
                    <a:pt x="115190" y="484807"/>
                  </a:lnTo>
                  <a:lnTo>
                    <a:pt x="115950" y="484088"/>
                  </a:lnTo>
                  <a:lnTo>
                    <a:pt x="116716" y="483357"/>
                  </a:lnTo>
                  <a:lnTo>
                    <a:pt x="117476" y="482626"/>
                  </a:lnTo>
                  <a:lnTo>
                    <a:pt x="118230" y="481870"/>
                  </a:lnTo>
                  <a:lnTo>
                    <a:pt x="118990" y="481115"/>
                  </a:lnTo>
                  <a:lnTo>
                    <a:pt x="119744" y="480348"/>
                  </a:lnTo>
                  <a:lnTo>
                    <a:pt x="120492" y="479569"/>
                  </a:lnTo>
                  <a:lnTo>
                    <a:pt x="121246" y="478790"/>
                  </a:lnTo>
                  <a:lnTo>
                    <a:pt x="121989" y="477987"/>
                  </a:lnTo>
                  <a:lnTo>
                    <a:pt x="121989" y="477987"/>
                  </a:lnTo>
                  <a:lnTo>
                    <a:pt x="122134" y="479629"/>
                  </a:lnTo>
                  <a:lnTo>
                    <a:pt x="122279" y="481367"/>
                  </a:lnTo>
                  <a:lnTo>
                    <a:pt x="122430" y="483201"/>
                  </a:lnTo>
                  <a:lnTo>
                    <a:pt x="122569" y="485143"/>
                  </a:lnTo>
                  <a:lnTo>
                    <a:pt x="122708" y="487168"/>
                  </a:lnTo>
                  <a:lnTo>
                    <a:pt x="122847" y="489290"/>
                  </a:lnTo>
                  <a:lnTo>
                    <a:pt x="122975" y="491495"/>
                  </a:lnTo>
                  <a:lnTo>
                    <a:pt x="123097" y="493784"/>
                  </a:lnTo>
                  <a:lnTo>
                    <a:pt x="123207" y="496158"/>
                  </a:lnTo>
                  <a:lnTo>
                    <a:pt x="123259" y="497368"/>
                  </a:lnTo>
                  <a:lnTo>
                    <a:pt x="123311" y="498603"/>
                  </a:lnTo>
                  <a:lnTo>
                    <a:pt x="123352" y="499849"/>
                  </a:lnTo>
                  <a:lnTo>
                    <a:pt x="123398" y="501120"/>
                  </a:lnTo>
                  <a:lnTo>
                    <a:pt x="123439" y="502402"/>
                  </a:lnTo>
                  <a:lnTo>
                    <a:pt x="123474" y="503709"/>
                  </a:lnTo>
                  <a:lnTo>
                    <a:pt x="123503" y="505027"/>
                  </a:lnTo>
                  <a:lnTo>
                    <a:pt x="123532" y="506358"/>
                  </a:lnTo>
                  <a:lnTo>
                    <a:pt x="123555" y="507712"/>
                  </a:lnTo>
                  <a:lnTo>
                    <a:pt x="123578" y="509079"/>
                  </a:lnTo>
                  <a:lnTo>
                    <a:pt x="123590" y="510457"/>
                  </a:lnTo>
                  <a:lnTo>
                    <a:pt x="123601" y="511847"/>
                  </a:lnTo>
                  <a:lnTo>
                    <a:pt x="123607" y="513262"/>
                  </a:lnTo>
                  <a:lnTo>
                    <a:pt x="123607" y="514688"/>
                  </a:lnTo>
                  <a:lnTo>
                    <a:pt x="123601" y="516114"/>
                  </a:lnTo>
                  <a:lnTo>
                    <a:pt x="123590" y="517565"/>
                  </a:lnTo>
                  <a:lnTo>
                    <a:pt x="123572" y="519027"/>
                  </a:lnTo>
                  <a:lnTo>
                    <a:pt x="123555" y="520501"/>
                  </a:lnTo>
                  <a:lnTo>
                    <a:pt x="123526" y="521987"/>
                  </a:lnTo>
                  <a:lnTo>
                    <a:pt x="123491" y="523486"/>
                  </a:lnTo>
                  <a:lnTo>
                    <a:pt x="123451" y="524984"/>
                  </a:lnTo>
                  <a:lnTo>
                    <a:pt x="123404" y="526506"/>
                  </a:lnTo>
                  <a:lnTo>
                    <a:pt x="123352" y="528028"/>
                  </a:lnTo>
                  <a:lnTo>
                    <a:pt x="123288" y="529563"/>
                  </a:lnTo>
                  <a:lnTo>
                    <a:pt x="123219" y="531109"/>
                  </a:lnTo>
                  <a:lnTo>
                    <a:pt x="123143" y="532655"/>
                  </a:lnTo>
                  <a:lnTo>
                    <a:pt x="123062" y="534225"/>
                  </a:lnTo>
                  <a:lnTo>
                    <a:pt x="122975" y="535783"/>
                  </a:lnTo>
                  <a:lnTo>
                    <a:pt x="122876" y="537365"/>
                  </a:lnTo>
                  <a:lnTo>
                    <a:pt x="122766" y="538947"/>
                  </a:lnTo>
                  <a:lnTo>
                    <a:pt x="122656" y="540530"/>
                  </a:lnTo>
                  <a:lnTo>
                    <a:pt x="122534" y="542124"/>
                  </a:lnTo>
                  <a:lnTo>
                    <a:pt x="122401" y="543730"/>
                  </a:lnTo>
                  <a:lnTo>
                    <a:pt x="122261" y="545336"/>
                  </a:lnTo>
                  <a:lnTo>
                    <a:pt x="122111" y="546942"/>
                  </a:lnTo>
                  <a:lnTo>
                    <a:pt x="121954" y="548560"/>
                  </a:lnTo>
                  <a:lnTo>
                    <a:pt x="121786" y="550178"/>
                  </a:lnTo>
                  <a:lnTo>
                    <a:pt x="121606" y="551796"/>
                  </a:lnTo>
                  <a:lnTo>
                    <a:pt x="121420" y="553414"/>
                  </a:lnTo>
                  <a:lnTo>
                    <a:pt x="121223" y="555045"/>
                  </a:lnTo>
                  <a:lnTo>
                    <a:pt x="121020" y="556675"/>
                  </a:lnTo>
                  <a:lnTo>
                    <a:pt x="120800" y="558305"/>
                  </a:lnTo>
                  <a:lnTo>
                    <a:pt x="120573" y="559935"/>
                  </a:lnTo>
                  <a:lnTo>
                    <a:pt x="120336" y="561565"/>
                  </a:lnTo>
                  <a:lnTo>
                    <a:pt x="120086" y="563207"/>
                  </a:lnTo>
                  <a:lnTo>
                    <a:pt x="119825" y="564837"/>
                  </a:lnTo>
                  <a:lnTo>
                    <a:pt x="119825" y="564837"/>
                  </a:lnTo>
                  <a:lnTo>
                    <a:pt x="119767" y="565245"/>
                  </a:lnTo>
                  <a:lnTo>
                    <a:pt x="119715" y="565664"/>
                  </a:lnTo>
                  <a:lnTo>
                    <a:pt x="119674" y="566084"/>
                  </a:lnTo>
                  <a:lnTo>
                    <a:pt x="119645" y="566503"/>
                  </a:lnTo>
                  <a:lnTo>
                    <a:pt x="119622" y="566911"/>
                  </a:lnTo>
                  <a:lnTo>
                    <a:pt x="119616" y="567330"/>
                  </a:lnTo>
                  <a:lnTo>
                    <a:pt x="119616" y="567750"/>
                  </a:lnTo>
                  <a:lnTo>
                    <a:pt x="119628" y="568157"/>
                  </a:lnTo>
                  <a:lnTo>
                    <a:pt x="119645" y="568565"/>
                  </a:lnTo>
                  <a:lnTo>
                    <a:pt x="119674" y="568972"/>
                  </a:lnTo>
                  <a:lnTo>
                    <a:pt x="119715" y="569368"/>
                  </a:lnTo>
                  <a:lnTo>
                    <a:pt x="119761" y="569763"/>
                  </a:lnTo>
                  <a:lnTo>
                    <a:pt x="119819" y="570147"/>
                  </a:lnTo>
                  <a:lnTo>
                    <a:pt x="119883" y="570530"/>
                  </a:lnTo>
                  <a:lnTo>
                    <a:pt x="119958" y="570902"/>
                  </a:lnTo>
                  <a:lnTo>
                    <a:pt x="120040" y="571274"/>
                  </a:lnTo>
                  <a:lnTo>
                    <a:pt x="120133" y="571633"/>
                  </a:lnTo>
                  <a:lnTo>
                    <a:pt x="120231" y="571981"/>
                  </a:lnTo>
                  <a:lnTo>
                    <a:pt x="120341" y="572316"/>
                  </a:lnTo>
                  <a:lnTo>
                    <a:pt x="120457" y="572640"/>
                  </a:lnTo>
                  <a:lnTo>
                    <a:pt x="120579" y="572964"/>
                  </a:lnTo>
                  <a:lnTo>
                    <a:pt x="120713" y="573263"/>
                  </a:lnTo>
                  <a:lnTo>
                    <a:pt x="120846" y="573563"/>
                  </a:lnTo>
                  <a:lnTo>
                    <a:pt x="120997" y="573839"/>
                  </a:lnTo>
                  <a:lnTo>
                    <a:pt x="121148" y="574102"/>
                  </a:lnTo>
                  <a:lnTo>
                    <a:pt x="121304" y="574354"/>
                  </a:lnTo>
                  <a:lnTo>
                    <a:pt x="121473" y="574594"/>
                  </a:lnTo>
                  <a:lnTo>
                    <a:pt x="121647" y="574809"/>
                  </a:lnTo>
                  <a:lnTo>
                    <a:pt x="121826" y="575013"/>
                  </a:lnTo>
                  <a:lnTo>
                    <a:pt x="122012" y="575193"/>
                  </a:lnTo>
                  <a:lnTo>
                    <a:pt x="122203" y="575361"/>
                  </a:lnTo>
                  <a:lnTo>
                    <a:pt x="122401" y="575517"/>
                  </a:lnTo>
                  <a:lnTo>
                    <a:pt x="122401" y="575517"/>
                  </a:lnTo>
                  <a:lnTo>
                    <a:pt x="122563" y="575624"/>
                  </a:lnTo>
                  <a:lnTo>
                    <a:pt x="122726" y="575708"/>
                  </a:lnTo>
                  <a:lnTo>
                    <a:pt x="122888" y="575780"/>
                  </a:lnTo>
                  <a:lnTo>
                    <a:pt x="123050" y="575852"/>
                  </a:lnTo>
                  <a:lnTo>
                    <a:pt x="123213" y="575888"/>
                  </a:lnTo>
                  <a:lnTo>
                    <a:pt x="123375" y="575924"/>
                  </a:lnTo>
                  <a:lnTo>
                    <a:pt x="123538" y="575948"/>
                  </a:lnTo>
                  <a:lnTo>
                    <a:pt x="123700" y="575960"/>
                  </a:lnTo>
                  <a:lnTo>
                    <a:pt x="123700" y="575960"/>
                  </a:lnTo>
                  <a:lnTo>
                    <a:pt x="123863" y="575948"/>
                  </a:lnTo>
                  <a:lnTo>
                    <a:pt x="124019" y="575924"/>
                  </a:lnTo>
                  <a:lnTo>
                    <a:pt x="124176" y="575900"/>
                  </a:lnTo>
                  <a:lnTo>
                    <a:pt x="124332" y="575852"/>
                  </a:lnTo>
                  <a:lnTo>
                    <a:pt x="124489" y="575792"/>
                  </a:lnTo>
                  <a:lnTo>
                    <a:pt x="124640" y="575720"/>
                  </a:lnTo>
                  <a:lnTo>
                    <a:pt x="124791" y="575648"/>
                  </a:lnTo>
                  <a:lnTo>
                    <a:pt x="124941" y="575553"/>
                  </a:lnTo>
                  <a:lnTo>
                    <a:pt x="125092" y="575445"/>
                  </a:lnTo>
                  <a:lnTo>
                    <a:pt x="125237" y="575325"/>
                  </a:lnTo>
                  <a:lnTo>
                    <a:pt x="125382" y="575205"/>
                  </a:lnTo>
                  <a:lnTo>
                    <a:pt x="125522" y="575061"/>
                  </a:lnTo>
                  <a:lnTo>
                    <a:pt x="125661" y="574917"/>
                  </a:lnTo>
                  <a:lnTo>
                    <a:pt x="125800" y="574749"/>
                  </a:lnTo>
                  <a:lnTo>
                    <a:pt x="125928" y="574582"/>
                  </a:lnTo>
                  <a:lnTo>
                    <a:pt x="126061" y="574402"/>
                  </a:lnTo>
                  <a:lnTo>
                    <a:pt x="126189" y="574210"/>
                  </a:lnTo>
                  <a:lnTo>
                    <a:pt x="126311" y="574006"/>
                  </a:lnTo>
                  <a:lnTo>
                    <a:pt x="126427" y="573791"/>
                  </a:lnTo>
                  <a:lnTo>
                    <a:pt x="126543" y="573575"/>
                  </a:lnTo>
                  <a:lnTo>
                    <a:pt x="126653" y="573335"/>
                  </a:lnTo>
                  <a:lnTo>
                    <a:pt x="126763" y="573095"/>
                  </a:lnTo>
                  <a:lnTo>
                    <a:pt x="126867" y="572844"/>
                  </a:lnTo>
                  <a:lnTo>
                    <a:pt x="126966" y="572592"/>
                  </a:lnTo>
                  <a:lnTo>
                    <a:pt x="127059" y="572316"/>
                  </a:lnTo>
                  <a:lnTo>
                    <a:pt x="127146" y="572041"/>
                  </a:lnTo>
                  <a:lnTo>
                    <a:pt x="127233" y="571753"/>
                  </a:lnTo>
                  <a:lnTo>
                    <a:pt x="127308" y="571465"/>
                  </a:lnTo>
                  <a:lnTo>
                    <a:pt x="127384" y="571154"/>
                  </a:lnTo>
                  <a:lnTo>
                    <a:pt x="127453" y="570842"/>
                  </a:lnTo>
                  <a:lnTo>
                    <a:pt x="127517" y="570530"/>
                  </a:lnTo>
                  <a:lnTo>
                    <a:pt x="127569" y="570195"/>
                  </a:lnTo>
                  <a:lnTo>
                    <a:pt x="127569" y="570195"/>
                  </a:lnTo>
                  <a:lnTo>
                    <a:pt x="127732" y="569200"/>
                  </a:lnTo>
                  <a:lnTo>
                    <a:pt x="127888" y="568193"/>
                  </a:lnTo>
                  <a:lnTo>
                    <a:pt x="128196" y="566180"/>
                  </a:lnTo>
                  <a:lnTo>
                    <a:pt x="128486" y="564178"/>
                  </a:lnTo>
                  <a:lnTo>
                    <a:pt x="128759" y="562176"/>
                  </a:lnTo>
                  <a:lnTo>
                    <a:pt x="129020" y="560175"/>
                  </a:lnTo>
                  <a:lnTo>
                    <a:pt x="129269" y="558173"/>
                  </a:lnTo>
                  <a:lnTo>
                    <a:pt x="129501" y="556183"/>
                  </a:lnTo>
                  <a:lnTo>
                    <a:pt x="129721" y="554194"/>
                  </a:lnTo>
                  <a:lnTo>
                    <a:pt x="129930" y="552216"/>
                  </a:lnTo>
                  <a:lnTo>
                    <a:pt x="130128" y="550238"/>
                  </a:lnTo>
                  <a:lnTo>
                    <a:pt x="130307" y="548273"/>
                  </a:lnTo>
                  <a:lnTo>
                    <a:pt x="130481" y="546319"/>
                  </a:lnTo>
                  <a:lnTo>
                    <a:pt x="130638" y="544365"/>
                  </a:lnTo>
                  <a:lnTo>
                    <a:pt x="130789" y="542423"/>
                  </a:lnTo>
                  <a:lnTo>
                    <a:pt x="130922" y="540482"/>
                  </a:lnTo>
                  <a:lnTo>
                    <a:pt x="131050" y="538564"/>
                  </a:lnTo>
                  <a:lnTo>
                    <a:pt x="131160" y="536646"/>
                  </a:lnTo>
                  <a:lnTo>
                    <a:pt x="131265" y="534740"/>
                  </a:lnTo>
                  <a:lnTo>
                    <a:pt x="131357" y="532847"/>
                  </a:lnTo>
                  <a:lnTo>
                    <a:pt x="131444" y="530965"/>
                  </a:lnTo>
                  <a:lnTo>
                    <a:pt x="131520" y="529107"/>
                  </a:lnTo>
                  <a:lnTo>
                    <a:pt x="131584" y="527249"/>
                  </a:lnTo>
                  <a:lnTo>
                    <a:pt x="131636" y="525403"/>
                  </a:lnTo>
                  <a:lnTo>
                    <a:pt x="131682" y="523582"/>
                  </a:lnTo>
                  <a:lnTo>
                    <a:pt x="131723" y="521772"/>
                  </a:lnTo>
                  <a:lnTo>
                    <a:pt x="131752" y="519974"/>
                  </a:lnTo>
                  <a:lnTo>
                    <a:pt x="131775" y="518200"/>
                  </a:lnTo>
                  <a:lnTo>
                    <a:pt x="131787" y="516438"/>
                  </a:lnTo>
                  <a:lnTo>
                    <a:pt x="131798" y="514700"/>
                  </a:lnTo>
                  <a:lnTo>
                    <a:pt x="131798" y="512974"/>
                  </a:lnTo>
                  <a:lnTo>
                    <a:pt x="131787" y="511260"/>
                  </a:lnTo>
                  <a:lnTo>
                    <a:pt x="131775" y="509582"/>
                  </a:lnTo>
                  <a:lnTo>
                    <a:pt x="131752" y="507904"/>
                  </a:lnTo>
                  <a:lnTo>
                    <a:pt x="131729" y="506262"/>
                  </a:lnTo>
                  <a:lnTo>
                    <a:pt x="131694" y="504632"/>
                  </a:lnTo>
                  <a:lnTo>
                    <a:pt x="131659" y="503026"/>
                  </a:lnTo>
                  <a:lnTo>
                    <a:pt x="131618" y="501443"/>
                  </a:lnTo>
                  <a:lnTo>
                    <a:pt x="131566" y="499885"/>
                  </a:lnTo>
                  <a:lnTo>
                    <a:pt x="131514" y="498351"/>
                  </a:lnTo>
                  <a:lnTo>
                    <a:pt x="131456" y="496841"/>
                  </a:lnTo>
                  <a:lnTo>
                    <a:pt x="131398" y="495355"/>
                  </a:lnTo>
                  <a:lnTo>
                    <a:pt x="131334" y="493892"/>
                  </a:lnTo>
                  <a:lnTo>
                    <a:pt x="131265" y="492454"/>
                  </a:lnTo>
                  <a:lnTo>
                    <a:pt x="131189" y="491052"/>
                  </a:lnTo>
                  <a:lnTo>
                    <a:pt x="131120" y="489661"/>
                  </a:lnTo>
                  <a:lnTo>
                    <a:pt x="131038" y="488307"/>
                  </a:lnTo>
                  <a:lnTo>
                    <a:pt x="130957" y="486976"/>
                  </a:lnTo>
                  <a:lnTo>
                    <a:pt x="130876" y="485682"/>
                  </a:lnTo>
                  <a:lnTo>
                    <a:pt x="130795" y="484411"/>
                  </a:lnTo>
                  <a:lnTo>
                    <a:pt x="130708" y="483177"/>
                  </a:lnTo>
                  <a:lnTo>
                    <a:pt x="130528" y="480792"/>
                  </a:lnTo>
                  <a:lnTo>
                    <a:pt x="130348" y="478526"/>
                  </a:lnTo>
                  <a:lnTo>
                    <a:pt x="130168" y="476405"/>
                  </a:lnTo>
                  <a:lnTo>
                    <a:pt x="129988" y="474415"/>
                  </a:lnTo>
                  <a:lnTo>
                    <a:pt x="129814" y="472569"/>
                  </a:lnTo>
                  <a:lnTo>
                    <a:pt x="129640" y="470867"/>
                  </a:lnTo>
                  <a:lnTo>
                    <a:pt x="129478" y="469309"/>
                  </a:lnTo>
                  <a:lnTo>
                    <a:pt x="129478" y="469309"/>
                  </a:lnTo>
                  <a:lnTo>
                    <a:pt x="130151" y="468458"/>
                  </a:lnTo>
                  <a:lnTo>
                    <a:pt x="130829" y="467607"/>
                  </a:lnTo>
                  <a:lnTo>
                    <a:pt x="131497" y="466744"/>
                  </a:lnTo>
                  <a:lnTo>
                    <a:pt x="132164" y="465869"/>
                  </a:lnTo>
                  <a:lnTo>
                    <a:pt x="132831" y="464982"/>
                  </a:lnTo>
                  <a:lnTo>
                    <a:pt x="133492" y="464107"/>
                  </a:lnTo>
                  <a:lnTo>
                    <a:pt x="134148" y="463208"/>
                  </a:lnTo>
                  <a:lnTo>
                    <a:pt x="134803" y="462309"/>
                  </a:lnTo>
                  <a:lnTo>
                    <a:pt x="135459" y="461399"/>
                  </a:lnTo>
                  <a:lnTo>
                    <a:pt x="136103" y="460488"/>
                  </a:lnTo>
                  <a:lnTo>
                    <a:pt x="136752" y="459565"/>
                  </a:lnTo>
                  <a:lnTo>
                    <a:pt x="137390" y="458630"/>
                  </a:lnTo>
                  <a:lnTo>
                    <a:pt x="138028" y="457695"/>
                  </a:lnTo>
                  <a:lnTo>
                    <a:pt x="138661" y="456748"/>
                  </a:lnTo>
                  <a:lnTo>
                    <a:pt x="139293" y="455801"/>
                  </a:lnTo>
                  <a:lnTo>
                    <a:pt x="139920" y="454842"/>
                  </a:lnTo>
                  <a:lnTo>
                    <a:pt x="140540" y="453883"/>
                  </a:lnTo>
                  <a:lnTo>
                    <a:pt x="141161" y="452912"/>
                  </a:lnTo>
                  <a:lnTo>
                    <a:pt x="141776" y="451942"/>
                  </a:lnTo>
                  <a:lnTo>
                    <a:pt x="142385" y="450959"/>
                  </a:lnTo>
                  <a:lnTo>
                    <a:pt x="142994" y="449976"/>
                  </a:lnTo>
                  <a:lnTo>
                    <a:pt x="143592" y="448981"/>
                  </a:lnTo>
                  <a:lnTo>
                    <a:pt x="144189" y="447974"/>
                  </a:lnTo>
                  <a:lnTo>
                    <a:pt x="144787" y="446967"/>
                  </a:lnTo>
                  <a:lnTo>
                    <a:pt x="145372" y="445961"/>
                  </a:lnTo>
                  <a:lnTo>
                    <a:pt x="145958" y="444942"/>
                  </a:lnTo>
                  <a:lnTo>
                    <a:pt x="146538" y="443911"/>
                  </a:lnTo>
                  <a:lnTo>
                    <a:pt x="147113" y="442892"/>
                  </a:lnTo>
                  <a:lnTo>
                    <a:pt x="147687" y="441849"/>
                  </a:lnTo>
                  <a:lnTo>
                    <a:pt x="148250" y="440807"/>
                  </a:lnTo>
                  <a:lnTo>
                    <a:pt x="148812" y="439764"/>
                  </a:lnTo>
                  <a:lnTo>
                    <a:pt x="149369" y="438709"/>
                  </a:lnTo>
                  <a:lnTo>
                    <a:pt x="149369" y="438709"/>
                  </a:lnTo>
                  <a:lnTo>
                    <a:pt x="150019" y="437463"/>
                  </a:lnTo>
                  <a:lnTo>
                    <a:pt x="150663" y="436216"/>
                  </a:lnTo>
                  <a:lnTo>
                    <a:pt x="151289" y="434970"/>
                  </a:lnTo>
                  <a:lnTo>
                    <a:pt x="151910" y="433711"/>
                  </a:lnTo>
                  <a:lnTo>
                    <a:pt x="152525" y="432464"/>
                  </a:lnTo>
                  <a:lnTo>
                    <a:pt x="153123" y="431206"/>
                  </a:lnTo>
                  <a:lnTo>
                    <a:pt x="153714" y="429959"/>
                  </a:lnTo>
                  <a:lnTo>
                    <a:pt x="154300" y="428701"/>
                  </a:lnTo>
                  <a:lnTo>
                    <a:pt x="154869" y="427454"/>
                  </a:lnTo>
                  <a:lnTo>
                    <a:pt x="155431" y="426196"/>
                  </a:lnTo>
                  <a:lnTo>
                    <a:pt x="155982" y="424937"/>
                  </a:lnTo>
                  <a:lnTo>
                    <a:pt x="156522" y="423691"/>
                  </a:lnTo>
                  <a:lnTo>
                    <a:pt x="157050" y="422444"/>
                  </a:lnTo>
                  <a:lnTo>
                    <a:pt x="157572" y="421186"/>
                  </a:lnTo>
                  <a:lnTo>
                    <a:pt x="158077" y="419939"/>
                  </a:lnTo>
                  <a:lnTo>
                    <a:pt x="158575" y="418693"/>
                  </a:lnTo>
                  <a:lnTo>
                    <a:pt x="159069" y="417434"/>
                  </a:lnTo>
                  <a:lnTo>
                    <a:pt x="159544" y="416188"/>
                  </a:lnTo>
                  <a:lnTo>
                    <a:pt x="160014" y="414941"/>
                  </a:lnTo>
                  <a:lnTo>
                    <a:pt x="160467" y="413707"/>
                  </a:lnTo>
                  <a:lnTo>
                    <a:pt x="160913" y="412460"/>
                  </a:lnTo>
                  <a:lnTo>
                    <a:pt x="161348" y="411225"/>
                  </a:lnTo>
                  <a:lnTo>
                    <a:pt x="161778" y="409979"/>
                  </a:lnTo>
                  <a:lnTo>
                    <a:pt x="162189" y="408744"/>
                  </a:lnTo>
                  <a:lnTo>
                    <a:pt x="162590" y="407510"/>
                  </a:lnTo>
                  <a:lnTo>
                    <a:pt x="162984" y="406287"/>
                  </a:lnTo>
                  <a:lnTo>
                    <a:pt x="163367" y="405053"/>
                  </a:lnTo>
                  <a:lnTo>
                    <a:pt x="163738" y="403830"/>
                  </a:lnTo>
                  <a:lnTo>
                    <a:pt x="164098" y="402608"/>
                  </a:lnTo>
                  <a:lnTo>
                    <a:pt x="164446" y="401385"/>
                  </a:lnTo>
                  <a:lnTo>
                    <a:pt x="164782" y="400174"/>
                  </a:lnTo>
                  <a:lnTo>
                    <a:pt x="165107" y="398964"/>
                  </a:lnTo>
                  <a:lnTo>
                    <a:pt x="165107" y="398964"/>
                  </a:lnTo>
                  <a:lnTo>
                    <a:pt x="165165" y="400330"/>
                  </a:lnTo>
                  <a:lnTo>
                    <a:pt x="165212" y="401721"/>
                  </a:lnTo>
                  <a:lnTo>
                    <a:pt x="165252" y="403111"/>
                  </a:lnTo>
                  <a:lnTo>
                    <a:pt x="165287" y="404513"/>
                  </a:lnTo>
                  <a:lnTo>
                    <a:pt x="165310" y="405928"/>
                  </a:lnTo>
                  <a:lnTo>
                    <a:pt x="165328" y="407354"/>
                  </a:lnTo>
                  <a:lnTo>
                    <a:pt x="165334" y="408792"/>
                  </a:lnTo>
                  <a:lnTo>
                    <a:pt x="165334" y="410231"/>
                  </a:lnTo>
                  <a:lnTo>
                    <a:pt x="165328" y="411669"/>
                  </a:lnTo>
                  <a:lnTo>
                    <a:pt x="165305" y="413131"/>
                  </a:lnTo>
                  <a:lnTo>
                    <a:pt x="165281" y="414581"/>
                  </a:lnTo>
                  <a:lnTo>
                    <a:pt x="165241" y="416044"/>
                  </a:lnTo>
                  <a:lnTo>
                    <a:pt x="165189" y="417518"/>
                  </a:lnTo>
                  <a:lnTo>
                    <a:pt x="165131" y="418992"/>
                  </a:lnTo>
                  <a:lnTo>
                    <a:pt x="165061" y="420467"/>
                  </a:lnTo>
                  <a:lnTo>
                    <a:pt x="164980" y="421941"/>
                  </a:lnTo>
                  <a:lnTo>
                    <a:pt x="164887" y="423415"/>
                  </a:lnTo>
                  <a:lnTo>
                    <a:pt x="164782" y="424901"/>
                  </a:lnTo>
                  <a:lnTo>
                    <a:pt x="164661" y="426388"/>
                  </a:lnTo>
                  <a:lnTo>
                    <a:pt x="164533" y="427862"/>
                  </a:lnTo>
                  <a:lnTo>
                    <a:pt x="164388" y="429348"/>
                  </a:lnTo>
                  <a:lnTo>
                    <a:pt x="164231" y="430822"/>
                  </a:lnTo>
                  <a:lnTo>
                    <a:pt x="164063" y="432297"/>
                  </a:lnTo>
                  <a:lnTo>
                    <a:pt x="163883" y="433771"/>
                  </a:lnTo>
                  <a:lnTo>
                    <a:pt x="163785" y="434514"/>
                  </a:lnTo>
                  <a:lnTo>
                    <a:pt x="163686" y="435245"/>
                  </a:lnTo>
                  <a:lnTo>
                    <a:pt x="163582" y="435976"/>
                  </a:lnTo>
                  <a:lnTo>
                    <a:pt x="163471" y="436707"/>
                  </a:lnTo>
                  <a:lnTo>
                    <a:pt x="163361" y="437451"/>
                  </a:lnTo>
                  <a:lnTo>
                    <a:pt x="163245" y="438182"/>
                  </a:lnTo>
                  <a:lnTo>
                    <a:pt x="163123" y="438901"/>
                  </a:lnTo>
                  <a:lnTo>
                    <a:pt x="163002" y="439632"/>
                  </a:lnTo>
                  <a:lnTo>
                    <a:pt x="162874" y="440363"/>
                  </a:lnTo>
                  <a:lnTo>
                    <a:pt x="162746" y="441082"/>
                  </a:lnTo>
                  <a:lnTo>
                    <a:pt x="162613" y="441814"/>
                  </a:lnTo>
                  <a:lnTo>
                    <a:pt x="162474" y="442533"/>
                  </a:lnTo>
                  <a:lnTo>
                    <a:pt x="162329" y="443252"/>
                  </a:lnTo>
                  <a:lnTo>
                    <a:pt x="162184" y="443971"/>
                  </a:lnTo>
                  <a:lnTo>
                    <a:pt x="162033" y="444690"/>
                  </a:lnTo>
                  <a:lnTo>
                    <a:pt x="161882" y="445397"/>
                  </a:lnTo>
                  <a:lnTo>
                    <a:pt x="161882" y="445397"/>
                  </a:lnTo>
                  <a:lnTo>
                    <a:pt x="161841" y="445577"/>
                  </a:lnTo>
                  <a:lnTo>
                    <a:pt x="161841" y="445577"/>
                  </a:lnTo>
                  <a:lnTo>
                    <a:pt x="161766" y="445973"/>
                  </a:lnTo>
                  <a:lnTo>
                    <a:pt x="161696" y="446368"/>
                  </a:lnTo>
                  <a:lnTo>
                    <a:pt x="161644" y="446764"/>
                  </a:lnTo>
                  <a:lnTo>
                    <a:pt x="161598" y="447171"/>
                  </a:lnTo>
                  <a:lnTo>
                    <a:pt x="161563" y="447579"/>
                  </a:lnTo>
                  <a:lnTo>
                    <a:pt x="161534" y="447986"/>
                  </a:lnTo>
                  <a:lnTo>
                    <a:pt x="161517" y="448394"/>
                  </a:lnTo>
                  <a:lnTo>
                    <a:pt x="161511" y="448813"/>
                  </a:lnTo>
                  <a:lnTo>
                    <a:pt x="161511" y="449221"/>
                  </a:lnTo>
                  <a:lnTo>
                    <a:pt x="161522" y="449640"/>
                  </a:lnTo>
                  <a:lnTo>
                    <a:pt x="161546" y="450048"/>
                  </a:lnTo>
                  <a:lnTo>
                    <a:pt x="161580" y="450455"/>
                  </a:lnTo>
                  <a:lnTo>
                    <a:pt x="161621" y="450863"/>
                  </a:lnTo>
                  <a:lnTo>
                    <a:pt x="161673" y="451270"/>
                  </a:lnTo>
                  <a:lnTo>
                    <a:pt x="161737" y="451666"/>
                  </a:lnTo>
                  <a:lnTo>
                    <a:pt x="161807" y="452061"/>
                  </a:lnTo>
                  <a:lnTo>
                    <a:pt x="161807" y="452061"/>
                  </a:lnTo>
                  <a:lnTo>
                    <a:pt x="161888" y="452445"/>
                  </a:lnTo>
                  <a:lnTo>
                    <a:pt x="161975" y="452817"/>
                  </a:lnTo>
                  <a:lnTo>
                    <a:pt x="162073" y="453176"/>
                  </a:lnTo>
                  <a:lnTo>
                    <a:pt x="162178" y="453536"/>
                  </a:lnTo>
                  <a:lnTo>
                    <a:pt x="162294" y="453871"/>
                  </a:lnTo>
                  <a:lnTo>
                    <a:pt x="162416" y="454195"/>
                  </a:lnTo>
                  <a:lnTo>
                    <a:pt x="162549" y="454519"/>
                  </a:lnTo>
                  <a:lnTo>
                    <a:pt x="162683" y="454818"/>
                  </a:lnTo>
                  <a:lnTo>
                    <a:pt x="162828" y="455106"/>
                  </a:lnTo>
                  <a:lnTo>
                    <a:pt x="162978" y="455382"/>
                  </a:lnTo>
                  <a:lnTo>
                    <a:pt x="163135" y="455633"/>
                  </a:lnTo>
                  <a:lnTo>
                    <a:pt x="163297" y="455873"/>
                  </a:lnTo>
                  <a:lnTo>
                    <a:pt x="163466" y="456101"/>
                  </a:lnTo>
                  <a:lnTo>
                    <a:pt x="163640" y="456304"/>
                  </a:lnTo>
                  <a:lnTo>
                    <a:pt x="163819" y="456496"/>
                  </a:lnTo>
                  <a:lnTo>
                    <a:pt x="164005" y="456676"/>
                  </a:lnTo>
                  <a:lnTo>
                    <a:pt x="164005" y="456676"/>
                  </a:lnTo>
                  <a:lnTo>
                    <a:pt x="164556" y="457155"/>
                  </a:lnTo>
                  <a:lnTo>
                    <a:pt x="165102" y="457647"/>
                  </a:lnTo>
                  <a:lnTo>
                    <a:pt x="165641" y="458138"/>
                  </a:lnTo>
                  <a:lnTo>
                    <a:pt x="166175" y="458630"/>
                  </a:lnTo>
                  <a:lnTo>
                    <a:pt x="166697" y="459121"/>
                  </a:lnTo>
                  <a:lnTo>
                    <a:pt x="167213" y="459625"/>
                  </a:lnTo>
                  <a:lnTo>
                    <a:pt x="167724" y="460116"/>
                  </a:lnTo>
                  <a:lnTo>
                    <a:pt x="168228" y="460619"/>
                  </a:lnTo>
                  <a:lnTo>
                    <a:pt x="168721" y="461123"/>
                  </a:lnTo>
                  <a:lnTo>
                    <a:pt x="169214" y="461626"/>
                  </a:lnTo>
                  <a:lnTo>
                    <a:pt x="169696" y="462130"/>
                  </a:lnTo>
                  <a:lnTo>
                    <a:pt x="170172" y="462645"/>
                  </a:lnTo>
                  <a:lnTo>
                    <a:pt x="170641" y="463160"/>
                  </a:lnTo>
                  <a:lnTo>
                    <a:pt x="171105" y="463676"/>
                  </a:lnTo>
                  <a:lnTo>
                    <a:pt x="171564" y="464191"/>
                  </a:lnTo>
                  <a:lnTo>
                    <a:pt x="172016" y="464719"/>
                  </a:lnTo>
                  <a:lnTo>
                    <a:pt x="172463" y="465246"/>
                  </a:lnTo>
                  <a:lnTo>
                    <a:pt x="172904" y="465773"/>
                  </a:lnTo>
                  <a:lnTo>
                    <a:pt x="173339" y="466313"/>
                  </a:lnTo>
                  <a:lnTo>
                    <a:pt x="173768" y="466840"/>
                  </a:lnTo>
                  <a:lnTo>
                    <a:pt x="174192" y="467391"/>
                  </a:lnTo>
                  <a:lnTo>
                    <a:pt x="174609" y="467931"/>
                  </a:lnTo>
                  <a:lnTo>
                    <a:pt x="175027" y="468482"/>
                  </a:lnTo>
                  <a:lnTo>
                    <a:pt x="175433" y="469034"/>
                  </a:lnTo>
                  <a:lnTo>
                    <a:pt x="175839" y="469597"/>
                  </a:lnTo>
                  <a:lnTo>
                    <a:pt x="176239" y="470160"/>
                  </a:lnTo>
                  <a:lnTo>
                    <a:pt x="176634" y="470736"/>
                  </a:lnTo>
                  <a:lnTo>
                    <a:pt x="177022" y="471311"/>
                  </a:lnTo>
                  <a:lnTo>
                    <a:pt x="177411" y="471886"/>
                  </a:lnTo>
                  <a:lnTo>
                    <a:pt x="177794" y="472474"/>
                  </a:lnTo>
                  <a:lnTo>
                    <a:pt x="178171" y="473061"/>
                  </a:lnTo>
                  <a:lnTo>
                    <a:pt x="178542" y="473660"/>
                  </a:lnTo>
                  <a:lnTo>
                    <a:pt x="178542" y="473660"/>
                  </a:lnTo>
                  <a:lnTo>
                    <a:pt x="178687" y="473876"/>
                  </a:lnTo>
                  <a:lnTo>
                    <a:pt x="178832" y="474080"/>
                  </a:lnTo>
                  <a:lnTo>
                    <a:pt x="178977" y="474271"/>
                  </a:lnTo>
                  <a:lnTo>
                    <a:pt x="179128" y="474451"/>
                  </a:lnTo>
                  <a:lnTo>
                    <a:pt x="179279" y="474607"/>
                  </a:lnTo>
                  <a:lnTo>
                    <a:pt x="179436" y="474751"/>
                  </a:lnTo>
                  <a:lnTo>
                    <a:pt x="179592" y="474883"/>
                  </a:lnTo>
                  <a:lnTo>
                    <a:pt x="179749" y="475003"/>
                  </a:lnTo>
                  <a:lnTo>
                    <a:pt x="179911" y="475110"/>
                  </a:lnTo>
                  <a:lnTo>
                    <a:pt x="180068" y="475194"/>
                  </a:lnTo>
                  <a:lnTo>
                    <a:pt x="180230" y="475278"/>
                  </a:lnTo>
                  <a:lnTo>
                    <a:pt x="180393" y="475338"/>
                  </a:lnTo>
                  <a:lnTo>
                    <a:pt x="180561" y="475386"/>
                  </a:lnTo>
                  <a:lnTo>
                    <a:pt x="180723" y="475422"/>
                  </a:lnTo>
                  <a:lnTo>
                    <a:pt x="180886" y="475434"/>
                  </a:lnTo>
                  <a:lnTo>
                    <a:pt x="181054" y="475446"/>
                  </a:lnTo>
                  <a:lnTo>
                    <a:pt x="181054" y="475446"/>
                  </a:lnTo>
                  <a:lnTo>
                    <a:pt x="181280" y="475434"/>
                  </a:lnTo>
                  <a:lnTo>
                    <a:pt x="181507" y="475386"/>
                  </a:lnTo>
                  <a:lnTo>
                    <a:pt x="181733" y="475326"/>
                  </a:lnTo>
                  <a:lnTo>
                    <a:pt x="181953" y="475242"/>
                  </a:lnTo>
                  <a:lnTo>
                    <a:pt x="182174" y="475122"/>
                  </a:lnTo>
                  <a:lnTo>
                    <a:pt x="182394" y="474979"/>
                  </a:lnTo>
                  <a:lnTo>
                    <a:pt x="182609" y="474811"/>
                  </a:lnTo>
                  <a:lnTo>
                    <a:pt x="182818" y="474619"/>
                  </a:lnTo>
                  <a:lnTo>
                    <a:pt x="183021" y="474403"/>
                  </a:lnTo>
                  <a:lnTo>
                    <a:pt x="183224" y="474164"/>
                  </a:lnTo>
                  <a:lnTo>
                    <a:pt x="183415" y="473900"/>
                  </a:lnTo>
                  <a:lnTo>
                    <a:pt x="183601" y="473600"/>
                  </a:lnTo>
                  <a:lnTo>
                    <a:pt x="183781" y="473289"/>
                  </a:lnTo>
                  <a:lnTo>
                    <a:pt x="183868" y="473121"/>
                  </a:lnTo>
                  <a:lnTo>
                    <a:pt x="183955" y="472953"/>
                  </a:lnTo>
                  <a:lnTo>
                    <a:pt x="184036" y="472773"/>
                  </a:lnTo>
                  <a:lnTo>
                    <a:pt x="184117" y="472581"/>
                  </a:lnTo>
                  <a:lnTo>
                    <a:pt x="184198" y="472390"/>
                  </a:lnTo>
                  <a:lnTo>
                    <a:pt x="184274" y="472198"/>
                  </a:lnTo>
                  <a:lnTo>
                    <a:pt x="184274" y="472198"/>
                  </a:lnTo>
                  <a:lnTo>
                    <a:pt x="184401" y="471850"/>
                  </a:lnTo>
                  <a:lnTo>
                    <a:pt x="184517" y="471491"/>
                  </a:lnTo>
                  <a:lnTo>
                    <a:pt x="184622" y="471119"/>
                  </a:lnTo>
                  <a:lnTo>
                    <a:pt x="184715" y="470748"/>
                  </a:lnTo>
                  <a:lnTo>
                    <a:pt x="184802" y="470376"/>
                  </a:lnTo>
                  <a:lnTo>
                    <a:pt x="184877" y="469980"/>
                  </a:lnTo>
                  <a:lnTo>
                    <a:pt x="184941" y="469597"/>
                  </a:lnTo>
                  <a:lnTo>
                    <a:pt x="184999" y="469201"/>
                  </a:lnTo>
                  <a:lnTo>
                    <a:pt x="185045" y="468806"/>
                  </a:lnTo>
                  <a:lnTo>
                    <a:pt x="185080" y="468398"/>
                  </a:lnTo>
                  <a:lnTo>
                    <a:pt x="185109" y="467991"/>
                  </a:lnTo>
                  <a:lnTo>
                    <a:pt x="185126" y="467595"/>
                  </a:lnTo>
                  <a:lnTo>
                    <a:pt x="185138" y="467188"/>
                  </a:lnTo>
                  <a:lnTo>
                    <a:pt x="185138" y="466780"/>
                  </a:lnTo>
                  <a:lnTo>
                    <a:pt x="185126" y="466373"/>
                  </a:lnTo>
                  <a:lnTo>
                    <a:pt x="185109" y="465977"/>
                  </a:lnTo>
                  <a:lnTo>
                    <a:pt x="185080" y="465570"/>
                  </a:lnTo>
                  <a:lnTo>
                    <a:pt x="185039" y="465174"/>
                  </a:lnTo>
                  <a:lnTo>
                    <a:pt x="184993" y="464779"/>
                  </a:lnTo>
                  <a:lnTo>
                    <a:pt x="184935" y="464395"/>
                  </a:lnTo>
                  <a:lnTo>
                    <a:pt x="184871" y="464011"/>
                  </a:lnTo>
                  <a:lnTo>
                    <a:pt x="184796" y="463628"/>
                  </a:lnTo>
                  <a:lnTo>
                    <a:pt x="184715" y="463256"/>
                  </a:lnTo>
                  <a:lnTo>
                    <a:pt x="184622" y="462897"/>
                  </a:lnTo>
                  <a:lnTo>
                    <a:pt x="184523" y="462549"/>
                  </a:lnTo>
                  <a:lnTo>
                    <a:pt x="184413" y="462202"/>
                  </a:lnTo>
                  <a:lnTo>
                    <a:pt x="184291" y="461866"/>
                  </a:lnTo>
                  <a:lnTo>
                    <a:pt x="184163" y="461542"/>
                  </a:lnTo>
                  <a:lnTo>
                    <a:pt x="184030" y="461219"/>
                  </a:lnTo>
                  <a:lnTo>
                    <a:pt x="183885" y="460919"/>
                  </a:lnTo>
                  <a:lnTo>
                    <a:pt x="183728" y="460631"/>
                  </a:lnTo>
                  <a:lnTo>
                    <a:pt x="183566" y="460356"/>
                  </a:lnTo>
                  <a:lnTo>
                    <a:pt x="183566" y="4603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4"/>
            <p:cNvSpPr/>
            <p:nvPr/>
          </p:nvSpPr>
          <p:spPr>
            <a:xfrm>
              <a:off x="-2528425" y="-11912625"/>
              <a:ext cx="3172575" cy="3823825"/>
            </a:xfrm>
            <a:custGeom>
              <a:avLst/>
              <a:gdLst/>
              <a:ahLst/>
              <a:cxnLst/>
              <a:rect l="l" t="t" r="r" b="b"/>
              <a:pathLst>
                <a:path w="126903" h="152953" fill="none" extrusionOk="0">
                  <a:moveTo>
                    <a:pt x="946" y="146708"/>
                  </a:moveTo>
                  <a:lnTo>
                    <a:pt x="946" y="146708"/>
                  </a:lnTo>
                  <a:lnTo>
                    <a:pt x="865" y="144886"/>
                  </a:lnTo>
                  <a:lnTo>
                    <a:pt x="784" y="143077"/>
                  </a:lnTo>
                  <a:lnTo>
                    <a:pt x="714" y="141267"/>
                  </a:lnTo>
                  <a:lnTo>
                    <a:pt x="644" y="139457"/>
                  </a:lnTo>
                  <a:lnTo>
                    <a:pt x="581" y="137659"/>
                  </a:lnTo>
                  <a:lnTo>
                    <a:pt x="517" y="135861"/>
                  </a:lnTo>
                  <a:lnTo>
                    <a:pt x="459" y="134063"/>
                  </a:lnTo>
                  <a:lnTo>
                    <a:pt x="407" y="132277"/>
                  </a:lnTo>
                  <a:lnTo>
                    <a:pt x="314" y="128717"/>
                  </a:lnTo>
                  <a:lnTo>
                    <a:pt x="233" y="125194"/>
                  </a:lnTo>
                  <a:lnTo>
                    <a:pt x="163" y="121694"/>
                  </a:lnTo>
                  <a:lnTo>
                    <a:pt x="105" y="118242"/>
                  </a:lnTo>
                  <a:lnTo>
                    <a:pt x="64" y="114814"/>
                  </a:lnTo>
                  <a:lnTo>
                    <a:pt x="35" y="111446"/>
                  </a:lnTo>
                  <a:lnTo>
                    <a:pt x="12" y="108126"/>
                  </a:lnTo>
                  <a:lnTo>
                    <a:pt x="1" y="104853"/>
                  </a:lnTo>
                  <a:lnTo>
                    <a:pt x="1" y="101629"/>
                  </a:lnTo>
                  <a:lnTo>
                    <a:pt x="12" y="98477"/>
                  </a:lnTo>
                  <a:lnTo>
                    <a:pt x="30" y="95385"/>
                  </a:lnTo>
                  <a:lnTo>
                    <a:pt x="53" y="92364"/>
                  </a:lnTo>
                  <a:lnTo>
                    <a:pt x="82" y="89404"/>
                  </a:lnTo>
                  <a:lnTo>
                    <a:pt x="122" y="86527"/>
                  </a:lnTo>
                  <a:lnTo>
                    <a:pt x="163" y="83734"/>
                  </a:lnTo>
                  <a:lnTo>
                    <a:pt x="209" y="81025"/>
                  </a:lnTo>
                  <a:lnTo>
                    <a:pt x="267" y="78401"/>
                  </a:lnTo>
                  <a:lnTo>
                    <a:pt x="320" y="75860"/>
                  </a:lnTo>
                  <a:lnTo>
                    <a:pt x="383" y="73426"/>
                  </a:lnTo>
                  <a:lnTo>
                    <a:pt x="441" y="71089"/>
                  </a:lnTo>
                  <a:lnTo>
                    <a:pt x="505" y="68848"/>
                  </a:lnTo>
                  <a:lnTo>
                    <a:pt x="569" y="66714"/>
                  </a:lnTo>
                  <a:lnTo>
                    <a:pt x="639" y="64701"/>
                  </a:lnTo>
                  <a:lnTo>
                    <a:pt x="702" y="62795"/>
                  </a:lnTo>
                  <a:lnTo>
                    <a:pt x="830" y="59355"/>
                  </a:lnTo>
                  <a:lnTo>
                    <a:pt x="946" y="56406"/>
                  </a:lnTo>
                  <a:lnTo>
                    <a:pt x="946" y="56406"/>
                  </a:lnTo>
                  <a:lnTo>
                    <a:pt x="1787" y="56095"/>
                  </a:lnTo>
                  <a:lnTo>
                    <a:pt x="2721" y="55747"/>
                  </a:lnTo>
                  <a:lnTo>
                    <a:pt x="3754" y="55364"/>
                  </a:lnTo>
                  <a:lnTo>
                    <a:pt x="4879" y="54968"/>
                  </a:lnTo>
                  <a:lnTo>
                    <a:pt x="6092" y="54537"/>
                  </a:lnTo>
                  <a:lnTo>
                    <a:pt x="7391" y="54105"/>
                  </a:lnTo>
                  <a:lnTo>
                    <a:pt x="8777" y="53638"/>
                  </a:lnTo>
                  <a:lnTo>
                    <a:pt x="10245" y="53170"/>
                  </a:lnTo>
                  <a:lnTo>
                    <a:pt x="11794" y="52679"/>
                  </a:lnTo>
                  <a:lnTo>
                    <a:pt x="13418" y="52187"/>
                  </a:lnTo>
                  <a:lnTo>
                    <a:pt x="15118" y="51684"/>
                  </a:lnTo>
                  <a:lnTo>
                    <a:pt x="16887" y="51181"/>
                  </a:lnTo>
                  <a:lnTo>
                    <a:pt x="18726" y="50677"/>
                  </a:lnTo>
                  <a:lnTo>
                    <a:pt x="20635" y="50174"/>
                  </a:lnTo>
                  <a:lnTo>
                    <a:pt x="22601" y="49670"/>
                  </a:lnTo>
                  <a:lnTo>
                    <a:pt x="24637" y="49179"/>
                  </a:lnTo>
                  <a:lnTo>
                    <a:pt x="26726" y="48699"/>
                  </a:lnTo>
                  <a:lnTo>
                    <a:pt x="28878" y="48232"/>
                  </a:lnTo>
                  <a:lnTo>
                    <a:pt x="31076" y="47777"/>
                  </a:lnTo>
                  <a:lnTo>
                    <a:pt x="33333" y="47333"/>
                  </a:lnTo>
                  <a:lnTo>
                    <a:pt x="34476" y="47129"/>
                  </a:lnTo>
                  <a:lnTo>
                    <a:pt x="35636" y="46914"/>
                  </a:lnTo>
                  <a:lnTo>
                    <a:pt x="36802" y="46722"/>
                  </a:lnTo>
                  <a:lnTo>
                    <a:pt x="37985" y="46518"/>
                  </a:lnTo>
                  <a:lnTo>
                    <a:pt x="39174" y="46338"/>
                  </a:lnTo>
                  <a:lnTo>
                    <a:pt x="40375" y="46146"/>
                  </a:lnTo>
                  <a:lnTo>
                    <a:pt x="41588" y="45979"/>
                  </a:lnTo>
                  <a:lnTo>
                    <a:pt x="42812" y="45811"/>
                  </a:lnTo>
                  <a:lnTo>
                    <a:pt x="44041" y="45643"/>
                  </a:lnTo>
                  <a:lnTo>
                    <a:pt x="45283" y="45499"/>
                  </a:lnTo>
                  <a:lnTo>
                    <a:pt x="46530" y="45355"/>
                  </a:lnTo>
                  <a:lnTo>
                    <a:pt x="47789" y="45212"/>
                  </a:lnTo>
                  <a:lnTo>
                    <a:pt x="49053" y="45092"/>
                  </a:lnTo>
                  <a:lnTo>
                    <a:pt x="50330" y="44972"/>
                  </a:lnTo>
                  <a:lnTo>
                    <a:pt x="51612" y="44864"/>
                  </a:lnTo>
                  <a:lnTo>
                    <a:pt x="52905" y="44768"/>
                  </a:lnTo>
                  <a:lnTo>
                    <a:pt x="54199" y="44684"/>
                  </a:lnTo>
                  <a:lnTo>
                    <a:pt x="55504" y="44600"/>
                  </a:lnTo>
                  <a:lnTo>
                    <a:pt x="56815" y="44540"/>
                  </a:lnTo>
                  <a:lnTo>
                    <a:pt x="58132" y="44480"/>
                  </a:lnTo>
                  <a:lnTo>
                    <a:pt x="59455" y="44444"/>
                  </a:lnTo>
                  <a:lnTo>
                    <a:pt x="60783" y="44408"/>
                  </a:lnTo>
                  <a:lnTo>
                    <a:pt x="62111" y="44396"/>
                  </a:lnTo>
                  <a:lnTo>
                    <a:pt x="63451" y="44384"/>
                  </a:lnTo>
                  <a:lnTo>
                    <a:pt x="63451" y="44384"/>
                  </a:lnTo>
                  <a:lnTo>
                    <a:pt x="64907" y="44396"/>
                  </a:lnTo>
                  <a:lnTo>
                    <a:pt x="66381" y="44420"/>
                  </a:lnTo>
                  <a:lnTo>
                    <a:pt x="67860" y="44456"/>
                  </a:lnTo>
                  <a:lnTo>
                    <a:pt x="69345" y="44504"/>
                  </a:lnTo>
                  <a:lnTo>
                    <a:pt x="70842" y="44576"/>
                  </a:lnTo>
                  <a:lnTo>
                    <a:pt x="72338" y="44660"/>
                  </a:lnTo>
                  <a:lnTo>
                    <a:pt x="73847" y="44756"/>
                  </a:lnTo>
                  <a:lnTo>
                    <a:pt x="75355" y="44876"/>
                  </a:lnTo>
                  <a:lnTo>
                    <a:pt x="75355" y="44876"/>
                  </a:lnTo>
                  <a:lnTo>
                    <a:pt x="75564" y="44876"/>
                  </a:lnTo>
                  <a:lnTo>
                    <a:pt x="75773" y="44864"/>
                  </a:lnTo>
                  <a:lnTo>
                    <a:pt x="75981" y="44828"/>
                  </a:lnTo>
                  <a:lnTo>
                    <a:pt x="76179" y="44768"/>
                  </a:lnTo>
                  <a:lnTo>
                    <a:pt x="76382" y="44696"/>
                  </a:lnTo>
                  <a:lnTo>
                    <a:pt x="76579" y="44600"/>
                  </a:lnTo>
                  <a:lnTo>
                    <a:pt x="76770" y="44480"/>
                  </a:lnTo>
                  <a:lnTo>
                    <a:pt x="76956" y="44349"/>
                  </a:lnTo>
                  <a:lnTo>
                    <a:pt x="77142" y="44193"/>
                  </a:lnTo>
                  <a:lnTo>
                    <a:pt x="77321" y="44025"/>
                  </a:lnTo>
                  <a:lnTo>
                    <a:pt x="77495" y="43833"/>
                  </a:lnTo>
                  <a:lnTo>
                    <a:pt x="77664" y="43629"/>
                  </a:lnTo>
                  <a:lnTo>
                    <a:pt x="77826" y="43402"/>
                  </a:lnTo>
                  <a:lnTo>
                    <a:pt x="77989" y="43162"/>
                  </a:lnTo>
                  <a:lnTo>
                    <a:pt x="78139" y="42910"/>
                  </a:lnTo>
                  <a:lnTo>
                    <a:pt x="78284" y="42647"/>
                  </a:lnTo>
                  <a:lnTo>
                    <a:pt x="78429" y="42359"/>
                  </a:lnTo>
                  <a:lnTo>
                    <a:pt x="78563" y="42059"/>
                  </a:lnTo>
                  <a:lnTo>
                    <a:pt x="78690" y="41748"/>
                  </a:lnTo>
                  <a:lnTo>
                    <a:pt x="78807" y="41436"/>
                  </a:lnTo>
                  <a:lnTo>
                    <a:pt x="78923" y="41100"/>
                  </a:lnTo>
                  <a:lnTo>
                    <a:pt x="79027" y="40753"/>
                  </a:lnTo>
                  <a:lnTo>
                    <a:pt x="79120" y="40393"/>
                  </a:lnTo>
                  <a:lnTo>
                    <a:pt x="79213" y="40022"/>
                  </a:lnTo>
                  <a:lnTo>
                    <a:pt x="79288" y="39650"/>
                  </a:lnTo>
                  <a:lnTo>
                    <a:pt x="79363" y="39266"/>
                  </a:lnTo>
                  <a:lnTo>
                    <a:pt x="79421" y="38859"/>
                  </a:lnTo>
                  <a:lnTo>
                    <a:pt x="79479" y="38463"/>
                  </a:lnTo>
                  <a:lnTo>
                    <a:pt x="79520" y="38044"/>
                  </a:lnTo>
                  <a:lnTo>
                    <a:pt x="79555" y="37624"/>
                  </a:lnTo>
                  <a:lnTo>
                    <a:pt x="79578" y="37205"/>
                  </a:lnTo>
                  <a:lnTo>
                    <a:pt x="79590" y="36773"/>
                  </a:lnTo>
                  <a:lnTo>
                    <a:pt x="79590" y="36773"/>
                  </a:lnTo>
                  <a:lnTo>
                    <a:pt x="79595" y="36330"/>
                  </a:lnTo>
                  <a:lnTo>
                    <a:pt x="79584" y="35898"/>
                  </a:lnTo>
                  <a:lnTo>
                    <a:pt x="79566" y="35479"/>
                  </a:lnTo>
                  <a:lnTo>
                    <a:pt x="79543" y="35059"/>
                  </a:lnTo>
                  <a:lnTo>
                    <a:pt x="79503" y="34652"/>
                  </a:lnTo>
                  <a:lnTo>
                    <a:pt x="79456" y="34244"/>
                  </a:lnTo>
                  <a:lnTo>
                    <a:pt x="79398" y="33849"/>
                  </a:lnTo>
                  <a:lnTo>
                    <a:pt x="79334" y="33465"/>
                  </a:lnTo>
                  <a:lnTo>
                    <a:pt x="79259" y="33082"/>
                  </a:lnTo>
                  <a:lnTo>
                    <a:pt x="79172" y="32710"/>
                  </a:lnTo>
                  <a:lnTo>
                    <a:pt x="79085" y="32351"/>
                  </a:lnTo>
                  <a:lnTo>
                    <a:pt x="78981" y="32003"/>
                  </a:lnTo>
                  <a:lnTo>
                    <a:pt x="78876" y="31655"/>
                  </a:lnTo>
                  <a:lnTo>
                    <a:pt x="78760" y="31332"/>
                  </a:lnTo>
                  <a:lnTo>
                    <a:pt x="78638" y="31008"/>
                  </a:lnTo>
                  <a:lnTo>
                    <a:pt x="78505" y="30709"/>
                  </a:lnTo>
                  <a:lnTo>
                    <a:pt x="78371" y="30421"/>
                  </a:lnTo>
                  <a:lnTo>
                    <a:pt x="78226" y="30145"/>
                  </a:lnTo>
                  <a:lnTo>
                    <a:pt x="78076" y="29882"/>
                  </a:lnTo>
                  <a:lnTo>
                    <a:pt x="77925" y="29630"/>
                  </a:lnTo>
                  <a:lnTo>
                    <a:pt x="77762" y="29402"/>
                  </a:lnTo>
                  <a:lnTo>
                    <a:pt x="77594" y="29186"/>
                  </a:lnTo>
                  <a:lnTo>
                    <a:pt x="77420" y="28983"/>
                  </a:lnTo>
                  <a:lnTo>
                    <a:pt x="77246" y="28803"/>
                  </a:lnTo>
                  <a:lnTo>
                    <a:pt x="77060" y="28635"/>
                  </a:lnTo>
                  <a:lnTo>
                    <a:pt x="76875" y="28491"/>
                  </a:lnTo>
                  <a:lnTo>
                    <a:pt x="76683" y="28359"/>
                  </a:lnTo>
                  <a:lnTo>
                    <a:pt x="76486" y="28251"/>
                  </a:lnTo>
                  <a:lnTo>
                    <a:pt x="76289" y="28156"/>
                  </a:lnTo>
                  <a:lnTo>
                    <a:pt x="76086" y="28096"/>
                  </a:lnTo>
                  <a:lnTo>
                    <a:pt x="75877" y="28048"/>
                  </a:lnTo>
                  <a:lnTo>
                    <a:pt x="75668" y="28012"/>
                  </a:lnTo>
                  <a:lnTo>
                    <a:pt x="75668" y="28012"/>
                  </a:lnTo>
                  <a:lnTo>
                    <a:pt x="74119" y="27892"/>
                  </a:lnTo>
                  <a:lnTo>
                    <a:pt x="72576" y="27796"/>
                  </a:lnTo>
                  <a:lnTo>
                    <a:pt x="71039" y="27712"/>
                  </a:lnTo>
                  <a:lnTo>
                    <a:pt x="69502" y="27640"/>
                  </a:lnTo>
                  <a:lnTo>
                    <a:pt x="67976" y="27592"/>
                  </a:lnTo>
                  <a:lnTo>
                    <a:pt x="66456" y="27544"/>
                  </a:lnTo>
                  <a:lnTo>
                    <a:pt x="64948" y="27520"/>
                  </a:lnTo>
                  <a:lnTo>
                    <a:pt x="63451" y="27520"/>
                  </a:lnTo>
                  <a:lnTo>
                    <a:pt x="63451" y="27520"/>
                  </a:lnTo>
                  <a:lnTo>
                    <a:pt x="62158" y="27520"/>
                  </a:lnTo>
                  <a:lnTo>
                    <a:pt x="60870" y="27544"/>
                  </a:lnTo>
                  <a:lnTo>
                    <a:pt x="59588" y="27568"/>
                  </a:lnTo>
                  <a:lnTo>
                    <a:pt x="58312" y="27604"/>
                  </a:lnTo>
                  <a:lnTo>
                    <a:pt x="57041" y="27652"/>
                  </a:lnTo>
                  <a:lnTo>
                    <a:pt x="55771" y="27712"/>
                  </a:lnTo>
                  <a:lnTo>
                    <a:pt x="54512" y="27784"/>
                  </a:lnTo>
                  <a:lnTo>
                    <a:pt x="53265" y="27856"/>
                  </a:lnTo>
                  <a:lnTo>
                    <a:pt x="52018" y="27952"/>
                  </a:lnTo>
                  <a:lnTo>
                    <a:pt x="50776" y="28048"/>
                  </a:lnTo>
                  <a:lnTo>
                    <a:pt x="49546" y="28144"/>
                  </a:lnTo>
                  <a:lnTo>
                    <a:pt x="48322" y="28263"/>
                  </a:lnTo>
                  <a:lnTo>
                    <a:pt x="47110" y="28383"/>
                  </a:lnTo>
                  <a:lnTo>
                    <a:pt x="45903" y="28515"/>
                  </a:lnTo>
                  <a:lnTo>
                    <a:pt x="44703" y="28647"/>
                  </a:lnTo>
                  <a:lnTo>
                    <a:pt x="43514" y="28791"/>
                  </a:lnTo>
                  <a:lnTo>
                    <a:pt x="42330" y="28947"/>
                  </a:lnTo>
                  <a:lnTo>
                    <a:pt x="41158" y="29102"/>
                  </a:lnTo>
                  <a:lnTo>
                    <a:pt x="39998" y="29270"/>
                  </a:lnTo>
                  <a:lnTo>
                    <a:pt x="38844" y="29438"/>
                  </a:lnTo>
                  <a:lnTo>
                    <a:pt x="37701" y="29618"/>
                  </a:lnTo>
                  <a:lnTo>
                    <a:pt x="36564" y="29798"/>
                  </a:lnTo>
                  <a:lnTo>
                    <a:pt x="34331" y="30181"/>
                  </a:lnTo>
                  <a:lnTo>
                    <a:pt x="32138" y="30589"/>
                  </a:lnTo>
                  <a:lnTo>
                    <a:pt x="29986" y="31008"/>
                  </a:lnTo>
                  <a:lnTo>
                    <a:pt x="27886" y="31440"/>
                  </a:lnTo>
                  <a:lnTo>
                    <a:pt x="25838" y="31883"/>
                  </a:lnTo>
                  <a:lnTo>
                    <a:pt x="25838" y="31883"/>
                  </a:lnTo>
                  <a:lnTo>
                    <a:pt x="25809" y="31104"/>
                  </a:lnTo>
                  <a:lnTo>
                    <a:pt x="25803" y="30697"/>
                  </a:lnTo>
                  <a:lnTo>
                    <a:pt x="25797" y="30277"/>
                  </a:lnTo>
                  <a:lnTo>
                    <a:pt x="25797" y="29858"/>
                  </a:lnTo>
                  <a:lnTo>
                    <a:pt x="25803" y="29426"/>
                  </a:lnTo>
                  <a:lnTo>
                    <a:pt x="25809" y="28995"/>
                  </a:lnTo>
                  <a:lnTo>
                    <a:pt x="25821" y="28551"/>
                  </a:lnTo>
                  <a:lnTo>
                    <a:pt x="25838" y="28108"/>
                  </a:lnTo>
                  <a:lnTo>
                    <a:pt x="25855" y="27652"/>
                  </a:lnTo>
                  <a:lnTo>
                    <a:pt x="25884" y="27197"/>
                  </a:lnTo>
                  <a:lnTo>
                    <a:pt x="25919" y="26729"/>
                  </a:lnTo>
                  <a:lnTo>
                    <a:pt x="25954" y="26262"/>
                  </a:lnTo>
                  <a:lnTo>
                    <a:pt x="26000" y="25782"/>
                  </a:lnTo>
                  <a:lnTo>
                    <a:pt x="26047" y="25315"/>
                  </a:lnTo>
                  <a:lnTo>
                    <a:pt x="26105" y="24835"/>
                  </a:lnTo>
                  <a:lnTo>
                    <a:pt x="26169" y="24344"/>
                  </a:lnTo>
                  <a:lnTo>
                    <a:pt x="26238" y="23865"/>
                  </a:lnTo>
                  <a:lnTo>
                    <a:pt x="26314" y="23373"/>
                  </a:lnTo>
                  <a:lnTo>
                    <a:pt x="26401" y="22882"/>
                  </a:lnTo>
                  <a:lnTo>
                    <a:pt x="26494" y="22390"/>
                  </a:lnTo>
                  <a:lnTo>
                    <a:pt x="26592" y="21899"/>
                  </a:lnTo>
                  <a:lnTo>
                    <a:pt x="26702" y="21407"/>
                  </a:lnTo>
                  <a:lnTo>
                    <a:pt x="26818" y="20904"/>
                  </a:lnTo>
                  <a:lnTo>
                    <a:pt x="26946" y="20413"/>
                  </a:lnTo>
                  <a:lnTo>
                    <a:pt x="27079" y="19921"/>
                  </a:lnTo>
                  <a:lnTo>
                    <a:pt x="27219" y="19418"/>
                  </a:lnTo>
                  <a:lnTo>
                    <a:pt x="27375" y="18926"/>
                  </a:lnTo>
                  <a:lnTo>
                    <a:pt x="27538" y="18435"/>
                  </a:lnTo>
                  <a:lnTo>
                    <a:pt x="27706" y="17944"/>
                  </a:lnTo>
                  <a:lnTo>
                    <a:pt x="27892" y="17452"/>
                  </a:lnTo>
                  <a:lnTo>
                    <a:pt x="28083" y="16973"/>
                  </a:lnTo>
                  <a:lnTo>
                    <a:pt x="28083" y="16973"/>
                  </a:lnTo>
                  <a:lnTo>
                    <a:pt x="28211" y="16661"/>
                  </a:lnTo>
                  <a:lnTo>
                    <a:pt x="28344" y="16349"/>
                  </a:lnTo>
                  <a:lnTo>
                    <a:pt x="28489" y="16026"/>
                  </a:lnTo>
                  <a:lnTo>
                    <a:pt x="28634" y="15714"/>
                  </a:lnTo>
                  <a:lnTo>
                    <a:pt x="28785" y="15391"/>
                  </a:lnTo>
                  <a:lnTo>
                    <a:pt x="28947" y="15079"/>
                  </a:lnTo>
                  <a:lnTo>
                    <a:pt x="29110" y="14755"/>
                  </a:lnTo>
                  <a:lnTo>
                    <a:pt x="29284" y="14432"/>
                  </a:lnTo>
                  <a:lnTo>
                    <a:pt x="29464" y="14108"/>
                  </a:lnTo>
                  <a:lnTo>
                    <a:pt x="29649" y="13784"/>
                  </a:lnTo>
                  <a:lnTo>
                    <a:pt x="29841" y="13461"/>
                  </a:lnTo>
                  <a:lnTo>
                    <a:pt x="30038" y="13137"/>
                  </a:lnTo>
                  <a:lnTo>
                    <a:pt x="30247" y="12814"/>
                  </a:lnTo>
                  <a:lnTo>
                    <a:pt x="30456" y="12490"/>
                  </a:lnTo>
                  <a:lnTo>
                    <a:pt x="30676" y="12166"/>
                  </a:lnTo>
                  <a:lnTo>
                    <a:pt x="30908" y="11843"/>
                  </a:lnTo>
                  <a:lnTo>
                    <a:pt x="31140" y="11507"/>
                  </a:lnTo>
                  <a:lnTo>
                    <a:pt x="31384" y="11195"/>
                  </a:lnTo>
                  <a:lnTo>
                    <a:pt x="31639" y="10872"/>
                  </a:lnTo>
                  <a:lnTo>
                    <a:pt x="31894" y="10548"/>
                  </a:lnTo>
                  <a:lnTo>
                    <a:pt x="32167" y="10225"/>
                  </a:lnTo>
                  <a:lnTo>
                    <a:pt x="32439" y="9913"/>
                  </a:lnTo>
                  <a:lnTo>
                    <a:pt x="32724" y="9589"/>
                  </a:lnTo>
                  <a:lnTo>
                    <a:pt x="33020" y="9278"/>
                  </a:lnTo>
                  <a:lnTo>
                    <a:pt x="33315" y="8966"/>
                  </a:lnTo>
                  <a:lnTo>
                    <a:pt x="33629" y="8654"/>
                  </a:lnTo>
                  <a:lnTo>
                    <a:pt x="33948" y="8343"/>
                  </a:lnTo>
                  <a:lnTo>
                    <a:pt x="34273" y="8043"/>
                  </a:lnTo>
                  <a:lnTo>
                    <a:pt x="34609" y="7743"/>
                  </a:lnTo>
                  <a:lnTo>
                    <a:pt x="34957" y="7444"/>
                  </a:lnTo>
                  <a:lnTo>
                    <a:pt x="35311" y="7144"/>
                  </a:lnTo>
                  <a:lnTo>
                    <a:pt x="35676" y="6845"/>
                  </a:lnTo>
                  <a:lnTo>
                    <a:pt x="36053" y="6557"/>
                  </a:lnTo>
                  <a:lnTo>
                    <a:pt x="36436" y="6269"/>
                  </a:lnTo>
                  <a:lnTo>
                    <a:pt x="36831" y="5994"/>
                  </a:lnTo>
                  <a:lnTo>
                    <a:pt x="37237" y="5718"/>
                  </a:lnTo>
                  <a:lnTo>
                    <a:pt x="37649" y="5442"/>
                  </a:lnTo>
                  <a:lnTo>
                    <a:pt x="38072" y="5167"/>
                  </a:lnTo>
                  <a:lnTo>
                    <a:pt x="38507" y="4903"/>
                  </a:lnTo>
                  <a:lnTo>
                    <a:pt x="38954" y="4651"/>
                  </a:lnTo>
                  <a:lnTo>
                    <a:pt x="39406" y="4387"/>
                  </a:lnTo>
                  <a:lnTo>
                    <a:pt x="39876" y="4136"/>
                  </a:lnTo>
                  <a:lnTo>
                    <a:pt x="40352" y="3896"/>
                  </a:lnTo>
                  <a:lnTo>
                    <a:pt x="40839" y="3656"/>
                  </a:lnTo>
                  <a:lnTo>
                    <a:pt x="41338" y="3429"/>
                  </a:lnTo>
                  <a:lnTo>
                    <a:pt x="41849" y="3201"/>
                  </a:lnTo>
                  <a:lnTo>
                    <a:pt x="42371" y="2973"/>
                  </a:lnTo>
                  <a:lnTo>
                    <a:pt x="42904" y="2769"/>
                  </a:lnTo>
                  <a:lnTo>
                    <a:pt x="43450" y="2554"/>
                  </a:lnTo>
                  <a:lnTo>
                    <a:pt x="44007" y="2350"/>
                  </a:lnTo>
                  <a:lnTo>
                    <a:pt x="44575" y="2158"/>
                  </a:lnTo>
                  <a:lnTo>
                    <a:pt x="45155" y="1978"/>
                  </a:lnTo>
                  <a:lnTo>
                    <a:pt x="45747" y="1798"/>
                  </a:lnTo>
                  <a:lnTo>
                    <a:pt x="46350" y="1619"/>
                  </a:lnTo>
                  <a:lnTo>
                    <a:pt x="46971" y="1451"/>
                  </a:lnTo>
                  <a:lnTo>
                    <a:pt x="47597" y="1295"/>
                  </a:lnTo>
                  <a:lnTo>
                    <a:pt x="48241" y="1151"/>
                  </a:lnTo>
                  <a:lnTo>
                    <a:pt x="48897" y="1007"/>
                  </a:lnTo>
                  <a:lnTo>
                    <a:pt x="49564" y="876"/>
                  </a:lnTo>
                  <a:lnTo>
                    <a:pt x="50243" y="756"/>
                  </a:lnTo>
                  <a:lnTo>
                    <a:pt x="50939" y="636"/>
                  </a:lnTo>
                  <a:lnTo>
                    <a:pt x="51646" y="528"/>
                  </a:lnTo>
                  <a:lnTo>
                    <a:pt x="52366" y="432"/>
                  </a:lnTo>
                  <a:lnTo>
                    <a:pt x="53097" y="348"/>
                  </a:lnTo>
                  <a:lnTo>
                    <a:pt x="53097" y="348"/>
                  </a:lnTo>
                  <a:lnTo>
                    <a:pt x="53828" y="264"/>
                  </a:lnTo>
                  <a:lnTo>
                    <a:pt x="54570" y="204"/>
                  </a:lnTo>
                  <a:lnTo>
                    <a:pt x="55318" y="144"/>
                  </a:lnTo>
                  <a:lnTo>
                    <a:pt x="56073" y="96"/>
                  </a:lnTo>
                  <a:lnTo>
                    <a:pt x="56838" y="61"/>
                  </a:lnTo>
                  <a:lnTo>
                    <a:pt x="57616" y="25"/>
                  </a:lnTo>
                  <a:lnTo>
                    <a:pt x="58393" y="13"/>
                  </a:lnTo>
                  <a:lnTo>
                    <a:pt x="59182" y="1"/>
                  </a:lnTo>
                  <a:lnTo>
                    <a:pt x="59982" y="1"/>
                  </a:lnTo>
                  <a:lnTo>
                    <a:pt x="60789" y="13"/>
                  </a:lnTo>
                  <a:lnTo>
                    <a:pt x="61607" y="25"/>
                  </a:lnTo>
                  <a:lnTo>
                    <a:pt x="62430" y="61"/>
                  </a:lnTo>
                  <a:lnTo>
                    <a:pt x="63260" y="96"/>
                  </a:lnTo>
                  <a:lnTo>
                    <a:pt x="64101" y="144"/>
                  </a:lnTo>
                  <a:lnTo>
                    <a:pt x="64948" y="204"/>
                  </a:lnTo>
                  <a:lnTo>
                    <a:pt x="65801" y="276"/>
                  </a:lnTo>
                  <a:lnTo>
                    <a:pt x="66665" y="348"/>
                  </a:lnTo>
                  <a:lnTo>
                    <a:pt x="67541" y="432"/>
                  </a:lnTo>
                  <a:lnTo>
                    <a:pt x="68423" y="528"/>
                  </a:lnTo>
                  <a:lnTo>
                    <a:pt x="69310" y="636"/>
                  </a:lnTo>
                  <a:lnTo>
                    <a:pt x="70209" y="756"/>
                  </a:lnTo>
                  <a:lnTo>
                    <a:pt x="71114" y="876"/>
                  </a:lnTo>
                  <a:lnTo>
                    <a:pt x="72025" y="1019"/>
                  </a:lnTo>
                  <a:lnTo>
                    <a:pt x="72948" y="1163"/>
                  </a:lnTo>
                  <a:lnTo>
                    <a:pt x="73876" y="1319"/>
                  </a:lnTo>
                  <a:lnTo>
                    <a:pt x="74815" y="1475"/>
                  </a:lnTo>
                  <a:lnTo>
                    <a:pt x="75761" y="1655"/>
                  </a:lnTo>
                  <a:lnTo>
                    <a:pt x="76718" y="1834"/>
                  </a:lnTo>
                  <a:lnTo>
                    <a:pt x="77675" y="2026"/>
                  </a:lnTo>
                  <a:lnTo>
                    <a:pt x="78650" y="2230"/>
                  </a:lnTo>
                  <a:lnTo>
                    <a:pt x="79624" y="2446"/>
                  </a:lnTo>
                  <a:lnTo>
                    <a:pt x="80611" y="2661"/>
                  </a:lnTo>
                  <a:lnTo>
                    <a:pt x="81608" y="2889"/>
                  </a:lnTo>
                  <a:lnTo>
                    <a:pt x="82612" y="3141"/>
                  </a:lnTo>
                  <a:lnTo>
                    <a:pt x="83621" y="3381"/>
                  </a:lnTo>
                  <a:lnTo>
                    <a:pt x="84642" y="3644"/>
                  </a:lnTo>
                  <a:lnTo>
                    <a:pt x="85663" y="3920"/>
                  </a:lnTo>
                  <a:lnTo>
                    <a:pt x="86702" y="4196"/>
                  </a:lnTo>
                  <a:lnTo>
                    <a:pt x="87746" y="4483"/>
                  </a:lnTo>
                  <a:lnTo>
                    <a:pt x="88796" y="4783"/>
                  </a:lnTo>
                  <a:lnTo>
                    <a:pt x="90919" y="5406"/>
                  </a:lnTo>
                  <a:lnTo>
                    <a:pt x="93077" y="6065"/>
                  </a:lnTo>
                  <a:lnTo>
                    <a:pt x="95264" y="6773"/>
                  </a:lnTo>
                  <a:lnTo>
                    <a:pt x="97486" y="7516"/>
                  </a:lnTo>
                  <a:lnTo>
                    <a:pt x="99736" y="8283"/>
                  </a:lnTo>
                  <a:lnTo>
                    <a:pt x="102022" y="9098"/>
                  </a:lnTo>
                  <a:lnTo>
                    <a:pt x="104336" y="9961"/>
                  </a:lnTo>
                  <a:lnTo>
                    <a:pt x="106680" y="10848"/>
                  </a:lnTo>
                  <a:lnTo>
                    <a:pt x="109058" y="11783"/>
                  </a:lnTo>
                  <a:lnTo>
                    <a:pt x="111466" y="12742"/>
                  </a:lnTo>
                  <a:lnTo>
                    <a:pt x="113902" y="13748"/>
                  </a:lnTo>
                  <a:lnTo>
                    <a:pt x="116373" y="14791"/>
                  </a:lnTo>
                  <a:lnTo>
                    <a:pt x="116373" y="14791"/>
                  </a:lnTo>
                  <a:lnTo>
                    <a:pt x="116472" y="16122"/>
                  </a:lnTo>
                  <a:lnTo>
                    <a:pt x="116565" y="17464"/>
                  </a:lnTo>
                  <a:lnTo>
                    <a:pt x="116646" y="18830"/>
                  </a:lnTo>
                  <a:lnTo>
                    <a:pt x="116727" y="20209"/>
                  </a:lnTo>
                  <a:lnTo>
                    <a:pt x="116803" y="21599"/>
                  </a:lnTo>
                  <a:lnTo>
                    <a:pt x="116867" y="22990"/>
                  </a:lnTo>
                  <a:lnTo>
                    <a:pt x="116930" y="24392"/>
                  </a:lnTo>
                  <a:lnTo>
                    <a:pt x="116988" y="25794"/>
                  </a:lnTo>
                  <a:lnTo>
                    <a:pt x="117041" y="27173"/>
                  </a:lnTo>
                  <a:lnTo>
                    <a:pt x="117093" y="28551"/>
                  </a:lnTo>
                  <a:lnTo>
                    <a:pt x="117133" y="29905"/>
                  </a:lnTo>
                  <a:lnTo>
                    <a:pt x="117174" y="31248"/>
                  </a:lnTo>
                  <a:lnTo>
                    <a:pt x="117244" y="33837"/>
                  </a:lnTo>
                  <a:lnTo>
                    <a:pt x="117296" y="36282"/>
                  </a:lnTo>
                  <a:lnTo>
                    <a:pt x="117296" y="36282"/>
                  </a:lnTo>
                  <a:lnTo>
                    <a:pt x="116165" y="35922"/>
                  </a:lnTo>
                  <a:lnTo>
                    <a:pt x="114987" y="35563"/>
                  </a:lnTo>
                  <a:lnTo>
                    <a:pt x="113775" y="35203"/>
                  </a:lnTo>
                  <a:lnTo>
                    <a:pt x="112527" y="34844"/>
                  </a:lnTo>
                  <a:lnTo>
                    <a:pt x="111240" y="34472"/>
                  </a:lnTo>
                  <a:lnTo>
                    <a:pt x="109917" y="34113"/>
                  </a:lnTo>
                  <a:lnTo>
                    <a:pt x="108560" y="33741"/>
                  </a:lnTo>
                  <a:lnTo>
                    <a:pt x="107167" y="33381"/>
                  </a:lnTo>
                  <a:lnTo>
                    <a:pt x="105740" y="33022"/>
                  </a:lnTo>
                  <a:lnTo>
                    <a:pt x="104284" y="32662"/>
                  </a:lnTo>
                  <a:lnTo>
                    <a:pt x="102793" y="32303"/>
                  </a:lnTo>
                  <a:lnTo>
                    <a:pt x="101268" y="31955"/>
                  </a:lnTo>
                  <a:lnTo>
                    <a:pt x="99719" y="31619"/>
                  </a:lnTo>
                  <a:lnTo>
                    <a:pt x="98141" y="31284"/>
                  </a:lnTo>
                  <a:lnTo>
                    <a:pt x="96528" y="30948"/>
                  </a:lnTo>
                  <a:lnTo>
                    <a:pt x="94893" y="30637"/>
                  </a:lnTo>
                  <a:lnTo>
                    <a:pt x="94893" y="30637"/>
                  </a:lnTo>
                  <a:lnTo>
                    <a:pt x="94684" y="30601"/>
                  </a:lnTo>
                  <a:lnTo>
                    <a:pt x="94475" y="30601"/>
                  </a:lnTo>
                  <a:lnTo>
                    <a:pt x="94266" y="30613"/>
                  </a:lnTo>
                  <a:lnTo>
                    <a:pt x="94063" y="30649"/>
                  </a:lnTo>
                  <a:lnTo>
                    <a:pt x="93866" y="30697"/>
                  </a:lnTo>
                  <a:lnTo>
                    <a:pt x="93669" y="30780"/>
                  </a:lnTo>
                  <a:lnTo>
                    <a:pt x="93471" y="30876"/>
                  </a:lnTo>
                  <a:lnTo>
                    <a:pt x="93280" y="30984"/>
                  </a:lnTo>
                  <a:lnTo>
                    <a:pt x="93094" y="31116"/>
                  </a:lnTo>
                  <a:lnTo>
                    <a:pt x="92909" y="31272"/>
                  </a:lnTo>
                  <a:lnTo>
                    <a:pt x="92729" y="31440"/>
                  </a:lnTo>
                  <a:lnTo>
                    <a:pt x="92555" y="31631"/>
                  </a:lnTo>
                  <a:lnTo>
                    <a:pt x="92387" y="31835"/>
                  </a:lnTo>
                  <a:lnTo>
                    <a:pt x="92218" y="32051"/>
                  </a:lnTo>
                  <a:lnTo>
                    <a:pt x="92062" y="32291"/>
                  </a:lnTo>
                  <a:lnTo>
                    <a:pt x="91905" y="32542"/>
                  </a:lnTo>
                  <a:lnTo>
                    <a:pt x="91760" y="32806"/>
                  </a:lnTo>
                  <a:lnTo>
                    <a:pt x="91621" y="33082"/>
                  </a:lnTo>
                  <a:lnTo>
                    <a:pt x="91482" y="33381"/>
                  </a:lnTo>
                  <a:lnTo>
                    <a:pt x="91354" y="33693"/>
                  </a:lnTo>
                  <a:lnTo>
                    <a:pt x="91232" y="34005"/>
                  </a:lnTo>
                  <a:lnTo>
                    <a:pt x="91122" y="34340"/>
                  </a:lnTo>
                  <a:lnTo>
                    <a:pt x="91018" y="34688"/>
                  </a:lnTo>
                  <a:lnTo>
                    <a:pt x="90919" y="35047"/>
                  </a:lnTo>
                  <a:lnTo>
                    <a:pt x="90826" y="35419"/>
                  </a:lnTo>
                  <a:lnTo>
                    <a:pt x="90745" y="35791"/>
                  </a:lnTo>
                  <a:lnTo>
                    <a:pt x="90675" y="36186"/>
                  </a:lnTo>
                  <a:lnTo>
                    <a:pt x="90611" y="36582"/>
                  </a:lnTo>
                  <a:lnTo>
                    <a:pt x="90553" y="36989"/>
                  </a:lnTo>
                  <a:lnTo>
                    <a:pt x="90513" y="37397"/>
                  </a:lnTo>
                  <a:lnTo>
                    <a:pt x="90478" y="37828"/>
                  </a:lnTo>
                  <a:lnTo>
                    <a:pt x="90449" y="38260"/>
                  </a:lnTo>
                  <a:lnTo>
                    <a:pt x="90449" y="38260"/>
                  </a:lnTo>
                  <a:lnTo>
                    <a:pt x="90437" y="38691"/>
                  </a:lnTo>
                  <a:lnTo>
                    <a:pt x="90432" y="39123"/>
                  </a:lnTo>
                  <a:lnTo>
                    <a:pt x="90443" y="39542"/>
                  </a:lnTo>
                  <a:lnTo>
                    <a:pt x="90461" y="39962"/>
                  </a:lnTo>
                  <a:lnTo>
                    <a:pt x="90484" y="40381"/>
                  </a:lnTo>
                  <a:lnTo>
                    <a:pt x="90524" y="40789"/>
                  </a:lnTo>
                  <a:lnTo>
                    <a:pt x="90571" y="41196"/>
                  </a:lnTo>
                  <a:lnTo>
                    <a:pt x="90623" y="41592"/>
                  </a:lnTo>
                  <a:lnTo>
                    <a:pt x="90693" y="41975"/>
                  </a:lnTo>
                  <a:lnTo>
                    <a:pt x="90762" y="42359"/>
                  </a:lnTo>
                  <a:lnTo>
                    <a:pt x="90843" y="42730"/>
                  </a:lnTo>
                  <a:lnTo>
                    <a:pt x="90936" y="43090"/>
                  </a:lnTo>
                  <a:lnTo>
                    <a:pt x="91035" y="43438"/>
                  </a:lnTo>
                  <a:lnTo>
                    <a:pt x="91139" y="43773"/>
                  </a:lnTo>
                  <a:lnTo>
                    <a:pt x="91255" y="44109"/>
                  </a:lnTo>
                  <a:lnTo>
                    <a:pt x="91377" y="44420"/>
                  </a:lnTo>
                  <a:lnTo>
                    <a:pt x="91505" y="44732"/>
                  </a:lnTo>
                  <a:lnTo>
                    <a:pt x="91644" y="45020"/>
                  </a:lnTo>
                  <a:lnTo>
                    <a:pt x="91783" y="45295"/>
                  </a:lnTo>
                  <a:lnTo>
                    <a:pt x="91934" y="45559"/>
                  </a:lnTo>
                  <a:lnTo>
                    <a:pt x="92085" y="45811"/>
                  </a:lnTo>
                  <a:lnTo>
                    <a:pt x="92247" y="46051"/>
                  </a:lnTo>
                  <a:lnTo>
                    <a:pt x="92416" y="46266"/>
                  </a:lnTo>
                  <a:lnTo>
                    <a:pt x="92590" y="46470"/>
                  </a:lnTo>
                  <a:lnTo>
                    <a:pt x="92764" y="46650"/>
                  </a:lnTo>
                  <a:lnTo>
                    <a:pt x="92949" y="46818"/>
                  </a:lnTo>
                  <a:lnTo>
                    <a:pt x="93135" y="46973"/>
                  </a:lnTo>
                  <a:lnTo>
                    <a:pt x="93332" y="47105"/>
                  </a:lnTo>
                  <a:lnTo>
                    <a:pt x="93524" y="47213"/>
                  </a:lnTo>
                  <a:lnTo>
                    <a:pt x="93727" y="47309"/>
                  </a:lnTo>
                  <a:lnTo>
                    <a:pt x="93930" y="47381"/>
                  </a:lnTo>
                  <a:lnTo>
                    <a:pt x="94138" y="47429"/>
                  </a:lnTo>
                  <a:lnTo>
                    <a:pt x="94138" y="47429"/>
                  </a:lnTo>
                  <a:lnTo>
                    <a:pt x="95525" y="47705"/>
                  </a:lnTo>
                  <a:lnTo>
                    <a:pt x="96894" y="47980"/>
                  </a:lnTo>
                  <a:lnTo>
                    <a:pt x="98240" y="48256"/>
                  </a:lnTo>
                  <a:lnTo>
                    <a:pt x="99562" y="48556"/>
                  </a:lnTo>
                  <a:lnTo>
                    <a:pt x="100868" y="48843"/>
                  </a:lnTo>
                  <a:lnTo>
                    <a:pt x="102155" y="49143"/>
                  </a:lnTo>
                  <a:lnTo>
                    <a:pt x="103414" y="49443"/>
                  </a:lnTo>
                  <a:lnTo>
                    <a:pt x="104656" y="49754"/>
                  </a:lnTo>
                  <a:lnTo>
                    <a:pt x="105868" y="50054"/>
                  </a:lnTo>
                  <a:lnTo>
                    <a:pt x="107063" y="50365"/>
                  </a:lnTo>
                  <a:lnTo>
                    <a:pt x="108229" y="50677"/>
                  </a:lnTo>
                  <a:lnTo>
                    <a:pt x="109372" y="50989"/>
                  </a:lnTo>
                  <a:lnTo>
                    <a:pt x="111576" y="51612"/>
                  </a:lnTo>
                  <a:lnTo>
                    <a:pt x="113676" y="52235"/>
                  </a:lnTo>
                  <a:lnTo>
                    <a:pt x="115660" y="52847"/>
                  </a:lnTo>
                  <a:lnTo>
                    <a:pt x="117522" y="53434"/>
                  </a:lnTo>
                  <a:lnTo>
                    <a:pt x="119268" y="54009"/>
                  </a:lnTo>
                  <a:lnTo>
                    <a:pt x="120881" y="54561"/>
                  </a:lnTo>
                  <a:lnTo>
                    <a:pt x="122366" y="55076"/>
                  </a:lnTo>
                  <a:lnTo>
                    <a:pt x="123706" y="55567"/>
                  </a:lnTo>
                  <a:lnTo>
                    <a:pt x="124907" y="56011"/>
                  </a:lnTo>
                  <a:lnTo>
                    <a:pt x="125957" y="56406"/>
                  </a:lnTo>
                  <a:lnTo>
                    <a:pt x="125957" y="56406"/>
                  </a:lnTo>
                  <a:lnTo>
                    <a:pt x="126078" y="59343"/>
                  </a:lnTo>
                  <a:lnTo>
                    <a:pt x="126206" y="62783"/>
                  </a:lnTo>
                  <a:lnTo>
                    <a:pt x="126270" y="64689"/>
                  </a:lnTo>
                  <a:lnTo>
                    <a:pt x="126334" y="66702"/>
                  </a:lnTo>
                  <a:lnTo>
                    <a:pt x="126398" y="68836"/>
                  </a:lnTo>
                  <a:lnTo>
                    <a:pt x="126461" y="71065"/>
                  </a:lnTo>
                  <a:lnTo>
                    <a:pt x="126525" y="73402"/>
                  </a:lnTo>
                  <a:lnTo>
                    <a:pt x="126583" y="75848"/>
                  </a:lnTo>
                  <a:lnTo>
                    <a:pt x="126641" y="78377"/>
                  </a:lnTo>
                  <a:lnTo>
                    <a:pt x="126693" y="81001"/>
                  </a:lnTo>
                  <a:lnTo>
                    <a:pt x="126740" y="83710"/>
                  </a:lnTo>
                  <a:lnTo>
                    <a:pt x="126786" y="86515"/>
                  </a:lnTo>
                  <a:lnTo>
                    <a:pt x="126821" y="89380"/>
                  </a:lnTo>
                  <a:lnTo>
                    <a:pt x="126856" y="92340"/>
                  </a:lnTo>
                  <a:lnTo>
                    <a:pt x="126879" y="95361"/>
                  </a:lnTo>
                  <a:lnTo>
                    <a:pt x="126896" y="98453"/>
                  </a:lnTo>
                  <a:lnTo>
                    <a:pt x="126902" y="101605"/>
                  </a:lnTo>
                  <a:lnTo>
                    <a:pt x="126902" y="104830"/>
                  </a:lnTo>
                  <a:lnTo>
                    <a:pt x="126891" y="108102"/>
                  </a:lnTo>
                  <a:lnTo>
                    <a:pt x="126873" y="111422"/>
                  </a:lnTo>
                  <a:lnTo>
                    <a:pt x="126838" y="114802"/>
                  </a:lnTo>
                  <a:lnTo>
                    <a:pt x="126798" y="118218"/>
                  </a:lnTo>
                  <a:lnTo>
                    <a:pt x="126740" y="121670"/>
                  </a:lnTo>
                  <a:lnTo>
                    <a:pt x="126676" y="125170"/>
                  </a:lnTo>
                  <a:lnTo>
                    <a:pt x="126595" y="128705"/>
                  </a:lnTo>
                  <a:lnTo>
                    <a:pt x="126496" y="132265"/>
                  </a:lnTo>
                  <a:lnTo>
                    <a:pt x="126444" y="134051"/>
                  </a:lnTo>
                  <a:lnTo>
                    <a:pt x="126386" y="135849"/>
                  </a:lnTo>
                  <a:lnTo>
                    <a:pt x="126328" y="137647"/>
                  </a:lnTo>
                  <a:lnTo>
                    <a:pt x="126258" y="139445"/>
                  </a:lnTo>
                  <a:lnTo>
                    <a:pt x="126189" y="141255"/>
                  </a:lnTo>
                  <a:lnTo>
                    <a:pt x="126119" y="143077"/>
                  </a:lnTo>
                  <a:lnTo>
                    <a:pt x="126038" y="144886"/>
                  </a:lnTo>
                  <a:lnTo>
                    <a:pt x="125957" y="146708"/>
                  </a:lnTo>
                  <a:lnTo>
                    <a:pt x="125957" y="146708"/>
                  </a:lnTo>
                  <a:lnTo>
                    <a:pt x="125017" y="147164"/>
                  </a:lnTo>
                  <a:lnTo>
                    <a:pt x="123955" y="147655"/>
                  </a:lnTo>
                  <a:lnTo>
                    <a:pt x="122766" y="148171"/>
                  </a:lnTo>
                  <a:lnTo>
                    <a:pt x="122134" y="148434"/>
                  </a:lnTo>
                  <a:lnTo>
                    <a:pt x="121473" y="148698"/>
                  </a:lnTo>
                  <a:lnTo>
                    <a:pt x="120782" y="148974"/>
                  </a:lnTo>
                  <a:lnTo>
                    <a:pt x="120063" y="149237"/>
                  </a:lnTo>
                  <a:lnTo>
                    <a:pt x="119326" y="149513"/>
                  </a:lnTo>
                  <a:lnTo>
                    <a:pt x="118560" y="149777"/>
                  </a:lnTo>
                  <a:lnTo>
                    <a:pt x="117772" y="150040"/>
                  </a:lnTo>
                  <a:lnTo>
                    <a:pt x="116959" y="150304"/>
                  </a:lnTo>
                  <a:lnTo>
                    <a:pt x="116130" y="150568"/>
                  </a:lnTo>
                  <a:lnTo>
                    <a:pt x="115277" y="150808"/>
                  </a:lnTo>
                  <a:lnTo>
                    <a:pt x="114407" y="151059"/>
                  </a:lnTo>
                  <a:lnTo>
                    <a:pt x="113514" y="151287"/>
                  </a:lnTo>
                  <a:lnTo>
                    <a:pt x="112603" y="151515"/>
                  </a:lnTo>
                  <a:lnTo>
                    <a:pt x="111675" y="151718"/>
                  </a:lnTo>
                  <a:lnTo>
                    <a:pt x="110729" y="151922"/>
                  </a:lnTo>
                  <a:lnTo>
                    <a:pt x="109772" y="152114"/>
                  </a:lnTo>
                  <a:lnTo>
                    <a:pt x="108797" y="152282"/>
                  </a:lnTo>
                  <a:lnTo>
                    <a:pt x="107805" y="152438"/>
                  </a:lnTo>
                  <a:lnTo>
                    <a:pt x="106802" y="152569"/>
                  </a:lnTo>
                  <a:lnTo>
                    <a:pt x="105787" y="152689"/>
                  </a:lnTo>
                  <a:lnTo>
                    <a:pt x="104760" y="152785"/>
                  </a:lnTo>
                  <a:lnTo>
                    <a:pt x="103722" y="152869"/>
                  </a:lnTo>
                  <a:lnTo>
                    <a:pt x="102672" y="152917"/>
                  </a:lnTo>
                  <a:lnTo>
                    <a:pt x="101616" y="152953"/>
                  </a:lnTo>
                  <a:lnTo>
                    <a:pt x="100554" y="152953"/>
                  </a:lnTo>
                  <a:lnTo>
                    <a:pt x="99475" y="152941"/>
                  </a:lnTo>
                  <a:lnTo>
                    <a:pt x="98396" y="152893"/>
                  </a:lnTo>
                  <a:lnTo>
                    <a:pt x="97312" y="152821"/>
                  </a:lnTo>
                  <a:lnTo>
                    <a:pt x="96766" y="152773"/>
                  </a:lnTo>
                  <a:lnTo>
                    <a:pt x="96221" y="152713"/>
                  </a:lnTo>
                  <a:lnTo>
                    <a:pt x="95676" y="152653"/>
                  </a:lnTo>
                  <a:lnTo>
                    <a:pt x="95125" y="152581"/>
                  </a:lnTo>
                  <a:lnTo>
                    <a:pt x="94579" y="152498"/>
                  </a:lnTo>
                  <a:lnTo>
                    <a:pt x="94028" y="152414"/>
                  </a:lnTo>
                  <a:lnTo>
                    <a:pt x="93477" y="152318"/>
                  </a:lnTo>
                  <a:lnTo>
                    <a:pt x="92926" y="152210"/>
                  </a:lnTo>
                  <a:lnTo>
                    <a:pt x="92375" y="152102"/>
                  </a:lnTo>
                  <a:lnTo>
                    <a:pt x="91824" y="151982"/>
                  </a:lnTo>
                  <a:lnTo>
                    <a:pt x="91273" y="151850"/>
                  </a:lnTo>
                  <a:lnTo>
                    <a:pt x="90722" y="151706"/>
                  </a:lnTo>
                  <a:lnTo>
                    <a:pt x="90165" y="151563"/>
                  </a:lnTo>
                  <a:lnTo>
                    <a:pt x="89614" y="151395"/>
                  </a:lnTo>
                  <a:lnTo>
                    <a:pt x="89063" y="151239"/>
                  </a:lnTo>
                  <a:lnTo>
                    <a:pt x="88511" y="151059"/>
                  </a:lnTo>
                  <a:lnTo>
                    <a:pt x="87960" y="150867"/>
                  </a:lnTo>
                  <a:lnTo>
                    <a:pt x="87409" y="150676"/>
                  </a:lnTo>
                  <a:lnTo>
                    <a:pt x="86858" y="150460"/>
                  </a:lnTo>
                  <a:lnTo>
                    <a:pt x="86313" y="150244"/>
                  </a:lnTo>
                  <a:lnTo>
                    <a:pt x="85762" y="150016"/>
                  </a:lnTo>
                  <a:lnTo>
                    <a:pt x="85217" y="149777"/>
                  </a:lnTo>
                  <a:lnTo>
                    <a:pt x="84665" y="149537"/>
                  </a:lnTo>
                  <a:lnTo>
                    <a:pt x="84120" y="149273"/>
                  </a:lnTo>
                  <a:lnTo>
                    <a:pt x="83575" y="148998"/>
                  </a:lnTo>
                  <a:lnTo>
                    <a:pt x="83035" y="148722"/>
                  </a:lnTo>
                  <a:lnTo>
                    <a:pt x="82490" y="148422"/>
                  </a:lnTo>
                  <a:lnTo>
                    <a:pt x="81951" y="148123"/>
                  </a:lnTo>
                  <a:lnTo>
                    <a:pt x="81411" y="147799"/>
                  </a:lnTo>
                  <a:lnTo>
                    <a:pt x="80877" y="147475"/>
                  </a:lnTo>
                  <a:lnTo>
                    <a:pt x="80344" y="147140"/>
                  </a:lnTo>
                  <a:lnTo>
                    <a:pt x="79810" y="146780"/>
                  </a:lnTo>
                  <a:lnTo>
                    <a:pt x="79276" y="146421"/>
                  </a:lnTo>
                  <a:lnTo>
                    <a:pt x="78748" y="146037"/>
                  </a:lnTo>
                  <a:lnTo>
                    <a:pt x="78221" y="145654"/>
                  </a:lnTo>
                  <a:lnTo>
                    <a:pt x="77699" y="145246"/>
                  </a:lnTo>
                  <a:lnTo>
                    <a:pt x="77176" y="144839"/>
                  </a:lnTo>
                  <a:lnTo>
                    <a:pt x="76660" y="144407"/>
                  </a:lnTo>
                  <a:lnTo>
                    <a:pt x="76144" y="143964"/>
                  </a:lnTo>
                  <a:lnTo>
                    <a:pt x="75628" y="143508"/>
                  </a:lnTo>
                  <a:lnTo>
                    <a:pt x="75117" y="143041"/>
                  </a:lnTo>
                  <a:lnTo>
                    <a:pt x="74607" y="142561"/>
                  </a:lnTo>
                  <a:lnTo>
                    <a:pt x="74102" y="142070"/>
                  </a:lnTo>
                  <a:lnTo>
                    <a:pt x="73603" y="141554"/>
                  </a:lnTo>
                  <a:lnTo>
                    <a:pt x="73104" y="141039"/>
                  </a:lnTo>
                  <a:lnTo>
                    <a:pt x="72611" y="140500"/>
                  </a:lnTo>
                  <a:lnTo>
                    <a:pt x="72118" y="139948"/>
                  </a:lnTo>
                  <a:lnTo>
                    <a:pt x="71631" y="139373"/>
                  </a:lnTo>
                  <a:lnTo>
                    <a:pt x="71143" y="138798"/>
                  </a:lnTo>
                  <a:lnTo>
                    <a:pt x="70662" y="138198"/>
                  </a:lnTo>
                  <a:lnTo>
                    <a:pt x="70186" y="137587"/>
                  </a:lnTo>
                  <a:lnTo>
                    <a:pt x="69716" y="136964"/>
                  </a:lnTo>
                  <a:lnTo>
                    <a:pt x="69247" y="136329"/>
                  </a:lnTo>
                  <a:lnTo>
                    <a:pt x="68782" y="135669"/>
                  </a:lnTo>
                  <a:lnTo>
                    <a:pt x="68324" y="134998"/>
                  </a:lnTo>
                  <a:lnTo>
                    <a:pt x="67866" y="134303"/>
                  </a:lnTo>
                  <a:lnTo>
                    <a:pt x="67413" y="133608"/>
                  </a:lnTo>
                  <a:lnTo>
                    <a:pt x="66973" y="132889"/>
                  </a:lnTo>
                  <a:lnTo>
                    <a:pt x="66526" y="132145"/>
                  </a:lnTo>
                  <a:lnTo>
                    <a:pt x="66091" y="131390"/>
                  </a:lnTo>
                  <a:lnTo>
                    <a:pt x="66091" y="131390"/>
                  </a:lnTo>
                  <a:lnTo>
                    <a:pt x="65946" y="131151"/>
                  </a:lnTo>
                  <a:lnTo>
                    <a:pt x="65801" y="130923"/>
                  </a:lnTo>
                  <a:lnTo>
                    <a:pt x="65644" y="130719"/>
                  </a:lnTo>
                  <a:lnTo>
                    <a:pt x="65488" y="130515"/>
                  </a:lnTo>
                  <a:lnTo>
                    <a:pt x="65331" y="130336"/>
                  </a:lnTo>
                  <a:lnTo>
                    <a:pt x="65168" y="130180"/>
                  </a:lnTo>
                  <a:lnTo>
                    <a:pt x="65006" y="130024"/>
                  </a:lnTo>
                  <a:lnTo>
                    <a:pt x="64838" y="129892"/>
                  </a:lnTo>
                  <a:lnTo>
                    <a:pt x="64670" y="129772"/>
                  </a:lnTo>
                  <a:lnTo>
                    <a:pt x="64501" y="129676"/>
                  </a:lnTo>
                  <a:lnTo>
                    <a:pt x="64327" y="129592"/>
                  </a:lnTo>
                  <a:lnTo>
                    <a:pt x="64153" y="129521"/>
                  </a:lnTo>
                  <a:lnTo>
                    <a:pt x="63979" y="129461"/>
                  </a:lnTo>
                  <a:lnTo>
                    <a:pt x="63805" y="129425"/>
                  </a:lnTo>
                  <a:lnTo>
                    <a:pt x="63625" y="129401"/>
                  </a:lnTo>
                  <a:lnTo>
                    <a:pt x="63451" y="129401"/>
                  </a:lnTo>
                  <a:lnTo>
                    <a:pt x="63277" y="129401"/>
                  </a:lnTo>
                  <a:lnTo>
                    <a:pt x="63098" y="129425"/>
                  </a:lnTo>
                  <a:lnTo>
                    <a:pt x="62923" y="129461"/>
                  </a:lnTo>
                  <a:lnTo>
                    <a:pt x="62749" y="129521"/>
                  </a:lnTo>
                  <a:lnTo>
                    <a:pt x="62575" y="129592"/>
                  </a:lnTo>
                  <a:lnTo>
                    <a:pt x="62401" y="129676"/>
                  </a:lnTo>
                  <a:lnTo>
                    <a:pt x="62233" y="129772"/>
                  </a:lnTo>
                  <a:lnTo>
                    <a:pt x="62065" y="129892"/>
                  </a:lnTo>
                  <a:lnTo>
                    <a:pt x="61897" y="130024"/>
                  </a:lnTo>
                  <a:lnTo>
                    <a:pt x="61734" y="130180"/>
                  </a:lnTo>
                  <a:lnTo>
                    <a:pt x="61572" y="130336"/>
                  </a:lnTo>
                  <a:lnTo>
                    <a:pt x="61415" y="130515"/>
                  </a:lnTo>
                  <a:lnTo>
                    <a:pt x="61259" y="130719"/>
                  </a:lnTo>
                  <a:lnTo>
                    <a:pt x="61102" y="130923"/>
                  </a:lnTo>
                  <a:lnTo>
                    <a:pt x="60957" y="131151"/>
                  </a:lnTo>
                  <a:lnTo>
                    <a:pt x="60812" y="131390"/>
                  </a:lnTo>
                  <a:lnTo>
                    <a:pt x="60812" y="131390"/>
                  </a:lnTo>
                  <a:lnTo>
                    <a:pt x="60377" y="132145"/>
                  </a:lnTo>
                  <a:lnTo>
                    <a:pt x="59930" y="132889"/>
                  </a:lnTo>
                  <a:lnTo>
                    <a:pt x="59489" y="133608"/>
                  </a:lnTo>
                  <a:lnTo>
                    <a:pt x="59037" y="134303"/>
                  </a:lnTo>
                  <a:lnTo>
                    <a:pt x="58579" y="134998"/>
                  </a:lnTo>
                  <a:lnTo>
                    <a:pt x="58120" y="135669"/>
                  </a:lnTo>
                  <a:lnTo>
                    <a:pt x="57656" y="136329"/>
                  </a:lnTo>
                  <a:lnTo>
                    <a:pt x="57186" y="136964"/>
                  </a:lnTo>
                  <a:lnTo>
                    <a:pt x="56716" y="137587"/>
                  </a:lnTo>
                  <a:lnTo>
                    <a:pt x="56241" y="138198"/>
                  </a:lnTo>
                  <a:lnTo>
                    <a:pt x="55759" y="138798"/>
                  </a:lnTo>
                  <a:lnTo>
                    <a:pt x="55272" y="139373"/>
                  </a:lnTo>
                  <a:lnTo>
                    <a:pt x="54785" y="139948"/>
                  </a:lnTo>
                  <a:lnTo>
                    <a:pt x="54292" y="140500"/>
                  </a:lnTo>
                  <a:lnTo>
                    <a:pt x="53799" y="141039"/>
                  </a:lnTo>
                  <a:lnTo>
                    <a:pt x="53300" y="141554"/>
                  </a:lnTo>
                  <a:lnTo>
                    <a:pt x="52801" y="142070"/>
                  </a:lnTo>
                  <a:lnTo>
                    <a:pt x="52296" y="142561"/>
                  </a:lnTo>
                  <a:lnTo>
                    <a:pt x="51786" y="143041"/>
                  </a:lnTo>
                  <a:lnTo>
                    <a:pt x="51275" y="143508"/>
                  </a:lnTo>
                  <a:lnTo>
                    <a:pt x="50759" y="143964"/>
                  </a:lnTo>
                  <a:lnTo>
                    <a:pt x="50243" y="144407"/>
                  </a:lnTo>
                  <a:lnTo>
                    <a:pt x="49726" y="144839"/>
                  </a:lnTo>
                  <a:lnTo>
                    <a:pt x="49204" y="145246"/>
                  </a:lnTo>
                  <a:lnTo>
                    <a:pt x="48682" y="145654"/>
                  </a:lnTo>
                  <a:lnTo>
                    <a:pt x="48154" y="146037"/>
                  </a:lnTo>
                  <a:lnTo>
                    <a:pt x="47626" y="146421"/>
                  </a:lnTo>
                  <a:lnTo>
                    <a:pt x="47093" y="146780"/>
                  </a:lnTo>
                  <a:lnTo>
                    <a:pt x="46559" y="147140"/>
                  </a:lnTo>
                  <a:lnTo>
                    <a:pt x="46025" y="147475"/>
                  </a:lnTo>
                  <a:lnTo>
                    <a:pt x="45486" y="147799"/>
                  </a:lnTo>
                  <a:lnTo>
                    <a:pt x="44952" y="148123"/>
                  </a:lnTo>
                  <a:lnTo>
                    <a:pt x="44413" y="148422"/>
                  </a:lnTo>
                  <a:lnTo>
                    <a:pt x="43867" y="148722"/>
                  </a:lnTo>
                  <a:lnTo>
                    <a:pt x="43328" y="148998"/>
                  </a:lnTo>
                  <a:lnTo>
                    <a:pt x="42783" y="149273"/>
                  </a:lnTo>
                  <a:lnTo>
                    <a:pt x="42237" y="149537"/>
                  </a:lnTo>
                  <a:lnTo>
                    <a:pt x="41686" y="149777"/>
                  </a:lnTo>
                  <a:lnTo>
                    <a:pt x="41141" y="150016"/>
                  </a:lnTo>
                  <a:lnTo>
                    <a:pt x="40590" y="150244"/>
                  </a:lnTo>
                  <a:lnTo>
                    <a:pt x="40045" y="150460"/>
                  </a:lnTo>
                  <a:lnTo>
                    <a:pt x="39493" y="150676"/>
                  </a:lnTo>
                  <a:lnTo>
                    <a:pt x="38942" y="150867"/>
                  </a:lnTo>
                  <a:lnTo>
                    <a:pt x="38391" y="151059"/>
                  </a:lnTo>
                  <a:lnTo>
                    <a:pt x="37840" y="151239"/>
                  </a:lnTo>
                  <a:lnTo>
                    <a:pt x="37289" y="151395"/>
                  </a:lnTo>
                  <a:lnTo>
                    <a:pt x="36732" y="151563"/>
                  </a:lnTo>
                  <a:lnTo>
                    <a:pt x="36181" y="151706"/>
                  </a:lnTo>
                  <a:lnTo>
                    <a:pt x="35630" y="151850"/>
                  </a:lnTo>
                  <a:lnTo>
                    <a:pt x="35079" y="151982"/>
                  </a:lnTo>
                  <a:lnTo>
                    <a:pt x="34528" y="152102"/>
                  </a:lnTo>
                  <a:lnTo>
                    <a:pt x="33977" y="152210"/>
                  </a:lnTo>
                  <a:lnTo>
                    <a:pt x="33426" y="152318"/>
                  </a:lnTo>
                  <a:lnTo>
                    <a:pt x="32875" y="152414"/>
                  </a:lnTo>
                  <a:lnTo>
                    <a:pt x="32323" y="152498"/>
                  </a:lnTo>
                  <a:lnTo>
                    <a:pt x="31778" y="152581"/>
                  </a:lnTo>
                  <a:lnTo>
                    <a:pt x="31227" y="152653"/>
                  </a:lnTo>
                  <a:lnTo>
                    <a:pt x="30682" y="152713"/>
                  </a:lnTo>
                  <a:lnTo>
                    <a:pt x="30137" y="152773"/>
                  </a:lnTo>
                  <a:lnTo>
                    <a:pt x="29591" y="152821"/>
                  </a:lnTo>
                  <a:lnTo>
                    <a:pt x="28501" y="152893"/>
                  </a:lnTo>
                  <a:lnTo>
                    <a:pt x="27422" y="152941"/>
                  </a:lnTo>
                  <a:lnTo>
                    <a:pt x="26348" y="152953"/>
                  </a:lnTo>
                  <a:lnTo>
                    <a:pt x="25287" y="152953"/>
                  </a:lnTo>
                  <a:lnTo>
                    <a:pt x="24225" y="152917"/>
                  </a:lnTo>
                  <a:lnTo>
                    <a:pt x="23181" y="152869"/>
                  </a:lnTo>
                  <a:lnTo>
                    <a:pt x="22143" y="152785"/>
                  </a:lnTo>
                  <a:lnTo>
                    <a:pt x="21116" y="152689"/>
                  </a:lnTo>
                  <a:lnTo>
                    <a:pt x="20101" y="152569"/>
                  </a:lnTo>
                  <a:lnTo>
                    <a:pt x="19097" y="152438"/>
                  </a:lnTo>
                  <a:lnTo>
                    <a:pt x="18105" y="152282"/>
                  </a:lnTo>
                  <a:lnTo>
                    <a:pt x="17131" y="152114"/>
                  </a:lnTo>
                  <a:lnTo>
                    <a:pt x="16174" y="151922"/>
                  </a:lnTo>
                  <a:lnTo>
                    <a:pt x="15228" y="151718"/>
                  </a:lnTo>
                  <a:lnTo>
                    <a:pt x="14300" y="151515"/>
                  </a:lnTo>
                  <a:lnTo>
                    <a:pt x="13389" y="151287"/>
                  </a:lnTo>
                  <a:lnTo>
                    <a:pt x="12496" y="151059"/>
                  </a:lnTo>
                  <a:lnTo>
                    <a:pt x="11626" y="150808"/>
                  </a:lnTo>
                  <a:lnTo>
                    <a:pt x="10773" y="150568"/>
                  </a:lnTo>
                  <a:lnTo>
                    <a:pt x="9938" y="150304"/>
                  </a:lnTo>
                  <a:lnTo>
                    <a:pt x="9131" y="150040"/>
                  </a:lnTo>
                  <a:lnTo>
                    <a:pt x="8342" y="149777"/>
                  </a:lnTo>
                  <a:lnTo>
                    <a:pt x="7577" y="149513"/>
                  </a:lnTo>
                  <a:lnTo>
                    <a:pt x="6834" y="149237"/>
                  </a:lnTo>
                  <a:lnTo>
                    <a:pt x="6121" y="148974"/>
                  </a:lnTo>
                  <a:lnTo>
                    <a:pt x="5430" y="148698"/>
                  </a:lnTo>
                  <a:lnTo>
                    <a:pt x="4769" y="148434"/>
                  </a:lnTo>
                  <a:lnTo>
                    <a:pt x="4131" y="148171"/>
                  </a:lnTo>
                  <a:lnTo>
                    <a:pt x="2947" y="147655"/>
                  </a:lnTo>
                  <a:lnTo>
                    <a:pt x="1880" y="147164"/>
                  </a:lnTo>
                  <a:lnTo>
                    <a:pt x="946" y="146708"/>
                  </a:lnTo>
                  <a:lnTo>
                    <a:pt x="946" y="1467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4"/>
            <p:cNvSpPr/>
            <p:nvPr/>
          </p:nvSpPr>
          <p:spPr>
            <a:xfrm>
              <a:off x="-2277250" y="-8199075"/>
              <a:ext cx="2670200" cy="3429800"/>
            </a:xfrm>
            <a:custGeom>
              <a:avLst/>
              <a:gdLst/>
              <a:ahLst/>
              <a:cxnLst/>
              <a:rect l="l" t="t" r="r" b="b"/>
              <a:pathLst>
                <a:path w="106808" h="137192" fill="none" extrusionOk="0">
                  <a:moveTo>
                    <a:pt x="1" y="18962"/>
                  </a:moveTo>
                  <a:lnTo>
                    <a:pt x="1" y="18962"/>
                  </a:lnTo>
                  <a:lnTo>
                    <a:pt x="680" y="19166"/>
                  </a:lnTo>
                  <a:lnTo>
                    <a:pt x="1376" y="19357"/>
                  </a:lnTo>
                  <a:lnTo>
                    <a:pt x="2083" y="19537"/>
                  </a:lnTo>
                  <a:lnTo>
                    <a:pt x="2797" y="19729"/>
                  </a:lnTo>
                  <a:lnTo>
                    <a:pt x="3522" y="19897"/>
                  </a:lnTo>
                  <a:lnTo>
                    <a:pt x="4265" y="20065"/>
                  </a:lnTo>
                  <a:lnTo>
                    <a:pt x="5007" y="20232"/>
                  </a:lnTo>
                  <a:lnTo>
                    <a:pt x="5767" y="20376"/>
                  </a:lnTo>
                  <a:lnTo>
                    <a:pt x="6533" y="20520"/>
                  </a:lnTo>
                  <a:lnTo>
                    <a:pt x="7310" y="20664"/>
                  </a:lnTo>
                  <a:lnTo>
                    <a:pt x="8093" y="20784"/>
                  </a:lnTo>
                  <a:lnTo>
                    <a:pt x="8882" y="20904"/>
                  </a:lnTo>
                  <a:lnTo>
                    <a:pt x="9683" y="21012"/>
                  </a:lnTo>
                  <a:lnTo>
                    <a:pt x="10495" y="21095"/>
                  </a:lnTo>
                  <a:lnTo>
                    <a:pt x="11307" y="21179"/>
                  </a:lnTo>
                  <a:lnTo>
                    <a:pt x="12131" y="21251"/>
                  </a:lnTo>
                  <a:lnTo>
                    <a:pt x="12960" y="21311"/>
                  </a:lnTo>
                  <a:lnTo>
                    <a:pt x="13795" y="21347"/>
                  </a:lnTo>
                  <a:lnTo>
                    <a:pt x="14637" y="21383"/>
                  </a:lnTo>
                  <a:lnTo>
                    <a:pt x="15484" y="21395"/>
                  </a:lnTo>
                  <a:lnTo>
                    <a:pt x="16336" y="21395"/>
                  </a:lnTo>
                  <a:lnTo>
                    <a:pt x="17189" y="21383"/>
                  </a:lnTo>
                  <a:lnTo>
                    <a:pt x="18053" y="21347"/>
                  </a:lnTo>
                  <a:lnTo>
                    <a:pt x="18918" y="21311"/>
                  </a:lnTo>
                  <a:lnTo>
                    <a:pt x="19794" y="21239"/>
                  </a:lnTo>
                  <a:lnTo>
                    <a:pt x="20664" y="21155"/>
                  </a:lnTo>
                  <a:lnTo>
                    <a:pt x="21546" y="21059"/>
                  </a:lnTo>
                  <a:lnTo>
                    <a:pt x="22421" y="20940"/>
                  </a:lnTo>
                  <a:lnTo>
                    <a:pt x="23309" y="20808"/>
                  </a:lnTo>
                  <a:lnTo>
                    <a:pt x="24191" y="20652"/>
                  </a:lnTo>
                  <a:lnTo>
                    <a:pt x="25078" y="20472"/>
                  </a:lnTo>
                  <a:lnTo>
                    <a:pt x="25972" y="20280"/>
                  </a:lnTo>
                  <a:lnTo>
                    <a:pt x="26865" y="20065"/>
                  </a:lnTo>
                  <a:lnTo>
                    <a:pt x="27753" y="19825"/>
                  </a:lnTo>
                  <a:lnTo>
                    <a:pt x="28646" y="19561"/>
                  </a:lnTo>
                  <a:lnTo>
                    <a:pt x="29539" y="19274"/>
                  </a:lnTo>
                  <a:lnTo>
                    <a:pt x="30433" y="18962"/>
                  </a:lnTo>
                  <a:lnTo>
                    <a:pt x="31326" y="18638"/>
                  </a:lnTo>
                  <a:lnTo>
                    <a:pt x="32219" y="18279"/>
                  </a:lnTo>
                  <a:lnTo>
                    <a:pt x="33113" y="17895"/>
                  </a:lnTo>
                  <a:lnTo>
                    <a:pt x="34006" y="17500"/>
                  </a:lnTo>
                  <a:lnTo>
                    <a:pt x="34894" y="17068"/>
                  </a:lnTo>
                  <a:lnTo>
                    <a:pt x="35781" y="16601"/>
                  </a:lnTo>
                  <a:lnTo>
                    <a:pt x="36663" y="16121"/>
                  </a:lnTo>
                  <a:lnTo>
                    <a:pt x="37550" y="15606"/>
                  </a:lnTo>
                  <a:lnTo>
                    <a:pt x="37991" y="15342"/>
                  </a:lnTo>
                  <a:lnTo>
                    <a:pt x="38426" y="15067"/>
                  </a:lnTo>
                  <a:lnTo>
                    <a:pt x="38867" y="14791"/>
                  </a:lnTo>
                  <a:lnTo>
                    <a:pt x="39302" y="14503"/>
                  </a:lnTo>
                  <a:lnTo>
                    <a:pt x="39743" y="14204"/>
                  </a:lnTo>
                  <a:lnTo>
                    <a:pt x="40178" y="13904"/>
                  </a:lnTo>
                  <a:lnTo>
                    <a:pt x="40613" y="13592"/>
                  </a:lnTo>
                  <a:lnTo>
                    <a:pt x="41048" y="13281"/>
                  </a:lnTo>
                  <a:lnTo>
                    <a:pt x="41478" y="12957"/>
                  </a:lnTo>
                  <a:lnTo>
                    <a:pt x="41913" y="12621"/>
                  </a:lnTo>
                  <a:lnTo>
                    <a:pt x="42342" y="12286"/>
                  </a:lnTo>
                  <a:lnTo>
                    <a:pt x="42771" y="11938"/>
                  </a:lnTo>
                  <a:lnTo>
                    <a:pt x="43201" y="11579"/>
                  </a:lnTo>
                  <a:lnTo>
                    <a:pt x="43630" y="11219"/>
                  </a:lnTo>
                  <a:lnTo>
                    <a:pt x="44053" y="10847"/>
                  </a:lnTo>
                  <a:lnTo>
                    <a:pt x="44483" y="10464"/>
                  </a:lnTo>
                  <a:lnTo>
                    <a:pt x="44900" y="10080"/>
                  </a:lnTo>
                  <a:lnTo>
                    <a:pt x="45324" y="9685"/>
                  </a:lnTo>
                  <a:lnTo>
                    <a:pt x="45747" y="9289"/>
                  </a:lnTo>
                  <a:lnTo>
                    <a:pt x="46165" y="8870"/>
                  </a:lnTo>
                  <a:lnTo>
                    <a:pt x="46582" y="8450"/>
                  </a:lnTo>
                  <a:lnTo>
                    <a:pt x="47000" y="8031"/>
                  </a:lnTo>
                  <a:lnTo>
                    <a:pt x="47412" y="7587"/>
                  </a:lnTo>
                  <a:lnTo>
                    <a:pt x="47824" y="7144"/>
                  </a:lnTo>
                  <a:lnTo>
                    <a:pt x="48236" y="6688"/>
                  </a:lnTo>
                  <a:lnTo>
                    <a:pt x="48642" y="6233"/>
                  </a:lnTo>
                  <a:lnTo>
                    <a:pt x="49054" y="5765"/>
                  </a:lnTo>
                  <a:lnTo>
                    <a:pt x="49460" y="5286"/>
                  </a:lnTo>
                  <a:lnTo>
                    <a:pt x="49860" y="4795"/>
                  </a:lnTo>
                  <a:lnTo>
                    <a:pt x="50266" y="4291"/>
                  </a:lnTo>
                  <a:lnTo>
                    <a:pt x="50661" y="3788"/>
                  </a:lnTo>
                  <a:lnTo>
                    <a:pt x="51061" y="3272"/>
                  </a:lnTo>
                  <a:lnTo>
                    <a:pt x="51455" y="2757"/>
                  </a:lnTo>
                  <a:lnTo>
                    <a:pt x="51850" y="2218"/>
                  </a:lnTo>
                  <a:lnTo>
                    <a:pt x="52244" y="1678"/>
                  </a:lnTo>
                  <a:lnTo>
                    <a:pt x="52633" y="1127"/>
                  </a:lnTo>
                  <a:lnTo>
                    <a:pt x="53022" y="564"/>
                  </a:lnTo>
                  <a:lnTo>
                    <a:pt x="53404" y="0"/>
                  </a:lnTo>
                  <a:lnTo>
                    <a:pt x="53404" y="0"/>
                  </a:lnTo>
                  <a:lnTo>
                    <a:pt x="53926" y="767"/>
                  </a:lnTo>
                  <a:lnTo>
                    <a:pt x="54454" y="1522"/>
                  </a:lnTo>
                  <a:lnTo>
                    <a:pt x="54988" y="2254"/>
                  </a:lnTo>
                  <a:lnTo>
                    <a:pt x="55522" y="2985"/>
                  </a:lnTo>
                  <a:lnTo>
                    <a:pt x="56061" y="3680"/>
                  </a:lnTo>
                  <a:lnTo>
                    <a:pt x="56607" y="4375"/>
                  </a:lnTo>
                  <a:lnTo>
                    <a:pt x="57152" y="5046"/>
                  </a:lnTo>
                  <a:lnTo>
                    <a:pt x="57703" y="5694"/>
                  </a:lnTo>
                  <a:lnTo>
                    <a:pt x="58254" y="6329"/>
                  </a:lnTo>
                  <a:lnTo>
                    <a:pt x="58811" y="6952"/>
                  </a:lnTo>
                  <a:lnTo>
                    <a:pt x="59368" y="7563"/>
                  </a:lnTo>
                  <a:lnTo>
                    <a:pt x="59930" y="8151"/>
                  </a:lnTo>
                  <a:lnTo>
                    <a:pt x="60499" y="8726"/>
                  </a:lnTo>
                  <a:lnTo>
                    <a:pt x="61067" y="9289"/>
                  </a:lnTo>
                  <a:lnTo>
                    <a:pt x="61636" y="9829"/>
                  </a:lnTo>
                  <a:lnTo>
                    <a:pt x="62210" y="10368"/>
                  </a:lnTo>
                  <a:lnTo>
                    <a:pt x="62790" y="10883"/>
                  </a:lnTo>
                  <a:lnTo>
                    <a:pt x="63365" y="11375"/>
                  </a:lnTo>
                  <a:lnTo>
                    <a:pt x="63951" y="11866"/>
                  </a:lnTo>
                  <a:lnTo>
                    <a:pt x="64531" y="12334"/>
                  </a:lnTo>
                  <a:lnTo>
                    <a:pt x="65117" y="12789"/>
                  </a:lnTo>
                  <a:lnTo>
                    <a:pt x="65702" y="13233"/>
                  </a:lnTo>
                  <a:lnTo>
                    <a:pt x="66294" y="13664"/>
                  </a:lnTo>
                  <a:lnTo>
                    <a:pt x="66886" y="14084"/>
                  </a:lnTo>
                  <a:lnTo>
                    <a:pt x="67477" y="14491"/>
                  </a:lnTo>
                  <a:lnTo>
                    <a:pt x="68075" y="14875"/>
                  </a:lnTo>
                  <a:lnTo>
                    <a:pt x="68672" y="15246"/>
                  </a:lnTo>
                  <a:lnTo>
                    <a:pt x="69270" y="15618"/>
                  </a:lnTo>
                  <a:lnTo>
                    <a:pt x="69867" y="15965"/>
                  </a:lnTo>
                  <a:lnTo>
                    <a:pt x="70465" y="16301"/>
                  </a:lnTo>
                  <a:lnTo>
                    <a:pt x="71068" y="16625"/>
                  </a:lnTo>
                  <a:lnTo>
                    <a:pt x="71672" y="16936"/>
                  </a:lnTo>
                  <a:lnTo>
                    <a:pt x="72275" y="17236"/>
                  </a:lnTo>
                  <a:lnTo>
                    <a:pt x="72878" y="17524"/>
                  </a:lnTo>
                  <a:lnTo>
                    <a:pt x="73481" y="17811"/>
                  </a:lnTo>
                  <a:lnTo>
                    <a:pt x="74085" y="18075"/>
                  </a:lnTo>
                  <a:lnTo>
                    <a:pt x="74694" y="18327"/>
                  </a:lnTo>
                  <a:lnTo>
                    <a:pt x="75297" y="18566"/>
                  </a:lnTo>
                  <a:lnTo>
                    <a:pt x="75906" y="18794"/>
                  </a:lnTo>
                  <a:lnTo>
                    <a:pt x="76510" y="19022"/>
                  </a:lnTo>
                  <a:lnTo>
                    <a:pt x="77119" y="19226"/>
                  </a:lnTo>
                  <a:lnTo>
                    <a:pt x="77722" y="19417"/>
                  </a:lnTo>
                  <a:lnTo>
                    <a:pt x="78331" y="19609"/>
                  </a:lnTo>
                  <a:lnTo>
                    <a:pt x="78934" y="19789"/>
                  </a:lnTo>
                  <a:lnTo>
                    <a:pt x="79543" y="19957"/>
                  </a:lnTo>
                  <a:lnTo>
                    <a:pt x="80147" y="20113"/>
                  </a:lnTo>
                  <a:lnTo>
                    <a:pt x="80750" y="20256"/>
                  </a:lnTo>
                  <a:lnTo>
                    <a:pt x="81353" y="20400"/>
                  </a:lnTo>
                  <a:lnTo>
                    <a:pt x="81957" y="20520"/>
                  </a:lnTo>
                  <a:lnTo>
                    <a:pt x="82560" y="20640"/>
                  </a:lnTo>
                  <a:lnTo>
                    <a:pt x="83163" y="20748"/>
                  </a:lnTo>
                  <a:lnTo>
                    <a:pt x="83767" y="20856"/>
                  </a:lnTo>
                  <a:lnTo>
                    <a:pt x="84364" y="20940"/>
                  </a:lnTo>
                  <a:lnTo>
                    <a:pt x="84962" y="21024"/>
                  </a:lnTo>
                  <a:lnTo>
                    <a:pt x="85559" y="21095"/>
                  </a:lnTo>
                  <a:lnTo>
                    <a:pt x="86157" y="21167"/>
                  </a:lnTo>
                  <a:lnTo>
                    <a:pt x="86748" y="21215"/>
                  </a:lnTo>
                  <a:lnTo>
                    <a:pt x="87340" y="21263"/>
                  </a:lnTo>
                  <a:lnTo>
                    <a:pt x="87932" y="21311"/>
                  </a:lnTo>
                  <a:lnTo>
                    <a:pt x="88518" y="21347"/>
                  </a:lnTo>
                  <a:lnTo>
                    <a:pt x="89103" y="21371"/>
                  </a:lnTo>
                  <a:lnTo>
                    <a:pt x="89689" y="21383"/>
                  </a:lnTo>
                  <a:lnTo>
                    <a:pt x="90850" y="21395"/>
                  </a:lnTo>
                  <a:lnTo>
                    <a:pt x="90850" y="21395"/>
                  </a:lnTo>
                  <a:lnTo>
                    <a:pt x="91940" y="21383"/>
                  </a:lnTo>
                  <a:lnTo>
                    <a:pt x="93025" y="21347"/>
                  </a:lnTo>
                  <a:lnTo>
                    <a:pt x="94098" y="21287"/>
                  </a:lnTo>
                  <a:lnTo>
                    <a:pt x="95160" y="21215"/>
                  </a:lnTo>
                  <a:lnTo>
                    <a:pt x="96210" y="21107"/>
                  </a:lnTo>
                  <a:lnTo>
                    <a:pt x="97248" y="20988"/>
                  </a:lnTo>
                  <a:lnTo>
                    <a:pt x="98269" y="20856"/>
                  </a:lnTo>
                  <a:lnTo>
                    <a:pt x="99284" y="20700"/>
                  </a:lnTo>
                  <a:lnTo>
                    <a:pt x="100282" y="20520"/>
                  </a:lnTo>
                  <a:lnTo>
                    <a:pt x="101262" y="20340"/>
                  </a:lnTo>
                  <a:lnTo>
                    <a:pt x="102231" y="20137"/>
                  </a:lnTo>
                  <a:lnTo>
                    <a:pt x="103182" y="19921"/>
                  </a:lnTo>
                  <a:lnTo>
                    <a:pt x="104116" y="19693"/>
                  </a:lnTo>
                  <a:lnTo>
                    <a:pt x="105033" y="19465"/>
                  </a:lnTo>
                  <a:lnTo>
                    <a:pt x="105932" y="19214"/>
                  </a:lnTo>
                  <a:lnTo>
                    <a:pt x="106808" y="18962"/>
                  </a:lnTo>
                  <a:lnTo>
                    <a:pt x="106808" y="18962"/>
                  </a:lnTo>
                  <a:lnTo>
                    <a:pt x="106709" y="20436"/>
                  </a:lnTo>
                  <a:lnTo>
                    <a:pt x="106599" y="21899"/>
                  </a:lnTo>
                  <a:lnTo>
                    <a:pt x="106483" y="23349"/>
                  </a:lnTo>
                  <a:lnTo>
                    <a:pt x="106361" y="24811"/>
                  </a:lnTo>
                  <a:lnTo>
                    <a:pt x="106239" y="26261"/>
                  </a:lnTo>
                  <a:lnTo>
                    <a:pt x="106106" y="27712"/>
                  </a:lnTo>
                  <a:lnTo>
                    <a:pt x="105973" y="29150"/>
                  </a:lnTo>
                  <a:lnTo>
                    <a:pt x="105828" y="30588"/>
                  </a:lnTo>
                  <a:lnTo>
                    <a:pt x="105683" y="32015"/>
                  </a:lnTo>
                  <a:lnTo>
                    <a:pt x="105526" y="33453"/>
                  </a:lnTo>
                  <a:lnTo>
                    <a:pt x="105369" y="34867"/>
                  </a:lnTo>
                  <a:lnTo>
                    <a:pt x="105201" y="36294"/>
                  </a:lnTo>
                  <a:lnTo>
                    <a:pt x="105033" y="37696"/>
                  </a:lnTo>
                  <a:lnTo>
                    <a:pt x="104859" y="39110"/>
                  </a:lnTo>
                  <a:lnTo>
                    <a:pt x="104679" y="40513"/>
                  </a:lnTo>
                  <a:lnTo>
                    <a:pt x="104493" y="41903"/>
                  </a:lnTo>
                  <a:lnTo>
                    <a:pt x="104302" y="43293"/>
                  </a:lnTo>
                  <a:lnTo>
                    <a:pt x="104105" y="44684"/>
                  </a:lnTo>
                  <a:lnTo>
                    <a:pt x="103902" y="46062"/>
                  </a:lnTo>
                  <a:lnTo>
                    <a:pt x="103693" y="47441"/>
                  </a:lnTo>
                  <a:lnTo>
                    <a:pt x="103478" y="48807"/>
                  </a:lnTo>
                  <a:lnTo>
                    <a:pt x="103264" y="50161"/>
                  </a:lnTo>
                  <a:lnTo>
                    <a:pt x="103037" y="51516"/>
                  </a:lnTo>
                  <a:lnTo>
                    <a:pt x="102811" y="52870"/>
                  </a:lnTo>
                  <a:lnTo>
                    <a:pt x="102573" y="54213"/>
                  </a:lnTo>
                  <a:lnTo>
                    <a:pt x="102335" y="55543"/>
                  </a:lnTo>
                  <a:lnTo>
                    <a:pt x="102092" y="56873"/>
                  </a:lnTo>
                  <a:lnTo>
                    <a:pt x="101842" y="58204"/>
                  </a:lnTo>
                  <a:lnTo>
                    <a:pt x="101587" y="59522"/>
                  </a:lnTo>
                  <a:lnTo>
                    <a:pt x="101326" y="60829"/>
                  </a:lnTo>
                  <a:lnTo>
                    <a:pt x="101059" y="62123"/>
                  </a:lnTo>
                  <a:lnTo>
                    <a:pt x="100792" y="63418"/>
                  </a:lnTo>
                  <a:lnTo>
                    <a:pt x="100514" y="64712"/>
                  </a:lnTo>
                  <a:lnTo>
                    <a:pt x="100235" y="65995"/>
                  </a:lnTo>
                  <a:lnTo>
                    <a:pt x="99951" y="67265"/>
                  </a:lnTo>
                  <a:lnTo>
                    <a:pt x="99655" y="68536"/>
                  </a:lnTo>
                  <a:lnTo>
                    <a:pt x="99360" y="69794"/>
                  </a:lnTo>
                  <a:lnTo>
                    <a:pt x="99064" y="71041"/>
                  </a:lnTo>
                  <a:lnTo>
                    <a:pt x="98756" y="72287"/>
                  </a:lnTo>
                  <a:lnTo>
                    <a:pt x="98443" y="73522"/>
                  </a:lnTo>
                  <a:lnTo>
                    <a:pt x="98130" y="74744"/>
                  </a:lnTo>
                  <a:lnTo>
                    <a:pt x="97811" y="75967"/>
                  </a:lnTo>
                  <a:lnTo>
                    <a:pt x="97486" y="77178"/>
                  </a:lnTo>
                  <a:lnTo>
                    <a:pt x="97155" y="78376"/>
                  </a:lnTo>
                  <a:lnTo>
                    <a:pt x="96819" y="79575"/>
                  </a:lnTo>
                  <a:lnTo>
                    <a:pt x="96482" y="80761"/>
                  </a:lnTo>
                  <a:lnTo>
                    <a:pt x="96134" y="81936"/>
                  </a:lnTo>
                  <a:lnTo>
                    <a:pt x="95786" y="83099"/>
                  </a:lnTo>
                  <a:lnTo>
                    <a:pt x="95432" y="84261"/>
                  </a:lnTo>
                  <a:lnTo>
                    <a:pt x="95073" y="85412"/>
                  </a:lnTo>
                  <a:lnTo>
                    <a:pt x="94707" y="86551"/>
                  </a:lnTo>
                  <a:lnTo>
                    <a:pt x="94342" y="87689"/>
                  </a:lnTo>
                  <a:lnTo>
                    <a:pt x="93965" y="88804"/>
                  </a:lnTo>
                  <a:lnTo>
                    <a:pt x="93588" y="89919"/>
                  </a:lnTo>
                  <a:lnTo>
                    <a:pt x="93205" y="91033"/>
                  </a:lnTo>
                  <a:lnTo>
                    <a:pt x="92816" y="92124"/>
                  </a:lnTo>
                  <a:lnTo>
                    <a:pt x="92427" y="93203"/>
                  </a:lnTo>
                  <a:lnTo>
                    <a:pt x="92033" y="94282"/>
                  </a:lnTo>
                  <a:lnTo>
                    <a:pt x="91627" y="95348"/>
                  </a:lnTo>
                  <a:lnTo>
                    <a:pt x="91221" y="96403"/>
                  </a:lnTo>
                  <a:lnTo>
                    <a:pt x="90815" y="97458"/>
                  </a:lnTo>
                  <a:lnTo>
                    <a:pt x="90397" y="98489"/>
                  </a:lnTo>
                  <a:lnTo>
                    <a:pt x="89979" y="99519"/>
                  </a:lnTo>
                  <a:lnTo>
                    <a:pt x="89556" y="100526"/>
                  </a:lnTo>
                  <a:lnTo>
                    <a:pt x="89556" y="100526"/>
                  </a:lnTo>
                  <a:lnTo>
                    <a:pt x="89086" y="101629"/>
                  </a:lnTo>
                  <a:lnTo>
                    <a:pt x="88610" y="102720"/>
                  </a:lnTo>
                  <a:lnTo>
                    <a:pt x="88135" y="103786"/>
                  </a:lnTo>
                  <a:lnTo>
                    <a:pt x="87653" y="104841"/>
                  </a:lnTo>
                  <a:lnTo>
                    <a:pt x="87166" y="105872"/>
                  </a:lnTo>
                  <a:lnTo>
                    <a:pt x="86679" y="106903"/>
                  </a:lnTo>
                  <a:lnTo>
                    <a:pt x="86186" y="107898"/>
                  </a:lnTo>
                  <a:lnTo>
                    <a:pt x="85687" y="108892"/>
                  </a:lnTo>
                  <a:lnTo>
                    <a:pt x="85188" y="109863"/>
                  </a:lnTo>
                  <a:lnTo>
                    <a:pt x="84683" y="110822"/>
                  </a:lnTo>
                  <a:lnTo>
                    <a:pt x="84173" y="111769"/>
                  </a:lnTo>
                  <a:lnTo>
                    <a:pt x="83662" y="112692"/>
                  </a:lnTo>
                  <a:lnTo>
                    <a:pt x="83146" y="113603"/>
                  </a:lnTo>
                  <a:lnTo>
                    <a:pt x="82630" y="114490"/>
                  </a:lnTo>
                  <a:lnTo>
                    <a:pt x="82102" y="115377"/>
                  </a:lnTo>
                  <a:lnTo>
                    <a:pt x="81580" y="116228"/>
                  </a:lnTo>
                  <a:lnTo>
                    <a:pt x="81052" y="117079"/>
                  </a:lnTo>
                  <a:lnTo>
                    <a:pt x="80518" y="117906"/>
                  </a:lnTo>
                  <a:lnTo>
                    <a:pt x="79979" y="118721"/>
                  </a:lnTo>
                  <a:lnTo>
                    <a:pt x="79445" y="119512"/>
                  </a:lnTo>
                  <a:lnTo>
                    <a:pt x="78900" y="120291"/>
                  </a:lnTo>
                  <a:lnTo>
                    <a:pt x="78354" y="121046"/>
                  </a:lnTo>
                  <a:lnTo>
                    <a:pt x="77809" y="121789"/>
                  </a:lnTo>
                  <a:lnTo>
                    <a:pt x="77258" y="122520"/>
                  </a:lnTo>
                  <a:lnTo>
                    <a:pt x="76701" y="123228"/>
                  </a:lnTo>
                  <a:lnTo>
                    <a:pt x="76144" y="123923"/>
                  </a:lnTo>
                  <a:lnTo>
                    <a:pt x="75587" y="124606"/>
                  </a:lnTo>
                  <a:lnTo>
                    <a:pt x="75025" y="125265"/>
                  </a:lnTo>
                  <a:lnTo>
                    <a:pt x="74456" y="125900"/>
                  </a:lnTo>
                  <a:lnTo>
                    <a:pt x="73888" y="126524"/>
                  </a:lnTo>
                  <a:lnTo>
                    <a:pt x="73319" y="127135"/>
                  </a:lnTo>
                  <a:lnTo>
                    <a:pt x="72745" y="127722"/>
                  </a:lnTo>
                  <a:lnTo>
                    <a:pt x="72170" y="128298"/>
                  </a:lnTo>
                  <a:lnTo>
                    <a:pt x="71596" y="128861"/>
                  </a:lnTo>
                  <a:lnTo>
                    <a:pt x="71010" y="129400"/>
                  </a:lnTo>
                  <a:lnTo>
                    <a:pt x="70430" y="129916"/>
                  </a:lnTo>
                  <a:lnTo>
                    <a:pt x="69844" y="130419"/>
                  </a:lnTo>
                  <a:lnTo>
                    <a:pt x="69258" y="130911"/>
                  </a:lnTo>
                  <a:lnTo>
                    <a:pt x="68672" y="131378"/>
                  </a:lnTo>
                  <a:lnTo>
                    <a:pt x="68081" y="131821"/>
                  </a:lnTo>
                  <a:lnTo>
                    <a:pt x="67483" y="132265"/>
                  </a:lnTo>
                  <a:lnTo>
                    <a:pt x="66892" y="132672"/>
                  </a:lnTo>
                  <a:lnTo>
                    <a:pt x="66294" y="133068"/>
                  </a:lnTo>
                  <a:lnTo>
                    <a:pt x="65697" y="133452"/>
                  </a:lnTo>
                  <a:lnTo>
                    <a:pt x="65093" y="133811"/>
                  </a:lnTo>
                  <a:lnTo>
                    <a:pt x="64490" y="134159"/>
                  </a:lnTo>
                  <a:lnTo>
                    <a:pt x="63887" y="134482"/>
                  </a:lnTo>
                  <a:lnTo>
                    <a:pt x="63283" y="134794"/>
                  </a:lnTo>
                  <a:lnTo>
                    <a:pt x="62674" y="135082"/>
                  </a:lnTo>
                  <a:lnTo>
                    <a:pt x="62065" y="135345"/>
                  </a:lnTo>
                  <a:lnTo>
                    <a:pt x="61456" y="135609"/>
                  </a:lnTo>
                  <a:lnTo>
                    <a:pt x="60841" y="135837"/>
                  </a:lnTo>
                  <a:lnTo>
                    <a:pt x="60226" y="136052"/>
                  </a:lnTo>
                  <a:lnTo>
                    <a:pt x="59611" y="136256"/>
                  </a:lnTo>
                  <a:lnTo>
                    <a:pt x="58996" y="136424"/>
                  </a:lnTo>
                  <a:lnTo>
                    <a:pt x="58382" y="136592"/>
                  </a:lnTo>
                  <a:lnTo>
                    <a:pt x="57761" y="136736"/>
                  </a:lnTo>
                  <a:lnTo>
                    <a:pt x="57140" y="136856"/>
                  </a:lnTo>
                  <a:lnTo>
                    <a:pt x="56519" y="136963"/>
                  </a:lnTo>
                  <a:lnTo>
                    <a:pt x="55899" y="137047"/>
                  </a:lnTo>
                  <a:lnTo>
                    <a:pt x="55278" y="137107"/>
                  </a:lnTo>
                  <a:lnTo>
                    <a:pt x="54652" y="137155"/>
                  </a:lnTo>
                  <a:lnTo>
                    <a:pt x="54031" y="137191"/>
                  </a:lnTo>
                  <a:lnTo>
                    <a:pt x="53404" y="137191"/>
                  </a:lnTo>
                  <a:lnTo>
                    <a:pt x="53404" y="137191"/>
                  </a:lnTo>
                  <a:lnTo>
                    <a:pt x="52778" y="137191"/>
                  </a:lnTo>
                  <a:lnTo>
                    <a:pt x="52151" y="137155"/>
                  </a:lnTo>
                  <a:lnTo>
                    <a:pt x="51531" y="137107"/>
                  </a:lnTo>
                  <a:lnTo>
                    <a:pt x="50904" y="137047"/>
                  </a:lnTo>
                  <a:lnTo>
                    <a:pt x="50283" y="136951"/>
                  </a:lnTo>
                  <a:lnTo>
                    <a:pt x="49663" y="136856"/>
                  </a:lnTo>
                  <a:lnTo>
                    <a:pt x="49042" y="136736"/>
                  </a:lnTo>
                  <a:lnTo>
                    <a:pt x="48421" y="136592"/>
                  </a:lnTo>
                  <a:lnTo>
                    <a:pt x="47801" y="136424"/>
                  </a:lnTo>
                  <a:lnTo>
                    <a:pt x="47186" y="136244"/>
                  </a:lnTo>
                  <a:lnTo>
                    <a:pt x="46571" y="136052"/>
                  </a:lnTo>
                  <a:lnTo>
                    <a:pt x="45956" y="135837"/>
                  </a:lnTo>
                  <a:lnTo>
                    <a:pt x="45341" y="135597"/>
                  </a:lnTo>
                  <a:lnTo>
                    <a:pt x="44732" y="135345"/>
                  </a:lnTo>
                  <a:lnTo>
                    <a:pt x="44123" y="135070"/>
                  </a:lnTo>
                  <a:lnTo>
                    <a:pt x="43514" y="134782"/>
                  </a:lnTo>
                  <a:lnTo>
                    <a:pt x="42905" y="134482"/>
                  </a:lnTo>
                  <a:lnTo>
                    <a:pt x="42301" y="134147"/>
                  </a:lnTo>
                  <a:lnTo>
                    <a:pt x="41698" y="133811"/>
                  </a:lnTo>
                  <a:lnTo>
                    <a:pt x="41095" y="133440"/>
                  </a:lnTo>
                  <a:lnTo>
                    <a:pt x="40497" y="133068"/>
                  </a:lnTo>
                  <a:lnTo>
                    <a:pt x="39900" y="132660"/>
                  </a:lnTo>
                  <a:lnTo>
                    <a:pt x="39302" y="132253"/>
                  </a:lnTo>
                  <a:lnTo>
                    <a:pt x="38711" y="131809"/>
                  </a:lnTo>
                  <a:lnTo>
                    <a:pt x="38119" y="131366"/>
                  </a:lnTo>
                  <a:lnTo>
                    <a:pt x="37527" y="130899"/>
                  </a:lnTo>
                  <a:lnTo>
                    <a:pt x="36941" y="130407"/>
                  </a:lnTo>
                  <a:lnTo>
                    <a:pt x="36355" y="129904"/>
                  </a:lnTo>
                  <a:lnTo>
                    <a:pt x="35775" y="129376"/>
                  </a:lnTo>
                  <a:lnTo>
                    <a:pt x="35189" y="128837"/>
                  </a:lnTo>
                  <a:lnTo>
                    <a:pt x="34615" y="128286"/>
                  </a:lnTo>
                  <a:lnTo>
                    <a:pt x="34035" y="127710"/>
                  </a:lnTo>
                  <a:lnTo>
                    <a:pt x="33467" y="127111"/>
                  </a:lnTo>
                  <a:lnTo>
                    <a:pt x="32892" y="126500"/>
                  </a:lnTo>
                  <a:lnTo>
                    <a:pt x="32324" y="125876"/>
                  </a:lnTo>
                  <a:lnTo>
                    <a:pt x="31761" y="125229"/>
                  </a:lnTo>
                  <a:lnTo>
                    <a:pt x="31198" y="124570"/>
                  </a:lnTo>
                  <a:lnTo>
                    <a:pt x="30636" y="123887"/>
                  </a:lnTo>
                  <a:lnTo>
                    <a:pt x="30079" y="123192"/>
                  </a:lnTo>
                  <a:lnTo>
                    <a:pt x="29522" y="122484"/>
                  </a:lnTo>
                  <a:lnTo>
                    <a:pt x="28971" y="121753"/>
                  </a:lnTo>
                  <a:lnTo>
                    <a:pt x="28425" y="121010"/>
                  </a:lnTo>
                  <a:lnTo>
                    <a:pt x="27880" y="120243"/>
                  </a:lnTo>
                  <a:lnTo>
                    <a:pt x="27335" y="119464"/>
                  </a:lnTo>
                  <a:lnTo>
                    <a:pt x="26795" y="118673"/>
                  </a:lnTo>
                  <a:lnTo>
                    <a:pt x="26262" y="117858"/>
                  </a:lnTo>
                  <a:lnTo>
                    <a:pt x="25728" y="117031"/>
                  </a:lnTo>
                  <a:lnTo>
                    <a:pt x="25194" y="116180"/>
                  </a:lnTo>
                  <a:lnTo>
                    <a:pt x="24672" y="115317"/>
                  </a:lnTo>
                  <a:lnTo>
                    <a:pt x="24144" y="114442"/>
                  </a:lnTo>
                  <a:lnTo>
                    <a:pt x="23628" y="113543"/>
                  </a:lnTo>
                  <a:lnTo>
                    <a:pt x="23112" y="112632"/>
                  </a:lnTo>
                  <a:lnTo>
                    <a:pt x="22601" y="111697"/>
                  </a:lnTo>
                  <a:lnTo>
                    <a:pt x="22091" y="110762"/>
                  </a:lnTo>
                  <a:lnTo>
                    <a:pt x="21586" y="109803"/>
                  </a:lnTo>
                  <a:lnTo>
                    <a:pt x="21081" y="108820"/>
                  </a:lnTo>
                  <a:lnTo>
                    <a:pt x="20588" y="107826"/>
                  </a:lnTo>
                  <a:lnTo>
                    <a:pt x="20095" y="106819"/>
                  </a:lnTo>
                  <a:lnTo>
                    <a:pt x="19602" y="105800"/>
                  </a:lnTo>
                  <a:lnTo>
                    <a:pt x="19115" y="104757"/>
                  </a:lnTo>
                  <a:lnTo>
                    <a:pt x="18633" y="103702"/>
                  </a:lnTo>
                  <a:lnTo>
                    <a:pt x="18158" y="102624"/>
                  </a:lnTo>
                  <a:lnTo>
                    <a:pt x="17682" y="101545"/>
                  </a:lnTo>
                  <a:lnTo>
                    <a:pt x="17212" y="100430"/>
                  </a:lnTo>
                  <a:lnTo>
                    <a:pt x="17212" y="100430"/>
                  </a:lnTo>
                  <a:lnTo>
                    <a:pt x="16789" y="99423"/>
                  </a:lnTo>
                  <a:lnTo>
                    <a:pt x="16371" y="98393"/>
                  </a:lnTo>
                  <a:lnTo>
                    <a:pt x="15959" y="97362"/>
                  </a:lnTo>
                  <a:lnTo>
                    <a:pt x="15547" y="96319"/>
                  </a:lnTo>
                  <a:lnTo>
                    <a:pt x="15147" y="95252"/>
                  </a:lnTo>
                  <a:lnTo>
                    <a:pt x="14747" y="94198"/>
                  </a:lnTo>
                  <a:lnTo>
                    <a:pt x="14347" y="93119"/>
                  </a:lnTo>
                  <a:lnTo>
                    <a:pt x="13958" y="92028"/>
                  </a:lnTo>
                  <a:lnTo>
                    <a:pt x="13569" y="90937"/>
                  </a:lnTo>
                  <a:lnTo>
                    <a:pt x="13192" y="89835"/>
                  </a:lnTo>
                  <a:lnTo>
                    <a:pt x="12815" y="88720"/>
                  </a:lnTo>
                  <a:lnTo>
                    <a:pt x="12438" y="87593"/>
                  </a:lnTo>
                  <a:lnTo>
                    <a:pt x="12073" y="86467"/>
                  </a:lnTo>
                  <a:lnTo>
                    <a:pt x="11707" y="85328"/>
                  </a:lnTo>
                  <a:lnTo>
                    <a:pt x="11353" y="84177"/>
                  </a:lnTo>
                  <a:lnTo>
                    <a:pt x="10999" y="83015"/>
                  </a:lnTo>
                  <a:lnTo>
                    <a:pt x="10651" y="81852"/>
                  </a:lnTo>
                  <a:lnTo>
                    <a:pt x="10303" y="80677"/>
                  </a:lnTo>
                  <a:lnTo>
                    <a:pt x="9967" y="79491"/>
                  </a:lnTo>
                  <a:lnTo>
                    <a:pt x="9630" y="78304"/>
                  </a:lnTo>
                  <a:lnTo>
                    <a:pt x="9300" y="77094"/>
                  </a:lnTo>
                  <a:lnTo>
                    <a:pt x="8981" y="75883"/>
                  </a:lnTo>
                  <a:lnTo>
                    <a:pt x="8656" y="74673"/>
                  </a:lnTo>
                  <a:lnTo>
                    <a:pt x="8343" y="73450"/>
                  </a:lnTo>
                  <a:lnTo>
                    <a:pt x="8035" y="72215"/>
                  </a:lnTo>
                  <a:lnTo>
                    <a:pt x="7728" y="70969"/>
                  </a:lnTo>
                  <a:lnTo>
                    <a:pt x="7432" y="69722"/>
                  </a:lnTo>
                  <a:lnTo>
                    <a:pt x="7136" y="68464"/>
                  </a:lnTo>
                  <a:lnTo>
                    <a:pt x="6846" y="67193"/>
                  </a:lnTo>
                  <a:lnTo>
                    <a:pt x="6562" y="65923"/>
                  </a:lnTo>
                  <a:lnTo>
                    <a:pt x="6277" y="64652"/>
                  </a:lnTo>
                  <a:lnTo>
                    <a:pt x="6005" y="63358"/>
                  </a:lnTo>
                  <a:lnTo>
                    <a:pt x="5738" y="62063"/>
                  </a:lnTo>
                  <a:lnTo>
                    <a:pt x="5471" y="60769"/>
                  </a:lnTo>
                  <a:lnTo>
                    <a:pt x="5210" y="59462"/>
                  </a:lnTo>
                  <a:lnTo>
                    <a:pt x="4955" y="58144"/>
                  </a:lnTo>
                  <a:lnTo>
                    <a:pt x="4705" y="56825"/>
                  </a:lnTo>
                  <a:lnTo>
                    <a:pt x="4462" y="55495"/>
                  </a:lnTo>
                  <a:lnTo>
                    <a:pt x="4224" y="54165"/>
                  </a:lnTo>
                  <a:lnTo>
                    <a:pt x="3992" y="52822"/>
                  </a:lnTo>
                  <a:lnTo>
                    <a:pt x="3766" y="51480"/>
                  </a:lnTo>
                  <a:lnTo>
                    <a:pt x="3539" y="50125"/>
                  </a:lnTo>
                  <a:lnTo>
                    <a:pt x="3325" y="48759"/>
                  </a:lnTo>
                  <a:lnTo>
                    <a:pt x="3110" y="47393"/>
                  </a:lnTo>
                  <a:lnTo>
                    <a:pt x="2901" y="46026"/>
                  </a:lnTo>
                  <a:lnTo>
                    <a:pt x="2698" y="44648"/>
                  </a:lnTo>
                  <a:lnTo>
                    <a:pt x="2507" y="43257"/>
                  </a:lnTo>
                  <a:lnTo>
                    <a:pt x="2315" y="41879"/>
                  </a:lnTo>
                  <a:lnTo>
                    <a:pt x="2130" y="40477"/>
                  </a:lnTo>
                  <a:lnTo>
                    <a:pt x="1944" y="39074"/>
                  </a:lnTo>
                  <a:lnTo>
                    <a:pt x="1770" y="37672"/>
                  </a:lnTo>
                  <a:lnTo>
                    <a:pt x="1602" y="36258"/>
                  </a:lnTo>
                  <a:lnTo>
                    <a:pt x="1439" y="34843"/>
                  </a:lnTo>
                  <a:lnTo>
                    <a:pt x="1277" y="33429"/>
                  </a:lnTo>
                  <a:lnTo>
                    <a:pt x="1126" y="32003"/>
                  </a:lnTo>
                  <a:lnTo>
                    <a:pt x="981" y="30576"/>
                  </a:lnTo>
                  <a:lnTo>
                    <a:pt x="836" y="29138"/>
                  </a:lnTo>
                  <a:lnTo>
                    <a:pt x="703" y="27700"/>
                  </a:lnTo>
                  <a:lnTo>
                    <a:pt x="569" y="26249"/>
                  </a:lnTo>
                  <a:lnTo>
                    <a:pt x="442" y="24799"/>
                  </a:lnTo>
                  <a:lnTo>
                    <a:pt x="326" y="23349"/>
                  </a:lnTo>
                  <a:lnTo>
                    <a:pt x="210" y="21887"/>
                  </a:lnTo>
                  <a:lnTo>
                    <a:pt x="99" y="20424"/>
                  </a:lnTo>
                  <a:lnTo>
                    <a:pt x="1" y="18962"/>
                  </a:lnTo>
                  <a:lnTo>
                    <a:pt x="1" y="189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4"/>
            <p:cNvSpPr/>
            <p:nvPr/>
          </p:nvSpPr>
          <p:spPr>
            <a:xfrm>
              <a:off x="-1519775" y="-4529300"/>
              <a:ext cx="1155575" cy="1103650"/>
            </a:xfrm>
            <a:custGeom>
              <a:avLst/>
              <a:gdLst/>
              <a:ahLst/>
              <a:cxnLst/>
              <a:rect l="l" t="t" r="r" b="b"/>
              <a:pathLst>
                <a:path w="46223" h="44146" fill="none" extrusionOk="0">
                  <a:moveTo>
                    <a:pt x="46222" y="24224"/>
                  </a:moveTo>
                  <a:lnTo>
                    <a:pt x="46222" y="24224"/>
                  </a:lnTo>
                  <a:lnTo>
                    <a:pt x="45915" y="24896"/>
                  </a:lnTo>
                  <a:lnTo>
                    <a:pt x="45584" y="25603"/>
                  </a:lnTo>
                  <a:lnTo>
                    <a:pt x="45224" y="26346"/>
                  </a:lnTo>
                  <a:lnTo>
                    <a:pt x="44836" y="27101"/>
                  </a:lnTo>
                  <a:lnTo>
                    <a:pt x="44424" y="27880"/>
                  </a:lnTo>
                  <a:lnTo>
                    <a:pt x="43989" y="28671"/>
                  </a:lnTo>
                  <a:lnTo>
                    <a:pt x="43525" y="29486"/>
                  </a:lnTo>
                  <a:lnTo>
                    <a:pt x="43037" y="30301"/>
                  </a:lnTo>
                  <a:lnTo>
                    <a:pt x="42782" y="30721"/>
                  </a:lnTo>
                  <a:lnTo>
                    <a:pt x="42521" y="31128"/>
                  </a:lnTo>
                  <a:lnTo>
                    <a:pt x="42254" y="31548"/>
                  </a:lnTo>
                  <a:lnTo>
                    <a:pt x="41976" y="31967"/>
                  </a:lnTo>
                  <a:lnTo>
                    <a:pt x="41697" y="32375"/>
                  </a:lnTo>
                  <a:lnTo>
                    <a:pt x="41407" y="32794"/>
                  </a:lnTo>
                  <a:lnTo>
                    <a:pt x="41117" y="33214"/>
                  </a:lnTo>
                  <a:lnTo>
                    <a:pt x="40816" y="33621"/>
                  </a:lnTo>
                  <a:lnTo>
                    <a:pt x="40508" y="34029"/>
                  </a:lnTo>
                  <a:lnTo>
                    <a:pt x="40189" y="34436"/>
                  </a:lnTo>
                  <a:lnTo>
                    <a:pt x="39870" y="34844"/>
                  </a:lnTo>
                  <a:lnTo>
                    <a:pt x="39545" y="35251"/>
                  </a:lnTo>
                  <a:lnTo>
                    <a:pt x="39209" y="35647"/>
                  </a:lnTo>
                  <a:lnTo>
                    <a:pt x="38867" y="36043"/>
                  </a:lnTo>
                  <a:lnTo>
                    <a:pt x="38519" y="36438"/>
                  </a:lnTo>
                  <a:lnTo>
                    <a:pt x="38165" y="36822"/>
                  </a:lnTo>
                  <a:lnTo>
                    <a:pt x="37799" y="37205"/>
                  </a:lnTo>
                  <a:lnTo>
                    <a:pt x="37434" y="37589"/>
                  </a:lnTo>
                  <a:lnTo>
                    <a:pt x="37057" y="37948"/>
                  </a:lnTo>
                  <a:lnTo>
                    <a:pt x="36674" y="38320"/>
                  </a:lnTo>
                  <a:lnTo>
                    <a:pt x="36285" y="38679"/>
                  </a:lnTo>
                  <a:lnTo>
                    <a:pt x="35891" y="39027"/>
                  </a:lnTo>
                  <a:lnTo>
                    <a:pt x="35485" y="39363"/>
                  </a:lnTo>
                  <a:lnTo>
                    <a:pt x="35073" y="39698"/>
                  </a:lnTo>
                  <a:lnTo>
                    <a:pt x="34655" y="40022"/>
                  </a:lnTo>
                  <a:lnTo>
                    <a:pt x="34232" y="40346"/>
                  </a:lnTo>
                  <a:lnTo>
                    <a:pt x="33802" y="40645"/>
                  </a:lnTo>
                  <a:lnTo>
                    <a:pt x="33361" y="40945"/>
                  </a:lnTo>
                  <a:lnTo>
                    <a:pt x="32921" y="41232"/>
                  </a:lnTo>
                  <a:lnTo>
                    <a:pt x="32468" y="41508"/>
                  </a:lnTo>
                  <a:lnTo>
                    <a:pt x="32010" y="41772"/>
                  </a:lnTo>
                  <a:lnTo>
                    <a:pt x="31540" y="42024"/>
                  </a:lnTo>
                  <a:lnTo>
                    <a:pt x="31070" y="42263"/>
                  </a:lnTo>
                  <a:lnTo>
                    <a:pt x="30589" y="42491"/>
                  </a:lnTo>
                  <a:lnTo>
                    <a:pt x="30101" y="42707"/>
                  </a:lnTo>
                  <a:lnTo>
                    <a:pt x="29602" y="42911"/>
                  </a:lnTo>
                  <a:lnTo>
                    <a:pt x="29104" y="43102"/>
                  </a:lnTo>
                  <a:lnTo>
                    <a:pt x="28593" y="43270"/>
                  </a:lnTo>
                  <a:lnTo>
                    <a:pt x="28077" y="43438"/>
                  </a:lnTo>
                  <a:lnTo>
                    <a:pt x="27555" y="43582"/>
                  </a:lnTo>
                  <a:lnTo>
                    <a:pt x="27021" y="43714"/>
                  </a:lnTo>
                  <a:lnTo>
                    <a:pt x="26487" y="43821"/>
                  </a:lnTo>
                  <a:lnTo>
                    <a:pt x="25942" y="43917"/>
                  </a:lnTo>
                  <a:lnTo>
                    <a:pt x="25385" y="44001"/>
                  </a:lnTo>
                  <a:lnTo>
                    <a:pt x="24828" y="44061"/>
                  </a:lnTo>
                  <a:lnTo>
                    <a:pt x="24260" y="44109"/>
                  </a:lnTo>
                  <a:lnTo>
                    <a:pt x="23685" y="44133"/>
                  </a:lnTo>
                  <a:lnTo>
                    <a:pt x="23105" y="44145"/>
                  </a:lnTo>
                  <a:lnTo>
                    <a:pt x="23105" y="44145"/>
                  </a:lnTo>
                  <a:lnTo>
                    <a:pt x="22525" y="44133"/>
                  </a:lnTo>
                  <a:lnTo>
                    <a:pt x="21945" y="44109"/>
                  </a:lnTo>
                  <a:lnTo>
                    <a:pt x="21382" y="44061"/>
                  </a:lnTo>
                  <a:lnTo>
                    <a:pt x="20820" y="44001"/>
                  </a:lnTo>
                  <a:lnTo>
                    <a:pt x="20269" y="43917"/>
                  </a:lnTo>
                  <a:lnTo>
                    <a:pt x="19723" y="43821"/>
                  </a:lnTo>
                  <a:lnTo>
                    <a:pt x="19184" y="43714"/>
                  </a:lnTo>
                  <a:lnTo>
                    <a:pt x="18650" y="43582"/>
                  </a:lnTo>
                  <a:lnTo>
                    <a:pt x="18128" y="43438"/>
                  </a:lnTo>
                  <a:lnTo>
                    <a:pt x="17612" y="43282"/>
                  </a:lnTo>
                  <a:lnTo>
                    <a:pt x="17101" y="43102"/>
                  </a:lnTo>
                  <a:lnTo>
                    <a:pt x="16603" y="42922"/>
                  </a:lnTo>
                  <a:lnTo>
                    <a:pt x="16104" y="42719"/>
                  </a:lnTo>
                  <a:lnTo>
                    <a:pt x="15616" y="42503"/>
                  </a:lnTo>
                  <a:lnTo>
                    <a:pt x="15141" y="42275"/>
                  </a:lnTo>
                  <a:lnTo>
                    <a:pt x="14665" y="42036"/>
                  </a:lnTo>
                  <a:lnTo>
                    <a:pt x="14201" y="41784"/>
                  </a:lnTo>
                  <a:lnTo>
                    <a:pt x="13737" y="41520"/>
                  </a:lnTo>
                  <a:lnTo>
                    <a:pt x="13284" y="41244"/>
                  </a:lnTo>
                  <a:lnTo>
                    <a:pt x="12843" y="40957"/>
                  </a:lnTo>
                  <a:lnTo>
                    <a:pt x="12403" y="40669"/>
                  </a:lnTo>
                  <a:lnTo>
                    <a:pt x="11973" y="40357"/>
                  </a:lnTo>
                  <a:lnTo>
                    <a:pt x="11550" y="40046"/>
                  </a:lnTo>
                  <a:lnTo>
                    <a:pt x="11132" y="39722"/>
                  </a:lnTo>
                  <a:lnTo>
                    <a:pt x="10720" y="39387"/>
                  </a:lnTo>
                  <a:lnTo>
                    <a:pt x="10320" y="39051"/>
                  </a:lnTo>
                  <a:lnTo>
                    <a:pt x="9926" y="38703"/>
                  </a:lnTo>
                  <a:lnTo>
                    <a:pt x="9537" y="38344"/>
                  </a:lnTo>
                  <a:lnTo>
                    <a:pt x="9154" y="37984"/>
                  </a:lnTo>
                  <a:lnTo>
                    <a:pt x="8777" y="37613"/>
                  </a:lnTo>
                  <a:lnTo>
                    <a:pt x="8412" y="37241"/>
                  </a:lnTo>
                  <a:lnTo>
                    <a:pt x="8046" y="36858"/>
                  </a:lnTo>
                  <a:lnTo>
                    <a:pt x="7692" y="36474"/>
                  </a:lnTo>
                  <a:lnTo>
                    <a:pt x="7344" y="36079"/>
                  </a:lnTo>
                  <a:lnTo>
                    <a:pt x="7002" y="35683"/>
                  </a:lnTo>
                  <a:lnTo>
                    <a:pt x="6671" y="35287"/>
                  </a:lnTo>
                  <a:lnTo>
                    <a:pt x="6341" y="34892"/>
                  </a:lnTo>
                  <a:lnTo>
                    <a:pt x="6022" y="34484"/>
                  </a:lnTo>
                  <a:lnTo>
                    <a:pt x="5708" y="34077"/>
                  </a:lnTo>
                  <a:lnTo>
                    <a:pt x="5401" y="33669"/>
                  </a:lnTo>
                  <a:lnTo>
                    <a:pt x="5099" y="33250"/>
                  </a:lnTo>
                  <a:lnTo>
                    <a:pt x="4809" y="32842"/>
                  </a:lnTo>
                  <a:lnTo>
                    <a:pt x="4519" y="32423"/>
                  </a:lnTo>
                  <a:lnTo>
                    <a:pt x="4241" y="32015"/>
                  </a:lnTo>
                  <a:lnTo>
                    <a:pt x="3968" y="31596"/>
                  </a:lnTo>
                  <a:lnTo>
                    <a:pt x="3695" y="31176"/>
                  </a:lnTo>
                  <a:lnTo>
                    <a:pt x="3440" y="30769"/>
                  </a:lnTo>
                  <a:lnTo>
                    <a:pt x="3185" y="30361"/>
                  </a:lnTo>
                  <a:lnTo>
                    <a:pt x="2692" y="29534"/>
                  </a:lnTo>
                  <a:lnTo>
                    <a:pt x="2234" y="28731"/>
                  </a:lnTo>
                  <a:lnTo>
                    <a:pt x="1798" y="27928"/>
                  </a:lnTo>
                  <a:lnTo>
                    <a:pt x="1387" y="27149"/>
                  </a:lnTo>
                  <a:lnTo>
                    <a:pt x="998" y="26394"/>
                  </a:lnTo>
                  <a:lnTo>
                    <a:pt x="638" y="25651"/>
                  </a:lnTo>
                  <a:lnTo>
                    <a:pt x="308" y="24944"/>
                  </a:lnTo>
                  <a:lnTo>
                    <a:pt x="0" y="24272"/>
                  </a:lnTo>
                  <a:lnTo>
                    <a:pt x="0" y="24272"/>
                  </a:lnTo>
                  <a:lnTo>
                    <a:pt x="203" y="23637"/>
                  </a:lnTo>
                  <a:lnTo>
                    <a:pt x="400" y="23002"/>
                  </a:lnTo>
                  <a:lnTo>
                    <a:pt x="598" y="22367"/>
                  </a:lnTo>
                  <a:lnTo>
                    <a:pt x="795" y="21707"/>
                  </a:lnTo>
                  <a:lnTo>
                    <a:pt x="981" y="21048"/>
                  </a:lnTo>
                  <a:lnTo>
                    <a:pt x="1166" y="20389"/>
                  </a:lnTo>
                  <a:lnTo>
                    <a:pt x="1352" y="19706"/>
                  </a:lnTo>
                  <a:lnTo>
                    <a:pt x="1526" y="19035"/>
                  </a:lnTo>
                  <a:lnTo>
                    <a:pt x="1700" y="18339"/>
                  </a:lnTo>
                  <a:lnTo>
                    <a:pt x="1868" y="17644"/>
                  </a:lnTo>
                  <a:lnTo>
                    <a:pt x="2036" y="16937"/>
                  </a:lnTo>
                  <a:lnTo>
                    <a:pt x="2193" y="16218"/>
                  </a:lnTo>
                  <a:lnTo>
                    <a:pt x="2350" y="15487"/>
                  </a:lnTo>
                  <a:lnTo>
                    <a:pt x="2506" y="14756"/>
                  </a:lnTo>
                  <a:lnTo>
                    <a:pt x="2651" y="14012"/>
                  </a:lnTo>
                  <a:lnTo>
                    <a:pt x="2796" y="13269"/>
                  </a:lnTo>
                  <a:lnTo>
                    <a:pt x="2935" y="12502"/>
                  </a:lnTo>
                  <a:lnTo>
                    <a:pt x="3075" y="11735"/>
                  </a:lnTo>
                  <a:lnTo>
                    <a:pt x="3202" y="10968"/>
                  </a:lnTo>
                  <a:lnTo>
                    <a:pt x="3330" y="10177"/>
                  </a:lnTo>
                  <a:lnTo>
                    <a:pt x="3452" y="9386"/>
                  </a:lnTo>
                  <a:lnTo>
                    <a:pt x="3568" y="8583"/>
                  </a:lnTo>
                  <a:lnTo>
                    <a:pt x="3678" y="7768"/>
                  </a:lnTo>
                  <a:lnTo>
                    <a:pt x="3788" y="6941"/>
                  </a:lnTo>
                  <a:lnTo>
                    <a:pt x="3893" y="6114"/>
                  </a:lnTo>
                  <a:lnTo>
                    <a:pt x="3991" y="5263"/>
                  </a:lnTo>
                  <a:lnTo>
                    <a:pt x="4084" y="4412"/>
                  </a:lnTo>
                  <a:lnTo>
                    <a:pt x="4171" y="3561"/>
                  </a:lnTo>
                  <a:lnTo>
                    <a:pt x="4258" y="2686"/>
                  </a:lnTo>
                  <a:lnTo>
                    <a:pt x="4333" y="1799"/>
                  </a:lnTo>
                  <a:lnTo>
                    <a:pt x="4409" y="912"/>
                  </a:lnTo>
                  <a:lnTo>
                    <a:pt x="4479" y="13"/>
                  </a:lnTo>
                  <a:lnTo>
                    <a:pt x="4479" y="13"/>
                  </a:lnTo>
                  <a:lnTo>
                    <a:pt x="5041" y="456"/>
                  </a:lnTo>
                  <a:lnTo>
                    <a:pt x="5598" y="876"/>
                  </a:lnTo>
                  <a:lnTo>
                    <a:pt x="6167" y="1295"/>
                  </a:lnTo>
                  <a:lnTo>
                    <a:pt x="6729" y="1691"/>
                  </a:lnTo>
                  <a:lnTo>
                    <a:pt x="7298" y="2086"/>
                  </a:lnTo>
                  <a:lnTo>
                    <a:pt x="7866" y="2458"/>
                  </a:lnTo>
                  <a:lnTo>
                    <a:pt x="8435" y="2818"/>
                  </a:lnTo>
                  <a:lnTo>
                    <a:pt x="9009" y="3165"/>
                  </a:lnTo>
                  <a:lnTo>
                    <a:pt x="9583" y="3489"/>
                  </a:lnTo>
                  <a:lnTo>
                    <a:pt x="10158" y="3812"/>
                  </a:lnTo>
                  <a:lnTo>
                    <a:pt x="10732" y="4112"/>
                  </a:lnTo>
                  <a:lnTo>
                    <a:pt x="11312" y="4412"/>
                  </a:lnTo>
                  <a:lnTo>
                    <a:pt x="11892" y="4687"/>
                  </a:lnTo>
                  <a:lnTo>
                    <a:pt x="12472" y="4951"/>
                  </a:lnTo>
                  <a:lnTo>
                    <a:pt x="13052" y="5203"/>
                  </a:lnTo>
                  <a:lnTo>
                    <a:pt x="13632" y="5431"/>
                  </a:lnTo>
                  <a:lnTo>
                    <a:pt x="14218" y="5658"/>
                  </a:lnTo>
                  <a:lnTo>
                    <a:pt x="14804" y="5862"/>
                  </a:lnTo>
                  <a:lnTo>
                    <a:pt x="15390" y="6054"/>
                  </a:lnTo>
                  <a:lnTo>
                    <a:pt x="15976" y="6234"/>
                  </a:lnTo>
                  <a:lnTo>
                    <a:pt x="16568" y="6401"/>
                  </a:lnTo>
                  <a:lnTo>
                    <a:pt x="17154" y="6545"/>
                  </a:lnTo>
                  <a:lnTo>
                    <a:pt x="17745" y="6689"/>
                  </a:lnTo>
                  <a:lnTo>
                    <a:pt x="18337" y="6809"/>
                  </a:lnTo>
                  <a:lnTo>
                    <a:pt x="18934" y="6917"/>
                  </a:lnTo>
                  <a:lnTo>
                    <a:pt x="19526" y="7013"/>
                  </a:lnTo>
                  <a:lnTo>
                    <a:pt x="20118" y="7097"/>
                  </a:lnTo>
                  <a:lnTo>
                    <a:pt x="20715" y="7156"/>
                  </a:lnTo>
                  <a:lnTo>
                    <a:pt x="21313" y="7204"/>
                  </a:lnTo>
                  <a:lnTo>
                    <a:pt x="21910" y="7240"/>
                  </a:lnTo>
                  <a:lnTo>
                    <a:pt x="22508" y="7264"/>
                  </a:lnTo>
                  <a:lnTo>
                    <a:pt x="23105" y="7276"/>
                  </a:lnTo>
                  <a:lnTo>
                    <a:pt x="23105" y="7276"/>
                  </a:lnTo>
                  <a:lnTo>
                    <a:pt x="23703" y="7264"/>
                  </a:lnTo>
                  <a:lnTo>
                    <a:pt x="24300" y="7240"/>
                  </a:lnTo>
                  <a:lnTo>
                    <a:pt x="24898" y="7204"/>
                  </a:lnTo>
                  <a:lnTo>
                    <a:pt x="25495" y="7156"/>
                  </a:lnTo>
                  <a:lnTo>
                    <a:pt x="26093" y="7097"/>
                  </a:lnTo>
                  <a:lnTo>
                    <a:pt x="26685" y="7013"/>
                  </a:lnTo>
                  <a:lnTo>
                    <a:pt x="27282" y="6917"/>
                  </a:lnTo>
                  <a:lnTo>
                    <a:pt x="27874" y="6809"/>
                  </a:lnTo>
                  <a:lnTo>
                    <a:pt x="28465" y="6689"/>
                  </a:lnTo>
                  <a:lnTo>
                    <a:pt x="29057" y="6545"/>
                  </a:lnTo>
                  <a:lnTo>
                    <a:pt x="29649" y="6401"/>
                  </a:lnTo>
                  <a:lnTo>
                    <a:pt x="30235" y="6234"/>
                  </a:lnTo>
                  <a:lnTo>
                    <a:pt x="30826" y="6054"/>
                  </a:lnTo>
                  <a:lnTo>
                    <a:pt x="31412" y="5862"/>
                  </a:lnTo>
                  <a:lnTo>
                    <a:pt x="31998" y="5658"/>
                  </a:lnTo>
                  <a:lnTo>
                    <a:pt x="32578" y="5431"/>
                  </a:lnTo>
                  <a:lnTo>
                    <a:pt x="33164" y="5191"/>
                  </a:lnTo>
                  <a:lnTo>
                    <a:pt x="33744" y="4951"/>
                  </a:lnTo>
                  <a:lnTo>
                    <a:pt x="34324" y="4687"/>
                  </a:lnTo>
                  <a:lnTo>
                    <a:pt x="34905" y="4412"/>
                  </a:lnTo>
                  <a:lnTo>
                    <a:pt x="35485" y="4112"/>
                  </a:lnTo>
                  <a:lnTo>
                    <a:pt x="36059" y="3812"/>
                  </a:lnTo>
                  <a:lnTo>
                    <a:pt x="36633" y="3489"/>
                  </a:lnTo>
                  <a:lnTo>
                    <a:pt x="37207" y="3153"/>
                  </a:lnTo>
                  <a:lnTo>
                    <a:pt x="37782" y="2818"/>
                  </a:lnTo>
                  <a:lnTo>
                    <a:pt x="38350" y="2458"/>
                  </a:lnTo>
                  <a:lnTo>
                    <a:pt x="38919" y="2074"/>
                  </a:lnTo>
                  <a:lnTo>
                    <a:pt x="39487" y="1691"/>
                  </a:lnTo>
                  <a:lnTo>
                    <a:pt x="40050" y="1295"/>
                  </a:lnTo>
                  <a:lnTo>
                    <a:pt x="40613" y="876"/>
                  </a:lnTo>
                  <a:lnTo>
                    <a:pt x="41175" y="444"/>
                  </a:lnTo>
                  <a:lnTo>
                    <a:pt x="41738" y="1"/>
                  </a:lnTo>
                  <a:lnTo>
                    <a:pt x="41738" y="1"/>
                  </a:lnTo>
                  <a:lnTo>
                    <a:pt x="41808" y="900"/>
                  </a:lnTo>
                  <a:lnTo>
                    <a:pt x="41883" y="1799"/>
                  </a:lnTo>
                  <a:lnTo>
                    <a:pt x="41958" y="2674"/>
                  </a:lnTo>
                  <a:lnTo>
                    <a:pt x="42045" y="3537"/>
                  </a:lnTo>
                  <a:lnTo>
                    <a:pt x="42133" y="4400"/>
                  </a:lnTo>
                  <a:lnTo>
                    <a:pt x="42225" y="5251"/>
                  </a:lnTo>
                  <a:lnTo>
                    <a:pt x="42324" y="6090"/>
                  </a:lnTo>
                  <a:lnTo>
                    <a:pt x="42428" y="6917"/>
                  </a:lnTo>
                  <a:lnTo>
                    <a:pt x="42539" y="7744"/>
                  </a:lnTo>
                  <a:lnTo>
                    <a:pt x="42649" y="8559"/>
                  </a:lnTo>
                  <a:lnTo>
                    <a:pt x="42771" y="9362"/>
                  </a:lnTo>
                  <a:lnTo>
                    <a:pt x="42892" y="10153"/>
                  </a:lnTo>
                  <a:lnTo>
                    <a:pt x="43014" y="10932"/>
                  </a:lnTo>
                  <a:lnTo>
                    <a:pt x="43148" y="11711"/>
                  </a:lnTo>
                  <a:lnTo>
                    <a:pt x="43281" y="12478"/>
                  </a:lnTo>
                  <a:lnTo>
                    <a:pt x="43420" y="13233"/>
                  </a:lnTo>
                  <a:lnTo>
                    <a:pt x="43565" y="13988"/>
                  </a:lnTo>
                  <a:lnTo>
                    <a:pt x="43716" y="14732"/>
                  </a:lnTo>
                  <a:lnTo>
                    <a:pt x="43867" y="15463"/>
                  </a:lnTo>
                  <a:lnTo>
                    <a:pt x="44024" y="16182"/>
                  </a:lnTo>
                  <a:lnTo>
                    <a:pt x="44186" y="16901"/>
                  </a:lnTo>
                  <a:lnTo>
                    <a:pt x="44354" y="17608"/>
                  </a:lnTo>
                  <a:lnTo>
                    <a:pt x="44522" y="18303"/>
                  </a:lnTo>
                  <a:lnTo>
                    <a:pt x="44697" y="18987"/>
                  </a:lnTo>
                  <a:lnTo>
                    <a:pt x="44871" y="19670"/>
                  </a:lnTo>
                  <a:lnTo>
                    <a:pt x="45056" y="20341"/>
                  </a:lnTo>
                  <a:lnTo>
                    <a:pt x="45242" y="21012"/>
                  </a:lnTo>
                  <a:lnTo>
                    <a:pt x="45427" y="21671"/>
                  </a:lnTo>
                  <a:lnTo>
                    <a:pt x="45625" y="22319"/>
                  </a:lnTo>
                  <a:lnTo>
                    <a:pt x="45822" y="22966"/>
                  </a:lnTo>
                  <a:lnTo>
                    <a:pt x="46019" y="23601"/>
                  </a:lnTo>
                  <a:lnTo>
                    <a:pt x="46222" y="24224"/>
                  </a:lnTo>
                  <a:lnTo>
                    <a:pt x="46222" y="242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4"/>
            <p:cNvSpPr/>
            <p:nvPr/>
          </p:nvSpPr>
          <p:spPr>
            <a:xfrm>
              <a:off x="-2572650" y="-5578650"/>
              <a:ext cx="969650" cy="2030425"/>
            </a:xfrm>
            <a:custGeom>
              <a:avLst/>
              <a:gdLst/>
              <a:ahLst/>
              <a:cxnLst/>
              <a:rect l="l" t="t" r="r" b="b"/>
              <a:pathLst>
                <a:path w="38786" h="81217" fill="none" extrusionOk="0">
                  <a:moveTo>
                    <a:pt x="105" y="21155"/>
                  </a:moveTo>
                  <a:lnTo>
                    <a:pt x="105" y="21155"/>
                  </a:lnTo>
                  <a:lnTo>
                    <a:pt x="134" y="20772"/>
                  </a:lnTo>
                  <a:lnTo>
                    <a:pt x="163" y="20400"/>
                  </a:lnTo>
                  <a:lnTo>
                    <a:pt x="197" y="20029"/>
                  </a:lnTo>
                  <a:lnTo>
                    <a:pt x="232" y="19657"/>
                  </a:lnTo>
                  <a:lnTo>
                    <a:pt x="273" y="19297"/>
                  </a:lnTo>
                  <a:lnTo>
                    <a:pt x="319" y="18938"/>
                  </a:lnTo>
                  <a:lnTo>
                    <a:pt x="366" y="18590"/>
                  </a:lnTo>
                  <a:lnTo>
                    <a:pt x="412" y="18231"/>
                  </a:lnTo>
                  <a:lnTo>
                    <a:pt x="464" y="17883"/>
                  </a:lnTo>
                  <a:lnTo>
                    <a:pt x="522" y="17548"/>
                  </a:lnTo>
                  <a:lnTo>
                    <a:pt x="580" y="17212"/>
                  </a:lnTo>
                  <a:lnTo>
                    <a:pt x="638" y="16876"/>
                  </a:lnTo>
                  <a:lnTo>
                    <a:pt x="772" y="16217"/>
                  </a:lnTo>
                  <a:lnTo>
                    <a:pt x="911" y="15582"/>
                  </a:lnTo>
                  <a:lnTo>
                    <a:pt x="1068" y="14959"/>
                  </a:lnTo>
                  <a:lnTo>
                    <a:pt x="1230" y="14347"/>
                  </a:lnTo>
                  <a:lnTo>
                    <a:pt x="1410" y="13760"/>
                  </a:lnTo>
                  <a:lnTo>
                    <a:pt x="1596" y="13185"/>
                  </a:lnTo>
                  <a:lnTo>
                    <a:pt x="1793" y="12621"/>
                  </a:lnTo>
                  <a:lnTo>
                    <a:pt x="1996" y="12082"/>
                  </a:lnTo>
                  <a:lnTo>
                    <a:pt x="2216" y="11555"/>
                  </a:lnTo>
                  <a:lnTo>
                    <a:pt x="2442" y="11039"/>
                  </a:lnTo>
                  <a:lnTo>
                    <a:pt x="2680" y="10536"/>
                  </a:lnTo>
                  <a:lnTo>
                    <a:pt x="2924" y="10044"/>
                  </a:lnTo>
                  <a:lnTo>
                    <a:pt x="3179" y="9577"/>
                  </a:lnTo>
                  <a:lnTo>
                    <a:pt x="3440" y="9121"/>
                  </a:lnTo>
                  <a:lnTo>
                    <a:pt x="3713" y="8678"/>
                  </a:lnTo>
                  <a:lnTo>
                    <a:pt x="3991" y="8246"/>
                  </a:lnTo>
                  <a:lnTo>
                    <a:pt x="4281" y="7827"/>
                  </a:lnTo>
                  <a:lnTo>
                    <a:pt x="4577" y="7419"/>
                  </a:lnTo>
                  <a:lnTo>
                    <a:pt x="4879" y="7036"/>
                  </a:lnTo>
                  <a:lnTo>
                    <a:pt x="5192" y="6652"/>
                  </a:lnTo>
                  <a:lnTo>
                    <a:pt x="5505" y="6293"/>
                  </a:lnTo>
                  <a:lnTo>
                    <a:pt x="5830" y="5933"/>
                  </a:lnTo>
                  <a:lnTo>
                    <a:pt x="6167" y="5598"/>
                  </a:lnTo>
                  <a:lnTo>
                    <a:pt x="6503" y="5274"/>
                  </a:lnTo>
                  <a:lnTo>
                    <a:pt x="6845" y="4950"/>
                  </a:lnTo>
                  <a:lnTo>
                    <a:pt x="7199" y="4651"/>
                  </a:lnTo>
                  <a:lnTo>
                    <a:pt x="7553" y="4363"/>
                  </a:lnTo>
                  <a:lnTo>
                    <a:pt x="7913" y="4075"/>
                  </a:lnTo>
                  <a:lnTo>
                    <a:pt x="8284" y="3812"/>
                  </a:lnTo>
                  <a:lnTo>
                    <a:pt x="8655" y="3548"/>
                  </a:lnTo>
                  <a:lnTo>
                    <a:pt x="9032" y="3296"/>
                  </a:lnTo>
                  <a:lnTo>
                    <a:pt x="9415" y="3057"/>
                  </a:lnTo>
                  <a:lnTo>
                    <a:pt x="9798" y="2829"/>
                  </a:lnTo>
                  <a:lnTo>
                    <a:pt x="10187" y="2613"/>
                  </a:lnTo>
                  <a:lnTo>
                    <a:pt x="10581" y="2409"/>
                  </a:lnTo>
                  <a:lnTo>
                    <a:pt x="10981" y="2218"/>
                  </a:lnTo>
                  <a:lnTo>
                    <a:pt x="11382" y="2026"/>
                  </a:lnTo>
                  <a:lnTo>
                    <a:pt x="11788" y="1846"/>
                  </a:lnTo>
                  <a:lnTo>
                    <a:pt x="12194" y="1678"/>
                  </a:lnTo>
                  <a:lnTo>
                    <a:pt x="12606" y="1522"/>
                  </a:lnTo>
                  <a:lnTo>
                    <a:pt x="13018" y="1367"/>
                  </a:lnTo>
                  <a:lnTo>
                    <a:pt x="13435" y="1235"/>
                  </a:lnTo>
                  <a:lnTo>
                    <a:pt x="13853" y="1091"/>
                  </a:lnTo>
                  <a:lnTo>
                    <a:pt x="14271" y="971"/>
                  </a:lnTo>
                  <a:lnTo>
                    <a:pt x="14694" y="851"/>
                  </a:lnTo>
                  <a:lnTo>
                    <a:pt x="15118" y="743"/>
                  </a:lnTo>
                  <a:lnTo>
                    <a:pt x="15541" y="647"/>
                  </a:lnTo>
                  <a:lnTo>
                    <a:pt x="15964" y="552"/>
                  </a:lnTo>
                  <a:lnTo>
                    <a:pt x="16388" y="468"/>
                  </a:lnTo>
                  <a:lnTo>
                    <a:pt x="16817" y="384"/>
                  </a:lnTo>
                  <a:lnTo>
                    <a:pt x="17670" y="252"/>
                  </a:lnTo>
                  <a:lnTo>
                    <a:pt x="18523" y="144"/>
                  </a:lnTo>
                  <a:lnTo>
                    <a:pt x="19370" y="60"/>
                  </a:lnTo>
                  <a:lnTo>
                    <a:pt x="20217" y="0"/>
                  </a:lnTo>
                  <a:lnTo>
                    <a:pt x="20217" y="0"/>
                  </a:lnTo>
                  <a:lnTo>
                    <a:pt x="20541" y="863"/>
                  </a:lnTo>
                  <a:lnTo>
                    <a:pt x="20866" y="1702"/>
                  </a:lnTo>
                  <a:lnTo>
                    <a:pt x="21191" y="2553"/>
                  </a:lnTo>
                  <a:lnTo>
                    <a:pt x="21522" y="3392"/>
                  </a:lnTo>
                  <a:lnTo>
                    <a:pt x="21852" y="4219"/>
                  </a:lnTo>
                  <a:lnTo>
                    <a:pt x="22189" y="5046"/>
                  </a:lnTo>
                  <a:lnTo>
                    <a:pt x="22525" y="5873"/>
                  </a:lnTo>
                  <a:lnTo>
                    <a:pt x="22862" y="6688"/>
                  </a:lnTo>
                  <a:lnTo>
                    <a:pt x="22862" y="6688"/>
                  </a:lnTo>
                  <a:lnTo>
                    <a:pt x="23314" y="7743"/>
                  </a:lnTo>
                  <a:lnTo>
                    <a:pt x="23767" y="8786"/>
                  </a:lnTo>
                  <a:lnTo>
                    <a:pt x="24225" y="9817"/>
                  </a:lnTo>
                  <a:lnTo>
                    <a:pt x="24683" y="10847"/>
                  </a:lnTo>
                  <a:lnTo>
                    <a:pt x="25147" y="11854"/>
                  </a:lnTo>
                  <a:lnTo>
                    <a:pt x="25611" y="12849"/>
                  </a:lnTo>
                  <a:lnTo>
                    <a:pt x="26081" y="13832"/>
                  </a:lnTo>
                  <a:lnTo>
                    <a:pt x="26557" y="14803"/>
                  </a:lnTo>
                  <a:lnTo>
                    <a:pt x="27033" y="15762"/>
                  </a:lnTo>
                  <a:lnTo>
                    <a:pt x="27508" y="16697"/>
                  </a:lnTo>
                  <a:lnTo>
                    <a:pt x="27996" y="17631"/>
                  </a:lnTo>
                  <a:lnTo>
                    <a:pt x="28477" y="18554"/>
                  </a:lnTo>
                  <a:lnTo>
                    <a:pt x="28970" y="19465"/>
                  </a:lnTo>
                  <a:lnTo>
                    <a:pt x="29458" y="20352"/>
                  </a:lnTo>
                  <a:lnTo>
                    <a:pt x="29956" y="21239"/>
                  </a:lnTo>
                  <a:lnTo>
                    <a:pt x="30449" y="22102"/>
                  </a:lnTo>
                  <a:lnTo>
                    <a:pt x="30954" y="22953"/>
                  </a:lnTo>
                  <a:lnTo>
                    <a:pt x="31453" y="23804"/>
                  </a:lnTo>
                  <a:lnTo>
                    <a:pt x="31964" y="24631"/>
                  </a:lnTo>
                  <a:lnTo>
                    <a:pt x="32468" y="25446"/>
                  </a:lnTo>
                  <a:lnTo>
                    <a:pt x="32984" y="26249"/>
                  </a:lnTo>
                  <a:lnTo>
                    <a:pt x="33495" y="27040"/>
                  </a:lnTo>
                  <a:lnTo>
                    <a:pt x="34017" y="27819"/>
                  </a:lnTo>
                  <a:lnTo>
                    <a:pt x="34533" y="28575"/>
                  </a:lnTo>
                  <a:lnTo>
                    <a:pt x="35055" y="29330"/>
                  </a:lnTo>
                  <a:lnTo>
                    <a:pt x="35583" y="30061"/>
                  </a:lnTo>
                  <a:lnTo>
                    <a:pt x="36111" y="30792"/>
                  </a:lnTo>
                  <a:lnTo>
                    <a:pt x="36639" y="31499"/>
                  </a:lnTo>
                  <a:lnTo>
                    <a:pt x="37173" y="32194"/>
                  </a:lnTo>
                  <a:lnTo>
                    <a:pt x="37706" y="32878"/>
                  </a:lnTo>
                  <a:lnTo>
                    <a:pt x="38246" y="33549"/>
                  </a:lnTo>
                  <a:lnTo>
                    <a:pt x="38785" y="34208"/>
                  </a:lnTo>
                  <a:lnTo>
                    <a:pt x="38785" y="34208"/>
                  </a:lnTo>
                  <a:lnTo>
                    <a:pt x="38745" y="35383"/>
                  </a:lnTo>
                  <a:lnTo>
                    <a:pt x="38698" y="36533"/>
                  </a:lnTo>
                  <a:lnTo>
                    <a:pt x="38640" y="37660"/>
                  </a:lnTo>
                  <a:lnTo>
                    <a:pt x="38571" y="38775"/>
                  </a:lnTo>
                  <a:lnTo>
                    <a:pt x="38490" y="39865"/>
                  </a:lnTo>
                  <a:lnTo>
                    <a:pt x="38403" y="40944"/>
                  </a:lnTo>
                  <a:lnTo>
                    <a:pt x="38304" y="41999"/>
                  </a:lnTo>
                  <a:lnTo>
                    <a:pt x="38194" y="43030"/>
                  </a:lnTo>
                  <a:lnTo>
                    <a:pt x="38078" y="44048"/>
                  </a:lnTo>
                  <a:lnTo>
                    <a:pt x="37950" y="45055"/>
                  </a:lnTo>
                  <a:lnTo>
                    <a:pt x="37811" y="46038"/>
                  </a:lnTo>
                  <a:lnTo>
                    <a:pt x="37666" y="46997"/>
                  </a:lnTo>
                  <a:lnTo>
                    <a:pt x="37509" y="47944"/>
                  </a:lnTo>
                  <a:lnTo>
                    <a:pt x="37341" y="48879"/>
                  </a:lnTo>
                  <a:lnTo>
                    <a:pt x="37167" y="49802"/>
                  </a:lnTo>
                  <a:lnTo>
                    <a:pt x="36981" y="50701"/>
                  </a:lnTo>
                  <a:lnTo>
                    <a:pt x="36784" y="51576"/>
                  </a:lnTo>
                  <a:lnTo>
                    <a:pt x="36575" y="52451"/>
                  </a:lnTo>
                  <a:lnTo>
                    <a:pt x="36361" y="53302"/>
                  </a:lnTo>
                  <a:lnTo>
                    <a:pt x="36134" y="54141"/>
                  </a:lnTo>
                  <a:lnTo>
                    <a:pt x="35902" y="54968"/>
                  </a:lnTo>
                  <a:lnTo>
                    <a:pt x="35659" y="55771"/>
                  </a:lnTo>
                  <a:lnTo>
                    <a:pt x="35403" y="56574"/>
                  </a:lnTo>
                  <a:lnTo>
                    <a:pt x="35137" y="57353"/>
                  </a:lnTo>
                  <a:lnTo>
                    <a:pt x="34864" y="58120"/>
                  </a:lnTo>
                  <a:lnTo>
                    <a:pt x="34580" y="58887"/>
                  </a:lnTo>
                  <a:lnTo>
                    <a:pt x="34290" y="59630"/>
                  </a:lnTo>
                  <a:lnTo>
                    <a:pt x="33988" y="60361"/>
                  </a:lnTo>
                  <a:lnTo>
                    <a:pt x="33675" y="61080"/>
                  </a:lnTo>
                  <a:lnTo>
                    <a:pt x="33350" y="61788"/>
                  </a:lnTo>
                  <a:lnTo>
                    <a:pt x="33019" y="62483"/>
                  </a:lnTo>
                  <a:lnTo>
                    <a:pt x="32677" y="63166"/>
                  </a:lnTo>
                  <a:lnTo>
                    <a:pt x="32323" y="63849"/>
                  </a:lnTo>
                  <a:lnTo>
                    <a:pt x="31964" y="64508"/>
                  </a:lnTo>
                  <a:lnTo>
                    <a:pt x="31592" y="65168"/>
                  </a:lnTo>
                  <a:lnTo>
                    <a:pt x="31215" y="65815"/>
                  </a:lnTo>
                  <a:lnTo>
                    <a:pt x="30827" y="66450"/>
                  </a:lnTo>
                  <a:lnTo>
                    <a:pt x="30426" y="67073"/>
                  </a:lnTo>
                  <a:lnTo>
                    <a:pt x="30014" y="67697"/>
                  </a:lnTo>
                  <a:lnTo>
                    <a:pt x="29597" y="68308"/>
                  </a:lnTo>
                  <a:lnTo>
                    <a:pt x="29167" y="68907"/>
                  </a:lnTo>
                  <a:lnTo>
                    <a:pt x="28732" y="69507"/>
                  </a:lnTo>
                  <a:lnTo>
                    <a:pt x="28280" y="70082"/>
                  </a:lnTo>
                  <a:lnTo>
                    <a:pt x="27827" y="70669"/>
                  </a:lnTo>
                  <a:lnTo>
                    <a:pt x="27358" y="71245"/>
                  </a:lnTo>
                  <a:lnTo>
                    <a:pt x="26882" y="71808"/>
                  </a:lnTo>
                  <a:lnTo>
                    <a:pt x="26395" y="72359"/>
                  </a:lnTo>
                  <a:lnTo>
                    <a:pt x="25902" y="72923"/>
                  </a:lnTo>
                  <a:lnTo>
                    <a:pt x="25391" y="73462"/>
                  </a:lnTo>
                  <a:lnTo>
                    <a:pt x="24881" y="74013"/>
                  </a:lnTo>
                  <a:lnTo>
                    <a:pt x="24353" y="74541"/>
                  </a:lnTo>
                  <a:lnTo>
                    <a:pt x="23819" y="75080"/>
                  </a:lnTo>
                  <a:lnTo>
                    <a:pt x="23274" y="75607"/>
                  </a:lnTo>
                  <a:lnTo>
                    <a:pt x="22723" y="76135"/>
                  </a:lnTo>
                  <a:lnTo>
                    <a:pt x="22160" y="76650"/>
                  </a:lnTo>
                  <a:lnTo>
                    <a:pt x="21586" y="77166"/>
                  </a:lnTo>
                  <a:lnTo>
                    <a:pt x="21006" y="77681"/>
                  </a:lnTo>
                  <a:lnTo>
                    <a:pt x="20414" y="78196"/>
                  </a:lnTo>
                  <a:lnTo>
                    <a:pt x="19811" y="78700"/>
                  </a:lnTo>
                  <a:lnTo>
                    <a:pt x="19201" y="79203"/>
                  </a:lnTo>
                  <a:lnTo>
                    <a:pt x="18581" y="79707"/>
                  </a:lnTo>
                  <a:lnTo>
                    <a:pt x="17954" y="80210"/>
                  </a:lnTo>
                  <a:lnTo>
                    <a:pt x="17310" y="80713"/>
                  </a:lnTo>
                  <a:lnTo>
                    <a:pt x="16661" y="81217"/>
                  </a:lnTo>
                  <a:lnTo>
                    <a:pt x="16661" y="81217"/>
                  </a:lnTo>
                  <a:lnTo>
                    <a:pt x="16139" y="80186"/>
                  </a:lnTo>
                  <a:lnTo>
                    <a:pt x="15622" y="79155"/>
                  </a:lnTo>
                  <a:lnTo>
                    <a:pt x="15118" y="78124"/>
                  </a:lnTo>
                  <a:lnTo>
                    <a:pt x="14613" y="77094"/>
                  </a:lnTo>
                  <a:lnTo>
                    <a:pt x="14120" y="76063"/>
                  </a:lnTo>
                  <a:lnTo>
                    <a:pt x="13633" y="75020"/>
                  </a:lnTo>
                  <a:lnTo>
                    <a:pt x="13151" y="73989"/>
                  </a:lnTo>
                  <a:lnTo>
                    <a:pt x="12681" y="72959"/>
                  </a:lnTo>
                  <a:lnTo>
                    <a:pt x="12217" y="71928"/>
                  </a:lnTo>
                  <a:lnTo>
                    <a:pt x="11765" y="70885"/>
                  </a:lnTo>
                  <a:lnTo>
                    <a:pt x="11312" y="69854"/>
                  </a:lnTo>
                  <a:lnTo>
                    <a:pt x="10871" y="68823"/>
                  </a:lnTo>
                  <a:lnTo>
                    <a:pt x="10442" y="67793"/>
                  </a:lnTo>
                  <a:lnTo>
                    <a:pt x="10019" y="66762"/>
                  </a:lnTo>
                  <a:lnTo>
                    <a:pt x="9601" y="65743"/>
                  </a:lnTo>
                  <a:lnTo>
                    <a:pt x="9189" y="64712"/>
                  </a:lnTo>
                  <a:lnTo>
                    <a:pt x="8789" y="63693"/>
                  </a:lnTo>
                  <a:lnTo>
                    <a:pt x="8400" y="62663"/>
                  </a:lnTo>
                  <a:lnTo>
                    <a:pt x="8011" y="61644"/>
                  </a:lnTo>
                  <a:lnTo>
                    <a:pt x="7640" y="60625"/>
                  </a:lnTo>
                  <a:lnTo>
                    <a:pt x="7269" y="59606"/>
                  </a:lnTo>
                  <a:lnTo>
                    <a:pt x="6909" y="58599"/>
                  </a:lnTo>
                  <a:lnTo>
                    <a:pt x="6561" y="57593"/>
                  </a:lnTo>
                  <a:lnTo>
                    <a:pt x="6219" y="56586"/>
                  </a:lnTo>
                  <a:lnTo>
                    <a:pt x="5882" y="55579"/>
                  </a:lnTo>
                  <a:lnTo>
                    <a:pt x="5558" y="54584"/>
                  </a:lnTo>
                  <a:lnTo>
                    <a:pt x="5244" y="53589"/>
                  </a:lnTo>
                  <a:lnTo>
                    <a:pt x="4931" y="52594"/>
                  </a:lnTo>
                  <a:lnTo>
                    <a:pt x="4635" y="51600"/>
                  </a:lnTo>
                  <a:lnTo>
                    <a:pt x="4345" y="50617"/>
                  </a:lnTo>
                  <a:lnTo>
                    <a:pt x="4061" y="49646"/>
                  </a:lnTo>
                  <a:lnTo>
                    <a:pt x="3788" y="48663"/>
                  </a:lnTo>
                  <a:lnTo>
                    <a:pt x="3527" y="47704"/>
                  </a:lnTo>
                  <a:lnTo>
                    <a:pt x="3272" y="46733"/>
                  </a:lnTo>
                  <a:lnTo>
                    <a:pt x="3028" y="45774"/>
                  </a:lnTo>
                  <a:lnTo>
                    <a:pt x="2791" y="44828"/>
                  </a:lnTo>
                  <a:lnTo>
                    <a:pt x="2564" y="43881"/>
                  </a:lnTo>
                  <a:lnTo>
                    <a:pt x="2344" y="42934"/>
                  </a:lnTo>
                  <a:lnTo>
                    <a:pt x="2135" y="41999"/>
                  </a:lnTo>
                  <a:lnTo>
                    <a:pt x="1938" y="41064"/>
                  </a:lnTo>
                  <a:lnTo>
                    <a:pt x="1746" y="40141"/>
                  </a:lnTo>
                  <a:lnTo>
                    <a:pt x="1567" y="39230"/>
                  </a:lnTo>
                  <a:lnTo>
                    <a:pt x="1398" y="38319"/>
                  </a:lnTo>
                  <a:lnTo>
                    <a:pt x="1236" y="37420"/>
                  </a:lnTo>
                  <a:lnTo>
                    <a:pt x="1085" y="36521"/>
                  </a:lnTo>
                  <a:lnTo>
                    <a:pt x="940" y="35634"/>
                  </a:lnTo>
                  <a:lnTo>
                    <a:pt x="807" y="34759"/>
                  </a:lnTo>
                  <a:lnTo>
                    <a:pt x="685" y="33884"/>
                  </a:lnTo>
                  <a:lnTo>
                    <a:pt x="575" y="33021"/>
                  </a:lnTo>
                  <a:lnTo>
                    <a:pt x="470" y="32158"/>
                  </a:lnTo>
                  <a:lnTo>
                    <a:pt x="377" y="31319"/>
                  </a:lnTo>
                  <a:lnTo>
                    <a:pt x="296" y="30480"/>
                  </a:lnTo>
                  <a:lnTo>
                    <a:pt x="221" y="29653"/>
                  </a:lnTo>
                  <a:lnTo>
                    <a:pt x="163" y="28826"/>
                  </a:lnTo>
                  <a:lnTo>
                    <a:pt x="110" y="28011"/>
                  </a:lnTo>
                  <a:lnTo>
                    <a:pt x="64" y="27208"/>
                  </a:lnTo>
                  <a:lnTo>
                    <a:pt x="35" y="26417"/>
                  </a:lnTo>
                  <a:lnTo>
                    <a:pt x="12" y="25638"/>
                  </a:lnTo>
                  <a:lnTo>
                    <a:pt x="0" y="24859"/>
                  </a:lnTo>
                  <a:lnTo>
                    <a:pt x="0" y="24104"/>
                  </a:lnTo>
                  <a:lnTo>
                    <a:pt x="12" y="23349"/>
                  </a:lnTo>
                  <a:lnTo>
                    <a:pt x="35" y="22606"/>
                  </a:lnTo>
                  <a:lnTo>
                    <a:pt x="64" y="21874"/>
                  </a:lnTo>
                  <a:lnTo>
                    <a:pt x="105" y="21155"/>
                  </a:lnTo>
                  <a:lnTo>
                    <a:pt x="105" y="211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4"/>
            <p:cNvSpPr/>
            <p:nvPr/>
          </p:nvSpPr>
          <p:spPr>
            <a:xfrm>
              <a:off x="-1981250" y="-3614175"/>
              <a:ext cx="2078800" cy="1487800"/>
            </a:xfrm>
            <a:custGeom>
              <a:avLst/>
              <a:gdLst/>
              <a:ahLst/>
              <a:cxnLst/>
              <a:rect l="l" t="t" r="r" b="b"/>
              <a:pathLst>
                <a:path w="83152" h="59512" fill="none" extrusionOk="0">
                  <a:moveTo>
                    <a:pt x="41564" y="59511"/>
                  </a:moveTo>
                  <a:lnTo>
                    <a:pt x="41564" y="59511"/>
                  </a:lnTo>
                  <a:lnTo>
                    <a:pt x="40874" y="59092"/>
                  </a:lnTo>
                  <a:lnTo>
                    <a:pt x="40178" y="58660"/>
                  </a:lnTo>
                  <a:lnTo>
                    <a:pt x="39488" y="58217"/>
                  </a:lnTo>
                  <a:lnTo>
                    <a:pt x="38797" y="57773"/>
                  </a:lnTo>
                  <a:lnTo>
                    <a:pt x="38107" y="57306"/>
                  </a:lnTo>
                  <a:lnTo>
                    <a:pt x="37411" y="56838"/>
                  </a:lnTo>
                  <a:lnTo>
                    <a:pt x="36721" y="56359"/>
                  </a:lnTo>
                  <a:lnTo>
                    <a:pt x="36030" y="55867"/>
                  </a:lnTo>
                  <a:lnTo>
                    <a:pt x="35340" y="55376"/>
                  </a:lnTo>
                  <a:lnTo>
                    <a:pt x="34655" y="54860"/>
                  </a:lnTo>
                  <a:lnTo>
                    <a:pt x="33965" y="54345"/>
                  </a:lnTo>
                  <a:lnTo>
                    <a:pt x="33275" y="53818"/>
                  </a:lnTo>
                  <a:lnTo>
                    <a:pt x="32590" y="53278"/>
                  </a:lnTo>
                  <a:lnTo>
                    <a:pt x="31906" y="52739"/>
                  </a:lnTo>
                  <a:lnTo>
                    <a:pt x="31221" y="52176"/>
                  </a:lnTo>
                  <a:lnTo>
                    <a:pt x="30537" y="51612"/>
                  </a:lnTo>
                  <a:lnTo>
                    <a:pt x="29852" y="51037"/>
                  </a:lnTo>
                  <a:lnTo>
                    <a:pt x="29168" y="50462"/>
                  </a:lnTo>
                  <a:lnTo>
                    <a:pt x="28489" y="49874"/>
                  </a:lnTo>
                  <a:lnTo>
                    <a:pt x="27810" y="49263"/>
                  </a:lnTo>
                  <a:lnTo>
                    <a:pt x="27132" y="48664"/>
                  </a:lnTo>
                  <a:lnTo>
                    <a:pt x="26453" y="48041"/>
                  </a:lnTo>
                  <a:lnTo>
                    <a:pt x="25774" y="47417"/>
                  </a:lnTo>
                  <a:lnTo>
                    <a:pt x="25101" y="46782"/>
                  </a:lnTo>
                  <a:lnTo>
                    <a:pt x="24428" y="46135"/>
                  </a:lnTo>
                  <a:lnTo>
                    <a:pt x="23755" y="45487"/>
                  </a:lnTo>
                  <a:lnTo>
                    <a:pt x="23088" y="44828"/>
                  </a:lnTo>
                  <a:lnTo>
                    <a:pt x="22421" y="44157"/>
                  </a:lnTo>
                  <a:lnTo>
                    <a:pt x="21754" y="43474"/>
                  </a:lnTo>
                  <a:lnTo>
                    <a:pt x="21087" y="42791"/>
                  </a:lnTo>
                  <a:lnTo>
                    <a:pt x="20426" y="42095"/>
                  </a:lnTo>
                  <a:lnTo>
                    <a:pt x="19764" y="41400"/>
                  </a:lnTo>
                  <a:lnTo>
                    <a:pt x="19109" y="40693"/>
                  </a:lnTo>
                  <a:lnTo>
                    <a:pt x="18448" y="39974"/>
                  </a:lnTo>
                  <a:lnTo>
                    <a:pt x="17798" y="39243"/>
                  </a:lnTo>
                  <a:lnTo>
                    <a:pt x="17142" y="38512"/>
                  </a:lnTo>
                  <a:lnTo>
                    <a:pt x="16493" y="37769"/>
                  </a:lnTo>
                  <a:lnTo>
                    <a:pt x="15843" y="37025"/>
                  </a:lnTo>
                  <a:lnTo>
                    <a:pt x="15199" y="36270"/>
                  </a:lnTo>
                  <a:lnTo>
                    <a:pt x="14555" y="35503"/>
                  </a:lnTo>
                  <a:lnTo>
                    <a:pt x="13917" y="34736"/>
                  </a:lnTo>
                  <a:lnTo>
                    <a:pt x="13279" y="33957"/>
                  </a:lnTo>
                  <a:lnTo>
                    <a:pt x="12641" y="33178"/>
                  </a:lnTo>
                  <a:lnTo>
                    <a:pt x="12009" y="32375"/>
                  </a:lnTo>
                  <a:lnTo>
                    <a:pt x="11382" y="31584"/>
                  </a:lnTo>
                  <a:lnTo>
                    <a:pt x="10750" y="30769"/>
                  </a:lnTo>
                  <a:lnTo>
                    <a:pt x="10129" y="29966"/>
                  </a:lnTo>
                  <a:lnTo>
                    <a:pt x="9508" y="29139"/>
                  </a:lnTo>
                  <a:lnTo>
                    <a:pt x="8888" y="28312"/>
                  </a:lnTo>
                  <a:lnTo>
                    <a:pt x="8273" y="27473"/>
                  </a:lnTo>
                  <a:lnTo>
                    <a:pt x="7658" y="26634"/>
                  </a:lnTo>
                  <a:lnTo>
                    <a:pt x="7049" y="25795"/>
                  </a:lnTo>
                  <a:lnTo>
                    <a:pt x="6445" y="24932"/>
                  </a:lnTo>
                  <a:lnTo>
                    <a:pt x="5842" y="24081"/>
                  </a:lnTo>
                  <a:lnTo>
                    <a:pt x="5239" y="23206"/>
                  </a:lnTo>
                  <a:lnTo>
                    <a:pt x="4647" y="22331"/>
                  </a:lnTo>
                  <a:lnTo>
                    <a:pt x="4050" y="21456"/>
                  </a:lnTo>
                  <a:lnTo>
                    <a:pt x="3464" y="20569"/>
                  </a:lnTo>
                  <a:lnTo>
                    <a:pt x="2878" y="19682"/>
                  </a:lnTo>
                  <a:lnTo>
                    <a:pt x="2292" y="18783"/>
                  </a:lnTo>
                  <a:lnTo>
                    <a:pt x="1718" y="17872"/>
                  </a:lnTo>
                  <a:lnTo>
                    <a:pt x="1143" y="16961"/>
                  </a:lnTo>
                  <a:lnTo>
                    <a:pt x="569" y="16050"/>
                  </a:lnTo>
                  <a:lnTo>
                    <a:pt x="1" y="15127"/>
                  </a:lnTo>
                  <a:lnTo>
                    <a:pt x="1" y="15127"/>
                  </a:lnTo>
                  <a:lnTo>
                    <a:pt x="882" y="14360"/>
                  </a:lnTo>
                  <a:lnTo>
                    <a:pt x="1758" y="13581"/>
                  </a:lnTo>
                  <a:lnTo>
                    <a:pt x="2623" y="12778"/>
                  </a:lnTo>
                  <a:lnTo>
                    <a:pt x="3481" y="11963"/>
                  </a:lnTo>
                  <a:lnTo>
                    <a:pt x="4328" y="11112"/>
                  </a:lnTo>
                  <a:lnTo>
                    <a:pt x="4752" y="10680"/>
                  </a:lnTo>
                  <a:lnTo>
                    <a:pt x="5169" y="10249"/>
                  </a:lnTo>
                  <a:lnTo>
                    <a:pt x="5587" y="9805"/>
                  </a:lnTo>
                  <a:lnTo>
                    <a:pt x="5999" y="9362"/>
                  </a:lnTo>
                  <a:lnTo>
                    <a:pt x="6411" y="8906"/>
                  </a:lnTo>
                  <a:lnTo>
                    <a:pt x="6822" y="8439"/>
                  </a:lnTo>
                  <a:lnTo>
                    <a:pt x="7223" y="7972"/>
                  </a:lnTo>
                  <a:lnTo>
                    <a:pt x="7629" y="7504"/>
                  </a:lnTo>
                  <a:lnTo>
                    <a:pt x="8029" y="7013"/>
                  </a:lnTo>
                  <a:lnTo>
                    <a:pt x="8424" y="6521"/>
                  </a:lnTo>
                  <a:lnTo>
                    <a:pt x="8818" y="6030"/>
                  </a:lnTo>
                  <a:lnTo>
                    <a:pt x="9207" y="5526"/>
                  </a:lnTo>
                  <a:lnTo>
                    <a:pt x="9595" y="5011"/>
                  </a:lnTo>
                  <a:lnTo>
                    <a:pt x="9978" y="4496"/>
                  </a:lnTo>
                  <a:lnTo>
                    <a:pt x="10355" y="3968"/>
                  </a:lnTo>
                  <a:lnTo>
                    <a:pt x="10732" y="3429"/>
                  </a:lnTo>
                  <a:lnTo>
                    <a:pt x="11104" y="2890"/>
                  </a:lnTo>
                  <a:lnTo>
                    <a:pt x="11469" y="2338"/>
                  </a:lnTo>
                  <a:lnTo>
                    <a:pt x="11834" y="1775"/>
                  </a:lnTo>
                  <a:lnTo>
                    <a:pt x="12194" y="1199"/>
                  </a:lnTo>
                  <a:lnTo>
                    <a:pt x="12554" y="624"/>
                  </a:lnTo>
                  <a:lnTo>
                    <a:pt x="12908" y="37"/>
                  </a:lnTo>
                  <a:lnTo>
                    <a:pt x="12908" y="37"/>
                  </a:lnTo>
                  <a:lnTo>
                    <a:pt x="13337" y="948"/>
                  </a:lnTo>
                  <a:lnTo>
                    <a:pt x="13795" y="1883"/>
                  </a:lnTo>
                  <a:lnTo>
                    <a:pt x="14282" y="2842"/>
                  </a:lnTo>
                  <a:lnTo>
                    <a:pt x="14799" y="3824"/>
                  </a:lnTo>
                  <a:lnTo>
                    <a:pt x="15066" y="4316"/>
                  </a:lnTo>
                  <a:lnTo>
                    <a:pt x="15344" y="4819"/>
                  </a:lnTo>
                  <a:lnTo>
                    <a:pt x="15628" y="5323"/>
                  </a:lnTo>
                  <a:lnTo>
                    <a:pt x="15918" y="5826"/>
                  </a:lnTo>
                  <a:lnTo>
                    <a:pt x="16214" y="6329"/>
                  </a:lnTo>
                  <a:lnTo>
                    <a:pt x="16522" y="6845"/>
                  </a:lnTo>
                  <a:lnTo>
                    <a:pt x="16835" y="7360"/>
                  </a:lnTo>
                  <a:lnTo>
                    <a:pt x="17154" y="7864"/>
                  </a:lnTo>
                  <a:lnTo>
                    <a:pt x="17485" y="8379"/>
                  </a:lnTo>
                  <a:lnTo>
                    <a:pt x="17821" y="8894"/>
                  </a:lnTo>
                  <a:lnTo>
                    <a:pt x="18163" y="9398"/>
                  </a:lnTo>
                  <a:lnTo>
                    <a:pt x="18511" y="9913"/>
                  </a:lnTo>
                  <a:lnTo>
                    <a:pt x="18871" y="10429"/>
                  </a:lnTo>
                  <a:lnTo>
                    <a:pt x="19237" y="10932"/>
                  </a:lnTo>
                  <a:lnTo>
                    <a:pt x="19608" y="11435"/>
                  </a:lnTo>
                  <a:lnTo>
                    <a:pt x="19985" y="11939"/>
                  </a:lnTo>
                  <a:lnTo>
                    <a:pt x="20373" y="12442"/>
                  </a:lnTo>
                  <a:lnTo>
                    <a:pt x="20768" y="12934"/>
                  </a:lnTo>
                  <a:lnTo>
                    <a:pt x="21174" y="13425"/>
                  </a:lnTo>
                  <a:lnTo>
                    <a:pt x="21586" y="13905"/>
                  </a:lnTo>
                  <a:lnTo>
                    <a:pt x="22004" y="14396"/>
                  </a:lnTo>
                  <a:lnTo>
                    <a:pt x="22427" y="14863"/>
                  </a:lnTo>
                  <a:lnTo>
                    <a:pt x="22862" y="15331"/>
                  </a:lnTo>
                  <a:lnTo>
                    <a:pt x="23303" y="15798"/>
                  </a:lnTo>
                  <a:lnTo>
                    <a:pt x="23750" y="16254"/>
                  </a:lnTo>
                  <a:lnTo>
                    <a:pt x="24208" y="16697"/>
                  </a:lnTo>
                  <a:lnTo>
                    <a:pt x="24672" y="17141"/>
                  </a:lnTo>
                  <a:lnTo>
                    <a:pt x="25142" y="17572"/>
                  </a:lnTo>
                  <a:lnTo>
                    <a:pt x="25623" y="18004"/>
                  </a:lnTo>
                  <a:lnTo>
                    <a:pt x="26111" y="18411"/>
                  </a:lnTo>
                  <a:lnTo>
                    <a:pt x="26604" y="18819"/>
                  </a:lnTo>
                  <a:lnTo>
                    <a:pt x="27108" y="19214"/>
                  </a:lnTo>
                  <a:lnTo>
                    <a:pt x="27619" y="19598"/>
                  </a:lnTo>
                  <a:lnTo>
                    <a:pt x="28135" y="19969"/>
                  </a:lnTo>
                  <a:lnTo>
                    <a:pt x="28663" y="20329"/>
                  </a:lnTo>
                  <a:lnTo>
                    <a:pt x="29197" y="20677"/>
                  </a:lnTo>
                  <a:lnTo>
                    <a:pt x="29742" y="21012"/>
                  </a:lnTo>
                  <a:lnTo>
                    <a:pt x="30287" y="21336"/>
                  </a:lnTo>
                  <a:lnTo>
                    <a:pt x="30850" y="21647"/>
                  </a:lnTo>
                  <a:lnTo>
                    <a:pt x="31413" y="21947"/>
                  </a:lnTo>
                  <a:lnTo>
                    <a:pt x="31987" y="22223"/>
                  </a:lnTo>
                  <a:lnTo>
                    <a:pt x="32567" y="22487"/>
                  </a:lnTo>
                  <a:lnTo>
                    <a:pt x="33159" y="22738"/>
                  </a:lnTo>
                  <a:lnTo>
                    <a:pt x="33756" y="22978"/>
                  </a:lnTo>
                  <a:lnTo>
                    <a:pt x="34365" y="23194"/>
                  </a:lnTo>
                  <a:lnTo>
                    <a:pt x="34980" y="23397"/>
                  </a:lnTo>
                  <a:lnTo>
                    <a:pt x="35601" y="23589"/>
                  </a:lnTo>
                  <a:lnTo>
                    <a:pt x="36227" y="23757"/>
                  </a:lnTo>
                  <a:lnTo>
                    <a:pt x="36866" y="23901"/>
                  </a:lnTo>
                  <a:lnTo>
                    <a:pt x="37515" y="24033"/>
                  </a:lnTo>
                  <a:lnTo>
                    <a:pt x="38171" y="24153"/>
                  </a:lnTo>
                  <a:lnTo>
                    <a:pt x="38832" y="24236"/>
                  </a:lnTo>
                  <a:lnTo>
                    <a:pt x="39505" y="24320"/>
                  </a:lnTo>
                  <a:lnTo>
                    <a:pt x="40184" y="24368"/>
                  </a:lnTo>
                  <a:lnTo>
                    <a:pt x="40868" y="24404"/>
                  </a:lnTo>
                  <a:lnTo>
                    <a:pt x="41564" y="24416"/>
                  </a:lnTo>
                  <a:lnTo>
                    <a:pt x="41564" y="24416"/>
                  </a:lnTo>
                  <a:lnTo>
                    <a:pt x="42260" y="24404"/>
                  </a:lnTo>
                  <a:lnTo>
                    <a:pt x="42951" y="24368"/>
                  </a:lnTo>
                  <a:lnTo>
                    <a:pt x="43630" y="24320"/>
                  </a:lnTo>
                  <a:lnTo>
                    <a:pt x="44302" y="24236"/>
                  </a:lnTo>
                  <a:lnTo>
                    <a:pt x="44964" y="24153"/>
                  </a:lnTo>
                  <a:lnTo>
                    <a:pt x="45619" y="24033"/>
                  </a:lnTo>
                  <a:lnTo>
                    <a:pt x="46269" y="23901"/>
                  </a:lnTo>
                  <a:lnTo>
                    <a:pt x="46907" y="23757"/>
                  </a:lnTo>
                  <a:lnTo>
                    <a:pt x="47539" y="23589"/>
                  </a:lnTo>
                  <a:lnTo>
                    <a:pt x="48160" y="23397"/>
                  </a:lnTo>
                  <a:lnTo>
                    <a:pt x="48775" y="23194"/>
                  </a:lnTo>
                  <a:lnTo>
                    <a:pt x="49378" y="22978"/>
                  </a:lnTo>
                  <a:lnTo>
                    <a:pt x="49982" y="22738"/>
                  </a:lnTo>
                  <a:lnTo>
                    <a:pt x="50567" y="22487"/>
                  </a:lnTo>
                  <a:lnTo>
                    <a:pt x="51153" y="22223"/>
                  </a:lnTo>
                  <a:lnTo>
                    <a:pt x="51728" y="21935"/>
                  </a:lnTo>
                  <a:lnTo>
                    <a:pt x="52296" y="21636"/>
                  </a:lnTo>
                  <a:lnTo>
                    <a:pt x="52853" y="21324"/>
                  </a:lnTo>
                  <a:lnTo>
                    <a:pt x="53404" y="21000"/>
                  </a:lnTo>
                  <a:lnTo>
                    <a:pt x="53944" y="20665"/>
                  </a:lnTo>
                  <a:lnTo>
                    <a:pt x="54483" y="20317"/>
                  </a:lnTo>
                  <a:lnTo>
                    <a:pt x="55011" y="19957"/>
                  </a:lnTo>
                  <a:lnTo>
                    <a:pt x="55527" y="19586"/>
                  </a:lnTo>
                  <a:lnTo>
                    <a:pt x="56038" y="19202"/>
                  </a:lnTo>
                  <a:lnTo>
                    <a:pt x="56542" y="18807"/>
                  </a:lnTo>
                  <a:lnTo>
                    <a:pt x="57036" y="18399"/>
                  </a:lnTo>
                  <a:lnTo>
                    <a:pt x="57523" y="17980"/>
                  </a:lnTo>
                  <a:lnTo>
                    <a:pt x="58004" y="17560"/>
                  </a:lnTo>
                  <a:lnTo>
                    <a:pt x="58480" y="17129"/>
                  </a:lnTo>
                  <a:lnTo>
                    <a:pt x="58944" y="16685"/>
                  </a:lnTo>
                  <a:lnTo>
                    <a:pt x="59397" y="16230"/>
                  </a:lnTo>
                  <a:lnTo>
                    <a:pt x="59849" y="15774"/>
                  </a:lnTo>
                  <a:lnTo>
                    <a:pt x="60290" y="15307"/>
                  </a:lnTo>
                  <a:lnTo>
                    <a:pt x="60725" y="14839"/>
                  </a:lnTo>
                  <a:lnTo>
                    <a:pt x="61148" y="14360"/>
                  </a:lnTo>
                  <a:lnTo>
                    <a:pt x="61566" y="13881"/>
                  </a:lnTo>
                  <a:lnTo>
                    <a:pt x="61978" y="13401"/>
                  </a:lnTo>
                  <a:lnTo>
                    <a:pt x="62378" y="12910"/>
                  </a:lnTo>
                  <a:lnTo>
                    <a:pt x="62778" y="12406"/>
                  </a:lnTo>
                  <a:lnTo>
                    <a:pt x="63167" y="11903"/>
                  </a:lnTo>
                  <a:lnTo>
                    <a:pt x="63544" y="11400"/>
                  </a:lnTo>
                  <a:lnTo>
                    <a:pt x="63915" y="10896"/>
                  </a:lnTo>
                  <a:lnTo>
                    <a:pt x="64281" y="10393"/>
                  </a:lnTo>
                  <a:lnTo>
                    <a:pt x="64641" y="9877"/>
                  </a:lnTo>
                  <a:lnTo>
                    <a:pt x="64989" y="9374"/>
                  </a:lnTo>
                  <a:lnTo>
                    <a:pt x="65331" y="8859"/>
                  </a:lnTo>
                  <a:lnTo>
                    <a:pt x="65667" y="8343"/>
                  </a:lnTo>
                  <a:lnTo>
                    <a:pt x="65998" y="7828"/>
                  </a:lnTo>
                  <a:lnTo>
                    <a:pt x="66317" y="7312"/>
                  </a:lnTo>
                  <a:lnTo>
                    <a:pt x="66630" y="6809"/>
                  </a:lnTo>
                  <a:lnTo>
                    <a:pt x="66938" y="6294"/>
                  </a:lnTo>
                  <a:lnTo>
                    <a:pt x="67234" y="5790"/>
                  </a:lnTo>
                  <a:lnTo>
                    <a:pt x="67524" y="5287"/>
                  </a:lnTo>
                  <a:lnTo>
                    <a:pt x="67808" y="4783"/>
                  </a:lnTo>
                  <a:lnTo>
                    <a:pt x="68086" y="4280"/>
                  </a:lnTo>
                  <a:lnTo>
                    <a:pt x="68353" y="3776"/>
                  </a:lnTo>
                  <a:lnTo>
                    <a:pt x="68869" y="2806"/>
                  </a:lnTo>
                  <a:lnTo>
                    <a:pt x="69357" y="1847"/>
                  </a:lnTo>
                  <a:lnTo>
                    <a:pt x="69815" y="900"/>
                  </a:lnTo>
                  <a:lnTo>
                    <a:pt x="70244" y="1"/>
                  </a:lnTo>
                  <a:lnTo>
                    <a:pt x="70244" y="1"/>
                  </a:lnTo>
                  <a:lnTo>
                    <a:pt x="70598" y="588"/>
                  </a:lnTo>
                  <a:lnTo>
                    <a:pt x="70952" y="1164"/>
                  </a:lnTo>
                  <a:lnTo>
                    <a:pt x="71312" y="1739"/>
                  </a:lnTo>
                  <a:lnTo>
                    <a:pt x="71677" y="2290"/>
                  </a:lnTo>
                  <a:lnTo>
                    <a:pt x="72048" y="2842"/>
                  </a:lnTo>
                  <a:lnTo>
                    <a:pt x="72420" y="3393"/>
                  </a:lnTo>
                  <a:lnTo>
                    <a:pt x="72797" y="3920"/>
                  </a:lnTo>
                  <a:lnTo>
                    <a:pt x="73174" y="4460"/>
                  </a:lnTo>
                  <a:lnTo>
                    <a:pt x="73557" y="4975"/>
                  </a:lnTo>
                  <a:lnTo>
                    <a:pt x="73945" y="5490"/>
                  </a:lnTo>
                  <a:lnTo>
                    <a:pt x="74334" y="5994"/>
                  </a:lnTo>
                  <a:lnTo>
                    <a:pt x="74728" y="6485"/>
                  </a:lnTo>
                  <a:lnTo>
                    <a:pt x="75123" y="6977"/>
                  </a:lnTo>
                  <a:lnTo>
                    <a:pt x="75523" y="7456"/>
                  </a:lnTo>
                  <a:lnTo>
                    <a:pt x="75929" y="7936"/>
                  </a:lnTo>
                  <a:lnTo>
                    <a:pt x="76335" y="8403"/>
                  </a:lnTo>
                  <a:lnTo>
                    <a:pt x="76741" y="8859"/>
                  </a:lnTo>
                  <a:lnTo>
                    <a:pt x="77153" y="9314"/>
                  </a:lnTo>
                  <a:lnTo>
                    <a:pt x="77565" y="9769"/>
                  </a:lnTo>
                  <a:lnTo>
                    <a:pt x="77983" y="10213"/>
                  </a:lnTo>
                  <a:lnTo>
                    <a:pt x="78400" y="10644"/>
                  </a:lnTo>
                  <a:lnTo>
                    <a:pt x="78824" y="11076"/>
                  </a:lnTo>
                  <a:lnTo>
                    <a:pt x="79671" y="11915"/>
                  </a:lnTo>
                  <a:lnTo>
                    <a:pt x="80529" y="12742"/>
                  </a:lnTo>
                  <a:lnTo>
                    <a:pt x="81400" y="13545"/>
                  </a:lnTo>
                  <a:lnTo>
                    <a:pt x="82270" y="14324"/>
                  </a:lnTo>
                  <a:lnTo>
                    <a:pt x="83151" y="15079"/>
                  </a:lnTo>
                  <a:lnTo>
                    <a:pt x="83151" y="15079"/>
                  </a:lnTo>
                  <a:lnTo>
                    <a:pt x="82583" y="16002"/>
                  </a:lnTo>
                  <a:lnTo>
                    <a:pt x="82014" y="16925"/>
                  </a:lnTo>
                  <a:lnTo>
                    <a:pt x="81440" y="17836"/>
                  </a:lnTo>
                  <a:lnTo>
                    <a:pt x="80860" y="18735"/>
                  </a:lnTo>
                  <a:lnTo>
                    <a:pt x="80274" y="19634"/>
                  </a:lnTo>
                  <a:lnTo>
                    <a:pt x="79688" y="20533"/>
                  </a:lnTo>
                  <a:lnTo>
                    <a:pt x="79102" y="21420"/>
                  </a:lnTo>
                  <a:lnTo>
                    <a:pt x="78511" y="22295"/>
                  </a:lnTo>
                  <a:lnTo>
                    <a:pt x="77913" y="23170"/>
                  </a:lnTo>
                  <a:lnTo>
                    <a:pt x="77310" y="24045"/>
                  </a:lnTo>
                  <a:lnTo>
                    <a:pt x="76707" y="24908"/>
                  </a:lnTo>
                  <a:lnTo>
                    <a:pt x="76103" y="25759"/>
                  </a:lnTo>
                  <a:lnTo>
                    <a:pt x="75494" y="26610"/>
                  </a:lnTo>
                  <a:lnTo>
                    <a:pt x="74879" y="27449"/>
                  </a:lnTo>
                  <a:lnTo>
                    <a:pt x="74264" y="28288"/>
                  </a:lnTo>
                  <a:lnTo>
                    <a:pt x="73644" y="29115"/>
                  </a:lnTo>
                  <a:lnTo>
                    <a:pt x="73023" y="29930"/>
                  </a:lnTo>
                  <a:lnTo>
                    <a:pt x="72396" y="30745"/>
                  </a:lnTo>
                  <a:lnTo>
                    <a:pt x="71770" y="31560"/>
                  </a:lnTo>
                  <a:lnTo>
                    <a:pt x="71138" y="32351"/>
                  </a:lnTo>
                  <a:lnTo>
                    <a:pt x="70505" y="33154"/>
                  </a:lnTo>
                  <a:lnTo>
                    <a:pt x="69873" y="33933"/>
                  </a:lnTo>
                  <a:lnTo>
                    <a:pt x="69229" y="34712"/>
                  </a:lnTo>
                  <a:lnTo>
                    <a:pt x="68591" y="35479"/>
                  </a:lnTo>
                  <a:lnTo>
                    <a:pt x="67947" y="36246"/>
                  </a:lnTo>
                  <a:lnTo>
                    <a:pt x="67303" y="37001"/>
                  </a:lnTo>
                  <a:lnTo>
                    <a:pt x="66654" y="37757"/>
                  </a:lnTo>
                  <a:lnTo>
                    <a:pt x="66004" y="38500"/>
                  </a:lnTo>
                  <a:lnTo>
                    <a:pt x="65348" y="39231"/>
                  </a:lnTo>
                  <a:lnTo>
                    <a:pt x="64693" y="39950"/>
                  </a:lnTo>
                  <a:lnTo>
                    <a:pt x="64037" y="40669"/>
                  </a:lnTo>
                  <a:lnTo>
                    <a:pt x="63376" y="41376"/>
                  </a:lnTo>
                  <a:lnTo>
                    <a:pt x="62715" y="42083"/>
                  </a:lnTo>
                  <a:lnTo>
                    <a:pt x="62053" y="42779"/>
                  </a:lnTo>
                  <a:lnTo>
                    <a:pt x="61392" y="43462"/>
                  </a:lnTo>
                  <a:lnTo>
                    <a:pt x="60725" y="44145"/>
                  </a:lnTo>
                  <a:lnTo>
                    <a:pt x="60052" y="44816"/>
                  </a:lnTo>
                  <a:lnTo>
                    <a:pt x="59385" y="45476"/>
                  </a:lnTo>
                  <a:lnTo>
                    <a:pt x="58712" y="46123"/>
                  </a:lnTo>
                  <a:lnTo>
                    <a:pt x="58039" y="46770"/>
                  </a:lnTo>
                  <a:lnTo>
                    <a:pt x="57366" y="47405"/>
                  </a:lnTo>
                  <a:lnTo>
                    <a:pt x="56687" y="48029"/>
                  </a:lnTo>
                  <a:lnTo>
                    <a:pt x="56009" y="48652"/>
                  </a:lnTo>
                  <a:lnTo>
                    <a:pt x="55330" y="49263"/>
                  </a:lnTo>
                  <a:lnTo>
                    <a:pt x="54651" y="49862"/>
                  </a:lnTo>
                  <a:lnTo>
                    <a:pt x="53967" y="50450"/>
                  </a:lnTo>
                  <a:lnTo>
                    <a:pt x="53288" y="51037"/>
                  </a:lnTo>
                  <a:lnTo>
                    <a:pt x="52604" y="51612"/>
                  </a:lnTo>
                  <a:lnTo>
                    <a:pt x="51919" y="52176"/>
                  </a:lnTo>
                  <a:lnTo>
                    <a:pt x="51235" y="52727"/>
                  </a:lnTo>
                  <a:lnTo>
                    <a:pt x="50544" y="53278"/>
                  </a:lnTo>
                  <a:lnTo>
                    <a:pt x="49860" y="53818"/>
                  </a:lnTo>
                  <a:lnTo>
                    <a:pt x="49169" y="54345"/>
                  </a:lnTo>
                  <a:lnTo>
                    <a:pt x="48479" y="54860"/>
                  </a:lnTo>
                  <a:lnTo>
                    <a:pt x="47789" y="55364"/>
                  </a:lnTo>
                  <a:lnTo>
                    <a:pt x="47098" y="55867"/>
                  </a:lnTo>
                  <a:lnTo>
                    <a:pt x="46408" y="56359"/>
                  </a:lnTo>
                  <a:lnTo>
                    <a:pt x="45718" y="56838"/>
                  </a:lnTo>
                  <a:lnTo>
                    <a:pt x="45028" y="57306"/>
                  </a:lnTo>
                  <a:lnTo>
                    <a:pt x="44337" y="57773"/>
                  </a:lnTo>
                  <a:lnTo>
                    <a:pt x="43641" y="58217"/>
                  </a:lnTo>
                  <a:lnTo>
                    <a:pt x="42951" y="58660"/>
                  </a:lnTo>
                  <a:lnTo>
                    <a:pt x="42255" y="59092"/>
                  </a:lnTo>
                  <a:lnTo>
                    <a:pt x="41564" y="59511"/>
                  </a:lnTo>
                  <a:lnTo>
                    <a:pt x="41564" y="595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4"/>
            <p:cNvSpPr/>
            <p:nvPr/>
          </p:nvSpPr>
          <p:spPr>
            <a:xfrm>
              <a:off x="-281275" y="-5578650"/>
              <a:ext cx="969650" cy="2029225"/>
            </a:xfrm>
            <a:custGeom>
              <a:avLst/>
              <a:gdLst/>
              <a:ahLst/>
              <a:cxnLst/>
              <a:rect l="l" t="t" r="r" b="b"/>
              <a:pathLst>
                <a:path w="38786" h="81169" fill="none" extrusionOk="0">
                  <a:moveTo>
                    <a:pt x="22143" y="81169"/>
                  </a:moveTo>
                  <a:lnTo>
                    <a:pt x="22143" y="81169"/>
                  </a:lnTo>
                  <a:lnTo>
                    <a:pt x="21499" y="80665"/>
                  </a:lnTo>
                  <a:lnTo>
                    <a:pt x="20855" y="80174"/>
                  </a:lnTo>
                  <a:lnTo>
                    <a:pt x="20228" y="79671"/>
                  </a:lnTo>
                  <a:lnTo>
                    <a:pt x="19608" y="79155"/>
                  </a:lnTo>
                  <a:lnTo>
                    <a:pt x="18998" y="78652"/>
                  </a:lnTo>
                  <a:lnTo>
                    <a:pt x="18395" y="78148"/>
                  </a:lnTo>
                  <a:lnTo>
                    <a:pt x="17803" y="77633"/>
                  </a:lnTo>
                  <a:lnTo>
                    <a:pt x="17223" y="77118"/>
                  </a:lnTo>
                  <a:lnTo>
                    <a:pt x="16649" y="76602"/>
                  </a:lnTo>
                  <a:lnTo>
                    <a:pt x="16086" y="76087"/>
                  </a:lnTo>
                  <a:lnTo>
                    <a:pt x="15529" y="75559"/>
                  </a:lnTo>
                  <a:lnTo>
                    <a:pt x="14990" y="75032"/>
                  </a:lnTo>
                  <a:lnTo>
                    <a:pt x="14456" y="74505"/>
                  </a:lnTo>
                  <a:lnTo>
                    <a:pt x="13928" y="73965"/>
                  </a:lnTo>
                  <a:lnTo>
                    <a:pt x="13412" y="73414"/>
                  </a:lnTo>
                  <a:lnTo>
                    <a:pt x="12907" y="72875"/>
                  </a:lnTo>
                  <a:lnTo>
                    <a:pt x="12414" y="72323"/>
                  </a:lnTo>
                  <a:lnTo>
                    <a:pt x="11927" y="71760"/>
                  </a:lnTo>
                  <a:lnTo>
                    <a:pt x="11451" y="71197"/>
                  </a:lnTo>
                  <a:lnTo>
                    <a:pt x="10982" y="70621"/>
                  </a:lnTo>
                  <a:lnTo>
                    <a:pt x="10523" y="70046"/>
                  </a:lnTo>
                  <a:lnTo>
                    <a:pt x="10077" y="69459"/>
                  </a:lnTo>
                  <a:lnTo>
                    <a:pt x="9642" y="68859"/>
                  </a:lnTo>
                  <a:lnTo>
                    <a:pt x="9212" y="68260"/>
                  </a:lnTo>
                  <a:lnTo>
                    <a:pt x="8789" y="67649"/>
                  </a:lnTo>
                  <a:lnTo>
                    <a:pt x="8383" y="67037"/>
                  </a:lnTo>
                  <a:lnTo>
                    <a:pt x="7982" y="66414"/>
                  </a:lnTo>
                  <a:lnTo>
                    <a:pt x="7594" y="65767"/>
                  </a:lnTo>
                  <a:lnTo>
                    <a:pt x="7211" y="65132"/>
                  </a:lnTo>
                  <a:lnTo>
                    <a:pt x="6840" y="64472"/>
                  </a:lnTo>
                  <a:lnTo>
                    <a:pt x="6480" y="63813"/>
                  </a:lnTo>
                  <a:lnTo>
                    <a:pt x="6126" y="63130"/>
                  </a:lnTo>
                  <a:lnTo>
                    <a:pt x="5784" y="62447"/>
                  </a:lnTo>
                  <a:lnTo>
                    <a:pt x="5453" y="61752"/>
                  </a:lnTo>
                  <a:lnTo>
                    <a:pt x="5128" y="61044"/>
                  </a:lnTo>
                  <a:lnTo>
                    <a:pt x="4821" y="60325"/>
                  </a:lnTo>
                  <a:lnTo>
                    <a:pt x="4513" y="59594"/>
                  </a:lnTo>
                  <a:lnTo>
                    <a:pt x="4223" y="58851"/>
                  </a:lnTo>
                  <a:lnTo>
                    <a:pt x="3939" y="58096"/>
                  </a:lnTo>
                  <a:lnTo>
                    <a:pt x="3667" y="57317"/>
                  </a:lnTo>
                  <a:lnTo>
                    <a:pt x="3400" y="56538"/>
                  </a:lnTo>
                  <a:lnTo>
                    <a:pt x="3144" y="55747"/>
                  </a:lnTo>
                  <a:lnTo>
                    <a:pt x="2901" y="54932"/>
                  </a:lnTo>
                  <a:lnTo>
                    <a:pt x="2663" y="54117"/>
                  </a:lnTo>
                  <a:lnTo>
                    <a:pt x="2437" y="53278"/>
                  </a:lnTo>
                  <a:lnTo>
                    <a:pt x="2222" y="52427"/>
                  </a:lnTo>
                  <a:lnTo>
                    <a:pt x="2019" y="51552"/>
                  </a:lnTo>
                  <a:lnTo>
                    <a:pt x="1822" y="50677"/>
                  </a:lnTo>
                  <a:lnTo>
                    <a:pt x="1630" y="49778"/>
                  </a:lnTo>
                  <a:lnTo>
                    <a:pt x="1456" y="48855"/>
                  </a:lnTo>
                  <a:lnTo>
                    <a:pt x="1288" y="47932"/>
                  </a:lnTo>
                  <a:lnTo>
                    <a:pt x="1132" y="46985"/>
                  </a:lnTo>
                  <a:lnTo>
                    <a:pt x="981" y="46014"/>
                  </a:lnTo>
                  <a:lnTo>
                    <a:pt x="847" y="45031"/>
                  </a:lnTo>
                  <a:lnTo>
                    <a:pt x="720" y="44036"/>
                  </a:lnTo>
                  <a:lnTo>
                    <a:pt x="598" y="43018"/>
                  </a:lnTo>
                  <a:lnTo>
                    <a:pt x="488" y="41987"/>
                  </a:lnTo>
                  <a:lnTo>
                    <a:pt x="389" y="40932"/>
                  </a:lnTo>
                  <a:lnTo>
                    <a:pt x="302" y="39865"/>
                  </a:lnTo>
                  <a:lnTo>
                    <a:pt x="221" y="38763"/>
                  </a:lnTo>
                  <a:lnTo>
                    <a:pt x="151" y="37660"/>
                  </a:lnTo>
                  <a:lnTo>
                    <a:pt x="93" y="36533"/>
                  </a:lnTo>
                  <a:lnTo>
                    <a:pt x="41" y="35383"/>
                  </a:lnTo>
                  <a:lnTo>
                    <a:pt x="0" y="34208"/>
                  </a:lnTo>
                  <a:lnTo>
                    <a:pt x="0" y="34208"/>
                  </a:lnTo>
                  <a:lnTo>
                    <a:pt x="540" y="33549"/>
                  </a:lnTo>
                  <a:lnTo>
                    <a:pt x="1073" y="32878"/>
                  </a:lnTo>
                  <a:lnTo>
                    <a:pt x="1607" y="32206"/>
                  </a:lnTo>
                  <a:lnTo>
                    <a:pt x="2141" y="31511"/>
                  </a:lnTo>
                  <a:lnTo>
                    <a:pt x="2669" y="30804"/>
                  </a:lnTo>
                  <a:lnTo>
                    <a:pt x="3197" y="30073"/>
                  </a:lnTo>
                  <a:lnTo>
                    <a:pt x="3719" y="29342"/>
                  </a:lnTo>
                  <a:lnTo>
                    <a:pt x="4241" y="28599"/>
                  </a:lnTo>
                  <a:lnTo>
                    <a:pt x="4757" y="27831"/>
                  </a:lnTo>
                  <a:lnTo>
                    <a:pt x="5273" y="27064"/>
                  </a:lnTo>
                  <a:lnTo>
                    <a:pt x="5784" y="26273"/>
                  </a:lnTo>
                  <a:lnTo>
                    <a:pt x="6294" y="25470"/>
                  </a:lnTo>
                  <a:lnTo>
                    <a:pt x="6805" y="24655"/>
                  </a:lnTo>
                  <a:lnTo>
                    <a:pt x="7310" y="23828"/>
                  </a:lnTo>
                  <a:lnTo>
                    <a:pt x="7808" y="22989"/>
                  </a:lnTo>
                  <a:lnTo>
                    <a:pt x="8307" y="22138"/>
                  </a:lnTo>
                  <a:lnTo>
                    <a:pt x="8806" y="21275"/>
                  </a:lnTo>
                  <a:lnTo>
                    <a:pt x="9299" y="20400"/>
                  </a:lnTo>
                  <a:lnTo>
                    <a:pt x="9787" y="19513"/>
                  </a:lnTo>
                  <a:lnTo>
                    <a:pt x="10274" y="18602"/>
                  </a:lnTo>
                  <a:lnTo>
                    <a:pt x="10761" y="17691"/>
                  </a:lnTo>
                  <a:lnTo>
                    <a:pt x="11243" y="16768"/>
                  </a:lnTo>
                  <a:lnTo>
                    <a:pt x="11718" y="15822"/>
                  </a:lnTo>
                  <a:lnTo>
                    <a:pt x="12194" y="14875"/>
                  </a:lnTo>
                  <a:lnTo>
                    <a:pt x="12664" y="13904"/>
                  </a:lnTo>
                  <a:lnTo>
                    <a:pt x="13134" y="12921"/>
                  </a:lnTo>
                  <a:lnTo>
                    <a:pt x="13598" y="11938"/>
                  </a:lnTo>
                  <a:lnTo>
                    <a:pt x="14062" y="10931"/>
                  </a:lnTo>
                  <a:lnTo>
                    <a:pt x="14520" y="9913"/>
                  </a:lnTo>
                  <a:lnTo>
                    <a:pt x="14973" y="8882"/>
                  </a:lnTo>
                  <a:lnTo>
                    <a:pt x="15425" y="7839"/>
                  </a:lnTo>
                  <a:lnTo>
                    <a:pt x="15878" y="6796"/>
                  </a:lnTo>
                  <a:lnTo>
                    <a:pt x="15878" y="6796"/>
                  </a:lnTo>
                  <a:lnTo>
                    <a:pt x="16220" y="5957"/>
                  </a:lnTo>
                  <a:lnTo>
                    <a:pt x="16568" y="5130"/>
                  </a:lnTo>
                  <a:lnTo>
                    <a:pt x="16904" y="4291"/>
                  </a:lnTo>
                  <a:lnTo>
                    <a:pt x="17247" y="3440"/>
                  </a:lnTo>
                  <a:lnTo>
                    <a:pt x="17577" y="2589"/>
                  </a:lnTo>
                  <a:lnTo>
                    <a:pt x="17914" y="1738"/>
                  </a:lnTo>
                  <a:lnTo>
                    <a:pt x="18244" y="875"/>
                  </a:lnTo>
                  <a:lnTo>
                    <a:pt x="18569" y="0"/>
                  </a:lnTo>
                  <a:lnTo>
                    <a:pt x="18569" y="0"/>
                  </a:lnTo>
                  <a:lnTo>
                    <a:pt x="19416" y="60"/>
                  </a:lnTo>
                  <a:lnTo>
                    <a:pt x="20263" y="144"/>
                  </a:lnTo>
                  <a:lnTo>
                    <a:pt x="21116" y="252"/>
                  </a:lnTo>
                  <a:lnTo>
                    <a:pt x="21969" y="384"/>
                  </a:lnTo>
                  <a:lnTo>
                    <a:pt x="22398" y="468"/>
                  </a:lnTo>
                  <a:lnTo>
                    <a:pt x="22821" y="552"/>
                  </a:lnTo>
                  <a:lnTo>
                    <a:pt x="23245" y="647"/>
                  </a:lnTo>
                  <a:lnTo>
                    <a:pt x="23674" y="743"/>
                  </a:lnTo>
                  <a:lnTo>
                    <a:pt x="24092" y="851"/>
                  </a:lnTo>
                  <a:lnTo>
                    <a:pt x="24515" y="971"/>
                  </a:lnTo>
                  <a:lnTo>
                    <a:pt x="24933" y="1091"/>
                  </a:lnTo>
                  <a:lnTo>
                    <a:pt x="25350" y="1235"/>
                  </a:lnTo>
                  <a:lnTo>
                    <a:pt x="25768" y="1367"/>
                  </a:lnTo>
                  <a:lnTo>
                    <a:pt x="26180" y="1522"/>
                  </a:lnTo>
                  <a:lnTo>
                    <a:pt x="26592" y="1678"/>
                  </a:lnTo>
                  <a:lnTo>
                    <a:pt x="26998" y="1846"/>
                  </a:lnTo>
                  <a:lnTo>
                    <a:pt x="27404" y="2026"/>
                  </a:lnTo>
                  <a:lnTo>
                    <a:pt x="27804" y="2218"/>
                  </a:lnTo>
                  <a:lnTo>
                    <a:pt x="28205" y="2409"/>
                  </a:lnTo>
                  <a:lnTo>
                    <a:pt x="28599" y="2613"/>
                  </a:lnTo>
                  <a:lnTo>
                    <a:pt x="28988" y="2829"/>
                  </a:lnTo>
                  <a:lnTo>
                    <a:pt x="29376" y="3057"/>
                  </a:lnTo>
                  <a:lnTo>
                    <a:pt x="29753" y="3296"/>
                  </a:lnTo>
                  <a:lnTo>
                    <a:pt x="30130" y="3548"/>
                  </a:lnTo>
                  <a:lnTo>
                    <a:pt x="30508" y="3812"/>
                  </a:lnTo>
                  <a:lnTo>
                    <a:pt x="30873" y="4075"/>
                  </a:lnTo>
                  <a:lnTo>
                    <a:pt x="31233" y="4363"/>
                  </a:lnTo>
                  <a:lnTo>
                    <a:pt x="31592" y="4651"/>
                  </a:lnTo>
                  <a:lnTo>
                    <a:pt x="31940" y="4950"/>
                  </a:lnTo>
                  <a:lnTo>
                    <a:pt x="32283" y="5274"/>
                  </a:lnTo>
                  <a:lnTo>
                    <a:pt x="32625" y="5598"/>
                  </a:lnTo>
                  <a:lnTo>
                    <a:pt x="32956" y="5933"/>
                  </a:lnTo>
                  <a:lnTo>
                    <a:pt x="33280" y="6293"/>
                  </a:lnTo>
                  <a:lnTo>
                    <a:pt x="33599" y="6652"/>
                  </a:lnTo>
                  <a:lnTo>
                    <a:pt x="33907" y="7036"/>
                  </a:lnTo>
                  <a:lnTo>
                    <a:pt x="34209" y="7419"/>
                  </a:lnTo>
                  <a:lnTo>
                    <a:pt x="34504" y="7827"/>
                  </a:lnTo>
                  <a:lnTo>
                    <a:pt x="34794" y="8246"/>
                  </a:lnTo>
                  <a:lnTo>
                    <a:pt x="35073" y="8678"/>
                  </a:lnTo>
                  <a:lnTo>
                    <a:pt x="35346" y="9121"/>
                  </a:lnTo>
                  <a:lnTo>
                    <a:pt x="35607" y="9577"/>
                  </a:lnTo>
                  <a:lnTo>
                    <a:pt x="35862" y="10044"/>
                  </a:lnTo>
                  <a:lnTo>
                    <a:pt x="36111" y="10536"/>
                  </a:lnTo>
                  <a:lnTo>
                    <a:pt x="36343" y="11039"/>
                  </a:lnTo>
                  <a:lnTo>
                    <a:pt x="36570" y="11555"/>
                  </a:lnTo>
                  <a:lnTo>
                    <a:pt x="36790" y="12082"/>
                  </a:lnTo>
                  <a:lnTo>
                    <a:pt x="36993" y="12621"/>
                  </a:lnTo>
                  <a:lnTo>
                    <a:pt x="37190" y="13185"/>
                  </a:lnTo>
                  <a:lnTo>
                    <a:pt x="37376" y="13760"/>
                  </a:lnTo>
                  <a:lnTo>
                    <a:pt x="37556" y="14347"/>
                  </a:lnTo>
                  <a:lnTo>
                    <a:pt x="37718" y="14959"/>
                  </a:lnTo>
                  <a:lnTo>
                    <a:pt x="37875" y="15582"/>
                  </a:lnTo>
                  <a:lnTo>
                    <a:pt x="38014" y="16217"/>
                  </a:lnTo>
                  <a:lnTo>
                    <a:pt x="38147" y="16876"/>
                  </a:lnTo>
                  <a:lnTo>
                    <a:pt x="38205" y="17212"/>
                  </a:lnTo>
                  <a:lnTo>
                    <a:pt x="38263" y="17548"/>
                  </a:lnTo>
                  <a:lnTo>
                    <a:pt x="38321" y="17883"/>
                  </a:lnTo>
                  <a:lnTo>
                    <a:pt x="38374" y="18231"/>
                  </a:lnTo>
                  <a:lnTo>
                    <a:pt x="38420" y="18590"/>
                  </a:lnTo>
                  <a:lnTo>
                    <a:pt x="38466" y="18938"/>
                  </a:lnTo>
                  <a:lnTo>
                    <a:pt x="38513" y="19297"/>
                  </a:lnTo>
                  <a:lnTo>
                    <a:pt x="38553" y="19657"/>
                  </a:lnTo>
                  <a:lnTo>
                    <a:pt x="38588" y="20029"/>
                  </a:lnTo>
                  <a:lnTo>
                    <a:pt x="38623" y="20400"/>
                  </a:lnTo>
                  <a:lnTo>
                    <a:pt x="38652" y="20772"/>
                  </a:lnTo>
                  <a:lnTo>
                    <a:pt x="38681" y="21155"/>
                  </a:lnTo>
                  <a:lnTo>
                    <a:pt x="38681" y="21155"/>
                  </a:lnTo>
                  <a:lnTo>
                    <a:pt x="38722" y="21874"/>
                  </a:lnTo>
                  <a:lnTo>
                    <a:pt x="38751" y="22606"/>
                  </a:lnTo>
                  <a:lnTo>
                    <a:pt x="38774" y="23349"/>
                  </a:lnTo>
                  <a:lnTo>
                    <a:pt x="38785" y="24104"/>
                  </a:lnTo>
                  <a:lnTo>
                    <a:pt x="38780" y="24859"/>
                  </a:lnTo>
                  <a:lnTo>
                    <a:pt x="38774" y="25638"/>
                  </a:lnTo>
                  <a:lnTo>
                    <a:pt x="38751" y="26417"/>
                  </a:lnTo>
                  <a:lnTo>
                    <a:pt x="38716" y="27208"/>
                  </a:lnTo>
                  <a:lnTo>
                    <a:pt x="38675" y="28011"/>
                  </a:lnTo>
                  <a:lnTo>
                    <a:pt x="38623" y="28826"/>
                  </a:lnTo>
                  <a:lnTo>
                    <a:pt x="38559" y="29641"/>
                  </a:lnTo>
                  <a:lnTo>
                    <a:pt x="38490" y="30468"/>
                  </a:lnTo>
                  <a:lnTo>
                    <a:pt x="38408" y="31307"/>
                  </a:lnTo>
                  <a:lnTo>
                    <a:pt x="38316" y="32158"/>
                  </a:lnTo>
                  <a:lnTo>
                    <a:pt x="38211" y="33009"/>
                  </a:lnTo>
                  <a:lnTo>
                    <a:pt x="38101" y="33872"/>
                  </a:lnTo>
                  <a:lnTo>
                    <a:pt x="37979" y="34747"/>
                  </a:lnTo>
                  <a:lnTo>
                    <a:pt x="37846" y="35622"/>
                  </a:lnTo>
                  <a:lnTo>
                    <a:pt x="37707" y="36509"/>
                  </a:lnTo>
                  <a:lnTo>
                    <a:pt x="37550" y="37408"/>
                  </a:lnTo>
                  <a:lnTo>
                    <a:pt x="37393" y="38307"/>
                  </a:lnTo>
                  <a:lnTo>
                    <a:pt x="37219" y="39218"/>
                  </a:lnTo>
                  <a:lnTo>
                    <a:pt x="37039" y="40129"/>
                  </a:lnTo>
                  <a:lnTo>
                    <a:pt x="36854" y="41052"/>
                  </a:lnTo>
                  <a:lnTo>
                    <a:pt x="36651" y="41987"/>
                  </a:lnTo>
                  <a:lnTo>
                    <a:pt x="36442" y="42922"/>
                  </a:lnTo>
                  <a:lnTo>
                    <a:pt x="36227" y="43857"/>
                  </a:lnTo>
                  <a:lnTo>
                    <a:pt x="36001" y="44804"/>
                  </a:lnTo>
                  <a:lnTo>
                    <a:pt x="35763" y="45762"/>
                  </a:lnTo>
                  <a:lnTo>
                    <a:pt x="35520" y="46709"/>
                  </a:lnTo>
                  <a:lnTo>
                    <a:pt x="35264" y="47680"/>
                  </a:lnTo>
                  <a:lnTo>
                    <a:pt x="35003" y="48651"/>
                  </a:lnTo>
                  <a:lnTo>
                    <a:pt x="34731" y="49622"/>
                  </a:lnTo>
                  <a:lnTo>
                    <a:pt x="34446" y="50593"/>
                  </a:lnTo>
                  <a:lnTo>
                    <a:pt x="34156" y="51576"/>
                  </a:lnTo>
                  <a:lnTo>
                    <a:pt x="33860" y="52570"/>
                  </a:lnTo>
                  <a:lnTo>
                    <a:pt x="33553" y="53553"/>
                  </a:lnTo>
                  <a:lnTo>
                    <a:pt x="33234" y="54548"/>
                  </a:lnTo>
                  <a:lnTo>
                    <a:pt x="32909" y="55555"/>
                  </a:lnTo>
                  <a:lnTo>
                    <a:pt x="32578" y="56550"/>
                  </a:lnTo>
                  <a:lnTo>
                    <a:pt x="32236" y="57557"/>
                  </a:lnTo>
                  <a:lnTo>
                    <a:pt x="31882" y="58575"/>
                  </a:lnTo>
                  <a:lnTo>
                    <a:pt x="31528" y="59582"/>
                  </a:lnTo>
                  <a:lnTo>
                    <a:pt x="31157" y="60601"/>
                  </a:lnTo>
                  <a:lnTo>
                    <a:pt x="30780" y="61608"/>
                  </a:lnTo>
                  <a:lnTo>
                    <a:pt x="30397" y="62639"/>
                  </a:lnTo>
                  <a:lnTo>
                    <a:pt x="30009" y="63657"/>
                  </a:lnTo>
                  <a:lnTo>
                    <a:pt x="29608" y="64676"/>
                  </a:lnTo>
                  <a:lnTo>
                    <a:pt x="29197" y="65707"/>
                  </a:lnTo>
                  <a:lnTo>
                    <a:pt x="28785" y="66726"/>
                  </a:lnTo>
                  <a:lnTo>
                    <a:pt x="28361" y="67757"/>
                  </a:lnTo>
                  <a:lnTo>
                    <a:pt x="27926" y="68787"/>
                  </a:lnTo>
                  <a:lnTo>
                    <a:pt x="27485" y="69818"/>
                  </a:lnTo>
                  <a:lnTo>
                    <a:pt x="27039" y="70849"/>
                  </a:lnTo>
                  <a:lnTo>
                    <a:pt x="26586" y="71880"/>
                  </a:lnTo>
                  <a:lnTo>
                    <a:pt x="26122" y="72923"/>
                  </a:lnTo>
                  <a:lnTo>
                    <a:pt x="25652" y="73953"/>
                  </a:lnTo>
                  <a:lnTo>
                    <a:pt x="25171" y="74984"/>
                  </a:lnTo>
                  <a:lnTo>
                    <a:pt x="24683" y="76015"/>
                  </a:lnTo>
                  <a:lnTo>
                    <a:pt x="24190" y="77046"/>
                  </a:lnTo>
                  <a:lnTo>
                    <a:pt x="23691" y="78076"/>
                  </a:lnTo>
                  <a:lnTo>
                    <a:pt x="23181" y="79107"/>
                  </a:lnTo>
                  <a:lnTo>
                    <a:pt x="22670" y="80138"/>
                  </a:lnTo>
                  <a:lnTo>
                    <a:pt x="22143" y="81169"/>
                  </a:lnTo>
                  <a:lnTo>
                    <a:pt x="22143" y="81169"/>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4"/>
            <p:cNvSpPr/>
            <p:nvPr/>
          </p:nvSpPr>
          <p:spPr>
            <a:xfrm>
              <a:off x="272275" y="-3549450"/>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4"/>
            <p:cNvSpPr/>
            <p:nvPr/>
          </p:nvSpPr>
          <p:spPr>
            <a:xfrm>
              <a:off x="-2789750" y="-709375"/>
              <a:ext cx="233800" cy="947225"/>
            </a:xfrm>
            <a:custGeom>
              <a:avLst/>
              <a:gdLst/>
              <a:ahLst/>
              <a:cxnLst/>
              <a:rect l="l" t="t" r="r" b="b"/>
              <a:pathLst>
                <a:path w="9352" h="37889" extrusionOk="0">
                  <a:moveTo>
                    <a:pt x="5262" y="0"/>
                  </a:moveTo>
                  <a:lnTo>
                    <a:pt x="5064" y="12"/>
                  </a:lnTo>
                  <a:lnTo>
                    <a:pt x="4867" y="36"/>
                  </a:lnTo>
                  <a:lnTo>
                    <a:pt x="4670" y="84"/>
                  </a:lnTo>
                  <a:lnTo>
                    <a:pt x="4473" y="156"/>
                  </a:lnTo>
                  <a:lnTo>
                    <a:pt x="4281" y="252"/>
                  </a:lnTo>
                  <a:lnTo>
                    <a:pt x="4096" y="360"/>
                  </a:lnTo>
                  <a:lnTo>
                    <a:pt x="3910" y="480"/>
                  </a:lnTo>
                  <a:lnTo>
                    <a:pt x="3724" y="624"/>
                  </a:lnTo>
                  <a:lnTo>
                    <a:pt x="3545" y="792"/>
                  </a:lnTo>
                  <a:lnTo>
                    <a:pt x="3371" y="971"/>
                  </a:lnTo>
                  <a:lnTo>
                    <a:pt x="3197" y="1163"/>
                  </a:lnTo>
                  <a:lnTo>
                    <a:pt x="3028" y="1379"/>
                  </a:lnTo>
                  <a:lnTo>
                    <a:pt x="2866" y="1607"/>
                  </a:lnTo>
                  <a:lnTo>
                    <a:pt x="2709" y="1858"/>
                  </a:lnTo>
                  <a:lnTo>
                    <a:pt x="2558" y="2122"/>
                  </a:lnTo>
                  <a:lnTo>
                    <a:pt x="2413" y="2398"/>
                  </a:lnTo>
                  <a:lnTo>
                    <a:pt x="2274" y="2685"/>
                  </a:lnTo>
                  <a:lnTo>
                    <a:pt x="2141" y="2997"/>
                  </a:lnTo>
                  <a:lnTo>
                    <a:pt x="2019" y="3321"/>
                  </a:lnTo>
                  <a:lnTo>
                    <a:pt x="1897" y="3668"/>
                  </a:lnTo>
                  <a:lnTo>
                    <a:pt x="1787" y="4016"/>
                  </a:lnTo>
                  <a:lnTo>
                    <a:pt x="1683" y="4387"/>
                  </a:lnTo>
                  <a:lnTo>
                    <a:pt x="1590" y="4771"/>
                  </a:lnTo>
                  <a:lnTo>
                    <a:pt x="1503" y="5166"/>
                  </a:lnTo>
                  <a:lnTo>
                    <a:pt x="1427" y="5550"/>
                  </a:lnTo>
                  <a:lnTo>
                    <a:pt x="1358" y="5934"/>
                  </a:lnTo>
                  <a:lnTo>
                    <a:pt x="1288" y="6329"/>
                  </a:lnTo>
                  <a:lnTo>
                    <a:pt x="1218" y="6725"/>
                  </a:lnTo>
                  <a:lnTo>
                    <a:pt x="1091" y="7552"/>
                  </a:lnTo>
                  <a:lnTo>
                    <a:pt x="969" y="8403"/>
                  </a:lnTo>
                  <a:lnTo>
                    <a:pt x="859" y="9278"/>
                  </a:lnTo>
                  <a:lnTo>
                    <a:pt x="760" y="10165"/>
                  </a:lnTo>
                  <a:lnTo>
                    <a:pt x="667" y="11075"/>
                  </a:lnTo>
                  <a:lnTo>
                    <a:pt x="580" y="11986"/>
                  </a:lnTo>
                  <a:lnTo>
                    <a:pt x="499" y="12921"/>
                  </a:lnTo>
                  <a:lnTo>
                    <a:pt x="430" y="13856"/>
                  </a:lnTo>
                  <a:lnTo>
                    <a:pt x="366" y="14791"/>
                  </a:lnTo>
                  <a:lnTo>
                    <a:pt x="308" y="15726"/>
                  </a:lnTo>
                  <a:lnTo>
                    <a:pt x="255" y="16661"/>
                  </a:lnTo>
                  <a:lnTo>
                    <a:pt x="209" y="17584"/>
                  </a:lnTo>
                  <a:lnTo>
                    <a:pt x="168" y="18507"/>
                  </a:lnTo>
                  <a:lnTo>
                    <a:pt x="134" y="19418"/>
                  </a:lnTo>
                  <a:lnTo>
                    <a:pt x="105" y="20305"/>
                  </a:lnTo>
                  <a:lnTo>
                    <a:pt x="81" y="21180"/>
                  </a:lnTo>
                  <a:lnTo>
                    <a:pt x="41" y="22858"/>
                  </a:lnTo>
                  <a:lnTo>
                    <a:pt x="18" y="24416"/>
                  </a:lnTo>
                  <a:lnTo>
                    <a:pt x="6" y="25842"/>
                  </a:lnTo>
                  <a:lnTo>
                    <a:pt x="0" y="27113"/>
                  </a:lnTo>
                  <a:lnTo>
                    <a:pt x="0" y="28191"/>
                  </a:lnTo>
                  <a:lnTo>
                    <a:pt x="12" y="29054"/>
                  </a:lnTo>
                  <a:lnTo>
                    <a:pt x="18" y="29690"/>
                  </a:lnTo>
                  <a:lnTo>
                    <a:pt x="29" y="30121"/>
                  </a:lnTo>
                  <a:lnTo>
                    <a:pt x="47" y="30541"/>
                  </a:lnTo>
                  <a:lnTo>
                    <a:pt x="81" y="30948"/>
                  </a:lnTo>
                  <a:lnTo>
                    <a:pt x="122" y="31356"/>
                  </a:lnTo>
                  <a:lnTo>
                    <a:pt x="168" y="31751"/>
                  </a:lnTo>
                  <a:lnTo>
                    <a:pt x="226" y="32147"/>
                  </a:lnTo>
                  <a:lnTo>
                    <a:pt x="296" y="32530"/>
                  </a:lnTo>
                  <a:lnTo>
                    <a:pt x="371" y="32902"/>
                  </a:lnTo>
                  <a:lnTo>
                    <a:pt x="453" y="33261"/>
                  </a:lnTo>
                  <a:lnTo>
                    <a:pt x="546" y="33621"/>
                  </a:lnTo>
                  <a:lnTo>
                    <a:pt x="644" y="33969"/>
                  </a:lnTo>
                  <a:lnTo>
                    <a:pt x="754" y="34292"/>
                  </a:lnTo>
                  <a:lnTo>
                    <a:pt x="870" y="34616"/>
                  </a:lnTo>
                  <a:lnTo>
                    <a:pt x="992" y="34927"/>
                  </a:lnTo>
                  <a:lnTo>
                    <a:pt x="1120" y="35227"/>
                  </a:lnTo>
                  <a:lnTo>
                    <a:pt x="1253" y="35503"/>
                  </a:lnTo>
                  <a:lnTo>
                    <a:pt x="1392" y="35778"/>
                  </a:lnTo>
                  <a:lnTo>
                    <a:pt x="1543" y="36030"/>
                  </a:lnTo>
                  <a:lnTo>
                    <a:pt x="1694" y="36270"/>
                  </a:lnTo>
                  <a:lnTo>
                    <a:pt x="1851" y="36498"/>
                  </a:lnTo>
                  <a:lnTo>
                    <a:pt x="2019" y="36713"/>
                  </a:lnTo>
                  <a:lnTo>
                    <a:pt x="2187" y="36905"/>
                  </a:lnTo>
                  <a:lnTo>
                    <a:pt x="2361" y="37085"/>
                  </a:lnTo>
                  <a:lnTo>
                    <a:pt x="2535" y="37253"/>
                  </a:lnTo>
                  <a:lnTo>
                    <a:pt x="2721" y="37397"/>
                  </a:lnTo>
                  <a:lnTo>
                    <a:pt x="2907" y="37528"/>
                  </a:lnTo>
                  <a:lnTo>
                    <a:pt x="3098" y="37636"/>
                  </a:lnTo>
                  <a:lnTo>
                    <a:pt x="3289" y="37720"/>
                  </a:lnTo>
                  <a:lnTo>
                    <a:pt x="3487" y="37792"/>
                  </a:lnTo>
                  <a:lnTo>
                    <a:pt x="3690" y="37852"/>
                  </a:lnTo>
                  <a:lnTo>
                    <a:pt x="3887" y="37876"/>
                  </a:lnTo>
                  <a:lnTo>
                    <a:pt x="4096" y="37888"/>
                  </a:lnTo>
                  <a:lnTo>
                    <a:pt x="4212" y="37888"/>
                  </a:lnTo>
                  <a:lnTo>
                    <a:pt x="4421" y="37864"/>
                  </a:lnTo>
                  <a:lnTo>
                    <a:pt x="4629" y="37816"/>
                  </a:lnTo>
                  <a:lnTo>
                    <a:pt x="4832" y="37756"/>
                  </a:lnTo>
                  <a:lnTo>
                    <a:pt x="5030" y="37672"/>
                  </a:lnTo>
                  <a:lnTo>
                    <a:pt x="5227" y="37564"/>
                  </a:lnTo>
                  <a:lnTo>
                    <a:pt x="5418" y="37445"/>
                  </a:lnTo>
                  <a:lnTo>
                    <a:pt x="5604" y="37301"/>
                  </a:lnTo>
                  <a:lnTo>
                    <a:pt x="5790" y="37133"/>
                  </a:lnTo>
                  <a:lnTo>
                    <a:pt x="5969" y="36953"/>
                  </a:lnTo>
                  <a:lnTo>
                    <a:pt x="6143" y="36761"/>
                  </a:lnTo>
                  <a:lnTo>
                    <a:pt x="6312" y="36546"/>
                  </a:lnTo>
                  <a:lnTo>
                    <a:pt x="6474" y="36318"/>
                  </a:lnTo>
                  <a:lnTo>
                    <a:pt x="6631" y="36078"/>
                  </a:lnTo>
                  <a:lnTo>
                    <a:pt x="6782" y="35814"/>
                  </a:lnTo>
                  <a:lnTo>
                    <a:pt x="6927" y="35539"/>
                  </a:lnTo>
                  <a:lnTo>
                    <a:pt x="7060" y="35251"/>
                  </a:lnTo>
                  <a:lnTo>
                    <a:pt x="7193" y="34951"/>
                  </a:lnTo>
                  <a:lnTo>
                    <a:pt x="7315" y="34640"/>
                  </a:lnTo>
                  <a:lnTo>
                    <a:pt x="7437" y="34316"/>
                  </a:lnTo>
                  <a:lnTo>
                    <a:pt x="7541" y="33981"/>
                  </a:lnTo>
                  <a:lnTo>
                    <a:pt x="7646" y="33633"/>
                  </a:lnTo>
                  <a:lnTo>
                    <a:pt x="7739" y="33273"/>
                  </a:lnTo>
                  <a:lnTo>
                    <a:pt x="7826" y="32902"/>
                  </a:lnTo>
                  <a:lnTo>
                    <a:pt x="7901" y="32518"/>
                  </a:lnTo>
                  <a:lnTo>
                    <a:pt x="7971" y="32135"/>
                  </a:lnTo>
                  <a:lnTo>
                    <a:pt x="8029" y="31739"/>
                  </a:lnTo>
                  <a:lnTo>
                    <a:pt x="8075" y="31344"/>
                  </a:lnTo>
                  <a:lnTo>
                    <a:pt x="8116" y="30924"/>
                  </a:lnTo>
                  <a:lnTo>
                    <a:pt x="8151" y="30505"/>
                  </a:lnTo>
                  <a:lnTo>
                    <a:pt x="8168" y="30085"/>
                  </a:lnTo>
                  <a:lnTo>
                    <a:pt x="8180" y="29654"/>
                  </a:lnTo>
                  <a:lnTo>
                    <a:pt x="8180" y="29222"/>
                  </a:lnTo>
                  <a:lnTo>
                    <a:pt x="8168" y="28203"/>
                  </a:lnTo>
                  <a:lnTo>
                    <a:pt x="8168" y="27113"/>
                  </a:lnTo>
                  <a:lnTo>
                    <a:pt x="8174" y="25974"/>
                  </a:lnTo>
                  <a:lnTo>
                    <a:pt x="8185" y="24775"/>
                  </a:lnTo>
                  <a:lnTo>
                    <a:pt x="8203" y="23553"/>
                  </a:lnTo>
                  <a:lnTo>
                    <a:pt x="8232" y="22306"/>
                  </a:lnTo>
                  <a:lnTo>
                    <a:pt x="8272" y="21048"/>
                  </a:lnTo>
                  <a:lnTo>
                    <a:pt x="8319" y="19801"/>
                  </a:lnTo>
                  <a:lnTo>
                    <a:pt x="8371" y="18579"/>
                  </a:lnTo>
                  <a:lnTo>
                    <a:pt x="8435" y="17392"/>
                  </a:lnTo>
                  <a:lnTo>
                    <a:pt x="8510" y="16241"/>
                  </a:lnTo>
                  <a:lnTo>
                    <a:pt x="8551" y="15690"/>
                  </a:lnTo>
                  <a:lnTo>
                    <a:pt x="8591" y="15163"/>
                  </a:lnTo>
                  <a:lnTo>
                    <a:pt x="8638" y="14647"/>
                  </a:lnTo>
                  <a:lnTo>
                    <a:pt x="8684" y="14156"/>
                  </a:lnTo>
                  <a:lnTo>
                    <a:pt x="8736" y="13676"/>
                  </a:lnTo>
                  <a:lnTo>
                    <a:pt x="8789" y="13233"/>
                  </a:lnTo>
                  <a:lnTo>
                    <a:pt x="8847" y="12801"/>
                  </a:lnTo>
                  <a:lnTo>
                    <a:pt x="8905" y="12406"/>
                  </a:lnTo>
                  <a:lnTo>
                    <a:pt x="8969" y="12034"/>
                  </a:lnTo>
                  <a:lnTo>
                    <a:pt x="9032" y="11699"/>
                  </a:lnTo>
                  <a:lnTo>
                    <a:pt x="9108" y="11291"/>
                  </a:lnTo>
                  <a:lnTo>
                    <a:pt x="9172" y="10884"/>
                  </a:lnTo>
                  <a:lnTo>
                    <a:pt x="9230" y="10476"/>
                  </a:lnTo>
                  <a:lnTo>
                    <a:pt x="9276" y="10069"/>
                  </a:lnTo>
                  <a:lnTo>
                    <a:pt x="9311" y="9649"/>
                  </a:lnTo>
                  <a:lnTo>
                    <a:pt x="9334" y="9242"/>
                  </a:lnTo>
                  <a:lnTo>
                    <a:pt x="9346" y="8822"/>
                  </a:lnTo>
                  <a:lnTo>
                    <a:pt x="9351" y="8415"/>
                  </a:lnTo>
                  <a:lnTo>
                    <a:pt x="9346" y="8007"/>
                  </a:lnTo>
                  <a:lnTo>
                    <a:pt x="9328" y="7600"/>
                  </a:lnTo>
                  <a:lnTo>
                    <a:pt x="9305" y="7192"/>
                  </a:lnTo>
                  <a:lnTo>
                    <a:pt x="9270" y="6797"/>
                  </a:lnTo>
                  <a:lnTo>
                    <a:pt x="9230" y="6401"/>
                  </a:lnTo>
                  <a:lnTo>
                    <a:pt x="9177" y="6005"/>
                  </a:lnTo>
                  <a:lnTo>
                    <a:pt x="9114" y="5622"/>
                  </a:lnTo>
                  <a:lnTo>
                    <a:pt x="9044" y="5238"/>
                  </a:lnTo>
                  <a:lnTo>
                    <a:pt x="8969" y="4867"/>
                  </a:lnTo>
                  <a:lnTo>
                    <a:pt x="8881" y="4507"/>
                  </a:lnTo>
                  <a:lnTo>
                    <a:pt x="8789" y="4160"/>
                  </a:lnTo>
                  <a:lnTo>
                    <a:pt x="8684" y="3812"/>
                  </a:lnTo>
                  <a:lnTo>
                    <a:pt x="8568" y="3476"/>
                  </a:lnTo>
                  <a:lnTo>
                    <a:pt x="8452" y="3153"/>
                  </a:lnTo>
                  <a:lnTo>
                    <a:pt x="8325" y="2841"/>
                  </a:lnTo>
                  <a:lnTo>
                    <a:pt x="8191" y="2542"/>
                  </a:lnTo>
                  <a:lnTo>
                    <a:pt x="8046" y="2254"/>
                  </a:lnTo>
                  <a:lnTo>
                    <a:pt x="7895" y="1978"/>
                  </a:lnTo>
                  <a:lnTo>
                    <a:pt x="7739" y="1714"/>
                  </a:lnTo>
                  <a:lnTo>
                    <a:pt x="7576" y="1475"/>
                  </a:lnTo>
                  <a:lnTo>
                    <a:pt x="7402" y="1247"/>
                  </a:lnTo>
                  <a:lnTo>
                    <a:pt x="7222" y="1031"/>
                  </a:lnTo>
                  <a:lnTo>
                    <a:pt x="7037" y="828"/>
                  </a:lnTo>
                  <a:lnTo>
                    <a:pt x="6845" y="660"/>
                  </a:lnTo>
                  <a:lnTo>
                    <a:pt x="6654" y="492"/>
                  </a:lnTo>
                  <a:lnTo>
                    <a:pt x="6457" y="360"/>
                  </a:lnTo>
                  <a:lnTo>
                    <a:pt x="6259" y="252"/>
                  </a:lnTo>
                  <a:lnTo>
                    <a:pt x="6056" y="156"/>
                  </a:lnTo>
                  <a:lnTo>
                    <a:pt x="5859" y="84"/>
                  </a:lnTo>
                  <a:lnTo>
                    <a:pt x="5656" y="36"/>
                  </a:lnTo>
                  <a:lnTo>
                    <a:pt x="54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4"/>
            <p:cNvSpPr/>
            <p:nvPr/>
          </p:nvSpPr>
          <p:spPr>
            <a:xfrm>
              <a:off x="-2789750" y="-709375"/>
              <a:ext cx="233800" cy="947225"/>
            </a:xfrm>
            <a:custGeom>
              <a:avLst/>
              <a:gdLst/>
              <a:ahLst/>
              <a:cxnLst/>
              <a:rect l="l" t="t" r="r" b="b"/>
              <a:pathLst>
                <a:path w="9352" h="37889" fill="none" extrusionOk="0">
                  <a:moveTo>
                    <a:pt x="6845" y="660"/>
                  </a:moveTo>
                  <a:lnTo>
                    <a:pt x="6845" y="660"/>
                  </a:lnTo>
                  <a:lnTo>
                    <a:pt x="6654" y="492"/>
                  </a:lnTo>
                  <a:lnTo>
                    <a:pt x="6457" y="360"/>
                  </a:lnTo>
                  <a:lnTo>
                    <a:pt x="6259" y="252"/>
                  </a:lnTo>
                  <a:lnTo>
                    <a:pt x="6056" y="156"/>
                  </a:lnTo>
                  <a:lnTo>
                    <a:pt x="5859" y="84"/>
                  </a:lnTo>
                  <a:lnTo>
                    <a:pt x="5656" y="36"/>
                  </a:lnTo>
                  <a:lnTo>
                    <a:pt x="5459" y="0"/>
                  </a:lnTo>
                  <a:lnTo>
                    <a:pt x="5262" y="0"/>
                  </a:lnTo>
                  <a:lnTo>
                    <a:pt x="5064" y="12"/>
                  </a:lnTo>
                  <a:lnTo>
                    <a:pt x="4867" y="36"/>
                  </a:lnTo>
                  <a:lnTo>
                    <a:pt x="4670" y="84"/>
                  </a:lnTo>
                  <a:lnTo>
                    <a:pt x="4473" y="156"/>
                  </a:lnTo>
                  <a:lnTo>
                    <a:pt x="4281" y="252"/>
                  </a:lnTo>
                  <a:lnTo>
                    <a:pt x="4096" y="360"/>
                  </a:lnTo>
                  <a:lnTo>
                    <a:pt x="3910" y="480"/>
                  </a:lnTo>
                  <a:lnTo>
                    <a:pt x="3724" y="624"/>
                  </a:lnTo>
                  <a:lnTo>
                    <a:pt x="3545" y="792"/>
                  </a:lnTo>
                  <a:lnTo>
                    <a:pt x="3371" y="971"/>
                  </a:lnTo>
                  <a:lnTo>
                    <a:pt x="3197" y="1163"/>
                  </a:lnTo>
                  <a:lnTo>
                    <a:pt x="3028" y="1379"/>
                  </a:lnTo>
                  <a:lnTo>
                    <a:pt x="2866" y="1607"/>
                  </a:lnTo>
                  <a:lnTo>
                    <a:pt x="2709" y="1858"/>
                  </a:lnTo>
                  <a:lnTo>
                    <a:pt x="2558" y="2122"/>
                  </a:lnTo>
                  <a:lnTo>
                    <a:pt x="2413" y="2398"/>
                  </a:lnTo>
                  <a:lnTo>
                    <a:pt x="2274" y="2685"/>
                  </a:lnTo>
                  <a:lnTo>
                    <a:pt x="2141" y="2997"/>
                  </a:lnTo>
                  <a:lnTo>
                    <a:pt x="2019" y="3321"/>
                  </a:lnTo>
                  <a:lnTo>
                    <a:pt x="1897" y="3668"/>
                  </a:lnTo>
                  <a:lnTo>
                    <a:pt x="1787" y="4016"/>
                  </a:lnTo>
                  <a:lnTo>
                    <a:pt x="1683" y="4387"/>
                  </a:lnTo>
                  <a:lnTo>
                    <a:pt x="1590" y="4771"/>
                  </a:lnTo>
                  <a:lnTo>
                    <a:pt x="1503" y="5166"/>
                  </a:lnTo>
                  <a:lnTo>
                    <a:pt x="1503" y="5166"/>
                  </a:lnTo>
                  <a:lnTo>
                    <a:pt x="1427" y="5550"/>
                  </a:lnTo>
                  <a:lnTo>
                    <a:pt x="1358" y="5934"/>
                  </a:lnTo>
                  <a:lnTo>
                    <a:pt x="1288" y="6329"/>
                  </a:lnTo>
                  <a:lnTo>
                    <a:pt x="1218" y="6725"/>
                  </a:lnTo>
                  <a:lnTo>
                    <a:pt x="1091" y="7552"/>
                  </a:lnTo>
                  <a:lnTo>
                    <a:pt x="969" y="8403"/>
                  </a:lnTo>
                  <a:lnTo>
                    <a:pt x="859" y="9278"/>
                  </a:lnTo>
                  <a:lnTo>
                    <a:pt x="760" y="10165"/>
                  </a:lnTo>
                  <a:lnTo>
                    <a:pt x="667" y="11075"/>
                  </a:lnTo>
                  <a:lnTo>
                    <a:pt x="580" y="11986"/>
                  </a:lnTo>
                  <a:lnTo>
                    <a:pt x="499" y="12921"/>
                  </a:lnTo>
                  <a:lnTo>
                    <a:pt x="430" y="13856"/>
                  </a:lnTo>
                  <a:lnTo>
                    <a:pt x="366" y="14791"/>
                  </a:lnTo>
                  <a:lnTo>
                    <a:pt x="308" y="15726"/>
                  </a:lnTo>
                  <a:lnTo>
                    <a:pt x="255" y="16661"/>
                  </a:lnTo>
                  <a:lnTo>
                    <a:pt x="209" y="17584"/>
                  </a:lnTo>
                  <a:lnTo>
                    <a:pt x="168" y="18507"/>
                  </a:lnTo>
                  <a:lnTo>
                    <a:pt x="134" y="19418"/>
                  </a:lnTo>
                  <a:lnTo>
                    <a:pt x="105" y="20305"/>
                  </a:lnTo>
                  <a:lnTo>
                    <a:pt x="81" y="21180"/>
                  </a:lnTo>
                  <a:lnTo>
                    <a:pt x="41" y="22858"/>
                  </a:lnTo>
                  <a:lnTo>
                    <a:pt x="18" y="24416"/>
                  </a:lnTo>
                  <a:lnTo>
                    <a:pt x="6" y="25842"/>
                  </a:lnTo>
                  <a:lnTo>
                    <a:pt x="0" y="27113"/>
                  </a:lnTo>
                  <a:lnTo>
                    <a:pt x="0" y="28191"/>
                  </a:lnTo>
                  <a:lnTo>
                    <a:pt x="12" y="29054"/>
                  </a:lnTo>
                  <a:lnTo>
                    <a:pt x="18" y="29690"/>
                  </a:lnTo>
                  <a:lnTo>
                    <a:pt x="18" y="29690"/>
                  </a:lnTo>
                  <a:lnTo>
                    <a:pt x="29" y="30121"/>
                  </a:lnTo>
                  <a:lnTo>
                    <a:pt x="47" y="30541"/>
                  </a:lnTo>
                  <a:lnTo>
                    <a:pt x="81" y="30948"/>
                  </a:lnTo>
                  <a:lnTo>
                    <a:pt x="122" y="31356"/>
                  </a:lnTo>
                  <a:lnTo>
                    <a:pt x="168" y="31751"/>
                  </a:lnTo>
                  <a:lnTo>
                    <a:pt x="226" y="32147"/>
                  </a:lnTo>
                  <a:lnTo>
                    <a:pt x="296" y="32530"/>
                  </a:lnTo>
                  <a:lnTo>
                    <a:pt x="371" y="32902"/>
                  </a:lnTo>
                  <a:lnTo>
                    <a:pt x="453" y="33261"/>
                  </a:lnTo>
                  <a:lnTo>
                    <a:pt x="546" y="33621"/>
                  </a:lnTo>
                  <a:lnTo>
                    <a:pt x="644" y="33969"/>
                  </a:lnTo>
                  <a:lnTo>
                    <a:pt x="754" y="34292"/>
                  </a:lnTo>
                  <a:lnTo>
                    <a:pt x="870" y="34616"/>
                  </a:lnTo>
                  <a:lnTo>
                    <a:pt x="992" y="34927"/>
                  </a:lnTo>
                  <a:lnTo>
                    <a:pt x="1120" y="35227"/>
                  </a:lnTo>
                  <a:lnTo>
                    <a:pt x="1253" y="35503"/>
                  </a:lnTo>
                  <a:lnTo>
                    <a:pt x="1392" y="35778"/>
                  </a:lnTo>
                  <a:lnTo>
                    <a:pt x="1543" y="36030"/>
                  </a:lnTo>
                  <a:lnTo>
                    <a:pt x="1694" y="36270"/>
                  </a:lnTo>
                  <a:lnTo>
                    <a:pt x="1851" y="36498"/>
                  </a:lnTo>
                  <a:lnTo>
                    <a:pt x="2019" y="36713"/>
                  </a:lnTo>
                  <a:lnTo>
                    <a:pt x="2187" y="36905"/>
                  </a:lnTo>
                  <a:lnTo>
                    <a:pt x="2361" y="37085"/>
                  </a:lnTo>
                  <a:lnTo>
                    <a:pt x="2535" y="37253"/>
                  </a:lnTo>
                  <a:lnTo>
                    <a:pt x="2721" y="37397"/>
                  </a:lnTo>
                  <a:lnTo>
                    <a:pt x="2907" y="37528"/>
                  </a:lnTo>
                  <a:lnTo>
                    <a:pt x="3098" y="37636"/>
                  </a:lnTo>
                  <a:lnTo>
                    <a:pt x="3289" y="37720"/>
                  </a:lnTo>
                  <a:lnTo>
                    <a:pt x="3487" y="37792"/>
                  </a:lnTo>
                  <a:lnTo>
                    <a:pt x="3690" y="37852"/>
                  </a:lnTo>
                  <a:lnTo>
                    <a:pt x="3887" y="37876"/>
                  </a:lnTo>
                  <a:lnTo>
                    <a:pt x="4096" y="37888"/>
                  </a:lnTo>
                  <a:lnTo>
                    <a:pt x="4096" y="37888"/>
                  </a:lnTo>
                  <a:lnTo>
                    <a:pt x="4212" y="37888"/>
                  </a:lnTo>
                  <a:lnTo>
                    <a:pt x="4212" y="37888"/>
                  </a:lnTo>
                  <a:lnTo>
                    <a:pt x="4421" y="37864"/>
                  </a:lnTo>
                  <a:lnTo>
                    <a:pt x="4629" y="37816"/>
                  </a:lnTo>
                  <a:lnTo>
                    <a:pt x="4832" y="37756"/>
                  </a:lnTo>
                  <a:lnTo>
                    <a:pt x="5030" y="37672"/>
                  </a:lnTo>
                  <a:lnTo>
                    <a:pt x="5227" y="37564"/>
                  </a:lnTo>
                  <a:lnTo>
                    <a:pt x="5418" y="37445"/>
                  </a:lnTo>
                  <a:lnTo>
                    <a:pt x="5604" y="37301"/>
                  </a:lnTo>
                  <a:lnTo>
                    <a:pt x="5790" y="37133"/>
                  </a:lnTo>
                  <a:lnTo>
                    <a:pt x="5969" y="36953"/>
                  </a:lnTo>
                  <a:lnTo>
                    <a:pt x="6143" y="36761"/>
                  </a:lnTo>
                  <a:lnTo>
                    <a:pt x="6312" y="36546"/>
                  </a:lnTo>
                  <a:lnTo>
                    <a:pt x="6474" y="36318"/>
                  </a:lnTo>
                  <a:lnTo>
                    <a:pt x="6631" y="36078"/>
                  </a:lnTo>
                  <a:lnTo>
                    <a:pt x="6782" y="35814"/>
                  </a:lnTo>
                  <a:lnTo>
                    <a:pt x="6927" y="35539"/>
                  </a:lnTo>
                  <a:lnTo>
                    <a:pt x="7060" y="35251"/>
                  </a:lnTo>
                  <a:lnTo>
                    <a:pt x="7193" y="34951"/>
                  </a:lnTo>
                  <a:lnTo>
                    <a:pt x="7315" y="34640"/>
                  </a:lnTo>
                  <a:lnTo>
                    <a:pt x="7437" y="34316"/>
                  </a:lnTo>
                  <a:lnTo>
                    <a:pt x="7541" y="33981"/>
                  </a:lnTo>
                  <a:lnTo>
                    <a:pt x="7646" y="33633"/>
                  </a:lnTo>
                  <a:lnTo>
                    <a:pt x="7739" y="33273"/>
                  </a:lnTo>
                  <a:lnTo>
                    <a:pt x="7826" y="32902"/>
                  </a:lnTo>
                  <a:lnTo>
                    <a:pt x="7901" y="32518"/>
                  </a:lnTo>
                  <a:lnTo>
                    <a:pt x="7971" y="32135"/>
                  </a:lnTo>
                  <a:lnTo>
                    <a:pt x="8029" y="31739"/>
                  </a:lnTo>
                  <a:lnTo>
                    <a:pt x="8075" y="31344"/>
                  </a:lnTo>
                  <a:lnTo>
                    <a:pt x="8116" y="30924"/>
                  </a:lnTo>
                  <a:lnTo>
                    <a:pt x="8151" y="30505"/>
                  </a:lnTo>
                  <a:lnTo>
                    <a:pt x="8168" y="30085"/>
                  </a:lnTo>
                  <a:lnTo>
                    <a:pt x="8180" y="29654"/>
                  </a:lnTo>
                  <a:lnTo>
                    <a:pt x="8180" y="29222"/>
                  </a:lnTo>
                  <a:lnTo>
                    <a:pt x="8180" y="29222"/>
                  </a:lnTo>
                  <a:lnTo>
                    <a:pt x="8168" y="28203"/>
                  </a:lnTo>
                  <a:lnTo>
                    <a:pt x="8168" y="27113"/>
                  </a:lnTo>
                  <a:lnTo>
                    <a:pt x="8174" y="25974"/>
                  </a:lnTo>
                  <a:lnTo>
                    <a:pt x="8185" y="24775"/>
                  </a:lnTo>
                  <a:lnTo>
                    <a:pt x="8203" y="23553"/>
                  </a:lnTo>
                  <a:lnTo>
                    <a:pt x="8232" y="22306"/>
                  </a:lnTo>
                  <a:lnTo>
                    <a:pt x="8272" y="21048"/>
                  </a:lnTo>
                  <a:lnTo>
                    <a:pt x="8319" y="19801"/>
                  </a:lnTo>
                  <a:lnTo>
                    <a:pt x="8371" y="18579"/>
                  </a:lnTo>
                  <a:lnTo>
                    <a:pt x="8435" y="17392"/>
                  </a:lnTo>
                  <a:lnTo>
                    <a:pt x="8510" y="16241"/>
                  </a:lnTo>
                  <a:lnTo>
                    <a:pt x="8551" y="15690"/>
                  </a:lnTo>
                  <a:lnTo>
                    <a:pt x="8591" y="15163"/>
                  </a:lnTo>
                  <a:lnTo>
                    <a:pt x="8638" y="14647"/>
                  </a:lnTo>
                  <a:lnTo>
                    <a:pt x="8684" y="14156"/>
                  </a:lnTo>
                  <a:lnTo>
                    <a:pt x="8736" y="13676"/>
                  </a:lnTo>
                  <a:lnTo>
                    <a:pt x="8789" y="13233"/>
                  </a:lnTo>
                  <a:lnTo>
                    <a:pt x="8847" y="12801"/>
                  </a:lnTo>
                  <a:lnTo>
                    <a:pt x="8905" y="12406"/>
                  </a:lnTo>
                  <a:lnTo>
                    <a:pt x="8969" y="12034"/>
                  </a:lnTo>
                  <a:lnTo>
                    <a:pt x="9032" y="11699"/>
                  </a:lnTo>
                  <a:lnTo>
                    <a:pt x="9032" y="11699"/>
                  </a:lnTo>
                  <a:lnTo>
                    <a:pt x="9108" y="11291"/>
                  </a:lnTo>
                  <a:lnTo>
                    <a:pt x="9172" y="10884"/>
                  </a:lnTo>
                  <a:lnTo>
                    <a:pt x="9230" y="10476"/>
                  </a:lnTo>
                  <a:lnTo>
                    <a:pt x="9276" y="10069"/>
                  </a:lnTo>
                  <a:lnTo>
                    <a:pt x="9311" y="9649"/>
                  </a:lnTo>
                  <a:lnTo>
                    <a:pt x="9334" y="9242"/>
                  </a:lnTo>
                  <a:lnTo>
                    <a:pt x="9346" y="8822"/>
                  </a:lnTo>
                  <a:lnTo>
                    <a:pt x="9351" y="8415"/>
                  </a:lnTo>
                  <a:lnTo>
                    <a:pt x="9346" y="8007"/>
                  </a:lnTo>
                  <a:lnTo>
                    <a:pt x="9328" y="7600"/>
                  </a:lnTo>
                  <a:lnTo>
                    <a:pt x="9305" y="7192"/>
                  </a:lnTo>
                  <a:lnTo>
                    <a:pt x="9270" y="6797"/>
                  </a:lnTo>
                  <a:lnTo>
                    <a:pt x="9230" y="6401"/>
                  </a:lnTo>
                  <a:lnTo>
                    <a:pt x="9177" y="6005"/>
                  </a:lnTo>
                  <a:lnTo>
                    <a:pt x="9114" y="5622"/>
                  </a:lnTo>
                  <a:lnTo>
                    <a:pt x="9044" y="5238"/>
                  </a:lnTo>
                  <a:lnTo>
                    <a:pt x="8969" y="4867"/>
                  </a:lnTo>
                  <a:lnTo>
                    <a:pt x="8881" y="4507"/>
                  </a:lnTo>
                  <a:lnTo>
                    <a:pt x="8789" y="4160"/>
                  </a:lnTo>
                  <a:lnTo>
                    <a:pt x="8684" y="3812"/>
                  </a:lnTo>
                  <a:lnTo>
                    <a:pt x="8568" y="3476"/>
                  </a:lnTo>
                  <a:lnTo>
                    <a:pt x="8452" y="3153"/>
                  </a:lnTo>
                  <a:lnTo>
                    <a:pt x="8325" y="2841"/>
                  </a:lnTo>
                  <a:lnTo>
                    <a:pt x="8191" y="2542"/>
                  </a:lnTo>
                  <a:lnTo>
                    <a:pt x="8046" y="2254"/>
                  </a:lnTo>
                  <a:lnTo>
                    <a:pt x="7895" y="1978"/>
                  </a:lnTo>
                  <a:lnTo>
                    <a:pt x="7739" y="1714"/>
                  </a:lnTo>
                  <a:lnTo>
                    <a:pt x="7576" y="1475"/>
                  </a:lnTo>
                  <a:lnTo>
                    <a:pt x="7402" y="1247"/>
                  </a:lnTo>
                  <a:lnTo>
                    <a:pt x="7222" y="1031"/>
                  </a:lnTo>
                  <a:lnTo>
                    <a:pt x="7037" y="828"/>
                  </a:lnTo>
                  <a:lnTo>
                    <a:pt x="6845" y="660"/>
                  </a:lnTo>
                  <a:lnTo>
                    <a:pt x="6845" y="6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4"/>
            <p:cNvSpPr/>
            <p:nvPr/>
          </p:nvSpPr>
          <p:spPr>
            <a:xfrm>
              <a:off x="-2618625" y="-692900"/>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4"/>
            <p:cNvSpPr/>
            <p:nvPr/>
          </p:nvSpPr>
          <p:spPr>
            <a:xfrm>
              <a:off x="671675" y="-709375"/>
              <a:ext cx="233800" cy="947500"/>
            </a:xfrm>
            <a:custGeom>
              <a:avLst/>
              <a:gdLst/>
              <a:ahLst/>
              <a:cxnLst/>
              <a:rect l="l" t="t" r="r" b="b"/>
              <a:pathLst>
                <a:path w="9352" h="37900" extrusionOk="0">
                  <a:moveTo>
                    <a:pt x="3893" y="0"/>
                  </a:moveTo>
                  <a:lnTo>
                    <a:pt x="3696" y="36"/>
                  </a:lnTo>
                  <a:lnTo>
                    <a:pt x="3493" y="84"/>
                  </a:lnTo>
                  <a:lnTo>
                    <a:pt x="3295" y="156"/>
                  </a:lnTo>
                  <a:lnTo>
                    <a:pt x="3092" y="252"/>
                  </a:lnTo>
                  <a:lnTo>
                    <a:pt x="2895" y="360"/>
                  </a:lnTo>
                  <a:lnTo>
                    <a:pt x="2698" y="492"/>
                  </a:lnTo>
                  <a:lnTo>
                    <a:pt x="2506" y="660"/>
                  </a:lnTo>
                  <a:lnTo>
                    <a:pt x="2315" y="828"/>
                  </a:lnTo>
                  <a:lnTo>
                    <a:pt x="2129" y="1031"/>
                  </a:lnTo>
                  <a:lnTo>
                    <a:pt x="1949" y="1247"/>
                  </a:lnTo>
                  <a:lnTo>
                    <a:pt x="1775" y="1475"/>
                  </a:lnTo>
                  <a:lnTo>
                    <a:pt x="1613" y="1714"/>
                  </a:lnTo>
                  <a:lnTo>
                    <a:pt x="1456" y="1978"/>
                  </a:lnTo>
                  <a:lnTo>
                    <a:pt x="1306" y="2254"/>
                  </a:lnTo>
                  <a:lnTo>
                    <a:pt x="1161" y="2542"/>
                  </a:lnTo>
                  <a:lnTo>
                    <a:pt x="1027" y="2841"/>
                  </a:lnTo>
                  <a:lnTo>
                    <a:pt x="900" y="3153"/>
                  </a:lnTo>
                  <a:lnTo>
                    <a:pt x="784" y="3476"/>
                  </a:lnTo>
                  <a:lnTo>
                    <a:pt x="667" y="3812"/>
                  </a:lnTo>
                  <a:lnTo>
                    <a:pt x="563" y="4160"/>
                  </a:lnTo>
                  <a:lnTo>
                    <a:pt x="470" y="4507"/>
                  </a:lnTo>
                  <a:lnTo>
                    <a:pt x="383" y="4867"/>
                  </a:lnTo>
                  <a:lnTo>
                    <a:pt x="308" y="5238"/>
                  </a:lnTo>
                  <a:lnTo>
                    <a:pt x="238" y="5622"/>
                  </a:lnTo>
                  <a:lnTo>
                    <a:pt x="174" y="6005"/>
                  </a:lnTo>
                  <a:lnTo>
                    <a:pt x="122" y="6401"/>
                  </a:lnTo>
                  <a:lnTo>
                    <a:pt x="82" y="6797"/>
                  </a:lnTo>
                  <a:lnTo>
                    <a:pt x="47" y="7192"/>
                  </a:lnTo>
                  <a:lnTo>
                    <a:pt x="24" y="7600"/>
                  </a:lnTo>
                  <a:lnTo>
                    <a:pt x="6" y="8007"/>
                  </a:lnTo>
                  <a:lnTo>
                    <a:pt x="0" y="8415"/>
                  </a:lnTo>
                  <a:lnTo>
                    <a:pt x="6" y="8822"/>
                  </a:lnTo>
                  <a:lnTo>
                    <a:pt x="18" y="9242"/>
                  </a:lnTo>
                  <a:lnTo>
                    <a:pt x="41" y="9649"/>
                  </a:lnTo>
                  <a:lnTo>
                    <a:pt x="76" y="10069"/>
                  </a:lnTo>
                  <a:lnTo>
                    <a:pt x="122" y="10476"/>
                  </a:lnTo>
                  <a:lnTo>
                    <a:pt x="180" y="10884"/>
                  </a:lnTo>
                  <a:lnTo>
                    <a:pt x="244" y="11291"/>
                  </a:lnTo>
                  <a:lnTo>
                    <a:pt x="319" y="11699"/>
                  </a:lnTo>
                  <a:lnTo>
                    <a:pt x="383" y="12034"/>
                  </a:lnTo>
                  <a:lnTo>
                    <a:pt x="447" y="12406"/>
                  </a:lnTo>
                  <a:lnTo>
                    <a:pt x="505" y="12801"/>
                  </a:lnTo>
                  <a:lnTo>
                    <a:pt x="563" y="13233"/>
                  </a:lnTo>
                  <a:lnTo>
                    <a:pt x="615" y="13676"/>
                  </a:lnTo>
                  <a:lnTo>
                    <a:pt x="667" y="14156"/>
                  </a:lnTo>
                  <a:lnTo>
                    <a:pt x="714" y="14647"/>
                  </a:lnTo>
                  <a:lnTo>
                    <a:pt x="760" y="15163"/>
                  </a:lnTo>
                  <a:lnTo>
                    <a:pt x="801" y="15690"/>
                  </a:lnTo>
                  <a:lnTo>
                    <a:pt x="842" y="16241"/>
                  </a:lnTo>
                  <a:lnTo>
                    <a:pt x="917" y="17392"/>
                  </a:lnTo>
                  <a:lnTo>
                    <a:pt x="981" y="18579"/>
                  </a:lnTo>
                  <a:lnTo>
                    <a:pt x="1033" y="19801"/>
                  </a:lnTo>
                  <a:lnTo>
                    <a:pt x="1079" y="21048"/>
                  </a:lnTo>
                  <a:lnTo>
                    <a:pt x="1120" y="22294"/>
                  </a:lnTo>
                  <a:lnTo>
                    <a:pt x="1149" y="23541"/>
                  </a:lnTo>
                  <a:lnTo>
                    <a:pt x="1166" y="24775"/>
                  </a:lnTo>
                  <a:lnTo>
                    <a:pt x="1178" y="25962"/>
                  </a:lnTo>
                  <a:lnTo>
                    <a:pt x="1184" y="27113"/>
                  </a:lnTo>
                  <a:lnTo>
                    <a:pt x="1184" y="28203"/>
                  </a:lnTo>
                  <a:lnTo>
                    <a:pt x="1172" y="29222"/>
                  </a:lnTo>
                  <a:lnTo>
                    <a:pt x="1172" y="29654"/>
                  </a:lnTo>
                  <a:lnTo>
                    <a:pt x="1184" y="30085"/>
                  </a:lnTo>
                  <a:lnTo>
                    <a:pt x="1201" y="30505"/>
                  </a:lnTo>
                  <a:lnTo>
                    <a:pt x="1236" y="30924"/>
                  </a:lnTo>
                  <a:lnTo>
                    <a:pt x="1271" y="31332"/>
                  </a:lnTo>
                  <a:lnTo>
                    <a:pt x="1323" y="31739"/>
                  </a:lnTo>
                  <a:lnTo>
                    <a:pt x="1381" y="32135"/>
                  </a:lnTo>
                  <a:lnTo>
                    <a:pt x="1451" y="32518"/>
                  </a:lnTo>
                  <a:lnTo>
                    <a:pt x="1526" y="32902"/>
                  </a:lnTo>
                  <a:lnTo>
                    <a:pt x="1613" y="33261"/>
                  </a:lnTo>
                  <a:lnTo>
                    <a:pt x="1706" y="33621"/>
                  </a:lnTo>
                  <a:lnTo>
                    <a:pt x="1804" y="33969"/>
                  </a:lnTo>
                  <a:lnTo>
                    <a:pt x="1915" y="34316"/>
                  </a:lnTo>
                  <a:lnTo>
                    <a:pt x="2031" y="34640"/>
                  </a:lnTo>
                  <a:lnTo>
                    <a:pt x="2158" y="34951"/>
                  </a:lnTo>
                  <a:lnTo>
                    <a:pt x="2286" y="35251"/>
                  </a:lnTo>
                  <a:lnTo>
                    <a:pt x="2425" y="35539"/>
                  </a:lnTo>
                  <a:lnTo>
                    <a:pt x="2570" y="35814"/>
                  </a:lnTo>
                  <a:lnTo>
                    <a:pt x="2721" y="36066"/>
                  </a:lnTo>
                  <a:lnTo>
                    <a:pt x="2878" y="36318"/>
                  </a:lnTo>
                  <a:lnTo>
                    <a:pt x="3040" y="36546"/>
                  </a:lnTo>
                  <a:lnTo>
                    <a:pt x="3208" y="36761"/>
                  </a:lnTo>
                  <a:lnTo>
                    <a:pt x="3382" y="36953"/>
                  </a:lnTo>
                  <a:lnTo>
                    <a:pt x="3562" y="37133"/>
                  </a:lnTo>
                  <a:lnTo>
                    <a:pt x="3742" y="37301"/>
                  </a:lnTo>
                  <a:lnTo>
                    <a:pt x="3933" y="37445"/>
                  </a:lnTo>
                  <a:lnTo>
                    <a:pt x="4125" y="37564"/>
                  </a:lnTo>
                  <a:lnTo>
                    <a:pt x="4322" y="37672"/>
                  </a:lnTo>
                  <a:lnTo>
                    <a:pt x="4519" y="37756"/>
                  </a:lnTo>
                  <a:lnTo>
                    <a:pt x="4722" y="37816"/>
                  </a:lnTo>
                  <a:lnTo>
                    <a:pt x="4931" y="37864"/>
                  </a:lnTo>
                  <a:lnTo>
                    <a:pt x="5140" y="37888"/>
                  </a:lnTo>
                  <a:lnTo>
                    <a:pt x="5256" y="37900"/>
                  </a:lnTo>
                  <a:lnTo>
                    <a:pt x="5465" y="37888"/>
                  </a:lnTo>
                  <a:lnTo>
                    <a:pt x="5662" y="37852"/>
                  </a:lnTo>
                  <a:lnTo>
                    <a:pt x="5865" y="37804"/>
                  </a:lnTo>
                  <a:lnTo>
                    <a:pt x="6062" y="37732"/>
                  </a:lnTo>
                  <a:lnTo>
                    <a:pt x="6254" y="37636"/>
                  </a:lnTo>
                  <a:lnTo>
                    <a:pt x="6445" y="37528"/>
                  </a:lnTo>
                  <a:lnTo>
                    <a:pt x="6631" y="37397"/>
                  </a:lnTo>
                  <a:lnTo>
                    <a:pt x="6817" y="37253"/>
                  </a:lnTo>
                  <a:lnTo>
                    <a:pt x="6991" y="37097"/>
                  </a:lnTo>
                  <a:lnTo>
                    <a:pt x="7165" y="36917"/>
                  </a:lnTo>
                  <a:lnTo>
                    <a:pt x="7333" y="36713"/>
                  </a:lnTo>
                  <a:lnTo>
                    <a:pt x="7501" y="36510"/>
                  </a:lnTo>
                  <a:lnTo>
                    <a:pt x="7658" y="36282"/>
                  </a:lnTo>
                  <a:lnTo>
                    <a:pt x="7808" y="36042"/>
                  </a:lnTo>
                  <a:lnTo>
                    <a:pt x="7959" y="35778"/>
                  </a:lnTo>
                  <a:lnTo>
                    <a:pt x="8099" y="35515"/>
                  </a:lnTo>
                  <a:lnTo>
                    <a:pt x="8232" y="35227"/>
                  </a:lnTo>
                  <a:lnTo>
                    <a:pt x="8360" y="34927"/>
                  </a:lnTo>
                  <a:lnTo>
                    <a:pt x="8481" y="34628"/>
                  </a:lnTo>
                  <a:lnTo>
                    <a:pt x="8597" y="34304"/>
                  </a:lnTo>
                  <a:lnTo>
                    <a:pt x="8708" y="33969"/>
                  </a:lnTo>
                  <a:lnTo>
                    <a:pt x="8806" y="33621"/>
                  </a:lnTo>
                  <a:lnTo>
                    <a:pt x="8899" y="33273"/>
                  </a:lnTo>
                  <a:lnTo>
                    <a:pt x="8980" y="32914"/>
                  </a:lnTo>
                  <a:lnTo>
                    <a:pt x="9056" y="32530"/>
                  </a:lnTo>
                  <a:lnTo>
                    <a:pt x="9125" y="32159"/>
                  </a:lnTo>
                  <a:lnTo>
                    <a:pt x="9183" y="31763"/>
                  </a:lnTo>
                  <a:lnTo>
                    <a:pt x="9230" y="31368"/>
                  </a:lnTo>
                  <a:lnTo>
                    <a:pt x="9270" y="30960"/>
                  </a:lnTo>
                  <a:lnTo>
                    <a:pt x="9305" y="30541"/>
                  </a:lnTo>
                  <a:lnTo>
                    <a:pt x="9323" y="30121"/>
                  </a:lnTo>
                  <a:lnTo>
                    <a:pt x="9334" y="29702"/>
                  </a:lnTo>
                  <a:lnTo>
                    <a:pt x="9340" y="29066"/>
                  </a:lnTo>
                  <a:lnTo>
                    <a:pt x="9346" y="28191"/>
                  </a:lnTo>
                  <a:lnTo>
                    <a:pt x="9352" y="27113"/>
                  </a:lnTo>
                  <a:lnTo>
                    <a:pt x="9346" y="25854"/>
                  </a:lnTo>
                  <a:lnTo>
                    <a:pt x="9334" y="24428"/>
                  </a:lnTo>
                  <a:lnTo>
                    <a:pt x="9311" y="22858"/>
                  </a:lnTo>
                  <a:lnTo>
                    <a:pt x="9270" y="21180"/>
                  </a:lnTo>
                  <a:lnTo>
                    <a:pt x="9247" y="20305"/>
                  </a:lnTo>
                  <a:lnTo>
                    <a:pt x="9212" y="19418"/>
                  </a:lnTo>
                  <a:lnTo>
                    <a:pt x="9177" y="18507"/>
                  </a:lnTo>
                  <a:lnTo>
                    <a:pt x="9143" y="17596"/>
                  </a:lnTo>
                  <a:lnTo>
                    <a:pt x="9096" y="16661"/>
                  </a:lnTo>
                  <a:lnTo>
                    <a:pt x="9044" y="15726"/>
                  </a:lnTo>
                  <a:lnTo>
                    <a:pt x="8986" y="14791"/>
                  </a:lnTo>
                  <a:lnTo>
                    <a:pt x="8922" y="13856"/>
                  </a:lnTo>
                  <a:lnTo>
                    <a:pt x="8853" y="12921"/>
                  </a:lnTo>
                  <a:lnTo>
                    <a:pt x="8771" y="11986"/>
                  </a:lnTo>
                  <a:lnTo>
                    <a:pt x="8684" y="11075"/>
                  </a:lnTo>
                  <a:lnTo>
                    <a:pt x="8592" y="10165"/>
                  </a:lnTo>
                  <a:lnTo>
                    <a:pt x="8493" y="9278"/>
                  </a:lnTo>
                  <a:lnTo>
                    <a:pt x="8383" y="8403"/>
                  </a:lnTo>
                  <a:lnTo>
                    <a:pt x="8261" y="7552"/>
                  </a:lnTo>
                  <a:lnTo>
                    <a:pt x="8133" y="6725"/>
                  </a:lnTo>
                  <a:lnTo>
                    <a:pt x="8064" y="6329"/>
                  </a:lnTo>
                  <a:lnTo>
                    <a:pt x="7994" y="5934"/>
                  </a:lnTo>
                  <a:lnTo>
                    <a:pt x="7924" y="5550"/>
                  </a:lnTo>
                  <a:lnTo>
                    <a:pt x="7849" y="5166"/>
                  </a:lnTo>
                  <a:lnTo>
                    <a:pt x="7762" y="4771"/>
                  </a:lnTo>
                  <a:lnTo>
                    <a:pt x="7669" y="4387"/>
                  </a:lnTo>
                  <a:lnTo>
                    <a:pt x="7565" y="4016"/>
                  </a:lnTo>
                  <a:lnTo>
                    <a:pt x="7455" y="3668"/>
                  </a:lnTo>
                  <a:lnTo>
                    <a:pt x="7333" y="3321"/>
                  </a:lnTo>
                  <a:lnTo>
                    <a:pt x="7211" y="2997"/>
                  </a:lnTo>
                  <a:lnTo>
                    <a:pt x="7078" y="2685"/>
                  </a:lnTo>
                  <a:lnTo>
                    <a:pt x="6938" y="2398"/>
                  </a:lnTo>
                  <a:lnTo>
                    <a:pt x="6793" y="2122"/>
                  </a:lnTo>
                  <a:lnTo>
                    <a:pt x="6642" y="1858"/>
                  </a:lnTo>
                  <a:lnTo>
                    <a:pt x="6486" y="1607"/>
                  </a:lnTo>
                  <a:lnTo>
                    <a:pt x="6323" y="1379"/>
                  </a:lnTo>
                  <a:lnTo>
                    <a:pt x="6155" y="1163"/>
                  </a:lnTo>
                  <a:lnTo>
                    <a:pt x="5981" y="959"/>
                  </a:lnTo>
                  <a:lnTo>
                    <a:pt x="5807" y="780"/>
                  </a:lnTo>
                  <a:lnTo>
                    <a:pt x="5627" y="624"/>
                  </a:lnTo>
                  <a:lnTo>
                    <a:pt x="5447" y="480"/>
                  </a:lnTo>
                  <a:lnTo>
                    <a:pt x="5256" y="348"/>
                  </a:lnTo>
                  <a:lnTo>
                    <a:pt x="5070" y="240"/>
                  </a:lnTo>
                  <a:lnTo>
                    <a:pt x="4879" y="156"/>
                  </a:lnTo>
                  <a:lnTo>
                    <a:pt x="4682" y="84"/>
                  </a:lnTo>
                  <a:lnTo>
                    <a:pt x="4490" y="36"/>
                  </a:lnTo>
                  <a:lnTo>
                    <a:pt x="42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4"/>
            <p:cNvSpPr/>
            <p:nvPr/>
          </p:nvSpPr>
          <p:spPr>
            <a:xfrm>
              <a:off x="671675" y="-709375"/>
              <a:ext cx="233800" cy="947500"/>
            </a:xfrm>
            <a:custGeom>
              <a:avLst/>
              <a:gdLst/>
              <a:ahLst/>
              <a:cxnLst/>
              <a:rect l="l" t="t" r="r" b="b"/>
              <a:pathLst>
                <a:path w="9352" h="37900" fill="none" extrusionOk="0">
                  <a:moveTo>
                    <a:pt x="2506" y="660"/>
                  </a:moveTo>
                  <a:lnTo>
                    <a:pt x="2506" y="660"/>
                  </a:lnTo>
                  <a:lnTo>
                    <a:pt x="2315" y="828"/>
                  </a:lnTo>
                  <a:lnTo>
                    <a:pt x="2129" y="1031"/>
                  </a:lnTo>
                  <a:lnTo>
                    <a:pt x="1949" y="1247"/>
                  </a:lnTo>
                  <a:lnTo>
                    <a:pt x="1775" y="1475"/>
                  </a:lnTo>
                  <a:lnTo>
                    <a:pt x="1613" y="1714"/>
                  </a:lnTo>
                  <a:lnTo>
                    <a:pt x="1456" y="1978"/>
                  </a:lnTo>
                  <a:lnTo>
                    <a:pt x="1306" y="2254"/>
                  </a:lnTo>
                  <a:lnTo>
                    <a:pt x="1161" y="2542"/>
                  </a:lnTo>
                  <a:lnTo>
                    <a:pt x="1027" y="2841"/>
                  </a:lnTo>
                  <a:lnTo>
                    <a:pt x="900" y="3153"/>
                  </a:lnTo>
                  <a:lnTo>
                    <a:pt x="784" y="3476"/>
                  </a:lnTo>
                  <a:lnTo>
                    <a:pt x="667" y="3812"/>
                  </a:lnTo>
                  <a:lnTo>
                    <a:pt x="563" y="4160"/>
                  </a:lnTo>
                  <a:lnTo>
                    <a:pt x="470" y="4507"/>
                  </a:lnTo>
                  <a:lnTo>
                    <a:pt x="383" y="4867"/>
                  </a:lnTo>
                  <a:lnTo>
                    <a:pt x="308" y="5238"/>
                  </a:lnTo>
                  <a:lnTo>
                    <a:pt x="238" y="5622"/>
                  </a:lnTo>
                  <a:lnTo>
                    <a:pt x="174" y="6005"/>
                  </a:lnTo>
                  <a:lnTo>
                    <a:pt x="122" y="6401"/>
                  </a:lnTo>
                  <a:lnTo>
                    <a:pt x="82" y="6797"/>
                  </a:lnTo>
                  <a:lnTo>
                    <a:pt x="47" y="7192"/>
                  </a:lnTo>
                  <a:lnTo>
                    <a:pt x="24" y="7600"/>
                  </a:lnTo>
                  <a:lnTo>
                    <a:pt x="6" y="8007"/>
                  </a:lnTo>
                  <a:lnTo>
                    <a:pt x="0" y="8415"/>
                  </a:lnTo>
                  <a:lnTo>
                    <a:pt x="6" y="8822"/>
                  </a:lnTo>
                  <a:lnTo>
                    <a:pt x="18" y="9242"/>
                  </a:lnTo>
                  <a:lnTo>
                    <a:pt x="41" y="9649"/>
                  </a:lnTo>
                  <a:lnTo>
                    <a:pt x="76" y="10069"/>
                  </a:lnTo>
                  <a:lnTo>
                    <a:pt x="122" y="10476"/>
                  </a:lnTo>
                  <a:lnTo>
                    <a:pt x="180" y="10884"/>
                  </a:lnTo>
                  <a:lnTo>
                    <a:pt x="244" y="11291"/>
                  </a:lnTo>
                  <a:lnTo>
                    <a:pt x="319" y="11699"/>
                  </a:lnTo>
                  <a:lnTo>
                    <a:pt x="319" y="11699"/>
                  </a:lnTo>
                  <a:lnTo>
                    <a:pt x="383" y="12034"/>
                  </a:lnTo>
                  <a:lnTo>
                    <a:pt x="447" y="12406"/>
                  </a:lnTo>
                  <a:lnTo>
                    <a:pt x="505" y="12801"/>
                  </a:lnTo>
                  <a:lnTo>
                    <a:pt x="563" y="13233"/>
                  </a:lnTo>
                  <a:lnTo>
                    <a:pt x="615" y="13676"/>
                  </a:lnTo>
                  <a:lnTo>
                    <a:pt x="667" y="14156"/>
                  </a:lnTo>
                  <a:lnTo>
                    <a:pt x="714" y="14647"/>
                  </a:lnTo>
                  <a:lnTo>
                    <a:pt x="760" y="15163"/>
                  </a:lnTo>
                  <a:lnTo>
                    <a:pt x="801" y="15690"/>
                  </a:lnTo>
                  <a:lnTo>
                    <a:pt x="842" y="16241"/>
                  </a:lnTo>
                  <a:lnTo>
                    <a:pt x="917" y="17392"/>
                  </a:lnTo>
                  <a:lnTo>
                    <a:pt x="981" y="18579"/>
                  </a:lnTo>
                  <a:lnTo>
                    <a:pt x="1033" y="19801"/>
                  </a:lnTo>
                  <a:lnTo>
                    <a:pt x="1079" y="21048"/>
                  </a:lnTo>
                  <a:lnTo>
                    <a:pt x="1120" y="22294"/>
                  </a:lnTo>
                  <a:lnTo>
                    <a:pt x="1149" y="23541"/>
                  </a:lnTo>
                  <a:lnTo>
                    <a:pt x="1166" y="24775"/>
                  </a:lnTo>
                  <a:lnTo>
                    <a:pt x="1178" y="25962"/>
                  </a:lnTo>
                  <a:lnTo>
                    <a:pt x="1184" y="27113"/>
                  </a:lnTo>
                  <a:lnTo>
                    <a:pt x="1184" y="28203"/>
                  </a:lnTo>
                  <a:lnTo>
                    <a:pt x="1172" y="29222"/>
                  </a:lnTo>
                  <a:lnTo>
                    <a:pt x="1172" y="29222"/>
                  </a:lnTo>
                  <a:lnTo>
                    <a:pt x="1172" y="29654"/>
                  </a:lnTo>
                  <a:lnTo>
                    <a:pt x="1184" y="30085"/>
                  </a:lnTo>
                  <a:lnTo>
                    <a:pt x="1201" y="30505"/>
                  </a:lnTo>
                  <a:lnTo>
                    <a:pt x="1236" y="30924"/>
                  </a:lnTo>
                  <a:lnTo>
                    <a:pt x="1271" y="31332"/>
                  </a:lnTo>
                  <a:lnTo>
                    <a:pt x="1323" y="31739"/>
                  </a:lnTo>
                  <a:lnTo>
                    <a:pt x="1381" y="32135"/>
                  </a:lnTo>
                  <a:lnTo>
                    <a:pt x="1451" y="32518"/>
                  </a:lnTo>
                  <a:lnTo>
                    <a:pt x="1526" y="32902"/>
                  </a:lnTo>
                  <a:lnTo>
                    <a:pt x="1613" y="33261"/>
                  </a:lnTo>
                  <a:lnTo>
                    <a:pt x="1706" y="33621"/>
                  </a:lnTo>
                  <a:lnTo>
                    <a:pt x="1804" y="33969"/>
                  </a:lnTo>
                  <a:lnTo>
                    <a:pt x="1915" y="34316"/>
                  </a:lnTo>
                  <a:lnTo>
                    <a:pt x="2031" y="34640"/>
                  </a:lnTo>
                  <a:lnTo>
                    <a:pt x="2158" y="34951"/>
                  </a:lnTo>
                  <a:lnTo>
                    <a:pt x="2286" y="35251"/>
                  </a:lnTo>
                  <a:lnTo>
                    <a:pt x="2425" y="35539"/>
                  </a:lnTo>
                  <a:lnTo>
                    <a:pt x="2570" y="35814"/>
                  </a:lnTo>
                  <a:lnTo>
                    <a:pt x="2721" y="36066"/>
                  </a:lnTo>
                  <a:lnTo>
                    <a:pt x="2878" y="36318"/>
                  </a:lnTo>
                  <a:lnTo>
                    <a:pt x="3040" y="36546"/>
                  </a:lnTo>
                  <a:lnTo>
                    <a:pt x="3208" y="36761"/>
                  </a:lnTo>
                  <a:lnTo>
                    <a:pt x="3382" y="36953"/>
                  </a:lnTo>
                  <a:lnTo>
                    <a:pt x="3562" y="37133"/>
                  </a:lnTo>
                  <a:lnTo>
                    <a:pt x="3742" y="37301"/>
                  </a:lnTo>
                  <a:lnTo>
                    <a:pt x="3933" y="37445"/>
                  </a:lnTo>
                  <a:lnTo>
                    <a:pt x="4125" y="37564"/>
                  </a:lnTo>
                  <a:lnTo>
                    <a:pt x="4322" y="37672"/>
                  </a:lnTo>
                  <a:lnTo>
                    <a:pt x="4519" y="37756"/>
                  </a:lnTo>
                  <a:lnTo>
                    <a:pt x="4722" y="37816"/>
                  </a:lnTo>
                  <a:lnTo>
                    <a:pt x="4931" y="37864"/>
                  </a:lnTo>
                  <a:lnTo>
                    <a:pt x="5140" y="37888"/>
                  </a:lnTo>
                  <a:lnTo>
                    <a:pt x="5140" y="37888"/>
                  </a:lnTo>
                  <a:lnTo>
                    <a:pt x="5256" y="37900"/>
                  </a:lnTo>
                  <a:lnTo>
                    <a:pt x="5256" y="37900"/>
                  </a:lnTo>
                  <a:lnTo>
                    <a:pt x="5465" y="37888"/>
                  </a:lnTo>
                  <a:lnTo>
                    <a:pt x="5662" y="37852"/>
                  </a:lnTo>
                  <a:lnTo>
                    <a:pt x="5865" y="37804"/>
                  </a:lnTo>
                  <a:lnTo>
                    <a:pt x="6062" y="37732"/>
                  </a:lnTo>
                  <a:lnTo>
                    <a:pt x="6254" y="37636"/>
                  </a:lnTo>
                  <a:lnTo>
                    <a:pt x="6445" y="37528"/>
                  </a:lnTo>
                  <a:lnTo>
                    <a:pt x="6631" y="37397"/>
                  </a:lnTo>
                  <a:lnTo>
                    <a:pt x="6817" y="37253"/>
                  </a:lnTo>
                  <a:lnTo>
                    <a:pt x="6991" y="37097"/>
                  </a:lnTo>
                  <a:lnTo>
                    <a:pt x="7165" y="36917"/>
                  </a:lnTo>
                  <a:lnTo>
                    <a:pt x="7333" y="36713"/>
                  </a:lnTo>
                  <a:lnTo>
                    <a:pt x="7501" y="36510"/>
                  </a:lnTo>
                  <a:lnTo>
                    <a:pt x="7658" y="36282"/>
                  </a:lnTo>
                  <a:lnTo>
                    <a:pt x="7808" y="36042"/>
                  </a:lnTo>
                  <a:lnTo>
                    <a:pt x="7959" y="35778"/>
                  </a:lnTo>
                  <a:lnTo>
                    <a:pt x="8099" y="35515"/>
                  </a:lnTo>
                  <a:lnTo>
                    <a:pt x="8232" y="35227"/>
                  </a:lnTo>
                  <a:lnTo>
                    <a:pt x="8360" y="34927"/>
                  </a:lnTo>
                  <a:lnTo>
                    <a:pt x="8481" y="34628"/>
                  </a:lnTo>
                  <a:lnTo>
                    <a:pt x="8597" y="34304"/>
                  </a:lnTo>
                  <a:lnTo>
                    <a:pt x="8708" y="33969"/>
                  </a:lnTo>
                  <a:lnTo>
                    <a:pt x="8806" y="33621"/>
                  </a:lnTo>
                  <a:lnTo>
                    <a:pt x="8899" y="33273"/>
                  </a:lnTo>
                  <a:lnTo>
                    <a:pt x="8980" y="32914"/>
                  </a:lnTo>
                  <a:lnTo>
                    <a:pt x="9056" y="32530"/>
                  </a:lnTo>
                  <a:lnTo>
                    <a:pt x="9125" y="32159"/>
                  </a:lnTo>
                  <a:lnTo>
                    <a:pt x="9183" y="31763"/>
                  </a:lnTo>
                  <a:lnTo>
                    <a:pt x="9230" y="31368"/>
                  </a:lnTo>
                  <a:lnTo>
                    <a:pt x="9270" y="30960"/>
                  </a:lnTo>
                  <a:lnTo>
                    <a:pt x="9305" y="30541"/>
                  </a:lnTo>
                  <a:lnTo>
                    <a:pt x="9323" y="30121"/>
                  </a:lnTo>
                  <a:lnTo>
                    <a:pt x="9334" y="29702"/>
                  </a:lnTo>
                  <a:lnTo>
                    <a:pt x="9334" y="29702"/>
                  </a:lnTo>
                  <a:lnTo>
                    <a:pt x="9340" y="29066"/>
                  </a:lnTo>
                  <a:lnTo>
                    <a:pt x="9346" y="28191"/>
                  </a:lnTo>
                  <a:lnTo>
                    <a:pt x="9352" y="27113"/>
                  </a:lnTo>
                  <a:lnTo>
                    <a:pt x="9346" y="25854"/>
                  </a:lnTo>
                  <a:lnTo>
                    <a:pt x="9334" y="24428"/>
                  </a:lnTo>
                  <a:lnTo>
                    <a:pt x="9311" y="22858"/>
                  </a:lnTo>
                  <a:lnTo>
                    <a:pt x="9270" y="21180"/>
                  </a:lnTo>
                  <a:lnTo>
                    <a:pt x="9247" y="20305"/>
                  </a:lnTo>
                  <a:lnTo>
                    <a:pt x="9212" y="19418"/>
                  </a:lnTo>
                  <a:lnTo>
                    <a:pt x="9177" y="18507"/>
                  </a:lnTo>
                  <a:lnTo>
                    <a:pt x="9143" y="17596"/>
                  </a:lnTo>
                  <a:lnTo>
                    <a:pt x="9096" y="16661"/>
                  </a:lnTo>
                  <a:lnTo>
                    <a:pt x="9044" y="15726"/>
                  </a:lnTo>
                  <a:lnTo>
                    <a:pt x="8986" y="14791"/>
                  </a:lnTo>
                  <a:lnTo>
                    <a:pt x="8922" y="13856"/>
                  </a:lnTo>
                  <a:lnTo>
                    <a:pt x="8853" y="12921"/>
                  </a:lnTo>
                  <a:lnTo>
                    <a:pt x="8771" y="11986"/>
                  </a:lnTo>
                  <a:lnTo>
                    <a:pt x="8684" y="11075"/>
                  </a:lnTo>
                  <a:lnTo>
                    <a:pt x="8592" y="10165"/>
                  </a:lnTo>
                  <a:lnTo>
                    <a:pt x="8493" y="9278"/>
                  </a:lnTo>
                  <a:lnTo>
                    <a:pt x="8383" y="8403"/>
                  </a:lnTo>
                  <a:lnTo>
                    <a:pt x="8261" y="7552"/>
                  </a:lnTo>
                  <a:lnTo>
                    <a:pt x="8133" y="6725"/>
                  </a:lnTo>
                  <a:lnTo>
                    <a:pt x="8064" y="6329"/>
                  </a:lnTo>
                  <a:lnTo>
                    <a:pt x="7994" y="5934"/>
                  </a:lnTo>
                  <a:lnTo>
                    <a:pt x="7924" y="5550"/>
                  </a:lnTo>
                  <a:lnTo>
                    <a:pt x="7849" y="5166"/>
                  </a:lnTo>
                  <a:lnTo>
                    <a:pt x="7849" y="5166"/>
                  </a:lnTo>
                  <a:lnTo>
                    <a:pt x="7762" y="4771"/>
                  </a:lnTo>
                  <a:lnTo>
                    <a:pt x="7669" y="4387"/>
                  </a:lnTo>
                  <a:lnTo>
                    <a:pt x="7565" y="4016"/>
                  </a:lnTo>
                  <a:lnTo>
                    <a:pt x="7455" y="3668"/>
                  </a:lnTo>
                  <a:lnTo>
                    <a:pt x="7333" y="3321"/>
                  </a:lnTo>
                  <a:lnTo>
                    <a:pt x="7211" y="2997"/>
                  </a:lnTo>
                  <a:lnTo>
                    <a:pt x="7078" y="2685"/>
                  </a:lnTo>
                  <a:lnTo>
                    <a:pt x="6938" y="2398"/>
                  </a:lnTo>
                  <a:lnTo>
                    <a:pt x="6793" y="2122"/>
                  </a:lnTo>
                  <a:lnTo>
                    <a:pt x="6642" y="1858"/>
                  </a:lnTo>
                  <a:lnTo>
                    <a:pt x="6486" y="1607"/>
                  </a:lnTo>
                  <a:lnTo>
                    <a:pt x="6323" y="1379"/>
                  </a:lnTo>
                  <a:lnTo>
                    <a:pt x="6155" y="1163"/>
                  </a:lnTo>
                  <a:lnTo>
                    <a:pt x="5981" y="959"/>
                  </a:lnTo>
                  <a:lnTo>
                    <a:pt x="5807" y="780"/>
                  </a:lnTo>
                  <a:lnTo>
                    <a:pt x="5627" y="624"/>
                  </a:lnTo>
                  <a:lnTo>
                    <a:pt x="5447" y="480"/>
                  </a:lnTo>
                  <a:lnTo>
                    <a:pt x="5256" y="348"/>
                  </a:lnTo>
                  <a:lnTo>
                    <a:pt x="5070" y="240"/>
                  </a:lnTo>
                  <a:lnTo>
                    <a:pt x="4879" y="156"/>
                  </a:lnTo>
                  <a:lnTo>
                    <a:pt x="4682" y="84"/>
                  </a:lnTo>
                  <a:lnTo>
                    <a:pt x="4490" y="36"/>
                  </a:lnTo>
                  <a:lnTo>
                    <a:pt x="4293" y="0"/>
                  </a:lnTo>
                  <a:lnTo>
                    <a:pt x="4090" y="0"/>
                  </a:lnTo>
                  <a:lnTo>
                    <a:pt x="3893" y="0"/>
                  </a:lnTo>
                  <a:lnTo>
                    <a:pt x="3696" y="36"/>
                  </a:lnTo>
                  <a:lnTo>
                    <a:pt x="3493" y="84"/>
                  </a:lnTo>
                  <a:lnTo>
                    <a:pt x="3295" y="156"/>
                  </a:lnTo>
                  <a:lnTo>
                    <a:pt x="3092" y="252"/>
                  </a:lnTo>
                  <a:lnTo>
                    <a:pt x="2895" y="360"/>
                  </a:lnTo>
                  <a:lnTo>
                    <a:pt x="2698" y="492"/>
                  </a:lnTo>
                  <a:lnTo>
                    <a:pt x="2506" y="660"/>
                  </a:lnTo>
                  <a:lnTo>
                    <a:pt x="2506" y="6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4"/>
            <p:cNvSpPr/>
            <p:nvPr/>
          </p:nvSpPr>
          <p:spPr>
            <a:xfrm>
              <a:off x="734325" y="-692900"/>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4"/>
            <p:cNvSpPr/>
            <p:nvPr/>
          </p:nvSpPr>
          <p:spPr>
            <a:xfrm>
              <a:off x="-1323425" y="-6382025"/>
              <a:ext cx="762575" cy="631400"/>
            </a:xfrm>
            <a:custGeom>
              <a:avLst/>
              <a:gdLst/>
              <a:ahLst/>
              <a:cxnLst/>
              <a:rect l="l" t="t" r="r" b="b"/>
              <a:pathLst>
                <a:path w="30503" h="25256" extrusionOk="0">
                  <a:moveTo>
                    <a:pt x="3928" y="1"/>
                  </a:moveTo>
                  <a:lnTo>
                    <a:pt x="3731" y="37"/>
                  </a:lnTo>
                  <a:lnTo>
                    <a:pt x="3533" y="73"/>
                  </a:lnTo>
                  <a:lnTo>
                    <a:pt x="3342" y="145"/>
                  </a:lnTo>
                  <a:lnTo>
                    <a:pt x="3151" y="229"/>
                  </a:lnTo>
                  <a:lnTo>
                    <a:pt x="2959" y="324"/>
                  </a:lnTo>
                  <a:lnTo>
                    <a:pt x="2774" y="444"/>
                  </a:lnTo>
                  <a:lnTo>
                    <a:pt x="2588" y="588"/>
                  </a:lnTo>
                  <a:lnTo>
                    <a:pt x="2402" y="744"/>
                  </a:lnTo>
                  <a:lnTo>
                    <a:pt x="2228" y="924"/>
                  </a:lnTo>
                  <a:lnTo>
                    <a:pt x="2048" y="1116"/>
                  </a:lnTo>
                  <a:lnTo>
                    <a:pt x="1880" y="1331"/>
                  </a:lnTo>
                  <a:lnTo>
                    <a:pt x="1712" y="1571"/>
                  </a:lnTo>
                  <a:lnTo>
                    <a:pt x="1550" y="1823"/>
                  </a:lnTo>
                  <a:lnTo>
                    <a:pt x="1393" y="2086"/>
                  </a:lnTo>
                  <a:lnTo>
                    <a:pt x="1242" y="2374"/>
                  </a:lnTo>
                  <a:lnTo>
                    <a:pt x="1097" y="2686"/>
                  </a:lnTo>
                  <a:lnTo>
                    <a:pt x="958" y="3009"/>
                  </a:lnTo>
                  <a:lnTo>
                    <a:pt x="824" y="3357"/>
                  </a:lnTo>
                  <a:lnTo>
                    <a:pt x="703" y="3705"/>
                  </a:lnTo>
                  <a:lnTo>
                    <a:pt x="592" y="4064"/>
                  </a:lnTo>
                  <a:lnTo>
                    <a:pt x="494" y="4424"/>
                  </a:lnTo>
                  <a:lnTo>
                    <a:pt x="401" y="4795"/>
                  </a:lnTo>
                  <a:lnTo>
                    <a:pt x="320" y="5179"/>
                  </a:lnTo>
                  <a:lnTo>
                    <a:pt x="244" y="5562"/>
                  </a:lnTo>
                  <a:lnTo>
                    <a:pt x="181" y="5958"/>
                  </a:lnTo>
                  <a:lnTo>
                    <a:pt x="128" y="6353"/>
                  </a:lnTo>
                  <a:lnTo>
                    <a:pt x="82" y="6749"/>
                  </a:lnTo>
                  <a:lnTo>
                    <a:pt x="47" y="7144"/>
                  </a:lnTo>
                  <a:lnTo>
                    <a:pt x="24" y="7552"/>
                  </a:lnTo>
                  <a:lnTo>
                    <a:pt x="6" y="7960"/>
                  </a:lnTo>
                  <a:lnTo>
                    <a:pt x="1" y="8355"/>
                  </a:lnTo>
                  <a:lnTo>
                    <a:pt x="6" y="8763"/>
                  </a:lnTo>
                  <a:lnTo>
                    <a:pt x="18" y="9170"/>
                  </a:lnTo>
                  <a:lnTo>
                    <a:pt x="41" y="9566"/>
                  </a:lnTo>
                  <a:lnTo>
                    <a:pt x="70" y="9973"/>
                  </a:lnTo>
                  <a:lnTo>
                    <a:pt x="111" y="10369"/>
                  </a:lnTo>
                  <a:lnTo>
                    <a:pt x="157" y="10764"/>
                  </a:lnTo>
                  <a:lnTo>
                    <a:pt x="215" y="11148"/>
                  </a:lnTo>
                  <a:lnTo>
                    <a:pt x="285" y="11531"/>
                  </a:lnTo>
                  <a:lnTo>
                    <a:pt x="360" y="11903"/>
                  </a:lnTo>
                  <a:lnTo>
                    <a:pt x="447" y="12274"/>
                  </a:lnTo>
                  <a:lnTo>
                    <a:pt x="546" y="12646"/>
                  </a:lnTo>
                  <a:lnTo>
                    <a:pt x="645" y="12994"/>
                  </a:lnTo>
                  <a:lnTo>
                    <a:pt x="761" y="13341"/>
                  </a:lnTo>
                  <a:lnTo>
                    <a:pt x="882" y="13677"/>
                  </a:lnTo>
                  <a:lnTo>
                    <a:pt x="1016" y="14000"/>
                  </a:lnTo>
                  <a:lnTo>
                    <a:pt x="1155" y="14312"/>
                  </a:lnTo>
                  <a:lnTo>
                    <a:pt x="1300" y="14612"/>
                  </a:lnTo>
                  <a:lnTo>
                    <a:pt x="1457" y="14899"/>
                  </a:lnTo>
                  <a:lnTo>
                    <a:pt x="1822" y="15523"/>
                  </a:lnTo>
                  <a:lnTo>
                    <a:pt x="2193" y="16122"/>
                  </a:lnTo>
                  <a:lnTo>
                    <a:pt x="2570" y="16697"/>
                  </a:lnTo>
                  <a:lnTo>
                    <a:pt x="2953" y="17261"/>
                  </a:lnTo>
                  <a:lnTo>
                    <a:pt x="3336" y="17812"/>
                  </a:lnTo>
                  <a:lnTo>
                    <a:pt x="3731" y="18339"/>
                  </a:lnTo>
                  <a:lnTo>
                    <a:pt x="4131" y="18843"/>
                  </a:lnTo>
                  <a:lnTo>
                    <a:pt x="4531" y="19334"/>
                  </a:lnTo>
                  <a:lnTo>
                    <a:pt x="4937" y="19814"/>
                  </a:lnTo>
                  <a:lnTo>
                    <a:pt x="5349" y="20257"/>
                  </a:lnTo>
                  <a:lnTo>
                    <a:pt x="5767" y="20701"/>
                  </a:lnTo>
                  <a:lnTo>
                    <a:pt x="6184" y="21108"/>
                  </a:lnTo>
                  <a:lnTo>
                    <a:pt x="6614" y="21504"/>
                  </a:lnTo>
                  <a:lnTo>
                    <a:pt x="7043" y="21887"/>
                  </a:lnTo>
                  <a:lnTo>
                    <a:pt x="7472" y="22247"/>
                  </a:lnTo>
                  <a:lnTo>
                    <a:pt x="7907" y="22582"/>
                  </a:lnTo>
                  <a:lnTo>
                    <a:pt x="8348" y="22906"/>
                  </a:lnTo>
                  <a:lnTo>
                    <a:pt x="8795" y="23206"/>
                  </a:lnTo>
                  <a:lnTo>
                    <a:pt x="9242" y="23481"/>
                  </a:lnTo>
                  <a:lnTo>
                    <a:pt x="9688" y="23745"/>
                  </a:lnTo>
                  <a:lnTo>
                    <a:pt x="10141" y="23985"/>
                  </a:lnTo>
                  <a:lnTo>
                    <a:pt x="10593" y="24200"/>
                  </a:lnTo>
                  <a:lnTo>
                    <a:pt x="11051" y="24404"/>
                  </a:lnTo>
                  <a:lnTo>
                    <a:pt x="11510" y="24584"/>
                  </a:lnTo>
                  <a:lnTo>
                    <a:pt x="11974" y="24740"/>
                  </a:lnTo>
                  <a:lnTo>
                    <a:pt x="12438" y="24872"/>
                  </a:lnTo>
                  <a:lnTo>
                    <a:pt x="12902" y="24992"/>
                  </a:lnTo>
                  <a:lnTo>
                    <a:pt x="13372" y="25087"/>
                  </a:lnTo>
                  <a:lnTo>
                    <a:pt x="13836" y="25159"/>
                  </a:lnTo>
                  <a:lnTo>
                    <a:pt x="14306" y="25219"/>
                  </a:lnTo>
                  <a:lnTo>
                    <a:pt x="14781" y="25243"/>
                  </a:lnTo>
                  <a:lnTo>
                    <a:pt x="15251" y="25255"/>
                  </a:lnTo>
                  <a:lnTo>
                    <a:pt x="15721" y="25243"/>
                  </a:lnTo>
                  <a:lnTo>
                    <a:pt x="16197" y="25219"/>
                  </a:lnTo>
                  <a:lnTo>
                    <a:pt x="16667" y="25159"/>
                  </a:lnTo>
                  <a:lnTo>
                    <a:pt x="17131" y="25087"/>
                  </a:lnTo>
                  <a:lnTo>
                    <a:pt x="17601" y="24992"/>
                  </a:lnTo>
                  <a:lnTo>
                    <a:pt x="18065" y="24872"/>
                  </a:lnTo>
                  <a:lnTo>
                    <a:pt x="18529" y="24740"/>
                  </a:lnTo>
                  <a:lnTo>
                    <a:pt x="18993" y="24584"/>
                  </a:lnTo>
                  <a:lnTo>
                    <a:pt x="19451" y="24404"/>
                  </a:lnTo>
                  <a:lnTo>
                    <a:pt x="19910" y="24200"/>
                  </a:lnTo>
                  <a:lnTo>
                    <a:pt x="20362" y="23985"/>
                  </a:lnTo>
                  <a:lnTo>
                    <a:pt x="20814" y="23745"/>
                  </a:lnTo>
                  <a:lnTo>
                    <a:pt x="21261" y="23481"/>
                  </a:lnTo>
                  <a:lnTo>
                    <a:pt x="21708" y="23206"/>
                  </a:lnTo>
                  <a:lnTo>
                    <a:pt x="22155" y="22906"/>
                  </a:lnTo>
                  <a:lnTo>
                    <a:pt x="22595" y="22582"/>
                  </a:lnTo>
                  <a:lnTo>
                    <a:pt x="23030" y="22247"/>
                  </a:lnTo>
                  <a:lnTo>
                    <a:pt x="23460" y="21887"/>
                  </a:lnTo>
                  <a:lnTo>
                    <a:pt x="23889" y="21504"/>
                  </a:lnTo>
                  <a:lnTo>
                    <a:pt x="24318" y="21108"/>
                  </a:lnTo>
                  <a:lnTo>
                    <a:pt x="24736" y="20701"/>
                  </a:lnTo>
                  <a:lnTo>
                    <a:pt x="25154" y="20257"/>
                  </a:lnTo>
                  <a:lnTo>
                    <a:pt x="25565" y="19814"/>
                  </a:lnTo>
                  <a:lnTo>
                    <a:pt x="25972" y="19334"/>
                  </a:lnTo>
                  <a:lnTo>
                    <a:pt x="26372" y="18843"/>
                  </a:lnTo>
                  <a:lnTo>
                    <a:pt x="26772" y="18339"/>
                  </a:lnTo>
                  <a:lnTo>
                    <a:pt x="27167" y="17812"/>
                  </a:lnTo>
                  <a:lnTo>
                    <a:pt x="27549" y="17261"/>
                  </a:lnTo>
                  <a:lnTo>
                    <a:pt x="27932" y="16697"/>
                  </a:lnTo>
                  <a:lnTo>
                    <a:pt x="28309" y="16122"/>
                  </a:lnTo>
                  <a:lnTo>
                    <a:pt x="28681" y="15523"/>
                  </a:lnTo>
                  <a:lnTo>
                    <a:pt x="29046" y="14899"/>
                  </a:lnTo>
                  <a:lnTo>
                    <a:pt x="29203" y="14612"/>
                  </a:lnTo>
                  <a:lnTo>
                    <a:pt x="29348" y="14312"/>
                  </a:lnTo>
                  <a:lnTo>
                    <a:pt x="29487" y="14000"/>
                  </a:lnTo>
                  <a:lnTo>
                    <a:pt x="29620" y="13677"/>
                  </a:lnTo>
                  <a:lnTo>
                    <a:pt x="29742" y="13341"/>
                  </a:lnTo>
                  <a:lnTo>
                    <a:pt x="29858" y="12994"/>
                  </a:lnTo>
                  <a:lnTo>
                    <a:pt x="29957" y="12646"/>
                  </a:lnTo>
                  <a:lnTo>
                    <a:pt x="30055" y="12274"/>
                  </a:lnTo>
                  <a:lnTo>
                    <a:pt x="30142" y="11903"/>
                  </a:lnTo>
                  <a:lnTo>
                    <a:pt x="30218" y="11531"/>
                  </a:lnTo>
                  <a:lnTo>
                    <a:pt x="30287" y="11148"/>
                  </a:lnTo>
                  <a:lnTo>
                    <a:pt x="30345" y="10764"/>
                  </a:lnTo>
                  <a:lnTo>
                    <a:pt x="30392" y="10369"/>
                  </a:lnTo>
                  <a:lnTo>
                    <a:pt x="30432" y="9973"/>
                  </a:lnTo>
                  <a:lnTo>
                    <a:pt x="30461" y="9566"/>
                  </a:lnTo>
                  <a:lnTo>
                    <a:pt x="30485" y="9170"/>
                  </a:lnTo>
                  <a:lnTo>
                    <a:pt x="30496" y="8763"/>
                  </a:lnTo>
                  <a:lnTo>
                    <a:pt x="30502" y="8355"/>
                  </a:lnTo>
                  <a:lnTo>
                    <a:pt x="30496" y="7960"/>
                  </a:lnTo>
                  <a:lnTo>
                    <a:pt x="30479" y="7552"/>
                  </a:lnTo>
                  <a:lnTo>
                    <a:pt x="30456" y="7144"/>
                  </a:lnTo>
                  <a:lnTo>
                    <a:pt x="30421" y="6749"/>
                  </a:lnTo>
                  <a:lnTo>
                    <a:pt x="30374" y="6353"/>
                  </a:lnTo>
                  <a:lnTo>
                    <a:pt x="30322" y="5958"/>
                  </a:lnTo>
                  <a:lnTo>
                    <a:pt x="30258" y="5562"/>
                  </a:lnTo>
                  <a:lnTo>
                    <a:pt x="30183" y="5179"/>
                  </a:lnTo>
                  <a:lnTo>
                    <a:pt x="30102" y="4795"/>
                  </a:lnTo>
                  <a:lnTo>
                    <a:pt x="30009" y="4424"/>
                  </a:lnTo>
                  <a:lnTo>
                    <a:pt x="29910" y="4064"/>
                  </a:lnTo>
                  <a:lnTo>
                    <a:pt x="29800" y="3705"/>
                  </a:lnTo>
                  <a:lnTo>
                    <a:pt x="29678" y="3357"/>
                  </a:lnTo>
                  <a:lnTo>
                    <a:pt x="29545" y="3009"/>
                  </a:lnTo>
                  <a:lnTo>
                    <a:pt x="29406" y="2686"/>
                  </a:lnTo>
                  <a:lnTo>
                    <a:pt x="29261" y="2374"/>
                  </a:lnTo>
                  <a:lnTo>
                    <a:pt x="29110" y="2086"/>
                  </a:lnTo>
                  <a:lnTo>
                    <a:pt x="28953" y="1823"/>
                  </a:lnTo>
                  <a:lnTo>
                    <a:pt x="28791" y="1571"/>
                  </a:lnTo>
                  <a:lnTo>
                    <a:pt x="28623" y="1331"/>
                  </a:lnTo>
                  <a:lnTo>
                    <a:pt x="28454" y="1116"/>
                  </a:lnTo>
                  <a:lnTo>
                    <a:pt x="28280" y="924"/>
                  </a:lnTo>
                  <a:lnTo>
                    <a:pt x="28100" y="744"/>
                  </a:lnTo>
                  <a:lnTo>
                    <a:pt x="27915" y="588"/>
                  </a:lnTo>
                  <a:lnTo>
                    <a:pt x="27729" y="444"/>
                  </a:lnTo>
                  <a:lnTo>
                    <a:pt x="27544" y="324"/>
                  </a:lnTo>
                  <a:lnTo>
                    <a:pt x="27352" y="229"/>
                  </a:lnTo>
                  <a:lnTo>
                    <a:pt x="27161" y="145"/>
                  </a:lnTo>
                  <a:lnTo>
                    <a:pt x="26969" y="73"/>
                  </a:lnTo>
                  <a:lnTo>
                    <a:pt x="26772" y="37"/>
                  </a:lnTo>
                  <a:lnTo>
                    <a:pt x="26575" y="1"/>
                  </a:lnTo>
                  <a:lnTo>
                    <a:pt x="26383" y="1"/>
                  </a:lnTo>
                  <a:lnTo>
                    <a:pt x="26186" y="13"/>
                  </a:lnTo>
                  <a:lnTo>
                    <a:pt x="25989" y="49"/>
                  </a:lnTo>
                  <a:lnTo>
                    <a:pt x="25792" y="97"/>
                  </a:lnTo>
                  <a:lnTo>
                    <a:pt x="25600" y="169"/>
                  </a:lnTo>
                  <a:lnTo>
                    <a:pt x="25409" y="265"/>
                  </a:lnTo>
                  <a:lnTo>
                    <a:pt x="25217" y="372"/>
                  </a:lnTo>
                  <a:lnTo>
                    <a:pt x="25026" y="504"/>
                  </a:lnTo>
                  <a:lnTo>
                    <a:pt x="24840" y="648"/>
                  </a:lnTo>
                  <a:lnTo>
                    <a:pt x="24655" y="828"/>
                  </a:lnTo>
                  <a:lnTo>
                    <a:pt x="24475" y="1008"/>
                  </a:lnTo>
                  <a:lnTo>
                    <a:pt x="24301" y="1223"/>
                  </a:lnTo>
                  <a:lnTo>
                    <a:pt x="24127" y="1451"/>
                  </a:lnTo>
                  <a:lnTo>
                    <a:pt x="23959" y="1703"/>
                  </a:lnTo>
                  <a:lnTo>
                    <a:pt x="23790" y="1979"/>
                  </a:lnTo>
                  <a:lnTo>
                    <a:pt x="23564" y="2362"/>
                  </a:lnTo>
                  <a:lnTo>
                    <a:pt x="23338" y="2734"/>
                  </a:lnTo>
                  <a:lnTo>
                    <a:pt x="23106" y="3093"/>
                  </a:lnTo>
                  <a:lnTo>
                    <a:pt x="22868" y="3441"/>
                  </a:lnTo>
                  <a:lnTo>
                    <a:pt x="22630" y="3776"/>
                  </a:lnTo>
                  <a:lnTo>
                    <a:pt x="22387" y="4100"/>
                  </a:lnTo>
                  <a:lnTo>
                    <a:pt x="22143" y="4424"/>
                  </a:lnTo>
                  <a:lnTo>
                    <a:pt x="21893" y="4723"/>
                  </a:lnTo>
                  <a:lnTo>
                    <a:pt x="21638" y="5011"/>
                  </a:lnTo>
                  <a:lnTo>
                    <a:pt x="21383" y="5299"/>
                  </a:lnTo>
                  <a:lnTo>
                    <a:pt x="21128" y="5562"/>
                  </a:lnTo>
                  <a:lnTo>
                    <a:pt x="20867" y="5826"/>
                  </a:lnTo>
                  <a:lnTo>
                    <a:pt x="20600" y="6066"/>
                  </a:lnTo>
                  <a:lnTo>
                    <a:pt x="20339" y="6305"/>
                  </a:lnTo>
                  <a:lnTo>
                    <a:pt x="20072" y="6521"/>
                  </a:lnTo>
                  <a:lnTo>
                    <a:pt x="19799" y="6737"/>
                  </a:lnTo>
                  <a:lnTo>
                    <a:pt x="19527" y="6929"/>
                  </a:lnTo>
                  <a:lnTo>
                    <a:pt x="19254" y="7121"/>
                  </a:lnTo>
                  <a:lnTo>
                    <a:pt x="18976" y="7288"/>
                  </a:lnTo>
                  <a:lnTo>
                    <a:pt x="18697" y="7456"/>
                  </a:lnTo>
                  <a:lnTo>
                    <a:pt x="18419" y="7600"/>
                  </a:lnTo>
                  <a:lnTo>
                    <a:pt x="18134" y="7732"/>
                  </a:lnTo>
                  <a:lnTo>
                    <a:pt x="17856" y="7864"/>
                  </a:lnTo>
                  <a:lnTo>
                    <a:pt x="17566" y="7972"/>
                  </a:lnTo>
                  <a:lnTo>
                    <a:pt x="17282" y="8067"/>
                  </a:lnTo>
                  <a:lnTo>
                    <a:pt x="16997" y="8151"/>
                  </a:lnTo>
                  <a:lnTo>
                    <a:pt x="16707" y="8223"/>
                  </a:lnTo>
                  <a:lnTo>
                    <a:pt x="16417" y="8283"/>
                  </a:lnTo>
                  <a:lnTo>
                    <a:pt x="16127" y="8331"/>
                  </a:lnTo>
                  <a:lnTo>
                    <a:pt x="15837" y="8367"/>
                  </a:lnTo>
                  <a:lnTo>
                    <a:pt x="15541" y="8379"/>
                  </a:lnTo>
                  <a:lnTo>
                    <a:pt x="15251" y="8391"/>
                  </a:lnTo>
                  <a:lnTo>
                    <a:pt x="14961" y="8379"/>
                  </a:lnTo>
                  <a:lnTo>
                    <a:pt x="14665" y="8367"/>
                  </a:lnTo>
                  <a:lnTo>
                    <a:pt x="14375" y="8331"/>
                  </a:lnTo>
                  <a:lnTo>
                    <a:pt x="14085" y="8283"/>
                  </a:lnTo>
                  <a:lnTo>
                    <a:pt x="13795" y="8223"/>
                  </a:lnTo>
                  <a:lnTo>
                    <a:pt x="13505" y="8151"/>
                  </a:lnTo>
                  <a:lnTo>
                    <a:pt x="13221" y="8067"/>
                  </a:lnTo>
                  <a:lnTo>
                    <a:pt x="12931" y="7972"/>
                  </a:lnTo>
                  <a:lnTo>
                    <a:pt x="12647" y="7864"/>
                  </a:lnTo>
                  <a:lnTo>
                    <a:pt x="12368" y="7732"/>
                  </a:lnTo>
                  <a:lnTo>
                    <a:pt x="12084" y="7600"/>
                  </a:lnTo>
                  <a:lnTo>
                    <a:pt x="11806" y="7456"/>
                  </a:lnTo>
                  <a:lnTo>
                    <a:pt x="11527" y="7288"/>
                  </a:lnTo>
                  <a:lnTo>
                    <a:pt x="11249" y="7121"/>
                  </a:lnTo>
                  <a:lnTo>
                    <a:pt x="10976" y="6929"/>
                  </a:lnTo>
                  <a:lnTo>
                    <a:pt x="10703" y="6737"/>
                  </a:lnTo>
                  <a:lnTo>
                    <a:pt x="10431" y="6521"/>
                  </a:lnTo>
                  <a:lnTo>
                    <a:pt x="10164" y="6305"/>
                  </a:lnTo>
                  <a:lnTo>
                    <a:pt x="9897" y="6066"/>
                  </a:lnTo>
                  <a:lnTo>
                    <a:pt x="9636" y="5826"/>
                  </a:lnTo>
                  <a:lnTo>
                    <a:pt x="9375" y="5562"/>
                  </a:lnTo>
                  <a:lnTo>
                    <a:pt x="9120" y="5299"/>
                  </a:lnTo>
                  <a:lnTo>
                    <a:pt x="8865" y="5011"/>
                  </a:lnTo>
                  <a:lnTo>
                    <a:pt x="8609" y="4723"/>
                  </a:lnTo>
                  <a:lnTo>
                    <a:pt x="8360" y="4424"/>
                  </a:lnTo>
                  <a:lnTo>
                    <a:pt x="8116" y="4100"/>
                  </a:lnTo>
                  <a:lnTo>
                    <a:pt x="7873" y="3776"/>
                  </a:lnTo>
                  <a:lnTo>
                    <a:pt x="7635" y="3441"/>
                  </a:lnTo>
                  <a:lnTo>
                    <a:pt x="7397" y="3093"/>
                  </a:lnTo>
                  <a:lnTo>
                    <a:pt x="7165" y="2734"/>
                  </a:lnTo>
                  <a:lnTo>
                    <a:pt x="6939" y="2362"/>
                  </a:lnTo>
                  <a:lnTo>
                    <a:pt x="6712" y="1979"/>
                  </a:lnTo>
                  <a:lnTo>
                    <a:pt x="6544" y="1703"/>
                  </a:lnTo>
                  <a:lnTo>
                    <a:pt x="6376" y="1451"/>
                  </a:lnTo>
                  <a:lnTo>
                    <a:pt x="6202" y="1223"/>
                  </a:lnTo>
                  <a:lnTo>
                    <a:pt x="6028" y="1008"/>
                  </a:lnTo>
                  <a:lnTo>
                    <a:pt x="5848" y="828"/>
                  </a:lnTo>
                  <a:lnTo>
                    <a:pt x="5662" y="648"/>
                  </a:lnTo>
                  <a:lnTo>
                    <a:pt x="5477" y="504"/>
                  </a:lnTo>
                  <a:lnTo>
                    <a:pt x="5285" y="372"/>
                  </a:lnTo>
                  <a:lnTo>
                    <a:pt x="5094" y="265"/>
                  </a:lnTo>
                  <a:lnTo>
                    <a:pt x="4902" y="169"/>
                  </a:lnTo>
                  <a:lnTo>
                    <a:pt x="4711" y="97"/>
                  </a:lnTo>
                  <a:lnTo>
                    <a:pt x="4514" y="49"/>
                  </a:lnTo>
                  <a:lnTo>
                    <a:pt x="4317" y="13"/>
                  </a:lnTo>
                  <a:lnTo>
                    <a:pt x="41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4"/>
            <p:cNvSpPr/>
            <p:nvPr/>
          </p:nvSpPr>
          <p:spPr>
            <a:xfrm>
              <a:off x="-1323425" y="-6382025"/>
              <a:ext cx="762575" cy="631400"/>
            </a:xfrm>
            <a:custGeom>
              <a:avLst/>
              <a:gdLst/>
              <a:ahLst/>
              <a:cxnLst/>
              <a:rect l="l" t="t" r="r" b="b"/>
              <a:pathLst>
                <a:path w="30503" h="25256" fill="none" extrusionOk="0">
                  <a:moveTo>
                    <a:pt x="1457" y="14899"/>
                  </a:moveTo>
                  <a:lnTo>
                    <a:pt x="1457" y="14899"/>
                  </a:lnTo>
                  <a:lnTo>
                    <a:pt x="1822" y="15523"/>
                  </a:lnTo>
                  <a:lnTo>
                    <a:pt x="2193" y="16122"/>
                  </a:lnTo>
                  <a:lnTo>
                    <a:pt x="2570" y="16697"/>
                  </a:lnTo>
                  <a:lnTo>
                    <a:pt x="2953" y="17261"/>
                  </a:lnTo>
                  <a:lnTo>
                    <a:pt x="3336" y="17812"/>
                  </a:lnTo>
                  <a:lnTo>
                    <a:pt x="3731" y="18339"/>
                  </a:lnTo>
                  <a:lnTo>
                    <a:pt x="4131" y="18843"/>
                  </a:lnTo>
                  <a:lnTo>
                    <a:pt x="4531" y="19334"/>
                  </a:lnTo>
                  <a:lnTo>
                    <a:pt x="4937" y="19814"/>
                  </a:lnTo>
                  <a:lnTo>
                    <a:pt x="5349" y="20257"/>
                  </a:lnTo>
                  <a:lnTo>
                    <a:pt x="5767" y="20701"/>
                  </a:lnTo>
                  <a:lnTo>
                    <a:pt x="6184" y="21108"/>
                  </a:lnTo>
                  <a:lnTo>
                    <a:pt x="6614" y="21504"/>
                  </a:lnTo>
                  <a:lnTo>
                    <a:pt x="7043" y="21887"/>
                  </a:lnTo>
                  <a:lnTo>
                    <a:pt x="7472" y="22247"/>
                  </a:lnTo>
                  <a:lnTo>
                    <a:pt x="7907" y="22582"/>
                  </a:lnTo>
                  <a:lnTo>
                    <a:pt x="8348" y="22906"/>
                  </a:lnTo>
                  <a:lnTo>
                    <a:pt x="8795" y="23206"/>
                  </a:lnTo>
                  <a:lnTo>
                    <a:pt x="9242" y="23481"/>
                  </a:lnTo>
                  <a:lnTo>
                    <a:pt x="9688" y="23745"/>
                  </a:lnTo>
                  <a:lnTo>
                    <a:pt x="10141" y="23985"/>
                  </a:lnTo>
                  <a:lnTo>
                    <a:pt x="10593" y="24200"/>
                  </a:lnTo>
                  <a:lnTo>
                    <a:pt x="11051" y="24404"/>
                  </a:lnTo>
                  <a:lnTo>
                    <a:pt x="11510" y="24584"/>
                  </a:lnTo>
                  <a:lnTo>
                    <a:pt x="11974" y="24740"/>
                  </a:lnTo>
                  <a:lnTo>
                    <a:pt x="12438" y="24872"/>
                  </a:lnTo>
                  <a:lnTo>
                    <a:pt x="12902" y="24992"/>
                  </a:lnTo>
                  <a:lnTo>
                    <a:pt x="13372" y="25087"/>
                  </a:lnTo>
                  <a:lnTo>
                    <a:pt x="13836" y="25159"/>
                  </a:lnTo>
                  <a:lnTo>
                    <a:pt x="14306" y="25219"/>
                  </a:lnTo>
                  <a:lnTo>
                    <a:pt x="14781" y="25243"/>
                  </a:lnTo>
                  <a:lnTo>
                    <a:pt x="15251" y="25255"/>
                  </a:lnTo>
                  <a:lnTo>
                    <a:pt x="15251" y="25255"/>
                  </a:lnTo>
                  <a:lnTo>
                    <a:pt x="15721" y="25243"/>
                  </a:lnTo>
                  <a:lnTo>
                    <a:pt x="16197" y="25219"/>
                  </a:lnTo>
                  <a:lnTo>
                    <a:pt x="16667" y="25159"/>
                  </a:lnTo>
                  <a:lnTo>
                    <a:pt x="17131" y="25087"/>
                  </a:lnTo>
                  <a:lnTo>
                    <a:pt x="17601" y="24992"/>
                  </a:lnTo>
                  <a:lnTo>
                    <a:pt x="18065" y="24872"/>
                  </a:lnTo>
                  <a:lnTo>
                    <a:pt x="18529" y="24740"/>
                  </a:lnTo>
                  <a:lnTo>
                    <a:pt x="18993" y="24584"/>
                  </a:lnTo>
                  <a:lnTo>
                    <a:pt x="19451" y="24404"/>
                  </a:lnTo>
                  <a:lnTo>
                    <a:pt x="19910" y="24200"/>
                  </a:lnTo>
                  <a:lnTo>
                    <a:pt x="20362" y="23985"/>
                  </a:lnTo>
                  <a:lnTo>
                    <a:pt x="20814" y="23745"/>
                  </a:lnTo>
                  <a:lnTo>
                    <a:pt x="21261" y="23481"/>
                  </a:lnTo>
                  <a:lnTo>
                    <a:pt x="21708" y="23206"/>
                  </a:lnTo>
                  <a:lnTo>
                    <a:pt x="22155" y="22906"/>
                  </a:lnTo>
                  <a:lnTo>
                    <a:pt x="22595" y="22582"/>
                  </a:lnTo>
                  <a:lnTo>
                    <a:pt x="23030" y="22247"/>
                  </a:lnTo>
                  <a:lnTo>
                    <a:pt x="23460" y="21887"/>
                  </a:lnTo>
                  <a:lnTo>
                    <a:pt x="23889" y="21504"/>
                  </a:lnTo>
                  <a:lnTo>
                    <a:pt x="24318" y="21108"/>
                  </a:lnTo>
                  <a:lnTo>
                    <a:pt x="24736" y="20701"/>
                  </a:lnTo>
                  <a:lnTo>
                    <a:pt x="25154" y="20257"/>
                  </a:lnTo>
                  <a:lnTo>
                    <a:pt x="25565" y="19814"/>
                  </a:lnTo>
                  <a:lnTo>
                    <a:pt x="25972" y="19334"/>
                  </a:lnTo>
                  <a:lnTo>
                    <a:pt x="26372" y="18843"/>
                  </a:lnTo>
                  <a:lnTo>
                    <a:pt x="26772" y="18339"/>
                  </a:lnTo>
                  <a:lnTo>
                    <a:pt x="27167" y="17812"/>
                  </a:lnTo>
                  <a:lnTo>
                    <a:pt x="27549" y="17261"/>
                  </a:lnTo>
                  <a:lnTo>
                    <a:pt x="27932" y="16697"/>
                  </a:lnTo>
                  <a:lnTo>
                    <a:pt x="28309" y="16122"/>
                  </a:lnTo>
                  <a:lnTo>
                    <a:pt x="28681" y="15523"/>
                  </a:lnTo>
                  <a:lnTo>
                    <a:pt x="29046" y="14899"/>
                  </a:lnTo>
                  <a:lnTo>
                    <a:pt x="29046" y="14899"/>
                  </a:lnTo>
                  <a:lnTo>
                    <a:pt x="29203" y="14612"/>
                  </a:lnTo>
                  <a:lnTo>
                    <a:pt x="29348" y="14312"/>
                  </a:lnTo>
                  <a:lnTo>
                    <a:pt x="29487" y="14000"/>
                  </a:lnTo>
                  <a:lnTo>
                    <a:pt x="29620" y="13677"/>
                  </a:lnTo>
                  <a:lnTo>
                    <a:pt x="29742" y="13341"/>
                  </a:lnTo>
                  <a:lnTo>
                    <a:pt x="29858" y="12994"/>
                  </a:lnTo>
                  <a:lnTo>
                    <a:pt x="29957" y="12646"/>
                  </a:lnTo>
                  <a:lnTo>
                    <a:pt x="30055" y="12274"/>
                  </a:lnTo>
                  <a:lnTo>
                    <a:pt x="30142" y="11903"/>
                  </a:lnTo>
                  <a:lnTo>
                    <a:pt x="30218" y="11531"/>
                  </a:lnTo>
                  <a:lnTo>
                    <a:pt x="30287" y="11148"/>
                  </a:lnTo>
                  <a:lnTo>
                    <a:pt x="30345" y="10764"/>
                  </a:lnTo>
                  <a:lnTo>
                    <a:pt x="30392" y="10369"/>
                  </a:lnTo>
                  <a:lnTo>
                    <a:pt x="30432" y="9973"/>
                  </a:lnTo>
                  <a:lnTo>
                    <a:pt x="30461" y="9566"/>
                  </a:lnTo>
                  <a:lnTo>
                    <a:pt x="30485" y="9170"/>
                  </a:lnTo>
                  <a:lnTo>
                    <a:pt x="30496" y="8763"/>
                  </a:lnTo>
                  <a:lnTo>
                    <a:pt x="30502" y="8355"/>
                  </a:lnTo>
                  <a:lnTo>
                    <a:pt x="30496" y="7960"/>
                  </a:lnTo>
                  <a:lnTo>
                    <a:pt x="30479" y="7552"/>
                  </a:lnTo>
                  <a:lnTo>
                    <a:pt x="30456" y="7144"/>
                  </a:lnTo>
                  <a:lnTo>
                    <a:pt x="30421" y="6749"/>
                  </a:lnTo>
                  <a:lnTo>
                    <a:pt x="30374" y="6353"/>
                  </a:lnTo>
                  <a:lnTo>
                    <a:pt x="30322" y="5958"/>
                  </a:lnTo>
                  <a:lnTo>
                    <a:pt x="30258" y="5562"/>
                  </a:lnTo>
                  <a:lnTo>
                    <a:pt x="30183" y="5179"/>
                  </a:lnTo>
                  <a:lnTo>
                    <a:pt x="30102" y="4795"/>
                  </a:lnTo>
                  <a:lnTo>
                    <a:pt x="30009" y="4424"/>
                  </a:lnTo>
                  <a:lnTo>
                    <a:pt x="29910" y="4064"/>
                  </a:lnTo>
                  <a:lnTo>
                    <a:pt x="29800" y="3705"/>
                  </a:lnTo>
                  <a:lnTo>
                    <a:pt x="29678" y="3357"/>
                  </a:lnTo>
                  <a:lnTo>
                    <a:pt x="29545" y="3009"/>
                  </a:lnTo>
                  <a:lnTo>
                    <a:pt x="29545" y="3009"/>
                  </a:lnTo>
                  <a:lnTo>
                    <a:pt x="29406" y="2686"/>
                  </a:lnTo>
                  <a:lnTo>
                    <a:pt x="29261" y="2374"/>
                  </a:lnTo>
                  <a:lnTo>
                    <a:pt x="29110" y="2086"/>
                  </a:lnTo>
                  <a:lnTo>
                    <a:pt x="28953" y="1823"/>
                  </a:lnTo>
                  <a:lnTo>
                    <a:pt x="28791" y="1571"/>
                  </a:lnTo>
                  <a:lnTo>
                    <a:pt x="28623" y="1331"/>
                  </a:lnTo>
                  <a:lnTo>
                    <a:pt x="28454" y="1116"/>
                  </a:lnTo>
                  <a:lnTo>
                    <a:pt x="28280" y="924"/>
                  </a:lnTo>
                  <a:lnTo>
                    <a:pt x="28100" y="744"/>
                  </a:lnTo>
                  <a:lnTo>
                    <a:pt x="27915" y="588"/>
                  </a:lnTo>
                  <a:lnTo>
                    <a:pt x="27729" y="444"/>
                  </a:lnTo>
                  <a:lnTo>
                    <a:pt x="27544" y="324"/>
                  </a:lnTo>
                  <a:lnTo>
                    <a:pt x="27352" y="229"/>
                  </a:lnTo>
                  <a:lnTo>
                    <a:pt x="27161" y="145"/>
                  </a:lnTo>
                  <a:lnTo>
                    <a:pt x="26969" y="73"/>
                  </a:lnTo>
                  <a:lnTo>
                    <a:pt x="26772" y="37"/>
                  </a:lnTo>
                  <a:lnTo>
                    <a:pt x="26575" y="1"/>
                  </a:lnTo>
                  <a:lnTo>
                    <a:pt x="26383" y="1"/>
                  </a:lnTo>
                  <a:lnTo>
                    <a:pt x="26186" y="13"/>
                  </a:lnTo>
                  <a:lnTo>
                    <a:pt x="25989" y="49"/>
                  </a:lnTo>
                  <a:lnTo>
                    <a:pt x="25792" y="97"/>
                  </a:lnTo>
                  <a:lnTo>
                    <a:pt x="25600" y="169"/>
                  </a:lnTo>
                  <a:lnTo>
                    <a:pt x="25409" y="265"/>
                  </a:lnTo>
                  <a:lnTo>
                    <a:pt x="25217" y="372"/>
                  </a:lnTo>
                  <a:lnTo>
                    <a:pt x="25026" y="504"/>
                  </a:lnTo>
                  <a:lnTo>
                    <a:pt x="24840" y="648"/>
                  </a:lnTo>
                  <a:lnTo>
                    <a:pt x="24655" y="828"/>
                  </a:lnTo>
                  <a:lnTo>
                    <a:pt x="24475" y="1008"/>
                  </a:lnTo>
                  <a:lnTo>
                    <a:pt x="24301" y="1223"/>
                  </a:lnTo>
                  <a:lnTo>
                    <a:pt x="24127" y="1451"/>
                  </a:lnTo>
                  <a:lnTo>
                    <a:pt x="23959" y="1703"/>
                  </a:lnTo>
                  <a:lnTo>
                    <a:pt x="23790" y="1979"/>
                  </a:lnTo>
                  <a:lnTo>
                    <a:pt x="23790" y="1979"/>
                  </a:lnTo>
                  <a:lnTo>
                    <a:pt x="23564" y="2362"/>
                  </a:lnTo>
                  <a:lnTo>
                    <a:pt x="23338" y="2734"/>
                  </a:lnTo>
                  <a:lnTo>
                    <a:pt x="23106" y="3093"/>
                  </a:lnTo>
                  <a:lnTo>
                    <a:pt x="22868" y="3441"/>
                  </a:lnTo>
                  <a:lnTo>
                    <a:pt x="22630" y="3776"/>
                  </a:lnTo>
                  <a:lnTo>
                    <a:pt x="22387" y="4100"/>
                  </a:lnTo>
                  <a:lnTo>
                    <a:pt x="22143" y="4424"/>
                  </a:lnTo>
                  <a:lnTo>
                    <a:pt x="21893" y="4723"/>
                  </a:lnTo>
                  <a:lnTo>
                    <a:pt x="21638" y="5011"/>
                  </a:lnTo>
                  <a:lnTo>
                    <a:pt x="21383" y="5299"/>
                  </a:lnTo>
                  <a:lnTo>
                    <a:pt x="21128" y="5562"/>
                  </a:lnTo>
                  <a:lnTo>
                    <a:pt x="20867" y="5826"/>
                  </a:lnTo>
                  <a:lnTo>
                    <a:pt x="20600" y="6066"/>
                  </a:lnTo>
                  <a:lnTo>
                    <a:pt x="20339" y="6305"/>
                  </a:lnTo>
                  <a:lnTo>
                    <a:pt x="20072" y="6521"/>
                  </a:lnTo>
                  <a:lnTo>
                    <a:pt x="19799" y="6737"/>
                  </a:lnTo>
                  <a:lnTo>
                    <a:pt x="19527" y="6929"/>
                  </a:lnTo>
                  <a:lnTo>
                    <a:pt x="19254" y="7121"/>
                  </a:lnTo>
                  <a:lnTo>
                    <a:pt x="18976" y="7288"/>
                  </a:lnTo>
                  <a:lnTo>
                    <a:pt x="18697" y="7456"/>
                  </a:lnTo>
                  <a:lnTo>
                    <a:pt x="18419" y="7600"/>
                  </a:lnTo>
                  <a:lnTo>
                    <a:pt x="18134" y="7732"/>
                  </a:lnTo>
                  <a:lnTo>
                    <a:pt x="17856" y="7864"/>
                  </a:lnTo>
                  <a:lnTo>
                    <a:pt x="17566" y="7972"/>
                  </a:lnTo>
                  <a:lnTo>
                    <a:pt x="17282" y="8067"/>
                  </a:lnTo>
                  <a:lnTo>
                    <a:pt x="16997" y="8151"/>
                  </a:lnTo>
                  <a:lnTo>
                    <a:pt x="16707" y="8223"/>
                  </a:lnTo>
                  <a:lnTo>
                    <a:pt x="16417" y="8283"/>
                  </a:lnTo>
                  <a:lnTo>
                    <a:pt x="16127" y="8331"/>
                  </a:lnTo>
                  <a:lnTo>
                    <a:pt x="15837" y="8367"/>
                  </a:lnTo>
                  <a:lnTo>
                    <a:pt x="15541" y="8379"/>
                  </a:lnTo>
                  <a:lnTo>
                    <a:pt x="15251" y="8391"/>
                  </a:lnTo>
                  <a:lnTo>
                    <a:pt x="15251" y="8391"/>
                  </a:lnTo>
                  <a:lnTo>
                    <a:pt x="14961" y="8379"/>
                  </a:lnTo>
                  <a:lnTo>
                    <a:pt x="14665" y="8367"/>
                  </a:lnTo>
                  <a:lnTo>
                    <a:pt x="14375" y="8331"/>
                  </a:lnTo>
                  <a:lnTo>
                    <a:pt x="14085" y="8283"/>
                  </a:lnTo>
                  <a:lnTo>
                    <a:pt x="13795" y="8223"/>
                  </a:lnTo>
                  <a:lnTo>
                    <a:pt x="13505" y="8151"/>
                  </a:lnTo>
                  <a:lnTo>
                    <a:pt x="13221" y="8067"/>
                  </a:lnTo>
                  <a:lnTo>
                    <a:pt x="12931" y="7972"/>
                  </a:lnTo>
                  <a:lnTo>
                    <a:pt x="12647" y="7864"/>
                  </a:lnTo>
                  <a:lnTo>
                    <a:pt x="12368" y="7732"/>
                  </a:lnTo>
                  <a:lnTo>
                    <a:pt x="12084" y="7600"/>
                  </a:lnTo>
                  <a:lnTo>
                    <a:pt x="11806" y="7456"/>
                  </a:lnTo>
                  <a:lnTo>
                    <a:pt x="11527" y="7288"/>
                  </a:lnTo>
                  <a:lnTo>
                    <a:pt x="11249" y="7121"/>
                  </a:lnTo>
                  <a:lnTo>
                    <a:pt x="10976" y="6929"/>
                  </a:lnTo>
                  <a:lnTo>
                    <a:pt x="10703" y="6737"/>
                  </a:lnTo>
                  <a:lnTo>
                    <a:pt x="10431" y="6521"/>
                  </a:lnTo>
                  <a:lnTo>
                    <a:pt x="10164" y="6305"/>
                  </a:lnTo>
                  <a:lnTo>
                    <a:pt x="9897" y="6066"/>
                  </a:lnTo>
                  <a:lnTo>
                    <a:pt x="9636" y="5826"/>
                  </a:lnTo>
                  <a:lnTo>
                    <a:pt x="9375" y="5562"/>
                  </a:lnTo>
                  <a:lnTo>
                    <a:pt x="9120" y="5299"/>
                  </a:lnTo>
                  <a:lnTo>
                    <a:pt x="8865" y="5011"/>
                  </a:lnTo>
                  <a:lnTo>
                    <a:pt x="8609" y="4723"/>
                  </a:lnTo>
                  <a:lnTo>
                    <a:pt x="8360" y="4424"/>
                  </a:lnTo>
                  <a:lnTo>
                    <a:pt x="8116" y="4100"/>
                  </a:lnTo>
                  <a:lnTo>
                    <a:pt x="7873" y="3776"/>
                  </a:lnTo>
                  <a:lnTo>
                    <a:pt x="7635" y="3441"/>
                  </a:lnTo>
                  <a:lnTo>
                    <a:pt x="7397" y="3093"/>
                  </a:lnTo>
                  <a:lnTo>
                    <a:pt x="7165" y="2734"/>
                  </a:lnTo>
                  <a:lnTo>
                    <a:pt x="6939" y="2362"/>
                  </a:lnTo>
                  <a:lnTo>
                    <a:pt x="6712" y="1979"/>
                  </a:lnTo>
                  <a:lnTo>
                    <a:pt x="6712" y="1979"/>
                  </a:lnTo>
                  <a:lnTo>
                    <a:pt x="6544" y="1703"/>
                  </a:lnTo>
                  <a:lnTo>
                    <a:pt x="6376" y="1451"/>
                  </a:lnTo>
                  <a:lnTo>
                    <a:pt x="6202" y="1223"/>
                  </a:lnTo>
                  <a:lnTo>
                    <a:pt x="6028" y="1008"/>
                  </a:lnTo>
                  <a:lnTo>
                    <a:pt x="5848" y="828"/>
                  </a:lnTo>
                  <a:lnTo>
                    <a:pt x="5662" y="648"/>
                  </a:lnTo>
                  <a:lnTo>
                    <a:pt x="5477" y="504"/>
                  </a:lnTo>
                  <a:lnTo>
                    <a:pt x="5285" y="372"/>
                  </a:lnTo>
                  <a:lnTo>
                    <a:pt x="5094" y="265"/>
                  </a:lnTo>
                  <a:lnTo>
                    <a:pt x="4902" y="169"/>
                  </a:lnTo>
                  <a:lnTo>
                    <a:pt x="4711" y="97"/>
                  </a:lnTo>
                  <a:lnTo>
                    <a:pt x="4514" y="49"/>
                  </a:lnTo>
                  <a:lnTo>
                    <a:pt x="4317" y="13"/>
                  </a:lnTo>
                  <a:lnTo>
                    <a:pt x="4119" y="1"/>
                  </a:lnTo>
                  <a:lnTo>
                    <a:pt x="3928" y="1"/>
                  </a:lnTo>
                  <a:lnTo>
                    <a:pt x="3731" y="37"/>
                  </a:lnTo>
                  <a:lnTo>
                    <a:pt x="3533" y="73"/>
                  </a:lnTo>
                  <a:lnTo>
                    <a:pt x="3342" y="145"/>
                  </a:lnTo>
                  <a:lnTo>
                    <a:pt x="3151" y="229"/>
                  </a:lnTo>
                  <a:lnTo>
                    <a:pt x="2959" y="324"/>
                  </a:lnTo>
                  <a:lnTo>
                    <a:pt x="2774" y="444"/>
                  </a:lnTo>
                  <a:lnTo>
                    <a:pt x="2588" y="588"/>
                  </a:lnTo>
                  <a:lnTo>
                    <a:pt x="2402" y="744"/>
                  </a:lnTo>
                  <a:lnTo>
                    <a:pt x="2228" y="924"/>
                  </a:lnTo>
                  <a:lnTo>
                    <a:pt x="2048" y="1116"/>
                  </a:lnTo>
                  <a:lnTo>
                    <a:pt x="1880" y="1331"/>
                  </a:lnTo>
                  <a:lnTo>
                    <a:pt x="1712" y="1571"/>
                  </a:lnTo>
                  <a:lnTo>
                    <a:pt x="1550" y="1823"/>
                  </a:lnTo>
                  <a:lnTo>
                    <a:pt x="1393" y="2086"/>
                  </a:lnTo>
                  <a:lnTo>
                    <a:pt x="1242" y="2374"/>
                  </a:lnTo>
                  <a:lnTo>
                    <a:pt x="1097" y="2686"/>
                  </a:lnTo>
                  <a:lnTo>
                    <a:pt x="958" y="3009"/>
                  </a:lnTo>
                  <a:lnTo>
                    <a:pt x="958" y="3009"/>
                  </a:lnTo>
                  <a:lnTo>
                    <a:pt x="824" y="3357"/>
                  </a:lnTo>
                  <a:lnTo>
                    <a:pt x="703" y="3705"/>
                  </a:lnTo>
                  <a:lnTo>
                    <a:pt x="592" y="4064"/>
                  </a:lnTo>
                  <a:lnTo>
                    <a:pt x="494" y="4424"/>
                  </a:lnTo>
                  <a:lnTo>
                    <a:pt x="401" y="4795"/>
                  </a:lnTo>
                  <a:lnTo>
                    <a:pt x="320" y="5179"/>
                  </a:lnTo>
                  <a:lnTo>
                    <a:pt x="244" y="5562"/>
                  </a:lnTo>
                  <a:lnTo>
                    <a:pt x="181" y="5958"/>
                  </a:lnTo>
                  <a:lnTo>
                    <a:pt x="128" y="6353"/>
                  </a:lnTo>
                  <a:lnTo>
                    <a:pt x="82" y="6749"/>
                  </a:lnTo>
                  <a:lnTo>
                    <a:pt x="47" y="7144"/>
                  </a:lnTo>
                  <a:lnTo>
                    <a:pt x="24" y="7552"/>
                  </a:lnTo>
                  <a:lnTo>
                    <a:pt x="6" y="7960"/>
                  </a:lnTo>
                  <a:lnTo>
                    <a:pt x="1" y="8355"/>
                  </a:lnTo>
                  <a:lnTo>
                    <a:pt x="6" y="8763"/>
                  </a:lnTo>
                  <a:lnTo>
                    <a:pt x="18" y="9170"/>
                  </a:lnTo>
                  <a:lnTo>
                    <a:pt x="41" y="9566"/>
                  </a:lnTo>
                  <a:lnTo>
                    <a:pt x="70" y="9973"/>
                  </a:lnTo>
                  <a:lnTo>
                    <a:pt x="111" y="10369"/>
                  </a:lnTo>
                  <a:lnTo>
                    <a:pt x="157" y="10764"/>
                  </a:lnTo>
                  <a:lnTo>
                    <a:pt x="215" y="11148"/>
                  </a:lnTo>
                  <a:lnTo>
                    <a:pt x="285" y="11531"/>
                  </a:lnTo>
                  <a:lnTo>
                    <a:pt x="360" y="11903"/>
                  </a:lnTo>
                  <a:lnTo>
                    <a:pt x="447" y="12274"/>
                  </a:lnTo>
                  <a:lnTo>
                    <a:pt x="546" y="12646"/>
                  </a:lnTo>
                  <a:lnTo>
                    <a:pt x="645" y="12994"/>
                  </a:lnTo>
                  <a:lnTo>
                    <a:pt x="761" y="13341"/>
                  </a:lnTo>
                  <a:lnTo>
                    <a:pt x="882" y="13677"/>
                  </a:lnTo>
                  <a:lnTo>
                    <a:pt x="1016" y="14000"/>
                  </a:lnTo>
                  <a:lnTo>
                    <a:pt x="1155" y="14312"/>
                  </a:lnTo>
                  <a:lnTo>
                    <a:pt x="1300" y="14612"/>
                  </a:lnTo>
                  <a:lnTo>
                    <a:pt x="1457" y="14899"/>
                  </a:lnTo>
                  <a:lnTo>
                    <a:pt x="1457" y="148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4"/>
            <p:cNvSpPr/>
            <p:nvPr/>
          </p:nvSpPr>
          <p:spPr>
            <a:xfrm>
              <a:off x="-1287025" y="-6009550"/>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4"/>
            <p:cNvSpPr/>
            <p:nvPr/>
          </p:nvSpPr>
          <p:spPr>
            <a:xfrm>
              <a:off x="-1158975" y="-7476925"/>
              <a:ext cx="433500" cy="507925"/>
            </a:xfrm>
            <a:custGeom>
              <a:avLst/>
              <a:gdLst/>
              <a:ahLst/>
              <a:cxnLst/>
              <a:rect l="l" t="t" r="r" b="b"/>
              <a:pathLst>
                <a:path w="17340" h="20317" extrusionOk="0">
                  <a:moveTo>
                    <a:pt x="8673" y="0"/>
                  </a:moveTo>
                  <a:lnTo>
                    <a:pt x="8424" y="12"/>
                  </a:lnTo>
                  <a:lnTo>
                    <a:pt x="8180" y="24"/>
                  </a:lnTo>
                  <a:lnTo>
                    <a:pt x="7937" y="48"/>
                  </a:lnTo>
                  <a:lnTo>
                    <a:pt x="7687" y="96"/>
                  </a:lnTo>
                  <a:lnTo>
                    <a:pt x="7444" y="144"/>
                  </a:lnTo>
                  <a:lnTo>
                    <a:pt x="7200" y="204"/>
                  </a:lnTo>
                  <a:lnTo>
                    <a:pt x="6962" y="276"/>
                  </a:lnTo>
                  <a:lnTo>
                    <a:pt x="6718" y="360"/>
                  </a:lnTo>
                  <a:lnTo>
                    <a:pt x="6481" y="456"/>
                  </a:lnTo>
                  <a:lnTo>
                    <a:pt x="6237" y="552"/>
                  </a:lnTo>
                  <a:lnTo>
                    <a:pt x="5999" y="672"/>
                  </a:lnTo>
                  <a:lnTo>
                    <a:pt x="5767" y="791"/>
                  </a:lnTo>
                  <a:lnTo>
                    <a:pt x="5529" y="935"/>
                  </a:lnTo>
                  <a:lnTo>
                    <a:pt x="5297" y="1079"/>
                  </a:lnTo>
                  <a:lnTo>
                    <a:pt x="5065" y="1235"/>
                  </a:lnTo>
                  <a:lnTo>
                    <a:pt x="4839" y="1403"/>
                  </a:lnTo>
                  <a:lnTo>
                    <a:pt x="4607" y="1582"/>
                  </a:lnTo>
                  <a:lnTo>
                    <a:pt x="4381" y="1762"/>
                  </a:lnTo>
                  <a:lnTo>
                    <a:pt x="4160" y="1966"/>
                  </a:lnTo>
                  <a:lnTo>
                    <a:pt x="3934" y="2170"/>
                  </a:lnTo>
                  <a:lnTo>
                    <a:pt x="3714" y="2385"/>
                  </a:lnTo>
                  <a:lnTo>
                    <a:pt x="3499" y="2613"/>
                  </a:lnTo>
                  <a:lnTo>
                    <a:pt x="3284" y="2853"/>
                  </a:lnTo>
                  <a:lnTo>
                    <a:pt x="3070" y="3105"/>
                  </a:lnTo>
                  <a:lnTo>
                    <a:pt x="2861" y="3356"/>
                  </a:lnTo>
                  <a:lnTo>
                    <a:pt x="2652" y="3620"/>
                  </a:lnTo>
                  <a:lnTo>
                    <a:pt x="2443" y="3896"/>
                  </a:lnTo>
                  <a:lnTo>
                    <a:pt x="2240" y="4183"/>
                  </a:lnTo>
                  <a:lnTo>
                    <a:pt x="2043" y="4483"/>
                  </a:lnTo>
                  <a:lnTo>
                    <a:pt x="1846" y="4783"/>
                  </a:lnTo>
                  <a:lnTo>
                    <a:pt x="1654" y="5094"/>
                  </a:lnTo>
                  <a:lnTo>
                    <a:pt x="1463" y="5418"/>
                  </a:lnTo>
                  <a:lnTo>
                    <a:pt x="1306" y="5706"/>
                  </a:lnTo>
                  <a:lnTo>
                    <a:pt x="1155" y="6005"/>
                  </a:lnTo>
                  <a:lnTo>
                    <a:pt x="1016" y="6317"/>
                  </a:lnTo>
                  <a:lnTo>
                    <a:pt x="883" y="6641"/>
                  </a:lnTo>
                  <a:lnTo>
                    <a:pt x="761" y="6976"/>
                  </a:lnTo>
                  <a:lnTo>
                    <a:pt x="651" y="7324"/>
                  </a:lnTo>
                  <a:lnTo>
                    <a:pt x="546" y="7671"/>
                  </a:lnTo>
                  <a:lnTo>
                    <a:pt x="453" y="8043"/>
                  </a:lnTo>
                  <a:lnTo>
                    <a:pt x="366" y="8402"/>
                  </a:lnTo>
                  <a:lnTo>
                    <a:pt x="291" y="8786"/>
                  </a:lnTo>
                  <a:lnTo>
                    <a:pt x="221" y="9170"/>
                  </a:lnTo>
                  <a:lnTo>
                    <a:pt x="163" y="9553"/>
                  </a:lnTo>
                  <a:lnTo>
                    <a:pt x="111" y="9949"/>
                  </a:lnTo>
                  <a:lnTo>
                    <a:pt x="71" y="10344"/>
                  </a:lnTo>
                  <a:lnTo>
                    <a:pt x="42" y="10740"/>
                  </a:lnTo>
                  <a:lnTo>
                    <a:pt x="18" y="11147"/>
                  </a:lnTo>
                  <a:lnTo>
                    <a:pt x="7" y="11555"/>
                  </a:lnTo>
                  <a:lnTo>
                    <a:pt x="1" y="11950"/>
                  </a:lnTo>
                  <a:lnTo>
                    <a:pt x="13" y="12358"/>
                  </a:lnTo>
                  <a:lnTo>
                    <a:pt x="24" y="12765"/>
                  </a:lnTo>
                  <a:lnTo>
                    <a:pt x="53" y="13173"/>
                  </a:lnTo>
                  <a:lnTo>
                    <a:pt x="82" y="13568"/>
                  </a:lnTo>
                  <a:lnTo>
                    <a:pt x="129" y="13964"/>
                  </a:lnTo>
                  <a:lnTo>
                    <a:pt x="181" y="14359"/>
                  </a:lnTo>
                  <a:lnTo>
                    <a:pt x="245" y="14755"/>
                  </a:lnTo>
                  <a:lnTo>
                    <a:pt x="320" y="15139"/>
                  </a:lnTo>
                  <a:lnTo>
                    <a:pt x="401" y="15522"/>
                  </a:lnTo>
                  <a:lnTo>
                    <a:pt x="494" y="15894"/>
                  </a:lnTo>
                  <a:lnTo>
                    <a:pt x="593" y="16253"/>
                  </a:lnTo>
                  <a:lnTo>
                    <a:pt x="703" y="16613"/>
                  </a:lnTo>
                  <a:lnTo>
                    <a:pt x="825" y="16960"/>
                  </a:lnTo>
                  <a:lnTo>
                    <a:pt x="958" y="17308"/>
                  </a:lnTo>
                  <a:lnTo>
                    <a:pt x="1097" y="17632"/>
                  </a:lnTo>
                  <a:lnTo>
                    <a:pt x="1242" y="17931"/>
                  </a:lnTo>
                  <a:lnTo>
                    <a:pt x="1393" y="18219"/>
                  </a:lnTo>
                  <a:lnTo>
                    <a:pt x="1550" y="18495"/>
                  </a:lnTo>
                  <a:lnTo>
                    <a:pt x="1712" y="18746"/>
                  </a:lnTo>
                  <a:lnTo>
                    <a:pt x="1880" y="18974"/>
                  </a:lnTo>
                  <a:lnTo>
                    <a:pt x="2049" y="19190"/>
                  </a:lnTo>
                  <a:lnTo>
                    <a:pt x="2223" y="19394"/>
                  </a:lnTo>
                  <a:lnTo>
                    <a:pt x="2403" y="19573"/>
                  </a:lnTo>
                  <a:lnTo>
                    <a:pt x="2588" y="19729"/>
                  </a:lnTo>
                  <a:lnTo>
                    <a:pt x="2774" y="19873"/>
                  </a:lnTo>
                  <a:lnTo>
                    <a:pt x="2959" y="19993"/>
                  </a:lnTo>
                  <a:lnTo>
                    <a:pt x="3151" y="20089"/>
                  </a:lnTo>
                  <a:lnTo>
                    <a:pt x="3342" y="20173"/>
                  </a:lnTo>
                  <a:lnTo>
                    <a:pt x="3534" y="20233"/>
                  </a:lnTo>
                  <a:lnTo>
                    <a:pt x="3731" y="20280"/>
                  </a:lnTo>
                  <a:lnTo>
                    <a:pt x="3928" y="20304"/>
                  </a:lnTo>
                  <a:lnTo>
                    <a:pt x="4120" y="20316"/>
                  </a:lnTo>
                  <a:lnTo>
                    <a:pt x="4317" y="20304"/>
                  </a:lnTo>
                  <a:lnTo>
                    <a:pt x="4514" y="20269"/>
                  </a:lnTo>
                  <a:lnTo>
                    <a:pt x="4711" y="20221"/>
                  </a:lnTo>
                  <a:lnTo>
                    <a:pt x="4903" y="20149"/>
                  </a:lnTo>
                  <a:lnTo>
                    <a:pt x="5094" y="20053"/>
                  </a:lnTo>
                  <a:lnTo>
                    <a:pt x="5286" y="19945"/>
                  </a:lnTo>
                  <a:lnTo>
                    <a:pt x="5477" y="19813"/>
                  </a:lnTo>
                  <a:lnTo>
                    <a:pt x="5663" y="19669"/>
                  </a:lnTo>
                  <a:lnTo>
                    <a:pt x="5848" y="19489"/>
                  </a:lnTo>
                  <a:lnTo>
                    <a:pt x="6028" y="19310"/>
                  </a:lnTo>
                  <a:lnTo>
                    <a:pt x="6202" y="19094"/>
                  </a:lnTo>
                  <a:lnTo>
                    <a:pt x="6376" y="18866"/>
                  </a:lnTo>
                  <a:lnTo>
                    <a:pt x="6544" y="18614"/>
                  </a:lnTo>
                  <a:lnTo>
                    <a:pt x="6713" y="18339"/>
                  </a:lnTo>
                  <a:lnTo>
                    <a:pt x="6869" y="18087"/>
                  </a:lnTo>
                  <a:lnTo>
                    <a:pt x="6956" y="17955"/>
                  </a:lnTo>
                  <a:lnTo>
                    <a:pt x="7049" y="17835"/>
                  </a:lnTo>
                  <a:lnTo>
                    <a:pt x="7154" y="17704"/>
                  </a:lnTo>
                  <a:lnTo>
                    <a:pt x="7258" y="17584"/>
                  </a:lnTo>
                  <a:lnTo>
                    <a:pt x="7374" y="17464"/>
                  </a:lnTo>
                  <a:lnTo>
                    <a:pt x="7490" y="17356"/>
                  </a:lnTo>
                  <a:lnTo>
                    <a:pt x="7618" y="17260"/>
                  </a:lnTo>
                  <a:lnTo>
                    <a:pt x="7751" y="17164"/>
                  </a:lnTo>
                  <a:lnTo>
                    <a:pt x="7890" y="17080"/>
                  </a:lnTo>
                  <a:lnTo>
                    <a:pt x="8035" y="17008"/>
                  </a:lnTo>
                  <a:lnTo>
                    <a:pt x="8186" y="16948"/>
                  </a:lnTo>
                  <a:lnTo>
                    <a:pt x="8343" y="16912"/>
                  </a:lnTo>
                  <a:lnTo>
                    <a:pt x="8505" y="16888"/>
                  </a:lnTo>
                  <a:lnTo>
                    <a:pt x="8673" y="16876"/>
                  </a:lnTo>
                  <a:lnTo>
                    <a:pt x="8842" y="16888"/>
                  </a:lnTo>
                  <a:lnTo>
                    <a:pt x="9004" y="16912"/>
                  </a:lnTo>
                  <a:lnTo>
                    <a:pt x="9161" y="16948"/>
                  </a:lnTo>
                  <a:lnTo>
                    <a:pt x="9311" y="17008"/>
                  </a:lnTo>
                  <a:lnTo>
                    <a:pt x="9457" y="17080"/>
                  </a:lnTo>
                  <a:lnTo>
                    <a:pt x="9596" y="17164"/>
                  </a:lnTo>
                  <a:lnTo>
                    <a:pt x="9729" y="17260"/>
                  </a:lnTo>
                  <a:lnTo>
                    <a:pt x="9857" y="17356"/>
                  </a:lnTo>
                  <a:lnTo>
                    <a:pt x="9973" y="17464"/>
                  </a:lnTo>
                  <a:lnTo>
                    <a:pt x="10089" y="17584"/>
                  </a:lnTo>
                  <a:lnTo>
                    <a:pt x="10193" y="17704"/>
                  </a:lnTo>
                  <a:lnTo>
                    <a:pt x="10292" y="17823"/>
                  </a:lnTo>
                  <a:lnTo>
                    <a:pt x="10390" y="17955"/>
                  </a:lnTo>
                  <a:lnTo>
                    <a:pt x="10477" y="18087"/>
                  </a:lnTo>
                  <a:lnTo>
                    <a:pt x="10634" y="18339"/>
                  </a:lnTo>
                  <a:lnTo>
                    <a:pt x="10779" y="18578"/>
                  </a:lnTo>
                  <a:lnTo>
                    <a:pt x="10930" y="18806"/>
                  </a:lnTo>
                  <a:lnTo>
                    <a:pt x="11081" y="19010"/>
                  </a:lnTo>
                  <a:lnTo>
                    <a:pt x="11237" y="19214"/>
                  </a:lnTo>
                  <a:lnTo>
                    <a:pt x="11394" y="19394"/>
                  </a:lnTo>
                  <a:lnTo>
                    <a:pt x="11556" y="19549"/>
                  </a:lnTo>
                  <a:lnTo>
                    <a:pt x="11719" y="19693"/>
                  </a:lnTo>
                  <a:lnTo>
                    <a:pt x="11887" y="19825"/>
                  </a:lnTo>
                  <a:lnTo>
                    <a:pt x="12055" y="19945"/>
                  </a:lnTo>
                  <a:lnTo>
                    <a:pt x="12224" y="20041"/>
                  </a:lnTo>
                  <a:lnTo>
                    <a:pt x="12392" y="20125"/>
                  </a:lnTo>
                  <a:lnTo>
                    <a:pt x="12566" y="20197"/>
                  </a:lnTo>
                  <a:lnTo>
                    <a:pt x="12740" y="20257"/>
                  </a:lnTo>
                  <a:lnTo>
                    <a:pt x="12908" y="20292"/>
                  </a:lnTo>
                  <a:lnTo>
                    <a:pt x="13082" y="20316"/>
                  </a:lnTo>
                  <a:lnTo>
                    <a:pt x="13256" y="20316"/>
                  </a:lnTo>
                  <a:lnTo>
                    <a:pt x="13477" y="20304"/>
                  </a:lnTo>
                  <a:lnTo>
                    <a:pt x="13697" y="20269"/>
                  </a:lnTo>
                  <a:lnTo>
                    <a:pt x="13912" y="20209"/>
                  </a:lnTo>
                  <a:lnTo>
                    <a:pt x="14126" y="20125"/>
                  </a:lnTo>
                  <a:lnTo>
                    <a:pt x="14341" y="20017"/>
                  </a:lnTo>
                  <a:lnTo>
                    <a:pt x="14550" y="19885"/>
                  </a:lnTo>
                  <a:lnTo>
                    <a:pt x="14753" y="19741"/>
                  </a:lnTo>
                  <a:lnTo>
                    <a:pt x="14956" y="19561"/>
                  </a:lnTo>
                  <a:lnTo>
                    <a:pt x="15159" y="19358"/>
                  </a:lnTo>
                  <a:lnTo>
                    <a:pt x="15350" y="19130"/>
                  </a:lnTo>
                  <a:lnTo>
                    <a:pt x="15542" y="18890"/>
                  </a:lnTo>
                  <a:lnTo>
                    <a:pt x="15722" y="18614"/>
                  </a:lnTo>
                  <a:lnTo>
                    <a:pt x="15901" y="18327"/>
                  </a:lnTo>
                  <a:lnTo>
                    <a:pt x="16070" y="18003"/>
                  </a:lnTo>
                  <a:lnTo>
                    <a:pt x="16232" y="17668"/>
                  </a:lnTo>
                  <a:lnTo>
                    <a:pt x="16389" y="17308"/>
                  </a:lnTo>
                  <a:lnTo>
                    <a:pt x="16516" y="16972"/>
                  </a:lnTo>
                  <a:lnTo>
                    <a:pt x="16638" y="16625"/>
                  </a:lnTo>
                  <a:lnTo>
                    <a:pt x="16748" y="16265"/>
                  </a:lnTo>
                  <a:lnTo>
                    <a:pt x="16853" y="15894"/>
                  </a:lnTo>
                  <a:lnTo>
                    <a:pt x="16946" y="15522"/>
                  </a:lnTo>
                  <a:lnTo>
                    <a:pt x="17027" y="15139"/>
                  </a:lnTo>
                  <a:lnTo>
                    <a:pt x="17102" y="14755"/>
                  </a:lnTo>
                  <a:lnTo>
                    <a:pt x="17166" y="14371"/>
                  </a:lnTo>
                  <a:lnTo>
                    <a:pt x="17218" y="13976"/>
                  </a:lnTo>
                  <a:lnTo>
                    <a:pt x="17259" y="13568"/>
                  </a:lnTo>
                  <a:lnTo>
                    <a:pt x="17294" y="13173"/>
                  </a:lnTo>
                  <a:lnTo>
                    <a:pt x="17323" y="12765"/>
                  </a:lnTo>
                  <a:lnTo>
                    <a:pt x="17334" y="12358"/>
                  </a:lnTo>
                  <a:lnTo>
                    <a:pt x="17340" y="11962"/>
                  </a:lnTo>
                  <a:lnTo>
                    <a:pt x="17340" y="11555"/>
                  </a:lnTo>
                  <a:lnTo>
                    <a:pt x="17328" y="11147"/>
                  </a:lnTo>
                  <a:lnTo>
                    <a:pt x="17305" y="10752"/>
                  </a:lnTo>
                  <a:lnTo>
                    <a:pt x="17276" y="10344"/>
                  </a:lnTo>
                  <a:lnTo>
                    <a:pt x="17236" y="9949"/>
                  </a:lnTo>
                  <a:lnTo>
                    <a:pt x="17183" y="9553"/>
                  </a:lnTo>
                  <a:lnTo>
                    <a:pt x="17125" y="9170"/>
                  </a:lnTo>
                  <a:lnTo>
                    <a:pt x="17056" y="8786"/>
                  </a:lnTo>
                  <a:lnTo>
                    <a:pt x="16980" y="8414"/>
                  </a:lnTo>
                  <a:lnTo>
                    <a:pt x="16893" y="8043"/>
                  </a:lnTo>
                  <a:lnTo>
                    <a:pt x="16801" y="7671"/>
                  </a:lnTo>
                  <a:lnTo>
                    <a:pt x="16696" y="7324"/>
                  </a:lnTo>
                  <a:lnTo>
                    <a:pt x="16586" y="6976"/>
                  </a:lnTo>
                  <a:lnTo>
                    <a:pt x="16464" y="6641"/>
                  </a:lnTo>
                  <a:lnTo>
                    <a:pt x="16331" y="6317"/>
                  </a:lnTo>
                  <a:lnTo>
                    <a:pt x="16191" y="6005"/>
                  </a:lnTo>
                  <a:lnTo>
                    <a:pt x="16041" y="5706"/>
                  </a:lnTo>
                  <a:lnTo>
                    <a:pt x="15884" y="5418"/>
                  </a:lnTo>
                  <a:lnTo>
                    <a:pt x="15693" y="5094"/>
                  </a:lnTo>
                  <a:lnTo>
                    <a:pt x="15501" y="4783"/>
                  </a:lnTo>
                  <a:lnTo>
                    <a:pt x="15304" y="4483"/>
                  </a:lnTo>
                  <a:lnTo>
                    <a:pt x="15107" y="4183"/>
                  </a:lnTo>
                  <a:lnTo>
                    <a:pt x="14904" y="3896"/>
                  </a:lnTo>
                  <a:lnTo>
                    <a:pt x="14695" y="3620"/>
                  </a:lnTo>
                  <a:lnTo>
                    <a:pt x="14492" y="3356"/>
                  </a:lnTo>
                  <a:lnTo>
                    <a:pt x="14277" y="3105"/>
                  </a:lnTo>
                  <a:lnTo>
                    <a:pt x="14068" y="2853"/>
                  </a:lnTo>
                  <a:lnTo>
                    <a:pt x="13848" y="2613"/>
                  </a:lnTo>
                  <a:lnTo>
                    <a:pt x="13633" y="2385"/>
                  </a:lnTo>
                  <a:lnTo>
                    <a:pt x="13413" y="2170"/>
                  </a:lnTo>
                  <a:lnTo>
                    <a:pt x="13192" y="1966"/>
                  </a:lnTo>
                  <a:lnTo>
                    <a:pt x="12966" y="1762"/>
                  </a:lnTo>
                  <a:lnTo>
                    <a:pt x="12740" y="1582"/>
                  </a:lnTo>
                  <a:lnTo>
                    <a:pt x="12514" y="1403"/>
                  </a:lnTo>
                  <a:lnTo>
                    <a:pt x="12282" y="1235"/>
                  </a:lnTo>
                  <a:lnTo>
                    <a:pt x="12050" y="1079"/>
                  </a:lnTo>
                  <a:lnTo>
                    <a:pt x="11817" y="935"/>
                  </a:lnTo>
                  <a:lnTo>
                    <a:pt x="11580" y="791"/>
                  </a:lnTo>
                  <a:lnTo>
                    <a:pt x="11348" y="672"/>
                  </a:lnTo>
                  <a:lnTo>
                    <a:pt x="11110" y="552"/>
                  </a:lnTo>
                  <a:lnTo>
                    <a:pt x="10866" y="456"/>
                  </a:lnTo>
                  <a:lnTo>
                    <a:pt x="10628" y="360"/>
                  </a:lnTo>
                  <a:lnTo>
                    <a:pt x="10385" y="276"/>
                  </a:lnTo>
                  <a:lnTo>
                    <a:pt x="10147" y="204"/>
                  </a:lnTo>
                  <a:lnTo>
                    <a:pt x="9903" y="144"/>
                  </a:lnTo>
                  <a:lnTo>
                    <a:pt x="9660" y="96"/>
                  </a:lnTo>
                  <a:lnTo>
                    <a:pt x="9410" y="48"/>
                  </a:lnTo>
                  <a:lnTo>
                    <a:pt x="9166" y="24"/>
                  </a:lnTo>
                  <a:lnTo>
                    <a:pt x="8923" y="12"/>
                  </a:lnTo>
                  <a:lnTo>
                    <a:pt x="867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4"/>
            <p:cNvSpPr/>
            <p:nvPr/>
          </p:nvSpPr>
          <p:spPr>
            <a:xfrm>
              <a:off x="-1158975" y="-7476925"/>
              <a:ext cx="433500" cy="507925"/>
            </a:xfrm>
            <a:custGeom>
              <a:avLst/>
              <a:gdLst/>
              <a:ahLst/>
              <a:cxnLst/>
              <a:rect l="l" t="t" r="r" b="b"/>
              <a:pathLst>
                <a:path w="17340" h="20317" fill="none" extrusionOk="0">
                  <a:moveTo>
                    <a:pt x="6713" y="18339"/>
                  </a:moveTo>
                  <a:lnTo>
                    <a:pt x="6713" y="18339"/>
                  </a:lnTo>
                  <a:lnTo>
                    <a:pt x="6869" y="18087"/>
                  </a:lnTo>
                  <a:lnTo>
                    <a:pt x="6956" y="17955"/>
                  </a:lnTo>
                  <a:lnTo>
                    <a:pt x="7049" y="17835"/>
                  </a:lnTo>
                  <a:lnTo>
                    <a:pt x="7154" y="17704"/>
                  </a:lnTo>
                  <a:lnTo>
                    <a:pt x="7258" y="17584"/>
                  </a:lnTo>
                  <a:lnTo>
                    <a:pt x="7374" y="17464"/>
                  </a:lnTo>
                  <a:lnTo>
                    <a:pt x="7490" y="17356"/>
                  </a:lnTo>
                  <a:lnTo>
                    <a:pt x="7618" y="17260"/>
                  </a:lnTo>
                  <a:lnTo>
                    <a:pt x="7751" y="17164"/>
                  </a:lnTo>
                  <a:lnTo>
                    <a:pt x="7890" y="17080"/>
                  </a:lnTo>
                  <a:lnTo>
                    <a:pt x="8035" y="17008"/>
                  </a:lnTo>
                  <a:lnTo>
                    <a:pt x="8186" y="16948"/>
                  </a:lnTo>
                  <a:lnTo>
                    <a:pt x="8343" y="16912"/>
                  </a:lnTo>
                  <a:lnTo>
                    <a:pt x="8505" y="16888"/>
                  </a:lnTo>
                  <a:lnTo>
                    <a:pt x="8673" y="16876"/>
                  </a:lnTo>
                  <a:lnTo>
                    <a:pt x="8673" y="16876"/>
                  </a:lnTo>
                  <a:lnTo>
                    <a:pt x="8842" y="16888"/>
                  </a:lnTo>
                  <a:lnTo>
                    <a:pt x="9004" y="16912"/>
                  </a:lnTo>
                  <a:lnTo>
                    <a:pt x="9161" y="16948"/>
                  </a:lnTo>
                  <a:lnTo>
                    <a:pt x="9311" y="17008"/>
                  </a:lnTo>
                  <a:lnTo>
                    <a:pt x="9457" y="17080"/>
                  </a:lnTo>
                  <a:lnTo>
                    <a:pt x="9596" y="17164"/>
                  </a:lnTo>
                  <a:lnTo>
                    <a:pt x="9729" y="17260"/>
                  </a:lnTo>
                  <a:lnTo>
                    <a:pt x="9857" y="17356"/>
                  </a:lnTo>
                  <a:lnTo>
                    <a:pt x="9973" y="17464"/>
                  </a:lnTo>
                  <a:lnTo>
                    <a:pt x="10089" y="17584"/>
                  </a:lnTo>
                  <a:lnTo>
                    <a:pt x="10193" y="17704"/>
                  </a:lnTo>
                  <a:lnTo>
                    <a:pt x="10292" y="17823"/>
                  </a:lnTo>
                  <a:lnTo>
                    <a:pt x="10390" y="17955"/>
                  </a:lnTo>
                  <a:lnTo>
                    <a:pt x="10477" y="18087"/>
                  </a:lnTo>
                  <a:lnTo>
                    <a:pt x="10634" y="18339"/>
                  </a:lnTo>
                  <a:lnTo>
                    <a:pt x="10634" y="18339"/>
                  </a:lnTo>
                  <a:lnTo>
                    <a:pt x="10779" y="18578"/>
                  </a:lnTo>
                  <a:lnTo>
                    <a:pt x="10930" y="18806"/>
                  </a:lnTo>
                  <a:lnTo>
                    <a:pt x="11081" y="19010"/>
                  </a:lnTo>
                  <a:lnTo>
                    <a:pt x="11237" y="19214"/>
                  </a:lnTo>
                  <a:lnTo>
                    <a:pt x="11394" y="19394"/>
                  </a:lnTo>
                  <a:lnTo>
                    <a:pt x="11556" y="19549"/>
                  </a:lnTo>
                  <a:lnTo>
                    <a:pt x="11719" y="19693"/>
                  </a:lnTo>
                  <a:lnTo>
                    <a:pt x="11887" y="19825"/>
                  </a:lnTo>
                  <a:lnTo>
                    <a:pt x="12055" y="19945"/>
                  </a:lnTo>
                  <a:lnTo>
                    <a:pt x="12224" y="20041"/>
                  </a:lnTo>
                  <a:lnTo>
                    <a:pt x="12392" y="20125"/>
                  </a:lnTo>
                  <a:lnTo>
                    <a:pt x="12566" y="20197"/>
                  </a:lnTo>
                  <a:lnTo>
                    <a:pt x="12740" y="20257"/>
                  </a:lnTo>
                  <a:lnTo>
                    <a:pt x="12908" y="20292"/>
                  </a:lnTo>
                  <a:lnTo>
                    <a:pt x="13082" y="20316"/>
                  </a:lnTo>
                  <a:lnTo>
                    <a:pt x="13256" y="20316"/>
                  </a:lnTo>
                  <a:lnTo>
                    <a:pt x="13256" y="20316"/>
                  </a:lnTo>
                  <a:lnTo>
                    <a:pt x="13477" y="20304"/>
                  </a:lnTo>
                  <a:lnTo>
                    <a:pt x="13697" y="20269"/>
                  </a:lnTo>
                  <a:lnTo>
                    <a:pt x="13912" y="20209"/>
                  </a:lnTo>
                  <a:lnTo>
                    <a:pt x="14126" y="20125"/>
                  </a:lnTo>
                  <a:lnTo>
                    <a:pt x="14341" y="20017"/>
                  </a:lnTo>
                  <a:lnTo>
                    <a:pt x="14550" y="19885"/>
                  </a:lnTo>
                  <a:lnTo>
                    <a:pt x="14753" y="19741"/>
                  </a:lnTo>
                  <a:lnTo>
                    <a:pt x="14956" y="19561"/>
                  </a:lnTo>
                  <a:lnTo>
                    <a:pt x="15159" y="19358"/>
                  </a:lnTo>
                  <a:lnTo>
                    <a:pt x="15350" y="19130"/>
                  </a:lnTo>
                  <a:lnTo>
                    <a:pt x="15542" y="18890"/>
                  </a:lnTo>
                  <a:lnTo>
                    <a:pt x="15722" y="18614"/>
                  </a:lnTo>
                  <a:lnTo>
                    <a:pt x="15901" y="18327"/>
                  </a:lnTo>
                  <a:lnTo>
                    <a:pt x="16070" y="18003"/>
                  </a:lnTo>
                  <a:lnTo>
                    <a:pt x="16232" y="17668"/>
                  </a:lnTo>
                  <a:lnTo>
                    <a:pt x="16389" y="17308"/>
                  </a:lnTo>
                  <a:lnTo>
                    <a:pt x="16389" y="17308"/>
                  </a:lnTo>
                  <a:lnTo>
                    <a:pt x="16516" y="16972"/>
                  </a:lnTo>
                  <a:lnTo>
                    <a:pt x="16638" y="16625"/>
                  </a:lnTo>
                  <a:lnTo>
                    <a:pt x="16748" y="16265"/>
                  </a:lnTo>
                  <a:lnTo>
                    <a:pt x="16853" y="15894"/>
                  </a:lnTo>
                  <a:lnTo>
                    <a:pt x="16946" y="15522"/>
                  </a:lnTo>
                  <a:lnTo>
                    <a:pt x="17027" y="15139"/>
                  </a:lnTo>
                  <a:lnTo>
                    <a:pt x="17102" y="14755"/>
                  </a:lnTo>
                  <a:lnTo>
                    <a:pt x="17166" y="14371"/>
                  </a:lnTo>
                  <a:lnTo>
                    <a:pt x="17218" y="13976"/>
                  </a:lnTo>
                  <a:lnTo>
                    <a:pt x="17259" y="13568"/>
                  </a:lnTo>
                  <a:lnTo>
                    <a:pt x="17294" y="13173"/>
                  </a:lnTo>
                  <a:lnTo>
                    <a:pt x="17323" y="12765"/>
                  </a:lnTo>
                  <a:lnTo>
                    <a:pt x="17334" y="12358"/>
                  </a:lnTo>
                  <a:lnTo>
                    <a:pt x="17340" y="11962"/>
                  </a:lnTo>
                  <a:lnTo>
                    <a:pt x="17340" y="11555"/>
                  </a:lnTo>
                  <a:lnTo>
                    <a:pt x="17328" y="11147"/>
                  </a:lnTo>
                  <a:lnTo>
                    <a:pt x="17305" y="10752"/>
                  </a:lnTo>
                  <a:lnTo>
                    <a:pt x="17276" y="10344"/>
                  </a:lnTo>
                  <a:lnTo>
                    <a:pt x="17236" y="9949"/>
                  </a:lnTo>
                  <a:lnTo>
                    <a:pt x="17183" y="9553"/>
                  </a:lnTo>
                  <a:lnTo>
                    <a:pt x="17125" y="9170"/>
                  </a:lnTo>
                  <a:lnTo>
                    <a:pt x="17056" y="8786"/>
                  </a:lnTo>
                  <a:lnTo>
                    <a:pt x="16980" y="8414"/>
                  </a:lnTo>
                  <a:lnTo>
                    <a:pt x="16893" y="8043"/>
                  </a:lnTo>
                  <a:lnTo>
                    <a:pt x="16801" y="7671"/>
                  </a:lnTo>
                  <a:lnTo>
                    <a:pt x="16696" y="7324"/>
                  </a:lnTo>
                  <a:lnTo>
                    <a:pt x="16586" y="6976"/>
                  </a:lnTo>
                  <a:lnTo>
                    <a:pt x="16464" y="6641"/>
                  </a:lnTo>
                  <a:lnTo>
                    <a:pt x="16331" y="6317"/>
                  </a:lnTo>
                  <a:lnTo>
                    <a:pt x="16191" y="6005"/>
                  </a:lnTo>
                  <a:lnTo>
                    <a:pt x="16041" y="5706"/>
                  </a:lnTo>
                  <a:lnTo>
                    <a:pt x="15884" y="5418"/>
                  </a:lnTo>
                  <a:lnTo>
                    <a:pt x="15884" y="5418"/>
                  </a:lnTo>
                  <a:lnTo>
                    <a:pt x="15693" y="5094"/>
                  </a:lnTo>
                  <a:lnTo>
                    <a:pt x="15501" y="4783"/>
                  </a:lnTo>
                  <a:lnTo>
                    <a:pt x="15304" y="4483"/>
                  </a:lnTo>
                  <a:lnTo>
                    <a:pt x="15107" y="4183"/>
                  </a:lnTo>
                  <a:lnTo>
                    <a:pt x="14904" y="3896"/>
                  </a:lnTo>
                  <a:lnTo>
                    <a:pt x="14695" y="3620"/>
                  </a:lnTo>
                  <a:lnTo>
                    <a:pt x="14492" y="3356"/>
                  </a:lnTo>
                  <a:lnTo>
                    <a:pt x="14277" y="3105"/>
                  </a:lnTo>
                  <a:lnTo>
                    <a:pt x="14068" y="2853"/>
                  </a:lnTo>
                  <a:lnTo>
                    <a:pt x="13848" y="2613"/>
                  </a:lnTo>
                  <a:lnTo>
                    <a:pt x="13633" y="2385"/>
                  </a:lnTo>
                  <a:lnTo>
                    <a:pt x="13413" y="2170"/>
                  </a:lnTo>
                  <a:lnTo>
                    <a:pt x="13192" y="1966"/>
                  </a:lnTo>
                  <a:lnTo>
                    <a:pt x="12966" y="1762"/>
                  </a:lnTo>
                  <a:lnTo>
                    <a:pt x="12740" y="1582"/>
                  </a:lnTo>
                  <a:lnTo>
                    <a:pt x="12514" y="1403"/>
                  </a:lnTo>
                  <a:lnTo>
                    <a:pt x="12282" y="1235"/>
                  </a:lnTo>
                  <a:lnTo>
                    <a:pt x="12050" y="1079"/>
                  </a:lnTo>
                  <a:lnTo>
                    <a:pt x="11817" y="935"/>
                  </a:lnTo>
                  <a:lnTo>
                    <a:pt x="11580" y="791"/>
                  </a:lnTo>
                  <a:lnTo>
                    <a:pt x="11348" y="672"/>
                  </a:lnTo>
                  <a:lnTo>
                    <a:pt x="11110" y="552"/>
                  </a:lnTo>
                  <a:lnTo>
                    <a:pt x="10866" y="456"/>
                  </a:lnTo>
                  <a:lnTo>
                    <a:pt x="10628" y="360"/>
                  </a:lnTo>
                  <a:lnTo>
                    <a:pt x="10385" y="276"/>
                  </a:lnTo>
                  <a:lnTo>
                    <a:pt x="10147" y="204"/>
                  </a:lnTo>
                  <a:lnTo>
                    <a:pt x="9903" y="144"/>
                  </a:lnTo>
                  <a:lnTo>
                    <a:pt x="9660" y="96"/>
                  </a:lnTo>
                  <a:lnTo>
                    <a:pt x="9410" y="48"/>
                  </a:lnTo>
                  <a:lnTo>
                    <a:pt x="9166" y="24"/>
                  </a:lnTo>
                  <a:lnTo>
                    <a:pt x="8923" y="12"/>
                  </a:lnTo>
                  <a:lnTo>
                    <a:pt x="8673" y="0"/>
                  </a:lnTo>
                  <a:lnTo>
                    <a:pt x="8673" y="0"/>
                  </a:lnTo>
                  <a:lnTo>
                    <a:pt x="8424" y="12"/>
                  </a:lnTo>
                  <a:lnTo>
                    <a:pt x="8180" y="24"/>
                  </a:lnTo>
                  <a:lnTo>
                    <a:pt x="7937" y="48"/>
                  </a:lnTo>
                  <a:lnTo>
                    <a:pt x="7687" y="96"/>
                  </a:lnTo>
                  <a:lnTo>
                    <a:pt x="7444" y="144"/>
                  </a:lnTo>
                  <a:lnTo>
                    <a:pt x="7200" y="204"/>
                  </a:lnTo>
                  <a:lnTo>
                    <a:pt x="6962" y="276"/>
                  </a:lnTo>
                  <a:lnTo>
                    <a:pt x="6718" y="360"/>
                  </a:lnTo>
                  <a:lnTo>
                    <a:pt x="6481" y="456"/>
                  </a:lnTo>
                  <a:lnTo>
                    <a:pt x="6237" y="552"/>
                  </a:lnTo>
                  <a:lnTo>
                    <a:pt x="5999" y="672"/>
                  </a:lnTo>
                  <a:lnTo>
                    <a:pt x="5767" y="791"/>
                  </a:lnTo>
                  <a:lnTo>
                    <a:pt x="5529" y="935"/>
                  </a:lnTo>
                  <a:lnTo>
                    <a:pt x="5297" y="1079"/>
                  </a:lnTo>
                  <a:lnTo>
                    <a:pt x="5065" y="1235"/>
                  </a:lnTo>
                  <a:lnTo>
                    <a:pt x="4839" y="1403"/>
                  </a:lnTo>
                  <a:lnTo>
                    <a:pt x="4607" y="1582"/>
                  </a:lnTo>
                  <a:lnTo>
                    <a:pt x="4381" y="1762"/>
                  </a:lnTo>
                  <a:lnTo>
                    <a:pt x="4160" y="1966"/>
                  </a:lnTo>
                  <a:lnTo>
                    <a:pt x="3934" y="2170"/>
                  </a:lnTo>
                  <a:lnTo>
                    <a:pt x="3714" y="2385"/>
                  </a:lnTo>
                  <a:lnTo>
                    <a:pt x="3499" y="2613"/>
                  </a:lnTo>
                  <a:lnTo>
                    <a:pt x="3284" y="2853"/>
                  </a:lnTo>
                  <a:lnTo>
                    <a:pt x="3070" y="3105"/>
                  </a:lnTo>
                  <a:lnTo>
                    <a:pt x="2861" y="3356"/>
                  </a:lnTo>
                  <a:lnTo>
                    <a:pt x="2652" y="3620"/>
                  </a:lnTo>
                  <a:lnTo>
                    <a:pt x="2443" y="3896"/>
                  </a:lnTo>
                  <a:lnTo>
                    <a:pt x="2240" y="4183"/>
                  </a:lnTo>
                  <a:lnTo>
                    <a:pt x="2043" y="4483"/>
                  </a:lnTo>
                  <a:lnTo>
                    <a:pt x="1846" y="4783"/>
                  </a:lnTo>
                  <a:lnTo>
                    <a:pt x="1654" y="5094"/>
                  </a:lnTo>
                  <a:lnTo>
                    <a:pt x="1463" y="5418"/>
                  </a:lnTo>
                  <a:lnTo>
                    <a:pt x="1463" y="5418"/>
                  </a:lnTo>
                  <a:lnTo>
                    <a:pt x="1306" y="5706"/>
                  </a:lnTo>
                  <a:lnTo>
                    <a:pt x="1155" y="6005"/>
                  </a:lnTo>
                  <a:lnTo>
                    <a:pt x="1016" y="6317"/>
                  </a:lnTo>
                  <a:lnTo>
                    <a:pt x="883" y="6641"/>
                  </a:lnTo>
                  <a:lnTo>
                    <a:pt x="761" y="6976"/>
                  </a:lnTo>
                  <a:lnTo>
                    <a:pt x="651" y="7324"/>
                  </a:lnTo>
                  <a:lnTo>
                    <a:pt x="546" y="7671"/>
                  </a:lnTo>
                  <a:lnTo>
                    <a:pt x="453" y="8043"/>
                  </a:lnTo>
                  <a:lnTo>
                    <a:pt x="366" y="8402"/>
                  </a:lnTo>
                  <a:lnTo>
                    <a:pt x="291" y="8786"/>
                  </a:lnTo>
                  <a:lnTo>
                    <a:pt x="221" y="9170"/>
                  </a:lnTo>
                  <a:lnTo>
                    <a:pt x="163" y="9553"/>
                  </a:lnTo>
                  <a:lnTo>
                    <a:pt x="111" y="9949"/>
                  </a:lnTo>
                  <a:lnTo>
                    <a:pt x="71" y="10344"/>
                  </a:lnTo>
                  <a:lnTo>
                    <a:pt x="42" y="10740"/>
                  </a:lnTo>
                  <a:lnTo>
                    <a:pt x="18" y="11147"/>
                  </a:lnTo>
                  <a:lnTo>
                    <a:pt x="7" y="11555"/>
                  </a:lnTo>
                  <a:lnTo>
                    <a:pt x="1" y="11950"/>
                  </a:lnTo>
                  <a:lnTo>
                    <a:pt x="13" y="12358"/>
                  </a:lnTo>
                  <a:lnTo>
                    <a:pt x="24" y="12765"/>
                  </a:lnTo>
                  <a:lnTo>
                    <a:pt x="53" y="13173"/>
                  </a:lnTo>
                  <a:lnTo>
                    <a:pt x="82" y="13568"/>
                  </a:lnTo>
                  <a:lnTo>
                    <a:pt x="129" y="13964"/>
                  </a:lnTo>
                  <a:lnTo>
                    <a:pt x="181" y="14359"/>
                  </a:lnTo>
                  <a:lnTo>
                    <a:pt x="245" y="14755"/>
                  </a:lnTo>
                  <a:lnTo>
                    <a:pt x="320" y="15139"/>
                  </a:lnTo>
                  <a:lnTo>
                    <a:pt x="401" y="15522"/>
                  </a:lnTo>
                  <a:lnTo>
                    <a:pt x="494" y="15894"/>
                  </a:lnTo>
                  <a:lnTo>
                    <a:pt x="593" y="16253"/>
                  </a:lnTo>
                  <a:lnTo>
                    <a:pt x="703" y="16613"/>
                  </a:lnTo>
                  <a:lnTo>
                    <a:pt x="825" y="16960"/>
                  </a:lnTo>
                  <a:lnTo>
                    <a:pt x="958" y="17308"/>
                  </a:lnTo>
                  <a:lnTo>
                    <a:pt x="958" y="17308"/>
                  </a:lnTo>
                  <a:lnTo>
                    <a:pt x="1097" y="17632"/>
                  </a:lnTo>
                  <a:lnTo>
                    <a:pt x="1242" y="17931"/>
                  </a:lnTo>
                  <a:lnTo>
                    <a:pt x="1393" y="18219"/>
                  </a:lnTo>
                  <a:lnTo>
                    <a:pt x="1550" y="18495"/>
                  </a:lnTo>
                  <a:lnTo>
                    <a:pt x="1712" y="18746"/>
                  </a:lnTo>
                  <a:lnTo>
                    <a:pt x="1880" y="18974"/>
                  </a:lnTo>
                  <a:lnTo>
                    <a:pt x="2049" y="19190"/>
                  </a:lnTo>
                  <a:lnTo>
                    <a:pt x="2223" y="19394"/>
                  </a:lnTo>
                  <a:lnTo>
                    <a:pt x="2403" y="19573"/>
                  </a:lnTo>
                  <a:lnTo>
                    <a:pt x="2588" y="19729"/>
                  </a:lnTo>
                  <a:lnTo>
                    <a:pt x="2774" y="19873"/>
                  </a:lnTo>
                  <a:lnTo>
                    <a:pt x="2959" y="19993"/>
                  </a:lnTo>
                  <a:lnTo>
                    <a:pt x="3151" y="20089"/>
                  </a:lnTo>
                  <a:lnTo>
                    <a:pt x="3342" y="20173"/>
                  </a:lnTo>
                  <a:lnTo>
                    <a:pt x="3534" y="20233"/>
                  </a:lnTo>
                  <a:lnTo>
                    <a:pt x="3731" y="20280"/>
                  </a:lnTo>
                  <a:lnTo>
                    <a:pt x="3928" y="20304"/>
                  </a:lnTo>
                  <a:lnTo>
                    <a:pt x="4120" y="20316"/>
                  </a:lnTo>
                  <a:lnTo>
                    <a:pt x="4317" y="20304"/>
                  </a:lnTo>
                  <a:lnTo>
                    <a:pt x="4514" y="20269"/>
                  </a:lnTo>
                  <a:lnTo>
                    <a:pt x="4711" y="20221"/>
                  </a:lnTo>
                  <a:lnTo>
                    <a:pt x="4903" y="20149"/>
                  </a:lnTo>
                  <a:lnTo>
                    <a:pt x="5094" y="20053"/>
                  </a:lnTo>
                  <a:lnTo>
                    <a:pt x="5286" y="19945"/>
                  </a:lnTo>
                  <a:lnTo>
                    <a:pt x="5477" y="19813"/>
                  </a:lnTo>
                  <a:lnTo>
                    <a:pt x="5663" y="19669"/>
                  </a:lnTo>
                  <a:lnTo>
                    <a:pt x="5848" y="19489"/>
                  </a:lnTo>
                  <a:lnTo>
                    <a:pt x="6028" y="19310"/>
                  </a:lnTo>
                  <a:lnTo>
                    <a:pt x="6202" y="19094"/>
                  </a:lnTo>
                  <a:lnTo>
                    <a:pt x="6376" y="18866"/>
                  </a:lnTo>
                  <a:lnTo>
                    <a:pt x="6544" y="18614"/>
                  </a:lnTo>
                  <a:lnTo>
                    <a:pt x="6713" y="18339"/>
                  </a:lnTo>
                  <a:lnTo>
                    <a:pt x="6713" y="1833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4"/>
            <p:cNvSpPr/>
            <p:nvPr/>
          </p:nvSpPr>
          <p:spPr>
            <a:xfrm>
              <a:off x="-991175" y="-7018475"/>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4"/>
            <p:cNvSpPr/>
            <p:nvPr/>
          </p:nvSpPr>
          <p:spPr>
            <a:xfrm>
              <a:off x="-2251000" y="-10101550"/>
              <a:ext cx="204225" cy="421925"/>
            </a:xfrm>
            <a:custGeom>
              <a:avLst/>
              <a:gdLst/>
              <a:ahLst/>
              <a:cxnLst/>
              <a:rect l="l" t="t" r="r" b="b"/>
              <a:pathLst>
                <a:path w="8169" h="16877" extrusionOk="0">
                  <a:moveTo>
                    <a:pt x="4085" y="1"/>
                  </a:moveTo>
                  <a:lnTo>
                    <a:pt x="3876" y="13"/>
                  </a:lnTo>
                  <a:lnTo>
                    <a:pt x="3667" y="48"/>
                  </a:lnTo>
                  <a:lnTo>
                    <a:pt x="3464" y="108"/>
                  </a:lnTo>
                  <a:lnTo>
                    <a:pt x="3261" y="180"/>
                  </a:lnTo>
                  <a:lnTo>
                    <a:pt x="3064" y="276"/>
                  </a:lnTo>
                  <a:lnTo>
                    <a:pt x="2872" y="384"/>
                  </a:lnTo>
                  <a:lnTo>
                    <a:pt x="2681" y="516"/>
                  </a:lnTo>
                  <a:lnTo>
                    <a:pt x="2495" y="672"/>
                  </a:lnTo>
                  <a:lnTo>
                    <a:pt x="2315" y="840"/>
                  </a:lnTo>
                  <a:lnTo>
                    <a:pt x="2136" y="1019"/>
                  </a:lnTo>
                  <a:lnTo>
                    <a:pt x="1967" y="1223"/>
                  </a:lnTo>
                  <a:lnTo>
                    <a:pt x="1799" y="1451"/>
                  </a:lnTo>
                  <a:lnTo>
                    <a:pt x="1642" y="1679"/>
                  </a:lnTo>
                  <a:lnTo>
                    <a:pt x="1486" y="1930"/>
                  </a:lnTo>
                  <a:lnTo>
                    <a:pt x="1341" y="2194"/>
                  </a:lnTo>
                  <a:lnTo>
                    <a:pt x="1196" y="2470"/>
                  </a:lnTo>
                  <a:lnTo>
                    <a:pt x="1062" y="2769"/>
                  </a:lnTo>
                  <a:lnTo>
                    <a:pt x="935" y="3069"/>
                  </a:lnTo>
                  <a:lnTo>
                    <a:pt x="813" y="3393"/>
                  </a:lnTo>
                  <a:lnTo>
                    <a:pt x="697" y="3716"/>
                  </a:lnTo>
                  <a:lnTo>
                    <a:pt x="592" y="4064"/>
                  </a:lnTo>
                  <a:lnTo>
                    <a:pt x="494" y="4411"/>
                  </a:lnTo>
                  <a:lnTo>
                    <a:pt x="401" y="4783"/>
                  </a:lnTo>
                  <a:lnTo>
                    <a:pt x="320" y="5154"/>
                  </a:lnTo>
                  <a:lnTo>
                    <a:pt x="250" y="5538"/>
                  </a:lnTo>
                  <a:lnTo>
                    <a:pt x="186" y="5934"/>
                  </a:lnTo>
                  <a:lnTo>
                    <a:pt x="128" y="6329"/>
                  </a:lnTo>
                  <a:lnTo>
                    <a:pt x="82" y="6737"/>
                  </a:lnTo>
                  <a:lnTo>
                    <a:pt x="47" y="7156"/>
                  </a:lnTo>
                  <a:lnTo>
                    <a:pt x="24" y="7576"/>
                  </a:lnTo>
                  <a:lnTo>
                    <a:pt x="7" y="8007"/>
                  </a:lnTo>
                  <a:lnTo>
                    <a:pt x="1" y="8439"/>
                  </a:lnTo>
                  <a:lnTo>
                    <a:pt x="7" y="8870"/>
                  </a:lnTo>
                  <a:lnTo>
                    <a:pt x="24" y="9302"/>
                  </a:lnTo>
                  <a:lnTo>
                    <a:pt x="47" y="9721"/>
                  </a:lnTo>
                  <a:lnTo>
                    <a:pt x="82" y="10141"/>
                  </a:lnTo>
                  <a:lnTo>
                    <a:pt x="128" y="10548"/>
                  </a:lnTo>
                  <a:lnTo>
                    <a:pt x="186" y="10944"/>
                  </a:lnTo>
                  <a:lnTo>
                    <a:pt x="250" y="11339"/>
                  </a:lnTo>
                  <a:lnTo>
                    <a:pt x="320" y="11723"/>
                  </a:lnTo>
                  <a:lnTo>
                    <a:pt x="401" y="12094"/>
                  </a:lnTo>
                  <a:lnTo>
                    <a:pt x="494" y="12466"/>
                  </a:lnTo>
                  <a:lnTo>
                    <a:pt x="592" y="12814"/>
                  </a:lnTo>
                  <a:lnTo>
                    <a:pt x="697" y="13161"/>
                  </a:lnTo>
                  <a:lnTo>
                    <a:pt x="813" y="13485"/>
                  </a:lnTo>
                  <a:lnTo>
                    <a:pt x="935" y="13808"/>
                  </a:lnTo>
                  <a:lnTo>
                    <a:pt x="1062" y="14108"/>
                  </a:lnTo>
                  <a:lnTo>
                    <a:pt x="1196" y="14408"/>
                  </a:lnTo>
                  <a:lnTo>
                    <a:pt x="1341" y="14683"/>
                  </a:lnTo>
                  <a:lnTo>
                    <a:pt x="1486" y="14947"/>
                  </a:lnTo>
                  <a:lnTo>
                    <a:pt x="1642" y="15199"/>
                  </a:lnTo>
                  <a:lnTo>
                    <a:pt x="1799" y="15438"/>
                  </a:lnTo>
                  <a:lnTo>
                    <a:pt x="1967" y="15654"/>
                  </a:lnTo>
                  <a:lnTo>
                    <a:pt x="2136" y="15858"/>
                  </a:lnTo>
                  <a:lnTo>
                    <a:pt x="2315" y="16038"/>
                  </a:lnTo>
                  <a:lnTo>
                    <a:pt x="2495" y="16206"/>
                  </a:lnTo>
                  <a:lnTo>
                    <a:pt x="2681" y="16361"/>
                  </a:lnTo>
                  <a:lnTo>
                    <a:pt x="2872" y="16493"/>
                  </a:lnTo>
                  <a:lnTo>
                    <a:pt x="3064" y="16613"/>
                  </a:lnTo>
                  <a:lnTo>
                    <a:pt x="3261" y="16697"/>
                  </a:lnTo>
                  <a:lnTo>
                    <a:pt x="3464" y="16781"/>
                  </a:lnTo>
                  <a:lnTo>
                    <a:pt x="3667" y="16829"/>
                  </a:lnTo>
                  <a:lnTo>
                    <a:pt x="3876" y="16865"/>
                  </a:lnTo>
                  <a:lnTo>
                    <a:pt x="4085" y="16877"/>
                  </a:lnTo>
                  <a:lnTo>
                    <a:pt x="4293" y="16865"/>
                  </a:lnTo>
                  <a:lnTo>
                    <a:pt x="4502" y="16829"/>
                  </a:lnTo>
                  <a:lnTo>
                    <a:pt x="4705" y="16781"/>
                  </a:lnTo>
                  <a:lnTo>
                    <a:pt x="4908" y="16697"/>
                  </a:lnTo>
                  <a:lnTo>
                    <a:pt x="5106" y="16613"/>
                  </a:lnTo>
                  <a:lnTo>
                    <a:pt x="5297" y="16493"/>
                  </a:lnTo>
                  <a:lnTo>
                    <a:pt x="5488" y="16361"/>
                  </a:lnTo>
                  <a:lnTo>
                    <a:pt x="5674" y="16206"/>
                  </a:lnTo>
                  <a:lnTo>
                    <a:pt x="5854" y="16038"/>
                  </a:lnTo>
                  <a:lnTo>
                    <a:pt x="6034" y="15858"/>
                  </a:lnTo>
                  <a:lnTo>
                    <a:pt x="6202" y="15654"/>
                  </a:lnTo>
                  <a:lnTo>
                    <a:pt x="6370" y="15438"/>
                  </a:lnTo>
                  <a:lnTo>
                    <a:pt x="6527" y="15199"/>
                  </a:lnTo>
                  <a:lnTo>
                    <a:pt x="6683" y="14947"/>
                  </a:lnTo>
                  <a:lnTo>
                    <a:pt x="6828" y="14683"/>
                  </a:lnTo>
                  <a:lnTo>
                    <a:pt x="6974" y="14408"/>
                  </a:lnTo>
                  <a:lnTo>
                    <a:pt x="7107" y="14108"/>
                  </a:lnTo>
                  <a:lnTo>
                    <a:pt x="7235" y="13808"/>
                  </a:lnTo>
                  <a:lnTo>
                    <a:pt x="7356" y="13485"/>
                  </a:lnTo>
                  <a:lnTo>
                    <a:pt x="7472" y="13161"/>
                  </a:lnTo>
                  <a:lnTo>
                    <a:pt x="7577" y="12814"/>
                  </a:lnTo>
                  <a:lnTo>
                    <a:pt x="7675" y="12466"/>
                  </a:lnTo>
                  <a:lnTo>
                    <a:pt x="7762" y="12094"/>
                  </a:lnTo>
                  <a:lnTo>
                    <a:pt x="7849" y="11723"/>
                  </a:lnTo>
                  <a:lnTo>
                    <a:pt x="7919" y="11339"/>
                  </a:lnTo>
                  <a:lnTo>
                    <a:pt x="7983" y="10944"/>
                  </a:lnTo>
                  <a:lnTo>
                    <a:pt x="8041" y="10548"/>
                  </a:lnTo>
                  <a:lnTo>
                    <a:pt x="8082" y="10141"/>
                  </a:lnTo>
                  <a:lnTo>
                    <a:pt x="8122" y="9721"/>
                  </a:lnTo>
                  <a:lnTo>
                    <a:pt x="8145" y="9302"/>
                  </a:lnTo>
                  <a:lnTo>
                    <a:pt x="8163" y="8870"/>
                  </a:lnTo>
                  <a:lnTo>
                    <a:pt x="8169" y="8439"/>
                  </a:lnTo>
                  <a:lnTo>
                    <a:pt x="8163" y="8007"/>
                  </a:lnTo>
                  <a:lnTo>
                    <a:pt x="8145" y="7576"/>
                  </a:lnTo>
                  <a:lnTo>
                    <a:pt x="8122" y="7156"/>
                  </a:lnTo>
                  <a:lnTo>
                    <a:pt x="8082" y="6737"/>
                  </a:lnTo>
                  <a:lnTo>
                    <a:pt x="8041" y="6329"/>
                  </a:lnTo>
                  <a:lnTo>
                    <a:pt x="7983" y="5934"/>
                  </a:lnTo>
                  <a:lnTo>
                    <a:pt x="7919" y="5538"/>
                  </a:lnTo>
                  <a:lnTo>
                    <a:pt x="7849" y="5154"/>
                  </a:lnTo>
                  <a:lnTo>
                    <a:pt x="7762" y="4783"/>
                  </a:lnTo>
                  <a:lnTo>
                    <a:pt x="7675" y="4411"/>
                  </a:lnTo>
                  <a:lnTo>
                    <a:pt x="7577" y="4064"/>
                  </a:lnTo>
                  <a:lnTo>
                    <a:pt x="7472" y="3716"/>
                  </a:lnTo>
                  <a:lnTo>
                    <a:pt x="7356" y="3393"/>
                  </a:lnTo>
                  <a:lnTo>
                    <a:pt x="7235" y="3069"/>
                  </a:lnTo>
                  <a:lnTo>
                    <a:pt x="7107" y="2769"/>
                  </a:lnTo>
                  <a:lnTo>
                    <a:pt x="6974" y="2470"/>
                  </a:lnTo>
                  <a:lnTo>
                    <a:pt x="6828" y="2194"/>
                  </a:lnTo>
                  <a:lnTo>
                    <a:pt x="6683" y="1930"/>
                  </a:lnTo>
                  <a:lnTo>
                    <a:pt x="6527" y="1679"/>
                  </a:lnTo>
                  <a:lnTo>
                    <a:pt x="6370" y="1451"/>
                  </a:lnTo>
                  <a:lnTo>
                    <a:pt x="6202" y="1223"/>
                  </a:lnTo>
                  <a:lnTo>
                    <a:pt x="6034" y="1019"/>
                  </a:lnTo>
                  <a:lnTo>
                    <a:pt x="5854" y="840"/>
                  </a:lnTo>
                  <a:lnTo>
                    <a:pt x="5674" y="672"/>
                  </a:lnTo>
                  <a:lnTo>
                    <a:pt x="5488" y="516"/>
                  </a:lnTo>
                  <a:lnTo>
                    <a:pt x="5297" y="384"/>
                  </a:lnTo>
                  <a:lnTo>
                    <a:pt x="5106" y="276"/>
                  </a:lnTo>
                  <a:lnTo>
                    <a:pt x="4908" y="180"/>
                  </a:lnTo>
                  <a:lnTo>
                    <a:pt x="4705" y="108"/>
                  </a:lnTo>
                  <a:lnTo>
                    <a:pt x="4502" y="48"/>
                  </a:lnTo>
                  <a:lnTo>
                    <a:pt x="4293" y="13"/>
                  </a:lnTo>
                  <a:lnTo>
                    <a:pt x="40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4"/>
            <p:cNvSpPr/>
            <p:nvPr/>
          </p:nvSpPr>
          <p:spPr>
            <a:xfrm>
              <a:off x="-2251000" y="-10101550"/>
              <a:ext cx="204225" cy="421925"/>
            </a:xfrm>
            <a:custGeom>
              <a:avLst/>
              <a:gdLst/>
              <a:ahLst/>
              <a:cxnLst/>
              <a:rect l="l" t="t" r="r" b="b"/>
              <a:pathLst>
                <a:path w="8169" h="16877" fill="none" extrusionOk="0">
                  <a:moveTo>
                    <a:pt x="4085" y="1"/>
                  </a:moveTo>
                  <a:lnTo>
                    <a:pt x="4085" y="1"/>
                  </a:lnTo>
                  <a:lnTo>
                    <a:pt x="3876" y="13"/>
                  </a:lnTo>
                  <a:lnTo>
                    <a:pt x="3667" y="48"/>
                  </a:lnTo>
                  <a:lnTo>
                    <a:pt x="3464" y="108"/>
                  </a:lnTo>
                  <a:lnTo>
                    <a:pt x="3261" y="180"/>
                  </a:lnTo>
                  <a:lnTo>
                    <a:pt x="3064" y="276"/>
                  </a:lnTo>
                  <a:lnTo>
                    <a:pt x="2872" y="384"/>
                  </a:lnTo>
                  <a:lnTo>
                    <a:pt x="2681" y="516"/>
                  </a:lnTo>
                  <a:lnTo>
                    <a:pt x="2495" y="672"/>
                  </a:lnTo>
                  <a:lnTo>
                    <a:pt x="2315" y="840"/>
                  </a:lnTo>
                  <a:lnTo>
                    <a:pt x="2136" y="1019"/>
                  </a:lnTo>
                  <a:lnTo>
                    <a:pt x="1967" y="1223"/>
                  </a:lnTo>
                  <a:lnTo>
                    <a:pt x="1799" y="1451"/>
                  </a:lnTo>
                  <a:lnTo>
                    <a:pt x="1642" y="1679"/>
                  </a:lnTo>
                  <a:lnTo>
                    <a:pt x="1486" y="1930"/>
                  </a:lnTo>
                  <a:lnTo>
                    <a:pt x="1341" y="2194"/>
                  </a:lnTo>
                  <a:lnTo>
                    <a:pt x="1196" y="2470"/>
                  </a:lnTo>
                  <a:lnTo>
                    <a:pt x="1062" y="2769"/>
                  </a:lnTo>
                  <a:lnTo>
                    <a:pt x="935" y="3069"/>
                  </a:lnTo>
                  <a:lnTo>
                    <a:pt x="813" y="3393"/>
                  </a:lnTo>
                  <a:lnTo>
                    <a:pt x="697" y="3716"/>
                  </a:lnTo>
                  <a:lnTo>
                    <a:pt x="592" y="4064"/>
                  </a:lnTo>
                  <a:lnTo>
                    <a:pt x="494" y="4411"/>
                  </a:lnTo>
                  <a:lnTo>
                    <a:pt x="401" y="4783"/>
                  </a:lnTo>
                  <a:lnTo>
                    <a:pt x="320" y="5154"/>
                  </a:lnTo>
                  <a:lnTo>
                    <a:pt x="250" y="5538"/>
                  </a:lnTo>
                  <a:lnTo>
                    <a:pt x="186" y="5934"/>
                  </a:lnTo>
                  <a:lnTo>
                    <a:pt x="128" y="6329"/>
                  </a:lnTo>
                  <a:lnTo>
                    <a:pt x="82" y="6737"/>
                  </a:lnTo>
                  <a:lnTo>
                    <a:pt x="47" y="7156"/>
                  </a:lnTo>
                  <a:lnTo>
                    <a:pt x="24" y="7576"/>
                  </a:lnTo>
                  <a:lnTo>
                    <a:pt x="7" y="8007"/>
                  </a:lnTo>
                  <a:lnTo>
                    <a:pt x="1" y="8439"/>
                  </a:lnTo>
                  <a:lnTo>
                    <a:pt x="1" y="8439"/>
                  </a:lnTo>
                  <a:lnTo>
                    <a:pt x="7" y="8870"/>
                  </a:lnTo>
                  <a:lnTo>
                    <a:pt x="24" y="9302"/>
                  </a:lnTo>
                  <a:lnTo>
                    <a:pt x="47" y="9721"/>
                  </a:lnTo>
                  <a:lnTo>
                    <a:pt x="82" y="10141"/>
                  </a:lnTo>
                  <a:lnTo>
                    <a:pt x="128" y="10548"/>
                  </a:lnTo>
                  <a:lnTo>
                    <a:pt x="186" y="10944"/>
                  </a:lnTo>
                  <a:lnTo>
                    <a:pt x="250" y="11339"/>
                  </a:lnTo>
                  <a:lnTo>
                    <a:pt x="320" y="11723"/>
                  </a:lnTo>
                  <a:lnTo>
                    <a:pt x="401" y="12094"/>
                  </a:lnTo>
                  <a:lnTo>
                    <a:pt x="494" y="12466"/>
                  </a:lnTo>
                  <a:lnTo>
                    <a:pt x="592" y="12814"/>
                  </a:lnTo>
                  <a:lnTo>
                    <a:pt x="697" y="13161"/>
                  </a:lnTo>
                  <a:lnTo>
                    <a:pt x="813" y="13485"/>
                  </a:lnTo>
                  <a:lnTo>
                    <a:pt x="935" y="13808"/>
                  </a:lnTo>
                  <a:lnTo>
                    <a:pt x="1062" y="14108"/>
                  </a:lnTo>
                  <a:lnTo>
                    <a:pt x="1196" y="14408"/>
                  </a:lnTo>
                  <a:lnTo>
                    <a:pt x="1341" y="14683"/>
                  </a:lnTo>
                  <a:lnTo>
                    <a:pt x="1486" y="14947"/>
                  </a:lnTo>
                  <a:lnTo>
                    <a:pt x="1642" y="15199"/>
                  </a:lnTo>
                  <a:lnTo>
                    <a:pt x="1799" y="15438"/>
                  </a:lnTo>
                  <a:lnTo>
                    <a:pt x="1967" y="15654"/>
                  </a:lnTo>
                  <a:lnTo>
                    <a:pt x="2136" y="15858"/>
                  </a:lnTo>
                  <a:lnTo>
                    <a:pt x="2315" y="16038"/>
                  </a:lnTo>
                  <a:lnTo>
                    <a:pt x="2495" y="16206"/>
                  </a:lnTo>
                  <a:lnTo>
                    <a:pt x="2681" y="16361"/>
                  </a:lnTo>
                  <a:lnTo>
                    <a:pt x="2872" y="16493"/>
                  </a:lnTo>
                  <a:lnTo>
                    <a:pt x="3064" y="16613"/>
                  </a:lnTo>
                  <a:lnTo>
                    <a:pt x="3261" y="16697"/>
                  </a:lnTo>
                  <a:lnTo>
                    <a:pt x="3464" y="16781"/>
                  </a:lnTo>
                  <a:lnTo>
                    <a:pt x="3667" y="16829"/>
                  </a:lnTo>
                  <a:lnTo>
                    <a:pt x="3876" y="16865"/>
                  </a:lnTo>
                  <a:lnTo>
                    <a:pt x="4085" y="16877"/>
                  </a:lnTo>
                  <a:lnTo>
                    <a:pt x="4085" y="16877"/>
                  </a:lnTo>
                  <a:lnTo>
                    <a:pt x="4293" y="16865"/>
                  </a:lnTo>
                  <a:lnTo>
                    <a:pt x="4502" y="16829"/>
                  </a:lnTo>
                  <a:lnTo>
                    <a:pt x="4705" y="16781"/>
                  </a:lnTo>
                  <a:lnTo>
                    <a:pt x="4908" y="16697"/>
                  </a:lnTo>
                  <a:lnTo>
                    <a:pt x="5106" y="16613"/>
                  </a:lnTo>
                  <a:lnTo>
                    <a:pt x="5297" y="16493"/>
                  </a:lnTo>
                  <a:lnTo>
                    <a:pt x="5488" y="16361"/>
                  </a:lnTo>
                  <a:lnTo>
                    <a:pt x="5674" y="16206"/>
                  </a:lnTo>
                  <a:lnTo>
                    <a:pt x="5854" y="16038"/>
                  </a:lnTo>
                  <a:lnTo>
                    <a:pt x="6034" y="15858"/>
                  </a:lnTo>
                  <a:lnTo>
                    <a:pt x="6202" y="15654"/>
                  </a:lnTo>
                  <a:lnTo>
                    <a:pt x="6370" y="15438"/>
                  </a:lnTo>
                  <a:lnTo>
                    <a:pt x="6527" y="15199"/>
                  </a:lnTo>
                  <a:lnTo>
                    <a:pt x="6683" y="14947"/>
                  </a:lnTo>
                  <a:lnTo>
                    <a:pt x="6828" y="14683"/>
                  </a:lnTo>
                  <a:lnTo>
                    <a:pt x="6974" y="14408"/>
                  </a:lnTo>
                  <a:lnTo>
                    <a:pt x="7107" y="14108"/>
                  </a:lnTo>
                  <a:lnTo>
                    <a:pt x="7235" y="13808"/>
                  </a:lnTo>
                  <a:lnTo>
                    <a:pt x="7356" y="13485"/>
                  </a:lnTo>
                  <a:lnTo>
                    <a:pt x="7472" y="13161"/>
                  </a:lnTo>
                  <a:lnTo>
                    <a:pt x="7577" y="12814"/>
                  </a:lnTo>
                  <a:lnTo>
                    <a:pt x="7675" y="12466"/>
                  </a:lnTo>
                  <a:lnTo>
                    <a:pt x="7762" y="12094"/>
                  </a:lnTo>
                  <a:lnTo>
                    <a:pt x="7849" y="11723"/>
                  </a:lnTo>
                  <a:lnTo>
                    <a:pt x="7919" y="11339"/>
                  </a:lnTo>
                  <a:lnTo>
                    <a:pt x="7983" y="10944"/>
                  </a:lnTo>
                  <a:lnTo>
                    <a:pt x="8041" y="10548"/>
                  </a:lnTo>
                  <a:lnTo>
                    <a:pt x="8082" y="10141"/>
                  </a:lnTo>
                  <a:lnTo>
                    <a:pt x="8122" y="9721"/>
                  </a:lnTo>
                  <a:lnTo>
                    <a:pt x="8145" y="9302"/>
                  </a:lnTo>
                  <a:lnTo>
                    <a:pt x="8163" y="8870"/>
                  </a:lnTo>
                  <a:lnTo>
                    <a:pt x="8169" y="8439"/>
                  </a:lnTo>
                  <a:lnTo>
                    <a:pt x="8169" y="8439"/>
                  </a:lnTo>
                  <a:lnTo>
                    <a:pt x="8163" y="8007"/>
                  </a:lnTo>
                  <a:lnTo>
                    <a:pt x="8145" y="7576"/>
                  </a:lnTo>
                  <a:lnTo>
                    <a:pt x="8122" y="7156"/>
                  </a:lnTo>
                  <a:lnTo>
                    <a:pt x="8082" y="6737"/>
                  </a:lnTo>
                  <a:lnTo>
                    <a:pt x="8041" y="6329"/>
                  </a:lnTo>
                  <a:lnTo>
                    <a:pt x="7983" y="5934"/>
                  </a:lnTo>
                  <a:lnTo>
                    <a:pt x="7919" y="5538"/>
                  </a:lnTo>
                  <a:lnTo>
                    <a:pt x="7849" y="5154"/>
                  </a:lnTo>
                  <a:lnTo>
                    <a:pt x="7762" y="4783"/>
                  </a:lnTo>
                  <a:lnTo>
                    <a:pt x="7675" y="4411"/>
                  </a:lnTo>
                  <a:lnTo>
                    <a:pt x="7577" y="4064"/>
                  </a:lnTo>
                  <a:lnTo>
                    <a:pt x="7472" y="3716"/>
                  </a:lnTo>
                  <a:lnTo>
                    <a:pt x="7356" y="3393"/>
                  </a:lnTo>
                  <a:lnTo>
                    <a:pt x="7235" y="3069"/>
                  </a:lnTo>
                  <a:lnTo>
                    <a:pt x="7107" y="2769"/>
                  </a:lnTo>
                  <a:lnTo>
                    <a:pt x="6974" y="2470"/>
                  </a:lnTo>
                  <a:lnTo>
                    <a:pt x="6828" y="2194"/>
                  </a:lnTo>
                  <a:lnTo>
                    <a:pt x="6683" y="1930"/>
                  </a:lnTo>
                  <a:lnTo>
                    <a:pt x="6527" y="1679"/>
                  </a:lnTo>
                  <a:lnTo>
                    <a:pt x="6370" y="1451"/>
                  </a:lnTo>
                  <a:lnTo>
                    <a:pt x="6202" y="1223"/>
                  </a:lnTo>
                  <a:lnTo>
                    <a:pt x="6034" y="1019"/>
                  </a:lnTo>
                  <a:lnTo>
                    <a:pt x="5854" y="840"/>
                  </a:lnTo>
                  <a:lnTo>
                    <a:pt x="5674" y="672"/>
                  </a:lnTo>
                  <a:lnTo>
                    <a:pt x="5488" y="516"/>
                  </a:lnTo>
                  <a:lnTo>
                    <a:pt x="5297" y="384"/>
                  </a:lnTo>
                  <a:lnTo>
                    <a:pt x="5106" y="276"/>
                  </a:lnTo>
                  <a:lnTo>
                    <a:pt x="4908" y="180"/>
                  </a:lnTo>
                  <a:lnTo>
                    <a:pt x="4705" y="108"/>
                  </a:lnTo>
                  <a:lnTo>
                    <a:pt x="4502" y="48"/>
                  </a:lnTo>
                  <a:lnTo>
                    <a:pt x="4293" y="13"/>
                  </a:lnTo>
                  <a:lnTo>
                    <a:pt x="4085" y="1"/>
                  </a:lnTo>
                  <a:lnTo>
                    <a:pt x="408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4"/>
            <p:cNvSpPr/>
            <p:nvPr/>
          </p:nvSpPr>
          <p:spPr>
            <a:xfrm>
              <a:off x="-2148900" y="-10101550"/>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4"/>
            <p:cNvSpPr/>
            <p:nvPr/>
          </p:nvSpPr>
          <p:spPr>
            <a:xfrm>
              <a:off x="-1774600" y="-10101550"/>
              <a:ext cx="204225" cy="421925"/>
            </a:xfrm>
            <a:custGeom>
              <a:avLst/>
              <a:gdLst/>
              <a:ahLst/>
              <a:cxnLst/>
              <a:rect l="l" t="t" r="r" b="b"/>
              <a:pathLst>
                <a:path w="8169" h="16877" extrusionOk="0">
                  <a:moveTo>
                    <a:pt x="4085" y="1"/>
                  </a:moveTo>
                  <a:lnTo>
                    <a:pt x="3876" y="13"/>
                  </a:lnTo>
                  <a:lnTo>
                    <a:pt x="3667" y="48"/>
                  </a:lnTo>
                  <a:lnTo>
                    <a:pt x="3464" y="108"/>
                  </a:lnTo>
                  <a:lnTo>
                    <a:pt x="3261" y="180"/>
                  </a:lnTo>
                  <a:lnTo>
                    <a:pt x="3064" y="276"/>
                  </a:lnTo>
                  <a:lnTo>
                    <a:pt x="2867" y="384"/>
                  </a:lnTo>
                  <a:lnTo>
                    <a:pt x="2681" y="516"/>
                  </a:lnTo>
                  <a:lnTo>
                    <a:pt x="2495" y="672"/>
                  </a:lnTo>
                  <a:lnTo>
                    <a:pt x="2315" y="840"/>
                  </a:lnTo>
                  <a:lnTo>
                    <a:pt x="2136" y="1019"/>
                  </a:lnTo>
                  <a:lnTo>
                    <a:pt x="1967" y="1223"/>
                  </a:lnTo>
                  <a:lnTo>
                    <a:pt x="1799" y="1451"/>
                  </a:lnTo>
                  <a:lnTo>
                    <a:pt x="1643" y="1679"/>
                  </a:lnTo>
                  <a:lnTo>
                    <a:pt x="1486" y="1930"/>
                  </a:lnTo>
                  <a:lnTo>
                    <a:pt x="1335" y="2194"/>
                  </a:lnTo>
                  <a:lnTo>
                    <a:pt x="1196" y="2470"/>
                  </a:lnTo>
                  <a:lnTo>
                    <a:pt x="1062" y="2769"/>
                  </a:lnTo>
                  <a:lnTo>
                    <a:pt x="935" y="3069"/>
                  </a:lnTo>
                  <a:lnTo>
                    <a:pt x="813" y="3393"/>
                  </a:lnTo>
                  <a:lnTo>
                    <a:pt x="697" y="3716"/>
                  </a:lnTo>
                  <a:lnTo>
                    <a:pt x="593" y="4064"/>
                  </a:lnTo>
                  <a:lnTo>
                    <a:pt x="494" y="4411"/>
                  </a:lnTo>
                  <a:lnTo>
                    <a:pt x="401" y="4783"/>
                  </a:lnTo>
                  <a:lnTo>
                    <a:pt x="320" y="5154"/>
                  </a:lnTo>
                  <a:lnTo>
                    <a:pt x="250" y="5538"/>
                  </a:lnTo>
                  <a:lnTo>
                    <a:pt x="181" y="5934"/>
                  </a:lnTo>
                  <a:lnTo>
                    <a:pt x="129" y="6329"/>
                  </a:lnTo>
                  <a:lnTo>
                    <a:pt x="82" y="6737"/>
                  </a:lnTo>
                  <a:lnTo>
                    <a:pt x="47" y="7156"/>
                  </a:lnTo>
                  <a:lnTo>
                    <a:pt x="18" y="7576"/>
                  </a:lnTo>
                  <a:lnTo>
                    <a:pt x="7" y="8007"/>
                  </a:lnTo>
                  <a:lnTo>
                    <a:pt x="1" y="8439"/>
                  </a:lnTo>
                  <a:lnTo>
                    <a:pt x="7" y="8870"/>
                  </a:lnTo>
                  <a:lnTo>
                    <a:pt x="18" y="9302"/>
                  </a:lnTo>
                  <a:lnTo>
                    <a:pt x="47" y="9721"/>
                  </a:lnTo>
                  <a:lnTo>
                    <a:pt x="82" y="10141"/>
                  </a:lnTo>
                  <a:lnTo>
                    <a:pt x="129" y="10548"/>
                  </a:lnTo>
                  <a:lnTo>
                    <a:pt x="181" y="10944"/>
                  </a:lnTo>
                  <a:lnTo>
                    <a:pt x="250" y="11339"/>
                  </a:lnTo>
                  <a:lnTo>
                    <a:pt x="320" y="11723"/>
                  </a:lnTo>
                  <a:lnTo>
                    <a:pt x="401" y="12094"/>
                  </a:lnTo>
                  <a:lnTo>
                    <a:pt x="494" y="12466"/>
                  </a:lnTo>
                  <a:lnTo>
                    <a:pt x="593" y="12814"/>
                  </a:lnTo>
                  <a:lnTo>
                    <a:pt x="697" y="13161"/>
                  </a:lnTo>
                  <a:lnTo>
                    <a:pt x="813" y="13485"/>
                  </a:lnTo>
                  <a:lnTo>
                    <a:pt x="935" y="13808"/>
                  </a:lnTo>
                  <a:lnTo>
                    <a:pt x="1062" y="14108"/>
                  </a:lnTo>
                  <a:lnTo>
                    <a:pt x="1196" y="14408"/>
                  </a:lnTo>
                  <a:lnTo>
                    <a:pt x="1335" y="14683"/>
                  </a:lnTo>
                  <a:lnTo>
                    <a:pt x="1486" y="14947"/>
                  </a:lnTo>
                  <a:lnTo>
                    <a:pt x="1643" y="15199"/>
                  </a:lnTo>
                  <a:lnTo>
                    <a:pt x="1799" y="15438"/>
                  </a:lnTo>
                  <a:lnTo>
                    <a:pt x="1967" y="15654"/>
                  </a:lnTo>
                  <a:lnTo>
                    <a:pt x="2136" y="15858"/>
                  </a:lnTo>
                  <a:lnTo>
                    <a:pt x="2315" y="16038"/>
                  </a:lnTo>
                  <a:lnTo>
                    <a:pt x="2495" y="16206"/>
                  </a:lnTo>
                  <a:lnTo>
                    <a:pt x="2681" y="16361"/>
                  </a:lnTo>
                  <a:lnTo>
                    <a:pt x="2867" y="16493"/>
                  </a:lnTo>
                  <a:lnTo>
                    <a:pt x="3064" y="16613"/>
                  </a:lnTo>
                  <a:lnTo>
                    <a:pt x="3261" y="16697"/>
                  </a:lnTo>
                  <a:lnTo>
                    <a:pt x="3464" y="16781"/>
                  </a:lnTo>
                  <a:lnTo>
                    <a:pt x="3667" y="16829"/>
                  </a:lnTo>
                  <a:lnTo>
                    <a:pt x="3876" y="16865"/>
                  </a:lnTo>
                  <a:lnTo>
                    <a:pt x="4085" y="16877"/>
                  </a:lnTo>
                  <a:lnTo>
                    <a:pt x="4294" y="16865"/>
                  </a:lnTo>
                  <a:lnTo>
                    <a:pt x="4502" y="16829"/>
                  </a:lnTo>
                  <a:lnTo>
                    <a:pt x="4705" y="16781"/>
                  </a:lnTo>
                  <a:lnTo>
                    <a:pt x="4909" y="16697"/>
                  </a:lnTo>
                  <a:lnTo>
                    <a:pt x="5106" y="16613"/>
                  </a:lnTo>
                  <a:lnTo>
                    <a:pt x="5297" y="16493"/>
                  </a:lnTo>
                  <a:lnTo>
                    <a:pt x="5489" y="16361"/>
                  </a:lnTo>
                  <a:lnTo>
                    <a:pt x="5674" y="16206"/>
                  </a:lnTo>
                  <a:lnTo>
                    <a:pt x="5854" y="16038"/>
                  </a:lnTo>
                  <a:lnTo>
                    <a:pt x="6028" y="15858"/>
                  </a:lnTo>
                  <a:lnTo>
                    <a:pt x="6202" y="15654"/>
                  </a:lnTo>
                  <a:lnTo>
                    <a:pt x="6365" y="15438"/>
                  </a:lnTo>
                  <a:lnTo>
                    <a:pt x="6527" y="15199"/>
                  </a:lnTo>
                  <a:lnTo>
                    <a:pt x="6684" y="14947"/>
                  </a:lnTo>
                  <a:lnTo>
                    <a:pt x="6829" y="14683"/>
                  </a:lnTo>
                  <a:lnTo>
                    <a:pt x="6974" y="14408"/>
                  </a:lnTo>
                  <a:lnTo>
                    <a:pt x="7107" y="14108"/>
                  </a:lnTo>
                  <a:lnTo>
                    <a:pt x="7235" y="13808"/>
                  </a:lnTo>
                  <a:lnTo>
                    <a:pt x="7357" y="13485"/>
                  </a:lnTo>
                  <a:lnTo>
                    <a:pt x="7467" y="13161"/>
                  </a:lnTo>
                  <a:lnTo>
                    <a:pt x="7577" y="12814"/>
                  </a:lnTo>
                  <a:lnTo>
                    <a:pt x="7676" y="12466"/>
                  </a:lnTo>
                  <a:lnTo>
                    <a:pt x="7763" y="12094"/>
                  </a:lnTo>
                  <a:lnTo>
                    <a:pt x="7844" y="11723"/>
                  </a:lnTo>
                  <a:lnTo>
                    <a:pt x="7919" y="11339"/>
                  </a:lnTo>
                  <a:lnTo>
                    <a:pt x="7983" y="10944"/>
                  </a:lnTo>
                  <a:lnTo>
                    <a:pt x="8035" y="10548"/>
                  </a:lnTo>
                  <a:lnTo>
                    <a:pt x="8082" y="10141"/>
                  </a:lnTo>
                  <a:lnTo>
                    <a:pt x="8122" y="9721"/>
                  </a:lnTo>
                  <a:lnTo>
                    <a:pt x="8145" y="9302"/>
                  </a:lnTo>
                  <a:lnTo>
                    <a:pt x="8163" y="8870"/>
                  </a:lnTo>
                  <a:lnTo>
                    <a:pt x="8169" y="8439"/>
                  </a:lnTo>
                  <a:lnTo>
                    <a:pt x="8163" y="8007"/>
                  </a:lnTo>
                  <a:lnTo>
                    <a:pt x="8145" y="7576"/>
                  </a:lnTo>
                  <a:lnTo>
                    <a:pt x="8122" y="7156"/>
                  </a:lnTo>
                  <a:lnTo>
                    <a:pt x="8082" y="6737"/>
                  </a:lnTo>
                  <a:lnTo>
                    <a:pt x="8035" y="6329"/>
                  </a:lnTo>
                  <a:lnTo>
                    <a:pt x="7983" y="5934"/>
                  </a:lnTo>
                  <a:lnTo>
                    <a:pt x="7919" y="5538"/>
                  </a:lnTo>
                  <a:lnTo>
                    <a:pt x="7844" y="5154"/>
                  </a:lnTo>
                  <a:lnTo>
                    <a:pt x="7763" y="4783"/>
                  </a:lnTo>
                  <a:lnTo>
                    <a:pt x="7676" y="4411"/>
                  </a:lnTo>
                  <a:lnTo>
                    <a:pt x="7577" y="4064"/>
                  </a:lnTo>
                  <a:lnTo>
                    <a:pt x="7467" y="3716"/>
                  </a:lnTo>
                  <a:lnTo>
                    <a:pt x="7357" y="3393"/>
                  </a:lnTo>
                  <a:lnTo>
                    <a:pt x="7235" y="3069"/>
                  </a:lnTo>
                  <a:lnTo>
                    <a:pt x="7107" y="2769"/>
                  </a:lnTo>
                  <a:lnTo>
                    <a:pt x="6974" y="2470"/>
                  </a:lnTo>
                  <a:lnTo>
                    <a:pt x="6829" y="2194"/>
                  </a:lnTo>
                  <a:lnTo>
                    <a:pt x="6684" y="1930"/>
                  </a:lnTo>
                  <a:lnTo>
                    <a:pt x="6527" y="1679"/>
                  </a:lnTo>
                  <a:lnTo>
                    <a:pt x="6365" y="1451"/>
                  </a:lnTo>
                  <a:lnTo>
                    <a:pt x="6202" y="1223"/>
                  </a:lnTo>
                  <a:lnTo>
                    <a:pt x="6028" y="1019"/>
                  </a:lnTo>
                  <a:lnTo>
                    <a:pt x="5854" y="840"/>
                  </a:lnTo>
                  <a:lnTo>
                    <a:pt x="5674" y="672"/>
                  </a:lnTo>
                  <a:lnTo>
                    <a:pt x="5489" y="516"/>
                  </a:lnTo>
                  <a:lnTo>
                    <a:pt x="5297" y="384"/>
                  </a:lnTo>
                  <a:lnTo>
                    <a:pt x="5106" y="276"/>
                  </a:lnTo>
                  <a:lnTo>
                    <a:pt x="4909" y="180"/>
                  </a:lnTo>
                  <a:lnTo>
                    <a:pt x="4705" y="108"/>
                  </a:lnTo>
                  <a:lnTo>
                    <a:pt x="4502" y="48"/>
                  </a:lnTo>
                  <a:lnTo>
                    <a:pt x="4294" y="13"/>
                  </a:lnTo>
                  <a:lnTo>
                    <a:pt x="40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4"/>
            <p:cNvSpPr/>
            <p:nvPr/>
          </p:nvSpPr>
          <p:spPr>
            <a:xfrm>
              <a:off x="-1774600" y="-10101550"/>
              <a:ext cx="204225" cy="421925"/>
            </a:xfrm>
            <a:custGeom>
              <a:avLst/>
              <a:gdLst/>
              <a:ahLst/>
              <a:cxnLst/>
              <a:rect l="l" t="t" r="r" b="b"/>
              <a:pathLst>
                <a:path w="8169" h="16877" fill="none" extrusionOk="0">
                  <a:moveTo>
                    <a:pt x="4085" y="16877"/>
                  </a:moveTo>
                  <a:lnTo>
                    <a:pt x="4085" y="16877"/>
                  </a:lnTo>
                  <a:lnTo>
                    <a:pt x="4294" y="16865"/>
                  </a:lnTo>
                  <a:lnTo>
                    <a:pt x="4502" y="16829"/>
                  </a:lnTo>
                  <a:lnTo>
                    <a:pt x="4705" y="16781"/>
                  </a:lnTo>
                  <a:lnTo>
                    <a:pt x="4909" y="16697"/>
                  </a:lnTo>
                  <a:lnTo>
                    <a:pt x="5106" y="16613"/>
                  </a:lnTo>
                  <a:lnTo>
                    <a:pt x="5297" y="16493"/>
                  </a:lnTo>
                  <a:lnTo>
                    <a:pt x="5489" y="16361"/>
                  </a:lnTo>
                  <a:lnTo>
                    <a:pt x="5674" y="16206"/>
                  </a:lnTo>
                  <a:lnTo>
                    <a:pt x="5854" y="16038"/>
                  </a:lnTo>
                  <a:lnTo>
                    <a:pt x="6028" y="15858"/>
                  </a:lnTo>
                  <a:lnTo>
                    <a:pt x="6202" y="15654"/>
                  </a:lnTo>
                  <a:lnTo>
                    <a:pt x="6365" y="15438"/>
                  </a:lnTo>
                  <a:lnTo>
                    <a:pt x="6527" y="15199"/>
                  </a:lnTo>
                  <a:lnTo>
                    <a:pt x="6684" y="14947"/>
                  </a:lnTo>
                  <a:lnTo>
                    <a:pt x="6829" y="14683"/>
                  </a:lnTo>
                  <a:lnTo>
                    <a:pt x="6974" y="14408"/>
                  </a:lnTo>
                  <a:lnTo>
                    <a:pt x="7107" y="14108"/>
                  </a:lnTo>
                  <a:lnTo>
                    <a:pt x="7235" y="13808"/>
                  </a:lnTo>
                  <a:lnTo>
                    <a:pt x="7357" y="13485"/>
                  </a:lnTo>
                  <a:lnTo>
                    <a:pt x="7467" y="13161"/>
                  </a:lnTo>
                  <a:lnTo>
                    <a:pt x="7577" y="12814"/>
                  </a:lnTo>
                  <a:lnTo>
                    <a:pt x="7676" y="12466"/>
                  </a:lnTo>
                  <a:lnTo>
                    <a:pt x="7763" y="12094"/>
                  </a:lnTo>
                  <a:lnTo>
                    <a:pt x="7844" y="11723"/>
                  </a:lnTo>
                  <a:lnTo>
                    <a:pt x="7919" y="11339"/>
                  </a:lnTo>
                  <a:lnTo>
                    <a:pt x="7983" y="10944"/>
                  </a:lnTo>
                  <a:lnTo>
                    <a:pt x="8035" y="10548"/>
                  </a:lnTo>
                  <a:lnTo>
                    <a:pt x="8082" y="10141"/>
                  </a:lnTo>
                  <a:lnTo>
                    <a:pt x="8122" y="9721"/>
                  </a:lnTo>
                  <a:lnTo>
                    <a:pt x="8145" y="9302"/>
                  </a:lnTo>
                  <a:lnTo>
                    <a:pt x="8163" y="8870"/>
                  </a:lnTo>
                  <a:lnTo>
                    <a:pt x="8169" y="8439"/>
                  </a:lnTo>
                  <a:lnTo>
                    <a:pt x="8169" y="8439"/>
                  </a:lnTo>
                  <a:lnTo>
                    <a:pt x="8163" y="8007"/>
                  </a:lnTo>
                  <a:lnTo>
                    <a:pt x="8145" y="7576"/>
                  </a:lnTo>
                  <a:lnTo>
                    <a:pt x="8122" y="7156"/>
                  </a:lnTo>
                  <a:lnTo>
                    <a:pt x="8082" y="6737"/>
                  </a:lnTo>
                  <a:lnTo>
                    <a:pt x="8035" y="6329"/>
                  </a:lnTo>
                  <a:lnTo>
                    <a:pt x="7983" y="5934"/>
                  </a:lnTo>
                  <a:lnTo>
                    <a:pt x="7919" y="5538"/>
                  </a:lnTo>
                  <a:lnTo>
                    <a:pt x="7844" y="5154"/>
                  </a:lnTo>
                  <a:lnTo>
                    <a:pt x="7763" y="4783"/>
                  </a:lnTo>
                  <a:lnTo>
                    <a:pt x="7676" y="4411"/>
                  </a:lnTo>
                  <a:lnTo>
                    <a:pt x="7577" y="4064"/>
                  </a:lnTo>
                  <a:lnTo>
                    <a:pt x="7467" y="3716"/>
                  </a:lnTo>
                  <a:lnTo>
                    <a:pt x="7357" y="3393"/>
                  </a:lnTo>
                  <a:lnTo>
                    <a:pt x="7235" y="3069"/>
                  </a:lnTo>
                  <a:lnTo>
                    <a:pt x="7107" y="2769"/>
                  </a:lnTo>
                  <a:lnTo>
                    <a:pt x="6974" y="2470"/>
                  </a:lnTo>
                  <a:lnTo>
                    <a:pt x="6829" y="2194"/>
                  </a:lnTo>
                  <a:lnTo>
                    <a:pt x="6684" y="1930"/>
                  </a:lnTo>
                  <a:lnTo>
                    <a:pt x="6527" y="1679"/>
                  </a:lnTo>
                  <a:lnTo>
                    <a:pt x="6365" y="1451"/>
                  </a:lnTo>
                  <a:lnTo>
                    <a:pt x="6202" y="1223"/>
                  </a:lnTo>
                  <a:lnTo>
                    <a:pt x="6028" y="1019"/>
                  </a:lnTo>
                  <a:lnTo>
                    <a:pt x="5854" y="840"/>
                  </a:lnTo>
                  <a:lnTo>
                    <a:pt x="5674" y="672"/>
                  </a:lnTo>
                  <a:lnTo>
                    <a:pt x="5489" y="516"/>
                  </a:lnTo>
                  <a:lnTo>
                    <a:pt x="5297" y="384"/>
                  </a:lnTo>
                  <a:lnTo>
                    <a:pt x="5106" y="276"/>
                  </a:lnTo>
                  <a:lnTo>
                    <a:pt x="4909" y="180"/>
                  </a:lnTo>
                  <a:lnTo>
                    <a:pt x="4705" y="108"/>
                  </a:lnTo>
                  <a:lnTo>
                    <a:pt x="4502" y="48"/>
                  </a:lnTo>
                  <a:lnTo>
                    <a:pt x="4294" y="13"/>
                  </a:lnTo>
                  <a:lnTo>
                    <a:pt x="4085" y="1"/>
                  </a:lnTo>
                  <a:lnTo>
                    <a:pt x="4085" y="1"/>
                  </a:lnTo>
                  <a:lnTo>
                    <a:pt x="3876" y="13"/>
                  </a:lnTo>
                  <a:lnTo>
                    <a:pt x="3667" y="48"/>
                  </a:lnTo>
                  <a:lnTo>
                    <a:pt x="3464" y="108"/>
                  </a:lnTo>
                  <a:lnTo>
                    <a:pt x="3261" y="180"/>
                  </a:lnTo>
                  <a:lnTo>
                    <a:pt x="3064" y="276"/>
                  </a:lnTo>
                  <a:lnTo>
                    <a:pt x="2867" y="384"/>
                  </a:lnTo>
                  <a:lnTo>
                    <a:pt x="2681" y="516"/>
                  </a:lnTo>
                  <a:lnTo>
                    <a:pt x="2495" y="672"/>
                  </a:lnTo>
                  <a:lnTo>
                    <a:pt x="2315" y="840"/>
                  </a:lnTo>
                  <a:lnTo>
                    <a:pt x="2136" y="1019"/>
                  </a:lnTo>
                  <a:lnTo>
                    <a:pt x="1967" y="1223"/>
                  </a:lnTo>
                  <a:lnTo>
                    <a:pt x="1799" y="1451"/>
                  </a:lnTo>
                  <a:lnTo>
                    <a:pt x="1643" y="1679"/>
                  </a:lnTo>
                  <a:lnTo>
                    <a:pt x="1486" y="1930"/>
                  </a:lnTo>
                  <a:lnTo>
                    <a:pt x="1335" y="2194"/>
                  </a:lnTo>
                  <a:lnTo>
                    <a:pt x="1196" y="2470"/>
                  </a:lnTo>
                  <a:lnTo>
                    <a:pt x="1062" y="2769"/>
                  </a:lnTo>
                  <a:lnTo>
                    <a:pt x="935" y="3069"/>
                  </a:lnTo>
                  <a:lnTo>
                    <a:pt x="813" y="3393"/>
                  </a:lnTo>
                  <a:lnTo>
                    <a:pt x="697" y="3716"/>
                  </a:lnTo>
                  <a:lnTo>
                    <a:pt x="593" y="4064"/>
                  </a:lnTo>
                  <a:lnTo>
                    <a:pt x="494" y="4411"/>
                  </a:lnTo>
                  <a:lnTo>
                    <a:pt x="401" y="4783"/>
                  </a:lnTo>
                  <a:lnTo>
                    <a:pt x="320" y="5154"/>
                  </a:lnTo>
                  <a:lnTo>
                    <a:pt x="250" y="5538"/>
                  </a:lnTo>
                  <a:lnTo>
                    <a:pt x="181" y="5934"/>
                  </a:lnTo>
                  <a:lnTo>
                    <a:pt x="129" y="6329"/>
                  </a:lnTo>
                  <a:lnTo>
                    <a:pt x="82" y="6737"/>
                  </a:lnTo>
                  <a:lnTo>
                    <a:pt x="47" y="7156"/>
                  </a:lnTo>
                  <a:lnTo>
                    <a:pt x="18" y="7576"/>
                  </a:lnTo>
                  <a:lnTo>
                    <a:pt x="7" y="8007"/>
                  </a:lnTo>
                  <a:lnTo>
                    <a:pt x="1" y="8439"/>
                  </a:lnTo>
                  <a:lnTo>
                    <a:pt x="1" y="8439"/>
                  </a:lnTo>
                  <a:lnTo>
                    <a:pt x="7" y="8870"/>
                  </a:lnTo>
                  <a:lnTo>
                    <a:pt x="18" y="9302"/>
                  </a:lnTo>
                  <a:lnTo>
                    <a:pt x="47" y="9721"/>
                  </a:lnTo>
                  <a:lnTo>
                    <a:pt x="82" y="10141"/>
                  </a:lnTo>
                  <a:lnTo>
                    <a:pt x="129" y="10548"/>
                  </a:lnTo>
                  <a:lnTo>
                    <a:pt x="181" y="10944"/>
                  </a:lnTo>
                  <a:lnTo>
                    <a:pt x="250" y="11339"/>
                  </a:lnTo>
                  <a:lnTo>
                    <a:pt x="320" y="11723"/>
                  </a:lnTo>
                  <a:lnTo>
                    <a:pt x="401" y="12094"/>
                  </a:lnTo>
                  <a:lnTo>
                    <a:pt x="494" y="12466"/>
                  </a:lnTo>
                  <a:lnTo>
                    <a:pt x="593" y="12814"/>
                  </a:lnTo>
                  <a:lnTo>
                    <a:pt x="697" y="13161"/>
                  </a:lnTo>
                  <a:lnTo>
                    <a:pt x="813" y="13485"/>
                  </a:lnTo>
                  <a:lnTo>
                    <a:pt x="935" y="13808"/>
                  </a:lnTo>
                  <a:lnTo>
                    <a:pt x="1062" y="14108"/>
                  </a:lnTo>
                  <a:lnTo>
                    <a:pt x="1196" y="14408"/>
                  </a:lnTo>
                  <a:lnTo>
                    <a:pt x="1335" y="14683"/>
                  </a:lnTo>
                  <a:lnTo>
                    <a:pt x="1486" y="14947"/>
                  </a:lnTo>
                  <a:lnTo>
                    <a:pt x="1643" y="15199"/>
                  </a:lnTo>
                  <a:lnTo>
                    <a:pt x="1799" y="15438"/>
                  </a:lnTo>
                  <a:lnTo>
                    <a:pt x="1967" y="15654"/>
                  </a:lnTo>
                  <a:lnTo>
                    <a:pt x="2136" y="15858"/>
                  </a:lnTo>
                  <a:lnTo>
                    <a:pt x="2315" y="16038"/>
                  </a:lnTo>
                  <a:lnTo>
                    <a:pt x="2495" y="16206"/>
                  </a:lnTo>
                  <a:lnTo>
                    <a:pt x="2681" y="16361"/>
                  </a:lnTo>
                  <a:lnTo>
                    <a:pt x="2867" y="16493"/>
                  </a:lnTo>
                  <a:lnTo>
                    <a:pt x="3064" y="16613"/>
                  </a:lnTo>
                  <a:lnTo>
                    <a:pt x="3261" y="16697"/>
                  </a:lnTo>
                  <a:lnTo>
                    <a:pt x="3464" y="16781"/>
                  </a:lnTo>
                  <a:lnTo>
                    <a:pt x="3667" y="16829"/>
                  </a:lnTo>
                  <a:lnTo>
                    <a:pt x="3876" y="16865"/>
                  </a:lnTo>
                  <a:lnTo>
                    <a:pt x="4085" y="16877"/>
                  </a:lnTo>
                  <a:lnTo>
                    <a:pt x="4085" y="1687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4"/>
            <p:cNvSpPr/>
            <p:nvPr/>
          </p:nvSpPr>
          <p:spPr>
            <a:xfrm>
              <a:off x="-1672500" y="-9679650"/>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0" name="Google Shape;1670;p54"/>
          <p:cNvGrpSpPr/>
          <p:nvPr/>
        </p:nvGrpSpPr>
        <p:grpSpPr>
          <a:xfrm>
            <a:off x="2362934" y="1347133"/>
            <a:ext cx="532990" cy="634540"/>
            <a:chOff x="-4522725" y="-14216075"/>
            <a:chExt cx="6212000" cy="14454225"/>
          </a:xfrm>
        </p:grpSpPr>
        <p:sp>
          <p:nvSpPr>
            <p:cNvPr id="1671" name="Google Shape;1671;p54"/>
            <p:cNvSpPr/>
            <p:nvPr/>
          </p:nvSpPr>
          <p:spPr>
            <a:xfrm>
              <a:off x="-4410275" y="-14004525"/>
              <a:ext cx="5987100" cy="9150550"/>
            </a:xfrm>
            <a:custGeom>
              <a:avLst/>
              <a:gdLst/>
              <a:ahLst/>
              <a:cxnLst/>
              <a:rect l="l" t="t" r="r" b="b"/>
              <a:pathLst>
                <a:path w="239484" h="366022" extrusionOk="0">
                  <a:moveTo>
                    <a:pt x="109977" y="0"/>
                  </a:moveTo>
                  <a:lnTo>
                    <a:pt x="108975" y="12"/>
                  </a:lnTo>
                  <a:lnTo>
                    <a:pt x="107974" y="36"/>
                  </a:lnTo>
                  <a:lnTo>
                    <a:pt x="106972" y="72"/>
                  </a:lnTo>
                  <a:lnTo>
                    <a:pt x="105964" y="144"/>
                  </a:lnTo>
                  <a:lnTo>
                    <a:pt x="104949" y="229"/>
                  </a:lnTo>
                  <a:lnTo>
                    <a:pt x="103935" y="325"/>
                  </a:lnTo>
                  <a:lnTo>
                    <a:pt x="102920" y="457"/>
                  </a:lnTo>
                  <a:lnTo>
                    <a:pt x="101906" y="601"/>
                  </a:lnTo>
                  <a:lnTo>
                    <a:pt x="100885" y="757"/>
                  </a:lnTo>
                  <a:lnTo>
                    <a:pt x="99864" y="950"/>
                  </a:lnTo>
                  <a:lnTo>
                    <a:pt x="98843" y="1154"/>
                  </a:lnTo>
                  <a:lnTo>
                    <a:pt x="97816" y="1382"/>
                  </a:lnTo>
                  <a:lnTo>
                    <a:pt x="96795" y="1623"/>
                  </a:lnTo>
                  <a:lnTo>
                    <a:pt x="95768" y="1887"/>
                  </a:lnTo>
                  <a:lnTo>
                    <a:pt x="94741" y="2176"/>
                  </a:lnTo>
                  <a:lnTo>
                    <a:pt x="93707" y="2488"/>
                  </a:lnTo>
                  <a:lnTo>
                    <a:pt x="92680" y="2813"/>
                  </a:lnTo>
                  <a:lnTo>
                    <a:pt x="91646" y="3161"/>
                  </a:lnTo>
                  <a:lnTo>
                    <a:pt x="90619" y="3534"/>
                  </a:lnTo>
                  <a:lnTo>
                    <a:pt x="89586" y="3919"/>
                  </a:lnTo>
                  <a:lnTo>
                    <a:pt x="88552" y="4327"/>
                  </a:lnTo>
                  <a:lnTo>
                    <a:pt x="87525" y="4760"/>
                  </a:lnTo>
                  <a:lnTo>
                    <a:pt x="86491" y="5217"/>
                  </a:lnTo>
                  <a:lnTo>
                    <a:pt x="85458" y="5686"/>
                  </a:lnTo>
                  <a:lnTo>
                    <a:pt x="84424" y="6178"/>
                  </a:lnTo>
                  <a:lnTo>
                    <a:pt x="83390" y="6695"/>
                  </a:lnTo>
                  <a:lnTo>
                    <a:pt x="82363" y="7224"/>
                  </a:lnTo>
                  <a:lnTo>
                    <a:pt x="81330" y="7777"/>
                  </a:lnTo>
                  <a:lnTo>
                    <a:pt x="80302" y="8354"/>
                  </a:lnTo>
                  <a:lnTo>
                    <a:pt x="79275" y="8955"/>
                  </a:lnTo>
                  <a:lnTo>
                    <a:pt x="78241" y="9580"/>
                  </a:lnTo>
                  <a:lnTo>
                    <a:pt x="77214" y="10217"/>
                  </a:lnTo>
                  <a:lnTo>
                    <a:pt x="76193" y="10878"/>
                  </a:lnTo>
                  <a:lnTo>
                    <a:pt x="75166" y="11551"/>
                  </a:lnTo>
                  <a:lnTo>
                    <a:pt x="74145" y="12260"/>
                  </a:lnTo>
                  <a:lnTo>
                    <a:pt x="73118" y="12981"/>
                  </a:lnTo>
                  <a:lnTo>
                    <a:pt x="72104" y="13727"/>
                  </a:lnTo>
                  <a:lnTo>
                    <a:pt x="71083" y="14496"/>
                  </a:lnTo>
                  <a:lnTo>
                    <a:pt x="70068" y="15289"/>
                  </a:lnTo>
                  <a:lnTo>
                    <a:pt x="69054" y="16094"/>
                  </a:lnTo>
                  <a:lnTo>
                    <a:pt x="68039" y="16924"/>
                  </a:lnTo>
                  <a:lnTo>
                    <a:pt x="67031" y="17777"/>
                  </a:lnTo>
                  <a:lnTo>
                    <a:pt x="66023" y="18655"/>
                  </a:lnTo>
                  <a:lnTo>
                    <a:pt x="65022" y="19544"/>
                  </a:lnTo>
                  <a:lnTo>
                    <a:pt x="64020" y="20470"/>
                  </a:lnTo>
                  <a:lnTo>
                    <a:pt x="63018" y="21407"/>
                  </a:lnTo>
                  <a:lnTo>
                    <a:pt x="62023" y="22357"/>
                  </a:lnTo>
                  <a:lnTo>
                    <a:pt x="61034" y="23342"/>
                  </a:lnTo>
                  <a:lnTo>
                    <a:pt x="60045" y="24352"/>
                  </a:lnTo>
                  <a:lnTo>
                    <a:pt x="59056" y="25374"/>
                  </a:lnTo>
                  <a:lnTo>
                    <a:pt x="58073" y="26419"/>
                  </a:lnTo>
                  <a:lnTo>
                    <a:pt x="57097" y="27489"/>
                  </a:lnTo>
                  <a:lnTo>
                    <a:pt x="56121" y="28583"/>
                  </a:lnTo>
                  <a:lnTo>
                    <a:pt x="55151" y="29689"/>
                  </a:lnTo>
                  <a:lnTo>
                    <a:pt x="54188" y="30831"/>
                  </a:lnTo>
                  <a:lnTo>
                    <a:pt x="53224" y="31984"/>
                  </a:lnTo>
                  <a:lnTo>
                    <a:pt x="52267" y="33162"/>
                  </a:lnTo>
                  <a:lnTo>
                    <a:pt x="51310" y="34364"/>
                  </a:lnTo>
                  <a:lnTo>
                    <a:pt x="50360" y="35578"/>
                  </a:lnTo>
                  <a:lnTo>
                    <a:pt x="49415" y="36828"/>
                  </a:lnTo>
                  <a:lnTo>
                    <a:pt x="48477" y="38090"/>
                  </a:lnTo>
                  <a:lnTo>
                    <a:pt x="47546" y="39389"/>
                  </a:lnTo>
                  <a:lnTo>
                    <a:pt x="46614" y="40699"/>
                  </a:lnTo>
                  <a:lnTo>
                    <a:pt x="45689" y="42033"/>
                  </a:lnTo>
                  <a:lnTo>
                    <a:pt x="44771" y="43379"/>
                  </a:lnTo>
                  <a:lnTo>
                    <a:pt x="43858" y="44761"/>
                  </a:lnTo>
                  <a:lnTo>
                    <a:pt x="42952" y="46168"/>
                  </a:lnTo>
                  <a:lnTo>
                    <a:pt x="42046" y="47586"/>
                  </a:lnTo>
                  <a:lnTo>
                    <a:pt x="41153" y="49028"/>
                  </a:lnTo>
                  <a:lnTo>
                    <a:pt x="40260" y="50495"/>
                  </a:lnTo>
                  <a:lnTo>
                    <a:pt x="39379" y="51985"/>
                  </a:lnTo>
                  <a:lnTo>
                    <a:pt x="38499" y="53500"/>
                  </a:lnTo>
                  <a:lnTo>
                    <a:pt x="37625" y="55038"/>
                  </a:lnTo>
                  <a:lnTo>
                    <a:pt x="36763" y="56589"/>
                  </a:lnTo>
                  <a:lnTo>
                    <a:pt x="35902" y="58175"/>
                  </a:lnTo>
                  <a:lnTo>
                    <a:pt x="35053" y="59774"/>
                  </a:lnTo>
                  <a:lnTo>
                    <a:pt x="34211" y="61408"/>
                  </a:lnTo>
                  <a:lnTo>
                    <a:pt x="33369" y="63055"/>
                  </a:lnTo>
                  <a:lnTo>
                    <a:pt x="32540" y="64726"/>
                  </a:lnTo>
                  <a:lnTo>
                    <a:pt x="31717" y="66421"/>
                  </a:lnTo>
                  <a:lnTo>
                    <a:pt x="30900" y="68139"/>
                  </a:lnTo>
                  <a:lnTo>
                    <a:pt x="30096" y="69870"/>
                  </a:lnTo>
                  <a:lnTo>
                    <a:pt x="29292" y="71637"/>
                  </a:lnTo>
                  <a:lnTo>
                    <a:pt x="28501" y="73428"/>
                  </a:lnTo>
                  <a:lnTo>
                    <a:pt x="27716" y="75231"/>
                  </a:lnTo>
                  <a:lnTo>
                    <a:pt x="26944" y="77070"/>
                  </a:lnTo>
                  <a:lnTo>
                    <a:pt x="26172" y="78921"/>
                  </a:lnTo>
                  <a:lnTo>
                    <a:pt x="25413" y="80796"/>
                  </a:lnTo>
                  <a:lnTo>
                    <a:pt x="24660" y="82695"/>
                  </a:lnTo>
                  <a:lnTo>
                    <a:pt x="23920" y="84630"/>
                  </a:lnTo>
                  <a:lnTo>
                    <a:pt x="23186" y="86578"/>
                  </a:lnTo>
                  <a:lnTo>
                    <a:pt x="22459" y="88549"/>
                  </a:lnTo>
                  <a:lnTo>
                    <a:pt x="21744" y="90544"/>
                  </a:lnTo>
                  <a:lnTo>
                    <a:pt x="21036" y="92563"/>
                  </a:lnTo>
                  <a:lnTo>
                    <a:pt x="20340" y="94595"/>
                  </a:lnTo>
                  <a:lnTo>
                    <a:pt x="19651" y="96662"/>
                  </a:lnTo>
                  <a:lnTo>
                    <a:pt x="18969" y="98753"/>
                  </a:lnTo>
                  <a:lnTo>
                    <a:pt x="18305" y="100869"/>
                  </a:lnTo>
                  <a:lnTo>
                    <a:pt x="17642" y="102996"/>
                  </a:lnTo>
                  <a:lnTo>
                    <a:pt x="16991" y="105160"/>
                  </a:lnTo>
                  <a:lnTo>
                    <a:pt x="16353" y="107347"/>
                  </a:lnTo>
                  <a:lnTo>
                    <a:pt x="15728" y="109547"/>
                  </a:lnTo>
                  <a:lnTo>
                    <a:pt x="15102" y="111783"/>
                  </a:lnTo>
                  <a:lnTo>
                    <a:pt x="14496" y="114030"/>
                  </a:lnTo>
                  <a:lnTo>
                    <a:pt x="13896" y="116314"/>
                  </a:lnTo>
                  <a:lnTo>
                    <a:pt x="13309" y="118610"/>
                  </a:lnTo>
                  <a:lnTo>
                    <a:pt x="12735" y="120942"/>
                  </a:lnTo>
                  <a:lnTo>
                    <a:pt x="12448" y="122108"/>
                  </a:lnTo>
                  <a:lnTo>
                    <a:pt x="12167" y="123285"/>
                  </a:lnTo>
                  <a:lnTo>
                    <a:pt x="11893" y="124475"/>
                  </a:lnTo>
                  <a:lnTo>
                    <a:pt x="11612" y="125653"/>
                  </a:lnTo>
                  <a:lnTo>
                    <a:pt x="11344" y="126855"/>
                  </a:lnTo>
                  <a:lnTo>
                    <a:pt x="11070" y="128057"/>
                  </a:lnTo>
                  <a:lnTo>
                    <a:pt x="10802" y="129259"/>
                  </a:lnTo>
                  <a:lnTo>
                    <a:pt x="10540" y="130473"/>
                  </a:lnTo>
                  <a:lnTo>
                    <a:pt x="10279" y="131699"/>
                  </a:lnTo>
                  <a:lnTo>
                    <a:pt x="10017" y="132925"/>
                  </a:lnTo>
                  <a:lnTo>
                    <a:pt x="9762" y="134151"/>
                  </a:lnTo>
                  <a:lnTo>
                    <a:pt x="9507" y="135389"/>
                  </a:lnTo>
                  <a:lnTo>
                    <a:pt x="9258" y="136639"/>
                  </a:lnTo>
                  <a:lnTo>
                    <a:pt x="9009" y="137889"/>
                  </a:lnTo>
                  <a:lnTo>
                    <a:pt x="8767" y="139139"/>
                  </a:lnTo>
                  <a:lnTo>
                    <a:pt x="8524" y="140401"/>
                  </a:lnTo>
                  <a:lnTo>
                    <a:pt x="8288" y="141675"/>
                  </a:lnTo>
                  <a:lnTo>
                    <a:pt x="8052" y="142950"/>
                  </a:lnTo>
                  <a:lnTo>
                    <a:pt x="7822" y="144224"/>
                  </a:lnTo>
                  <a:lnTo>
                    <a:pt x="7593" y="145510"/>
                  </a:lnTo>
                  <a:lnTo>
                    <a:pt x="7363" y="146796"/>
                  </a:lnTo>
                  <a:lnTo>
                    <a:pt x="7140" y="148094"/>
                  </a:lnTo>
                  <a:lnTo>
                    <a:pt x="6923" y="149404"/>
                  </a:lnTo>
                  <a:lnTo>
                    <a:pt x="6706" y="150714"/>
                  </a:lnTo>
                  <a:lnTo>
                    <a:pt x="6489" y="152036"/>
                  </a:lnTo>
                  <a:lnTo>
                    <a:pt x="6278" y="153359"/>
                  </a:lnTo>
                  <a:lnTo>
                    <a:pt x="6074" y="154681"/>
                  </a:lnTo>
                  <a:lnTo>
                    <a:pt x="5870" y="156015"/>
                  </a:lnTo>
                  <a:lnTo>
                    <a:pt x="5666" y="157361"/>
                  </a:lnTo>
                  <a:lnTo>
                    <a:pt x="5468" y="158707"/>
                  </a:lnTo>
                  <a:lnTo>
                    <a:pt x="5277" y="160053"/>
                  </a:lnTo>
                  <a:lnTo>
                    <a:pt x="5085" y="161412"/>
                  </a:lnTo>
                  <a:lnTo>
                    <a:pt x="4894" y="162782"/>
                  </a:lnTo>
                  <a:lnTo>
                    <a:pt x="4715" y="164152"/>
                  </a:lnTo>
                  <a:lnTo>
                    <a:pt x="4530" y="165534"/>
                  </a:lnTo>
                  <a:lnTo>
                    <a:pt x="4351" y="166917"/>
                  </a:lnTo>
                  <a:lnTo>
                    <a:pt x="4179" y="168299"/>
                  </a:lnTo>
                  <a:lnTo>
                    <a:pt x="4007" y="169693"/>
                  </a:lnTo>
                  <a:lnTo>
                    <a:pt x="3835" y="171099"/>
                  </a:lnTo>
                  <a:lnTo>
                    <a:pt x="3675" y="172506"/>
                  </a:lnTo>
                  <a:lnTo>
                    <a:pt x="3509" y="173924"/>
                  </a:lnTo>
                  <a:lnTo>
                    <a:pt x="3350" y="175342"/>
                  </a:lnTo>
                  <a:lnTo>
                    <a:pt x="3197" y="176773"/>
                  </a:lnTo>
                  <a:lnTo>
                    <a:pt x="3050" y="178203"/>
                  </a:lnTo>
                  <a:lnTo>
                    <a:pt x="2897" y="179645"/>
                  </a:lnTo>
                  <a:lnTo>
                    <a:pt x="2756" y="181088"/>
                  </a:lnTo>
                  <a:lnTo>
                    <a:pt x="2616" y="182542"/>
                  </a:lnTo>
                  <a:lnTo>
                    <a:pt x="2476" y="183997"/>
                  </a:lnTo>
                  <a:lnTo>
                    <a:pt x="2342" y="185463"/>
                  </a:lnTo>
                  <a:lnTo>
                    <a:pt x="2214" y="186929"/>
                  </a:lnTo>
                  <a:lnTo>
                    <a:pt x="2086" y="188408"/>
                  </a:lnTo>
                  <a:lnTo>
                    <a:pt x="1965" y="189886"/>
                  </a:lnTo>
                  <a:lnTo>
                    <a:pt x="1844" y="191377"/>
                  </a:lnTo>
                  <a:lnTo>
                    <a:pt x="1729" y="192867"/>
                  </a:lnTo>
                  <a:lnTo>
                    <a:pt x="1614" y="194369"/>
                  </a:lnTo>
                  <a:lnTo>
                    <a:pt x="1506" y="195884"/>
                  </a:lnTo>
                  <a:lnTo>
                    <a:pt x="1397" y="197386"/>
                  </a:lnTo>
                  <a:lnTo>
                    <a:pt x="1302" y="198913"/>
                  </a:lnTo>
                  <a:lnTo>
                    <a:pt x="1200" y="200439"/>
                  </a:lnTo>
                  <a:lnTo>
                    <a:pt x="1104" y="201966"/>
                  </a:lnTo>
                  <a:lnTo>
                    <a:pt x="1015" y="203504"/>
                  </a:lnTo>
                  <a:lnTo>
                    <a:pt x="932" y="205055"/>
                  </a:lnTo>
                  <a:lnTo>
                    <a:pt x="849" y="206605"/>
                  </a:lnTo>
                  <a:lnTo>
                    <a:pt x="766" y="208156"/>
                  </a:lnTo>
                  <a:lnTo>
                    <a:pt x="689" y="209718"/>
                  </a:lnTo>
                  <a:lnTo>
                    <a:pt x="619" y="211293"/>
                  </a:lnTo>
                  <a:lnTo>
                    <a:pt x="555" y="212868"/>
                  </a:lnTo>
                  <a:lnTo>
                    <a:pt x="491" y="214454"/>
                  </a:lnTo>
                  <a:lnTo>
                    <a:pt x="428" y="216041"/>
                  </a:lnTo>
                  <a:lnTo>
                    <a:pt x="370" y="217639"/>
                  </a:lnTo>
                  <a:lnTo>
                    <a:pt x="319" y="219238"/>
                  </a:lnTo>
                  <a:lnTo>
                    <a:pt x="274" y="220849"/>
                  </a:lnTo>
                  <a:lnTo>
                    <a:pt x="230" y="222459"/>
                  </a:lnTo>
                  <a:lnTo>
                    <a:pt x="185" y="224082"/>
                  </a:lnTo>
                  <a:lnTo>
                    <a:pt x="147" y="225705"/>
                  </a:lnTo>
                  <a:lnTo>
                    <a:pt x="115" y="227339"/>
                  </a:lnTo>
                  <a:lnTo>
                    <a:pt x="89" y="228974"/>
                  </a:lnTo>
                  <a:lnTo>
                    <a:pt x="64" y="230621"/>
                  </a:lnTo>
                  <a:lnTo>
                    <a:pt x="45" y="232279"/>
                  </a:lnTo>
                  <a:lnTo>
                    <a:pt x="26" y="233926"/>
                  </a:lnTo>
                  <a:lnTo>
                    <a:pt x="13" y="235597"/>
                  </a:lnTo>
                  <a:lnTo>
                    <a:pt x="7" y="237267"/>
                  </a:lnTo>
                  <a:lnTo>
                    <a:pt x="0" y="238938"/>
                  </a:lnTo>
                  <a:lnTo>
                    <a:pt x="0" y="240633"/>
                  </a:lnTo>
                  <a:lnTo>
                    <a:pt x="0" y="242316"/>
                  </a:lnTo>
                  <a:lnTo>
                    <a:pt x="7" y="244010"/>
                  </a:lnTo>
                  <a:lnTo>
                    <a:pt x="19" y="245717"/>
                  </a:lnTo>
                  <a:lnTo>
                    <a:pt x="38" y="247424"/>
                  </a:lnTo>
                  <a:lnTo>
                    <a:pt x="58" y="249143"/>
                  </a:lnTo>
                  <a:lnTo>
                    <a:pt x="83" y="250862"/>
                  </a:lnTo>
                  <a:lnTo>
                    <a:pt x="109" y="252592"/>
                  </a:lnTo>
                  <a:lnTo>
                    <a:pt x="141" y="254323"/>
                  </a:lnTo>
                  <a:lnTo>
                    <a:pt x="179" y="256066"/>
                  </a:lnTo>
                  <a:lnTo>
                    <a:pt x="217" y="257809"/>
                  </a:lnTo>
                  <a:lnTo>
                    <a:pt x="268" y="259564"/>
                  </a:lnTo>
                  <a:lnTo>
                    <a:pt x="313" y="261331"/>
                  </a:lnTo>
                  <a:lnTo>
                    <a:pt x="370" y="263098"/>
                  </a:lnTo>
                  <a:lnTo>
                    <a:pt x="428" y="264864"/>
                  </a:lnTo>
                  <a:lnTo>
                    <a:pt x="491" y="266643"/>
                  </a:lnTo>
                  <a:lnTo>
                    <a:pt x="555" y="268434"/>
                  </a:lnTo>
                  <a:lnTo>
                    <a:pt x="625" y="270225"/>
                  </a:lnTo>
                  <a:lnTo>
                    <a:pt x="702" y="272016"/>
                  </a:lnTo>
                  <a:lnTo>
                    <a:pt x="785" y="273831"/>
                  </a:lnTo>
                  <a:lnTo>
                    <a:pt x="868" y="275634"/>
                  </a:lnTo>
                  <a:lnTo>
                    <a:pt x="957" y="277461"/>
                  </a:lnTo>
                  <a:lnTo>
                    <a:pt x="1047" y="279276"/>
                  </a:lnTo>
                  <a:lnTo>
                    <a:pt x="1149" y="281115"/>
                  </a:lnTo>
                  <a:lnTo>
                    <a:pt x="1251" y="282954"/>
                  </a:lnTo>
                  <a:lnTo>
                    <a:pt x="1359" y="284793"/>
                  </a:lnTo>
                  <a:lnTo>
                    <a:pt x="1468" y="286644"/>
                  </a:lnTo>
                  <a:lnTo>
                    <a:pt x="1582" y="288495"/>
                  </a:lnTo>
                  <a:lnTo>
                    <a:pt x="1704" y="290370"/>
                  </a:lnTo>
                  <a:lnTo>
                    <a:pt x="1831" y="292233"/>
                  </a:lnTo>
                  <a:lnTo>
                    <a:pt x="1959" y="294108"/>
                  </a:lnTo>
                  <a:lnTo>
                    <a:pt x="2093" y="295995"/>
                  </a:lnTo>
                  <a:lnTo>
                    <a:pt x="2227" y="297882"/>
                  </a:lnTo>
                  <a:lnTo>
                    <a:pt x="2374" y="299781"/>
                  </a:lnTo>
                  <a:lnTo>
                    <a:pt x="2520" y="301681"/>
                  </a:lnTo>
                  <a:lnTo>
                    <a:pt x="2673" y="303592"/>
                  </a:lnTo>
                  <a:lnTo>
                    <a:pt x="2833" y="305503"/>
                  </a:lnTo>
                  <a:lnTo>
                    <a:pt x="2992" y="307426"/>
                  </a:lnTo>
                  <a:lnTo>
                    <a:pt x="3158" y="309361"/>
                  </a:lnTo>
                  <a:lnTo>
                    <a:pt x="3331" y="311296"/>
                  </a:lnTo>
                  <a:lnTo>
                    <a:pt x="3503" y="313231"/>
                  </a:lnTo>
                  <a:lnTo>
                    <a:pt x="3688" y="315179"/>
                  </a:lnTo>
                  <a:lnTo>
                    <a:pt x="3873" y="317138"/>
                  </a:lnTo>
                  <a:lnTo>
                    <a:pt x="4064" y="319097"/>
                  </a:lnTo>
                  <a:lnTo>
                    <a:pt x="4256" y="321068"/>
                  </a:lnTo>
                  <a:lnTo>
                    <a:pt x="4460" y="323039"/>
                  </a:lnTo>
                  <a:lnTo>
                    <a:pt x="4664" y="325023"/>
                  </a:lnTo>
                  <a:lnTo>
                    <a:pt x="4868" y="327006"/>
                  </a:lnTo>
                  <a:lnTo>
                    <a:pt x="5085" y="329001"/>
                  </a:lnTo>
                  <a:lnTo>
                    <a:pt x="5302" y="330996"/>
                  </a:lnTo>
                  <a:lnTo>
                    <a:pt x="5532" y="333004"/>
                  </a:lnTo>
                  <a:lnTo>
                    <a:pt x="5755" y="335023"/>
                  </a:lnTo>
                  <a:lnTo>
                    <a:pt x="5991" y="337042"/>
                  </a:lnTo>
                  <a:lnTo>
                    <a:pt x="6234" y="339074"/>
                  </a:lnTo>
                  <a:lnTo>
                    <a:pt x="6476" y="341105"/>
                  </a:lnTo>
                  <a:lnTo>
                    <a:pt x="6725" y="343148"/>
                  </a:lnTo>
                  <a:lnTo>
                    <a:pt x="6980" y="345192"/>
                  </a:lnTo>
                  <a:lnTo>
                    <a:pt x="7235" y="347247"/>
                  </a:lnTo>
                  <a:lnTo>
                    <a:pt x="7503" y="349302"/>
                  </a:lnTo>
                  <a:lnTo>
                    <a:pt x="7771" y="351370"/>
                  </a:lnTo>
                  <a:lnTo>
                    <a:pt x="8046" y="353449"/>
                  </a:lnTo>
                  <a:lnTo>
                    <a:pt x="8320" y="355528"/>
                  </a:lnTo>
                  <a:lnTo>
                    <a:pt x="8607" y="357608"/>
                  </a:lnTo>
                  <a:lnTo>
                    <a:pt x="8894" y="359711"/>
                  </a:lnTo>
                  <a:lnTo>
                    <a:pt x="9188" y="361803"/>
                  </a:lnTo>
                  <a:lnTo>
                    <a:pt x="9488" y="363906"/>
                  </a:lnTo>
                  <a:lnTo>
                    <a:pt x="9794" y="366022"/>
                  </a:lnTo>
                  <a:lnTo>
                    <a:pt x="9998" y="365937"/>
                  </a:lnTo>
                  <a:lnTo>
                    <a:pt x="10598" y="365697"/>
                  </a:lnTo>
                  <a:lnTo>
                    <a:pt x="11555" y="365312"/>
                  </a:lnTo>
                  <a:lnTo>
                    <a:pt x="12161" y="365096"/>
                  </a:lnTo>
                  <a:lnTo>
                    <a:pt x="12844" y="364844"/>
                  </a:lnTo>
                  <a:lnTo>
                    <a:pt x="13609" y="364579"/>
                  </a:lnTo>
                  <a:lnTo>
                    <a:pt x="14445" y="364291"/>
                  </a:lnTo>
                  <a:lnTo>
                    <a:pt x="15345" y="364002"/>
                  </a:lnTo>
                  <a:lnTo>
                    <a:pt x="16315" y="363702"/>
                  </a:lnTo>
                  <a:lnTo>
                    <a:pt x="17348" y="363401"/>
                  </a:lnTo>
                  <a:lnTo>
                    <a:pt x="18439" y="363101"/>
                  </a:lnTo>
                  <a:lnTo>
                    <a:pt x="19588" y="362800"/>
                  </a:lnTo>
                  <a:lnTo>
                    <a:pt x="20781" y="362500"/>
                  </a:lnTo>
                  <a:lnTo>
                    <a:pt x="22025" y="362223"/>
                  </a:lnTo>
                  <a:lnTo>
                    <a:pt x="23314" y="361947"/>
                  </a:lnTo>
                  <a:lnTo>
                    <a:pt x="24647" y="361707"/>
                  </a:lnTo>
                  <a:lnTo>
                    <a:pt x="25323" y="361586"/>
                  </a:lnTo>
                  <a:lnTo>
                    <a:pt x="26013" y="361466"/>
                  </a:lnTo>
                  <a:lnTo>
                    <a:pt x="26708" y="361370"/>
                  </a:lnTo>
                  <a:lnTo>
                    <a:pt x="27416" y="361262"/>
                  </a:lnTo>
                  <a:lnTo>
                    <a:pt x="28131" y="361178"/>
                  </a:lnTo>
                  <a:lnTo>
                    <a:pt x="28845" y="361094"/>
                  </a:lnTo>
                  <a:lnTo>
                    <a:pt x="29573" y="361009"/>
                  </a:lnTo>
                  <a:lnTo>
                    <a:pt x="30306" y="360937"/>
                  </a:lnTo>
                  <a:lnTo>
                    <a:pt x="31040" y="360877"/>
                  </a:lnTo>
                  <a:lnTo>
                    <a:pt x="31787" y="360829"/>
                  </a:lnTo>
                  <a:lnTo>
                    <a:pt x="32533" y="360793"/>
                  </a:lnTo>
                  <a:lnTo>
                    <a:pt x="33286" y="360757"/>
                  </a:lnTo>
                  <a:lnTo>
                    <a:pt x="34039" y="360745"/>
                  </a:lnTo>
                  <a:lnTo>
                    <a:pt x="34805" y="360733"/>
                  </a:lnTo>
                  <a:lnTo>
                    <a:pt x="35564" y="360733"/>
                  </a:lnTo>
                  <a:lnTo>
                    <a:pt x="36329" y="360745"/>
                  </a:lnTo>
                  <a:lnTo>
                    <a:pt x="37095" y="360769"/>
                  </a:lnTo>
                  <a:lnTo>
                    <a:pt x="37867" y="360817"/>
                  </a:lnTo>
                  <a:lnTo>
                    <a:pt x="38639" y="360865"/>
                  </a:lnTo>
                  <a:lnTo>
                    <a:pt x="39411" y="360937"/>
                  </a:lnTo>
                  <a:lnTo>
                    <a:pt x="40183" y="361009"/>
                  </a:lnTo>
                  <a:lnTo>
                    <a:pt x="40955" y="361106"/>
                  </a:lnTo>
                  <a:lnTo>
                    <a:pt x="41727" y="361214"/>
                  </a:lnTo>
                  <a:lnTo>
                    <a:pt x="42499" y="361346"/>
                  </a:lnTo>
                  <a:lnTo>
                    <a:pt x="43265" y="361490"/>
                  </a:lnTo>
                  <a:lnTo>
                    <a:pt x="44030" y="361646"/>
                  </a:lnTo>
                  <a:lnTo>
                    <a:pt x="198267" y="361646"/>
                  </a:lnTo>
                  <a:lnTo>
                    <a:pt x="198880" y="361514"/>
                  </a:lnTo>
                  <a:lnTo>
                    <a:pt x="199486" y="361382"/>
                  </a:lnTo>
                  <a:lnTo>
                    <a:pt x="200098" y="361274"/>
                  </a:lnTo>
                  <a:lnTo>
                    <a:pt x="200711" y="361166"/>
                  </a:lnTo>
                  <a:lnTo>
                    <a:pt x="201317" y="361070"/>
                  </a:lnTo>
                  <a:lnTo>
                    <a:pt x="201923" y="360973"/>
                  </a:lnTo>
                  <a:lnTo>
                    <a:pt x="202529" y="360889"/>
                  </a:lnTo>
                  <a:lnTo>
                    <a:pt x="203135" y="360817"/>
                  </a:lnTo>
                  <a:lnTo>
                    <a:pt x="203742" y="360745"/>
                  </a:lnTo>
                  <a:lnTo>
                    <a:pt x="204341" y="360685"/>
                  </a:lnTo>
                  <a:lnTo>
                    <a:pt x="205541" y="360589"/>
                  </a:lnTo>
                  <a:lnTo>
                    <a:pt x="206734" y="360517"/>
                  </a:lnTo>
                  <a:lnTo>
                    <a:pt x="207921" y="360481"/>
                  </a:lnTo>
                  <a:lnTo>
                    <a:pt x="209095" y="360457"/>
                  </a:lnTo>
                  <a:lnTo>
                    <a:pt x="210256" y="360457"/>
                  </a:lnTo>
                  <a:lnTo>
                    <a:pt x="211411" y="360493"/>
                  </a:lnTo>
                  <a:lnTo>
                    <a:pt x="212546" y="360541"/>
                  </a:lnTo>
                  <a:lnTo>
                    <a:pt x="213669" y="360601"/>
                  </a:lnTo>
                  <a:lnTo>
                    <a:pt x="214779" y="360697"/>
                  </a:lnTo>
                  <a:lnTo>
                    <a:pt x="215877" y="360793"/>
                  </a:lnTo>
                  <a:lnTo>
                    <a:pt x="216955" y="360925"/>
                  </a:lnTo>
                  <a:lnTo>
                    <a:pt x="217976" y="361057"/>
                  </a:lnTo>
                  <a:lnTo>
                    <a:pt x="218984" y="361202"/>
                  </a:lnTo>
                  <a:lnTo>
                    <a:pt x="219973" y="361358"/>
                  </a:lnTo>
                  <a:lnTo>
                    <a:pt x="220943" y="361526"/>
                  </a:lnTo>
                  <a:lnTo>
                    <a:pt x="221887" y="361707"/>
                  </a:lnTo>
                  <a:lnTo>
                    <a:pt x="222812" y="361887"/>
                  </a:lnTo>
                  <a:lnTo>
                    <a:pt x="223718" y="362079"/>
                  </a:lnTo>
                  <a:lnTo>
                    <a:pt x="224592" y="362283"/>
                  </a:lnTo>
                  <a:lnTo>
                    <a:pt x="225447" y="362488"/>
                  </a:lnTo>
                  <a:lnTo>
                    <a:pt x="226277" y="362704"/>
                  </a:lnTo>
                  <a:lnTo>
                    <a:pt x="227081" y="362909"/>
                  </a:lnTo>
                  <a:lnTo>
                    <a:pt x="227853" y="363125"/>
                  </a:lnTo>
                  <a:lnTo>
                    <a:pt x="228599" y="363341"/>
                  </a:lnTo>
                  <a:lnTo>
                    <a:pt x="229320" y="363558"/>
                  </a:lnTo>
                  <a:lnTo>
                    <a:pt x="230003" y="363762"/>
                  </a:lnTo>
                  <a:lnTo>
                    <a:pt x="230660" y="363978"/>
                  </a:lnTo>
                  <a:lnTo>
                    <a:pt x="231872" y="364387"/>
                  </a:lnTo>
                  <a:lnTo>
                    <a:pt x="232951" y="364760"/>
                  </a:lnTo>
                  <a:lnTo>
                    <a:pt x="233882" y="365108"/>
                  </a:lnTo>
                  <a:lnTo>
                    <a:pt x="234660" y="365421"/>
                  </a:lnTo>
                  <a:lnTo>
                    <a:pt x="235279" y="365673"/>
                  </a:lnTo>
                  <a:lnTo>
                    <a:pt x="235732" y="365865"/>
                  </a:lnTo>
                  <a:lnTo>
                    <a:pt x="236102" y="366022"/>
                  </a:lnTo>
                  <a:lnTo>
                    <a:pt x="236287" y="362836"/>
                  </a:lnTo>
                  <a:lnTo>
                    <a:pt x="236466" y="359663"/>
                  </a:lnTo>
                  <a:lnTo>
                    <a:pt x="236638" y="356514"/>
                  </a:lnTo>
                  <a:lnTo>
                    <a:pt x="236804" y="353389"/>
                  </a:lnTo>
                  <a:lnTo>
                    <a:pt x="236970" y="350276"/>
                  </a:lnTo>
                  <a:lnTo>
                    <a:pt x="237123" y="347175"/>
                  </a:lnTo>
                  <a:lnTo>
                    <a:pt x="237276" y="344098"/>
                  </a:lnTo>
                  <a:lnTo>
                    <a:pt x="237423" y="341045"/>
                  </a:lnTo>
                  <a:lnTo>
                    <a:pt x="237563" y="338004"/>
                  </a:lnTo>
                  <a:lnTo>
                    <a:pt x="237704" y="334975"/>
                  </a:lnTo>
                  <a:lnTo>
                    <a:pt x="237831" y="331970"/>
                  </a:lnTo>
                  <a:lnTo>
                    <a:pt x="237959" y="328989"/>
                  </a:lnTo>
                  <a:lnTo>
                    <a:pt x="238080" y="326020"/>
                  </a:lnTo>
                  <a:lnTo>
                    <a:pt x="238195" y="323076"/>
                  </a:lnTo>
                  <a:lnTo>
                    <a:pt x="238304" y="320143"/>
                  </a:lnTo>
                  <a:lnTo>
                    <a:pt x="238412" y="317234"/>
                  </a:lnTo>
                  <a:lnTo>
                    <a:pt x="238514" y="314337"/>
                  </a:lnTo>
                  <a:lnTo>
                    <a:pt x="238603" y="311465"/>
                  </a:lnTo>
                  <a:lnTo>
                    <a:pt x="238699" y="308604"/>
                  </a:lnTo>
                  <a:lnTo>
                    <a:pt x="238782" y="305767"/>
                  </a:lnTo>
                  <a:lnTo>
                    <a:pt x="238865" y="302943"/>
                  </a:lnTo>
                  <a:lnTo>
                    <a:pt x="238935" y="300142"/>
                  </a:lnTo>
                  <a:lnTo>
                    <a:pt x="239005" y="297354"/>
                  </a:lnTo>
                  <a:lnTo>
                    <a:pt x="239076" y="294589"/>
                  </a:lnTo>
                  <a:lnTo>
                    <a:pt x="239133" y="291837"/>
                  </a:lnTo>
                  <a:lnTo>
                    <a:pt x="239190" y="289096"/>
                  </a:lnTo>
                  <a:lnTo>
                    <a:pt x="239241" y="286380"/>
                  </a:lnTo>
                  <a:lnTo>
                    <a:pt x="239286" y="283687"/>
                  </a:lnTo>
                  <a:lnTo>
                    <a:pt x="239324" y="281007"/>
                  </a:lnTo>
                  <a:lnTo>
                    <a:pt x="239363" y="278351"/>
                  </a:lnTo>
                  <a:lnTo>
                    <a:pt x="239395" y="275706"/>
                  </a:lnTo>
                  <a:lnTo>
                    <a:pt x="239420" y="273074"/>
                  </a:lnTo>
                  <a:lnTo>
                    <a:pt x="239446" y="270466"/>
                  </a:lnTo>
                  <a:lnTo>
                    <a:pt x="239465" y="267869"/>
                  </a:lnTo>
                  <a:lnTo>
                    <a:pt x="239478" y="265297"/>
                  </a:lnTo>
                  <a:lnTo>
                    <a:pt x="239484" y="262737"/>
                  </a:lnTo>
                  <a:lnTo>
                    <a:pt x="239484" y="260201"/>
                  </a:lnTo>
                  <a:lnTo>
                    <a:pt x="239484" y="257677"/>
                  </a:lnTo>
                  <a:lnTo>
                    <a:pt x="239478" y="255177"/>
                  </a:lnTo>
                  <a:lnTo>
                    <a:pt x="239471" y="252689"/>
                  </a:lnTo>
                  <a:lnTo>
                    <a:pt x="239452" y="250213"/>
                  </a:lnTo>
                  <a:lnTo>
                    <a:pt x="239433" y="247761"/>
                  </a:lnTo>
                  <a:lnTo>
                    <a:pt x="239414" y="245321"/>
                  </a:lnTo>
                  <a:lnTo>
                    <a:pt x="239382" y="242905"/>
                  </a:lnTo>
                  <a:lnTo>
                    <a:pt x="239350" y="240501"/>
                  </a:lnTo>
                  <a:lnTo>
                    <a:pt x="239312" y="238109"/>
                  </a:lnTo>
                  <a:lnTo>
                    <a:pt x="239273" y="235741"/>
                  </a:lnTo>
                  <a:lnTo>
                    <a:pt x="239222" y="233385"/>
                  </a:lnTo>
                  <a:lnTo>
                    <a:pt x="239171" y="231053"/>
                  </a:lnTo>
                  <a:lnTo>
                    <a:pt x="239120" y="228734"/>
                  </a:lnTo>
                  <a:lnTo>
                    <a:pt x="239063" y="226438"/>
                  </a:lnTo>
                  <a:lnTo>
                    <a:pt x="238999" y="224154"/>
                  </a:lnTo>
                  <a:lnTo>
                    <a:pt x="238929" y="221882"/>
                  </a:lnTo>
                  <a:lnTo>
                    <a:pt x="238859" y="219635"/>
                  </a:lnTo>
                  <a:lnTo>
                    <a:pt x="238782" y="217399"/>
                  </a:lnTo>
                  <a:lnTo>
                    <a:pt x="238699" y="215175"/>
                  </a:lnTo>
                  <a:lnTo>
                    <a:pt x="238616" y="212976"/>
                  </a:lnTo>
                  <a:lnTo>
                    <a:pt x="238527" y="210788"/>
                  </a:lnTo>
                  <a:lnTo>
                    <a:pt x="238431" y="208625"/>
                  </a:lnTo>
                  <a:lnTo>
                    <a:pt x="238335" y="206473"/>
                  </a:lnTo>
                  <a:lnTo>
                    <a:pt x="238233" y="204334"/>
                  </a:lnTo>
                  <a:lnTo>
                    <a:pt x="238131" y="202218"/>
                  </a:lnTo>
                  <a:lnTo>
                    <a:pt x="238023" y="200115"/>
                  </a:lnTo>
                  <a:lnTo>
                    <a:pt x="237908" y="198023"/>
                  </a:lnTo>
                  <a:lnTo>
                    <a:pt x="237787" y="195956"/>
                  </a:lnTo>
                  <a:lnTo>
                    <a:pt x="237666" y="193901"/>
                  </a:lnTo>
                  <a:lnTo>
                    <a:pt x="237544" y="191857"/>
                  </a:lnTo>
                  <a:lnTo>
                    <a:pt x="237410" y="189838"/>
                  </a:lnTo>
                  <a:lnTo>
                    <a:pt x="237283" y="187831"/>
                  </a:lnTo>
                  <a:lnTo>
                    <a:pt x="237142" y="185848"/>
                  </a:lnTo>
                  <a:lnTo>
                    <a:pt x="237002" y="183864"/>
                  </a:lnTo>
                  <a:lnTo>
                    <a:pt x="236855" y="181905"/>
                  </a:lnTo>
                  <a:lnTo>
                    <a:pt x="236708" y="179970"/>
                  </a:lnTo>
                  <a:lnTo>
                    <a:pt x="236555" y="178047"/>
                  </a:lnTo>
                  <a:lnTo>
                    <a:pt x="236396" y="176136"/>
                  </a:lnTo>
                  <a:lnTo>
                    <a:pt x="236236" y="174237"/>
                  </a:lnTo>
                  <a:lnTo>
                    <a:pt x="236077" y="172362"/>
                  </a:lnTo>
                  <a:lnTo>
                    <a:pt x="235905" y="170498"/>
                  </a:lnTo>
                  <a:lnTo>
                    <a:pt x="235732" y="168647"/>
                  </a:lnTo>
                  <a:lnTo>
                    <a:pt x="235560" y="166820"/>
                  </a:lnTo>
                  <a:lnTo>
                    <a:pt x="235381" y="165006"/>
                  </a:lnTo>
                  <a:lnTo>
                    <a:pt x="235196" y="163203"/>
                  </a:lnTo>
                  <a:lnTo>
                    <a:pt x="235011" y="161412"/>
                  </a:lnTo>
                  <a:lnTo>
                    <a:pt x="234820" y="159645"/>
                  </a:lnTo>
                  <a:lnTo>
                    <a:pt x="234629" y="157890"/>
                  </a:lnTo>
                  <a:lnTo>
                    <a:pt x="234431" y="156147"/>
                  </a:lnTo>
                  <a:lnTo>
                    <a:pt x="234233" y="154428"/>
                  </a:lnTo>
                  <a:lnTo>
                    <a:pt x="234029" y="152721"/>
                  </a:lnTo>
                  <a:lnTo>
                    <a:pt x="233818" y="151027"/>
                  </a:lnTo>
                  <a:lnTo>
                    <a:pt x="233608" y="149356"/>
                  </a:lnTo>
                  <a:lnTo>
                    <a:pt x="233391" y="147685"/>
                  </a:lnTo>
                  <a:lnTo>
                    <a:pt x="233174" y="146039"/>
                  </a:lnTo>
                  <a:lnTo>
                    <a:pt x="232951" y="144416"/>
                  </a:lnTo>
                  <a:lnTo>
                    <a:pt x="232727" y="142793"/>
                  </a:lnTo>
                  <a:lnTo>
                    <a:pt x="232498" y="141195"/>
                  </a:lnTo>
                  <a:lnTo>
                    <a:pt x="232268" y="139608"/>
                  </a:lnTo>
                  <a:lnTo>
                    <a:pt x="232032" y="138033"/>
                  </a:lnTo>
                  <a:lnTo>
                    <a:pt x="231796" y="136483"/>
                  </a:lnTo>
                  <a:lnTo>
                    <a:pt x="231553" y="134932"/>
                  </a:lnTo>
                  <a:lnTo>
                    <a:pt x="231311" y="133406"/>
                  </a:lnTo>
                  <a:lnTo>
                    <a:pt x="231062" y="131891"/>
                  </a:lnTo>
                  <a:lnTo>
                    <a:pt x="230807" y="130401"/>
                  </a:lnTo>
                  <a:lnTo>
                    <a:pt x="230558" y="128923"/>
                  </a:lnTo>
                  <a:lnTo>
                    <a:pt x="230296" y="127444"/>
                  </a:lnTo>
                  <a:lnTo>
                    <a:pt x="230035" y="126002"/>
                  </a:lnTo>
                  <a:lnTo>
                    <a:pt x="229773" y="124560"/>
                  </a:lnTo>
                  <a:lnTo>
                    <a:pt x="229505" y="123129"/>
                  </a:lnTo>
                  <a:lnTo>
                    <a:pt x="229237" y="121723"/>
                  </a:lnTo>
                  <a:lnTo>
                    <a:pt x="228963" y="120329"/>
                  </a:lnTo>
                  <a:lnTo>
                    <a:pt x="228688" y="118946"/>
                  </a:lnTo>
                  <a:lnTo>
                    <a:pt x="228408" y="117588"/>
                  </a:lnTo>
                  <a:lnTo>
                    <a:pt x="228127" y="116230"/>
                  </a:lnTo>
                  <a:lnTo>
                    <a:pt x="227840" y="114896"/>
                  </a:lnTo>
                  <a:lnTo>
                    <a:pt x="227553" y="113574"/>
                  </a:lnTo>
                  <a:lnTo>
                    <a:pt x="227259" y="112263"/>
                  </a:lnTo>
                  <a:lnTo>
                    <a:pt x="226966" y="110977"/>
                  </a:lnTo>
                  <a:lnTo>
                    <a:pt x="226666" y="109691"/>
                  </a:lnTo>
                  <a:lnTo>
                    <a:pt x="226366" y="108429"/>
                  </a:lnTo>
                  <a:lnTo>
                    <a:pt x="226066" y="107179"/>
                  </a:lnTo>
                  <a:lnTo>
                    <a:pt x="225760" y="105941"/>
                  </a:lnTo>
                  <a:lnTo>
                    <a:pt x="225454" y="104715"/>
                  </a:lnTo>
                  <a:lnTo>
                    <a:pt x="225141" y="103501"/>
                  </a:lnTo>
                  <a:lnTo>
                    <a:pt x="224828" y="102311"/>
                  </a:lnTo>
                  <a:lnTo>
                    <a:pt x="224509" y="101133"/>
                  </a:lnTo>
                  <a:lnTo>
                    <a:pt x="224190" y="99967"/>
                  </a:lnTo>
                  <a:lnTo>
                    <a:pt x="223865" y="98813"/>
                  </a:lnTo>
                  <a:lnTo>
                    <a:pt x="223540" y="97672"/>
                  </a:lnTo>
                  <a:lnTo>
                    <a:pt x="223214" y="96542"/>
                  </a:lnTo>
                  <a:lnTo>
                    <a:pt x="222882" y="95436"/>
                  </a:lnTo>
                  <a:lnTo>
                    <a:pt x="222551" y="94330"/>
                  </a:lnTo>
                  <a:lnTo>
                    <a:pt x="222219" y="93248"/>
                  </a:lnTo>
                  <a:lnTo>
                    <a:pt x="221881" y="92179"/>
                  </a:lnTo>
                  <a:lnTo>
                    <a:pt x="221536" y="91121"/>
                  </a:lnTo>
                  <a:lnTo>
                    <a:pt x="221192" y="90075"/>
                  </a:lnTo>
                  <a:lnTo>
                    <a:pt x="220847" y="89042"/>
                  </a:lnTo>
                  <a:lnTo>
                    <a:pt x="220503" y="88032"/>
                  </a:lnTo>
                  <a:lnTo>
                    <a:pt x="220152" y="87022"/>
                  </a:lnTo>
                  <a:lnTo>
                    <a:pt x="219801" y="86037"/>
                  </a:lnTo>
                  <a:lnTo>
                    <a:pt x="219443" y="85063"/>
                  </a:lnTo>
                  <a:lnTo>
                    <a:pt x="219086" y="84101"/>
                  </a:lnTo>
                  <a:lnTo>
                    <a:pt x="218722" y="83140"/>
                  </a:lnTo>
                  <a:lnTo>
                    <a:pt x="218359" y="82214"/>
                  </a:lnTo>
                  <a:lnTo>
                    <a:pt x="217995" y="81289"/>
                  </a:lnTo>
                  <a:lnTo>
                    <a:pt x="217631" y="80375"/>
                  </a:lnTo>
                  <a:lnTo>
                    <a:pt x="217261" y="79474"/>
                  </a:lnTo>
                  <a:lnTo>
                    <a:pt x="216891" y="78596"/>
                  </a:lnTo>
                  <a:lnTo>
                    <a:pt x="216515" y="77719"/>
                  </a:lnTo>
                  <a:lnTo>
                    <a:pt x="216138" y="76866"/>
                  </a:lnTo>
                  <a:lnTo>
                    <a:pt x="215762" y="76024"/>
                  </a:lnTo>
                  <a:lnTo>
                    <a:pt x="215379" y="75183"/>
                  </a:lnTo>
                  <a:lnTo>
                    <a:pt x="214996" y="74366"/>
                  </a:lnTo>
                  <a:lnTo>
                    <a:pt x="214614" y="73560"/>
                  </a:lnTo>
                  <a:lnTo>
                    <a:pt x="214224" y="72767"/>
                  </a:lnTo>
                  <a:lnTo>
                    <a:pt x="213835" y="71986"/>
                  </a:lnTo>
                  <a:lnTo>
                    <a:pt x="213446" y="71216"/>
                  </a:lnTo>
                  <a:lnTo>
                    <a:pt x="213050" y="70459"/>
                  </a:lnTo>
                  <a:lnTo>
                    <a:pt x="212655" y="69726"/>
                  </a:lnTo>
                  <a:lnTo>
                    <a:pt x="212259" y="68993"/>
                  </a:lnTo>
                  <a:lnTo>
                    <a:pt x="211857" y="68272"/>
                  </a:lnTo>
                  <a:lnTo>
                    <a:pt x="211455" y="67562"/>
                  </a:lnTo>
                  <a:lnTo>
                    <a:pt x="211053" y="66877"/>
                  </a:lnTo>
                  <a:lnTo>
                    <a:pt x="210651" y="66192"/>
                  </a:lnTo>
                  <a:lnTo>
                    <a:pt x="210243" y="65531"/>
                  </a:lnTo>
                  <a:lnTo>
                    <a:pt x="209835" y="64870"/>
                  </a:lnTo>
                  <a:lnTo>
                    <a:pt x="209420" y="64233"/>
                  </a:lnTo>
                  <a:lnTo>
                    <a:pt x="209012" y="63596"/>
                  </a:lnTo>
                  <a:lnTo>
                    <a:pt x="208597" y="62983"/>
                  </a:lnTo>
                  <a:lnTo>
                    <a:pt x="208176" y="62370"/>
                  </a:lnTo>
                  <a:lnTo>
                    <a:pt x="207761" y="61781"/>
                  </a:lnTo>
                  <a:lnTo>
                    <a:pt x="207340" y="61204"/>
                  </a:lnTo>
                  <a:lnTo>
                    <a:pt x="206919" y="60627"/>
                  </a:lnTo>
                  <a:lnTo>
                    <a:pt x="206498" y="60074"/>
                  </a:lnTo>
                  <a:lnTo>
                    <a:pt x="206070" y="59533"/>
                  </a:lnTo>
                  <a:lnTo>
                    <a:pt x="205643" y="58992"/>
                  </a:lnTo>
                  <a:lnTo>
                    <a:pt x="205215" y="58476"/>
                  </a:lnTo>
                  <a:lnTo>
                    <a:pt x="204788" y="57959"/>
                  </a:lnTo>
                  <a:lnTo>
                    <a:pt x="204354" y="57466"/>
                  </a:lnTo>
                  <a:lnTo>
                    <a:pt x="203920" y="56985"/>
                  </a:lnTo>
                  <a:lnTo>
                    <a:pt x="203486" y="56504"/>
                  </a:lnTo>
                  <a:lnTo>
                    <a:pt x="203053" y="56048"/>
                  </a:lnTo>
                  <a:lnTo>
                    <a:pt x="202612" y="55591"/>
                  </a:lnTo>
                  <a:lnTo>
                    <a:pt x="202172" y="55158"/>
                  </a:lnTo>
                  <a:lnTo>
                    <a:pt x="201732" y="54726"/>
                  </a:lnTo>
                  <a:lnTo>
                    <a:pt x="201292" y="54317"/>
                  </a:lnTo>
                  <a:lnTo>
                    <a:pt x="200845" y="53908"/>
                  </a:lnTo>
                  <a:lnTo>
                    <a:pt x="200405" y="53524"/>
                  </a:lnTo>
                  <a:lnTo>
                    <a:pt x="199958" y="53139"/>
                  </a:lnTo>
                  <a:lnTo>
                    <a:pt x="199511" y="52766"/>
                  </a:lnTo>
                  <a:lnTo>
                    <a:pt x="199058" y="52406"/>
                  </a:lnTo>
                  <a:lnTo>
                    <a:pt x="198612" y="52069"/>
                  </a:lnTo>
                  <a:lnTo>
                    <a:pt x="198159" y="51733"/>
                  </a:lnTo>
                  <a:lnTo>
                    <a:pt x="197706" y="51408"/>
                  </a:lnTo>
                  <a:lnTo>
                    <a:pt x="197253" y="51096"/>
                  </a:lnTo>
                  <a:lnTo>
                    <a:pt x="196793" y="50795"/>
                  </a:lnTo>
                  <a:lnTo>
                    <a:pt x="196340" y="50507"/>
                  </a:lnTo>
                  <a:lnTo>
                    <a:pt x="195881" y="50218"/>
                  </a:lnTo>
                  <a:lnTo>
                    <a:pt x="195422" y="49954"/>
                  </a:lnTo>
                  <a:lnTo>
                    <a:pt x="194962" y="49701"/>
                  </a:lnTo>
                  <a:lnTo>
                    <a:pt x="194503" y="49449"/>
                  </a:lnTo>
                  <a:lnTo>
                    <a:pt x="194037" y="49221"/>
                  </a:lnTo>
                  <a:lnTo>
                    <a:pt x="193571" y="48992"/>
                  </a:lnTo>
                  <a:lnTo>
                    <a:pt x="193112" y="48776"/>
                  </a:lnTo>
                  <a:lnTo>
                    <a:pt x="192646" y="48584"/>
                  </a:lnTo>
                  <a:lnTo>
                    <a:pt x="192181" y="48391"/>
                  </a:lnTo>
                  <a:lnTo>
                    <a:pt x="191708" y="48211"/>
                  </a:lnTo>
                  <a:lnTo>
                    <a:pt x="191243" y="48043"/>
                  </a:lnTo>
                  <a:lnTo>
                    <a:pt x="190770" y="47874"/>
                  </a:lnTo>
                  <a:lnTo>
                    <a:pt x="190305" y="47730"/>
                  </a:lnTo>
                  <a:lnTo>
                    <a:pt x="189833" y="47598"/>
                  </a:lnTo>
                  <a:lnTo>
                    <a:pt x="189360" y="47466"/>
                  </a:lnTo>
                  <a:lnTo>
                    <a:pt x="188888" y="47345"/>
                  </a:lnTo>
                  <a:lnTo>
                    <a:pt x="188410" y="47249"/>
                  </a:lnTo>
                  <a:lnTo>
                    <a:pt x="187938" y="47153"/>
                  </a:lnTo>
                  <a:lnTo>
                    <a:pt x="187459" y="47069"/>
                  </a:lnTo>
                  <a:lnTo>
                    <a:pt x="186987" y="46985"/>
                  </a:lnTo>
                  <a:lnTo>
                    <a:pt x="186508" y="46925"/>
                  </a:lnTo>
                  <a:lnTo>
                    <a:pt x="186030" y="46877"/>
                  </a:lnTo>
                  <a:lnTo>
                    <a:pt x="185551" y="46829"/>
                  </a:lnTo>
                  <a:lnTo>
                    <a:pt x="185073" y="46793"/>
                  </a:lnTo>
                  <a:lnTo>
                    <a:pt x="184594" y="46769"/>
                  </a:lnTo>
                  <a:lnTo>
                    <a:pt x="184109" y="46757"/>
                  </a:lnTo>
                  <a:lnTo>
                    <a:pt x="183631" y="46757"/>
                  </a:lnTo>
                  <a:lnTo>
                    <a:pt x="183152" y="46769"/>
                  </a:lnTo>
                  <a:lnTo>
                    <a:pt x="182668" y="46781"/>
                  </a:lnTo>
                  <a:lnTo>
                    <a:pt x="182183" y="46817"/>
                  </a:lnTo>
                  <a:lnTo>
                    <a:pt x="181704" y="46853"/>
                  </a:lnTo>
                  <a:lnTo>
                    <a:pt x="181219" y="46901"/>
                  </a:lnTo>
                  <a:lnTo>
                    <a:pt x="180734" y="46949"/>
                  </a:lnTo>
                  <a:lnTo>
                    <a:pt x="180249" y="47021"/>
                  </a:lnTo>
                  <a:lnTo>
                    <a:pt x="179764" y="47093"/>
                  </a:lnTo>
                  <a:lnTo>
                    <a:pt x="179280" y="47189"/>
                  </a:lnTo>
                  <a:lnTo>
                    <a:pt x="178788" y="47285"/>
                  </a:lnTo>
                  <a:lnTo>
                    <a:pt x="178303" y="47394"/>
                  </a:lnTo>
                  <a:lnTo>
                    <a:pt x="177819" y="47502"/>
                  </a:lnTo>
                  <a:lnTo>
                    <a:pt x="177327" y="47634"/>
                  </a:lnTo>
                  <a:lnTo>
                    <a:pt x="176842" y="47766"/>
                  </a:lnTo>
                  <a:lnTo>
                    <a:pt x="176357" y="47910"/>
                  </a:lnTo>
                  <a:lnTo>
                    <a:pt x="175866" y="48067"/>
                  </a:lnTo>
                  <a:lnTo>
                    <a:pt x="175375" y="48235"/>
                  </a:lnTo>
                  <a:lnTo>
                    <a:pt x="174890" y="48403"/>
                  </a:lnTo>
                  <a:lnTo>
                    <a:pt x="174399" y="48584"/>
                  </a:lnTo>
                  <a:lnTo>
                    <a:pt x="173914" y="48776"/>
                  </a:lnTo>
                  <a:lnTo>
                    <a:pt x="173423" y="48980"/>
                  </a:lnTo>
                  <a:lnTo>
                    <a:pt x="172931" y="49184"/>
                  </a:lnTo>
                  <a:lnTo>
                    <a:pt x="172440" y="49413"/>
                  </a:lnTo>
                  <a:lnTo>
                    <a:pt x="171955" y="49641"/>
                  </a:lnTo>
                  <a:lnTo>
                    <a:pt x="171464" y="49882"/>
                  </a:lnTo>
                  <a:lnTo>
                    <a:pt x="170972" y="50122"/>
                  </a:lnTo>
                  <a:lnTo>
                    <a:pt x="170481" y="50386"/>
                  </a:lnTo>
                  <a:lnTo>
                    <a:pt x="169996" y="50651"/>
                  </a:lnTo>
                  <a:lnTo>
                    <a:pt x="169505" y="50927"/>
                  </a:lnTo>
                  <a:lnTo>
                    <a:pt x="169014" y="51204"/>
                  </a:lnTo>
                  <a:lnTo>
                    <a:pt x="168522" y="51504"/>
                  </a:lnTo>
                  <a:lnTo>
                    <a:pt x="168038" y="51805"/>
                  </a:lnTo>
                  <a:lnTo>
                    <a:pt x="167546" y="52105"/>
                  </a:lnTo>
                  <a:lnTo>
                    <a:pt x="167055" y="52430"/>
                  </a:lnTo>
                  <a:lnTo>
                    <a:pt x="166844" y="51745"/>
                  </a:lnTo>
                  <a:lnTo>
                    <a:pt x="166621" y="51060"/>
                  </a:lnTo>
                  <a:lnTo>
                    <a:pt x="166404" y="50386"/>
                  </a:lnTo>
                  <a:lnTo>
                    <a:pt x="166181" y="49713"/>
                  </a:lnTo>
                  <a:lnTo>
                    <a:pt x="165722" y="48379"/>
                  </a:lnTo>
                  <a:lnTo>
                    <a:pt x="165256" y="47057"/>
                  </a:lnTo>
                  <a:lnTo>
                    <a:pt x="164777" y="45759"/>
                  </a:lnTo>
                  <a:lnTo>
                    <a:pt x="164280" y="44473"/>
                  </a:lnTo>
                  <a:lnTo>
                    <a:pt x="163776" y="43211"/>
                  </a:lnTo>
                  <a:lnTo>
                    <a:pt x="163265" y="41961"/>
                  </a:lnTo>
                  <a:lnTo>
                    <a:pt x="162736" y="40735"/>
                  </a:lnTo>
                  <a:lnTo>
                    <a:pt x="162193" y="39521"/>
                  </a:lnTo>
                  <a:lnTo>
                    <a:pt x="161645" y="38331"/>
                  </a:lnTo>
                  <a:lnTo>
                    <a:pt x="161083" y="37153"/>
                  </a:lnTo>
                  <a:lnTo>
                    <a:pt x="160515" y="35987"/>
                  </a:lnTo>
                  <a:lnTo>
                    <a:pt x="159928" y="34845"/>
                  </a:lnTo>
                  <a:lnTo>
                    <a:pt x="159335" y="33727"/>
                  </a:lnTo>
                  <a:lnTo>
                    <a:pt x="158735" y="32621"/>
                  </a:lnTo>
                  <a:lnTo>
                    <a:pt x="158116" y="31528"/>
                  </a:lnTo>
                  <a:lnTo>
                    <a:pt x="157491" y="30458"/>
                  </a:lnTo>
                  <a:lnTo>
                    <a:pt x="156859" y="29400"/>
                  </a:lnTo>
                  <a:lnTo>
                    <a:pt x="156209" y="28367"/>
                  </a:lnTo>
                  <a:lnTo>
                    <a:pt x="155558" y="27345"/>
                  </a:lnTo>
                  <a:lnTo>
                    <a:pt x="154888" y="26347"/>
                  </a:lnTo>
                  <a:lnTo>
                    <a:pt x="154218" y="25374"/>
                  </a:lnTo>
                  <a:lnTo>
                    <a:pt x="153529" y="24400"/>
                  </a:lnTo>
                  <a:lnTo>
                    <a:pt x="152840" y="23463"/>
                  </a:lnTo>
                  <a:lnTo>
                    <a:pt x="152132" y="22537"/>
                  </a:lnTo>
                  <a:lnTo>
                    <a:pt x="151423" y="21624"/>
                  </a:lnTo>
                  <a:lnTo>
                    <a:pt x="150702" y="20734"/>
                  </a:lnTo>
                  <a:lnTo>
                    <a:pt x="149969" y="19857"/>
                  </a:lnTo>
                  <a:lnTo>
                    <a:pt x="149228" y="19003"/>
                  </a:lnTo>
                  <a:lnTo>
                    <a:pt x="148482" y="18162"/>
                  </a:lnTo>
                  <a:lnTo>
                    <a:pt x="147729" y="17345"/>
                  </a:lnTo>
                  <a:lnTo>
                    <a:pt x="146963" y="16551"/>
                  </a:lnTo>
                  <a:lnTo>
                    <a:pt x="146191" y="15770"/>
                  </a:lnTo>
                  <a:lnTo>
                    <a:pt x="145407" y="15001"/>
                  </a:lnTo>
                  <a:lnTo>
                    <a:pt x="144622" y="14255"/>
                  </a:lnTo>
                  <a:lnTo>
                    <a:pt x="143824" y="13534"/>
                  </a:lnTo>
                  <a:lnTo>
                    <a:pt x="143014" y="12825"/>
                  </a:lnTo>
                  <a:lnTo>
                    <a:pt x="142204" y="12140"/>
                  </a:lnTo>
                  <a:lnTo>
                    <a:pt x="141387" y="11467"/>
                  </a:lnTo>
                  <a:lnTo>
                    <a:pt x="140558" y="10818"/>
                  </a:lnTo>
                  <a:lnTo>
                    <a:pt x="139722" y="10181"/>
                  </a:lnTo>
                  <a:lnTo>
                    <a:pt x="138880" y="9568"/>
                  </a:lnTo>
                  <a:lnTo>
                    <a:pt x="138031" y="8967"/>
                  </a:lnTo>
                  <a:lnTo>
                    <a:pt x="137176" y="8390"/>
                  </a:lnTo>
                  <a:lnTo>
                    <a:pt x="136315" y="7837"/>
                  </a:lnTo>
                  <a:lnTo>
                    <a:pt x="135447" y="7296"/>
                  </a:lnTo>
                  <a:lnTo>
                    <a:pt x="134573" y="6779"/>
                  </a:lnTo>
                  <a:lnTo>
                    <a:pt x="133693" y="6274"/>
                  </a:lnTo>
                  <a:lnTo>
                    <a:pt x="132799" y="5794"/>
                  </a:lnTo>
                  <a:lnTo>
                    <a:pt x="131906" y="5325"/>
                  </a:lnTo>
                  <a:lnTo>
                    <a:pt x="131006" y="4880"/>
                  </a:lnTo>
                  <a:lnTo>
                    <a:pt x="130100" y="4460"/>
                  </a:lnTo>
                  <a:lnTo>
                    <a:pt x="129194" y="4051"/>
                  </a:lnTo>
                  <a:lnTo>
                    <a:pt x="128276" y="3666"/>
                  </a:lnTo>
                  <a:lnTo>
                    <a:pt x="127357" y="3294"/>
                  </a:lnTo>
                  <a:lnTo>
                    <a:pt x="126425" y="2945"/>
                  </a:lnTo>
                  <a:lnTo>
                    <a:pt x="125494" y="2621"/>
                  </a:lnTo>
                  <a:lnTo>
                    <a:pt x="124556" y="2308"/>
                  </a:lnTo>
                  <a:lnTo>
                    <a:pt x="123612" y="2020"/>
                  </a:lnTo>
                  <a:lnTo>
                    <a:pt x="122667" y="1743"/>
                  </a:lnTo>
                  <a:lnTo>
                    <a:pt x="121717" y="1503"/>
                  </a:lnTo>
                  <a:lnTo>
                    <a:pt x="120760" y="1262"/>
                  </a:lnTo>
                  <a:lnTo>
                    <a:pt x="119796" y="1058"/>
                  </a:lnTo>
                  <a:lnTo>
                    <a:pt x="118833" y="854"/>
                  </a:lnTo>
                  <a:lnTo>
                    <a:pt x="117863" y="685"/>
                  </a:lnTo>
                  <a:lnTo>
                    <a:pt x="116893" y="529"/>
                  </a:lnTo>
                  <a:lnTo>
                    <a:pt x="115911" y="397"/>
                  </a:lnTo>
                  <a:lnTo>
                    <a:pt x="114934" y="277"/>
                  </a:lnTo>
                  <a:lnTo>
                    <a:pt x="113952" y="193"/>
                  </a:lnTo>
                  <a:lnTo>
                    <a:pt x="112963" y="108"/>
                  </a:lnTo>
                  <a:lnTo>
                    <a:pt x="111968" y="60"/>
                  </a:lnTo>
                  <a:lnTo>
                    <a:pt x="110979" y="24"/>
                  </a:lnTo>
                  <a:lnTo>
                    <a:pt x="1099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4"/>
            <p:cNvSpPr/>
            <p:nvPr/>
          </p:nvSpPr>
          <p:spPr>
            <a:xfrm>
              <a:off x="-4410275" y="-14004525"/>
              <a:ext cx="5987100" cy="9150550"/>
            </a:xfrm>
            <a:custGeom>
              <a:avLst/>
              <a:gdLst/>
              <a:ahLst/>
              <a:cxnLst/>
              <a:rect l="l" t="t" r="r" b="b"/>
              <a:pathLst>
                <a:path w="239484" h="366022" fill="none" extrusionOk="0">
                  <a:moveTo>
                    <a:pt x="236102" y="366022"/>
                  </a:moveTo>
                  <a:lnTo>
                    <a:pt x="236102" y="366022"/>
                  </a:lnTo>
                  <a:lnTo>
                    <a:pt x="235732" y="365865"/>
                  </a:lnTo>
                  <a:lnTo>
                    <a:pt x="235279" y="365673"/>
                  </a:lnTo>
                  <a:lnTo>
                    <a:pt x="234660" y="365421"/>
                  </a:lnTo>
                  <a:lnTo>
                    <a:pt x="233882" y="365108"/>
                  </a:lnTo>
                  <a:lnTo>
                    <a:pt x="232951" y="364760"/>
                  </a:lnTo>
                  <a:lnTo>
                    <a:pt x="231872" y="364387"/>
                  </a:lnTo>
                  <a:lnTo>
                    <a:pt x="230660" y="363978"/>
                  </a:lnTo>
                  <a:lnTo>
                    <a:pt x="230003" y="363762"/>
                  </a:lnTo>
                  <a:lnTo>
                    <a:pt x="229320" y="363558"/>
                  </a:lnTo>
                  <a:lnTo>
                    <a:pt x="228599" y="363341"/>
                  </a:lnTo>
                  <a:lnTo>
                    <a:pt x="227853" y="363125"/>
                  </a:lnTo>
                  <a:lnTo>
                    <a:pt x="227081" y="362909"/>
                  </a:lnTo>
                  <a:lnTo>
                    <a:pt x="226277" y="362704"/>
                  </a:lnTo>
                  <a:lnTo>
                    <a:pt x="225447" y="362488"/>
                  </a:lnTo>
                  <a:lnTo>
                    <a:pt x="224592" y="362283"/>
                  </a:lnTo>
                  <a:lnTo>
                    <a:pt x="223718" y="362079"/>
                  </a:lnTo>
                  <a:lnTo>
                    <a:pt x="222812" y="361887"/>
                  </a:lnTo>
                  <a:lnTo>
                    <a:pt x="221887" y="361707"/>
                  </a:lnTo>
                  <a:lnTo>
                    <a:pt x="220943" y="361526"/>
                  </a:lnTo>
                  <a:lnTo>
                    <a:pt x="219973" y="361358"/>
                  </a:lnTo>
                  <a:lnTo>
                    <a:pt x="218984" y="361202"/>
                  </a:lnTo>
                  <a:lnTo>
                    <a:pt x="217976" y="361057"/>
                  </a:lnTo>
                  <a:lnTo>
                    <a:pt x="216955" y="360925"/>
                  </a:lnTo>
                  <a:lnTo>
                    <a:pt x="216955" y="360925"/>
                  </a:lnTo>
                  <a:lnTo>
                    <a:pt x="215877" y="360793"/>
                  </a:lnTo>
                  <a:lnTo>
                    <a:pt x="214779" y="360697"/>
                  </a:lnTo>
                  <a:lnTo>
                    <a:pt x="213669" y="360601"/>
                  </a:lnTo>
                  <a:lnTo>
                    <a:pt x="212546" y="360541"/>
                  </a:lnTo>
                  <a:lnTo>
                    <a:pt x="211411" y="360493"/>
                  </a:lnTo>
                  <a:lnTo>
                    <a:pt x="210256" y="360457"/>
                  </a:lnTo>
                  <a:lnTo>
                    <a:pt x="209095" y="360457"/>
                  </a:lnTo>
                  <a:lnTo>
                    <a:pt x="207921" y="360481"/>
                  </a:lnTo>
                  <a:lnTo>
                    <a:pt x="206734" y="360517"/>
                  </a:lnTo>
                  <a:lnTo>
                    <a:pt x="205541" y="360589"/>
                  </a:lnTo>
                  <a:lnTo>
                    <a:pt x="204341" y="360685"/>
                  </a:lnTo>
                  <a:lnTo>
                    <a:pt x="203742" y="360745"/>
                  </a:lnTo>
                  <a:lnTo>
                    <a:pt x="203135" y="360817"/>
                  </a:lnTo>
                  <a:lnTo>
                    <a:pt x="202529" y="360889"/>
                  </a:lnTo>
                  <a:lnTo>
                    <a:pt x="201923" y="360973"/>
                  </a:lnTo>
                  <a:lnTo>
                    <a:pt x="201317" y="361070"/>
                  </a:lnTo>
                  <a:lnTo>
                    <a:pt x="200711" y="361166"/>
                  </a:lnTo>
                  <a:lnTo>
                    <a:pt x="200098" y="361274"/>
                  </a:lnTo>
                  <a:lnTo>
                    <a:pt x="199486" y="361382"/>
                  </a:lnTo>
                  <a:lnTo>
                    <a:pt x="198880" y="361514"/>
                  </a:lnTo>
                  <a:lnTo>
                    <a:pt x="198267" y="361646"/>
                  </a:lnTo>
                  <a:lnTo>
                    <a:pt x="44030" y="361646"/>
                  </a:lnTo>
                  <a:lnTo>
                    <a:pt x="44030" y="361646"/>
                  </a:lnTo>
                  <a:lnTo>
                    <a:pt x="43265" y="361490"/>
                  </a:lnTo>
                  <a:lnTo>
                    <a:pt x="42499" y="361346"/>
                  </a:lnTo>
                  <a:lnTo>
                    <a:pt x="41727" y="361214"/>
                  </a:lnTo>
                  <a:lnTo>
                    <a:pt x="40955" y="361106"/>
                  </a:lnTo>
                  <a:lnTo>
                    <a:pt x="40183" y="361009"/>
                  </a:lnTo>
                  <a:lnTo>
                    <a:pt x="39411" y="360937"/>
                  </a:lnTo>
                  <a:lnTo>
                    <a:pt x="38639" y="360865"/>
                  </a:lnTo>
                  <a:lnTo>
                    <a:pt x="37867" y="360817"/>
                  </a:lnTo>
                  <a:lnTo>
                    <a:pt x="37095" y="360769"/>
                  </a:lnTo>
                  <a:lnTo>
                    <a:pt x="36329" y="360745"/>
                  </a:lnTo>
                  <a:lnTo>
                    <a:pt x="35564" y="360733"/>
                  </a:lnTo>
                  <a:lnTo>
                    <a:pt x="34805" y="360733"/>
                  </a:lnTo>
                  <a:lnTo>
                    <a:pt x="34039" y="360745"/>
                  </a:lnTo>
                  <a:lnTo>
                    <a:pt x="33286" y="360757"/>
                  </a:lnTo>
                  <a:lnTo>
                    <a:pt x="32533" y="360793"/>
                  </a:lnTo>
                  <a:lnTo>
                    <a:pt x="31787" y="360829"/>
                  </a:lnTo>
                  <a:lnTo>
                    <a:pt x="31040" y="360877"/>
                  </a:lnTo>
                  <a:lnTo>
                    <a:pt x="30306" y="360937"/>
                  </a:lnTo>
                  <a:lnTo>
                    <a:pt x="29573" y="361009"/>
                  </a:lnTo>
                  <a:lnTo>
                    <a:pt x="28845" y="361094"/>
                  </a:lnTo>
                  <a:lnTo>
                    <a:pt x="28131" y="361178"/>
                  </a:lnTo>
                  <a:lnTo>
                    <a:pt x="27416" y="361262"/>
                  </a:lnTo>
                  <a:lnTo>
                    <a:pt x="26708" y="361370"/>
                  </a:lnTo>
                  <a:lnTo>
                    <a:pt x="26013" y="361466"/>
                  </a:lnTo>
                  <a:lnTo>
                    <a:pt x="25323" y="361586"/>
                  </a:lnTo>
                  <a:lnTo>
                    <a:pt x="24647" y="361707"/>
                  </a:lnTo>
                  <a:lnTo>
                    <a:pt x="23314" y="361947"/>
                  </a:lnTo>
                  <a:lnTo>
                    <a:pt x="22025" y="362223"/>
                  </a:lnTo>
                  <a:lnTo>
                    <a:pt x="20781" y="362500"/>
                  </a:lnTo>
                  <a:lnTo>
                    <a:pt x="19588" y="362800"/>
                  </a:lnTo>
                  <a:lnTo>
                    <a:pt x="18439" y="363101"/>
                  </a:lnTo>
                  <a:lnTo>
                    <a:pt x="17348" y="363401"/>
                  </a:lnTo>
                  <a:lnTo>
                    <a:pt x="16315" y="363702"/>
                  </a:lnTo>
                  <a:lnTo>
                    <a:pt x="15345" y="364002"/>
                  </a:lnTo>
                  <a:lnTo>
                    <a:pt x="14445" y="364291"/>
                  </a:lnTo>
                  <a:lnTo>
                    <a:pt x="13609" y="364579"/>
                  </a:lnTo>
                  <a:lnTo>
                    <a:pt x="12844" y="364844"/>
                  </a:lnTo>
                  <a:lnTo>
                    <a:pt x="12161" y="365096"/>
                  </a:lnTo>
                  <a:lnTo>
                    <a:pt x="11555" y="365312"/>
                  </a:lnTo>
                  <a:lnTo>
                    <a:pt x="10598" y="365697"/>
                  </a:lnTo>
                  <a:lnTo>
                    <a:pt x="9998" y="365937"/>
                  </a:lnTo>
                  <a:lnTo>
                    <a:pt x="9794" y="366022"/>
                  </a:lnTo>
                  <a:lnTo>
                    <a:pt x="9794" y="366022"/>
                  </a:lnTo>
                  <a:lnTo>
                    <a:pt x="9488" y="363906"/>
                  </a:lnTo>
                  <a:lnTo>
                    <a:pt x="9188" y="361803"/>
                  </a:lnTo>
                  <a:lnTo>
                    <a:pt x="8894" y="359711"/>
                  </a:lnTo>
                  <a:lnTo>
                    <a:pt x="8607" y="357608"/>
                  </a:lnTo>
                  <a:lnTo>
                    <a:pt x="8320" y="355528"/>
                  </a:lnTo>
                  <a:lnTo>
                    <a:pt x="8046" y="353449"/>
                  </a:lnTo>
                  <a:lnTo>
                    <a:pt x="7771" y="351370"/>
                  </a:lnTo>
                  <a:lnTo>
                    <a:pt x="7503" y="349302"/>
                  </a:lnTo>
                  <a:lnTo>
                    <a:pt x="7235" y="347247"/>
                  </a:lnTo>
                  <a:lnTo>
                    <a:pt x="6980" y="345192"/>
                  </a:lnTo>
                  <a:lnTo>
                    <a:pt x="6725" y="343148"/>
                  </a:lnTo>
                  <a:lnTo>
                    <a:pt x="6476" y="341105"/>
                  </a:lnTo>
                  <a:lnTo>
                    <a:pt x="6234" y="339074"/>
                  </a:lnTo>
                  <a:lnTo>
                    <a:pt x="5991" y="337042"/>
                  </a:lnTo>
                  <a:lnTo>
                    <a:pt x="5755" y="335023"/>
                  </a:lnTo>
                  <a:lnTo>
                    <a:pt x="5532" y="333004"/>
                  </a:lnTo>
                  <a:lnTo>
                    <a:pt x="5302" y="330996"/>
                  </a:lnTo>
                  <a:lnTo>
                    <a:pt x="5085" y="329001"/>
                  </a:lnTo>
                  <a:lnTo>
                    <a:pt x="4868" y="327006"/>
                  </a:lnTo>
                  <a:lnTo>
                    <a:pt x="4664" y="325023"/>
                  </a:lnTo>
                  <a:lnTo>
                    <a:pt x="4460" y="323039"/>
                  </a:lnTo>
                  <a:lnTo>
                    <a:pt x="4256" y="321068"/>
                  </a:lnTo>
                  <a:lnTo>
                    <a:pt x="4064" y="319097"/>
                  </a:lnTo>
                  <a:lnTo>
                    <a:pt x="3873" y="317138"/>
                  </a:lnTo>
                  <a:lnTo>
                    <a:pt x="3688" y="315179"/>
                  </a:lnTo>
                  <a:lnTo>
                    <a:pt x="3503" y="313231"/>
                  </a:lnTo>
                  <a:lnTo>
                    <a:pt x="3331" y="311296"/>
                  </a:lnTo>
                  <a:lnTo>
                    <a:pt x="3158" y="309361"/>
                  </a:lnTo>
                  <a:lnTo>
                    <a:pt x="2992" y="307426"/>
                  </a:lnTo>
                  <a:lnTo>
                    <a:pt x="2833" y="305503"/>
                  </a:lnTo>
                  <a:lnTo>
                    <a:pt x="2673" y="303592"/>
                  </a:lnTo>
                  <a:lnTo>
                    <a:pt x="2520" y="301681"/>
                  </a:lnTo>
                  <a:lnTo>
                    <a:pt x="2374" y="299781"/>
                  </a:lnTo>
                  <a:lnTo>
                    <a:pt x="2227" y="297882"/>
                  </a:lnTo>
                  <a:lnTo>
                    <a:pt x="2093" y="295995"/>
                  </a:lnTo>
                  <a:lnTo>
                    <a:pt x="1959" y="294108"/>
                  </a:lnTo>
                  <a:lnTo>
                    <a:pt x="1831" y="292233"/>
                  </a:lnTo>
                  <a:lnTo>
                    <a:pt x="1704" y="290370"/>
                  </a:lnTo>
                  <a:lnTo>
                    <a:pt x="1582" y="288495"/>
                  </a:lnTo>
                  <a:lnTo>
                    <a:pt x="1468" y="286644"/>
                  </a:lnTo>
                  <a:lnTo>
                    <a:pt x="1359" y="284793"/>
                  </a:lnTo>
                  <a:lnTo>
                    <a:pt x="1251" y="282954"/>
                  </a:lnTo>
                  <a:lnTo>
                    <a:pt x="1149" y="281115"/>
                  </a:lnTo>
                  <a:lnTo>
                    <a:pt x="1047" y="279276"/>
                  </a:lnTo>
                  <a:lnTo>
                    <a:pt x="957" y="277461"/>
                  </a:lnTo>
                  <a:lnTo>
                    <a:pt x="868" y="275634"/>
                  </a:lnTo>
                  <a:lnTo>
                    <a:pt x="785" y="273831"/>
                  </a:lnTo>
                  <a:lnTo>
                    <a:pt x="702" y="272016"/>
                  </a:lnTo>
                  <a:lnTo>
                    <a:pt x="625" y="270225"/>
                  </a:lnTo>
                  <a:lnTo>
                    <a:pt x="555" y="268434"/>
                  </a:lnTo>
                  <a:lnTo>
                    <a:pt x="491" y="266643"/>
                  </a:lnTo>
                  <a:lnTo>
                    <a:pt x="428" y="264864"/>
                  </a:lnTo>
                  <a:lnTo>
                    <a:pt x="370" y="263098"/>
                  </a:lnTo>
                  <a:lnTo>
                    <a:pt x="313" y="261331"/>
                  </a:lnTo>
                  <a:lnTo>
                    <a:pt x="268" y="259564"/>
                  </a:lnTo>
                  <a:lnTo>
                    <a:pt x="217" y="257809"/>
                  </a:lnTo>
                  <a:lnTo>
                    <a:pt x="179" y="256066"/>
                  </a:lnTo>
                  <a:lnTo>
                    <a:pt x="141" y="254323"/>
                  </a:lnTo>
                  <a:lnTo>
                    <a:pt x="109" y="252592"/>
                  </a:lnTo>
                  <a:lnTo>
                    <a:pt x="83" y="250862"/>
                  </a:lnTo>
                  <a:lnTo>
                    <a:pt x="58" y="249143"/>
                  </a:lnTo>
                  <a:lnTo>
                    <a:pt x="38" y="247424"/>
                  </a:lnTo>
                  <a:lnTo>
                    <a:pt x="19" y="245717"/>
                  </a:lnTo>
                  <a:lnTo>
                    <a:pt x="7" y="244010"/>
                  </a:lnTo>
                  <a:lnTo>
                    <a:pt x="0" y="242316"/>
                  </a:lnTo>
                  <a:lnTo>
                    <a:pt x="0" y="240633"/>
                  </a:lnTo>
                  <a:lnTo>
                    <a:pt x="0" y="238938"/>
                  </a:lnTo>
                  <a:lnTo>
                    <a:pt x="7" y="237267"/>
                  </a:lnTo>
                  <a:lnTo>
                    <a:pt x="13" y="235597"/>
                  </a:lnTo>
                  <a:lnTo>
                    <a:pt x="26" y="233926"/>
                  </a:lnTo>
                  <a:lnTo>
                    <a:pt x="45" y="232279"/>
                  </a:lnTo>
                  <a:lnTo>
                    <a:pt x="64" y="230621"/>
                  </a:lnTo>
                  <a:lnTo>
                    <a:pt x="89" y="228974"/>
                  </a:lnTo>
                  <a:lnTo>
                    <a:pt x="115" y="227339"/>
                  </a:lnTo>
                  <a:lnTo>
                    <a:pt x="147" y="225705"/>
                  </a:lnTo>
                  <a:lnTo>
                    <a:pt x="185" y="224082"/>
                  </a:lnTo>
                  <a:lnTo>
                    <a:pt x="230" y="222459"/>
                  </a:lnTo>
                  <a:lnTo>
                    <a:pt x="274" y="220849"/>
                  </a:lnTo>
                  <a:lnTo>
                    <a:pt x="319" y="219238"/>
                  </a:lnTo>
                  <a:lnTo>
                    <a:pt x="370" y="217639"/>
                  </a:lnTo>
                  <a:lnTo>
                    <a:pt x="428" y="216041"/>
                  </a:lnTo>
                  <a:lnTo>
                    <a:pt x="491" y="214454"/>
                  </a:lnTo>
                  <a:lnTo>
                    <a:pt x="555" y="212868"/>
                  </a:lnTo>
                  <a:lnTo>
                    <a:pt x="619" y="211293"/>
                  </a:lnTo>
                  <a:lnTo>
                    <a:pt x="689" y="209718"/>
                  </a:lnTo>
                  <a:lnTo>
                    <a:pt x="766" y="208156"/>
                  </a:lnTo>
                  <a:lnTo>
                    <a:pt x="849" y="206605"/>
                  </a:lnTo>
                  <a:lnTo>
                    <a:pt x="932" y="205055"/>
                  </a:lnTo>
                  <a:lnTo>
                    <a:pt x="1015" y="203504"/>
                  </a:lnTo>
                  <a:lnTo>
                    <a:pt x="1104" y="201966"/>
                  </a:lnTo>
                  <a:lnTo>
                    <a:pt x="1200" y="200439"/>
                  </a:lnTo>
                  <a:lnTo>
                    <a:pt x="1302" y="198913"/>
                  </a:lnTo>
                  <a:lnTo>
                    <a:pt x="1397" y="197386"/>
                  </a:lnTo>
                  <a:lnTo>
                    <a:pt x="1506" y="195884"/>
                  </a:lnTo>
                  <a:lnTo>
                    <a:pt x="1614" y="194369"/>
                  </a:lnTo>
                  <a:lnTo>
                    <a:pt x="1729" y="192867"/>
                  </a:lnTo>
                  <a:lnTo>
                    <a:pt x="1844" y="191377"/>
                  </a:lnTo>
                  <a:lnTo>
                    <a:pt x="1965" y="189886"/>
                  </a:lnTo>
                  <a:lnTo>
                    <a:pt x="2086" y="188408"/>
                  </a:lnTo>
                  <a:lnTo>
                    <a:pt x="2214" y="186929"/>
                  </a:lnTo>
                  <a:lnTo>
                    <a:pt x="2342" y="185463"/>
                  </a:lnTo>
                  <a:lnTo>
                    <a:pt x="2476" y="183997"/>
                  </a:lnTo>
                  <a:lnTo>
                    <a:pt x="2616" y="182542"/>
                  </a:lnTo>
                  <a:lnTo>
                    <a:pt x="2756" y="181088"/>
                  </a:lnTo>
                  <a:lnTo>
                    <a:pt x="2897" y="179645"/>
                  </a:lnTo>
                  <a:lnTo>
                    <a:pt x="3050" y="178203"/>
                  </a:lnTo>
                  <a:lnTo>
                    <a:pt x="3197" y="176773"/>
                  </a:lnTo>
                  <a:lnTo>
                    <a:pt x="3350" y="175342"/>
                  </a:lnTo>
                  <a:lnTo>
                    <a:pt x="3509" y="173924"/>
                  </a:lnTo>
                  <a:lnTo>
                    <a:pt x="3675" y="172506"/>
                  </a:lnTo>
                  <a:lnTo>
                    <a:pt x="3835" y="171099"/>
                  </a:lnTo>
                  <a:lnTo>
                    <a:pt x="4007" y="169693"/>
                  </a:lnTo>
                  <a:lnTo>
                    <a:pt x="4179" y="168299"/>
                  </a:lnTo>
                  <a:lnTo>
                    <a:pt x="4351" y="166917"/>
                  </a:lnTo>
                  <a:lnTo>
                    <a:pt x="4530" y="165534"/>
                  </a:lnTo>
                  <a:lnTo>
                    <a:pt x="4715" y="164152"/>
                  </a:lnTo>
                  <a:lnTo>
                    <a:pt x="4894" y="162782"/>
                  </a:lnTo>
                  <a:lnTo>
                    <a:pt x="5085" y="161412"/>
                  </a:lnTo>
                  <a:lnTo>
                    <a:pt x="5277" y="160053"/>
                  </a:lnTo>
                  <a:lnTo>
                    <a:pt x="5468" y="158707"/>
                  </a:lnTo>
                  <a:lnTo>
                    <a:pt x="5666" y="157361"/>
                  </a:lnTo>
                  <a:lnTo>
                    <a:pt x="5870" y="156015"/>
                  </a:lnTo>
                  <a:lnTo>
                    <a:pt x="6074" y="154681"/>
                  </a:lnTo>
                  <a:lnTo>
                    <a:pt x="6278" y="153359"/>
                  </a:lnTo>
                  <a:lnTo>
                    <a:pt x="6489" y="152036"/>
                  </a:lnTo>
                  <a:lnTo>
                    <a:pt x="6706" y="150714"/>
                  </a:lnTo>
                  <a:lnTo>
                    <a:pt x="6923" y="149404"/>
                  </a:lnTo>
                  <a:lnTo>
                    <a:pt x="7140" y="148094"/>
                  </a:lnTo>
                  <a:lnTo>
                    <a:pt x="7363" y="146796"/>
                  </a:lnTo>
                  <a:lnTo>
                    <a:pt x="7593" y="145510"/>
                  </a:lnTo>
                  <a:lnTo>
                    <a:pt x="7822" y="144224"/>
                  </a:lnTo>
                  <a:lnTo>
                    <a:pt x="8052" y="142950"/>
                  </a:lnTo>
                  <a:lnTo>
                    <a:pt x="8288" y="141675"/>
                  </a:lnTo>
                  <a:lnTo>
                    <a:pt x="8524" y="140401"/>
                  </a:lnTo>
                  <a:lnTo>
                    <a:pt x="8767" y="139139"/>
                  </a:lnTo>
                  <a:lnTo>
                    <a:pt x="9009" y="137889"/>
                  </a:lnTo>
                  <a:lnTo>
                    <a:pt x="9258" y="136639"/>
                  </a:lnTo>
                  <a:lnTo>
                    <a:pt x="9507" y="135389"/>
                  </a:lnTo>
                  <a:lnTo>
                    <a:pt x="9762" y="134151"/>
                  </a:lnTo>
                  <a:lnTo>
                    <a:pt x="10017" y="132925"/>
                  </a:lnTo>
                  <a:lnTo>
                    <a:pt x="10279" y="131699"/>
                  </a:lnTo>
                  <a:lnTo>
                    <a:pt x="10540" y="130473"/>
                  </a:lnTo>
                  <a:lnTo>
                    <a:pt x="10802" y="129259"/>
                  </a:lnTo>
                  <a:lnTo>
                    <a:pt x="11070" y="128057"/>
                  </a:lnTo>
                  <a:lnTo>
                    <a:pt x="11344" y="126855"/>
                  </a:lnTo>
                  <a:lnTo>
                    <a:pt x="11612" y="125653"/>
                  </a:lnTo>
                  <a:lnTo>
                    <a:pt x="11893" y="124475"/>
                  </a:lnTo>
                  <a:lnTo>
                    <a:pt x="12167" y="123285"/>
                  </a:lnTo>
                  <a:lnTo>
                    <a:pt x="12448" y="122108"/>
                  </a:lnTo>
                  <a:lnTo>
                    <a:pt x="12735" y="120942"/>
                  </a:lnTo>
                  <a:lnTo>
                    <a:pt x="13309" y="118610"/>
                  </a:lnTo>
                  <a:lnTo>
                    <a:pt x="13896" y="116314"/>
                  </a:lnTo>
                  <a:lnTo>
                    <a:pt x="14496" y="114030"/>
                  </a:lnTo>
                  <a:lnTo>
                    <a:pt x="15102" y="111783"/>
                  </a:lnTo>
                  <a:lnTo>
                    <a:pt x="15728" y="109547"/>
                  </a:lnTo>
                  <a:lnTo>
                    <a:pt x="16353" y="107347"/>
                  </a:lnTo>
                  <a:lnTo>
                    <a:pt x="16991" y="105160"/>
                  </a:lnTo>
                  <a:lnTo>
                    <a:pt x="17642" y="102996"/>
                  </a:lnTo>
                  <a:lnTo>
                    <a:pt x="18305" y="100869"/>
                  </a:lnTo>
                  <a:lnTo>
                    <a:pt x="18969" y="98753"/>
                  </a:lnTo>
                  <a:lnTo>
                    <a:pt x="19651" y="96662"/>
                  </a:lnTo>
                  <a:lnTo>
                    <a:pt x="20340" y="94595"/>
                  </a:lnTo>
                  <a:lnTo>
                    <a:pt x="21036" y="92563"/>
                  </a:lnTo>
                  <a:lnTo>
                    <a:pt x="21744" y="90544"/>
                  </a:lnTo>
                  <a:lnTo>
                    <a:pt x="22459" y="88549"/>
                  </a:lnTo>
                  <a:lnTo>
                    <a:pt x="23186" y="86578"/>
                  </a:lnTo>
                  <a:lnTo>
                    <a:pt x="23920" y="84630"/>
                  </a:lnTo>
                  <a:lnTo>
                    <a:pt x="24660" y="82695"/>
                  </a:lnTo>
                  <a:lnTo>
                    <a:pt x="25413" y="80796"/>
                  </a:lnTo>
                  <a:lnTo>
                    <a:pt x="26172" y="78921"/>
                  </a:lnTo>
                  <a:lnTo>
                    <a:pt x="26944" y="77070"/>
                  </a:lnTo>
                  <a:lnTo>
                    <a:pt x="27716" y="75231"/>
                  </a:lnTo>
                  <a:lnTo>
                    <a:pt x="28501" y="73428"/>
                  </a:lnTo>
                  <a:lnTo>
                    <a:pt x="29292" y="71637"/>
                  </a:lnTo>
                  <a:lnTo>
                    <a:pt x="30096" y="69870"/>
                  </a:lnTo>
                  <a:lnTo>
                    <a:pt x="30900" y="68139"/>
                  </a:lnTo>
                  <a:lnTo>
                    <a:pt x="31717" y="66421"/>
                  </a:lnTo>
                  <a:lnTo>
                    <a:pt x="32540" y="64726"/>
                  </a:lnTo>
                  <a:lnTo>
                    <a:pt x="33369" y="63055"/>
                  </a:lnTo>
                  <a:lnTo>
                    <a:pt x="34211" y="61408"/>
                  </a:lnTo>
                  <a:lnTo>
                    <a:pt x="35053" y="59774"/>
                  </a:lnTo>
                  <a:lnTo>
                    <a:pt x="35902" y="58175"/>
                  </a:lnTo>
                  <a:lnTo>
                    <a:pt x="36763" y="56589"/>
                  </a:lnTo>
                  <a:lnTo>
                    <a:pt x="37625" y="55038"/>
                  </a:lnTo>
                  <a:lnTo>
                    <a:pt x="38499" y="53500"/>
                  </a:lnTo>
                  <a:lnTo>
                    <a:pt x="39379" y="51985"/>
                  </a:lnTo>
                  <a:lnTo>
                    <a:pt x="40260" y="50495"/>
                  </a:lnTo>
                  <a:lnTo>
                    <a:pt x="41153" y="49028"/>
                  </a:lnTo>
                  <a:lnTo>
                    <a:pt x="42046" y="47586"/>
                  </a:lnTo>
                  <a:lnTo>
                    <a:pt x="42952" y="46168"/>
                  </a:lnTo>
                  <a:lnTo>
                    <a:pt x="43858" y="44761"/>
                  </a:lnTo>
                  <a:lnTo>
                    <a:pt x="44771" y="43379"/>
                  </a:lnTo>
                  <a:lnTo>
                    <a:pt x="45689" y="42033"/>
                  </a:lnTo>
                  <a:lnTo>
                    <a:pt x="46614" y="40699"/>
                  </a:lnTo>
                  <a:lnTo>
                    <a:pt x="47546" y="39389"/>
                  </a:lnTo>
                  <a:lnTo>
                    <a:pt x="48477" y="38090"/>
                  </a:lnTo>
                  <a:lnTo>
                    <a:pt x="49415" y="36828"/>
                  </a:lnTo>
                  <a:lnTo>
                    <a:pt x="50360" y="35578"/>
                  </a:lnTo>
                  <a:lnTo>
                    <a:pt x="51310" y="34364"/>
                  </a:lnTo>
                  <a:lnTo>
                    <a:pt x="52267" y="33162"/>
                  </a:lnTo>
                  <a:lnTo>
                    <a:pt x="53224" y="31984"/>
                  </a:lnTo>
                  <a:lnTo>
                    <a:pt x="54188" y="30831"/>
                  </a:lnTo>
                  <a:lnTo>
                    <a:pt x="55151" y="29689"/>
                  </a:lnTo>
                  <a:lnTo>
                    <a:pt x="56121" y="28583"/>
                  </a:lnTo>
                  <a:lnTo>
                    <a:pt x="57097" y="27489"/>
                  </a:lnTo>
                  <a:lnTo>
                    <a:pt x="58073" y="26419"/>
                  </a:lnTo>
                  <a:lnTo>
                    <a:pt x="59056" y="25374"/>
                  </a:lnTo>
                  <a:lnTo>
                    <a:pt x="60045" y="24352"/>
                  </a:lnTo>
                  <a:lnTo>
                    <a:pt x="61034" y="23342"/>
                  </a:lnTo>
                  <a:lnTo>
                    <a:pt x="62023" y="22357"/>
                  </a:lnTo>
                  <a:lnTo>
                    <a:pt x="63018" y="21407"/>
                  </a:lnTo>
                  <a:lnTo>
                    <a:pt x="64020" y="20470"/>
                  </a:lnTo>
                  <a:lnTo>
                    <a:pt x="65022" y="19544"/>
                  </a:lnTo>
                  <a:lnTo>
                    <a:pt x="66023" y="18655"/>
                  </a:lnTo>
                  <a:lnTo>
                    <a:pt x="67031" y="17777"/>
                  </a:lnTo>
                  <a:lnTo>
                    <a:pt x="68039" y="16924"/>
                  </a:lnTo>
                  <a:lnTo>
                    <a:pt x="69054" y="16094"/>
                  </a:lnTo>
                  <a:lnTo>
                    <a:pt x="70068" y="15289"/>
                  </a:lnTo>
                  <a:lnTo>
                    <a:pt x="71083" y="14496"/>
                  </a:lnTo>
                  <a:lnTo>
                    <a:pt x="72104" y="13727"/>
                  </a:lnTo>
                  <a:lnTo>
                    <a:pt x="73118" y="12981"/>
                  </a:lnTo>
                  <a:lnTo>
                    <a:pt x="74145" y="12260"/>
                  </a:lnTo>
                  <a:lnTo>
                    <a:pt x="75166" y="11551"/>
                  </a:lnTo>
                  <a:lnTo>
                    <a:pt x="76193" y="10878"/>
                  </a:lnTo>
                  <a:lnTo>
                    <a:pt x="77214" y="10217"/>
                  </a:lnTo>
                  <a:lnTo>
                    <a:pt x="78241" y="9580"/>
                  </a:lnTo>
                  <a:lnTo>
                    <a:pt x="79275" y="8955"/>
                  </a:lnTo>
                  <a:lnTo>
                    <a:pt x="80302" y="8354"/>
                  </a:lnTo>
                  <a:lnTo>
                    <a:pt x="81330" y="7777"/>
                  </a:lnTo>
                  <a:lnTo>
                    <a:pt x="82363" y="7224"/>
                  </a:lnTo>
                  <a:lnTo>
                    <a:pt x="83390" y="6695"/>
                  </a:lnTo>
                  <a:lnTo>
                    <a:pt x="84424" y="6178"/>
                  </a:lnTo>
                  <a:lnTo>
                    <a:pt x="85458" y="5686"/>
                  </a:lnTo>
                  <a:lnTo>
                    <a:pt x="86491" y="5217"/>
                  </a:lnTo>
                  <a:lnTo>
                    <a:pt x="87525" y="4760"/>
                  </a:lnTo>
                  <a:lnTo>
                    <a:pt x="88552" y="4327"/>
                  </a:lnTo>
                  <a:lnTo>
                    <a:pt x="89586" y="3919"/>
                  </a:lnTo>
                  <a:lnTo>
                    <a:pt x="90619" y="3534"/>
                  </a:lnTo>
                  <a:lnTo>
                    <a:pt x="91646" y="3161"/>
                  </a:lnTo>
                  <a:lnTo>
                    <a:pt x="92680" y="2813"/>
                  </a:lnTo>
                  <a:lnTo>
                    <a:pt x="93707" y="2488"/>
                  </a:lnTo>
                  <a:lnTo>
                    <a:pt x="94741" y="2176"/>
                  </a:lnTo>
                  <a:lnTo>
                    <a:pt x="95768" y="1887"/>
                  </a:lnTo>
                  <a:lnTo>
                    <a:pt x="96795" y="1623"/>
                  </a:lnTo>
                  <a:lnTo>
                    <a:pt x="97816" y="1382"/>
                  </a:lnTo>
                  <a:lnTo>
                    <a:pt x="98843" y="1154"/>
                  </a:lnTo>
                  <a:lnTo>
                    <a:pt x="99864" y="950"/>
                  </a:lnTo>
                  <a:lnTo>
                    <a:pt x="100885" y="757"/>
                  </a:lnTo>
                  <a:lnTo>
                    <a:pt x="101906" y="601"/>
                  </a:lnTo>
                  <a:lnTo>
                    <a:pt x="102920" y="457"/>
                  </a:lnTo>
                  <a:lnTo>
                    <a:pt x="103935" y="325"/>
                  </a:lnTo>
                  <a:lnTo>
                    <a:pt x="104949" y="229"/>
                  </a:lnTo>
                  <a:lnTo>
                    <a:pt x="105964" y="144"/>
                  </a:lnTo>
                  <a:lnTo>
                    <a:pt x="106972" y="72"/>
                  </a:lnTo>
                  <a:lnTo>
                    <a:pt x="107974" y="36"/>
                  </a:lnTo>
                  <a:lnTo>
                    <a:pt x="108975" y="12"/>
                  </a:lnTo>
                  <a:lnTo>
                    <a:pt x="109977" y="0"/>
                  </a:lnTo>
                  <a:lnTo>
                    <a:pt x="110979" y="24"/>
                  </a:lnTo>
                  <a:lnTo>
                    <a:pt x="111968" y="60"/>
                  </a:lnTo>
                  <a:lnTo>
                    <a:pt x="112963" y="108"/>
                  </a:lnTo>
                  <a:lnTo>
                    <a:pt x="113952" y="193"/>
                  </a:lnTo>
                  <a:lnTo>
                    <a:pt x="114934" y="277"/>
                  </a:lnTo>
                  <a:lnTo>
                    <a:pt x="115911" y="397"/>
                  </a:lnTo>
                  <a:lnTo>
                    <a:pt x="116893" y="529"/>
                  </a:lnTo>
                  <a:lnTo>
                    <a:pt x="117863" y="685"/>
                  </a:lnTo>
                  <a:lnTo>
                    <a:pt x="118833" y="854"/>
                  </a:lnTo>
                  <a:lnTo>
                    <a:pt x="119796" y="1058"/>
                  </a:lnTo>
                  <a:lnTo>
                    <a:pt x="120760" y="1262"/>
                  </a:lnTo>
                  <a:lnTo>
                    <a:pt x="121717" y="1503"/>
                  </a:lnTo>
                  <a:lnTo>
                    <a:pt x="122667" y="1743"/>
                  </a:lnTo>
                  <a:lnTo>
                    <a:pt x="123612" y="2020"/>
                  </a:lnTo>
                  <a:lnTo>
                    <a:pt x="124556" y="2308"/>
                  </a:lnTo>
                  <a:lnTo>
                    <a:pt x="125494" y="2621"/>
                  </a:lnTo>
                  <a:lnTo>
                    <a:pt x="126425" y="2945"/>
                  </a:lnTo>
                  <a:lnTo>
                    <a:pt x="127357" y="3294"/>
                  </a:lnTo>
                  <a:lnTo>
                    <a:pt x="128276" y="3666"/>
                  </a:lnTo>
                  <a:lnTo>
                    <a:pt x="129194" y="4051"/>
                  </a:lnTo>
                  <a:lnTo>
                    <a:pt x="130100" y="4460"/>
                  </a:lnTo>
                  <a:lnTo>
                    <a:pt x="131006" y="4880"/>
                  </a:lnTo>
                  <a:lnTo>
                    <a:pt x="131906" y="5325"/>
                  </a:lnTo>
                  <a:lnTo>
                    <a:pt x="132799" y="5794"/>
                  </a:lnTo>
                  <a:lnTo>
                    <a:pt x="133693" y="6274"/>
                  </a:lnTo>
                  <a:lnTo>
                    <a:pt x="134573" y="6779"/>
                  </a:lnTo>
                  <a:lnTo>
                    <a:pt x="135447" y="7296"/>
                  </a:lnTo>
                  <a:lnTo>
                    <a:pt x="136315" y="7837"/>
                  </a:lnTo>
                  <a:lnTo>
                    <a:pt x="137176" y="8390"/>
                  </a:lnTo>
                  <a:lnTo>
                    <a:pt x="138031" y="8967"/>
                  </a:lnTo>
                  <a:lnTo>
                    <a:pt x="138880" y="9568"/>
                  </a:lnTo>
                  <a:lnTo>
                    <a:pt x="139722" y="10181"/>
                  </a:lnTo>
                  <a:lnTo>
                    <a:pt x="140558" y="10818"/>
                  </a:lnTo>
                  <a:lnTo>
                    <a:pt x="141387" y="11467"/>
                  </a:lnTo>
                  <a:lnTo>
                    <a:pt x="142204" y="12140"/>
                  </a:lnTo>
                  <a:lnTo>
                    <a:pt x="143014" y="12825"/>
                  </a:lnTo>
                  <a:lnTo>
                    <a:pt x="143824" y="13534"/>
                  </a:lnTo>
                  <a:lnTo>
                    <a:pt x="144622" y="14255"/>
                  </a:lnTo>
                  <a:lnTo>
                    <a:pt x="145407" y="15001"/>
                  </a:lnTo>
                  <a:lnTo>
                    <a:pt x="146191" y="15770"/>
                  </a:lnTo>
                  <a:lnTo>
                    <a:pt x="146963" y="16551"/>
                  </a:lnTo>
                  <a:lnTo>
                    <a:pt x="147729" y="17345"/>
                  </a:lnTo>
                  <a:lnTo>
                    <a:pt x="148482" y="18162"/>
                  </a:lnTo>
                  <a:lnTo>
                    <a:pt x="149228" y="19003"/>
                  </a:lnTo>
                  <a:lnTo>
                    <a:pt x="149969" y="19857"/>
                  </a:lnTo>
                  <a:lnTo>
                    <a:pt x="150702" y="20734"/>
                  </a:lnTo>
                  <a:lnTo>
                    <a:pt x="151423" y="21624"/>
                  </a:lnTo>
                  <a:lnTo>
                    <a:pt x="152132" y="22537"/>
                  </a:lnTo>
                  <a:lnTo>
                    <a:pt x="152840" y="23463"/>
                  </a:lnTo>
                  <a:lnTo>
                    <a:pt x="153529" y="24400"/>
                  </a:lnTo>
                  <a:lnTo>
                    <a:pt x="154218" y="25374"/>
                  </a:lnTo>
                  <a:lnTo>
                    <a:pt x="154888" y="26347"/>
                  </a:lnTo>
                  <a:lnTo>
                    <a:pt x="155558" y="27345"/>
                  </a:lnTo>
                  <a:lnTo>
                    <a:pt x="156209" y="28367"/>
                  </a:lnTo>
                  <a:lnTo>
                    <a:pt x="156859" y="29400"/>
                  </a:lnTo>
                  <a:lnTo>
                    <a:pt x="157491" y="30458"/>
                  </a:lnTo>
                  <a:lnTo>
                    <a:pt x="158116" y="31528"/>
                  </a:lnTo>
                  <a:lnTo>
                    <a:pt x="158735" y="32621"/>
                  </a:lnTo>
                  <a:lnTo>
                    <a:pt x="159335" y="33727"/>
                  </a:lnTo>
                  <a:lnTo>
                    <a:pt x="159928" y="34845"/>
                  </a:lnTo>
                  <a:lnTo>
                    <a:pt x="160515" y="35987"/>
                  </a:lnTo>
                  <a:lnTo>
                    <a:pt x="161083" y="37153"/>
                  </a:lnTo>
                  <a:lnTo>
                    <a:pt x="161645" y="38331"/>
                  </a:lnTo>
                  <a:lnTo>
                    <a:pt x="162193" y="39521"/>
                  </a:lnTo>
                  <a:lnTo>
                    <a:pt x="162736" y="40735"/>
                  </a:lnTo>
                  <a:lnTo>
                    <a:pt x="163265" y="41961"/>
                  </a:lnTo>
                  <a:lnTo>
                    <a:pt x="163776" y="43211"/>
                  </a:lnTo>
                  <a:lnTo>
                    <a:pt x="164280" y="44473"/>
                  </a:lnTo>
                  <a:lnTo>
                    <a:pt x="164777" y="45759"/>
                  </a:lnTo>
                  <a:lnTo>
                    <a:pt x="165256" y="47057"/>
                  </a:lnTo>
                  <a:lnTo>
                    <a:pt x="165722" y="48379"/>
                  </a:lnTo>
                  <a:lnTo>
                    <a:pt x="166181" y="49713"/>
                  </a:lnTo>
                  <a:lnTo>
                    <a:pt x="166404" y="50386"/>
                  </a:lnTo>
                  <a:lnTo>
                    <a:pt x="166621" y="51060"/>
                  </a:lnTo>
                  <a:lnTo>
                    <a:pt x="166844" y="51745"/>
                  </a:lnTo>
                  <a:lnTo>
                    <a:pt x="167055" y="52430"/>
                  </a:lnTo>
                  <a:lnTo>
                    <a:pt x="167055" y="52430"/>
                  </a:lnTo>
                  <a:lnTo>
                    <a:pt x="167546" y="52105"/>
                  </a:lnTo>
                  <a:lnTo>
                    <a:pt x="168038" y="51805"/>
                  </a:lnTo>
                  <a:lnTo>
                    <a:pt x="168522" y="51504"/>
                  </a:lnTo>
                  <a:lnTo>
                    <a:pt x="169014" y="51204"/>
                  </a:lnTo>
                  <a:lnTo>
                    <a:pt x="169505" y="50927"/>
                  </a:lnTo>
                  <a:lnTo>
                    <a:pt x="169996" y="50651"/>
                  </a:lnTo>
                  <a:lnTo>
                    <a:pt x="170481" y="50386"/>
                  </a:lnTo>
                  <a:lnTo>
                    <a:pt x="170972" y="50122"/>
                  </a:lnTo>
                  <a:lnTo>
                    <a:pt x="171464" y="49882"/>
                  </a:lnTo>
                  <a:lnTo>
                    <a:pt x="171955" y="49641"/>
                  </a:lnTo>
                  <a:lnTo>
                    <a:pt x="172440" y="49413"/>
                  </a:lnTo>
                  <a:lnTo>
                    <a:pt x="172931" y="49184"/>
                  </a:lnTo>
                  <a:lnTo>
                    <a:pt x="173423" y="48980"/>
                  </a:lnTo>
                  <a:lnTo>
                    <a:pt x="173914" y="48776"/>
                  </a:lnTo>
                  <a:lnTo>
                    <a:pt x="174399" y="48584"/>
                  </a:lnTo>
                  <a:lnTo>
                    <a:pt x="174890" y="48403"/>
                  </a:lnTo>
                  <a:lnTo>
                    <a:pt x="175375" y="48235"/>
                  </a:lnTo>
                  <a:lnTo>
                    <a:pt x="175866" y="48067"/>
                  </a:lnTo>
                  <a:lnTo>
                    <a:pt x="176357" y="47910"/>
                  </a:lnTo>
                  <a:lnTo>
                    <a:pt x="176842" y="47766"/>
                  </a:lnTo>
                  <a:lnTo>
                    <a:pt x="177327" y="47634"/>
                  </a:lnTo>
                  <a:lnTo>
                    <a:pt x="177819" y="47502"/>
                  </a:lnTo>
                  <a:lnTo>
                    <a:pt x="178303" y="47394"/>
                  </a:lnTo>
                  <a:lnTo>
                    <a:pt x="178788" y="47285"/>
                  </a:lnTo>
                  <a:lnTo>
                    <a:pt x="179280" y="47189"/>
                  </a:lnTo>
                  <a:lnTo>
                    <a:pt x="179764" y="47093"/>
                  </a:lnTo>
                  <a:lnTo>
                    <a:pt x="180249" y="47021"/>
                  </a:lnTo>
                  <a:lnTo>
                    <a:pt x="180734" y="46949"/>
                  </a:lnTo>
                  <a:lnTo>
                    <a:pt x="181219" y="46901"/>
                  </a:lnTo>
                  <a:lnTo>
                    <a:pt x="181704" y="46853"/>
                  </a:lnTo>
                  <a:lnTo>
                    <a:pt x="182183" y="46817"/>
                  </a:lnTo>
                  <a:lnTo>
                    <a:pt x="182668" y="46781"/>
                  </a:lnTo>
                  <a:lnTo>
                    <a:pt x="183152" y="46769"/>
                  </a:lnTo>
                  <a:lnTo>
                    <a:pt x="183631" y="46757"/>
                  </a:lnTo>
                  <a:lnTo>
                    <a:pt x="184109" y="46757"/>
                  </a:lnTo>
                  <a:lnTo>
                    <a:pt x="184594" y="46769"/>
                  </a:lnTo>
                  <a:lnTo>
                    <a:pt x="185073" y="46793"/>
                  </a:lnTo>
                  <a:lnTo>
                    <a:pt x="185551" y="46829"/>
                  </a:lnTo>
                  <a:lnTo>
                    <a:pt x="186030" y="46877"/>
                  </a:lnTo>
                  <a:lnTo>
                    <a:pt x="186508" y="46925"/>
                  </a:lnTo>
                  <a:lnTo>
                    <a:pt x="186987" y="46985"/>
                  </a:lnTo>
                  <a:lnTo>
                    <a:pt x="187459" y="47069"/>
                  </a:lnTo>
                  <a:lnTo>
                    <a:pt x="187938" y="47153"/>
                  </a:lnTo>
                  <a:lnTo>
                    <a:pt x="188410" y="47249"/>
                  </a:lnTo>
                  <a:lnTo>
                    <a:pt x="188888" y="47345"/>
                  </a:lnTo>
                  <a:lnTo>
                    <a:pt x="189360" y="47466"/>
                  </a:lnTo>
                  <a:lnTo>
                    <a:pt x="189833" y="47598"/>
                  </a:lnTo>
                  <a:lnTo>
                    <a:pt x="190305" y="47730"/>
                  </a:lnTo>
                  <a:lnTo>
                    <a:pt x="190770" y="47874"/>
                  </a:lnTo>
                  <a:lnTo>
                    <a:pt x="191243" y="48043"/>
                  </a:lnTo>
                  <a:lnTo>
                    <a:pt x="191708" y="48211"/>
                  </a:lnTo>
                  <a:lnTo>
                    <a:pt x="192181" y="48391"/>
                  </a:lnTo>
                  <a:lnTo>
                    <a:pt x="192646" y="48584"/>
                  </a:lnTo>
                  <a:lnTo>
                    <a:pt x="193112" y="48776"/>
                  </a:lnTo>
                  <a:lnTo>
                    <a:pt x="193571" y="48992"/>
                  </a:lnTo>
                  <a:lnTo>
                    <a:pt x="194037" y="49221"/>
                  </a:lnTo>
                  <a:lnTo>
                    <a:pt x="194503" y="49449"/>
                  </a:lnTo>
                  <a:lnTo>
                    <a:pt x="194962" y="49701"/>
                  </a:lnTo>
                  <a:lnTo>
                    <a:pt x="195422" y="49954"/>
                  </a:lnTo>
                  <a:lnTo>
                    <a:pt x="195881" y="50218"/>
                  </a:lnTo>
                  <a:lnTo>
                    <a:pt x="196340" y="50507"/>
                  </a:lnTo>
                  <a:lnTo>
                    <a:pt x="196793" y="50795"/>
                  </a:lnTo>
                  <a:lnTo>
                    <a:pt x="197253" y="51096"/>
                  </a:lnTo>
                  <a:lnTo>
                    <a:pt x="197706" y="51408"/>
                  </a:lnTo>
                  <a:lnTo>
                    <a:pt x="198159" y="51733"/>
                  </a:lnTo>
                  <a:lnTo>
                    <a:pt x="198612" y="52069"/>
                  </a:lnTo>
                  <a:lnTo>
                    <a:pt x="199058" y="52406"/>
                  </a:lnTo>
                  <a:lnTo>
                    <a:pt x="199511" y="52766"/>
                  </a:lnTo>
                  <a:lnTo>
                    <a:pt x="199958" y="53139"/>
                  </a:lnTo>
                  <a:lnTo>
                    <a:pt x="200405" y="53524"/>
                  </a:lnTo>
                  <a:lnTo>
                    <a:pt x="200845" y="53908"/>
                  </a:lnTo>
                  <a:lnTo>
                    <a:pt x="201292" y="54317"/>
                  </a:lnTo>
                  <a:lnTo>
                    <a:pt x="201732" y="54726"/>
                  </a:lnTo>
                  <a:lnTo>
                    <a:pt x="202172" y="55158"/>
                  </a:lnTo>
                  <a:lnTo>
                    <a:pt x="202612" y="55591"/>
                  </a:lnTo>
                  <a:lnTo>
                    <a:pt x="203053" y="56048"/>
                  </a:lnTo>
                  <a:lnTo>
                    <a:pt x="203486" y="56504"/>
                  </a:lnTo>
                  <a:lnTo>
                    <a:pt x="203920" y="56985"/>
                  </a:lnTo>
                  <a:lnTo>
                    <a:pt x="204354" y="57466"/>
                  </a:lnTo>
                  <a:lnTo>
                    <a:pt x="204788" y="57959"/>
                  </a:lnTo>
                  <a:lnTo>
                    <a:pt x="205215" y="58476"/>
                  </a:lnTo>
                  <a:lnTo>
                    <a:pt x="205643" y="58992"/>
                  </a:lnTo>
                  <a:lnTo>
                    <a:pt x="206070" y="59533"/>
                  </a:lnTo>
                  <a:lnTo>
                    <a:pt x="206498" y="60074"/>
                  </a:lnTo>
                  <a:lnTo>
                    <a:pt x="206919" y="60627"/>
                  </a:lnTo>
                  <a:lnTo>
                    <a:pt x="207340" y="61204"/>
                  </a:lnTo>
                  <a:lnTo>
                    <a:pt x="207761" y="61781"/>
                  </a:lnTo>
                  <a:lnTo>
                    <a:pt x="208176" y="62370"/>
                  </a:lnTo>
                  <a:lnTo>
                    <a:pt x="208597" y="62983"/>
                  </a:lnTo>
                  <a:lnTo>
                    <a:pt x="209012" y="63596"/>
                  </a:lnTo>
                  <a:lnTo>
                    <a:pt x="209420" y="64233"/>
                  </a:lnTo>
                  <a:lnTo>
                    <a:pt x="209835" y="64870"/>
                  </a:lnTo>
                  <a:lnTo>
                    <a:pt x="210243" y="65531"/>
                  </a:lnTo>
                  <a:lnTo>
                    <a:pt x="210651" y="66192"/>
                  </a:lnTo>
                  <a:lnTo>
                    <a:pt x="211053" y="66877"/>
                  </a:lnTo>
                  <a:lnTo>
                    <a:pt x="211455" y="67562"/>
                  </a:lnTo>
                  <a:lnTo>
                    <a:pt x="211857" y="68272"/>
                  </a:lnTo>
                  <a:lnTo>
                    <a:pt x="212259" y="68993"/>
                  </a:lnTo>
                  <a:lnTo>
                    <a:pt x="212655" y="69726"/>
                  </a:lnTo>
                  <a:lnTo>
                    <a:pt x="213050" y="70459"/>
                  </a:lnTo>
                  <a:lnTo>
                    <a:pt x="213446" y="71216"/>
                  </a:lnTo>
                  <a:lnTo>
                    <a:pt x="213835" y="71986"/>
                  </a:lnTo>
                  <a:lnTo>
                    <a:pt x="214224" y="72767"/>
                  </a:lnTo>
                  <a:lnTo>
                    <a:pt x="214614" y="73560"/>
                  </a:lnTo>
                  <a:lnTo>
                    <a:pt x="214996" y="74366"/>
                  </a:lnTo>
                  <a:lnTo>
                    <a:pt x="215379" y="75183"/>
                  </a:lnTo>
                  <a:lnTo>
                    <a:pt x="215762" y="76024"/>
                  </a:lnTo>
                  <a:lnTo>
                    <a:pt x="216138" y="76866"/>
                  </a:lnTo>
                  <a:lnTo>
                    <a:pt x="216515" y="77719"/>
                  </a:lnTo>
                  <a:lnTo>
                    <a:pt x="216891" y="78596"/>
                  </a:lnTo>
                  <a:lnTo>
                    <a:pt x="217261" y="79474"/>
                  </a:lnTo>
                  <a:lnTo>
                    <a:pt x="217631" y="80375"/>
                  </a:lnTo>
                  <a:lnTo>
                    <a:pt x="217995" y="81289"/>
                  </a:lnTo>
                  <a:lnTo>
                    <a:pt x="218359" y="82214"/>
                  </a:lnTo>
                  <a:lnTo>
                    <a:pt x="218722" y="83140"/>
                  </a:lnTo>
                  <a:lnTo>
                    <a:pt x="219086" y="84101"/>
                  </a:lnTo>
                  <a:lnTo>
                    <a:pt x="219443" y="85063"/>
                  </a:lnTo>
                  <a:lnTo>
                    <a:pt x="219801" y="86037"/>
                  </a:lnTo>
                  <a:lnTo>
                    <a:pt x="220152" y="87022"/>
                  </a:lnTo>
                  <a:lnTo>
                    <a:pt x="220503" y="88032"/>
                  </a:lnTo>
                  <a:lnTo>
                    <a:pt x="220847" y="89042"/>
                  </a:lnTo>
                  <a:lnTo>
                    <a:pt x="221192" y="90075"/>
                  </a:lnTo>
                  <a:lnTo>
                    <a:pt x="221536" y="91121"/>
                  </a:lnTo>
                  <a:lnTo>
                    <a:pt x="221881" y="92179"/>
                  </a:lnTo>
                  <a:lnTo>
                    <a:pt x="222219" y="93248"/>
                  </a:lnTo>
                  <a:lnTo>
                    <a:pt x="222551" y="94330"/>
                  </a:lnTo>
                  <a:lnTo>
                    <a:pt x="222882" y="95436"/>
                  </a:lnTo>
                  <a:lnTo>
                    <a:pt x="223214" y="96542"/>
                  </a:lnTo>
                  <a:lnTo>
                    <a:pt x="223540" y="97672"/>
                  </a:lnTo>
                  <a:lnTo>
                    <a:pt x="223865" y="98813"/>
                  </a:lnTo>
                  <a:lnTo>
                    <a:pt x="224190" y="99967"/>
                  </a:lnTo>
                  <a:lnTo>
                    <a:pt x="224509" y="101133"/>
                  </a:lnTo>
                  <a:lnTo>
                    <a:pt x="224828" y="102311"/>
                  </a:lnTo>
                  <a:lnTo>
                    <a:pt x="225141" y="103501"/>
                  </a:lnTo>
                  <a:lnTo>
                    <a:pt x="225454" y="104715"/>
                  </a:lnTo>
                  <a:lnTo>
                    <a:pt x="225760" y="105941"/>
                  </a:lnTo>
                  <a:lnTo>
                    <a:pt x="226066" y="107179"/>
                  </a:lnTo>
                  <a:lnTo>
                    <a:pt x="226366" y="108429"/>
                  </a:lnTo>
                  <a:lnTo>
                    <a:pt x="226666" y="109691"/>
                  </a:lnTo>
                  <a:lnTo>
                    <a:pt x="226966" y="110977"/>
                  </a:lnTo>
                  <a:lnTo>
                    <a:pt x="227259" y="112263"/>
                  </a:lnTo>
                  <a:lnTo>
                    <a:pt x="227553" y="113574"/>
                  </a:lnTo>
                  <a:lnTo>
                    <a:pt x="227840" y="114896"/>
                  </a:lnTo>
                  <a:lnTo>
                    <a:pt x="228127" y="116230"/>
                  </a:lnTo>
                  <a:lnTo>
                    <a:pt x="228408" y="117588"/>
                  </a:lnTo>
                  <a:lnTo>
                    <a:pt x="228688" y="118946"/>
                  </a:lnTo>
                  <a:lnTo>
                    <a:pt x="228963" y="120329"/>
                  </a:lnTo>
                  <a:lnTo>
                    <a:pt x="229237" y="121723"/>
                  </a:lnTo>
                  <a:lnTo>
                    <a:pt x="229505" y="123129"/>
                  </a:lnTo>
                  <a:lnTo>
                    <a:pt x="229773" y="124560"/>
                  </a:lnTo>
                  <a:lnTo>
                    <a:pt x="230035" y="126002"/>
                  </a:lnTo>
                  <a:lnTo>
                    <a:pt x="230296" y="127444"/>
                  </a:lnTo>
                  <a:lnTo>
                    <a:pt x="230558" y="128923"/>
                  </a:lnTo>
                  <a:lnTo>
                    <a:pt x="230807" y="130401"/>
                  </a:lnTo>
                  <a:lnTo>
                    <a:pt x="231062" y="131891"/>
                  </a:lnTo>
                  <a:lnTo>
                    <a:pt x="231311" y="133406"/>
                  </a:lnTo>
                  <a:lnTo>
                    <a:pt x="231553" y="134932"/>
                  </a:lnTo>
                  <a:lnTo>
                    <a:pt x="231796" y="136483"/>
                  </a:lnTo>
                  <a:lnTo>
                    <a:pt x="232032" y="138033"/>
                  </a:lnTo>
                  <a:lnTo>
                    <a:pt x="232268" y="139608"/>
                  </a:lnTo>
                  <a:lnTo>
                    <a:pt x="232498" y="141195"/>
                  </a:lnTo>
                  <a:lnTo>
                    <a:pt x="232727" y="142793"/>
                  </a:lnTo>
                  <a:lnTo>
                    <a:pt x="232951" y="144416"/>
                  </a:lnTo>
                  <a:lnTo>
                    <a:pt x="233174" y="146039"/>
                  </a:lnTo>
                  <a:lnTo>
                    <a:pt x="233391" y="147685"/>
                  </a:lnTo>
                  <a:lnTo>
                    <a:pt x="233608" y="149356"/>
                  </a:lnTo>
                  <a:lnTo>
                    <a:pt x="233818" y="151027"/>
                  </a:lnTo>
                  <a:lnTo>
                    <a:pt x="234029" y="152721"/>
                  </a:lnTo>
                  <a:lnTo>
                    <a:pt x="234233" y="154428"/>
                  </a:lnTo>
                  <a:lnTo>
                    <a:pt x="234431" y="156147"/>
                  </a:lnTo>
                  <a:lnTo>
                    <a:pt x="234629" y="157890"/>
                  </a:lnTo>
                  <a:lnTo>
                    <a:pt x="234820" y="159645"/>
                  </a:lnTo>
                  <a:lnTo>
                    <a:pt x="235011" y="161412"/>
                  </a:lnTo>
                  <a:lnTo>
                    <a:pt x="235196" y="163203"/>
                  </a:lnTo>
                  <a:lnTo>
                    <a:pt x="235381" y="165006"/>
                  </a:lnTo>
                  <a:lnTo>
                    <a:pt x="235560" y="166820"/>
                  </a:lnTo>
                  <a:lnTo>
                    <a:pt x="235732" y="168647"/>
                  </a:lnTo>
                  <a:lnTo>
                    <a:pt x="235905" y="170498"/>
                  </a:lnTo>
                  <a:lnTo>
                    <a:pt x="236077" y="172362"/>
                  </a:lnTo>
                  <a:lnTo>
                    <a:pt x="236236" y="174237"/>
                  </a:lnTo>
                  <a:lnTo>
                    <a:pt x="236396" y="176136"/>
                  </a:lnTo>
                  <a:lnTo>
                    <a:pt x="236555" y="178047"/>
                  </a:lnTo>
                  <a:lnTo>
                    <a:pt x="236708" y="179970"/>
                  </a:lnTo>
                  <a:lnTo>
                    <a:pt x="236855" y="181905"/>
                  </a:lnTo>
                  <a:lnTo>
                    <a:pt x="237002" y="183864"/>
                  </a:lnTo>
                  <a:lnTo>
                    <a:pt x="237142" y="185848"/>
                  </a:lnTo>
                  <a:lnTo>
                    <a:pt x="237283" y="187831"/>
                  </a:lnTo>
                  <a:lnTo>
                    <a:pt x="237410" y="189838"/>
                  </a:lnTo>
                  <a:lnTo>
                    <a:pt x="237544" y="191857"/>
                  </a:lnTo>
                  <a:lnTo>
                    <a:pt x="237666" y="193901"/>
                  </a:lnTo>
                  <a:lnTo>
                    <a:pt x="237787" y="195956"/>
                  </a:lnTo>
                  <a:lnTo>
                    <a:pt x="237908" y="198023"/>
                  </a:lnTo>
                  <a:lnTo>
                    <a:pt x="238023" y="200115"/>
                  </a:lnTo>
                  <a:lnTo>
                    <a:pt x="238131" y="202218"/>
                  </a:lnTo>
                  <a:lnTo>
                    <a:pt x="238233" y="204334"/>
                  </a:lnTo>
                  <a:lnTo>
                    <a:pt x="238335" y="206473"/>
                  </a:lnTo>
                  <a:lnTo>
                    <a:pt x="238431" y="208625"/>
                  </a:lnTo>
                  <a:lnTo>
                    <a:pt x="238527" y="210788"/>
                  </a:lnTo>
                  <a:lnTo>
                    <a:pt x="238616" y="212976"/>
                  </a:lnTo>
                  <a:lnTo>
                    <a:pt x="238699" y="215175"/>
                  </a:lnTo>
                  <a:lnTo>
                    <a:pt x="238782" y="217399"/>
                  </a:lnTo>
                  <a:lnTo>
                    <a:pt x="238859" y="219635"/>
                  </a:lnTo>
                  <a:lnTo>
                    <a:pt x="238929" y="221882"/>
                  </a:lnTo>
                  <a:lnTo>
                    <a:pt x="238999" y="224154"/>
                  </a:lnTo>
                  <a:lnTo>
                    <a:pt x="239063" y="226438"/>
                  </a:lnTo>
                  <a:lnTo>
                    <a:pt x="239120" y="228734"/>
                  </a:lnTo>
                  <a:lnTo>
                    <a:pt x="239171" y="231053"/>
                  </a:lnTo>
                  <a:lnTo>
                    <a:pt x="239222" y="233385"/>
                  </a:lnTo>
                  <a:lnTo>
                    <a:pt x="239273" y="235741"/>
                  </a:lnTo>
                  <a:lnTo>
                    <a:pt x="239312" y="238109"/>
                  </a:lnTo>
                  <a:lnTo>
                    <a:pt x="239350" y="240501"/>
                  </a:lnTo>
                  <a:lnTo>
                    <a:pt x="239382" y="242905"/>
                  </a:lnTo>
                  <a:lnTo>
                    <a:pt x="239414" y="245321"/>
                  </a:lnTo>
                  <a:lnTo>
                    <a:pt x="239433" y="247761"/>
                  </a:lnTo>
                  <a:lnTo>
                    <a:pt x="239452" y="250213"/>
                  </a:lnTo>
                  <a:lnTo>
                    <a:pt x="239471" y="252689"/>
                  </a:lnTo>
                  <a:lnTo>
                    <a:pt x="239478" y="255177"/>
                  </a:lnTo>
                  <a:lnTo>
                    <a:pt x="239484" y="257677"/>
                  </a:lnTo>
                  <a:lnTo>
                    <a:pt x="239484" y="260201"/>
                  </a:lnTo>
                  <a:lnTo>
                    <a:pt x="239484" y="262737"/>
                  </a:lnTo>
                  <a:lnTo>
                    <a:pt x="239478" y="265297"/>
                  </a:lnTo>
                  <a:lnTo>
                    <a:pt x="239465" y="267869"/>
                  </a:lnTo>
                  <a:lnTo>
                    <a:pt x="239446" y="270466"/>
                  </a:lnTo>
                  <a:lnTo>
                    <a:pt x="239420" y="273074"/>
                  </a:lnTo>
                  <a:lnTo>
                    <a:pt x="239395" y="275706"/>
                  </a:lnTo>
                  <a:lnTo>
                    <a:pt x="239363" y="278351"/>
                  </a:lnTo>
                  <a:lnTo>
                    <a:pt x="239324" y="281007"/>
                  </a:lnTo>
                  <a:lnTo>
                    <a:pt x="239286" y="283687"/>
                  </a:lnTo>
                  <a:lnTo>
                    <a:pt x="239241" y="286380"/>
                  </a:lnTo>
                  <a:lnTo>
                    <a:pt x="239190" y="289096"/>
                  </a:lnTo>
                  <a:lnTo>
                    <a:pt x="239133" y="291837"/>
                  </a:lnTo>
                  <a:lnTo>
                    <a:pt x="239076" y="294589"/>
                  </a:lnTo>
                  <a:lnTo>
                    <a:pt x="239005" y="297354"/>
                  </a:lnTo>
                  <a:lnTo>
                    <a:pt x="238935" y="300142"/>
                  </a:lnTo>
                  <a:lnTo>
                    <a:pt x="238865" y="302943"/>
                  </a:lnTo>
                  <a:lnTo>
                    <a:pt x="238782" y="305767"/>
                  </a:lnTo>
                  <a:lnTo>
                    <a:pt x="238699" y="308604"/>
                  </a:lnTo>
                  <a:lnTo>
                    <a:pt x="238603" y="311465"/>
                  </a:lnTo>
                  <a:lnTo>
                    <a:pt x="238514" y="314337"/>
                  </a:lnTo>
                  <a:lnTo>
                    <a:pt x="238412" y="317234"/>
                  </a:lnTo>
                  <a:lnTo>
                    <a:pt x="238304" y="320143"/>
                  </a:lnTo>
                  <a:lnTo>
                    <a:pt x="238195" y="323076"/>
                  </a:lnTo>
                  <a:lnTo>
                    <a:pt x="238080" y="326020"/>
                  </a:lnTo>
                  <a:lnTo>
                    <a:pt x="237959" y="328989"/>
                  </a:lnTo>
                  <a:lnTo>
                    <a:pt x="237831" y="331970"/>
                  </a:lnTo>
                  <a:lnTo>
                    <a:pt x="237704" y="334975"/>
                  </a:lnTo>
                  <a:lnTo>
                    <a:pt x="237563" y="338004"/>
                  </a:lnTo>
                  <a:lnTo>
                    <a:pt x="237423" y="341045"/>
                  </a:lnTo>
                  <a:lnTo>
                    <a:pt x="237276" y="344098"/>
                  </a:lnTo>
                  <a:lnTo>
                    <a:pt x="237123" y="347175"/>
                  </a:lnTo>
                  <a:lnTo>
                    <a:pt x="236970" y="350276"/>
                  </a:lnTo>
                  <a:lnTo>
                    <a:pt x="236804" y="353389"/>
                  </a:lnTo>
                  <a:lnTo>
                    <a:pt x="236638" y="356514"/>
                  </a:lnTo>
                  <a:lnTo>
                    <a:pt x="236466" y="359663"/>
                  </a:lnTo>
                  <a:lnTo>
                    <a:pt x="236287" y="362836"/>
                  </a:lnTo>
                  <a:lnTo>
                    <a:pt x="236102" y="366022"/>
                  </a:lnTo>
                  <a:lnTo>
                    <a:pt x="236102" y="3660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4"/>
            <p:cNvSpPr/>
            <p:nvPr/>
          </p:nvSpPr>
          <p:spPr>
            <a:xfrm>
              <a:off x="1492275" y="-4854000"/>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4"/>
            <p:cNvSpPr/>
            <p:nvPr/>
          </p:nvSpPr>
          <p:spPr>
            <a:xfrm>
              <a:off x="-233925" y="-12835625"/>
              <a:ext cx="1810750" cy="7981650"/>
            </a:xfrm>
            <a:custGeom>
              <a:avLst/>
              <a:gdLst/>
              <a:ahLst/>
              <a:cxnLst/>
              <a:rect l="l" t="t" r="r" b="b"/>
              <a:pathLst>
                <a:path w="72430" h="319266" extrusionOk="0">
                  <a:moveTo>
                    <a:pt x="16577" y="1"/>
                  </a:moveTo>
                  <a:lnTo>
                    <a:pt x="16098" y="13"/>
                  </a:lnTo>
                  <a:lnTo>
                    <a:pt x="15614" y="25"/>
                  </a:lnTo>
                  <a:lnTo>
                    <a:pt x="15129" y="61"/>
                  </a:lnTo>
                  <a:lnTo>
                    <a:pt x="14650" y="97"/>
                  </a:lnTo>
                  <a:lnTo>
                    <a:pt x="14165" y="145"/>
                  </a:lnTo>
                  <a:lnTo>
                    <a:pt x="13680" y="193"/>
                  </a:lnTo>
                  <a:lnTo>
                    <a:pt x="13195" y="265"/>
                  </a:lnTo>
                  <a:lnTo>
                    <a:pt x="12710" y="337"/>
                  </a:lnTo>
                  <a:lnTo>
                    <a:pt x="12226" y="433"/>
                  </a:lnTo>
                  <a:lnTo>
                    <a:pt x="11734" y="529"/>
                  </a:lnTo>
                  <a:lnTo>
                    <a:pt x="11249" y="638"/>
                  </a:lnTo>
                  <a:lnTo>
                    <a:pt x="10765" y="746"/>
                  </a:lnTo>
                  <a:lnTo>
                    <a:pt x="10273" y="878"/>
                  </a:lnTo>
                  <a:lnTo>
                    <a:pt x="9788" y="1010"/>
                  </a:lnTo>
                  <a:lnTo>
                    <a:pt x="9303" y="1154"/>
                  </a:lnTo>
                  <a:lnTo>
                    <a:pt x="8812" y="1311"/>
                  </a:lnTo>
                  <a:lnTo>
                    <a:pt x="8321" y="1479"/>
                  </a:lnTo>
                  <a:lnTo>
                    <a:pt x="7836" y="1647"/>
                  </a:lnTo>
                  <a:lnTo>
                    <a:pt x="7345" y="1828"/>
                  </a:lnTo>
                  <a:lnTo>
                    <a:pt x="6860" y="2020"/>
                  </a:lnTo>
                  <a:lnTo>
                    <a:pt x="6368" y="2224"/>
                  </a:lnTo>
                  <a:lnTo>
                    <a:pt x="5877" y="2428"/>
                  </a:lnTo>
                  <a:lnTo>
                    <a:pt x="5386" y="2657"/>
                  </a:lnTo>
                  <a:lnTo>
                    <a:pt x="4901" y="2885"/>
                  </a:lnTo>
                  <a:lnTo>
                    <a:pt x="4410" y="3126"/>
                  </a:lnTo>
                  <a:lnTo>
                    <a:pt x="3918" y="3366"/>
                  </a:lnTo>
                  <a:lnTo>
                    <a:pt x="3427" y="3630"/>
                  </a:lnTo>
                  <a:lnTo>
                    <a:pt x="2942" y="3895"/>
                  </a:lnTo>
                  <a:lnTo>
                    <a:pt x="2451" y="4171"/>
                  </a:lnTo>
                  <a:lnTo>
                    <a:pt x="1960" y="4448"/>
                  </a:lnTo>
                  <a:lnTo>
                    <a:pt x="1468" y="4748"/>
                  </a:lnTo>
                  <a:lnTo>
                    <a:pt x="984" y="5049"/>
                  </a:lnTo>
                  <a:lnTo>
                    <a:pt x="492" y="5349"/>
                  </a:lnTo>
                  <a:lnTo>
                    <a:pt x="1" y="5674"/>
                  </a:lnTo>
                  <a:lnTo>
                    <a:pt x="186" y="5686"/>
                  </a:lnTo>
                  <a:lnTo>
                    <a:pt x="409" y="5722"/>
                  </a:lnTo>
                  <a:lnTo>
                    <a:pt x="722" y="5782"/>
                  </a:lnTo>
                  <a:lnTo>
                    <a:pt x="1118" y="5866"/>
                  </a:lnTo>
                  <a:lnTo>
                    <a:pt x="1583" y="5986"/>
                  </a:lnTo>
                  <a:lnTo>
                    <a:pt x="2132" y="6167"/>
                  </a:lnTo>
                  <a:lnTo>
                    <a:pt x="2432" y="6263"/>
                  </a:lnTo>
                  <a:lnTo>
                    <a:pt x="2744" y="6383"/>
                  </a:lnTo>
                  <a:lnTo>
                    <a:pt x="3083" y="6515"/>
                  </a:lnTo>
                  <a:lnTo>
                    <a:pt x="3434" y="6671"/>
                  </a:lnTo>
                  <a:lnTo>
                    <a:pt x="3797" y="6828"/>
                  </a:lnTo>
                  <a:lnTo>
                    <a:pt x="4180" y="7020"/>
                  </a:lnTo>
                  <a:lnTo>
                    <a:pt x="4576" y="7212"/>
                  </a:lnTo>
                  <a:lnTo>
                    <a:pt x="4990" y="7441"/>
                  </a:lnTo>
                  <a:lnTo>
                    <a:pt x="5418" y="7681"/>
                  </a:lnTo>
                  <a:lnTo>
                    <a:pt x="5858" y="7933"/>
                  </a:lnTo>
                  <a:lnTo>
                    <a:pt x="6317" y="8222"/>
                  </a:lnTo>
                  <a:lnTo>
                    <a:pt x="6783" y="8522"/>
                  </a:lnTo>
                  <a:lnTo>
                    <a:pt x="7268" y="8847"/>
                  </a:lnTo>
                  <a:lnTo>
                    <a:pt x="7759" y="9208"/>
                  </a:lnTo>
                  <a:lnTo>
                    <a:pt x="8270" y="9580"/>
                  </a:lnTo>
                  <a:lnTo>
                    <a:pt x="8787" y="9977"/>
                  </a:lnTo>
                  <a:lnTo>
                    <a:pt x="9316" y="10410"/>
                  </a:lnTo>
                  <a:lnTo>
                    <a:pt x="9859" y="10866"/>
                  </a:lnTo>
                  <a:lnTo>
                    <a:pt x="10407" y="11359"/>
                  </a:lnTo>
                  <a:lnTo>
                    <a:pt x="10969" y="11876"/>
                  </a:lnTo>
                  <a:lnTo>
                    <a:pt x="11537" y="12417"/>
                  </a:lnTo>
                  <a:lnTo>
                    <a:pt x="12117" y="12994"/>
                  </a:lnTo>
                  <a:lnTo>
                    <a:pt x="12710" y="13595"/>
                  </a:lnTo>
                  <a:lnTo>
                    <a:pt x="13304" y="14244"/>
                  </a:lnTo>
                  <a:lnTo>
                    <a:pt x="13910" y="14917"/>
                  </a:lnTo>
                  <a:lnTo>
                    <a:pt x="14522" y="15626"/>
                  </a:lnTo>
                  <a:lnTo>
                    <a:pt x="15141" y="16371"/>
                  </a:lnTo>
                  <a:lnTo>
                    <a:pt x="15767" y="17153"/>
                  </a:lnTo>
                  <a:lnTo>
                    <a:pt x="16405" y="17970"/>
                  </a:lnTo>
                  <a:lnTo>
                    <a:pt x="17043" y="18823"/>
                  </a:lnTo>
                  <a:lnTo>
                    <a:pt x="17687" y="19725"/>
                  </a:lnTo>
                  <a:lnTo>
                    <a:pt x="18338" y="20650"/>
                  </a:lnTo>
                  <a:lnTo>
                    <a:pt x="18989" y="21624"/>
                  </a:lnTo>
                  <a:lnTo>
                    <a:pt x="19646" y="22645"/>
                  </a:lnTo>
                  <a:lnTo>
                    <a:pt x="20309" y="23703"/>
                  </a:lnTo>
                  <a:lnTo>
                    <a:pt x="20979" y="24809"/>
                  </a:lnTo>
                  <a:lnTo>
                    <a:pt x="21311" y="25374"/>
                  </a:lnTo>
                  <a:lnTo>
                    <a:pt x="21649" y="25951"/>
                  </a:lnTo>
                  <a:lnTo>
                    <a:pt x="21981" y="26540"/>
                  </a:lnTo>
                  <a:lnTo>
                    <a:pt x="22319" y="27141"/>
                  </a:lnTo>
                  <a:lnTo>
                    <a:pt x="22657" y="27754"/>
                  </a:lnTo>
                  <a:lnTo>
                    <a:pt x="22989" y="28379"/>
                  </a:lnTo>
                  <a:lnTo>
                    <a:pt x="23327" y="29016"/>
                  </a:lnTo>
                  <a:lnTo>
                    <a:pt x="23665" y="29665"/>
                  </a:lnTo>
                  <a:lnTo>
                    <a:pt x="24004" y="30314"/>
                  </a:lnTo>
                  <a:lnTo>
                    <a:pt x="24348" y="30987"/>
                  </a:lnTo>
                  <a:lnTo>
                    <a:pt x="24686" y="31672"/>
                  </a:lnTo>
                  <a:lnTo>
                    <a:pt x="25024" y="32369"/>
                  </a:lnTo>
                  <a:lnTo>
                    <a:pt x="25363" y="33079"/>
                  </a:lnTo>
                  <a:lnTo>
                    <a:pt x="25701" y="33800"/>
                  </a:lnTo>
                  <a:lnTo>
                    <a:pt x="26045" y="34533"/>
                  </a:lnTo>
                  <a:lnTo>
                    <a:pt x="26383" y="35278"/>
                  </a:lnTo>
                  <a:lnTo>
                    <a:pt x="26722" y="36035"/>
                  </a:lnTo>
                  <a:lnTo>
                    <a:pt x="27060" y="36805"/>
                  </a:lnTo>
                  <a:lnTo>
                    <a:pt x="27398" y="37586"/>
                  </a:lnTo>
                  <a:lnTo>
                    <a:pt x="27742" y="38379"/>
                  </a:lnTo>
                  <a:lnTo>
                    <a:pt x="28081" y="39196"/>
                  </a:lnTo>
                  <a:lnTo>
                    <a:pt x="28419" y="40014"/>
                  </a:lnTo>
                  <a:lnTo>
                    <a:pt x="28757" y="40855"/>
                  </a:lnTo>
                  <a:lnTo>
                    <a:pt x="29095" y="41697"/>
                  </a:lnTo>
                  <a:lnTo>
                    <a:pt x="29427" y="42562"/>
                  </a:lnTo>
                  <a:lnTo>
                    <a:pt x="29765" y="43439"/>
                  </a:lnTo>
                  <a:lnTo>
                    <a:pt x="30103" y="44329"/>
                  </a:lnTo>
                  <a:lnTo>
                    <a:pt x="30441" y="45230"/>
                  </a:lnTo>
                  <a:lnTo>
                    <a:pt x="30773" y="46156"/>
                  </a:lnTo>
                  <a:lnTo>
                    <a:pt x="31105" y="47081"/>
                  </a:lnTo>
                  <a:lnTo>
                    <a:pt x="31443" y="48031"/>
                  </a:lnTo>
                  <a:lnTo>
                    <a:pt x="31775" y="48992"/>
                  </a:lnTo>
                  <a:lnTo>
                    <a:pt x="32107" y="49966"/>
                  </a:lnTo>
                  <a:lnTo>
                    <a:pt x="32438" y="50964"/>
                  </a:lnTo>
                  <a:lnTo>
                    <a:pt x="32764" y="51961"/>
                  </a:lnTo>
                  <a:lnTo>
                    <a:pt x="33095" y="52983"/>
                  </a:lnTo>
                  <a:lnTo>
                    <a:pt x="33421" y="54017"/>
                  </a:lnTo>
                  <a:lnTo>
                    <a:pt x="33746" y="55074"/>
                  </a:lnTo>
                  <a:lnTo>
                    <a:pt x="34072" y="56132"/>
                  </a:lnTo>
                  <a:lnTo>
                    <a:pt x="34397" y="57214"/>
                  </a:lnTo>
                  <a:lnTo>
                    <a:pt x="34722" y="58308"/>
                  </a:lnTo>
                  <a:lnTo>
                    <a:pt x="35041" y="59413"/>
                  </a:lnTo>
                  <a:lnTo>
                    <a:pt x="35360" y="60543"/>
                  </a:lnTo>
                  <a:lnTo>
                    <a:pt x="35679" y="61685"/>
                  </a:lnTo>
                  <a:lnTo>
                    <a:pt x="35999" y="62839"/>
                  </a:lnTo>
                  <a:lnTo>
                    <a:pt x="36318" y="64017"/>
                  </a:lnTo>
                  <a:lnTo>
                    <a:pt x="36630" y="65207"/>
                  </a:lnTo>
                  <a:lnTo>
                    <a:pt x="36943" y="66409"/>
                  </a:lnTo>
                  <a:lnTo>
                    <a:pt x="37249" y="67635"/>
                  </a:lnTo>
                  <a:lnTo>
                    <a:pt x="37562" y="68873"/>
                  </a:lnTo>
                  <a:lnTo>
                    <a:pt x="37868" y="70123"/>
                  </a:lnTo>
                  <a:lnTo>
                    <a:pt x="38174" y="71397"/>
                  </a:lnTo>
                  <a:lnTo>
                    <a:pt x="38474" y="72683"/>
                  </a:lnTo>
                  <a:lnTo>
                    <a:pt x="38780" y="73981"/>
                  </a:lnTo>
                  <a:lnTo>
                    <a:pt x="39080" y="75303"/>
                  </a:lnTo>
                  <a:lnTo>
                    <a:pt x="39374" y="76638"/>
                  </a:lnTo>
                  <a:lnTo>
                    <a:pt x="39667" y="77996"/>
                  </a:lnTo>
                  <a:lnTo>
                    <a:pt x="39961" y="79366"/>
                  </a:lnTo>
                  <a:lnTo>
                    <a:pt x="40254" y="80748"/>
                  </a:lnTo>
                  <a:lnTo>
                    <a:pt x="40541" y="82155"/>
                  </a:lnTo>
                  <a:lnTo>
                    <a:pt x="40828" y="83585"/>
                  </a:lnTo>
                  <a:lnTo>
                    <a:pt x="41115" y="85027"/>
                  </a:lnTo>
                  <a:lnTo>
                    <a:pt x="41396" y="86482"/>
                  </a:lnTo>
                  <a:lnTo>
                    <a:pt x="41671" y="87960"/>
                  </a:lnTo>
                  <a:lnTo>
                    <a:pt x="41951" y="89451"/>
                  </a:lnTo>
                  <a:lnTo>
                    <a:pt x="42226" y="90965"/>
                  </a:lnTo>
                  <a:lnTo>
                    <a:pt x="42494" y="92491"/>
                  </a:lnTo>
                  <a:lnTo>
                    <a:pt x="42762" y="94042"/>
                  </a:lnTo>
                  <a:lnTo>
                    <a:pt x="43030" y="95617"/>
                  </a:lnTo>
                  <a:lnTo>
                    <a:pt x="43291" y="97191"/>
                  </a:lnTo>
                  <a:lnTo>
                    <a:pt x="43553" y="98802"/>
                  </a:lnTo>
                  <a:lnTo>
                    <a:pt x="43808" y="100424"/>
                  </a:lnTo>
                  <a:lnTo>
                    <a:pt x="44063" y="102059"/>
                  </a:lnTo>
                  <a:lnTo>
                    <a:pt x="44318" y="103718"/>
                  </a:lnTo>
                  <a:lnTo>
                    <a:pt x="44567" y="105401"/>
                  </a:lnTo>
                  <a:lnTo>
                    <a:pt x="44810" y="107095"/>
                  </a:lnTo>
                  <a:lnTo>
                    <a:pt x="45052" y="108814"/>
                  </a:lnTo>
                  <a:lnTo>
                    <a:pt x="45295" y="110557"/>
                  </a:lnTo>
                  <a:lnTo>
                    <a:pt x="45531" y="112312"/>
                  </a:lnTo>
                  <a:lnTo>
                    <a:pt x="45760" y="114079"/>
                  </a:lnTo>
                  <a:lnTo>
                    <a:pt x="45990" y="115882"/>
                  </a:lnTo>
                  <a:lnTo>
                    <a:pt x="46213" y="117697"/>
                  </a:lnTo>
                  <a:lnTo>
                    <a:pt x="46437" y="119524"/>
                  </a:lnTo>
                  <a:lnTo>
                    <a:pt x="46660" y="121375"/>
                  </a:lnTo>
                  <a:lnTo>
                    <a:pt x="46871" y="123250"/>
                  </a:lnTo>
                  <a:lnTo>
                    <a:pt x="47087" y="125149"/>
                  </a:lnTo>
                  <a:lnTo>
                    <a:pt x="47292" y="127060"/>
                  </a:lnTo>
                  <a:lnTo>
                    <a:pt x="47496" y="128995"/>
                  </a:lnTo>
                  <a:lnTo>
                    <a:pt x="47700" y="130954"/>
                  </a:lnTo>
                  <a:lnTo>
                    <a:pt x="47891" y="132925"/>
                  </a:lnTo>
                  <a:lnTo>
                    <a:pt x="48089" y="134921"/>
                  </a:lnTo>
                  <a:lnTo>
                    <a:pt x="48274" y="136940"/>
                  </a:lnTo>
                  <a:lnTo>
                    <a:pt x="48459" y="138983"/>
                  </a:lnTo>
                  <a:lnTo>
                    <a:pt x="48644" y="141039"/>
                  </a:lnTo>
                  <a:lnTo>
                    <a:pt x="48823" y="143118"/>
                  </a:lnTo>
                  <a:lnTo>
                    <a:pt x="48995" y="145222"/>
                  </a:lnTo>
                  <a:lnTo>
                    <a:pt x="49161" y="147349"/>
                  </a:lnTo>
                  <a:lnTo>
                    <a:pt x="49327" y="149489"/>
                  </a:lnTo>
                  <a:lnTo>
                    <a:pt x="49486" y="151652"/>
                  </a:lnTo>
                  <a:lnTo>
                    <a:pt x="49640" y="153840"/>
                  </a:lnTo>
                  <a:lnTo>
                    <a:pt x="49793" y="156051"/>
                  </a:lnTo>
                  <a:lnTo>
                    <a:pt x="49939" y="158275"/>
                  </a:lnTo>
                  <a:lnTo>
                    <a:pt x="50086" y="160535"/>
                  </a:lnTo>
                  <a:lnTo>
                    <a:pt x="50220" y="162806"/>
                  </a:lnTo>
                  <a:lnTo>
                    <a:pt x="50354" y="165102"/>
                  </a:lnTo>
                  <a:lnTo>
                    <a:pt x="50482" y="167422"/>
                  </a:lnTo>
                  <a:lnTo>
                    <a:pt x="50609" y="169766"/>
                  </a:lnTo>
                  <a:lnTo>
                    <a:pt x="50731" y="172133"/>
                  </a:lnTo>
                  <a:lnTo>
                    <a:pt x="50845" y="174513"/>
                  </a:lnTo>
                  <a:lnTo>
                    <a:pt x="50954" y="176929"/>
                  </a:lnTo>
                  <a:lnTo>
                    <a:pt x="51056" y="179357"/>
                  </a:lnTo>
                  <a:lnTo>
                    <a:pt x="51158" y="181809"/>
                  </a:lnTo>
                  <a:lnTo>
                    <a:pt x="51254" y="184297"/>
                  </a:lnTo>
                  <a:lnTo>
                    <a:pt x="51343" y="186797"/>
                  </a:lnTo>
                  <a:lnTo>
                    <a:pt x="51426" y="189322"/>
                  </a:lnTo>
                  <a:lnTo>
                    <a:pt x="51509" y="191870"/>
                  </a:lnTo>
                  <a:lnTo>
                    <a:pt x="51586" y="194442"/>
                  </a:lnTo>
                  <a:lnTo>
                    <a:pt x="51656" y="197038"/>
                  </a:lnTo>
                  <a:lnTo>
                    <a:pt x="51720" y="199646"/>
                  </a:lnTo>
                  <a:lnTo>
                    <a:pt x="51777" y="202291"/>
                  </a:lnTo>
                  <a:lnTo>
                    <a:pt x="51828" y="204959"/>
                  </a:lnTo>
                  <a:lnTo>
                    <a:pt x="51879" y="207651"/>
                  </a:lnTo>
                  <a:lnTo>
                    <a:pt x="51917" y="210368"/>
                  </a:lnTo>
                  <a:lnTo>
                    <a:pt x="51956" y="213108"/>
                  </a:lnTo>
                  <a:lnTo>
                    <a:pt x="51987" y="215861"/>
                  </a:lnTo>
                  <a:lnTo>
                    <a:pt x="52013" y="218649"/>
                  </a:lnTo>
                  <a:lnTo>
                    <a:pt x="52032" y="221462"/>
                  </a:lnTo>
                  <a:lnTo>
                    <a:pt x="52045" y="224299"/>
                  </a:lnTo>
                  <a:lnTo>
                    <a:pt x="52058" y="227159"/>
                  </a:lnTo>
                  <a:lnTo>
                    <a:pt x="52058" y="230044"/>
                  </a:lnTo>
                  <a:lnTo>
                    <a:pt x="52058" y="232965"/>
                  </a:lnTo>
                  <a:lnTo>
                    <a:pt x="52045" y="235898"/>
                  </a:lnTo>
                  <a:lnTo>
                    <a:pt x="52032" y="238854"/>
                  </a:lnTo>
                  <a:lnTo>
                    <a:pt x="52007" y="241847"/>
                  </a:lnTo>
                  <a:lnTo>
                    <a:pt x="51981" y="244852"/>
                  </a:lnTo>
                  <a:lnTo>
                    <a:pt x="51949" y="247893"/>
                  </a:lnTo>
                  <a:lnTo>
                    <a:pt x="51905" y="250958"/>
                  </a:lnTo>
                  <a:lnTo>
                    <a:pt x="51860" y="254047"/>
                  </a:lnTo>
                  <a:lnTo>
                    <a:pt x="51809" y="257160"/>
                  </a:lnTo>
                  <a:lnTo>
                    <a:pt x="51751" y="260297"/>
                  </a:lnTo>
                  <a:lnTo>
                    <a:pt x="51681" y="263471"/>
                  </a:lnTo>
                  <a:lnTo>
                    <a:pt x="51611" y="266656"/>
                  </a:lnTo>
                  <a:lnTo>
                    <a:pt x="51534" y="269877"/>
                  </a:lnTo>
                  <a:lnTo>
                    <a:pt x="51452" y="273122"/>
                  </a:lnTo>
                  <a:lnTo>
                    <a:pt x="51356" y="276392"/>
                  </a:lnTo>
                  <a:lnTo>
                    <a:pt x="51260" y="279697"/>
                  </a:lnTo>
                  <a:lnTo>
                    <a:pt x="51152" y="283014"/>
                  </a:lnTo>
                  <a:lnTo>
                    <a:pt x="51043" y="286368"/>
                  </a:lnTo>
                  <a:lnTo>
                    <a:pt x="50922" y="289745"/>
                  </a:lnTo>
                  <a:lnTo>
                    <a:pt x="50801" y="293159"/>
                  </a:lnTo>
                  <a:lnTo>
                    <a:pt x="50667" y="296585"/>
                  </a:lnTo>
                  <a:lnTo>
                    <a:pt x="50526" y="300046"/>
                  </a:lnTo>
                  <a:lnTo>
                    <a:pt x="50380" y="303532"/>
                  </a:lnTo>
                  <a:lnTo>
                    <a:pt x="50227" y="307054"/>
                  </a:lnTo>
                  <a:lnTo>
                    <a:pt x="50067" y="310599"/>
                  </a:lnTo>
                  <a:lnTo>
                    <a:pt x="49901" y="314169"/>
                  </a:lnTo>
                  <a:lnTo>
                    <a:pt x="50922" y="314301"/>
                  </a:lnTo>
                  <a:lnTo>
                    <a:pt x="51930" y="314446"/>
                  </a:lnTo>
                  <a:lnTo>
                    <a:pt x="52919" y="314602"/>
                  </a:lnTo>
                  <a:lnTo>
                    <a:pt x="53889" y="314770"/>
                  </a:lnTo>
                  <a:lnTo>
                    <a:pt x="54833" y="314951"/>
                  </a:lnTo>
                  <a:lnTo>
                    <a:pt x="55758" y="315131"/>
                  </a:lnTo>
                  <a:lnTo>
                    <a:pt x="56664" y="315323"/>
                  </a:lnTo>
                  <a:lnTo>
                    <a:pt x="57538" y="315527"/>
                  </a:lnTo>
                  <a:lnTo>
                    <a:pt x="58393" y="315732"/>
                  </a:lnTo>
                  <a:lnTo>
                    <a:pt x="59223" y="315948"/>
                  </a:lnTo>
                  <a:lnTo>
                    <a:pt x="60027" y="316153"/>
                  </a:lnTo>
                  <a:lnTo>
                    <a:pt x="60799" y="316369"/>
                  </a:lnTo>
                  <a:lnTo>
                    <a:pt x="61545" y="316585"/>
                  </a:lnTo>
                  <a:lnTo>
                    <a:pt x="62266" y="316802"/>
                  </a:lnTo>
                  <a:lnTo>
                    <a:pt x="62949" y="317006"/>
                  </a:lnTo>
                  <a:lnTo>
                    <a:pt x="63606" y="317222"/>
                  </a:lnTo>
                  <a:lnTo>
                    <a:pt x="64818" y="317631"/>
                  </a:lnTo>
                  <a:lnTo>
                    <a:pt x="65897" y="318004"/>
                  </a:lnTo>
                  <a:lnTo>
                    <a:pt x="66828" y="318352"/>
                  </a:lnTo>
                  <a:lnTo>
                    <a:pt x="67606" y="318665"/>
                  </a:lnTo>
                  <a:lnTo>
                    <a:pt x="68225" y="318917"/>
                  </a:lnTo>
                  <a:lnTo>
                    <a:pt x="68678" y="319109"/>
                  </a:lnTo>
                  <a:lnTo>
                    <a:pt x="69048" y="319266"/>
                  </a:lnTo>
                  <a:lnTo>
                    <a:pt x="69233" y="316080"/>
                  </a:lnTo>
                  <a:lnTo>
                    <a:pt x="69412" y="312907"/>
                  </a:lnTo>
                  <a:lnTo>
                    <a:pt x="69584" y="309758"/>
                  </a:lnTo>
                  <a:lnTo>
                    <a:pt x="69750" y="306633"/>
                  </a:lnTo>
                  <a:lnTo>
                    <a:pt x="69916" y="303520"/>
                  </a:lnTo>
                  <a:lnTo>
                    <a:pt x="70069" y="300419"/>
                  </a:lnTo>
                  <a:lnTo>
                    <a:pt x="70222" y="297342"/>
                  </a:lnTo>
                  <a:lnTo>
                    <a:pt x="70369" y="294289"/>
                  </a:lnTo>
                  <a:lnTo>
                    <a:pt x="70509" y="291248"/>
                  </a:lnTo>
                  <a:lnTo>
                    <a:pt x="70650" y="288219"/>
                  </a:lnTo>
                  <a:lnTo>
                    <a:pt x="70777" y="285214"/>
                  </a:lnTo>
                  <a:lnTo>
                    <a:pt x="70905" y="282233"/>
                  </a:lnTo>
                  <a:lnTo>
                    <a:pt x="71026" y="279264"/>
                  </a:lnTo>
                  <a:lnTo>
                    <a:pt x="71141" y="276320"/>
                  </a:lnTo>
                  <a:lnTo>
                    <a:pt x="71250" y="273387"/>
                  </a:lnTo>
                  <a:lnTo>
                    <a:pt x="71358" y="270478"/>
                  </a:lnTo>
                  <a:lnTo>
                    <a:pt x="71460" y="267581"/>
                  </a:lnTo>
                  <a:lnTo>
                    <a:pt x="71549" y="264709"/>
                  </a:lnTo>
                  <a:lnTo>
                    <a:pt x="71645" y="261848"/>
                  </a:lnTo>
                  <a:lnTo>
                    <a:pt x="71728" y="259011"/>
                  </a:lnTo>
                  <a:lnTo>
                    <a:pt x="71811" y="256187"/>
                  </a:lnTo>
                  <a:lnTo>
                    <a:pt x="71881" y="253386"/>
                  </a:lnTo>
                  <a:lnTo>
                    <a:pt x="71951" y="250598"/>
                  </a:lnTo>
                  <a:lnTo>
                    <a:pt x="72022" y="247833"/>
                  </a:lnTo>
                  <a:lnTo>
                    <a:pt x="72079" y="245081"/>
                  </a:lnTo>
                  <a:lnTo>
                    <a:pt x="72136" y="242340"/>
                  </a:lnTo>
                  <a:lnTo>
                    <a:pt x="72187" y="239624"/>
                  </a:lnTo>
                  <a:lnTo>
                    <a:pt x="72232" y="236931"/>
                  </a:lnTo>
                  <a:lnTo>
                    <a:pt x="72270" y="234251"/>
                  </a:lnTo>
                  <a:lnTo>
                    <a:pt x="72309" y="231595"/>
                  </a:lnTo>
                  <a:lnTo>
                    <a:pt x="72341" y="228950"/>
                  </a:lnTo>
                  <a:lnTo>
                    <a:pt x="72366" y="226318"/>
                  </a:lnTo>
                  <a:lnTo>
                    <a:pt x="72392" y="223710"/>
                  </a:lnTo>
                  <a:lnTo>
                    <a:pt x="72411" y="221113"/>
                  </a:lnTo>
                  <a:lnTo>
                    <a:pt x="72424" y="218541"/>
                  </a:lnTo>
                  <a:lnTo>
                    <a:pt x="72430" y="215981"/>
                  </a:lnTo>
                  <a:lnTo>
                    <a:pt x="72430" y="213445"/>
                  </a:lnTo>
                  <a:lnTo>
                    <a:pt x="72430" y="210921"/>
                  </a:lnTo>
                  <a:lnTo>
                    <a:pt x="72424" y="208421"/>
                  </a:lnTo>
                  <a:lnTo>
                    <a:pt x="72417" y="205933"/>
                  </a:lnTo>
                  <a:lnTo>
                    <a:pt x="72398" y="203457"/>
                  </a:lnTo>
                  <a:lnTo>
                    <a:pt x="72379" y="201005"/>
                  </a:lnTo>
                  <a:lnTo>
                    <a:pt x="72360" y="198565"/>
                  </a:lnTo>
                  <a:lnTo>
                    <a:pt x="72328" y="196149"/>
                  </a:lnTo>
                  <a:lnTo>
                    <a:pt x="72296" y="193745"/>
                  </a:lnTo>
                  <a:lnTo>
                    <a:pt x="72258" y="191353"/>
                  </a:lnTo>
                  <a:lnTo>
                    <a:pt x="72219" y="188985"/>
                  </a:lnTo>
                  <a:lnTo>
                    <a:pt x="72168" y="186629"/>
                  </a:lnTo>
                  <a:lnTo>
                    <a:pt x="72117" y="184297"/>
                  </a:lnTo>
                  <a:lnTo>
                    <a:pt x="72066" y="181978"/>
                  </a:lnTo>
                  <a:lnTo>
                    <a:pt x="72009" y="179682"/>
                  </a:lnTo>
                  <a:lnTo>
                    <a:pt x="71945" y="177398"/>
                  </a:lnTo>
                  <a:lnTo>
                    <a:pt x="71875" y="175126"/>
                  </a:lnTo>
                  <a:lnTo>
                    <a:pt x="71805" y="172879"/>
                  </a:lnTo>
                  <a:lnTo>
                    <a:pt x="71728" y="170643"/>
                  </a:lnTo>
                  <a:lnTo>
                    <a:pt x="71645" y="168419"/>
                  </a:lnTo>
                  <a:lnTo>
                    <a:pt x="71562" y="166220"/>
                  </a:lnTo>
                  <a:lnTo>
                    <a:pt x="71473" y="164032"/>
                  </a:lnTo>
                  <a:lnTo>
                    <a:pt x="71377" y="161869"/>
                  </a:lnTo>
                  <a:lnTo>
                    <a:pt x="71281" y="159717"/>
                  </a:lnTo>
                  <a:lnTo>
                    <a:pt x="71179" y="157578"/>
                  </a:lnTo>
                  <a:lnTo>
                    <a:pt x="71077" y="155462"/>
                  </a:lnTo>
                  <a:lnTo>
                    <a:pt x="70969" y="153359"/>
                  </a:lnTo>
                  <a:lnTo>
                    <a:pt x="70854" y="151267"/>
                  </a:lnTo>
                  <a:lnTo>
                    <a:pt x="70733" y="149200"/>
                  </a:lnTo>
                  <a:lnTo>
                    <a:pt x="70612" y="147145"/>
                  </a:lnTo>
                  <a:lnTo>
                    <a:pt x="70490" y="145101"/>
                  </a:lnTo>
                  <a:lnTo>
                    <a:pt x="70356" y="143082"/>
                  </a:lnTo>
                  <a:lnTo>
                    <a:pt x="70229" y="141075"/>
                  </a:lnTo>
                  <a:lnTo>
                    <a:pt x="70088" y="139092"/>
                  </a:lnTo>
                  <a:lnTo>
                    <a:pt x="69948" y="137108"/>
                  </a:lnTo>
                  <a:lnTo>
                    <a:pt x="69801" y="135149"/>
                  </a:lnTo>
                  <a:lnTo>
                    <a:pt x="69654" y="133214"/>
                  </a:lnTo>
                  <a:lnTo>
                    <a:pt x="69501" y="131291"/>
                  </a:lnTo>
                  <a:lnTo>
                    <a:pt x="69342" y="129380"/>
                  </a:lnTo>
                  <a:lnTo>
                    <a:pt x="69182" y="127481"/>
                  </a:lnTo>
                  <a:lnTo>
                    <a:pt x="69023" y="125606"/>
                  </a:lnTo>
                  <a:lnTo>
                    <a:pt x="68851" y="123742"/>
                  </a:lnTo>
                  <a:lnTo>
                    <a:pt x="68678" y="121891"/>
                  </a:lnTo>
                  <a:lnTo>
                    <a:pt x="68506" y="120064"/>
                  </a:lnTo>
                  <a:lnTo>
                    <a:pt x="68327" y="118250"/>
                  </a:lnTo>
                  <a:lnTo>
                    <a:pt x="68142" y="116447"/>
                  </a:lnTo>
                  <a:lnTo>
                    <a:pt x="67957" y="114656"/>
                  </a:lnTo>
                  <a:lnTo>
                    <a:pt x="67766" y="112889"/>
                  </a:lnTo>
                  <a:lnTo>
                    <a:pt x="67575" y="111134"/>
                  </a:lnTo>
                  <a:lnTo>
                    <a:pt x="67377" y="109391"/>
                  </a:lnTo>
                  <a:lnTo>
                    <a:pt x="67179" y="107672"/>
                  </a:lnTo>
                  <a:lnTo>
                    <a:pt x="66975" y="105965"/>
                  </a:lnTo>
                  <a:lnTo>
                    <a:pt x="66764" y="104271"/>
                  </a:lnTo>
                  <a:lnTo>
                    <a:pt x="66554" y="102600"/>
                  </a:lnTo>
                  <a:lnTo>
                    <a:pt x="66337" y="100929"/>
                  </a:lnTo>
                  <a:lnTo>
                    <a:pt x="66120" y="99283"/>
                  </a:lnTo>
                  <a:lnTo>
                    <a:pt x="65897" y="97660"/>
                  </a:lnTo>
                  <a:lnTo>
                    <a:pt x="65673" y="96037"/>
                  </a:lnTo>
                  <a:lnTo>
                    <a:pt x="65443" y="94439"/>
                  </a:lnTo>
                  <a:lnTo>
                    <a:pt x="65214" y="92852"/>
                  </a:lnTo>
                  <a:lnTo>
                    <a:pt x="64978" y="91277"/>
                  </a:lnTo>
                  <a:lnTo>
                    <a:pt x="64742" y="89727"/>
                  </a:lnTo>
                  <a:lnTo>
                    <a:pt x="64499" y="88176"/>
                  </a:lnTo>
                  <a:lnTo>
                    <a:pt x="64257" y="86650"/>
                  </a:lnTo>
                  <a:lnTo>
                    <a:pt x="64008" y="85135"/>
                  </a:lnTo>
                  <a:lnTo>
                    <a:pt x="63753" y="83645"/>
                  </a:lnTo>
                  <a:lnTo>
                    <a:pt x="63504" y="82167"/>
                  </a:lnTo>
                  <a:lnTo>
                    <a:pt x="63242" y="80688"/>
                  </a:lnTo>
                  <a:lnTo>
                    <a:pt x="62981" y="79246"/>
                  </a:lnTo>
                  <a:lnTo>
                    <a:pt x="62719" y="77804"/>
                  </a:lnTo>
                  <a:lnTo>
                    <a:pt x="62451" y="76373"/>
                  </a:lnTo>
                  <a:lnTo>
                    <a:pt x="62183" y="74967"/>
                  </a:lnTo>
                  <a:lnTo>
                    <a:pt x="61909" y="73573"/>
                  </a:lnTo>
                  <a:lnTo>
                    <a:pt x="61634" y="72190"/>
                  </a:lnTo>
                  <a:lnTo>
                    <a:pt x="61354" y="70832"/>
                  </a:lnTo>
                  <a:lnTo>
                    <a:pt x="61073" y="69474"/>
                  </a:lnTo>
                  <a:lnTo>
                    <a:pt x="60786" y="68140"/>
                  </a:lnTo>
                  <a:lnTo>
                    <a:pt x="60499" y="66818"/>
                  </a:lnTo>
                  <a:lnTo>
                    <a:pt x="60205" y="65507"/>
                  </a:lnTo>
                  <a:lnTo>
                    <a:pt x="59912" y="64221"/>
                  </a:lnTo>
                  <a:lnTo>
                    <a:pt x="59612" y="62935"/>
                  </a:lnTo>
                  <a:lnTo>
                    <a:pt x="59312" y="61673"/>
                  </a:lnTo>
                  <a:lnTo>
                    <a:pt x="59012" y="60423"/>
                  </a:lnTo>
                  <a:lnTo>
                    <a:pt x="58706" y="59185"/>
                  </a:lnTo>
                  <a:lnTo>
                    <a:pt x="58400" y="57959"/>
                  </a:lnTo>
                  <a:lnTo>
                    <a:pt x="58087" y="56745"/>
                  </a:lnTo>
                  <a:lnTo>
                    <a:pt x="57774" y="55555"/>
                  </a:lnTo>
                  <a:lnTo>
                    <a:pt x="57455" y="54377"/>
                  </a:lnTo>
                  <a:lnTo>
                    <a:pt x="57136" y="53211"/>
                  </a:lnTo>
                  <a:lnTo>
                    <a:pt x="56811" y="52057"/>
                  </a:lnTo>
                  <a:lnTo>
                    <a:pt x="56486" y="50916"/>
                  </a:lnTo>
                  <a:lnTo>
                    <a:pt x="56160" y="49786"/>
                  </a:lnTo>
                  <a:lnTo>
                    <a:pt x="55828" y="48680"/>
                  </a:lnTo>
                  <a:lnTo>
                    <a:pt x="55497" y="47574"/>
                  </a:lnTo>
                  <a:lnTo>
                    <a:pt x="55165" y="46492"/>
                  </a:lnTo>
                  <a:lnTo>
                    <a:pt x="54827" y="45423"/>
                  </a:lnTo>
                  <a:lnTo>
                    <a:pt x="54482" y="44365"/>
                  </a:lnTo>
                  <a:lnTo>
                    <a:pt x="54138" y="43319"/>
                  </a:lnTo>
                  <a:lnTo>
                    <a:pt x="53793" y="42286"/>
                  </a:lnTo>
                  <a:lnTo>
                    <a:pt x="53449" y="41276"/>
                  </a:lnTo>
                  <a:lnTo>
                    <a:pt x="53098" y="40266"/>
                  </a:lnTo>
                  <a:lnTo>
                    <a:pt x="52747" y="39281"/>
                  </a:lnTo>
                  <a:lnTo>
                    <a:pt x="52389" y="38307"/>
                  </a:lnTo>
                  <a:lnTo>
                    <a:pt x="52032" y="37345"/>
                  </a:lnTo>
                  <a:lnTo>
                    <a:pt x="51668" y="36384"/>
                  </a:lnTo>
                  <a:lnTo>
                    <a:pt x="51305" y="35458"/>
                  </a:lnTo>
                  <a:lnTo>
                    <a:pt x="50941" y="34533"/>
                  </a:lnTo>
                  <a:lnTo>
                    <a:pt x="50577" y="33619"/>
                  </a:lnTo>
                  <a:lnTo>
                    <a:pt x="50207" y="32718"/>
                  </a:lnTo>
                  <a:lnTo>
                    <a:pt x="49837" y="31840"/>
                  </a:lnTo>
                  <a:lnTo>
                    <a:pt x="49461" y="30963"/>
                  </a:lnTo>
                  <a:lnTo>
                    <a:pt x="49084" y="30110"/>
                  </a:lnTo>
                  <a:lnTo>
                    <a:pt x="48708" y="29268"/>
                  </a:lnTo>
                  <a:lnTo>
                    <a:pt x="48325" y="28427"/>
                  </a:lnTo>
                  <a:lnTo>
                    <a:pt x="47942" y="27610"/>
                  </a:lnTo>
                  <a:lnTo>
                    <a:pt x="47560" y="26804"/>
                  </a:lnTo>
                  <a:lnTo>
                    <a:pt x="47170" y="26011"/>
                  </a:lnTo>
                  <a:lnTo>
                    <a:pt x="46781" y="25230"/>
                  </a:lnTo>
                  <a:lnTo>
                    <a:pt x="46392" y="24460"/>
                  </a:lnTo>
                  <a:lnTo>
                    <a:pt x="45996" y="23703"/>
                  </a:lnTo>
                  <a:lnTo>
                    <a:pt x="45601" y="22970"/>
                  </a:lnTo>
                  <a:lnTo>
                    <a:pt x="45205" y="22237"/>
                  </a:lnTo>
                  <a:lnTo>
                    <a:pt x="44803" y="21516"/>
                  </a:lnTo>
                  <a:lnTo>
                    <a:pt x="44401" y="20806"/>
                  </a:lnTo>
                  <a:lnTo>
                    <a:pt x="43999" y="20121"/>
                  </a:lnTo>
                  <a:lnTo>
                    <a:pt x="43597" y="19436"/>
                  </a:lnTo>
                  <a:lnTo>
                    <a:pt x="43189" y="18775"/>
                  </a:lnTo>
                  <a:lnTo>
                    <a:pt x="42781" y="18114"/>
                  </a:lnTo>
                  <a:lnTo>
                    <a:pt x="42366" y="17477"/>
                  </a:lnTo>
                  <a:lnTo>
                    <a:pt x="41958" y="16840"/>
                  </a:lnTo>
                  <a:lnTo>
                    <a:pt x="41543" y="16227"/>
                  </a:lnTo>
                  <a:lnTo>
                    <a:pt x="41122" y="15614"/>
                  </a:lnTo>
                  <a:lnTo>
                    <a:pt x="40707" y="15025"/>
                  </a:lnTo>
                  <a:lnTo>
                    <a:pt x="40286" y="14448"/>
                  </a:lnTo>
                  <a:lnTo>
                    <a:pt x="39865" y="13871"/>
                  </a:lnTo>
                  <a:lnTo>
                    <a:pt x="39444" y="13318"/>
                  </a:lnTo>
                  <a:lnTo>
                    <a:pt x="39016" y="12777"/>
                  </a:lnTo>
                  <a:lnTo>
                    <a:pt x="38589" y="12236"/>
                  </a:lnTo>
                  <a:lnTo>
                    <a:pt x="38161" y="11720"/>
                  </a:lnTo>
                  <a:lnTo>
                    <a:pt x="37734" y="11203"/>
                  </a:lnTo>
                  <a:lnTo>
                    <a:pt x="37300" y="10710"/>
                  </a:lnTo>
                  <a:lnTo>
                    <a:pt x="36866" y="10229"/>
                  </a:lnTo>
                  <a:lnTo>
                    <a:pt x="36432" y="9748"/>
                  </a:lnTo>
                  <a:lnTo>
                    <a:pt x="35999" y="9292"/>
                  </a:lnTo>
                  <a:lnTo>
                    <a:pt x="35558" y="8835"/>
                  </a:lnTo>
                  <a:lnTo>
                    <a:pt x="35118" y="8402"/>
                  </a:lnTo>
                  <a:lnTo>
                    <a:pt x="34678" y="7970"/>
                  </a:lnTo>
                  <a:lnTo>
                    <a:pt x="34238" y="7561"/>
                  </a:lnTo>
                  <a:lnTo>
                    <a:pt x="33791" y="7152"/>
                  </a:lnTo>
                  <a:lnTo>
                    <a:pt x="33351" y="6768"/>
                  </a:lnTo>
                  <a:lnTo>
                    <a:pt x="32904" y="6383"/>
                  </a:lnTo>
                  <a:lnTo>
                    <a:pt x="32457" y="6010"/>
                  </a:lnTo>
                  <a:lnTo>
                    <a:pt x="32004" y="5650"/>
                  </a:lnTo>
                  <a:lnTo>
                    <a:pt x="31558" y="5313"/>
                  </a:lnTo>
                  <a:lnTo>
                    <a:pt x="31105" y="4977"/>
                  </a:lnTo>
                  <a:lnTo>
                    <a:pt x="30652" y="4652"/>
                  </a:lnTo>
                  <a:lnTo>
                    <a:pt x="30199" y="4340"/>
                  </a:lnTo>
                  <a:lnTo>
                    <a:pt x="29739" y="4039"/>
                  </a:lnTo>
                  <a:lnTo>
                    <a:pt x="29286" y="3751"/>
                  </a:lnTo>
                  <a:lnTo>
                    <a:pt x="28827" y="3462"/>
                  </a:lnTo>
                  <a:lnTo>
                    <a:pt x="28368" y="3198"/>
                  </a:lnTo>
                  <a:lnTo>
                    <a:pt x="27908" y="2945"/>
                  </a:lnTo>
                  <a:lnTo>
                    <a:pt x="27449" y="2693"/>
                  </a:lnTo>
                  <a:lnTo>
                    <a:pt x="26983" y="2465"/>
                  </a:lnTo>
                  <a:lnTo>
                    <a:pt x="26517" y="2236"/>
                  </a:lnTo>
                  <a:lnTo>
                    <a:pt x="26058" y="2020"/>
                  </a:lnTo>
                  <a:lnTo>
                    <a:pt x="25592" y="1828"/>
                  </a:lnTo>
                  <a:lnTo>
                    <a:pt x="25127" y="1635"/>
                  </a:lnTo>
                  <a:lnTo>
                    <a:pt x="24654" y="1455"/>
                  </a:lnTo>
                  <a:lnTo>
                    <a:pt x="24189" y="1287"/>
                  </a:lnTo>
                  <a:lnTo>
                    <a:pt x="23716" y="1118"/>
                  </a:lnTo>
                  <a:lnTo>
                    <a:pt x="23251" y="974"/>
                  </a:lnTo>
                  <a:lnTo>
                    <a:pt x="22779" y="842"/>
                  </a:lnTo>
                  <a:lnTo>
                    <a:pt x="22306" y="710"/>
                  </a:lnTo>
                  <a:lnTo>
                    <a:pt x="21834" y="589"/>
                  </a:lnTo>
                  <a:lnTo>
                    <a:pt x="21356" y="493"/>
                  </a:lnTo>
                  <a:lnTo>
                    <a:pt x="20884" y="397"/>
                  </a:lnTo>
                  <a:lnTo>
                    <a:pt x="20405" y="313"/>
                  </a:lnTo>
                  <a:lnTo>
                    <a:pt x="19933" y="229"/>
                  </a:lnTo>
                  <a:lnTo>
                    <a:pt x="19454" y="169"/>
                  </a:lnTo>
                  <a:lnTo>
                    <a:pt x="18976" y="121"/>
                  </a:lnTo>
                  <a:lnTo>
                    <a:pt x="18497" y="73"/>
                  </a:lnTo>
                  <a:lnTo>
                    <a:pt x="18019" y="37"/>
                  </a:lnTo>
                  <a:lnTo>
                    <a:pt x="17540" y="13"/>
                  </a:lnTo>
                  <a:lnTo>
                    <a:pt x="170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4"/>
            <p:cNvSpPr/>
            <p:nvPr/>
          </p:nvSpPr>
          <p:spPr>
            <a:xfrm>
              <a:off x="-233925" y="-12835625"/>
              <a:ext cx="1810750" cy="7981650"/>
            </a:xfrm>
            <a:custGeom>
              <a:avLst/>
              <a:gdLst/>
              <a:ahLst/>
              <a:cxnLst/>
              <a:rect l="l" t="t" r="r" b="b"/>
              <a:pathLst>
                <a:path w="72430" h="319266" fill="none" extrusionOk="0">
                  <a:moveTo>
                    <a:pt x="69048" y="319266"/>
                  </a:moveTo>
                  <a:lnTo>
                    <a:pt x="69048" y="319266"/>
                  </a:lnTo>
                  <a:lnTo>
                    <a:pt x="68678" y="319109"/>
                  </a:lnTo>
                  <a:lnTo>
                    <a:pt x="68225" y="318917"/>
                  </a:lnTo>
                  <a:lnTo>
                    <a:pt x="67606" y="318665"/>
                  </a:lnTo>
                  <a:lnTo>
                    <a:pt x="66828" y="318352"/>
                  </a:lnTo>
                  <a:lnTo>
                    <a:pt x="65897" y="318004"/>
                  </a:lnTo>
                  <a:lnTo>
                    <a:pt x="64818" y="317631"/>
                  </a:lnTo>
                  <a:lnTo>
                    <a:pt x="63606" y="317222"/>
                  </a:lnTo>
                  <a:lnTo>
                    <a:pt x="62949" y="317006"/>
                  </a:lnTo>
                  <a:lnTo>
                    <a:pt x="62266" y="316802"/>
                  </a:lnTo>
                  <a:lnTo>
                    <a:pt x="61545" y="316585"/>
                  </a:lnTo>
                  <a:lnTo>
                    <a:pt x="60799" y="316369"/>
                  </a:lnTo>
                  <a:lnTo>
                    <a:pt x="60027" y="316153"/>
                  </a:lnTo>
                  <a:lnTo>
                    <a:pt x="59223" y="315948"/>
                  </a:lnTo>
                  <a:lnTo>
                    <a:pt x="58393" y="315732"/>
                  </a:lnTo>
                  <a:lnTo>
                    <a:pt x="57538" y="315527"/>
                  </a:lnTo>
                  <a:lnTo>
                    <a:pt x="56664" y="315323"/>
                  </a:lnTo>
                  <a:lnTo>
                    <a:pt x="55758" y="315131"/>
                  </a:lnTo>
                  <a:lnTo>
                    <a:pt x="54833" y="314951"/>
                  </a:lnTo>
                  <a:lnTo>
                    <a:pt x="53889" y="314770"/>
                  </a:lnTo>
                  <a:lnTo>
                    <a:pt x="52919" y="314602"/>
                  </a:lnTo>
                  <a:lnTo>
                    <a:pt x="51930" y="314446"/>
                  </a:lnTo>
                  <a:lnTo>
                    <a:pt x="50922" y="314301"/>
                  </a:lnTo>
                  <a:lnTo>
                    <a:pt x="49901" y="314169"/>
                  </a:lnTo>
                  <a:lnTo>
                    <a:pt x="49901" y="314169"/>
                  </a:lnTo>
                  <a:lnTo>
                    <a:pt x="50067" y="310599"/>
                  </a:lnTo>
                  <a:lnTo>
                    <a:pt x="50227" y="307054"/>
                  </a:lnTo>
                  <a:lnTo>
                    <a:pt x="50380" y="303532"/>
                  </a:lnTo>
                  <a:lnTo>
                    <a:pt x="50526" y="300046"/>
                  </a:lnTo>
                  <a:lnTo>
                    <a:pt x="50667" y="296585"/>
                  </a:lnTo>
                  <a:lnTo>
                    <a:pt x="50801" y="293159"/>
                  </a:lnTo>
                  <a:lnTo>
                    <a:pt x="50922" y="289745"/>
                  </a:lnTo>
                  <a:lnTo>
                    <a:pt x="51043" y="286368"/>
                  </a:lnTo>
                  <a:lnTo>
                    <a:pt x="51152" y="283014"/>
                  </a:lnTo>
                  <a:lnTo>
                    <a:pt x="51260" y="279697"/>
                  </a:lnTo>
                  <a:lnTo>
                    <a:pt x="51356" y="276392"/>
                  </a:lnTo>
                  <a:lnTo>
                    <a:pt x="51452" y="273122"/>
                  </a:lnTo>
                  <a:lnTo>
                    <a:pt x="51534" y="269877"/>
                  </a:lnTo>
                  <a:lnTo>
                    <a:pt x="51611" y="266656"/>
                  </a:lnTo>
                  <a:lnTo>
                    <a:pt x="51681" y="263471"/>
                  </a:lnTo>
                  <a:lnTo>
                    <a:pt x="51751" y="260297"/>
                  </a:lnTo>
                  <a:lnTo>
                    <a:pt x="51809" y="257160"/>
                  </a:lnTo>
                  <a:lnTo>
                    <a:pt x="51860" y="254047"/>
                  </a:lnTo>
                  <a:lnTo>
                    <a:pt x="51905" y="250958"/>
                  </a:lnTo>
                  <a:lnTo>
                    <a:pt x="51949" y="247893"/>
                  </a:lnTo>
                  <a:lnTo>
                    <a:pt x="51981" y="244852"/>
                  </a:lnTo>
                  <a:lnTo>
                    <a:pt x="52007" y="241847"/>
                  </a:lnTo>
                  <a:lnTo>
                    <a:pt x="52032" y="238854"/>
                  </a:lnTo>
                  <a:lnTo>
                    <a:pt x="52045" y="235898"/>
                  </a:lnTo>
                  <a:lnTo>
                    <a:pt x="52058" y="232965"/>
                  </a:lnTo>
                  <a:lnTo>
                    <a:pt x="52058" y="230044"/>
                  </a:lnTo>
                  <a:lnTo>
                    <a:pt x="52058" y="227159"/>
                  </a:lnTo>
                  <a:lnTo>
                    <a:pt x="52045" y="224299"/>
                  </a:lnTo>
                  <a:lnTo>
                    <a:pt x="52032" y="221462"/>
                  </a:lnTo>
                  <a:lnTo>
                    <a:pt x="52013" y="218649"/>
                  </a:lnTo>
                  <a:lnTo>
                    <a:pt x="51987" y="215861"/>
                  </a:lnTo>
                  <a:lnTo>
                    <a:pt x="51956" y="213108"/>
                  </a:lnTo>
                  <a:lnTo>
                    <a:pt x="51917" y="210368"/>
                  </a:lnTo>
                  <a:lnTo>
                    <a:pt x="51879" y="207651"/>
                  </a:lnTo>
                  <a:lnTo>
                    <a:pt x="51828" y="204959"/>
                  </a:lnTo>
                  <a:lnTo>
                    <a:pt x="51777" y="202291"/>
                  </a:lnTo>
                  <a:lnTo>
                    <a:pt x="51720" y="199646"/>
                  </a:lnTo>
                  <a:lnTo>
                    <a:pt x="51656" y="197038"/>
                  </a:lnTo>
                  <a:lnTo>
                    <a:pt x="51586" y="194442"/>
                  </a:lnTo>
                  <a:lnTo>
                    <a:pt x="51509" y="191870"/>
                  </a:lnTo>
                  <a:lnTo>
                    <a:pt x="51426" y="189322"/>
                  </a:lnTo>
                  <a:lnTo>
                    <a:pt x="51343" y="186797"/>
                  </a:lnTo>
                  <a:lnTo>
                    <a:pt x="51254" y="184297"/>
                  </a:lnTo>
                  <a:lnTo>
                    <a:pt x="51158" y="181809"/>
                  </a:lnTo>
                  <a:lnTo>
                    <a:pt x="51056" y="179357"/>
                  </a:lnTo>
                  <a:lnTo>
                    <a:pt x="50954" y="176929"/>
                  </a:lnTo>
                  <a:lnTo>
                    <a:pt x="50845" y="174513"/>
                  </a:lnTo>
                  <a:lnTo>
                    <a:pt x="50731" y="172133"/>
                  </a:lnTo>
                  <a:lnTo>
                    <a:pt x="50609" y="169766"/>
                  </a:lnTo>
                  <a:lnTo>
                    <a:pt x="50482" y="167422"/>
                  </a:lnTo>
                  <a:lnTo>
                    <a:pt x="50354" y="165102"/>
                  </a:lnTo>
                  <a:lnTo>
                    <a:pt x="50220" y="162806"/>
                  </a:lnTo>
                  <a:lnTo>
                    <a:pt x="50086" y="160535"/>
                  </a:lnTo>
                  <a:lnTo>
                    <a:pt x="49939" y="158275"/>
                  </a:lnTo>
                  <a:lnTo>
                    <a:pt x="49793" y="156051"/>
                  </a:lnTo>
                  <a:lnTo>
                    <a:pt x="49640" y="153840"/>
                  </a:lnTo>
                  <a:lnTo>
                    <a:pt x="49486" y="151652"/>
                  </a:lnTo>
                  <a:lnTo>
                    <a:pt x="49327" y="149489"/>
                  </a:lnTo>
                  <a:lnTo>
                    <a:pt x="49161" y="147349"/>
                  </a:lnTo>
                  <a:lnTo>
                    <a:pt x="48995" y="145222"/>
                  </a:lnTo>
                  <a:lnTo>
                    <a:pt x="48823" y="143118"/>
                  </a:lnTo>
                  <a:lnTo>
                    <a:pt x="48644" y="141039"/>
                  </a:lnTo>
                  <a:lnTo>
                    <a:pt x="48459" y="138983"/>
                  </a:lnTo>
                  <a:lnTo>
                    <a:pt x="48274" y="136940"/>
                  </a:lnTo>
                  <a:lnTo>
                    <a:pt x="48089" y="134921"/>
                  </a:lnTo>
                  <a:lnTo>
                    <a:pt x="47891" y="132925"/>
                  </a:lnTo>
                  <a:lnTo>
                    <a:pt x="47700" y="130954"/>
                  </a:lnTo>
                  <a:lnTo>
                    <a:pt x="47496" y="128995"/>
                  </a:lnTo>
                  <a:lnTo>
                    <a:pt x="47292" y="127060"/>
                  </a:lnTo>
                  <a:lnTo>
                    <a:pt x="47087" y="125149"/>
                  </a:lnTo>
                  <a:lnTo>
                    <a:pt x="46871" y="123250"/>
                  </a:lnTo>
                  <a:lnTo>
                    <a:pt x="46660" y="121375"/>
                  </a:lnTo>
                  <a:lnTo>
                    <a:pt x="46437" y="119524"/>
                  </a:lnTo>
                  <a:lnTo>
                    <a:pt x="46213" y="117697"/>
                  </a:lnTo>
                  <a:lnTo>
                    <a:pt x="45990" y="115882"/>
                  </a:lnTo>
                  <a:lnTo>
                    <a:pt x="45760" y="114079"/>
                  </a:lnTo>
                  <a:lnTo>
                    <a:pt x="45531" y="112312"/>
                  </a:lnTo>
                  <a:lnTo>
                    <a:pt x="45295" y="110557"/>
                  </a:lnTo>
                  <a:lnTo>
                    <a:pt x="45052" y="108814"/>
                  </a:lnTo>
                  <a:lnTo>
                    <a:pt x="44810" y="107095"/>
                  </a:lnTo>
                  <a:lnTo>
                    <a:pt x="44567" y="105401"/>
                  </a:lnTo>
                  <a:lnTo>
                    <a:pt x="44318" y="103718"/>
                  </a:lnTo>
                  <a:lnTo>
                    <a:pt x="44063" y="102059"/>
                  </a:lnTo>
                  <a:lnTo>
                    <a:pt x="43808" y="100424"/>
                  </a:lnTo>
                  <a:lnTo>
                    <a:pt x="43553" y="98802"/>
                  </a:lnTo>
                  <a:lnTo>
                    <a:pt x="43291" y="97191"/>
                  </a:lnTo>
                  <a:lnTo>
                    <a:pt x="43030" y="95617"/>
                  </a:lnTo>
                  <a:lnTo>
                    <a:pt x="42762" y="94042"/>
                  </a:lnTo>
                  <a:lnTo>
                    <a:pt x="42494" y="92491"/>
                  </a:lnTo>
                  <a:lnTo>
                    <a:pt x="42226" y="90965"/>
                  </a:lnTo>
                  <a:lnTo>
                    <a:pt x="41951" y="89451"/>
                  </a:lnTo>
                  <a:lnTo>
                    <a:pt x="41671" y="87960"/>
                  </a:lnTo>
                  <a:lnTo>
                    <a:pt x="41396" y="86482"/>
                  </a:lnTo>
                  <a:lnTo>
                    <a:pt x="41115" y="85027"/>
                  </a:lnTo>
                  <a:lnTo>
                    <a:pt x="40828" y="83585"/>
                  </a:lnTo>
                  <a:lnTo>
                    <a:pt x="40541" y="82155"/>
                  </a:lnTo>
                  <a:lnTo>
                    <a:pt x="40254" y="80748"/>
                  </a:lnTo>
                  <a:lnTo>
                    <a:pt x="39961" y="79366"/>
                  </a:lnTo>
                  <a:lnTo>
                    <a:pt x="39667" y="77996"/>
                  </a:lnTo>
                  <a:lnTo>
                    <a:pt x="39374" y="76638"/>
                  </a:lnTo>
                  <a:lnTo>
                    <a:pt x="39080" y="75303"/>
                  </a:lnTo>
                  <a:lnTo>
                    <a:pt x="38780" y="73981"/>
                  </a:lnTo>
                  <a:lnTo>
                    <a:pt x="38474" y="72683"/>
                  </a:lnTo>
                  <a:lnTo>
                    <a:pt x="38174" y="71397"/>
                  </a:lnTo>
                  <a:lnTo>
                    <a:pt x="37868" y="70123"/>
                  </a:lnTo>
                  <a:lnTo>
                    <a:pt x="37562" y="68873"/>
                  </a:lnTo>
                  <a:lnTo>
                    <a:pt x="37249" y="67635"/>
                  </a:lnTo>
                  <a:lnTo>
                    <a:pt x="36943" y="66409"/>
                  </a:lnTo>
                  <a:lnTo>
                    <a:pt x="36630" y="65207"/>
                  </a:lnTo>
                  <a:lnTo>
                    <a:pt x="36318" y="64017"/>
                  </a:lnTo>
                  <a:lnTo>
                    <a:pt x="35999" y="62839"/>
                  </a:lnTo>
                  <a:lnTo>
                    <a:pt x="35679" y="61685"/>
                  </a:lnTo>
                  <a:lnTo>
                    <a:pt x="35360" y="60543"/>
                  </a:lnTo>
                  <a:lnTo>
                    <a:pt x="35041" y="59413"/>
                  </a:lnTo>
                  <a:lnTo>
                    <a:pt x="34722" y="58308"/>
                  </a:lnTo>
                  <a:lnTo>
                    <a:pt x="34397" y="57214"/>
                  </a:lnTo>
                  <a:lnTo>
                    <a:pt x="34072" y="56132"/>
                  </a:lnTo>
                  <a:lnTo>
                    <a:pt x="33746" y="55074"/>
                  </a:lnTo>
                  <a:lnTo>
                    <a:pt x="33421" y="54017"/>
                  </a:lnTo>
                  <a:lnTo>
                    <a:pt x="33095" y="52983"/>
                  </a:lnTo>
                  <a:lnTo>
                    <a:pt x="32764" y="51961"/>
                  </a:lnTo>
                  <a:lnTo>
                    <a:pt x="32438" y="50964"/>
                  </a:lnTo>
                  <a:lnTo>
                    <a:pt x="32107" y="49966"/>
                  </a:lnTo>
                  <a:lnTo>
                    <a:pt x="31775" y="48992"/>
                  </a:lnTo>
                  <a:lnTo>
                    <a:pt x="31443" y="48031"/>
                  </a:lnTo>
                  <a:lnTo>
                    <a:pt x="31105" y="47081"/>
                  </a:lnTo>
                  <a:lnTo>
                    <a:pt x="30773" y="46156"/>
                  </a:lnTo>
                  <a:lnTo>
                    <a:pt x="30441" y="45230"/>
                  </a:lnTo>
                  <a:lnTo>
                    <a:pt x="30103" y="44329"/>
                  </a:lnTo>
                  <a:lnTo>
                    <a:pt x="29765" y="43439"/>
                  </a:lnTo>
                  <a:lnTo>
                    <a:pt x="29427" y="42562"/>
                  </a:lnTo>
                  <a:lnTo>
                    <a:pt x="29095" y="41697"/>
                  </a:lnTo>
                  <a:lnTo>
                    <a:pt x="28757" y="40855"/>
                  </a:lnTo>
                  <a:lnTo>
                    <a:pt x="28419" y="40014"/>
                  </a:lnTo>
                  <a:lnTo>
                    <a:pt x="28081" y="39196"/>
                  </a:lnTo>
                  <a:lnTo>
                    <a:pt x="27742" y="38379"/>
                  </a:lnTo>
                  <a:lnTo>
                    <a:pt x="27398" y="37586"/>
                  </a:lnTo>
                  <a:lnTo>
                    <a:pt x="27060" y="36805"/>
                  </a:lnTo>
                  <a:lnTo>
                    <a:pt x="26722" y="36035"/>
                  </a:lnTo>
                  <a:lnTo>
                    <a:pt x="26383" y="35278"/>
                  </a:lnTo>
                  <a:lnTo>
                    <a:pt x="26045" y="34533"/>
                  </a:lnTo>
                  <a:lnTo>
                    <a:pt x="25701" y="33800"/>
                  </a:lnTo>
                  <a:lnTo>
                    <a:pt x="25363" y="33079"/>
                  </a:lnTo>
                  <a:lnTo>
                    <a:pt x="25024" y="32369"/>
                  </a:lnTo>
                  <a:lnTo>
                    <a:pt x="24686" y="31672"/>
                  </a:lnTo>
                  <a:lnTo>
                    <a:pt x="24348" y="30987"/>
                  </a:lnTo>
                  <a:lnTo>
                    <a:pt x="24004" y="30314"/>
                  </a:lnTo>
                  <a:lnTo>
                    <a:pt x="23665" y="29665"/>
                  </a:lnTo>
                  <a:lnTo>
                    <a:pt x="23327" y="29016"/>
                  </a:lnTo>
                  <a:lnTo>
                    <a:pt x="22989" y="28379"/>
                  </a:lnTo>
                  <a:lnTo>
                    <a:pt x="22657" y="27754"/>
                  </a:lnTo>
                  <a:lnTo>
                    <a:pt x="22319" y="27141"/>
                  </a:lnTo>
                  <a:lnTo>
                    <a:pt x="21981" y="26540"/>
                  </a:lnTo>
                  <a:lnTo>
                    <a:pt x="21649" y="25951"/>
                  </a:lnTo>
                  <a:lnTo>
                    <a:pt x="21311" y="25374"/>
                  </a:lnTo>
                  <a:lnTo>
                    <a:pt x="20979" y="24809"/>
                  </a:lnTo>
                  <a:lnTo>
                    <a:pt x="20309" y="23703"/>
                  </a:lnTo>
                  <a:lnTo>
                    <a:pt x="19646" y="22645"/>
                  </a:lnTo>
                  <a:lnTo>
                    <a:pt x="18989" y="21624"/>
                  </a:lnTo>
                  <a:lnTo>
                    <a:pt x="18338" y="20650"/>
                  </a:lnTo>
                  <a:lnTo>
                    <a:pt x="17687" y="19725"/>
                  </a:lnTo>
                  <a:lnTo>
                    <a:pt x="17043" y="18823"/>
                  </a:lnTo>
                  <a:lnTo>
                    <a:pt x="16405" y="17970"/>
                  </a:lnTo>
                  <a:lnTo>
                    <a:pt x="15767" y="17153"/>
                  </a:lnTo>
                  <a:lnTo>
                    <a:pt x="15141" y="16371"/>
                  </a:lnTo>
                  <a:lnTo>
                    <a:pt x="14522" y="15626"/>
                  </a:lnTo>
                  <a:lnTo>
                    <a:pt x="13910" y="14917"/>
                  </a:lnTo>
                  <a:lnTo>
                    <a:pt x="13304" y="14244"/>
                  </a:lnTo>
                  <a:lnTo>
                    <a:pt x="12710" y="13595"/>
                  </a:lnTo>
                  <a:lnTo>
                    <a:pt x="12117" y="12994"/>
                  </a:lnTo>
                  <a:lnTo>
                    <a:pt x="11537" y="12417"/>
                  </a:lnTo>
                  <a:lnTo>
                    <a:pt x="10969" y="11876"/>
                  </a:lnTo>
                  <a:lnTo>
                    <a:pt x="10407" y="11359"/>
                  </a:lnTo>
                  <a:lnTo>
                    <a:pt x="9859" y="10866"/>
                  </a:lnTo>
                  <a:lnTo>
                    <a:pt x="9316" y="10410"/>
                  </a:lnTo>
                  <a:lnTo>
                    <a:pt x="8787" y="9977"/>
                  </a:lnTo>
                  <a:lnTo>
                    <a:pt x="8270" y="9580"/>
                  </a:lnTo>
                  <a:lnTo>
                    <a:pt x="7759" y="9208"/>
                  </a:lnTo>
                  <a:lnTo>
                    <a:pt x="7268" y="8847"/>
                  </a:lnTo>
                  <a:lnTo>
                    <a:pt x="6783" y="8522"/>
                  </a:lnTo>
                  <a:lnTo>
                    <a:pt x="6317" y="8222"/>
                  </a:lnTo>
                  <a:lnTo>
                    <a:pt x="5858" y="7933"/>
                  </a:lnTo>
                  <a:lnTo>
                    <a:pt x="5418" y="7681"/>
                  </a:lnTo>
                  <a:lnTo>
                    <a:pt x="4990" y="7441"/>
                  </a:lnTo>
                  <a:lnTo>
                    <a:pt x="4576" y="7212"/>
                  </a:lnTo>
                  <a:lnTo>
                    <a:pt x="4180" y="7020"/>
                  </a:lnTo>
                  <a:lnTo>
                    <a:pt x="3797" y="6828"/>
                  </a:lnTo>
                  <a:lnTo>
                    <a:pt x="3434" y="6671"/>
                  </a:lnTo>
                  <a:lnTo>
                    <a:pt x="3083" y="6515"/>
                  </a:lnTo>
                  <a:lnTo>
                    <a:pt x="2744" y="6383"/>
                  </a:lnTo>
                  <a:lnTo>
                    <a:pt x="2432" y="6263"/>
                  </a:lnTo>
                  <a:lnTo>
                    <a:pt x="2132" y="6167"/>
                  </a:lnTo>
                  <a:lnTo>
                    <a:pt x="1583" y="5986"/>
                  </a:lnTo>
                  <a:lnTo>
                    <a:pt x="1118" y="5866"/>
                  </a:lnTo>
                  <a:lnTo>
                    <a:pt x="722" y="5782"/>
                  </a:lnTo>
                  <a:lnTo>
                    <a:pt x="409" y="5722"/>
                  </a:lnTo>
                  <a:lnTo>
                    <a:pt x="186" y="5686"/>
                  </a:lnTo>
                  <a:lnTo>
                    <a:pt x="1" y="5674"/>
                  </a:lnTo>
                  <a:lnTo>
                    <a:pt x="1" y="5674"/>
                  </a:lnTo>
                  <a:lnTo>
                    <a:pt x="492" y="5349"/>
                  </a:lnTo>
                  <a:lnTo>
                    <a:pt x="984" y="5049"/>
                  </a:lnTo>
                  <a:lnTo>
                    <a:pt x="1468" y="4748"/>
                  </a:lnTo>
                  <a:lnTo>
                    <a:pt x="1960" y="4448"/>
                  </a:lnTo>
                  <a:lnTo>
                    <a:pt x="2451" y="4171"/>
                  </a:lnTo>
                  <a:lnTo>
                    <a:pt x="2942" y="3895"/>
                  </a:lnTo>
                  <a:lnTo>
                    <a:pt x="3427" y="3630"/>
                  </a:lnTo>
                  <a:lnTo>
                    <a:pt x="3918" y="3366"/>
                  </a:lnTo>
                  <a:lnTo>
                    <a:pt x="4410" y="3126"/>
                  </a:lnTo>
                  <a:lnTo>
                    <a:pt x="4901" y="2885"/>
                  </a:lnTo>
                  <a:lnTo>
                    <a:pt x="5386" y="2657"/>
                  </a:lnTo>
                  <a:lnTo>
                    <a:pt x="5877" y="2428"/>
                  </a:lnTo>
                  <a:lnTo>
                    <a:pt x="6368" y="2224"/>
                  </a:lnTo>
                  <a:lnTo>
                    <a:pt x="6860" y="2020"/>
                  </a:lnTo>
                  <a:lnTo>
                    <a:pt x="7345" y="1828"/>
                  </a:lnTo>
                  <a:lnTo>
                    <a:pt x="7836" y="1647"/>
                  </a:lnTo>
                  <a:lnTo>
                    <a:pt x="8321" y="1479"/>
                  </a:lnTo>
                  <a:lnTo>
                    <a:pt x="8812" y="1311"/>
                  </a:lnTo>
                  <a:lnTo>
                    <a:pt x="9303" y="1154"/>
                  </a:lnTo>
                  <a:lnTo>
                    <a:pt x="9788" y="1010"/>
                  </a:lnTo>
                  <a:lnTo>
                    <a:pt x="10273" y="878"/>
                  </a:lnTo>
                  <a:lnTo>
                    <a:pt x="10765" y="746"/>
                  </a:lnTo>
                  <a:lnTo>
                    <a:pt x="11249" y="638"/>
                  </a:lnTo>
                  <a:lnTo>
                    <a:pt x="11734" y="529"/>
                  </a:lnTo>
                  <a:lnTo>
                    <a:pt x="12226" y="433"/>
                  </a:lnTo>
                  <a:lnTo>
                    <a:pt x="12710" y="337"/>
                  </a:lnTo>
                  <a:lnTo>
                    <a:pt x="13195" y="265"/>
                  </a:lnTo>
                  <a:lnTo>
                    <a:pt x="13680" y="193"/>
                  </a:lnTo>
                  <a:lnTo>
                    <a:pt x="14165" y="145"/>
                  </a:lnTo>
                  <a:lnTo>
                    <a:pt x="14650" y="97"/>
                  </a:lnTo>
                  <a:lnTo>
                    <a:pt x="15129" y="61"/>
                  </a:lnTo>
                  <a:lnTo>
                    <a:pt x="15614" y="25"/>
                  </a:lnTo>
                  <a:lnTo>
                    <a:pt x="16098" y="13"/>
                  </a:lnTo>
                  <a:lnTo>
                    <a:pt x="16577" y="1"/>
                  </a:lnTo>
                  <a:lnTo>
                    <a:pt x="17055" y="1"/>
                  </a:lnTo>
                  <a:lnTo>
                    <a:pt x="17540" y="13"/>
                  </a:lnTo>
                  <a:lnTo>
                    <a:pt x="18019" y="37"/>
                  </a:lnTo>
                  <a:lnTo>
                    <a:pt x="18497" y="73"/>
                  </a:lnTo>
                  <a:lnTo>
                    <a:pt x="18976" y="121"/>
                  </a:lnTo>
                  <a:lnTo>
                    <a:pt x="19454" y="169"/>
                  </a:lnTo>
                  <a:lnTo>
                    <a:pt x="19933" y="229"/>
                  </a:lnTo>
                  <a:lnTo>
                    <a:pt x="20405" y="313"/>
                  </a:lnTo>
                  <a:lnTo>
                    <a:pt x="20884" y="397"/>
                  </a:lnTo>
                  <a:lnTo>
                    <a:pt x="21356" y="493"/>
                  </a:lnTo>
                  <a:lnTo>
                    <a:pt x="21834" y="589"/>
                  </a:lnTo>
                  <a:lnTo>
                    <a:pt x="22306" y="710"/>
                  </a:lnTo>
                  <a:lnTo>
                    <a:pt x="22779" y="842"/>
                  </a:lnTo>
                  <a:lnTo>
                    <a:pt x="23251" y="974"/>
                  </a:lnTo>
                  <a:lnTo>
                    <a:pt x="23716" y="1118"/>
                  </a:lnTo>
                  <a:lnTo>
                    <a:pt x="24189" y="1287"/>
                  </a:lnTo>
                  <a:lnTo>
                    <a:pt x="24654" y="1455"/>
                  </a:lnTo>
                  <a:lnTo>
                    <a:pt x="25127" y="1635"/>
                  </a:lnTo>
                  <a:lnTo>
                    <a:pt x="25592" y="1828"/>
                  </a:lnTo>
                  <a:lnTo>
                    <a:pt x="26058" y="2020"/>
                  </a:lnTo>
                  <a:lnTo>
                    <a:pt x="26517" y="2236"/>
                  </a:lnTo>
                  <a:lnTo>
                    <a:pt x="26983" y="2465"/>
                  </a:lnTo>
                  <a:lnTo>
                    <a:pt x="27449" y="2693"/>
                  </a:lnTo>
                  <a:lnTo>
                    <a:pt x="27908" y="2945"/>
                  </a:lnTo>
                  <a:lnTo>
                    <a:pt x="28368" y="3198"/>
                  </a:lnTo>
                  <a:lnTo>
                    <a:pt x="28827" y="3462"/>
                  </a:lnTo>
                  <a:lnTo>
                    <a:pt x="29286" y="3751"/>
                  </a:lnTo>
                  <a:lnTo>
                    <a:pt x="29739" y="4039"/>
                  </a:lnTo>
                  <a:lnTo>
                    <a:pt x="30199" y="4340"/>
                  </a:lnTo>
                  <a:lnTo>
                    <a:pt x="30652" y="4652"/>
                  </a:lnTo>
                  <a:lnTo>
                    <a:pt x="31105" y="4977"/>
                  </a:lnTo>
                  <a:lnTo>
                    <a:pt x="31558" y="5313"/>
                  </a:lnTo>
                  <a:lnTo>
                    <a:pt x="32004" y="5650"/>
                  </a:lnTo>
                  <a:lnTo>
                    <a:pt x="32457" y="6010"/>
                  </a:lnTo>
                  <a:lnTo>
                    <a:pt x="32904" y="6383"/>
                  </a:lnTo>
                  <a:lnTo>
                    <a:pt x="33351" y="6768"/>
                  </a:lnTo>
                  <a:lnTo>
                    <a:pt x="33791" y="7152"/>
                  </a:lnTo>
                  <a:lnTo>
                    <a:pt x="34238" y="7561"/>
                  </a:lnTo>
                  <a:lnTo>
                    <a:pt x="34678" y="7970"/>
                  </a:lnTo>
                  <a:lnTo>
                    <a:pt x="35118" y="8402"/>
                  </a:lnTo>
                  <a:lnTo>
                    <a:pt x="35558" y="8835"/>
                  </a:lnTo>
                  <a:lnTo>
                    <a:pt x="35999" y="9292"/>
                  </a:lnTo>
                  <a:lnTo>
                    <a:pt x="36432" y="9748"/>
                  </a:lnTo>
                  <a:lnTo>
                    <a:pt x="36866" y="10229"/>
                  </a:lnTo>
                  <a:lnTo>
                    <a:pt x="37300" y="10710"/>
                  </a:lnTo>
                  <a:lnTo>
                    <a:pt x="37734" y="11203"/>
                  </a:lnTo>
                  <a:lnTo>
                    <a:pt x="38161" y="11720"/>
                  </a:lnTo>
                  <a:lnTo>
                    <a:pt x="38589" y="12236"/>
                  </a:lnTo>
                  <a:lnTo>
                    <a:pt x="39016" y="12777"/>
                  </a:lnTo>
                  <a:lnTo>
                    <a:pt x="39444" y="13318"/>
                  </a:lnTo>
                  <a:lnTo>
                    <a:pt x="39865" y="13871"/>
                  </a:lnTo>
                  <a:lnTo>
                    <a:pt x="40286" y="14448"/>
                  </a:lnTo>
                  <a:lnTo>
                    <a:pt x="40707" y="15025"/>
                  </a:lnTo>
                  <a:lnTo>
                    <a:pt x="41122" y="15614"/>
                  </a:lnTo>
                  <a:lnTo>
                    <a:pt x="41543" y="16227"/>
                  </a:lnTo>
                  <a:lnTo>
                    <a:pt x="41958" y="16840"/>
                  </a:lnTo>
                  <a:lnTo>
                    <a:pt x="42366" y="17477"/>
                  </a:lnTo>
                  <a:lnTo>
                    <a:pt x="42781" y="18114"/>
                  </a:lnTo>
                  <a:lnTo>
                    <a:pt x="43189" y="18775"/>
                  </a:lnTo>
                  <a:lnTo>
                    <a:pt x="43597" y="19436"/>
                  </a:lnTo>
                  <a:lnTo>
                    <a:pt x="43999" y="20121"/>
                  </a:lnTo>
                  <a:lnTo>
                    <a:pt x="44401" y="20806"/>
                  </a:lnTo>
                  <a:lnTo>
                    <a:pt x="44803" y="21516"/>
                  </a:lnTo>
                  <a:lnTo>
                    <a:pt x="45205" y="22237"/>
                  </a:lnTo>
                  <a:lnTo>
                    <a:pt x="45601" y="22970"/>
                  </a:lnTo>
                  <a:lnTo>
                    <a:pt x="45996" y="23703"/>
                  </a:lnTo>
                  <a:lnTo>
                    <a:pt x="46392" y="24460"/>
                  </a:lnTo>
                  <a:lnTo>
                    <a:pt x="46781" y="25230"/>
                  </a:lnTo>
                  <a:lnTo>
                    <a:pt x="47170" y="26011"/>
                  </a:lnTo>
                  <a:lnTo>
                    <a:pt x="47560" y="26804"/>
                  </a:lnTo>
                  <a:lnTo>
                    <a:pt x="47942" y="27610"/>
                  </a:lnTo>
                  <a:lnTo>
                    <a:pt x="48325" y="28427"/>
                  </a:lnTo>
                  <a:lnTo>
                    <a:pt x="48708" y="29268"/>
                  </a:lnTo>
                  <a:lnTo>
                    <a:pt x="49084" y="30110"/>
                  </a:lnTo>
                  <a:lnTo>
                    <a:pt x="49461" y="30963"/>
                  </a:lnTo>
                  <a:lnTo>
                    <a:pt x="49837" y="31840"/>
                  </a:lnTo>
                  <a:lnTo>
                    <a:pt x="50207" y="32718"/>
                  </a:lnTo>
                  <a:lnTo>
                    <a:pt x="50577" y="33619"/>
                  </a:lnTo>
                  <a:lnTo>
                    <a:pt x="50941" y="34533"/>
                  </a:lnTo>
                  <a:lnTo>
                    <a:pt x="51305" y="35458"/>
                  </a:lnTo>
                  <a:lnTo>
                    <a:pt x="51668" y="36384"/>
                  </a:lnTo>
                  <a:lnTo>
                    <a:pt x="52032" y="37345"/>
                  </a:lnTo>
                  <a:lnTo>
                    <a:pt x="52389" y="38307"/>
                  </a:lnTo>
                  <a:lnTo>
                    <a:pt x="52747" y="39281"/>
                  </a:lnTo>
                  <a:lnTo>
                    <a:pt x="53098" y="40266"/>
                  </a:lnTo>
                  <a:lnTo>
                    <a:pt x="53449" y="41276"/>
                  </a:lnTo>
                  <a:lnTo>
                    <a:pt x="53793" y="42286"/>
                  </a:lnTo>
                  <a:lnTo>
                    <a:pt x="54138" y="43319"/>
                  </a:lnTo>
                  <a:lnTo>
                    <a:pt x="54482" y="44365"/>
                  </a:lnTo>
                  <a:lnTo>
                    <a:pt x="54827" y="45423"/>
                  </a:lnTo>
                  <a:lnTo>
                    <a:pt x="55165" y="46492"/>
                  </a:lnTo>
                  <a:lnTo>
                    <a:pt x="55497" y="47574"/>
                  </a:lnTo>
                  <a:lnTo>
                    <a:pt x="55828" y="48680"/>
                  </a:lnTo>
                  <a:lnTo>
                    <a:pt x="56160" y="49786"/>
                  </a:lnTo>
                  <a:lnTo>
                    <a:pt x="56486" y="50916"/>
                  </a:lnTo>
                  <a:lnTo>
                    <a:pt x="56811" y="52057"/>
                  </a:lnTo>
                  <a:lnTo>
                    <a:pt x="57136" y="53211"/>
                  </a:lnTo>
                  <a:lnTo>
                    <a:pt x="57455" y="54377"/>
                  </a:lnTo>
                  <a:lnTo>
                    <a:pt x="57774" y="55555"/>
                  </a:lnTo>
                  <a:lnTo>
                    <a:pt x="58087" y="56745"/>
                  </a:lnTo>
                  <a:lnTo>
                    <a:pt x="58400" y="57959"/>
                  </a:lnTo>
                  <a:lnTo>
                    <a:pt x="58706" y="59185"/>
                  </a:lnTo>
                  <a:lnTo>
                    <a:pt x="59012" y="60423"/>
                  </a:lnTo>
                  <a:lnTo>
                    <a:pt x="59312" y="61673"/>
                  </a:lnTo>
                  <a:lnTo>
                    <a:pt x="59612" y="62935"/>
                  </a:lnTo>
                  <a:lnTo>
                    <a:pt x="59912" y="64221"/>
                  </a:lnTo>
                  <a:lnTo>
                    <a:pt x="60205" y="65507"/>
                  </a:lnTo>
                  <a:lnTo>
                    <a:pt x="60499" y="66818"/>
                  </a:lnTo>
                  <a:lnTo>
                    <a:pt x="60786" y="68140"/>
                  </a:lnTo>
                  <a:lnTo>
                    <a:pt x="61073" y="69474"/>
                  </a:lnTo>
                  <a:lnTo>
                    <a:pt x="61354" y="70832"/>
                  </a:lnTo>
                  <a:lnTo>
                    <a:pt x="61634" y="72190"/>
                  </a:lnTo>
                  <a:lnTo>
                    <a:pt x="61909" y="73573"/>
                  </a:lnTo>
                  <a:lnTo>
                    <a:pt x="62183" y="74967"/>
                  </a:lnTo>
                  <a:lnTo>
                    <a:pt x="62451" y="76373"/>
                  </a:lnTo>
                  <a:lnTo>
                    <a:pt x="62719" y="77804"/>
                  </a:lnTo>
                  <a:lnTo>
                    <a:pt x="62981" y="79246"/>
                  </a:lnTo>
                  <a:lnTo>
                    <a:pt x="63242" y="80688"/>
                  </a:lnTo>
                  <a:lnTo>
                    <a:pt x="63504" y="82167"/>
                  </a:lnTo>
                  <a:lnTo>
                    <a:pt x="63753" y="83645"/>
                  </a:lnTo>
                  <a:lnTo>
                    <a:pt x="64008" y="85135"/>
                  </a:lnTo>
                  <a:lnTo>
                    <a:pt x="64257" y="86650"/>
                  </a:lnTo>
                  <a:lnTo>
                    <a:pt x="64499" y="88176"/>
                  </a:lnTo>
                  <a:lnTo>
                    <a:pt x="64742" y="89727"/>
                  </a:lnTo>
                  <a:lnTo>
                    <a:pt x="64978" y="91277"/>
                  </a:lnTo>
                  <a:lnTo>
                    <a:pt x="65214" y="92852"/>
                  </a:lnTo>
                  <a:lnTo>
                    <a:pt x="65443" y="94439"/>
                  </a:lnTo>
                  <a:lnTo>
                    <a:pt x="65673" y="96037"/>
                  </a:lnTo>
                  <a:lnTo>
                    <a:pt x="65897" y="97660"/>
                  </a:lnTo>
                  <a:lnTo>
                    <a:pt x="66120" y="99283"/>
                  </a:lnTo>
                  <a:lnTo>
                    <a:pt x="66337" y="100929"/>
                  </a:lnTo>
                  <a:lnTo>
                    <a:pt x="66554" y="102600"/>
                  </a:lnTo>
                  <a:lnTo>
                    <a:pt x="66764" y="104271"/>
                  </a:lnTo>
                  <a:lnTo>
                    <a:pt x="66975" y="105965"/>
                  </a:lnTo>
                  <a:lnTo>
                    <a:pt x="67179" y="107672"/>
                  </a:lnTo>
                  <a:lnTo>
                    <a:pt x="67377" y="109391"/>
                  </a:lnTo>
                  <a:lnTo>
                    <a:pt x="67575" y="111134"/>
                  </a:lnTo>
                  <a:lnTo>
                    <a:pt x="67766" y="112889"/>
                  </a:lnTo>
                  <a:lnTo>
                    <a:pt x="67957" y="114656"/>
                  </a:lnTo>
                  <a:lnTo>
                    <a:pt x="68142" y="116447"/>
                  </a:lnTo>
                  <a:lnTo>
                    <a:pt x="68327" y="118250"/>
                  </a:lnTo>
                  <a:lnTo>
                    <a:pt x="68506" y="120064"/>
                  </a:lnTo>
                  <a:lnTo>
                    <a:pt x="68678" y="121891"/>
                  </a:lnTo>
                  <a:lnTo>
                    <a:pt x="68851" y="123742"/>
                  </a:lnTo>
                  <a:lnTo>
                    <a:pt x="69023" y="125606"/>
                  </a:lnTo>
                  <a:lnTo>
                    <a:pt x="69182" y="127481"/>
                  </a:lnTo>
                  <a:lnTo>
                    <a:pt x="69342" y="129380"/>
                  </a:lnTo>
                  <a:lnTo>
                    <a:pt x="69501" y="131291"/>
                  </a:lnTo>
                  <a:lnTo>
                    <a:pt x="69654" y="133214"/>
                  </a:lnTo>
                  <a:lnTo>
                    <a:pt x="69801" y="135149"/>
                  </a:lnTo>
                  <a:lnTo>
                    <a:pt x="69948" y="137108"/>
                  </a:lnTo>
                  <a:lnTo>
                    <a:pt x="70088" y="139092"/>
                  </a:lnTo>
                  <a:lnTo>
                    <a:pt x="70229" y="141075"/>
                  </a:lnTo>
                  <a:lnTo>
                    <a:pt x="70356" y="143082"/>
                  </a:lnTo>
                  <a:lnTo>
                    <a:pt x="70490" y="145101"/>
                  </a:lnTo>
                  <a:lnTo>
                    <a:pt x="70612" y="147145"/>
                  </a:lnTo>
                  <a:lnTo>
                    <a:pt x="70733" y="149200"/>
                  </a:lnTo>
                  <a:lnTo>
                    <a:pt x="70854" y="151267"/>
                  </a:lnTo>
                  <a:lnTo>
                    <a:pt x="70969" y="153359"/>
                  </a:lnTo>
                  <a:lnTo>
                    <a:pt x="71077" y="155462"/>
                  </a:lnTo>
                  <a:lnTo>
                    <a:pt x="71179" y="157578"/>
                  </a:lnTo>
                  <a:lnTo>
                    <a:pt x="71281" y="159717"/>
                  </a:lnTo>
                  <a:lnTo>
                    <a:pt x="71377" y="161869"/>
                  </a:lnTo>
                  <a:lnTo>
                    <a:pt x="71473" y="164032"/>
                  </a:lnTo>
                  <a:lnTo>
                    <a:pt x="71562" y="166220"/>
                  </a:lnTo>
                  <a:lnTo>
                    <a:pt x="71645" y="168419"/>
                  </a:lnTo>
                  <a:lnTo>
                    <a:pt x="71728" y="170643"/>
                  </a:lnTo>
                  <a:lnTo>
                    <a:pt x="71805" y="172879"/>
                  </a:lnTo>
                  <a:lnTo>
                    <a:pt x="71875" y="175126"/>
                  </a:lnTo>
                  <a:lnTo>
                    <a:pt x="71945" y="177398"/>
                  </a:lnTo>
                  <a:lnTo>
                    <a:pt x="72009" y="179682"/>
                  </a:lnTo>
                  <a:lnTo>
                    <a:pt x="72066" y="181978"/>
                  </a:lnTo>
                  <a:lnTo>
                    <a:pt x="72117" y="184297"/>
                  </a:lnTo>
                  <a:lnTo>
                    <a:pt x="72168" y="186629"/>
                  </a:lnTo>
                  <a:lnTo>
                    <a:pt x="72219" y="188985"/>
                  </a:lnTo>
                  <a:lnTo>
                    <a:pt x="72258" y="191353"/>
                  </a:lnTo>
                  <a:lnTo>
                    <a:pt x="72296" y="193745"/>
                  </a:lnTo>
                  <a:lnTo>
                    <a:pt x="72328" y="196149"/>
                  </a:lnTo>
                  <a:lnTo>
                    <a:pt x="72360" y="198565"/>
                  </a:lnTo>
                  <a:lnTo>
                    <a:pt x="72379" y="201005"/>
                  </a:lnTo>
                  <a:lnTo>
                    <a:pt x="72398" y="203457"/>
                  </a:lnTo>
                  <a:lnTo>
                    <a:pt x="72417" y="205933"/>
                  </a:lnTo>
                  <a:lnTo>
                    <a:pt x="72424" y="208421"/>
                  </a:lnTo>
                  <a:lnTo>
                    <a:pt x="72430" y="210921"/>
                  </a:lnTo>
                  <a:lnTo>
                    <a:pt x="72430" y="213445"/>
                  </a:lnTo>
                  <a:lnTo>
                    <a:pt x="72430" y="215981"/>
                  </a:lnTo>
                  <a:lnTo>
                    <a:pt x="72424" y="218541"/>
                  </a:lnTo>
                  <a:lnTo>
                    <a:pt x="72411" y="221113"/>
                  </a:lnTo>
                  <a:lnTo>
                    <a:pt x="72392" y="223710"/>
                  </a:lnTo>
                  <a:lnTo>
                    <a:pt x="72366" y="226318"/>
                  </a:lnTo>
                  <a:lnTo>
                    <a:pt x="72341" y="228950"/>
                  </a:lnTo>
                  <a:lnTo>
                    <a:pt x="72309" y="231595"/>
                  </a:lnTo>
                  <a:lnTo>
                    <a:pt x="72270" y="234251"/>
                  </a:lnTo>
                  <a:lnTo>
                    <a:pt x="72232" y="236931"/>
                  </a:lnTo>
                  <a:lnTo>
                    <a:pt x="72187" y="239624"/>
                  </a:lnTo>
                  <a:lnTo>
                    <a:pt x="72136" y="242340"/>
                  </a:lnTo>
                  <a:lnTo>
                    <a:pt x="72079" y="245081"/>
                  </a:lnTo>
                  <a:lnTo>
                    <a:pt x="72022" y="247833"/>
                  </a:lnTo>
                  <a:lnTo>
                    <a:pt x="71951" y="250598"/>
                  </a:lnTo>
                  <a:lnTo>
                    <a:pt x="71881" y="253386"/>
                  </a:lnTo>
                  <a:lnTo>
                    <a:pt x="71811" y="256187"/>
                  </a:lnTo>
                  <a:lnTo>
                    <a:pt x="71728" y="259011"/>
                  </a:lnTo>
                  <a:lnTo>
                    <a:pt x="71645" y="261848"/>
                  </a:lnTo>
                  <a:lnTo>
                    <a:pt x="71549" y="264709"/>
                  </a:lnTo>
                  <a:lnTo>
                    <a:pt x="71460" y="267581"/>
                  </a:lnTo>
                  <a:lnTo>
                    <a:pt x="71358" y="270478"/>
                  </a:lnTo>
                  <a:lnTo>
                    <a:pt x="71250" y="273387"/>
                  </a:lnTo>
                  <a:lnTo>
                    <a:pt x="71141" y="276320"/>
                  </a:lnTo>
                  <a:lnTo>
                    <a:pt x="71026" y="279264"/>
                  </a:lnTo>
                  <a:lnTo>
                    <a:pt x="70905" y="282233"/>
                  </a:lnTo>
                  <a:lnTo>
                    <a:pt x="70777" y="285214"/>
                  </a:lnTo>
                  <a:lnTo>
                    <a:pt x="70650" y="288219"/>
                  </a:lnTo>
                  <a:lnTo>
                    <a:pt x="70509" y="291248"/>
                  </a:lnTo>
                  <a:lnTo>
                    <a:pt x="70369" y="294289"/>
                  </a:lnTo>
                  <a:lnTo>
                    <a:pt x="70222" y="297342"/>
                  </a:lnTo>
                  <a:lnTo>
                    <a:pt x="70069" y="300419"/>
                  </a:lnTo>
                  <a:lnTo>
                    <a:pt x="69916" y="303520"/>
                  </a:lnTo>
                  <a:lnTo>
                    <a:pt x="69750" y="306633"/>
                  </a:lnTo>
                  <a:lnTo>
                    <a:pt x="69584" y="309758"/>
                  </a:lnTo>
                  <a:lnTo>
                    <a:pt x="69412" y="312907"/>
                  </a:lnTo>
                  <a:lnTo>
                    <a:pt x="69233" y="316080"/>
                  </a:lnTo>
                  <a:lnTo>
                    <a:pt x="69048" y="319266"/>
                  </a:lnTo>
                  <a:lnTo>
                    <a:pt x="69048" y="3192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4"/>
            <p:cNvSpPr/>
            <p:nvPr/>
          </p:nvSpPr>
          <p:spPr>
            <a:xfrm>
              <a:off x="1492275" y="-4854000"/>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4"/>
            <p:cNvSpPr/>
            <p:nvPr/>
          </p:nvSpPr>
          <p:spPr>
            <a:xfrm>
              <a:off x="-4250450" y="-5293025"/>
              <a:ext cx="5748800" cy="5319325"/>
            </a:xfrm>
            <a:custGeom>
              <a:avLst/>
              <a:gdLst/>
              <a:ahLst/>
              <a:cxnLst/>
              <a:rect l="l" t="t" r="r" b="b"/>
              <a:pathLst>
                <a:path w="229952" h="212773" extrusionOk="0">
                  <a:moveTo>
                    <a:pt x="39979" y="1"/>
                  </a:moveTo>
                  <a:lnTo>
                    <a:pt x="39851" y="590"/>
                  </a:lnTo>
                  <a:lnTo>
                    <a:pt x="39698" y="1299"/>
                  </a:lnTo>
                  <a:lnTo>
                    <a:pt x="39500" y="2285"/>
                  </a:lnTo>
                  <a:lnTo>
                    <a:pt x="39258" y="3523"/>
                  </a:lnTo>
                  <a:lnTo>
                    <a:pt x="38971" y="5001"/>
                  </a:lnTo>
                  <a:lnTo>
                    <a:pt x="38658" y="6720"/>
                  </a:lnTo>
                  <a:lnTo>
                    <a:pt x="38492" y="7657"/>
                  </a:lnTo>
                  <a:lnTo>
                    <a:pt x="38327" y="8655"/>
                  </a:lnTo>
                  <a:lnTo>
                    <a:pt x="38148" y="9713"/>
                  </a:lnTo>
                  <a:lnTo>
                    <a:pt x="37969" y="10807"/>
                  </a:lnTo>
                  <a:lnTo>
                    <a:pt x="37784" y="11960"/>
                  </a:lnTo>
                  <a:lnTo>
                    <a:pt x="37599" y="13162"/>
                  </a:lnTo>
                  <a:lnTo>
                    <a:pt x="37408" y="14412"/>
                  </a:lnTo>
                  <a:lnTo>
                    <a:pt x="37223" y="15711"/>
                  </a:lnTo>
                  <a:lnTo>
                    <a:pt x="37031" y="17045"/>
                  </a:lnTo>
                  <a:lnTo>
                    <a:pt x="36840" y="18427"/>
                  </a:lnTo>
                  <a:lnTo>
                    <a:pt x="36655" y="19857"/>
                  </a:lnTo>
                  <a:lnTo>
                    <a:pt x="36470" y="21324"/>
                  </a:lnTo>
                  <a:lnTo>
                    <a:pt x="36291" y="22826"/>
                  </a:lnTo>
                  <a:lnTo>
                    <a:pt x="36113" y="24365"/>
                  </a:lnTo>
                  <a:lnTo>
                    <a:pt x="35934" y="25939"/>
                  </a:lnTo>
                  <a:lnTo>
                    <a:pt x="35768" y="27562"/>
                  </a:lnTo>
                  <a:lnTo>
                    <a:pt x="35609" y="29209"/>
                  </a:lnTo>
                  <a:lnTo>
                    <a:pt x="35449" y="30891"/>
                  </a:lnTo>
                  <a:lnTo>
                    <a:pt x="35302" y="32598"/>
                  </a:lnTo>
                  <a:lnTo>
                    <a:pt x="35162" y="34341"/>
                  </a:lnTo>
                  <a:lnTo>
                    <a:pt x="35028" y="36108"/>
                  </a:lnTo>
                  <a:lnTo>
                    <a:pt x="34907" y="37911"/>
                  </a:lnTo>
                  <a:lnTo>
                    <a:pt x="34798" y="39726"/>
                  </a:lnTo>
                  <a:lnTo>
                    <a:pt x="34696" y="41577"/>
                  </a:lnTo>
                  <a:lnTo>
                    <a:pt x="34607" y="43440"/>
                  </a:lnTo>
                  <a:lnTo>
                    <a:pt x="34537" y="45339"/>
                  </a:lnTo>
                  <a:lnTo>
                    <a:pt x="34473" y="47238"/>
                  </a:lnTo>
                  <a:lnTo>
                    <a:pt x="34428" y="49173"/>
                  </a:lnTo>
                  <a:lnTo>
                    <a:pt x="34409" y="50147"/>
                  </a:lnTo>
                  <a:lnTo>
                    <a:pt x="34396" y="51120"/>
                  </a:lnTo>
                  <a:lnTo>
                    <a:pt x="34384" y="52094"/>
                  </a:lnTo>
                  <a:lnTo>
                    <a:pt x="34377" y="53080"/>
                  </a:lnTo>
                  <a:lnTo>
                    <a:pt x="34377" y="54065"/>
                  </a:lnTo>
                  <a:lnTo>
                    <a:pt x="34377" y="55063"/>
                  </a:lnTo>
                  <a:lnTo>
                    <a:pt x="34384" y="56048"/>
                  </a:lnTo>
                  <a:lnTo>
                    <a:pt x="34396" y="57046"/>
                  </a:lnTo>
                  <a:lnTo>
                    <a:pt x="34415" y="58056"/>
                  </a:lnTo>
                  <a:lnTo>
                    <a:pt x="34435" y="59053"/>
                  </a:lnTo>
                  <a:lnTo>
                    <a:pt x="34460" y="60063"/>
                  </a:lnTo>
                  <a:lnTo>
                    <a:pt x="34492" y="61061"/>
                  </a:lnTo>
                  <a:lnTo>
                    <a:pt x="34524" y="62082"/>
                  </a:lnTo>
                  <a:lnTo>
                    <a:pt x="34562" y="63092"/>
                  </a:lnTo>
                  <a:lnTo>
                    <a:pt x="34613" y="64102"/>
                  </a:lnTo>
                  <a:lnTo>
                    <a:pt x="34658" y="65123"/>
                  </a:lnTo>
                  <a:lnTo>
                    <a:pt x="34715" y="66133"/>
                  </a:lnTo>
                  <a:lnTo>
                    <a:pt x="34779" y="67155"/>
                  </a:lnTo>
                  <a:lnTo>
                    <a:pt x="34843" y="68176"/>
                  </a:lnTo>
                  <a:lnTo>
                    <a:pt x="34919" y="69198"/>
                  </a:lnTo>
                  <a:lnTo>
                    <a:pt x="34996" y="70220"/>
                  </a:lnTo>
                  <a:lnTo>
                    <a:pt x="35079" y="71241"/>
                  </a:lnTo>
                  <a:lnTo>
                    <a:pt x="35168" y="72263"/>
                  </a:lnTo>
                  <a:lnTo>
                    <a:pt x="35264" y="73285"/>
                  </a:lnTo>
                  <a:lnTo>
                    <a:pt x="35366" y="74306"/>
                  </a:lnTo>
                  <a:lnTo>
                    <a:pt x="35475" y="75340"/>
                  </a:lnTo>
                  <a:lnTo>
                    <a:pt x="35589" y="76362"/>
                  </a:lnTo>
                  <a:lnTo>
                    <a:pt x="35711" y="77383"/>
                  </a:lnTo>
                  <a:lnTo>
                    <a:pt x="35832" y="78405"/>
                  </a:lnTo>
                  <a:lnTo>
                    <a:pt x="35966" y="79427"/>
                  </a:lnTo>
                  <a:lnTo>
                    <a:pt x="36106" y="80448"/>
                  </a:lnTo>
                  <a:lnTo>
                    <a:pt x="36253" y="81470"/>
                  </a:lnTo>
                  <a:lnTo>
                    <a:pt x="36406" y="82492"/>
                  </a:lnTo>
                  <a:lnTo>
                    <a:pt x="36572" y="83513"/>
                  </a:lnTo>
                  <a:lnTo>
                    <a:pt x="36738" y="84523"/>
                  </a:lnTo>
                  <a:lnTo>
                    <a:pt x="36910" y="85545"/>
                  </a:lnTo>
                  <a:lnTo>
                    <a:pt x="37095" y="86554"/>
                  </a:lnTo>
                  <a:lnTo>
                    <a:pt x="37287" y="87564"/>
                  </a:lnTo>
                  <a:lnTo>
                    <a:pt x="37478" y="88573"/>
                  </a:lnTo>
                  <a:lnTo>
                    <a:pt x="37682" y="89583"/>
                  </a:lnTo>
                  <a:lnTo>
                    <a:pt x="37899" y="90593"/>
                  </a:lnTo>
                  <a:lnTo>
                    <a:pt x="38116" y="91590"/>
                  </a:lnTo>
                  <a:lnTo>
                    <a:pt x="38346" y="92588"/>
                  </a:lnTo>
                  <a:lnTo>
                    <a:pt x="38582" y="93586"/>
                  </a:lnTo>
                  <a:lnTo>
                    <a:pt x="38588" y="93598"/>
                  </a:lnTo>
                  <a:lnTo>
                    <a:pt x="37644" y="94355"/>
                  </a:lnTo>
                  <a:lnTo>
                    <a:pt x="36700" y="95136"/>
                  </a:lnTo>
                  <a:lnTo>
                    <a:pt x="35762" y="95929"/>
                  </a:lnTo>
                  <a:lnTo>
                    <a:pt x="34824" y="96747"/>
                  </a:lnTo>
                  <a:lnTo>
                    <a:pt x="33892" y="97588"/>
                  </a:lnTo>
                  <a:lnTo>
                    <a:pt x="32967" y="98442"/>
                  </a:lnTo>
                  <a:lnTo>
                    <a:pt x="32048" y="99319"/>
                  </a:lnTo>
                  <a:lnTo>
                    <a:pt x="31130" y="100220"/>
                  </a:lnTo>
                  <a:lnTo>
                    <a:pt x="30217" y="101146"/>
                  </a:lnTo>
                  <a:lnTo>
                    <a:pt x="29318" y="102096"/>
                  </a:lnTo>
                  <a:lnTo>
                    <a:pt x="28418" y="103069"/>
                  </a:lnTo>
                  <a:lnTo>
                    <a:pt x="27971" y="103562"/>
                  </a:lnTo>
                  <a:lnTo>
                    <a:pt x="27525" y="104067"/>
                  </a:lnTo>
                  <a:lnTo>
                    <a:pt x="27084" y="104584"/>
                  </a:lnTo>
                  <a:lnTo>
                    <a:pt x="26644" y="105100"/>
                  </a:lnTo>
                  <a:lnTo>
                    <a:pt x="26204" y="105617"/>
                  </a:lnTo>
                  <a:lnTo>
                    <a:pt x="25764" y="106146"/>
                  </a:lnTo>
                  <a:lnTo>
                    <a:pt x="25330" y="106687"/>
                  </a:lnTo>
                  <a:lnTo>
                    <a:pt x="24896" y="107228"/>
                  </a:lnTo>
                  <a:lnTo>
                    <a:pt x="24469" y="107781"/>
                  </a:lnTo>
                  <a:lnTo>
                    <a:pt x="24041" y="108346"/>
                  </a:lnTo>
                  <a:lnTo>
                    <a:pt x="23614" y="108911"/>
                  </a:lnTo>
                  <a:lnTo>
                    <a:pt x="23186" y="109488"/>
                  </a:lnTo>
                  <a:lnTo>
                    <a:pt x="22765" y="110065"/>
                  </a:lnTo>
                  <a:lnTo>
                    <a:pt x="22344" y="110654"/>
                  </a:lnTo>
                  <a:lnTo>
                    <a:pt x="21929" y="111254"/>
                  </a:lnTo>
                  <a:lnTo>
                    <a:pt x="21514" y="111855"/>
                  </a:lnTo>
                  <a:lnTo>
                    <a:pt x="21100" y="112468"/>
                  </a:lnTo>
                  <a:lnTo>
                    <a:pt x="20691" y="113093"/>
                  </a:lnTo>
                  <a:lnTo>
                    <a:pt x="20283" y="113731"/>
                  </a:lnTo>
                  <a:lnTo>
                    <a:pt x="19875" y="114368"/>
                  </a:lnTo>
                  <a:lnTo>
                    <a:pt x="19473" y="115017"/>
                  </a:lnTo>
                  <a:lnTo>
                    <a:pt x="19077" y="115666"/>
                  </a:lnTo>
                  <a:lnTo>
                    <a:pt x="18675" y="116339"/>
                  </a:lnTo>
                  <a:lnTo>
                    <a:pt x="18286" y="117012"/>
                  </a:lnTo>
                  <a:lnTo>
                    <a:pt x="17890" y="117697"/>
                  </a:lnTo>
                  <a:lnTo>
                    <a:pt x="17501" y="118382"/>
                  </a:lnTo>
                  <a:lnTo>
                    <a:pt x="17118" y="119091"/>
                  </a:lnTo>
                  <a:lnTo>
                    <a:pt x="16736" y="119800"/>
                  </a:lnTo>
                  <a:lnTo>
                    <a:pt x="16359" y="120522"/>
                  </a:lnTo>
                  <a:lnTo>
                    <a:pt x="15983" y="121255"/>
                  </a:lnTo>
                  <a:lnTo>
                    <a:pt x="15606" y="121988"/>
                  </a:lnTo>
                  <a:lnTo>
                    <a:pt x="15236" y="122733"/>
                  </a:lnTo>
                  <a:lnTo>
                    <a:pt x="14873" y="123502"/>
                  </a:lnTo>
                  <a:lnTo>
                    <a:pt x="14509" y="124272"/>
                  </a:lnTo>
                  <a:lnTo>
                    <a:pt x="14145" y="125041"/>
                  </a:lnTo>
                  <a:lnTo>
                    <a:pt x="13788" y="125834"/>
                  </a:lnTo>
                  <a:lnTo>
                    <a:pt x="13437" y="126640"/>
                  </a:lnTo>
                  <a:lnTo>
                    <a:pt x="13086" y="127445"/>
                  </a:lnTo>
                  <a:lnTo>
                    <a:pt x="12742" y="128262"/>
                  </a:lnTo>
                  <a:lnTo>
                    <a:pt x="12397" y="129092"/>
                  </a:lnTo>
                  <a:lnTo>
                    <a:pt x="12059" y="129945"/>
                  </a:lnTo>
                  <a:lnTo>
                    <a:pt x="11721" y="130798"/>
                  </a:lnTo>
                  <a:lnTo>
                    <a:pt x="11389" y="131652"/>
                  </a:lnTo>
                  <a:lnTo>
                    <a:pt x="11064" y="132529"/>
                  </a:lnTo>
                  <a:lnTo>
                    <a:pt x="10738" y="133419"/>
                  </a:lnTo>
                  <a:lnTo>
                    <a:pt x="10413" y="134320"/>
                  </a:lnTo>
                  <a:lnTo>
                    <a:pt x="10100" y="135222"/>
                  </a:lnTo>
                  <a:lnTo>
                    <a:pt x="9788" y="136147"/>
                  </a:lnTo>
                  <a:lnTo>
                    <a:pt x="9475" y="137073"/>
                  </a:lnTo>
                  <a:lnTo>
                    <a:pt x="9175" y="138022"/>
                  </a:lnTo>
                  <a:lnTo>
                    <a:pt x="8875" y="138972"/>
                  </a:lnTo>
                  <a:lnTo>
                    <a:pt x="8575" y="139945"/>
                  </a:lnTo>
                  <a:lnTo>
                    <a:pt x="8282" y="140919"/>
                  </a:lnTo>
                  <a:lnTo>
                    <a:pt x="7995" y="141905"/>
                  </a:lnTo>
                  <a:lnTo>
                    <a:pt x="7714" y="142914"/>
                  </a:lnTo>
                  <a:lnTo>
                    <a:pt x="7433" y="143924"/>
                  </a:lnTo>
                  <a:lnTo>
                    <a:pt x="7159" y="144958"/>
                  </a:lnTo>
                  <a:lnTo>
                    <a:pt x="6884" y="146003"/>
                  </a:lnTo>
                  <a:lnTo>
                    <a:pt x="6617" y="147049"/>
                  </a:lnTo>
                  <a:lnTo>
                    <a:pt x="6355" y="148119"/>
                  </a:lnTo>
                  <a:lnTo>
                    <a:pt x="6100" y="149200"/>
                  </a:lnTo>
                  <a:lnTo>
                    <a:pt x="5845" y="150282"/>
                  </a:lnTo>
                  <a:lnTo>
                    <a:pt x="5602" y="151388"/>
                  </a:lnTo>
                  <a:lnTo>
                    <a:pt x="5353" y="152506"/>
                  </a:lnTo>
                  <a:lnTo>
                    <a:pt x="5117" y="153648"/>
                  </a:lnTo>
                  <a:lnTo>
                    <a:pt x="4881" y="154790"/>
                  </a:lnTo>
                  <a:lnTo>
                    <a:pt x="4651" y="155943"/>
                  </a:lnTo>
                  <a:lnTo>
                    <a:pt x="4428" y="157121"/>
                  </a:lnTo>
                  <a:lnTo>
                    <a:pt x="4211" y="158299"/>
                  </a:lnTo>
                  <a:lnTo>
                    <a:pt x="3994" y="159501"/>
                  </a:lnTo>
                  <a:lnTo>
                    <a:pt x="3790" y="160715"/>
                  </a:lnTo>
                  <a:lnTo>
                    <a:pt x="3586" y="161941"/>
                  </a:lnTo>
                  <a:lnTo>
                    <a:pt x="3382" y="163179"/>
                  </a:lnTo>
                  <a:lnTo>
                    <a:pt x="3190" y="164441"/>
                  </a:lnTo>
                  <a:lnTo>
                    <a:pt x="2999" y="165715"/>
                  </a:lnTo>
                  <a:lnTo>
                    <a:pt x="2820" y="166989"/>
                  </a:lnTo>
                  <a:lnTo>
                    <a:pt x="2642" y="168288"/>
                  </a:lnTo>
                  <a:lnTo>
                    <a:pt x="2469" y="169610"/>
                  </a:lnTo>
                  <a:lnTo>
                    <a:pt x="2303" y="170932"/>
                  </a:lnTo>
                  <a:lnTo>
                    <a:pt x="2138" y="172278"/>
                  </a:lnTo>
                  <a:lnTo>
                    <a:pt x="1984" y="173636"/>
                  </a:lnTo>
                  <a:lnTo>
                    <a:pt x="1831" y="175007"/>
                  </a:lnTo>
                  <a:lnTo>
                    <a:pt x="1685" y="176401"/>
                  </a:lnTo>
                  <a:lnTo>
                    <a:pt x="1544" y="177807"/>
                  </a:lnTo>
                  <a:lnTo>
                    <a:pt x="1410" y="179225"/>
                  </a:lnTo>
                  <a:lnTo>
                    <a:pt x="1283" y="180656"/>
                  </a:lnTo>
                  <a:lnTo>
                    <a:pt x="1161" y="182110"/>
                  </a:lnTo>
                  <a:lnTo>
                    <a:pt x="1047" y="183577"/>
                  </a:lnTo>
                  <a:lnTo>
                    <a:pt x="938" y="185055"/>
                  </a:lnTo>
                  <a:lnTo>
                    <a:pt x="830" y="186557"/>
                  </a:lnTo>
                  <a:lnTo>
                    <a:pt x="734" y="188072"/>
                  </a:lnTo>
                  <a:lnTo>
                    <a:pt x="638" y="189598"/>
                  </a:lnTo>
                  <a:lnTo>
                    <a:pt x="555" y="191149"/>
                  </a:lnTo>
                  <a:lnTo>
                    <a:pt x="472" y="192711"/>
                  </a:lnTo>
                  <a:lnTo>
                    <a:pt x="396" y="194286"/>
                  </a:lnTo>
                  <a:lnTo>
                    <a:pt x="332" y="195885"/>
                  </a:lnTo>
                  <a:lnTo>
                    <a:pt x="268" y="197495"/>
                  </a:lnTo>
                  <a:lnTo>
                    <a:pt x="211" y="199130"/>
                  </a:lnTo>
                  <a:lnTo>
                    <a:pt x="166" y="200777"/>
                  </a:lnTo>
                  <a:lnTo>
                    <a:pt x="121" y="202435"/>
                  </a:lnTo>
                  <a:lnTo>
                    <a:pt x="83" y="204118"/>
                  </a:lnTo>
                  <a:lnTo>
                    <a:pt x="58" y="205813"/>
                  </a:lnTo>
                  <a:lnTo>
                    <a:pt x="32" y="207532"/>
                  </a:lnTo>
                  <a:lnTo>
                    <a:pt x="13" y="209262"/>
                  </a:lnTo>
                  <a:lnTo>
                    <a:pt x="7" y="211005"/>
                  </a:lnTo>
                  <a:lnTo>
                    <a:pt x="0" y="212772"/>
                  </a:lnTo>
                  <a:lnTo>
                    <a:pt x="229952" y="212772"/>
                  </a:lnTo>
                  <a:lnTo>
                    <a:pt x="229952" y="211005"/>
                  </a:lnTo>
                  <a:lnTo>
                    <a:pt x="229939" y="209262"/>
                  </a:lnTo>
                  <a:lnTo>
                    <a:pt x="229926" y="207532"/>
                  </a:lnTo>
                  <a:lnTo>
                    <a:pt x="229901" y="205813"/>
                  </a:lnTo>
                  <a:lnTo>
                    <a:pt x="229869" y="204118"/>
                  </a:lnTo>
                  <a:lnTo>
                    <a:pt x="229831" y="202435"/>
                  </a:lnTo>
                  <a:lnTo>
                    <a:pt x="229792" y="200777"/>
                  </a:lnTo>
                  <a:lnTo>
                    <a:pt x="229741" y="199130"/>
                  </a:lnTo>
                  <a:lnTo>
                    <a:pt x="229684" y="197495"/>
                  </a:lnTo>
                  <a:lnTo>
                    <a:pt x="229626" y="195885"/>
                  </a:lnTo>
                  <a:lnTo>
                    <a:pt x="229556" y="194286"/>
                  </a:lnTo>
                  <a:lnTo>
                    <a:pt x="229480" y="192711"/>
                  </a:lnTo>
                  <a:lnTo>
                    <a:pt x="229403" y="191149"/>
                  </a:lnTo>
                  <a:lnTo>
                    <a:pt x="229314" y="189598"/>
                  </a:lnTo>
                  <a:lnTo>
                    <a:pt x="229224" y="188072"/>
                  </a:lnTo>
                  <a:lnTo>
                    <a:pt x="229122" y="186557"/>
                  </a:lnTo>
                  <a:lnTo>
                    <a:pt x="229020" y="185055"/>
                  </a:lnTo>
                  <a:lnTo>
                    <a:pt x="228905" y="183577"/>
                  </a:lnTo>
                  <a:lnTo>
                    <a:pt x="228791" y="182110"/>
                  </a:lnTo>
                  <a:lnTo>
                    <a:pt x="228669" y="180656"/>
                  </a:lnTo>
                  <a:lnTo>
                    <a:pt x="228542" y="179225"/>
                  </a:lnTo>
                  <a:lnTo>
                    <a:pt x="228408" y="177807"/>
                  </a:lnTo>
                  <a:lnTo>
                    <a:pt x="228267" y="176401"/>
                  </a:lnTo>
                  <a:lnTo>
                    <a:pt x="228121" y="175007"/>
                  </a:lnTo>
                  <a:lnTo>
                    <a:pt x="227974" y="173636"/>
                  </a:lnTo>
                  <a:lnTo>
                    <a:pt x="227814" y="172278"/>
                  </a:lnTo>
                  <a:lnTo>
                    <a:pt x="227655" y="170932"/>
                  </a:lnTo>
                  <a:lnTo>
                    <a:pt x="227489" y="169610"/>
                  </a:lnTo>
                  <a:lnTo>
                    <a:pt x="227317" y="168288"/>
                  </a:lnTo>
                  <a:lnTo>
                    <a:pt x="227138" y="166989"/>
                  </a:lnTo>
                  <a:lnTo>
                    <a:pt x="226953" y="165715"/>
                  </a:lnTo>
                  <a:lnTo>
                    <a:pt x="226762" y="164441"/>
                  </a:lnTo>
                  <a:lnTo>
                    <a:pt x="226570" y="163179"/>
                  </a:lnTo>
                  <a:lnTo>
                    <a:pt x="226372" y="161941"/>
                  </a:lnTo>
                  <a:lnTo>
                    <a:pt x="226168" y="160715"/>
                  </a:lnTo>
                  <a:lnTo>
                    <a:pt x="225958" y="159501"/>
                  </a:lnTo>
                  <a:lnTo>
                    <a:pt x="225747" y="158299"/>
                  </a:lnTo>
                  <a:lnTo>
                    <a:pt x="225524" y="157121"/>
                  </a:lnTo>
                  <a:lnTo>
                    <a:pt x="225301" y="155943"/>
                  </a:lnTo>
                  <a:lnTo>
                    <a:pt x="225071" y="154790"/>
                  </a:lnTo>
                  <a:lnTo>
                    <a:pt x="224841" y="153648"/>
                  </a:lnTo>
                  <a:lnTo>
                    <a:pt x="224599" y="152506"/>
                  </a:lnTo>
                  <a:lnTo>
                    <a:pt x="224356" y="151388"/>
                  </a:lnTo>
                  <a:lnTo>
                    <a:pt x="224107" y="150282"/>
                  </a:lnTo>
                  <a:lnTo>
                    <a:pt x="223852" y="149200"/>
                  </a:lnTo>
                  <a:lnTo>
                    <a:pt x="223597" y="148119"/>
                  </a:lnTo>
                  <a:lnTo>
                    <a:pt x="223335" y="147049"/>
                  </a:lnTo>
                  <a:lnTo>
                    <a:pt x="223067" y="146003"/>
                  </a:lnTo>
                  <a:lnTo>
                    <a:pt x="222800" y="144958"/>
                  </a:lnTo>
                  <a:lnTo>
                    <a:pt x="222525" y="143924"/>
                  </a:lnTo>
                  <a:lnTo>
                    <a:pt x="222244" y="142914"/>
                  </a:lnTo>
                  <a:lnTo>
                    <a:pt x="221957" y="141905"/>
                  </a:lnTo>
                  <a:lnTo>
                    <a:pt x="221670" y="140919"/>
                  </a:lnTo>
                  <a:lnTo>
                    <a:pt x="221377" y="139945"/>
                  </a:lnTo>
                  <a:lnTo>
                    <a:pt x="221083" y="138972"/>
                  </a:lnTo>
                  <a:lnTo>
                    <a:pt x="220783" y="138022"/>
                  </a:lnTo>
                  <a:lnTo>
                    <a:pt x="220477" y="137073"/>
                  </a:lnTo>
                  <a:lnTo>
                    <a:pt x="220171" y="136147"/>
                  </a:lnTo>
                  <a:lnTo>
                    <a:pt x="219858" y="135222"/>
                  </a:lnTo>
                  <a:lnTo>
                    <a:pt x="219539" y="134320"/>
                  </a:lnTo>
                  <a:lnTo>
                    <a:pt x="219220" y="133419"/>
                  </a:lnTo>
                  <a:lnTo>
                    <a:pt x="218895" y="132529"/>
                  </a:lnTo>
                  <a:lnTo>
                    <a:pt x="218563" y="131652"/>
                  </a:lnTo>
                  <a:lnTo>
                    <a:pt x="218231" y="130798"/>
                  </a:lnTo>
                  <a:lnTo>
                    <a:pt x="217899" y="129945"/>
                  </a:lnTo>
                  <a:lnTo>
                    <a:pt x="217561" y="129092"/>
                  </a:lnTo>
                  <a:lnTo>
                    <a:pt x="217217" y="128262"/>
                  </a:lnTo>
                  <a:lnTo>
                    <a:pt x="216872" y="127445"/>
                  </a:lnTo>
                  <a:lnTo>
                    <a:pt x="216521" y="126640"/>
                  </a:lnTo>
                  <a:lnTo>
                    <a:pt x="216164" y="125834"/>
                  </a:lnTo>
                  <a:lnTo>
                    <a:pt x="215807" y="125041"/>
                  </a:lnTo>
                  <a:lnTo>
                    <a:pt x="215449" y="124272"/>
                  </a:lnTo>
                  <a:lnTo>
                    <a:pt x="215086" y="123502"/>
                  </a:lnTo>
                  <a:lnTo>
                    <a:pt x="214716" y="122733"/>
                  </a:lnTo>
                  <a:lnTo>
                    <a:pt x="214346" y="121988"/>
                  </a:lnTo>
                  <a:lnTo>
                    <a:pt x="213976" y="121255"/>
                  </a:lnTo>
                  <a:lnTo>
                    <a:pt x="213599" y="120522"/>
                  </a:lnTo>
                  <a:lnTo>
                    <a:pt x="213223" y="119800"/>
                  </a:lnTo>
                  <a:lnTo>
                    <a:pt x="212840" y="119091"/>
                  </a:lnTo>
                  <a:lnTo>
                    <a:pt x="212451" y="118382"/>
                  </a:lnTo>
                  <a:lnTo>
                    <a:pt x="212062" y="117697"/>
                  </a:lnTo>
                  <a:lnTo>
                    <a:pt x="211672" y="117012"/>
                  </a:lnTo>
                  <a:lnTo>
                    <a:pt x="211277" y="116339"/>
                  </a:lnTo>
                  <a:lnTo>
                    <a:pt x="210881" y="115666"/>
                  </a:lnTo>
                  <a:lnTo>
                    <a:pt x="210479" y="115017"/>
                  </a:lnTo>
                  <a:lnTo>
                    <a:pt x="210077" y="114368"/>
                  </a:lnTo>
                  <a:lnTo>
                    <a:pt x="209675" y="113731"/>
                  </a:lnTo>
                  <a:lnTo>
                    <a:pt x="209267" y="113093"/>
                  </a:lnTo>
                  <a:lnTo>
                    <a:pt x="208859" y="112468"/>
                  </a:lnTo>
                  <a:lnTo>
                    <a:pt x="208444" y="111855"/>
                  </a:lnTo>
                  <a:lnTo>
                    <a:pt x="208029" y="111254"/>
                  </a:lnTo>
                  <a:lnTo>
                    <a:pt x="207608" y="110654"/>
                  </a:lnTo>
                  <a:lnTo>
                    <a:pt x="207193" y="110065"/>
                  </a:lnTo>
                  <a:lnTo>
                    <a:pt x="206766" y="109488"/>
                  </a:lnTo>
                  <a:lnTo>
                    <a:pt x="206345" y="108911"/>
                  </a:lnTo>
                  <a:lnTo>
                    <a:pt x="205917" y="108346"/>
                  </a:lnTo>
                  <a:lnTo>
                    <a:pt x="205490" y="107781"/>
                  </a:lnTo>
                  <a:lnTo>
                    <a:pt x="205056" y="107228"/>
                  </a:lnTo>
                  <a:lnTo>
                    <a:pt x="204622" y="106687"/>
                  </a:lnTo>
                  <a:lnTo>
                    <a:pt x="204188" y="106146"/>
                  </a:lnTo>
                  <a:lnTo>
                    <a:pt x="203754" y="105617"/>
                  </a:lnTo>
                  <a:lnTo>
                    <a:pt x="203314" y="105100"/>
                  </a:lnTo>
                  <a:lnTo>
                    <a:pt x="202874" y="104584"/>
                  </a:lnTo>
                  <a:lnTo>
                    <a:pt x="202427" y="104067"/>
                  </a:lnTo>
                  <a:lnTo>
                    <a:pt x="201981" y="103562"/>
                  </a:lnTo>
                  <a:lnTo>
                    <a:pt x="201540" y="103069"/>
                  </a:lnTo>
                  <a:lnTo>
                    <a:pt x="200641" y="102096"/>
                  </a:lnTo>
                  <a:lnTo>
                    <a:pt x="199735" y="101146"/>
                  </a:lnTo>
                  <a:lnTo>
                    <a:pt x="198822" y="100220"/>
                  </a:lnTo>
                  <a:lnTo>
                    <a:pt x="197910" y="99319"/>
                  </a:lnTo>
                  <a:lnTo>
                    <a:pt x="196985" y="98442"/>
                  </a:lnTo>
                  <a:lnTo>
                    <a:pt x="196060" y="97588"/>
                  </a:lnTo>
                  <a:lnTo>
                    <a:pt x="195128" y="96747"/>
                  </a:lnTo>
                  <a:lnTo>
                    <a:pt x="194197" y="95929"/>
                  </a:lnTo>
                  <a:lnTo>
                    <a:pt x="193252" y="95136"/>
                  </a:lnTo>
                  <a:lnTo>
                    <a:pt x="192315" y="94355"/>
                  </a:lnTo>
                  <a:lnTo>
                    <a:pt x="191370" y="93598"/>
                  </a:lnTo>
                  <a:lnTo>
                    <a:pt x="191377" y="93586"/>
                  </a:lnTo>
                  <a:lnTo>
                    <a:pt x="191613" y="92588"/>
                  </a:lnTo>
                  <a:lnTo>
                    <a:pt x="191836" y="91590"/>
                  </a:lnTo>
                  <a:lnTo>
                    <a:pt x="192059" y="90593"/>
                  </a:lnTo>
                  <a:lnTo>
                    <a:pt x="192270" y="89583"/>
                  </a:lnTo>
                  <a:lnTo>
                    <a:pt x="192474" y="88573"/>
                  </a:lnTo>
                  <a:lnTo>
                    <a:pt x="192672" y="87564"/>
                  </a:lnTo>
                  <a:lnTo>
                    <a:pt x="192857" y="86554"/>
                  </a:lnTo>
                  <a:lnTo>
                    <a:pt x="193042" y="85545"/>
                  </a:lnTo>
                  <a:lnTo>
                    <a:pt x="193214" y="84523"/>
                  </a:lnTo>
                  <a:lnTo>
                    <a:pt x="193386" y="83513"/>
                  </a:lnTo>
                  <a:lnTo>
                    <a:pt x="193546" y="82492"/>
                  </a:lnTo>
                  <a:lnTo>
                    <a:pt x="193699" y="81470"/>
                  </a:lnTo>
                  <a:lnTo>
                    <a:pt x="193846" y="80448"/>
                  </a:lnTo>
                  <a:lnTo>
                    <a:pt x="193986" y="79427"/>
                  </a:lnTo>
                  <a:lnTo>
                    <a:pt x="194120" y="78405"/>
                  </a:lnTo>
                  <a:lnTo>
                    <a:pt x="194248" y="77383"/>
                  </a:lnTo>
                  <a:lnTo>
                    <a:pt x="194369" y="76362"/>
                  </a:lnTo>
                  <a:lnTo>
                    <a:pt x="194484" y="75340"/>
                  </a:lnTo>
                  <a:lnTo>
                    <a:pt x="194592" y="74306"/>
                  </a:lnTo>
                  <a:lnTo>
                    <a:pt x="194694" y="73285"/>
                  </a:lnTo>
                  <a:lnTo>
                    <a:pt x="194790" y="72263"/>
                  </a:lnTo>
                  <a:lnTo>
                    <a:pt x="194879" y="71241"/>
                  </a:lnTo>
                  <a:lnTo>
                    <a:pt x="194962" y="70220"/>
                  </a:lnTo>
                  <a:lnTo>
                    <a:pt x="195039" y="69198"/>
                  </a:lnTo>
                  <a:lnTo>
                    <a:pt x="195109" y="68176"/>
                  </a:lnTo>
                  <a:lnTo>
                    <a:pt x="195179" y="67155"/>
                  </a:lnTo>
                  <a:lnTo>
                    <a:pt x="195237" y="66133"/>
                  </a:lnTo>
                  <a:lnTo>
                    <a:pt x="195294" y="65123"/>
                  </a:lnTo>
                  <a:lnTo>
                    <a:pt x="195345" y="64102"/>
                  </a:lnTo>
                  <a:lnTo>
                    <a:pt x="195390" y="63092"/>
                  </a:lnTo>
                  <a:lnTo>
                    <a:pt x="195428" y="62082"/>
                  </a:lnTo>
                  <a:lnTo>
                    <a:pt x="195466" y="61061"/>
                  </a:lnTo>
                  <a:lnTo>
                    <a:pt x="195498" y="60063"/>
                  </a:lnTo>
                  <a:lnTo>
                    <a:pt x="195524" y="59053"/>
                  </a:lnTo>
                  <a:lnTo>
                    <a:pt x="195543" y="58056"/>
                  </a:lnTo>
                  <a:lnTo>
                    <a:pt x="195556" y="57046"/>
                  </a:lnTo>
                  <a:lnTo>
                    <a:pt x="195568" y="56048"/>
                  </a:lnTo>
                  <a:lnTo>
                    <a:pt x="195575" y="55063"/>
                  </a:lnTo>
                  <a:lnTo>
                    <a:pt x="195581" y="54065"/>
                  </a:lnTo>
                  <a:lnTo>
                    <a:pt x="195575" y="53080"/>
                  </a:lnTo>
                  <a:lnTo>
                    <a:pt x="195568" y="52094"/>
                  </a:lnTo>
                  <a:lnTo>
                    <a:pt x="195562" y="51120"/>
                  </a:lnTo>
                  <a:lnTo>
                    <a:pt x="195549" y="50147"/>
                  </a:lnTo>
                  <a:lnTo>
                    <a:pt x="195530" y="49173"/>
                  </a:lnTo>
                  <a:lnTo>
                    <a:pt x="195486" y="47238"/>
                  </a:lnTo>
                  <a:lnTo>
                    <a:pt x="195422" y="45339"/>
                  </a:lnTo>
                  <a:lnTo>
                    <a:pt x="195345" y="43440"/>
                  </a:lnTo>
                  <a:lnTo>
                    <a:pt x="195262" y="41577"/>
                  </a:lnTo>
                  <a:lnTo>
                    <a:pt x="195160" y="39726"/>
                  </a:lnTo>
                  <a:lnTo>
                    <a:pt x="195052" y="37911"/>
                  </a:lnTo>
                  <a:lnTo>
                    <a:pt x="194924" y="36108"/>
                  </a:lnTo>
                  <a:lnTo>
                    <a:pt x="194796" y="34341"/>
                  </a:lnTo>
                  <a:lnTo>
                    <a:pt x="194656" y="32598"/>
                  </a:lnTo>
                  <a:lnTo>
                    <a:pt x="194509" y="30891"/>
                  </a:lnTo>
                  <a:lnTo>
                    <a:pt x="194350" y="29209"/>
                  </a:lnTo>
                  <a:lnTo>
                    <a:pt x="194190" y="27562"/>
                  </a:lnTo>
                  <a:lnTo>
                    <a:pt x="194018" y="25939"/>
                  </a:lnTo>
                  <a:lnTo>
                    <a:pt x="193846" y="24365"/>
                  </a:lnTo>
                  <a:lnTo>
                    <a:pt x="193667" y="22826"/>
                  </a:lnTo>
                  <a:lnTo>
                    <a:pt x="193489" y="21324"/>
                  </a:lnTo>
                  <a:lnTo>
                    <a:pt x="193303" y="19857"/>
                  </a:lnTo>
                  <a:lnTo>
                    <a:pt x="193112" y="18427"/>
                  </a:lnTo>
                  <a:lnTo>
                    <a:pt x="192927" y="17045"/>
                  </a:lnTo>
                  <a:lnTo>
                    <a:pt x="192736" y="15711"/>
                  </a:lnTo>
                  <a:lnTo>
                    <a:pt x="192551" y="14412"/>
                  </a:lnTo>
                  <a:lnTo>
                    <a:pt x="192359" y="13162"/>
                  </a:lnTo>
                  <a:lnTo>
                    <a:pt x="192174" y="11960"/>
                  </a:lnTo>
                  <a:lnTo>
                    <a:pt x="191989" y="10807"/>
                  </a:lnTo>
                  <a:lnTo>
                    <a:pt x="191811" y="9713"/>
                  </a:lnTo>
                  <a:lnTo>
                    <a:pt x="191632" y="8655"/>
                  </a:lnTo>
                  <a:lnTo>
                    <a:pt x="191460" y="7657"/>
                  </a:lnTo>
                  <a:lnTo>
                    <a:pt x="191294" y="6720"/>
                  </a:lnTo>
                  <a:lnTo>
                    <a:pt x="190981" y="5001"/>
                  </a:lnTo>
                  <a:lnTo>
                    <a:pt x="190700" y="3523"/>
                  </a:lnTo>
                  <a:lnTo>
                    <a:pt x="190458" y="2285"/>
                  </a:lnTo>
                  <a:lnTo>
                    <a:pt x="190260" y="1299"/>
                  </a:lnTo>
                  <a:lnTo>
                    <a:pt x="190107" y="590"/>
                  </a:lnTo>
                  <a:lnTo>
                    <a:pt x="189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4"/>
            <p:cNvSpPr/>
            <p:nvPr/>
          </p:nvSpPr>
          <p:spPr>
            <a:xfrm>
              <a:off x="-4250450" y="-5293025"/>
              <a:ext cx="5748800" cy="5319325"/>
            </a:xfrm>
            <a:custGeom>
              <a:avLst/>
              <a:gdLst/>
              <a:ahLst/>
              <a:cxnLst/>
              <a:rect l="l" t="t" r="r" b="b"/>
              <a:pathLst>
                <a:path w="229952" h="212773" fill="none" extrusionOk="0">
                  <a:moveTo>
                    <a:pt x="229952" y="212772"/>
                  </a:moveTo>
                  <a:lnTo>
                    <a:pt x="0" y="212772"/>
                  </a:lnTo>
                  <a:lnTo>
                    <a:pt x="0" y="212772"/>
                  </a:lnTo>
                  <a:lnTo>
                    <a:pt x="7" y="211005"/>
                  </a:lnTo>
                  <a:lnTo>
                    <a:pt x="13" y="209262"/>
                  </a:lnTo>
                  <a:lnTo>
                    <a:pt x="32" y="207532"/>
                  </a:lnTo>
                  <a:lnTo>
                    <a:pt x="58" y="205813"/>
                  </a:lnTo>
                  <a:lnTo>
                    <a:pt x="83" y="204118"/>
                  </a:lnTo>
                  <a:lnTo>
                    <a:pt x="121" y="202435"/>
                  </a:lnTo>
                  <a:lnTo>
                    <a:pt x="166" y="200777"/>
                  </a:lnTo>
                  <a:lnTo>
                    <a:pt x="211" y="199130"/>
                  </a:lnTo>
                  <a:lnTo>
                    <a:pt x="268" y="197495"/>
                  </a:lnTo>
                  <a:lnTo>
                    <a:pt x="332" y="195885"/>
                  </a:lnTo>
                  <a:lnTo>
                    <a:pt x="396" y="194286"/>
                  </a:lnTo>
                  <a:lnTo>
                    <a:pt x="472" y="192711"/>
                  </a:lnTo>
                  <a:lnTo>
                    <a:pt x="555" y="191149"/>
                  </a:lnTo>
                  <a:lnTo>
                    <a:pt x="638" y="189598"/>
                  </a:lnTo>
                  <a:lnTo>
                    <a:pt x="734" y="188072"/>
                  </a:lnTo>
                  <a:lnTo>
                    <a:pt x="830" y="186557"/>
                  </a:lnTo>
                  <a:lnTo>
                    <a:pt x="938" y="185055"/>
                  </a:lnTo>
                  <a:lnTo>
                    <a:pt x="1047" y="183577"/>
                  </a:lnTo>
                  <a:lnTo>
                    <a:pt x="1161" y="182110"/>
                  </a:lnTo>
                  <a:lnTo>
                    <a:pt x="1283" y="180656"/>
                  </a:lnTo>
                  <a:lnTo>
                    <a:pt x="1410" y="179225"/>
                  </a:lnTo>
                  <a:lnTo>
                    <a:pt x="1544" y="177807"/>
                  </a:lnTo>
                  <a:lnTo>
                    <a:pt x="1685" y="176401"/>
                  </a:lnTo>
                  <a:lnTo>
                    <a:pt x="1831" y="175007"/>
                  </a:lnTo>
                  <a:lnTo>
                    <a:pt x="1984" y="173636"/>
                  </a:lnTo>
                  <a:lnTo>
                    <a:pt x="2138" y="172278"/>
                  </a:lnTo>
                  <a:lnTo>
                    <a:pt x="2303" y="170932"/>
                  </a:lnTo>
                  <a:lnTo>
                    <a:pt x="2469" y="169610"/>
                  </a:lnTo>
                  <a:lnTo>
                    <a:pt x="2642" y="168288"/>
                  </a:lnTo>
                  <a:lnTo>
                    <a:pt x="2820" y="166989"/>
                  </a:lnTo>
                  <a:lnTo>
                    <a:pt x="2999" y="165715"/>
                  </a:lnTo>
                  <a:lnTo>
                    <a:pt x="3190" y="164441"/>
                  </a:lnTo>
                  <a:lnTo>
                    <a:pt x="3382" y="163179"/>
                  </a:lnTo>
                  <a:lnTo>
                    <a:pt x="3586" y="161941"/>
                  </a:lnTo>
                  <a:lnTo>
                    <a:pt x="3790" y="160715"/>
                  </a:lnTo>
                  <a:lnTo>
                    <a:pt x="3994" y="159501"/>
                  </a:lnTo>
                  <a:lnTo>
                    <a:pt x="4211" y="158299"/>
                  </a:lnTo>
                  <a:lnTo>
                    <a:pt x="4428" y="157121"/>
                  </a:lnTo>
                  <a:lnTo>
                    <a:pt x="4651" y="155943"/>
                  </a:lnTo>
                  <a:lnTo>
                    <a:pt x="4881" y="154790"/>
                  </a:lnTo>
                  <a:lnTo>
                    <a:pt x="5117" y="153648"/>
                  </a:lnTo>
                  <a:lnTo>
                    <a:pt x="5353" y="152506"/>
                  </a:lnTo>
                  <a:lnTo>
                    <a:pt x="5602" y="151388"/>
                  </a:lnTo>
                  <a:lnTo>
                    <a:pt x="5845" y="150282"/>
                  </a:lnTo>
                  <a:lnTo>
                    <a:pt x="6100" y="149200"/>
                  </a:lnTo>
                  <a:lnTo>
                    <a:pt x="6355" y="148119"/>
                  </a:lnTo>
                  <a:lnTo>
                    <a:pt x="6617" y="147049"/>
                  </a:lnTo>
                  <a:lnTo>
                    <a:pt x="6884" y="146003"/>
                  </a:lnTo>
                  <a:lnTo>
                    <a:pt x="7159" y="144958"/>
                  </a:lnTo>
                  <a:lnTo>
                    <a:pt x="7433" y="143924"/>
                  </a:lnTo>
                  <a:lnTo>
                    <a:pt x="7714" y="142914"/>
                  </a:lnTo>
                  <a:lnTo>
                    <a:pt x="7995" y="141905"/>
                  </a:lnTo>
                  <a:lnTo>
                    <a:pt x="8282" y="140919"/>
                  </a:lnTo>
                  <a:lnTo>
                    <a:pt x="8575" y="139945"/>
                  </a:lnTo>
                  <a:lnTo>
                    <a:pt x="8875" y="138972"/>
                  </a:lnTo>
                  <a:lnTo>
                    <a:pt x="9175" y="138022"/>
                  </a:lnTo>
                  <a:lnTo>
                    <a:pt x="9475" y="137073"/>
                  </a:lnTo>
                  <a:lnTo>
                    <a:pt x="9788" y="136147"/>
                  </a:lnTo>
                  <a:lnTo>
                    <a:pt x="10100" y="135222"/>
                  </a:lnTo>
                  <a:lnTo>
                    <a:pt x="10413" y="134320"/>
                  </a:lnTo>
                  <a:lnTo>
                    <a:pt x="10738" y="133419"/>
                  </a:lnTo>
                  <a:lnTo>
                    <a:pt x="11064" y="132529"/>
                  </a:lnTo>
                  <a:lnTo>
                    <a:pt x="11389" y="131652"/>
                  </a:lnTo>
                  <a:lnTo>
                    <a:pt x="11721" y="130798"/>
                  </a:lnTo>
                  <a:lnTo>
                    <a:pt x="12059" y="129945"/>
                  </a:lnTo>
                  <a:lnTo>
                    <a:pt x="12397" y="129092"/>
                  </a:lnTo>
                  <a:lnTo>
                    <a:pt x="12742" y="128262"/>
                  </a:lnTo>
                  <a:lnTo>
                    <a:pt x="13086" y="127445"/>
                  </a:lnTo>
                  <a:lnTo>
                    <a:pt x="13437" y="126640"/>
                  </a:lnTo>
                  <a:lnTo>
                    <a:pt x="13788" y="125834"/>
                  </a:lnTo>
                  <a:lnTo>
                    <a:pt x="14145" y="125041"/>
                  </a:lnTo>
                  <a:lnTo>
                    <a:pt x="14509" y="124272"/>
                  </a:lnTo>
                  <a:lnTo>
                    <a:pt x="14873" y="123502"/>
                  </a:lnTo>
                  <a:lnTo>
                    <a:pt x="15236" y="122733"/>
                  </a:lnTo>
                  <a:lnTo>
                    <a:pt x="15606" y="121988"/>
                  </a:lnTo>
                  <a:lnTo>
                    <a:pt x="15983" y="121255"/>
                  </a:lnTo>
                  <a:lnTo>
                    <a:pt x="16359" y="120522"/>
                  </a:lnTo>
                  <a:lnTo>
                    <a:pt x="16736" y="119800"/>
                  </a:lnTo>
                  <a:lnTo>
                    <a:pt x="17118" y="119091"/>
                  </a:lnTo>
                  <a:lnTo>
                    <a:pt x="17501" y="118382"/>
                  </a:lnTo>
                  <a:lnTo>
                    <a:pt x="17890" y="117697"/>
                  </a:lnTo>
                  <a:lnTo>
                    <a:pt x="18286" y="117012"/>
                  </a:lnTo>
                  <a:lnTo>
                    <a:pt x="18675" y="116339"/>
                  </a:lnTo>
                  <a:lnTo>
                    <a:pt x="19077" y="115666"/>
                  </a:lnTo>
                  <a:lnTo>
                    <a:pt x="19473" y="115017"/>
                  </a:lnTo>
                  <a:lnTo>
                    <a:pt x="19875" y="114368"/>
                  </a:lnTo>
                  <a:lnTo>
                    <a:pt x="20283" y="113731"/>
                  </a:lnTo>
                  <a:lnTo>
                    <a:pt x="20691" y="113093"/>
                  </a:lnTo>
                  <a:lnTo>
                    <a:pt x="21100" y="112468"/>
                  </a:lnTo>
                  <a:lnTo>
                    <a:pt x="21514" y="111855"/>
                  </a:lnTo>
                  <a:lnTo>
                    <a:pt x="21929" y="111254"/>
                  </a:lnTo>
                  <a:lnTo>
                    <a:pt x="22344" y="110654"/>
                  </a:lnTo>
                  <a:lnTo>
                    <a:pt x="22765" y="110065"/>
                  </a:lnTo>
                  <a:lnTo>
                    <a:pt x="23186" y="109488"/>
                  </a:lnTo>
                  <a:lnTo>
                    <a:pt x="23614" y="108911"/>
                  </a:lnTo>
                  <a:lnTo>
                    <a:pt x="24041" y="108346"/>
                  </a:lnTo>
                  <a:lnTo>
                    <a:pt x="24469" y="107781"/>
                  </a:lnTo>
                  <a:lnTo>
                    <a:pt x="24896" y="107228"/>
                  </a:lnTo>
                  <a:lnTo>
                    <a:pt x="25330" y="106687"/>
                  </a:lnTo>
                  <a:lnTo>
                    <a:pt x="25764" y="106146"/>
                  </a:lnTo>
                  <a:lnTo>
                    <a:pt x="26204" y="105617"/>
                  </a:lnTo>
                  <a:lnTo>
                    <a:pt x="26644" y="105100"/>
                  </a:lnTo>
                  <a:lnTo>
                    <a:pt x="27084" y="104584"/>
                  </a:lnTo>
                  <a:lnTo>
                    <a:pt x="27525" y="104067"/>
                  </a:lnTo>
                  <a:lnTo>
                    <a:pt x="27971" y="103562"/>
                  </a:lnTo>
                  <a:lnTo>
                    <a:pt x="28418" y="103069"/>
                  </a:lnTo>
                  <a:lnTo>
                    <a:pt x="29318" y="102096"/>
                  </a:lnTo>
                  <a:lnTo>
                    <a:pt x="30217" y="101146"/>
                  </a:lnTo>
                  <a:lnTo>
                    <a:pt x="31130" y="100220"/>
                  </a:lnTo>
                  <a:lnTo>
                    <a:pt x="32048" y="99319"/>
                  </a:lnTo>
                  <a:lnTo>
                    <a:pt x="32967" y="98442"/>
                  </a:lnTo>
                  <a:lnTo>
                    <a:pt x="33892" y="97588"/>
                  </a:lnTo>
                  <a:lnTo>
                    <a:pt x="34824" y="96747"/>
                  </a:lnTo>
                  <a:lnTo>
                    <a:pt x="35762" y="95929"/>
                  </a:lnTo>
                  <a:lnTo>
                    <a:pt x="36700" y="95136"/>
                  </a:lnTo>
                  <a:lnTo>
                    <a:pt x="37644" y="94355"/>
                  </a:lnTo>
                  <a:lnTo>
                    <a:pt x="38588" y="93598"/>
                  </a:lnTo>
                  <a:lnTo>
                    <a:pt x="38582" y="93586"/>
                  </a:lnTo>
                  <a:lnTo>
                    <a:pt x="38582" y="93586"/>
                  </a:lnTo>
                  <a:lnTo>
                    <a:pt x="38346" y="92588"/>
                  </a:lnTo>
                  <a:lnTo>
                    <a:pt x="38116" y="91590"/>
                  </a:lnTo>
                  <a:lnTo>
                    <a:pt x="37899" y="90593"/>
                  </a:lnTo>
                  <a:lnTo>
                    <a:pt x="37682" y="89583"/>
                  </a:lnTo>
                  <a:lnTo>
                    <a:pt x="37478" y="88573"/>
                  </a:lnTo>
                  <a:lnTo>
                    <a:pt x="37287" y="87564"/>
                  </a:lnTo>
                  <a:lnTo>
                    <a:pt x="37095" y="86554"/>
                  </a:lnTo>
                  <a:lnTo>
                    <a:pt x="36910" y="85545"/>
                  </a:lnTo>
                  <a:lnTo>
                    <a:pt x="36738" y="84523"/>
                  </a:lnTo>
                  <a:lnTo>
                    <a:pt x="36572" y="83513"/>
                  </a:lnTo>
                  <a:lnTo>
                    <a:pt x="36406" y="82492"/>
                  </a:lnTo>
                  <a:lnTo>
                    <a:pt x="36253" y="81470"/>
                  </a:lnTo>
                  <a:lnTo>
                    <a:pt x="36106" y="80448"/>
                  </a:lnTo>
                  <a:lnTo>
                    <a:pt x="35966" y="79427"/>
                  </a:lnTo>
                  <a:lnTo>
                    <a:pt x="35832" y="78405"/>
                  </a:lnTo>
                  <a:lnTo>
                    <a:pt x="35711" y="77383"/>
                  </a:lnTo>
                  <a:lnTo>
                    <a:pt x="35589" y="76362"/>
                  </a:lnTo>
                  <a:lnTo>
                    <a:pt x="35475" y="75340"/>
                  </a:lnTo>
                  <a:lnTo>
                    <a:pt x="35366" y="74306"/>
                  </a:lnTo>
                  <a:lnTo>
                    <a:pt x="35264" y="73285"/>
                  </a:lnTo>
                  <a:lnTo>
                    <a:pt x="35168" y="72263"/>
                  </a:lnTo>
                  <a:lnTo>
                    <a:pt x="35079" y="71241"/>
                  </a:lnTo>
                  <a:lnTo>
                    <a:pt x="34996" y="70220"/>
                  </a:lnTo>
                  <a:lnTo>
                    <a:pt x="34919" y="69198"/>
                  </a:lnTo>
                  <a:lnTo>
                    <a:pt x="34843" y="68176"/>
                  </a:lnTo>
                  <a:lnTo>
                    <a:pt x="34779" y="67155"/>
                  </a:lnTo>
                  <a:lnTo>
                    <a:pt x="34715" y="66133"/>
                  </a:lnTo>
                  <a:lnTo>
                    <a:pt x="34658" y="65123"/>
                  </a:lnTo>
                  <a:lnTo>
                    <a:pt x="34613" y="64102"/>
                  </a:lnTo>
                  <a:lnTo>
                    <a:pt x="34562" y="63092"/>
                  </a:lnTo>
                  <a:lnTo>
                    <a:pt x="34524" y="62082"/>
                  </a:lnTo>
                  <a:lnTo>
                    <a:pt x="34492" y="61061"/>
                  </a:lnTo>
                  <a:lnTo>
                    <a:pt x="34460" y="60063"/>
                  </a:lnTo>
                  <a:lnTo>
                    <a:pt x="34435" y="59053"/>
                  </a:lnTo>
                  <a:lnTo>
                    <a:pt x="34415" y="58056"/>
                  </a:lnTo>
                  <a:lnTo>
                    <a:pt x="34396" y="57046"/>
                  </a:lnTo>
                  <a:lnTo>
                    <a:pt x="34384" y="56048"/>
                  </a:lnTo>
                  <a:lnTo>
                    <a:pt x="34377" y="55063"/>
                  </a:lnTo>
                  <a:lnTo>
                    <a:pt x="34377" y="54065"/>
                  </a:lnTo>
                  <a:lnTo>
                    <a:pt x="34377" y="53080"/>
                  </a:lnTo>
                  <a:lnTo>
                    <a:pt x="34384" y="52094"/>
                  </a:lnTo>
                  <a:lnTo>
                    <a:pt x="34396" y="51120"/>
                  </a:lnTo>
                  <a:lnTo>
                    <a:pt x="34409" y="50147"/>
                  </a:lnTo>
                  <a:lnTo>
                    <a:pt x="34428" y="49173"/>
                  </a:lnTo>
                  <a:lnTo>
                    <a:pt x="34473" y="47238"/>
                  </a:lnTo>
                  <a:lnTo>
                    <a:pt x="34537" y="45339"/>
                  </a:lnTo>
                  <a:lnTo>
                    <a:pt x="34607" y="43440"/>
                  </a:lnTo>
                  <a:lnTo>
                    <a:pt x="34696" y="41577"/>
                  </a:lnTo>
                  <a:lnTo>
                    <a:pt x="34798" y="39726"/>
                  </a:lnTo>
                  <a:lnTo>
                    <a:pt x="34907" y="37911"/>
                  </a:lnTo>
                  <a:lnTo>
                    <a:pt x="35028" y="36108"/>
                  </a:lnTo>
                  <a:lnTo>
                    <a:pt x="35162" y="34341"/>
                  </a:lnTo>
                  <a:lnTo>
                    <a:pt x="35302" y="32598"/>
                  </a:lnTo>
                  <a:lnTo>
                    <a:pt x="35449" y="30891"/>
                  </a:lnTo>
                  <a:lnTo>
                    <a:pt x="35609" y="29209"/>
                  </a:lnTo>
                  <a:lnTo>
                    <a:pt x="35768" y="27562"/>
                  </a:lnTo>
                  <a:lnTo>
                    <a:pt x="35934" y="25939"/>
                  </a:lnTo>
                  <a:lnTo>
                    <a:pt x="36113" y="24365"/>
                  </a:lnTo>
                  <a:lnTo>
                    <a:pt x="36291" y="22826"/>
                  </a:lnTo>
                  <a:lnTo>
                    <a:pt x="36470" y="21324"/>
                  </a:lnTo>
                  <a:lnTo>
                    <a:pt x="36655" y="19857"/>
                  </a:lnTo>
                  <a:lnTo>
                    <a:pt x="36840" y="18427"/>
                  </a:lnTo>
                  <a:lnTo>
                    <a:pt x="37031" y="17045"/>
                  </a:lnTo>
                  <a:lnTo>
                    <a:pt x="37223" y="15711"/>
                  </a:lnTo>
                  <a:lnTo>
                    <a:pt x="37408" y="14412"/>
                  </a:lnTo>
                  <a:lnTo>
                    <a:pt x="37599" y="13162"/>
                  </a:lnTo>
                  <a:lnTo>
                    <a:pt x="37784" y="11960"/>
                  </a:lnTo>
                  <a:lnTo>
                    <a:pt x="37969" y="10807"/>
                  </a:lnTo>
                  <a:lnTo>
                    <a:pt x="38148" y="9713"/>
                  </a:lnTo>
                  <a:lnTo>
                    <a:pt x="38327" y="8655"/>
                  </a:lnTo>
                  <a:lnTo>
                    <a:pt x="38492" y="7657"/>
                  </a:lnTo>
                  <a:lnTo>
                    <a:pt x="38658" y="6720"/>
                  </a:lnTo>
                  <a:lnTo>
                    <a:pt x="38971" y="5001"/>
                  </a:lnTo>
                  <a:lnTo>
                    <a:pt x="39258" y="3523"/>
                  </a:lnTo>
                  <a:lnTo>
                    <a:pt x="39500" y="2285"/>
                  </a:lnTo>
                  <a:lnTo>
                    <a:pt x="39698" y="1299"/>
                  </a:lnTo>
                  <a:lnTo>
                    <a:pt x="39851" y="590"/>
                  </a:lnTo>
                  <a:lnTo>
                    <a:pt x="39979" y="1"/>
                  </a:lnTo>
                  <a:lnTo>
                    <a:pt x="189979" y="1"/>
                  </a:lnTo>
                  <a:lnTo>
                    <a:pt x="189979" y="1"/>
                  </a:lnTo>
                  <a:lnTo>
                    <a:pt x="190107" y="590"/>
                  </a:lnTo>
                  <a:lnTo>
                    <a:pt x="190260" y="1299"/>
                  </a:lnTo>
                  <a:lnTo>
                    <a:pt x="190458" y="2285"/>
                  </a:lnTo>
                  <a:lnTo>
                    <a:pt x="190700" y="3523"/>
                  </a:lnTo>
                  <a:lnTo>
                    <a:pt x="190981" y="5001"/>
                  </a:lnTo>
                  <a:lnTo>
                    <a:pt x="191294" y="6720"/>
                  </a:lnTo>
                  <a:lnTo>
                    <a:pt x="191460" y="7657"/>
                  </a:lnTo>
                  <a:lnTo>
                    <a:pt x="191632" y="8655"/>
                  </a:lnTo>
                  <a:lnTo>
                    <a:pt x="191811" y="9713"/>
                  </a:lnTo>
                  <a:lnTo>
                    <a:pt x="191989" y="10807"/>
                  </a:lnTo>
                  <a:lnTo>
                    <a:pt x="192174" y="11960"/>
                  </a:lnTo>
                  <a:lnTo>
                    <a:pt x="192359" y="13162"/>
                  </a:lnTo>
                  <a:lnTo>
                    <a:pt x="192551" y="14412"/>
                  </a:lnTo>
                  <a:lnTo>
                    <a:pt x="192736" y="15711"/>
                  </a:lnTo>
                  <a:lnTo>
                    <a:pt x="192927" y="17045"/>
                  </a:lnTo>
                  <a:lnTo>
                    <a:pt x="193112" y="18427"/>
                  </a:lnTo>
                  <a:lnTo>
                    <a:pt x="193303" y="19857"/>
                  </a:lnTo>
                  <a:lnTo>
                    <a:pt x="193489" y="21324"/>
                  </a:lnTo>
                  <a:lnTo>
                    <a:pt x="193667" y="22826"/>
                  </a:lnTo>
                  <a:lnTo>
                    <a:pt x="193846" y="24365"/>
                  </a:lnTo>
                  <a:lnTo>
                    <a:pt x="194018" y="25939"/>
                  </a:lnTo>
                  <a:lnTo>
                    <a:pt x="194190" y="27562"/>
                  </a:lnTo>
                  <a:lnTo>
                    <a:pt x="194350" y="29209"/>
                  </a:lnTo>
                  <a:lnTo>
                    <a:pt x="194509" y="30891"/>
                  </a:lnTo>
                  <a:lnTo>
                    <a:pt x="194656" y="32598"/>
                  </a:lnTo>
                  <a:lnTo>
                    <a:pt x="194796" y="34341"/>
                  </a:lnTo>
                  <a:lnTo>
                    <a:pt x="194924" y="36108"/>
                  </a:lnTo>
                  <a:lnTo>
                    <a:pt x="195052" y="37911"/>
                  </a:lnTo>
                  <a:lnTo>
                    <a:pt x="195160" y="39726"/>
                  </a:lnTo>
                  <a:lnTo>
                    <a:pt x="195262" y="41577"/>
                  </a:lnTo>
                  <a:lnTo>
                    <a:pt x="195345" y="43440"/>
                  </a:lnTo>
                  <a:lnTo>
                    <a:pt x="195422" y="45339"/>
                  </a:lnTo>
                  <a:lnTo>
                    <a:pt x="195486" y="47238"/>
                  </a:lnTo>
                  <a:lnTo>
                    <a:pt x="195530" y="49173"/>
                  </a:lnTo>
                  <a:lnTo>
                    <a:pt x="195549" y="50147"/>
                  </a:lnTo>
                  <a:lnTo>
                    <a:pt x="195562" y="51120"/>
                  </a:lnTo>
                  <a:lnTo>
                    <a:pt x="195568" y="52094"/>
                  </a:lnTo>
                  <a:lnTo>
                    <a:pt x="195575" y="53080"/>
                  </a:lnTo>
                  <a:lnTo>
                    <a:pt x="195581" y="54065"/>
                  </a:lnTo>
                  <a:lnTo>
                    <a:pt x="195575" y="55063"/>
                  </a:lnTo>
                  <a:lnTo>
                    <a:pt x="195568" y="56048"/>
                  </a:lnTo>
                  <a:lnTo>
                    <a:pt x="195556" y="57046"/>
                  </a:lnTo>
                  <a:lnTo>
                    <a:pt x="195543" y="58056"/>
                  </a:lnTo>
                  <a:lnTo>
                    <a:pt x="195524" y="59053"/>
                  </a:lnTo>
                  <a:lnTo>
                    <a:pt x="195498" y="60063"/>
                  </a:lnTo>
                  <a:lnTo>
                    <a:pt x="195466" y="61061"/>
                  </a:lnTo>
                  <a:lnTo>
                    <a:pt x="195428" y="62082"/>
                  </a:lnTo>
                  <a:lnTo>
                    <a:pt x="195390" y="63092"/>
                  </a:lnTo>
                  <a:lnTo>
                    <a:pt x="195345" y="64102"/>
                  </a:lnTo>
                  <a:lnTo>
                    <a:pt x="195294" y="65123"/>
                  </a:lnTo>
                  <a:lnTo>
                    <a:pt x="195237" y="66133"/>
                  </a:lnTo>
                  <a:lnTo>
                    <a:pt x="195179" y="67155"/>
                  </a:lnTo>
                  <a:lnTo>
                    <a:pt x="195109" y="68176"/>
                  </a:lnTo>
                  <a:lnTo>
                    <a:pt x="195039" y="69198"/>
                  </a:lnTo>
                  <a:lnTo>
                    <a:pt x="194962" y="70220"/>
                  </a:lnTo>
                  <a:lnTo>
                    <a:pt x="194879" y="71241"/>
                  </a:lnTo>
                  <a:lnTo>
                    <a:pt x="194790" y="72263"/>
                  </a:lnTo>
                  <a:lnTo>
                    <a:pt x="194694" y="73285"/>
                  </a:lnTo>
                  <a:lnTo>
                    <a:pt x="194592" y="74306"/>
                  </a:lnTo>
                  <a:lnTo>
                    <a:pt x="194484" y="75340"/>
                  </a:lnTo>
                  <a:lnTo>
                    <a:pt x="194369" y="76362"/>
                  </a:lnTo>
                  <a:lnTo>
                    <a:pt x="194248" y="77383"/>
                  </a:lnTo>
                  <a:lnTo>
                    <a:pt x="194120" y="78405"/>
                  </a:lnTo>
                  <a:lnTo>
                    <a:pt x="193986" y="79427"/>
                  </a:lnTo>
                  <a:lnTo>
                    <a:pt x="193846" y="80448"/>
                  </a:lnTo>
                  <a:lnTo>
                    <a:pt x="193699" y="81470"/>
                  </a:lnTo>
                  <a:lnTo>
                    <a:pt x="193546" y="82492"/>
                  </a:lnTo>
                  <a:lnTo>
                    <a:pt x="193386" y="83513"/>
                  </a:lnTo>
                  <a:lnTo>
                    <a:pt x="193214" y="84523"/>
                  </a:lnTo>
                  <a:lnTo>
                    <a:pt x="193042" y="85545"/>
                  </a:lnTo>
                  <a:lnTo>
                    <a:pt x="192857" y="86554"/>
                  </a:lnTo>
                  <a:lnTo>
                    <a:pt x="192672" y="87564"/>
                  </a:lnTo>
                  <a:lnTo>
                    <a:pt x="192474" y="88573"/>
                  </a:lnTo>
                  <a:lnTo>
                    <a:pt x="192270" y="89583"/>
                  </a:lnTo>
                  <a:lnTo>
                    <a:pt x="192059" y="90593"/>
                  </a:lnTo>
                  <a:lnTo>
                    <a:pt x="191836" y="91590"/>
                  </a:lnTo>
                  <a:lnTo>
                    <a:pt x="191613" y="92588"/>
                  </a:lnTo>
                  <a:lnTo>
                    <a:pt x="191377" y="93586"/>
                  </a:lnTo>
                  <a:lnTo>
                    <a:pt x="191370" y="93598"/>
                  </a:lnTo>
                  <a:lnTo>
                    <a:pt x="191370" y="93598"/>
                  </a:lnTo>
                  <a:lnTo>
                    <a:pt x="192315" y="94355"/>
                  </a:lnTo>
                  <a:lnTo>
                    <a:pt x="193252" y="95136"/>
                  </a:lnTo>
                  <a:lnTo>
                    <a:pt x="194197" y="95929"/>
                  </a:lnTo>
                  <a:lnTo>
                    <a:pt x="195128" y="96747"/>
                  </a:lnTo>
                  <a:lnTo>
                    <a:pt x="196060" y="97588"/>
                  </a:lnTo>
                  <a:lnTo>
                    <a:pt x="196985" y="98442"/>
                  </a:lnTo>
                  <a:lnTo>
                    <a:pt x="197910" y="99319"/>
                  </a:lnTo>
                  <a:lnTo>
                    <a:pt x="198822" y="100220"/>
                  </a:lnTo>
                  <a:lnTo>
                    <a:pt x="199735" y="101146"/>
                  </a:lnTo>
                  <a:lnTo>
                    <a:pt x="200641" y="102096"/>
                  </a:lnTo>
                  <a:lnTo>
                    <a:pt x="201540" y="103069"/>
                  </a:lnTo>
                  <a:lnTo>
                    <a:pt x="201981" y="103562"/>
                  </a:lnTo>
                  <a:lnTo>
                    <a:pt x="202427" y="104067"/>
                  </a:lnTo>
                  <a:lnTo>
                    <a:pt x="202874" y="104584"/>
                  </a:lnTo>
                  <a:lnTo>
                    <a:pt x="203314" y="105100"/>
                  </a:lnTo>
                  <a:lnTo>
                    <a:pt x="203754" y="105617"/>
                  </a:lnTo>
                  <a:lnTo>
                    <a:pt x="204188" y="106146"/>
                  </a:lnTo>
                  <a:lnTo>
                    <a:pt x="204622" y="106687"/>
                  </a:lnTo>
                  <a:lnTo>
                    <a:pt x="205056" y="107228"/>
                  </a:lnTo>
                  <a:lnTo>
                    <a:pt x="205490" y="107781"/>
                  </a:lnTo>
                  <a:lnTo>
                    <a:pt x="205917" y="108346"/>
                  </a:lnTo>
                  <a:lnTo>
                    <a:pt x="206345" y="108911"/>
                  </a:lnTo>
                  <a:lnTo>
                    <a:pt x="206766" y="109488"/>
                  </a:lnTo>
                  <a:lnTo>
                    <a:pt x="207193" y="110065"/>
                  </a:lnTo>
                  <a:lnTo>
                    <a:pt x="207608" y="110654"/>
                  </a:lnTo>
                  <a:lnTo>
                    <a:pt x="208029" y="111254"/>
                  </a:lnTo>
                  <a:lnTo>
                    <a:pt x="208444" y="111855"/>
                  </a:lnTo>
                  <a:lnTo>
                    <a:pt x="208859" y="112468"/>
                  </a:lnTo>
                  <a:lnTo>
                    <a:pt x="209267" y="113093"/>
                  </a:lnTo>
                  <a:lnTo>
                    <a:pt x="209675" y="113731"/>
                  </a:lnTo>
                  <a:lnTo>
                    <a:pt x="210077" y="114368"/>
                  </a:lnTo>
                  <a:lnTo>
                    <a:pt x="210479" y="115017"/>
                  </a:lnTo>
                  <a:lnTo>
                    <a:pt x="210881" y="115666"/>
                  </a:lnTo>
                  <a:lnTo>
                    <a:pt x="211277" y="116339"/>
                  </a:lnTo>
                  <a:lnTo>
                    <a:pt x="211672" y="117012"/>
                  </a:lnTo>
                  <a:lnTo>
                    <a:pt x="212062" y="117697"/>
                  </a:lnTo>
                  <a:lnTo>
                    <a:pt x="212451" y="118382"/>
                  </a:lnTo>
                  <a:lnTo>
                    <a:pt x="212840" y="119091"/>
                  </a:lnTo>
                  <a:lnTo>
                    <a:pt x="213223" y="119800"/>
                  </a:lnTo>
                  <a:lnTo>
                    <a:pt x="213599" y="120522"/>
                  </a:lnTo>
                  <a:lnTo>
                    <a:pt x="213976" y="121255"/>
                  </a:lnTo>
                  <a:lnTo>
                    <a:pt x="214346" y="121988"/>
                  </a:lnTo>
                  <a:lnTo>
                    <a:pt x="214716" y="122733"/>
                  </a:lnTo>
                  <a:lnTo>
                    <a:pt x="215086" y="123502"/>
                  </a:lnTo>
                  <a:lnTo>
                    <a:pt x="215449" y="124272"/>
                  </a:lnTo>
                  <a:lnTo>
                    <a:pt x="215807" y="125041"/>
                  </a:lnTo>
                  <a:lnTo>
                    <a:pt x="216164" y="125834"/>
                  </a:lnTo>
                  <a:lnTo>
                    <a:pt x="216521" y="126640"/>
                  </a:lnTo>
                  <a:lnTo>
                    <a:pt x="216872" y="127445"/>
                  </a:lnTo>
                  <a:lnTo>
                    <a:pt x="217217" y="128262"/>
                  </a:lnTo>
                  <a:lnTo>
                    <a:pt x="217561" y="129092"/>
                  </a:lnTo>
                  <a:lnTo>
                    <a:pt x="217899" y="129945"/>
                  </a:lnTo>
                  <a:lnTo>
                    <a:pt x="218231" y="130798"/>
                  </a:lnTo>
                  <a:lnTo>
                    <a:pt x="218563" y="131652"/>
                  </a:lnTo>
                  <a:lnTo>
                    <a:pt x="218895" y="132529"/>
                  </a:lnTo>
                  <a:lnTo>
                    <a:pt x="219220" y="133419"/>
                  </a:lnTo>
                  <a:lnTo>
                    <a:pt x="219539" y="134320"/>
                  </a:lnTo>
                  <a:lnTo>
                    <a:pt x="219858" y="135222"/>
                  </a:lnTo>
                  <a:lnTo>
                    <a:pt x="220171" y="136147"/>
                  </a:lnTo>
                  <a:lnTo>
                    <a:pt x="220477" y="137073"/>
                  </a:lnTo>
                  <a:lnTo>
                    <a:pt x="220783" y="138022"/>
                  </a:lnTo>
                  <a:lnTo>
                    <a:pt x="221083" y="138972"/>
                  </a:lnTo>
                  <a:lnTo>
                    <a:pt x="221377" y="139945"/>
                  </a:lnTo>
                  <a:lnTo>
                    <a:pt x="221670" y="140919"/>
                  </a:lnTo>
                  <a:lnTo>
                    <a:pt x="221957" y="141905"/>
                  </a:lnTo>
                  <a:lnTo>
                    <a:pt x="222244" y="142914"/>
                  </a:lnTo>
                  <a:lnTo>
                    <a:pt x="222525" y="143924"/>
                  </a:lnTo>
                  <a:lnTo>
                    <a:pt x="222800" y="144958"/>
                  </a:lnTo>
                  <a:lnTo>
                    <a:pt x="223067" y="146003"/>
                  </a:lnTo>
                  <a:lnTo>
                    <a:pt x="223335" y="147049"/>
                  </a:lnTo>
                  <a:lnTo>
                    <a:pt x="223597" y="148119"/>
                  </a:lnTo>
                  <a:lnTo>
                    <a:pt x="223852" y="149200"/>
                  </a:lnTo>
                  <a:lnTo>
                    <a:pt x="224107" y="150282"/>
                  </a:lnTo>
                  <a:lnTo>
                    <a:pt x="224356" y="151388"/>
                  </a:lnTo>
                  <a:lnTo>
                    <a:pt x="224599" y="152506"/>
                  </a:lnTo>
                  <a:lnTo>
                    <a:pt x="224841" y="153648"/>
                  </a:lnTo>
                  <a:lnTo>
                    <a:pt x="225071" y="154790"/>
                  </a:lnTo>
                  <a:lnTo>
                    <a:pt x="225301" y="155943"/>
                  </a:lnTo>
                  <a:lnTo>
                    <a:pt x="225524" y="157121"/>
                  </a:lnTo>
                  <a:lnTo>
                    <a:pt x="225747" y="158299"/>
                  </a:lnTo>
                  <a:lnTo>
                    <a:pt x="225958" y="159501"/>
                  </a:lnTo>
                  <a:lnTo>
                    <a:pt x="226168" y="160715"/>
                  </a:lnTo>
                  <a:lnTo>
                    <a:pt x="226372" y="161941"/>
                  </a:lnTo>
                  <a:lnTo>
                    <a:pt x="226570" y="163179"/>
                  </a:lnTo>
                  <a:lnTo>
                    <a:pt x="226762" y="164441"/>
                  </a:lnTo>
                  <a:lnTo>
                    <a:pt x="226953" y="165715"/>
                  </a:lnTo>
                  <a:lnTo>
                    <a:pt x="227138" y="166989"/>
                  </a:lnTo>
                  <a:lnTo>
                    <a:pt x="227317" y="168288"/>
                  </a:lnTo>
                  <a:lnTo>
                    <a:pt x="227489" y="169610"/>
                  </a:lnTo>
                  <a:lnTo>
                    <a:pt x="227655" y="170932"/>
                  </a:lnTo>
                  <a:lnTo>
                    <a:pt x="227814" y="172278"/>
                  </a:lnTo>
                  <a:lnTo>
                    <a:pt x="227974" y="173636"/>
                  </a:lnTo>
                  <a:lnTo>
                    <a:pt x="228121" y="175007"/>
                  </a:lnTo>
                  <a:lnTo>
                    <a:pt x="228267" y="176401"/>
                  </a:lnTo>
                  <a:lnTo>
                    <a:pt x="228408" y="177807"/>
                  </a:lnTo>
                  <a:lnTo>
                    <a:pt x="228542" y="179225"/>
                  </a:lnTo>
                  <a:lnTo>
                    <a:pt x="228669" y="180656"/>
                  </a:lnTo>
                  <a:lnTo>
                    <a:pt x="228791" y="182110"/>
                  </a:lnTo>
                  <a:lnTo>
                    <a:pt x="228905" y="183577"/>
                  </a:lnTo>
                  <a:lnTo>
                    <a:pt x="229020" y="185055"/>
                  </a:lnTo>
                  <a:lnTo>
                    <a:pt x="229122" y="186557"/>
                  </a:lnTo>
                  <a:lnTo>
                    <a:pt x="229224" y="188072"/>
                  </a:lnTo>
                  <a:lnTo>
                    <a:pt x="229314" y="189598"/>
                  </a:lnTo>
                  <a:lnTo>
                    <a:pt x="229403" y="191149"/>
                  </a:lnTo>
                  <a:lnTo>
                    <a:pt x="229480" y="192711"/>
                  </a:lnTo>
                  <a:lnTo>
                    <a:pt x="229556" y="194286"/>
                  </a:lnTo>
                  <a:lnTo>
                    <a:pt x="229626" y="195885"/>
                  </a:lnTo>
                  <a:lnTo>
                    <a:pt x="229684" y="197495"/>
                  </a:lnTo>
                  <a:lnTo>
                    <a:pt x="229741" y="199130"/>
                  </a:lnTo>
                  <a:lnTo>
                    <a:pt x="229792" y="200777"/>
                  </a:lnTo>
                  <a:lnTo>
                    <a:pt x="229831" y="202435"/>
                  </a:lnTo>
                  <a:lnTo>
                    <a:pt x="229869" y="204118"/>
                  </a:lnTo>
                  <a:lnTo>
                    <a:pt x="229901" y="205813"/>
                  </a:lnTo>
                  <a:lnTo>
                    <a:pt x="229926" y="207532"/>
                  </a:lnTo>
                  <a:lnTo>
                    <a:pt x="229939" y="209262"/>
                  </a:lnTo>
                  <a:lnTo>
                    <a:pt x="229952" y="211005"/>
                  </a:lnTo>
                  <a:lnTo>
                    <a:pt x="229952" y="212772"/>
                  </a:lnTo>
                  <a:lnTo>
                    <a:pt x="229952" y="2127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4"/>
            <p:cNvSpPr/>
            <p:nvPr/>
          </p:nvSpPr>
          <p:spPr>
            <a:xfrm>
              <a:off x="1498325" y="26275"/>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4"/>
            <p:cNvSpPr/>
            <p:nvPr/>
          </p:nvSpPr>
          <p:spPr>
            <a:xfrm>
              <a:off x="533800" y="-2953100"/>
              <a:ext cx="964550" cy="2979400"/>
            </a:xfrm>
            <a:custGeom>
              <a:avLst/>
              <a:gdLst/>
              <a:ahLst/>
              <a:cxnLst/>
              <a:rect l="l" t="t" r="r" b="b"/>
              <a:pathLst>
                <a:path w="38582" h="119176" extrusionOk="0">
                  <a:moveTo>
                    <a:pt x="0" y="1"/>
                  </a:moveTo>
                  <a:lnTo>
                    <a:pt x="485" y="770"/>
                  </a:lnTo>
                  <a:lnTo>
                    <a:pt x="964" y="1551"/>
                  </a:lnTo>
                  <a:lnTo>
                    <a:pt x="1436" y="2332"/>
                  </a:lnTo>
                  <a:lnTo>
                    <a:pt x="1902" y="3126"/>
                  </a:lnTo>
                  <a:lnTo>
                    <a:pt x="2355" y="3919"/>
                  </a:lnTo>
                  <a:lnTo>
                    <a:pt x="2808" y="4712"/>
                  </a:lnTo>
                  <a:lnTo>
                    <a:pt x="3254" y="5518"/>
                  </a:lnTo>
                  <a:lnTo>
                    <a:pt x="3688" y="6323"/>
                  </a:lnTo>
                  <a:lnTo>
                    <a:pt x="4122" y="7140"/>
                  </a:lnTo>
                  <a:lnTo>
                    <a:pt x="4549" y="7958"/>
                  </a:lnTo>
                  <a:lnTo>
                    <a:pt x="4964" y="8787"/>
                  </a:lnTo>
                  <a:lnTo>
                    <a:pt x="5379" y="9616"/>
                  </a:lnTo>
                  <a:lnTo>
                    <a:pt x="5781" y="10446"/>
                  </a:lnTo>
                  <a:lnTo>
                    <a:pt x="6183" y="11287"/>
                  </a:lnTo>
                  <a:lnTo>
                    <a:pt x="6572" y="12128"/>
                  </a:lnTo>
                  <a:lnTo>
                    <a:pt x="6961" y="12982"/>
                  </a:lnTo>
                  <a:lnTo>
                    <a:pt x="7344" y="13823"/>
                  </a:lnTo>
                  <a:lnTo>
                    <a:pt x="7714" y="14689"/>
                  </a:lnTo>
                  <a:lnTo>
                    <a:pt x="8084" y="15542"/>
                  </a:lnTo>
                  <a:lnTo>
                    <a:pt x="8448" y="16407"/>
                  </a:lnTo>
                  <a:lnTo>
                    <a:pt x="8799" y="17273"/>
                  </a:lnTo>
                  <a:lnTo>
                    <a:pt x="9150" y="18150"/>
                  </a:lnTo>
                  <a:lnTo>
                    <a:pt x="9494" y="19028"/>
                  </a:lnTo>
                  <a:lnTo>
                    <a:pt x="9832" y="19905"/>
                  </a:lnTo>
                  <a:lnTo>
                    <a:pt x="10170" y="20795"/>
                  </a:lnTo>
                  <a:lnTo>
                    <a:pt x="10496" y="21684"/>
                  </a:lnTo>
                  <a:lnTo>
                    <a:pt x="10815" y="22574"/>
                  </a:lnTo>
                  <a:lnTo>
                    <a:pt x="11134" y="23463"/>
                  </a:lnTo>
                  <a:lnTo>
                    <a:pt x="11440" y="24364"/>
                  </a:lnTo>
                  <a:lnTo>
                    <a:pt x="11746" y="25266"/>
                  </a:lnTo>
                  <a:lnTo>
                    <a:pt x="12046" y="26179"/>
                  </a:lnTo>
                  <a:lnTo>
                    <a:pt x="12340" y="27081"/>
                  </a:lnTo>
                  <a:lnTo>
                    <a:pt x="12627" y="27994"/>
                  </a:lnTo>
                  <a:lnTo>
                    <a:pt x="12908" y="28908"/>
                  </a:lnTo>
                  <a:lnTo>
                    <a:pt x="13188" y="29833"/>
                  </a:lnTo>
                  <a:lnTo>
                    <a:pt x="13456" y="30747"/>
                  </a:lnTo>
                  <a:lnTo>
                    <a:pt x="13724" y="31672"/>
                  </a:lnTo>
                  <a:lnTo>
                    <a:pt x="13986" y="32610"/>
                  </a:lnTo>
                  <a:lnTo>
                    <a:pt x="14247" y="33535"/>
                  </a:lnTo>
                  <a:lnTo>
                    <a:pt x="14496" y="34473"/>
                  </a:lnTo>
                  <a:lnTo>
                    <a:pt x="14745" y="35398"/>
                  </a:lnTo>
                  <a:lnTo>
                    <a:pt x="14988" y="36348"/>
                  </a:lnTo>
                  <a:lnTo>
                    <a:pt x="15224" y="37286"/>
                  </a:lnTo>
                  <a:lnTo>
                    <a:pt x="15453" y="38223"/>
                  </a:lnTo>
                  <a:lnTo>
                    <a:pt x="15683" y="39173"/>
                  </a:lnTo>
                  <a:lnTo>
                    <a:pt x="15906" y="40122"/>
                  </a:lnTo>
                  <a:lnTo>
                    <a:pt x="16123" y="41072"/>
                  </a:lnTo>
                  <a:lnTo>
                    <a:pt x="16340" y="42021"/>
                  </a:lnTo>
                  <a:lnTo>
                    <a:pt x="16551" y="42983"/>
                  </a:lnTo>
                  <a:lnTo>
                    <a:pt x="16755" y="43944"/>
                  </a:lnTo>
                  <a:lnTo>
                    <a:pt x="16953" y="44894"/>
                  </a:lnTo>
                  <a:lnTo>
                    <a:pt x="17150" y="45856"/>
                  </a:lnTo>
                  <a:lnTo>
                    <a:pt x="17342" y="46829"/>
                  </a:lnTo>
                  <a:lnTo>
                    <a:pt x="17527" y="47791"/>
                  </a:lnTo>
                  <a:lnTo>
                    <a:pt x="17712" y="48752"/>
                  </a:lnTo>
                  <a:lnTo>
                    <a:pt x="17891" y="49726"/>
                  </a:lnTo>
                  <a:lnTo>
                    <a:pt x="18063" y="50687"/>
                  </a:lnTo>
                  <a:lnTo>
                    <a:pt x="18235" y="51661"/>
                  </a:lnTo>
                  <a:lnTo>
                    <a:pt x="18401" y="52635"/>
                  </a:lnTo>
                  <a:lnTo>
                    <a:pt x="18560" y="53608"/>
                  </a:lnTo>
                  <a:lnTo>
                    <a:pt x="18720" y="54582"/>
                  </a:lnTo>
                  <a:lnTo>
                    <a:pt x="18873" y="55567"/>
                  </a:lnTo>
                  <a:lnTo>
                    <a:pt x="19026" y="56541"/>
                  </a:lnTo>
                  <a:lnTo>
                    <a:pt x="19173" y="57515"/>
                  </a:lnTo>
                  <a:lnTo>
                    <a:pt x="19454" y="59486"/>
                  </a:lnTo>
                  <a:lnTo>
                    <a:pt x="19722" y="61445"/>
                  </a:lnTo>
                  <a:lnTo>
                    <a:pt x="19977" y="63416"/>
                  </a:lnTo>
                  <a:lnTo>
                    <a:pt x="20213" y="65387"/>
                  </a:lnTo>
                  <a:lnTo>
                    <a:pt x="20443" y="67359"/>
                  </a:lnTo>
                  <a:lnTo>
                    <a:pt x="20653" y="69330"/>
                  </a:lnTo>
                  <a:lnTo>
                    <a:pt x="20857" y="71301"/>
                  </a:lnTo>
                  <a:lnTo>
                    <a:pt x="21042" y="73272"/>
                  </a:lnTo>
                  <a:lnTo>
                    <a:pt x="21221" y="75243"/>
                  </a:lnTo>
                  <a:lnTo>
                    <a:pt x="21387" y="77215"/>
                  </a:lnTo>
                  <a:lnTo>
                    <a:pt x="21540" y="79186"/>
                  </a:lnTo>
                  <a:lnTo>
                    <a:pt x="21687" y="81157"/>
                  </a:lnTo>
                  <a:lnTo>
                    <a:pt x="21821" y="83116"/>
                  </a:lnTo>
                  <a:lnTo>
                    <a:pt x="21948" y="85076"/>
                  </a:lnTo>
                  <a:lnTo>
                    <a:pt x="22063" y="87035"/>
                  </a:lnTo>
                  <a:lnTo>
                    <a:pt x="22165" y="88994"/>
                  </a:lnTo>
                  <a:lnTo>
                    <a:pt x="22267" y="90941"/>
                  </a:lnTo>
                  <a:lnTo>
                    <a:pt x="22357" y="92888"/>
                  </a:lnTo>
                  <a:lnTo>
                    <a:pt x="22440" y="94823"/>
                  </a:lnTo>
                  <a:lnTo>
                    <a:pt x="22510" y="96747"/>
                  </a:lnTo>
                  <a:lnTo>
                    <a:pt x="22580" y="98670"/>
                  </a:lnTo>
                  <a:lnTo>
                    <a:pt x="22644" y="100593"/>
                  </a:lnTo>
                  <a:lnTo>
                    <a:pt x="22701" y="102492"/>
                  </a:lnTo>
                  <a:lnTo>
                    <a:pt x="22752" y="104391"/>
                  </a:lnTo>
                  <a:lnTo>
                    <a:pt x="22797" y="106278"/>
                  </a:lnTo>
                  <a:lnTo>
                    <a:pt x="22835" y="108153"/>
                  </a:lnTo>
                  <a:lnTo>
                    <a:pt x="22867" y="110028"/>
                  </a:lnTo>
                  <a:lnTo>
                    <a:pt x="22899" y="111879"/>
                  </a:lnTo>
                  <a:lnTo>
                    <a:pt x="22957" y="115557"/>
                  </a:lnTo>
                  <a:lnTo>
                    <a:pt x="23001" y="119175"/>
                  </a:lnTo>
                  <a:lnTo>
                    <a:pt x="38582" y="119175"/>
                  </a:lnTo>
                  <a:lnTo>
                    <a:pt x="38582" y="117408"/>
                  </a:lnTo>
                  <a:lnTo>
                    <a:pt x="38569" y="115665"/>
                  </a:lnTo>
                  <a:lnTo>
                    <a:pt x="38556" y="113935"/>
                  </a:lnTo>
                  <a:lnTo>
                    <a:pt x="38531" y="112216"/>
                  </a:lnTo>
                  <a:lnTo>
                    <a:pt x="38499" y="110521"/>
                  </a:lnTo>
                  <a:lnTo>
                    <a:pt x="38461" y="108838"/>
                  </a:lnTo>
                  <a:lnTo>
                    <a:pt x="38422" y="107180"/>
                  </a:lnTo>
                  <a:lnTo>
                    <a:pt x="38371" y="105533"/>
                  </a:lnTo>
                  <a:lnTo>
                    <a:pt x="38314" y="103898"/>
                  </a:lnTo>
                  <a:lnTo>
                    <a:pt x="38256" y="102288"/>
                  </a:lnTo>
                  <a:lnTo>
                    <a:pt x="38186" y="100689"/>
                  </a:lnTo>
                  <a:lnTo>
                    <a:pt x="38110" y="99114"/>
                  </a:lnTo>
                  <a:lnTo>
                    <a:pt x="38033" y="97552"/>
                  </a:lnTo>
                  <a:lnTo>
                    <a:pt x="37944" y="96001"/>
                  </a:lnTo>
                  <a:lnTo>
                    <a:pt x="37854" y="94475"/>
                  </a:lnTo>
                  <a:lnTo>
                    <a:pt x="37752" y="92960"/>
                  </a:lnTo>
                  <a:lnTo>
                    <a:pt x="37650" y="91458"/>
                  </a:lnTo>
                  <a:lnTo>
                    <a:pt x="37535" y="89980"/>
                  </a:lnTo>
                  <a:lnTo>
                    <a:pt x="37421" y="88513"/>
                  </a:lnTo>
                  <a:lnTo>
                    <a:pt x="37299" y="87059"/>
                  </a:lnTo>
                  <a:lnTo>
                    <a:pt x="37172" y="85628"/>
                  </a:lnTo>
                  <a:lnTo>
                    <a:pt x="37038" y="84210"/>
                  </a:lnTo>
                  <a:lnTo>
                    <a:pt x="36897" y="82804"/>
                  </a:lnTo>
                  <a:lnTo>
                    <a:pt x="36751" y="81410"/>
                  </a:lnTo>
                  <a:lnTo>
                    <a:pt x="36604" y="80039"/>
                  </a:lnTo>
                  <a:lnTo>
                    <a:pt x="36444" y="78681"/>
                  </a:lnTo>
                  <a:lnTo>
                    <a:pt x="36285" y="77335"/>
                  </a:lnTo>
                  <a:lnTo>
                    <a:pt x="36119" y="76013"/>
                  </a:lnTo>
                  <a:lnTo>
                    <a:pt x="35947" y="74691"/>
                  </a:lnTo>
                  <a:lnTo>
                    <a:pt x="35768" y="73392"/>
                  </a:lnTo>
                  <a:lnTo>
                    <a:pt x="35583" y="72118"/>
                  </a:lnTo>
                  <a:lnTo>
                    <a:pt x="35392" y="70844"/>
                  </a:lnTo>
                  <a:lnTo>
                    <a:pt x="35200" y="69582"/>
                  </a:lnTo>
                  <a:lnTo>
                    <a:pt x="35002" y="68344"/>
                  </a:lnTo>
                  <a:lnTo>
                    <a:pt x="34798" y="67118"/>
                  </a:lnTo>
                  <a:lnTo>
                    <a:pt x="34588" y="65904"/>
                  </a:lnTo>
                  <a:lnTo>
                    <a:pt x="34377" y="64702"/>
                  </a:lnTo>
                  <a:lnTo>
                    <a:pt x="34154" y="63524"/>
                  </a:lnTo>
                  <a:lnTo>
                    <a:pt x="33931" y="62346"/>
                  </a:lnTo>
                  <a:lnTo>
                    <a:pt x="33701" y="61193"/>
                  </a:lnTo>
                  <a:lnTo>
                    <a:pt x="33471" y="60051"/>
                  </a:lnTo>
                  <a:lnTo>
                    <a:pt x="33229" y="58909"/>
                  </a:lnTo>
                  <a:lnTo>
                    <a:pt x="32986" y="57791"/>
                  </a:lnTo>
                  <a:lnTo>
                    <a:pt x="32737" y="56685"/>
                  </a:lnTo>
                  <a:lnTo>
                    <a:pt x="32482" y="55603"/>
                  </a:lnTo>
                  <a:lnTo>
                    <a:pt x="32227" y="54522"/>
                  </a:lnTo>
                  <a:lnTo>
                    <a:pt x="31965" y="53452"/>
                  </a:lnTo>
                  <a:lnTo>
                    <a:pt x="31697" y="52406"/>
                  </a:lnTo>
                  <a:lnTo>
                    <a:pt x="31430" y="51360"/>
                  </a:lnTo>
                  <a:lnTo>
                    <a:pt x="31155" y="50327"/>
                  </a:lnTo>
                  <a:lnTo>
                    <a:pt x="30874" y="49317"/>
                  </a:lnTo>
                  <a:lnTo>
                    <a:pt x="30587" y="48308"/>
                  </a:lnTo>
                  <a:lnTo>
                    <a:pt x="30300" y="47322"/>
                  </a:lnTo>
                  <a:lnTo>
                    <a:pt x="30007" y="46348"/>
                  </a:lnTo>
                  <a:lnTo>
                    <a:pt x="29713" y="45375"/>
                  </a:lnTo>
                  <a:lnTo>
                    <a:pt x="29413" y="44425"/>
                  </a:lnTo>
                  <a:lnTo>
                    <a:pt x="29107" y="43476"/>
                  </a:lnTo>
                  <a:lnTo>
                    <a:pt x="28801" y="42550"/>
                  </a:lnTo>
                  <a:lnTo>
                    <a:pt x="28488" y="41625"/>
                  </a:lnTo>
                  <a:lnTo>
                    <a:pt x="28169" y="40723"/>
                  </a:lnTo>
                  <a:lnTo>
                    <a:pt x="27850" y="39822"/>
                  </a:lnTo>
                  <a:lnTo>
                    <a:pt x="27525" y="38932"/>
                  </a:lnTo>
                  <a:lnTo>
                    <a:pt x="27193" y="38055"/>
                  </a:lnTo>
                  <a:lnTo>
                    <a:pt x="26861" y="37201"/>
                  </a:lnTo>
                  <a:lnTo>
                    <a:pt x="26529" y="36348"/>
                  </a:lnTo>
                  <a:lnTo>
                    <a:pt x="26191" y="35495"/>
                  </a:lnTo>
                  <a:lnTo>
                    <a:pt x="25847" y="34665"/>
                  </a:lnTo>
                  <a:lnTo>
                    <a:pt x="25502" y="33848"/>
                  </a:lnTo>
                  <a:lnTo>
                    <a:pt x="25151" y="33043"/>
                  </a:lnTo>
                  <a:lnTo>
                    <a:pt x="24794" y="32237"/>
                  </a:lnTo>
                  <a:lnTo>
                    <a:pt x="24437" y="31444"/>
                  </a:lnTo>
                  <a:lnTo>
                    <a:pt x="24079" y="30675"/>
                  </a:lnTo>
                  <a:lnTo>
                    <a:pt x="23716" y="29905"/>
                  </a:lnTo>
                  <a:lnTo>
                    <a:pt x="23346" y="29136"/>
                  </a:lnTo>
                  <a:lnTo>
                    <a:pt x="22976" y="28391"/>
                  </a:lnTo>
                  <a:lnTo>
                    <a:pt x="22606" y="27658"/>
                  </a:lnTo>
                  <a:lnTo>
                    <a:pt x="22229" y="26925"/>
                  </a:lnTo>
                  <a:lnTo>
                    <a:pt x="21853" y="26203"/>
                  </a:lnTo>
                  <a:lnTo>
                    <a:pt x="21470" y="25494"/>
                  </a:lnTo>
                  <a:lnTo>
                    <a:pt x="21081" y="24785"/>
                  </a:lnTo>
                  <a:lnTo>
                    <a:pt x="20692" y="24100"/>
                  </a:lnTo>
                  <a:lnTo>
                    <a:pt x="20302" y="23415"/>
                  </a:lnTo>
                  <a:lnTo>
                    <a:pt x="19907" y="22742"/>
                  </a:lnTo>
                  <a:lnTo>
                    <a:pt x="19511" y="22069"/>
                  </a:lnTo>
                  <a:lnTo>
                    <a:pt x="19109" y="21420"/>
                  </a:lnTo>
                  <a:lnTo>
                    <a:pt x="18707" y="20771"/>
                  </a:lnTo>
                  <a:lnTo>
                    <a:pt x="18305" y="20134"/>
                  </a:lnTo>
                  <a:lnTo>
                    <a:pt x="17897" y="19496"/>
                  </a:lnTo>
                  <a:lnTo>
                    <a:pt x="17489" y="18871"/>
                  </a:lnTo>
                  <a:lnTo>
                    <a:pt x="17074" y="18258"/>
                  </a:lnTo>
                  <a:lnTo>
                    <a:pt x="16659" y="17657"/>
                  </a:lnTo>
                  <a:lnTo>
                    <a:pt x="16238" y="17057"/>
                  </a:lnTo>
                  <a:lnTo>
                    <a:pt x="15823" y="16468"/>
                  </a:lnTo>
                  <a:lnTo>
                    <a:pt x="15396" y="15891"/>
                  </a:lnTo>
                  <a:lnTo>
                    <a:pt x="14975" y="15314"/>
                  </a:lnTo>
                  <a:lnTo>
                    <a:pt x="14547" y="14749"/>
                  </a:lnTo>
                  <a:lnTo>
                    <a:pt x="14120" y="14184"/>
                  </a:lnTo>
                  <a:lnTo>
                    <a:pt x="13686" y="13631"/>
                  </a:lnTo>
                  <a:lnTo>
                    <a:pt x="13252" y="13090"/>
                  </a:lnTo>
                  <a:lnTo>
                    <a:pt x="12818" y="12549"/>
                  </a:lnTo>
                  <a:lnTo>
                    <a:pt x="12384" y="12020"/>
                  </a:lnTo>
                  <a:lnTo>
                    <a:pt x="11944" y="11503"/>
                  </a:lnTo>
                  <a:lnTo>
                    <a:pt x="11504" y="10987"/>
                  </a:lnTo>
                  <a:lnTo>
                    <a:pt x="11057" y="10470"/>
                  </a:lnTo>
                  <a:lnTo>
                    <a:pt x="10611" y="9965"/>
                  </a:lnTo>
                  <a:lnTo>
                    <a:pt x="10170" y="9472"/>
                  </a:lnTo>
                  <a:lnTo>
                    <a:pt x="9271" y="8499"/>
                  </a:lnTo>
                  <a:lnTo>
                    <a:pt x="8365" y="7549"/>
                  </a:lnTo>
                  <a:lnTo>
                    <a:pt x="7452" y="6623"/>
                  </a:lnTo>
                  <a:lnTo>
                    <a:pt x="6540" y="5722"/>
                  </a:lnTo>
                  <a:lnTo>
                    <a:pt x="5615" y="4845"/>
                  </a:lnTo>
                  <a:lnTo>
                    <a:pt x="4690" y="3991"/>
                  </a:lnTo>
                  <a:lnTo>
                    <a:pt x="3758" y="3150"/>
                  </a:lnTo>
                  <a:lnTo>
                    <a:pt x="2827" y="2332"/>
                  </a:lnTo>
                  <a:lnTo>
                    <a:pt x="1882" y="1539"/>
                  </a:lnTo>
                  <a:lnTo>
                    <a:pt x="945" y="75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4"/>
            <p:cNvSpPr/>
            <p:nvPr/>
          </p:nvSpPr>
          <p:spPr>
            <a:xfrm>
              <a:off x="1498325" y="26275"/>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4"/>
            <p:cNvSpPr/>
            <p:nvPr/>
          </p:nvSpPr>
          <p:spPr>
            <a:xfrm>
              <a:off x="-3283375" y="-5819175"/>
              <a:ext cx="3814800" cy="3901900"/>
            </a:xfrm>
            <a:custGeom>
              <a:avLst/>
              <a:gdLst/>
              <a:ahLst/>
              <a:cxnLst/>
              <a:rect l="l" t="t" r="r" b="b"/>
              <a:pathLst>
                <a:path w="152592" h="156076" extrusionOk="0">
                  <a:moveTo>
                    <a:pt x="28903" y="1"/>
                  </a:moveTo>
                  <a:lnTo>
                    <a:pt x="27966" y="13"/>
                  </a:lnTo>
                  <a:lnTo>
                    <a:pt x="27040" y="37"/>
                  </a:lnTo>
                  <a:lnTo>
                    <a:pt x="26134" y="85"/>
                  </a:lnTo>
                  <a:lnTo>
                    <a:pt x="25241" y="157"/>
                  </a:lnTo>
                  <a:lnTo>
                    <a:pt x="24373" y="241"/>
                  </a:lnTo>
                  <a:lnTo>
                    <a:pt x="23519" y="349"/>
                  </a:lnTo>
                  <a:lnTo>
                    <a:pt x="22676" y="469"/>
                  </a:lnTo>
                  <a:lnTo>
                    <a:pt x="21853" y="614"/>
                  </a:lnTo>
                  <a:lnTo>
                    <a:pt x="21049" y="770"/>
                  </a:lnTo>
                  <a:lnTo>
                    <a:pt x="20258" y="950"/>
                  </a:lnTo>
                  <a:lnTo>
                    <a:pt x="19486" y="1154"/>
                  </a:lnTo>
                  <a:lnTo>
                    <a:pt x="18727" y="1371"/>
                  </a:lnTo>
                  <a:lnTo>
                    <a:pt x="17987" y="1599"/>
                  </a:lnTo>
                  <a:lnTo>
                    <a:pt x="17266" y="1852"/>
                  </a:lnTo>
                  <a:lnTo>
                    <a:pt x="16558" y="2116"/>
                  </a:lnTo>
                  <a:lnTo>
                    <a:pt x="15862" y="2404"/>
                  </a:lnTo>
                  <a:lnTo>
                    <a:pt x="15186" y="2705"/>
                  </a:lnTo>
                  <a:lnTo>
                    <a:pt x="14522" y="3017"/>
                  </a:lnTo>
                  <a:lnTo>
                    <a:pt x="13878" y="3354"/>
                  </a:lnTo>
                  <a:lnTo>
                    <a:pt x="13253" y="3703"/>
                  </a:lnTo>
                  <a:lnTo>
                    <a:pt x="12640" y="4075"/>
                  </a:lnTo>
                  <a:lnTo>
                    <a:pt x="12040" y="4460"/>
                  </a:lnTo>
                  <a:lnTo>
                    <a:pt x="11460" y="4856"/>
                  </a:lnTo>
                  <a:lnTo>
                    <a:pt x="10892" y="5265"/>
                  </a:lnTo>
                  <a:lnTo>
                    <a:pt x="10337" y="5698"/>
                  </a:lnTo>
                  <a:lnTo>
                    <a:pt x="9801" y="6143"/>
                  </a:lnTo>
                  <a:lnTo>
                    <a:pt x="9284" y="6611"/>
                  </a:lnTo>
                  <a:lnTo>
                    <a:pt x="8774" y="7080"/>
                  </a:lnTo>
                  <a:lnTo>
                    <a:pt x="8282" y="7573"/>
                  </a:lnTo>
                  <a:lnTo>
                    <a:pt x="7810" y="8078"/>
                  </a:lnTo>
                  <a:lnTo>
                    <a:pt x="7345" y="8595"/>
                  </a:lnTo>
                  <a:lnTo>
                    <a:pt x="6898" y="9123"/>
                  </a:lnTo>
                  <a:lnTo>
                    <a:pt x="6470" y="9676"/>
                  </a:lnTo>
                  <a:lnTo>
                    <a:pt x="6049" y="10241"/>
                  </a:lnTo>
                  <a:lnTo>
                    <a:pt x="5647" y="10818"/>
                  </a:lnTo>
                  <a:lnTo>
                    <a:pt x="5265" y="11407"/>
                  </a:lnTo>
                  <a:lnTo>
                    <a:pt x="4888" y="12008"/>
                  </a:lnTo>
                  <a:lnTo>
                    <a:pt x="4531" y="12621"/>
                  </a:lnTo>
                  <a:lnTo>
                    <a:pt x="4186" y="13246"/>
                  </a:lnTo>
                  <a:lnTo>
                    <a:pt x="3854" y="13883"/>
                  </a:lnTo>
                  <a:lnTo>
                    <a:pt x="3535" y="14544"/>
                  </a:lnTo>
                  <a:lnTo>
                    <a:pt x="3236" y="15205"/>
                  </a:lnTo>
                  <a:lnTo>
                    <a:pt x="2948" y="15891"/>
                  </a:lnTo>
                  <a:lnTo>
                    <a:pt x="2674" y="16576"/>
                  </a:lnTo>
                  <a:lnTo>
                    <a:pt x="2413" y="17285"/>
                  </a:lnTo>
                  <a:lnTo>
                    <a:pt x="2164" y="17994"/>
                  </a:lnTo>
                  <a:lnTo>
                    <a:pt x="1934" y="18727"/>
                  </a:lnTo>
                  <a:lnTo>
                    <a:pt x="1711" y="19460"/>
                  </a:lnTo>
                  <a:lnTo>
                    <a:pt x="1507" y="20206"/>
                  </a:lnTo>
                  <a:lnTo>
                    <a:pt x="1315" y="20963"/>
                  </a:lnTo>
                  <a:lnTo>
                    <a:pt x="1136" y="21732"/>
                  </a:lnTo>
                  <a:lnTo>
                    <a:pt x="971" y="22513"/>
                  </a:lnTo>
                  <a:lnTo>
                    <a:pt x="817" y="23307"/>
                  </a:lnTo>
                  <a:lnTo>
                    <a:pt x="677" y="24112"/>
                  </a:lnTo>
                  <a:lnTo>
                    <a:pt x="556" y="24929"/>
                  </a:lnTo>
                  <a:lnTo>
                    <a:pt x="441" y="25747"/>
                  </a:lnTo>
                  <a:lnTo>
                    <a:pt x="339" y="26576"/>
                  </a:lnTo>
                  <a:lnTo>
                    <a:pt x="256" y="27417"/>
                  </a:lnTo>
                  <a:lnTo>
                    <a:pt x="179" y="28271"/>
                  </a:lnTo>
                  <a:lnTo>
                    <a:pt x="116" y="29136"/>
                  </a:lnTo>
                  <a:lnTo>
                    <a:pt x="71" y="30002"/>
                  </a:lnTo>
                  <a:lnTo>
                    <a:pt x="33" y="30879"/>
                  </a:lnTo>
                  <a:lnTo>
                    <a:pt x="7" y="31768"/>
                  </a:lnTo>
                  <a:lnTo>
                    <a:pt x="1" y="32670"/>
                  </a:lnTo>
                  <a:lnTo>
                    <a:pt x="1" y="33571"/>
                  </a:lnTo>
                  <a:lnTo>
                    <a:pt x="14" y="34485"/>
                  </a:lnTo>
                  <a:lnTo>
                    <a:pt x="39" y="35410"/>
                  </a:lnTo>
                  <a:lnTo>
                    <a:pt x="77" y="36336"/>
                  </a:lnTo>
                  <a:lnTo>
                    <a:pt x="128" y="37273"/>
                  </a:lnTo>
                  <a:lnTo>
                    <a:pt x="186" y="38211"/>
                  </a:lnTo>
                  <a:lnTo>
                    <a:pt x="262" y="39173"/>
                  </a:lnTo>
                  <a:lnTo>
                    <a:pt x="345" y="40122"/>
                  </a:lnTo>
                  <a:lnTo>
                    <a:pt x="447" y="41096"/>
                  </a:lnTo>
                  <a:lnTo>
                    <a:pt x="556" y="42069"/>
                  </a:lnTo>
                  <a:lnTo>
                    <a:pt x="677" y="43043"/>
                  </a:lnTo>
                  <a:lnTo>
                    <a:pt x="811" y="44028"/>
                  </a:lnTo>
                  <a:lnTo>
                    <a:pt x="951" y="45026"/>
                  </a:lnTo>
                  <a:lnTo>
                    <a:pt x="1111" y="46024"/>
                  </a:lnTo>
                  <a:lnTo>
                    <a:pt x="1277" y="47021"/>
                  </a:lnTo>
                  <a:lnTo>
                    <a:pt x="1456" y="48031"/>
                  </a:lnTo>
                  <a:lnTo>
                    <a:pt x="1641" y="49053"/>
                  </a:lnTo>
                  <a:lnTo>
                    <a:pt x="1845" y="50074"/>
                  </a:lnTo>
                  <a:lnTo>
                    <a:pt x="2055" y="51096"/>
                  </a:lnTo>
                  <a:lnTo>
                    <a:pt x="2279" y="52130"/>
                  </a:lnTo>
                  <a:lnTo>
                    <a:pt x="2508" y="53163"/>
                  </a:lnTo>
                  <a:lnTo>
                    <a:pt x="2751" y="54209"/>
                  </a:lnTo>
                  <a:lnTo>
                    <a:pt x="3006" y="55255"/>
                  </a:lnTo>
                  <a:lnTo>
                    <a:pt x="3274" y="56300"/>
                  </a:lnTo>
                  <a:lnTo>
                    <a:pt x="3548" y="57358"/>
                  </a:lnTo>
                  <a:lnTo>
                    <a:pt x="3835" y="58416"/>
                  </a:lnTo>
                  <a:lnTo>
                    <a:pt x="4135" y="59474"/>
                  </a:lnTo>
                  <a:lnTo>
                    <a:pt x="4441" y="60543"/>
                  </a:lnTo>
                  <a:lnTo>
                    <a:pt x="4760" y="61613"/>
                  </a:lnTo>
                  <a:lnTo>
                    <a:pt x="5086" y="62683"/>
                  </a:lnTo>
                  <a:lnTo>
                    <a:pt x="5424" y="63753"/>
                  </a:lnTo>
                  <a:lnTo>
                    <a:pt x="5775" y="64834"/>
                  </a:lnTo>
                  <a:lnTo>
                    <a:pt x="6132" y="65916"/>
                  </a:lnTo>
                  <a:lnTo>
                    <a:pt x="6496" y="66998"/>
                  </a:lnTo>
                  <a:lnTo>
                    <a:pt x="6879" y="68080"/>
                  </a:lnTo>
                  <a:lnTo>
                    <a:pt x="7262" y="69173"/>
                  </a:lnTo>
                  <a:lnTo>
                    <a:pt x="7664" y="70267"/>
                  </a:lnTo>
                  <a:lnTo>
                    <a:pt x="8072" y="71361"/>
                  </a:lnTo>
                  <a:lnTo>
                    <a:pt x="8487" y="72455"/>
                  </a:lnTo>
                  <a:lnTo>
                    <a:pt x="8914" y="73549"/>
                  </a:lnTo>
                  <a:lnTo>
                    <a:pt x="9348" y="74642"/>
                  </a:lnTo>
                  <a:lnTo>
                    <a:pt x="9795" y="75736"/>
                  </a:lnTo>
                  <a:lnTo>
                    <a:pt x="10248" y="76842"/>
                  </a:lnTo>
                  <a:lnTo>
                    <a:pt x="10707" y="77936"/>
                  </a:lnTo>
                  <a:lnTo>
                    <a:pt x="11185" y="79042"/>
                  </a:lnTo>
                  <a:lnTo>
                    <a:pt x="11664" y="80147"/>
                  </a:lnTo>
                  <a:lnTo>
                    <a:pt x="12155" y="81241"/>
                  </a:lnTo>
                  <a:lnTo>
                    <a:pt x="12653" y="82347"/>
                  </a:lnTo>
                  <a:lnTo>
                    <a:pt x="13163" y="83453"/>
                  </a:lnTo>
                  <a:lnTo>
                    <a:pt x="13680" y="84547"/>
                  </a:lnTo>
                  <a:lnTo>
                    <a:pt x="14203" y="85652"/>
                  </a:lnTo>
                  <a:lnTo>
                    <a:pt x="14739" y="86746"/>
                  </a:lnTo>
                  <a:lnTo>
                    <a:pt x="15282" y="87852"/>
                  </a:lnTo>
                  <a:lnTo>
                    <a:pt x="15830" y="88946"/>
                  </a:lnTo>
                  <a:lnTo>
                    <a:pt x="16392" y="90052"/>
                  </a:lnTo>
                  <a:lnTo>
                    <a:pt x="16960" y="91145"/>
                  </a:lnTo>
                  <a:lnTo>
                    <a:pt x="17540" y="92239"/>
                  </a:lnTo>
                  <a:lnTo>
                    <a:pt x="18121" y="93333"/>
                  </a:lnTo>
                  <a:lnTo>
                    <a:pt x="18714" y="94427"/>
                  </a:lnTo>
                  <a:lnTo>
                    <a:pt x="19314" y="95508"/>
                  </a:lnTo>
                  <a:lnTo>
                    <a:pt x="19920" y="96602"/>
                  </a:lnTo>
                  <a:lnTo>
                    <a:pt x="20539" y="97684"/>
                  </a:lnTo>
                  <a:lnTo>
                    <a:pt x="21164" y="98766"/>
                  </a:lnTo>
                  <a:lnTo>
                    <a:pt x="21796" y="99848"/>
                  </a:lnTo>
                  <a:lnTo>
                    <a:pt x="22447" y="100953"/>
                  </a:lnTo>
                  <a:lnTo>
                    <a:pt x="23110" y="102047"/>
                  </a:lnTo>
                  <a:lnTo>
                    <a:pt x="23780" y="103141"/>
                  </a:lnTo>
                  <a:lnTo>
                    <a:pt x="24456" y="104235"/>
                  </a:lnTo>
                  <a:lnTo>
                    <a:pt x="25145" y="105328"/>
                  </a:lnTo>
                  <a:lnTo>
                    <a:pt x="25835" y="106410"/>
                  </a:lnTo>
                  <a:lnTo>
                    <a:pt x="26536" y="107492"/>
                  </a:lnTo>
                  <a:lnTo>
                    <a:pt x="27245" y="108562"/>
                  </a:lnTo>
                  <a:lnTo>
                    <a:pt x="27959" y="109631"/>
                  </a:lnTo>
                  <a:lnTo>
                    <a:pt x="28680" y="110701"/>
                  </a:lnTo>
                  <a:lnTo>
                    <a:pt x="29408" y="111759"/>
                  </a:lnTo>
                  <a:lnTo>
                    <a:pt x="30148" y="112817"/>
                  </a:lnTo>
                  <a:lnTo>
                    <a:pt x="30888" y="113874"/>
                  </a:lnTo>
                  <a:lnTo>
                    <a:pt x="31641" y="114920"/>
                  </a:lnTo>
                  <a:lnTo>
                    <a:pt x="32400" y="115954"/>
                  </a:lnTo>
                  <a:lnTo>
                    <a:pt x="33165" y="116987"/>
                  </a:lnTo>
                  <a:lnTo>
                    <a:pt x="33931" y="118021"/>
                  </a:lnTo>
                  <a:lnTo>
                    <a:pt x="34710" y="119043"/>
                  </a:lnTo>
                  <a:lnTo>
                    <a:pt x="35494" y="120065"/>
                  </a:lnTo>
                  <a:lnTo>
                    <a:pt x="36285" y="121062"/>
                  </a:lnTo>
                  <a:lnTo>
                    <a:pt x="37083" y="122072"/>
                  </a:lnTo>
                  <a:lnTo>
                    <a:pt x="37887" y="123069"/>
                  </a:lnTo>
                  <a:lnTo>
                    <a:pt x="38697" y="124055"/>
                  </a:lnTo>
                  <a:lnTo>
                    <a:pt x="39514" y="125041"/>
                  </a:lnTo>
                  <a:lnTo>
                    <a:pt x="40337" y="126002"/>
                  </a:lnTo>
                  <a:lnTo>
                    <a:pt x="41160" y="126976"/>
                  </a:lnTo>
                  <a:lnTo>
                    <a:pt x="41996" y="127937"/>
                  </a:lnTo>
                  <a:lnTo>
                    <a:pt x="42838" y="128887"/>
                  </a:lnTo>
                  <a:lnTo>
                    <a:pt x="43680" y="129824"/>
                  </a:lnTo>
                  <a:lnTo>
                    <a:pt x="44535" y="130750"/>
                  </a:lnTo>
                  <a:lnTo>
                    <a:pt x="45390" y="131675"/>
                  </a:lnTo>
                  <a:lnTo>
                    <a:pt x="46251" y="132589"/>
                  </a:lnTo>
                  <a:lnTo>
                    <a:pt x="47119" y="133502"/>
                  </a:lnTo>
                  <a:lnTo>
                    <a:pt x="47993" y="134392"/>
                  </a:lnTo>
                  <a:lnTo>
                    <a:pt x="48874" y="135281"/>
                  </a:lnTo>
                  <a:lnTo>
                    <a:pt x="49754" y="136159"/>
                  </a:lnTo>
                  <a:lnTo>
                    <a:pt x="50647" y="137036"/>
                  </a:lnTo>
                  <a:lnTo>
                    <a:pt x="51541" y="137890"/>
                  </a:lnTo>
                  <a:lnTo>
                    <a:pt x="52440" y="138743"/>
                  </a:lnTo>
                  <a:lnTo>
                    <a:pt x="53340" y="139572"/>
                  </a:lnTo>
                  <a:lnTo>
                    <a:pt x="54252" y="140402"/>
                  </a:lnTo>
                  <a:lnTo>
                    <a:pt x="55165" y="141219"/>
                  </a:lnTo>
                  <a:lnTo>
                    <a:pt x="56083" y="142024"/>
                  </a:lnTo>
                  <a:lnTo>
                    <a:pt x="57002" y="142818"/>
                  </a:lnTo>
                  <a:lnTo>
                    <a:pt x="57934" y="143599"/>
                  </a:lnTo>
                  <a:lnTo>
                    <a:pt x="58865" y="144368"/>
                  </a:lnTo>
                  <a:lnTo>
                    <a:pt x="59797" y="145137"/>
                  </a:lnTo>
                  <a:lnTo>
                    <a:pt x="60741" y="145883"/>
                  </a:lnTo>
                  <a:lnTo>
                    <a:pt x="61685" y="146616"/>
                  </a:lnTo>
                  <a:lnTo>
                    <a:pt x="62630" y="147337"/>
                  </a:lnTo>
                  <a:lnTo>
                    <a:pt x="63587" y="148058"/>
                  </a:lnTo>
                  <a:lnTo>
                    <a:pt x="64537" y="148755"/>
                  </a:lnTo>
                  <a:lnTo>
                    <a:pt x="65501" y="149440"/>
                  </a:lnTo>
                  <a:lnTo>
                    <a:pt x="66464" y="150114"/>
                  </a:lnTo>
                  <a:lnTo>
                    <a:pt x="67434" y="150775"/>
                  </a:lnTo>
                  <a:lnTo>
                    <a:pt x="68404" y="151412"/>
                  </a:lnTo>
                  <a:lnTo>
                    <a:pt x="69380" y="152049"/>
                  </a:lnTo>
                  <a:lnTo>
                    <a:pt x="70356" y="152662"/>
                  </a:lnTo>
                  <a:lnTo>
                    <a:pt x="71339" y="153275"/>
                  </a:lnTo>
                  <a:lnTo>
                    <a:pt x="72321" y="153864"/>
                  </a:lnTo>
                  <a:lnTo>
                    <a:pt x="73310" y="154441"/>
                  </a:lnTo>
                  <a:lnTo>
                    <a:pt x="74306" y="155006"/>
                  </a:lnTo>
                  <a:lnTo>
                    <a:pt x="75301" y="155546"/>
                  </a:lnTo>
                  <a:lnTo>
                    <a:pt x="76296" y="156075"/>
                  </a:lnTo>
                  <a:lnTo>
                    <a:pt x="77292" y="155546"/>
                  </a:lnTo>
                  <a:lnTo>
                    <a:pt x="78287" y="155006"/>
                  </a:lnTo>
                  <a:lnTo>
                    <a:pt x="79282" y="154441"/>
                  </a:lnTo>
                  <a:lnTo>
                    <a:pt x="80271" y="153864"/>
                  </a:lnTo>
                  <a:lnTo>
                    <a:pt x="81254" y="153275"/>
                  </a:lnTo>
                  <a:lnTo>
                    <a:pt x="82236" y="152662"/>
                  </a:lnTo>
                  <a:lnTo>
                    <a:pt x="83212" y="152049"/>
                  </a:lnTo>
                  <a:lnTo>
                    <a:pt x="84189" y="151412"/>
                  </a:lnTo>
                  <a:lnTo>
                    <a:pt x="85165" y="150763"/>
                  </a:lnTo>
                  <a:lnTo>
                    <a:pt x="86128" y="150102"/>
                  </a:lnTo>
                  <a:lnTo>
                    <a:pt x="87092" y="149428"/>
                  </a:lnTo>
                  <a:lnTo>
                    <a:pt x="88055" y="148743"/>
                  </a:lnTo>
                  <a:lnTo>
                    <a:pt x="89012" y="148046"/>
                  </a:lnTo>
                  <a:lnTo>
                    <a:pt x="89963" y="147337"/>
                  </a:lnTo>
                  <a:lnTo>
                    <a:pt x="90913" y="146604"/>
                  </a:lnTo>
                  <a:lnTo>
                    <a:pt x="91858" y="145871"/>
                  </a:lnTo>
                  <a:lnTo>
                    <a:pt x="92802" y="145125"/>
                  </a:lnTo>
                  <a:lnTo>
                    <a:pt x="93733" y="144356"/>
                  </a:lnTo>
                  <a:lnTo>
                    <a:pt x="94665" y="143587"/>
                  </a:lnTo>
                  <a:lnTo>
                    <a:pt x="95597" y="142806"/>
                  </a:lnTo>
                  <a:lnTo>
                    <a:pt x="96515" y="142012"/>
                  </a:lnTo>
                  <a:lnTo>
                    <a:pt x="97434" y="141207"/>
                  </a:lnTo>
                  <a:lnTo>
                    <a:pt x="98353" y="140390"/>
                  </a:lnTo>
                  <a:lnTo>
                    <a:pt x="99259" y="139560"/>
                  </a:lnTo>
                  <a:lnTo>
                    <a:pt x="100165" y="138719"/>
                  </a:lnTo>
                  <a:lnTo>
                    <a:pt x="101064" y="137878"/>
                  </a:lnTo>
                  <a:lnTo>
                    <a:pt x="101958" y="137012"/>
                  </a:lnTo>
                  <a:lnTo>
                    <a:pt x="102845" y="136147"/>
                  </a:lnTo>
                  <a:lnTo>
                    <a:pt x="103731" y="135269"/>
                  </a:lnTo>
                  <a:lnTo>
                    <a:pt x="104605" y="134380"/>
                  </a:lnTo>
                  <a:lnTo>
                    <a:pt x="105480" y="133478"/>
                  </a:lnTo>
                  <a:lnTo>
                    <a:pt x="106347" y="132577"/>
                  </a:lnTo>
                  <a:lnTo>
                    <a:pt x="107215" y="131651"/>
                  </a:lnTo>
                  <a:lnTo>
                    <a:pt x="108070" y="130726"/>
                  </a:lnTo>
                  <a:lnTo>
                    <a:pt x="108925" y="129800"/>
                  </a:lnTo>
                  <a:lnTo>
                    <a:pt x="109767" y="128851"/>
                  </a:lnTo>
                  <a:lnTo>
                    <a:pt x="110609" y="127901"/>
                  </a:lnTo>
                  <a:lnTo>
                    <a:pt x="111445" y="126952"/>
                  </a:lnTo>
                  <a:lnTo>
                    <a:pt x="112268" y="125978"/>
                  </a:lnTo>
                  <a:lnTo>
                    <a:pt x="113091" y="125005"/>
                  </a:lnTo>
                  <a:lnTo>
                    <a:pt x="113908" y="124031"/>
                  </a:lnTo>
                  <a:lnTo>
                    <a:pt x="114718" y="123033"/>
                  </a:lnTo>
                  <a:lnTo>
                    <a:pt x="115522" y="122036"/>
                  </a:lnTo>
                  <a:lnTo>
                    <a:pt x="116320" y="121038"/>
                  </a:lnTo>
                  <a:lnTo>
                    <a:pt x="117111" y="120028"/>
                  </a:lnTo>
                  <a:lnTo>
                    <a:pt x="117896" y="119007"/>
                  </a:lnTo>
                  <a:lnTo>
                    <a:pt x="118674" y="117985"/>
                  </a:lnTo>
                  <a:lnTo>
                    <a:pt x="119446" y="116963"/>
                  </a:lnTo>
                  <a:lnTo>
                    <a:pt x="120212" y="115930"/>
                  </a:lnTo>
                  <a:lnTo>
                    <a:pt x="120971" y="114884"/>
                  </a:lnTo>
                  <a:lnTo>
                    <a:pt x="121717" y="113838"/>
                  </a:lnTo>
                  <a:lnTo>
                    <a:pt x="122464" y="112793"/>
                  </a:lnTo>
                  <a:lnTo>
                    <a:pt x="123198" y="111735"/>
                  </a:lnTo>
                  <a:lnTo>
                    <a:pt x="123931" y="110665"/>
                  </a:lnTo>
                  <a:lnTo>
                    <a:pt x="124652" y="109607"/>
                  </a:lnTo>
                  <a:lnTo>
                    <a:pt x="125367" y="108526"/>
                  </a:lnTo>
                  <a:lnTo>
                    <a:pt x="126075" y="107456"/>
                  </a:lnTo>
                  <a:lnTo>
                    <a:pt x="126777" y="106374"/>
                  </a:lnTo>
                  <a:lnTo>
                    <a:pt x="127466" y="105292"/>
                  </a:lnTo>
                  <a:lnTo>
                    <a:pt x="128155" y="104199"/>
                  </a:lnTo>
                  <a:lnTo>
                    <a:pt x="128831" y="103105"/>
                  </a:lnTo>
                  <a:lnTo>
                    <a:pt x="129501" y="102011"/>
                  </a:lnTo>
                  <a:lnTo>
                    <a:pt x="130165" y="100917"/>
                  </a:lnTo>
                  <a:lnTo>
                    <a:pt x="130816" y="99811"/>
                  </a:lnTo>
                  <a:lnTo>
                    <a:pt x="131447" y="98730"/>
                  </a:lnTo>
                  <a:lnTo>
                    <a:pt x="132073" y="97648"/>
                  </a:lnTo>
                  <a:lnTo>
                    <a:pt x="132691" y="96566"/>
                  </a:lnTo>
                  <a:lnTo>
                    <a:pt x="133298" y="95472"/>
                  </a:lnTo>
                  <a:lnTo>
                    <a:pt x="133897" y="94391"/>
                  </a:lnTo>
                  <a:lnTo>
                    <a:pt x="134491" y="93297"/>
                  </a:lnTo>
                  <a:lnTo>
                    <a:pt x="135071" y="92203"/>
                  </a:lnTo>
                  <a:lnTo>
                    <a:pt x="135646" y="91109"/>
                  </a:lnTo>
                  <a:lnTo>
                    <a:pt x="136213" y="90015"/>
                  </a:lnTo>
                  <a:lnTo>
                    <a:pt x="136775" y="88910"/>
                  </a:lnTo>
                  <a:lnTo>
                    <a:pt x="137324" y="87816"/>
                  </a:lnTo>
                  <a:lnTo>
                    <a:pt x="137866" y="86722"/>
                  </a:lnTo>
                  <a:lnTo>
                    <a:pt x="138402" y="85616"/>
                  </a:lnTo>
                  <a:lnTo>
                    <a:pt x="138925" y="84510"/>
                  </a:lnTo>
                  <a:lnTo>
                    <a:pt x="139442" y="83417"/>
                  </a:lnTo>
                  <a:lnTo>
                    <a:pt x="139952" y="82311"/>
                  </a:lnTo>
                  <a:lnTo>
                    <a:pt x="140450" y="81217"/>
                  </a:lnTo>
                  <a:lnTo>
                    <a:pt x="140941" y="80111"/>
                  </a:lnTo>
                  <a:lnTo>
                    <a:pt x="141420" y="79006"/>
                  </a:lnTo>
                  <a:lnTo>
                    <a:pt x="141892" y="77912"/>
                  </a:lnTo>
                  <a:lnTo>
                    <a:pt x="142358" y="76806"/>
                  </a:lnTo>
                  <a:lnTo>
                    <a:pt x="142811" y="75712"/>
                  </a:lnTo>
                  <a:lnTo>
                    <a:pt x="143257" y="74606"/>
                  </a:lnTo>
                  <a:lnTo>
                    <a:pt x="143691" y="73513"/>
                  </a:lnTo>
                  <a:lnTo>
                    <a:pt x="144119" y="72419"/>
                  </a:lnTo>
                  <a:lnTo>
                    <a:pt x="144533" y="71325"/>
                  </a:lnTo>
                  <a:lnTo>
                    <a:pt x="144942" y="70231"/>
                  </a:lnTo>
                  <a:lnTo>
                    <a:pt x="145337" y="69137"/>
                  </a:lnTo>
                  <a:lnTo>
                    <a:pt x="145726" y="68056"/>
                  </a:lnTo>
                  <a:lnTo>
                    <a:pt x="146103" y="66974"/>
                  </a:lnTo>
                  <a:lnTo>
                    <a:pt x="146466" y="65880"/>
                  </a:lnTo>
                  <a:lnTo>
                    <a:pt x="146830" y="64798"/>
                  </a:lnTo>
                  <a:lnTo>
                    <a:pt x="147175" y="63729"/>
                  </a:lnTo>
                  <a:lnTo>
                    <a:pt x="147513" y="62647"/>
                  </a:lnTo>
                  <a:lnTo>
                    <a:pt x="147838" y="61577"/>
                  </a:lnTo>
                  <a:lnTo>
                    <a:pt x="148157" y="60507"/>
                  </a:lnTo>
                  <a:lnTo>
                    <a:pt x="148464" y="59450"/>
                  </a:lnTo>
                  <a:lnTo>
                    <a:pt x="148763" y="58380"/>
                  </a:lnTo>
                  <a:lnTo>
                    <a:pt x="149051" y="57322"/>
                  </a:lnTo>
                  <a:lnTo>
                    <a:pt x="149325" y="56276"/>
                  </a:lnTo>
                  <a:lnTo>
                    <a:pt x="149586" y="55219"/>
                  </a:lnTo>
                  <a:lnTo>
                    <a:pt x="149842" y="54173"/>
                  </a:lnTo>
                  <a:lnTo>
                    <a:pt x="150084" y="53139"/>
                  </a:lnTo>
                  <a:lnTo>
                    <a:pt x="150320" y="52106"/>
                  </a:lnTo>
                  <a:lnTo>
                    <a:pt x="150543" y="51072"/>
                  </a:lnTo>
                  <a:lnTo>
                    <a:pt x="150754" y="50050"/>
                  </a:lnTo>
                  <a:lnTo>
                    <a:pt x="150952" y="49029"/>
                  </a:lnTo>
                  <a:lnTo>
                    <a:pt x="151143" y="48007"/>
                  </a:lnTo>
                  <a:lnTo>
                    <a:pt x="151322" y="46997"/>
                  </a:lnTo>
                  <a:lnTo>
                    <a:pt x="151488" y="46000"/>
                  </a:lnTo>
                  <a:lnTo>
                    <a:pt x="151641" y="45002"/>
                  </a:lnTo>
                  <a:lnTo>
                    <a:pt x="151788" y="44004"/>
                  </a:lnTo>
                  <a:lnTo>
                    <a:pt x="151915" y="43019"/>
                  </a:lnTo>
                  <a:lnTo>
                    <a:pt x="152036" y="42045"/>
                  </a:lnTo>
                  <a:lnTo>
                    <a:pt x="152145" y="41072"/>
                  </a:lnTo>
                  <a:lnTo>
                    <a:pt x="152247" y="40110"/>
                  </a:lnTo>
                  <a:lnTo>
                    <a:pt x="152330" y="39148"/>
                  </a:lnTo>
                  <a:lnTo>
                    <a:pt x="152407" y="38199"/>
                  </a:lnTo>
                  <a:lnTo>
                    <a:pt x="152464" y="37249"/>
                  </a:lnTo>
                  <a:lnTo>
                    <a:pt x="152515" y="36312"/>
                  </a:lnTo>
                  <a:lnTo>
                    <a:pt x="152553" y="35386"/>
                  </a:lnTo>
                  <a:lnTo>
                    <a:pt x="152579" y="34473"/>
                  </a:lnTo>
                  <a:lnTo>
                    <a:pt x="152592" y="33559"/>
                  </a:lnTo>
                  <a:lnTo>
                    <a:pt x="152592" y="32646"/>
                  </a:lnTo>
                  <a:lnTo>
                    <a:pt x="152579" y="31756"/>
                  </a:lnTo>
                  <a:lnTo>
                    <a:pt x="152560" y="30867"/>
                  </a:lnTo>
                  <a:lnTo>
                    <a:pt x="152521" y="29990"/>
                  </a:lnTo>
                  <a:lnTo>
                    <a:pt x="152470" y="29124"/>
                  </a:lnTo>
                  <a:lnTo>
                    <a:pt x="152413" y="28259"/>
                  </a:lnTo>
                  <a:lnTo>
                    <a:pt x="152336" y="27405"/>
                  </a:lnTo>
                  <a:lnTo>
                    <a:pt x="152247" y="26564"/>
                  </a:lnTo>
                  <a:lnTo>
                    <a:pt x="152151" y="25735"/>
                  </a:lnTo>
                  <a:lnTo>
                    <a:pt x="152036" y="24917"/>
                  </a:lnTo>
                  <a:lnTo>
                    <a:pt x="151909" y="24100"/>
                  </a:lnTo>
                  <a:lnTo>
                    <a:pt x="151769" y="23295"/>
                  </a:lnTo>
                  <a:lnTo>
                    <a:pt x="151615" y="22501"/>
                  </a:lnTo>
                  <a:lnTo>
                    <a:pt x="151449" y="21720"/>
                  </a:lnTo>
                  <a:lnTo>
                    <a:pt x="151271" y="20951"/>
                  </a:lnTo>
                  <a:lnTo>
                    <a:pt x="151079" y="20194"/>
                  </a:lnTo>
                  <a:lnTo>
                    <a:pt x="150875" y="19448"/>
                  </a:lnTo>
                  <a:lnTo>
                    <a:pt x="150658" y="18715"/>
                  </a:lnTo>
                  <a:lnTo>
                    <a:pt x="150422" y="17982"/>
                  </a:lnTo>
                  <a:lnTo>
                    <a:pt x="150173" y="17273"/>
                  </a:lnTo>
                  <a:lnTo>
                    <a:pt x="149918" y="16564"/>
                  </a:lnTo>
                  <a:lnTo>
                    <a:pt x="149644" y="15878"/>
                  </a:lnTo>
                  <a:lnTo>
                    <a:pt x="149350" y="15205"/>
                  </a:lnTo>
                  <a:lnTo>
                    <a:pt x="149051" y="14532"/>
                  </a:lnTo>
                  <a:lnTo>
                    <a:pt x="148731" y="13883"/>
                  </a:lnTo>
                  <a:lnTo>
                    <a:pt x="148406" y="13234"/>
                  </a:lnTo>
                  <a:lnTo>
                    <a:pt x="148062" y="12609"/>
                  </a:lnTo>
                  <a:lnTo>
                    <a:pt x="147698" y="11996"/>
                  </a:lnTo>
                  <a:lnTo>
                    <a:pt x="147328" y="11395"/>
                  </a:lnTo>
                  <a:lnTo>
                    <a:pt x="146939" y="10806"/>
                  </a:lnTo>
                  <a:lnTo>
                    <a:pt x="146537" y="10229"/>
                  </a:lnTo>
                  <a:lnTo>
                    <a:pt x="146122" y="9676"/>
                  </a:lnTo>
                  <a:lnTo>
                    <a:pt x="145688" y="9123"/>
                  </a:lnTo>
                  <a:lnTo>
                    <a:pt x="145241" y="8595"/>
                  </a:lnTo>
                  <a:lnTo>
                    <a:pt x="144782" y="8066"/>
                  </a:lnTo>
                  <a:lnTo>
                    <a:pt x="144304" y="7573"/>
                  </a:lnTo>
                  <a:lnTo>
                    <a:pt x="143812" y="7080"/>
                  </a:lnTo>
                  <a:lnTo>
                    <a:pt x="143308" y="6599"/>
                  </a:lnTo>
                  <a:lnTo>
                    <a:pt x="142785" y="6143"/>
                  </a:lnTo>
                  <a:lnTo>
                    <a:pt x="142249" y="5698"/>
                  </a:lnTo>
                  <a:lnTo>
                    <a:pt x="141694" y="5265"/>
                  </a:lnTo>
                  <a:lnTo>
                    <a:pt x="141133" y="4856"/>
                  </a:lnTo>
                  <a:lnTo>
                    <a:pt x="140546" y="4460"/>
                  </a:lnTo>
                  <a:lnTo>
                    <a:pt x="139952" y="4075"/>
                  </a:lnTo>
                  <a:lnTo>
                    <a:pt x="139333" y="3703"/>
                  </a:lnTo>
                  <a:lnTo>
                    <a:pt x="138708" y="3354"/>
                  </a:lnTo>
                  <a:lnTo>
                    <a:pt x="138064" y="3017"/>
                  </a:lnTo>
                  <a:lnTo>
                    <a:pt x="137400" y="2705"/>
                  </a:lnTo>
                  <a:lnTo>
                    <a:pt x="136724" y="2404"/>
                  </a:lnTo>
                  <a:lnTo>
                    <a:pt x="136035" y="2116"/>
                  </a:lnTo>
                  <a:lnTo>
                    <a:pt x="135327" y="1852"/>
                  </a:lnTo>
                  <a:lnTo>
                    <a:pt x="134599" y="1599"/>
                  </a:lnTo>
                  <a:lnTo>
                    <a:pt x="133859" y="1371"/>
                  </a:lnTo>
                  <a:lnTo>
                    <a:pt x="133100" y="1154"/>
                  </a:lnTo>
                  <a:lnTo>
                    <a:pt x="132328" y="950"/>
                  </a:lnTo>
                  <a:lnTo>
                    <a:pt x="131537" y="770"/>
                  </a:lnTo>
                  <a:lnTo>
                    <a:pt x="130733" y="614"/>
                  </a:lnTo>
                  <a:lnTo>
                    <a:pt x="129910" y="469"/>
                  </a:lnTo>
                  <a:lnTo>
                    <a:pt x="129074" y="349"/>
                  </a:lnTo>
                  <a:lnTo>
                    <a:pt x="128219" y="241"/>
                  </a:lnTo>
                  <a:lnTo>
                    <a:pt x="127345" y="157"/>
                  </a:lnTo>
                  <a:lnTo>
                    <a:pt x="126452" y="85"/>
                  </a:lnTo>
                  <a:lnTo>
                    <a:pt x="125546" y="37"/>
                  </a:lnTo>
                  <a:lnTo>
                    <a:pt x="124627" y="13"/>
                  </a:lnTo>
                  <a:lnTo>
                    <a:pt x="1236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4"/>
            <p:cNvSpPr/>
            <p:nvPr/>
          </p:nvSpPr>
          <p:spPr>
            <a:xfrm>
              <a:off x="-3283375" y="-5819175"/>
              <a:ext cx="3814800" cy="3901900"/>
            </a:xfrm>
            <a:custGeom>
              <a:avLst/>
              <a:gdLst/>
              <a:ahLst/>
              <a:cxnLst/>
              <a:rect l="l" t="t" r="r" b="b"/>
              <a:pathLst>
                <a:path w="152592" h="156076" fill="none" extrusionOk="0">
                  <a:moveTo>
                    <a:pt x="130816" y="99811"/>
                  </a:moveTo>
                  <a:lnTo>
                    <a:pt x="130816" y="99811"/>
                  </a:lnTo>
                  <a:lnTo>
                    <a:pt x="130165" y="100917"/>
                  </a:lnTo>
                  <a:lnTo>
                    <a:pt x="129501" y="102011"/>
                  </a:lnTo>
                  <a:lnTo>
                    <a:pt x="128831" y="103105"/>
                  </a:lnTo>
                  <a:lnTo>
                    <a:pt x="128155" y="104199"/>
                  </a:lnTo>
                  <a:lnTo>
                    <a:pt x="127466" y="105292"/>
                  </a:lnTo>
                  <a:lnTo>
                    <a:pt x="126777" y="106374"/>
                  </a:lnTo>
                  <a:lnTo>
                    <a:pt x="126075" y="107456"/>
                  </a:lnTo>
                  <a:lnTo>
                    <a:pt x="125367" y="108526"/>
                  </a:lnTo>
                  <a:lnTo>
                    <a:pt x="124652" y="109607"/>
                  </a:lnTo>
                  <a:lnTo>
                    <a:pt x="123931" y="110665"/>
                  </a:lnTo>
                  <a:lnTo>
                    <a:pt x="123198" y="111735"/>
                  </a:lnTo>
                  <a:lnTo>
                    <a:pt x="122464" y="112793"/>
                  </a:lnTo>
                  <a:lnTo>
                    <a:pt x="121717" y="113838"/>
                  </a:lnTo>
                  <a:lnTo>
                    <a:pt x="120971" y="114884"/>
                  </a:lnTo>
                  <a:lnTo>
                    <a:pt x="120212" y="115930"/>
                  </a:lnTo>
                  <a:lnTo>
                    <a:pt x="119446" y="116963"/>
                  </a:lnTo>
                  <a:lnTo>
                    <a:pt x="118674" y="117985"/>
                  </a:lnTo>
                  <a:lnTo>
                    <a:pt x="117896" y="119007"/>
                  </a:lnTo>
                  <a:lnTo>
                    <a:pt x="117111" y="120028"/>
                  </a:lnTo>
                  <a:lnTo>
                    <a:pt x="116320" y="121038"/>
                  </a:lnTo>
                  <a:lnTo>
                    <a:pt x="115522" y="122036"/>
                  </a:lnTo>
                  <a:lnTo>
                    <a:pt x="114718" y="123033"/>
                  </a:lnTo>
                  <a:lnTo>
                    <a:pt x="113908" y="124031"/>
                  </a:lnTo>
                  <a:lnTo>
                    <a:pt x="113091" y="125005"/>
                  </a:lnTo>
                  <a:lnTo>
                    <a:pt x="112268" y="125978"/>
                  </a:lnTo>
                  <a:lnTo>
                    <a:pt x="111445" y="126952"/>
                  </a:lnTo>
                  <a:lnTo>
                    <a:pt x="110609" y="127901"/>
                  </a:lnTo>
                  <a:lnTo>
                    <a:pt x="109767" y="128851"/>
                  </a:lnTo>
                  <a:lnTo>
                    <a:pt x="108925" y="129800"/>
                  </a:lnTo>
                  <a:lnTo>
                    <a:pt x="108070" y="130726"/>
                  </a:lnTo>
                  <a:lnTo>
                    <a:pt x="107215" y="131651"/>
                  </a:lnTo>
                  <a:lnTo>
                    <a:pt x="106347" y="132577"/>
                  </a:lnTo>
                  <a:lnTo>
                    <a:pt x="105480" y="133478"/>
                  </a:lnTo>
                  <a:lnTo>
                    <a:pt x="104605" y="134380"/>
                  </a:lnTo>
                  <a:lnTo>
                    <a:pt x="103731" y="135269"/>
                  </a:lnTo>
                  <a:lnTo>
                    <a:pt x="102845" y="136147"/>
                  </a:lnTo>
                  <a:lnTo>
                    <a:pt x="101958" y="137012"/>
                  </a:lnTo>
                  <a:lnTo>
                    <a:pt x="101064" y="137878"/>
                  </a:lnTo>
                  <a:lnTo>
                    <a:pt x="100165" y="138719"/>
                  </a:lnTo>
                  <a:lnTo>
                    <a:pt x="99259" y="139560"/>
                  </a:lnTo>
                  <a:lnTo>
                    <a:pt x="98353" y="140390"/>
                  </a:lnTo>
                  <a:lnTo>
                    <a:pt x="97434" y="141207"/>
                  </a:lnTo>
                  <a:lnTo>
                    <a:pt x="96515" y="142012"/>
                  </a:lnTo>
                  <a:lnTo>
                    <a:pt x="95597" y="142806"/>
                  </a:lnTo>
                  <a:lnTo>
                    <a:pt x="94665" y="143587"/>
                  </a:lnTo>
                  <a:lnTo>
                    <a:pt x="93733" y="144356"/>
                  </a:lnTo>
                  <a:lnTo>
                    <a:pt x="92802" y="145125"/>
                  </a:lnTo>
                  <a:lnTo>
                    <a:pt x="91858" y="145871"/>
                  </a:lnTo>
                  <a:lnTo>
                    <a:pt x="90913" y="146604"/>
                  </a:lnTo>
                  <a:lnTo>
                    <a:pt x="89963" y="147337"/>
                  </a:lnTo>
                  <a:lnTo>
                    <a:pt x="89012" y="148046"/>
                  </a:lnTo>
                  <a:lnTo>
                    <a:pt x="88055" y="148743"/>
                  </a:lnTo>
                  <a:lnTo>
                    <a:pt x="87092" y="149428"/>
                  </a:lnTo>
                  <a:lnTo>
                    <a:pt x="86128" y="150102"/>
                  </a:lnTo>
                  <a:lnTo>
                    <a:pt x="85165" y="150763"/>
                  </a:lnTo>
                  <a:lnTo>
                    <a:pt x="84189" y="151412"/>
                  </a:lnTo>
                  <a:lnTo>
                    <a:pt x="83212" y="152049"/>
                  </a:lnTo>
                  <a:lnTo>
                    <a:pt x="82236" y="152662"/>
                  </a:lnTo>
                  <a:lnTo>
                    <a:pt x="81254" y="153275"/>
                  </a:lnTo>
                  <a:lnTo>
                    <a:pt x="80271" y="153864"/>
                  </a:lnTo>
                  <a:lnTo>
                    <a:pt x="79282" y="154441"/>
                  </a:lnTo>
                  <a:lnTo>
                    <a:pt x="78287" y="155006"/>
                  </a:lnTo>
                  <a:lnTo>
                    <a:pt x="77292" y="155546"/>
                  </a:lnTo>
                  <a:lnTo>
                    <a:pt x="76296" y="156075"/>
                  </a:lnTo>
                  <a:lnTo>
                    <a:pt x="76296" y="156075"/>
                  </a:lnTo>
                  <a:lnTo>
                    <a:pt x="75301" y="155546"/>
                  </a:lnTo>
                  <a:lnTo>
                    <a:pt x="74306" y="155006"/>
                  </a:lnTo>
                  <a:lnTo>
                    <a:pt x="73310" y="154441"/>
                  </a:lnTo>
                  <a:lnTo>
                    <a:pt x="72321" y="153864"/>
                  </a:lnTo>
                  <a:lnTo>
                    <a:pt x="71339" y="153275"/>
                  </a:lnTo>
                  <a:lnTo>
                    <a:pt x="70356" y="152662"/>
                  </a:lnTo>
                  <a:lnTo>
                    <a:pt x="69380" y="152049"/>
                  </a:lnTo>
                  <a:lnTo>
                    <a:pt x="68404" y="151412"/>
                  </a:lnTo>
                  <a:lnTo>
                    <a:pt x="67434" y="150775"/>
                  </a:lnTo>
                  <a:lnTo>
                    <a:pt x="66464" y="150114"/>
                  </a:lnTo>
                  <a:lnTo>
                    <a:pt x="65501" y="149440"/>
                  </a:lnTo>
                  <a:lnTo>
                    <a:pt x="64537" y="148755"/>
                  </a:lnTo>
                  <a:lnTo>
                    <a:pt x="63587" y="148058"/>
                  </a:lnTo>
                  <a:lnTo>
                    <a:pt x="62630" y="147337"/>
                  </a:lnTo>
                  <a:lnTo>
                    <a:pt x="61685" y="146616"/>
                  </a:lnTo>
                  <a:lnTo>
                    <a:pt x="60741" y="145883"/>
                  </a:lnTo>
                  <a:lnTo>
                    <a:pt x="59797" y="145137"/>
                  </a:lnTo>
                  <a:lnTo>
                    <a:pt x="58865" y="144368"/>
                  </a:lnTo>
                  <a:lnTo>
                    <a:pt x="57934" y="143599"/>
                  </a:lnTo>
                  <a:lnTo>
                    <a:pt x="57002" y="142818"/>
                  </a:lnTo>
                  <a:lnTo>
                    <a:pt x="56083" y="142024"/>
                  </a:lnTo>
                  <a:lnTo>
                    <a:pt x="55165" y="141219"/>
                  </a:lnTo>
                  <a:lnTo>
                    <a:pt x="54252" y="140402"/>
                  </a:lnTo>
                  <a:lnTo>
                    <a:pt x="53340" y="139572"/>
                  </a:lnTo>
                  <a:lnTo>
                    <a:pt x="52440" y="138743"/>
                  </a:lnTo>
                  <a:lnTo>
                    <a:pt x="51541" y="137890"/>
                  </a:lnTo>
                  <a:lnTo>
                    <a:pt x="50647" y="137036"/>
                  </a:lnTo>
                  <a:lnTo>
                    <a:pt x="49754" y="136159"/>
                  </a:lnTo>
                  <a:lnTo>
                    <a:pt x="48874" y="135281"/>
                  </a:lnTo>
                  <a:lnTo>
                    <a:pt x="47993" y="134392"/>
                  </a:lnTo>
                  <a:lnTo>
                    <a:pt x="47119" y="133502"/>
                  </a:lnTo>
                  <a:lnTo>
                    <a:pt x="46251" y="132589"/>
                  </a:lnTo>
                  <a:lnTo>
                    <a:pt x="45390" y="131675"/>
                  </a:lnTo>
                  <a:lnTo>
                    <a:pt x="44535" y="130750"/>
                  </a:lnTo>
                  <a:lnTo>
                    <a:pt x="43680" y="129824"/>
                  </a:lnTo>
                  <a:lnTo>
                    <a:pt x="42838" y="128887"/>
                  </a:lnTo>
                  <a:lnTo>
                    <a:pt x="41996" y="127937"/>
                  </a:lnTo>
                  <a:lnTo>
                    <a:pt x="41160" y="126976"/>
                  </a:lnTo>
                  <a:lnTo>
                    <a:pt x="40337" y="126002"/>
                  </a:lnTo>
                  <a:lnTo>
                    <a:pt x="39514" y="125041"/>
                  </a:lnTo>
                  <a:lnTo>
                    <a:pt x="38697" y="124055"/>
                  </a:lnTo>
                  <a:lnTo>
                    <a:pt x="37887" y="123069"/>
                  </a:lnTo>
                  <a:lnTo>
                    <a:pt x="37083" y="122072"/>
                  </a:lnTo>
                  <a:lnTo>
                    <a:pt x="36285" y="121062"/>
                  </a:lnTo>
                  <a:lnTo>
                    <a:pt x="35494" y="120065"/>
                  </a:lnTo>
                  <a:lnTo>
                    <a:pt x="34710" y="119043"/>
                  </a:lnTo>
                  <a:lnTo>
                    <a:pt x="33931" y="118021"/>
                  </a:lnTo>
                  <a:lnTo>
                    <a:pt x="33165" y="116987"/>
                  </a:lnTo>
                  <a:lnTo>
                    <a:pt x="32400" y="115954"/>
                  </a:lnTo>
                  <a:lnTo>
                    <a:pt x="31641" y="114920"/>
                  </a:lnTo>
                  <a:lnTo>
                    <a:pt x="30888" y="113874"/>
                  </a:lnTo>
                  <a:lnTo>
                    <a:pt x="30148" y="112817"/>
                  </a:lnTo>
                  <a:lnTo>
                    <a:pt x="29408" y="111759"/>
                  </a:lnTo>
                  <a:lnTo>
                    <a:pt x="28680" y="110701"/>
                  </a:lnTo>
                  <a:lnTo>
                    <a:pt x="27959" y="109631"/>
                  </a:lnTo>
                  <a:lnTo>
                    <a:pt x="27245" y="108562"/>
                  </a:lnTo>
                  <a:lnTo>
                    <a:pt x="26536" y="107492"/>
                  </a:lnTo>
                  <a:lnTo>
                    <a:pt x="25835" y="106410"/>
                  </a:lnTo>
                  <a:lnTo>
                    <a:pt x="25145" y="105328"/>
                  </a:lnTo>
                  <a:lnTo>
                    <a:pt x="24456" y="104235"/>
                  </a:lnTo>
                  <a:lnTo>
                    <a:pt x="23780" y="103141"/>
                  </a:lnTo>
                  <a:lnTo>
                    <a:pt x="23110" y="102047"/>
                  </a:lnTo>
                  <a:lnTo>
                    <a:pt x="22447" y="100953"/>
                  </a:lnTo>
                  <a:lnTo>
                    <a:pt x="21796" y="99848"/>
                  </a:lnTo>
                  <a:lnTo>
                    <a:pt x="21796" y="99848"/>
                  </a:lnTo>
                  <a:lnTo>
                    <a:pt x="21164" y="98766"/>
                  </a:lnTo>
                  <a:lnTo>
                    <a:pt x="20539" y="97684"/>
                  </a:lnTo>
                  <a:lnTo>
                    <a:pt x="19920" y="96602"/>
                  </a:lnTo>
                  <a:lnTo>
                    <a:pt x="19314" y="95508"/>
                  </a:lnTo>
                  <a:lnTo>
                    <a:pt x="18714" y="94427"/>
                  </a:lnTo>
                  <a:lnTo>
                    <a:pt x="18121" y="93333"/>
                  </a:lnTo>
                  <a:lnTo>
                    <a:pt x="17540" y="92239"/>
                  </a:lnTo>
                  <a:lnTo>
                    <a:pt x="16960" y="91145"/>
                  </a:lnTo>
                  <a:lnTo>
                    <a:pt x="16392" y="90052"/>
                  </a:lnTo>
                  <a:lnTo>
                    <a:pt x="15830" y="88946"/>
                  </a:lnTo>
                  <a:lnTo>
                    <a:pt x="15282" y="87852"/>
                  </a:lnTo>
                  <a:lnTo>
                    <a:pt x="14739" y="86746"/>
                  </a:lnTo>
                  <a:lnTo>
                    <a:pt x="14203" y="85652"/>
                  </a:lnTo>
                  <a:lnTo>
                    <a:pt x="13680" y="84547"/>
                  </a:lnTo>
                  <a:lnTo>
                    <a:pt x="13163" y="83453"/>
                  </a:lnTo>
                  <a:lnTo>
                    <a:pt x="12653" y="82347"/>
                  </a:lnTo>
                  <a:lnTo>
                    <a:pt x="12155" y="81241"/>
                  </a:lnTo>
                  <a:lnTo>
                    <a:pt x="11664" y="80147"/>
                  </a:lnTo>
                  <a:lnTo>
                    <a:pt x="11185" y="79042"/>
                  </a:lnTo>
                  <a:lnTo>
                    <a:pt x="10707" y="77936"/>
                  </a:lnTo>
                  <a:lnTo>
                    <a:pt x="10248" y="76842"/>
                  </a:lnTo>
                  <a:lnTo>
                    <a:pt x="9795" y="75736"/>
                  </a:lnTo>
                  <a:lnTo>
                    <a:pt x="9348" y="74642"/>
                  </a:lnTo>
                  <a:lnTo>
                    <a:pt x="8914" y="73549"/>
                  </a:lnTo>
                  <a:lnTo>
                    <a:pt x="8487" y="72455"/>
                  </a:lnTo>
                  <a:lnTo>
                    <a:pt x="8072" y="71361"/>
                  </a:lnTo>
                  <a:lnTo>
                    <a:pt x="7664" y="70267"/>
                  </a:lnTo>
                  <a:lnTo>
                    <a:pt x="7262" y="69173"/>
                  </a:lnTo>
                  <a:lnTo>
                    <a:pt x="6879" y="68080"/>
                  </a:lnTo>
                  <a:lnTo>
                    <a:pt x="6496" y="66998"/>
                  </a:lnTo>
                  <a:lnTo>
                    <a:pt x="6132" y="65916"/>
                  </a:lnTo>
                  <a:lnTo>
                    <a:pt x="5775" y="64834"/>
                  </a:lnTo>
                  <a:lnTo>
                    <a:pt x="5424" y="63753"/>
                  </a:lnTo>
                  <a:lnTo>
                    <a:pt x="5086" y="62683"/>
                  </a:lnTo>
                  <a:lnTo>
                    <a:pt x="4760" y="61613"/>
                  </a:lnTo>
                  <a:lnTo>
                    <a:pt x="4441" y="60543"/>
                  </a:lnTo>
                  <a:lnTo>
                    <a:pt x="4135" y="59474"/>
                  </a:lnTo>
                  <a:lnTo>
                    <a:pt x="3835" y="58416"/>
                  </a:lnTo>
                  <a:lnTo>
                    <a:pt x="3548" y="57358"/>
                  </a:lnTo>
                  <a:lnTo>
                    <a:pt x="3274" y="56300"/>
                  </a:lnTo>
                  <a:lnTo>
                    <a:pt x="3006" y="55255"/>
                  </a:lnTo>
                  <a:lnTo>
                    <a:pt x="2751" y="54209"/>
                  </a:lnTo>
                  <a:lnTo>
                    <a:pt x="2508" y="53163"/>
                  </a:lnTo>
                  <a:lnTo>
                    <a:pt x="2279" y="52130"/>
                  </a:lnTo>
                  <a:lnTo>
                    <a:pt x="2055" y="51096"/>
                  </a:lnTo>
                  <a:lnTo>
                    <a:pt x="1845" y="50074"/>
                  </a:lnTo>
                  <a:lnTo>
                    <a:pt x="1641" y="49053"/>
                  </a:lnTo>
                  <a:lnTo>
                    <a:pt x="1456" y="48031"/>
                  </a:lnTo>
                  <a:lnTo>
                    <a:pt x="1277" y="47021"/>
                  </a:lnTo>
                  <a:lnTo>
                    <a:pt x="1111" y="46024"/>
                  </a:lnTo>
                  <a:lnTo>
                    <a:pt x="951" y="45026"/>
                  </a:lnTo>
                  <a:lnTo>
                    <a:pt x="811" y="44028"/>
                  </a:lnTo>
                  <a:lnTo>
                    <a:pt x="677" y="43043"/>
                  </a:lnTo>
                  <a:lnTo>
                    <a:pt x="556" y="42069"/>
                  </a:lnTo>
                  <a:lnTo>
                    <a:pt x="447" y="41096"/>
                  </a:lnTo>
                  <a:lnTo>
                    <a:pt x="345" y="40122"/>
                  </a:lnTo>
                  <a:lnTo>
                    <a:pt x="262" y="39173"/>
                  </a:lnTo>
                  <a:lnTo>
                    <a:pt x="186" y="38211"/>
                  </a:lnTo>
                  <a:lnTo>
                    <a:pt x="128" y="37273"/>
                  </a:lnTo>
                  <a:lnTo>
                    <a:pt x="77" y="36336"/>
                  </a:lnTo>
                  <a:lnTo>
                    <a:pt x="39" y="35410"/>
                  </a:lnTo>
                  <a:lnTo>
                    <a:pt x="14" y="34485"/>
                  </a:lnTo>
                  <a:lnTo>
                    <a:pt x="1" y="33571"/>
                  </a:lnTo>
                  <a:lnTo>
                    <a:pt x="1" y="32670"/>
                  </a:lnTo>
                  <a:lnTo>
                    <a:pt x="7" y="31768"/>
                  </a:lnTo>
                  <a:lnTo>
                    <a:pt x="33" y="30879"/>
                  </a:lnTo>
                  <a:lnTo>
                    <a:pt x="71" y="30002"/>
                  </a:lnTo>
                  <a:lnTo>
                    <a:pt x="116" y="29136"/>
                  </a:lnTo>
                  <a:lnTo>
                    <a:pt x="179" y="28271"/>
                  </a:lnTo>
                  <a:lnTo>
                    <a:pt x="256" y="27417"/>
                  </a:lnTo>
                  <a:lnTo>
                    <a:pt x="339" y="26576"/>
                  </a:lnTo>
                  <a:lnTo>
                    <a:pt x="441" y="25747"/>
                  </a:lnTo>
                  <a:lnTo>
                    <a:pt x="556" y="24929"/>
                  </a:lnTo>
                  <a:lnTo>
                    <a:pt x="677" y="24112"/>
                  </a:lnTo>
                  <a:lnTo>
                    <a:pt x="817" y="23307"/>
                  </a:lnTo>
                  <a:lnTo>
                    <a:pt x="971" y="22513"/>
                  </a:lnTo>
                  <a:lnTo>
                    <a:pt x="1136" y="21732"/>
                  </a:lnTo>
                  <a:lnTo>
                    <a:pt x="1315" y="20963"/>
                  </a:lnTo>
                  <a:lnTo>
                    <a:pt x="1507" y="20206"/>
                  </a:lnTo>
                  <a:lnTo>
                    <a:pt x="1711" y="19460"/>
                  </a:lnTo>
                  <a:lnTo>
                    <a:pt x="1934" y="18727"/>
                  </a:lnTo>
                  <a:lnTo>
                    <a:pt x="2164" y="17994"/>
                  </a:lnTo>
                  <a:lnTo>
                    <a:pt x="2413" y="17285"/>
                  </a:lnTo>
                  <a:lnTo>
                    <a:pt x="2674" y="16576"/>
                  </a:lnTo>
                  <a:lnTo>
                    <a:pt x="2948" y="15891"/>
                  </a:lnTo>
                  <a:lnTo>
                    <a:pt x="3236" y="15205"/>
                  </a:lnTo>
                  <a:lnTo>
                    <a:pt x="3535" y="14544"/>
                  </a:lnTo>
                  <a:lnTo>
                    <a:pt x="3854" y="13883"/>
                  </a:lnTo>
                  <a:lnTo>
                    <a:pt x="4186" y="13246"/>
                  </a:lnTo>
                  <a:lnTo>
                    <a:pt x="4531" y="12621"/>
                  </a:lnTo>
                  <a:lnTo>
                    <a:pt x="4888" y="12008"/>
                  </a:lnTo>
                  <a:lnTo>
                    <a:pt x="5265" y="11407"/>
                  </a:lnTo>
                  <a:lnTo>
                    <a:pt x="5647" y="10818"/>
                  </a:lnTo>
                  <a:lnTo>
                    <a:pt x="6049" y="10241"/>
                  </a:lnTo>
                  <a:lnTo>
                    <a:pt x="6470" y="9676"/>
                  </a:lnTo>
                  <a:lnTo>
                    <a:pt x="6898" y="9123"/>
                  </a:lnTo>
                  <a:lnTo>
                    <a:pt x="7345" y="8595"/>
                  </a:lnTo>
                  <a:lnTo>
                    <a:pt x="7810" y="8078"/>
                  </a:lnTo>
                  <a:lnTo>
                    <a:pt x="8282" y="7573"/>
                  </a:lnTo>
                  <a:lnTo>
                    <a:pt x="8774" y="7080"/>
                  </a:lnTo>
                  <a:lnTo>
                    <a:pt x="9284" y="6611"/>
                  </a:lnTo>
                  <a:lnTo>
                    <a:pt x="9801" y="6143"/>
                  </a:lnTo>
                  <a:lnTo>
                    <a:pt x="10337" y="5698"/>
                  </a:lnTo>
                  <a:lnTo>
                    <a:pt x="10892" y="5265"/>
                  </a:lnTo>
                  <a:lnTo>
                    <a:pt x="11460" y="4856"/>
                  </a:lnTo>
                  <a:lnTo>
                    <a:pt x="12040" y="4460"/>
                  </a:lnTo>
                  <a:lnTo>
                    <a:pt x="12640" y="4075"/>
                  </a:lnTo>
                  <a:lnTo>
                    <a:pt x="13253" y="3703"/>
                  </a:lnTo>
                  <a:lnTo>
                    <a:pt x="13878" y="3354"/>
                  </a:lnTo>
                  <a:lnTo>
                    <a:pt x="14522" y="3017"/>
                  </a:lnTo>
                  <a:lnTo>
                    <a:pt x="15186" y="2705"/>
                  </a:lnTo>
                  <a:lnTo>
                    <a:pt x="15862" y="2404"/>
                  </a:lnTo>
                  <a:lnTo>
                    <a:pt x="16558" y="2116"/>
                  </a:lnTo>
                  <a:lnTo>
                    <a:pt x="17266" y="1852"/>
                  </a:lnTo>
                  <a:lnTo>
                    <a:pt x="17987" y="1599"/>
                  </a:lnTo>
                  <a:lnTo>
                    <a:pt x="18727" y="1371"/>
                  </a:lnTo>
                  <a:lnTo>
                    <a:pt x="19486" y="1154"/>
                  </a:lnTo>
                  <a:lnTo>
                    <a:pt x="20258" y="950"/>
                  </a:lnTo>
                  <a:lnTo>
                    <a:pt x="21049" y="770"/>
                  </a:lnTo>
                  <a:lnTo>
                    <a:pt x="21853" y="614"/>
                  </a:lnTo>
                  <a:lnTo>
                    <a:pt x="22676" y="469"/>
                  </a:lnTo>
                  <a:lnTo>
                    <a:pt x="23519" y="349"/>
                  </a:lnTo>
                  <a:lnTo>
                    <a:pt x="24373" y="241"/>
                  </a:lnTo>
                  <a:lnTo>
                    <a:pt x="25241" y="157"/>
                  </a:lnTo>
                  <a:lnTo>
                    <a:pt x="26134" y="85"/>
                  </a:lnTo>
                  <a:lnTo>
                    <a:pt x="27040" y="37"/>
                  </a:lnTo>
                  <a:lnTo>
                    <a:pt x="27966" y="13"/>
                  </a:lnTo>
                  <a:lnTo>
                    <a:pt x="28903" y="1"/>
                  </a:lnTo>
                  <a:lnTo>
                    <a:pt x="123683" y="1"/>
                  </a:lnTo>
                  <a:lnTo>
                    <a:pt x="123683" y="1"/>
                  </a:lnTo>
                  <a:lnTo>
                    <a:pt x="124627" y="13"/>
                  </a:lnTo>
                  <a:lnTo>
                    <a:pt x="125546" y="37"/>
                  </a:lnTo>
                  <a:lnTo>
                    <a:pt x="126452" y="85"/>
                  </a:lnTo>
                  <a:lnTo>
                    <a:pt x="127345" y="157"/>
                  </a:lnTo>
                  <a:lnTo>
                    <a:pt x="128219" y="241"/>
                  </a:lnTo>
                  <a:lnTo>
                    <a:pt x="129074" y="349"/>
                  </a:lnTo>
                  <a:lnTo>
                    <a:pt x="129910" y="469"/>
                  </a:lnTo>
                  <a:lnTo>
                    <a:pt x="130733" y="614"/>
                  </a:lnTo>
                  <a:lnTo>
                    <a:pt x="131537" y="770"/>
                  </a:lnTo>
                  <a:lnTo>
                    <a:pt x="132328" y="950"/>
                  </a:lnTo>
                  <a:lnTo>
                    <a:pt x="133100" y="1154"/>
                  </a:lnTo>
                  <a:lnTo>
                    <a:pt x="133859" y="1371"/>
                  </a:lnTo>
                  <a:lnTo>
                    <a:pt x="134599" y="1599"/>
                  </a:lnTo>
                  <a:lnTo>
                    <a:pt x="135327" y="1852"/>
                  </a:lnTo>
                  <a:lnTo>
                    <a:pt x="136035" y="2116"/>
                  </a:lnTo>
                  <a:lnTo>
                    <a:pt x="136724" y="2404"/>
                  </a:lnTo>
                  <a:lnTo>
                    <a:pt x="137400" y="2705"/>
                  </a:lnTo>
                  <a:lnTo>
                    <a:pt x="138064" y="3017"/>
                  </a:lnTo>
                  <a:lnTo>
                    <a:pt x="138708" y="3354"/>
                  </a:lnTo>
                  <a:lnTo>
                    <a:pt x="139333" y="3703"/>
                  </a:lnTo>
                  <a:lnTo>
                    <a:pt x="139952" y="4075"/>
                  </a:lnTo>
                  <a:lnTo>
                    <a:pt x="140546" y="4460"/>
                  </a:lnTo>
                  <a:lnTo>
                    <a:pt x="141133" y="4856"/>
                  </a:lnTo>
                  <a:lnTo>
                    <a:pt x="141694" y="5265"/>
                  </a:lnTo>
                  <a:lnTo>
                    <a:pt x="142249" y="5698"/>
                  </a:lnTo>
                  <a:lnTo>
                    <a:pt x="142785" y="6143"/>
                  </a:lnTo>
                  <a:lnTo>
                    <a:pt x="143308" y="6599"/>
                  </a:lnTo>
                  <a:lnTo>
                    <a:pt x="143812" y="7080"/>
                  </a:lnTo>
                  <a:lnTo>
                    <a:pt x="144304" y="7573"/>
                  </a:lnTo>
                  <a:lnTo>
                    <a:pt x="144782" y="8066"/>
                  </a:lnTo>
                  <a:lnTo>
                    <a:pt x="145241" y="8595"/>
                  </a:lnTo>
                  <a:lnTo>
                    <a:pt x="145688" y="9123"/>
                  </a:lnTo>
                  <a:lnTo>
                    <a:pt x="146122" y="9676"/>
                  </a:lnTo>
                  <a:lnTo>
                    <a:pt x="146537" y="10229"/>
                  </a:lnTo>
                  <a:lnTo>
                    <a:pt x="146939" y="10806"/>
                  </a:lnTo>
                  <a:lnTo>
                    <a:pt x="147328" y="11395"/>
                  </a:lnTo>
                  <a:lnTo>
                    <a:pt x="147698" y="11996"/>
                  </a:lnTo>
                  <a:lnTo>
                    <a:pt x="148062" y="12609"/>
                  </a:lnTo>
                  <a:lnTo>
                    <a:pt x="148406" y="13234"/>
                  </a:lnTo>
                  <a:lnTo>
                    <a:pt x="148731" y="13883"/>
                  </a:lnTo>
                  <a:lnTo>
                    <a:pt x="149051" y="14532"/>
                  </a:lnTo>
                  <a:lnTo>
                    <a:pt x="149350" y="15205"/>
                  </a:lnTo>
                  <a:lnTo>
                    <a:pt x="149644" y="15878"/>
                  </a:lnTo>
                  <a:lnTo>
                    <a:pt x="149918" y="16564"/>
                  </a:lnTo>
                  <a:lnTo>
                    <a:pt x="150173" y="17273"/>
                  </a:lnTo>
                  <a:lnTo>
                    <a:pt x="150422" y="17982"/>
                  </a:lnTo>
                  <a:lnTo>
                    <a:pt x="150658" y="18715"/>
                  </a:lnTo>
                  <a:lnTo>
                    <a:pt x="150875" y="19448"/>
                  </a:lnTo>
                  <a:lnTo>
                    <a:pt x="151079" y="20194"/>
                  </a:lnTo>
                  <a:lnTo>
                    <a:pt x="151271" y="20951"/>
                  </a:lnTo>
                  <a:lnTo>
                    <a:pt x="151449" y="21720"/>
                  </a:lnTo>
                  <a:lnTo>
                    <a:pt x="151615" y="22501"/>
                  </a:lnTo>
                  <a:lnTo>
                    <a:pt x="151769" y="23295"/>
                  </a:lnTo>
                  <a:lnTo>
                    <a:pt x="151909" y="24100"/>
                  </a:lnTo>
                  <a:lnTo>
                    <a:pt x="152036" y="24917"/>
                  </a:lnTo>
                  <a:lnTo>
                    <a:pt x="152151" y="25735"/>
                  </a:lnTo>
                  <a:lnTo>
                    <a:pt x="152247" y="26564"/>
                  </a:lnTo>
                  <a:lnTo>
                    <a:pt x="152336" y="27405"/>
                  </a:lnTo>
                  <a:lnTo>
                    <a:pt x="152413" y="28259"/>
                  </a:lnTo>
                  <a:lnTo>
                    <a:pt x="152470" y="29124"/>
                  </a:lnTo>
                  <a:lnTo>
                    <a:pt x="152521" y="29990"/>
                  </a:lnTo>
                  <a:lnTo>
                    <a:pt x="152560" y="30867"/>
                  </a:lnTo>
                  <a:lnTo>
                    <a:pt x="152579" y="31756"/>
                  </a:lnTo>
                  <a:lnTo>
                    <a:pt x="152592" y="32646"/>
                  </a:lnTo>
                  <a:lnTo>
                    <a:pt x="152592" y="33559"/>
                  </a:lnTo>
                  <a:lnTo>
                    <a:pt x="152579" y="34473"/>
                  </a:lnTo>
                  <a:lnTo>
                    <a:pt x="152553" y="35386"/>
                  </a:lnTo>
                  <a:lnTo>
                    <a:pt x="152515" y="36312"/>
                  </a:lnTo>
                  <a:lnTo>
                    <a:pt x="152464" y="37249"/>
                  </a:lnTo>
                  <a:lnTo>
                    <a:pt x="152407" y="38199"/>
                  </a:lnTo>
                  <a:lnTo>
                    <a:pt x="152330" y="39148"/>
                  </a:lnTo>
                  <a:lnTo>
                    <a:pt x="152247" y="40110"/>
                  </a:lnTo>
                  <a:lnTo>
                    <a:pt x="152145" y="41072"/>
                  </a:lnTo>
                  <a:lnTo>
                    <a:pt x="152036" y="42045"/>
                  </a:lnTo>
                  <a:lnTo>
                    <a:pt x="151915" y="43019"/>
                  </a:lnTo>
                  <a:lnTo>
                    <a:pt x="151788" y="44004"/>
                  </a:lnTo>
                  <a:lnTo>
                    <a:pt x="151641" y="45002"/>
                  </a:lnTo>
                  <a:lnTo>
                    <a:pt x="151488" y="46000"/>
                  </a:lnTo>
                  <a:lnTo>
                    <a:pt x="151322" y="46997"/>
                  </a:lnTo>
                  <a:lnTo>
                    <a:pt x="151143" y="48007"/>
                  </a:lnTo>
                  <a:lnTo>
                    <a:pt x="150952" y="49029"/>
                  </a:lnTo>
                  <a:lnTo>
                    <a:pt x="150754" y="50050"/>
                  </a:lnTo>
                  <a:lnTo>
                    <a:pt x="150543" y="51072"/>
                  </a:lnTo>
                  <a:lnTo>
                    <a:pt x="150320" y="52106"/>
                  </a:lnTo>
                  <a:lnTo>
                    <a:pt x="150084" y="53139"/>
                  </a:lnTo>
                  <a:lnTo>
                    <a:pt x="149842" y="54173"/>
                  </a:lnTo>
                  <a:lnTo>
                    <a:pt x="149586" y="55219"/>
                  </a:lnTo>
                  <a:lnTo>
                    <a:pt x="149325" y="56276"/>
                  </a:lnTo>
                  <a:lnTo>
                    <a:pt x="149051" y="57322"/>
                  </a:lnTo>
                  <a:lnTo>
                    <a:pt x="148763" y="58380"/>
                  </a:lnTo>
                  <a:lnTo>
                    <a:pt x="148464" y="59450"/>
                  </a:lnTo>
                  <a:lnTo>
                    <a:pt x="148157" y="60507"/>
                  </a:lnTo>
                  <a:lnTo>
                    <a:pt x="147838" y="61577"/>
                  </a:lnTo>
                  <a:lnTo>
                    <a:pt x="147513" y="62647"/>
                  </a:lnTo>
                  <a:lnTo>
                    <a:pt x="147175" y="63729"/>
                  </a:lnTo>
                  <a:lnTo>
                    <a:pt x="146830" y="64798"/>
                  </a:lnTo>
                  <a:lnTo>
                    <a:pt x="146466" y="65880"/>
                  </a:lnTo>
                  <a:lnTo>
                    <a:pt x="146103" y="66974"/>
                  </a:lnTo>
                  <a:lnTo>
                    <a:pt x="145726" y="68056"/>
                  </a:lnTo>
                  <a:lnTo>
                    <a:pt x="145337" y="69137"/>
                  </a:lnTo>
                  <a:lnTo>
                    <a:pt x="144942" y="70231"/>
                  </a:lnTo>
                  <a:lnTo>
                    <a:pt x="144533" y="71325"/>
                  </a:lnTo>
                  <a:lnTo>
                    <a:pt x="144119" y="72419"/>
                  </a:lnTo>
                  <a:lnTo>
                    <a:pt x="143691" y="73513"/>
                  </a:lnTo>
                  <a:lnTo>
                    <a:pt x="143257" y="74606"/>
                  </a:lnTo>
                  <a:lnTo>
                    <a:pt x="142811" y="75712"/>
                  </a:lnTo>
                  <a:lnTo>
                    <a:pt x="142358" y="76806"/>
                  </a:lnTo>
                  <a:lnTo>
                    <a:pt x="141892" y="77912"/>
                  </a:lnTo>
                  <a:lnTo>
                    <a:pt x="141420" y="79006"/>
                  </a:lnTo>
                  <a:lnTo>
                    <a:pt x="140941" y="80111"/>
                  </a:lnTo>
                  <a:lnTo>
                    <a:pt x="140450" y="81217"/>
                  </a:lnTo>
                  <a:lnTo>
                    <a:pt x="139952" y="82311"/>
                  </a:lnTo>
                  <a:lnTo>
                    <a:pt x="139442" y="83417"/>
                  </a:lnTo>
                  <a:lnTo>
                    <a:pt x="138925" y="84510"/>
                  </a:lnTo>
                  <a:lnTo>
                    <a:pt x="138402" y="85616"/>
                  </a:lnTo>
                  <a:lnTo>
                    <a:pt x="137866" y="86722"/>
                  </a:lnTo>
                  <a:lnTo>
                    <a:pt x="137324" y="87816"/>
                  </a:lnTo>
                  <a:lnTo>
                    <a:pt x="136775" y="88910"/>
                  </a:lnTo>
                  <a:lnTo>
                    <a:pt x="136213" y="90015"/>
                  </a:lnTo>
                  <a:lnTo>
                    <a:pt x="135646" y="91109"/>
                  </a:lnTo>
                  <a:lnTo>
                    <a:pt x="135071" y="92203"/>
                  </a:lnTo>
                  <a:lnTo>
                    <a:pt x="134491" y="93297"/>
                  </a:lnTo>
                  <a:lnTo>
                    <a:pt x="133897" y="94391"/>
                  </a:lnTo>
                  <a:lnTo>
                    <a:pt x="133298" y="95472"/>
                  </a:lnTo>
                  <a:lnTo>
                    <a:pt x="132691" y="96566"/>
                  </a:lnTo>
                  <a:lnTo>
                    <a:pt x="132073" y="97648"/>
                  </a:lnTo>
                  <a:lnTo>
                    <a:pt x="131447" y="98730"/>
                  </a:lnTo>
                  <a:lnTo>
                    <a:pt x="130816" y="99811"/>
                  </a:lnTo>
                  <a:lnTo>
                    <a:pt x="130816" y="998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4"/>
            <p:cNvSpPr/>
            <p:nvPr/>
          </p:nvSpPr>
          <p:spPr>
            <a:xfrm>
              <a:off x="-13000" y="-3323900"/>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4"/>
            <p:cNvSpPr/>
            <p:nvPr/>
          </p:nvSpPr>
          <p:spPr>
            <a:xfrm>
              <a:off x="-2738500" y="-4857300"/>
              <a:ext cx="2725525" cy="2940025"/>
            </a:xfrm>
            <a:custGeom>
              <a:avLst/>
              <a:gdLst/>
              <a:ahLst/>
              <a:cxnLst/>
              <a:rect l="l" t="t" r="r" b="b"/>
              <a:pathLst>
                <a:path w="109021" h="117601" extrusionOk="0">
                  <a:moveTo>
                    <a:pt x="79040" y="0"/>
                  </a:moveTo>
                  <a:lnTo>
                    <a:pt x="29956" y="85"/>
                  </a:lnTo>
                  <a:lnTo>
                    <a:pt x="29950" y="1431"/>
                  </a:lnTo>
                  <a:lnTo>
                    <a:pt x="29937" y="2753"/>
                  </a:lnTo>
                  <a:lnTo>
                    <a:pt x="29905" y="4051"/>
                  </a:lnTo>
                  <a:lnTo>
                    <a:pt x="29867" y="5337"/>
                  </a:lnTo>
                  <a:lnTo>
                    <a:pt x="29816" y="6599"/>
                  </a:lnTo>
                  <a:lnTo>
                    <a:pt x="29752" y="7837"/>
                  </a:lnTo>
                  <a:lnTo>
                    <a:pt x="29682" y="9051"/>
                  </a:lnTo>
                  <a:lnTo>
                    <a:pt x="29593" y="10253"/>
                  </a:lnTo>
                  <a:lnTo>
                    <a:pt x="29503" y="11431"/>
                  </a:lnTo>
                  <a:lnTo>
                    <a:pt x="29395" y="12585"/>
                  </a:lnTo>
                  <a:lnTo>
                    <a:pt x="29280" y="13727"/>
                  </a:lnTo>
                  <a:lnTo>
                    <a:pt x="29152" y="14845"/>
                  </a:lnTo>
                  <a:lnTo>
                    <a:pt x="29018" y="15950"/>
                  </a:lnTo>
                  <a:lnTo>
                    <a:pt x="28872" y="17032"/>
                  </a:lnTo>
                  <a:lnTo>
                    <a:pt x="28712" y="18102"/>
                  </a:lnTo>
                  <a:lnTo>
                    <a:pt x="28546" y="19148"/>
                  </a:lnTo>
                  <a:lnTo>
                    <a:pt x="28438" y="19797"/>
                  </a:lnTo>
                  <a:lnTo>
                    <a:pt x="28323" y="20434"/>
                  </a:lnTo>
                  <a:lnTo>
                    <a:pt x="28208" y="21059"/>
                  </a:lnTo>
                  <a:lnTo>
                    <a:pt x="28087" y="21684"/>
                  </a:lnTo>
                  <a:lnTo>
                    <a:pt x="27966" y="22297"/>
                  </a:lnTo>
                  <a:lnTo>
                    <a:pt x="27838" y="22910"/>
                  </a:lnTo>
                  <a:lnTo>
                    <a:pt x="27710" y="23511"/>
                  </a:lnTo>
                  <a:lnTo>
                    <a:pt x="27576" y="24100"/>
                  </a:lnTo>
                  <a:lnTo>
                    <a:pt x="27436" y="24689"/>
                  </a:lnTo>
                  <a:lnTo>
                    <a:pt x="27296" y="25278"/>
                  </a:lnTo>
                  <a:lnTo>
                    <a:pt x="27149" y="25855"/>
                  </a:lnTo>
                  <a:lnTo>
                    <a:pt x="27002" y="26419"/>
                  </a:lnTo>
                  <a:lnTo>
                    <a:pt x="26849" y="26984"/>
                  </a:lnTo>
                  <a:lnTo>
                    <a:pt x="26696" y="27549"/>
                  </a:lnTo>
                  <a:lnTo>
                    <a:pt x="26536" y="28102"/>
                  </a:lnTo>
                  <a:lnTo>
                    <a:pt x="26371" y="28643"/>
                  </a:lnTo>
                  <a:lnTo>
                    <a:pt x="26205" y="29196"/>
                  </a:lnTo>
                  <a:lnTo>
                    <a:pt x="26039" y="29725"/>
                  </a:lnTo>
                  <a:lnTo>
                    <a:pt x="25866" y="30254"/>
                  </a:lnTo>
                  <a:lnTo>
                    <a:pt x="25688" y="30783"/>
                  </a:lnTo>
                  <a:lnTo>
                    <a:pt x="25509" y="31299"/>
                  </a:lnTo>
                  <a:lnTo>
                    <a:pt x="25324" y="31804"/>
                  </a:lnTo>
                  <a:lnTo>
                    <a:pt x="25139" y="32321"/>
                  </a:lnTo>
                  <a:lnTo>
                    <a:pt x="24948" y="32814"/>
                  </a:lnTo>
                  <a:lnTo>
                    <a:pt x="24756" y="33319"/>
                  </a:lnTo>
                  <a:lnTo>
                    <a:pt x="24565" y="33812"/>
                  </a:lnTo>
                  <a:lnTo>
                    <a:pt x="24367" y="34292"/>
                  </a:lnTo>
                  <a:lnTo>
                    <a:pt x="24163" y="34773"/>
                  </a:lnTo>
                  <a:lnTo>
                    <a:pt x="23959" y="35242"/>
                  </a:lnTo>
                  <a:lnTo>
                    <a:pt x="23748" y="35723"/>
                  </a:lnTo>
                  <a:lnTo>
                    <a:pt x="23538" y="36179"/>
                  </a:lnTo>
                  <a:lnTo>
                    <a:pt x="23321" y="36648"/>
                  </a:lnTo>
                  <a:lnTo>
                    <a:pt x="23066" y="37189"/>
                  </a:lnTo>
                  <a:lnTo>
                    <a:pt x="22798" y="37718"/>
                  </a:lnTo>
                  <a:lnTo>
                    <a:pt x="22530" y="38247"/>
                  </a:lnTo>
                  <a:lnTo>
                    <a:pt x="22262" y="38776"/>
                  </a:lnTo>
                  <a:lnTo>
                    <a:pt x="21981" y="39292"/>
                  </a:lnTo>
                  <a:lnTo>
                    <a:pt x="21700" y="39797"/>
                  </a:lnTo>
                  <a:lnTo>
                    <a:pt x="21419" y="40302"/>
                  </a:lnTo>
                  <a:lnTo>
                    <a:pt x="21132" y="40795"/>
                  </a:lnTo>
                  <a:lnTo>
                    <a:pt x="20839" y="41288"/>
                  </a:lnTo>
                  <a:lnTo>
                    <a:pt x="20539" y="41769"/>
                  </a:lnTo>
                  <a:lnTo>
                    <a:pt x="20239" y="42249"/>
                  </a:lnTo>
                  <a:lnTo>
                    <a:pt x="19939" y="42718"/>
                  </a:lnTo>
                  <a:lnTo>
                    <a:pt x="19627" y="43187"/>
                  </a:lnTo>
                  <a:lnTo>
                    <a:pt x="19320" y="43644"/>
                  </a:lnTo>
                  <a:lnTo>
                    <a:pt x="19001" y="44100"/>
                  </a:lnTo>
                  <a:lnTo>
                    <a:pt x="18682" y="44545"/>
                  </a:lnTo>
                  <a:lnTo>
                    <a:pt x="18363" y="44990"/>
                  </a:lnTo>
                  <a:lnTo>
                    <a:pt x="18038" y="45422"/>
                  </a:lnTo>
                  <a:lnTo>
                    <a:pt x="17706" y="45855"/>
                  </a:lnTo>
                  <a:lnTo>
                    <a:pt x="17374" y="46288"/>
                  </a:lnTo>
                  <a:lnTo>
                    <a:pt x="17036" y="46709"/>
                  </a:lnTo>
                  <a:lnTo>
                    <a:pt x="16698" y="47129"/>
                  </a:lnTo>
                  <a:lnTo>
                    <a:pt x="16360" y="47538"/>
                  </a:lnTo>
                  <a:lnTo>
                    <a:pt x="16009" y="47947"/>
                  </a:lnTo>
                  <a:lnTo>
                    <a:pt x="15307" y="48740"/>
                  </a:lnTo>
                  <a:lnTo>
                    <a:pt x="14599" y="49521"/>
                  </a:lnTo>
                  <a:lnTo>
                    <a:pt x="13872" y="50290"/>
                  </a:lnTo>
                  <a:lnTo>
                    <a:pt x="13131" y="51036"/>
                  </a:lnTo>
                  <a:lnTo>
                    <a:pt x="12385" y="51769"/>
                  </a:lnTo>
                  <a:lnTo>
                    <a:pt x="11619" y="52478"/>
                  </a:lnTo>
                  <a:lnTo>
                    <a:pt x="10854" y="53187"/>
                  </a:lnTo>
                  <a:lnTo>
                    <a:pt x="10069" y="53872"/>
                  </a:lnTo>
                  <a:lnTo>
                    <a:pt x="9278" y="54545"/>
                  </a:lnTo>
                  <a:lnTo>
                    <a:pt x="8474" y="55218"/>
                  </a:lnTo>
                  <a:lnTo>
                    <a:pt x="7664" y="55868"/>
                  </a:lnTo>
                  <a:lnTo>
                    <a:pt x="6847" y="56505"/>
                  </a:lnTo>
                  <a:lnTo>
                    <a:pt x="6017" y="57142"/>
                  </a:lnTo>
                  <a:lnTo>
                    <a:pt x="5182" y="57767"/>
                  </a:lnTo>
                  <a:lnTo>
                    <a:pt x="4333" y="58380"/>
                  </a:lnTo>
                  <a:lnTo>
                    <a:pt x="3478" y="58993"/>
                  </a:lnTo>
                  <a:lnTo>
                    <a:pt x="2623" y="59594"/>
                  </a:lnTo>
                  <a:lnTo>
                    <a:pt x="1755" y="60195"/>
                  </a:lnTo>
                  <a:lnTo>
                    <a:pt x="881" y="60784"/>
                  </a:lnTo>
                  <a:lnTo>
                    <a:pt x="1" y="61373"/>
                  </a:lnTo>
                  <a:lnTo>
                    <a:pt x="652" y="62478"/>
                  </a:lnTo>
                  <a:lnTo>
                    <a:pt x="1315" y="63572"/>
                  </a:lnTo>
                  <a:lnTo>
                    <a:pt x="1985" y="64666"/>
                  </a:lnTo>
                  <a:lnTo>
                    <a:pt x="2661" y="65760"/>
                  </a:lnTo>
                  <a:lnTo>
                    <a:pt x="3350" y="66853"/>
                  </a:lnTo>
                  <a:lnTo>
                    <a:pt x="4040" y="67935"/>
                  </a:lnTo>
                  <a:lnTo>
                    <a:pt x="4741" y="69017"/>
                  </a:lnTo>
                  <a:lnTo>
                    <a:pt x="5450" y="70087"/>
                  </a:lnTo>
                  <a:lnTo>
                    <a:pt x="6164" y="71156"/>
                  </a:lnTo>
                  <a:lnTo>
                    <a:pt x="6885" y="72226"/>
                  </a:lnTo>
                  <a:lnTo>
                    <a:pt x="7613" y="73284"/>
                  </a:lnTo>
                  <a:lnTo>
                    <a:pt x="8353" y="74342"/>
                  </a:lnTo>
                  <a:lnTo>
                    <a:pt x="9093" y="75399"/>
                  </a:lnTo>
                  <a:lnTo>
                    <a:pt x="9846" y="76445"/>
                  </a:lnTo>
                  <a:lnTo>
                    <a:pt x="10605" y="77479"/>
                  </a:lnTo>
                  <a:lnTo>
                    <a:pt x="11370" y="78512"/>
                  </a:lnTo>
                  <a:lnTo>
                    <a:pt x="12136" y="79546"/>
                  </a:lnTo>
                  <a:lnTo>
                    <a:pt x="12915" y="80568"/>
                  </a:lnTo>
                  <a:lnTo>
                    <a:pt x="13699" y="81590"/>
                  </a:lnTo>
                  <a:lnTo>
                    <a:pt x="14490" y="82587"/>
                  </a:lnTo>
                  <a:lnTo>
                    <a:pt x="15288" y="83597"/>
                  </a:lnTo>
                  <a:lnTo>
                    <a:pt x="16092" y="84594"/>
                  </a:lnTo>
                  <a:lnTo>
                    <a:pt x="16902" y="85580"/>
                  </a:lnTo>
                  <a:lnTo>
                    <a:pt x="17719" y="86566"/>
                  </a:lnTo>
                  <a:lnTo>
                    <a:pt x="18542" y="87527"/>
                  </a:lnTo>
                  <a:lnTo>
                    <a:pt x="19365" y="88501"/>
                  </a:lnTo>
                  <a:lnTo>
                    <a:pt x="20201" y="89462"/>
                  </a:lnTo>
                  <a:lnTo>
                    <a:pt x="21043" y="90412"/>
                  </a:lnTo>
                  <a:lnTo>
                    <a:pt x="21885" y="91349"/>
                  </a:lnTo>
                  <a:lnTo>
                    <a:pt x="22740" y="92275"/>
                  </a:lnTo>
                  <a:lnTo>
                    <a:pt x="23595" y="93200"/>
                  </a:lnTo>
                  <a:lnTo>
                    <a:pt x="24456" y="94114"/>
                  </a:lnTo>
                  <a:lnTo>
                    <a:pt x="25324" y="95027"/>
                  </a:lnTo>
                  <a:lnTo>
                    <a:pt x="26198" y="95917"/>
                  </a:lnTo>
                  <a:lnTo>
                    <a:pt x="27079" y="96806"/>
                  </a:lnTo>
                  <a:lnTo>
                    <a:pt x="27959" y="97684"/>
                  </a:lnTo>
                  <a:lnTo>
                    <a:pt x="28852" y="98561"/>
                  </a:lnTo>
                  <a:lnTo>
                    <a:pt x="29746" y="99415"/>
                  </a:lnTo>
                  <a:lnTo>
                    <a:pt x="30645" y="100268"/>
                  </a:lnTo>
                  <a:lnTo>
                    <a:pt x="31545" y="101097"/>
                  </a:lnTo>
                  <a:lnTo>
                    <a:pt x="32457" y="101927"/>
                  </a:lnTo>
                  <a:lnTo>
                    <a:pt x="33370" y="102744"/>
                  </a:lnTo>
                  <a:lnTo>
                    <a:pt x="34288" y="103549"/>
                  </a:lnTo>
                  <a:lnTo>
                    <a:pt x="35207" y="104343"/>
                  </a:lnTo>
                  <a:lnTo>
                    <a:pt x="36139" y="105124"/>
                  </a:lnTo>
                  <a:lnTo>
                    <a:pt x="37070" y="105893"/>
                  </a:lnTo>
                  <a:lnTo>
                    <a:pt x="38002" y="106662"/>
                  </a:lnTo>
                  <a:lnTo>
                    <a:pt x="38946" y="107408"/>
                  </a:lnTo>
                  <a:lnTo>
                    <a:pt x="39890" y="108141"/>
                  </a:lnTo>
                  <a:lnTo>
                    <a:pt x="40835" y="108862"/>
                  </a:lnTo>
                  <a:lnTo>
                    <a:pt x="41792" y="109583"/>
                  </a:lnTo>
                  <a:lnTo>
                    <a:pt x="42742" y="110280"/>
                  </a:lnTo>
                  <a:lnTo>
                    <a:pt x="43706" y="110965"/>
                  </a:lnTo>
                  <a:lnTo>
                    <a:pt x="44669" y="111639"/>
                  </a:lnTo>
                  <a:lnTo>
                    <a:pt x="45639" y="112300"/>
                  </a:lnTo>
                  <a:lnTo>
                    <a:pt x="46609" y="112937"/>
                  </a:lnTo>
                  <a:lnTo>
                    <a:pt x="47585" y="113574"/>
                  </a:lnTo>
                  <a:lnTo>
                    <a:pt x="48561" y="114187"/>
                  </a:lnTo>
                  <a:lnTo>
                    <a:pt x="49544" y="114800"/>
                  </a:lnTo>
                  <a:lnTo>
                    <a:pt x="50526" y="115389"/>
                  </a:lnTo>
                  <a:lnTo>
                    <a:pt x="51515" y="115966"/>
                  </a:lnTo>
                  <a:lnTo>
                    <a:pt x="52511" y="116531"/>
                  </a:lnTo>
                  <a:lnTo>
                    <a:pt x="53506" y="117071"/>
                  </a:lnTo>
                  <a:lnTo>
                    <a:pt x="54501" y="117600"/>
                  </a:lnTo>
                  <a:lnTo>
                    <a:pt x="55318" y="117168"/>
                  </a:lnTo>
                  <a:lnTo>
                    <a:pt x="56128" y="116723"/>
                  </a:lnTo>
                  <a:lnTo>
                    <a:pt x="56945" y="116266"/>
                  </a:lnTo>
                  <a:lnTo>
                    <a:pt x="57755" y="115809"/>
                  </a:lnTo>
                  <a:lnTo>
                    <a:pt x="58559" y="115329"/>
                  </a:lnTo>
                  <a:lnTo>
                    <a:pt x="59363" y="114848"/>
                  </a:lnTo>
                  <a:lnTo>
                    <a:pt x="60167" y="114355"/>
                  </a:lnTo>
                  <a:lnTo>
                    <a:pt x="60971" y="113850"/>
                  </a:lnTo>
                  <a:lnTo>
                    <a:pt x="61768" y="113345"/>
                  </a:lnTo>
                  <a:lnTo>
                    <a:pt x="62566" y="112816"/>
                  </a:lnTo>
                  <a:lnTo>
                    <a:pt x="63363" y="112288"/>
                  </a:lnTo>
                  <a:lnTo>
                    <a:pt x="64155" y="111759"/>
                  </a:lnTo>
                  <a:lnTo>
                    <a:pt x="64939" y="111206"/>
                  </a:lnTo>
                  <a:lnTo>
                    <a:pt x="65730" y="110653"/>
                  </a:lnTo>
                  <a:lnTo>
                    <a:pt x="66515" y="110088"/>
                  </a:lnTo>
                  <a:lnTo>
                    <a:pt x="67294" y="109511"/>
                  </a:lnTo>
                  <a:lnTo>
                    <a:pt x="68072" y="108934"/>
                  </a:lnTo>
                  <a:lnTo>
                    <a:pt x="68850" y="108333"/>
                  </a:lnTo>
                  <a:lnTo>
                    <a:pt x="69622" y="107744"/>
                  </a:lnTo>
                  <a:lnTo>
                    <a:pt x="70394" y="107131"/>
                  </a:lnTo>
                  <a:lnTo>
                    <a:pt x="71160" y="106518"/>
                  </a:lnTo>
                  <a:lnTo>
                    <a:pt x="71926" y="105893"/>
                  </a:lnTo>
                  <a:lnTo>
                    <a:pt x="72691" y="105268"/>
                  </a:lnTo>
                  <a:lnTo>
                    <a:pt x="73451" y="104631"/>
                  </a:lnTo>
                  <a:lnTo>
                    <a:pt x="74203" y="103982"/>
                  </a:lnTo>
                  <a:lnTo>
                    <a:pt x="74956" y="103333"/>
                  </a:lnTo>
                  <a:lnTo>
                    <a:pt x="75709" y="102672"/>
                  </a:lnTo>
                  <a:lnTo>
                    <a:pt x="76456" y="101999"/>
                  </a:lnTo>
                  <a:lnTo>
                    <a:pt x="77202" y="101326"/>
                  </a:lnTo>
                  <a:lnTo>
                    <a:pt x="77942" y="100641"/>
                  </a:lnTo>
                  <a:lnTo>
                    <a:pt x="78676" y="99955"/>
                  </a:lnTo>
                  <a:lnTo>
                    <a:pt x="79410" y="99258"/>
                  </a:lnTo>
                  <a:lnTo>
                    <a:pt x="80144" y="98549"/>
                  </a:lnTo>
                  <a:lnTo>
                    <a:pt x="80871" y="97840"/>
                  </a:lnTo>
                  <a:lnTo>
                    <a:pt x="81592" y="97131"/>
                  </a:lnTo>
                  <a:lnTo>
                    <a:pt x="82313" y="96410"/>
                  </a:lnTo>
                  <a:lnTo>
                    <a:pt x="83034" y="95677"/>
                  </a:lnTo>
                  <a:lnTo>
                    <a:pt x="83748" y="94943"/>
                  </a:lnTo>
                  <a:lnTo>
                    <a:pt x="84457" y="94198"/>
                  </a:lnTo>
                  <a:lnTo>
                    <a:pt x="85165" y="93453"/>
                  </a:lnTo>
                  <a:lnTo>
                    <a:pt x="85867" y="92696"/>
                  </a:lnTo>
                  <a:lnTo>
                    <a:pt x="86562" y="91938"/>
                  </a:lnTo>
                  <a:lnTo>
                    <a:pt x="87258" y="91181"/>
                  </a:lnTo>
                  <a:lnTo>
                    <a:pt x="87947" y="90400"/>
                  </a:lnTo>
                  <a:lnTo>
                    <a:pt x="88636" y="89631"/>
                  </a:lnTo>
                  <a:lnTo>
                    <a:pt x="89318" y="88849"/>
                  </a:lnTo>
                  <a:lnTo>
                    <a:pt x="90001" y="88056"/>
                  </a:lnTo>
                  <a:lnTo>
                    <a:pt x="90677" y="87275"/>
                  </a:lnTo>
                  <a:lnTo>
                    <a:pt x="91347" y="86469"/>
                  </a:lnTo>
                  <a:lnTo>
                    <a:pt x="92017" y="85664"/>
                  </a:lnTo>
                  <a:lnTo>
                    <a:pt x="92681" y="84859"/>
                  </a:lnTo>
                  <a:lnTo>
                    <a:pt x="93338" y="84054"/>
                  </a:lnTo>
                  <a:lnTo>
                    <a:pt x="93995" y="83236"/>
                  </a:lnTo>
                  <a:lnTo>
                    <a:pt x="94646" y="82407"/>
                  </a:lnTo>
                  <a:lnTo>
                    <a:pt x="95290" y="81590"/>
                  </a:lnTo>
                  <a:lnTo>
                    <a:pt x="95935" y="80760"/>
                  </a:lnTo>
                  <a:lnTo>
                    <a:pt x="96573" y="79919"/>
                  </a:lnTo>
                  <a:lnTo>
                    <a:pt x="97204" y="79077"/>
                  </a:lnTo>
                  <a:lnTo>
                    <a:pt x="97836" y="78236"/>
                  </a:lnTo>
                  <a:lnTo>
                    <a:pt x="98455" y="77395"/>
                  </a:lnTo>
                  <a:lnTo>
                    <a:pt x="99080" y="76541"/>
                  </a:lnTo>
                  <a:lnTo>
                    <a:pt x="99693" y="75688"/>
                  </a:lnTo>
                  <a:lnTo>
                    <a:pt x="100305" y="74822"/>
                  </a:lnTo>
                  <a:lnTo>
                    <a:pt x="100911" y="73969"/>
                  </a:lnTo>
                  <a:lnTo>
                    <a:pt x="101977" y="72419"/>
                  </a:lnTo>
                  <a:lnTo>
                    <a:pt x="103036" y="70868"/>
                  </a:lnTo>
                  <a:lnTo>
                    <a:pt x="104076" y="69305"/>
                  </a:lnTo>
                  <a:lnTo>
                    <a:pt x="105097" y="67731"/>
                  </a:lnTo>
                  <a:lnTo>
                    <a:pt x="106105" y="66144"/>
                  </a:lnTo>
                  <a:lnTo>
                    <a:pt x="107094" y="64546"/>
                  </a:lnTo>
                  <a:lnTo>
                    <a:pt x="108064" y="62947"/>
                  </a:lnTo>
                  <a:lnTo>
                    <a:pt x="109021" y="61336"/>
                  </a:lnTo>
                  <a:lnTo>
                    <a:pt x="109008" y="61312"/>
                  </a:lnTo>
                  <a:lnTo>
                    <a:pt x="108134" y="60723"/>
                  </a:lnTo>
                  <a:lnTo>
                    <a:pt x="107260" y="60135"/>
                  </a:lnTo>
                  <a:lnTo>
                    <a:pt x="106392" y="59534"/>
                  </a:lnTo>
                  <a:lnTo>
                    <a:pt x="105531" y="58933"/>
                  </a:lnTo>
                  <a:lnTo>
                    <a:pt x="104682" y="58320"/>
                  </a:lnTo>
                  <a:lnTo>
                    <a:pt x="103833" y="57707"/>
                  </a:lnTo>
                  <a:lnTo>
                    <a:pt x="102998" y="57082"/>
                  </a:lnTo>
                  <a:lnTo>
                    <a:pt x="102168" y="56457"/>
                  </a:lnTo>
                  <a:lnTo>
                    <a:pt x="101352" y="55807"/>
                  </a:lnTo>
                  <a:lnTo>
                    <a:pt x="100541" y="55158"/>
                  </a:lnTo>
                  <a:lnTo>
                    <a:pt x="99737" y="54497"/>
                  </a:lnTo>
                  <a:lnTo>
                    <a:pt x="98946" y="53824"/>
                  </a:lnTo>
                  <a:lnTo>
                    <a:pt x="98168" y="53127"/>
                  </a:lnTo>
                  <a:lnTo>
                    <a:pt x="97396" y="52430"/>
                  </a:lnTo>
                  <a:lnTo>
                    <a:pt x="96637" y="51721"/>
                  </a:lnTo>
                  <a:lnTo>
                    <a:pt x="95884" y="50988"/>
                  </a:lnTo>
                  <a:lnTo>
                    <a:pt x="95150" y="50242"/>
                  </a:lnTo>
                  <a:lnTo>
                    <a:pt x="94423" y="49473"/>
                  </a:lnTo>
                  <a:lnTo>
                    <a:pt x="93708" y="48692"/>
                  </a:lnTo>
                  <a:lnTo>
                    <a:pt x="93006" y="47899"/>
                  </a:lnTo>
                  <a:lnTo>
                    <a:pt x="92662" y="47490"/>
                  </a:lnTo>
                  <a:lnTo>
                    <a:pt x="92317" y="47081"/>
                  </a:lnTo>
                  <a:lnTo>
                    <a:pt x="91979" y="46661"/>
                  </a:lnTo>
                  <a:lnTo>
                    <a:pt x="91641" y="46240"/>
                  </a:lnTo>
                  <a:lnTo>
                    <a:pt x="91309" y="45819"/>
                  </a:lnTo>
                  <a:lnTo>
                    <a:pt x="90984" y="45386"/>
                  </a:lnTo>
                  <a:lnTo>
                    <a:pt x="90658" y="44942"/>
                  </a:lnTo>
                  <a:lnTo>
                    <a:pt x="90333" y="44509"/>
                  </a:lnTo>
                  <a:lnTo>
                    <a:pt x="90014" y="44052"/>
                  </a:lnTo>
                  <a:lnTo>
                    <a:pt x="89701" y="43608"/>
                  </a:lnTo>
                  <a:lnTo>
                    <a:pt x="89389" y="43139"/>
                  </a:lnTo>
                  <a:lnTo>
                    <a:pt x="89082" y="42682"/>
                  </a:lnTo>
                  <a:lnTo>
                    <a:pt x="88776" y="42213"/>
                  </a:lnTo>
                  <a:lnTo>
                    <a:pt x="88476" y="41732"/>
                  </a:lnTo>
                  <a:lnTo>
                    <a:pt x="88183" y="41252"/>
                  </a:lnTo>
                  <a:lnTo>
                    <a:pt x="87889" y="40759"/>
                  </a:lnTo>
                  <a:lnTo>
                    <a:pt x="87602" y="40266"/>
                  </a:lnTo>
                  <a:lnTo>
                    <a:pt x="87321" y="39761"/>
                  </a:lnTo>
                  <a:lnTo>
                    <a:pt x="87041" y="39256"/>
                  </a:lnTo>
                  <a:lnTo>
                    <a:pt x="86760" y="38740"/>
                  </a:lnTo>
                  <a:lnTo>
                    <a:pt x="86492" y="38211"/>
                  </a:lnTo>
                  <a:lnTo>
                    <a:pt x="86224" y="37682"/>
                  </a:lnTo>
                  <a:lnTo>
                    <a:pt x="85956" y="37153"/>
                  </a:lnTo>
                  <a:lnTo>
                    <a:pt x="85701" y="36612"/>
                  </a:lnTo>
                  <a:lnTo>
                    <a:pt x="85312" y="35771"/>
                  </a:lnTo>
                  <a:lnTo>
                    <a:pt x="84935" y="34917"/>
                  </a:lnTo>
                  <a:lnTo>
                    <a:pt x="84571" y="34052"/>
                  </a:lnTo>
                  <a:lnTo>
                    <a:pt x="84214" y="33175"/>
                  </a:lnTo>
                  <a:lnTo>
                    <a:pt x="83870" y="32273"/>
                  </a:lnTo>
                  <a:lnTo>
                    <a:pt x="83538" y="31348"/>
                  </a:lnTo>
                  <a:lnTo>
                    <a:pt x="83212" y="30410"/>
                  </a:lnTo>
                  <a:lnTo>
                    <a:pt x="82900" y="29448"/>
                  </a:lnTo>
                  <a:lnTo>
                    <a:pt x="82600" y="28475"/>
                  </a:lnTo>
                  <a:lnTo>
                    <a:pt x="82306" y="27477"/>
                  </a:lnTo>
                  <a:lnTo>
                    <a:pt x="82032" y="26468"/>
                  </a:lnTo>
                  <a:lnTo>
                    <a:pt x="81764" y="25434"/>
                  </a:lnTo>
                  <a:lnTo>
                    <a:pt x="81503" y="24376"/>
                  </a:lnTo>
                  <a:lnTo>
                    <a:pt x="81260" y="23294"/>
                  </a:lnTo>
                  <a:lnTo>
                    <a:pt x="81145" y="22753"/>
                  </a:lnTo>
                  <a:lnTo>
                    <a:pt x="81030" y="22201"/>
                  </a:lnTo>
                  <a:lnTo>
                    <a:pt x="80916" y="21648"/>
                  </a:lnTo>
                  <a:lnTo>
                    <a:pt x="80807" y="21083"/>
                  </a:lnTo>
                  <a:lnTo>
                    <a:pt x="80699" y="20518"/>
                  </a:lnTo>
                  <a:lnTo>
                    <a:pt x="80597" y="19941"/>
                  </a:lnTo>
                  <a:lnTo>
                    <a:pt x="80501" y="19364"/>
                  </a:lnTo>
                  <a:lnTo>
                    <a:pt x="80405" y="18775"/>
                  </a:lnTo>
                  <a:lnTo>
                    <a:pt x="80309" y="18186"/>
                  </a:lnTo>
                  <a:lnTo>
                    <a:pt x="80220" y="17597"/>
                  </a:lnTo>
                  <a:lnTo>
                    <a:pt x="80131" y="16996"/>
                  </a:lnTo>
                  <a:lnTo>
                    <a:pt x="80048" y="16383"/>
                  </a:lnTo>
                  <a:lnTo>
                    <a:pt x="79965" y="15770"/>
                  </a:lnTo>
                  <a:lnTo>
                    <a:pt x="79888" y="15157"/>
                  </a:lnTo>
                  <a:lnTo>
                    <a:pt x="79818" y="14532"/>
                  </a:lnTo>
                  <a:lnTo>
                    <a:pt x="79748" y="13907"/>
                  </a:lnTo>
                  <a:lnTo>
                    <a:pt x="79678" y="13270"/>
                  </a:lnTo>
                  <a:lnTo>
                    <a:pt x="79614" y="12621"/>
                  </a:lnTo>
                  <a:lnTo>
                    <a:pt x="79550" y="11972"/>
                  </a:lnTo>
                  <a:lnTo>
                    <a:pt x="79493" y="11323"/>
                  </a:lnTo>
                  <a:lnTo>
                    <a:pt x="79391" y="10001"/>
                  </a:lnTo>
                  <a:lnTo>
                    <a:pt x="79295" y="8642"/>
                  </a:lnTo>
                  <a:lnTo>
                    <a:pt x="79218" y="7272"/>
                  </a:lnTo>
                  <a:lnTo>
                    <a:pt x="79155" y="5866"/>
                  </a:lnTo>
                  <a:lnTo>
                    <a:pt x="79104" y="4436"/>
                  </a:lnTo>
                  <a:lnTo>
                    <a:pt x="79065" y="2993"/>
                  </a:lnTo>
                  <a:lnTo>
                    <a:pt x="79046" y="1503"/>
                  </a:lnTo>
                  <a:lnTo>
                    <a:pt x="79040" y="0"/>
                  </a:lnTo>
                  <a:close/>
                </a:path>
              </a:pathLst>
            </a:custGeom>
            <a:solidFill>
              <a:srgbClr val="FFD6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4"/>
            <p:cNvSpPr/>
            <p:nvPr/>
          </p:nvSpPr>
          <p:spPr>
            <a:xfrm>
              <a:off x="-2738500" y="-4857300"/>
              <a:ext cx="2725525" cy="2940025"/>
            </a:xfrm>
            <a:custGeom>
              <a:avLst/>
              <a:gdLst/>
              <a:ahLst/>
              <a:cxnLst/>
              <a:rect l="l" t="t" r="r" b="b"/>
              <a:pathLst>
                <a:path w="109021" h="117601" fill="none" extrusionOk="0">
                  <a:moveTo>
                    <a:pt x="109021" y="61336"/>
                  </a:moveTo>
                  <a:lnTo>
                    <a:pt x="109021" y="61336"/>
                  </a:lnTo>
                  <a:lnTo>
                    <a:pt x="108064" y="62947"/>
                  </a:lnTo>
                  <a:lnTo>
                    <a:pt x="107094" y="64546"/>
                  </a:lnTo>
                  <a:lnTo>
                    <a:pt x="106105" y="66144"/>
                  </a:lnTo>
                  <a:lnTo>
                    <a:pt x="105097" y="67731"/>
                  </a:lnTo>
                  <a:lnTo>
                    <a:pt x="104076" y="69305"/>
                  </a:lnTo>
                  <a:lnTo>
                    <a:pt x="103036" y="70868"/>
                  </a:lnTo>
                  <a:lnTo>
                    <a:pt x="101977" y="72419"/>
                  </a:lnTo>
                  <a:lnTo>
                    <a:pt x="100911" y="73969"/>
                  </a:lnTo>
                  <a:lnTo>
                    <a:pt x="100911" y="73969"/>
                  </a:lnTo>
                  <a:lnTo>
                    <a:pt x="100305" y="74822"/>
                  </a:lnTo>
                  <a:lnTo>
                    <a:pt x="99693" y="75688"/>
                  </a:lnTo>
                  <a:lnTo>
                    <a:pt x="99080" y="76541"/>
                  </a:lnTo>
                  <a:lnTo>
                    <a:pt x="98455" y="77395"/>
                  </a:lnTo>
                  <a:lnTo>
                    <a:pt x="97836" y="78236"/>
                  </a:lnTo>
                  <a:lnTo>
                    <a:pt x="97204" y="79077"/>
                  </a:lnTo>
                  <a:lnTo>
                    <a:pt x="96573" y="79919"/>
                  </a:lnTo>
                  <a:lnTo>
                    <a:pt x="95935" y="80760"/>
                  </a:lnTo>
                  <a:lnTo>
                    <a:pt x="95290" y="81590"/>
                  </a:lnTo>
                  <a:lnTo>
                    <a:pt x="94646" y="82407"/>
                  </a:lnTo>
                  <a:lnTo>
                    <a:pt x="93995" y="83236"/>
                  </a:lnTo>
                  <a:lnTo>
                    <a:pt x="93338" y="84054"/>
                  </a:lnTo>
                  <a:lnTo>
                    <a:pt x="92681" y="84859"/>
                  </a:lnTo>
                  <a:lnTo>
                    <a:pt x="92017" y="85664"/>
                  </a:lnTo>
                  <a:lnTo>
                    <a:pt x="91347" y="86469"/>
                  </a:lnTo>
                  <a:lnTo>
                    <a:pt x="90677" y="87275"/>
                  </a:lnTo>
                  <a:lnTo>
                    <a:pt x="90001" y="88056"/>
                  </a:lnTo>
                  <a:lnTo>
                    <a:pt x="89318" y="88849"/>
                  </a:lnTo>
                  <a:lnTo>
                    <a:pt x="88636" y="89631"/>
                  </a:lnTo>
                  <a:lnTo>
                    <a:pt x="87947" y="90400"/>
                  </a:lnTo>
                  <a:lnTo>
                    <a:pt x="87258" y="91181"/>
                  </a:lnTo>
                  <a:lnTo>
                    <a:pt x="86562" y="91938"/>
                  </a:lnTo>
                  <a:lnTo>
                    <a:pt x="85867" y="92696"/>
                  </a:lnTo>
                  <a:lnTo>
                    <a:pt x="85165" y="93453"/>
                  </a:lnTo>
                  <a:lnTo>
                    <a:pt x="84457" y="94198"/>
                  </a:lnTo>
                  <a:lnTo>
                    <a:pt x="83748" y="94943"/>
                  </a:lnTo>
                  <a:lnTo>
                    <a:pt x="83034" y="95677"/>
                  </a:lnTo>
                  <a:lnTo>
                    <a:pt x="82313" y="96410"/>
                  </a:lnTo>
                  <a:lnTo>
                    <a:pt x="81592" y="97131"/>
                  </a:lnTo>
                  <a:lnTo>
                    <a:pt x="80871" y="97840"/>
                  </a:lnTo>
                  <a:lnTo>
                    <a:pt x="80144" y="98549"/>
                  </a:lnTo>
                  <a:lnTo>
                    <a:pt x="79410" y="99258"/>
                  </a:lnTo>
                  <a:lnTo>
                    <a:pt x="78676" y="99955"/>
                  </a:lnTo>
                  <a:lnTo>
                    <a:pt x="77942" y="100641"/>
                  </a:lnTo>
                  <a:lnTo>
                    <a:pt x="77202" y="101326"/>
                  </a:lnTo>
                  <a:lnTo>
                    <a:pt x="76456" y="101999"/>
                  </a:lnTo>
                  <a:lnTo>
                    <a:pt x="75709" y="102672"/>
                  </a:lnTo>
                  <a:lnTo>
                    <a:pt x="74956" y="103333"/>
                  </a:lnTo>
                  <a:lnTo>
                    <a:pt x="74203" y="103982"/>
                  </a:lnTo>
                  <a:lnTo>
                    <a:pt x="73451" y="104631"/>
                  </a:lnTo>
                  <a:lnTo>
                    <a:pt x="72691" y="105268"/>
                  </a:lnTo>
                  <a:lnTo>
                    <a:pt x="71926" y="105893"/>
                  </a:lnTo>
                  <a:lnTo>
                    <a:pt x="71160" y="106518"/>
                  </a:lnTo>
                  <a:lnTo>
                    <a:pt x="70394" y="107131"/>
                  </a:lnTo>
                  <a:lnTo>
                    <a:pt x="69622" y="107744"/>
                  </a:lnTo>
                  <a:lnTo>
                    <a:pt x="68850" y="108333"/>
                  </a:lnTo>
                  <a:lnTo>
                    <a:pt x="68072" y="108934"/>
                  </a:lnTo>
                  <a:lnTo>
                    <a:pt x="67294" y="109511"/>
                  </a:lnTo>
                  <a:lnTo>
                    <a:pt x="66515" y="110088"/>
                  </a:lnTo>
                  <a:lnTo>
                    <a:pt x="65730" y="110653"/>
                  </a:lnTo>
                  <a:lnTo>
                    <a:pt x="64939" y="111206"/>
                  </a:lnTo>
                  <a:lnTo>
                    <a:pt x="64155" y="111759"/>
                  </a:lnTo>
                  <a:lnTo>
                    <a:pt x="63363" y="112288"/>
                  </a:lnTo>
                  <a:lnTo>
                    <a:pt x="62566" y="112816"/>
                  </a:lnTo>
                  <a:lnTo>
                    <a:pt x="61768" y="113345"/>
                  </a:lnTo>
                  <a:lnTo>
                    <a:pt x="60971" y="113850"/>
                  </a:lnTo>
                  <a:lnTo>
                    <a:pt x="60167" y="114355"/>
                  </a:lnTo>
                  <a:lnTo>
                    <a:pt x="59363" y="114848"/>
                  </a:lnTo>
                  <a:lnTo>
                    <a:pt x="58559" y="115329"/>
                  </a:lnTo>
                  <a:lnTo>
                    <a:pt x="57755" y="115809"/>
                  </a:lnTo>
                  <a:lnTo>
                    <a:pt x="56945" y="116266"/>
                  </a:lnTo>
                  <a:lnTo>
                    <a:pt x="56128" y="116723"/>
                  </a:lnTo>
                  <a:lnTo>
                    <a:pt x="55318" y="117168"/>
                  </a:lnTo>
                  <a:lnTo>
                    <a:pt x="54501" y="117600"/>
                  </a:lnTo>
                  <a:lnTo>
                    <a:pt x="54501" y="117600"/>
                  </a:lnTo>
                  <a:lnTo>
                    <a:pt x="53506" y="117071"/>
                  </a:lnTo>
                  <a:lnTo>
                    <a:pt x="52511" y="116531"/>
                  </a:lnTo>
                  <a:lnTo>
                    <a:pt x="51515" y="115966"/>
                  </a:lnTo>
                  <a:lnTo>
                    <a:pt x="50526" y="115389"/>
                  </a:lnTo>
                  <a:lnTo>
                    <a:pt x="49544" y="114800"/>
                  </a:lnTo>
                  <a:lnTo>
                    <a:pt x="48561" y="114187"/>
                  </a:lnTo>
                  <a:lnTo>
                    <a:pt x="47585" y="113574"/>
                  </a:lnTo>
                  <a:lnTo>
                    <a:pt x="46609" y="112937"/>
                  </a:lnTo>
                  <a:lnTo>
                    <a:pt x="45639" y="112300"/>
                  </a:lnTo>
                  <a:lnTo>
                    <a:pt x="44669" y="111639"/>
                  </a:lnTo>
                  <a:lnTo>
                    <a:pt x="43706" y="110965"/>
                  </a:lnTo>
                  <a:lnTo>
                    <a:pt x="42742" y="110280"/>
                  </a:lnTo>
                  <a:lnTo>
                    <a:pt x="41792" y="109583"/>
                  </a:lnTo>
                  <a:lnTo>
                    <a:pt x="40835" y="108862"/>
                  </a:lnTo>
                  <a:lnTo>
                    <a:pt x="39890" y="108141"/>
                  </a:lnTo>
                  <a:lnTo>
                    <a:pt x="38946" y="107408"/>
                  </a:lnTo>
                  <a:lnTo>
                    <a:pt x="38002" y="106662"/>
                  </a:lnTo>
                  <a:lnTo>
                    <a:pt x="37070" y="105893"/>
                  </a:lnTo>
                  <a:lnTo>
                    <a:pt x="36139" y="105124"/>
                  </a:lnTo>
                  <a:lnTo>
                    <a:pt x="35207" y="104343"/>
                  </a:lnTo>
                  <a:lnTo>
                    <a:pt x="34288" y="103549"/>
                  </a:lnTo>
                  <a:lnTo>
                    <a:pt x="33370" y="102744"/>
                  </a:lnTo>
                  <a:lnTo>
                    <a:pt x="32457" y="101927"/>
                  </a:lnTo>
                  <a:lnTo>
                    <a:pt x="31545" y="101097"/>
                  </a:lnTo>
                  <a:lnTo>
                    <a:pt x="30645" y="100268"/>
                  </a:lnTo>
                  <a:lnTo>
                    <a:pt x="29746" y="99415"/>
                  </a:lnTo>
                  <a:lnTo>
                    <a:pt x="28852" y="98561"/>
                  </a:lnTo>
                  <a:lnTo>
                    <a:pt x="27959" y="97684"/>
                  </a:lnTo>
                  <a:lnTo>
                    <a:pt x="27079" y="96806"/>
                  </a:lnTo>
                  <a:lnTo>
                    <a:pt x="26198" y="95917"/>
                  </a:lnTo>
                  <a:lnTo>
                    <a:pt x="25324" y="95027"/>
                  </a:lnTo>
                  <a:lnTo>
                    <a:pt x="24456" y="94114"/>
                  </a:lnTo>
                  <a:lnTo>
                    <a:pt x="23595" y="93200"/>
                  </a:lnTo>
                  <a:lnTo>
                    <a:pt x="22740" y="92275"/>
                  </a:lnTo>
                  <a:lnTo>
                    <a:pt x="21885" y="91349"/>
                  </a:lnTo>
                  <a:lnTo>
                    <a:pt x="21043" y="90412"/>
                  </a:lnTo>
                  <a:lnTo>
                    <a:pt x="20201" y="89462"/>
                  </a:lnTo>
                  <a:lnTo>
                    <a:pt x="19365" y="88501"/>
                  </a:lnTo>
                  <a:lnTo>
                    <a:pt x="18542" y="87527"/>
                  </a:lnTo>
                  <a:lnTo>
                    <a:pt x="17719" y="86566"/>
                  </a:lnTo>
                  <a:lnTo>
                    <a:pt x="16902" y="85580"/>
                  </a:lnTo>
                  <a:lnTo>
                    <a:pt x="16092" y="84594"/>
                  </a:lnTo>
                  <a:lnTo>
                    <a:pt x="15288" y="83597"/>
                  </a:lnTo>
                  <a:lnTo>
                    <a:pt x="14490" y="82587"/>
                  </a:lnTo>
                  <a:lnTo>
                    <a:pt x="13699" y="81590"/>
                  </a:lnTo>
                  <a:lnTo>
                    <a:pt x="12915" y="80568"/>
                  </a:lnTo>
                  <a:lnTo>
                    <a:pt x="12136" y="79546"/>
                  </a:lnTo>
                  <a:lnTo>
                    <a:pt x="11370" y="78512"/>
                  </a:lnTo>
                  <a:lnTo>
                    <a:pt x="10605" y="77479"/>
                  </a:lnTo>
                  <a:lnTo>
                    <a:pt x="9846" y="76445"/>
                  </a:lnTo>
                  <a:lnTo>
                    <a:pt x="9093" y="75399"/>
                  </a:lnTo>
                  <a:lnTo>
                    <a:pt x="8353" y="74342"/>
                  </a:lnTo>
                  <a:lnTo>
                    <a:pt x="7613" y="73284"/>
                  </a:lnTo>
                  <a:lnTo>
                    <a:pt x="6885" y="72226"/>
                  </a:lnTo>
                  <a:lnTo>
                    <a:pt x="6164" y="71156"/>
                  </a:lnTo>
                  <a:lnTo>
                    <a:pt x="5450" y="70087"/>
                  </a:lnTo>
                  <a:lnTo>
                    <a:pt x="4741" y="69017"/>
                  </a:lnTo>
                  <a:lnTo>
                    <a:pt x="4040" y="67935"/>
                  </a:lnTo>
                  <a:lnTo>
                    <a:pt x="3350" y="66853"/>
                  </a:lnTo>
                  <a:lnTo>
                    <a:pt x="2661" y="65760"/>
                  </a:lnTo>
                  <a:lnTo>
                    <a:pt x="1985" y="64666"/>
                  </a:lnTo>
                  <a:lnTo>
                    <a:pt x="1315" y="63572"/>
                  </a:lnTo>
                  <a:lnTo>
                    <a:pt x="652" y="62478"/>
                  </a:lnTo>
                  <a:lnTo>
                    <a:pt x="1" y="61373"/>
                  </a:lnTo>
                  <a:lnTo>
                    <a:pt x="1" y="61373"/>
                  </a:lnTo>
                  <a:lnTo>
                    <a:pt x="881" y="60784"/>
                  </a:lnTo>
                  <a:lnTo>
                    <a:pt x="1755" y="60195"/>
                  </a:lnTo>
                  <a:lnTo>
                    <a:pt x="2623" y="59594"/>
                  </a:lnTo>
                  <a:lnTo>
                    <a:pt x="3478" y="58993"/>
                  </a:lnTo>
                  <a:lnTo>
                    <a:pt x="4333" y="58380"/>
                  </a:lnTo>
                  <a:lnTo>
                    <a:pt x="5182" y="57767"/>
                  </a:lnTo>
                  <a:lnTo>
                    <a:pt x="6017" y="57142"/>
                  </a:lnTo>
                  <a:lnTo>
                    <a:pt x="6847" y="56505"/>
                  </a:lnTo>
                  <a:lnTo>
                    <a:pt x="7664" y="55868"/>
                  </a:lnTo>
                  <a:lnTo>
                    <a:pt x="8474" y="55218"/>
                  </a:lnTo>
                  <a:lnTo>
                    <a:pt x="9278" y="54545"/>
                  </a:lnTo>
                  <a:lnTo>
                    <a:pt x="10069" y="53872"/>
                  </a:lnTo>
                  <a:lnTo>
                    <a:pt x="10854" y="53187"/>
                  </a:lnTo>
                  <a:lnTo>
                    <a:pt x="11619" y="52478"/>
                  </a:lnTo>
                  <a:lnTo>
                    <a:pt x="12385" y="51769"/>
                  </a:lnTo>
                  <a:lnTo>
                    <a:pt x="13131" y="51036"/>
                  </a:lnTo>
                  <a:lnTo>
                    <a:pt x="13872" y="50290"/>
                  </a:lnTo>
                  <a:lnTo>
                    <a:pt x="14599" y="49521"/>
                  </a:lnTo>
                  <a:lnTo>
                    <a:pt x="15307" y="48740"/>
                  </a:lnTo>
                  <a:lnTo>
                    <a:pt x="16009" y="47947"/>
                  </a:lnTo>
                  <a:lnTo>
                    <a:pt x="16360" y="47538"/>
                  </a:lnTo>
                  <a:lnTo>
                    <a:pt x="16698" y="47129"/>
                  </a:lnTo>
                  <a:lnTo>
                    <a:pt x="17036" y="46709"/>
                  </a:lnTo>
                  <a:lnTo>
                    <a:pt x="17374" y="46288"/>
                  </a:lnTo>
                  <a:lnTo>
                    <a:pt x="17706" y="45855"/>
                  </a:lnTo>
                  <a:lnTo>
                    <a:pt x="18038" y="45422"/>
                  </a:lnTo>
                  <a:lnTo>
                    <a:pt x="18363" y="44990"/>
                  </a:lnTo>
                  <a:lnTo>
                    <a:pt x="18682" y="44545"/>
                  </a:lnTo>
                  <a:lnTo>
                    <a:pt x="19001" y="44100"/>
                  </a:lnTo>
                  <a:lnTo>
                    <a:pt x="19320" y="43644"/>
                  </a:lnTo>
                  <a:lnTo>
                    <a:pt x="19627" y="43187"/>
                  </a:lnTo>
                  <a:lnTo>
                    <a:pt x="19939" y="42718"/>
                  </a:lnTo>
                  <a:lnTo>
                    <a:pt x="20239" y="42249"/>
                  </a:lnTo>
                  <a:lnTo>
                    <a:pt x="20539" y="41769"/>
                  </a:lnTo>
                  <a:lnTo>
                    <a:pt x="20839" y="41288"/>
                  </a:lnTo>
                  <a:lnTo>
                    <a:pt x="21132" y="40795"/>
                  </a:lnTo>
                  <a:lnTo>
                    <a:pt x="21419" y="40302"/>
                  </a:lnTo>
                  <a:lnTo>
                    <a:pt x="21700" y="39797"/>
                  </a:lnTo>
                  <a:lnTo>
                    <a:pt x="21981" y="39292"/>
                  </a:lnTo>
                  <a:lnTo>
                    <a:pt x="22262" y="38776"/>
                  </a:lnTo>
                  <a:lnTo>
                    <a:pt x="22530" y="38247"/>
                  </a:lnTo>
                  <a:lnTo>
                    <a:pt x="22798" y="37718"/>
                  </a:lnTo>
                  <a:lnTo>
                    <a:pt x="23066" y="37189"/>
                  </a:lnTo>
                  <a:lnTo>
                    <a:pt x="23321" y="36648"/>
                  </a:lnTo>
                  <a:lnTo>
                    <a:pt x="23321" y="36648"/>
                  </a:lnTo>
                  <a:lnTo>
                    <a:pt x="23538" y="36179"/>
                  </a:lnTo>
                  <a:lnTo>
                    <a:pt x="23748" y="35723"/>
                  </a:lnTo>
                  <a:lnTo>
                    <a:pt x="23959" y="35242"/>
                  </a:lnTo>
                  <a:lnTo>
                    <a:pt x="24163" y="34773"/>
                  </a:lnTo>
                  <a:lnTo>
                    <a:pt x="24367" y="34292"/>
                  </a:lnTo>
                  <a:lnTo>
                    <a:pt x="24565" y="33812"/>
                  </a:lnTo>
                  <a:lnTo>
                    <a:pt x="24756" y="33319"/>
                  </a:lnTo>
                  <a:lnTo>
                    <a:pt x="24948" y="32814"/>
                  </a:lnTo>
                  <a:lnTo>
                    <a:pt x="25139" y="32321"/>
                  </a:lnTo>
                  <a:lnTo>
                    <a:pt x="25324" y="31804"/>
                  </a:lnTo>
                  <a:lnTo>
                    <a:pt x="25509" y="31299"/>
                  </a:lnTo>
                  <a:lnTo>
                    <a:pt x="25688" y="30783"/>
                  </a:lnTo>
                  <a:lnTo>
                    <a:pt x="25866" y="30254"/>
                  </a:lnTo>
                  <a:lnTo>
                    <a:pt x="26039" y="29725"/>
                  </a:lnTo>
                  <a:lnTo>
                    <a:pt x="26205" y="29196"/>
                  </a:lnTo>
                  <a:lnTo>
                    <a:pt x="26371" y="28643"/>
                  </a:lnTo>
                  <a:lnTo>
                    <a:pt x="26536" y="28102"/>
                  </a:lnTo>
                  <a:lnTo>
                    <a:pt x="26696" y="27549"/>
                  </a:lnTo>
                  <a:lnTo>
                    <a:pt x="26849" y="26984"/>
                  </a:lnTo>
                  <a:lnTo>
                    <a:pt x="27002" y="26419"/>
                  </a:lnTo>
                  <a:lnTo>
                    <a:pt x="27149" y="25855"/>
                  </a:lnTo>
                  <a:lnTo>
                    <a:pt x="27296" y="25278"/>
                  </a:lnTo>
                  <a:lnTo>
                    <a:pt x="27436" y="24689"/>
                  </a:lnTo>
                  <a:lnTo>
                    <a:pt x="27576" y="24100"/>
                  </a:lnTo>
                  <a:lnTo>
                    <a:pt x="27710" y="23511"/>
                  </a:lnTo>
                  <a:lnTo>
                    <a:pt x="27838" y="22910"/>
                  </a:lnTo>
                  <a:lnTo>
                    <a:pt x="27966" y="22297"/>
                  </a:lnTo>
                  <a:lnTo>
                    <a:pt x="28087" y="21684"/>
                  </a:lnTo>
                  <a:lnTo>
                    <a:pt x="28208" y="21059"/>
                  </a:lnTo>
                  <a:lnTo>
                    <a:pt x="28323" y="20434"/>
                  </a:lnTo>
                  <a:lnTo>
                    <a:pt x="28438" y="19797"/>
                  </a:lnTo>
                  <a:lnTo>
                    <a:pt x="28546" y="19148"/>
                  </a:lnTo>
                  <a:lnTo>
                    <a:pt x="28546" y="19148"/>
                  </a:lnTo>
                  <a:lnTo>
                    <a:pt x="28712" y="18102"/>
                  </a:lnTo>
                  <a:lnTo>
                    <a:pt x="28872" y="17032"/>
                  </a:lnTo>
                  <a:lnTo>
                    <a:pt x="29018" y="15950"/>
                  </a:lnTo>
                  <a:lnTo>
                    <a:pt x="29152" y="14845"/>
                  </a:lnTo>
                  <a:lnTo>
                    <a:pt x="29280" y="13727"/>
                  </a:lnTo>
                  <a:lnTo>
                    <a:pt x="29395" y="12585"/>
                  </a:lnTo>
                  <a:lnTo>
                    <a:pt x="29503" y="11431"/>
                  </a:lnTo>
                  <a:lnTo>
                    <a:pt x="29593" y="10253"/>
                  </a:lnTo>
                  <a:lnTo>
                    <a:pt x="29682" y="9051"/>
                  </a:lnTo>
                  <a:lnTo>
                    <a:pt x="29752" y="7837"/>
                  </a:lnTo>
                  <a:lnTo>
                    <a:pt x="29816" y="6599"/>
                  </a:lnTo>
                  <a:lnTo>
                    <a:pt x="29867" y="5337"/>
                  </a:lnTo>
                  <a:lnTo>
                    <a:pt x="29905" y="4051"/>
                  </a:lnTo>
                  <a:lnTo>
                    <a:pt x="29937" y="2753"/>
                  </a:lnTo>
                  <a:lnTo>
                    <a:pt x="29950" y="1431"/>
                  </a:lnTo>
                  <a:lnTo>
                    <a:pt x="29956" y="85"/>
                  </a:lnTo>
                  <a:lnTo>
                    <a:pt x="79040" y="0"/>
                  </a:lnTo>
                  <a:lnTo>
                    <a:pt x="79040" y="0"/>
                  </a:lnTo>
                  <a:lnTo>
                    <a:pt x="79046" y="1503"/>
                  </a:lnTo>
                  <a:lnTo>
                    <a:pt x="79065" y="2993"/>
                  </a:lnTo>
                  <a:lnTo>
                    <a:pt x="79104" y="4436"/>
                  </a:lnTo>
                  <a:lnTo>
                    <a:pt x="79155" y="5866"/>
                  </a:lnTo>
                  <a:lnTo>
                    <a:pt x="79218" y="7272"/>
                  </a:lnTo>
                  <a:lnTo>
                    <a:pt x="79295" y="8642"/>
                  </a:lnTo>
                  <a:lnTo>
                    <a:pt x="79391" y="10001"/>
                  </a:lnTo>
                  <a:lnTo>
                    <a:pt x="79493" y="11323"/>
                  </a:lnTo>
                  <a:lnTo>
                    <a:pt x="79550" y="11972"/>
                  </a:lnTo>
                  <a:lnTo>
                    <a:pt x="79614" y="12621"/>
                  </a:lnTo>
                  <a:lnTo>
                    <a:pt x="79678" y="13270"/>
                  </a:lnTo>
                  <a:lnTo>
                    <a:pt x="79748" y="13907"/>
                  </a:lnTo>
                  <a:lnTo>
                    <a:pt x="79818" y="14532"/>
                  </a:lnTo>
                  <a:lnTo>
                    <a:pt x="79888" y="15157"/>
                  </a:lnTo>
                  <a:lnTo>
                    <a:pt x="79965" y="15770"/>
                  </a:lnTo>
                  <a:lnTo>
                    <a:pt x="80048" y="16383"/>
                  </a:lnTo>
                  <a:lnTo>
                    <a:pt x="80131" y="16996"/>
                  </a:lnTo>
                  <a:lnTo>
                    <a:pt x="80220" y="17597"/>
                  </a:lnTo>
                  <a:lnTo>
                    <a:pt x="80309" y="18186"/>
                  </a:lnTo>
                  <a:lnTo>
                    <a:pt x="80405" y="18775"/>
                  </a:lnTo>
                  <a:lnTo>
                    <a:pt x="80501" y="19364"/>
                  </a:lnTo>
                  <a:lnTo>
                    <a:pt x="80597" y="19941"/>
                  </a:lnTo>
                  <a:lnTo>
                    <a:pt x="80699" y="20518"/>
                  </a:lnTo>
                  <a:lnTo>
                    <a:pt x="80807" y="21083"/>
                  </a:lnTo>
                  <a:lnTo>
                    <a:pt x="80916" y="21648"/>
                  </a:lnTo>
                  <a:lnTo>
                    <a:pt x="81030" y="22201"/>
                  </a:lnTo>
                  <a:lnTo>
                    <a:pt x="81145" y="22753"/>
                  </a:lnTo>
                  <a:lnTo>
                    <a:pt x="81260" y="23294"/>
                  </a:lnTo>
                  <a:lnTo>
                    <a:pt x="81503" y="24376"/>
                  </a:lnTo>
                  <a:lnTo>
                    <a:pt x="81764" y="25434"/>
                  </a:lnTo>
                  <a:lnTo>
                    <a:pt x="82032" y="26468"/>
                  </a:lnTo>
                  <a:lnTo>
                    <a:pt x="82306" y="27477"/>
                  </a:lnTo>
                  <a:lnTo>
                    <a:pt x="82600" y="28475"/>
                  </a:lnTo>
                  <a:lnTo>
                    <a:pt x="82900" y="29448"/>
                  </a:lnTo>
                  <a:lnTo>
                    <a:pt x="83212" y="30410"/>
                  </a:lnTo>
                  <a:lnTo>
                    <a:pt x="83538" y="31348"/>
                  </a:lnTo>
                  <a:lnTo>
                    <a:pt x="83870" y="32273"/>
                  </a:lnTo>
                  <a:lnTo>
                    <a:pt x="84214" y="33175"/>
                  </a:lnTo>
                  <a:lnTo>
                    <a:pt x="84571" y="34052"/>
                  </a:lnTo>
                  <a:lnTo>
                    <a:pt x="84935" y="34917"/>
                  </a:lnTo>
                  <a:lnTo>
                    <a:pt x="85312" y="35771"/>
                  </a:lnTo>
                  <a:lnTo>
                    <a:pt x="85701" y="36612"/>
                  </a:lnTo>
                  <a:lnTo>
                    <a:pt x="85701" y="36612"/>
                  </a:lnTo>
                  <a:lnTo>
                    <a:pt x="85956" y="37153"/>
                  </a:lnTo>
                  <a:lnTo>
                    <a:pt x="86224" y="37682"/>
                  </a:lnTo>
                  <a:lnTo>
                    <a:pt x="86492" y="38211"/>
                  </a:lnTo>
                  <a:lnTo>
                    <a:pt x="86760" y="38740"/>
                  </a:lnTo>
                  <a:lnTo>
                    <a:pt x="87041" y="39256"/>
                  </a:lnTo>
                  <a:lnTo>
                    <a:pt x="87321" y="39761"/>
                  </a:lnTo>
                  <a:lnTo>
                    <a:pt x="87602" y="40266"/>
                  </a:lnTo>
                  <a:lnTo>
                    <a:pt x="87889" y="40759"/>
                  </a:lnTo>
                  <a:lnTo>
                    <a:pt x="88183" y="41252"/>
                  </a:lnTo>
                  <a:lnTo>
                    <a:pt x="88476" y="41732"/>
                  </a:lnTo>
                  <a:lnTo>
                    <a:pt x="88776" y="42213"/>
                  </a:lnTo>
                  <a:lnTo>
                    <a:pt x="89082" y="42682"/>
                  </a:lnTo>
                  <a:lnTo>
                    <a:pt x="89389" y="43139"/>
                  </a:lnTo>
                  <a:lnTo>
                    <a:pt x="89701" y="43608"/>
                  </a:lnTo>
                  <a:lnTo>
                    <a:pt x="90014" y="44052"/>
                  </a:lnTo>
                  <a:lnTo>
                    <a:pt x="90333" y="44509"/>
                  </a:lnTo>
                  <a:lnTo>
                    <a:pt x="90658" y="44942"/>
                  </a:lnTo>
                  <a:lnTo>
                    <a:pt x="90984" y="45386"/>
                  </a:lnTo>
                  <a:lnTo>
                    <a:pt x="91309" y="45819"/>
                  </a:lnTo>
                  <a:lnTo>
                    <a:pt x="91641" y="46240"/>
                  </a:lnTo>
                  <a:lnTo>
                    <a:pt x="91979" y="46661"/>
                  </a:lnTo>
                  <a:lnTo>
                    <a:pt x="92317" y="47081"/>
                  </a:lnTo>
                  <a:lnTo>
                    <a:pt x="92662" y="47490"/>
                  </a:lnTo>
                  <a:lnTo>
                    <a:pt x="93006" y="47899"/>
                  </a:lnTo>
                  <a:lnTo>
                    <a:pt x="93708" y="48692"/>
                  </a:lnTo>
                  <a:lnTo>
                    <a:pt x="94423" y="49473"/>
                  </a:lnTo>
                  <a:lnTo>
                    <a:pt x="95150" y="50242"/>
                  </a:lnTo>
                  <a:lnTo>
                    <a:pt x="95884" y="50988"/>
                  </a:lnTo>
                  <a:lnTo>
                    <a:pt x="96637" y="51721"/>
                  </a:lnTo>
                  <a:lnTo>
                    <a:pt x="97396" y="52430"/>
                  </a:lnTo>
                  <a:lnTo>
                    <a:pt x="98168" y="53127"/>
                  </a:lnTo>
                  <a:lnTo>
                    <a:pt x="98946" y="53824"/>
                  </a:lnTo>
                  <a:lnTo>
                    <a:pt x="99737" y="54497"/>
                  </a:lnTo>
                  <a:lnTo>
                    <a:pt x="100541" y="55158"/>
                  </a:lnTo>
                  <a:lnTo>
                    <a:pt x="101352" y="55807"/>
                  </a:lnTo>
                  <a:lnTo>
                    <a:pt x="102168" y="56457"/>
                  </a:lnTo>
                  <a:lnTo>
                    <a:pt x="102998" y="57082"/>
                  </a:lnTo>
                  <a:lnTo>
                    <a:pt x="103833" y="57707"/>
                  </a:lnTo>
                  <a:lnTo>
                    <a:pt x="104682" y="58320"/>
                  </a:lnTo>
                  <a:lnTo>
                    <a:pt x="105531" y="58933"/>
                  </a:lnTo>
                  <a:lnTo>
                    <a:pt x="106392" y="59534"/>
                  </a:lnTo>
                  <a:lnTo>
                    <a:pt x="107260" y="60135"/>
                  </a:lnTo>
                  <a:lnTo>
                    <a:pt x="108134" y="60723"/>
                  </a:lnTo>
                  <a:lnTo>
                    <a:pt x="109008" y="61312"/>
                  </a:lnTo>
                  <a:lnTo>
                    <a:pt x="109021" y="613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4"/>
            <p:cNvSpPr/>
            <p:nvPr/>
          </p:nvSpPr>
          <p:spPr>
            <a:xfrm>
              <a:off x="-13000" y="-3323900"/>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4"/>
            <p:cNvSpPr/>
            <p:nvPr/>
          </p:nvSpPr>
          <p:spPr>
            <a:xfrm>
              <a:off x="-2024850" y="-4857300"/>
              <a:ext cx="2011875" cy="1849250"/>
            </a:xfrm>
            <a:custGeom>
              <a:avLst/>
              <a:gdLst/>
              <a:ahLst/>
              <a:cxnLst/>
              <a:rect l="l" t="t" r="r" b="b"/>
              <a:pathLst>
                <a:path w="80475" h="73970" extrusionOk="0">
                  <a:moveTo>
                    <a:pt x="50494" y="0"/>
                  </a:moveTo>
                  <a:lnTo>
                    <a:pt x="1410" y="85"/>
                  </a:lnTo>
                  <a:lnTo>
                    <a:pt x="1404" y="1431"/>
                  </a:lnTo>
                  <a:lnTo>
                    <a:pt x="1391" y="2753"/>
                  </a:lnTo>
                  <a:lnTo>
                    <a:pt x="1359" y="4051"/>
                  </a:lnTo>
                  <a:lnTo>
                    <a:pt x="1321" y="5337"/>
                  </a:lnTo>
                  <a:lnTo>
                    <a:pt x="1270" y="6599"/>
                  </a:lnTo>
                  <a:lnTo>
                    <a:pt x="1206" y="7837"/>
                  </a:lnTo>
                  <a:lnTo>
                    <a:pt x="1136" y="9051"/>
                  </a:lnTo>
                  <a:lnTo>
                    <a:pt x="1047" y="10253"/>
                  </a:lnTo>
                  <a:lnTo>
                    <a:pt x="957" y="11431"/>
                  </a:lnTo>
                  <a:lnTo>
                    <a:pt x="849" y="12585"/>
                  </a:lnTo>
                  <a:lnTo>
                    <a:pt x="734" y="13727"/>
                  </a:lnTo>
                  <a:lnTo>
                    <a:pt x="606" y="14845"/>
                  </a:lnTo>
                  <a:lnTo>
                    <a:pt x="472" y="15950"/>
                  </a:lnTo>
                  <a:lnTo>
                    <a:pt x="326" y="17032"/>
                  </a:lnTo>
                  <a:lnTo>
                    <a:pt x="166" y="18102"/>
                  </a:lnTo>
                  <a:lnTo>
                    <a:pt x="0" y="19148"/>
                  </a:lnTo>
                  <a:lnTo>
                    <a:pt x="421" y="19676"/>
                  </a:lnTo>
                  <a:lnTo>
                    <a:pt x="849" y="20205"/>
                  </a:lnTo>
                  <a:lnTo>
                    <a:pt x="1270" y="20710"/>
                  </a:lnTo>
                  <a:lnTo>
                    <a:pt x="1704" y="21215"/>
                  </a:lnTo>
                  <a:lnTo>
                    <a:pt x="2131" y="21720"/>
                  </a:lnTo>
                  <a:lnTo>
                    <a:pt x="2565" y="22213"/>
                  </a:lnTo>
                  <a:lnTo>
                    <a:pt x="2999" y="22693"/>
                  </a:lnTo>
                  <a:lnTo>
                    <a:pt x="3433" y="23174"/>
                  </a:lnTo>
                  <a:lnTo>
                    <a:pt x="3867" y="23643"/>
                  </a:lnTo>
                  <a:lnTo>
                    <a:pt x="4307" y="24100"/>
                  </a:lnTo>
                  <a:lnTo>
                    <a:pt x="4747" y="24556"/>
                  </a:lnTo>
                  <a:lnTo>
                    <a:pt x="5194" y="25001"/>
                  </a:lnTo>
                  <a:lnTo>
                    <a:pt x="5634" y="25446"/>
                  </a:lnTo>
                  <a:lnTo>
                    <a:pt x="6081" y="25879"/>
                  </a:lnTo>
                  <a:lnTo>
                    <a:pt x="6527" y="26299"/>
                  </a:lnTo>
                  <a:lnTo>
                    <a:pt x="6974" y="26720"/>
                  </a:lnTo>
                  <a:lnTo>
                    <a:pt x="7427" y="27129"/>
                  </a:lnTo>
                  <a:lnTo>
                    <a:pt x="7880" y="27525"/>
                  </a:lnTo>
                  <a:lnTo>
                    <a:pt x="8333" y="27910"/>
                  </a:lnTo>
                  <a:lnTo>
                    <a:pt x="8786" y="28307"/>
                  </a:lnTo>
                  <a:lnTo>
                    <a:pt x="9245" y="28679"/>
                  </a:lnTo>
                  <a:lnTo>
                    <a:pt x="9705" y="29052"/>
                  </a:lnTo>
                  <a:lnTo>
                    <a:pt x="10164" y="29412"/>
                  </a:lnTo>
                  <a:lnTo>
                    <a:pt x="10623" y="29761"/>
                  </a:lnTo>
                  <a:lnTo>
                    <a:pt x="11083" y="30110"/>
                  </a:lnTo>
                  <a:lnTo>
                    <a:pt x="11549" y="30446"/>
                  </a:lnTo>
                  <a:lnTo>
                    <a:pt x="12014" y="30771"/>
                  </a:lnTo>
                  <a:lnTo>
                    <a:pt x="12480" y="31095"/>
                  </a:lnTo>
                  <a:lnTo>
                    <a:pt x="12952" y="31408"/>
                  </a:lnTo>
                  <a:lnTo>
                    <a:pt x="13424" y="31708"/>
                  </a:lnTo>
                  <a:lnTo>
                    <a:pt x="13890" y="32009"/>
                  </a:lnTo>
                  <a:lnTo>
                    <a:pt x="14369" y="32297"/>
                  </a:lnTo>
                  <a:lnTo>
                    <a:pt x="14841" y="32574"/>
                  </a:lnTo>
                  <a:lnTo>
                    <a:pt x="15313" y="32838"/>
                  </a:lnTo>
                  <a:lnTo>
                    <a:pt x="15791" y="33102"/>
                  </a:lnTo>
                  <a:lnTo>
                    <a:pt x="16270" y="33355"/>
                  </a:lnTo>
                  <a:lnTo>
                    <a:pt x="16748" y="33607"/>
                  </a:lnTo>
                  <a:lnTo>
                    <a:pt x="17233" y="33848"/>
                  </a:lnTo>
                  <a:lnTo>
                    <a:pt x="17712" y="34076"/>
                  </a:lnTo>
                  <a:lnTo>
                    <a:pt x="18197" y="34292"/>
                  </a:lnTo>
                  <a:lnTo>
                    <a:pt x="18682" y="34509"/>
                  </a:lnTo>
                  <a:lnTo>
                    <a:pt x="19167" y="34701"/>
                  </a:lnTo>
                  <a:lnTo>
                    <a:pt x="19658" y="34905"/>
                  </a:lnTo>
                  <a:lnTo>
                    <a:pt x="20143" y="35086"/>
                  </a:lnTo>
                  <a:lnTo>
                    <a:pt x="20634" y="35266"/>
                  </a:lnTo>
                  <a:lnTo>
                    <a:pt x="21125" y="35434"/>
                  </a:lnTo>
                  <a:lnTo>
                    <a:pt x="21617" y="35590"/>
                  </a:lnTo>
                  <a:lnTo>
                    <a:pt x="22108" y="35747"/>
                  </a:lnTo>
                  <a:lnTo>
                    <a:pt x="22606" y="35879"/>
                  </a:lnTo>
                  <a:lnTo>
                    <a:pt x="23097" y="36011"/>
                  </a:lnTo>
                  <a:lnTo>
                    <a:pt x="23594" y="36143"/>
                  </a:lnTo>
                  <a:lnTo>
                    <a:pt x="24092" y="36252"/>
                  </a:lnTo>
                  <a:lnTo>
                    <a:pt x="24596" y="36360"/>
                  </a:lnTo>
                  <a:lnTo>
                    <a:pt x="25094" y="36456"/>
                  </a:lnTo>
                  <a:lnTo>
                    <a:pt x="25592" y="36552"/>
                  </a:lnTo>
                  <a:lnTo>
                    <a:pt x="26096" y="36624"/>
                  </a:lnTo>
                  <a:lnTo>
                    <a:pt x="26600" y="36696"/>
                  </a:lnTo>
                  <a:lnTo>
                    <a:pt x="27104" y="36756"/>
                  </a:lnTo>
                  <a:lnTo>
                    <a:pt x="27608" y="36804"/>
                  </a:lnTo>
                  <a:lnTo>
                    <a:pt x="28118" y="36853"/>
                  </a:lnTo>
                  <a:lnTo>
                    <a:pt x="28622" y="36877"/>
                  </a:lnTo>
                  <a:lnTo>
                    <a:pt x="29133" y="36901"/>
                  </a:lnTo>
                  <a:lnTo>
                    <a:pt x="29643" y="36925"/>
                  </a:lnTo>
                  <a:lnTo>
                    <a:pt x="30677" y="36925"/>
                  </a:lnTo>
                  <a:lnTo>
                    <a:pt x="31200" y="36901"/>
                  </a:lnTo>
                  <a:lnTo>
                    <a:pt x="31723" y="36877"/>
                  </a:lnTo>
                  <a:lnTo>
                    <a:pt x="32246" y="36840"/>
                  </a:lnTo>
                  <a:lnTo>
                    <a:pt x="32763" y="36804"/>
                  </a:lnTo>
                  <a:lnTo>
                    <a:pt x="33286" y="36744"/>
                  </a:lnTo>
                  <a:lnTo>
                    <a:pt x="33803" y="36684"/>
                  </a:lnTo>
                  <a:lnTo>
                    <a:pt x="34320" y="36612"/>
                  </a:lnTo>
                  <a:lnTo>
                    <a:pt x="34837" y="36528"/>
                  </a:lnTo>
                  <a:lnTo>
                    <a:pt x="35353" y="36432"/>
                  </a:lnTo>
                  <a:lnTo>
                    <a:pt x="35870" y="36324"/>
                  </a:lnTo>
                  <a:lnTo>
                    <a:pt x="36381" y="36215"/>
                  </a:lnTo>
                  <a:lnTo>
                    <a:pt x="36891" y="36095"/>
                  </a:lnTo>
                  <a:lnTo>
                    <a:pt x="37401" y="35963"/>
                  </a:lnTo>
                  <a:lnTo>
                    <a:pt x="37912" y="35819"/>
                  </a:lnTo>
                  <a:lnTo>
                    <a:pt x="38422" y="35675"/>
                  </a:lnTo>
                  <a:lnTo>
                    <a:pt x="38767" y="36492"/>
                  </a:lnTo>
                  <a:lnTo>
                    <a:pt x="39118" y="37297"/>
                  </a:lnTo>
                  <a:lnTo>
                    <a:pt x="39475" y="38103"/>
                  </a:lnTo>
                  <a:lnTo>
                    <a:pt x="39845" y="38884"/>
                  </a:lnTo>
                  <a:lnTo>
                    <a:pt x="40221" y="39665"/>
                  </a:lnTo>
                  <a:lnTo>
                    <a:pt x="40604" y="40422"/>
                  </a:lnTo>
                  <a:lnTo>
                    <a:pt x="41000" y="41180"/>
                  </a:lnTo>
                  <a:lnTo>
                    <a:pt x="41402" y="41925"/>
                  </a:lnTo>
                  <a:lnTo>
                    <a:pt x="41804" y="42658"/>
                  </a:lnTo>
                  <a:lnTo>
                    <a:pt x="42219" y="43379"/>
                  </a:lnTo>
                  <a:lnTo>
                    <a:pt x="42646" y="44100"/>
                  </a:lnTo>
                  <a:lnTo>
                    <a:pt x="43073" y="44809"/>
                  </a:lnTo>
                  <a:lnTo>
                    <a:pt x="43507" y="45507"/>
                  </a:lnTo>
                  <a:lnTo>
                    <a:pt x="43954" y="46192"/>
                  </a:lnTo>
                  <a:lnTo>
                    <a:pt x="44401" y="46877"/>
                  </a:lnTo>
                  <a:lnTo>
                    <a:pt x="44860" y="47538"/>
                  </a:lnTo>
                  <a:lnTo>
                    <a:pt x="45319" y="48211"/>
                  </a:lnTo>
                  <a:lnTo>
                    <a:pt x="45791" y="48860"/>
                  </a:lnTo>
                  <a:lnTo>
                    <a:pt x="46270" y="49509"/>
                  </a:lnTo>
                  <a:lnTo>
                    <a:pt x="46749" y="50146"/>
                  </a:lnTo>
                  <a:lnTo>
                    <a:pt x="47240" y="50783"/>
                  </a:lnTo>
                  <a:lnTo>
                    <a:pt x="47731" y="51408"/>
                  </a:lnTo>
                  <a:lnTo>
                    <a:pt x="48235" y="52021"/>
                  </a:lnTo>
                  <a:lnTo>
                    <a:pt x="48739" y="52634"/>
                  </a:lnTo>
                  <a:lnTo>
                    <a:pt x="49250" y="53247"/>
                  </a:lnTo>
                  <a:lnTo>
                    <a:pt x="49766" y="53836"/>
                  </a:lnTo>
                  <a:lnTo>
                    <a:pt x="50290" y="54437"/>
                  </a:lnTo>
                  <a:lnTo>
                    <a:pt x="50819" y="55014"/>
                  </a:lnTo>
                  <a:lnTo>
                    <a:pt x="51349" y="55603"/>
                  </a:lnTo>
                  <a:lnTo>
                    <a:pt x="51891" y="56180"/>
                  </a:lnTo>
                  <a:lnTo>
                    <a:pt x="52433" y="56745"/>
                  </a:lnTo>
                  <a:lnTo>
                    <a:pt x="52982" y="57310"/>
                  </a:lnTo>
                  <a:lnTo>
                    <a:pt x="53531" y="57875"/>
                  </a:lnTo>
                  <a:lnTo>
                    <a:pt x="54092" y="58428"/>
                  </a:lnTo>
                  <a:lnTo>
                    <a:pt x="54654" y="58981"/>
                  </a:lnTo>
                  <a:lnTo>
                    <a:pt x="55215" y="59522"/>
                  </a:lnTo>
                  <a:lnTo>
                    <a:pt x="56364" y="60603"/>
                  </a:lnTo>
                  <a:lnTo>
                    <a:pt x="57525" y="61673"/>
                  </a:lnTo>
                  <a:lnTo>
                    <a:pt x="58699" y="62731"/>
                  </a:lnTo>
                  <a:lnTo>
                    <a:pt x="59892" y="63776"/>
                  </a:lnTo>
                  <a:lnTo>
                    <a:pt x="61091" y="64810"/>
                  </a:lnTo>
                  <a:lnTo>
                    <a:pt x="62310" y="65832"/>
                  </a:lnTo>
                  <a:lnTo>
                    <a:pt x="63535" y="66853"/>
                  </a:lnTo>
                  <a:lnTo>
                    <a:pt x="64773" y="67863"/>
                  </a:lnTo>
                  <a:lnTo>
                    <a:pt x="66017" y="68885"/>
                  </a:lnTo>
                  <a:lnTo>
                    <a:pt x="67274" y="69894"/>
                  </a:lnTo>
                  <a:lnTo>
                    <a:pt x="69807" y="71926"/>
                  </a:lnTo>
                  <a:lnTo>
                    <a:pt x="72365" y="73969"/>
                  </a:lnTo>
                  <a:lnTo>
                    <a:pt x="73431" y="72419"/>
                  </a:lnTo>
                  <a:lnTo>
                    <a:pt x="74490" y="70868"/>
                  </a:lnTo>
                  <a:lnTo>
                    <a:pt x="75530" y="69305"/>
                  </a:lnTo>
                  <a:lnTo>
                    <a:pt x="76551" y="67731"/>
                  </a:lnTo>
                  <a:lnTo>
                    <a:pt x="77559" y="66144"/>
                  </a:lnTo>
                  <a:lnTo>
                    <a:pt x="78548" y="64546"/>
                  </a:lnTo>
                  <a:lnTo>
                    <a:pt x="79518" y="62947"/>
                  </a:lnTo>
                  <a:lnTo>
                    <a:pt x="80475" y="61336"/>
                  </a:lnTo>
                  <a:lnTo>
                    <a:pt x="80462" y="61312"/>
                  </a:lnTo>
                  <a:lnTo>
                    <a:pt x="79588" y="60723"/>
                  </a:lnTo>
                  <a:lnTo>
                    <a:pt x="78714" y="60135"/>
                  </a:lnTo>
                  <a:lnTo>
                    <a:pt x="77846" y="59534"/>
                  </a:lnTo>
                  <a:lnTo>
                    <a:pt x="76985" y="58933"/>
                  </a:lnTo>
                  <a:lnTo>
                    <a:pt x="76136" y="58320"/>
                  </a:lnTo>
                  <a:lnTo>
                    <a:pt x="75287" y="57707"/>
                  </a:lnTo>
                  <a:lnTo>
                    <a:pt x="74452" y="57082"/>
                  </a:lnTo>
                  <a:lnTo>
                    <a:pt x="73622" y="56457"/>
                  </a:lnTo>
                  <a:lnTo>
                    <a:pt x="72806" y="55807"/>
                  </a:lnTo>
                  <a:lnTo>
                    <a:pt x="71995" y="55158"/>
                  </a:lnTo>
                  <a:lnTo>
                    <a:pt x="71191" y="54497"/>
                  </a:lnTo>
                  <a:lnTo>
                    <a:pt x="70400" y="53824"/>
                  </a:lnTo>
                  <a:lnTo>
                    <a:pt x="69622" y="53127"/>
                  </a:lnTo>
                  <a:lnTo>
                    <a:pt x="68850" y="52430"/>
                  </a:lnTo>
                  <a:lnTo>
                    <a:pt x="68091" y="51721"/>
                  </a:lnTo>
                  <a:lnTo>
                    <a:pt x="67338" y="50988"/>
                  </a:lnTo>
                  <a:lnTo>
                    <a:pt x="66604" y="50242"/>
                  </a:lnTo>
                  <a:lnTo>
                    <a:pt x="65877" y="49473"/>
                  </a:lnTo>
                  <a:lnTo>
                    <a:pt x="65162" y="48692"/>
                  </a:lnTo>
                  <a:lnTo>
                    <a:pt x="64460" y="47899"/>
                  </a:lnTo>
                  <a:lnTo>
                    <a:pt x="64116" y="47490"/>
                  </a:lnTo>
                  <a:lnTo>
                    <a:pt x="63771" y="47081"/>
                  </a:lnTo>
                  <a:lnTo>
                    <a:pt x="63433" y="46661"/>
                  </a:lnTo>
                  <a:lnTo>
                    <a:pt x="63095" y="46240"/>
                  </a:lnTo>
                  <a:lnTo>
                    <a:pt x="62763" y="45819"/>
                  </a:lnTo>
                  <a:lnTo>
                    <a:pt x="62438" y="45386"/>
                  </a:lnTo>
                  <a:lnTo>
                    <a:pt x="62112" y="44942"/>
                  </a:lnTo>
                  <a:lnTo>
                    <a:pt x="61787" y="44509"/>
                  </a:lnTo>
                  <a:lnTo>
                    <a:pt x="61468" y="44052"/>
                  </a:lnTo>
                  <a:lnTo>
                    <a:pt x="61155" y="43608"/>
                  </a:lnTo>
                  <a:lnTo>
                    <a:pt x="60843" y="43139"/>
                  </a:lnTo>
                  <a:lnTo>
                    <a:pt x="60536" y="42682"/>
                  </a:lnTo>
                  <a:lnTo>
                    <a:pt x="60230" y="42213"/>
                  </a:lnTo>
                  <a:lnTo>
                    <a:pt x="59930" y="41732"/>
                  </a:lnTo>
                  <a:lnTo>
                    <a:pt x="59637" y="41252"/>
                  </a:lnTo>
                  <a:lnTo>
                    <a:pt x="59343" y="40759"/>
                  </a:lnTo>
                  <a:lnTo>
                    <a:pt x="59056" y="40266"/>
                  </a:lnTo>
                  <a:lnTo>
                    <a:pt x="58775" y="39761"/>
                  </a:lnTo>
                  <a:lnTo>
                    <a:pt x="58495" y="39256"/>
                  </a:lnTo>
                  <a:lnTo>
                    <a:pt x="58214" y="38740"/>
                  </a:lnTo>
                  <a:lnTo>
                    <a:pt x="57946" y="38211"/>
                  </a:lnTo>
                  <a:lnTo>
                    <a:pt x="57678" y="37682"/>
                  </a:lnTo>
                  <a:lnTo>
                    <a:pt x="57410" y="37153"/>
                  </a:lnTo>
                  <a:lnTo>
                    <a:pt x="57155" y="36612"/>
                  </a:lnTo>
                  <a:lnTo>
                    <a:pt x="56766" y="35771"/>
                  </a:lnTo>
                  <a:lnTo>
                    <a:pt x="56389" y="34917"/>
                  </a:lnTo>
                  <a:lnTo>
                    <a:pt x="56025" y="34052"/>
                  </a:lnTo>
                  <a:lnTo>
                    <a:pt x="55668" y="33175"/>
                  </a:lnTo>
                  <a:lnTo>
                    <a:pt x="55324" y="32273"/>
                  </a:lnTo>
                  <a:lnTo>
                    <a:pt x="54992" y="31348"/>
                  </a:lnTo>
                  <a:lnTo>
                    <a:pt x="54666" y="30410"/>
                  </a:lnTo>
                  <a:lnTo>
                    <a:pt x="54354" y="29448"/>
                  </a:lnTo>
                  <a:lnTo>
                    <a:pt x="54054" y="28475"/>
                  </a:lnTo>
                  <a:lnTo>
                    <a:pt x="53760" y="27477"/>
                  </a:lnTo>
                  <a:lnTo>
                    <a:pt x="53486" y="26468"/>
                  </a:lnTo>
                  <a:lnTo>
                    <a:pt x="53218" y="25434"/>
                  </a:lnTo>
                  <a:lnTo>
                    <a:pt x="52957" y="24376"/>
                  </a:lnTo>
                  <a:lnTo>
                    <a:pt x="52714" y="23294"/>
                  </a:lnTo>
                  <a:lnTo>
                    <a:pt x="52599" y="22753"/>
                  </a:lnTo>
                  <a:lnTo>
                    <a:pt x="52484" y="22201"/>
                  </a:lnTo>
                  <a:lnTo>
                    <a:pt x="52370" y="21648"/>
                  </a:lnTo>
                  <a:lnTo>
                    <a:pt x="52261" y="21083"/>
                  </a:lnTo>
                  <a:lnTo>
                    <a:pt x="52153" y="20518"/>
                  </a:lnTo>
                  <a:lnTo>
                    <a:pt x="52051" y="19941"/>
                  </a:lnTo>
                  <a:lnTo>
                    <a:pt x="51955" y="19364"/>
                  </a:lnTo>
                  <a:lnTo>
                    <a:pt x="51859" y="18775"/>
                  </a:lnTo>
                  <a:lnTo>
                    <a:pt x="51763" y="18186"/>
                  </a:lnTo>
                  <a:lnTo>
                    <a:pt x="51674" y="17597"/>
                  </a:lnTo>
                  <a:lnTo>
                    <a:pt x="51585" y="16996"/>
                  </a:lnTo>
                  <a:lnTo>
                    <a:pt x="51502" y="16383"/>
                  </a:lnTo>
                  <a:lnTo>
                    <a:pt x="51419" y="15770"/>
                  </a:lnTo>
                  <a:lnTo>
                    <a:pt x="51342" y="15157"/>
                  </a:lnTo>
                  <a:lnTo>
                    <a:pt x="51272" y="14532"/>
                  </a:lnTo>
                  <a:lnTo>
                    <a:pt x="51202" y="13907"/>
                  </a:lnTo>
                  <a:lnTo>
                    <a:pt x="51132" y="13270"/>
                  </a:lnTo>
                  <a:lnTo>
                    <a:pt x="51068" y="12621"/>
                  </a:lnTo>
                  <a:lnTo>
                    <a:pt x="51004" y="11972"/>
                  </a:lnTo>
                  <a:lnTo>
                    <a:pt x="50947" y="11323"/>
                  </a:lnTo>
                  <a:lnTo>
                    <a:pt x="50845" y="10001"/>
                  </a:lnTo>
                  <a:lnTo>
                    <a:pt x="50749" y="8642"/>
                  </a:lnTo>
                  <a:lnTo>
                    <a:pt x="50672" y="7272"/>
                  </a:lnTo>
                  <a:lnTo>
                    <a:pt x="50609" y="5866"/>
                  </a:lnTo>
                  <a:lnTo>
                    <a:pt x="50558" y="4436"/>
                  </a:lnTo>
                  <a:lnTo>
                    <a:pt x="50519" y="2993"/>
                  </a:lnTo>
                  <a:lnTo>
                    <a:pt x="50500" y="1503"/>
                  </a:lnTo>
                  <a:lnTo>
                    <a:pt x="50494" y="0"/>
                  </a:lnTo>
                  <a:close/>
                </a:path>
              </a:pathLst>
            </a:custGeom>
            <a:solidFill>
              <a:srgbClr val="F9C1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4"/>
            <p:cNvSpPr/>
            <p:nvPr/>
          </p:nvSpPr>
          <p:spPr>
            <a:xfrm>
              <a:off x="-2024850" y="-4857300"/>
              <a:ext cx="2011875" cy="1849250"/>
            </a:xfrm>
            <a:custGeom>
              <a:avLst/>
              <a:gdLst/>
              <a:ahLst/>
              <a:cxnLst/>
              <a:rect l="l" t="t" r="r" b="b"/>
              <a:pathLst>
                <a:path w="80475" h="73970" fill="none" extrusionOk="0">
                  <a:moveTo>
                    <a:pt x="80475" y="61336"/>
                  </a:moveTo>
                  <a:lnTo>
                    <a:pt x="80475" y="61336"/>
                  </a:lnTo>
                  <a:lnTo>
                    <a:pt x="79518" y="62947"/>
                  </a:lnTo>
                  <a:lnTo>
                    <a:pt x="78548" y="64546"/>
                  </a:lnTo>
                  <a:lnTo>
                    <a:pt x="77559" y="66144"/>
                  </a:lnTo>
                  <a:lnTo>
                    <a:pt x="76551" y="67731"/>
                  </a:lnTo>
                  <a:lnTo>
                    <a:pt x="75530" y="69305"/>
                  </a:lnTo>
                  <a:lnTo>
                    <a:pt x="74490" y="70868"/>
                  </a:lnTo>
                  <a:lnTo>
                    <a:pt x="73431" y="72419"/>
                  </a:lnTo>
                  <a:lnTo>
                    <a:pt x="72365" y="73969"/>
                  </a:lnTo>
                  <a:lnTo>
                    <a:pt x="72365" y="73969"/>
                  </a:lnTo>
                  <a:lnTo>
                    <a:pt x="69807" y="71926"/>
                  </a:lnTo>
                  <a:lnTo>
                    <a:pt x="67274" y="69894"/>
                  </a:lnTo>
                  <a:lnTo>
                    <a:pt x="66017" y="68885"/>
                  </a:lnTo>
                  <a:lnTo>
                    <a:pt x="64773" y="67863"/>
                  </a:lnTo>
                  <a:lnTo>
                    <a:pt x="63535" y="66853"/>
                  </a:lnTo>
                  <a:lnTo>
                    <a:pt x="62310" y="65832"/>
                  </a:lnTo>
                  <a:lnTo>
                    <a:pt x="61091" y="64810"/>
                  </a:lnTo>
                  <a:lnTo>
                    <a:pt x="59892" y="63776"/>
                  </a:lnTo>
                  <a:lnTo>
                    <a:pt x="58699" y="62731"/>
                  </a:lnTo>
                  <a:lnTo>
                    <a:pt x="57525" y="61673"/>
                  </a:lnTo>
                  <a:lnTo>
                    <a:pt x="56364" y="60603"/>
                  </a:lnTo>
                  <a:lnTo>
                    <a:pt x="55215" y="59522"/>
                  </a:lnTo>
                  <a:lnTo>
                    <a:pt x="54654" y="58981"/>
                  </a:lnTo>
                  <a:lnTo>
                    <a:pt x="54092" y="58428"/>
                  </a:lnTo>
                  <a:lnTo>
                    <a:pt x="53531" y="57875"/>
                  </a:lnTo>
                  <a:lnTo>
                    <a:pt x="52982" y="57310"/>
                  </a:lnTo>
                  <a:lnTo>
                    <a:pt x="52433" y="56745"/>
                  </a:lnTo>
                  <a:lnTo>
                    <a:pt x="51891" y="56180"/>
                  </a:lnTo>
                  <a:lnTo>
                    <a:pt x="51349" y="55603"/>
                  </a:lnTo>
                  <a:lnTo>
                    <a:pt x="50819" y="55014"/>
                  </a:lnTo>
                  <a:lnTo>
                    <a:pt x="50290" y="54437"/>
                  </a:lnTo>
                  <a:lnTo>
                    <a:pt x="49766" y="53836"/>
                  </a:lnTo>
                  <a:lnTo>
                    <a:pt x="49250" y="53247"/>
                  </a:lnTo>
                  <a:lnTo>
                    <a:pt x="48739" y="52634"/>
                  </a:lnTo>
                  <a:lnTo>
                    <a:pt x="48235" y="52021"/>
                  </a:lnTo>
                  <a:lnTo>
                    <a:pt x="47731" y="51408"/>
                  </a:lnTo>
                  <a:lnTo>
                    <a:pt x="47240" y="50783"/>
                  </a:lnTo>
                  <a:lnTo>
                    <a:pt x="46749" y="50146"/>
                  </a:lnTo>
                  <a:lnTo>
                    <a:pt x="46270" y="49509"/>
                  </a:lnTo>
                  <a:lnTo>
                    <a:pt x="45791" y="48860"/>
                  </a:lnTo>
                  <a:lnTo>
                    <a:pt x="45319" y="48211"/>
                  </a:lnTo>
                  <a:lnTo>
                    <a:pt x="44860" y="47538"/>
                  </a:lnTo>
                  <a:lnTo>
                    <a:pt x="44401" y="46877"/>
                  </a:lnTo>
                  <a:lnTo>
                    <a:pt x="43954" y="46192"/>
                  </a:lnTo>
                  <a:lnTo>
                    <a:pt x="43507" y="45507"/>
                  </a:lnTo>
                  <a:lnTo>
                    <a:pt x="43073" y="44809"/>
                  </a:lnTo>
                  <a:lnTo>
                    <a:pt x="42646" y="44100"/>
                  </a:lnTo>
                  <a:lnTo>
                    <a:pt x="42219" y="43379"/>
                  </a:lnTo>
                  <a:lnTo>
                    <a:pt x="41804" y="42658"/>
                  </a:lnTo>
                  <a:lnTo>
                    <a:pt x="41402" y="41925"/>
                  </a:lnTo>
                  <a:lnTo>
                    <a:pt x="41000" y="41180"/>
                  </a:lnTo>
                  <a:lnTo>
                    <a:pt x="40604" y="40422"/>
                  </a:lnTo>
                  <a:lnTo>
                    <a:pt x="40221" y="39665"/>
                  </a:lnTo>
                  <a:lnTo>
                    <a:pt x="39845" y="38884"/>
                  </a:lnTo>
                  <a:lnTo>
                    <a:pt x="39475" y="38103"/>
                  </a:lnTo>
                  <a:lnTo>
                    <a:pt x="39118" y="37297"/>
                  </a:lnTo>
                  <a:lnTo>
                    <a:pt x="38767" y="36492"/>
                  </a:lnTo>
                  <a:lnTo>
                    <a:pt x="38422" y="35675"/>
                  </a:lnTo>
                  <a:lnTo>
                    <a:pt x="38422" y="35675"/>
                  </a:lnTo>
                  <a:lnTo>
                    <a:pt x="37912" y="35819"/>
                  </a:lnTo>
                  <a:lnTo>
                    <a:pt x="37401" y="35963"/>
                  </a:lnTo>
                  <a:lnTo>
                    <a:pt x="36891" y="36095"/>
                  </a:lnTo>
                  <a:lnTo>
                    <a:pt x="36381" y="36215"/>
                  </a:lnTo>
                  <a:lnTo>
                    <a:pt x="35870" y="36324"/>
                  </a:lnTo>
                  <a:lnTo>
                    <a:pt x="35353" y="36432"/>
                  </a:lnTo>
                  <a:lnTo>
                    <a:pt x="34837" y="36528"/>
                  </a:lnTo>
                  <a:lnTo>
                    <a:pt x="34320" y="36612"/>
                  </a:lnTo>
                  <a:lnTo>
                    <a:pt x="33803" y="36684"/>
                  </a:lnTo>
                  <a:lnTo>
                    <a:pt x="33286" y="36744"/>
                  </a:lnTo>
                  <a:lnTo>
                    <a:pt x="32763" y="36804"/>
                  </a:lnTo>
                  <a:lnTo>
                    <a:pt x="32246" y="36840"/>
                  </a:lnTo>
                  <a:lnTo>
                    <a:pt x="31723" y="36877"/>
                  </a:lnTo>
                  <a:lnTo>
                    <a:pt x="31200" y="36901"/>
                  </a:lnTo>
                  <a:lnTo>
                    <a:pt x="30677" y="36925"/>
                  </a:lnTo>
                  <a:lnTo>
                    <a:pt x="30153" y="36925"/>
                  </a:lnTo>
                  <a:lnTo>
                    <a:pt x="30153" y="36925"/>
                  </a:lnTo>
                  <a:lnTo>
                    <a:pt x="29643" y="36925"/>
                  </a:lnTo>
                  <a:lnTo>
                    <a:pt x="29133" y="36901"/>
                  </a:lnTo>
                  <a:lnTo>
                    <a:pt x="28622" y="36877"/>
                  </a:lnTo>
                  <a:lnTo>
                    <a:pt x="28118" y="36853"/>
                  </a:lnTo>
                  <a:lnTo>
                    <a:pt x="27608" y="36804"/>
                  </a:lnTo>
                  <a:lnTo>
                    <a:pt x="27104" y="36756"/>
                  </a:lnTo>
                  <a:lnTo>
                    <a:pt x="26600" y="36696"/>
                  </a:lnTo>
                  <a:lnTo>
                    <a:pt x="26096" y="36624"/>
                  </a:lnTo>
                  <a:lnTo>
                    <a:pt x="25592" y="36552"/>
                  </a:lnTo>
                  <a:lnTo>
                    <a:pt x="25094" y="36456"/>
                  </a:lnTo>
                  <a:lnTo>
                    <a:pt x="24596" y="36360"/>
                  </a:lnTo>
                  <a:lnTo>
                    <a:pt x="24092" y="36252"/>
                  </a:lnTo>
                  <a:lnTo>
                    <a:pt x="23594" y="36143"/>
                  </a:lnTo>
                  <a:lnTo>
                    <a:pt x="23097" y="36011"/>
                  </a:lnTo>
                  <a:lnTo>
                    <a:pt x="22606" y="35879"/>
                  </a:lnTo>
                  <a:lnTo>
                    <a:pt x="22108" y="35747"/>
                  </a:lnTo>
                  <a:lnTo>
                    <a:pt x="21617" y="35590"/>
                  </a:lnTo>
                  <a:lnTo>
                    <a:pt x="21125" y="35434"/>
                  </a:lnTo>
                  <a:lnTo>
                    <a:pt x="20634" y="35266"/>
                  </a:lnTo>
                  <a:lnTo>
                    <a:pt x="20143" y="35086"/>
                  </a:lnTo>
                  <a:lnTo>
                    <a:pt x="19658" y="34905"/>
                  </a:lnTo>
                  <a:lnTo>
                    <a:pt x="19167" y="34701"/>
                  </a:lnTo>
                  <a:lnTo>
                    <a:pt x="18682" y="34509"/>
                  </a:lnTo>
                  <a:lnTo>
                    <a:pt x="18197" y="34292"/>
                  </a:lnTo>
                  <a:lnTo>
                    <a:pt x="17712" y="34076"/>
                  </a:lnTo>
                  <a:lnTo>
                    <a:pt x="17233" y="33848"/>
                  </a:lnTo>
                  <a:lnTo>
                    <a:pt x="16748" y="33607"/>
                  </a:lnTo>
                  <a:lnTo>
                    <a:pt x="16270" y="33355"/>
                  </a:lnTo>
                  <a:lnTo>
                    <a:pt x="15791" y="33102"/>
                  </a:lnTo>
                  <a:lnTo>
                    <a:pt x="15313" y="32838"/>
                  </a:lnTo>
                  <a:lnTo>
                    <a:pt x="14841" y="32574"/>
                  </a:lnTo>
                  <a:lnTo>
                    <a:pt x="14369" y="32297"/>
                  </a:lnTo>
                  <a:lnTo>
                    <a:pt x="13890" y="32009"/>
                  </a:lnTo>
                  <a:lnTo>
                    <a:pt x="13424" y="31708"/>
                  </a:lnTo>
                  <a:lnTo>
                    <a:pt x="12952" y="31408"/>
                  </a:lnTo>
                  <a:lnTo>
                    <a:pt x="12480" y="31095"/>
                  </a:lnTo>
                  <a:lnTo>
                    <a:pt x="12014" y="30771"/>
                  </a:lnTo>
                  <a:lnTo>
                    <a:pt x="11549" y="30446"/>
                  </a:lnTo>
                  <a:lnTo>
                    <a:pt x="11083" y="30110"/>
                  </a:lnTo>
                  <a:lnTo>
                    <a:pt x="10623" y="29761"/>
                  </a:lnTo>
                  <a:lnTo>
                    <a:pt x="10164" y="29412"/>
                  </a:lnTo>
                  <a:lnTo>
                    <a:pt x="9705" y="29052"/>
                  </a:lnTo>
                  <a:lnTo>
                    <a:pt x="9245" y="28679"/>
                  </a:lnTo>
                  <a:lnTo>
                    <a:pt x="8786" y="28307"/>
                  </a:lnTo>
                  <a:lnTo>
                    <a:pt x="8333" y="27910"/>
                  </a:lnTo>
                  <a:lnTo>
                    <a:pt x="7880" y="27525"/>
                  </a:lnTo>
                  <a:lnTo>
                    <a:pt x="7427" y="27129"/>
                  </a:lnTo>
                  <a:lnTo>
                    <a:pt x="6974" y="26720"/>
                  </a:lnTo>
                  <a:lnTo>
                    <a:pt x="6527" y="26299"/>
                  </a:lnTo>
                  <a:lnTo>
                    <a:pt x="6081" y="25879"/>
                  </a:lnTo>
                  <a:lnTo>
                    <a:pt x="5634" y="25446"/>
                  </a:lnTo>
                  <a:lnTo>
                    <a:pt x="5194" y="25001"/>
                  </a:lnTo>
                  <a:lnTo>
                    <a:pt x="4747" y="24556"/>
                  </a:lnTo>
                  <a:lnTo>
                    <a:pt x="4307" y="24100"/>
                  </a:lnTo>
                  <a:lnTo>
                    <a:pt x="3867" y="23643"/>
                  </a:lnTo>
                  <a:lnTo>
                    <a:pt x="3433" y="23174"/>
                  </a:lnTo>
                  <a:lnTo>
                    <a:pt x="2999" y="22693"/>
                  </a:lnTo>
                  <a:lnTo>
                    <a:pt x="2565" y="22213"/>
                  </a:lnTo>
                  <a:lnTo>
                    <a:pt x="2131" y="21720"/>
                  </a:lnTo>
                  <a:lnTo>
                    <a:pt x="1704" y="21215"/>
                  </a:lnTo>
                  <a:lnTo>
                    <a:pt x="1270" y="20710"/>
                  </a:lnTo>
                  <a:lnTo>
                    <a:pt x="849" y="20205"/>
                  </a:lnTo>
                  <a:lnTo>
                    <a:pt x="421" y="19676"/>
                  </a:lnTo>
                  <a:lnTo>
                    <a:pt x="0" y="19148"/>
                  </a:lnTo>
                  <a:lnTo>
                    <a:pt x="0" y="19148"/>
                  </a:lnTo>
                  <a:lnTo>
                    <a:pt x="166" y="18102"/>
                  </a:lnTo>
                  <a:lnTo>
                    <a:pt x="326" y="17032"/>
                  </a:lnTo>
                  <a:lnTo>
                    <a:pt x="472" y="15950"/>
                  </a:lnTo>
                  <a:lnTo>
                    <a:pt x="606" y="14845"/>
                  </a:lnTo>
                  <a:lnTo>
                    <a:pt x="734" y="13727"/>
                  </a:lnTo>
                  <a:lnTo>
                    <a:pt x="849" y="12585"/>
                  </a:lnTo>
                  <a:lnTo>
                    <a:pt x="957" y="11431"/>
                  </a:lnTo>
                  <a:lnTo>
                    <a:pt x="1047" y="10253"/>
                  </a:lnTo>
                  <a:lnTo>
                    <a:pt x="1136" y="9051"/>
                  </a:lnTo>
                  <a:lnTo>
                    <a:pt x="1206" y="7837"/>
                  </a:lnTo>
                  <a:lnTo>
                    <a:pt x="1270" y="6599"/>
                  </a:lnTo>
                  <a:lnTo>
                    <a:pt x="1321" y="5337"/>
                  </a:lnTo>
                  <a:lnTo>
                    <a:pt x="1359" y="4051"/>
                  </a:lnTo>
                  <a:lnTo>
                    <a:pt x="1391" y="2753"/>
                  </a:lnTo>
                  <a:lnTo>
                    <a:pt x="1404" y="1431"/>
                  </a:lnTo>
                  <a:lnTo>
                    <a:pt x="1410" y="85"/>
                  </a:lnTo>
                  <a:lnTo>
                    <a:pt x="50494" y="0"/>
                  </a:lnTo>
                  <a:lnTo>
                    <a:pt x="50494" y="0"/>
                  </a:lnTo>
                  <a:lnTo>
                    <a:pt x="50500" y="1503"/>
                  </a:lnTo>
                  <a:lnTo>
                    <a:pt x="50519" y="2993"/>
                  </a:lnTo>
                  <a:lnTo>
                    <a:pt x="50558" y="4436"/>
                  </a:lnTo>
                  <a:lnTo>
                    <a:pt x="50609" y="5866"/>
                  </a:lnTo>
                  <a:lnTo>
                    <a:pt x="50672" y="7272"/>
                  </a:lnTo>
                  <a:lnTo>
                    <a:pt x="50749" y="8642"/>
                  </a:lnTo>
                  <a:lnTo>
                    <a:pt x="50845" y="10001"/>
                  </a:lnTo>
                  <a:lnTo>
                    <a:pt x="50947" y="11323"/>
                  </a:lnTo>
                  <a:lnTo>
                    <a:pt x="51004" y="11972"/>
                  </a:lnTo>
                  <a:lnTo>
                    <a:pt x="51068" y="12621"/>
                  </a:lnTo>
                  <a:lnTo>
                    <a:pt x="51132" y="13270"/>
                  </a:lnTo>
                  <a:lnTo>
                    <a:pt x="51202" y="13907"/>
                  </a:lnTo>
                  <a:lnTo>
                    <a:pt x="51272" y="14532"/>
                  </a:lnTo>
                  <a:lnTo>
                    <a:pt x="51342" y="15157"/>
                  </a:lnTo>
                  <a:lnTo>
                    <a:pt x="51419" y="15770"/>
                  </a:lnTo>
                  <a:lnTo>
                    <a:pt x="51502" y="16383"/>
                  </a:lnTo>
                  <a:lnTo>
                    <a:pt x="51585" y="16996"/>
                  </a:lnTo>
                  <a:lnTo>
                    <a:pt x="51674" y="17597"/>
                  </a:lnTo>
                  <a:lnTo>
                    <a:pt x="51763" y="18186"/>
                  </a:lnTo>
                  <a:lnTo>
                    <a:pt x="51859" y="18775"/>
                  </a:lnTo>
                  <a:lnTo>
                    <a:pt x="51955" y="19364"/>
                  </a:lnTo>
                  <a:lnTo>
                    <a:pt x="52051" y="19941"/>
                  </a:lnTo>
                  <a:lnTo>
                    <a:pt x="52153" y="20518"/>
                  </a:lnTo>
                  <a:lnTo>
                    <a:pt x="52261" y="21083"/>
                  </a:lnTo>
                  <a:lnTo>
                    <a:pt x="52370" y="21648"/>
                  </a:lnTo>
                  <a:lnTo>
                    <a:pt x="52484" y="22201"/>
                  </a:lnTo>
                  <a:lnTo>
                    <a:pt x="52599" y="22753"/>
                  </a:lnTo>
                  <a:lnTo>
                    <a:pt x="52714" y="23294"/>
                  </a:lnTo>
                  <a:lnTo>
                    <a:pt x="52957" y="24376"/>
                  </a:lnTo>
                  <a:lnTo>
                    <a:pt x="53218" y="25434"/>
                  </a:lnTo>
                  <a:lnTo>
                    <a:pt x="53486" y="26468"/>
                  </a:lnTo>
                  <a:lnTo>
                    <a:pt x="53760" y="27477"/>
                  </a:lnTo>
                  <a:lnTo>
                    <a:pt x="54054" y="28475"/>
                  </a:lnTo>
                  <a:lnTo>
                    <a:pt x="54354" y="29448"/>
                  </a:lnTo>
                  <a:lnTo>
                    <a:pt x="54666" y="30410"/>
                  </a:lnTo>
                  <a:lnTo>
                    <a:pt x="54992" y="31348"/>
                  </a:lnTo>
                  <a:lnTo>
                    <a:pt x="55324" y="32273"/>
                  </a:lnTo>
                  <a:lnTo>
                    <a:pt x="55668" y="33175"/>
                  </a:lnTo>
                  <a:lnTo>
                    <a:pt x="56025" y="34052"/>
                  </a:lnTo>
                  <a:lnTo>
                    <a:pt x="56389" y="34917"/>
                  </a:lnTo>
                  <a:lnTo>
                    <a:pt x="56766" y="35771"/>
                  </a:lnTo>
                  <a:lnTo>
                    <a:pt x="57155" y="36612"/>
                  </a:lnTo>
                  <a:lnTo>
                    <a:pt x="57155" y="36612"/>
                  </a:lnTo>
                  <a:lnTo>
                    <a:pt x="57410" y="37153"/>
                  </a:lnTo>
                  <a:lnTo>
                    <a:pt x="57678" y="37682"/>
                  </a:lnTo>
                  <a:lnTo>
                    <a:pt x="57946" y="38211"/>
                  </a:lnTo>
                  <a:lnTo>
                    <a:pt x="58214" y="38740"/>
                  </a:lnTo>
                  <a:lnTo>
                    <a:pt x="58495" y="39256"/>
                  </a:lnTo>
                  <a:lnTo>
                    <a:pt x="58775" y="39761"/>
                  </a:lnTo>
                  <a:lnTo>
                    <a:pt x="59056" y="40266"/>
                  </a:lnTo>
                  <a:lnTo>
                    <a:pt x="59343" y="40759"/>
                  </a:lnTo>
                  <a:lnTo>
                    <a:pt x="59637" y="41252"/>
                  </a:lnTo>
                  <a:lnTo>
                    <a:pt x="59930" y="41732"/>
                  </a:lnTo>
                  <a:lnTo>
                    <a:pt x="60230" y="42213"/>
                  </a:lnTo>
                  <a:lnTo>
                    <a:pt x="60536" y="42682"/>
                  </a:lnTo>
                  <a:lnTo>
                    <a:pt x="60843" y="43139"/>
                  </a:lnTo>
                  <a:lnTo>
                    <a:pt x="61155" y="43608"/>
                  </a:lnTo>
                  <a:lnTo>
                    <a:pt x="61468" y="44052"/>
                  </a:lnTo>
                  <a:lnTo>
                    <a:pt x="61787" y="44509"/>
                  </a:lnTo>
                  <a:lnTo>
                    <a:pt x="62112" y="44942"/>
                  </a:lnTo>
                  <a:lnTo>
                    <a:pt x="62438" y="45386"/>
                  </a:lnTo>
                  <a:lnTo>
                    <a:pt x="62763" y="45819"/>
                  </a:lnTo>
                  <a:lnTo>
                    <a:pt x="63095" y="46240"/>
                  </a:lnTo>
                  <a:lnTo>
                    <a:pt x="63433" y="46661"/>
                  </a:lnTo>
                  <a:lnTo>
                    <a:pt x="63771" y="47081"/>
                  </a:lnTo>
                  <a:lnTo>
                    <a:pt x="64116" y="47490"/>
                  </a:lnTo>
                  <a:lnTo>
                    <a:pt x="64460" y="47899"/>
                  </a:lnTo>
                  <a:lnTo>
                    <a:pt x="65162" y="48692"/>
                  </a:lnTo>
                  <a:lnTo>
                    <a:pt x="65877" y="49473"/>
                  </a:lnTo>
                  <a:lnTo>
                    <a:pt x="66604" y="50242"/>
                  </a:lnTo>
                  <a:lnTo>
                    <a:pt x="67338" y="50988"/>
                  </a:lnTo>
                  <a:lnTo>
                    <a:pt x="68091" y="51721"/>
                  </a:lnTo>
                  <a:lnTo>
                    <a:pt x="68850" y="52430"/>
                  </a:lnTo>
                  <a:lnTo>
                    <a:pt x="69622" y="53127"/>
                  </a:lnTo>
                  <a:lnTo>
                    <a:pt x="70400" y="53824"/>
                  </a:lnTo>
                  <a:lnTo>
                    <a:pt x="71191" y="54497"/>
                  </a:lnTo>
                  <a:lnTo>
                    <a:pt x="71995" y="55158"/>
                  </a:lnTo>
                  <a:lnTo>
                    <a:pt x="72806" y="55807"/>
                  </a:lnTo>
                  <a:lnTo>
                    <a:pt x="73622" y="56457"/>
                  </a:lnTo>
                  <a:lnTo>
                    <a:pt x="74452" y="57082"/>
                  </a:lnTo>
                  <a:lnTo>
                    <a:pt x="75287" y="57707"/>
                  </a:lnTo>
                  <a:lnTo>
                    <a:pt x="76136" y="58320"/>
                  </a:lnTo>
                  <a:lnTo>
                    <a:pt x="76985" y="58933"/>
                  </a:lnTo>
                  <a:lnTo>
                    <a:pt x="77846" y="59534"/>
                  </a:lnTo>
                  <a:lnTo>
                    <a:pt x="78714" y="60135"/>
                  </a:lnTo>
                  <a:lnTo>
                    <a:pt x="79588" y="60723"/>
                  </a:lnTo>
                  <a:lnTo>
                    <a:pt x="80462" y="61312"/>
                  </a:lnTo>
                  <a:lnTo>
                    <a:pt x="80475" y="613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4"/>
            <p:cNvSpPr/>
            <p:nvPr/>
          </p:nvSpPr>
          <p:spPr>
            <a:xfrm>
              <a:off x="-13000" y="-3323900"/>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4"/>
            <p:cNvSpPr/>
            <p:nvPr/>
          </p:nvSpPr>
          <p:spPr>
            <a:xfrm>
              <a:off x="-2738500" y="-3942000"/>
              <a:ext cx="2725525" cy="2024725"/>
            </a:xfrm>
            <a:custGeom>
              <a:avLst/>
              <a:gdLst/>
              <a:ahLst/>
              <a:cxnLst/>
              <a:rect l="l" t="t" r="r" b="b"/>
              <a:pathLst>
                <a:path w="109021" h="80989" extrusionOk="0">
                  <a:moveTo>
                    <a:pt x="85701" y="0"/>
                  </a:moveTo>
                  <a:lnTo>
                    <a:pt x="85675" y="36"/>
                  </a:lnTo>
                  <a:lnTo>
                    <a:pt x="85548" y="397"/>
                  </a:lnTo>
                  <a:lnTo>
                    <a:pt x="85382" y="829"/>
                  </a:lnTo>
                  <a:lnTo>
                    <a:pt x="85152" y="1418"/>
                  </a:lnTo>
                  <a:lnTo>
                    <a:pt x="84859" y="2152"/>
                  </a:lnTo>
                  <a:lnTo>
                    <a:pt x="84488" y="3005"/>
                  </a:lnTo>
                  <a:lnTo>
                    <a:pt x="84284" y="3474"/>
                  </a:lnTo>
                  <a:lnTo>
                    <a:pt x="84061" y="3967"/>
                  </a:lnTo>
                  <a:lnTo>
                    <a:pt x="83819" y="4495"/>
                  </a:lnTo>
                  <a:lnTo>
                    <a:pt x="83557" y="5036"/>
                  </a:lnTo>
                  <a:lnTo>
                    <a:pt x="83283" y="5613"/>
                  </a:lnTo>
                  <a:lnTo>
                    <a:pt x="82989" y="6202"/>
                  </a:lnTo>
                  <a:lnTo>
                    <a:pt x="82676" y="6803"/>
                  </a:lnTo>
                  <a:lnTo>
                    <a:pt x="82351" y="7440"/>
                  </a:lnTo>
                  <a:lnTo>
                    <a:pt x="82007" y="8077"/>
                  </a:lnTo>
                  <a:lnTo>
                    <a:pt x="81643" y="8738"/>
                  </a:lnTo>
                  <a:lnTo>
                    <a:pt x="81260" y="9399"/>
                  </a:lnTo>
                  <a:lnTo>
                    <a:pt x="80864" y="10085"/>
                  </a:lnTo>
                  <a:lnTo>
                    <a:pt x="80450" y="10770"/>
                  </a:lnTo>
                  <a:lnTo>
                    <a:pt x="80016" y="11467"/>
                  </a:lnTo>
                  <a:lnTo>
                    <a:pt x="79563" y="12176"/>
                  </a:lnTo>
                  <a:lnTo>
                    <a:pt x="79097" y="12885"/>
                  </a:lnTo>
                  <a:lnTo>
                    <a:pt x="78606" y="13594"/>
                  </a:lnTo>
                  <a:lnTo>
                    <a:pt x="78102" y="14303"/>
                  </a:lnTo>
                  <a:lnTo>
                    <a:pt x="77579" y="15013"/>
                  </a:lnTo>
                  <a:lnTo>
                    <a:pt x="77036" y="15734"/>
                  </a:lnTo>
                  <a:lnTo>
                    <a:pt x="76551" y="16347"/>
                  </a:lnTo>
                  <a:lnTo>
                    <a:pt x="76054" y="16960"/>
                  </a:lnTo>
                  <a:lnTo>
                    <a:pt x="75543" y="17561"/>
                  </a:lnTo>
                  <a:lnTo>
                    <a:pt x="75014" y="18162"/>
                  </a:lnTo>
                  <a:lnTo>
                    <a:pt x="74478" y="18751"/>
                  </a:lnTo>
                  <a:lnTo>
                    <a:pt x="73923" y="19340"/>
                  </a:lnTo>
                  <a:lnTo>
                    <a:pt x="73355" y="19917"/>
                  </a:lnTo>
                  <a:lnTo>
                    <a:pt x="72768" y="20482"/>
                  </a:lnTo>
                  <a:lnTo>
                    <a:pt x="72175" y="21046"/>
                  </a:lnTo>
                  <a:lnTo>
                    <a:pt x="71562" y="21587"/>
                  </a:lnTo>
                  <a:lnTo>
                    <a:pt x="70937" y="22116"/>
                  </a:lnTo>
                  <a:lnTo>
                    <a:pt x="70299" y="22633"/>
                  </a:lnTo>
                  <a:lnTo>
                    <a:pt x="69648" y="23138"/>
                  </a:lnTo>
                  <a:lnTo>
                    <a:pt x="68984" y="23631"/>
                  </a:lnTo>
                  <a:lnTo>
                    <a:pt x="68302" y="24099"/>
                  </a:lnTo>
                  <a:lnTo>
                    <a:pt x="67606" y="24544"/>
                  </a:lnTo>
                  <a:lnTo>
                    <a:pt x="66898" y="24977"/>
                  </a:lnTo>
                  <a:lnTo>
                    <a:pt x="66171" y="25398"/>
                  </a:lnTo>
                  <a:lnTo>
                    <a:pt x="65431" y="25782"/>
                  </a:lnTo>
                  <a:lnTo>
                    <a:pt x="65061" y="25975"/>
                  </a:lnTo>
                  <a:lnTo>
                    <a:pt x="64678" y="26155"/>
                  </a:lnTo>
                  <a:lnTo>
                    <a:pt x="64295" y="26323"/>
                  </a:lnTo>
                  <a:lnTo>
                    <a:pt x="63912" y="26503"/>
                  </a:lnTo>
                  <a:lnTo>
                    <a:pt x="63523" y="26660"/>
                  </a:lnTo>
                  <a:lnTo>
                    <a:pt x="63127" y="26816"/>
                  </a:lnTo>
                  <a:lnTo>
                    <a:pt x="62732" y="26972"/>
                  </a:lnTo>
                  <a:lnTo>
                    <a:pt x="62336" y="27116"/>
                  </a:lnTo>
                  <a:lnTo>
                    <a:pt x="61928" y="27249"/>
                  </a:lnTo>
                  <a:lnTo>
                    <a:pt x="61519" y="27381"/>
                  </a:lnTo>
                  <a:lnTo>
                    <a:pt x="61111" y="27501"/>
                  </a:lnTo>
                  <a:lnTo>
                    <a:pt x="60696" y="27621"/>
                  </a:lnTo>
                  <a:lnTo>
                    <a:pt x="60275" y="27729"/>
                  </a:lnTo>
                  <a:lnTo>
                    <a:pt x="59854" y="27838"/>
                  </a:lnTo>
                  <a:lnTo>
                    <a:pt x="59427" y="27934"/>
                  </a:lnTo>
                  <a:lnTo>
                    <a:pt x="58999" y="28018"/>
                  </a:lnTo>
                  <a:lnTo>
                    <a:pt x="58565" y="28090"/>
                  </a:lnTo>
                  <a:lnTo>
                    <a:pt x="58132" y="28162"/>
                  </a:lnTo>
                  <a:lnTo>
                    <a:pt x="57691" y="28234"/>
                  </a:lnTo>
                  <a:lnTo>
                    <a:pt x="57245" y="28282"/>
                  </a:lnTo>
                  <a:lnTo>
                    <a:pt x="56798" y="28330"/>
                  </a:lnTo>
                  <a:lnTo>
                    <a:pt x="56345" y="28378"/>
                  </a:lnTo>
                  <a:lnTo>
                    <a:pt x="55892" y="28402"/>
                  </a:lnTo>
                  <a:lnTo>
                    <a:pt x="55433" y="28427"/>
                  </a:lnTo>
                  <a:lnTo>
                    <a:pt x="54967" y="28439"/>
                  </a:lnTo>
                  <a:lnTo>
                    <a:pt x="53997" y="28439"/>
                  </a:lnTo>
                  <a:lnTo>
                    <a:pt x="53499" y="28427"/>
                  </a:lnTo>
                  <a:lnTo>
                    <a:pt x="53008" y="28402"/>
                  </a:lnTo>
                  <a:lnTo>
                    <a:pt x="52517" y="28366"/>
                  </a:lnTo>
                  <a:lnTo>
                    <a:pt x="52032" y="28318"/>
                  </a:lnTo>
                  <a:lnTo>
                    <a:pt x="51553" y="28258"/>
                  </a:lnTo>
                  <a:lnTo>
                    <a:pt x="51081" y="28198"/>
                  </a:lnTo>
                  <a:lnTo>
                    <a:pt x="50609" y="28126"/>
                  </a:lnTo>
                  <a:lnTo>
                    <a:pt x="50137" y="28042"/>
                  </a:lnTo>
                  <a:lnTo>
                    <a:pt x="49678" y="27946"/>
                  </a:lnTo>
                  <a:lnTo>
                    <a:pt x="49218" y="27850"/>
                  </a:lnTo>
                  <a:lnTo>
                    <a:pt x="48765" y="27741"/>
                  </a:lnTo>
                  <a:lnTo>
                    <a:pt x="48312" y="27621"/>
                  </a:lnTo>
                  <a:lnTo>
                    <a:pt x="47866" y="27501"/>
                  </a:lnTo>
                  <a:lnTo>
                    <a:pt x="47425" y="27369"/>
                  </a:lnTo>
                  <a:lnTo>
                    <a:pt x="46985" y="27225"/>
                  </a:lnTo>
                  <a:lnTo>
                    <a:pt x="46551" y="27068"/>
                  </a:lnTo>
                  <a:lnTo>
                    <a:pt x="46124" y="26912"/>
                  </a:lnTo>
                  <a:lnTo>
                    <a:pt x="45703" y="26756"/>
                  </a:lnTo>
                  <a:lnTo>
                    <a:pt x="45282" y="26575"/>
                  </a:lnTo>
                  <a:lnTo>
                    <a:pt x="44861" y="26395"/>
                  </a:lnTo>
                  <a:lnTo>
                    <a:pt x="44452" y="26215"/>
                  </a:lnTo>
                  <a:lnTo>
                    <a:pt x="44044" y="26023"/>
                  </a:lnTo>
                  <a:lnTo>
                    <a:pt x="43642" y="25818"/>
                  </a:lnTo>
                  <a:lnTo>
                    <a:pt x="43240" y="25614"/>
                  </a:lnTo>
                  <a:lnTo>
                    <a:pt x="42844" y="25398"/>
                  </a:lnTo>
                  <a:lnTo>
                    <a:pt x="42455" y="25181"/>
                  </a:lnTo>
                  <a:lnTo>
                    <a:pt x="42066" y="24965"/>
                  </a:lnTo>
                  <a:lnTo>
                    <a:pt x="41683" y="24724"/>
                  </a:lnTo>
                  <a:lnTo>
                    <a:pt x="41300" y="24496"/>
                  </a:lnTo>
                  <a:lnTo>
                    <a:pt x="40930" y="24256"/>
                  </a:lnTo>
                  <a:lnTo>
                    <a:pt x="40560" y="24003"/>
                  </a:lnTo>
                  <a:lnTo>
                    <a:pt x="40190" y="23751"/>
                  </a:lnTo>
                  <a:lnTo>
                    <a:pt x="39827" y="23498"/>
                  </a:lnTo>
                  <a:lnTo>
                    <a:pt x="39469" y="23234"/>
                  </a:lnTo>
                  <a:lnTo>
                    <a:pt x="39118" y="22970"/>
                  </a:lnTo>
                  <a:lnTo>
                    <a:pt x="38423" y="22417"/>
                  </a:lnTo>
                  <a:lnTo>
                    <a:pt x="37740" y="21852"/>
                  </a:lnTo>
                  <a:lnTo>
                    <a:pt x="37077" y="21275"/>
                  </a:lnTo>
                  <a:lnTo>
                    <a:pt x="36432" y="20674"/>
                  </a:lnTo>
                  <a:lnTo>
                    <a:pt x="35801" y="20073"/>
                  </a:lnTo>
                  <a:lnTo>
                    <a:pt x="35188" y="19448"/>
                  </a:lnTo>
                  <a:lnTo>
                    <a:pt x="34588" y="18823"/>
                  </a:lnTo>
                  <a:lnTo>
                    <a:pt x="34008" y="18186"/>
                  </a:lnTo>
                  <a:lnTo>
                    <a:pt x="33440" y="17537"/>
                  </a:lnTo>
                  <a:lnTo>
                    <a:pt x="32891" y="16888"/>
                  </a:lnTo>
                  <a:lnTo>
                    <a:pt x="32355" y="16227"/>
                  </a:lnTo>
                  <a:lnTo>
                    <a:pt x="31838" y="15566"/>
                  </a:lnTo>
                  <a:lnTo>
                    <a:pt x="31334" y="14904"/>
                  </a:lnTo>
                  <a:lnTo>
                    <a:pt x="30849" y="14231"/>
                  </a:lnTo>
                  <a:lnTo>
                    <a:pt x="30377" y="13570"/>
                  </a:lnTo>
                  <a:lnTo>
                    <a:pt x="29924" y="12909"/>
                  </a:lnTo>
                  <a:lnTo>
                    <a:pt x="29484" y="12248"/>
                  </a:lnTo>
                  <a:lnTo>
                    <a:pt x="29057" y="11587"/>
                  </a:lnTo>
                  <a:lnTo>
                    <a:pt x="28648" y="10938"/>
                  </a:lnTo>
                  <a:lnTo>
                    <a:pt x="28259" y="10289"/>
                  </a:lnTo>
                  <a:lnTo>
                    <a:pt x="27883" y="9652"/>
                  </a:lnTo>
                  <a:lnTo>
                    <a:pt x="27519" y="9015"/>
                  </a:lnTo>
                  <a:lnTo>
                    <a:pt x="27174" y="8402"/>
                  </a:lnTo>
                  <a:lnTo>
                    <a:pt x="26843" y="7789"/>
                  </a:lnTo>
                  <a:lnTo>
                    <a:pt x="26524" y="7200"/>
                  </a:lnTo>
                  <a:lnTo>
                    <a:pt x="26224" y="6623"/>
                  </a:lnTo>
                  <a:lnTo>
                    <a:pt x="25937" y="6058"/>
                  </a:lnTo>
                  <a:lnTo>
                    <a:pt x="25669" y="5505"/>
                  </a:lnTo>
                  <a:lnTo>
                    <a:pt x="25413" y="4976"/>
                  </a:lnTo>
                  <a:lnTo>
                    <a:pt x="25171" y="4471"/>
                  </a:lnTo>
                  <a:lnTo>
                    <a:pt x="24737" y="3510"/>
                  </a:lnTo>
                  <a:lnTo>
                    <a:pt x="24361" y="2656"/>
                  </a:lnTo>
                  <a:lnTo>
                    <a:pt x="24042" y="1899"/>
                  </a:lnTo>
                  <a:lnTo>
                    <a:pt x="23780" y="1250"/>
                  </a:lnTo>
                  <a:lnTo>
                    <a:pt x="23582" y="733"/>
                  </a:lnTo>
                  <a:lnTo>
                    <a:pt x="23436" y="349"/>
                  </a:lnTo>
                  <a:lnTo>
                    <a:pt x="23321" y="36"/>
                  </a:lnTo>
                  <a:lnTo>
                    <a:pt x="23066" y="577"/>
                  </a:lnTo>
                  <a:lnTo>
                    <a:pt x="22798" y="1106"/>
                  </a:lnTo>
                  <a:lnTo>
                    <a:pt x="22530" y="1635"/>
                  </a:lnTo>
                  <a:lnTo>
                    <a:pt x="22262" y="2164"/>
                  </a:lnTo>
                  <a:lnTo>
                    <a:pt x="21981" y="2680"/>
                  </a:lnTo>
                  <a:lnTo>
                    <a:pt x="21700" y="3185"/>
                  </a:lnTo>
                  <a:lnTo>
                    <a:pt x="21419" y="3690"/>
                  </a:lnTo>
                  <a:lnTo>
                    <a:pt x="21132" y="4183"/>
                  </a:lnTo>
                  <a:lnTo>
                    <a:pt x="20839" y="4676"/>
                  </a:lnTo>
                  <a:lnTo>
                    <a:pt x="20539" y="5157"/>
                  </a:lnTo>
                  <a:lnTo>
                    <a:pt x="20239" y="5637"/>
                  </a:lnTo>
                  <a:lnTo>
                    <a:pt x="19939" y="6106"/>
                  </a:lnTo>
                  <a:lnTo>
                    <a:pt x="19627" y="6575"/>
                  </a:lnTo>
                  <a:lnTo>
                    <a:pt x="19320" y="7032"/>
                  </a:lnTo>
                  <a:lnTo>
                    <a:pt x="19001" y="7488"/>
                  </a:lnTo>
                  <a:lnTo>
                    <a:pt x="18682" y="7933"/>
                  </a:lnTo>
                  <a:lnTo>
                    <a:pt x="18363" y="8378"/>
                  </a:lnTo>
                  <a:lnTo>
                    <a:pt x="18038" y="8810"/>
                  </a:lnTo>
                  <a:lnTo>
                    <a:pt x="17706" y="9243"/>
                  </a:lnTo>
                  <a:lnTo>
                    <a:pt x="17374" y="9676"/>
                  </a:lnTo>
                  <a:lnTo>
                    <a:pt x="17036" y="10097"/>
                  </a:lnTo>
                  <a:lnTo>
                    <a:pt x="16698" y="10517"/>
                  </a:lnTo>
                  <a:lnTo>
                    <a:pt x="16360" y="10926"/>
                  </a:lnTo>
                  <a:lnTo>
                    <a:pt x="16009" y="11335"/>
                  </a:lnTo>
                  <a:lnTo>
                    <a:pt x="15307" y="12128"/>
                  </a:lnTo>
                  <a:lnTo>
                    <a:pt x="14599" y="12909"/>
                  </a:lnTo>
                  <a:lnTo>
                    <a:pt x="13872" y="13678"/>
                  </a:lnTo>
                  <a:lnTo>
                    <a:pt x="13131" y="14424"/>
                  </a:lnTo>
                  <a:lnTo>
                    <a:pt x="12385" y="15157"/>
                  </a:lnTo>
                  <a:lnTo>
                    <a:pt x="11619" y="15866"/>
                  </a:lnTo>
                  <a:lnTo>
                    <a:pt x="10854" y="16575"/>
                  </a:lnTo>
                  <a:lnTo>
                    <a:pt x="10069" y="17260"/>
                  </a:lnTo>
                  <a:lnTo>
                    <a:pt x="9278" y="17933"/>
                  </a:lnTo>
                  <a:lnTo>
                    <a:pt x="8474" y="18606"/>
                  </a:lnTo>
                  <a:lnTo>
                    <a:pt x="7664" y="19256"/>
                  </a:lnTo>
                  <a:lnTo>
                    <a:pt x="6847" y="19893"/>
                  </a:lnTo>
                  <a:lnTo>
                    <a:pt x="6017" y="20530"/>
                  </a:lnTo>
                  <a:lnTo>
                    <a:pt x="5182" y="21155"/>
                  </a:lnTo>
                  <a:lnTo>
                    <a:pt x="4333" y="21768"/>
                  </a:lnTo>
                  <a:lnTo>
                    <a:pt x="3478" y="22381"/>
                  </a:lnTo>
                  <a:lnTo>
                    <a:pt x="2623" y="22982"/>
                  </a:lnTo>
                  <a:lnTo>
                    <a:pt x="1755" y="23583"/>
                  </a:lnTo>
                  <a:lnTo>
                    <a:pt x="881" y="24172"/>
                  </a:lnTo>
                  <a:lnTo>
                    <a:pt x="1" y="24761"/>
                  </a:lnTo>
                  <a:lnTo>
                    <a:pt x="652" y="25866"/>
                  </a:lnTo>
                  <a:lnTo>
                    <a:pt x="1315" y="26960"/>
                  </a:lnTo>
                  <a:lnTo>
                    <a:pt x="1985" y="28054"/>
                  </a:lnTo>
                  <a:lnTo>
                    <a:pt x="2661" y="29148"/>
                  </a:lnTo>
                  <a:lnTo>
                    <a:pt x="3350" y="30241"/>
                  </a:lnTo>
                  <a:lnTo>
                    <a:pt x="4040" y="31323"/>
                  </a:lnTo>
                  <a:lnTo>
                    <a:pt x="4741" y="32405"/>
                  </a:lnTo>
                  <a:lnTo>
                    <a:pt x="5450" y="33475"/>
                  </a:lnTo>
                  <a:lnTo>
                    <a:pt x="6164" y="34544"/>
                  </a:lnTo>
                  <a:lnTo>
                    <a:pt x="6885" y="35614"/>
                  </a:lnTo>
                  <a:lnTo>
                    <a:pt x="7613" y="36672"/>
                  </a:lnTo>
                  <a:lnTo>
                    <a:pt x="8353" y="37730"/>
                  </a:lnTo>
                  <a:lnTo>
                    <a:pt x="9093" y="38787"/>
                  </a:lnTo>
                  <a:lnTo>
                    <a:pt x="9846" y="39833"/>
                  </a:lnTo>
                  <a:lnTo>
                    <a:pt x="10605" y="40867"/>
                  </a:lnTo>
                  <a:lnTo>
                    <a:pt x="11370" y="41900"/>
                  </a:lnTo>
                  <a:lnTo>
                    <a:pt x="12136" y="42934"/>
                  </a:lnTo>
                  <a:lnTo>
                    <a:pt x="12915" y="43956"/>
                  </a:lnTo>
                  <a:lnTo>
                    <a:pt x="13699" y="44978"/>
                  </a:lnTo>
                  <a:lnTo>
                    <a:pt x="14490" y="45975"/>
                  </a:lnTo>
                  <a:lnTo>
                    <a:pt x="15288" y="46985"/>
                  </a:lnTo>
                  <a:lnTo>
                    <a:pt x="16092" y="47982"/>
                  </a:lnTo>
                  <a:lnTo>
                    <a:pt x="16902" y="48968"/>
                  </a:lnTo>
                  <a:lnTo>
                    <a:pt x="17719" y="49954"/>
                  </a:lnTo>
                  <a:lnTo>
                    <a:pt x="18542" y="50915"/>
                  </a:lnTo>
                  <a:lnTo>
                    <a:pt x="19365" y="51889"/>
                  </a:lnTo>
                  <a:lnTo>
                    <a:pt x="20201" y="52850"/>
                  </a:lnTo>
                  <a:lnTo>
                    <a:pt x="21043" y="53800"/>
                  </a:lnTo>
                  <a:lnTo>
                    <a:pt x="21885" y="54737"/>
                  </a:lnTo>
                  <a:lnTo>
                    <a:pt x="22740" y="55663"/>
                  </a:lnTo>
                  <a:lnTo>
                    <a:pt x="23595" y="56588"/>
                  </a:lnTo>
                  <a:lnTo>
                    <a:pt x="24456" y="57502"/>
                  </a:lnTo>
                  <a:lnTo>
                    <a:pt x="25324" y="58415"/>
                  </a:lnTo>
                  <a:lnTo>
                    <a:pt x="26198" y="59305"/>
                  </a:lnTo>
                  <a:lnTo>
                    <a:pt x="27079" y="60194"/>
                  </a:lnTo>
                  <a:lnTo>
                    <a:pt x="27959" y="61072"/>
                  </a:lnTo>
                  <a:lnTo>
                    <a:pt x="28852" y="61949"/>
                  </a:lnTo>
                  <a:lnTo>
                    <a:pt x="29746" y="62803"/>
                  </a:lnTo>
                  <a:lnTo>
                    <a:pt x="30645" y="63656"/>
                  </a:lnTo>
                  <a:lnTo>
                    <a:pt x="31545" y="64485"/>
                  </a:lnTo>
                  <a:lnTo>
                    <a:pt x="32457" y="65315"/>
                  </a:lnTo>
                  <a:lnTo>
                    <a:pt x="33370" y="66132"/>
                  </a:lnTo>
                  <a:lnTo>
                    <a:pt x="34288" y="66937"/>
                  </a:lnTo>
                  <a:lnTo>
                    <a:pt x="35207" y="67731"/>
                  </a:lnTo>
                  <a:lnTo>
                    <a:pt x="36139" y="68512"/>
                  </a:lnTo>
                  <a:lnTo>
                    <a:pt x="37070" y="69281"/>
                  </a:lnTo>
                  <a:lnTo>
                    <a:pt x="38002" y="70050"/>
                  </a:lnTo>
                  <a:lnTo>
                    <a:pt x="38946" y="70796"/>
                  </a:lnTo>
                  <a:lnTo>
                    <a:pt x="39890" y="71529"/>
                  </a:lnTo>
                  <a:lnTo>
                    <a:pt x="40835" y="72250"/>
                  </a:lnTo>
                  <a:lnTo>
                    <a:pt x="41792" y="72971"/>
                  </a:lnTo>
                  <a:lnTo>
                    <a:pt x="42742" y="73668"/>
                  </a:lnTo>
                  <a:lnTo>
                    <a:pt x="43706" y="74353"/>
                  </a:lnTo>
                  <a:lnTo>
                    <a:pt x="44669" y="75027"/>
                  </a:lnTo>
                  <a:lnTo>
                    <a:pt x="45639" y="75688"/>
                  </a:lnTo>
                  <a:lnTo>
                    <a:pt x="46609" y="76325"/>
                  </a:lnTo>
                  <a:lnTo>
                    <a:pt x="47585" y="76962"/>
                  </a:lnTo>
                  <a:lnTo>
                    <a:pt x="48561" y="77575"/>
                  </a:lnTo>
                  <a:lnTo>
                    <a:pt x="49544" y="78188"/>
                  </a:lnTo>
                  <a:lnTo>
                    <a:pt x="50526" y="78777"/>
                  </a:lnTo>
                  <a:lnTo>
                    <a:pt x="51515" y="79354"/>
                  </a:lnTo>
                  <a:lnTo>
                    <a:pt x="52511" y="79919"/>
                  </a:lnTo>
                  <a:lnTo>
                    <a:pt x="53506" y="80459"/>
                  </a:lnTo>
                  <a:lnTo>
                    <a:pt x="54501" y="80988"/>
                  </a:lnTo>
                  <a:lnTo>
                    <a:pt x="55318" y="80556"/>
                  </a:lnTo>
                  <a:lnTo>
                    <a:pt x="56128" y="80111"/>
                  </a:lnTo>
                  <a:lnTo>
                    <a:pt x="56945" y="79654"/>
                  </a:lnTo>
                  <a:lnTo>
                    <a:pt x="57755" y="79197"/>
                  </a:lnTo>
                  <a:lnTo>
                    <a:pt x="58559" y="78717"/>
                  </a:lnTo>
                  <a:lnTo>
                    <a:pt x="59363" y="78236"/>
                  </a:lnTo>
                  <a:lnTo>
                    <a:pt x="60167" y="77743"/>
                  </a:lnTo>
                  <a:lnTo>
                    <a:pt x="60971" y="77238"/>
                  </a:lnTo>
                  <a:lnTo>
                    <a:pt x="61768" y="76733"/>
                  </a:lnTo>
                  <a:lnTo>
                    <a:pt x="62566" y="76204"/>
                  </a:lnTo>
                  <a:lnTo>
                    <a:pt x="63363" y="75676"/>
                  </a:lnTo>
                  <a:lnTo>
                    <a:pt x="64155" y="75147"/>
                  </a:lnTo>
                  <a:lnTo>
                    <a:pt x="64939" y="74594"/>
                  </a:lnTo>
                  <a:lnTo>
                    <a:pt x="65730" y="74041"/>
                  </a:lnTo>
                  <a:lnTo>
                    <a:pt x="66515" y="73476"/>
                  </a:lnTo>
                  <a:lnTo>
                    <a:pt x="67294" y="72899"/>
                  </a:lnTo>
                  <a:lnTo>
                    <a:pt x="68072" y="72322"/>
                  </a:lnTo>
                  <a:lnTo>
                    <a:pt x="68850" y="71721"/>
                  </a:lnTo>
                  <a:lnTo>
                    <a:pt x="69622" y="71132"/>
                  </a:lnTo>
                  <a:lnTo>
                    <a:pt x="70394" y="70519"/>
                  </a:lnTo>
                  <a:lnTo>
                    <a:pt x="71160" y="69906"/>
                  </a:lnTo>
                  <a:lnTo>
                    <a:pt x="71926" y="69281"/>
                  </a:lnTo>
                  <a:lnTo>
                    <a:pt x="72691" y="68656"/>
                  </a:lnTo>
                  <a:lnTo>
                    <a:pt x="73451" y="68019"/>
                  </a:lnTo>
                  <a:lnTo>
                    <a:pt x="74203" y="67370"/>
                  </a:lnTo>
                  <a:lnTo>
                    <a:pt x="74956" y="66721"/>
                  </a:lnTo>
                  <a:lnTo>
                    <a:pt x="75709" y="66060"/>
                  </a:lnTo>
                  <a:lnTo>
                    <a:pt x="76456" y="65387"/>
                  </a:lnTo>
                  <a:lnTo>
                    <a:pt x="77202" y="64714"/>
                  </a:lnTo>
                  <a:lnTo>
                    <a:pt x="77942" y="64029"/>
                  </a:lnTo>
                  <a:lnTo>
                    <a:pt x="78676" y="63343"/>
                  </a:lnTo>
                  <a:lnTo>
                    <a:pt x="79410" y="62646"/>
                  </a:lnTo>
                  <a:lnTo>
                    <a:pt x="80144" y="61937"/>
                  </a:lnTo>
                  <a:lnTo>
                    <a:pt x="80871" y="61228"/>
                  </a:lnTo>
                  <a:lnTo>
                    <a:pt x="81592" y="60519"/>
                  </a:lnTo>
                  <a:lnTo>
                    <a:pt x="82313" y="59798"/>
                  </a:lnTo>
                  <a:lnTo>
                    <a:pt x="83034" y="59065"/>
                  </a:lnTo>
                  <a:lnTo>
                    <a:pt x="83748" y="58331"/>
                  </a:lnTo>
                  <a:lnTo>
                    <a:pt x="84457" y="57586"/>
                  </a:lnTo>
                  <a:lnTo>
                    <a:pt x="85165" y="56841"/>
                  </a:lnTo>
                  <a:lnTo>
                    <a:pt x="85867" y="56084"/>
                  </a:lnTo>
                  <a:lnTo>
                    <a:pt x="86562" y="55326"/>
                  </a:lnTo>
                  <a:lnTo>
                    <a:pt x="87258" y="54569"/>
                  </a:lnTo>
                  <a:lnTo>
                    <a:pt x="87947" y="53788"/>
                  </a:lnTo>
                  <a:lnTo>
                    <a:pt x="88636" y="53019"/>
                  </a:lnTo>
                  <a:lnTo>
                    <a:pt x="89318" y="52237"/>
                  </a:lnTo>
                  <a:lnTo>
                    <a:pt x="90001" y="51444"/>
                  </a:lnTo>
                  <a:lnTo>
                    <a:pt x="90677" y="50663"/>
                  </a:lnTo>
                  <a:lnTo>
                    <a:pt x="91347" y="49857"/>
                  </a:lnTo>
                  <a:lnTo>
                    <a:pt x="92017" y="49052"/>
                  </a:lnTo>
                  <a:lnTo>
                    <a:pt x="92681" y="48247"/>
                  </a:lnTo>
                  <a:lnTo>
                    <a:pt x="93338" y="47442"/>
                  </a:lnTo>
                  <a:lnTo>
                    <a:pt x="93995" y="46624"/>
                  </a:lnTo>
                  <a:lnTo>
                    <a:pt x="94646" y="45795"/>
                  </a:lnTo>
                  <a:lnTo>
                    <a:pt x="95290" y="44978"/>
                  </a:lnTo>
                  <a:lnTo>
                    <a:pt x="95935" y="44148"/>
                  </a:lnTo>
                  <a:lnTo>
                    <a:pt x="96573" y="43307"/>
                  </a:lnTo>
                  <a:lnTo>
                    <a:pt x="97204" y="42465"/>
                  </a:lnTo>
                  <a:lnTo>
                    <a:pt x="97836" y="41624"/>
                  </a:lnTo>
                  <a:lnTo>
                    <a:pt x="98455" y="40783"/>
                  </a:lnTo>
                  <a:lnTo>
                    <a:pt x="99080" y="39929"/>
                  </a:lnTo>
                  <a:lnTo>
                    <a:pt x="99693" y="39076"/>
                  </a:lnTo>
                  <a:lnTo>
                    <a:pt x="100305" y="38210"/>
                  </a:lnTo>
                  <a:lnTo>
                    <a:pt x="100911" y="37357"/>
                  </a:lnTo>
                  <a:lnTo>
                    <a:pt x="101977" y="35807"/>
                  </a:lnTo>
                  <a:lnTo>
                    <a:pt x="103036" y="34256"/>
                  </a:lnTo>
                  <a:lnTo>
                    <a:pt x="104076" y="32693"/>
                  </a:lnTo>
                  <a:lnTo>
                    <a:pt x="105097" y="31119"/>
                  </a:lnTo>
                  <a:lnTo>
                    <a:pt x="106105" y="29532"/>
                  </a:lnTo>
                  <a:lnTo>
                    <a:pt x="107094" y="27934"/>
                  </a:lnTo>
                  <a:lnTo>
                    <a:pt x="108064" y="26335"/>
                  </a:lnTo>
                  <a:lnTo>
                    <a:pt x="109021" y="24724"/>
                  </a:lnTo>
                  <a:lnTo>
                    <a:pt x="109008" y="24700"/>
                  </a:lnTo>
                  <a:lnTo>
                    <a:pt x="108134" y="24111"/>
                  </a:lnTo>
                  <a:lnTo>
                    <a:pt x="107260" y="23523"/>
                  </a:lnTo>
                  <a:lnTo>
                    <a:pt x="106392" y="22922"/>
                  </a:lnTo>
                  <a:lnTo>
                    <a:pt x="105531" y="22321"/>
                  </a:lnTo>
                  <a:lnTo>
                    <a:pt x="104682" y="21708"/>
                  </a:lnTo>
                  <a:lnTo>
                    <a:pt x="103833" y="21095"/>
                  </a:lnTo>
                  <a:lnTo>
                    <a:pt x="102998" y="20470"/>
                  </a:lnTo>
                  <a:lnTo>
                    <a:pt x="102168" y="19845"/>
                  </a:lnTo>
                  <a:lnTo>
                    <a:pt x="101352" y="19195"/>
                  </a:lnTo>
                  <a:lnTo>
                    <a:pt x="100541" y="18546"/>
                  </a:lnTo>
                  <a:lnTo>
                    <a:pt x="99737" y="17885"/>
                  </a:lnTo>
                  <a:lnTo>
                    <a:pt x="98946" y="17212"/>
                  </a:lnTo>
                  <a:lnTo>
                    <a:pt x="98168" y="16515"/>
                  </a:lnTo>
                  <a:lnTo>
                    <a:pt x="97396" y="15818"/>
                  </a:lnTo>
                  <a:lnTo>
                    <a:pt x="96637" y="15109"/>
                  </a:lnTo>
                  <a:lnTo>
                    <a:pt x="95884" y="14376"/>
                  </a:lnTo>
                  <a:lnTo>
                    <a:pt x="95150" y="13630"/>
                  </a:lnTo>
                  <a:lnTo>
                    <a:pt x="94423" y="12861"/>
                  </a:lnTo>
                  <a:lnTo>
                    <a:pt x="93708" y="12080"/>
                  </a:lnTo>
                  <a:lnTo>
                    <a:pt x="93006" y="11287"/>
                  </a:lnTo>
                  <a:lnTo>
                    <a:pt x="92662" y="10878"/>
                  </a:lnTo>
                  <a:lnTo>
                    <a:pt x="92317" y="10469"/>
                  </a:lnTo>
                  <a:lnTo>
                    <a:pt x="91979" y="10049"/>
                  </a:lnTo>
                  <a:lnTo>
                    <a:pt x="91641" y="9628"/>
                  </a:lnTo>
                  <a:lnTo>
                    <a:pt x="91309" y="9207"/>
                  </a:lnTo>
                  <a:lnTo>
                    <a:pt x="90984" y="8774"/>
                  </a:lnTo>
                  <a:lnTo>
                    <a:pt x="90658" y="8330"/>
                  </a:lnTo>
                  <a:lnTo>
                    <a:pt x="90333" y="7897"/>
                  </a:lnTo>
                  <a:lnTo>
                    <a:pt x="90014" y="7440"/>
                  </a:lnTo>
                  <a:lnTo>
                    <a:pt x="89701" y="6996"/>
                  </a:lnTo>
                  <a:lnTo>
                    <a:pt x="89389" y="6527"/>
                  </a:lnTo>
                  <a:lnTo>
                    <a:pt x="89082" y="6070"/>
                  </a:lnTo>
                  <a:lnTo>
                    <a:pt x="88776" y="5601"/>
                  </a:lnTo>
                  <a:lnTo>
                    <a:pt x="88476" y="5120"/>
                  </a:lnTo>
                  <a:lnTo>
                    <a:pt x="88183" y="4640"/>
                  </a:lnTo>
                  <a:lnTo>
                    <a:pt x="87889" y="4147"/>
                  </a:lnTo>
                  <a:lnTo>
                    <a:pt x="87602" y="3654"/>
                  </a:lnTo>
                  <a:lnTo>
                    <a:pt x="87321" y="3149"/>
                  </a:lnTo>
                  <a:lnTo>
                    <a:pt x="87041" y="2644"/>
                  </a:lnTo>
                  <a:lnTo>
                    <a:pt x="86760" y="2128"/>
                  </a:lnTo>
                  <a:lnTo>
                    <a:pt x="86492" y="1599"/>
                  </a:lnTo>
                  <a:lnTo>
                    <a:pt x="86224" y="1070"/>
                  </a:lnTo>
                  <a:lnTo>
                    <a:pt x="85956" y="541"/>
                  </a:lnTo>
                  <a:lnTo>
                    <a:pt x="85701" y="0"/>
                  </a:lnTo>
                  <a:close/>
                </a:path>
              </a:pathLst>
            </a:custGeom>
            <a:solidFill>
              <a:srgbClr val="EDF8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4"/>
            <p:cNvSpPr/>
            <p:nvPr/>
          </p:nvSpPr>
          <p:spPr>
            <a:xfrm>
              <a:off x="-2738500" y="-3942000"/>
              <a:ext cx="2725525" cy="2024725"/>
            </a:xfrm>
            <a:custGeom>
              <a:avLst/>
              <a:gdLst/>
              <a:ahLst/>
              <a:cxnLst/>
              <a:rect l="l" t="t" r="r" b="b"/>
              <a:pathLst>
                <a:path w="109021" h="80989" fill="none" extrusionOk="0">
                  <a:moveTo>
                    <a:pt x="109021" y="24724"/>
                  </a:moveTo>
                  <a:lnTo>
                    <a:pt x="109021" y="24724"/>
                  </a:lnTo>
                  <a:lnTo>
                    <a:pt x="108064" y="26335"/>
                  </a:lnTo>
                  <a:lnTo>
                    <a:pt x="107094" y="27934"/>
                  </a:lnTo>
                  <a:lnTo>
                    <a:pt x="106105" y="29532"/>
                  </a:lnTo>
                  <a:lnTo>
                    <a:pt x="105097" y="31119"/>
                  </a:lnTo>
                  <a:lnTo>
                    <a:pt x="104076" y="32693"/>
                  </a:lnTo>
                  <a:lnTo>
                    <a:pt x="103036" y="34256"/>
                  </a:lnTo>
                  <a:lnTo>
                    <a:pt x="101977" y="35807"/>
                  </a:lnTo>
                  <a:lnTo>
                    <a:pt x="100911" y="37357"/>
                  </a:lnTo>
                  <a:lnTo>
                    <a:pt x="100911" y="37357"/>
                  </a:lnTo>
                  <a:lnTo>
                    <a:pt x="100305" y="38210"/>
                  </a:lnTo>
                  <a:lnTo>
                    <a:pt x="99693" y="39076"/>
                  </a:lnTo>
                  <a:lnTo>
                    <a:pt x="99080" y="39929"/>
                  </a:lnTo>
                  <a:lnTo>
                    <a:pt x="98455" y="40783"/>
                  </a:lnTo>
                  <a:lnTo>
                    <a:pt x="97836" y="41624"/>
                  </a:lnTo>
                  <a:lnTo>
                    <a:pt x="97204" y="42465"/>
                  </a:lnTo>
                  <a:lnTo>
                    <a:pt x="96573" y="43307"/>
                  </a:lnTo>
                  <a:lnTo>
                    <a:pt x="95935" y="44148"/>
                  </a:lnTo>
                  <a:lnTo>
                    <a:pt x="95290" y="44978"/>
                  </a:lnTo>
                  <a:lnTo>
                    <a:pt x="94646" y="45795"/>
                  </a:lnTo>
                  <a:lnTo>
                    <a:pt x="93995" y="46624"/>
                  </a:lnTo>
                  <a:lnTo>
                    <a:pt x="93338" y="47442"/>
                  </a:lnTo>
                  <a:lnTo>
                    <a:pt x="92681" y="48247"/>
                  </a:lnTo>
                  <a:lnTo>
                    <a:pt x="92017" y="49052"/>
                  </a:lnTo>
                  <a:lnTo>
                    <a:pt x="91347" y="49857"/>
                  </a:lnTo>
                  <a:lnTo>
                    <a:pt x="90677" y="50663"/>
                  </a:lnTo>
                  <a:lnTo>
                    <a:pt x="90001" y="51444"/>
                  </a:lnTo>
                  <a:lnTo>
                    <a:pt x="89318" y="52237"/>
                  </a:lnTo>
                  <a:lnTo>
                    <a:pt x="88636" y="53019"/>
                  </a:lnTo>
                  <a:lnTo>
                    <a:pt x="87947" y="53788"/>
                  </a:lnTo>
                  <a:lnTo>
                    <a:pt x="87258" y="54569"/>
                  </a:lnTo>
                  <a:lnTo>
                    <a:pt x="86562" y="55326"/>
                  </a:lnTo>
                  <a:lnTo>
                    <a:pt x="85867" y="56084"/>
                  </a:lnTo>
                  <a:lnTo>
                    <a:pt x="85165" y="56841"/>
                  </a:lnTo>
                  <a:lnTo>
                    <a:pt x="84457" y="57586"/>
                  </a:lnTo>
                  <a:lnTo>
                    <a:pt x="83748" y="58331"/>
                  </a:lnTo>
                  <a:lnTo>
                    <a:pt x="83034" y="59065"/>
                  </a:lnTo>
                  <a:lnTo>
                    <a:pt x="82313" y="59798"/>
                  </a:lnTo>
                  <a:lnTo>
                    <a:pt x="81592" y="60519"/>
                  </a:lnTo>
                  <a:lnTo>
                    <a:pt x="80871" y="61228"/>
                  </a:lnTo>
                  <a:lnTo>
                    <a:pt x="80144" y="61937"/>
                  </a:lnTo>
                  <a:lnTo>
                    <a:pt x="79410" y="62646"/>
                  </a:lnTo>
                  <a:lnTo>
                    <a:pt x="78676" y="63343"/>
                  </a:lnTo>
                  <a:lnTo>
                    <a:pt x="77942" y="64029"/>
                  </a:lnTo>
                  <a:lnTo>
                    <a:pt x="77202" y="64714"/>
                  </a:lnTo>
                  <a:lnTo>
                    <a:pt x="76456" y="65387"/>
                  </a:lnTo>
                  <a:lnTo>
                    <a:pt x="75709" y="66060"/>
                  </a:lnTo>
                  <a:lnTo>
                    <a:pt x="74956" y="66721"/>
                  </a:lnTo>
                  <a:lnTo>
                    <a:pt x="74203" y="67370"/>
                  </a:lnTo>
                  <a:lnTo>
                    <a:pt x="73451" y="68019"/>
                  </a:lnTo>
                  <a:lnTo>
                    <a:pt x="72691" y="68656"/>
                  </a:lnTo>
                  <a:lnTo>
                    <a:pt x="71926" y="69281"/>
                  </a:lnTo>
                  <a:lnTo>
                    <a:pt x="71160" y="69906"/>
                  </a:lnTo>
                  <a:lnTo>
                    <a:pt x="70394" y="70519"/>
                  </a:lnTo>
                  <a:lnTo>
                    <a:pt x="69622" y="71132"/>
                  </a:lnTo>
                  <a:lnTo>
                    <a:pt x="68850" y="71721"/>
                  </a:lnTo>
                  <a:lnTo>
                    <a:pt x="68072" y="72322"/>
                  </a:lnTo>
                  <a:lnTo>
                    <a:pt x="67294" y="72899"/>
                  </a:lnTo>
                  <a:lnTo>
                    <a:pt x="66515" y="73476"/>
                  </a:lnTo>
                  <a:lnTo>
                    <a:pt x="65730" y="74041"/>
                  </a:lnTo>
                  <a:lnTo>
                    <a:pt x="64939" y="74594"/>
                  </a:lnTo>
                  <a:lnTo>
                    <a:pt x="64155" y="75147"/>
                  </a:lnTo>
                  <a:lnTo>
                    <a:pt x="63363" y="75676"/>
                  </a:lnTo>
                  <a:lnTo>
                    <a:pt x="62566" y="76204"/>
                  </a:lnTo>
                  <a:lnTo>
                    <a:pt x="61768" y="76733"/>
                  </a:lnTo>
                  <a:lnTo>
                    <a:pt x="60971" y="77238"/>
                  </a:lnTo>
                  <a:lnTo>
                    <a:pt x="60167" y="77743"/>
                  </a:lnTo>
                  <a:lnTo>
                    <a:pt x="59363" y="78236"/>
                  </a:lnTo>
                  <a:lnTo>
                    <a:pt x="58559" y="78717"/>
                  </a:lnTo>
                  <a:lnTo>
                    <a:pt x="57755" y="79197"/>
                  </a:lnTo>
                  <a:lnTo>
                    <a:pt x="56945" y="79654"/>
                  </a:lnTo>
                  <a:lnTo>
                    <a:pt x="56128" y="80111"/>
                  </a:lnTo>
                  <a:lnTo>
                    <a:pt x="55318" y="80556"/>
                  </a:lnTo>
                  <a:lnTo>
                    <a:pt x="54501" y="80988"/>
                  </a:lnTo>
                  <a:lnTo>
                    <a:pt x="54501" y="80988"/>
                  </a:lnTo>
                  <a:lnTo>
                    <a:pt x="53506" y="80459"/>
                  </a:lnTo>
                  <a:lnTo>
                    <a:pt x="52511" y="79919"/>
                  </a:lnTo>
                  <a:lnTo>
                    <a:pt x="51515" y="79354"/>
                  </a:lnTo>
                  <a:lnTo>
                    <a:pt x="50526" y="78777"/>
                  </a:lnTo>
                  <a:lnTo>
                    <a:pt x="49544" y="78188"/>
                  </a:lnTo>
                  <a:lnTo>
                    <a:pt x="48561" y="77575"/>
                  </a:lnTo>
                  <a:lnTo>
                    <a:pt x="47585" y="76962"/>
                  </a:lnTo>
                  <a:lnTo>
                    <a:pt x="46609" y="76325"/>
                  </a:lnTo>
                  <a:lnTo>
                    <a:pt x="45639" y="75688"/>
                  </a:lnTo>
                  <a:lnTo>
                    <a:pt x="44669" y="75027"/>
                  </a:lnTo>
                  <a:lnTo>
                    <a:pt x="43706" y="74353"/>
                  </a:lnTo>
                  <a:lnTo>
                    <a:pt x="42742" y="73668"/>
                  </a:lnTo>
                  <a:lnTo>
                    <a:pt x="41792" y="72971"/>
                  </a:lnTo>
                  <a:lnTo>
                    <a:pt x="40835" y="72250"/>
                  </a:lnTo>
                  <a:lnTo>
                    <a:pt x="39890" y="71529"/>
                  </a:lnTo>
                  <a:lnTo>
                    <a:pt x="38946" y="70796"/>
                  </a:lnTo>
                  <a:lnTo>
                    <a:pt x="38002" y="70050"/>
                  </a:lnTo>
                  <a:lnTo>
                    <a:pt x="37070" y="69281"/>
                  </a:lnTo>
                  <a:lnTo>
                    <a:pt x="36139" y="68512"/>
                  </a:lnTo>
                  <a:lnTo>
                    <a:pt x="35207" y="67731"/>
                  </a:lnTo>
                  <a:lnTo>
                    <a:pt x="34288" y="66937"/>
                  </a:lnTo>
                  <a:lnTo>
                    <a:pt x="33370" y="66132"/>
                  </a:lnTo>
                  <a:lnTo>
                    <a:pt x="32457" y="65315"/>
                  </a:lnTo>
                  <a:lnTo>
                    <a:pt x="31545" y="64485"/>
                  </a:lnTo>
                  <a:lnTo>
                    <a:pt x="30645" y="63656"/>
                  </a:lnTo>
                  <a:lnTo>
                    <a:pt x="29746" y="62803"/>
                  </a:lnTo>
                  <a:lnTo>
                    <a:pt x="28852" y="61949"/>
                  </a:lnTo>
                  <a:lnTo>
                    <a:pt x="27959" y="61072"/>
                  </a:lnTo>
                  <a:lnTo>
                    <a:pt x="27079" y="60194"/>
                  </a:lnTo>
                  <a:lnTo>
                    <a:pt x="26198" y="59305"/>
                  </a:lnTo>
                  <a:lnTo>
                    <a:pt x="25324" y="58415"/>
                  </a:lnTo>
                  <a:lnTo>
                    <a:pt x="24456" y="57502"/>
                  </a:lnTo>
                  <a:lnTo>
                    <a:pt x="23595" y="56588"/>
                  </a:lnTo>
                  <a:lnTo>
                    <a:pt x="22740" y="55663"/>
                  </a:lnTo>
                  <a:lnTo>
                    <a:pt x="21885" y="54737"/>
                  </a:lnTo>
                  <a:lnTo>
                    <a:pt x="21043" y="53800"/>
                  </a:lnTo>
                  <a:lnTo>
                    <a:pt x="20201" y="52850"/>
                  </a:lnTo>
                  <a:lnTo>
                    <a:pt x="19365" y="51889"/>
                  </a:lnTo>
                  <a:lnTo>
                    <a:pt x="18542" y="50915"/>
                  </a:lnTo>
                  <a:lnTo>
                    <a:pt x="17719" y="49954"/>
                  </a:lnTo>
                  <a:lnTo>
                    <a:pt x="16902" y="48968"/>
                  </a:lnTo>
                  <a:lnTo>
                    <a:pt x="16092" y="47982"/>
                  </a:lnTo>
                  <a:lnTo>
                    <a:pt x="15288" y="46985"/>
                  </a:lnTo>
                  <a:lnTo>
                    <a:pt x="14490" y="45975"/>
                  </a:lnTo>
                  <a:lnTo>
                    <a:pt x="13699" y="44978"/>
                  </a:lnTo>
                  <a:lnTo>
                    <a:pt x="12915" y="43956"/>
                  </a:lnTo>
                  <a:lnTo>
                    <a:pt x="12136" y="42934"/>
                  </a:lnTo>
                  <a:lnTo>
                    <a:pt x="11370" y="41900"/>
                  </a:lnTo>
                  <a:lnTo>
                    <a:pt x="10605" y="40867"/>
                  </a:lnTo>
                  <a:lnTo>
                    <a:pt x="9846" y="39833"/>
                  </a:lnTo>
                  <a:lnTo>
                    <a:pt x="9093" y="38787"/>
                  </a:lnTo>
                  <a:lnTo>
                    <a:pt x="8353" y="37730"/>
                  </a:lnTo>
                  <a:lnTo>
                    <a:pt x="7613" y="36672"/>
                  </a:lnTo>
                  <a:lnTo>
                    <a:pt x="6885" y="35614"/>
                  </a:lnTo>
                  <a:lnTo>
                    <a:pt x="6164" y="34544"/>
                  </a:lnTo>
                  <a:lnTo>
                    <a:pt x="5450" y="33475"/>
                  </a:lnTo>
                  <a:lnTo>
                    <a:pt x="4741" y="32405"/>
                  </a:lnTo>
                  <a:lnTo>
                    <a:pt x="4040" y="31323"/>
                  </a:lnTo>
                  <a:lnTo>
                    <a:pt x="3350" y="30241"/>
                  </a:lnTo>
                  <a:lnTo>
                    <a:pt x="2661" y="29148"/>
                  </a:lnTo>
                  <a:lnTo>
                    <a:pt x="1985" y="28054"/>
                  </a:lnTo>
                  <a:lnTo>
                    <a:pt x="1315" y="26960"/>
                  </a:lnTo>
                  <a:lnTo>
                    <a:pt x="652" y="25866"/>
                  </a:lnTo>
                  <a:lnTo>
                    <a:pt x="1" y="24761"/>
                  </a:lnTo>
                  <a:lnTo>
                    <a:pt x="1" y="24761"/>
                  </a:lnTo>
                  <a:lnTo>
                    <a:pt x="881" y="24172"/>
                  </a:lnTo>
                  <a:lnTo>
                    <a:pt x="1755" y="23583"/>
                  </a:lnTo>
                  <a:lnTo>
                    <a:pt x="2623" y="22982"/>
                  </a:lnTo>
                  <a:lnTo>
                    <a:pt x="3478" y="22381"/>
                  </a:lnTo>
                  <a:lnTo>
                    <a:pt x="4333" y="21768"/>
                  </a:lnTo>
                  <a:lnTo>
                    <a:pt x="5182" y="21155"/>
                  </a:lnTo>
                  <a:lnTo>
                    <a:pt x="6017" y="20530"/>
                  </a:lnTo>
                  <a:lnTo>
                    <a:pt x="6847" y="19893"/>
                  </a:lnTo>
                  <a:lnTo>
                    <a:pt x="7664" y="19256"/>
                  </a:lnTo>
                  <a:lnTo>
                    <a:pt x="8474" y="18606"/>
                  </a:lnTo>
                  <a:lnTo>
                    <a:pt x="9278" y="17933"/>
                  </a:lnTo>
                  <a:lnTo>
                    <a:pt x="10069" y="17260"/>
                  </a:lnTo>
                  <a:lnTo>
                    <a:pt x="10854" y="16575"/>
                  </a:lnTo>
                  <a:lnTo>
                    <a:pt x="11619" y="15866"/>
                  </a:lnTo>
                  <a:lnTo>
                    <a:pt x="12385" y="15157"/>
                  </a:lnTo>
                  <a:lnTo>
                    <a:pt x="13131" y="14424"/>
                  </a:lnTo>
                  <a:lnTo>
                    <a:pt x="13872" y="13678"/>
                  </a:lnTo>
                  <a:lnTo>
                    <a:pt x="14599" y="12909"/>
                  </a:lnTo>
                  <a:lnTo>
                    <a:pt x="15307" y="12128"/>
                  </a:lnTo>
                  <a:lnTo>
                    <a:pt x="16009" y="11335"/>
                  </a:lnTo>
                  <a:lnTo>
                    <a:pt x="16360" y="10926"/>
                  </a:lnTo>
                  <a:lnTo>
                    <a:pt x="16698" y="10517"/>
                  </a:lnTo>
                  <a:lnTo>
                    <a:pt x="17036" y="10097"/>
                  </a:lnTo>
                  <a:lnTo>
                    <a:pt x="17374" y="9676"/>
                  </a:lnTo>
                  <a:lnTo>
                    <a:pt x="17706" y="9243"/>
                  </a:lnTo>
                  <a:lnTo>
                    <a:pt x="18038" y="8810"/>
                  </a:lnTo>
                  <a:lnTo>
                    <a:pt x="18363" y="8378"/>
                  </a:lnTo>
                  <a:lnTo>
                    <a:pt x="18682" y="7933"/>
                  </a:lnTo>
                  <a:lnTo>
                    <a:pt x="19001" y="7488"/>
                  </a:lnTo>
                  <a:lnTo>
                    <a:pt x="19320" y="7032"/>
                  </a:lnTo>
                  <a:lnTo>
                    <a:pt x="19627" y="6575"/>
                  </a:lnTo>
                  <a:lnTo>
                    <a:pt x="19939" y="6106"/>
                  </a:lnTo>
                  <a:lnTo>
                    <a:pt x="20239" y="5637"/>
                  </a:lnTo>
                  <a:lnTo>
                    <a:pt x="20539" y="5157"/>
                  </a:lnTo>
                  <a:lnTo>
                    <a:pt x="20839" y="4676"/>
                  </a:lnTo>
                  <a:lnTo>
                    <a:pt x="21132" y="4183"/>
                  </a:lnTo>
                  <a:lnTo>
                    <a:pt x="21419" y="3690"/>
                  </a:lnTo>
                  <a:lnTo>
                    <a:pt x="21700" y="3185"/>
                  </a:lnTo>
                  <a:lnTo>
                    <a:pt x="21981" y="2680"/>
                  </a:lnTo>
                  <a:lnTo>
                    <a:pt x="22262" y="2164"/>
                  </a:lnTo>
                  <a:lnTo>
                    <a:pt x="22530" y="1635"/>
                  </a:lnTo>
                  <a:lnTo>
                    <a:pt x="22798" y="1106"/>
                  </a:lnTo>
                  <a:lnTo>
                    <a:pt x="23066" y="577"/>
                  </a:lnTo>
                  <a:lnTo>
                    <a:pt x="23321" y="36"/>
                  </a:lnTo>
                  <a:lnTo>
                    <a:pt x="23321" y="36"/>
                  </a:lnTo>
                  <a:lnTo>
                    <a:pt x="23436" y="349"/>
                  </a:lnTo>
                  <a:lnTo>
                    <a:pt x="23582" y="733"/>
                  </a:lnTo>
                  <a:lnTo>
                    <a:pt x="23780" y="1250"/>
                  </a:lnTo>
                  <a:lnTo>
                    <a:pt x="24042" y="1899"/>
                  </a:lnTo>
                  <a:lnTo>
                    <a:pt x="24361" y="2656"/>
                  </a:lnTo>
                  <a:lnTo>
                    <a:pt x="24737" y="3510"/>
                  </a:lnTo>
                  <a:lnTo>
                    <a:pt x="25171" y="4471"/>
                  </a:lnTo>
                  <a:lnTo>
                    <a:pt x="25413" y="4976"/>
                  </a:lnTo>
                  <a:lnTo>
                    <a:pt x="25669" y="5505"/>
                  </a:lnTo>
                  <a:lnTo>
                    <a:pt x="25937" y="6058"/>
                  </a:lnTo>
                  <a:lnTo>
                    <a:pt x="26224" y="6623"/>
                  </a:lnTo>
                  <a:lnTo>
                    <a:pt x="26524" y="7200"/>
                  </a:lnTo>
                  <a:lnTo>
                    <a:pt x="26843" y="7789"/>
                  </a:lnTo>
                  <a:lnTo>
                    <a:pt x="27174" y="8402"/>
                  </a:lnTo>
                  <a:lnTo>
                    <a:pt x="27519" y="9015"/>
                  </a:lnTo>
                  <a:lnTo>
                    <a:pt x="27883" y="9652"/>
                  </a:lnTo>
                  <a:lnTo>
                    <a:pt x="28259" y="10289"/>
                  </a:lnTo>
                  <a:lnTo>
                    <a:pt x="28648" y="10938"/>
                  </a:lnTo>
                  <a:lnTo>
                    <a:pt x="29057" y="11587"/>
                  </a:lnTo>
                  <a:lnTo>
                    <a:pt x="29484" y="12248"/>
                  </a:lnTo>
                  <a:lnTo>
                    <a:pt x="29924" y="12909"/>
                  </a:lnTo>
                  <a:lnTo>
                    <a:pt x="30377" y="13570"/>
                  </a:lnTo>
                  <a:lnTo>
                    <a:pt x="30849" y="14231"/>
                  </a:lnTo>
                  <a:lnTo>
                    <a:pt x="31334" y="14904"/>
                  </a:lnTo>
                  <a:lnTo>
                    <a:pt x="31838" y="15566"/>
                  </a:lnTo>
                  <a:lnTo>
                    <a:pt x="32355" y="16227"/>
                  </a:lnTo>
                  <a:lnTo>
                    <a:pt x="32891" y="16888"/>
                  </a:lnTo>
                  <a:lnTo>
                    <a:pt x="33440" y="17537"/>
                  </a:lnTo>
                  <a:lnTo>
                    <a:pt x="34008" y="18186"/>
                  </a:lnTo>
                  <a:lnTo>
                    <a:pt x="34588" y="18823"/>
                  </a:lnTo>
                  <a:lnTo>
                    <a:pt x="35188" y="19448"/>
                  </a:lnTo>
                  <a:lnTo>
                    <a:pt x="35801" y="20073"/>
                  </a:lnTo>
                  <a:lnTo>
                    <a:pt x="36432" y="20674"/>
                  </a:lnTo>
                  <a:lnTo>
                    <a:pt x="37077" y="21275"/>
                  </a:lnTo>
                  <a:lnTo>
                    <a:pt x="37740" y="21852"/>
                  </a:lnTo>
                  <a:lnTo>
                    <a:pt x="38423" y="22417"/>
                  </a:lnTo>
                  <a:lnTo>
                    <a:pt x="39118" y="22970"/>
                  </a:lnTo>
                  <a:lnTo>
                    <a:pt x="39469" y="23234"/>
                  </a:lnTo>
                  <a:lnTo>
                    <a:pt x="39827" y="23498"/>
                  </a:lnTo>
                  <a:lnTo>
                    <a:pt x="40190" y="23751"/>
                  </a:lnTo>
                  <a:lnTo>
                    <a:pt x="40560" y="24003"/>
                  </a:lnTo>
                  <a:lnTo>
                    <a:pt x="40930" y="24256"/>
                  </a:lnTo>
                  <a:lnTo>
                    <a:pt x="41300" y="24496"/>
                  </a:lnTo>
                  <a:lnTo>
                    <a:pt x="41683" y="24724"/>
                  </a:lnTo>
                  <a:lnTo>
                    <a:pt x="42066" y="24965"/>
                  </a:lnTo>
                  <a:lnTo>
                    <a:pt x="42455" y="25181"/>
                  </a:lnTo>
                  <a:lnTo>
                    <a:pt x="42844" y="25398"/>
                  </a:lnTo>
                  <a:lnTo>
                    <a:pt x="43240" y="25614"/>
                  </a:lnTo>
                  <a:lnTo>
                    <a:pt x="43642" y="25818"/>
                  </a:lnTo>
                  <a:lnTo>
                    <a:pt x="44044" y="26023"/>
                  </a:lnTo>
                  <a:lnTo>
                    <a:pt x="44452" y="26215"/>
                  </a:lnTo>
                  <a:lnTo>
                    <a:pt x="44861" y="26395"/>
                  </a:lnTo>
                  <a:lnTo>
                    <a:pt x="45282" y="26575"/>
                  </a:lnTo>
                  <a:lnTo>
                    <a:pt x="45703" y="26756"/>
                  </a:lnTo>
                  <a:lnTo>
                    <a:pt x="46124" y="26912"/>
                  </a:lnTo>
                  <a:lnTo>
                    <a:pt x="46551" y="27068"/>
                  </a:lnTo>
                  <a:lnTo>
                    <a:pt x="46985" y="27225"/>
                  </a:lnTo>
                  <a:lnTo>
                    <a:pt x="47425" y="27369"/>
                  </a:lnTo>
                  <a:lnTo>
                    <a:pt x="47866" y="27501"/>
                  </a:lnTo>
                  <a:lnTo>
                    <a:pt x="48312" y="27621"/>
                  </a:lnTo>
                  <a:lnTo>
                    <a:pt x="48765" y="27741"/>
                  </a:lnTo>
                  <a:lnTo>
                    <a:pt x="49218" y="27850"/>
                  </a:lnTo>
                  <a:lnTo>
                    <a:pt x="49678" y="27946"/>
                  </a:lnTo>
                  <a:lnTo>
                    <a:pt x="50137" y="28042"/>
                  </a:lnTo>
                  <a:lnTo>
                    <a:pt x="50609" y="28126"/>
                  </a:lnTo>
                  <a:lnTo>
                    <a:pt x="51081" y="28198"/>
                  </a:lnTo>
                  <a:lnTo>
                    <a:pt x="51553" y="28258"/>
                  </a:lnTo>
                  <a:lnTo>
                    <a:pt x="52032" y="28318"/>
                  </a:lnTo>
                  <a:lnTo>
                    <a:pt x="52517" y="28366"/>
                  </a:lnTo>
                  <a:lnTo>
                    <a:pt x="53008" y="28402"/>
                  </a:lnTo>
                  <a:lnTo>
                    <a:pt x="53499" y="28427"/>
                  </a:lnTo>
                  <a:lnTo>
                    <a:pt x="53997" y="28439"/>
                  </a:lnTo>
                  <a:lnTo>
                    <a:pt x="54501" y="28439"/>
                  </a:lnTo>
                  <a:lnTo>
                    <a:pt x="54501" y="28439"/>
                  </a:lnTo>
                  <a:lnTo>
                    <a:pt x="54967" y="28439"/>
                  </a:lnTo>
                  <a:lnTo>
                    <a:pt x="55433" y="28427"/>
                  </a:lnTo>
                  <a:lnTo>
                    <a:pt x="55892" y="28402"/>
                  </a:lnTo>
                  <a:lnTo>
                    <a:pt x="56345" y="28378"/>
                  </a:lnTo>
                  <a:lnTo>
                    <a:pt x="56798" y="28330"/>
                  </a:lnTo>
                  <a:lnTo>
                    <a:pt x="57245" y="28282"/>
                  </a:lnTo>
                  <a:lnTo>
                    <a:pt x="57691" y="28234"/>
                  </a:lnTo>
                  <a:lnTo>
                    <a:pt x="58132" y="28162"/>
                  </a:lnTo>
                  <a:lnTo>
                    <a:pt x="58565" y="28090"/>
                  </a:lnTo>
                  <a:lnTo>
                    <a:pt x="58999" y="28018"/>
                  </a:lnTo>
                  <a:lnTo>
                    <a:pt x="59427" y="27934"/>
                  </a:lnTo>
                  <a:lnTo>
                    <a:pt x="59854" y="27838"/>
                  </a:lnTo>
                  <a:lnTo>
                    <a:pt x="60275" y="27729"/>
                  </a:lnTo>
                  <a:lnTo>
                    <a:pt x="60696" y="27621"/>
                  </a:lnTo>
                  <a:lnTo>
                    <a:pt x="61111" y="27501"/>
                  </a:lnTo>
                  <a:lnTo>
                    <a:pt x="61519" y="27381"/>
                  </a:lnTo>
                  <a:lnTo>
                    <a:pt x="61928" y="27249"/>
                  </a:lnTo>
                  <a:lnTo>
                    <a:pt x="62336" y="27116"/>
                  </a:lnTo>
                  <a:lnTo>
                    <a:pt x="62732" y="26972"/>
                  </a:lnTo>
                  <a:lnTo>
                    <a:pt x="63127" y="26816"/>
                  </a:lnTo>
                  <a:lnTo>
                    <a:pt x="63523" y="26660"/>
                  </a:lnTo>
                  <a:lnTo>
                    <a:pt x="63912" y="26503"/>
                  </a:lnTo>
                  <a:lnTo>
                    <a:pt x="64295" y="26323"/>
                  </a:lnTo>
                  <a:lnTo>
                    <a:pt x="64678" y="26155"/>
                  </a:lnTo>
                  <a:lnTo>
                    <a:pt x="65061" y="25975"/>
                  </a:lnTo>
                  <a:lnTo>
                    <a:pt x="65431" y="25782"/>
                  </a:lnTo>
                  <a:lnTo>
                    <a:pt x="66171" y="25398"/>
                  </a:lnTo>
                  <a:lnTo>
                    <a:pt x="66898" y="24977"/>
                  </a:lnTo>
                  <a:lnTo>
                    <a:pt x="67606" y="24544"/>
                  </a:lnTo>
                  <a:lnTo>
                    <a:pt x="68302" y="24099"/>
                  </a:lnTo>
                  <a:lnTo>
                    <a:pt x="68984" y="23631"/>
                  </a:lnTo>
                  <a:lnTo>
                    <a:pt x="69648" y="23138"/>
                  </a:lnTo>
                  <a:lnTo>
                    <a:pt x="70299" y="22633"/>
                  </a:lnTo>
                  <a:lnTo>
                    <a:pt x="70937" y="22116"/>
                  </a:lnTo>
                  <a:lnTo>
                    <a:pt x="71562" y="21587"/>
                  </a:lnTo>
                  <a:lnTo>
                    <a:pt x="72175" y="21046"/>
                  </a:lnTo>
                  <a:lnTo>
                    <a:pt x="72768" y="20482"/>
                  </a:lnTo>
                  <a:lnTo>
                    <a:pt x="73355" y="19917"/>
                  </a:lnTo>
                  <a:lnTo>
                    <a:pt x="73923" y="19340"/>
                  </a:lnTo>
                  <a:lnTo>
                    <a:pt x="74478" y="18751"/>
                  </a:lnTo>
                  <a:lnTo>
                    <a:pt x="75014" y="18162"/>
                  </a:lnTo>
                  <a:lnTo>
                    <a:pt x="75543" y="17561"/>
                  </a:lnTo>
                  <a:lnTo>
                    <a:pt x="76054" y="16960"/>
                  </a:lnTo>
                  <a:lnTo>
                    <a:pt x="76551" y="16347"/>
                  </a:lnTo>
                  <a:lnTo>
                    <a:pt x="77036" y="15734"/>
                  </a:lnTo>
                  <a:lnTo>
                    <a:pt x="77036" y="15734"/>
                  </a:lnTo>
                  <a:lnTo>
                    <a:pt x="77579" y="15013"/>
                  </a:lnTo>
                  <a:lnTo>
                    <a:pt x="78102" y="14303"/>
                  </a:lnTo>
                  <a:lnTo>
                    <a:pt x="78606" y="13594"/>
                  </a:lnTo>
                  <a:lnTo>
                    <a:pt x="79097" y="12885"/>
                  </a:lnTo>
                  <a:lnTo>
                    <a:pt x="79563" y="12176"/>
                  </a:lnTo>
                  <a:lnTo>
                    <a:pt x="80016" y="11467"/>
                  </a:lnTo>
                  <a:lnTo>
                    <a:pt x="80450" y="10770"/>
                  </a:lnTo>
                  <a:lnTo>
                    <a:pt x="80864" y="10085"/>
                  </a:lnTo>
                  <a:lnTo>
                    <a:pt x="81260" y="9399"/>
                  </a:lnTo>
                  <a:lnTo>
                    <a:pt x="81643" y="8738"/>
                  </a:lnTo>
                  <a:lnTo>
                    <a:pt x="82007" y="8077"/>
                  </a:lnTo>
                  <a:lnTo>
                    <a:pt x="82351" y="7440"/>
                  </a:lnTo>
                  <a:lnTo>
                    <a:pt x="82676" y="6803"/>
                  </a:lnTo>
                  <a:lnTo>
                    <a:pt x="82989" y="6202"/>
                  </a:lnTo>
                  <a:lnTo>
                    <a:pt x="83283" y="5613"/>
                  </a:lnTo>
                  <a:lnTo>
                    <a:pt x="83557" y="5036"/>
                  </a:lnTo>
                  <a:lnTo>
                    <a:pt x="83819" y="4495"/>
                  </a:lnTo>
                  <a:lnTo>
                    <a:pt x="84061" y="3967"/>
                  </a:lnTo>
                  <a:lnTo>
                    <a:pt x="84284" y="3474"/>
                  </a:lnTo>
                  <a:lnTo>
                    <a:pt x="84488" y="3005"/>
                  </a:lnTo>
                  <a:lnTo>
                    <a:pt x="84859" y="2152"/>
                  </a:lnTo>
                  <a:lnTo>
                    <a:pt x="85152" y="1418"/>
                  </a:lnTo>
                  <a:lnTo>
                    <a:pt x="85382" y="829"/>
                  </a:lnTo>
                  <a:lnTo>
                    <a:pt x="85548" y="397"/>
                  </a:lnTo>
                  <a:lnTo>
                    <a:pt x="85675" y="36"/>
                  </a:lnTo>
                  <a:lnTo>
                    <a:pt x="85701" y="0"/>
                  </a:lnTo>
                  <a:lnTo>
                    <a:pt x="85701" y="0"/>
                  </a:lnTo>
                  <a:lnTo>
                    <a:pt x="85956" y="541"/>
                  </a:lnTo>
                  <a:lnTo>
                    <a:pt x="86224" y="1070"/>
                  </a:lnTo>
                  <a:lnTo>
                    <a:pt x="86492" y="1599"/>
                  </a:lnTo>
                  <a:lnTo>
                    <a:pt x="86760" y="2128"/>
                  </a:lnTo>
                  <a:lnTo>
                    <a:pt x="87041" y="2644"/>
                  </a:lnTo>
                  <a:lnTo>
                    <a:pt x="87321" y="3149"/>
                  </a:lnTo>
                  <a:lnTo>
                    <a:pt x="87602" y="3654"/>
                  </a:lnTo>
                  <a:lnTo>
                    <a:pt x="87889" y="4147"/>
                  </a:lnTo>
                  <a:lnTo>
                    <a:pt x="88183" y="4640"/>
                  </a:lnTo>
                  <a:lnTo>
                    <a:pt x="88476" y="5120"/>
                  </a:lnTo>
                  <a:lnTo>
                    <a:pt x="88776" y="5601"/>
                  </a:lnTo>
                  <a:lnTo>
                    <a:pt x="89082" y="6070"/>
                  </a:lnTo>
                  <a:lnTo>
                    <a:pt x="89389" y="6527"/>
                  </a:lnTo>
                  <a:lnTo>
                    <a:pt x="89701" y="6996"/>
                  </a:lnTo>
                  <a:lnTo>
                    <a:pt x="90014" y="7440"/>
                  </a:lnTo>
                  <a:lnTo>
                    <a:pt x="90333" y="7897"/>
                  </a:lnTo>
                  <a:lnTo>
                    <a:pt x="90658" y="8330"/>
                  </a:lnTo>
                  <a:lnTo>
                    <a:pt x="90984" y="8774"/>
                  </a:lnTo>
                  <a:lnTo>
                    <a:pt x="91309" y="9207"/>
                  </a:lnTo>
                  <a:lnTo>
                    <a:pt x="91641" y="9628"/>
                  </a:lnTo>
                  <a:lnTo>
                    <a:pt x="91979" y="10049"/>
                  </a:lnTo>
                  <a:lnTo>
                    <a:pt x="92317" y="10469"/>
                  </a:lnTo>
                  <a:lnTo>
                    <a:pt x="92662" y="10878"/>
                  </a:lnTo>
                  <a:lnTo>
                    <a:pt x="93006" y="11287"/>
                  </a:lnTo>
                  <a:lnTo>
                    <a:pt x="93708" y="12080"/>
                  </a:lnTo>
                  <a:lnTo>
                    <a:pt x="94423" y="12861"/>
                  </a:lnTo>
                  <a:lnTo>
                    <a:pt x="95150" y="13630"/>
                  </a:lnTo>
                  <a:lnTo>
                    <a:pt x="95884" y="14376"/>
                  </a:lnTo>
                  <a:lnTo>
                    <a:pt x="96637" y="15109"/>
                  </a:lnTo>
                  <a:lnTo>
                    <a:pt x="97396" y="15818"/>
                  </a:lnTo>
                  <a:lnTo>
                    <a:pt x="98168" y="16515"/>
                  </a:lnTo>
                  <a:lnTo>
                    <a:pt x="98946" y="17212"/>
                  </a:lnTo>
                  <a:lnTo>
                    <a:pt x="99737" y="17885"/>
                  </a:lnTo>
                  <a:lnTo>
                    <a:pt x="100541" y="18546"/>
                  </a:lnTo>
                  <a:lnTo>
                    <a:pt x="101352" y="19195"/>
                  </a:lnTo>
                  <a:lnTo>
                    <a:pt x="102168" y="19845"/>
                  </a:lnTo>
                  <a:lnTo>
                    <a:pt x="102998" y="20470"/>
                  </a:lnTo>
                  <a:lnTo>
                    <a:pt x="103833" y="21095"/>
                  </a:lnTo>
                  <a:lnTo>
                    <a:pt x="104682" y="21708"/>
                  </a:lnTo>
                  <a:lnTo>
                    <a:pt x="105531" y="22321"/>
                  </a:lnTo>
                  <a:lnTo>
                    <a:pt x="106392" y="22922"/>
                  </a:lnTo>
                  <a:lnTo>
                    <a:pt x="107260" y="23523"/>
                  </a:lnTo>
                  <a:lnTo>
                    <a:pt x="108134" y="24111"/>
                  </a:lnTo>
                  <a:lnTo>
                    <a:pt x="109008" y="24700"/>
                  </a:lnTo>
                  <a:lnTo>
                    <a:pt x="109021" y="247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4"/>
            <p:cNvSpPr/>
            <p:nvPr/>
          </p:nvSpPr>
          <p:spPr>
            <a:xfrm>
              <a:off x="-13000" y="-3323900"/>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4"/>
            <p:cNvSpPr/>
            <p:nvPr/>
          </p:nvSpPr>
          <p:spPr>
            <a:xfrm>
              <a:off x="-812600" y="-3942000"/>
              <a:ext cx="799625" cy="933950"/>
            </a:xfrm>
            <a:custGeom>
              <a:avLst/>
              <a:gdLst/>
              <a:ahLst/>
              <a:cxnLst/>
              <a:rect l="l" t="t" r="r" b="b"/>
              <a:pathLst>
                <a:path w="31985" h="37358" extrusionOk="0">
                  <a:moveTo>
                    <a:pt x="8665" y="0"/>
                  </a:moveTo>
                  <a:lnTo>
                    <a:pt x="8639" y="36"/>
                  </a:lnTo>
                  <a:lnTo>
                    <a:pt x="8512" y="397"/>
                  </a:lnTo>
                  <a:lnTo>
                    <a:pt x="8346" y="829"/>
                  </a:lnTo>
                  <a:lnTo>
                    <a:pt x="8116" y="1418"/>
                  </a:lnTo>
                  <a:lnTo>
                    <a:pt x="7823" y="2152"/>
                  </a:lnTo>
                  <a:lnTo>
                    <a:pt x="7452" y="3005"/>
                  </a:lnTo>
                  <a:lnTo>
                    <a:pt x="7248" y="3474"/>
                  </a:lnTo>
                  <a:lnTo>
                    <a:pt x="7025" y="3967"/>
                  </a:lnTo>
                  <a:lnTo>
                    <a:pt x="6783" y="4495"/>
                  </a:lnTo>
                  <a:lnTo>
                    <a:pt x="6521" y="5036"/>
                  </a:lnTo>
                  <a:lnTo>
                    <a:pt x="6247" y="5613"/>
                  </a:lnTo>
                  <a:lnTo>
                    <a:pt x="5953" y="6202"/>
                  </a:lnTo>
                  <a:lnTo>
                    <a:pt x="5640" y="6803"/>
                  </a:lnTo>
                  <a:lnTo>
                    <a:pt x="5315" y="7440"/>
                  </a:lnTo>
                  <a:lnTo>
                    <a:pt x="4971" y="8077"/>
                  </a:lnTo>
                  <a:lnTo>
                    <a:pt x="4607" y="8738"/>
                  </a:lnTo>
                  <a:lnTo>
                    <a:pt x="4224" y="9399"/>
                  </a:lnTo>
                  <a:lnTo>
                    <a:pt x="3828" y="10085"/>
                  </a:lnTo>
                  <a:lnTo>
                    <a:pt x="3414" y="10770"/>
                  </a:lnTo>
                  <a:lnTo>
                    <a:pt x="2980" y="11467"/>
                  </a:lnTo>
                  <a:lnTo>
                    <a:pt x="2527" y="12176"/>
                  </a:lnTo>
                  <a:lnTo>
                    <a:pt x="2061" y="12885"/>
                  </a:lnTo>
                  <a:lnTo>
                    <a:pt x="1570" y="13594"/>
                  </a:lnTo>
                  <a:lnTo>
                    <a:pt x="1066" y="14303"/>
                  </a:lnTo>
                  <a:lnTo>
                    <a:pt x="543" y="15013"/>
                  </a:lnTo>
                  <a:lnTo>
                    <a:pt x="0" y="15734"/>
                  </a:lnTo>
                  <a:lnTo>
                    <a:pt x="645" y="16491"/>
                  </a:lnTo>
                  <a:lnTo>
                    <a:pt x="1302" y="17260"/>
                  </a:lnTo>
                  <a:lnTo>
                    <a:pt x="1965" y="18006"/>
                  </a:lnTo>
                  <a:lnTo>
                    <a:pt x="2635" y="18739"/>
                  </a:lnTo>
                  <a:lnTo>
                    <a:pt x="3312" y="19472"/>
                  </a:lnTo>
                  <a:lnTo>
                    <a:pt x="4001" y="20193"/>
                  </a:lnTo>
                  <a:lnTo>
                    <a:pt x="4696" y="20902"/>
                  </a:lnTo>
                  <a:lnTo>
                    <a:pt x="5398" y="21611"/>
                  </a:lnTo>
                  <a:lnTo>
                    <a:pt x="6106" y="22309"/>
                  </a:lnTo>
                  <a:lnTo>
                    <a:pt x="6821" y="23006"/>
                  </a:lnTo>
                  <a:lnTo>
                    <a:pt x="7548" y="23691"/>
                  </a:lnTo>
                  <a:lnTo>
                    <a:pt x="8276" y="24364"/>
                  </a:lnTo>
                  <a:lnTo>
                    <a:pt x="9009" y="25037"/>
                  </a:lnTo>
                  <a:lnTo>
                    <a:pt x="9756" y="25710"/>
                  </a:lnTo>
                  <a:lnTo>
                    <a:pt x="10502" y="26371"/>
                  </a:lnTo>
                  <a:lnTo>
                    <a:pt x="11255" y="27032"/>
                  </a:lnTo>
                  <a:lnTo>
                    <a:pt x="12014" y="27693"/>
                  </a:lnTo>
                  <a:lnTo>
                    <a:pt x="12774" y="28342"/>
                  </a:lnTo>
                  <a:lnTo>
                    <a:pt x="14318" y="29640"/>
                  </a:lnTo>
                  <a:lnTo>
                    <a:pt x="15874" y="30927"/>
                  </a:lnTo>
                  <a:lnTo>
                    <a:pt x="17450" y="32213"/>
                  </a:lnTo>
                  <a:lnTo>
                    <a:pt x="19039" y="33487"/>
                  </a:lnTo>
                  <a:lnTo>
                    <a:pt x="20641" y="34773"/>
                  </a:lnTo>
                  <a:lnTo>
                    <a:pt x="23875" y="37357"/>
                  </a:lnTo>
                  <a:lnTo>
                    <a:pt x="24941" y="35807"/>
                  </a:lnTo>
                  <a:lnTo>
                    <a:pt x="26000" y="34256"/>
                  </a:lnTo>
                  <a:lnTo>
                    <a:pt x="27040" y="32693"/>
                  </a:lnTo>
                  <a:lnTo>
                    <a:pt x="28061" y="31119"/>
                  </a:lnTo>
                  <a:lnTo>
                    <a:pt x="29069" y="29532"/>
                  </a:lnTo>
                  <a:lnTo>
                    <a:pt x="30058" y="27934"/>
                  </a:lnTo>
                  <a:lnTo>
                    <a:pt x="31028" y="26335"/>
                  </a:lnTo>
                  <a:lnTo>
                    <a:pt x="31985" y="24724"/>
                  </a:lnTo>
                  <a:lnTo>
                    <a:pt x="31972" y="24700"/>
                  </a:lnTo>
                  <a:lnTo>
                    <a:pt x="31098" y="24111"/>
                  </a:lnTo>
                  <a:lnTo>
                    <a:pt x="30224" y="23523"/>
                  </a:lnTo>
                  <a:lnTo>
                    <a:pt x="29356" y="22922"/>
                  </a:lnTo>
                  <a:lnTo>
                    <a:pt x="28495" y="22321"/>
                  </a:lnTo>
                  <a:lnTo>
                    <a:pt x="27646" y="21708"/>
                  </a:lnTo>
                  <a:lnTo>
                    <a:pt x="26797" y="21095"/>
                  </a:lnTo>
                  <a:lnTo>
                    <a:pt x="25962" y="20470"/>
                  </a:lnTo>
                  <a:lnTo>
                    <a:pt x="25132" y="19845"/>
                  </a:lnTo>
                  <a:lnTo>
                    <a:pt x="24316" y="19195"/>
                  </a:lnTo>
                  <a:lnTo>
                    <a:pt x="23505" y="18546"/>
                  </a:lnTo>
                  <a:lnTo>
                    <a:pt x="22701" y="17885"/>
                  </a:lnTo>
                  <a:lnTo>
                    <a:pt x="21910" y="17212"/>
                  </a:lnTo>
                  <a:lnTo>
                    <a:pt x="21132" y="16515"/>
                  </a:lnTo>
                  <a:lnTo>
                    <a:pt x="20360" y="15818"/>
                  </a:lnTo>
                  <a:lnTo>
                    <a:pt x="19601" y="15109"/>
                  </a:lnTo>
                  <a:lnTo>
                    <a:pt x="18848" y="14376"/>
                  </a:lnTo>
                  <a:lnTo>
                    <a:pt x="18114" y="13630"/>
                  </a:lnTo>
                  <a:lnTo>
                    <a:pt x="17387" y="12861"/>
                  </a:lnTo>
                  <a:lnTo>
                    <a:pt x="16672" y="12080"/>
                  </a:lnTo>
                  <a:lnTo>
                    <a:pt x="15970" y="11287"/>
                  </a:lnTo>
                  <a:lnTo>
                    <a:pt x="15626" y="10878"/>
                  </a:lnTo>
                  <a:lnTo>
                    <a:pt x="15281" y="10469"/>
                  </a:lnTo>
                  <a:lnTo>
                    <a:pt x="14943" y="10049"/>
                  </a:lnTo>
                  <a:lnTo>
                    <a:pt x="14605" y="9628"/>
                  </a:lnTo>
                  <a:lnTo>
                    <a:pt x="14273" y="9207"/>
                  </a:lnTo>
                  <a:lnTo>
                    <a:pt x="13948" y="8774"/>
                  </a:lnTo>
                  <a:lnTo>
                    <a:pt x="13622" y="8330"/>
                  </a:lnTo>
                  <a:lnTo>
                    <a:pt x="13297" y="7897"/>
                  </a:lnTo>
                  <a:lnTo>
                    <a:pt x="12978" y="7440"/>
                  </a:lnTo>
                  <a:lnTo>
                    <a:pt x="12665" y="6996"/>
                  </a:lnTo>
                  <a:lnTo>
                    <a:pt x="12353" y="6527"/>
                  </a:lnTo>
                  <a:lnTo>
                    <a:pt x="12046" y="6070"/>
                  </a:lnTo>
                  <a:lnTo>
                    <a:pt x="11740" y="5601"/>
                  </a:lnTo>
                  <a:lnTo>
                    <a:pt x="11440" y="5120"/>
                  </a:lnTo>
                  <a:lnTo>
                    <a:pt x="11147" y="4640"/>
                  </a:lnTo>
                  <a:lnTo>
                    <a:pt x="10853" y="4147"/>
                  </a:lnTo>
                  <a:lnTo>
                    <a:pt x="10566" y="3654"/>
                  </a:lnTo>
                  <a:lnTo>
                    <a:pt x="10285" y="3149"/>
                  </a:lnTo>
                  <a:lnTo>
                    <a:pt x="10005" y="2644"/>
                  </a:lnTo>
                  <a:lnTo>
                    <a:pt x="9724" y="2128"/>
                  </a:lnTo>
                  <a:lnTo>
                    <a:pt x="9456" y="1599"/>
                  </a:lnTo>
                  <a:lnTo>
                    <a:pt x="9188" y="1070"/>
                  </a:lnTo>
                  <a:lnTo>
                    <a:pt x="8920" y="541"/>
                  </a:lnTo>
                  <a:lnTo>
                    <a:pt x="8665" y="0"/>
                  </a:lnTo>
                  <a:close/>
                </a:path>
              </a:pathLst>
            </a:custGeom>
            <a:solidFill>
              <a:srgbClr val="D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4"/>
            <p:cNvSpPr/>
            <p:nvPr/>
          </p:nvSpPr>
          <p:spPr>
            <a:xfrm>
              <a:off x="-812600" y="-3942000"/>
              <a:ext cx="799625" cy="933950"/>
            </a:xfrm>
            <a:custGeom>
              <a:avLst/>
              <a:gdLst/>
              <a:ahLst/>
              <a:cxnLst/>
              <a:rect l="l" t="t" r="r" b="b"/>
              <a:pathLst>
                <a:path w="31985" h="37358" fill="none" extrusionOk="0">
                  <a:moveTo>
                    <a:pt x="31985" y="24724"/>
                  </a:moveTo>
                  <a:lnTo>
                    <a:pt x="31985" y="24724"/>
                  </a:lnTo>
                  <a:lnTo>
                    <a:pt x="31028" y="26335"/>
                  </a:lnTo>
                  <a:lnTo>
                    <a:pt x="30058" y="27934"/>
                  </a:lnTo>
                  <a:lnTo>
                    <a:pt x="29069" y="29532"/>
                  </a:lnTo>
                  <a:lnTo>
                    <a:pt x="28061" y="31119"/>
                  </a:lnTo>
                  <a:lnTo>
                    <a:pt x="27040" y="32693"/>
                  </a:lnTo>
                  <a:lnTo>
                    <a:pt x="26000" y="34256"/>
                  </a:lnTo>
                  <a:lnTo>
                    <a:pt x="24941" y="35807"/>
                  </a:lnTo>
                  <a:lnTo>
                    <a:pt x="23875" y="37357"/>
                  </a:lnTo>
                  <a:lnTo>
                    <a:pt x="23875" y="37357"/>
                  </a:lnTo>
                  <a:lnTo>
                    <a:pt x="20641" y="34773"/>
                  </a:lnTo>
                  <a:lnTo>
                    <a:pt x="19039" y="33487"/>
                  </a:lnTo>
                  <a:lnTo>
                    <a:pt x="17450" y="32213"/>
                  </a:lnTo>
                  <a:lnTo>
                    <a:pt x="15874" y="30927"/>
                  </a:lnTo>
                  <a:lnTo>
                    <a:pt x="14318" y="29640"/>
                  </a:lnTo>
                  <a:lnTo>
                    <a:pt x="12774" y="28342"/>
                  </a:lnTo>
                  <a:lnTo>
                    <a:pt x="12014" y="27693"/>
                  </a:lnTo>
                  <a:lnTo>
                    <a:pt x="11255" y="27032"/>
                  </a:lnTo>
                  <a:lnTo>
                    <a:pt x="10502" y="26371"/>
                  </a:lnTo>
                  <a:lnTo>
                    <a:pt x="9756" y="25710"/>
                  </a:lnTo>
                  <a:lnTo>
                    <a:pt x="9009" y="25037"/>
                  </a:lnTo>
                  <a:lnTo>
                    <a:pt x="8276" y="24364"/>
                  </a:lnTo>
                  <a:lnTo>
                    <a:pt x="7548" y="23691"/>
                  </a:lnTo>
                  <a:lnTo>
                    <a:pt x="6821" y="23006"/>
                  </a:lnTo>
                  <a:lnTo>
                    <a:pt x="6106" y="22309"/>
                  </a:lnTo>
                  <a:lnTo>
                    <a:pt x="5398" y="21611"/>
                  </a:lnTo>
                  <a:lnTo>
                    <a:pt x="4696" y="20902"/>
                  </a:lnTo>
                  <a:lnTo>
                    <a:pt x="4001" y="20193"/>
                  </a:lnTo>
                  <a:lnTo>
                    <a:pt x="3312" y="19472"/>
                  </a:lnTo>
                  <a:lnTo>
                    <a:pt x="2635" y="18739"/>
                  </a:lnTo>
                  <a:lnTo>
                    <a:pt x="1965" y="18006"/>
                  </a:lnTo>
                  <a:lnTo>
                    <a:pt x="1302" y="17260"/>
                  </a:lnTo>
                  <a:lnTo>
                    <a:pt x="645" y="16491"/>
                  </a:lnTo>
                  <a:lnTo>
                    <a:pt x="0" y="15734"/>
                  </a:lnTo>
                  <a:lnTo>
                    <a:pt x="0" y="15734"/>
                  </a:lnTo>
                  <a:lnTo>
                    <a:pt x="543" y="15013"/>
                  </a:lnTo>
                  <a:lnTo>
                    <a:pt x="1066" y="14303"/>
                  </a:lnTo>
                  <a:lnTo>
                    <a:pt x="1570" y="13594"/>
                  </a:lnTo>
                  <a:lnTo>
                    <a:pt x="2061" y="12885"/>
                  </a:lnTo>
                  <a:lnTo>
                    <a:pt x="2527" y="12176"/>
                  </a:lnTo>
                  <a:lnTo>
                    <a:pt x="2980" y="11467"/>
                  </a:lnTo>
                  <a:lnTo>
                    <a:pt x="3414" y="10770"/>
                  </a:lnTo>
                  <a:lnTo>
                    <a:pt x="3828" y="10085"/>
                  </a:lnTo>
                  <a:lnTo>
                    <a:pt x="4224" y="9399"/>
                  </a:lnTo>
                  <a:lnTo>
                    <a:pt x="4607" y="8738"/>
                  </a:lnTo>
                  <a:lnTo>
                    <a:pt x="4971" y="8077"/>
                  </a:lnTo>
                  <a:lnTo>
                    <a:pt x="5315" y="7440"/>
                  </a:lnTo>
                  <a:lnTo>
                    <a:pt x="5640" y="6803"/>
                  </a:lnTo>
                  <a:lnTo>
                    <a:pt x="5953" y="6202"/>
                  </a:lnTo>
                  <a:lnTo>
                    <a:pt x="6247" y="5613"/>
                  </a:lnTo>
                  <a:lnTo>
                    <a:pt x="6521" y="5036"/>
                  </a:lnTo>
                  <a:lnTo>
                    <a:pt x="6783" y="4495"/>
                  </a:lnTo>
                  <a:lnTo>
                    <a:pt x="7025" y="3967"/>
                  </a:lnTo>
                  <a:lnTo>
                    <a:pt x="7248" y="3474"/>
                  </a:lnTo>
                  <a:lnTo>
                    <a:pt x="7452" y="3005"/>
                  </a:lnTo>
                  <a:lnTo>
                    <a:pt x="7823" y="2152"/>
                  </a:lnTo>
                  <a:lnTo>
                    <a:pt x="8116" y="1418"/>
                  </a:lnTo>
                  <a:lnTo>
                    <a:pt x="8346" y="829"/>
                  </a:lnTo>
                  <a:lnTo>
                    <a:pt x="8512" y="397"/>
                  </a:lnTo>
                  <a:lnTo>
                    <a:pt x="8639" y="36"/>
                  </a:lnTo>
                  <a:lnTo>
                    <a:pt x="8665" y="0"/>
                  </a:lnTo>
                  <a:lnTo>
                    <a:pt x="8665" y="0"/>
                  </a:lnTo>
                  <a:lnTo>
                    <a:pt x="8920" y="541"/>
                  </a:lnTo>
                  <a:lnTo>
                    <a:pt x="9188" y="1070"/>
                  </a:lnTo>
                  <a:lnTo>
                    <a:pt x="9456" y="1599"/>
                  </a:lnTo>
                  <a:lnTo>
                    <a:pt x="9724" y="2128"/>
                  </a:lnTo>
                  <a:lnTo>
                    <a:pt x="10005" y="2644"/>
                  </a:lnTo>
                  <a:lnTo>
                    <a:pt x="10285" y="3149"/>
                  </a:lnTo>
                  <a:lnTo>
                    <a:pt x="10566" y="3654"/>
                  </a:lnTo>
                  <a:lnTo>
                    <a:pt x="10853" y="4147"/>
                  </a:lnTo>
                  <a:lnTo>
                    <a:pt x="11147" y="4640"/>
                  </a:lnTo>
                  <a:lnTo>
                    <a:pt x="11440" y="5120"/>
                  </a:lnTo>
                  <a:lnTo>
                    <a:pt x="11740" y="5601"/>
                  </a:lnTo>
                  <a:lnTo>
                    <a:pt x="12046" y="6070"/>
                  </a:lnTo>
                  <a:lnTo>
                    <a:pt x="12353" y="6527"/>
                  </a:lnTo>
                  <a:lnTo>
                    <a:pt x="12665" y="6996"/>
                  </a:lnTo>
                  <a:lnTo>
                    <a:pt x="12978" y="7440"/>
                  </a:lnTo>
                  <a:lnTo>
                    <a:pt x="13297" y="7897"/>
                  </a:lnTo>
                  <a:lnTo>
                    <a:pt x="13622" y="8330"/>
                  </a:lnTo>
                  <a:lnTo>
                    <a:pt x="13948" y="8774"/>
                  </a:lnTo>
                  <a:lnTo>
                    <a:pt x="14273" y="9207"/>
                  </a:lnTo>
                  <a:lnTo>
                    <a:pt x="14605" y="9628"/>
                  </a:lnTo>
                  <a:lnTo>
                    <a:pt x="14943" y="10049"/>
                  </a:lnTo>
                  <a:lnTo>
                    <a:pt x="15281" y="10469"/>
                  </a:lnTo>
                  <a:lnTo>
                    <a:pt x="15626" y="10878"/>
                  </a:lnTo>
                  <a:lnTo>
                    <a:pt x="15970" y="11287"/>
                  </a:lnTo>
                  <a:lnTo>
                    <a:pt x="16672" y="12080"/>
                  </a:lnTo>
                  <a:lnTo>
                    <a:pt x="17387" y="12861"/>
                  </a:lnTo>
                  <a:lnTo>
                    <a:pt x="18114" y="13630"/>
                  </a:lnTo>
                  <a:lnTo>
                    <a:pt x="18848" y="14376"/>
                  </a:lnTo>
                  <a:lnTo>
                    <a:pt x="19601" y="15109"/>
                  </a:lnTo>
                  <a:lnTo>
                    <a:pt x="20360" y="15818"/>
                  </a:lnTo>
                  <a:lnTo>
                    <a:pt x="21132" y="16515"/>
                  </a:lnTo>
                  <a:lnTo>
                    <a:pt x="21910" y="17212"/>
                  </a:lnTo>
                  <a:lnTo>
                    <a:pt x="22701" y="17885"/>
                  </a:lnTo>
                  <a:lnTo>
                    <a:pt x="23505" y="18546"/>
                  </a:lnTo>
                  <a:lnTo>
                    <a:pt x="24316" y="19195"/>
                  </a:lnTo>
                  <a:lnTo>
                    <a:pt x="25132" y="19845"/>
                  </a:lnTo>
                  <a:lnTo>
                    <a:pt x="25962" y="20470"/>
                  </a:lnTo>
                  <a:lnTo>
                    <a:pt x="26797" y="21095"/>
                  </a:lnTo>
                  <a:lnTo>
                    <a:pt x="27646" y="21708"/>
                  </a:lnTo>
                  <a:lnTo>
                    <a:pt x="28495" y="22321"/>
                  </a:lnTo>
                  <a:lnTo>
                    <a:pt x="29356" y="22922"/>
                  </a:lnTo>
                  <a:lnTo>
                    <a:pt x="30224" y="23523"/>
                  </a:lnTo>
                  <a:lnTo>
                    <a:pt x="31098" y="24111"/>
                  </a:lnTo>
                  <a:lnTo>
                    <a:pt x="31972" y="24700"/>
                  </a:lnTo>
                  <a:lnTo>
                    <a:pt x="31985" y="247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4"/>
            <p:cNvSpPr/>
            <p:nvPr/>
          </p:nvSpPr>
          <p:spPr>
            <a:xfrm>
              <a:off x="-13000" y="-3323900"/>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4"/>
            <p:cNvSpPr/>
            <p:nvPr/>
          </p:nvSpPr>
          <p:spPr>
            <a:xfrm>
              <a:off x="-2949050" y="-9142300"/>
              <a:ext cx="3170875" cy="4564775"/>
            </a:xfrm>
            <a:custGeom>
              <a:avLst/>
              <a:gdLst/>
              <a:ahLst/>
              <a:cxnLst/>
              <a:rect l="l" t="t" r="r" b="b"/>
              <a:pathLst>
                <a:path w="126835" h="182591" extrusionOk="0">
                  <a:moveTo>
                    <a:pt x="62942" y="1"/>
                  </a:moveTo>
                  <a:lnTo>
                    <a:pt x="5265" y="40615"/>
                  </a:lnTo>
                  <a:lnTo>
                    <a:pt x="4901" y="41745"/>
                  </a:lnTo>
                  <a:lnTo>
                    <a:pt x="4537" y="42887"/>
                  </a:lnTo>
                  <a:lnTo>
                    <a:pt x="4180" y="44041"/>
                  </a:lnTo>
                  <a:lnTo>
                    <a:pt x="3829" y="45218"/>
                  </a:lnTo>
                  <a:lnTo>
                    <a:pt x="3485" y="46408"/>
                  </a:lnTo>
                  <a:lnTo>
                    <a:pt x="3140" y="47622"/>
                  </a:lnTo>
                  <a:lnTo>
                    <a:pt x="2808" y="48848"/>
                  </a:lnTo>
                  <a:lnTo>
                    <a:pt x="2476" y="50086"/>
                  </a:lnTo>
                  <a:lnTo>
                    <a:pt x="2145" y="51348"/>
                  </a:lnTo>
                  <a:lnTo>
                    <a:pt x="1826" y="52610"/>
                  </a:lnTo>
                  <a:lnTo>
                    <a:pt x="1507" y="53909"/>
                  </a:lnTo>
                  <a:lnTo>
                    <a:pt x="1194" y="55219"/>
                  </a:lnTo>
                  <a:lnTo>
                    <a:pt x="888" y="56541"/>
                  </a:lnTo>
                  <a:lnTo>
                    <a:pt x="588" y="57875"/>
                  </a:lnTo>
                  <a:lnTo>
                    <a:pt x="294" y="59245"/>
                  </a:lnTo>
                  <a:lnTo>
                    <a:pt x="1" y="60616"/>
                  </a:lnTo>
                  <a:lnTo>
                    <a:pt x="154" y="62346"/>
                  </a:lnTo>
                  <a:lnTo>
                    <a:pt x="314" y="64065"/>
                  </a:lnTo>
                  <a:lnTo>
                    <a:pt x="486" y="65784"/>
                  </a:lnTo>
                  <a:lnTo>
                    <a:pt x="664" y="67491"/>
                  </a:lnTo>
                  <a:lnTo>
                    <a:pt x="849" y="69186"/>
                  </a:lnTo>
                  <a:lnTo>
                    <a:pt x="1041" y="70868"/>
                  </a:lnTo>
                  <a:lnTo>
                    <a:pt x="1245" y="72551"/>
                  </a:lnTo>
                  <a:lnTo>
                    <a:pt x="1456" y="74222"/>
                  </a:lnTo>
                  <a:lnTo>
                    <a:pt x="1647" y="75688"/>
                  </a:lnTo>
                  <a:lnTo>
                    <a:pt x="1838" y="77155"/>
                  </a:lnTo>
                  <a:lnTo>
                    <a:pt x="2043" y="78609"/>
                  </a:lnTo>
                  <a:lnTo>
                    <a:pt x="2253" y="80051"/>
                  </a:lnTo>
                  <a:lnTo>
                    <a:pt x="2464" y="81494"/>
                  </a:lnTo>
                  <a:lnTo>
                    <a:pt x="2687" y="82936"/>
                  </a:lnTo>
                  <a:lnTo>
                    <a:pt x="2910" y="84354"/>
                  </a:lnTo>
                  <a:lnTo>
                    <a:pt x="3146" y="85785"/>
                  </a:lnTo>
                  <a:lnTo>
                    <a:pt x="3382" y="87191"/>
                  </a:lnTo>
                  <a:lnTo>
                    <a:pt x="3625" y="88597"/>
                  </a:lnTo>
                  <a:lnTo>
                    <a:pt x="3874" y="90004"/>
                  </a:lnTo>
                  <a:lnTo>
                    <a:pt x="4129" y="91398"/>
                  </a:lnTo>
                  <a:lnTo>
                    <a:pt x="4391" y="92780"/>
                  </a:lnTo>
                  <a:lnTo>
                    <a:pt x="4658" y="94162"/>
                  </a:lnTo>
                  <a:lnTo>
                    <a:pt x="4926" y="95533"/>
                  </a:lnTo>
                  <a:lnTo>
                    <a:pt x="5207" y="96891"/>
                  </a:lnTo>
                  <a:lnTo>
                    <a:pt x="5488" y="98249"/>
                  </a:lnTo>
                  <a:lnTo>
                    <a:pt x="5775" y="99595"/>
                  </a:lnTo>
                  <a:lnTo>
                    <a:pt x="6069" y="100929"/>
                  </a:lnTo>
                  <a:lnTo>
                    <a:pt x="6368" y="102264"/>
                  </a:lnTo>
                  <a:lnTo>
                    <a:pt x="6675" y="103598"/>
                  </a:lnTo>
                  <a:lnTo>
                    <a:pt x="6981" y="104908"/>
                  </a:lnTo>
                  <a:lnTo>
                    <a:pt x="7300" y="106218"/>
                  </a:lnTo>
                  <a:lnTo>
                    <a:pt x="7619" y="107516"/>
                  </a:lnTo>
                  <a:lnTo>
                    <a:pt x="7944" y="108814"/>
                  </a:lnTo>
                  <a:lnTo>
                    <a:pt x="8276" y="110088"/>
                  </a:lnTo>
                  <a:lnTo>
                    <a:pt x="8608" y="111374"/>
                  </a:lnTo>
                  <a:lnTo>
                    <a:pt x="8952" y="112636"/>
                  </a:lnTo>
                  <a:lnTo>
                    <a:pt x="9297" y="113899"/>
                  </a:lnTo>
                  <a:lnTo>
                    <a:pt x="9648" y="115149"/>
                  </a:lnTo>
                  <a:lnTo>
                    <a:pt x="9999" y="116387"/>
                  </a:lnTo>
                  <a:lnTo>
                    <a:pt x="10362" y="117613"/>
                  </a:lnTo>
                  <a:lnTo>
                    <a:pt x="10726" y="118839"/>
                  </a:lnTo>
                  <a:lnTo>
                    <a:pt x="11096" y="120053"/>
                  </a:lnTo>
                  <a:lnTo>
                    <a:pt x="11473" y="121267"/>
                  </a:lnTo>
                  <a:lnTo>
                    <a:pt x="11855" y="122456"/>
                  </a:lnTo>
                  <a:lnTo>
                    <a:pt x="12238" y="123646"/>
                  </a:lnTo>
                  <a:lnTo>
                    <a:pt x="12627" y="124824"/>
                  </a:lnTo>
                  <a:lnTo>
                    <a:pt x="13023" y="125990"/>
                  </a:lnTo>
                  <a:lnTo>
                    <a:pt x="13425" y="127156"/>
                  </a:lnTo>
                  <a:lnTo>
                    <a:pt x="13827" y="128298"/>
                  </a:lnTo>
                  <a:lnTo>
                    <a:pt x="14235" y="129440"/>
                  </a:lnTo>
                  <a:lnTo>
                    <a:pt x="14650" y="130570"/>
                  </a:lnTo>
                  <a:lnTo>
                    <a:pt x="15065" y="131688"/>
                  </a:lnTo>
                  <a:lnTo>
                    <a:pt x="15492" y="132805"/>
                  </a:lnTo>
                  <a:lnTo>
                    <a:pt x="15913" y="133899"/>
                  </a:lnTo>
                  <a:lnTo>
                    <a:pt x="16347" y="134993"/>
                  </a:lnTo>
                  <a:lnTo>
                    <a:pt x="16781" y="136075"/>
                  </a:lnTo>
                  <a:lnTo>
                    <a:pt x="17221" y="137144"/>
                  </a:lnTo>
                  <a:lnTo>
                    <a:pt x="17668" y="138202"/>
                  </a:lnTo>
                  <a:lnTo>
                    <a:pt x="18114" y="139260"/>
                  </a:lnTo>
                  <a:lnTo>
                    <a:pt x="18567" y="140294"/>
                  </a:lnTo>
                  <a:lnTo>
                    <a:pt x="19027" y="141327"/>
                  </a:lnTo>
                  <a:lnTo>
                    <a:pt x="19486" y="142337"/>
                  </a:lnTo>
                  <a:lnTo>
                    <a:pt x="19952" y="143347"/>
                  </a:lnTo>
                  <a:lnTo>
                    <a:pt x="20424" y="144344"/>
                  </a:lnTo>
                  <a:lnTo>
                    <a:pt x="20896" y="145330"/>
                  </a:lnTo>
                  <a:lnTo>
                    <a:pt x="21375" y="146303"/>
                  </a:lnTo>
                  <a:lnTo>
                    <a:pt x="21860" y="147277"/>
                  </a:lnTo>
                  <a:lnTo>
                    <a:pt x="22345" y="148227"/>
                  </a:lnTo>
                  <a:lnTo>
                    <a:pt x="22836" y="149164"/>
                  </a:lnTo>
                  <a:lnTo>
                    <a:pt x="23327" y="150102"/>
                  </a:lnTo>
                  <a:lnTo>
                    <a:pt x="23825" y="151015"/>
                  </a:lnTo>
                  <a:lnTo>
                    <a:pt x="24329" y="151929"/>
                  </a:lnTo>
                  <a:lnTo>
                    <a:pt x="24833" y="152818"/>
                  </a:lnTo>
                  <a:lnTo>
                    <a:pt x="25343" y="153707"/>
                  </a:lnTo>
                  <a:lnTo>
                    <a:pt x="25854" y="154585"/>
                  </a:lnTo>
                  <a:lnTo>
                    <a:pt x="26371" y="155438"/>
                  </a:lnTo>
                  <a:lnTo>
                    <a:pt x="26894" y="156292"/>
                  </a:lnTo>
                  <a:lnTo>
                    <a:pt x="27417" y="157133"/>
                  </a:lnTo>
                  <a:lnTo>
                    <a:pt x="27946" y="157962"/>
                  </a:lnTo>
                  <a:lnTo>
                    <a:pt x="28476" y="158768"/>
                  </a:lnTo>
                  <a:lnTo>
                    <a:pt x="29012" y="159573"/>
                  </a:lnTo>
                  <a:lnTo>
                    <a:pt x="29548" y="160366"/>
                  </a:lnTo>
                  <a:lnTo>
                    <a:pt x="30090" y="161136"/>
                  </a:lnTo>
                  <a:lnTo>
                    <a:pt x="30639" y="161905"/>
                  </a:lnTo>
                  <a:lnTo>
                    <a:pt x="31188" y="162662"/>
                  </a:lnTo>
                  <a:lnTo>
                    <a:pt x="31736" y="163395"/>
                  </a:lnTo>
                  <a:lnTo>
                    <a:pt x="32298" y="164128"/>
                  </a:lnTo>
                  <a:lnTo>
                    <a:pt x="32853" y="164838"/>
                  </a:lnTo>
                  <a:lnTo>
                    <a:pt x="33414" y="165535"/>
                  </a:lnTo>
                  <a:lnTo>
                    <a:pt x="33982" y="166232"/>
                  </a:lnTo>
                  <a:lnTo>
                    <a:pt x="34550" y="166905"/>
                  </a:lnTo>
                  <a:lnTo>
                    <a:pt x="35124" y="167566"/>
                  </a:lnTo>
                  <a:lnTo>
                    <a:pt x="35699" y="168215"/>
                  </a:lnTo>
                  <a:lnTo>
                    <a:pt x="36279" y="168852"/>
                  </a:lnTo>
                  <a:lnTo>
                    <a:pt x="36860" y="169477"/>
                  </a:lnTo>
                  <a:lnTo>
                    <a:pt x="37440" y="170090"/>
                  </a:lnTo>
                  <a:lnTo>
                    <a:pt x="38027" y="170679"/>
                  </a:lnTo>
                  <a:lnTo>
                    <a:pt x="38621" y="171268"/>
                  </a:lnTo>
                  <a:lnTo>
                    <a:pt x="39214" y="171833"/>
                  </a:lnTo>
                  <a:lnTo>
                    <a:pt x="39807" y="172386"/>
                  </a:lnTo>
                  <a:lnTo>
                    <a:pt x="40407" y="172939"/>
                  </a:lnTo>
                  <a:lnTo>
                    <a:pt x="41013" y="173456"/>
                  </a:lnTo>
                  <a:lnTo>
                    <a:pt x="41613" y="173973"/>
                  </a:lnTo>
                  <a:lnTo>
                    <a:pt x="42226" y="174477"/>
                  </a:lnTo>
                  <a:lnTo>
                    <a:pt x="42832" y="174958"/>
                  </a:lnTo>
                  <a:lnTo>
                    <a:pt x="43444" y="175427"/>
                  </a:lnTo>
                  <a:lnTo>
                    <a:pt x="44063" y="175896"/>
                  </a:lnTo>
                  <a:lnTo>
                    <a:pt x="44682" y="176328"/>
                  </a:lnTo>
                  <a:lnTo>
                    <a:pt x="45301" y="176761"/>
                  </a:lnTo>
                  <a:lnTo>
                    <a:pt x="45926" y="177182"/>
                  </a:lnTo>
                  <a:lnTo>
                    <a:pt x="46551" y="177578"/>
                  </a:lnTo>
                  <a:lnTo>
                    <a:pt x="47177" y="177963"/>
                  </a:lnTo>
                  <a:lnTo>
                    <a:pt x="47808" y="178336"/>
                  </a:lnTo>
                  <a:lnTo>
                    <a:pt x="48440" y="178684"/>
                  </a:lnTo>
                  <a:lnTo>
                    <a:pt x="49078" y="179033"/>
                  </a:lnTo>
                  <a:lnTo>
                    <a:pt x="49716" y="179357"/>
                  </a:lnTo>
                  <a:lnTo>
                    <a:pt x="50360" y="179658"/>
                  </a:lnTo>
                  <a:lnTo>
                    <a:pt x="50998" y="179958"/>
                  </a:lnTo>
                  <a:lnTo>
                    <a:pt x="51643" y="180235"/>
                  </a:lnTo>
                  <a:lnTo>
                    <a:pt x="52294" y="180499"/>
                  </a:lnTo>
                  <a:lnTo>
                    <a:pt x="52944" y="180752"/>
                  </a:lnTo>
                  <a:lnTo>
                    <a:pt x="53595" y="180980"/>
                  </a:lnTo>
                  <a:lnTo>
                    <a:pt x="54246" y="181208"/>
                  </a:lnTo>
                  <a:lnTo>
                    <a:pt x="54903" y="181401"/>
                  </a:lnTo>
                  <a:lnTo>
                    <a:pt x="55560" y="181593"/>
                  </a:lnTo>
                  <a:lnTo>
                    <a:pt x="56218" y="181761"/>
                  </a:lnTo>
                  <a:lnTo>
                    <a:pt x="56881" y="181918"/>
                  </a:lnTo>
                  <a:lnTo>
                    <a:pt x="57545" y="182062"/>
                  </a:lnTo>
                  <a:lnTo>
                    <a:pt x="58215" y="182182"/>
                  </a:lnTo>
                  <a:lnTo>
                    <a:pt x="58878" y="182290"/>
                  </a:lnTo>
                  <a:lnTo>
                    <a:pt x="59548" y="182374"/>
                  </a:lnTo>
                  <a:lnTo>
                    <a:pt x="60218" y="182458"/>
                  </a:lnTo>
                  <a:lnTo>
                    <a:pt x="60894" y="182506"/>
                  </a:lnTo>
                  <a:lnTo>
                    <a:pt x="61571" y="182555"/>
                  </a:lnTo>
                  <a:lnTo>
                    <a:pt x="62247" y="182579"/>
                  </a:lnTo>
                  <a:lnTo>
                    <a:pt x="62923" y="182591"/>
                  </a:lnTo>
                  <a:lnTo>
                    <a:pt x="63599" y="182579"/>
                  </a:lnTo>
                  <a:lnTo>
                    <a:pt x="64276" y="182555"/>
                  </a:lnTo>
                  <a:lnTo>
                    <a:pt x="64952" y="182506"/>
                  </a:lnTo>
                  <a:lnTo>
                    <a:pt x="65622" y="182458"/>
                  </a:lnTo>
                  <a:lnTo>
                    <a:pt x="66298" y="182374"/>
                  </a:lnTo>
                  <a:lnTo>
                    <a:pt x="66962" y="182290"/>
                  </a:lnTo>
                  <a:lnTo>
                    <a:pt x="67632" y="182182"/>
                  </a:lnTo>
                  <a:lnTo>
                    <a:pt x="68295" y="182062"/>
                  </a:lnTo>
                  <a:lnTo>
                    <a:pt x="68959" y="181918"/>
                  </a:lnTo>
                  <a:lnTo>
                    <a:pt x="69622" y="181761"/>
                  </a:lnTo>
                  <a:lnTo>
                    <a:pt x="70286" y="181593"/>
                  </a:lnTo>
                  <a:lnTo>
                    <a:pt x="70943" y="181413"/>
                  </a:lnTo>
                  <a:lnTo>
                    <a:pt x="71594" y="181208"/>
                  </a:lnTo>
                  <a:lnTo>
                    <a:pt x="72251" y="180992"/>
                  </a:lnTo>
                  <a:lnTo>
                    <a:pt x="72902" y="180752"/>
                  </a:lnTo>
                  <a:lnTo>
                    <a:pt x="73553" y="180499"/>
                  </a:lnTo>
                  <a:lnTo>
                    <a:pt x="74197" y="180235"/>
                  </a:lnTo>
                  <a:lnTo>
                    <a:pt x="74842" y="179958"/>
                  </a:lnTo>
                  <a:lnTo>
                    <a:pt x="75486" y="179658"/>
                  </a:lnTo>
                  <a:lnTo>
                    <a:pt x="76124" y="179357"/>
                  </a:lnTo>
                  <a:lnTo>
                    <a:pt x="76768" y="179033"/>
                  </a:lnTo>
                  <a:lnTo>
                    <a:pt x="77400" y="178684"/>
                  </a:lnTo>
                  <a:lnTo>
                    <a:pt x="78032" y="178336"/>
                  </a:lnTo>
                  <a:lnTo>
                    <a:pt x="78663" y="177963"/>
                  </a:lnTo>
                  <a:lnTo>
                    <a:pt x="79295" y="177578"/>
                  </a:lnTo>
                  <a:lnTo>
                    <a:pt x="79920" y="177182"/>
                  </a:lnTo>
                  <a:lnTo>
                    <a:pt x="80546" y="176761"/>
                  </a:lnTo>
                  <a:lnTo>
                    <a:pt x="81164" y="176340"/>
                  </a:lnTo>
                  <a:lnTo>
                    <a:pt x="81783" y="175896"/>
                  </a:lnTo>
                  <a:lnTo>
                    <a:pt x="82396" y="175439"/>
                  </a:lnTo>
                  <a:lnTo>
                    <a:pt x="83008" y="174958"/>
                  </a:lnTo>
                  <a:lnTo>
                    <a:pt x="83621" y="174477"/>
                  </a:lnTo>
                  <a:lnTo>
                    <a:pt x="84227" y="173973"/>
                  </a:lnTo>
                  <a:lnTo>
                    <a:pt x="84833" y="173468"/>
                  </a:lnTo>
                  <a:lnTo>
                    <a:pt x="85433" y="172939"/>
                  </a:lnTo>
                  <a:lnTo>
                    <a:pt x="86033" y="172398"/>
                  </a:lnTo>
                  <a:lnTo>
                    <a:pt x="86632" y="171833"/>
                  </a:lnTo>
                  <a:lnTo>
                    <a:pt x="87226" y="171268"/>
                  </a:lnTo>
                  <a:lnTo>
                    <a:pt x="87813" y="170691"/>
                  </a:lnTo>
                  <a:lnTo>
                    <a:pt x="88400" y="170090"/>
                  </a:lnTo>
                  <a:lnTo>
                    <a:pt x="88987" y="169477"/>
                  </a:lnTo>
                  <a:lnTo>
                    <a:pt x="89567" y="168852"/>
                  </a:lnTo>
                  <a:lnTo>
                    <a:pt x="90148" y="168215"/>
                  </a:lnTo>
                  <a:lnTo>
                    <a:pt x="90722" y="167566"/>
                  </a:lnTo>
                  <a:lnTo>
                    <a:pt x="91296" y="166905"/>
                  </a:lnTo>
                  <a:lnTo>
                    <a:pt x="91864" y="166232"/>
                  </a:lnTo>
                  <a:lnTo>
                    <a:pt x="92426" y="165547"/>
                  </a:lnTo>
                  <a:lnTo>
                    <a:pt x="92993" y="164838"/>
                  </a:lnTo>
                  <a:lnTo>
                    <a:pt x="93549" y="164128"/>
                  </a:lnTo>
                  <a:lnTo>
                    <a:pt x="94104" y="163395"/>
                  </a:lnTo>
                  <a:lnTo>
                    <a:pt x="94659" y="162662"/>
                  </a:lnTo>
                  <a:lnTo>
                    <a:pt x="95207" y="161905"/>
                  </a:lnTo>
                  <a:lnTo>
                    <a:pt x="95750" y="161148"/>
                  </a:lnTo>
                  <a:lnTo>
                    <a:pt x="96292" y="160366"/>
                  </a:lnTo>
                  <a:lnTo>
                    <a:pt x="96834" y="159573"/>
                  </a:lnTo>
                  <a:lnTo>
                    <a:pt x="97370" y="158780"/>
                  </a:lnTo>
                  <a:lnTo>
                    <a:pt x="97900" y="157962"/>
                  </a:lnTo>
                  <a:lnTo>
                    <a:pt x="98429" y="157133"/>
                  </a:lnTo>
                  <a:lnTo>
                    <a:pt x="98953" y="156292"/>
                  </a:lnTo>
                  <a:lnTo>
                    <a:pt x="99476" y="155450"/>
                  </a:lnTo>
                  <a:lnTo>
                    <a:pt x="99993" y="154585"/>
                  </a:lnTo>
                  <a:lnTo>
                    <a:pt x="100503" y="153707"/>
                  </a:lnTo>
                  <a:lnTo>
                    <a:pt x="101013" y="152830"/>
                  </a:lnTo>
                  <a:lnTo>
                    <a:pt x="101517" y="151929"/>
                  </a:lnTo>
                  <a:lnTo>
                    <a:pt x="102022" y="151027"/>
                  </a:lnTo>
                  <a:lnTo>
                    <a:pt x="102519" y="150102"/>
                  </a:lnTo>
                  <a:lnTo>
                    <a:pt x="103010" y="149176"/>
                  </a:lnTo>
                  <a:lnTo>
                    <a:pt x="103502" y="148227"/>
                  </a:lnTo>
                  <a:lnTo>
                    <a:pt x="103987" y="147277"/>
                  </a:lnTo>
                  <a:lnTo>
                    <a:pt x="104472" y="146315"/>
                  </a:lnTo>
                  <a:lnTo>
                    <a:pt x="104950" y="145342"/>
                  </a:lnTo>
                  <a:lnTo>
                    <a:pt x="105422" y="144356"/>
                  </a:lnTo>
                  <a:lnTo>
                    <a:pt x="105894" y="143359"/>
                  </a:lnTo>
                  <a:lnTo>
                    <a:pt x="106360" y="142349"/>
                  </a:lnTo>
                  <a:lnTo>
                    <a:pt x="106820" y="141327"/>
                  </a:lnTo>
                  <a:lnTo>
                    <a:pt x="107279" y="140306"/>
                  </a:lnTo>
                  <a:lnTo>
                    <a:pt x="107732" y="139260"/>
                  </a:lnTo>
                  <a:lnTo>
                    <a:pt x="108179" y="138214"/>
                  </a:lnTo>
                  <a:lnTo>
                    <a:pt x="108625" y="137156"/>
                  </a:lnTo>
                  <a:lnTo>
                    <a:pt x="109065" y="136075"/>
                  </a:lnTo>
                  <a:lnTo>
                    <a:pt x="109499" y="135005"/>
                  </a:lnTo>
                  <a:lnTo>
                    <a:pt x="109933" y="133911"/>
                  </a:lnTo>
                  <a:lnTo>
                    <a:pt x="110354" y="132805"/>
                  </a:lnTo>
                  <a:lnTo>
                    <a:pt x="110782" y="131700"/>
                  </a:lnTo>
                  <a:lnTo>
                    <a:pt x="111196" y="130582"/>
                  </a:lnTo>
                  <a:lnTo>
                    <a:pt x="111611" y="129452"/>
                  </a:lnTo>
                  <a:lnTo>
                    <a:pt x="112019" y="128310"/>
                  </a:lnTo>
                  <a:lnTo>
                    <a:pt x="112421" y="127156"/>
                  </a:lnTo>
                  <a:lnTo>
                    <a:pt x="112823" y="126002"/>
                  </a:lnTo>
                  <a:lnTo>
                    <a:pt x="113219" y="124824"/>
                  </a:lnTo>
                  <a:lnTo>
                    <a:pt x="113608" y="123646"/>
                  </a:lnTo>
                  <a:lnTo>
                    <a:pt x="113991" y="122469"/>
                  </a:lnTo>
                  <a:lnTo>
                    <a:pt x="114374" y="121267"/>
                  </a:lnTo>
                  <a:lnTo>
                    <a:pt x="114750" y="120065"/>
                  </a:lnTo>
                  <a:lnTo>
                    <a:pt x="115120" y="118851"/>
                  </a:lnTo>
                  <a:lnTo>
                    <a:pt x="115484" y="117625"/>
                  </a:lnTo>
                  <a:lnTo>
                    <a:pt x="115848" y="116387"/>
                  </a:lnTo>
                  <a:lnTo>
                    <a:pt x="116199" y="115149"/>
                  </a:lnTo>
                  <a:lnTo>
                    <a:pt x="116549" y="113899"/>
                  </a:lnTo>
                  <a:lnTo>
                    <a:pt x="116900" y="112636"/>
                  </a:lnTo>
                  <a:lnTo>
                    <a:pt x="117238" y="111374"/>
                  </a:lnTo>
                  <a:lnTo>
                    <a:pt x="117577" y="110100"/>
                  </a:lnTo>
                  <a:lnTo>
                    <a:pt x="117902" y="108814"/>
                  </a:lnTo>
                  <a:lnTo>
                    <a:pt x="118227" y="107516"/>
                  </a:lnTo>
                  <a:lnTo>
                    <a:pt x="118553" y="106218"/>
                  </a:lnTo>
                  <a:lnTo>
                    <a:pt x="118865" y="104908"/>
                  </a:lnTo>
                  <a:lnTo>
                    <a:pt x="119178" y="103598"/>
                  </a:lnTo>
                  <a:lnTo>
                    <a:pt x="119478" y="102276"/>
                  </a:lnTo>
                  <a:lnTo>
                    <a:pt x="119778" y="100941"/>
                  </a:lnTo>
                  <a:lnTo>
                    <a:pt x="120071" y="99595"/>
                  </a:lnTo>
                  <a:lnTo>
                    <a:pt x="120358" y="98249"/>
                  </a:lnTo>
                  <a:lnTo>
                    <a:pt x="120646" y="96891"/>
                  </a:lnTo>
                  <a:lnTo>
                    <a:pt x="120920" y="95533"/>
                  </a:lnTo>
                  <a:lnTo>
                    <a:pt x="121194" y="94162"/>
                  </a:lnTo>
                  <a:lnTo>
                    <a:pt x="121456" y="92780"/>
                  </a:lnTo>
                  <a:lnTo>
                    <a:pt x="121717" y="91398"/>
                  </a:lnTo>
                  <a:lnTo>
                    <a:pt x="121973" y="90004"/>
                  </a:lnTo>
                  <a:lnTo>
                    <a:pt x="122221" y="88597"/>
                  </a:lnTo>
                  <a:lnTo>
                    <a:pt x="122464" y="87191"/>
                  </a:lnTo>
                  <a:lnTo>
                    <a:pt x="122700" y="85785"/>
                  </a:lnTo>
                  <a:lnTo>
                    <a:pt x="122936" y="84366"/>
                  </a:lnTo>
                  <a:lnTo>
                    <a:pt x="123159" y="82936"/>
                  </a:lnTo>
                  <a:lnTo>
                    <a:pt x="123383" y="81494"/>
                  </a:lnTo>
                  <a:lnTo>
                    <a:pt x="123593" y="80063"/>
                  </a:lnTo>
                  <a:lnTo>
                    <a:pt x="123804" y="78609"/>
                  </a:lnTo>
                  <a:lnTo>
                    <a:pt x="124008" y="77155"/>
                  </a:lnTo>
                  <a:lnTo>
                    <a:pt x="124206" y="75700"/>
                  </a:lnTo>
                  <a:lnTo>
                    <a:pt x="124397" y="74222"/>
                  </a:lnTo>
                  <a:lnTo>
                    <a:pt x="124614" y="72479"/>
                  </a:lnTo>
                  <a:lnTo>
                    <a:pt x="124825" y="70724"/>
                  </a:lnTo>
                  <a:lnTo>
                    <a:pt x="125029" y="68957"/>
                  </a:lnTo>
                  <a:lnTo>
                    <a:pt x="125220" y="67190"/>
                  </a:lnTo>
                  <a:lnTo>
                    <a:pt x="125405" y="65411"/>
                  </a:lnTo>
                  <a:lnTo>
                    <a:pt x="125578" y="63620"/>
                  </a:lnTo>
                  <a:lnTo>
                    <a:pt x="125743" y="61830"/>
                  </a:lnTo>
                  <a:lnTo>
                    <a:pt x="125903" y="60027"/>
                  </a:lnTo>
                  <a:lnTo>
                    <a:pt x="126050" y="58212"/>
                  </a:lnTo>
                  <a:lnTo>
                    <a:pt x="126190" y="56397"/>
                  </a:lnTo>
                  <a:lnTo>
                    <a:pt x="126318" y="54570"/>
                  </a:lnTo>
                  <a:lnTo>
                    <a:pt x="126439" y="52731"/>
                  </a:lnTo>
                  <a:lnTo>
                    <a:pt x="126554" y="50892"/>
                  </a:lnTo>
                  <a:lnTo>
                    <a:pt x="126656" y="49053"/>
                  </a:lnTo>
                  <a:lnTo>
                    <a:pt x="126751" y="47190"/>
                  </a:lnTo>
                  <a:lnTo>
                    <a:pt x="126834" y="45327"/>
                  </a:lnTo>
                  <a:lnTo>
                    <a:pt x="62942" y="1"/>
                  </a:lnTo>
                  <a:close/>
                </a:path>
              </a:pathLst>
            </a:custGeom>
            <a:solidFill>
              <a:srgbClr val="FFD6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4"/>
            <p:cNvSpPr/>
            <p:nvPr/>
          </p:nvSpPr>
          <p:spPr>
            <a:xfrm>
              <a:off x="-2949050" y="-9142300"/>
              <a:ext cx="3170875" cy="4564775"/>
            </a:xfrm>
            <a:custGeom>
              <a:avLst/>
              <a:gdLst/>
              <a:ahLst/>
              <a:cxnLst/>
              <a:rect l="l" t="t" r="r" b="b"/>
              <a:pathLst>
                <a:path w="126835" h="182591" fill="none" extrusionOk="0">
                  <a:moveTo>
                    <a:pt x="126834" y="45327"/>
                  </a:moveTo>
                  <a:lnTo>
                    <a:pt x="126834" y="45327"/>
                  </a:lnTo>
                  <a:lnTo>
                    <a:pt x="126751" y="47190"/>
                  </a:lnTo>
                  <a:lnTo>
                    <a:pt x="126656" y="49053"/>
                  </a:lnTo>
                  <a:lnTo>
                    <a:pt x="126554" y="50892"/>
                  </a:lnTo>
                  <a:lnTo>
                    <a:pt x="126439" y="52731"/>
                  </a:lnTo>
                  <a:lnTo>
                    <a:pt x="126318" y="54570"/>
                  </a:lnTo>
                  <a:lnTo>
                    <a:pt x="126190" y="56397"/>
                  </a:lnTo>
                  <a:lnTo>
                    <a:pt x="126050" y="58212"/>
                  </a:lnTo>
                  <a:lnTo>
                    <a:pt x="125903" y="60027"/>
                  </a:lnTo>
                  <a:lnTo>
                    <a:pt x="125743" y="61830"/>
                  </a:lnTo>
                  <a:lnTo>
                    <a:pt x="125578" y="63620"/>
                  </a:lnTo>
                  <a:lnTo>
                    <a:pt x="125405" y="65411"/>
                  </a:lnTo>
                  <a:lnTo>
                    <a:pt x="125220" y="67190"/>
                  </a:lnTo>
                  <a:lnTo>
                    <a:pt x="125029" y="68957"/>
                  </a:lnTo>
                  <a:lnTo>
                    <a:pt x="124825" y="70724"/>
                  </a:lnTo>
                  <a:lnTo>
                    <a:pt x="124614" y="72479"/>
                  </a:lnTo>
                  <a:lnTo>
                    <a:pt x="124397" y="74222"/>
                  </a:lnTo>
                  <a:lnTo>
                    <a:pt x="124397" y="74222"/>
                  </a:lnTo>
                  <a:lnTo>
                    <a:pt x="124206" y="75700"/>
                  </a:lnTo>
                  <a:lnTo>
                    <a:pt x="124008" y="77155"/>
                  </a:lnTo>
                  <a:lnTo>
                    <a:pt x="123804" y="78609"/>
                  </a:lnTo>
                  <a:lnTo>
                    <a:pt x="123593" y="80063"/>
                  </a:lnTo>
                  <a:lnTo>
                    <a:pt x="123383" y="81494"/>
                  </a:lnTo>
                  <a:lnTo>
                    <a:pt x="123159" y="82936"/>
                  </a:lnTo>
                  <a:lnTo>
                    <a:pt x="122936" y="84366"/>
                  </a:lnTo>
                  <a:lnTo>
                    <a:pt x="122700" y="85785"/>
                  </a:lnTo>
                  <a:lnTo>
                    <a:pt x="122464" y="87191"/>
                  </a:lnTo>
                  <a:lnTo>
                    <a:pt x="122221" y="88597"/>
                  </a:lnTo>
                  <a:lnTo>
                    <a:pt x="121973" y="90004"/>
                  </a:lnTo>
                  <a:lnTo>
                    <a:pt x="121717" y="91398"/>
                  </a:lnTo>
                  <a:lnTo>
                    <a:pt x="121456" y="92780"/>
                  </a:lnTo>
                  <a:lnTo>
                    <a:pt x="121194" y="94162"/>
                  </a:lnTo>
                  <a:lnTo>
                    <a:pt x="120920" y="95533"/>
                  </a:lnTo>
                  <a:lnTo>
                    <a:pt x="120646" y="96891"/>
                  </a:lnTo>
                  <a:lnTo>
                    <a:pt x="120358" y="98249"/>
                  </a:lnTo>
                  <a:lnTo>
                    <a:pt x="120071" y="99595"/>
                  </a:lnTo>
                  <a:lnTo>
                    <a:pt x="119778" y="100941"/>
                  </a:lnTo>
                  <a:lnTo>
                    <a:pt x="119478" y="102276"/>
                  </a:lnTo>
                  <a:lnTo>
                    <a:pt x="119178" y="103598"/>
                  </a:lnTo>
                  <a:lnTo>
                    <a:pt x="118865" y="104908"/>
                  </a:lnTo>
                  <a:lnTo>
                    <a:pt x="118553" y="106218"/>
                  </a:lnTo>
                  <a:lnTo>
                    <a:pt x="118227" y="107516"/>
                  </a:lnTo>
                  <a:lnTo>
                    <a:pt x="117902" y="108814"/>
                  </a:lnTo>
                  <a:lnTo>
                    <a:pt x="117577" y="110100"/>
                  </a:lnTo>
                  <a:lnTo>
                    <a:pt x="117238" y="111374"/>
                  </a:lnTo>
                  <a:lnTo>
                    <a:pt x="116900" y="112636"/>
                  </a:lnTo>
                  <a:lnTo>
                    <a:pt x="116549" y="113899"/>
                  </a:lnTo>
                  <a:lnTo>
                    <a:pt x="116199" y="115149"/>
                  </a:lnTo>
                  <a:lnTo>
                    <a:pt x="115848" y="116387"/>
                  </a:lnTo>
                  <a:lnTo>
                    <a:pt x="115484" y="117625"/>
                  </a:lnTo>
                  <a:lnTo>
                    <a:pt x="115120" y="118851"/>
                  </a:lnTo>
                  <a:lnTo>
                    <a:pt x="114750" y="120065"/>
                  </a:lnTo>
                  <a:lnTo>
                    <a:pt x="114374" y="121267"/>
                  </a:lnTo>
                  <a:lnTo>
                    <a:pt x="113991" y="122469"/>
                  </a:lnTo>
                  <a:lnTo>
                    <a:pt x="113608" y="123646"/>
                  </a:lnTo>
                  <a:lnTo>
                    <a:pt x="113219" y="124824"/>
                  </a:lnTo>
                  <a:lnTo>
                    <a:pt x="112823" y="126002"/>
                  </a:lnTo>
                  <a:lnTo>
                    <a:pt x="112421" y="127156"/>
                  </a:lnTo>
                  <a:lnTo>
                    <a:pt x="112019" y="128310"/>
                  </a:lnTo>
                  <a:lnTo>
                    <a:pt x="111611" y="129452"/>
                  </a:lnTo>
                  <a:lnTo>
                    <a:pt x="111196" y="130582"/>
                  </a:lnTo>
                  <a:lnTo>
                    <a:pt x="110782" y="131700"/>
                  </a:lnTo>
                  <a:lnTo>
                    <a:pt x="110354" y="132805"/>
                  </a:lnTo>
                  <a:lnTo>
                    <a:pt x="109933" y="133911"/>
                  </a:lnTo>
                  <a:lnTo>
                    <a:pt x="109499" y="135005"/>
                  </a:lnTo>
                  <a:lnTo>
                    <a:pt x="109065" y="136075"/>
                  </a:lnTo>
                  <a:lnTo>
                    <a:pt x="108625" y="137156"/>
                  </a:lnTo>
                  <a:lnTo>
                    <a:pt x="108179" y="138214"/>
                  </a:lnTo>
                  <a:lnTo>
                    <a:pt x="107732" y="139260"/>
                  </a:lnTo>
                  <a:lnTo>
                    <a:pt x="107279" y="140306"/>
                  </a:lnTo>
                  <a:lnTo>
                    <a:pt x="106820" y="141327"/>
                  </a:lnTo>
                  <a:lnTo>
                    <a:pt x="106360" y="142349"/>
                  </a:lnTo>
                  <a:lnTo>
                    <a:pt x="105894" y="143359"/>
                  </a:lnTo>
                  <a:lnTo>
                    <a:pt x="105422" y="144356"/>
                  </a:lnTo>
                  <a:lnTo>
                    <a:pt x="104950" y="145342"/>
                  </a:lnTo>
                  <a:lnTo>
                    <a:pt x="104472" y="146315"/>
                  </a:lnTo>
                  <a:lnTo>
                    <a:pt x="103987" y="147277"/>
                  </a:lnTo>
                  <a:lnTo>
                    <a:pt x="103502" y="148227"/>
                  </a:lnTo>
                  <a:lnTo>
                    <a:pt x="103010" y="149176"/>
                  </a:lnTo>
                  <a:lnTo>
                    <a:pt x="102519" y="150102"/>
                  </a:lnTo>
                  <a:lnTo>
                    <a:pt x="102022" y="151027"/>
                  </a:lnTo>
                  <a:lnTo>
                    <a:pt x="101517" y="151929"/>
                  </a:lnTo>
                  <a:lnTo>
                    <a:pt x="101013" y="152830"/>
                  </a:lnTo>
                  <a:lnTo>
                    <a:pt x="100503" y="153707"/>
                  </a:lnTo>
                  <a:lnTo>
                    <a:pt x="99993" y="154585"/>
                  </a:lnTo>
                  <a:lnTo>
                    <a:pt x="99476" y="155450"/>
                  </a:lnTo>
                  <a:lnTo>
                    <a:pt x="98953" y="156292"/>
                  </a:lnTo>
                  <a:lnTo>
                    <a:pt x="98429" y="157133"/>
                  </a:lnTo>
                  <a:lnTo>
                    <a:pt x="97900" y="157962"/>
                  </a:lnTo>
                  <a:lnTo>
                    <a:pt x="97370" y="158780"/>
                  </a:lnTo>
                  <a:lnTo>
                    <a:pt x="96834" y="159573"/>
                  </a:lnTo>
                  <a:lnTo>
                    <a:pt x="96292" y="160366"/>
                  </a:lnTo>
                  <a:lnTo>
                    <a:pt x="95750" y="161148"/>
                  </a:lnTo>
                  <a:lnTo>
                    <a:pt x="95207" y="161905"/>
                  </a:lnTo>
                  <a:lnTo>
                    <a:pt x="94659" y="162662"/>
                  </a:lnTo>
                  <a:lnTo>
                    <a:pt x="94104" y="163395"/>
                  </a:lnTo>
                  <a:lnTo>
                    <a:pt x="93549" y="164128"/>
                  </a:lnTo>
                  <a:lnTo>
                    <a:pt x="92993" y="164838"/>
                  </a:lnTo>
                  <a:lnTo>
                    <a:pt x="92426" y="165547"/>
                  </a:lnTo>
                  <a:lnTo>
                    <a:pt x="91864" y="166232"/>
                  </a:lnTo>
                  <a:lnTo>
                    <a:pt x="91296" y="166905"/>
                  </a:lnTo>
                  <a:lnTo>
                    <a:pt x="90722" y="167566"/>
                  </a:lnTo>
                  <a:lnTo>
                    <a:pt x="90148" y="168215"/>
                  </a:lnTo>
                  <a:lnTo>
                    <a:pt x="89567" y="168852"/>
                  </a:lnTo>
                  <a:lnTo>
                    <a:pt x="88987" y="169477"/>
                  </a:lnTo>
                  <a:lnTo>
                    <a:pt x="88400" y="170090"/>
                  </a:lnTo>
                  <a:lnTo>
                    <a:pt x="87813" y="170691"/>
                  </a:lnTo>
                  <a:lnTo>
                    <a:pt x="87226" y="171268"/>
                  </a:lnTo>
                  <a:lnTo>
                    <a:pt x="86632" y="171833"/>
                  </a:lnTo>
                  <a:lnTo>
                    <a:pt x="86033" y="172398"/>
                  </a:lnTo>
                  <a:lnTo>
                    <a:pt x="85433" y="172939"/>
                  </a:lnTo>
                  <a:lnTo>
                    <a:pt x="84833" y="173468"/>
                  </a:lnTo>
                  <a:lnTo>
                    <a:pt x="84227" y="173973"/>
                  </a:lnTo>
                  <a:lnTo>
                    <a:pt x="83621" y="174477"/>
                  </a:lnTo>
                  <a:lnTo>
                    <a:pt x="83008" y="174958"/>
                  </a:lnTo>
                  <a:lnTo>
                    <a:pt x="82396" y="175439"/>
                  </a:lnTo>
                  <a:lnTo>
                    <a:pt x="81783" y="175896"/>
                  </a:lnTo>
                  <a:lnTo>
                    <a:pt x="81164" y="176340"/>
                  </a:lnTo>
                  <a:lnTo>
                    <a:pt x="80546" y="176761"/>
                  </a:lnTo>
                  <a:lnTo>
                    <a:pt x="79920" y="177182"/>
                  </a:lnTo>
                  <a:lnTo>
                    <a:pt x="79295" y="177578"/>
                  </a:lnTo>
                  <a:lnTo>
                    <a:pt x="78663" y="177963"/>
                  </a:lnTo>
                  <a:lnTo>
                    <a:pt x="78032" y="178336"/>
                  </a:lnTo>
                  <a:lnTo>
                    <a:pt x="77400" y="178684"/>
                  </a:lnTo>
                  <a:lnTo>
                    <a:pt x="76768" y="179033"/>
                  </a:lnTo>
                  <a:lnTo>
                    <a:pt x="76124" y="179357"/>
                  </a:lnTo>
                  <a:lnTo>
                    <a:pt x="75486" y="179658"/>
                  </a:lnTo>
                  <a:lnTo>
                    <a:pt x="74842" y="179958"/>
                  </a:lnTo>
                  <a:lnTo>
                    <a:pt x="74197" y="180235"/>
                  </a:lnTo>
                  <a:lnTo>
                    <a:pt x="73553" y="180499"/>
                  </a:lnTo>
                  <a:lnTo>
                    <a:pt x="72902" y="180752"/>
                  </a:lnTo>
                  <a:lnTo>
                    <a:pt x="72251" y="180992"/>
                  </a:lnTo>
                  <a:lnTo>
                    <a:pt x="71594" y="181208"/>
                  </a:lnTo>
                  <a:lnTo>
                    <a:pt x="70943" y="181413"/>
                  </a:lnTo>
                  <a:lnTo>
                    <a:pt x="70286" y="181593"/>
                  </a:lnTo>
                  <a:lnTo>
                    <a:pt x="69622" y="181761"/>
                  </a:lnTo>
                  <a:lnTo>
                    <a:pt x="68959" y="181918"/>
                  </a:lnTo>
                  <a:lnTo>
                    <a:pt x="68295" y="182062"/>
                  </a:lnTo>
                  <a:lnTo>
                    <a:pt x="67632" y="182182"/>
                  </a:lnTo>
                  <a:lnTo>
                    <a:pt x="66962" y="182290"/>
                  </a:lnTo>
                  <a:lnTo>
                    <a:pt x="66298" y="182374"/>
                  </a:lnTo>
                  <a:lnTo>
                    <a:pt x="65622" y="182458"/>
                  </a:lnTo>
                  <a:lnTo>
                    <a:pt x="64952" y="182506"/>
                  </a:lnTo>
                  <a:lnTo>
                    <a:pt x="64276" y="182555"/>
                  </a:lnTo>
                  <a:lnTo>
                    <a:pt x="63599" y="182579"/>
                  </a:lnTo>
                  <a:lnTo>
                    <a:pt x="62923" y="182591"/>
                  </a:lnTo>
                  <a:lnTo>
                    <a:pt x="62923" y="182591"/>
                  </a:lnTo>
                  <a:lnTo>
                    <a:pt x="62247" y="182579"/>
                  </a:lnTo>
                  <a:lnTo>
                    <a:pt x="61571" y="182555"/>
                  </a:lnTo>
                  <a:lnTo>
                    <a:pt x="60894" y="182506"/>
                  </a:lnTo>
                  <a:lnTo>
                    <a:pt x="60218" y="182458"/>
                  </a:lnTo>
                  <a:lnTo>
                    <a:pt x="59548" y="182374"/>
                  </a:lnTo>
                  <a:lnTo>
                    <a:pt x="58878" y="182290"/>
                  </a:lnTo>
                  <a:lnTo>
                    <a:pt x="58215" y="182182"/>
                  </a:lnTo>
                  <a:lnTo>
                    <a:pt x="57545" y="182062"/>
                  </a:lnTo>
                  <a:lnTo>
                    <a:pt x="56881" y="181918"/>
                  </a:lnTo>
                  <a:lnTo>
                    <a:pt x="56218" y="181761"/>
                  </a:lnTo>
                  <a:lnTo>
                    <a:pt x="55560" y="181593"/>
                  </a:lnTo>
                  <a:lnTo>
                    <a:pt x="54903" y="181401"/>
                  </a:lnTo>
                  <a:lnTo>
                    <a:pt x="54246" y="181208"/>
                  </a:lnTo>
                  <a:lnTo>
                    <a:pt x="53595" y="180980"/>
                  </a:lnTo>
                  <a:lnTo>
                    <a:pt x="52944" y="180752"/>
                  </a:lnTo>
                  <a:lnTo>
                    <a:pt x="52294" y="180499"/>
                  </a:lnTo>
                  <a:lnTo>
                    <a:pt x="51643" y="180235"/>
                  </a:lnTo>
                  <a:lnTo>
                    <a:pt x="50998" y="179958"/>
                  </a:lnTo>
                  <a:lnTo>
                    <a:pt x="50360" y="179658"/>
                  </a:lnTo>
                  <a:lnTo>
                    <a:pt x="49716" y="179357"/>
                  </a:lnTo>
                  <a:lnTo>
                    <a:pt x="49078" y="179033"/>
                  </a:lnTo>
                  <a:lnTo>
                    <a:pt x="48440" y="178684"/>
                  </a:lnTo>
                  <a:lnTo>
                    <a:pt x="47808" y="178336"/>
                  </a:lnTo>
                  <a:lnTo>
                    <a:pt x="47177" y="177963"/>
                  </a:lnTo>
                  <a:lnTo>
                    <a:pt x="46551" y="177578"/>
                  </a:lnTo>
                  <a:lnTo>
                    <a:pt x="45926" y="177182"/>
                  </a:lnTo>
                  <a:lnTo>
                    <a:pt x="45301" y="176761"/>
                  </a:lnTo>
                  <a:lnTo>
                    <a:pt x="44682" y="176328"/>
                  </a:lnTo>
                  <a:lnTo>
                    <a:pt x="44063" y="175896"/>
                  </a:lnTo>
                  <a:lnTo>
                    <a:pt x="43444" y="175427"/>
                  </a:lnTo>
                  <a:lnTo>
                    <a:pt x="42832" y="174958"/>
                  </a:lnTo>
                  <a:lnTo>
                    <a:pt x="42226" y="174477"/>
                  </a:lnTo>
                  <a:lnTo>
                    <a:pt x="41613" y="173973"/>
                  </a:lnTo>
                  <a:lnTo>
                    <a:pt x="41013" y="173456"/>
                  </a:lnTo>
                  <a:lnTo>
                    <a:pt x="40407" y="172939"/>
                  </a:lnTo>
                  <a:lnTo>
                    <a:pt x="39807" y="172386"/>
                  </a:lnTo>
                  <a:lnTo>
                    <a:pt x="39214" y="171833"/>
                  </a:lnTo>
                  <a:lnTo>
                    <a:pt x="38621" y="171268"/>
                  </a:lnTo>
                  <a:lnTo>
                    <a:pt x="38027" y="170679"/>
                  </a:lnTo>
                  <a:lnTo>
                    <a:pt x="37440" y="170090"/>
                  </a:lnTo>
                  <a:lnTo>
                    <a:pt x="36860" y="169477"/>
                  </a:lnTo>
                  <a:lnTo>
                    <a:pt x="36279" y="168852"/>
                  </a:lnTo>
                  <a:lnTo>
                    <a:pt x="35699" y="168215"/>
                  </a:lnTo>
                  <a:lnTo>
                    <a:pt x="35124" y="167566"/>
                  </a:lnTo>
                  <a:lnTo>
                    <a:pt x="34550" y="166905"/>
                  </a:lnTo>
                  <a:lnTo>
                    <a:pt x="33982" y="166232"/>
                  </a:lnTo>
                  <a:lnTo>
                    <a:pt x="33414" y="165535"/>
                  </a:lnTo>
                  <a:lnTo>
                    <a:pt x="32853" y="164838"/>
                  </a:lnTo>
                  <a:lnTo>
                    <a:pt x="32298" y="164128"/>
                  </a:lnTo>
                  <a:lnTo>
                    <a:pt x="31736" y="163395"/>
                  </a:lnTo>
                  <a:lnTo>
                    <a:pt x="31188" y="162662"/>
                  </a:lnTo>
                  <a:lnTo>
                    <a:pt x="30639" y="161905"/>
                  </a:lnTo>
                  <a:lnTo>
                    <a:pt x="30090" y="161136"/>
                  </a:lnTo>
                  <a:lnTo>
                    <a:pt x="29548" y="160366"/>
                  </a:lnTo>
                  <a:lnTo>
                    <a:pt x="29012" y="159573"/>
                  </a:lnTo>
                  <a:lnTo>
                    <a:pt x="28476" y="158768"/>
                  </a:lnTo>
                  <a:lnTo>
                    <a:pt x="27946" y="157962"/>
                  </a:lnTo>
                  <a:lnTo>
                    <a:pt x="27417" y="157133"/>
                  </a:lnTo>
                  <a:lnTo>
                    <a:pt x="26894" y="156292"/>
                  </a:lnTo>
                  <a:lnTo>
                    <a:pt x="26371" y="155438"/>
                  </a:lnTo>
                  <a:lnTo>
                    <a:pt x="25854" y="154585"/>
                  </a:lnTo>
                  <a:lnTo>
                    <a:pt x="25343" y="153707"/>
                  </a:lnTo>
                  <a:lnTo>
                    <a:pt x="24833" y="152818"/>
                  </a:lnTo>
                  <a:lnTo>
                    <a:pt x="24329" y="151929"/>
                  </a:lnTo>
                  <a:lnTo>
                    <a:pt x="23825" y="151015"/>
                  </a:lnTo>
                  <a:lnTo>
                    <a:pt x="23327" y="150102"/>
                  </a:lnTo>
                  <a:lnTo>
                    <a:pt x="22836" y="149164"/>
                  </a:lnTo>
                  <a:lnTo>
                    <a:pt x="22345" y="148227"/>
                  </a:lnTo>
                  <a:lnTo>
                    <a:pt x="21860" y="147277"/>
                  </a:lnTo>
                  <a:lnTo>
                    <a:pt x="21375" y="146303"/>
                  </a:lnTo>
                  <a:lnTo>
                    <a:pt x="20896" y="145330"/>
                  </a:lnTo>
                  <a:lnTo>
                    <a:pt x="20424" y="144344"/>
                  </a:lnTo>
                  <a:lnTo>
                    <a:pt x="19952" y="143347"/>
                  </a:lnTo>
                  <a:lnTo>
                    <a:pt x="19486" y="142337"/>
                  </a:lnTo>
                  <a:lnTo>
                    <a:pt x="19027" y="141327"/>
                  </a:lnTo>
                  <a:lnTo>
                    <a:pt x="18567" y="140294"/>
                  </a:lnTo>
                  <a:lnTo>
                    <a:pt x="18114" y="139260"/>
                  </a:lnTo>
                  <a:lnTo>
                    <a:pt x="17668" y="138202"/>
                  </a:lnTo>
                  <a:lnTo>
                    <a:pt x="17221" y="137144"/>
                  </a:lnTo>
                  <a:lnTo>
                    <a:pt x="16781" y="136075"/>
                  </a:lnTo>
                  <a:lnTo>
                    <a:pt x="16347" y="134993"/>
                  </a:lnTo>
                  <a:lnTo>
                    <a:pt x="15913" y="133899"/>
                  </a:lnTo>
                  <a:lnTo>
                    <a:pt x="15492" y="132805"/>
                  </a:lnTo>
                  <a:lnTo>
                    <a:pt x="15065" y="131688"/>
                  </a:lnTo>
                  <a:lnTo>
                    <a:pt x="14650" y="130570"/>
                  </a:lnTo>
                  <a:lnTo>
                    <a:pt x="14235" y="129440"/>
                  </a:lnTo>
                  <a:lnTo>
                    <a:pt x="13827" y="128298"/>
                  </a:lnTo>
                  <a:lnTo>
                    <a:pt x="13425" y="127156"/>
                  </a:lnTo>
                  <a:lnTo>
                    <a:pt x="13023" y="125990"/>
                  </a:lnTo>
                  <a:lnTo>
                    <a:pt x="12627" y="124824"/>
                  </a:lnTo>
                  <a:lnTo>
                    <a:pt x="12238" y="123646"/>
                  </a:lnTo>
                  <a:lnTo>
                    <a:pt x="11855" y="122456"/>
                  </a:lnTo>
                  <a:lnTo>
                    <a:pt x="11473" y="121267"/>
                  </a:lnTo>
                  <a:lnTo>
                    <a:pt x="11096" y="120053"/>
                  </a:lnTo>
                  <a:lnTo>
                    <a:pt x="10726" y="118839"/>
                  </a:lnTo>
                  <a:lnTo>
                    <a:pt x="10362" y="117613"/>
                  </a:lnTo>
                  <a:lnTo>
                    <a:pt x="9999" y="116387"/>
                  </a:lnTo>
                  <a:lnTo>
                    <a:pt x="9648" y="115149"/>
                  </a:lnTo>
                  <a:lnTo>
                    <a:pt x="9297" y="113899"/>
                  </a:lnTo>
                  <a:lnTo>
                    <a:pt x="8952" y="112636"/>
                  </a:lnTo>
                  <a:lnTo>
                    <a:pt x="8608" y="111374"/>
                  </a:lnTo>
                  <a:lnTo>
                    <a:pt x="8276" y="110088"/>
                  </a:lnTo>
                  <a:lnTo>
                    <a:pt x="7944" y="108814"/>
                  </a:lnTo>
                  <a:lnTo>
                    <a:pt x="7619" y="107516"/>
                  </a:lnTo>
                  <a:lnTo>
                    <a:pt x="7300" y="106218"/>
                  </a:lnTo>
                  <a:lnTo>
                    <a:pt x="6981" y="104908"/>
                  </a:lnTo>
                  <a:lnTo>
                    <a:pt x="6675" y="103598"/>
                  </a:lnTo>
                  <a:lnTo>
                    <a:pt x="6368" y="102264"/>
                  </a:lnTo>
                  <a:lnTo>
                    <a:pt x="6069" y="100929"/>
                  </a:lnTo>
                  <a:lnTo>
                    <a:pt x="5775" y="99595"/>
                  </a:lnTo>
                  <a:lnTo>
                    <a:pt x="5488" y="98249"/>
                  </a:lnTo>
                  <a:lnTo>
                    <a:pt x="5207" y="96891"/>
                  </a:lnTo>
                  <a:lnTo>
                    <a:pt x="4926" y="95533"/>
                  </a:lnTo>
                  <a:lnTo>
                    <a:pt x="4658" y="94162"/>
                  </a:lnTo>
                  <a:lnTo>
                    <a:pt x="4391" y="92780"/>
                  </a:lnTo>
                  <a:lnTo>
                    <a:pt x="4129" y="91398"/>
                  </a:lnTo>
                  <a:lnTo>
                    <a:pt x="3874" y="90004"/>
                  </a:lnTo>
                  <a:lnTo>
                    <a:pt x="3625" y="88597"/>
                  </a:lnTo>
                  <a:lnTo>
                    <a:pt x="3382" y="87191"/>
                  </a:lnTo>
                  <a:lnTo>
                    <a:pt x="3146" y="85785"/>
                  </a:lnTo>
                  <a:lnTo>
                    <a:pt x="2910" y="84354"/>
                  </a:lnTo>
                  <a:lnTo>
                    <a:pt x="2687" y="82936"/>
                  </a:lnTo>
                  <a:lnTo>
                    <a:pt x="2464" y="81494"/>
                  </a:lnTo>
                  <a:lnTo>
                    <a:pt x="2253" y="80051"/>
                  </a:lnTo>
                  <a:lnTo>
                    <a:pt x="2043" y="78609"/>
                  </a:lnTo>
                  <a:lnTo>
                    <a:pt x="1838" y="77155"/>
                  </a:lnTo>
                  <a:lnTo>
                    <a:pt x="1647" y="75688"/>
                  </a:lnTo>
                  <a:lnTo>
                    <a:pt x="1456" y="74222"/>
                  </a:lnTo>
                  <a:lnTo>
                    <a:pt x="1456" y="74222"/>
                  </a:lnTo>
                  <a:lnTo>
                    <a:pt x="1245" y="72551"/>
                  </a:lnTo>
                  <a:lnTo>
                    <a:pt x="1041" y="70868"/>
                  </a:lnTo>
                  <a:lnTo>
                    <a:pt x="849" y="69186"/>
                  </a:lnTo>
                  <a:lnTo>
                    <a:pt x="664" y="67491"/>
                  </a:lnTo>
                  <a:lnTo>
                    <a:pt x="486" y="65784"/>
                  </a:lnTo>
                  <a:lnTo>
                    <a:pt x="314" y="64065"/>
                  </a:lnTo>
                  <a:lnTo>
                    <a:pt x="154" y="62346"/>
                  </a:lnTo>
                  <a:lnTo>
                    <a:pt x="1" y="60616"/>
                  </a:lnTo>
                  <a:lnTo>
                    <a:pt x="1" y="60616"/>
                  </a:lnTo>
                  <a:lnTo>
                    <a:pt x="294" y="59245"/>
                  </a:lnTo>
                  <a:lnTo>
                    <a:pt x="588" y="57875"/>
                  </a:lnTo>
                  <a:lnTo>
                    <a:pt x="888" y="56541"/>
                  </a:lnTo>
                  <a:lnTo>
                    <a:pt x="1194" y="55219"/>
                  </a:lnTo>
                  <a:lnTo>
                    <a:pt x="1507" y="53909"/>
                  </a:lnTo>
                  <a:lnTo>
                    <a:pt x="1826" y="52610"/>
                  </a:lnTo>
                  <a:lnTo>
                    <a:pt x="2145" y="51348"/>
                  </a:lnTo>
                  <a:lnTo>
                    <a:pt x="2476" y="50086"/>
                  </a:lnTo>
                  <a:lnTo>
                    <a:pt x="2808" y="48848"/>
                  </a:lnTo>
                  <a:lnTo>
                    <a:pt x="3140" y="47622"/>
                  </a:lnTo>
                  <a:lnTo>
                    <a:pt x="3485" y="46408"/>
                  </a:lnTo>
                  <a:lnTo>
                    <a:pt x="3829" y="45218"/>
                  </a:lnTo>
                  <a:lnTo>
                    <a:pt x="4180" y="44041"/>
                  </a:lnTo>
                  <a:lnTo>
                    <a:pt x="4537" y="42887"/>
                  </a:lnTo>
                  <a:lnTo>
                    <a:pt x="4901" y="41745"/>
                  </a:lnTo>
                  <a:lnTo>
                    <a:pt x="5265" y="40615"/>
                  </a:lnTo>
                  <a:lnTo>
                    <a:pt x="62942" y="1"/>
                  </a:lnTo>
                  <a:lnTo>
                    <a:pt x="126834" y="453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4"/>
            <p:cNvSpPr/>
            <p:nvPr/>
          </p:nvSpPr>
          <p:spPr>
            <a:xfrm>
              <a:off x="221800" y="-8009150"/>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4"/>
            <p:cNvSpPr/>
            <p:nvPr/>
          </p:nvSpPr>
          <p:spPr>
            <a:xfrm>
              <a:off x="-2949050" y="-9142300"/>
              <a:ext cx="3170875" cy="1938800"/>
            </a:xfrm>
            <a:custGeom>
              <a:avLst/>
              <a:gdLst/>
              <a:ahLst/>
              <a:cxnLst/>
              <a:rect l="l" t="t" r="r" b="b"/>
              <a:pathLst>
                <a:path w="126835" h="77552" extrusionOk="0">
                  <a:moveTo>
                    <a:pt x="62942" y="1"/>
                  </a:moveTo>
                  <a:lnTo>
                    <a:pt x="5265" y="40615"/>
                  </a:lnTo>
                  <a:lnTo>
                    <a:pt x="4901" y="41745"/>
                  </a:lnTo>
                  <a:lnTo>
                    <a:pt x="4537" y="42887"/>
                  </a:lnTo>
                  <a:lnTo>
                    <a:pt x="4180" y="44041"/>
                  </a:lnTo>
                  <a:lnTo>
                    <a:pt x="3829" y="45218"/>
                  </a:lnTo>
                  <a:lnTo>
                    <a:pt x="3485" y="46408"/>
                  </a:lnTo>
                  <a:lnTo>
                    <a:pt x="3140" y="47622"/>
                  </a:lnTo>
                  <a:lnTo>
                    <a:pt x="2808" y="48848"/>
                  </a:lnTo>
                  <a:lnTo>
                    <a:pt x="2476" y="50086"/>
                  </a:lnTo>
                  <a:lnTo>
                    <a:pt x="2145" y="51348"/>
                  </a:lnTo>
                  <a:lnTo>
                    <a:pt x="1826" y="52610"/>
                  </a:lnTo>
                  <a:lnTo>
                    <a:pt x="1507" y="53909"/>
                  </a:lnTo>
                  <a:lnTo>
                    <a:pt x="1194" y="55219"/>
                  </a:lnTo>
                  <a:lnTo>
                    <a:pt x="888" y="56541"/>
                  </a:lnTo>
                  <a:lnTo>
                    <a:pt x="588" y="57875"/>
                  </a:lnTo>
                  <a:lnTo>
                    <a:pt x="294" y="59245"/>
                  </a:lnTo>
                  <a:lnTo>
                    <a:pt x="1" y="60616"/>
                  </a:lnTo>
                  <a:lnTo>
                    <a:pt x="154" y="62346"/>
                  </a:lnTo>
                  <a:lnTo>
                    <a:pt x="314" y="64065"/>
                  </a:lnTo>
                  <a:lnTo>
                    <a:pt x="486" y="65784"/>
                  </a:lnTo>
                  <a:lnTo>
                    <a:pt x="664" y="67491"/>
                  </a:lnTo>
                  <a:lnTo>
                    <a:pt x="849" y="69186"/>
                  </a:lnTo>
                  <a:lnTo>
                    <a:pt x="1041" y="70868"/>
                  </a:lnTo>
                  <a:lnTo>
                    <a:pt x="1245" y="72551"/>
                  </a:lnTo>
                  <a:lnTo>
                    <a:pt x="1456" y="74222"/>
                  </a:lnTo>
                  <a:lnTo>
                    <a:pt x="2189" y="74462"/>
                  </a:lnTo>
                  <a:lnTo>
                    <a:pt x="2949" y="74691"/>
                  </a:lnTo>
                  <a:lnTo>
                    <a:pt x="3721" y="74907"/>
                  </a:lnTo>
                  <a:lnTo>
                    <a:pt x="4512" y="75123"/>
                  </a:lnTo>
                  <a:lnTo>
                    <a:pt x="5316" y="75340"/>
                  </a:lnTo>
                  <a:lnTo>
                    <a:pt x="6139" y="75556"/>
                  </a:lnTo>
                  <a:lnTo>
                    <a:pt x="6975" y="75748"/>
                  </a:lnTo>
                  <a:lnTo>
                    <a:pt x="7823" y="75953"/>
                  </a:lnTo>
                  <a:lnTo>
                    <a:pt x="8684" y="76133"/>
                  </a:lnTo>
                  <a:lnTo>
                    <a:pt x="9565" y="76313"/>
                  </a:lnTo>
                  <a:lnTo>
                    <a:pt x="10458" y="76481"/>
                  </a:lnTo>
                  <a:lnTo>
                    <a:pt x="11358" y="76650"/>
                  </a:lnTo>
                  <a:lnTo>
                    <a:pt x="12277" y="76794"/>
                  </a:lnTo>
                  <a:lnTo>
                    <a:pt x="13202" y="76938"/>
                  </a:lnTo>
                  <a:lnTo>
                    <a:pt x="14140" y="77058"/>
                  </a:lnTo>
                  <a:lnTo>
                    <a:pt x="15084" y="77179"/>
                  </a:lnTo>
                  <a:lnTo>
                    <a:pt x="16047" y="77275"/>
                  </a:lnTo>
                  <a:lnTo>
                    <a:pt x="17011" y="77359"/>
                  </a:lnTo>
                  <a:lnTo>
                    <a:pt x="17987" y="77431"/>
                  </a:lnTo>
                  <a:lnTo>
                    <a:pt x="18976" y="77491"/>
                  </a:lnTo>
                  <a:lnTo>
                    <a:pt x="19965" y="77527"/>
                  </a:lnTo>
                  <a:lnTo>
                    <a:pt x="20966" y="77551"/>
                  </a:lnTo>
                  <a:lnTo>
                    <a:pt x="21975" y="77551"/>
                  </a:lnTo>
                  <a:lnTo>
                    <a:pt x="22989" y="77539"/>
                  </a:lnTo>
                  <a:lnTo>
                    <a:pt x="24003" y="77515"/>
                  </a:lnTo>
                  <a:lnTo>
                    <a:pt x="25031" y="77455"/>
                  </a:lnTo>
                  <a:lnTo>
                    <a:pt x="26058" y="77383"/>
                  </a:lnTo>
                  <a:lnTo>
                    <a:pt x="27092" y="77287"/>
                  </a:lnTo>
                  <a:lnTo>
                    <a:pt x="28132" y="77179"/>
                  </a:lnTo>
                  <a:lnTo>
                    <a:pt x="29172" y="77034"/>
                  </a:lnTo>
                  <a:lnTo>
                    <a:pt x="30218" y="76878"/>
                  </a:lnTo>
                  <a:lnTo>
                    <a:pt x="31264" y="76686"/>
                  </a:lnTo>
                  <a:lnTo>
                    <a:pt x="32311" y="76481"/>
                  </a:lnTo>
                  <a:lnTo>
                    <a:pt x="33357" y="76241"/>
                  </a:lnTo>
                  <a:lnTo>
                    <a:pt x="34410" y="75977"/>
                  </a:lnTo>
                  <a:lnTo>
                    <a:pt x="35456" y="75688"/>
                  </a:lnTo>
                  <a:lnTo>
                    <a:pt x="36509" y="75376"/>
                  </a:lnTo>
                  <a:lnTo>
                    <a:pt x="37562" y="75027"/>
                  </a:lnTo>
                  <a:lnTo>
                    <a:pt x="38085" y="74847"/>
                  </a:lnTo>
                  <a:lnTo>
                    <a:pt x="38608" y="74654"/>
                  </a:lnTo>
                  <a:lnTo>
                    <a:pt x="39131" y="74462"/>
                  </a:lnTo>
                  <a:lnTo>
                    <a:pt x="39654" y="74258"/>
                  </a:lnTo>
                  <a:lnTo>
                    <a:pt x="40177" y="74041"/>
                  </a:lnTo>
                  <a:lnTo>
                    <a:pt x="40694" y="73825"/>
                  </a:lnTo>
                  <a:lnTo>
                    <a:pt x="41217" y="73597"/>
                  </a:lnTo>
                  <a:lnTo>
                    <a:pt x="41741" y="73356"/>
                  </a:lnTo>
                  <a:lnTo>
                    <a:pt x="42257" y="73116"/>
                  </a:lnTo>
                  <a:lnTo>
                    <a:pt x="42774" y="72864"/>
                  </a:lnTo>
                  <a:lnTo>
                    <a:pt x="43291" y="72599"/>
                  </a:lnTo>
                  <a:lnTo>
                    <a:pt x="43808" y="72335"/>
                  </a:lnTo>
                  <a:lnTo>
                    <a:pt x="44325" y="72058"/>
                  </a:lnTo>
                  <a:lnTo>
                    <a:pt x="44841" y="71770"/>
                  </a:lnTo>
                  <a:lnTo>
                    <a:pt x="45352" y="71481"/>
                  </a:lnTo>
                  <a:lnTo>
                    <a:pt x="45869" y="71181"/>
                  </a:lnTo>
                  <a:lnTo>
                    <a:pt x="46379" y="70868"/>
                  </a:lnTo>
                  <a:lnTo>
                    <a:pt x="46883" y="70544"/>
                  </a:lnTo>
                  <a:lnTo>
                    <a:pt x="47394" y="70219"/>
                  </a:lnTo>
                  <a:lnTo>
                    <a:pt x="47898" y="69883"/>
                  </a:lnTo>
                  <a:lnTo>
                    <a:pt x="48402" y="69534"/>
                  </a:lnTo>
                  <a:lnTo>
                    <a:pt x="48906" y="69174"/>
                  </a:lnTo>
                  <a:lnTo>
                    <a:pt x="49410" y="68813"/>
                  </a:lnTo>
                  <a:lnTo>
                    <a:pt x="49907" y="68440"/>
                  </a:lnTo>
                  <a:lnTo>
                    <a:pt x="50405" y="68056"/>
                  </a:lnTo>
                  <a:lnTo>
                    <a:pt x="50903" y="67659"/>
                  </a:lnTo>
                  <a:lnTo>
                    <a:pt x="51394" y="67262"/>
                  </a:lnTo>
                  <a:lnTo>
                    <a:pt x="51885" y="66854"/>
                  </a:lnTo>
                  <a:lnTo>
                    <a:pt x="52377" y="66433"/>
                  </a:lnTo>
                  <a:lnTo>
                    <a:pt x="52868" y="66000"/>
                  </a:lnTo>
                  <a:lnTo>
                    <a:pt x="53353" y="65556"/>
                  </a:lnTo>
                  <a:lnTo>
                    <a:pt x="53831" y="65099"/>
                  </a:lnTo>
                  <a:lnTo>
                    <a:pt x="54316" y="64642"/>
                  </a:lnTo>
                  <a:lnTo>
                    <a:pt x="54795" y="64173"/>
                  </a:lnTo>
                  <a:lnTo>
                    <a:pt x="55267" y="63693"/>
                  </a:lnTo>
                  <a:lnTo>
                    <a:pt x="55745" y="63200"/>
                  </a:lnTo>
                  <a:lnTo>
                    <a:pt x="56211" y="62695"/>
                  </a:lnTo>
                  <a:lnTo>
                    <a:pt x="56683" y="62178"/>
                  </a:lnTo>
                  <a:lnTo>
                    <a:pt x="57149" y="61661"/>
                  </a:lnTo>
                  <a:lnTo>
                    <a:pt x="57608" y="61120"/>
                  </a:lnTo>
                  <a:lnTo>
                    <a:pt x="58068" y="60580"/>
                  </a:lnTo>
                  <a:lnTo>
                    <a:pt x="58527" y="60027"/>
                  </a:lnTo>
                  <a:lnTo>
                    <a:pt x="58980" y="59462"/>
                  </a:lnTo>
                  <a:lnTo>
                    <a:pt x="59433" y="58885"/>
                  </a:lnTo>
                  <a:lnTo>
                    <a:pt x="59880" y="58296"/>
                  </a:lnTo>
                  <a:lnTo>
                    <a:pt x="60326" y="57695"/>
                  </a:lnTo>
                  <a:lnTo>
                    <a:pt x="60767" y="57082"/>
                  </a:lnTo>
                  <a:lnTo>
                    <a:pt x="61207" y="56457"/>
                  </a:lnTo>
                  <a:lnTo>
                    <a:pt x="61641" y="55820"/>
                  </a:lnTo>
                  <a:lnTo>
                    <a:pt x="62068" y="55183"/>
                  </a:lnTo>
                  <a:lnTo>
                    <a:pt x="62496" y="54522"/>
                  </a:lnTo>
                  <a:lnTo>
                    <a:pt x="62923" y="53849"/>
                  </a:lnTo>
                  <a:lnTo>
                    <a:pt x="63344" y="54522"/>
                  </a:lnTo>
                  <a:lnTo>
                    <a:pt x="63772" y="55183"/>
                  </a:lnTo>
                  <a:lnTo>
                    <a:pt x="64206" y="55820"/>
                  </a:lnTo>
                  <a:lnTo>
                    <a:pt x="64639" y="56457"/>
                  </a:lnTo>
                  <a:lnTo>
                    <a:pt x="65080" y="57082"/>
                  </a:lnTo>
                  <a:lnTo>
                    <a:pt x="65520" y="57695"/>
                  </a:lnTo>
                  <a:lnTo>
                    <a:pt x="65967" y="58296"/>
                  </a:lnTo>
                  <a:lnTo>
                    <a:pt x="66413" y="58885"/>
                  </a:lnTo>
                  <a:lnTo>
                    <a:pt x="66866" y="59462"/>
                  </a:lnTo>
                  <a:lnTo>
                    <a:pt x="67319" y="60027"/>
                  </a:lnTo>
                  <a:lnTo>
                    <a:pt x="67779" y="60580"/>
                  </a:lnTo>
                  <a:lnTo>
                    <a:pt x="68238" y="61120"/>
                  </a:lnTo>
                  <a:lnTo>
                    <a:pt x="68697" y="61661"/>
                  </a:lnTo>
                  <a:lnTo>
                    <a:pt x="69163" y="62178"/>
                  </a:lnTo>
                  <a:lnTo>
                    <a:pt x="69635" y="62695"/>
                  </a:lnTo>
                  <a:lnTo>
                    <a:pt x="70101" y="63200"/>
                  </a:lnTo>
                  <a:lnTo>
                    <a:pt x="70580" y="63693"/>
                  </a:lnTo>
                  <a:lnTo>
                    <a:pt x="71052" y="64173"/>
                  </a:lnTo>
                  <a:lnTo>
                    <a:pt x="71530" y="64642"/>
                  </a:lnTo>
                  <a:lnTo>
                    <a:pt x="72015" y="65099"/>
                  </a:lnTo>
                  <a:lnTo>
                    <a:pt x="72494" y="65556"/>
                  </a:lnTo>
                  <a:lnTo>
                    <a:pt x="72979" y="66000"/>
                  </a:lnTo>
                  <a:lnTo>
                    <a:pt x="73470" y="66433"/>
                  </a:lnTo>
                  <a:lnTo>
                    <a:pt x="73961" y="66854"/>
                  </a:lnTo>
                  <a:lnTo>
                    <a:pt x="74452" y="67262"/>
                  </a:lnTo>
                  <a:lnTo>
                    <a:pt x="74944" y="67659"/>
                  </a:lnTo>
                  <a:lnTo>
                    <a:pt x="75441" y="68056"/>
                  </a:lnTo>
                  <a:lnTo>
                    <a:pt x="75939" y="68440"/>
                  </a:lnTo>
                  <a:lnTo>
                    <a:pt x="76437" y="68813"/>
                  </a:lnTo>
                  <a:lnTo>
                    <a:pt x="76941" y="69174"/>
                  </a:lnTo>
                  <a:lnTo>
                    <a:pt x="77445" y="69534"/>
                  </a:lnTo>
                  <a:lnTo>
                    <a:pt x="77949" y="69883"/>
                  </a:lnTo>
                  <a:lnTo>
                    <a:pt x="78453" y="70219"/>
                  </a:lnTo>
                  <a:lnTo>
                    <a:pt x="78963" y="70544"/>
                  </a:lnTo>
                  <a:lnTo>
                    <a:pt x="79474" y="70868"/>
                  </a:lnTo>
                  <a:lnTo>
                    <a:pt x="79984" y="71181"/>
                  </a:lnTo>
                  <a:lnTo>
                    <a:pt x="80494" y="71481"/>
                  </a:lnTo>
                  <a:lnTo>
                    <a:pt x="81005" y="71770"/>
                  </a:lnTo>
                  <a:lnTo>
                    <a:pt x="81522" y="72058"/>
                  </a:lnTo>
                  <a:lnTo>
                    <a:pt x="82038" y="72335"/>
                  </a:lnTo>
                  <a:lnTo>
                    <a:pt x="82555" y="72599"/>
                  </a:lnTo>
                  <a:lnTo>
                    <a:pt x="83072" y="72864"/>
                  </a:lnTo>
                  <a:lnTo>
                    <a:pt x="83589" y="73116"/>
                  </a:lnTo>
                  <a:lnTo>
                    <a:pt x="84112" y="73356"/>
                  </a:lnTo>
                  <a:lnTo>
                    <a:pt x="84629" y="73597"/>
                  </a:lnTo>
                  <a:lnTo>
                    <a:pt x="85152" y="73825"/>
                  </a:lnTo>
                  <a:lnTo>
                    <a:pt x="85675" y="74041"/>
                  </a:lnTo>
                  <a:lnTo>
                    <a:pt x="86192" y="74258"/>
                  </a:lnTo>
                  <a:lnTo>
                    <a:pt x="86715" y="74462"/>
                  </a:lnTo>
                  <a:lnTo>
                    <a:pt x="87238" y="74654"/>
                  </a:lnTo>
                  <a:lnTo>
                    <a:pt x="87762" y="74847"/>
                  </a:lnTo>
                  <a:lnTo>
                    <a:pt x="88291" y="75027"/>
                  </a:lnTo>
                  <a:lnTo>
                    <a:pt x="89338" y="75376"/>
                  </a:lnTo>
                  <a:lnTo>
                    <a:pt x="90390" y="75688"/>
                  </a:lnTo>
                  <a:lnTo>
                    <a:pt x="91437" y="75977"/>
                  </a:lnTo>
                  <a:lnTo>
                    <a:pt x="92489" y="76241"/>
                  </a:lnTo>
                  <a:lnTo>
                    <a:pt x="93536" y="76481"/>
                  </a:lnTo>
                  <a:lnTo>
                    <a:pt x="94589" y="76686"/>
                  </a:lnTo>
                  <a:lnTo>
                    <a:pt x="95635" y="76878"/>
                  </a:lnTo>
                  <a:lnTo>
                    <a:pt x="96675" y="77034"/>
                  </a:lnTo>
                  <a:lnTo>
                    <a:pt x="97715" y="77179"/>
                  </a:lnTo>
                  <a:lnTo>
                    <a:pt x="98755" y="77287"/>
                  </a:lnTo>
                  <a:lnTo>
                    <a:pt x="99788" y="77383"/>
                  </a:lnTo>
                  <a:lnTo>
                    <a:pt x="100816" y="77455"/>
                  </a:lnTo>
                  <a:lnTo>
                    <a:pt x="101843" y="77515"/>
                  </a:lnTo>
                  <a:lnTo>
                    <a:pt x="102864" y="77539"/>
                  </a:lnTo>
                  <a:lnTo>
                    <a:pt x="103872" y="77551"/>
                  </a:lnTo>
                  <a:lnTo>
                    <a:pt x="104880" y="77551"/>
                  </a:lnTo>
                  <a:lnTo>
                    <a:pt x="105882" y="77527"/>
                  </a:lnTo>
                  <a:lnTo>
                    <a:pt x="106877" y="77491"/>
                  </a:lnTo>
                  <a:lnTo>
                    <a:pt x="107859" y="77431"/>
                  </a:lnTo>
                  <a:lnTo>
                    <a:pt x="108836" y="77359"/>
                  </a:lnTo>
                  <a:lnTo>
                    <a:pt x="109805" y="77275"/>
                  </a:lnTo>
                  <a:lnTo>
                    <a:pt x="110763" y="77179"/>
                  </a:lnTo>
                  <a:lnTo>
                    <a:pt x="111707" y="77058"/>
                  </a:lnTo>
                  <a:lnTo>
                    <a:pt x="112645" y="76938"/>
                  </a:lnTo>
                  <a:lnTo>
                    <a:pt x="113576" y="76794"/>
                  </a:lnTo>
                  <a:lnTo>
                    <a:pt x="114489" y="76650"/>
                  </a:lnTo>
                  <a:lnTo>
                    <a:pt x="115395" y="76481"/>
                  </a:lnTo>
                  <a:lnTo>
                    <a:pt x="116281" y="76313"/>
                  </a:lnTo>
                  <a:lnTo>
                    <a:pt x="117162" y="76133"/>
                  </a:lnTo>
                  <a:lnTo>
                    <a:pt x="118023" y="75953"/>
                  </a:lnTo>
                  <a:lnTo>
                    <a:pt x="118878" y="75748"/>
                  </a:lnTo>
                  <a:lnTo>
                    <a:pt x="119714" y="75556"/>
                  </a:lnTo>
                  <a:lnTo>
                    <a:pt x="120531" y="75340"/>
                  </a:lnTo>
                  <a:lnTo>
                    <a:pt x="121341" y="75123"/>
                  </a:lnTo>
                  <a:lnTo>
                    <a:pt x="122126" y="74907"/>
                  </a:lnTo>
                  <a:lnTo>
                    <a:pt x="122898" y="74691"/>
                  </a:lnTo>
                  <a:lnTo>
                    <a:pt x="123657" y="74462"/>
                  </a:lnTo>
                  <a:lnTo>
                    <a:pt x="124397" y="74222"/>
                  </a:lnTo>
                  <a:lnTo>
                    <a:pt x="124614" y="72479"/>
                  </a:lnTo>
                  <a:lnTo>
                    <a:pt x="124825" y="70724"/>
                  </a:lnTo>
                  <a:lnTo>
                    <a:pt x="125029" y="68957"/>
                  </a:lnTo>
                  <a:lnTo>
                    <a:pt x="125220" y="67190"/>
                  </a:lnTo>
                  <a:lnTo>
                    <a:pt x="125405" y="65411"/>
                  </a:lnTo>
                  <a:lnTo>
                    <a:pt x="125578" y="63620"/>
                  </a:lnTo>
                  <a:lnTo>
                    <a:pt x="125743" y="61830"/>
                  </a:lnTo>
                  <a:lnTo>
                    <a:pt x="125903" y="60027"/>
                  </a:lnTo>
                  <a:lnTo>
                    <a:pt x="126050" y="58212"/>
                  </a:lnTo>
                  <a:lnTo>
                    <a:pt x="126190" y="56397"/>
                  </a:lnTo>
                  <a:lnTo>
                    <a:pt x="126318" y="54570"/>
                  </a:lnTo>
                  <a:lnTo>
                    <a:pt x="126439" y="52731"/>
                  </a:lnTo>
                  <a:lnTo>
                    <a:pt x="126554" y="50892"/>
                  </a:lnTo>
                  <a:lnTo>
                    <a:pt x="126656" y="49053"/>
                  </a:lnTo>
                  <a:lnTo>
                    <a:pt x="126751" y="47190"/>
                  </a:lnTo>
                  <a:lnTo>
                    <a:pt x="126834" y="45327"/>
                  </a:lnTo>
                  <a:lnTo>
                    <a:pt x="62942" y="1"/>
                  </a:lnTo>
                  <a:close/>
                </a:path>
              </a:pathLst>
            </a:custGeom>
            <a:solidFill>
              <a:srgbClr val="F9C1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4"/>
            <p:cNvSpPr/>
            <p:nvPr/>
          </p:nvSpPr>
          <p:spPr>
            <a:xfrm>
              <a:off x="-2949050" y="-9142300"/>
              <a:ext cx="3170875" cy="1938800"/>
            </a:xfrm>
            <a:custGeom>
              <a:avLst/>
              <a:gdLst/>
              <a:ahLst/>
              <a:cxnLst/>
              <a:rect l="l" t="t" r="r" b="b"/>
              <a:pathLst>
                <a:path w="126835" h="77552" fill="none" extrusionOk="0">
                  <a:moveTo>
                    <a:pt x="126834" y="45327"/>
                  </a:moveTo>
                  <a:lnTo>
                    <a:pt x="126834" y="45327"/>
                  </a:lnTo>
                  <a:lnTo>
                    <a:pt x="126751" y="47190"/>
                  </a:lnTo>
                  <a:lnTo>
                    <a:pt x="126656" y="49053"/>
                  </a:lnTo>
                  <a:lnTo>
                    <a:pt x="126554" y="50892"/>
                  </a:lnTo>
                  <a:lnTo>
                    <a:pt x="126439" y="52731"/>
                  </a:lnTo>
                  <a:lnTo>
                    <a:pt x="126318" y="54570"/>
                  </a:lnTo>
                  <a:lnTo>
                    <a:pt x="126190" y="56397"/>
                  </a:lnTo>
                  <a:lnTo>
                    <a:pt x="126050" y="58212"/>
                  </a:lnTo>
                  <a:lnTo>
                    <a:pt x="125903" y="60027"/>
                  </a:lnTo>
                  <a:lnTo>
                    <a:pt x="125743" y="61830"/>
                  </a:lnTo>
                  <a:lnTo>
                    <a:pt x="125578" y="63620"/>
                  </a:lnTo>
                  <a:lnTo>
                    <a:pt x="125405" y="65411"/>
                  </a:lnTo>
                  <a:lnTo>
                    <a:pt x="125220" y="67190"/>
                  </a:lnTo>
                  <a:lnTo>
                    <a:pt x="125029" y="68957"/>
                  </a:lnTo>
                  <a:lnTo>
                    <a:pt x="124825" y="70724"/>
                  </a:lnTo>
                  <a:lnTo>
                    <a:pt x="124614" y="72479"/>
                  </a:lnTo>
                  <a:lnTo>
                    <a:pt x="124397" y="74222"/>
                  </a:lnTo>
                  <a:lnTo>
                    <a:pt x="124397" y="74222"/>
                  </a:lnTo>
                  <a:lnTo>
                    <a:pt x="123657" y="74462"/>
                  </a:lnTo>
                  <a:lnTo>
                    <a:pt x="122898" y="74691"/>
                  </a:lnTo>
                  <a:lnTo>
                    <a:pt x="122126" y="74907"/>
                  </a:lnTo>
                  <a:lnTo>
                    <a:pt x="121341" y="75123"/>
                  </a:lnTo>
                  <a:lnTo>
                    <a:pt x="120531" y="75340"/>
                  </a:lnTo>
                  <a:lnTo>
                    <a:pt x="119714" y="75556"/>
                  </a:lnTo>
                  <a:lnTo>
                    <a:pt x="118878" y="75748"/>
                  </a:lnTo>
                  <a:lnTo>
                    <a:pt x="118023" y="75953"/>
                  </a:lnTo>
                  <a:lnTo>
                    <a:pt x="117162" y="76133"/>
                  </a:lnTo>
                  <a:lnTo>
                    <a:pt x="116281" y="76313"/>
                  </a:lnTo>
                  <a:lnTo>
                    <a:pt x="115395" y="76481"/>
                  </a:lnTo>
                  <a:lnTo>
                    <a:pt x="114489" y="76650"/>
                  </a:lnTo>
                  <a:lnTo>
                    <a:pt x="113576" y="76794"/>
                  </a:lnTo>
                  <a:lnTo>
                    <a:pt x="112645" y="76938"/>
                  </a:lnTo>
                  <a:lnTo>
                    <a:pt x="111707" y="77058"/>
                  </a:lnTo>
                  <a:lnTo>
                    <a:pt x="110763" y="77179"/>
                  </a:lnTo>
                  <a:lnTo>
                    <a:pt x="109805" y="77275"/>
                  </a:lnTo>
                  <a:lnTo>
                    <a:pt x="108836" y="77359"/>
                  </a:lnTo>
                  <a:lnTo>
                    <a:pt x="107859" y="77431"/>
                  </a:lnTo>
                  <a:lnTo>
                    <a:pt x="106877" y="77491"/>
                  </a:lnTo>
                  <a:lnTo>
                    <a:pt x="105882" y="77527"/>
                  </a:lnTo>
                  <a:lnTo>
                    <a:pt x="104880" y="77551"/>
                  </a:lnTo>
                  <a:lnTo>
                    <a:pt x="103872" y="77551"/>
                  </a:lnTo>
                  <a:lnTo>
                    <a:pt x="102864" y="77539"/>
                  </a:lnTo>
                  <a:lnTo>
                    <a:pt x="101843" y="77515"/>
                  </a:lnTo>
                  <a:lnTo>
                    <a:pt x="100816" y="77455"/>
                  </a:lnTo>
                  <a:lnTo>
                    <a:pt x="99788" y="77383"/>
                  </a:lnTo>
                  <a:lnTo>
                    <a:pt x="98755" y="77287"/>
                  </a:lnTo>
                  <a:lnTo>
                    <a:pt x="97715" y="77179"/>
                  </a:lnTo>
                  <a:lnTo>
                    <a:pt x="96675" y="77034"/>
                  </a:lnTo>
                  <a:lnTo>
                    <a:pt x="95635" y="76878"/>
                  </a:lnTo>
                  <a:lnTo>
                    <a:pt x="94589" y="76686"/>
                  </a:lnTo>
                  <a:lnTo>
                    <a:pt x="93536" y="76481"/>
                  </a:lnTo>
                  <a:lnTo>
                    <a:pt x="92489" y="76241"/>
                  </a:lnTo>
                  <a:lnTo>
                    <a:pt x="91437" y="75977"/>
                  </a:lnTo>
                  <a:lnTo>
                    <a:pt x="90390" y="75688"/>
                  </a:lnTo>
                  <a:lnTo>
                    <a:pt x="89338" y="75376"/>
                  </a:lnTo>
                  <a:lnTo>
                    <a:pt x="88291" y="75027"/>
                  </a:lnTo>
                  <a:lnTo>
                    <a:pt x="87762" y="74847"/>
                  </a:lnTo>
                  <a:lnTo>
                    <a:pt x="87238" y="74654"/>
                  </a:lnTo>
                  <a:lnTo>
                    <a:pt x="86715" y="74462"/>
                  </a:lnTo>
                  <a:lnTo>
                    <a:pt x="86192" y="74258"/>
                  </a:lnTo>
                  <a:lnTo>
                    <a:pt x="85675" y="74041"/>
                  </a:lnTo>
                  <a:lnTo>
                    <a:pt x="85152" y="73825"/>
                  </a:lnTo>
                  <a:lnTo>
                    <a:pt x="84629" y="73597"/>
                  </a:lnTo>
                  <a:lnTo>
                    <a:pt x="84112" y="73356"/>
                  </a:lnTo>
                  <a:lnTo>
                    <a:pt x="83589" y="73116"/>
                  </a:lnTo>
                  <a:lnTo>
                    <a:pt x="83072" y="72864"/>
                  </a:lnTo>
                  <a:lnTo>
                    <a:pt x="82555" y="72599"/>
                  </a:lnTo>
                  <a:lnTo>
                    <a:pt x="82038" y="72335"/>
                  </a:lnTo>
                  <a:lnTo>
                    <a:pt x="81522" y="72058"/>
                  </a:lnTo>
                  <a:lnTo>
                    <a:pt x="81005" y="71770"/>
                  </a:lnTo>
                  <a:lnTo>
                    <a:pt x="80494" y="71481"/>
                  </a:lnTo>
                  <a:lnTo>
                    <a:pt x="79984" y="71181"/>
                  </a:lnTo>
                  <a:lnTo>
                    <a:pt x="79474" y="70868"/>
                  </a:lnTo>
                  <a:lnTo>
                    <a:pt x="78963" y="70544"/>
                  </a:lnTo>
                  <a:lnTo>
                    <a:pt x="78453" y="70219"/>
                  </a:lnTo>
                  <a:lnTo>
                    <a:pt x="77949" y="69883"/>
                  </a:lnTo>
                  <a:lnTo>
                    <a:pt x="77445" y="69534"/>
                  </a:lnTo>
                  <a:lnTo>
                    <a:pt x="76941" y="69174"/>
                  </a:lnTo>
                  <a:lnTo>
                    <a:pt x="76437" y="68813"/>
                  </a:lnTo>
                  <a:lnTo>
                    <a:pt x="75939" y="68440"/>
                  </a:lnTo>
                  <a:lnTo>
                    <a:pt x="75441" y="68056"/>
                  </a:lnTo>
                  <a:lnTo>
                    <a:pt x="74944" y="67659"/>
                  </a:lnTo>
                  <a:lnTo>
                    <a:pt x="74452" y="67262"/>
                  </a:lnTo>
                  <a:lnTo>
                    <a:pt x="73961" y="66854"/>
                  </a:lnTo>
                  <a:lnTo>
                    <a:pt x="73470" y="66433"/>
                  </a:lnTo>
                  <a:lnTo>
                    <a:pt x="72979" y="66000"/>
                  </a:lnTo>
                  <a:lnTo>
                    <a:pt x="72494" y="65556"/>
                  </a:lnTo>
                  <a:lnTo>
                    <a:pt x="72015" y="65099"/>
                  </a:lnTo>
                  <a:lnTo>
                    <a:pt x="71530" y="64642"/>
                  </a:lnTo>
                  <a:lnTo>
                    <a:pt x="71052" y="64173"/>
                  </a:lnTo>
                  <a:lnTo>
                    <a:pt x="70580" y="63693"/>
                  </a:lnTo>
                  <a:lnTo>
                    <a:pt x="70101" y="63200"/>
                  </a:lnTo>
                  <a:lnTo>
                    <a:pt x="69635" y="62695"/>
                  </a:lnTo>
                  <a:lnTo>
                    <a:pt x="69163" y="62178"/>
                  </a:lnTo>
                  <a:lnTo>
                    <a:pt x="68697" y="61661"/>
                  </a:lnTo>
                  <a:lnTo>
                    <a:pt x="68238" y="61120"/>
                  </a:lnTo>
                  <a:lnTo>
                    <a:pt x="67779" y="60580"/>
                  </a:lnTo>
                  <a:lnTo>
                    <a:pt x="67319" y="60027"/>
                  </a:lnTo>
                  <a:lnTo>
                    <a:pt x="66866" y="59462"/>
                  </a:lnTo>
                  <a:lnTo>
                    <a:pt x="66413" y="58885"/>
                  </a:lnTo>
                  <a:lnTo>
                    <a:pt x="65967" y="58296"/>
                  </a:lnTo>
                  <a:lnTo>
                    <a:pt x="65520" y="57695"/>
                  </a:lnTo>
                  <a:lnTo>
                    <a:pt x="65080" y="57082"/>
                  </a:lnTo>
                  <a:lnTo>
                    <a:pt x="64639" y="56457"/>
                  </a:lnTo>
                  <a:lnTo>
                    <a:pt x="64206" y="55820"/>
                  </a:lnTo>
                  <a:lnTo>
                    <a:pt x="63772" y="55183"/>
                  </a:lnTo>
                  <a:lnTo>
                    <a:pt x="63344" y="54522"/>
                  </a:lnTo>
                  <a:lnTo>
                    <a:pt x="62923" y="53849"/>
                  </a:lnTo>
                  <a:lnTo>
                    <a:pt x="62923" y="53849"/>
                  </a:lnTo>
                  <a:lnTo>
                    <a:pt x="62496" y="54522"/>
                  </a:lnTo>
                  <a:lnTo>
                    <a:pt x="62068" y="55183"/>
                  </a:lnTo>
                  <a:lnTo>
                    <a:pt x="61641" y="55820"/>
                  </a:lnTo>
                  <a:lnTo>
                    <a:pt x="61207" y="56457"/>
                  </a:lnTo>
                  <a:lnTo>
                    <a:pt x="60767" y="57082"/>
                  </a:lnTo>
                  <a:lnTo>
                    <a:pt x="60326" y="57695"/>
                  </a:lnTo>
                  <a:lnTo>
                    <a:pt x="59880" y="58296"/>
                  </a:lnTo>
                  <a:lnTo>
                    <a:pt x="59433" y="58885"/>
                  </a:lnTo>
                  <a:lnTo>
                    <a:pt x="58980" y="59462"/>
                  </a:lnTo>
                  <a:lnTo>
                    <a:pt x="58527" y="60027"/>
                  </a:lnTo>
                  <a:lnTo>
                    <a:pt x="58068" y="60580"/>
                  </a:lnTo>
                  <a:lnTo>
                    <a:pt x="57608" y="61120"/>
                  </a:lnTo>
                  <a:lnTo>
                    <a:pt x="57149" y="61661"/>
                  </a:lnTo>
                  <a:lnTo>
                    <a:pt x="56683" y="62178"/>
                  </a:lnTo>
                  <a:lnTo>
                    <a:pt x="56211" y="62695"/>
                  </a:lnTo>
                  <a:lnTo>
                    <a:pt x="55745" y="63200"/>
                  </a:lnTo>
                  <a:lnTo>
                    <a:pt x="55267" y="63693"/>
                  </a:lnTo>
                  <a:lnTo>
                    <a:pt x="54795" y="64173"/>
                  </a:lnTo>
                  <a:lnTo>
                    <a:pt x="54316" y="64642"/>
                  </a:lnTo>
                  <a:lnTo>
                    <a:pt x="53831" y="65099"/>
                  </a:lnTo>
                  <a:lnTo>
                    <a:pt x="53353" y="65556"/>
                  </a:lnTo>
                  <a:lnTo>
                    <a:pt x="52868" y="66000"/>
                  </a:lnTo>
                  <a:lnTo>
                    <a:pt x="52377" y="66433"/>
                  </a:lnTo>
                  <a:lnTo>
                    <a:pt x="51885" y="66854"/>
                  </a:lnTo>
                  <a:lnTo>
                    <a:pt x="51394" y="67262"/>
                  </a:lnTo>
                  <a:lnTo>
                    <a:pt x="50903" y="67659"/>
                  </a:lnTo>
                  <a:lnTo>
                    <a:pt x="50405" y="68056"/>
                  </a:lnTo>
                  <a:lnTo>
                    <a:pt x="49907" y="68440"/>
                  </a:lnTo>
                  <a:lnTo>
                    <a:pt x="49410" y="68813"/>
                  </a:lnTo>
                  <a:lnTo>
                    <a:pt x="48906" y="69174"/>
                  </a:lnTo>
                  <a:lnTo>
                    <a:pt x="48402" y="69534"/>
                  </a:lnTo>
                  <a:lnTo>
                    <a:pt x="47898" y="69883"/>
                  </a:lnTo>
                  <a:lnTo>
                    <a:pt x="47394" y="70219"/>
                  </a:lnTo>
                  <a:lnTo>
                    <a:pt x="46883" y="70544"/>
                  </a:lnTo>
                  <a:lnTo>
                    <a:pt x="46379" y="70868"/>
                  </a:lnTo>
                  <a:lnTo>
                    <a:pt x="45869" y="71181"/>
                  </a:lnTo>
                  <a:lnTo>
                    <a:pt x="45352" y="71481"/>
                  </a:lnTo>
                  <a:lnTo>
                    <a:pt x="44841" y="71770"/>
                  </a:lnTo>
                  <a:lnTo>
                    <a:pt x="44325" y="72058"/>
                  </a:lnTo>
                  <a:lnTo>
                    <a:pt x="43808" y="72335"/>
                  </a:lnTo>
                  <a:lnTo>
                    <a:pt x="43291" y="72599"/>
                  </a:lnTo>
                  <a:lnTo>
                    <a:pt x="42774" y="72864"/>
                  </a:lnTo>
                  <a:lnTo>
                    <a:pt x="42257" y="73116"/>
                  </a:lnTo>
                  <a:lnTo>
                    <a:pt x="41741" y="73356"/>
                  </a:lnTo>
                  <a:lnTo>
                    <a:pt x="41217" y="73597"/>
                  </a:lnTo>
                  <a:lnTo>
                    <a:pt x="40694" y="73825"/>
                  </a:lnTo>
                  <a:lnTo>
                    <a:pt x="40177" y="74041"/>
                  </a:lnTo>
                  <a:lnTo>
                    <a:pt x="39654" y="74258"/>
                  </a:lnTo>
                  <a:lnTo>
                    <a:pt x="39131" y="74462"/>
                  </a:lnTo>
                  <a:lnTo>
                    <a:pt x="38608" y="74654"/>
                  </a:lnTo>
                  <a:lnTo>
                    <a:pt x="38085" y="74847"/>
                  </a:lnTo>
                  <a:lnTo>
                    <a:pt x="37562" y="75027"/>
                  </a:lnTo>
                  <a:lnTo>
                    <a:pt x="36509" y="75376"/>
                  </a:lnTo>
                  <a:lnTo>
                    <a:pt x="35456" y="75688"/>
                  </a:lnTo>
                  <a:lnTo>
                    <a:pt x="34410" y="75977"/>
                  </a:lnTo>
                  <a:lnTo>
                    <a:pt x="33357" y="76241"/>
                  </a:lnTo>
                  <a:lnTo>
                    <a:pt x="32311" y="76481"/>
                  </a:lnTo>
                  <a:lnTo>
                    <a:pt x="31264" y="76686"/>
                  </a:lnTo>
                  <a:lnTo>
                    <a:pt x="30218" y="76878"/>
                  </a:lnTo>
                  <a:lnTo>
                    <a:pt x="29172" y="77034"/>
                  </a:lnTo>
                  <a:lnTo>
                    <a:pt x="28132" y="77179"/>
                  </a:lnTo>
                  <a:lnTo>
                    <a:pt x="27092" y="77287"/>
                  </a:lnTo>
                  <a:lnTo>
                    <a:pt x="26058" y="77383"/>
                  </a:lnTo>
                  <a:lnTo>
                    <a:pt x="25031" y="77455"/>
                  </a:lnTo>
                  <a:lnTo>
                    <a:pt x="24003" y="77515"/>
                  </a:lnTo>
                  <a:lnTo>
                    <a:pt x="22989" y="77539"/>
                  </a:lnTo>
                  <a:lnTo>
                    <a:pt x="21975" y="77551"/>
                  </a:lnTo>
                  <a:lnTo>
                    <a:pt x="20966" y="77551"/>
                  </a:lnTo>
                  <a:lnTo>
                    <a:pt x="19965" y="77527"/>
                  </a:lnTo>
                  <a:lnTo>
                    <a:pt x="18976" y="77491"/>
                  </a:lnTo>
                  <a:lnTo>
                    <a:pt x="17987" y="77431"/>
                  </a:lnTo>
                  <a:lnTo>
                    <a:pt x="17011" y="77359"/>
                  </a:lnTo>
                  <a:lnTo>
                    <a:pt x="16047" y="77275"/>
                  </a:lnTo>
                  <a:lnTo>
                    <a:pt x="15084" y="77179"/>
                  </a:lnTo>
                  <a:lnTo>
                    <a:pt x="14140" y="77058"/>
                  </a:lnTo>
                  <a:lnTo>
                    <a:pt x="13202" y="76938"/>
                  </a:lnTo>
                  <a:lnTo>
                    <a:pt x="12277" y="76794"/>
                  </a:lnTo>
                  <a:lnTo>
                    <a:pt x="11358" y="76650"/>
                  </a:lnTo>
                  <a:lnTo>
                    <a:pt x="10458" y="76481"/>
                  </a:lnTo>
                  <a:lnTo>
                    <a:pt x="9565" y="76313"/>
                  </a:lnTo>
                  <a:lnTo>
                    <a:pt x="8684" y="76133"/>
                  </a:lnTo>
                  <a:lnTo>
                    <a:pt x="7823" y="75953"/>
                  </a:lnTo>
                  <a:lnTo>
                    <a:pt x="6975" y="75748"/>
                  </a:lnTo>
                  <a:lnTo>
                    <a:pt x="6139" y="75556"/>
                  </a:lnTo>
                  <a:lnTo>
                    <a:pt x="5316" y="75340"/>
                  </a:lnTo>
                  <a:lnTo>
                    <a:pt x="4512" y="75123"/>
                  </a:lnTo>
                  <a:lnTo>
                    <a:pt x="3721" y="74907"/>
                  </a:lnTo>
                  <a:lnTo>
                    <a:pt x="2949" y="74691"/>
                  </a:lnTo>
                  <a:lnTo>
                    <a:pt x="2189" y="74462"/>
                  </a:lnTo>
                  <a:lnTo>
                    <a:pt x="1456" y="74222"/>
                  </a:lnTo>
                  <a:lnTo>
                    <a:pt x="1456" y="74222"/>
                  </a:lnTo>
                  <a:lnTo>
                    <a:pt x="1245" y="72551"/>
                  </a:lnTo>
                  <a:lnTo>
                    <a:pt x="1041" y="70868"/>
                  </a:lnTo>
                  <a:lnTo>
                    <a:pt x="849" y="69186"/>
                  </a:lnTo>
                  <a:lnTo>
                    <a:pt x="664" y="67491"/>
                  </a:lnTo>
                  <a:lnTo>
                    <a:pt x="486" y="65784"/>
                  </a:lnTo>
                  <a:lnTo>
                    <a:pt x="314" y="64065"/>
                  </a:lnTo>
                  <a:lnTo>
                    <a:pt x="154" y="62346"/>
                  </a:lnTo>
                  <a:lnTo>
                    <a:pt x="1" y="60616"/>
                  </a:lnTo>
                  <a:lnTo>
                    <a:pt x="1" y="60616"/>
                  </a:lnTo>
                  <a:lnTo>
                    <a:pt x="294" y="59245"/>
                  </a:lnTo>
                  <a:lnTo>
                    <a:pt x="588" y="57875"/>
                  </a:lnTo>
                  <a:lnTo>
                    <a:pt x="888" y="56541"/>
                  </a:lnTo>
                  <a:lnTo>
                    <a:pt x="1194" y="55219"/>
                  </a:lnTo>
                  <a:lnTo>
                    <a:pt x="1507" y="53909"/>
                  </a:lnTo>
                  <a:lnTo>
                    <a:pt x="1826" y="52610"/>
                  </a:lnTo>
                  <a:lnTo>
                    <a:pt x="2145" y="51348"/>
                  </a:lnTo>
                  <a:lnTo>
                    <a:pt x="2476" y="50086"/>
                  </a:lnTo>
                  <a:lnTo>
                    <a:pt x="2808" y="48848"/>
                  </a:lnTo>
                  <a:lnTo>
                    <a:pt x="3140" y="47622"/>
                  </a:lnTo>
                  <a:lnTo>
                    <a:pt x="3485" y="46408"/>
                  </a:lnTo>
                  <a:lnTo>
                    <a:pt x="3829" y="45218"/>
                  </a:lnTo>
                  <a:lnTo>
                    <a:pt x="4180" y="44041"/>
                  </a:lnTo>
                  <a:lnTo>
                    <a:pt x="4537" y="42887"/>
                  </a:lnTo>
                  <a:lnTo>
                    <a:pt x="4901" y="41745"/>
                  </a:lnTo>
                  <a:lnTo>
                    <a:pt x="5265" y="40615"/>
                  </a:lnTo>
                  <a:lnTo>
                    <a:pt x="62942" y="1"/>
                  </a:lnTo>
                  <a:lnTo>
                    <a:pt x="126834" y="453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4"/>
            <p:cNvSpPr/>
            <p:nvPr/>
          </p:nvSpPr>
          <p:spPr>
            <a:xfrm>
              <a:off x="221800" y="-8009150"/>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4"/>
            <p:cNvSpPr/>
            <p:nvPr/>
          </p:nvSpPr>
          <p:spPr>
            <a:xfrm>
              <a:off x="-2863225" y="-11028775"/>
              <a:ext cx="3346325" cy="3119725"/>
            </a:xfrm>
            <a:custGeom>
              <a:avLst/>
              <a:gdLst/>
              <a:ahLst/>
              <a:cxnLst/>
              <a:rect l="l" t="t" r="r" b="b"/>
              <a:pathLst>
                <a:path w="133853" h="124789" extrusionOk="0">
                  <a:moveTo>
                    <a:pt x="80449" y="0"/>
                  </a:moveTo>
                  <a:lnTo>
                    <a:pt x="80271" y="746"/>
                  </a:lnTo>
                  <a:lnTo>
                    <a:pt x="80092" y="1491"/>
                  </a:lnTo>
                  <a:lnTo>
                    <a:pt x="79907" y="2224"/>
                  </a:lnTo>
                  <a:lnTo>
                    <a:pt x="79722" y="2945"/>
                  </a:lnTo>
                  <a:lnTo>
                    <a:pt x="79537" y="3666"/>
                  </a:lnTo>
                  <a:lnTo>
                    <a:pt x="79346" y="4376"/>
                  </a:lnTo>
                  <a:lnTo>
                    <a:pt x="79154" y="5085"/>
                  </a:lnTo>
                  <a:lnTo>
                    <a:pt x="78956" y="5782"/>
                  </a:lnTo>
                  <a:lnTo>
                    <a:pt x="78759" y="6479"/>
                  </a:lnTo>
                  <a:lnTo>
                    <a:pt x="78554" y="7164"/>
                  </a:lnTo>
                  <a:lnTo>
                    <a:pt x="78350" y="7849"/>
                  </a:lnTo>
                  <a:lnTo>
                    <a:pt x="78146" y="8522"/>
                  </a:lnTo>
                  <a:lnTo>
                    <a:pt x="77936" y="9183"/>
                  </a:lnTo>
                  <a:lnTo>
                    <a:pt x="77725" y="9845"/>
                  </a:lnTo>
                  <a:lnTo>
                    <a:pt x="77514" y="10506"/>
                  </a:lnTo>
                  <a:lnTo>
                    <a:pt x="77298" y="11155"/>
                  </a:lnTo>
                  <a:lnTo>
                    <a:pt x="76857" y="12429"/>
                  </a:lnTo>
                  <a:lnTo>
                    <a:pt x="76411" y="13679"/>
                  </a:lnTo>
                  <a:lnTo>
                    <a:pt x="75951" y="14917"/>
                  </a:lnTo>
                  <a:lnTo>
                    <a:pt x="75479" y="16131"/>
                  </a:lnTo>
                  <a:lnTo>
                    <a:pt x="75001" y="17309"/>
                  </a:lnTo>
                  <a:lnTo>
                    <a:pt x="74516" y="18475"/>
                  </a:lnTo>
                  <a:lnTo>
                    <a:pt x="74024" y="19616"/>
                  </a:lnTo>
                  <a:lnTo>
                    <a:pt x="73520" y="20734"/>
                  </a:lnTo>
                  <a:lnTo>
                    <a:pt x="73004" y="21840"/>
                  </a:lnTo>
                  <a:lnTo>
                    <a:pt x="72487" y="22922"/>
                  </a:lnTo>
                  <a:lnTo>
                    <a:pt x="71957" y="23980"/>
                  </a:lnTo>
                  <a:lnTo>
                    <a:pt x="71415" y="25025"/>
                  </a:lnTo>
                  <a:lnTo>
                    <a:pt x="70873" y="26047"/>
                  </a:lnTo>
                  <a:lnTo>
                    <a:pt x="70318" y="27045"/>
                  </a:lnTo>
                  <a:lnTo>
                    <a:pt x="69756" y="28030"/>
                  </a:lnTo>
                  <a:lnTo>
                    <a:pt x="69188" y="29004"/>
                  </a:lnTo>
                  <a:lnTo>
                    <a:pt x="68614" y="29953"/>
                  </a:lnTo>
                  <a:lnTo>
                    <a:pt x="68033" y="30879"/>
                  </a:lnTo>
                  <a:lnTo>
                    <a:pt x="67440" y="31804"/>
                  </a:lnTo>
                  <a:lnTo>
                    <a:pt x="66847" y="32706"/>
                  </a:lnTo>
                  <a:lnTo>
                    <a:pt x="66241" y="33595"/>
                  </a:lnTo>
                  <a:lnTo>
                    <a:pt x="65634" y="34461"/>
                  </a:lnTo>
                  <a:lnTo>
                    <a:pt x="65016" y="35326"/>
                  </a:lnTo>
                  <a:lnTo>
                    <a:pt x="64397" y="36168"/>
                  </a:lnTo>
                  <a:lnTo>
                    <a:pt x="63765" y="36997"/>
                  </a:lnTo>
                  <a:lnTo>
                    <a:pt x="63133" y="37814"/>
                  </a:lnTo>
                  <a:lnTo>
                    <a:pt x="62495" y="38620"/>
                  </a:lnTo>
                  <a:lnTo>
                    <a:pt x="61851" y="39413"/>
                  </a:lnTo>
                  <a:lnTo>
                    <a:pt x="61200" y="40194"/>
                  </a:lnTo>
                  <a:lnTo>
                    <a:pt x="60543" y="40963"/>
                  </a:lnTo>
                  <a:lnTo>
                    <a:pt x="59879" y="41733"/>
                  </a:lnTo>
                  <a:lnTo>
                    <a:pt x="59216" y="42478"/>
                  </a:lnTo>
                  <a:lnTo>
                    <a:pt x="58546" y="43223"/>
                  </a:lnTo>
                  <a:lnTo>
                    <a:pt x="57870" y="43944"/>
                  </a:lnTo>
                  <a:lnTo>
                    <a:pt x="57187" y="44665"/>
                  </a:lnTo>
                  <a:lnTo>
                    <a:pt x="56504" y="45387"/>
                  </a:lnTo>
                  <a:lnTo>
                    <a:pt x="55815" y="46084"/>
                  </a:lnTo>
                  <a:lnTo>
                    <a:pt x="55126" y="46781"/>
                  </a:lnTo>
                  <a:lnTo>
                    <a:pt x="54431" y="47478"/>
                  </a:lnTo>
                  <a:lnTo>
                    <a:pt x="53729" y="48163"/>
                  </a:lnTo>
                  <a:lnTo>
                    <a:pt x="53027" y="48836"/>
                  </a:lnTo>
                  <a:lnTo>
                    <a:pt x="52319" y="49509"/>
                  </a:lnTo>
                  <a:lnTo>
                    <a:pt x="50902" y="50843"/>
                  </a:lnTo>
                  <a:lnTo>
                    <a:pt x="49467" y="52154"/>
                  </a:lnTo>
                  <a:lnTo>
                    <a:pt x="48025" y="53452"/>
                  </a:lnTo>
                  <a:lnTo>
                    <a:pt x="46570" y="54750"/>
                  </a:lnTo>
                  <a:lnTo>
                    <a:pt x="45109" y="56024"/>
                  </a:lnTo>
                  <a:lnTo>
                    <a:pt x="42174" y="58596"/>
                  </a:lnTo>
                  <a:lnTo>
                    <a:pt x="39220" y="61168"/>
                  </a:lnTo>
                  <a:lnTo>
                    <a:pt x="37740" y="62478"/>
                  </a:lnTo>
                  <a:lnTo>
                    <a:pt x="36260" y="63801"/>
                  </a:lnTo>
                  <a:lnTo>
                    <a:pt x="34786" y="65147"/>
                  </a:lnTo>
                  <a:lnTo>
                    <a:pt x="33306" y="66517"/>
                  </a:lnTo>
                  <a:lnTo>
                    <a:pt x="32572" y="67202"/>
                  </a:lnTo>
                  <a:lnTo>
                    <a:pt x="31838" y="67899"/>
                  </a:lnTo>
                  <a:lnTo>
                    <a:pt x="31104" y="68608"/>
                  </a:lnTo>
                  <a:lnTo>
                    <a:pt x="30371" y="69330"/>
                  </a:lnTo>
                  <a:lnTo>
                    <a:pt x="29637" y="70051"/>
                  </a:lnTo>
                  <a:lnTo>
                    <a:pt x="28910" y="70784"/>
                  </a:lnTo>
                  <a:lnTo>
                    <a:pt x="28182" y="71529"/>
                  </a:lnTo>
                  <a:lnTo>
                    <a:pt x="27461" y="72274"/>
                  </a:lnTo>
                  <a:lnTo>
                    <a:pt x="26734" y="73044"/>
                  </a:lnTo>
                  <a:lnTo>
                    <a:pt x="26013" y="73813"/>
                  </a:lnTo>
                  <a:lnTo>
                    <a:pt x="25298" y="74594"/>
                  </a:lnTo>
                  <a:lnTo>
                    <a:pt x="24584" y="75388"/>
                  </a:lnTo>
                  <a:lnTo>
                    <a:pt x="23869" y="76205"/>
                  </a:lnTo>
                  <a:lnTo>
                    <a:pt x="23161" y="77022"/>
                  </a:lnTo>
                  <a:lnTo>
                    <a:pt x="22453" y="77852"/>
                  </a:lnTo>
                  <a:lnTo>
                    <a:pt x="21751" y="78705"/>
                  </a:lnTo>
                  <a:lnTo>
                    <a:pt x="21049" y="79558"/>
                  </a:lnTo>
                  <a:lnTo>
                    <a:pt x="20354" y="80436"/>
                  </a:lnTo>
                  <a:lnTo>
                    <a:pt x="19664" y="81325"/>
                  </a:lnTo>
                  <a:lnTo>
                    <a:pt x="18975" y="82239"/>
                  </a:lnTo>
                  <a:lnTo>
                    <a:pt x="18293" y="83152"/>
                  </a:lnTo>
                  <a:lnTo>
                    <a:pt x="17610" y="84102"/>
                  </a:lnTo>
                  <a:lnTo>
                    <a:pt x="16934" y="85051"/>
                  </a:lnTo>
                  <a:lnTo>
                    <a:pt x="16264" y="86025"/>
                  </a:lnTo>
                  <a:lnTo>
                    <a:pt x="15600" y="87010"/>
                  </a:lnTo>
                  <a:lnTo>
                    <a:pt x="14937" y="88020"/>
                  </a:lnTo>
                  <a:lnTo>
                    <a:pt x="14286" y="89042"/>
                  </a:lnTo>
                  <a:lnTo>
                    <a:pt x="13635" y="90088"/>
                  </a:lnTo>
                  <a:lnTo>
                    <a:pt x="12991" y="91157"/>
                  </a:lnTo>
                  <a:lnTo>
                    <a:pt x="12346" y="92239"/>
                  </a:lnTo>
                  <a:lnTo>
                    <a:pt x="11715" y="93345"/>
                  </a:lnTo>
                  <a:lnTo>
                    <a:pt x="11089" y="94475"/>
                  </a:lnTo>
                  <a:lnTo>
                    <a:pt x="10464" y="95617"/>
                  </a:lnTo>
                  <a:lnTo>
                    <a:pt x="9852" y="96782"/>
                  </a:lnTo>
                  <a:lnTo>
                    <a:pt x="9239" y="97984"/>
                  </a:lnTo>
                  <a:lnTo>
                    <a:pt x="8633" y="99198"/>
                  </a:lnTo>
                  <a:lnTo>
                    <a:pt x="8040" y="100424"/>
                  </a:lnTo>
                  <a:lnTo>
                    <a:pt x="7453" y="101686"/>
                  </a:lnTo>
                  <a:lnTo>
                    <a:pt x="6866" y="102973"/>
                  </a:lnTo>
                  <a:lnTo>
                    <a:pt x="6291" y="104283"/>
                  </a:lnTo>
                  <a:lnTo>
                    <a:pt x="5724" y="105617"/>
                  </a:lnTo>
                  <a:lnTo>
                    <a:pt x="5162" y="106975"/>
                  </a:lnTo>
                  <a:lnTo>
                    <a:pt x="4613" y="108357"/>
                  </a:lnTo>
                  <a:lnTo>
                    <a:pt x="4065" y="109776"/>
                  </a:lnTo>
                  <a:lnTo>
                    <a:pt x="3529" y="111206"/>
                  </a:lnTo>
                  <a:lnTo>
                    <a:pt x="2999" y="112672"/>
                  </a:lnTo>
                  <a:lnTo>
                    <a:pt x="2476" y="114175"/>
                  </a:lnTo>
                  <a:lnTo>
                    <a:pt x="1966" y="115689"/>
                  </a:lnTo>
                  <a:lnTo>
                    <a:pt x="1710" y="116459"/>
                  </a:lnTo>
                  <a:lnTo>
                    <a:pt x="1462" y="117240"/>
                  </a:lnTo>
                  <a:lnTo>
                    <a:pt x="1213" y="118021"/>
                  </a:lnTo>
                  <a:lnTo>
                    <a:pt x="964" y="118814"/>
                  </a:lnTo>
                  <a:lnTo>
                    <a:pt x="721" y="119620"/>
                  </a:lnTo>
                  <a:lnTo>
                    <a:pt x="479" y="120425"/>
                  </a:lnTo>
                  <a:lnTo>
                    <a:pt x="243" y="121242"/>
                  </a:lnTo>
                  <a:lnTo>
                    <a:pt x="0" y="122072"/>
                  </a:lnTo>
                  <a:lnTo>
                    <a:pt x="753" y="122276"/>
                  </a:lnTo>
                  <a:lnTo>
                    <a:pt x="1519" y="122480"/>
                  </a:lnTo>
                  <a:lnTo>
                    <a:pt x="2297" y="122685"/>
                  </a:lnTo>
                  <a:lnTo>
                    <a:pt x="3095" y="122889"/>
                  </a:lnTo>
                  <a:lnTo>
                    <a:pt x="3899" y="123081"/>
                  </a:lnTo>
                  <a:lnTo>
                    <a:pt x="4722" y="123262"/>
                  </a:lnTo>
                  <a:lnTo>
                    <a:pt x="5558" y="123442"/>
                  </a:lnTo>
                  <a:lnTo>
                    <a:pt x="6400" y="123610"/>
                  </a:lnTo>
                  <a:lnTo>
                    <a:pt x="7261" y="123766"/>
                  </a:lnTo>
                  <a:lnTo>
                    <a:pt x="8129" y="123923"/>
                  </a:lnTo>
                  <a:lnTo>
                    <a:pt x="9009" y="124055"/>
                  </a:lnTo>
                  <a:lnTo>
                    <a:pt x="9896" y="124187"/>
                  </a:lnTo>
                  <a:lnTo>
                    <a:pt x="10802" y="124307"/>
                  </a:lnTo>
                  <a:lnTo>
                    <a:pt x="11708" y="124416"/>
                  </a:lnTo>
                  <a:lnTo>
                    <a:pt x="12627" y="124512"/>
                  </a:lnTo>
                  <a:lnTo>
                    <a:pt x="13559" y="124596"/>
                  </a:lnTo>
                  <a:lnTo>
                    <a:pt x="14490" y="124668"/>
                  </a:lnTo>
                  <a:lnTo>
                    <a:pt x="15434" y="124716"/>
                  </a:lnTo>
                  <a:lnTo>
                    <a:pt x="16385" y="124752"/>
                  </a:lnTo>
                  <a:lnTo>
                    <a:pt x="17342" y="124776"/>
                  </a:lnTo>
                  <a:lnTo>
                    <a:pt x="18305" y="124788"/>
                  </a:lnTo>
                  <a:lnTo>
                    <a:pt x="19275" y="124776"/>
                  </a:lnTo>
                  <a:lnTo>
                    <a:pt x="20251" y="124752"/>
                  </a:lnTo>
                  <a:lnTo>
                    <a:pt x="21234" y="124716"/>
                  </a:lnTo>
                  <a:lnTo>
                    <a:pt x="22223" y="124644"/>
                  </a:lnTo>
                  <a:lnTo>
                    <a:pt x="23212" y="124572"/>
                  </a:lnTo>
                  <a:lnTo>
                    <a:pt x="24201" y="124464"/>
                  </a:lnTo>
                  <a:lnTo>
                    <a:pt x="25203" y="124343"/>
                  </a:lnTo>
                  <a:lnTo>
                    <a:pt x="26198" y="124199"/>
                  </a:lnTo>
                  <a:lnTo>
                    <a:pt x="27200" y="124031"/>
                  </a:lnTo>
                  <a:lnTo>
                    <a:pt x="28201" y="123851"/>
                  </a:lnTo>
                  <a:lnTo>
                    <a:pt x="29209" y="123634"/>
                  </a:lnTo>
                  <a:lnTo>
                    <a:pt x="30217" y="123406"/>
                  </a:lnTo>
                  <a:lnTo>
                    <a:pt x="31226" y="123141"/>
                  </a:lnTo>
                  <a:lnTo>
                    <a:pt x="32227" y="122865"/>
                  </a:lnTo>
                  <a:lnTo>
                    <a:pt x="33235" y="122552"/>
                  </a:lnTo>
                  <a:lnTo>
                    <a:pt x="34243" y="122228"/>
                  </a:lnTo>
                  <a:lnTo>
                    <a:pt x="35245" y="121855"/>
                  </a:lnTo>
                  <a:lnTo>
                    <a:pt x="36253" y="121471"/>
                  </a:lnTo>
                  <a:lnTo>
                    <a:pt x="37249" y="121062"/>
                  </a:lnTo>
                  <a:lnTo>
                    <a:pt x="37753" y="120834"/>
                  </a:lnTo>
                  <a:lnTo>
                    <a:pt x="38250" y="120617"/>
                  </a:lnTo>
                  <a:lnTo>
                    <a:pt x="38748" y="120377"/>
                  </a:lnTo>
                  <a:lnTo>
                    <a:pt x="39246" y="120137"/>
                  </a:lnTo>
                  <a:lnTo>
                    <a:pt x="39743" y="119896"/>
                  </a:lnTo>
                  <a:lnTo>
                    <a:pt x="40241" y="119632"/>
                  </a:lnTo>
                  <a:lnTo>
                    <a:pt x="40732" y="119367"/>
                  </a:lnTo>
                  <a:lnTo>
                    <a:pt x="41223" y="119103"/>
                  </a:lnTo>
                  <a:lnTo>
                    <a:pt x="41721" y="118826"/>
                  </a:lnTo>
                  <a:lnTo>
                    <a:pt x="42212" y="118538"/>
                  </a:lnTo>
                  <a:lnTo>
                    <a:pt x="42697" y="118237"/>
                  </a:lnTo>
                  <a:lnTo>
                    <a:pt x="43189" y="117937"/>
                  </a:lnTo>
                  <a:lnTo>
                    <a:pt x="43680" y="117624"/>
                  </a:lnTo>
                  <a:lnTo>
                    <a:pt x="44165" y="117312"/>
                  </a:lnTo>
                  <a:lnTo>
                    <a:pt x="44650" y="116987"/>
                  </a:lnTo>
                  <a:lnTo>
                    <a:pt x="45135" y="116651"/>
                  </a:lnTo>
                  <a:lnTo>
                    <a:pt x="45613" y="116302"/>
                  </a:lnTo>
                  <a:lnTo>
                    <a:pt x="46092" y="115954"/>
                  </a:lnTo>
                  <a:lnTo>
                    <a:pt x="46570" y="115593"/>
                  </a:lnTo>
                  <a:lnTo>
                    <a:pt x="47049" y="115221"/>
                  </a:lnTo>
                  <a:lnTo>
                    <a:pt x="47527" y="114848"/>
                  </a:lnTo>
                  <a:lnTo>
                    <a:pt x="47999" y="114463"/>
                  </a:lnTo>
                  <a:lnTo>
                    <a:pt x="48471" y="114067"/>
                  </a:lnTo>
                  <a:lnTo>
                    <a:pt x="48937" y="113658"/>
                  </a:lnTo>
                  <a:lnTo>
                    <a:pt x="49409" y="113249"/>
                  </a:lnTo>
                  <a:lnTo>
                    <a:pt x="49875" y="112829"/>
                  </a:lnTo>
                  <a:lnTo>
                    <a:pt x="50334" y="112396"/>
                  </a:lnTo>
                  <a:lnTo>
                    <a:pt x="50800" y="111951"/>
                  </a:lnTo>
                  <a:lnTo>
                    <a:pt x="51260" y="111506"/>
                  </a:lnTo>
                  <a:lnTo>
                    <a:pt x="51713" y="111050"/>
                  </a:lnTo>
                  <a:lnTo>
                    <a:pt x="52166" y="110581"/>
                  </a:lnTo>
                  <a:lnTo>
                    <a:pt x="52619" y="110100"/>
                  </a:lnTo>
                  <a:lnTo>
                    <a:pt x="53072" y="109607"/>
                  </a:lnTo>
                  <a:lnTo>
                    <a:pt x="53518" y="109115"/>
                  </a:lnTo>
                  <a:lnTo>
                    <a:pt x="53965" y="108610"/>
                  </a:lnTo>
                  <a:lnTo>
                    <a:pt x="54405" y="108081"/>
                  </a:lnTo>
                  <a:lnTo>
                    <a:pt x="54845" y="107564"/>
                  </a:lnTo>
                  <a:lnTo>
                    <a:pt x="55279" y="107023"/>
                  </a:lnTo>
                  <a:lnTo>
                    <a:pt x="55713" y="106470"/>
                  </a:lnTo>
                  <a:lnTo>
                    <a:pt x="56147" y="105917"/>
                  </a:lnTo>
                  <a:lnTo>
                    <a:pt x="56574" y="105352"/>
                  </a:lnTo>
                  <a:lnTo>
                    <a:pt x="57002" y="104775"/>
                  </a:lnTo>
                  <a:lnTo>
                    <a:pt x="57423" y="104187"/>
                  </a:lnTo>
                  <a:lnTo>
                    <a:pt x="57844" y="103586"/>
                  </a:lnTo>
                  <a:lnTo>
                    <a:pt x="58259" y="102973"/>
                  </a:lnTo>
                  <a:lnTo>
                    <a:pt x="58674" y="102348"/>
                  </a:lnTo>
                  <a:lnTo>
                    <a:pt x="59082" y="101722"/>
                  </a:lnTo>
                  <a:lnTo>
                    <a:pt x="59490" y="101085"/>
                  </a:lnTo>
                  <a:lnTo>
                    <a:pt x="59860" y="101662"/>
                  </a:lnTo>
                  <a:lnTo>
                    <a:pt x="60237" y="102251"/>
                  </a:lnTo>
                  <a:lnTo>
                    <a:pt x="60613" y="102816"/>
                  </a:lnTo>
                  <a:lnTo>
                    <a:pt x="60996" y="103369"/>
                  </a:lnTo>
                  <a:lnTo>
                    <a:pt x="61372" y="103922"/>
                  </a:lnTo>
                  <a:lnTo>
                    <a:pt x="61762" y="104463"/>
                  </a:lnTo>
                  <a:lnTo>
                    <a:pt x="62151" y="105004"/>
                  </a:lnTo>
                  <a:lnTo>
                    <a:pt x="62540" y="105533"/>
                  </a:lnTo>
                  <a:lnTo>
                    <a:pt x="62929" y="106050"/>
                  </a:lnTo>
                  <a:lnTo>
                    <a:pt x="63325" y="106554"/>
                  </a:lnTo>
                  <a:lnTo>
                    <a:pt x="63720" y="107047"/>
                  </a:lnTo>
                  <a:lnTo>
                    <a:pt x="64122" y="107540"/>
                  </a:lnTo>
                  <a:lnTo>
                    <a:pt x="64524" y="108021"/>
                  </a:lnTo>
                  <a:lnTo>
                    <a:pt x="64926" y="108502"/>
                  </a:lnTo>
                  <a:lnTo>
                    <a:pt x="65335" y="108970"/>
                  </a:lnTo>
                  <a:lnTo>
                    <a:pt x="65743" y="109427"/>
                  </a:lnTo>
                  <a:lnTo>
                    <a:pt x="66151" y="109872"/>
                  </a:lnTo>
                  <a:lnTo>
                    <a:pt x="66566" y="110317"/>
                  </a:lnTo>
                  <a:lnTo>
                    <a:pt x="66981" y="110749"/>
                  </a:lnTo>
                  <a:lnTo>
                    <a:pt x="67395" y="111170"/>
                  </a:lnTo>
                  <a:lnTo>
                    <a:pt x="67816" y="111591"/>
                  </a:lnTo>
                  <a:lnTo>
                    <a:pt x="68238" y="111999"/>
                  </a:lnTo>
                  <a:lnTo>
                    <a:pt x="68659" y="112408"/>
                  </a:lnTo>
                  <a:lnTo>
                    <a:pt x="69080" y="112793"/>
                  </a:lnTo>
                  <a:lnTo>
                    <a:pt x="69507" y="113189"/>
                  </a:lnTo>
                  <a:lnTo>
                    <a:pt x="69935" y="113562"/>
                  </a:lnTo>
                  <a:lnTo>
                    <a:pt x="70362" y="113934"/>
                  </a:lnTo>
                  <a:lnTo>
                    <a:pt x="70796" y="114295"/>
                  </a:lnTo>
                  <a:lnTo>
                    <a:pt x="71224" y="114656"/>
                  </a:lnTo>
                  <a:lnTo>
                    <a:pt x="71657" y="115004"/>
                  </a:lnTo>
                  <a:lnTo>
                    <a:pt x="72091" y="115353"/>
                  </a:lnTo>
                  <a:lnTo>
                    <a:pt x="72531" y="115689"/>
                  </a:lnTo>
                  <a:lnTo>
                    <a:pt x="72965" y="116014"/>
                  </a:lnTo>
                  <a:lnTo>
                    <a:pt x="73406" y="116338"/>
                  </a:lnTo>
                  <a:lnTo>
                    <a:pt x="73846" y="116651"/>
                  </a:lnTo>
                  <a:lnTo>
                    <a:pt x="74292" y="116951"/>
                  </a:lnTo>
                  <a:lnTo>
                    <a:pt x="74733" y="117252"/>
                  </a:lnTo>
                  <a:lnTo>
                    <a:pt x="75179" y="117540"/>
                  </a:lnTo>
                  <a:lnTo>
                    <a:pt x="76073" y="118105"/>
                  </a:lnTo>
                  <a:lnTo>
                    <a:pt x="76966" y="118646"/>
                  </a:lnTo>
                  <a:lnTo>
                    <a:pt x="77865" y="119163"/>
                  </a:lnTo>
                  <a:lnTo>
                    <a:pt x="78771" y="119644"/>
                  </a:lnTo>
                  <a:lnTo>
                    <a:pt x="79677" y="120113"/>
                  </a:lnTo>
                  <a:lnTo>
                    <a:pt x="80590" y="120545"/>
                  </a:lnTo>
                  <a:lnTo>
                    <a:pt x="81502" y="120954"/>
                  </a:lnTo>
                  <a:lnTo>
                    <a:pt x="82415" y="121339"/>
                  </a:lnTo>
                  <a:lnTo>
                    <a:pt x="83333" y="121699"/>
                  </a:lnTo>
                  <a:lnTo>
                    <a:pt x="84252" y="122048"/>
                  </a:lnTo>
                  <a:lnTo>
                    <a:pt x="85171" y="122360"/>
                  </a:lnTo>
                  <a:lnTo>
                    <a:pt x="86090" y="122661"/>
                  </a:lnTo>
                  <a:lnTo>
                    <a:pt x="87008" y="122937"/>
                  </a:lnTo>
                  <a:lnTo>
                    <a:pt x="87933" y="123190"/>
                  </a:lnTo>
                  <a:lnTo>
                    <a:pt x="88852" y="123418"/>
                  </a:lnTo>
                  <a:lnTo>
                    <a:pt x="89771" y="123634"/>
                  </a:lnTo>
                  <a:lnTo>
                    <a:pt x="90690" y="123827"/>
                  </a:lnTo>
                  <a:lnTo>
                    <a:pt x="91609" y="123995"/>
                  </a:lnTo>
                  <a:lnTo>
                    <a:pt x="92527" y="124151"/>
                  </a:lnTo>
                  <a:lnTo>
                    <a:pt x="93440" y="124295"/>
                  </a:lnTo>
                  <a:lnTo>
                    <a:pt x="94352" y="124416"/>
                  </a:lnTo>
                  <a:lnTo>
                    <a:pt x="95264" y="124512"/>
                  </a:lnTo>
                  <a:lnTo>
                    <a:pt x="96170" y="124596"/>
                  </a:lnTo>
                  <a:lnTo>
                    <a:pt x="97070" y="124668"/>
                  </a:lnTo>
                  <a:lnTo>
                    <a:pt x="97970" y="124716"/>
                  </a:lnTo>
                  <a:lnTo>
                    <a:pt x="98869" y="124752"/>
                  </a:lnTo>
                  <a:lnTo>
                    <a:pt x="99763" y="124776"/>
                  </a:lnTo>
                  <a:lnTo>
                    <a:pt x="100649" y="124788"/>
                  </a:lnTo>
                  <a:lnTo>
                    <a:pt x="101530" y="124776"/>
                  </a:lnTo>
                  <a:lnTo>
                    <a:pt x="102404" y="124764"/>
                  </a:lnTo>
                  <a:lnTo>
                    <a:pt x="103278" y="124728"/>
                  </a:lnTo>
                  <a:lnTo>
                    <a:pt x="104139" y="124680"/>
                  </a:lnTo>
                  <a:lnTo>
                    <a:pt x="105001" y="124620"/>
                  </a:lnTo>
                  <a:lnTo>
                    <a:pt x="105856" y="124548"/>
                  </a:lnTo>
                  <a:lnTo>
                    <a:pt x="106698" y="124476"/>
                  </a:lnTo>
                  <a:lnTo>
                    <a:pt x="107534" y="124379"/>
                  </a:lnTo>
                  <a:lnTo>
                    <a:pt x="108363" y="124283"/>
                  </a:lnTo>
                  <a:lnTo>
                    <a:pt x="109186" y="124175"/>
                  </a:lnTo>
                  <a:lnTo>
                    <a:pt x="110003" y="124055"/>
                  </a:lnTo>
                  <a:lnTo>
                    <a:pt x="110807" y="123923"/>
                  </a:lnTo>
                  <a:lnTo>
                    <a:pt x="111604" y="123778"/>
                  </a:lnTo>
                  <a:lnTo>
                    <a:pt x="112389" y="123634"/>
                  </a:lnTo>
                  <a:lnTo>
                    <a:pt x="113167" y="123490"/>
                  </a:lnTo>
                  <a:lnTo>
                    <a:pt x="113933" y="123322"/>
                  </a:lnTo>
                  <a:lnTo>
                    <a:pt x="114686" y="123165"/>
                  </a:lnTo>
                  <a:lnTo>
                    <a:pt x="115656" y="122937"/>
                  </a:lnTo>
                  <a:lnTo>
                    <a:pt x="116613" y="122697"/>
                  </a:lnTo>
                  <a:lnTo>
                    <a:pt x="117544" y="122456"/>
                  </a:lnTo>
                  <a:lnTo>
                    <a:pt x="118457" y="122204"/>
                  </a:lnTo>
                  <a:lnTo>
                    <a:pt x="119344" y="121952"/>
                  </a:lnTo>
                  <a:lnTo>
                    <a:pt x="120211" y="121699"/>
                  </a:lnTo>
                  <a:lnTo>
                    <a:pt x="121053" y="121435"/>
                  </a:lnTo>
                  <a:lnTo>
                    <a:pt x="121877" y="121158"/>
                  </a:lnTo>
                  <a:lnTo>
                    <a:pt x="122674" y="120894"/>
                  </a:lnTo>
                  <a:lnTo>
                    <a:pt x="123446" y="120629"/>
                  </a:lnTo>
                  <a:lnTo>
                    <a:pt x="124193" y="120365"/>
                  </a:lnTo>
                  <a:lnTo>
                    <a:pt x="124907" y="120088"/>
                  </a:lnTo>
                  <a:lnTo>
                    <a:pt x="125596" y="119824"/>
                  </a:lnTo>
                  <a:lnTo>
                    <a:pt x="126260" y="119572"/>
                  </a:lnTo>
                  <a:lnTo>
                    <a:pt x="127498" y="119067"/>
                  </a:lnTo>
                  <a:lnTo>
                    <a:pt x="128614" y="118586"/>
                  </a:lnTo>
                  <a:lnTo>
                    <a:pt x="129597" y="118141"/>
                  </a:lnTo>
                  <a:lnTo>
                    <a:pt x="130445" y="117745"/>
                  </a:lnTo>
                  <a:lnTo>
                    <a:pt x="131160" y="117408"/>
                  </a:lnTo>
                  <a:lnTo>
                    <a:pt x="131721" y="117120"/>
                  </a:lnTo>
                  <a:lnTo>
                    <a:pt x="132130" y="116915"/>
                  </a:lnTo>
                  <a:lnTo>
                    <a:pt x="132461" y="116735"/>
                  </a:lnTo>
                  <a:lnTo>
                    <a:pt x="132608" y="114247"/>
                  </a:lnTo>
                  <a:lnTo>
                    <a:pt x="132736" y="111759"/>
                  </a:lnTo>
                  <a:lnTo>
                    <a:pt x="132863" y="109283"/>
                  </a:lnTo>
                  <a:lnTo>
                    <a:pt x="132978" y="106807"/>
                  </a:lnTo>
                  <a:lnTo>
                    <a:pt x="133087" y="104331"/>
                  </a:lnTo>
                  <a:lnTo>
                    <a:pt x="133182" y="101879"/>
                  </a:lnTo>
                  <a:lnTo>
                    <a:pt x="133278" y="99427"/>
                  </a:lnTo>
                  <a:lnTo>
                    <a:pt x="133361" y="96987"/>
                  </a:lnTo>
                  <a:lnTo>
                    <a:pt x="133438" y="94559"/>
                  </a:lnTo>
                  <a:lnTo>
                    <a:pt x="133508" y="92143"/>
                  </a:lnTo>
                  <a:lnTo>
                    <a:pt x="133572" y="89751"/>
                  </a:lnTo>
                  <a:lnTo>
                    <a:pt x="133623" y="87359"/>
                  </a:lnTo>
                  <a:lnTo>
                    <a:pt x="133674" y="84991"/>
                  </a:lnTo>
                  <a:lnTo>
                    <a:pt x="133718" y="82635"/>
                  </a:lnTo>
                  <a:lnTo>
                    <a:pt x="133750" y="80304"/>
                  </a:lnTo>
                  <a:lnTo>
                    <a:pt x="133782" y="77996"/>
                  </a:lnTo>
                  <a:lnTo>
                    <a:pt x="133808" y="75700"/>
                  </a:lnTo>
                  <a:lnTo>
                    <a:pt x="133827" y="73428"/>
                  </a:lnTo>
                  <a:lnTo>
                    <a:pt x="133840" y="71181"/>
                  </a:lnTo>
                  <a:lnTo>
                    <a:pt x="133846" y="68957"/>
                  </a:lnTo>
                  <a:lnTo>
                    <a:pt x="133852" y="66757"/>
                  </a:lnTo>
                  <a:lnTo>
                    <a:pt x="133852" y="64582"/>
                  </a:lnTo>
                  <a:lnTo>
                    <a:pt x="133846" y="62442"/>
                  </a:lnTo>
                  <a:lnTo>
                    <a:pt x="133840" y="60327"/>
                  </a:lnTo>
                  <a:lnTo>
                    <a:pt x="133820" y="58236"/>
                  </a:lnTo>
                  <a:lnTo>
                    <a:pt x="133808" y="56180"/>
                  </a:lnTo>
                  <a:lnTo>
                    <a:pt x="133763" y="52166"/>
                  </a:lnTo>
                  <a:lnTo>
                    <a:pt x="133706" y="48295"/>
                  </a:lnTo>
                  <a:lnTo>
                    <a:pt x="133635" y="44557"/>
                  </a:lnTo>
                  <a:lnTo>
                    <a:pt x="133559" y="40987"/>
                  </a:lnTo>
                  <a:lnTo>
                    <a:pt x="133476" y="37574"/>
                  </a:lnTo>
                  <a:lnTo>
                    <a:pt x="133380" y="34341"/>
                  </a:lnTo>
                  <a:lnTo>
                    <a:pt x="133284" y="31288"/>
                  </a:lnTo>
                  <a:lnTo>
                    <a:pt x="133189" y="28427"/>
                  </a:lnTo>
                  <a:lnTo>
                    <a:pt x="133093" y="25771"/>
                  </a:lnTo>
                  <a:lnTo>
                    <a:pt x="132997" y="23319"/>
                  </a:lnTo>
                  <a:lnTo>
                    <a:pt x="132902" y="21095"/>
                  </a:lnTo>
                  <a:lnTo>
                    <a:pt x="132812" y="19088"/>
                  </a:lnTo>
                  <a:lnTo>
                    <a:pt x="132729" y="17333"/>
                  </a:lnTo>
                  <a:lnTo>
                    <a:pt x="132589" y="14544"/>
                  </a:lnTo>
                  <a:lnTo>
                    <a:pt x="132500" y="12825"/>
                  </a:lnTo>
                  <a:lnTo>
                    <a:pt x="132461" y="12236"/>
                  </a:lnTo>
                  <a:lnTo>
                    <a:pt x="132149" y="12116"/>
                  </a:lnTo>
                  <a:lnTo>
                    <a:pt x="131230" y="11768"/>
                  </a:lnTo>
                  <a:lnTo>
                    <a:pt x="129731" y="11215"/>
                  </a:lnTo>
                  <a:lnTo>
                    <a:pt x="128774" y="10878"/>
                  </a:lnTo>
                  <a:lnTo>
                    <a:pt x="127683" y="10506"/>
                  </a:lnTo>
                  <a:lnTo>
                    <a:pt x="126464" y="10085"/>
                  </a:lnTo>
                  <a:lnTo>
                    <a:pt x="125118" y="9652"/>
                  </a:lnTo>
                  <a:lnTo>
                    <a:pt x="123650" y="9171"/>
                  </a:lnTo>
                  <a:lnTo>
                    <a:pt x="122068" y="8679"/>
                  </a:lnTo>
                  <a:lnTo>
                    <a:pt x="120364" y="8162"/>
                  </a:lnTo>
                  <a:lnTo>
                    <a:pt x="118552" y="7633"/>
                  </a:lnTo>
                  <a:lnTo>
                    <a:pt x="116638" y="7092"/>
                  </a:lnTo>
                  <a:lnTo>
                    <a:pt x="114616" y="6527"/>
                  </a:lnTo>
                  <a:lnTo>
                    <a:pt x="112893" y="6070"/>
                  </a:lnTo>
                  <a:lnTo>
                    <a:pt x="111107" y="5614"/>
                  </a:lnTo>
                  <a:lnTo>
                    <a:pt x="109256" y="5145"/>
                  </a:lnTo>
                  <a:lnTo>
                    <a:pt x="107342" y="4688"/>
                  </a:lnTo>
                  <a:lnTo>
                    <a:pt x="105377" y="4231"/>
                  </a:lnTo>
                  <a:lnTo>
                    <a:pt x="103348" y="3787"/>
                  </a:lnTo>
                  <a:lnTo>
                    <a:pt x="101268" y="3342"/>
                  </a:lnTo>
                  <a:lnTo>
                    <a:pt x="99137" y="2897"/>
                  </a:lnTo>
                  <a:lnTo>
                    <a:pt x="96955" y="2477"/>
                  </a:lnTo>
                  <a:lnTo>
                    <a:pt x="94728" y="2068"/>
                  </a:lnTo>
                  <a:lnTo>
                    <a:pt x="92451" y="1671"/>
                  </a:lnTo>
                  <a:lnTo>
                    <a:pt x="90128" y="1299"/>
                  </a:lnTo>
                  <a:lnTo>
                    <a:pt x="87768" y="938"/>
                  </a:lnTo>
                  <a:lnTo>
                    <a:pt x="85362" y="601"/>
                  </a:lnTo>
                  <a:lnTo>
                    <a:pt x="84150" y="445"/>
                  </a:lnTo>
                  <a:lnTo>
                    <a:pt x="82925" y="289"/>
                  </a:lnTo>
                  <a:lnTo>
                    <a:pt x="81687" y="145"/>
                  </a:lnTo>
                  <a:lnTo>
                    <a:pt x="80449" y="0"/>
                  </a:lnTo>
                  <a:close/>
                </a:path>
              </a:pathLst>
            </a:custGeom>
            <a:solidFill>
              <a:srgbClr val="EDF8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4"/>
            <p:cNvSpPr/>
            <p:nvPr/>
          </p:nvSpPr>
          <p:spPr>
            <a:xfrm>
              <a:off x="-2863225" y="-11028775"/>
              <a:ext cx="3346325" cy="3119725"/>
            </a:xfrm>
            <a:custGeom>
              <a:avLst/>
              <a:gdLst/>
              <a:ahLst/>
              <a:cxnLst/>
              <a:rect l="l" t="t" r="r" b="b"/>
              <a:pathLst>
                <a:path w="133853" h="124789" fill="none" extrusionOk="0">
                  <a:moveTo>
                    <a:pt x="132461" y="116735"/>
                  </a:moveTo>
                  <a:lnTo>
                    <a:pt x="132461" y="116735"/>
                  </a:lnTo>
                  <a:lnTo>
                    <a:pt x="132130" y="116915"/>
                  </a:lnTo>
                  <a:lnTo>
                    <a:pt x="131721" y="117120"/>
                  </a:lnTo>
                  <a:lnTo>
                    <a:pt x="131160" y="117408"/>
                  </a:lnTo>
                  <a:lnTo>
                    <a:pt x="130445" y="117745"/>
                  </a:lnTo>
                  <a:lnTo>
                    <a:pt x="129597" y="118141"/>
                  </a:lnTo>
                  <a:lnTo>
                    <a:pt x="128614" y="118586"/>
                  </a:lnTo>
                  <a:lnTo>
                    <a:pt x="127498" y="119067"/>
                  </a:lnTo>
                  <a:lnTo>
                    <a:pt x="126260" y="119572"/>
                  </a:lnTo>
                  <a:lnTo>
                    <a:pt x="125596" y="119824"/>
                  </a:lnTo>
                  <a:lnTo>
                    <a:pt x="124907" y="120088"/>
                  </a:lnTo>
                  <a:lnTo>
                    <a:pt x="124193" y="120365"/>
                  </a:lnTo>
                  <a:lnTo>
                    <a:pt x="123446" y="120629"/>
                  </a:lnTo>
                  <a:lnTo>
                    <a:pt x="122674" y="120894"/>
                  </a:lnTo>
                  <a:lnTo>
                    <a:pt x="121877" y="121158"/>
                  </a:lnTo>
                  <a:lnTo>
                    <a:pt x="121053" y="121435"/>
                  </a:lnTo>
                  <a:lnTo>
                    <a:pt x="120211" y="121699"/>
                  </a:lnTo>
                  <a:lnTo>
                    <a:pt x="119344" y="121952"/>
                  </a:lnTo>
                  <a:lnTo>
                    <a:pt x="118457" y="122204"/>
                  </a:lnTo>
                  <a:lnTo>
                    <a:pt x="117544" y="122456"/>
                  </a:lnTo>
                  <a:lnTo>
                    <a:pt x="116613" y="122697"/>
                  </a:lnTo>
                  <a:lnTo>
                    <a:pt x="115656" y="122937"/>
                  </a:lnTo>
                  <a:lnTo>
                    <a:pt x="114686" y="123165"/>
                  </a:lnTo>
                  <a:lnTo>
                    <a:pt x="114686" y="123165"/>
                  </a:lnTo>
                  <a:lnTo>
                    <a:pt x="113933" y="123322"/>
                  </a:lnTo>
                  <a:lnTo>
                    <a:pt x="113167" y="123490"/>
                  </a:lnTo>
                  <a:lnTo>
                    <a:pt x="112389" y="123634"/>
                  </a:lnTo>
                  <a:lnTo>
                    <a:pt x="111604" y="123778"/>
                  </a:lnTo>
                  <a:lnTo>
                    <a:pt x="110807" y="123923"/>
                  </a:lnTo>
                  <a:lnTo>
                    <a:pt x="110003" y="124055"/>
                  </a:lnTo>
                  <a:lnTo>
                    <a:pt x="109186" y="124175"/>
                  </a:lnTo>
                  <a:lnTo>
                    <a:pt x="108363" y="124283"/>
                  </a:lnTo>
                  <a:lnTo>
                    <a:pt x="107534" y="124379"/>
                  </a:lnTo>
                  <a:lnTo>
                    <a:pt x="106698" y="124476"/>
                  </a:lnTo>
                  <a:lnTo>
                    <a:pt x="105856" y="124548"/>
                  </a:lnTo>
                  <a:lnTo>
                    <a:pt x="105001" y="124620"/>
                  </a:lnTo>
                  <a:lnTo>
                    <a:pt x="104139" y="124680"/>
                  </a:lnTo>
                  <a:lnTo>
                    <a:pt x="103278" y="124728"/>
                  </a:lnTo>
                  <a:lnTo>
                    <a:pt x="102404" y="124764"/>
                  </a:lnTo>
                  <a:lnTo>
                    <a:pt x="101530" y="124776"/>
                  </a:lnTo>
                  <a:lnTo>
                    <a:pt x="100649" y="124788"/>
                  </a:lnTo>
                  <a:lnTo>
                    <a:pt x="99763" y="124776"/>
                  </a:lnTo>
                  <a:lnTo>
                    <a:pt x="98869" y="124752"/>
                  </a:lnTo>
                  <a:lnTo>
                    <a:pt x="97970" y="124716"/>
                  </a:lnTo>
                  <a:lnTo>
                    <a:pt x="97070" y="124668"/>
                  </a:lnTo>
                  <a:lnTo>
                    <a:pt x="96170" y="124596"/>
                  </a:lnTo>
                  <a:lnTo>
                    <a:pt x="95264" y="124512"/>
                  </a:lnTo>
                  <a:lnTo>
                    <a:pt x="94352" y="124416"/>
                  </a:lnTo>
                  <a:lnTo>
                    <a:pt x="93440" y="124295"/>
                  </a:lnTo>
                  <a:lnTo>
                    <a:pt x="92527" y="124151"/>
                  </a:lnTo>
                  <a:lnTo>
                    <a:pt x="91609" y="123995"/>
                  </a:lnTo>
                  <a:lnTo>
                    <a:pt x="90690" y="123827"/>
                  </a:lnTo>
                  <a:lnTo>
                    <a:pt x="89771" y="123634"/>
                  </a:lnTo>
                  <a:lnTo>
                    <a:pt x="88852" y="123418"/>
                  </a:lnTo>
                  <a:lnTo>
                    <a:pt x="87933" y="123190"/>
                  </a:lnTo>
                  <a:lnTo>
                    <a:pt x="87008" y="122937"/>
                  </a:lnTo>
                  <a:lnTo>
                    <a:pt x="86090" y="122661"/>
                  </a:lnTo>
                  <a:lnTo>
                    <a:pt x="85171" y="122360"/>
                  </a:lnTo>
                  <a:lnTo>
                    <a:pt x="84252" y="122048"/>
                  </a:lnTo>
                  <a:lnTo>
                    <a:pt x="83333" y="121699"/>
                  </a:lnTo>
                  <a:lnTo>
                    <a:pt x="82415" y="121339"/>
                  </a:lnTo>
                  <a:lnTo>
                    <a:pt x="81502" y="120954"/>
                  </a:lnTo>
                  <a:lnTo>
                    <a:pt x="80590" y="120545"/>
                  </a:lnTo>
                  <a:lnTo>
                    <a:pt x="79677" y="120113"/>
                  </a:lnTo>
                  <a:lnTo>
                    <a:pt x="78771" y="119644"/>
                  </a:lnTo>
                  <a:lnTo>
                    <a:pt x="77865" y="119163"/>
                  </a:lnTo>
                  <a:lnTo>
                    <a:pt x="76966" y="118646"/>
                  </a:lnTo>
                  <a:lnTo>
                    <a:pt x="76073" y="118105"/>
                  </a:lnTo>
                  <a:lnTo>
                    <a:pt x="75179" y="117540"/>
                  </a:lnTo>
                  <a:lnTo>
                    <a:pt x="74733" y="117252"/>
                  </a:lnTo>
                  <a:lnTo>
                    <a:pt x="74292" y="116951"/>
                  </a:lnTo>
                  <a:lnTo>
                    <a:pt x="73846" y="116651"/>
                  </a:lnTo>
                  <a:lnTo>
                    <a:pt x="73406" y="116338"/>
                  </a:lnTo>
                  <a:lnTo>
                    <a:pt x="72965" y="116014"/>
                  </a:lnTo>
                  <a:lnTo>
                    <a:pt x="72531" y="115689"/>
                  </a:lnTo>
                  <a:lnTo>
                    <a:pt x="72091" y="115353"/>
                  </a:lnTo>
                  <a:lnTo>
                    <a:pt x="71657" y="115004"/>
                  </a:lnTo>
                  <a:lnTo>
                    <a:pt x="71224" y="114656"/>
                  </a:lnTo>
                  <a:lnTo>
                    <a:pt x="70796" y="114295"/>
                  </a:lnTo>
                  <a:lnTo>
                    <a:pt x="70362" y="113934"/>
                  </a:lnTo>
                  <a:lnTo>
                    <a:pt x="69935" y="113562"/>
                  </a:lnTo>
                  <a:lnTo>
                    <a:pt x="69507" y="113189"/>
                  </a:lnTo>
                  <a:lnTo>
                    <a:pt x="69080" y="112793"/>
                  </a:lnTo>
                  <a:lnTo>
                    <a:pt x="68659" y="112408"/>
                  </a:lnTo>
                  <a:lnTo>
                    <a:pt x="68238" y="111999"/>
                  </a:lnTo>
                  <a:lnTo>
                    <a:pt x="67816" y="111591"/>
                  </a:lnTo>
                  <a:lnTo>
                    <a:pt x="67395" y="111170"/>
                  </a:lnTo>
                  <a:lnTo>
                    <a:pt x="66981" y="110749"/>
                  </a:lnTo>
                  <a:lnTo>
                    <a:pt x="66566" y="110317"/>
                  </a:lnTo>
                  <a:lnTo>
                    <a:pt x="66151" y="109872"/>
                  </a:lnTo>
                  <a:lnTo>
                    <a:pt x="65743" y="109427"/>
                  </a:lnTo>
                  <a:lnTo>
                    <a:pt x="65335" y="108970"/>
                  </a:lnTo>
                  <a:lnTo>
                    <a:pt x="64926" y="108502"/>
                  </a:lnTo>
                  <a:lnTo>
                    <a:pt x="64524" y="108021"/>
                  </a:lnTo>
                  <a:lnTo>
                    <a:pt x="64122" y="107540"/>
                  </a:lnTo>
                  <a:lnTo>
                    <a:pt x="63720" y="107047"/>
                  </a:lnTo>
                  <a:lnTo>
                    <a:pt x="63325" y="106554"/>
                  </a:lnTo>
                  <a:lnTo>
                    <a:pt x="62929" y="106050"/>
                  </a:lnTo>
                  <a:lnTo>
                    <a:pt x="62540" y="105533"/>
                  </a:lnTo>
                  <a:lnTo>
                    <a:pt x="62151" y="105004"/>
                  </a:lnTo>
                  <a:lnTo>
                    <a:pt x="61762" y="104463"/>
                  </a:lnTo>
                  <a:lnTo>
                    <a:pt x="61372" y="103922"/>
                  </a:lnTo>
                  <a:lnTo>
                    <a:pt x="60996" y="103369"/>
                  </a:lnTo>
                  <a:lnTo>
                    <a:pt x="60613" y="102816"/>
                  </a:lnTo>
                  <a:lnTo>
                    <a:pt x="60237" y="102251"/>
                  </a:lnTo>
                  <a:lnTo>
                    <a:pt x="59860" y="101662"/>
                  </a:lnTo>
                  <a:lnTo>
                    <a:pt x="59490" y="101085"/>
                  </a:lnTo>
                  <a:lnTo>
                    <a:pt x="59490" y="101085"/>
                  </a:lnTo>
                  <a:lnTo>
                    <a:pt x="59082" y="101722"/>
                  </a:lnTo>
                  <a:lnTo>
                    <a:pt x="58674" y="102348"/>
                  </a:lnTo>
                  <a:lnTo>
                    <a:pt x="58259" y="102973"/>
                  </a:lnTo>
                  <a:lnTo>
                    <a:pt x="57844" y="103586"/>
                  </a:lnTo>
                  <a:lnTo>
                    <a:pt x="57423" y="104187"/>
                  </a:lnTo>
                  <a:lnTo>
                    <a:pt x="57002" y="104775"/>
                  </a:lnTo>
                  <a:lnTo>
                    <a:pt x="56574" y="105352"/>
                  </a:lnTo>
                  <a:lnTo>
                    <a:pt x="56147" y="105917"/>
                  </a:lnTo>
                  <a:lnTo>
                    <a:pt x="55713" y="106470"/>
                  </a:lnTo>
                  <a:lnTo>
                    <a:pt x="55279" y="107023"/>
                  </a:lnTo>
                  <a:lnTo>
                    <a:pt x="54845" y="107564"/>
                  </a:lnTo>
                  <a:lnTo>
                    <a:pt x="54405" y="108081"/>
                  </a:lnTo>
                  <a:lnTo>
                    <a:pt x="53965" y="108610"/>
                  </a:lnTo>
                  <a:lnTo>
                    <a:pt x="53518" y="109115"/>
                  </a:lnTo>
                  <a:lnTo>
                    <a:pt x="53072" y="109607"/>
                  </a:lnTo>
                  <a:lnTo>
                    <a:pt x="52619" y="110100"/>
                  </a:lnTo>
                  <a:lnTo>
                    <a:pt x="52166" y="110581"/>
                  </a:lnTo>
                  <a:lnTo>
                    <a:pt x="51713" y="111050"/>
                  </a:lnTo>
                  <a:lnTo>
                    <a:pt x="51260" y="111506"/>
                  </a:lnTo>
                  <a:lnTo>
                    <a:pt x="50800" y="111951"/>
                  </a:lnTo>
                  <a:lnTo>
                    <a:pt x="50334" y="112396"/>
                  </a:lnTo>
                  <a:lnTo>
                    <a:pt x="49875" y="112829"/>
                  </a:lnTo>
                  <a:lnTo>
                    <a:pt x="49409" y="113249"/>
                  </a:lnTo>
                  <a:lnTo>
                    <a:pt x="48937" y="113658"/>
                  </a:lnTo>
                  <a:lnTo>
                    <a:pt x="48471" y="114067"/>
                  </a:lnTo>
                  <a:lnTo>
                    <a:pt x="47999" y="114463"/>
                  </a:lnTo>
                  <a:lnTo>
                    <a:pt x="47527" y="114848"/>
                  </a:lnTo>
                  <a:lnTo>
                    <a:pt x="47049" y="115221"/>
                  </a:lnTo>
                  <a:lnTo>
                    <a:pt x="46570" y="115593"/>
                  </a:lnTo>
                  <a:lnTo>
                    <a:pt x="46092" y="115954"/>
                  </a:lnTo>
                  <a:lnTo>
                    <a:pt x="45613" y="116302"/>
                  </a:lnTo>
                  <a:lnTo>
                    <a:pt x="45135" y="116651"/>
                  </a:lnTo>
                  <a:lnTo>
                    <a:pt x="44650" y="116987"/>
                  </a:lnTo>
                  <a:lnTo>
                    <a:pt x="44165" y="117312"/>
                  </a:lnTo>
                  <a:lnTo>
                    <a:pt x="43680" y="117624"/>
                  </a:lnTo>
                  <a:lnTo>
                    <a:pt x="43189" y="117937"/>
                  </a:lnTo>
                  <a:lnTo>
                    <a:pt x="42697" y="118237"/>
                  </a:lnTo>
                  <a:lnTo>
                    <a:pt x="42212" y="118538"/>
                  </a:lnTo>
                  <a:lnTo>
                    <a:pt x="41721" y="118826"/>
                  </a:lnTo>
                  <a:lnTo>
                    <a:pt x="41223" y="119103"/>
                  </a:lnTo>
                  <a:lnTo>
                    <a:pt x="40732" y="119367"/>
                  </a:lnTo>
                  <a:lnTo>
                    <a:pt x="40241" y="119632"/>
                  </a:lnTo>
                  <a:lnTo>
                    <a:pt x="39743" y="119896"/>
                  </a:lnTo>
                  <a:lnTo>
                    <a:pt x="39246" y="120137"/>
                  </a:lnTo>
                  <a:lnTo>
                    <a:pt x="38748" y="120377"/>
                  </a:lnTo>
                  <a:lnTo>
                    <a:pt x="38250" y="120617"/>
                  </a:lnTo>
                  <a:lnTo>
                    <a:pt x="37753" y="120834"/>
                  </a:lnTo>
                  <a:lnTo>
                    <a:pt x="37249" y="121062"/>
                  </a:lnTo>
                  <a:lnTo>
                    <a:pt x="36253" y="121471"/>
                  </a:lnTo>
                  <a:lnTo>
                    <a:pt x="35245" y="121855"/>
                  </a:lnTo>
                  <a:lnTo>
                    <a:pt x="34243" y="122228"/>
                  </a:lnTo>
                  <a:lnTo>
                    <a:pt x="33235" y="122552"/>
                  </a:lnTo>
                  <a:lnTo>
                    <a:pt x="32227" y="122865"/>
                  </a:lnTo>
                  <a:lnTo>
                    <a:pt x="31226" y="123141"/>
                  </a:lnTo>
                  <a:lnTo>
                    <a:pt x="30217" y="123406"/>
                  </a:lnTo>
                  <a:lnTo>
                    <a:pt x="29209" y="123634"/>
                  </a:lnTo>
                  <a:lnTo>
                    <a:pt x="28201" y="123851"/>
                  </a:lnTo>
                  <a:lnTo>
                    <a:pt x="27200" y="124031"/>
                  </a:lnTo>
                  <a:lnTo>
                    <a:pt x="26198" y="124199"/>
                  </a:lnTo>
                  <a:lnTo>
                    <a:pt x="25203" y="124343"/>
                  </a:lnTo>
                  <a:lnTo>
                    <a:pt x="24201" y="124464"/>
                  </a:lnTo>
                  <a:lnTo>
                    <a:pt x="23212" y="124572"/>
                  </a:lnTo>
                  <a:lnTo>
                    <a:pt x="22223" y="124644"/>
                  </a:lnTo>
                  <a:lnTo>
                    <a:pt x="21234" y="124716"/>
                  </a:lnTo>
                  <a:lnTo>
                    <a:pt x="20251" y="124752"/>
                  </a:lnTo>
                  <a:lnTo>
                    <a:pt x="19275" y="124776"/>
                  </a:lnTo>
                  <a:lnTo>
                    <a:pt x="18305" y="124788"/>
                  </a:lnTo>
                  <a:lnTo>
                    <a:pt x="17342" y="124776"/>
                  </a:lnTo>
                  <a:lnTo>
                    <a:pt x="16385" y="124752"/>
                  </a:lnTo>
                  <a:lnTo>
                    <a:pt x="15434" y="124716"/>
                  </a:lnTo>
                  <a:lnTo>
                    <a:pt x="14490" y="124668"/>
                  </a:lnTo>
                  <a:lnTo>
                    <a:pt x="13559" y="124596"/>
                  </a:lnTo>
                  <a:lnTo>
                    <a:pt x="12627" y="124512"/>
                  </a:lnTo>
                  <a:lnTo>
                    <a:pt x="11708" y="124416"/>
                  </a:lnTo>
                  <a:lnTo>
                    <a:pt x="10802" y="124307"/>
                  </a:lnTo>
                  <a:lnTo>
                    <a:pt x="9896" y="124187"/>
                  </a:lnTo>
                  <a:lnTo>
                    <a:pt x="9009" y="124055"/>
                  </a:lnTo>
                  <a:lnTo>
                    <a:pt x="8129" y="123923"/>
                  </a:lnTo>
                  <a:lnTo>
                    <a:pt x="7261" y="123766"/>
                  </a:lnTo>
                  <a:lnTo>
                    <a:pt x="6400" y="123610"/>
                  </a:lnTo>
                  <a:lnTo>
                    <a:pt x="5558" y="123442"/>
                  </a:lnTo>
                  <a:lnTo>
                    <a:pt x="4722" y="123262"/>
                  </a:lnTo>
                  <a:lnTo>
                    <a:pt x="3899" y="123081"/>
                  </a:lnTo>
                  <a:lnTo>
                    <a:pt x="3095" y="122889"/>
                  </a:lnTo>
                  <a:lnTo>
                    <a:pt x="2297" y="122685"/>
                  </a:lnTo>
                  <a:lnTo>
                    <a:pt x="1519" y="122480"/>
                  </a:lnTo>
                  <a:lnTo>
                    <a:pt x="753" y="122276"/>
                  </a:lnTo>
                  <a:lnTo>
                    <a:pt x="0" y="122072"/>
                  </a:lnTo>
                  <a:lnTo>
                    <a:pt x="0" y="122072"/>
                  </a:lnTo>
                  <a:lnTo>
                    <a:pt x="243" y="121242"/>
                  </a:lnTo>
                  <a:lnTo>
                    <a:pt x="479" y="120425"/>
                  </a:lnTo>
                  <a:lnTo>
                    <a:pt x="721" y="119620"/>
                  </a:lnTo>
                  <a:lnTo>
                    <a:pt x="964" y="118814"/>
                  </a:lnTo>
                  <a:lnTo>
                    <a:pt x="1213" y="118021"/>
                  </a:lnTo>
                  <a:lnTo>
                    <a:pt x="1462" y="117240"/>
                  </a:lnTo>
                  <a:lnTo>
                    <a:pt x="1710" y="116459"/>
                  </a:lnTo>
                  <a:lnTo>
                    <a:pt x="1966" y="115689"/>
                  </a:lnTo>
                  <a:lnTo>
                    <a:pt x="2476" y="114175"/>
                  </a:lnTo>
                  <a:lnTo>
                    <a:pt x="2999" y="112672"/>
                  </a:lnTo>
                  <a:lnTo>
                    <a:pt x="3529" y="111206"/>
                  </a:lnTo>
                  <a:lnTo>
                    <a:pt x="4065" y="109776"/>
                  </a:lnTo>
                  <a:lnTo>
                    <a:pt x="4613" y="108357"/>
                  </a:lnTo>
                  <a:lnTo>
                    <a:pt x="5162" y="106975"/>
                  </a:lnTo>
                  <a:lnTo>
                    <a:pt x="5724" y="105617"/>
                  </a:lnTo>
                  <a:lnTo>
                    <a:pt x="6291" y="104283"/>
                  </a:lnTo>
                  <a:lnTo>
                    <a:pt x="6866" y="102973"/>
                  </a:lnTo>
                  <a:lnTo>
                    <a:pt x="7453" y="101686"/>
                  </a:lnTo>
                  <a:lnTo>
                    <a:pt x="8040" y="100424"/>
                  </a:lnTo>
                  <a:lnTo>
                    <a:pt x="8633" y="99198"/>
                  </a:lnTo>
                  <a:lnTo>
                    <a:pt x="9239" y="97984"/>
                  </a:lnTo>
                  <a:lnTo>
                    <a:pt x="9852" y="96782"/>
                  </a:lnTo>
                  <a:lnTo>
                    <a:pt x="10464" y="95617"/>
                  </a:lnTo>
                  <a:lnTo>
                    <a:pt x="11089" y="94475"/>
                  </a:lnTo>
                  <a:lnTo>
                    <a:pt x="11715" y="93345"/>
                  </a:lnTo>
                  <a:lnTo>
                    <a:pt x="12346" y="92239"/>
                  </a:lnTo>
                  <a:lnTo>
                    <a:pt x="12991" y="91157"/>
                  </a:lnTo>
                  <a:lnTo>
                    <a:pt x="13635" y="90088"/>
                  </a:lnTo>
                  <a:lnTo>
                    <a:pt x="14286" y="89042"/>
                  </a:lnTo>
                  <a:lnTo>
                    <a:pt x="14937" y="88020"/>
                  </a:lnTo>
                  <a:lnTo>
                    <a:pt x="15600" y="87010"/>
                  </a:lnTo>
                  <a:lnTo>
                    <a:pt x="16264" y="86025"/>
                  </a:lnTo>
                  <a:lnTo>
                    <a:pt x="16934" y="85051"/>
                  </a:lnTo>
                  <a:lnTo>
                    <a:pt x="17610" y="84102"/>
                  </a:lnTo>
                  <a:lnTo>
                    <a:pt x="18293" y="83152"/>
                  </a:lnTo>
                  <a:lnTo>
                    <a:pt x="18975" y="82239"/>
                  </a:lnTo>
                  <a:lnTo>
                    <a:pt x="19664" y="81325"/>
                  </a:lnTo>
                  <a:lnTo>
                    <a:pt x="20354" y="80436"/>
                  </a:lnTo>
                  <a:lnTo>
                    <a:pt x="21049" y="79558"/>
                  </a:lnTo>
                  <a:lnTo>
                    <a:pt x="21751" y="78705"/>
                  </a:lnTo>
                  <a:lnTo>
                    <a:pt x="22453" y="77852"/>
                  </a:lnTo>
                  <a:lnTo>
                    <a:pt x="23161" y="77022"/>
                  </a:lnTo>
                  <a:lnTo>
                    <a:pt x="23869" y="76205"/>
                  </a:lnTo>
                  <a:lnTo>
                    <a:pt x="24584" y="75388"/>
                  </a:lnTo>
                  <a:lnTo>
                    <a:pt x="25298" y="74594"/>
                  </a:lnTo>
                  <a:lnTo>
                    <a:pt x="26013" y="73813"/>
                  </a:lnTo>
                  <a:lnTo>
                    <a:pt x="26734" y="73044"/>
                  </a:lnTo>
                  <a:lnTo>
                    <a:pt x="27461" y="72274"/>
                  </a:lnTo>
                  <a:lnTo>
                    <a:pt x="28182" y="71529"/>
                  </a:lnTo>
                  <a:lnTo>
                    <a:pt x="28910" y="70784"/>
                  </a:lnTo>
                  <a:lnTo>
                    <a:pt x="29637" y="70051"/>
                  </a:lnTo>
                  <a:lnTo>
                    <a:pt x="30371" y="69330"/>
                  </a:lnTo>
                  <a:lnTo>
                    <a:pt x="31104" y="68608"/>
                  </a:lnTo>
                  <a:lnTo>
                    <a:pt x="31838" y="67899"/>
                  </a:lnTo>
                  <a:lnTo>
                    <a:pt x="32572" y="67202"/>
                  </a:lnTo>
                  <a:lnTo>
                    <a:pt x="33306" y="66517"/>
                  </a:lnTo>
                  <a:lnTo>
                    <a:pt x="34786" y="65147"/>
                  </a:lnTo>
                  <a:lnTo>
                    <a:pt x="36260" y="63801"/>
                  </a:lnTo>
                  <a:lnTo>
                    <a:pt x="37740" y="62478"/>
                  </a:lnTo>
                  <a:lnTo>
                    <a:pt x="39220" y="61168"/>
                  </a:lnTo>
                  <a:lnTo>
                    <a:pt x="42174" y="58596"/>
                  </a:lnTo>
                  <a:lnTo>
                    <a:pt x="45109" y="56024"/>
                  </a:lnTo>
                  <a:lnTo>
                    <a:pt x="46570" y="54750"/>
                  </a:lnTo>
                  <a:lnTo>
                    <a:pt x="48025" y="53452"/>
                  </a:lnTo>
                  <a:lnTo>
                    <a:pt x="49467" y="52154"/>
                  </a:lnTo>
                  <a:lnTo>
                    <a:pt x="50902" y="50843"/>
                  </a:lnTo>
                  <a:lnTo>
                    <a:pt x="52319" y="49509"/>
                  </a:lnTo>
                  <a:lnTo>
                    <a:pt x="53027" y="48836"/>
                  </a:lnTo>
                  <a:lnTo>
                    <a:pt x="53729" y="48163"/>
                  </a:lnTo>
                  <a:lnTo>
                    <a:pt x="54431" y="47478"/>
                  </a:lnTo>
                  <a:lnTo>
                    <a:pt x="55126" y="46781"/>
                  </a:lnTo>
                  <a:lnTo>
                    <a:pt x="55815" y="46084"/>
                  </a:lnTo>
                  <a:lnTo>
                    <a:pt x="56504" y="45387"/>
                  </a:lnTo>
                  <a:lnTo>
                    <a:pt x="57187" y="44665"/>
                  </a:lnTo>
                  <a:lnTo>
                    <a:pt x="57870" y="43944"/>
                  </a:lnTo>
                  <a:lnTo>
                    <a:pt x="58546" y="43223"/>
                  </a:lnTo>
                  <a:lnTo>
                    <a:pt x="59216" y="42478"/>
                  </a:lnTo>
                  <a:lnTo>
                    <a:pt x="59879" y="41733"/>
                  </a:lnTo>
                  <a:lnTo>
                    <a:pt x="60543" y="40963"/>
                  </a:lnTo>
                  <a:lnTo>
                    <a:pt x="61200" y="40194"/>
                  </a:lnTo>
                  <a:lnTo>
                    <a:pt x="61851" y="39413"/>
                  </a:lnTo>
                  <a:lnTo>
                    <a:pt x="62495" y="38620"/>
                  </a:lnTo>
                  <a:lnTo>
                    <a:pt x="63133" y="37814"/>
                  </a:lnTo>
                  <a:lnTo>
                    <a:pt x="63765" y="36997"/>
                  </a:lnTo>
                  <a:lnTo>
                    <a:pt x="64397" y="36168"/>
                  </a:lnTo>
                  <a:lnTo>
                    <a:pt x="65016" y="35326"/>
                  </a:lnTo>
                  <a:lnTo>
                    <a:pt x="65634" y="34461"/>
                  </a:lnTo>
                  <a:lnTo>
                    <a:pt x="66241" y="33595"/>
                  </a:lnTo>
                  <a:lnTo>
                    <a:pt x="66847" y="32706"/>
                  </a:lnTo>
                  <a:lnTo>
                    <a:pt x="67440" y="31804"/>
                  </a:lnTo>
                  <a:lnTo>
                    <a:pt x="68033" y="30879"/>
                  </a:lnTo>
                  <a:lnTo>
                    <a:pt x="68614" y="29953"/>
                  </a:lnTo>
                  <a:lnTo>
                    <a:pt x="69188" y="29004"/>
                  </a:lnTo>
                  <a:lnTo>
                    <a:pt x="69756" y="28030"/>
                  </a:lnTo>
                  <a:lnTo>
                    <a:pt x="70318" y="27045"/>
                  </a:lnTo>
                  <a:lnTo>
                    <a:pt x="70873" y="26047"/>
                  </a:lnTo>
                  <a:lnTo>
                    <a:pt x="71415" y="25025"/>
                  </a:lnTo>
                  <a:lnTo>
                    <a:pt x="71957" y="23980"/>
                  </a:lnTo>
                  <a:lnTo>
                    <a:pt x="72487" y="22922"/>
                  </a:lnTo>
                  <a:lnTo>
                    <a:pt x="73004" y="21840"/>
                  </a:lnTo>
                  <a:lnTo>
                    <a:pt x="73520" y="20734"/>
                  </a:lnTo>
                  <a:lnTo>
                    <a:pt x="74024" y="19616"/>
                  </a:lnTo>
                  <a:lnTo>
                    <a:pt x="74516" y="18475"/>
                  </a:lnTo>
                  <a:lnTo>
                    <a:pt x="75001" y="17309"/>
                  </a:lnTo>
                  <a:lnTo>
                    <a:pt x="75479" y="16131"/>
                  </a:lnTo>
                  <a:lnTo>
                    <a:pt x="75951" y="14917"/>
                  </a:lnTo>
                  <a:lnTo>
                    <a:pt x="76411" y="13679"/>
                  </a:lnTo>
                  <a:lnTo>
                    <a:pt x="76857" y="12429"/>
                  </a:lnTo>
                  <a:lnTo>
                    <a:pt x="77298" y="11155"/>
                  </a:lnTo>
                  <a:lnTo>
                    <a:pt x="77514" y="10506"/>
                  </a:lnTo>
                  <a:lnTo>
                    <a:pt x="77725" y="9845"/>
                  </a:lnTo>
                  <a:lnTo>
                    <a:pt x="77936" y="9183"/>
                  </a:lnTo>
                  <a:lnTo>
                    <a:pt x="78146" y="8522"/>
                  </a:lnTo>
                  <a:lnTo>
                    <a:pt x="78350" y="7849"/>
                  </a:lnTo>
                  <a:lnTo>
                    <a:pt x="78554" y="7164"/>
                  </a:lnTo>
                  <a:lnTo>
                    <a:pt x="78759" y="6479"/>
                  </a:lnTo>
                  <a:lnTo>
                    <a:pt x="78956" y="5782"/>
                  </a:lnTo>
                  <a:lnTo>
                    <a:pt x="79154" y="5085"/>
                  </a:lnTo>
                  <a:lnTo>
                    <a:pt x="79346" y="4376"/>
                  </a:lnTo>
                  <a:lnTo>
                    <a:pt x="79537" y="3666"/>
                  </a:lnTo>
                  <a:lnTo>
                    <a:pt x="79722" y="2945"/>
                  </a:lnTo>
                  <a:lnTo>
                    <a:pt x="79907" y="2224"/>
                  </a:lnTo>
                  <a:lnTo>
                    <a:pt x="80092" y="1491"/>
                  </a:lnTo>
                  <a:lnTo>
                    <a:pt x="80271" y="746"/>
                  </a:lnTo>
                  <a:lnTo>
                    <a:pt x="80449" y="0"/>
                  </a:lnTo>
                  <a:lnTo>
                    <a:pt x="80449" y="0"/>
                  </a:lnTo>
                  <a:lnTo>
                    <a:pt x="81687" y="145"/>
                  </a:lnTo>
                  <a:lnTo>
                    <a:pt x="82925" y="289"/>
                  </a:lnTo>
                  <a:lnTo>
                    <a:pt x="84150" y="445"/>
                  </a:lnTo>
                  <a:lnTo>
                    <a:pt x="85362" y="601"/>
                  </a:lnTo>
                  <a:lnTo>
                    <a:pt x="87768" y="938"/>
                  </a:lnTo>
                  <a:lnTo>
                    <a:pt x="90128" y="1299"/>
                  </a:lnTo>
                  <a:lnTo>
                    <a:pt x="92451" y="1671"/>
                  </a:lnTo>
                  <a:lnTo>
                    <a:pt x="94728" y="2068"/>
                  </a:lnTo>
                  <a:lnTo>
                    <a:pt x="96955" y="2477"/>
                  </a:lnTo>
                  <a:lnTo>
                    <a:pt x="99137" y="2897"/>
                  </a:lnTo>
                  <a:lnTo>
                    <a:pt x="101268" y="3342"/>
                  </a:lnTo>
                  <a:lnTo>
                    <a:pt x="103348" y="3787"/>
                  </a:lnTo>
                  <a:lnTo>
                    <a:pt x="105377" y="4231"/>
                  </a:lnTo>
                  <a:lnTo>
                    <a:pt x="107342" y="4688"/>
                  </a:lnTo>
                  <a:lnTo>
                    <a:pt x="109256" y="5145"/>
                  </a:lnTo>
                  <a:lnTo>
                    <a:pt x="111107" y="5614"/>
                  </a:lnTo>
                  <a:lnTo>
                    <a:pt x="112893" y="6070"/>
                  </a:lnTo>
                  <a:lnTo>
                    <a:pt x="114616" y="6527"/>
                  </a:lnTo>
                  <a:lnTo>
                    <a:pt x="114616" y="6527"/>
                  </a:lnTo>
                  <a:lnTo>
                    <a:pt x="116638" y="7092"/>
                  </a:lnTo>
                  <a:lnTo>
                    <a:pt x="118552" y="7633"/>
                  </a:lnTo>
                  <a:lnTo>
                    <a:pt x="120364" y="8162"/>
                  </a:lnTo>
                  <a:lnTo>
                    <a:pt x="122068" y="8679"/>
                  </a:lnTo>
                  <a:lnTo>
                    <a:pt x="123650" y="9171"/>
                  </a:lnTo>
                  <a:lnTo>
                    <a:pt x="125118" y="9652"/>
                  </a:lnTo>
                  <a:lnTo>
                    <a:pt x="126464" y="10085"/>
                  </a:lnTo>
                  <a:lnTo>
                    <a:pt x="127683" y="10506"/>
                  </a:lnTo>
                  <a:lnTo>
                    <a:pt x="128774" y="10878"/>
                  </a:lnTo>
                  <a:lnTo>
                    <a:pt x="129731" y="11215"/>
                  </a:lnTo>
                  <a:lnTo>
                    <a:pt x="131230" y="11768"/>
                  </a:lnTo>
                  <a:lnTo>
                    <a:pt x="132149" y="12116"/>
                  </a:lnTo>
                  <a:lnTo>
                    <a:pt x="132461" y="12236"/>
                  </a:lnTo>
                  <a:lnTo>
                    <a:pt x="132461" y="12236"/>
                  </a:lnTo>
                  <a:lnTo>
                    <a:pt x="132500" y="12825"/>
                  </a:lnTo>
                  <a:lnTo>
                    <a:pt x="132589" y="14544"/>
                  </a:lnTo>
                  <a:lnTo>
                    <a:pt x="132729" y="17333"/>
                  </a:lnTo>
                  <a:lnTo>
                    <a:pt x="132812" y="19088"/>
                  </a:lnTo>
                  <a:lnTo>
                    <a:pt x="132902" y="21095"/>
                  </a:lnTo>
                  <a:lnTo>
                    <a:pt x="132997" y="23319"/>
                  </a:lnTo>
                  <a:lnTo>
                    <a:pt x="133093" y="25771"/>
                  </a:lnTo>
                  <a:lnTo>
                    <a:pt x="133189" y="28427"/>
                  </a:lnTo>
                  <a:lnTo>
                    <a:pt x="133284" y="31288"/>
                  </a:lnTo>
                  <a:lnTo>
                    <a:pt x="133380" y="34341"/>
                  </a:lnTo>
                  <a:lnTo>
                    <a:pt x="133476" y="37574"/>
                  </a:lnTo>
                  <a:lnTo>
                    <a:pt x="133559" y="40987"/>
                  </a:lnTo>
                  <a:lnTo>
                    <a:pt x="133635" y="44557"/>
                  </a:lnTo>
                  <a:lnTo>
                    <a:pt x="133706" y="48295"/>
                  </a:lnTo>
                  <a:lnTo>
                    <a:pt x="133763" y="52166"/>
                  </a:lnTo>
                  <a:lnTo>
                    <a:pt x="133808" y="56180"/>
                  </a:lnTo>
                  <a:lnTo>
                    <a:pt x="133820" y="58236"/>
                  </a:lnTo>
                  <a:lnTo>
                    <a:pt x="133840" y="60327"/>
                  </a:lnTo>
                  <a:lnTo>
                    <a:pt x="133846" y="62442"/>
                  </a:lnTo>
                  <a:lnTo>
                    <a:pt x="133852" y="64582"/>
                  </a:lnTo>
                  <a:lnTo>
                    <a:pt x="133852" y="66757"/>
                  </a:lnTo>
                  <a:lnTo>
                    <a:pt x="133846" y="68957"/>
                  </a:lnTo>
                  <a:lnTo>
                    <a:pt x="133840" y="71181"/>
                  </a:lnTo>
                  <a:lnTo>
                    <a:pt x="133827" y="73428"/>
                  </a:lnTo>
                  <a:lnTo>
                    <a:pt x="133808" y="75700"/>
                  </a:lnTo>
                  <a:lnTo>
                    <a:pt x="133782" y="77996"/>
                  </a:lnTo>
                  <a:lnTo>
                    <a:pt x="133750" y="80304"/>
                  </a:lnTo>
                  <a:lnTo>
                    <a:pt x="133718" y="82635"/>
                  </a:lnTo>
                  <a:lnTo>
                    <a:pt x="133674" y="84991"/>
                  </a:lnTo>
                  <a:lnTo>
                    <a:pt x="133623" y="87359"/>
                  </a:lnTo>
                  <a:lnTo>
                    <a:pt x="133572" y="89751"/>
                  </a:lnTo>
                  <a:lnTo>
                    <a:pt x="133508" y="92143"/>
                  </a:lnTo>
                  <a:lnTo>
                    <a:pt x="133438" y="94559"/>
                  </a:lnTo>
                  <a:lnTo>
                    <a:pt x="133361" y="96987"/>
                  </a:lnTo>
                  <a:lnTo>
                    <a:pt x="133278" y="99427"/>
                  </a:lnTo>
                  <a:lnTo>
                    <a:pt x="133182" y="101879"/>
                  </a:lnTo>
                  <a:lnTo>
                    <a:pt x="133087" y="104331"/>
                  </a:lnTo>
                  <a:lnTo>
                    <a:pt x="132978" y="106807"/>
                  </a:lnTo>
                  <a:lnTo>
                    <a:pt x="132863" y="109283"/>
                  </a:lnTo>
                  <a:lnTo>
                    <a:pt x="132736" y="111759"/>
                  </a:lnTo>
                  <a:lnTo>
                    <a:pt x="132608" y="114247"/>
                  </a:lnTo>
                  <a:lnTo>
                    <a:pt x="132461" y="116735"/>
                  </a:lnTo>
                  <a:lnTo>
                    <a:pt x="132461" y="1167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4"/>
            <p:cNvSpPr/>
            <p:nvPr/>
          </p:nvSpPr>
          <p:spPr>
            <a:xfrm>
              <a:off x="448300" y="-8110400"/>
              <a:ext cx="25" cy="0"/>
            </a:xfrm>
            <a:custGeom>
              <a:avLst/>
              <a:gdLst/>
              <a:ahLst/>
              <a:cxnLst/>
              <a:rect l="l" t="t" r="r" b="b"/>
              <a:pathLst>
                <a:path w="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4"/>
            <p:cNvSpPr/>
            <p:nvPr/>
          </p:nvSpPr>
          <p:spPr>
            <a:xfrm>
              <a:off x="2000" y="-10865600"/>
              <a:ext cx="481100" cy="2915975"/>
            </a:xfrm>
            <a:custGeom>
              <a:avLst/>
              <a:gdLst/>
              <a:ahLst/>
              <a:cxnLst/>
              <a:rect l="l" t="t" r="r" b="b"/>
              <a:pathLst>
                <a:path w="19244" h="116639" extrusionOk="0">
                  <a:moveTo>
                    <a:pt x="0" y="0"/>
                  </a:moveTo>
                  <a:lnTo>
                    <a:pt x="122" y="3149"/>
                  </a:lnTo>
                  <a:lnTo>
                    <a:pt x="262" y="7212"/>
                  </a:lnTo>
                  <a:lnTo>
                    <a:pt x="339" y="9568"/>
                  </a:lnTo>
                  <a:lnTo>
                    <a:pt x="422" y="12116"/>
                  </a:lnTo>
                  <a:lnTo>
                    <a:pt x="504" y="14856"/>
                  </a:lnTo>
                  <a:lnTo>
                    <a:pt x="587" y="17777"/>
                  </a:lnTo>
                  <a:lnTo>
                    <a:pt x="670" y="20878"/>
                  </a:lnTo>
                  <a:lnTo>
                    <a:pt x="747" y="24136"/>
                  </a:lnTo>
                  <a:lnTo>
                    <a:pt x="830" y="27537"/>
                  </a:lnTo>
                  <a:lnTo>
                    <a:pt x="906" y="31083"/>
                  </a:lnTo>
                  <a:lnTo>
                    <a:pt x="977" y="34761"/>
                  </a:lnTo>
                  <a:lnTo>
                    <a:pt x="1040" y="38571"/>
                  </a:lnTo>
                  <a:lnTo>
                    <a:pt x="1098" y="42477"/>
                  </a:lnTo>
                  <a:lnTo>
                    <a:pt x="1149" y="46492"/>
                  </a:lnTo>
                  <a:lnTo>
                    <a:pt x="1194" y="50603"/>
                  </a:lnTo>
                  <a:lnTo>
                    <a:pt x="1225" y="54798"/>
                  </a:lnTo>
                  <a:lnTo>
                    <a:pt x="1245" y="59065"/>
                  </a:lnTo>
                  <a:lnTo>
                    <a:pt x="1257" y="63392"/>
                  </a:lnTo>
                  <a:lnTo>
                    <a:pt x="1251" y="67767"/>
                  </a:lnTo>
                  <a:lnTo>
                    <a:pt x="1238" y="72190"/>
                  </a:lnTo>
                  <a:lnTo>
                    <a:pt x="1225" y="74414"/>
                  </a:lnTo>
                  <a:lnTo>
                    <a:pt x="1206" y="76649"/>
                  </a:lnTo>
                  <a:lnTo>
                    <a:pt x="1181" y="78885"/>
                  </a:lnTo>
                  <a:lnTo>
                    <a:pt x="1155" y="81121"/>
                  </a:lnTo>
                  <a:lnTo>
                    <a:pt x="1130" y="83368"/>
                  </a:lnTo>
                  <a:lnTo>
                    <a:pt x="1091" y="85616"/>
                  </a:lnTo>
                  <a:lnTo>
                    <a:pt x="1053" y="87864"/>
                  </a:lnTo>
                  <a:lnTo>
                    <a:pt x="1008" y="90111"/>
                  </a:lnTo>
                  <a:lnTo>
                    <a:pt x="964" y="92359"/>
                  </a:lnTo>
                  <a:lnTo>
                    <a:pt x="906" y="94607"/>
                  </a:lnTo>
                  <a:lnTo>
                    <a:pt x="849" y="96842"/>
                  </a:lnTo>
                  <a:lnTo>
                    <a:pt x="785" y="99078"/>
                  </a:lnTo>
                  <a:lnTo>
                    <a:pt x="715" y="101313"/>
                  </a:lnTo>
                  <a:lnTo>
                    <a:pt x="645" y="103537"/>
                  </a:lnTo>
                  <a:lnTo>
                    <a:pt x="562" y="105749"/>
                  </a:lnTo>
                  <a:lnTo>
                    <a:pt x="479" y="107948"/>
                  </a:lnTo>
                  <a:lnTo>
                    <a:pt x="383" y="110136"/>
                  </a:lnTo>
                  <a:lnTo>
                    <a:pt x="288" y="112323"/>
                  </a:lnTo>
                  <a:lnTo>
                    <a:pt x="185" y="114487"/>
                  </a:lnTo>
                  <a:lnTo>
                    <a:pt x="77" y="116638"/>
                  </a:lnTo>
                  <a:lnTo>
                    <a:pt x="1047" y="116410"/>
                  </a:lnTo>
                  <a:lnTo>
                    <a:pt x="1997" y="116170"/>
                  </a:lnTo>
                  <a:lnTo>
                    <a:pt x="2929" y="115929"/>
                  </a:lnTo>
                  <a:lnTo>
                    <a:pt x="3841" y="115677"/>
                  </a:lnTo>
                  <a:lnTo>
                    <a:pt x="4735" y="115425"/>
                  </a:lnTo>
                  <a:lnTo>
                    <a:pt x="5602" y="115172"/>
                  </a:lnTo>
                  <a:lnTo>
                    <a:pt x="6444" y="114908"/>
                  </a:lnTo>
                  <a:lnTo>
                    <a:pt x="7268" y="114631"/>
                  </a:lnTo>
                  <a:lnTo>
                    <a:pt x="8059" y="114367"/>
                  </a:lnTo>
                  <a:lnTo>
                    <a:pt x="8831" y="114102"/>
                  </a:lnTo>
                  <a:lnTo>
                    <a:pt x="9577" y="113838"/>
                  </a:lnTo>
                  <a:lnTo>
                    <a:pt x="10298" y="113561"/>
                  </a:lnTo>
                  <a:lnTo>
                    <a:pt x="10987" y="113297"/>
                  </a:lnTo>
                  <a:lnTo>
                    <a:pt x="11651" y="113045"/>
                  </a:lnTo>
                  <a:lnTo>
                    <a:pt x="12889" y="112540"/>
                  </a:lnTo>
                  <a:lnTo>
                    <a:pt x="13999" y="112059"/>
                  </a:lnTo>
                  <a:lnTo>
                    <a:pt x="14988" y="111614"/>
                  </a:lnTo>
                  <a:lnTo>
                    <a:pt x="15836" y="111218"/>
                  </a:lnTo>
                  <a:lnTo>
                    <a:pt x="16544" y="110881"/>
                  </a:lnTo>
                  <a:lnTo>
                    <a:pt x="17112" y="110593"/>
                  </a:lnTo>
                  <a:lnTo>
                    <a:pt x="17521" y="110388"/>
                  </a:lnTo>
                  <a:lnTo>
                    <a:pt x="17852" y="110208"/>
                  </a:lnTo>
                  <a:lnTo>
                    <a:pt x="17999" y="107720"/>
                  </a:lnTo>
                  <a:lnTo>
                    <a:pt x="18127" y="105232"/>
                  </a:lnTo>
                  <a:lnTo>
                    <a:pt x="18254" y="102756"/>
                  </a:lnTo>
                  <a:lnTo>
                    <a:pt x="18369" y="100280"/>
                  </a:lnTo>
                  <a:lnTo>
                    <a:pt x="18478" y="97804"/>
                  </a:lnTo>
                  <a:lnTo>
                    <a:pt x="18573" y="95352"/>
                  </a:lnTo>
                  <a:lnTo>
                    <a:pt x="18669" y="92900"/>
                  </a:lnTo>
                  <a:lnTo>
                    <a:pt x="18752" y="90460"/>
                  </a:lnTo>
                  <a:lnTo>
                    <a:pt x="18829" y="88032"/>
                  </a:lnTo>
                  <a:lnTo>
                    <a:pt x="18899" y="85616"/>
                  </a:lnTo>
                  <a:lnTo>
                    <a:pt x="18956" y="83224"/>
                  </a:lnTo>
                  <a:lnTo>
                    <a:pt x="19014" y="80832"/>
                  </a:lnTo>
                  <a:lnTo>
                    <a:pt x="19065" y="78464"/>
                  </a:lnTo>
                  <a:lnTo>
                    <a:pt x="19103" y="76108"/>
                  </a:lnTo>
                  <a:lnTo>
                    <a:pt x="19141" y="73777"/>
                  </a:lnTo>
                  <a:lnTo>
                    <a:pt x="19173" y="71469"/>
                  </a:lnTo>
                  <a:lnTo>
                    <a:pt x="19199" y="69173"/>
                  </a:lnTo>
                  <a:lnTo>
                    <a:pt x="19218" y="66901"/>
                  </a:lnTo>
                  <a:lnTo>
                    <a:pt x="19231" y="64654"/>
                  </a:lnTo>
                  <a:lnTo>
                    <a:pt x="19237" y="62430"/>
                  </a:lnTo>
                  <a:lnTo>
                    <a:pt x="19243" y="60230"/>
                  </a:lnTo>
                  <a:lnTo>
                    <a:pt x="19243" y="58055"/>
                  </a:lnTo>
                  <a:lnTo>
                    <a:pt x="19237" y="55915"/>
                  </a:lnTo>
                  <a:lnTo>
                    <a:pt x="19224" y="53800"/>
                  </a:lnTo>
                  <a:lnTo>
                    <a:pt x="19211" y="51709"/>
                  </a:lnTo>
                  <a:lnTo>
                    <a:pt x="19199" y="49653"/>
                  </a:lnTo>
                  <a:lnTo>
                    <a:pt x="19154" y="45639"/>
                  </a:lnTo>
                  <a:lnTo>
                    <a:pt x="19097" y="41768"/>
                  </a:lnTo>
                  <a:lnTo>
                    <a:pt x="19026" y="38030"/>
                  </a:lnTo>
                  <a:lnTo>
                    <a:pt x="18950" y="34460"/>
                  </a:lnTo>
                  <a:lnTo>
                    <a:pt x="18861" y="31047"/>
                  </a:lnTo>
                  <a:lnTo>
                    <a:pt x="18771" y="27814"/>
                  </a:lnTo>
                  <a:lnTo>
                    <a:pt x="18675" y="24761"/>
                  </a:lnTo>
                  <a:lnTo>
                    <a:pt x="18580" y="21900"/>
                  </a:lnTo>
                  <a:lnTo>
                    <a:pt x="18484" y="19244"/>
                  </a:lnTo>
                  <a:lnTo>
                    <a:pt x="18388" y="16792"/>
                  </a:lnTo>
                  <a:lnTo>
                    <a:pt x="18293" y="14568"/>
                  </a:lnTo>
                  <a:lnTo>
                    <a:pt x="18203" y="12561"/>
                  </a:lnTo>
                  <a:lnTo>
                    <a:pt x="18120" y="10806"/>
                  </a:lnTo>
                  <a:lnTo>
                    <a:pt x="17980" y="8017"/>
                  </a:lnTo>
                  <a:lnTo>
                    <a:pt x="17891" y="6298"/>
                  </a:lnTo>
                  <a:lnTo>
                    <a:pt x="17852" y="5709"/>
                  </a:lnTo>
                  <a:lnTo>
                    <a:pt x="17540" y="5589"/>
                  </a:lnTo>
                  <a:lnTo>
                    <a:pt x="16621" y="5241"/>
                  </a:lnTo>
                  <a:lnTo>
                    <a:pt x="15122" y="4688"/>
                  </a:lnTo>
                  <a:lnTo>
                    <a:pt x="14165" y="4351"/>
                  </a:lnTo>
                  <a:lnTo>
                    <a:pt x="13074" y="3979"/>
                  </a:lnTo>
                  <a:lnTo>
                    <a:pt x="11855" y="3558"/>
                  </a:lnTo>
                  <a:lnTo>
                    <a:pt x="10509" y="3125"/>
                  </a:lnTo>
                  <a:lnTo>
                    <a:pt x="9041" y="2644"/>
                  </a:lnTo>
                  <a:lnTo>
                    <a:pt x="7459" y="2152"/>
                  </a:lnTo>
                  <a:lnTo>
                    <a:pt x="5755" y="1635"/>
                  </a:lnTo>
                  <a:lnTo>
                    <a:pt x="3943" y="1106"/>
                  </a:lnTo>
                  <a:lnTo>
                    <a:pt x="2023" y="565"/>
                  </a:lnTo>
                  <a:lnTo>
                    <a:pt x="0" y="0"/>
                  </a:lnTo>
                  <a:close/>
                </a:path>
              </a:pathLst>
            </a:custGeom>
            <a:solidFill>
              <a:srgbClr val="D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4"/>
            <p:cNvSpPr/>
            <p:nvPr/>
          </p:nvSpPr>
          <p:spPr>
            <a:xfrm>
              <a:off x="2000" y="-10865600"/>
              <a:ext cx="481100" cy="2915975"/>
            </a:xfrm>
            <a:custGeom>
              <a:avLst/>
              <a:gdLst/>
              <a:ahLst/>
              <a:cxnLst/>
              <a:rect l="l" t="t" r="r" b="b"/>
              <a:pathLst>
                <a:path w="19244" h="116639" fill="none" extrusionOk="0">
                  <a:moveTo>
                    <a:pt x="17852" y="110208"/>
                  </a:moveTo>
                  <a:lnTo>
                    <a:pt x="17852" y="110208"/>
                  </a:lnTo>
                  <a:lnTo>
                    <a:pt x="17521" y="110388"/>
                  </a:lnTo>
                  <a:lnTo>
                    <a:pt x="17112" y="110593"/>
                  </a:lnTo>
                  <a:lnTo>
                    <a:pt x="16544" y="110881"/>
                  </a:lnTo>
                  <a:lnTo>
                    <a:pt x="15836" y="111218"/>
                  </a:lnTo>
                  <a:lnTo>
                    <a:pt x="14988" y="111614"/>
                  </a:lnTo>
                  <a:lnTo>
                    <a:pt x="13999" y="112059"/>
                  </a:lnTo>
                  <a:lnTo>
                    <a:pt x="12889" y="112540"/>
                  </a:lnTo>
                  <a:lnTo>
                    <a:pt x="11651" y="113045"/>
                  </a:lnTo>
                  <a:lnTo>
                    <a:pt x="10987" y="113297"/>
                  </a:lnTo>
                  <a:lnTo>
                    <a:pt x="10298" y="113561"/>
                  </a:lnTo>
                  <a:lnTo>
                    <a:pt x="9577" y="113838"/>
                  </a:lnTo>
                  <a:lnTo>
                    <a:pt x="8831" y="114102"/>
                  </a:lnTo>
                  <a:lnTo>
                    <a:pt x="8059" y="114367"/>
                  </a:lnTo>
                  <a:lnTo>
                    <a:pt x="7268" y="114631"/>
                  </a:lnTo>
                  <a:lnTo>
                    <a:pt x="6444" y="114908"/>
                  </a:lnTo>
                  <a:lnTo>
                    <a:pt x="5602" y="115172"/>
                  </a:lnTo>
                  <a:lnTo>
                    <a:pt x="4735" y="115425"/>
                  </a:lnTo>
                  <a:lnTo>
                    <a:pt x="3841" y="115677"/>
                  </a:lnTo>
                  <a:lnTo>
                    <a:pt x="2929" y="115929"/>
                  </a:lnTo>
                  <a:lnTo>
                    <a:pt x="1997" y="116170"/>
                  </a:lnTo>
                  <a:lnTo>
                    <a:pt x="1047" y="116410"/>
                  </a:lnTo>
                  <a:lnTo>
                    <a:pt x="77" y="116638"/>
                  </a:lnTo>
                  <a:lnTo>
                    <a:pt x="77" y="116638"/>
                  </a:lnTo>
                  <a:lnTo>
                    <a:pt x="185" y="114487"/>
                  </a:lnTo>
                  <a:lnTo>
                    <a:pt x="288" y="112323"/>
                  </a:lnTo>
                  <a:lnTo>
                    <a:pt x="383" y="110136"/>
                  </a:lnTo>
                  <a:lnTo>
                    <a:pt x="479" y="107948"/>
                  </a:lnTo>
                  <a:lnTo>
                    <a:pt x="562" y="105749"/>
                  </a:lnTo>
                  <a:lnTo>
                    <a:pt x="645" y="103537"/>
                  </a:lnTo>
                  <a:lnTo>
                    <a:pt x="715" y="101313"/>
                  </a:lnTo>
                  <a:lnTo>
                    <a:pt x="785" y="99078"/>
                  </a:lnTo>
                  <a:lnTo>
                    <a:pt x="849" y="96842"/>
                  </a:lnTo>
                  <a:lnTo>
                    <a:pt x="906" y="94607"/>
                  </a:lnTo>
                  <a:lnTo>
                    <a:pt x="964" y="92359"/>
                  </a:lnTo>
                  <a:lnTo>
                    <a:pt x="1008" y="90111"/>
                  </a:lnTo>
                  <a:lnTo>
                    <a:pt x="1053" y="87864"/>
                  </a:lnTo>
                  <a:lnTo>
                    <a:pt x="1091" y="85616"/>
                  </a:lnTo>
                  <a:lnTo>
                    <a:pt x="1130" y="83368"/>
                  </a:lnTo>
                  <a:lnTo>
                    <a:pt x="1155" y="81121"/>
                  </a:lnTo>
                  <a:lnTo>
                    <a:pt x="1181" y="78885"/>
                  </a:lnTo>
                  <a:lnTo>
                    <a:pt x="1206" y="76649"/>
                  </a:lnTo>
                  <a:lnTo>
                    <a:pt x="1225" y="74414"/>
                  </a:lnTo>
                  <a:lnTo>
                    <a:pt x="1238" y="72190"/>
                  </a:lnTo>
                  <a:lnTo>
                    <a:pt x="1251" y="67767"/>
                  </a:lnTo>
                  <a:lnTo>
                    <a:pt x="1257" y="63392"/>
                  </a:lnTo>
                  <a:lnTo>
                    <a:pt x="1245" y="59065"/>
                  </a:lnTo>
                  <a:lnTo>
                    <a:pt x="1225" y="54798"/>
                  </a:lnTo>
                  <a:lnTo>
                    <a:pt x="1194" y="50603"/>
                  </a:lnTo>
                  <a:lnTo>
                    <a:pt x="1149" y="46492"/>
                  </a:lnTo>
                  <a:lnTo>
                    <a:pt x="1098" y="42477"/>
                  </a:lnTo>
                  <a:lnTo>
                    <a:pt x="1040" y="38571"/>
                  </a:lnTo>
                  <a:lnTo>
                    <a:pt x="977" y="34761"/>
                  </a:lnTo>
                  <a:lnTo>
                    <a:pt x="906" y="31083"/>
                  </a:lnTo>
                  <a:lnTo>
                    <a:pt x="830" y="27537"/>
                  </a:lnTo>
                  <a:lnTo>
                    <a:pt x="747" y="24136"/>
                  </a:lnTo>
                  <a:lnTo>
                    <a:pt x="670" y="20878"/>
                  </a:lnTo>
                  <a:lnTo>
                    <a:pt x="587" y="17777"/>
                  </a:lnTo>
                  <a:lnTo>
                    <a:pt x="504" y="14856"/>
                  </a:lnTo>
                  <a:lnTo>
                    <a:pt x="422" y="12116"/>
                  </a:lnTo>
                  <a:lnTo>
                    <a:pt x="339" y="9568"/>
                  </a:lnTo>
                  <a:lnTo>
                    <a:pt x="262" y="7212"/>
                  </a:lnTo>
                  <a:lnTo>
                    <a:pt x="122" y="3149"/>
                  </a:lnTo>
                  <a:lnTo>
                    <a:pt x="0" y="0"/>
                  </a:lnTo>
                  <a:lnTo>
                    <a:pt x="0" y="0"/>
                  </a:lnTo>
                  <a:lnTo>
                    <a:pt x="2023" y="565"/>
                  </a:lnTo>
                  <a:lnTo>
                    <a:pt x="3943" y="1106"/>
                  </a:lnTo>
                  <a:lnTo>
                    <a:pt x="5755" y="1635"/>
                  </a:lnTo>
                  <a:lnTo>
                    <a:pt x="7459" y="2152"/>
                  </a:lnTo>
                  <a:lnTo>
                    <a:pt x="9041" y="2644"/>
                  </a:lnTo>
                  <a:lnTo>
                    <a:pt x="10509" y="3125"/>
                  </a:lnTo>
                  <a:lnTo>
                    <a:pt x="11855" y="3558"/>
                  </a:lnTo>
                  <a:lnTo>
                    <a:pt x="13074" y="3979"/>
                  </a:lnTo>
                  <a:lnTo>
                    <a:pt x="14165" y="4351"/>
                  </a:lnTo>
                  <a:lnTo>
                    <a:pt x="15122" y="4688"/>
                  </a:lnTo>
                  <a:lnTo>
                    <a:pt x="16621" y="5241"/>
                  </a:lnTo>
                  <a:lnTo>
                    <a:pt x="17540" y="5589"/>
                  </a:lnTo>
                  <a:lnTo>
                    <a:pt x="17852" y="5709"/>
                  </a:lnTo>
                  <a:lnTo>
                    <a:pt x="17852" y="5709"/>
                  </a:lnTo>
                  <a:lnTo>
                    <a:pt x="17891" y="6298"/>
                  </a:lnTo>
                  <a:lnTo>
                    <a:pt x="17980" y="8017"/>
                  </a:lnTo>
                  <a:lnTo>
                    <a:pt x="18120" y="10806"/>
                  </a:lnTo>
                  <a:lnTo>
                    <a:pt x="18203" y="12561"/>
                  </a:lnTo>
                  <a:lnTo>
                    <a:pt x="18293" y="14568"/>
                  </a:lnTo>
                  <a:lnTo>
                    <a:pt x="18388" y="16792"/>
                  </a:lnTo>
                  <a:lnTo>
                    <a:pt x="18484" y="19244"/>
                  </a:lnTo>
                  <a:lnTo>
                    <a:pt x="18580" y="21900"/>
                  </a:lnTo>
                  <a:lnTo>
                    <a:pt x="18675" y="24761"/>
                  </a:lnTo>
                  <a:lnTo>
                    <a:pt x="18771" y="27814"/>
                  </a:lnTo>
                  <a:lnTo>
                    <a:pt x="18861" y="31047"/>
                  </a:lnTo>
                  <a:lnTo>
                    <a:pt x="18950" y="34460"/>
                  </a:lnTo>
                  <a:lnTo>
                    <a:pt x="19026" y="38030"/>
                  </a:lnTo>
                  <a:lnTo>
                    <a:pt x="19097" y="41768"/>
                  </a:lnTo>
                  <a:lnTo>
                    <a:pt x="19154" y="45639"/>
                  </a:lnTo>
                  <a:lnTo>
                    <a:pt x="19199" y="49653"/>
                  </a:lnTo>
                  <a:lnTo>
                    <a:pt x="19211" y="51709"/>
                  </a:lnTo>
                  <a:lnTo>
                    <a:pt x="19224" y="53800"/>
                  </a:lnTo>
                  <a:lnTo>
                    <a:pt x="19237" y="55915"/>
                  </a:lnTo>
                  <a:lnTo>
                    <a:pt x="19243" y="58055"/>
                  </a:lnTo>
                  <a:lnTo>
                    <a:pt x="19243" y="60230"/>
                  </a:lnTo>
                  <a:lnTo>
                    <a:pt x="19237" y="62430"/>
                  </a:lnTo>
                  <a:lnTo>
                    <a:pt x="19231" y="64654"/>
                  </a:lnTo>
                  <a:lnTo>
                    <a:pt x="19218" y="66901"/>
                  </a:lnTo>
                  <a:lnTo>
                    <a:pt x="19199" y="69173"/>
                  </a:lnTo>
                  <a:lnTo>
                    <a:pt x="19173" y="71469"/>
                  </a:lnTo>
                  <a:lnTo>
                    <a:pt x="19141" y="73777"/>
                  </a:lnTo>
                  <a:lnTo>
                    <a:pt x="19103" y="76108"/>
                  </a:lnTo>
                  <a:lnTo>
                    <a:pt x="19065" y="78464"/>
                  </a:lnTo>
                  <a:lnTo>
                    <a:pt x="19014" y="80832"/>
                  </a:lnTo>
                  <a:lnTo>
                    <a:pt x="18956" y="83224"/>
                  </a:lnTo>
                  <a:lnTo>
                    <a:pt x="18899" y="85616"/>
                  </a:lnTo>
                  <a:lnTo>
                    <a:pt x="18829" y="88032"/>
                  </a:lnTo>
                  <a:lnTo>
                    <a:pt x="18752" y="90460"/>
                  </a:lnTo>
                  <a:lnTo>
                    <a:pt x="18669" y="92900"/>
                  </a:lnTo>
                  <a:lnTo>
                    <a:pt x="18573" y="95352"/>
                  </a:lnTo>
                  <a:lnTo>
                    <a:pt x="18478" y="97804"/>
                  </a:lnTo>
                  <a:lnTo>
                    <a:pt x="18369" y="100280"/>
                  </a:lnTo>
                  <a:lnTo>
                    <a:pt x="18254" y="102756"/>
                  </a:lnTo>
                  <a:lnTo>
                    <a:pt x="18127" y="105232"/>
                  </a:lnTo>
                  <a:lnTo>
                    <a:pt x="17999" y="107720"/>
                  </a:lnTo>
                  <a:lnTo>
                    <a:pt x="17852" y="110208"/>
                  </a:lnTo>
                  <a:lnTo>
                    <a:pt x="17852" y="1102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4"/>
            <p:cNvSpPr/>
            <p:nvPr/>
          </p:nvSpPr>
          <p:spPr>
            <a:xfrm>
              <a:off x="448300" y="-8110400"/>
              <a:ext cx="25" cy="0"/>
            </a:xfrm>
            <a:custGeom>
              <a:avLst/>
              <a:gdLst/>
              <a:ahLst/>
              <a:cxnLst/>
              <a:rect l="l" t="t" r="r" b="b"/>
              <a:pathLst>
                <a:path w="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4"/>
            <p:cNvSpPr/>
            <p:nvPr/>
          </p:nvSpPr>
          <p:spPr>
            <a:xfrm>
              <a:off x="-4362750" y="-1426300"/>
              <a:ext cx="309775" cy="1664425"/>
            </a:xfrm>
            <a:custGeom>
              <a:avLst/>
              <a:gdLst/>
              <a:ahLst/>
              <a:cxnLst/>
              <a:rect l="l" t="t" r="r" b="b"/>
              <a:pathLst>
                <a:path w="12391" h="66577" extrusionOk="0">
                  <a:moveTo>
                    <a:pt x="7835" y="0"/>
                  </a:moveTo>
                  <a:lnTo>
                    <a:pt x="7619" y="12"/>
                  </a:lnTo>
                  <a:lnTo>
                    <a:pt x="7395" y="48"/>
                  </a:lnTo>
                  <a:lnTo>
                    <a:pt x="7178" y="109"/>
                  </a:lnTo>
                  <a:lnTo>
                    <a:pt x="6968" y="181"/>
                  </a:lnTo>
                  <a:lnTo>
                    <a:pt x="6757" y="277"/>
                  </a:lnTo>
                  <a:lnTo>
                    <a:pt x="6547" y="385"/>
                  </a:lnTo>
                  <a:lnTo>
                    <a:pt x="6342" y="517"/>
                  </a:lnTo>
                  <a:lnTo>
                    <a:pt x="6138" y="673"/>
                  </a:lnTo>
                  <a:lnTo>
                    <a:pt x="5947" y="830"/>
                  </a:lnTo>
                  <a:lnTo>
                    <a:pt x="5755" y="1022"/>
                  </a:lnTo>
                  <a:lnTo>
                    <a:pt x="5564" y="1226"/>
                  </a:lnTo>
                  <a:lnTo>
                    <a:pt x="5385" y="1443"/>
                  </a:lnTo>
                  <a:lnTo>
                    <a:pt x="5207" y="1671"/>
                  </a:lnTo>
                  <a:lnTo>
                    <a:pt x="5035" y="1923"/>
                  </a:lnTo>
                  <a:lnTo>
                    <a:pt x="4875" y="2188"/>
                  </a:lnTo>
                  <a:lnTo>
                    <a:pt x="4715" y="2476"/>
                  </a:lnTo>
                  <a:lnTo>
                    <a:pt x="4562" y="2765"/>
                  </a:lnTo>
                  <a:lnTo>
                    <a:pt x="4422" y="3077"/>
                  </a:lnTo>
                  <a:lnTo>
                    <a:pt x="4288" y="3402"/>
                  </a:lnTo>
                  <a:lnTo>
                    <a:pt x="4160" y="3750"/>
                  </a:lnTo>
                  <a:lnTo>
                    <a:pt x="4039" y="4099"/>
                  </a:lnTo>
                  <a:lnTo>
                    <a:pt x="3931" y="4460"/>
                  </a:lnTo>
                  <a:lnTo>
                    <a:pt x="3829" y="4844"/>
                  </a:lnTo>
                  <a:lnTo>
                    <a:pt x="3739" y="5229"/>
                  </a:lnTo>
                  <a:lnTo>
                    <a:pt x="3656" y="5638"/>
                  </a:lnTo>
                  <a:lnTo>
                    <a:pt x="3586" y="6046"/>
                  </a:lnTo>
                  <a:lnTo>
                    <a:pt x="3363" y="7465"/>
                  </a:lnTo>
                  <a:lnTo>
                    <a:pt x="3152" y="8907"/>
                  </a:lnTo>
                  <a:lnTo>
                    <a:pt x="2948" y="10349"/>
                  </a:lnTo>
                  <a:lnTo>
                    <a:pt x="2744" y="11816"/>
                  </a:lnTo>
                  <a:lnTo>
                    <a:pt x="2553" y="13294"/>
                  </a:lnTo>
                  <a:lnTo>
                    <a:pt x="2368" y="14784"/>
                  </a:lnTo>
                  <a:lnTo>
                    <a:pt x="2189" y="16287"/>
                  </a:lnTo>
                  <a:lnTo>
                    <a:pt x="2017" y="17801"/>
                  </a:lnTo>
                  <a:lnTo>
                    <a:pt x="1857" y="19328"/>
                  </a:lnTo>
                  <a:lnTo>
                    <a:pt x="1698" y="20878"/>
                  </a:lnTo>
                  <a:lnTo>
                    <a:pt x="1544" y="22429"/>
                  </a:lnTo>
                  <a:lnTo>
                    <a:pt x="1404" y="24004"/>
                  </a:lnTo>
                  <a:lnTo>
                    <a:pt x="1264" y="25590"/>
                  </a:lnTo>
                  <a:lnTo>
                    <a:pt x="1136" y="27189"/>
                  </a:lnTo>
                  <a:lnTo>
                    <a:pt x="1015" y="28799"/>
                  </a:lnTo>
                  <a:lnTo>
                    <a:pt x="900" y="30422"/>
                  </a:lnTo>
                  <a:lnTo>
                    <a:pt x="792" y="32057"/>
                  </a:lnTo>
                  <a:lnTo>
                    <a:pt x="690" y="33703"/>
                  </a:lnTo>
                  <a:lnTo>
                    <a:pt x="594" y="35374"/>
                  </a:lnTo>
                  <a:lnTo>
                    <a:pt x="505" y="37045"/>
                  </a:lnTo>
                  <a:lnTo>
                    <a:pt x="422" y="38728"/>
                  </a:lnTo>
                  <a:lnTo>
                    <a:pt x="351" y="40434"/>
                  </a:lnTo>
                  <a:lnTo>
                    <a:pt x="281" y="42141"/>
                  </a:lnTo>
                  <a:lnTo>
                    <a:pt x="224" y="43872"/>
                  </a:lnTo>
                  <a:lnTo>
                    <a:pt x="173" y="45615"/>
                  </a:lnTo>
                  <a:lnTo>
                    <a:pt x="122" y="47358"/>
                  </a:lnTo>
                  <a:lnTo>
                    <a:pt x="83" y="49125"/>
                  </a:lnTo>
                  <a:lnTo>
                    <a:pt x="52" y="50891"/>
                  </a:lnTo>
                  <a:lnTo>
                    <a:pt x="26" y="52682"/>
                  </a:lnTo>
                  <a:lnTo>
                    <a:pt x="13" y="54473"/>
                  </a:lnTo>
                  <a:lnTo>
                    <a:pt x="0" y="56288"/>
                  </a:lnTo>
                  <a:lnTo>
                    <a:pt x="0" y="58103"/>
                  </a:lnTo>
                  <a:lnTo>
                    <a:pt x="0" y="58548"/>
                  </a:lnTo>
                  <a:lnTo>
                    <a:pt x="20" y="58969"/>
                  </a:lnTo>
                  <a:lnTo>
                    <a:pt x="52" y="59401"/>
                  </a:lnTo>
                  <a:lnTo>
                    <a:pt x="90" y="59810"/>
                  </a:lnTo>
                  <a:lnTo>
                    <a:pt x="141" y="60219"/>
                  </a:lnTo>
                  <a:lnTo>
                    <a:pt x="198" y="60627"/>
                  </a:lnTo>
                  <a:lnTo>
                    <a:pt x="268" y="61024"/>
                  </a:lnTo>
                  <a:lnTo>
                    <a:pt x="351" y="61409"/>
                  </a:lnTo>
                  <a:lnTo>
                    <a:pt x="441" y="61781"/>
                  </a:lnTo>
                  <a:lnTo>
                    <a:pt x="543" y="62142"/>
                  </a:lnTo>
                  <a:lnTo>
                    <a:pt x="651" y="62502"/>
                  </a:lnTo>
                  <a:lnTo>
                    <a:pt x="766" y="62839"/>
                  </a:lnTo>
                  <a:lnTo>
                    <a:pt x="894" y="63175"/>
                  </a:lnTo>
                  <a:lnTo>
                    <a:pt x="1021" y="63500"/>
                  </a:lnTo>
                  <a:lnTo>
                    <a:pt x="1168" y="63800"/>
                  </a:lnTo>
                  <a:lnTo>
                    <a:pt x="1315" y="64101"/>
                  </a:lnTo>
                  <a:lnTo>
                    <a:pt x="1468" y="64377"/>
                  </a:lnTo>
                  <a:lnTo>
                    <a:pt x="1634" y="64642"/>
                  </a:lnTo>
                  <a:lnTo>
                    <a:pt x="1806" y="64894"/>
                  </a:lnTo>
                  <a:lnTo>
                    <a:pt x="1978" y="65135"/>
                  </a:lnTo>
                  <a:lnTo>
                    <a:pt x="2163" y="65351"/>
                  </a:lnTo>
                  <a:lnTo>
                    <a:pt x="2348" y="65555"/>
                  </a:lnTo>
                  <a:lnTo>
                    <a:pt x="2546" y="65736"/>
                  </a:lnTo>
                  <a:lnTo>
                    <a:pt x="2744" y="65916"/>
                  </a:lnTo>
                  <a:lnTo>
                    <a:pt x="2948" y="66060"/>
                  </a:lnTo>
                  <a:lnTo>
                    <a:pt x="3159" y="66192"/>
                  </a:lnTo>
                  <a:lnTo>
                    <a:pt x="3369" y="66313"/>
                  </a:lnTo>
                  <a:lnTo>
                    <a:pt x="3586" y="66409"/>
                  </a:lnTo>
                  <a:lnTo>
                    <a:pt x="3809" y="66481"/>
                  </a:lnTo>
                  <a:lnTo>
                    <a:pt x="4033" y="66529"/>
                  </a:lnTo>
                  <a:lnTo>
                    <a:pt x="4262" y="66565"/>
                  </a:lnTo>
                  <a:lnTo>
                    <a:pt x="4492" y="66577"/>
                  </a:lnTo>
                  <a:lnTo>
                    <a:pt x="4722" y="66565"/>
                  </a:lnTo>
                  <a:lnTo>
                    <a:pt x="4952" y="66529"/>
                  </a:lnTo>
                  <a:lnTo>
                    <a:pt x="5175" y="66481"/>
                  </a:lnTo>
                  <a:lnTo>
                    <a:pt x="5398" y="66409"/>
                  </a:lnTo>
                  <a:lnTo>
                    <a:pt x="5615" y="66313"/>
                  </a:lnTo>
                  <a:lnTo>
                    <a:pt x="5832" y="66192"/>
                  </a:lnTo>
                  <a:lnTo>
                    <a:pt x="6036" y="66060"/>
                  </a:lnTo>
                  <a:lnTo>
                    <a:pt x="6240" y="65916"/>
                  </a:lnTo>
                  <a:lnTo>
                    <a:pt x="6445" y="65736"/>
                  </a:lnTo>
                  <a:lnTo>
                    <a:pt x="6636" y="65555"/>
                  </a:lnTo>
                  <a:lnTo>
                    <a:pt x="6821" y="65351"/>
                  </a:lnTo>
                  <a:lnTo>
                    <a:pt x="7006" y="65135"/>
                  </a:lnTo>
                  <a:lnTo>
                    <a:pt x="7185" y="64894"/>
                  </a:lnTo>
                  <a:lnTo>
                    <a:pt x="7351" y="64642"/>
                  </a:lnTo>
                  <a:lnTo>
                    <a:pt x="7516" y="64377"/>
                  </a:lnTo>
                  <a:lnTo>
                    <a:pt x="7670" y="64101"/>
                  </a:lnTo>
                  <a:lnTo>
                    <a:pt x="7823" y="63800"/>
                  </a:lnTo>
                  <a:lnTo>
                    <a:pt x="7963" y="63500"/>
                  </a:lnTo>
                  <a:lnTo>
                    <a:pt x="8097" y="63175"/>
                  </a:lnTo>
                  <a:lnTo>
                    <a:pt x="8218" y="62839"/>
                  </a:lnTo>
                  <a:lnTo>
                    <a:pt x="8339" y="62502"/>
                  </a:lnTo>
                  <a:lnTo>
                    <a:pt x="8448" y="62142"/>
                  </a:lnTo>
                  <a:lnTo>
                    <a:pt x="8544" y="61781"/>
                  </a:lnTo>
                  <a:lnTo>
                    <a:pt x="8633" y="61409"/>
                  </a:lnTo>
                  <a:lnTo>
                    <a:pt x="8716" y="61024"/>
                  </a:lnTo>
                  <a:lnTo>
                    <a:pt x="8786" y="60627"/>
                  </a:lnTo>
                  <a:lnTo>
                    <a:pt x="8850" y="60219"/>
                  </a:lnTo>
                  <a:lnTo>
                    <a:pt x="8895" y="59810"/>
                  </a:lnTo>
                  <a:lnTo>
                    <a:pt x="8939" y="59401"/>
                  </a:lnTo>
                  <a:lnTo>
                    <a:pt x="8965" y="58969"/>
                  </a:lnTo>
                  <a:lnTo>
                    <a:pt x="8984" y="58548"/>
                  </a:lnTo>
                  <a:lnTo>
                    <a:pt x="8990" y="58103"/>
                  </a:lnTo>
                  <a:lnTo>
                    <a:pt x="8990" y="56444"/>
                  </a:lnTo>
                  <a:lnTo>
                    <a:pt x="9003" y="54786"/>
                  </a:lnTo>
                  <a:lnTo>
                    <a:pt x="9016" y="53139"/>
                  </a:lnTo>
                  <a:lnTo>
                    <a:pt x="9041" y="51504"/>
                  </a:lnTo>
                  <a:lnTo>
                    <a:pt x="9067" y="49894"/>
                  </a:lnTo>
                  <a:lnTo>
                    <a:pt x="9105" y="48283"/>
                  </a:lnTo>
                  <a:lnTo>
                    <a:pt x="9143" y="46685"/>
                  </a:lnTo>
                  <a:lnTo>
                    <a:pt x="9188" y="45098"/>
                  </a:lnTo>
                  <a:lnTo>
                    <a:pt x="9245" y="43523"/>
                  </a:lnTo>
                  <a:lnTo>
                    <a:pt x="9303" y="41961"/>
                  </a:lnTo>
                  <a:lnTo>
                    <a:pt x="9373" y="40422"/>
                  </a:lnTo>
                  <a:lnTo>
                    <a:pt x="9443" y="38884"/>
                  </a:lnTo>
                  <a:lnTo>
                    <a:pt x="9520" y="37357"/>
                  </a:lnTo>
                  <a:lnTo>
                    <a:pt x="9609" y="35843"/>
                  </a:lnTo>
                  <a:lnTo>
                    <a:pt x="9698" y="34352"/>
                  </a:lnTo>
                  <a:lnTo>
                    <a:pt x="9794" y="32862"/>
                  </a:lnTo>
                  <a:lnTo>
                    <a:pt x="9896" y="31396"/>
                  </a:lnTo>
                  <a:lnTo>
                    <a:pt x="10011" y="29929"/>
                  </a:lnTo>
                  <a:lnTo>
                    <a:pt x="10126" y="28487"/>
                  </a:lnTo>
                  <a:lnTo>
                    <a:pt x="10247" y="27057"/>
                  </a:lnTo>
                  <a:lnTo>
                    <a:pt x="10375" y="25626"/>
                  </a:lnTo>
                  <a:lnTo>
                    <a:pt x="10509" y="24220"/>
                  </a:lnTo>
                  <a:lnTo>
                    <a:pt x="10649" y="22826"/>
                  </a:lnTo>
                  <a:lnTo>
                    <a:pt x="10802" y="21443"/>
                  </a:lnTo>
                  <a:lnTo>
                    <a:pt x="10955" y="20073"/>
                  </a:lnTo>
                  <a:lnTo>
                    <a:pt x="11115" y="18727"/>
                  </a:lnTo>
                  <a:lnTo>
                    <a:pt x="11281" y="17381"/>
                  </a:lnTo>
                  <a:lnTo>
                    <a:pt x="11453" y="16059"/>
                  </a:lnTo>
                  <a:lnTo>
                    <a:pt x="11632" y="14748"/>
                  </a:lnTo>
                  <a:lnTo>
                    <a:pt x="11810" y="13438"/>
                  </a:lnTo>
                  <a:lnTo>
                    <a:pt x="12002" y="12152"/>
                  </a:lnTo>
                  <a:lnTo>
                    <a:pt x="12200" y="10890"/>
                  </a:lnTo>
                  <a:lnTo>
                    <a:pt x="12263" y="10469"/>
                  </a:lnTo>
                  <a:lnTo>
                    <a:pt x="12308" y="10049"/>
                  </a:lnTo>
                  <a:lnTo>
                    <a:pt x="12346" y="9616"/>
                  </a:lnTo>
                  <a:lnTo>
                    <a:pt x="12372" y="9195"/>
                  </a:lnTo>
                  <a:lnTo>
                    <a:pt x="12385" y="8787"/>
                  </a:lnTo>
                  <a:lnTo>
                    <a:pt x="12391" y="8366"/>
                  </a:lnTo>
                  <a:lnTo>
                    <a:pt x="12378" y="7945"/>
                  </a:lnTo>
                  <a:lnTo>
                    <a:pt x="12359" y="7537"/>
                  </a:lnTo>
                  <a:lnTo>
                    <a:pt x="12334" y="7128"/>
                  </a:lnTo>
                  <a:lnTo>
                    <a:pt x="12295" y="6719"/>
                  </a:lnTo>
                  <a:lnTo>
                    <a:pt x="12244" y="6323"/>
                  </a:lnTo>
                  <a:lnTo>
                    <a:pt x="12180" y="5938"/>
                  </a:lnTo>
                  <a:lnTo>
                    <a:pt x="12110" y="5553"/>
                  </a:lnTo>
                  <a:lnTo>
                    <a:pt x="12034" y="5169"/>
                  </a:lnTo>
                  <a:lnTo>
                    <a:pt x="11944" y="4796"/>
                  </a:lnTo>
                  <a:lnTo>
                    <a:pt x="11849" y="4436"/>
                  </a:lnTo>
                  <a:lnTo>
                    <a:pt x="11740" y="4087"/>
                  </a:lnTo>
                  <a:lnTo>
                    <a:pt x="11625" y="3738"/>
                  </a:lnTo>
                  <a:lnTo>
                    <a:pt x="11498" y="3414"/>
                  </a:lnTo>
                  <a:lnTo>
                    <a:pt x="11364" y="3089"/>
                  </a:lnTo>
                  <a:lnTo>
                    <a:pt x="11223" y="2777"/>
                  </a:lnTo>
                  <a:lnTo>
                    <a:pt x="11077" y="2488"/>
                  </a:lnTo>
                  <a:lnTo>
                    <a:pt x="10917" y="2200"/>
                  </a:lnTo>
                  <a:lnTo>
                    <a:pt x="10751" y="1936"/>
                  </a:lnTo>
                  <a:lnTo>
                    <a:pt x="10579" y="1671"/>
                  </a:lnTo>
                  <a:lnTo>
                    <a:pt x="10400" y="1431"/>
                  </a:lnTo>
                  <a:lnTo>
                    <a:pt x="10215" y="1214"/>
                  </a:lnTo>
                  <a:lnTo>
                    <a:pt x="10017" y="1010"/>
                  </a:lnTo>
                  <a:lnTo>
                    <a:pt x="9820" y="818"/>
                  </a:lnTo>
                  <a:lnTo>
                    <a:pt x="9609" y="637"/>
                  </a:lnTo>
                  <a:lnTo>
                    <a:pt x="9399" y="481"/>
                  </a:lnTo>
                  <a:lnTo>
                    <a:pt x="9175" y="349"/>
                  </a:lnTo>
                  <a:lnTo>
                    <a:pt x="8952" y="241"/>
                  </a:lnTo>
                  <a:lnTo>
                    <a:pt x="8729" y="145"/>
                  </a:lnTo>
                  <a:lnTo>
                    <a:pt x="8505" y="72"/>
                  </a:lnTo>
                  <a:lnTo>
                    <a:pt x="8282" y="24"/>
                  </a:lnTo>
                  <a:lnTo>
                    <a:pt x="80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4"/>
            <p:cNvSpPr/>
            <p:nvPr/>
          </p:nvSpPr>
          <p:spPr>
            <a:xfrm>
              <a:off x="-4362750" y="-1426300"/>
              <a:ext cx="309775" cy="1664425"/>
            </a:xfrm>
            <a:custGeom>
              <a:avLst/>
              <a:gdLst/>
              <a:ahLst/>
              <a:cxnLst/>
              <a:rect l="l" t="t" r="r" b="b"/>
              <a:pathLst>
                <a:path w="12391" h="66577" fill="none" extrusionOk="0">
                  <a:moveTo>
                    <a:pt x="9175" y="349"/>
                  </a:moveTo>
                  <a:lnTo>
                    <a:pt x="9175" y="349"/>
                  </a:lnTo>
                  <a:lnTo>
                    <a:pt x="8952" y="241"/>
                  </a:lnTo>
                  <a:lnTo>
                    <a:pt x="8729" y="145"/>
                  </a:lnTo>
                  <a:lnTo>
                    <a:pt x="8505" y="72"/>
                  </a:lnTo>
                  <a:lnTo>
                    <a:pt x="8282" y="24"/>
                  </a:lnTo>
                  <a:lnTo>
                    <a:pt x="8059" y="0"/>
                  </a:lnTo>
                  <a:lnTo>
                    <a:pt x="7835" y="0"/>
                  </a:lnTo>
                  <a:lnTo>
                    <a:pt x="7619" y="12"/>
                  </a:lnTo>
                  <a:lnTo>
                    <a:pt x="7395" y="48"/>
                  </a:lnTo>
                  <a:lnTo>
                    <a:pt x="7178" y="109"/>
                  </a:lnTo>
                  <a:lnTo>
                    <a:pt x="6968" y="181"/>
                  </a:lnTo>
                  <a:lnTo>
                    <a:pt x="6757" y="277"/>
                  </a:lnTo>
                  <a:lnTo>
                    <a:pt x="6547" y="385"/>
                  </a:lnTo>
                  <a:lnTo>
                    <a:pt x="6342" y="517"/>
                  </a:lnTo>
                  <a:lnTo>
                    <a:pt x="6138" y="673"/>
                  </a:lnTo>
                  <a:lnTo>
                    <a:pt x="5947" y="830"/>
                  </a:lnTo>
                  <a:lnTo>
                    <a:pt x="5755" y="1022"/>
                  </a:lnTo>
                  <a:lnTo>
                    <a:pt x="5564" y="1226"/>
                  </a:lnTo>
                  <a:lnTo>
                    <a:pt x="5385" y="1443"/>
                  </a:lnTo>
                  <a:lnTo>
                    <a:pt x="5207" y="1671"/>
                  </a:lnTo>
                  <a:lnTo>
                    <a:pt x="5035" y="1923"/>
                  </a:lnTo>
                  <a:lnTo>
                    <a:pt x="4875" y="2188"/>
                  </a:lnTo>
                  <a:lnTo>
                    <a:pt x="4715" y="2476"/>
                  </a:lnTo>
                  <a:lnTo>
                    <a:pt x="4562" y="2765"/>
                  </a:lnTo>
                  <a:lnTo>
                    <a:pt x="4422" y="3077"/>
                  </a:lnTo>
                  <a:lnTo>
                    <a:pt x="4288" y="3402"/>
                  </a:lnTo>
                  <a:lnTo>
                    <a:pt x="4160" y="3750"/>
                  </a:lnTo>
                  <a:lnTo>
                    <a:pt x="4039" y="4099"/>
                  </a:lnTo>
                  <a:lnTo>
                    <a:pt x="3931" y="4460"/>
                  </a:lnTo>
                  <a:lnTo>
                    <a:pt x="3829" y="4844"/>
                  </a:lnTo>
                  <a:lnTo>
                    <a:pt x="3739" y="5229"/>
                  </a:lnTo>
                  <a:lnTo>
                    <a:pt x="3656" y="5638"/>
                  </a:lnTo>
                  <a:lnTo>
                    <a:pt x="3586" y="6046"/>
                  </a:lnTo>
                  <a:lnTo>
                    <a:pt x="3586" y="6046"/>
                  </a:lnTo>
                  <a:lnTo>
                    <a:pt x="3363" y="7465"/>
                  </a:lnTo>
                  <a:lnTo>
                    <a:pt x="3152" y="8907"/>
                  </a:lnTo>
                  <a:lnTo>
                    <a:pt x="2948" y="10349"/>
                  </a:lnTo>
                  <a:lnTo>
                    <a:pt x="2744" y="11816"/>
                  </a:lnTo>
                  <a:lnTo>
                    <a:pt x="2553" y="13294"/>
                  </a:lnTo>
                  <a:lnTo>
                    <a:pt x="2368" y="14784"/>
                  </a:lnTo>
                  <a:lnTo>
                    <a:pt x="2189" y="16287"/>
                  </a:lnTo>
                  <a:lnTo>
                    <a:pt x="2017" y="17801"/>
                  </a:lnTo>
                  <a:lnTo>
                    <a:pt x="1857" y="19328"/>
                  </a:lnTo>
                  <a:lnTo>
                    <a:pt x="1698" y="20878"/>
                  </a:lnTo>
                  <a:lnTo>
                    <a:pt x="1544" y="22429"/>
                  </a:lnTo>
                  <a:lnTo>
                    <a:pt x="1404" y="24004"/>
                  </a:lnTo>
                  <a:lnTo>
                    <a:pt x="1264" y="25590"/>
                  </a:lnTo>
                  <a:lnTo>
                    <a:pt x="1136" y="27189"/>
                  </a:lnTo>
                  <a:lnTo>
                    <a:pt x="1015" y="28799"/>
                  </a:lnTo>
                  <a:lnTo>
                    <a:pt x="900" y="30422"/>
                  </a:lnTo>
                  <a:lnTo>
                    <a:pt x="792" y="32057"/>
                  </a:lnTo>
                  <a:lnTo>
                    <a:pt x="690" y="33703"/>
                  </a:lnTo>
                  <a:lnTo>
                    <a:pt x="594" y="35374"/>
                  </a:lnTo>
                  <a:lnTo>
                    <a:pt x="505" y="37045"/>
                  </a:lnTo>
                  <a:lnTo>
                    <a:pt x="422" y="38728"/>
                  </a:lnTo>
                  <a:lnTo>
                    <a:pt x="351" y="40434"/>
                  </a:lnTo>
                  <a:lnTo>
                    <a:pt x="281" y="42141"/>
                  </a:lnTo>
                  <a:lnTo>
                    <a:pt x="224" y="43872"/>
                  </a:lnTo>
                  <a:lnTo>
                    <a:pt x="173" y="45615"/>
                  </a:lnTo>
                  <a:lnTo>
                    <a:pt x="122" y="47358"/>
                  </a:lnTo>
                  <a:lnTo>
                    <a:pt x="83" y="49125"/>
                  </a:lnTo>
                  <a:lnTo>
                    <a:pt x="52" y="50891"/>
                  </a:lnTo>
                  <a:lnTo>
                    <a:pt x="26" y="52682"/>
                  </a:lnTo>
                  <a:lnTo>
                    <a:pt x="13" y="54473"/>
                  </a:lnTo>
                  <a:lnTo>
                    <a:pt x="0" y="56288"/>
                  </a:lnTo>
                  <a:lnTo>
                    <a:pt x="0" y="58103"/>
                  </a:lnTo>
                  <a:lnTo>
                    <a:pt x="0" y="58103"/>
                  </a:lnTo>
                  <a:lnTo>
                    <a:pt x="0" y="58548"/>
                  </a:lnTo>
                  <a:lnTo>
                    <a:pt x="20" y="58969"/>
                  </a:lnTo>
                  <a:lnTo>
                    <a:pt x="52" y="59401"/>
                  </a:lnTo>
                  <a:lnTo>
                    <a:pt x="90" y="59810"/>
                  </a:lnTo>
                  <a:lnTo>
                    <a:pt x="141" y="60219"/>
                  </a:lnTo>
                  <a:lnTo>
                    <a:pt x="198" y="60627"/>
                  </a:lnTo>
                  <a:lnTo>
                    <a:pt x="268" y="61024"/>
                  </a:lnTo>
                  <a:lnTo>
                    <a:pt x="351" y="61409"/>
                  </a:lnTo>
                  <a:lnTo>
                    <a:pt x="441" y="61781"/>
                  </a:lnTo>
                  <a:lnTo>
                    <a:pt x="543" y="62142"/>
                  </a:lnTo>
                  <a:lnTo>
                    <a:pt x="651" y="62502"/>
                  </a:lnTo>
                  <a:lnTo>
                    <a:pt x="766" y="62839"/>
                  </a:lnTo>
                  <a:lnTo>
                    <a:pt x="894" y="63175"/>
                  </a:lnTo>
                  <a:lnTo>
                    <a:pt x="1021" y="63500"/>
                  </a:lnTo>
                  <a:lnTo>
                    <a:pt x="1168" y="63800"/>
                  </a:lnTo>
                  <a:lnTo>
                    <a:pt x="1315" y="64101"/>
                  </a:lnTo>
                  <a:lnTo>
                    <a:pt x="1468" y="64377"/>
                  </a:lnTo>
                  <a:lnTo>
                    <a:pt x="1634" y="64642"/>
                  </a:lnTo>
                  <a:lnTo>
                    <a:pt x="1806" y="64894"/>
                  </a:lnTo>
                  <a:lnTo>
                    <a:pt x="1978" y="65135"/>
                  </a:lnTo>
                  <a:lnTo>
                    <a:pt x="2163" y="65351"/>
                  </a:lnTo>
                  <a:lnTo>
                    <a:pt x="2348" y="65555"/>
                  </a:lnTo>
                  <a:lnTo>
                    <a:pt x="2546" y="65736"/>
                  </a:lnTo>
                  <a:lnTo>
                    <a:pt x="2744" y="65916"/>
                  </a:lnTo>
                  <a:lnTo>
                    <a:pt x="2948" y="66060"/>
                  </a:lnTo>
                  <a:lnTo>
                    <a:pt x="3159" y="66192"/>
                  </a:lnTo>
                  <a:lnTo>
                    <a:pt x="3369" y="66313"/>
                  </a:lnTo>
                  <a:lnTo>
                    <a:pt x="3586" y="66409"/>
                  </a:lnTo>
                  <a:lnTo>
                    <a:pt x="3809" y="66481"/>
                  </a:lnTo>
                  <a:lnTo>
                    <a:pt x="4033" y="66529"/>
                  </a:lnTo>
                  <a:lnTo>
                    <a:pt x="4262" y="66565"/>
                  </a:lnTo>
                  <a:lnTo>
                    <a:pt x="4492" y="66577"/>
                  </a:lnTo>
                  <a:lnTo>
                    <a:pt x="4492" y="66577"/>
                  </a:lnTo>
                  <a:lnTo>
                    <a:pt x="4722" y="66565"/>
                  </a:lnTo>
                  <a:lnTo>
                    <a:pt x="4952" y="66529"/>
                  </a:lnTo>
                  <a:lnTo>
                    <a:pt x="5175" y="66481"/>
                  </a:lnTo>
                  <a:lnTo>
                    <a:pt x="5398" y="66409"/>
                  </a:lnTo>
                  <a:lnTo>
                    <a:pt x="5615" y="66313"/>
                  </a:lnTo>
                  <a:lnTo>
                    <a:pt x="5832" y="66192"/>
                  </a:lnTo>
                  <a:lnTo>
                    <a:pt x="6036" y="66060"/>
                  </a:lnTo>
                  <a:lnTo>
                    <a:pt x="6240" y="65916"/>
                  </a:lnTo>
                  <a:lnTo>
                    <a:pt x="6445" y="65736"/>
                  </a:lnTo>
                  <a:lnTo>
                    <a:pt x="6636" y="65555"/>
                  </a:lnTo>
                  <a:lnTo>
                    <a:pt x="6821" y="65351"/>
                  </a:lnTo>
                  <a:lnTo>
                    <a:pt x="7006" y="65135"/>
                  </a:lnTo>
                  <a:lnTo>
                    <a:pt x="7185" y="64894"/>
                  </a:lnTo>
                  <a:lnTo>
                    <a:pt x="7351" y="64642"/>
                  </a:lnTo>
                  <a:lnTo>
                    <a:pt x="7516" y="64377"/>
                  </a:lnTo>
                  <a:lnTo>
                    <a:pt x="7670" y="64101"/>
                  </a:lnTo>
                  <a:lnTo>
                    <a:pt x="7823" y="63800"/>
                  </a:lnTo>
                  <a:lnTo>
                    <a:pt x="7963" y="63500"/>
                  </a:lnTo>
                  <a:lnTo>
                    <a:pt x="8097" y="63175"/>
                  </a:lnTo>
                  <a:lnTo>
                    <a:pt x="8218" y="62839"/>
                  </a:lnTo>
                  <a:lnTo>
                    <a:pt x="8339" y="62502"/>
                  </a:lnTo>
                  <a:lnTo>
                    <a:pt x="8448" y="62142"/>
                  </a:lnTo>
                  <a:lnTo>
                    <a:pt x="8544" y="61781"/>
                  </a:lnTo>
                  <a:lnTo>
                    <a:pt x="8633" y="61409"/>
                  </a:lnTo>
                  <a:lnTo>
                    <a:pt x="8716" y="61024"/>
                  </a:lnTo>
                  <a:lnTo>
                    <a:pt x="8786" y="60627"/>
                  </a:lnTo>
                  <a:lnTo>
                    <a:pt x="8850" y="60219"/>
                  </a:lnTo>
                  <a:lnTo>
                    <a:pt x="8895" y="59810"/>
                  </a:lnTo>
                  <a:lnTo>
                    <a:pt x="8939" y="59401"/>
                  </a:lnTo>
                  <a:lnTo>
                    <a:pt x="8965" y="58969"/>
                  </a:lnTo>
                  <a:lnTo>
                    <a:pt x="8984" y="58548"/>
                  </a:lnTo>
                  <a:lnTo>
                    <a:pt x="8990" y="58103"/>
                  </a:lnTo>
                  <a:lnTo>
                    <a:pt x="8990" y="58103"/>
                  </a:lnTo>
                  <a:lnTo>
                    <a:pt x="8990" y="56444"/>
                  </a:lnTo>
                  <a:lnTo>
                    <a:pt x="9003" y="54786"/>
                  </a:lnTo>
                  <a:lnTo>
                    <a:pt x="9016" y="53139"/>
                  </a:lnTo>
                  <a:lnTo>
                    <a:pt x="9041" y="51504"/>
                  </a:lnTo>
                  <a:lnTo>
                    <a:pt x="9067" y="49894"/>
                  </a:lnTo>
                  <a:lnTo>
                    <a:pt x="9105" y="48283"/>
                  </a:lnTo>
                  <a:lnTo>
                    <a:pt x="9143" y="46685"/>
                  </a:lnTo>
                  <a:lnTo>
                    <a:pt x="9188" y="45098"/>
                  </a:lnTo>
                  <a:lnTo>
                    <a:pt x="9245" y="43523"/>
                  </a:lnTo>
                  <a:lnTo>
                    <a:pt x="9303" y="41961"/>
                  </a:lnTo>
                  <a:lnTo>
                    <a:pt x="9373" y="40422"/>
                  </a:lnTo>
                  <a:lnTo>
                    <a:pt x="9443" y="38884"/>
                  </a:lnTo>
                  <a:lnTo>
                    <a:pt x="9520" y="37357"/>
                  </a:lnTo>
                  <a:lnTo>
                    <a:pt x="9609" y="35843"/>
                  </a:lnTo>
                  <a:lnTo>
                    <a:pt x="9698" y="34352"/>
                  </a:lnTo>
                  <a:lnTo>
                    <a:pt x="9794" y="32862"/>
                  </a:lnTo>
                  <a:lnTo>
                    <a:pt x="9896" y="31396"/>
                  </a:lnTo>
                  <a:lnTo>
                    <a:pt x="10011" y="29929"/>
                  </a:lnTo>
                  <a:lnTo>
                    <a:pt x="10126" y="28487"/>
                  </a:lnTo>
                  <a:lnTo>
                    <a:pt x="10247" y="27057"/>
                  </a:lnTo>
                  <a:lnTo>
                    <a:pt x="10375" y="25626"/>
                  </a:lnTo>
                  <a:lnTo>
                    <a:pt x="10509" y="24220"/>
                  </a:lnTo>
                  <a:lnTo>
                    <a:pt x="10649" y="22826"/>
                  </a:lnTo>
                  <a:lnTo>
                    <a:pt x="10802" y="21443"/>
                  </a:lnTo>
                  <a:lnTo>
                    <a:pt x="10955" y="20073"/>
                  </a:lnTo>
                  <a:lnTo>
                    <a:pt x="11115" y="18727"/>
                  </a:lnTo>
                  <a:lnTo>
                    <a:pt x="11281" y="17381"/>
                  </a:lnTo>
                  <a:lnTo>
                    <a:pt x="11453" y="16059"/>
                  </a:lnTo>
                  <a:lnTo>
                    <a:pt x="11632" y="14748"/>
                  </a:lnTo>
                  <a:lnTo>
                    <a:pt x="11810" y="13438"/>
                  </a:lnTo>
                  <a:lnTo>
                    <a:pt x="12002" y="12152"/>
                  </a:lnTo>
                  <a:lnTo>
                    <a:pt x="12200" y="10890"/>
                  </a:lnTo>
                  <a:lnTo>
                    <a:pt x="12200" y="10890"/>
                  </a:lnTo>
                  <a:lnTo>
                    <a:pt x="12263" y="10469"/>
                  </a:lnTo>
                  <a:lnTo>
                    <a:pt x="12308" y="10049"/>
                  </a:lnTo>
                  <a:lnTo>
                    <a:pt x="12346" y="9616"/>
                  </a:lnTo>
                  <a:lnTo>
                    <a:pt x="12372" y="9195"/>
                  </a:lnTo>
                  <a:lnTo>
                    <a:pt x="12385" y="8787"/>
                  </a:lnTo>
                  <a:lnTo>
                    <a:pt x="12391" y="8366"/>
                  </a:lnTo>
                  <a:lnTo>
                    <a:pt x="12378" y="7945"/>
                  </a:lnTo>
                  <a:lnTo>
                    <a:pt x="12359" y="7537"/>
                  </a:lnTo>
                  <a:lnTo>
                    <a:pt x="12334" y="7128"/>
                  </a:lnTo>
                  <a:lnTo>
                    <a:pt x="12295" y="6719"/>
                  </a:lnTo>
                  <a:lnTo>
                    <a:pt x="12244" y="6323"/>
                  </a:lnTo>
                  <a:lnTo>
                    <a:pt x="12180" y="5938"/>
                  </a:lnTo>
                  <a:lnTo>
                    <a:pt x="12110" y="5553"/>
                  </a:lnTo>
                  <a:lnTo>
                    <a:pt x="12034" y="5169"/>
                  </a:lnTo>
                  <a:lnTo>
                    <a:pt x="11944" y="4796"/>
                  </a:lnTo>
                  <a:lnTo>
                    <a:pt x="11849" y="4436"/>
                  </a:lnTo>
                  <a:lnTo>
                    <a:pt x="11740" y="4087"/>
                  </a:lnTo>
                  <a:lnTo>
                    <a:pt x="11625" y="3738"/>
                  </a:lnTo>
                  <a:lnTo>
                    <a:pt x="11498" y="3414"/>
                  </a:lnTo>
                  <a:lnTo>
                    <a:pt x="11364" y="3089"/>
                  </a:lnTo>
                  <a:lnTo>
                    <a:pt x="11223" y="2777"/>
                  </a:lnTo>
                  <a:lnTo>
                    <a:pt x="11077" y="2488"/>
                  </a:lnTo>
                  <a:lnTo>
                    <a:pt x="10917" y="2200"/>
                  </a:lnTo>
                  <a:lnTo>
                    <a:pt x="10751" y="1936"/>
                  </a:lnTo>
                  <a:lnTo>
                    <a:pt x="10579" y="1671"/>
                  </a:lnTo>
                  <a:lnTo>
                    <a:pt x="10400" y="1431"/>
                  </a:lnTo>
                  <a:lnTo>
                    <a:pt x="10215" y="1214"/>
                  </a:lnTo>
                  <a:lnTo>
                    <a:pt x="10017" y="1010"/>
                  </a:lnTo>
                  <a:lnTo>
                    <a:pt x="9820" y="818"/>
                  </a:lnTo>
                  <a:lnTo>
                    <a:pt x="9609" y="637"/>
                  </a:lnTo>
                  <a:lnTo>
                    <a:pt x="9399" y="481"/>
                  </a:lnTo>
                  <a:lnTo>
                    <a:pt x="9175" y="349"/>
                  </a:lnTo>
                  <a:lnTo>
                    <a:pt x="9175" y="3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4"/>
            <p:cNvSpPr/>
            <p:nvPr/>
          </p:nvSpPr>
          <p:spPr>
            <a:xfrm>
              <a:off x="-4133375" y="-1417600"/>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4"/>
            <p:cNvSpPr/>
            <p:nvPr/>
          </p:nvSpPr>
          <p:spPr>
            <a:xfrm>
              <a:off x="1168800" y="-2014375"/>
              <a:ext cx="442000" cy="2252500"/>
            </a:xfrm>
            <a:custGeom>
              <a:avLst/>
              <a:gdLst/>
              <a:ahLst/>
              <a:cxnLst/>
              <a:rect l="l" t="t" r="r" b="b"/>
              <a:pathLst>
                <a:path w="17680" h="90100" extrusionOk="0">
                  <a:moveTo>
                    <a:pt x="4377" y="1"/>
                  </a:moveTo>
                  <a:lnTo>
                    <a:pt x="4160" y="25"/>
                  </a:lnTo>
                  <a:lnTo>
                    <a:pt x="3943" y="61"/>
                  </a:lnTo>
                  <a:lnTo>
                    <a:pt x="3726" y="121"/>
                  </a:lnTo>
                  <a:lnTo>
                    <a:pt x="3509" y="205"/>
                  </a:lnTo>
                  <a:lnTo>
                    <a:pt x="3292" y="301"/>
                  </a:lnTo>
                  <a:lnTo>
                    <a:pt x="3082" y="422"/>
                  </a:lnTo>
                  <a:lnTo>
                    <a:pt x="2865" y="566"/>
                  </a:lnTo>
                  <a:lnTo>
                    <a:pt x="2661" y="734"/>
                  </a:lnTo>
                  <a:lnTo>
                    <a:pt x="2450" y="926"/>
                  </a:lnTo>
                  <a:lnTo>
                    <a:pt x="2252" y="1131"/>
                  </a:lnTo>
                  <a:lnTo>
                    <a:pt x="2055" y="1359"/>
                  </a:lnTo>
                  <a:lnTo>
                    <a:pt x="1863" y="1600"/>
                  </a:lnTo>
                  <a:lnTo>
                    <a:pt x="1685" y="1864"/>
                  </a:lnTo>
                  <a:lnTo>
                    <a:pt x="1512" y="2128"/>
                  </a:lnTo>
                  <a:lnTo>
                    <a:pt x="1346" y="2417"/>
                  </a:lnTo>
                  <a:lnTo>
                    <a:pt x="1193" y="2717"/>
                  </a:lnTo>
                  <a:lnTo>
                    <a:pt x="1047" y="3030"/>
                  </a:lnTo>
                  <a:lnTo>
                    <a:pt x="913" y="3354"/>
                  </a:lnTo>
                  <a:lnTo>
                    <a:pt x="785" y="3691"/>
                  </a:lnTo>
                  <a:lnTo>
                    <a:pt x="664" y="4040"/>
                  </a:lnTo>
                  <a:lnTo>
                    <a:pt x="555" y="4388"/>
                  </a:lnTo>
                  <a:lnTo>
                    <a:pt x="453" y="4749"/>
                  </a:lnTo>
                  <a:lnTo>
                    <a:pt x="364" y="5121"/>
                  </a:lnTo>
                  <a:lnTo>
                    <a:pt x="287" y="5494"/>
                  </a:lnTo>
                  <a:lnTo>
                    <a:pt x="217" y="5879"/>
                  </a:lnTo>
                  <a:lnTo>
                    <a:pt x="153" y="6275"/>
                  </a:lnTo>
                  <a:lnTo>
                    <a:pt x="102" y="6672"/>
                  </a:lnTo>
                  <a:lnTo>
                    <a:pt x="64" y="7068"/>
                  </a:lnTo>
                  <a:lnTo>
                    <a:pt x="32" y="7465"/>
                  </a:lnTo>
                  <a:lnTo>
                    <a:pt x="7" y="7874"/>
                  </a:lnTo>
                  <a:lnTo>
                    <a:pt x="0" y="8282"/>
                  </a:lnTo>
                  <a:lnTo>
                    <a:pt x="0" y="8691"/>
                  </a:lnTo>
                  <a:lnTo>
                    <a:pt x="13" y="9100"/>
                  </a:lnTo>
                  <a:lnTo>
                    <a:pt x="32" y="9508"/>
                  </a:lnTo>
                  <a:lnTo>
                    <a:pt x="64" y="9917"/>
                  </a:lnTo>
                  <a:lnTo>
                    <a:pt x="109" y="10326"/>
                  </a:lnTo>
                  <a:lnTo>
                    <a:pt x="160" y="10734"/>
                  </a:lnTo>
                  <a:lnTo>
                    <a:pt x="230" y="11131"/>
                  </a:lnTo>
                  <a:lnTo>
                    <a:pt x="306" y="11540"/>
                  </a:lnTo>
                  <a:lnTo>
                    <a:pt x="389" y="11924"/>
                  </a:lnTo>
                  <a:lnTo>
                    <a:pt x="491" y="12321"/>
                  </a:lnTo>
                  <a:lnTo>
                    <a:pt x="600" y="12706"/>
                  </a:lnTo>
                  <a:lnTo>
                    <a:pt x="855" y="13535"/>
                  </a:lnTo>
                  <a:lnTo>
                    <a:pt x="1104" y="14376"/>
                  </a:lnTo>
                  <a:lnTo>
                    <a:pt x="1346" y="15230"/>
                  </a:lnTo>
                  <a:lnTo>
                    <a:pt x="1589" y="16095"/>
                  </a:lnTo>
                  <a:lnTo>
                    <a:pt x="1825" y="16961"/>
                  </a:lnTo>
                  <a:lnTo>
                    <a:pt x="2061" y="17826"/>
                  </a:lnTo>
                  <a:lnTo>
                    <a:pt x="2284" y="18703"/>
                  </a:lnTo>
                  <a:lnTo>
                    <a:pt x="2514" y="19593"/>
                  </a:lnTo>
                  <a:lnTo>
                    <a:pt x="2731" y="20494"/>
                  </a:lnTo>
                  <a:lnTo>
                    <a:pt x="2948" y="21396"/>
                  </a:lnTo>
                  <a:lnTo>
                    <a:pt x="3158" y="22297"/>
                  </a:lnTo>
                  <a:lnTo>
                    <a:pt x="3369" y="23211"/>
                  </a:lnTo>
                  <a:lnTo>
                    <a:pt x="3573" y="24136"/>
                  </a:lnTo>
                  <a:lnTo>
                    <a:pt x="3771" y="25074"/>
                  </a:lnTo>
                  <a:lnTo>
                    <a:pt x="3969" y="26011"/>
                  </a:lnTo>
                  <a:lnTo>
                    <a:pt x="4160" y="26949"/>
                  </a:lnTo>
                  <a:lnTo>
                    <a:pt x="4352" y="27898"/>
                  </a:lnTo>
                  <a:lnTo>
                    <a:pt x="4530" y="28860"/>
                  </a:lnTo>
                  <a:lnTo>
                    <a:pt x="4715" y="29834"/>
                  </a:lnTo>
                  <a:lnTo>
                    <a:pt x="4887" y="30807"/>
                  </a:lnTo>
                  <a:lnTo>
                    <a:pt x="5060" y="31793"/>
                  </a:lnTo>
                  <a:lnTo>
                    <a:pt x="5226" y="32778"/>
                  </a:lnTo>
                  <a:lnTo>
                    <a:pt x="5391" y="33776"/>
                  </a:lnTo>
                  <a:lnTo>
                    <a:pt x="5551" y="34786"/>
                  </a:lnTo>
                  <a:lnTo>
                    <a:pt x="5711" y="35795"/>
                  </a:lnTo>
                  <a:lnTo>
                    <a:pt x="5857" y="36817"/>
                  </a:lnTo>
                  <a:lnTo>
                    <a:pt x="6010" y="37851"/>
                  </a:lnTo>
                  <a:lnTo>
                    <a:pt x="6151" y="38884"/>
                  </a:lnTo>
                  <a:lnTo>
                    <a:pt x="6291" y="39930"/>
                  </a:lnTo>
                  <a:lnTo>
                    <a:pt x="6425" y="40976"/>
                  </a:lnTo>
                  <a:lnTo>
                    <a:pt x="6559" y="42046"/>
                  </a:lnTo>
                  <a:lnTo>
                    <a:pt x="6687" y="43103"/>
                  </a:lnTo>
                  <a:lnTo>
                    <a:pt x="6808" y="44185"/>
                  </a:lnTo>
                  <a:lnTo>
                    <a:pt x="6929" y="45267"/>
                  </a:lnTo>
                  <a:lnTo>
                    <a:pt x="7044" y="46361"/>
                  </a:lnTo>
                  <a:lnTo>
                    <a:pt x="7159" y="47466"/>
                  </a:lnTo>
                  <a:lnTo>
                    <a:pt x="7267" y="48572"/>
                  </a:lnTo>
                  <a:lnTo>
                    <a:pt x="7369" y="49690"/>
                  </a:lnTo>
                  <a:lnTo>
                    <a:pt x="7471" y="50808"/>
                  </a:lnTo>
                  <a:lnTo>
                    <a:pt x="7567" y="51938"/>
                  </a:lnTo>
                  <a:lnTo>
                    <a:pt x="7656" y="53080"/>
                  </a:lnTo>
                  <a:lnTo>
                    <a:pt x="7746" y="54233"/>
                  </a:lnTo>
                  <a:lnTo>
                    <a:pt x="7829" y="55387"/>
                  </a:lnTo>
                  <a:lnTo>
                    <a:pt x="7912" y="56553"/>
                  </a:lnTo>
                  <a:lnTo>
                    <a:pt x="7988" y="57719"/>
                  </a:lnTo>
                  <a:lnTo>
                    <a:pt x="8058" y="58909"/>
                  </a:lnTo>
                  <a:lnTo>
                    <a:pt x="8129" y="60099"/>
                  </a:lnTo>
                  <a:lnTo>
                    <a:pt x="8192" y="61301"/>
                  </a:lnTo>
                  <a:lnTo>
                    <a:pt x="8250" y="62503"/>
                  </a:lnTo>
                  <a:lnTo>
                    <a:pt x="8307" y="63717"/>
                  </a:lnTo>
                  <a:lnTo>
                    <a:pt x="8365" y="64943"/>
                  </a:lnTo>
                  <a:lnTo>
                    <a:pt x="8409" y="66169"/>
                  </a:lnTo>
                  <a:lnTo>
                    <a:pt x="8454" y="67419"/>
                  </a:lnTo>
                  <a:lnTo>
                    <a:pt x="8499" y="68657"/>
                  </a:lnTo>
                  <a:lnTo>
                    <a:pt x="8531" y="69919"/>
                  </a:lnTo>
                  <a:lnTo>
                    <a:pt x="8569" y="71181"/>
                  </a:lnTo>
                  <a:lnTo>
                    <a:pt x="8594" y="72467"/>
                  </a:lnTo>
                  <a:lnTo>
                    <a:pt x="8620" y="73741"/>
                  </a:lnTo>
                  <a:lnTo>
                    <a:pt x="8639" y="75039"/>
                  </a:lnTo>
                  <a:lnTo>
                    <a:pt x="8658" y="76338"/>
                  </a:lnTo>
                  <a:lnTo>
                    <a:pt x="8671" y="77648"/>
                  </a:lnTo>
                  <a:lnTo>
                    <a:pt x="8684" y="78970"/>
                  </a:lnTo>
                  <a:lnTo>
                    <a:pt x="8690" y="80292"/>
                  </a:lnTo>
                  <a:lnTo>
                    <a:pt x="8690" y="81626"/>
                  </a:lnTo>
                  <a:lnTo>
                    <a:pt x="8696" y="82071"/>
                  </a:lnTo>
                  <a:lnTo>
                    <a:pt x="8716" y="82492"/>
                  </a:lnTo>
                  <a:lnTo>
                    <a:pt x="8741" y="82924"/>
                  </a:lnTo>
                  <a:lnTo>
                    <a:pt x="8779" y="83333"/>
                  </a:lnTo>
                  <a:lnTo>
                    <a:pt x="8830" y="83742"/>
                  </a:lnTo>
                  <a:lnTo>
                    <a:pt x="8894" y="84150"/>
                  </a:lnTo>
                  <a:lnTo>
                    <a:pt x="8964" y="84547"/>
                  </a:lnTo>
                  <a:lnTo>
                    <a:pt x="9041" y="84932"/>
                  </a:lnTo>
                  <a:lnTo>
                    <a:pt x="9137" y="85304"/>
                  </a:lnTo>
                  <a:lnTo>
                    <a:pt x="9232" y="85665"/>
                  </a:lnTo>
                  <a:lnTo>
                    <a:pt x="9341" y="86025"/>
                  </a:lnTo>
                  <a:lnTo>
                    <a:pt x="9456" y="86362"/>
                  </a:lnTo>
                  <a:lnTo>
                    <a:pt x="9583" y="86698"/>
                  </a:lnTo>
                  <a:lnTo>
                    <a:pt x="9717" y="87023"/>
                  </a:lnTo>
                  <a:lnTo>
                    <a:pt x="9858" y="87323"/>
                  </a:lnTo>
                  <a:lnTo>
                    <a:pt x="10004" y="87624"/>
                  </a:lnTo>
                  <a:lnTo>
                    <a:pt x="10164" y="87900"/>
                  </a:lnTo>
                  <a:lnTo>
                    <a:pt x="10323" y="88165"/>
                  </a:lnTo>
                  <a:lnTo>
                    <a:pt x="10496" y="88417"/>
                  </a:lnTo>
                  <a:lnTo>
                    <a:pt x="10674" y="88658"/>
                  </a:lnTo>
                  <a:lnTo>
                    <a:pt x="10853" y="88874"/>
                  </a:lnTo>
                  <a:lnTo>
                    <a:pt x="11044" y="89078"/>
                  </a:lnTo>
                  <a:lnTo>
                    <a:pt x="11236" y="89259"/>
                  </a:lnTo>
                  <a:lnTo>
                    <a:pt x="11434" y="89439"/>
                  </a:lnTo>
                  <a:lnTo>
                    <a:pt x="11638" y="89583"/>
                  </a:lnTo>
                  <a:lnTo>
                    <a:pt x="11848" y="89715"/>
                  </a:lnTo>
                  <a:lnTo>
                    <a:pt x="12059" y="89836"/>
                  </a:lnTo>
                  <a:lnTo>
                    <a:pt x="12282" y="89932"/>
                  </a:lnTo>
                  <a:lnTo>
                    <a:pt x="12499" y="90004"/>
                  </a:lnTo>
                  <a:lnTo>
                    <a:pt x="12729" y="90052"/>
                  </a:lnTo>
                  <a:lnTo>
                    <a:pt x="12952" y="90088"/>
                  </a:lnTo>
                  <a:lnTo>
                    <a:pt x="13188" y="90100"/>
                  </a:lnTo>
                  <a:lnTo>
                    <a:pt x="13418" y="90088"/>
                  </a:lnTo>
                  <a:lnTo>
                    <a:pt x="13648" y="90052"/>
                  </a:lnTo>
                  <a:lnTo>
                    <a:pt x="13871" y="90004"/>
                  </a:lnTo>
                  <a:lnTo>
                    <a:pt x="14094" y="89932"/>
                  </a:lnTo>
                  <a:lnTo>
                    <a:pt x="14311" y="89836"/>
                  </a:lnTo>
                  <a:lnTo>
                    <a:pt x="14522" y="89715"/>
                  </a:lnTo>
                  <a:lnTo>
                    <a:pt x="14732" y="89583"/>
                  </a:lnTo>
                  <a:lnTo>
                    <a:pt x="14936" y="89439"/>
                  </a:lnTo>
                  <a:lnTo>
                    <a:pt x="15134" y="89259"/>
                  </a:lnTo>
                  <a:lnTo>
                    <a:pt x="15332" y="89078"/>
                  </a:lnTo>
                  <a:lnTo>
                    <a:pt x="15517" y="88874"/>
                  </a:lnTo>
                  <a:lnTo>
                    <a:pt x="15702" y="88658"/>
                  </a:lnTo>
                  <a:lnTo>
                    <a:pt x="15874" y="88417"/>
                  </a:lnTo>
                  <a:lnTo>
                    <a:pt x="16047" y="88165"/>
                  </a:lnTo>
                  <a:lnTo>
                    <a:pt x="16206" y="87900"/>
                  </a:lnTo>
                  <a:lnTo>
                    <a:pt x="16366" y="87624"/>
                  </a:lnTo>
                  <a:lnTo>
                    <a:pt x="16512" y="87323"/>
                  </a:lnTo>
                  <a:lnTo>
                    <a:pt x="16653" y="87023"/>
                  </a:lnTo>
                  <a:lnTo>
                    <a:pt x="16787" y="86698"/>
                  </a:lnTo>
                  <a:lnTo>
                    <a:pt x="16914" y="86362"/>
                  </a:lnTo>
                  <a:lnTo>
                    <a:pt x="17029" y="86025"/>
                  </a:lnTo>
                  <a:lnTo>
                    <a:pt x="17138" y="85665"/>
                  </a:lnTo>
                  <a:lnTo>
                    <a:pt x="17240" y="85304"/>
                  </a:lnTo>
                  <a:lnTo>
                    <a:pt x="17329" y="84932"/>
                  </a:lnTo>
                  <a:lnTo>
                    <a:pt x="17412" y="84547"/>
                  </a:lnTo>
                  <a:lnTo>
                    <a:pt x="17482" y="84150"/>
                  </a:lnTo>
                  <a:lnTo>
                    <a:pt x="17540" y="83742"/>
                  </a:lnTo>
                  <a:lnTo>
                    <a:pt x="17591" y="83333"/>
                  </a:lnTo>
                  <a:lnTo>
                    <a:pt x="17629" y="82924"/>
                  </a:lnTo>
                  <a:lnTo>
                    <a:pt x="17661" y="82492"/>
                  </a:lnTo>
                  <a:lnTo>
                    <a:pt x="17674" y="82071"/>
                  </a:lnTo>
                  <a:lnTo>
                    <a:pt x="17680" y="81626"/>
                  </a:lnTo>
                  <a:lnTo>
                    <a:pt x="17680" y="80148"/>
                  </a:lnTo>
                  <a:lnTo>
                    <a:pt x="17674" y="78681"/>
                  </a:lnTo>
                  <a:lnTo>
                    <a:pt x="17661" y="77227"/>
                  </a:lnTo>
                  <a:lnTo>
                    <a:pt x="17648" y="75773"/>
                  </a:lnTo>
                  <a:lnTo>
                    <a:pt x="17629" y="74330"/>
                  </a:lnTo>
                  <a:lnTo>
                    <a:pt x="17603" y="72900"/>
                  </a:lnTo>
                  <a:lnTo>
                    <a:pt x="17571" y="71470"/>
                  </a:lnTo>
                  <a:lnTo>
                    <a:pt x="17540" y="70051"/>
                  </a:lnTo>
                  <a:lnTo>
                    <a:pt x="17501" y="68645"/>
                  </a:lnTo>
                  <a:lnTo>
                    <a:pt x="17457" y="67251"/>
                  </a:lnTo>
                  <a:lnTo>
                    <a:pt x="17412" y="65868"/>
                  </a:lnTo>
                  <a:lnTo>
                    <a:pt x="17361" y="64486"/>
                  </a:lnTo>
                  <a:lnTo>
                    <a:pt x="17303" y="63116"/>
                  </a:lnTo>
                  <a:lnTo>
                    <a:pt x="17246" y="61758"/>
                  </a:lnTo>
                  <a:lnTo>
                    <a:pt x="17176" y="60400"/>
                  </a:lnTo>
                  <a:lnTo>
                    <a:pt x="17112" y="59053"/>
                  </a:lnTo>
                  <a:lnTo>
                    <a:pt x="17035" y="57719"/>
                  </a:lnTo>
                  <a:lnTo>
                    <a:pt x="16959" y="56397"/>
                  </a:lnTo>
                  <a:lnTo>
                    <a:pt x="16876" y="55075"/>
                  </a:lnTo>
                  <a:lnTo>
                    <a:pt x="16787" y="53765"/>
                  </a:lnTo>
                  <a:lnTo>
                    <a:pt x="16691" y="52467"/>
                  </a:lnTo>
                  <a:lnTo>
                    <a:pt x="16595" y="51180"/>
                  </a:lnTo>
                  <a:lnTo>
                    <a:pt x="16493" y="49894"/>
                  </a:lnTo>
                  <a:lnTo>
                    <a:pt x="16391" y="48620"/>
                  </a:lnTo>
                  <a:lnTo>
                    <a:pt x="16283" y="47346"/>
                  </a:lnTo>
                  <a:lnTo>
                    <a:pt x="16168" y="46096"/>
                  </a:lnTo>
                  <a:lnTo>
                    <a:pt x="16047" y="44846"/>
                  </a:lnTo>
                  <a:lnTo>
                    <a:pt x="15919" y="43608"/>
                  </a:lnTo>
                  <a:lnTo>
                    <a:pt x="15791" y="42370"/>
                  </a:lnTo>
                  <a:lnTo>
                    <a:pt x="15657" y="41144"/>
                  </a:lnTo>
                  <a:lnTo>
                    <a:pt x="15523" y="39930"/>
                  </a:lnTo>
                  <a:lnTo>
                    <a:pt x="15383" y="38728"/>
                  </a:lnTo>
                  <a:lnTo>
                    <a:pt x="15236" y="37526"/>
                  </a:lnTo>
                  <a:lnTo>
                    <a:pt x="15083" y="36336"/>
                  </a:lnTo>
                  <a:lnTo>
                    <a:pt x="14924" y="35146"/>
                  </a:lnTo>
                  <a:lnTo>
                    <a:pt x="14764" y="33980"/>
                  </a:lnTo>
                  <a:lnTo>
                    <a:pt x="14598" y="32802"/>
                  </a:lnTo>
                  <a:lnTo>
                    <a:pt x="14432" y="31649"/>
                  </a:lnTo>
                  <a:lnTo>
                    <a:pt x="14254" y="30495"/>
                  </a:lnTo>
                  <a:lnTo>
                    <a:pt x="14075" y="29353"/>
                  </a:lnTo>
                  <a:lnTo>
                    <a:pt x="13890" y="28223"/>
                  </a:lnTo>
                  <a:lnTo>
                    <a:pt x="13705" y="27093"/>
                  </a:lnTo>
                  <a:lnTo>
                    <a:pt x="13514" y="25975"/>
                  </a:lnTo>
                  <a:lnTo>
                    <a:pt x="13316" y="24858"/>
                  </a:lnTo>
                  <a:lnTo>
                    <a:pt x="13112" y="23764"/>
                  </a:lnTo>
                  <a:lnTo>
                    <a:pt x="12907" y="22658"/>
                  </a:lnTo>
                  <a:lnTo>
                    <a:pt x="12697" y="21576"/>
                  </a:lnTo>
                  <a:lnTo>
                    <a:pt x="12480" y="20494"/>
                  </a:lnTo>
                  <a:lnTo>
                    <a:pt x="12257" y="19425"/>
                  </a:lnTo>
                  <a:lnTo>
                    <a:pt x="12033" y="18355"/>
                  </a:lnTo>
                  <a:lnTo>
                    <a:pt x="11804" y="17297"/>
                  </a:lnTo>
                  <a:lnTo>
                    <a:pt x="11568" y="16251"/>
                  </a:lnTo>
                  <a:lnTo>
                    <a:pt x="11325" y="15206"/>
                  </a:lnTo>
                  <a:lnTo>
                    <a:pt x="11083" y="14172"/>
                  </a:lnTo>
                  <a:lnTo>
                    <a:pt x="10834" y="13150"/>
                  </a:lnTo>
                  <a:lnTo>
                    <a:pt x="10585" y="12129"/>
                  </a:lnTo>
                  <a:lnTo>
                    <a:pt x="10323" y="11119"/>
                  </a:lnTo>
                  <a:lnTo>
                    <a:pt x="10062" y="10109"/>
                  </a:lnTo>
                  <a:lnTo>
                    <a:pt x="9794" y="9112"/>
                  </a:lnTo>
                  <a:lnTo>
                    <a:pt x="9520" y="8126"/>
                  </a:lnTo>
                  <a:lnTo>
                    <a:pt x="9245" y="7141"/>
                  </a:lnTo>
                  <a:lnTo>
                    <a:pt x="8964" y="6167"/>
                  </a:lnTo>
                  <a:lnTo>
                    <a:pt x="8677" y="5193"/>
                  </a:lnTo>
                  <a:lnTo>
                    <a:pt x="8390" y="4232"/>
                  </a:lnTo>
                  <a:lnTo>
                    <a:pt x="8269" y="3859"/>
                  </a:lnTo>
                  <a:lnTo>
                    <a:pt x="8135" y="3511"/>
                  </a:lnTo>
                  <a:lnTo>
                    <a:pt x="8001" y="3162"/>
                  </a:lnTo>
                  <a:lnTo>
                    <a:pt x="7854" y="2850"/>
                  </a:lnTo>
                  <a:lnTo>
                    <a:pt x="7701" y="2537"/>
                  </a:lnTo>
                  <a:lnTo>
                    <a:pt x="7548" y="2249"/>
                  </a:lnTo>
                  <a:lnTo>
                    <a:pt x="7382" y="1972"/>
                  </a:lnTo>
                  <a:lnTo>
                    <a:pt x="7210" y="1708"/>
                  </a:lnTo>
                  <a:lnTo>
                    <a:pt x="7031" y="1467"/>
                  </a:lnTo>
                  <a:lnTo>
                    <a:pt x="6846" y="1251"/>
                  </a:lnTo>
                  <a:lnTo>
                    <a:pt x="6661" y="1047"/>
                  </a:lnTo>
                  <a:lnTo>
                    <a:pt x="6470" y="854"/>
                  </a:lnTo>
                  <a:lnTo>
                    <a:pt x="6272" y="686"/>
                  </a:lnTo>
                  <a:lnTo>
                    <a:pt x="6068" y="542"/>
                  </a:lnTo>
                  <a:lnTo>
                    <a:pt x="5864" y="398"/>
                  </a:lnTo>
                  <a:lnTo>
                    <a:pt x="5659" y="289"/>
                  </a:lnTo>
                  <a:lnTo>
                    <a:pt x="5449" y="193"/>
                  </a:lnTo>
                  <a:lnTo>
                    <a:pt x="5238" y="121"/>
                  </a:lnTo>
                  <a:lnTo>
                    <a:pt x="5021" y="61"/>
                  </a:lnTo>
                  <a:lnTo>
                    <a:pt x="4811" y="13"/>
                  </a:lnTo>
                  <a:lnTo>
                    <a:pt x="45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4"/>
            <p:cNvSpPr/>
            <p:nvPr/>
          </p:nvSpPr>
          <p:spPr>
            <a:xfrm>
              <a:off x="1168800" y="-2014375"/>
              <a:ext cx="442000" cy="2252500"/>
            </a:xfrm>
            <a:custGeom>
              <a:avLst/>
              <a:gdLst/>
              <a:ahLst/>
              <a:cxnLst/>
              <a:rect l="l" t="t" r="r" b="b"/>
              <a:pathLst>
                <a:path w="17680" h="90100" fill="none" extrusionOk="0">
                  <a:moveTo>
                    <a:pt x="2252" y="1131"/>
                  </a:moveTo>
                  <a:lnTo>
                    <a:pt x="2252" y="1131"/>
                  </a:lnTo>
                  <a:lnTo>
                    <a:pt x="2055" y="1359"/>
                  </a:lnTo>
                  <a:lnTo>
                    <a:pt x="1863" y="1600"/>
                  </a:lnTo>
                  <a:lnTo>
                    <a:pt x="1685" y="1864"/>
                  </a:lnTo>
                  <a:lnTo>
                    <a:pt x="1512" y="2128"/>
                  </a:lnTo>
                  <a:lnTo>
                    <a:pt x="1346" y="2417"/>
                  </a:lnTo>
                  <a:lnTo>
                    <a:pt x="1193" y="2717"/>
                  </a:lnTo>
                  <a:lnTo>
                    <a:pt x="1047" y="3030"/>
                  </a:lnTo>
                  <a:lnTo>
                    <a:pt x="913" y="3354"/>
                  </a:lnTo>
                  <a:lnTo>
                    <a:pt x="785" y="3691"/>
                  </a:lnTo>
                  <a:lnTo>
                    <a:pt x="664" y="4040"/>
                  </a:lnTo>
                  <a:lnTo>
                    <a:pt x="555" y="4388"/>
                  </a:lnTo>
                  <a:lnTo>
                    <a:pt x="453" y="4749"/>
                  </a:lnTo>
                  <a:lnTo>
                    <a:pt x="364" y="5121"/>
                  </a:lnTo>
                  <a:lnTo>
                    <a:pt x="287" y="5494"/>
                  </a:lnTo>
                  <a:lnTo>
                    <a:pt x="217" y="5879"/>
                  </a:lnTo>
                  <a:lnTo>
                    <a:pt x="153" y="6275"/>
                  </a:lnTo>
                  <a:lnTo>
                    <a:pt x="102" y="6672"/>
                  </a:lnTo>
                  <a:lnTo>
                    <a:pt x="64" y="7068"/>
                  </a:lnTo>
                  <a:lnTo>
                    <a:pt x="32" y="7465"/>
                  </a:lnTo>
                  <a:lnTo>
                    <a:pt x="7" y="7874"/>
                  </a:lnTo>
                  <a:lnTo>
                    <a:pt x="0" y="8282"/>
                  </a:lnTo>
                  <a:lnTo>
                    <a:pt x="0" y="8691"/>
                  </a:lnTo>
                  <a:lnTo>
                    <a:pt x="13" y="9100"/>
                  </a:lnTo>
                  <a:lnTo>
                    <a:pt x="32" y="9508"/>
                  </a:lnTo>
                  <a:lnTo>
                    <a:pt x="64" y="9917"/>
                  </a:lnTo>
                  <a:lnTo>
                    <a:pt x="109" y="10326"/>
                  </a:lnTo>
                  <a:lnTo>
                    <a:pt x="160" y="10734"/>
                  </a:lnTo>
                  <a:lnTo>
                    <a:pt x="230" y="11131"/>
                  </a:lnTo>
                  <a:lnTo>
                    <a:pt x="306" y="11540"/>
                  </a:lnTo>
                  <a:lnTo>
                    <a:pt x="389" y="11924"/>
                  </a:lnTo>
                  <a:lnTo>
                    <a:pt x="491" y="12321"/>
                  </a:lnTo>
                  <a:lnTo>
                    <a:pt x="600" y="12706"/>
                  </a:lnTo>
                  <a:lnTo>
                    <a:pt x="600" y="12706"/>
                  </a:lnTo>
                  <a:lnTo>
                    <a:pt x="855" y="13535"/>
                  </a:lnTo>
                  <a:lnTo>
                    <a:pt x="1104" y="14376"/>
                  </a:lnTo>
                  <a:lnTo>
                    <a:pt x="1346" y="15230"/>
                  </a:lnTo>
                  <a:lnTo>
                    <a:pt x="1589" y="16095"/>
                  </a:lnTo>
                  <a:lnTo>
                    <a:pt x="1825" y="16961"/>
                  </a:lnTo>
                  <a:lnTo>
                    <a:pt x="2061" y="17826"/>
                  </a:lnTo>
                  <a:lnTo>
                    <a:pt x="2284" y="18703"/>
                  </a:lnTo>
                  <a:lnTo>
                    <a:pt x="2514" y="19593"/>
                  </a:lnTo>
                  <a:lnTo>
                    <a:pt x="2731" y="20494"/>
                  </a:lnTo>
                  <a:lnTo>
                    <a:pt x="2948" y="21396"/>
                  </a:lnTo>
                  <a:lnTo>
                    <a:pt x="3158" y="22297"/>
                  </a:lnTo>
                  <a:lnTo>
                    <a:pt x="3369" y="23211"/>
                  </a:lnTo>
                  <a:lnTo>
                    <a:pt x="3573" y="24136"/>
                  </a:lnTo>
                  <a:lnTo>
                    <a:pt x="3771" y="25074"/>
                  </a:lnTo>
                  <a:lnTo>
                    <a:pt x="3969" y="26011"/>
                  </a:lnTo>
                  <a:lnTo>
                    <a:pt x="4160" y="26949"/>
                  </a:lnTo>
                  <a:lnTo>
                    <a:pt x="4352" y="27898"/>
                  </a:lnTo>
                  <a:lnTo>
                    <a:pt x="4530" y="28860"/>
                  </a:lnTo>
                  <a:lnTo>
                    <a:pt x="4715" y="29834"/>
                  </a:lnTo>
                  <a:lnTo>
                    <a:pt x="4887" y="30807"/>
                  </a:lnTo>
                  <a:lnTo>
                    <a:pt x="5060" y="31793"/>
                  </a:lnTo>
                  <a:lnTo>
                    <a:pt x="5226" y="32778"/>
                  </a:lnTo>
                  <a:lnTo>
                    <a:pt x="5391" y="33776"/>
                  </a:lnTo>
                  <a:lnTo>
                    <a:pt x="5551" y="34786"/>
                  </a:lnTo>
                  <a:lnTo>
                    <a:pt x="5711" y="35795"/>
                  </a:lnTo>
                  <a:lnTo>
                    <a:pt x="5857" y="36817"/>
                  </a:lnTo>
                  <a:lnTo>
                    <a:pt x="6010" y="37851"/>
                  </a:lnTo>
                  <a:lnTo>
                    <a:pt x="6151" y="38884"/>
                  </a:lnTo>
                  <a:lnTo>
                    <a:pt x="6291" y="39930"/>
                  </a:lnTo>
                  <a:lnTo>
                    <a:pt x="6425" y="40976"/>
                  </a:lnTo>
                  <a:lnTo>
                    <a:pt x="6559" y="42046"/>
                  </a:lnTo>
                  <a:lnTo>
                    <a:pt x="6687" y="43103"/>
                  </a:lnTo>
                  <a:lnTo>
                    <a:pt x="6808" y="44185"/>
                  </a:lnTo>
                  <a:lnTo>
                    <a:pt x="6929" y="45267"/>
                  </a:lnTo>
                  <a:lnTo>
                    <a:pt x="7044" y="46361"/>
                  </a:lnTo>
                  <a:lnTo>
                    <a:pt x="7159" y="47466"/>
                  </a:lnTo>
                  <a:lnTo>
                    <a:pt x="7267" y="48572"/>
                  </a:lnTo>
                  <a:lnTo>
                    <a:pt x="7369" y="49690"/>
                  </a:lnTo>
                  <a:lnTo>
                    <a:pt x="7471" y="50808"/>
                  </a:lnTo>
                  <a:lnTo>
                    <a:pt x="7567" y="51938"/>
                  </a:lnTo>
                  <a:lnTo>
                    <a:pt x="7656" y="53080"/>
                  </a:lnTo>
                  <a:lnTo>
                    <a:pt x="7746" y="54233"/>
                  </a:lnTo>
                  <a:lnTo>
                    <a:pt x="7829" y="55387"/>
                  </a:lnTo>
                  <a:lnTo>
                    <a:pt x="7912" y="56553"/>
                  </a:lnTo>
                  <a:lnTo>
                    <a:pt x="7988" y="57719"/>
                  </a:lnTo>
                  <a:lnTo>
                    <a:pt x="8058" y="58909"/>
                  </a:lnTo>
                  <a:lnTo>
                    <a:pt x="8129" y="60099"/>
                  </a:lnTo>
                  <a:lnTo>
                    <a:pt x="8192" y="61301"/>
                  </a:lnTo>
                  <a:lnTo>
                    <a:pt x="8250" y="62503"/>
                  </a:lnTo>
                  <a:lnTo>
                    <a:pt x="8307" y="63717"/>
                  </a:lnTo>
                  <a:lnTo>
                    <a:pt x="8365" y="64943"/>
                  </a:lnTo>
                  <a:lnTo>
                    <a:pt x="8409" y="66169"/>
                  </a:lnTo>
                  <a:lnTo>
                    <a:pt x="8454" y="67419"/>
                  </a:lnTo>
                  <a:lnTo>
                    <a:pt x="8499" y="68657"/>
                  </a:lnTo>
                  <a:lnTo>
                    <a:pt x="8531" y="69919"/>
                  </a:lnTo>
                  <a:lnTo>
                    <a:pt x="8569" y="71181"/>
                  </a:lnTo>
                  <a:lnTo>
                    <a:pt x="8594" y="72467"/>
                  </a:lnTo>
                  <a:lnTo>
                    <a:pt x="8620" y="73741"/>
                  </a:lnTo>
                  <a:lnTo>
                    <a:pt x="8639" y="75039"/>
                  </a:lnTo>
                  <a:lnTo>
                    <a:pt x="8658" y="76338"/>
                  </a:lnTo>
                  <a:lnTo>
                    <a:pt x="8671" y="77648"/>
                  </a:lnTo>
                  <a:lnTo>
                    <a:pt x="8684" y="78970"/>
                  </a:lnTo>
                  <a:lnTo>
                    <a:pt x="8690" y="80292"/>
                  </a:lnTo>
                  <a:lnTo>
                    <a:pt x="8690" y="81626"/>
                  </a:lnTo>
                  <a:lnTo>
                    <a:pt x="8690" y="81626"/>
                  </a:lnTo>
                  <a:lnTo>
                    <a:pt x="8696" y="82071"/>
                  </a:lnTo>
                  <a:lnTo>
                    <a:pt x="8716" y="82492"/>
                  </a:lnTo>
                  <a:lnTo>
                    <a:pt x="8741" y="82924"/>
                  </a:lnTo>
                  <a:lnTo>
                    <a:pt x="8779" y="83333"/>
                  </a:lnTo>
                  <a:lnTo>
                    <a:pt x="8830" y="83742"/>
                  </a:lnTo>
                  <a:lnTo>
                    <a:pt x="8894" y="84150"/>
                  </a:lnTo>
                  <a:lnTo>
                    <a:pt x="8964" y="84547"/>
                  </a:lnTo>
                  <a:lnTo>
                    <a:pt x="9041" y="84932"/>
                  </a:lnTo>
                  <a:lnTo>
                    <a:pt x="9137" y="85304"/>
                  </a:lnTo>
                  <a:lnTo>
                    <a:pt x="9232" y="85665"/>
                  </a:lnTo>
                  <a:lnTo>
                    <a:pt x="9341" y="86025"/>
                  </a:lnTo>
                  <a:lnTo>
                    <a:pt x="9456" y="86362"/>
                  </a:lnTo>
                  <a:lnTo>
                    <a:pt x="9583" y="86698"/>
                  </a:lnTo>
                  <a:lnTo>
                    <a:pt x="9717" y="87023"/>
                  </a:lnTo>
                  <a:lnTo>
                    <a:pt x="9858" y="87323"/>
                  </a:lnTo>
                  <a:lnTo>
                    <a:pt x="10004" y="87624"/>
                  </a:lnTo>
                  <a:lnTo>
                    <a:pt x="10164" y="87900"/>
                  </a:lnTo>
                  <a:lnTo>
                    <a:pt x="10323" y="88165"/>
                  </a:lnTo>
                  <a:lnTo>
                    <a:pt x="10496" y="88417"/>
                  </a:lnTo>
                  <a:lnTo>
                    <a:pt x="10674" y="88658"/>
                  </a:lnTo>
                  <a:lnTo>
                    <a:pt x="10853" y="88874"/>
                  </a:lnTo>
                  <a:lnTo>
                    <a:pt x="11044" y="89078"/>
                  </a:lnTo>
                  <a:lnTo>
                    <a:pt x="11236" y="89259"/>
                  </a:lnTo>
                  <a:lnTo>
                    <a:pt x="11434" y="89439"/>
                  </a:lnTo>
                  <a:lnTo>
                    <a:pt x="11638" y="89583"/>
                  </a:lnTo>
                  <a:lnTo>
                    <a:pt x="11848" y="89715"/>
                  </a:lnTo>
                  <a:lnTo>
                    <a:pt x="12059" y="89836"/>
                  </a:lnTo>
                  <a:lnTo>
                    <a:pt x="12282" y="89932"/>
                  </a:lnTo>
                  <a:lnTo>
                    <a:pt x="12499" y="90004"/>
                  </a:lnTo>
                  <a:lnTo>
                    <a:pt x="12729" y="90052"/>
                  </a:lnTo>
                  <a:lnTo>
                    <a:pt x="12952" y="90088"/>
                  </a:lnTo>
                  <a:lnTo>
                    <a:pt x="13188" y="90100"/>
                  </a:lnTo>
                  <a:lnTo>
                    <a:pt x="13188" y="90100"/>
                  </a:lnTo>
                  <a:lnTo>
                    <a:pt x="13418" y="90088"/>
                  </a:lnTo>
                  <a:lnTo>
                    <a:pt x="13648" y="90052"/>
                  </a:lnTo>
                  <a:lnTo>
                    <a:pt x="13871" y="90004"/>
                  </a:lnTo>
                  <a:lnTo>
                    <a:pt x="14094" y="89932"/>
                  </a:lnTo>
                  <a:lnTo>
                    <a:pt x="14311" y="89836"/>
                  </a:lnTo>
                  <a:lnTo>
                    <a:pt x="14522" y="89715"/>
                  </a:lnTo>
                  <a:lnTo>
                    <a:pt x="14732" y="89583"/>
                  </a:lnTo>
                  <a:lnTo>
                    <a:pt x="14936" y="89439"/>
                  </a:lnTo>
                  <a:lnTo>
                    <a:pt x="15134" y="89259"/>
                  </a:lnTo>
                  <a:lnTo>
                    <a:pt x="15332" y="89078"/>
                  </a:lnTo>
                  <a:lnTo>
                    <a:pt x="15517" y="88874"/>
                  </a:lnTo>
                  <a:lnTo>
                    <a:pt x="15702" y="88658"/>
                  </a:lnTo>
                  <a:lnTo>
                    <a:pt x="15874" y="88417"/>
                  </a:lnTo>
                  <a:lnTo>
                    <a:pt x="16047" y="88165"/>
                  </a:lnTo>
                  <a:lnTo>
                    <a:pt x="16206" y="87900"/>
                  </a:lnTo>
                  <a:lnTo>
                    <a:pt x="16366" y="87624"/>
                  </a:lnTo>
                  <a:lnTo>
                    <a:pt x="16512" y="87323"/>
                  </a:lnTo>
                  <a:lnTo>
                    <a:pt x="16653" y="87023"/>
                  </a:lnTo>
                  <a:lnTo>
                    <a:pt x="16787" y="86698"/>
                  </a:lnTo>
                  <a:lnTo>
                    <a:pt x="16914" y="86362"/>
                  </a:lnTo>
                  <a:lnTo>
                    <a:pt x="17029" y="86025"/>
                  </a:lnTo>
                  <a:lnTo>
                    <a:pt x="17138" y="85665"/>
                  </a:lnTo>
                  <a:lnTo>
                    <a:pt x="17240" y="85304"/>
                  </a:lnTo>
                  <a:lnTo>
                    <a:pt x="17329" y="84932"/>
                  </a:lnTo>
                  <a:lnTo>
                    <a:pt x="17412" y="84547"/>
                  </a:lnTo>
                  <a:lnTo>
                    <a:pt x="17482" y="84150"/>
                  </a:lnTo>
                  <a:lnTo>
                    <a:pt x="17540" y="83742"/>
                  </a:lnTo>
                  <a:lnTo>
                    <a:pt x="17591" y="83333"/>
                  </a:lnTo>
                  <a:lnTo>
                    <a:pt x="17629" y="82924"/>
                  </a:lnTo>
                  <a:lnTo>
                    <a:pt x="17661" y="82492"/>
                  </a:lnTo>
                  <a:lnTo>
                    <a:pt x="17674" y="82071"/>
                  </a:lnTo>
                  <a:lnTo>
                    <a:pt x="17680" y="81626"/>
                  </a:lnTo>
                  <a:lnTo>
                    <a:pt x="17680" y="81626"/>
                  </a:lnTo>
                  <a:lnTo>
                    <a:pt x="17680" y="80148"/>
                  </a:lnTo>
                  <a:lnTo>
                    <a:pt x="17674" y="78681"/>
                  </a:lnTo>
                  <a:lnTo>
                    <a:pt x="17661" y="77227"/>
                  </a:lnTo>
                  <a:lnTo>
                    <a:pt x="17648" y="75773"/>
                  </a:lnTo>
                  <a:lnTo>
                    <a:pt x="17629" y="74330"/>
                  </a:lnTo>
                  <a:lnTo>
                    <a:pt x="17603" y="72900"/>
                  </a:lnTo>
                  <a:lnTo>
                    <a:pt x="17571" y="71470"/>
                  </a:lnTo>
                  <a:lnTo>
                    <a:pt x="17540" y="70051"/>
                  </a:lnTo>
                  <a:lnTo>
                    <a:pt x="17501" y="68645"/>
                  </a:lnTo>
                  <a:lnTo>
                    <a:pt x="17457" y="67251"/>
                  </a:lnTo>
                  <a:lnTo>
                    <a:pt x="17412" y="65868"/>
                  </a:lnTo>
                  <a:lnTo>
                    <a:pt x="17361" y="64486"/>
                  </a:lnTo>
                  <a:lnTo>
                    <a:pt x="17303" y="63116"/>
                  </a:lnTo>
                  <a:lnTo>
                    <a:pt x="17246" y="61758"/>
                  </a:lnTo>
                  <a:lnTo>
                    <a:pt x="17176" y="60400"/>
                  </a:lnTo>
                  <a:lnTo>
                    <a:pt x="17112" y="59053"/>
                  </a:lnTo>
                  <a:lnTo>
                    <a:pt x="17035" y="57719"/>
                  </a:lnTo>
                  <a:lnTo>
                    <a:pt x="16959" y="56397"/>
                  </a:lnTo>
                  <a:lnTo>
                    <a:pt x="16876" y="55075"/>
                  </a:lnTo>
                  <a:lnTo>
                    <a:pt x="16787" y="53765"/>
                  </a:lnTo>
                  <a:lnTo>
                    <a:pt x="16691" y="52467"/>
                  </a:lnTo>
                  <a:lnTo>
                    <a:pt x="16595" y="51180"/>
                  </a:lnTo>
                  <a:lnTo>
                    <a:pt x="16493" y="49894"/>
                  </a:lnTo>
                  <a:lnTo>
                    <a:pt x="16391" y="48620"/>
                  </a:lnTo>
                  <a:lnTo>
                    <a:pt x="16283" y="47346"/>
                  </a:lnTo>
                  <a:lnTo>
                    <a:pt x="16168" y="46096"/>
                  </a:lnTo>
                  <a:lnTo>
                    <a:pt x="16047" y="44846"/>
                  </a:lnTo>
                  <a:lnTo>
                    <a:pt x="15919" y="43608"/>
                  </a:lnTo>
                  <a:lnTo>
                    <a:pt x="15791" y="42370"/>
                  </a:lnTo>
                  <a:lnTo>
                    <a:pt x="15657" y="41144"/>
                  </a:lnTo>
                  <a:lnTo>
                    <a:pt x="15523" y="39930"/>
                  </a:lnTo>
                  <a:lnTo>
                    <a:pt x="15383" y="38728"/>
                  </a:lnTo>
                  <a:lnTo>
                    <a:pt x="15236" y="37526"/>
                  </a:lnTo>
                  <a:lnTo>
                    <a:pt x="15083" y="36336"/>
                  </a:lnTo>
                  <a:lnTo>
                    <a:pt x="14924" y="35146"/>
                  </a:lnTo>
                  <a:lnTo>
                    <a:pt x="14764" y="33980"/>
                  </a:lnTo>
                  <a:lnTo>
                    <a:pt x="14598" y="32802"/>
                  </a:lnTo>
                  <a:lnTo>
                    <a:pt x="14432" y="31649"/>
                  </a:lnTo>
                  <a:lnTo>
                    <a:pt x="14254" y="30495"/>
                  </a:lnTo>
                  <a:lnTo>
                    <a:pt x="14075" y="29353"/>
                  </a:lnTo>
                  <a:lnTo>
                    <a:pt x="13890" y="28223"/>
                  </a:lnTo>
                  <a:lnTo>
                    <a:pt x="13705" y="27093"/>
                  </a:lnTo>
                  <a:lnTo>
                    <a:pt x="13514" y="25975"/>
                  </a:lnTo>
                  <a:lnTo>
                    <a:pt x="13316" y="24858"/>
                  </a:lnTo>
                  <a:lnTo>
                    <a:pt x="13112" y="23764"/>
                  </a:lnTo>
                  <a:lnTo>
                    <a:pt x="12907" y="22658"/>
                  </a:lnTo>
                  <a:lnTo>
                    <a:pt x="12697" y="21576"/>
                  </a:lnTo>
                  <a:lnTo>
                    <a:pt x="12480" y="20494"/>
                  </a:lnTo>
                  <a:lnTo>
                    <a:pt x="12257" y="19425"/>
                  </a:lnTo>
                  <a:lnTo>
                    <a:pt x="12033" y="18355"/>
                  </a:lnTo>
                  <a:lnTo>
                    <a:pt x="11804" y="17297"/>
                  </a:lnTo>
                  <a:lnTo>
                    <a:pt x="11568" y="16251"/>
                  </a:lnTo>
                  <a:lnTo>
                    <a:pt x="11325" y="15206"/>
                  </a:lnTo>
                  <a:lnTo>
                    <a:pt x="11083" y="14172"/>
                  </a:lnTo>
                  <a:lnTo>
                    <a:pt x="10834" y="13150"/>
                  </a:lnTo>
                  <a:lnTo>
                    <a:pt x="10585" y="12129"/>
                  </a:lnTo>
                  <a:lnTo>
                    <a:pt x="10323" y="11119"/>
                  </a:lnTo>
                  <a:lnTo>
                    <a:pt x="10062" y="10109"/>
                  </a:lnTo>
                  <a:lnTo>
                    <a:pt x="9794" y="9112"/>
                  </a:lnTo>
                  <a:lnTo>
                    <a:pt x="9520" y="8126"/>
                  </a:lnTo>
                  <a:lnTo>
                    <a:pt x="9245" y="7141"/>
                  </a:lnTo>
                  <a:lnTo>
                    <a:pt x="8964" y="6167"/>
                  </a:lnTo>
                  <a:lnTo>
                    <a:pt x="8677" y="5193"/>
                  </a:lnTo>
                  <a:lnTo>
                    <a:pt x="8390" y="4232"/>
                  </a:lnTo>
                  <a:lnTo>
                    <a:pt x="8390" y="4232"/>
                  </a:lnTo>
                  <a:lnTo>
                    <a:pt x="8269" y="3859"/>
                  </a:lnTo>
                  <a:lnTo>
                    <a:pt x="8135" y="3511"/>
                  </a:lnTo>
                  <a:lnTo>
                    <a:pt x="8001" y="3162"/>
                  </a:lnTo>
                  <a:lnTo>
                    <a:pt x="7854" y="2850"/>
                  </a:lnTo>
                  <a:lnTo>
                    <a:pt x="7701" y="2537"/>
                  </a:lnTo>
                  <a:lnTo>
                    <a:pt x="7548" y="2249"/>
                  </a:lnTo>
                  <a:lnTo>
                    <a:pt x="7382" y="1972"/>
                  </a:lnTo>
                  <a:lnTo>
                    <a:pt x="7210" y="1708"/>
                  </a:lnTo>
                  <a:lnTo>
                    <a:pt x="7031" y="1467"/>
                  </a:lnTo>
                  <a:lnTo>
                    <a:pt x="6846" y="1251"/>
                  </a:lnTo>
                  <a:lnTo>
                    <a:pt x="6661" y="1047"/>
                  </a:lnTo>
                  <a:lnTo>
                    <a:pt x="6470" y="854"/>
                  </a:lnTo>
                  <a:lnTo>
                    <a:pt x="6272" y="686"/>
                  </a:lnTo>
                  <a:lnTo>
                    <a:pt x="6068" y="542"/>
                  </a:lnTo>
                  <a:lnTo>
                    <a:pt x="5864" y="398"/>
                  </a:lnTo>
                  <a:lnTo>
                    <a:pt x="5659" y="289"/>
                  </a:lnTo>
                  <a:lnTo>
                    <a:pt x="5449" y="193"/>
                  </a:lnTo>
                  <a:lnTo>
                    <a:pt x="5238" y="121"/>
                  </a:lnTo>
                  <a:lnTo>
                    <a:pt x="5021" y="61"/>
                  </a:lnTo>
                  <a:lnTo>
                    <a:pt x="4811" y="13"/>
                  </a:lnTo>
                  <a:lnTo>
                    <a:pt x="4594" y="1"/>
                  </a:lnTo>
                  <a:lnTo>
                    <a:pt x="4377" y="1"/>
                  </a:lnTo>
                  <a:lnTo>
                    <a:pt x="4160" y="25"/>
                  </a:lnTo>
                  <a:lnTo>
                    <a:pt x="3943" y="61"/>
                  </a:lnTo>
                  <a:lnTo>
                    <a:pt x="3726" y="121"/>
                  </a:lnTo>
                  <a:lnTo>
                    <a:pt x="3509" y="205"/>
                  </a:lnTo>
                  <a:lnTo>
                    <a:pt x="3292" y="301"/>
                  </a:lnTo>
                  <a:lnTo>
                    <a:pt x="3082" y="422"/>
                  </a:lnTo>
                  <a:lnTo>
                    <a:pt x="2865" y="566"/>
                  </a:lnTo>
                  <a:lnTo>
                    <a:pt x="2661" y="734"/>
                  </a:lnTo>
                  <a:lnTo>
                    <a:pt x="2450" y="926"/>
                  </a:lnTo>
                  <a:lnTo>
                    <a:pt x="2252" y="1131"/>
                  </a:lnTo>
                  <a:lnTo>
                    <a:pt x="2252" y="113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4"/>
            <p:cNvSpPr/>
            <p:nvPr/>
          </p:nvSpPr>
          <p:spPr>
            <a:xfrm>
              <a:off x="1225100" y="-1986125"/>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4"/>
            <p:cNvSpPr/>
            <p:nvPr/>
          </p:nvSpPr>
          <p:spPr>
            <a:xfrm>
              <a:off x="-4522725" y="-11794125"/>
              <a:ext cx="6212000" cy="12032250"/>
            </a:xfrm>
            <a:custGeom>
              <a:avLst/>
              <a:gdLst/>
              <a:ahLst/>
              <a:cxnLst/>
              <a:rect l="l" t="t" r="r" b="b"/>
              <a:pathLst>
                <a:path w="248480" h="481290" extrusionOk="0">
                  <a:moveTo>
                    <a:pt x="149573" y="39437"/>
                  </a:moveTo>
                  <a:lnTo>
                    <a:pt x="151544" y="39689"/>
                  </a:lnTo>
                  <a:lnTo>
                    <a:pt x="153484" y="39966"/>
                  </a:lnTo>
                  <a:lnTo>
                    <a:pt x="155404" y="40254"/>
                  </a:lnTo>
                  <a:lnTo>
                    <a:pt x="157293" y="40555"/>
                  </a:lnTo>
                  <a:lnTo>
                    <a:pt x="159156" y="40867"/>
                  </a:lnTo>
                  <a:lnTo>
                    <a:pt x="160987" y="41192"/>
                  </a:lnTo>
                  <a:lnTo>
                    <a:pt x="162793" y="41528"/>
                  </a:lnTo>
                  <a:lnTo>
                    <a:pt x="164567" y="41865"/>
                  </a:lnTo>
                  <a:lnTo>
                    <a:pt x="166308" y="42213"/>
                  </a:lnTo>
                  <a:lnTo>
                    <a:pt x="168012" y="42574"/>
                  </a:lnTo>
                  <a:lnTo>
                    <a:pt x="169684" y="42935"/>
                  </a:lnTo>
                  <a:lnTo>
                    <a:pt x="171317" y="43307"/>
                  </a:lnTo>
                  <a:lnTo>
                    <a:pt x="172918" y="43680"/>
                  </a:lnTo>
                  <a:lnTo>
                    <a:pt x="174475" y="44052"/>
                  </a:lnTo>
                  <a:lnTo>
                    <a:pt x="176000" y="44425"/>
                  </a:lnTo>
                  <a:lnTo>
                    <a:pt x="177480" y="44798"/>
                  </a:lnTo>
                  <a:lnTo>
                    <a:pt x="178916" y="45170"/>
                  </a:lnTo>
                  <a:lnTo>
                    <a:pt x="180313" y="45543"/>
                  </a:lnTo>
                  <a:lnTo>
                    <a:pt x="181659" y="45915"/>
                  </a:lnTo>
                  <a:lnTo>
                    <a:pt x="182967" y="46276"/>
                  </a:lnTo>
                  <a:lnTo>
                    <a:pt x="184231" y="46637"/>
                  </a:lnTo>
                  <a:lnTo>
                    <a:pt x="185443" y="46997"/>
                  </a:lnTo>
                  <a:lnTo>
                    <a:pt x="187714" y="47682"/>
                  </a:lnTo>
                  <a:lnTo>
                    <a:pt x="189788" y="48331"/>
                  </a:lnTo>
                  <a:lnTo>
                    <a:pt x="191651" y="48932"/>
                  </a:lnTo>
                  <a:lnTo>
                    <a:pt x="193284" y="49485"/>
                  </a:lnTo>
                  <a:lnTo>
                    <a:pt x="194694" y="49966"/>
                  </a:lnTo>
                  <a:lnTo>
                    <a:pt x="194822" y="52911"/>
                  </a:lnTo>
                  <a:lnTo>
                    <a:pt x="194962" y="56373"/>
                  </a:lnTo>
                  <a:lnTo>
                    <a:pt x="195032" y="58284"/>
                  </a:lnTo>
                  <a:lnTo>
                    <a:pt x="195103" y="60303"/>
                  </a:lnTo>
                  <a:lnTo>
                    <a:pt x="195173" y="62442"/>
                  </a:lnTo>
                  <a:lnTo>
                    <a:pt x="195243" y="64690"/>
                  </a:lnTo>
                  <a:lnTo>
                    <a:pt x="195313" y="67034"/>
                  </a:lnTo>
                  <a:lnTo>
                    <a:pt x="195377" y="69486"/>
                  </a:lnTo>
                  <a:lnTo>
                    <a:pt x="195441" y="72022"/>
                  </a:lnTo>
                  <a:lnTo>
                    <a:pt x="195498" y="74654"/>
                  </a:lnTo>
                  <a:lnTo>
                    <a:pt x="195549" y="77383"/>
                  </a:lnTo>
                  <a:lnTo>
                    <a:pt x="195600" y="80183"/>
                  </a:lnTo>
                  <a:lnTo>
                    <a:pt x="195639" y="83080"/>
                  </a:lnTo>
                  <a:lnTo>
                    <a:pt x="195677" y="86037"/>
                  </a:lnTo>
                  <a:lnTo>
                    <a:pt x="195702" y="89078"/>
                  </a:lnTo>
                  <a:lnTo>
                    <a:pt x="195721" y="92179"/>
                  </a:lnTo>
                  <a:lnTo>
                    <a:pt x="195728" y="95352"/>
                  </a:lnTo>
                  <a:lnTo>
                    <a:pt x="195728" y="98573"/>
                  </a:lnTo>
                  <a:lnTo>
                    <a:pt x="195715" y="101867"/>
                  </a:lnTo>
                  <a:lnTo>
                    <a:pt x="195696" y="105208"/>
                  </a:lnTo>
                  <a:lnTo>
                    <a:pt x="195658" y="108586"/>
                  </a:lnTo>
                  <a:lnTo>
                    <a:pt x="195613" y="112023"/>
                  </a:lnTo>
                  <a:lnTo>
                    <a:pt x="195556" y="115497"/>
                  </a:lnTo>
                  <a:lnTo>
                    <a:pt x="195479" y="119007"/>
                  </a:lnTo>
                  <a:lnTo>
                    <a:pt x="195390" y="122553"/>
                  </a:lnTo>
                  <a:lnTo>
                    <a:pt x="195281" y="126122"/>
                  </a:lnTo>
                  <a:lnTo>
                    <a:pt x="195224" y="127925"/>
                  </a:lnTo>
                  <a:lnTo>
                    <a:pt x="195160" y="129728"/>
                  </a:lnTo>
                  <a:lnTo>
                    <a:pt x="195096" y="131531"/>
                  </a:lnTo>
                  <a:lnTo>
                    <a:pt x="195020" y="133346"/>
                  </a:lnTo>
                  <a:lnTo>
                    <a:pt x="194949" y="135161"/>
                  </a:lnTo>
                  <a:lnTo>
                    <a:pt x="194867" y="136988"/>
                  </a:lnTo>
                  <a:lnTo>
                    <a:pt x="194784" y="138803"/>
                  </a:lnTo>
                  <a:lnTo>
                    <a:pt x="194694" y="140630"/>
                  </a:lnTo>
                  <a:lnTo>
                    <a:pt x="193661" y="141087"/>
                  </a:lnTo>
                  <a:lnTo>
                    <a:pt x="192487" y="141580"/>
                  </a:lnTo>
                  <a:lnTo>
                    <a:pt x="191179" y="142096"/>
                  </a:lnTo>
                  <a:lnTo>
                    <a:pt x="190483" y="142373"/>
                  </a:lnTo>
                  <a:lnTo>
                    <a:pt x="189750" y="142637"/>
                  </a:lnTo>
                  <a:lnTo>
                    <a:pt x="188997" y="142914"/>
                  </a:lnTo>
                  <a:lnTo>
                    <a:pt x="188206" y="143190"/>
                  </a:lnTo>
                  <a:lnTo>
                    <a:pt x="187395" y="143455"/>
                  </a:lnTo>
                  <a:lnTo>
                    <a:pt x="186553" y="143731"/>
                  </a:lnTo>
                  <a:lnTo>
                    <a:pt x="185685" y="143996"/>
                  </a:lnTo>
                  <a:lnTo>
                    <a:pt x="184792" y="144260"/>
                  </a:lnTo>
                  <a:lnTo>
                    <a:pt x="183880" y="144524"/>
                  </a:lnTo>
                  <a:lnTo>
                    <a:pt x="182942" y="144765"/>
                  </a:lnTo>
                  <a:lnTo>
                    <a:pt x="181978" y="145017"/>
                  </a:lnTo>
                  <a:lnTo>
                    <a:pt x="180996" y="145246"/>
                  </a:lnTo>
                  <a:lnTo>
                    <a:pt x="179994" y="145474"/>
                  </a:lnTo>
                  <a:lnTo>
                    <a:pt x="178980" y="145690"/>
                  </a:lnTo>
                  <a:lnTo>
                    <a:pt x="177940" y="145895"/>
                  </a:lnTo>
                  <a:lnTo>
                    <a:pt x="176881" y="146075"/>
                  </a:lnTo>
                  <a:lnTo>
                    <a:pt x="175809" y="146255"/>
                  </a:lnTo>
                  <a:lnTo>
                    <a:pt x="174718" y="146411"/>
                  </a:lnTo>
                  <a:lnTo>
                    <a:pt x="173614" y="146544"/>
                  </a:lnTo>
                  <a:lnTo>
                    <a:pt x="172497" y="146664"/>
                  </a:lnTo>
                  <a:lnTo>
                    <a:pt x="171368" y="146760"/>
                  </a:lnTo>
                  <a:lnTo>
                    <a:pt x="170226" y="146844"/>
                  </a:lnTo>
                  <a:lnTo>
                    <a:pt x="169071" y="146892"/>
                  </a:lnTo>
                  <a:lnTo>
                    <a:pt x="167910" y="146928"/>
                  </a:lnTo>
                  <a:lnTo>
                    <a:pt x="166736" y="146940"/>
                  </a:lnTo>
                  <a:lnTo>
                    <a:pt x="165556" y="146916"/>
                  </a:lnTo>
                  <a:lnTo>
                    <a:pt x="164369" y="146868"/>
                  </a:lnTo>
                  <a:lnTo>
                    <a:pt x="163769" y="146844"/>
                  </a:lnTo>
                  <a:lnTo>
                    <a:pt x="163169" y="146796"/>
                  </a:lnTo>
                  <a:lnTo>
                    <a:pt x="162570" y="146748"/>
                  </a:lnTo>
                  <a:lnTo>
                    <a:pt x="161970" y="146700"/>
                  </a:lnTo>
                  <a:lnTo>
                    <a:pt x="161370" y="146628"/>
                  </a:lnTo>
                  <a:lnTo>
                    <a:pt x="160764" y="146556"/>
                  </a:lnTo>
                  <a:lnTo>
                    <a:pt x="160158" y="146484"/>
                  </a:lnTo>
                  <a:lnTo>
                    <a:pt x="159558" y="146387"/>
                  </a:lnTo>
                  <a:lnTo>
                    <a:pt x="158952" y="146291"/>
                  </a:lnTo>
                  <a:lnTo>
                    <a:pt x="158346" y="146195"/>
                  </a:lnTo>
                  <a:lnTo>
                    <a:pt x="157733" y="146075"/>
                  </a:lnTo>
                  <a:lnTo>
                    <a:pt x="157127" y="145955"/>
                  </a:lnTo>
                  <a:lnTo>
                    <a:pt x="156521" y="145823"/>
                  </a:lnTo>
                  <a:lnTo>
                    <a:pt x="155915" y="145690"/>
                  </a:lnTo>
                  <a:lnTo>
                    <a:pt x="155309" y="145534"/>
                  </a:lnTo>
                  <a:lnTo>
                    <a:pt x="154696" y="145378"/>
                  </a:lnTo>
                  <a:lnTo>
                    <a:pt x="154090" y="145210"/>
                  </a:lnTo>
                  <a:lnTo>
                    <a:pt x="153484" y="145029"/>
                  </a:lnTo>
                  <a:lnTo>
                    <a:pt x="152878" y="144837"/>
                  </a:lnTo>
                  <a:lnTo>
                    <a:pt x="152272" y="144645"/>
                  </a:lnTo>
                  <a:lnTo>
                    <a:pt x="151666" y="144440"/>
                  </a:lnTo>
                  <a:lnTo>
                    <a:pt x="151060" y="144212"/>
                  </a:lnTo>
                  <a:lnTo>
                    <a:pt x="150453" y="143984"/>
                  </a:lnTo>
                  <a:lnTo>
                    <a:pt x="149854" y="143743"/>
                  </a:lnTo>
                  <a:lnTo>
                    <a:pt x="149248" y="143503"/>
                  </a:lnTo>
                  <a:lnTo>
                    <a:pt x="148648" y="143238"/>
                  </a:lnTo>
                  <a:lnTo>
                    <a:pt x="148048" y="142962"/>
                  </a:lnTo>
                  <a:lnTo>
                    <a:pt x="147448" y="142685"/>
                  </a:lnTo>
                  <a:lnTo>
                    <a:pt x="146855" y="142385"/>
                  </a:lnTo>
                  <a:lnTo>
                    <a:pt x="146262" y="142084"/>
                  </a:lnTo>
                  <a:lnTo>
                    <a:pt x="145668" y="141760"/>
                  </a:lnTo>
                  <a:lnTo>
                    <a:pt x="145075" y="141435"/>
                  </a:lnTo>
                  <a:lnTo>
                    <a:pt x="144488" y="141087"/>
                  </a:lnTo>
                  <a:lnTo>
                    <a:pt x="143901" y="140738"/>
                  </a:lnTo>
                  <a:lnTo>
                    <a:pt x="143314" y="140366"/>
                  </a:lnTo>
                  <a:lnTo>
                    <a:pt x="142733" y="139981"/>
                  </a:lnTo>
                  <a:lnTo>
                    <a:pt x="142153" y="139596"/>
                  </a:lnTo>
                  <a:lnTo>
                    <a:pt x="141572" y="139188"/>
                  </a:lnTo>
                  <a:lnTo>
                    <a:pt x="140998" y="138767"/>
                  </a:lnTo>
                  <a:lnTo>
                    <a:pt x="140424" y="138346"/>
                  </a:lnTo>
                  <a:lnTo>
                    <a:pt x="139856" y="137902"/>
                  </a:lnTo>
                  <a:lnTo>
                    <a:pt x="139294" y="137445"/>
                  </a:lnTo>
                  <a:lnTo>
                    <a:pt x="138726" y="136976"/>
                  </a:lnTo>
                  <a:lnTo>
                    <a:pt x="138171" y="136483"/>
                  </a:lnTo>
                  <a:lnTo>
                    <a:pt x="137610" y="135990"/>
                  </a:lnTo>
                  <a:lnTo>
                    <a:pt x="137061" y="135474"/>
                  </a:lnTo>
                  <a:lnTo>
                    <a:pt x="136512" y="134945"/>
                  </a:lnTo>
                  <a:lnTo>
                    <a:pt x="135964" y="134404"/>
                  </a:lnTo>
                  <a:lnTo>
                    <a:pt x="135421" y="133851"/>
                  </a:lnTo>
                  <a:lnTo>
                    <a:pt x="134886" y="133286"/>
                  </a:lnTo>
                  <a:lnTo>
                    <a:pt x="134350" y="132697"/>
                  </a:lnTo>
                  <a:lnTo>
                    <a:pt x="133820" y="132096"/>
                  </a:lnTo>
                  <a:lnTo>
                    <a:pt x="133297" y="131483"/>
                  </a:lnTo>
                  <a:lnTo>
                    <a:pt x="132774" y="130858"/>
                  </a:lnTo>
                  <a:lnTo>
                    <a:pt x="132257" y="130209"/>
                  </a:lnTo>
                  <a:lnTo>
                    <a:pt x="131746" y="129548"/>
                  </a:lnTo>
                  <a:lnTo>
                    <a:pt x="131236" y="128875"/>
                  </a:lnTo>
                  <a:lnTo>
                    <a:pt x="130738" y="128178"/>
                  </a:lnTo>
                  <a:lnTo>
                    <a:pt x="130241" y="127469"/>
                  </a:lnTo>
                  <a:lnTo>
                    <a:pt x="129743" y="126747"/>
                  </a:lnTo>
                  <a:lnTo>
                    <a:pt x="129258" y="126002"/>
                  </a:lnTo>
                  <a:lnTo>
                    <a:pt x="128773" y="125245"/>
                  </a:lnTo>
                  <a:lnTo>
                    <a:pt x="128614" y="125005"/>
                  </a:lnTo>
                  <a:lnTo>
                    <a:pt x="128454" y="124776"/>
                  </a:lnTo>
                  <a:lnTo>
                    <a:pt x="128288" y="124560"/>
                  </a:lnTo>
                  <a:lnTo>
                    <a:pt x="128116" y="124367"/>
                  </a:lnTo>
                  <a:lnTo>
                    <a:pt x="127937" y="124187"/>
                  </a:lnTo>
                  <a:lnTo>
                    <a:pt x="127759" y="124019"/>
                  </a:lnTo>
                  <a:lnTo>
                    <a:pt x="127580" y="123875"/>
                  </a:lnTo>
                  <a:lnTo>
                    <a:pt x="127395" y="123742"/>
                  </a:lnTo>
                  <a:lnTo>
                    <a:pt x="127210" y="123622"/>
                  </a:lnTo>
                  <a:lnTo>
                    <a:pt x="127025" y="123526"/>
                  </a:lnTo>
                  <a:lnTo>
                    <a:pt x="126834" y="123430"/>
                  </a:lnTo>
                  <a:lnTo>
                    <a:pt x="126642" y="123358"/>
                  </a:lnTo>
                  <a:lnTo>
                    <a:pt x="126451" y="123310"/>
                  </a:lnTo>
                  <a:lnTo>
                    <a:pt x="126259" y="123274"/>
                  </a:lnTo>
                  <a:lnTo>
                    <a:pt x="126062" y="123250"/>
                  </a:lnTo>
                  <a:lnTo>
                    <a:pt x="125870" y="123238"/>
                  </a:lnTo>
                  <a:lnTo>
                    <a:pt x="125672" y="123250"/>
                  </a:lnTo>
                  <a:lnTo>
                    <a:pt x="125481" y="123274"/>
                  </a:lnTo>
                  <a:lnTo>
                    <a:pt x="125290" y="123310"/>
                  </a:lnTo>
                  <a:lnTo>
                    <a:pt x="125098" y="123358"/>
                  </a:lnTo>
                  <a:lnTo>
                    <a:pt x="124907" y="123430"/>
                  </a:lnTo>
                  <a:lnTo>
                    <a:pt x="124715" y="123526"/>
                  </a:lnTo>
                  <a:lnTo>
                    <a:pt x="124530" y="123622"/>
                  </a:lnTo>
                  <a:lnTo>
                    <a:pt x="124345" y="123742"/>
                  </a:lnTo>
                  <a:lnTo>
                    <a:pt x="124160" y="123875"/>
                  </a:lnTo>
                  <a:lnTo>
                    <a:pt x="123975" y="124019"/>
                  </a:lnTo>
                  <a:lnTo>
                    <a:pt x="123803" y="124187"/>
                  </a:lnTo>
                  <a:lnTo>
                    <a:pt x="123624" y="124367"/>
                  </a:lnTo>
                  <a:lnTo>
                    <a:pt x="123452" y="124560"/>
                  </a:lnTo>
                  <a:lnTo>
                    <a:pt x="123286" y="124776"/>
                  </a:lnTo>
                  <a:lnTo>
                    <a:pt x="123120" y="125005"/>
                  </a:lnTo>
                  <a:lnTo>
                    <a:pt x="122961" y="125245"/>
                  </a:lnTo>
                  <a:lnTo>
                    <a:pt x="122655" y="125738"/>
                  </a:lnTo>
                  <a:lnTo>
                    <a:pt x="122336" y="126231"/>
                  </a:lnTo>
                  <a:lnTo>
                    <a:pt x="121997" y="126735"/>
                  </a:lnTo>
                  <a:lnTo>
                    <a:pt x="121653" y="127240"/>
                  </a:lnTo>
                  <a:lnTo>
                    <a:pt x="121296" y="127745"/>
                  </a:lnTo>
                  <a:lnTo>
                    <a:pt x="120925" y="128262"/>
                  </a:lnTo>
                  <a:lnTo>
                    <a:pt x="120543" y="128791"/>
                  </a:lnTo>
                  <a:lnTo>
                    <a:pt x="120147" y="129308"/>
                  </a:lnTo>
                  <a:lnTo>
                    <a:pt x="119739" y="129836"/>
                  </a:lnTo>
                  <a:lnTo>
                    <a:pt x="119311" y="130365"/>
                  </a:lnTo>
                  <a:lnTo>
                    <a:pt x="118877" y="130906"/>
                  </a:lnTo>
                  <a:lnTo>
                    <a:pt x="118431" y="131435"/>
                  </a:lnTo>
                  <a:lnTo>
                    <a:pt x="117965" y="131964"/>
                  </a:lnTo>
                  <a:lnTo>
                    <a:pt x="117493" y="132505"/>
                  </a:lnTo>
                  <a:lnTo>
                    <a:pt x="117002" y="133034"/>
                  </a:lnTo>
                  <a:lnTo>
                    <a:pt x="116498" y="133563"/>
                  </a:lnTo>
                  <a:lnTo>
                    <a:pt x="115981" y="134091"/>
                  </a:lnTo>
                  <a:lnTo>
                    <a:pt x="115451" y="134620"/>
                  </a:lnTo>
                  <a:lnTo>
                    <a:pt x="114909" y="135149"/>
                  </a:lnTo>
                  <a:lnTo>
                    <a:pt x="114347" y="135666"/>
                  </a:lnTo>
                  <a:lnTo>
                    <a:pt x="113773" y="136183"/>
                  </a:lnTo>
                  <a:lnTo>
                    <a:pt x="113186" y="136700"/>
                  </a:lnTo>
                  <a:lnTo>
                    <a:pt x="112580" y="137204"/>
                  </a:lnTo>
                  <a:lnTo>
                    <a:pt x="111961" y="137697"/>
                  </a:lnTo>
                  <a:lnTo>
                    <a:pt x="111330" y="138202"/>
                  </a:lnTo>
                  <a:lnTo>
                    <a:pt x="110685" y="138683"/>
                  </a:lnTo>
                  <a:lnTo>
                    <a:pt x="110022" y="139164"/>
                  </a:lnTo>
                  <a:lnTo>
                    <a:pt x="109345" y="139632"/>
                  </a:lnTo>
                  <a:lnTo>
                    <a:pt x="108650" y="140089"/>
                  </a:lnTo>
                  <a:lnTo>
                    <a:pt x="107942" y="140546"/>
                  </a:lnTo>
                  <a:lnTo>
                    <a:pt x="107221" y="140991"/>
                  </a:lnTo>
                  <a:lnTo>
                    <a:pt x="106481" y="141423"/>
                  </a:lnTo>
                  <a:lnTo>
                    <a:pt x="105728" y="141832"/>
                  </a:lnTo>
                  <a:lnTo>
                    <a:pt x="104956" y="142241"/>
                  </a:lnTo>
                  <a:lnTo>
                    <a:pt x="104171" y="142637"/>
                  </a:lnTo>
                  <a:lnTo>
                    <a:pt x="103367" y="143022"/>
                  </a:lnTo>
                  <a:lnTo>
                    <a:pt x="102550" y="143395"/>
                  </a:lnTo>
                  <a:lnTo>
                    <a:pt x="101714" y="143743"/>
                  </a:lnTo>
                  <a:lnTo>
                    <a:pt x="100859" y="144080"/>
                  </a:lnTo>
                  <a:lnTo>
                    <a:pt x="99992" y="144404"/>
                  </a:lnTo>
                  <a:lnTo>
                    <a:pt x="99111" y="144717"/>
                  </a:lnTo>
                  <a:lnTo>
                    <a:pt x="98205" y="145005"/>
                  </a:lnTo>
                  <a:lnTo>
                    <a:pt x="97287" y="145282"/>
                  </a:lnTo>
                  <a:lnTo>
                    <a:pt x="96355" y="145534"/>
                  </a:lnTo>
                  <a:lnTo>
                    <a:pt x="95398" y="145762"/>
                  </a:lnTo>
                  <a:lnTo>
                    <a:pt x="94428" y="145991"/>
                  </a:lnTo>
                  <a:lnTo>
                    <a:pt x="93446" y="146183"/>
                  </a:lnTo>
                  <a:lnTo>
                    <a:pt x="92438" y="146363"/>
                  </a:lnTo>
                  <a:lnTo>
                    <a:pt x="91417" y="146520"/>
                  </a:lnTo>
                  <a:lnTo>
                    <a:pt x="90377" y="146652"/>
                  </a:lnTo>
                  <a:lnTo>
                    <a:pt x="89318" y="146760"/>
                  </a:lnTo>
                  <a:lnTo>
                    <a:pt x="88246" y="146856"/>
                  </a:lnTo>
                  <a:lnTo>
                    <a:pt x="87148" y="146916"/>
                  </a:lnTo>
                  <a:lnTo>
                    <a:pt x="86038" y="146964"/>
                  </a:lnTo>
                  <a:lnTo>
                    <a:pt x="84909" y="146976"/>
                  </a:lnTo>
                  <a:lnTo>
                    <a:pt x="83760" y="146976"/>
                  </a:lnTo>
                  <a:lnTo>
                    <a:pt x="82593" y="146940"/>
                  </a:lnTo>
                  <a:lnTo>
                    <a:pt x="81406" y="146880"/>
                  </a:lnTo>
                  <a:lnTo>
                    <a:pt x="80200" y="146796"/>
                  </a:lnTo>
                  <a:lnTo>
                    <a:pt x="78975" y="146688"/>
                  </a:lnTo>
                  <a:lnTo>
                    <a:pt x="77737" y="146544"/>
                  </a:lnTo>
                  <a:lnTo>
                    <a:pt x="76474" y="146375"/>
                  </a:lnTo>
                  <a:lnTo>
                    <a:pt x="75192" y="146171"/>
                  </a:lnTo>
                  <a:lnTo>
                    <a:pt x="73896" y="145943"/>
                  </a:lnTo>
                  <a:lnTo>
                    <a:pt x="74349" y="144753"/>
                  </a:lnTo>
                  <a:lnTo>
                    <a:pt x="74809" y="143587"/>
                  </a:lnTo>
                  <a:lnTo>
                    <a:pt x="75275" y="142433"/>
                  </a:lnTo>
                  <a:lnTo>
                    <a:pt x="75747" y="141303"/>
                  </a:lnTo>
                  <a:lnTo>
                    <a:pt x="76225" y="140185"/>
                  </a:lnTo>
                  <a:lnTo>
                    <a:pt x="76710" y="139092"/>
                  </a:lnTo>
                  <a:lnTo>
                    <a:pt x="77201" y="138010"/>
                  </a:lnTo>
                  <a:lnTo>
                    <a:pt x="77693" y="136952"/>
                  </a:lnTo>
                  <a:lnTo>
                    <a:pt x="78197" y="135918"/>
                  </a:lnTo>
                  <a:lnTo>
                    <a:pt x="78701" y="134885"/>
                  </a:lnTo>
                  <a:lnTo>
                    <a:pt x="79211" y="133875"/>
                  </a:lnTo>
                  <a:lnTo>
                    <a:pt x="79728" y="132889"/>
                  </a:lnTo>
                  <a:lnTo>
                    <a:pt x="80245" y="131916"/>
                  </a:lnTo>
                  <a:lnTo>
                    <a:pt x="80774" y="130954"/>
                  </a:lnTo>
                  <a:lnTo>
                    <a:pt x="81304" y="130005"/>
                  </a:lnTo>
                  <a:lnTo>
                    <a:pt x="81833" y="129079"/>
                  </a:lnTo>
                  <a:lnTo>
                    <a:pt x="82376" y="128166"/>
                  </a:lnTo>
                  <a:lnTo>
                    <a:pt x="82918" y="127264"/>
                  </a:lnTo>
                  <a:lnTo>
                    <a:pt x="83467" y="126375"/>
                  </a:lnTo>
                  <a:lnTo>
                    <a:pt x="84022" y="125509"/>
                  </a:lnTo>
                  <a:lnTo>
                    <a:pt x="84577" y="124656"/>
                  </a:lnTo>
                  <a:lnTo>
                    <a:pt x="85138" y="123803"/>
                  </a:lnTo>
                  <a:lnTo>
                    <a:pt x="85700" y="122973"/>
                  </a:lnTo>
                  <a:lnTo>
                    <a:pt x="86268" y="122156"/>
                  </a:lnTo>
                  <a:lnTo>
                    <a:pt x="86842" y="121351"/>
                  </a:lnTo>
                  <a:lnTo>
                    <a:pt x="87416" y="120557"/>
                  </a:lnTo>
                  <a:lnTo>
                    <a:pt x="87997" y="119776"/>
                  </a:lnTo>
                  <a:lnTo>
                    <a:pt x="88577" y="119007"/>
                  </a:lnTo>
                  <a:lnTo>
                    <a:pt x="89164" y="118250"/>
                  </a:lnTo>
                  <a:lnTo>
                    <a:pt x="89751" y="117504"/>
                  </a:lnTo>
                  <a:lnTo>
                    <a:pt x="90345" y="116771"/>
                  </a:lnTo>
                  <a:lnTo>
                    <a:pt x="90938" y="116038"/>
                  </a:lnTo>
                  <a:lnTo>
                    <a:pt x="91532" y="115329"/>
                  </a:lnTo>
                  <a:lnTo>
                    <a:pt x="92138" y="114620"/>
                  </a:lnTo>
                  <a:lnTo>
                    <a:pt x="92737" y="113922"/>
                  </a:lnTo>
                  <a:lnTo>
                    <a:pt x="93344" y="113237"/>
                  </a:lnTo>
                  <a:lnTo>
                    <a:pt x="93950" y="112552"/>
                  </a:lnTo>
                  <a:lnTo>
                    <a:pt x="94562" y="111891"/>
                  </a:lnTo>
                  <a:lnTo>
                    <a:pt x="95175" y="111230"/>
                  </a:lnTo>
                  <a:lnTo>
                    <a:pt x="95787" y="110569"/>
                  </a:lnTo>
                  <a:lnTo>
                    <a:pt x="96406" y="109932"/>
                  </a:lnTo>
                  <a:lnTo>
                    <a:pt x="97025" y="109295"/>
                  </a:lnTo>
                  <a:lnTo>
                    <a:pt x="97644" y="108658"/>
                  </a:lnTo>
                  <a:lnTo>
                    <a:pt x="98263" y="108033"/>
                  </a:lnTo>
                  <a:lnTo>
                    <a:pt x="99513" y="106807"/>
                  </a:lnTo>
                  <a:lnTo>
                    <a:pt x="100764" y="105605"/>
                  </a:lnTo>
                  <a:lnTo>
                    <a:pt x="102021" y="104415"/>
                  </a:lnTo>
                  <a:lnTo>
                    <a:pt x="103284" y="103249"/>
                  </a:lnTo>
                  <a:lnTo>
                    <a:pt x="104554" y="102095"/>
                  </a:lnTo>
                  <a:lnTo>
                    <a:pt x="105817" y="100965"/>
                  </a:lnTo>
                  <a:lnTo>
                    <a:pt x="107087" y="99835"/>
                  </a:lnTo>
                  <a:lnTo>
                    <a:pt x="108356" y="98730"/>
                  </a:lnTo>
                  <a:lnTo>
                    <a:pt x="110889" y="96506"/>
                  </a:lnTo>
                  <a:lnTo>
                    <a:pt x="113690" y="94066"/>
                  </a:lnTo>
                  <a:lnTo>
                    <a:pt x="115088" y="92840"/>
                  </a:lnTo>
                  <a:lnTo>
                    <a:pt x="116485" y="91590"/>
                  </a:lnTo>
                  <a:lnTo>
                    <a:pt x="117882" y="90340"/>
                  </a:lnTo>
                  <a:lnTo>
                    <a:pt x="119273" y="89054"/>
                  </a:lnTo>
                  <a:lnTo>
                    <a:pt x="120657" y="87756"/>
                  </a:lnTo>
                  <a:lnTo>
                    <a:pt x="121347" y="87107"/>
                  </a:lnTo>
                  <a:lnTo>
                    <a:pt x="122036" y="86446"/>
                  </a:lnTo>
                  <a:lnTo>
                    <a:pt x="122718" y="85773"/>
                  </a:lnTo>
                  <a:lnTo>
                    <a:pt x="123407" y="85087"/>
                  </a:lnTo>
                  <a:lnTo>
                    <a:pt x="124084" y="84402"/>
                  </a:lnTo>
                  <a:lnTo>
                    <a:pt x="124766" y="83717"/>
                  </a:lnTo>
                  <a:lnTo>
                    <a:pt x="125443" y="83008"/>
                  </a:lnTo>
                  <a:lnTo>
                    <a:pt x="126113" y="82299"/>
                  </a:lnTo>
                  <a:lnTo>
                    <a:pt x="126783" y="81590"/>
                  </a:lnTo>
                  <a:lnTo>
                    <a:pt x="127452" y="80856"/>
                  </a:lnTo>
                  <a:lnTo>
                    <a:pt x="128116" y="80111"/>
                  </a:lnTo>
                  <a:lnTo>
                    <a:pt x="128773" y="79366"/>
                  </a:lnTo>
                  <a:lnTo>
                    <a:pt x="129430" y="78609"/>
                  </a:lnTo>
                  <a:lnTo>
                    <a:pt x="130081" y="77840"/>
                  </a:lnTo>
                  <a:lnTo>
                    <a:pt x="130732" y="77058"/>
                  </a:lnTo>
                  <a:lnTo>
                    <a:pt x="131376" y="76265"/>
                  </a:lnTo>
                  <a:lnTo>
                    <a:pt x="132014" y="75460"/>
                  </a:lnTo>
                  <a:lnTo>
                    <a:pt x="132652" y="74642"/>
                  </a:lnTo>
                  <a:lnTo>
                    <a:pt x="133278" y="73801"/>
                  </a:lnTo>
                  <a:lnTo>
                    <a:pt x="133903" y="72960"/>
                  </a:lnTo>
                  <a:lnTo>
                    <a:pt x="134528" y="72106"/>
                  </a:lnTo>
                  <a:lnTo>
                    <a:pt x="135141" y="71229"/>
                  </a:lnTo>
                  <a:lnTo>
                    <a:pt x="135753" y="70339"/>
                  </a:lnTo>
                  <a:lnTo>
                    <a:pt x="136353" y="69438"/>
                  </a:lnTo>
                  <a:lnTo>
                    <a:pt x="136953" y="68524"/>
                  </a:lnTo>
                  <a:lnTo>
                    <a:pt x="137546" y="67587"/>
                  </a:lnTo>
                  <a:lnTo>
                    <a:pt x="138133" y="66637"/>
                  </a:lnTo>
                  <a:lnTo>
                    <a:pt x="138714" y="65676"/>
                  </a:lnTo>
                  <a:lnTo>
                    <a:pt x="139288" y="64690"/>
                  </a:lnTo>
                  <a:lnTo>
                    <a:pt x="139856" y="63680"/>
                  </a:lnTo>
                  <a:lnTo>
                    <a:pt x="140417" y="62671"/>
                  </a:lnTo>
                  <a:lnTo>
                    <a:pt x="140972" y="61625"/>
                  </a:lnTo>
                  <a:lnTo>
                    <a:pt x="141515" y="60579"/>
                  </a:lnTo>
                  <a:lnTo>
                    <a:pt x="142057" y="59498"/>
                  </a:lnTo>
                  <a:lnTo>
                    <a:pt x="142587" y="58404"/>
                  </a:lnTo>
                  <a:lnTo>
                    <a:pt x="143116" y="57298"/>
                  </a:lnTo>
                  <a:lnTo>
                    <a:pt x="143633" y="56168"/>
                  </a:lnTo>
                  <a:lnTo>
                    <a:pt x="144137" y="55014"/>
                  </a:lnTo>
                  <a:lnTo>
                    <a:pt x="144641" y="53836"/>
                  </a:lnTo>
                  <a:lnTo>
                    <a:pt x="145132" y="52634"/>
                  </a:lnTo>
                  <a:lnTo>
                    <a:pt x="145617" y="51420"/>
                  </a:lnTo>
                  <a:lnTo>
                    <a:pt x="146096" y="50182"/>
                  </a:lnTo>
                  <a:lnTo>
                    <a:pt x="146561" y="48920"/>
                  </a:lnTo>
                  <a:lnTo>
                    <a:pt x="147021" y="47634"/>
                  </a:lnTo>
                  <a:lnTo>
                    <a:pt x="147467" y="46336"/>
                  </a:lnTo>
                  <a:lnTo>
                    <a:pt x="147908" y="45002"/>
                  </a:lnTo>
                  <a:lnTo>
                    <a:pt x="148342" y="43644"/>
                  </a:lnTo>
                  <a:lnTo>
                    <a:pt x="148763" y="42261"/>
                  </a:lnTo>
                  <a:lnTo>
                    <a:pt x="149171" y="40867"/>
                  </a:lnTo>
                  <a:lnTo>
                    <a:pt x="149573" y="39437"/>
                  </a:lnTo>
                  <a:close/>
                  <a:moveTo>
                    <a:pt x="125870" y="142457"/>
                  </a:moveTo>
                  <a:lnTo>
                    <a:pt x="126361" y="143106"/>
                  </a:lnTo>
                  <a:lnTo>
                    <a:pt x="126853" y="143755"/>
                  </a:lnTo>
                  <a:lnTo>
                    <a:pt x="127350" y="144392"/>
                  </a:lnTo>
                  <a:lnTo>
                    <a:pt x="127861" y="145017"/>
                  </a:lnTo>
                  <a:lnTo>
                    <a:pt x="128371" y="145630"/>
                  </a:lnTo>
                  <a:lnTo>
                    <a:pt x="128888" y="146243"/>
                  </a:lnTo>
                  <a:lnTo>
                    <a:pt x="129405" y="146832"/>
                  </a:lnTo>
                  <a:lnTo>
                    <a:pt x="129934" y="147421"/>
                  </a:lnTo>
                  <a:lnTo>
                    <a:pt x="130464" y="147998"/>
                  </a:lnTo>
                  <a:lnTo>
                    <a:pt x="131006" y="148563"/>
                  </a:lnTo>
                  <a:lnTo>
                    <a:pt x="131549" y="149116"/>
                  </a:lnTo>
                  <a:lnTo>
                    <a:pt x="132097" y="149669"/>
                  </a:lnTo>
                  <a:lnTo>
                    <a:pt x="132646" y="150198"/>
                  </a:lnTo>
                  <a:lnTo>
                    <a:pt x="133208" y="150727"/>
                  </a:lnTo>
                  <a:lnTo>
                    <a:pt x="133769" y="151243"/>
                  </a:lnTo>
                  <a:lnTo>
                    <a:pt x="134337" y="151748"/>
                  </a:lnTo>
                  <a:lnTo>
                    <a:pt x="134911" y="152241"/>
                  </a:lnTo>
                  <a:lnTo>
                    <a:pt x="135492" y="152722"/>
                  </a:lnTo>
                  <a:lnTo>
                    <a:pt x="136072" y="153203"/>
                  </a:lnTo>
                  <a:lnTo>
                    <a:pt x="136659" y="153671"/>
                  </a:lnTo>
                  <a:lnTo>
                    <a:pt x="137253" y="154128"/>
                  </a:lnTo>
                  <a:lnTo>
                    <a:pt x="137852" y="154573"/>
                  </a:lnTo>
                  <a:lnTo>
                    <a:pt x="138458" y="155005"/>
                  </a:lnTo>
                  <a:lnTo>
                    <a:pt x="139065" y="155426"/>
                  </a:lnTo>
                  <a:lnTo>
                    <a:pt x="139677" y="155835"/>
                  </a:lnTo>
                  <a:lnTo>
                    <a:pt x="140296" y="156244"/>
                  </a:lnTo>
                  <a:lnTo>
                    <a:pt x="140915" y="156640"/>
                  </a:lnTo>
                  <a:lnTo>
                    <a:pt x="141547" y="157025"/>
                  </a:lnTo>
                  <a:lnTo>
                    <a:pt x="142178" y="157397"/>
                  </a:lnTo>
                  <a:lnTo>
                    <a:pt x="142816" y="157758"/>
                  </a:lnTo>
                  <a:lnTo>
                    <a:pt x="143454" y="158107"/>
                  </a:lnTo>
                  <a:lnTo>
                    <a:pt x="144105" y="158455"/>
                  </a:lnTo>
                  <a:lnTo>
                    <a:pt x="144756" y="158780"/>
                  </a:lnTo>
                  <a:lnTo>
                    <a:pt x="145407" y="159104"/>
                  </a:lnTo>
                  <a:lnTo>
                    <a:pt x="146070" y="159417"/>
                  </a:lnTo>
                  <a:lnTo>
                    <a:pt x="146734" y="159717"/>
                  </a:lnTo>
                  <a:lnTo>
                    <a:pt x="147404" y="160006"/>
                  </a:lnTo>
                  <a:lnTo>
                    <a:pt x="148080" y="160282"/>
                  </a:lnTo>
                  <a:lnTo>
                    <a:pt x="148756" y="160559"/>
                  </a:lnTo>
                  <a:lnTo>
                    <a:pt x="149439" y="160811"/>
                  </a:lnTo>
                  <a:lnTo>
                    <a:pt x="150128" y="161063"/>
                  </a:lnTo>
                  <a:lnTo>
                    <a:pt x="150823" y="161304"/>
                  </a:lnTo>
                  <a:lnTo>
                    <a:pt x="151519" y="161532"/>
                  </a:lnTo>
                  <a:lnTo>
                    <a:pt x="152221" y="161749"/>
                  </a:lnTo>
                  <a:lnTo>
                    <a:pt x="152923" y="161953"/>
                  </a:lnTo>
                  <a:lnTo>
                    <a:pt x="153631" y="162145"/>
                  </a:lnTo>
                  <a:lnTo>
                    <a:pt x="154345" y="162337"/>
                  </a:lnTo>
                  <a:lnTo>
                    <a:pt x="155066" y="162506"/>
                  </a:lnTo>
                  <a:lnTo>
                    <a:pt x="155787" y="162674"/>
                  </a:lnTo>
                  <a:lnTo>
                    <a:pt x="156515" y="162830"/>
                  </a:lnTo>
                  <a:lnTo>
                    <a:pt x="157248" y="162975"/>
                  </a:lnTo>
                  <a:lnTo>
                    <a:pt x="157982" y="163107"/>
                  </a:lnTo>
                  <a:lnTo>
                    <a:pt x="158722" y="163227"/>
                  </a:lnTo>
                  <a:lnTo>
                    <a:pt x="159469" y="163335"/>
                  </a:lnTo>
                  <a:lnTo>
                    <a:pt x="160215" y="163443"/>
                  </a:lnTo>
                  <a:lnTo>
                    <a:pt x="160968" y="163527"/>
                  </a:lnTo>
                  <a:lnTo>
                    <a:pt x="161721" y="163612"/>
                  </a:lnTo>
                  <a:lnTo>
                    <a:pt x="162480" y="163684"/>
                  </a:lnTo>
                  <a:lnTo>
                    <a:pt x="163246" y="163744"/>
                  </a:lnTo>
                  <a:lnTo>
                    <a:pt x="164011" y="163792"/>
                  </a:lnTo>
                  <a:lnTo>
                    <a:pt x="164784" y="163828"/>
                  </a:lnTo>
                  <a:lnTo>
                    <a:pt x="165562" y="163852"/>
                  </a:lnTo>
                  <a:lnTo>
                    <a:pt x="166340" y="163864"/>
                  </a:lnTo>
                  <a:lnTo>
                    <a:pt x="167125" y="163876"/>
                  </a:lnTo>
                  <a:lnTo>
                    <a:pt x="168420" y="163864"/>
                  </a:lnTo>
                  <a:lnTo>
                    <a:pt x="169728" y="163816"/>
                  </a:lnTo>
                  <a:lnTo>
                    <a:pt x="171043" y="163744"/>
                  </a:lnTo>
                  <a:lnTo>
                    <a:pt x="172363" y="163648"/>
                  </a:lnTo>
                  <a:lnTo>
                    <a:pt x="173199" y="163563"/>
                  </a:lnTo>
                  <a:lnTo>
                    <a:pt x="174022" y="163479"/>
                  </a:lnTo>
                  <a:lnTo>
                    <a:pt x="174839" y="163383"/>
                  </a:lnTo>
                  <a:lnTo>
                    <a:pt x="175649" y="163275"/>
                  </a:lnTo>
                  <a:lnTo>
                    <a:pt x="176453" y="163155"/>
                  </a:lnTo>
                  <a:lnTo>
                    <a:pt x="177244" y="163035"/>
                  </a:lnTo>
                  <a:lnTo>
                    <a:pt x="178029" y="162902"/>
                  </a:lnTo>
                  <a:lnTo>
                    <a:pt x="178807" y="162770"/>
                  </a:lnTo>
                  <a:lnTo>
                    <a:pt x="179573" y="162626"/>
                  </a:lnTo>
                  <a:lnTo>
                    <a:pt x="180332" y="162470"/>
                  </a:lnTo>
                  <a:lnTo>
                    <a:pt x="181085" y="162313"/>
                  </a:lnTo>
                  <a:lnTo>
                    <a:pt x="181819" y="162145"/>
                  </a:lnTo>
                  <a:lnTo>
                    <a:pt x="182553" y="161977"/>
                  </a:lnTo>
                  <a:lnTo>
                    <a:pt x="183267" y="161809"/>
                  </a:lnTo>
                  <a:lnTo>
                    <a:pt x="184671" y="161448"/>
                  </a:lnTo>
                  <a:lnTo>
                    <a:pt x="184671" y="161448"/>
                  </a:lnTo>
                  <a:lnTo>
                    <a:pt x="184562" y="162914"/>
                  </a:lnTo>
                  <a:lnTo>
                    <a:pt x="184441" y="164393"/>
                  </a:lnTo>
                  <a:lnTo>
                    <a:pt x="184314" y="165859"/>
                  </a:lnTo>
                  <a:lnTo>
                    <a:pt x="184180" y="167314"/>
                  </a:lnTo>
                  <a:lnTo>
                    <a:pt x="184046" y="168780"/>
                  </a:lnTo>
                  <a:lnTo>
                    <a:pt x="183899" y="170234"/>
                  </a:lnTo>
                  <a:lnTo>
                    <a:pt x="183752" y="171677"/>
                  </a:lnTo>
                  <a:lnTo>
                    <a:pt x="183593" y="173119"/>
                  </a:lnTo>
                  <a:lnTo>
                    <a:pt x="183433" y="174561"/>
                  </a:lnTo>
                  <a:lnTo>
                    <a:pt x="183261" y="175992"/>
                  </a:lnTo>
                  <a:lnTo>
                    <a:pt x="183089" y="177422"/>
                  </a:lnTo>
                  <a:lnTo>
                    <a:pt x="182903" y="178852"/>
                  </a:lnTo>
                  <a:lnTo>
                    <a:pt x="182718" y="180271"/>
                  </a:lnTo>
                  <a:lnTo>
                    <a:pt x="182527" y="181689"/>
                  </a:lnTo>
                  <a:lnTo>
                    <a:pt x="182329" y="183095"/>
                  </a:lnTo>
                  <a:lnTo>
                    <a:pt x="182125" y="184490"/>
                  </a:lnTo>
                  <a:lnTo>
                    <a:pt x="181908" y="185896"/>
                  </a:lnTo>
                  <a:lnTo>
                    <a:pt x="181691" y="187290"/>
                  </a:lnTo>
                  <a:lnTo>
                    <a:pt x="181474" y="188672"/>
                  </a:lnTo>
                  <a:lnTo>
                    <a:pt x="181245" y="190055"/>
                  </a:lnTo>
                  <a:lnTo>
                    <a:pt x="181009" y="191425"/>
                  </a:lnTo>
                  <a:lnTo>
                    <a:pt x="180766" y="192795"/>
                  </a:lnTo>
                  <a:lnTo>
                    <a:pt x="180524" y="194153"/>
                  </a:lnTo>
                  <a:lnTo>
                    <a:pt x="180268" y="195512"/>
                  </a:lnTo>
                  <a:lnTo>
                    <a:pt x="180013" y="196858"/>
                  </a:lnTo>
                  <a:lnTo>
                    <a:pt x="179745" y="198204"/>
                  </a:lnTo>
                  <a:lnTo>
                    <a:pt x="179477" y="199538"/>
                  </a:lnTo>
                  <a:lnTo>
                    <a:pt x="179203" y="200860"/>
                  </a:lnTo>
                  <a:lnTo>
                    <a:pt x="178922" y="202182"/>
                  </a:lnTo>
                  <a:lnTo>
                    <a:pt x="178635" y="203505"/>
                  </a:lnTo>
                  <a:lnTo>
                    <a:pt x="178342" y="204815"/>
                  </a:lnTo>
                  <a:lnTo>
                    <a:pt x="178048" y="206113"/>
                  </a:lnTo>
                  <a:lnTo>
                    <a:pt x="177742" y="207411"/>
                  </a:lnTo>
                  <a:lnTo>
                    <a:pt x="177436" y="208697"/>
                  </a:lnTo>
                  <a:lnTo>
                    <a:pt x="177117" y="209971"/>
                  </a:lnTo>
                  <a:lnTo>
                    <a:pt x="176798" y="211245"/>
                  </a:lnTo>
                  <a:lnTo>
                    <a:pt x="176472" y="212507"/>
                  </a:lnTo>
                  <a:lnTo>
                    <a:pt x="176140" y="213769"/>
                  </a:lnTo>
                  <a:lnTo>
                    <a:pt x="175809" y="215019"/>
                  </a:lnTo>
                  <a:lnTo>
                    <a:pt x="175464" y="216257"/>
                  </a:lnTo>
                  <a:lnTo>
                    <a:pt x="175120" y="217483"/>
                  </a:lnTo>
                  <a:lnTo>
                    <a:pt x="174762" y="218709"/>
                  </a:lnTo>
                  <a:lnTo>
                    <a:pt x="174405" y="219923"/>
                  </a:lnTo>
                  <a:lnTo>
                    <a:pt x="174041" y="221137"/>
                  </a:lnTo>
                  <a:lnTo>
                    <a:pt x="173671" y="222339"/>
                  </a:lnTo>
                  <a:lnTo>
                    <a:pt x="173301" y="223529"/>
                  </a:lnTo>
                  <a:lnTo>
                    <a:pt x="172918" y="224707"/>
                  </a:lnTo>
                  <a:lnTo>
                    <a:pt x="172536" y="225885"/>
                  </a:lnTo>
                  <a:lnTo>
                    <a:pt x="172146" y="227051"/>
                  </a:lnTo>
                  <a:lnTo>
                    <a:pt x="171751" y="228205"/>
                  </a:lnTo>
                  <a:lnTo>
                    <a:pt x="171349" y="229347"/>
                  </a:lnTo>
                  <a:lnTo>
                    <a:pt x="170940" y="230489"/>
                  </a:lnTo>
                  <a:lnTo>
                    <a:pt x="170532" y="231619"/>
                  </a:lnTo>
                  <a:lnTo>
                    <a:pt x="170111" y="232736"/>
                  </a:lnTo>
                  <a:lnTo>
                    <a:pt x="169690" y="233842"/>
                  </a:lnTo>
                  <a:lnTo>
                    <a:pt x="169269" y="234948"/>
                  </a:lnTo>
                  <a:lnTo>
                    <a:pt x="168835" y="236042"/>
                  </a:lnTo>
                  <a:lnTo>
                    <a:pt x="168395" y="237111"/>
                  </a:lnTo>
                  <a:lnTo>
                    <a:pt x="167955" y="238193"/>
                  </a:lnTo>
                  <a:lnTo>
                    <a:pt x="167508" y="239251"/>
                  </a:lnTo>
                  <a:lnTo>
                    <a:pt x="167055" y="240297"/>
                  </a:lnTo>
                  <a:lnTo>
                    <a:pt x="166602" y="241342"/>
                  </a:lnTo>
                  <a:lnTo>
                    <a:pt x="166136" y="242376"/>
                  </a:lnTo>
                  <a:lnTo>
                    <a:pt x="165670" y="243386"/>
                  </a:lnTo>
                  <a:lnTo>
                    <a:pt x="165154" y="244492"/>
                  </a:lnTo>
                  <a:lnTo>
                    <a:pt x="164637" y="245585"/>
                  </a:lnTo>
                  <a:lnTo>
                    <a:pt x="164107" y="246655"/>
                  </a:lnTo>
                  <a:lnTo>
                    <a:pt x="163578" y="247713"/>
                  </a:lnTo>
                  <a:lnTo>
                    <a:pt x="163042" y="248759"/>
                  </a:lnTo>
                  <a:lnTo>
                    <a:pt x="162506" y="249780"/>
                  </a:lnTo>
                  <a:lnTo>
                    <a:pt x="161963" y="250790"/>
                  </a:lnTo>
                  <a:lnTo>
                    <a:pt x="161415" y="251787"/>
                  </a:lnTo>
                  <a:lnTo>
                    <a:pt x="160860" y="252761"/>
                  </a:lnTo>
                  <a:lnTo>
                    <a:pt x="160305" y="253723"/>
                  </a:lnTo>
                  <a:lnTo>
                    <a:pt x="159749" y="254672"/>
                  </a:lnTo>
                  <a:lnTo>
                    <a:pt x="159182" y="255598"/>
                  </a:lnTo>
                  <a:lnTo>
                    <a:pt x="158614" y="256511"/>
                  </a:lnTo>
                  <a:lnTo>
                    <a:pt x="158046" y="257413"/>
                  </a:lnTo>
                  <a:lnTo>
                    <a:pt x="157465" y="258290"/>
                  </a:lnTo>
                  <a:lnTo>
                    <a:pt x="156891" y="259155"/>
                  </a:lnTo>
                  <a:lnTo>
                    <a:pt x="156304" y="260009"/>
                  </a:lnTo>
                  <a:lnTo>
                    <a:pt x="155717" y="260838"/>
                  </a:lnTo>
                  <a:lnTo>
                    <a:pt x="155130" y="261644"/>
                  </a:lnTo>
                  <a:lnTo>
                    <a:pt x="154537" y="262449"/>
                  </a:lnTo>
                  <a:lnTo>
                    <a:pt x="153937" y="263230"/>
                  </a:lnTo>
                  <a:lnTo>
                    <a:pt x="153337" y="263987"/>
                  </a:lnTo>
                  <a:lnTo>
                    <a:pt x="152738" y="264745"/>
                  </a:lnTo>
                  <a:lnTo>
                    <a:pt x="152131" y="265466"/>
                  </a:lnTo>
                  <a:lnTo>
                    <a:pt x="151519" y="266187"/>
                  </a:lnTo>
                  <a:lnTo>
                    <a:pt x="150906" y="266884"/>
                  </a:lnTo>
                  <a:lnTo>
                    <a:pt x="150288" y="267557"/>
                  </a:lnTo>
                  <a:lnTo>
                    <a:pt x="149669" y="268218"/>
                  </a:lnTo>
                  <a:lnTo>
                    <a:pt x="149050" y="268867"/>
                  </a:lnTo>
                  <a:lnTo>
                    <a:pt x="148424" y="269492"/>
                  </a:lnTo>
                  <a:lnTo>
                    <a:pt x="147793" y="270105"/>
                  </a:lnTo>
                  <a:lnTo>
                    <a:pt x="147168" y="270694"/>
                  </a:lnTo>
                  <a:lnTo>
                    <a:pt x="146530" y="271271"/>
                  </a:lnTo>
                  <a:lnTo>
                    <a:pt x="145898" y="271836"/>
                  </a:lnTo>
                  <a:lnTo>
                    <a:pt x="145260" y="272377"/>
                  </a:lnTo>
                  <a:lnTo>
                    <a:pt x="144615" y="272894"/>
                  </a:lnTo>
                  <a:lnTo>
                    <a:pt x="143971" y="273399"/>
                  </a:lnTo>
                  <a:lnTo>
                    <a:pt x="143327" y="273892"/>
                  </a:lnTo>
                  <a:lnTo>
                    <a:pt x="142676" y="274360"/>
                  </a:lnTo>
                  <a:lnTo>
                    <a:pt x="142025" y="274817"/>
                  </a:lnTo>
                  <a:lnTo>
                    <a:pt x="141374" y="275250"/>
                  </a:lnTo>
                  <a:lnTo>
                    <a:pt x="140717" y="275670"/>
                  </a:lnTo>
                  <a:lnTo>
                    <a:pt x="140060" y="276067"/>
                  </a:lnTo>
                  <a:lnTo>
                    <a:pt x="139403" y="276440"/>
                  </a:lnTo>
                  <a:lnTo>
                    <a:pt x="138739" y="276812"/>
                  </a:lnTo>
                  <a:lnTo>
                    <a:pt x="138076" y="277149"/>
                  </a:lnTo>
                  <a:lnTo>
                    <a:pt x="137412" y="277485"/>
                  </a:lnTo>
                  <a:lnTo>
                    <a:pt x="136742" y="277786"/>
                  </a:lnTo>
                  <a:lnTo>
                    <a:pt x="136072" y="278074"/>
                  </a:lnTo>
                  <a:lnTo>
                    <a:pt x="135402" y="278351"/>
                  </a:lnTo>
                  <a:lnTo>
                    <a:pt x="134732" y="278603"/>
                  </a:lnTo>
                  <a:lnTo>
                    <a:pt x="134056" y="278844"/>
                  </a:lnTo>
                  <a:lnTo>
                    <a:pt x="133380" y="279060"/>
                  </a:lnTo>
                  <a:lnTo>
                    <a:pt x="132703" y="279252"/>
                  </a:lnTo>
                  <a:lnTo>
                    <a:pt x="132027" y="279433"/>
                  </a:lnTo>
                  <a:lnTo>
                    <a:pt x="131351" y="279589"/>
                  </a:lnTo>
                  <a:lnTo>
                    <a:pt x="130668" y="279733"/>
                  </a:lnTo>
                  <a:lnTo>
                    <a:pt x="129985" y="279865"/>
                  </a:lnTo>
                  <a:lnTo>
                    <a:pt x="129303" y="279961"/>
                  </a:lnTo>
                  <a:lnTo>
                    <a:pt x="128620" y="280046"/>
                  </a:lnTo>
                  <a:lnTo>
                    <a:pt x="127931" y="280118"/>
                  </a:lnTo>
                  <a:lnTo>
                    <a:pt x="127242" y="280166"/>
                  </a:lnTo>
                  <a:lnTo>
                    <a:pt x="126559" y="280190"/>
                  </a:lnTo>
                  <a:lnTo>
                    <a:pt x="125870" y="280202"/>
                  </a:lnTo>
                  <a:lnTo>
                    <a:pt x="125219" y="280190"/>
                  </a:lnTo>
                  <a:lnTo>
                    <a:pt x="124569" y="280166"/>
                  </a:lnTo>
                  <a:lnTo>
                    <a:pt x="123918" y="280130"/>
                  </a:lnTo>
                  <a:lnTo>
                    <a:pt x="123273" y="280070"/>
                  </a:lnTo>
                  <a:lnTo>
                    <a:pt x="122629" y="279985"/>
                  </a:lnTo>
                  <a:lnTo>
                    <a:pt x="121985" y="279889"/>
                  </a:lnTo>
                  <a:lnTo>
                    <a:pt x="121340" y="279781"/>
                  </a:lnTo>
                  <a:lnTo>
                    <a:pt x="120696" y="279661"/>
                  </a:lnTo>
                  <a:lnTo>
                    <a:pt x="120058" y="279517"/>
                  </a:lnTo>
                  <a:lnTo>
                    <a:pt x="119420" y="279348"/>
                  </a:lnTo>
                  <a:lnTo>
                    <a:pt x="118782" y="279180"/>
                  </a:lnTo>
                  <a:lnTo>
                    <a:pt x="118150" y="278988"/>
                  </a:lnTo>
                  <a:lnTo>
                    <a:pt x="117518" y="278771"/>
                  </a:lnTo>
                  <a:lnTo>
                    <a:pt x="116887" y="278543"/>
                  </a:lnTo>
                  <a:lnTo>
                    <a:pt x="116255" y="278303"/>
                  </a:lnTo>
                  <a:lnTo>
                    <a:pt x="115630" y="278050"/>
                  </a:lnTo>
                  <a:lnTo>
                    <a:pt x="115005" y="277774"/>
                  </a:lnTo>
                  <a:lnTo>
                    <a:pt x="114379" y="277485"/>
                  </a:lnTo>
                  <a:lnTo>
                    <a:pt x="113760" y="277173"/>
                  </a:lnTo>
                  <a:lnTo>
                    <a:pt x="113142" y="276860"/>
                  </a:lnTo>
                  <a:lnTo>
                    <a:pt x="112523" y="276524"/>
                  </a:lnTo>
                  <a:lnTo>
                    <a:pt x="111910" y="276163"/>
                  </a:lnTo>
                  <a:lnTo>
                    <a:pt x="111298" y="275803"/>
                  </a:lnTo>
                  <a:lnTo>
                    <a:pt x="110685" y="275418"/>
                  </a:lnTo>
                  <a:lnTo>
                    <a:pt x="110079" y="275021"/>
                  </a:lnTo>
                  <a:lnTo>
                    <a:pt x="109473" y="274601"/>
                  </a:lnTo>
                  <a:lnTo>
                    <a:pt x="108867" y="274180"/>
                  </a:lnTo>
                  <a:lnTo>
                    <a:pt x="108267" y="273735"/>
                  </a:lnTo>
                  <a:lnTo>
                    <a:pt x="107667" y="273279"/>
                  </a:lnTo>
                  <a:lnTo>
                    <a:pt x="107074" y="272798"/>
                  </a:lnTo>
                  <a:lnTo>
                    <a:pt x="106481" y="272317"/>
                  </a:lnTo>
                  <a:lnTo>
                    <a:pt x="105887" y="271812"/>
                  </a:lnTo>
                  <a:lnTo>
                    <a:pt x="105300" y="271295"/>
                  </a:lnTo>
                  <a:lnTo>
                    <a:pt x="104713" y="270754"/>
                  </a:lnTo>
                  <a:lnTo>
                    <a:pt x="104133" y="270214"/>
                  </a:lnTo>
                  <a:lnTo>
                    <a:pt x="103552" y="269649"/>
                  </a:lnTo>
                  <a:lnTo>
                    <a:pt x="102971" y="269072"/>
                  </a:lnTo>
                  <a:lnTo>
                    <a:pt x="102397" y="268483"/>
                  </a:lnTo>
                  <a:lnTo>
                    <a:pt x="101823" y="267882"/>
                  </a:lnTo>
                  <a:lnTo>
                    <a:pt x="101255" y="267269"/>
                  </a:lnTo>
                  <a:lnTo>
                    <a:pt x="100687" y="266632"/>
                  </a:lnTo>
                  <a:lnTo>
                    <a:pt x="100126" y="265983"/>
                  </a:lnTo>
                  <a:lnTo>
                    <a:pt x="99571" y="265334"/>
                  </a:lnTo>
                  <a:lnTo>
                    <a:pt x="99009" y="264660"/>
                  </a:lnTo>
                  <a:lnTo>
                    <a:pt x="98454" y="263963"/>
                  </a:lnTo>
                  <a:lnTo>
                    <a:pt x="97905" y="263266"/>
                  </a:lnTo>
                  <a:lnTo>
                    <a:pt x="97357" y="262557"/>
                  </a:lnTo>
                  <a:lnTo>
                    <a:pt x="96814" y="261824"/>
                  </a:lnTo>
                  <a:lnTo>
                    <a:pt x="96272" y="261091"/>
                  </a:lnTo>
                  <a:lnTo>
                    <a:pt x="95736" y="260333"/>
                  </a:lnTo>
                  <a:lnTo>
                    <a:pt x="95200" y="259564"/>
                  </a:lnTo>
                  <a:lnTo>
                    <a:pt x="94671" y="258783"/>
                  </a:lnTo>
                  <a:lnTo>
                    <a:pt x="94147" y="257990"/>
                  </a:lnTo>
                  <a:lnTo>
                    <a:pt x="93624" y="257184"/>
                  </a:lnTo>
                  <a:lnTo>
                    <a:pt x="93101" y="256367"/>
                  </a:lnTo>
                  <a:lnTo>
                    <a:pt x="92584" y="255538"/>
                  </a:lnTo>
                  <a:lnTo>
                    <a:pt x="92074" y="254696"/>
                  </a:lnTo>
                  <a:lnTo>
                    <a:pt x="91563" y="253843"/>
                  </a:lnTo>
                  <a:lnTo>
                    <a:pt x="91059" y="252965"/>
                  </a:lnTo>
                  <a:lnTo>
                    <a:pt x="90555" y="252088"/>
                  </a:lnTo>
                  <a:lnTo>
                    <a:pt x="90058" y="251198"/>
                  </a:lnTo>
                  <a:lnTo>
                    <a:pt x="89566" y="250285"/>
                  </a:lnTo>
                  <a:lnTo>
                    <a:pt x="89075" y="249372"/>
                  </a:lnTo>
                  <a:lnTo>
                    <a:pt x="88590" y="248446"/>
                  </a:lnTo>
                  <a:lnTo>
                    <a:pt x="88105" y="247496"/>
                  </a:lnTo>
                  <a:lnTo>
                    <a:pt x="87627" y="246547"/>
                  </a:lnTo>
                  <a:lnTo>
                    <a:pt x="87155" y="245585"/>
                  </a:lnTo>
                  <a:lnTo>
                    <a:pt x="86683" y="244600"/>
                  </a:lnTo>
                  <a:lnTo>
                    <a:pt x="86217" y="243614"/>
                  </a:lnTo>
                  <a:lnTo>
                    <a:pt x="85757" y="242616"/>
                  </a:lnTo>
                  <a:lnTo>
                    <a:pt x="85298" y="241607"/>
                  </a:lnTo>
                  <a:lnTo>
                    <a:pt x="84845" y="240585"/>
                  </a:lnTo>
                  <a:lnTo>
                    <a:pt x="84398" y="239551"/>
                  </a:lnTo>
                  <a:lnTo>
                    <a:pt x="83952" y="238506"/>
                  </a:lnTo>
                  <a:lnTo>
                    <a:pt x="83512" y="237448"/>
                  </a:lnTo>
                  <a:lnTo>
                    <a:pt x="83078" y="236378"/>
                  </a:lnTo>
                  <a:lnTo>
                    <a:pt x="82644" y="235297"/>
                  </a:lnTo>
                  <a:lnTo>
                    <a:pt x="82216" y="234203"/>
                  </a:lnTo>
                  <a:lnTo>
                    <a:pt x="81795" y="233109"/>
                  </a:lnTo>
                  <a:lnTo>
                    <a:pt x="81380" y="231991"/>
                  </a:lnTo>
                  <a:lnTo>
                    <a:pt x="80966" y="230873"/>
                  </a:lnTo>
                  <a:lnTo>
                    <a:pt x="80557" y="229743"/>
                  </a:lnTo>
                  <a:lnTo>
                    <a:pt x="80155" y="228602"/>
                  </a:lnTo>
                  <a:lnTo>
                    <a:pt x="79754" y="227448"/>
                  </a:lnTo>
                  <a:lnTo>
                    <a:pt x="79364" y="226282"/>
                  </a:lnTo>
                  <a:lnTo>
                    <a:pt x="78975" y="225104"/>
                  </a:lnTo>
                  <a:lnTo>
                    <a:pt x="78586" y="223926"/>
                  </a:lnTo>
                  <a:lnTo>
                    <a:pt x="78209" y="222724"/>
                  </a:lnTo>
                  <a:lnTo>
                    <a:pt x="77833" y="221522"/>
                  </a:lnTo>
                  <a:lnTo>
                    <a:pt x="77469" y="220308"/>
                  </a:lnTo>
                  <a:lnTo>
                    <a:pt x="77099" y="219082"/>
                  </a:lnTo>
                  <a:lnTo>
                    <a:pt x="76742" y="217856"/>
                  </a:lnTo>
                  <a:lnTo>
                    <a:pt x="76391" y="216606"/>
                  </a:lnTo>
                  <a:lnTo>
                    <a:pt x="76040" y="215356"/>
                  </a:lnTo>
                  <a:lnTo>
                    <a:pt x="75696" y="214094"/>
                  </a:lnTo>
                  <a:lnTo>
                    <a:pt x="75358" y="212820"/>
                  </a:lnTo>
                  <a:lnTo>
                    <a:pt x="75026" y="211546"/>
                  </a:lnTo>
                  <a:lnTo>
                    <a:pt x="74700" y="210248"/>
                  </a:lnTo>
                  <a:lnTo>
                    <a:pt x="74375" y="208950"/>
                  </a:lnTo>
                  <a:lnTo>
                    <a:pt x="74062" y="207651"/>
                  </a:lnTo>
                  <a:lnTo>
                    <a:pt x="73750" y="206329"/>
                  </a:lnTo>
                  <a:lnTo>
                    <a:pt x="73443" y="205007"/>
                  </a:lnTo>
                  <a:lnTo>
                    <a:pt x="73144" y="203673"/>
                  </a:lnTo>
                  <a:lnTo>
                    <a:pt x="72850" y="202327"/>
                  </a:lnTo>
                  <a:lnTo>
                    <a:pt x="72563" y="200969"/>
                  </a:lnTo>
                  <a:lnTo>
                    <a:pt x="72282" y="199610"/>
                  </a:lnTo>
                  <a:lnTo>
                    <a:pt x="72001" y="198240"/>
                  </a:lnTo>
                  <a:lnTo>
                    <a:pt x="71734" y="196858"/>
                  </a:lnTo>
                  <a:lnTo>
                    <a:pt x="71466" y="195476"/>
                  </a:lnTo>
                  <a:lnTo>
                    <a:pt x="71204" y="194081"/>
                  </a:lnTo>
                  <a:lnTo>
                    <a:pt x="70955" y="192675"/>
                  </a:lnTo>
                  <a:lnTo>
                    <a:pt x="70706" y="191269"/>
                  </a:lnTo>
                  <a:lnTo>
                    <a:pt x="70464" y="189850"/>
                  </a:lnTo>
                  <a:lnTo>
                    <a:pt x="70228" y="188420"/>
                  </a:lnTo>
                  <a:lnTo>
                    <a:pt x="69998" y="186990"/>
                  </a:lnTo>
                  <a:lnTo>
                    <a:pt x="69775" y="185547"/>
                  </a:lnTo>
                  <a:lnTo>
                    <a:pt x="69558" y="184105"/>
                  </a:lnTo>
                  <a:lnTo>
                    <a:pt x="69347" y="182639"/>
                  </a:lnTo>
                  <a:lnTo>
                    <a:pt x="69143" y="181172"/>
                  </a:lnTo>
                  <a:lnTo>
                    <a:pt x="68945" y="179706"/>
                  </a:lnTo>
                  <a:lnTo>
                    <a:pt x="68754" y="178227"/>
                  </a:lnTo>
                  <a:lnTo>
                    <a:pt x="68563" y="176737"/>
                  </a:lnTo>
                  <a:lnTo>
                    <a:pt x="68384" y="175247"/>
                  </a:lnTo>
                  <a:lnTo>
                    <a:pt x="68212" y="173744"/>
                  </a:lnTo>
                  <a:lnTo>
                    <a:pt x="68046" y="172242"/>
                  </a:lnTo>
                  <a:lnTo>
                    <a:pt x="67886" y="170727"/>
                  </a:lnTo>
                  <a:lnTo>
                    <a:pt x="67733" y="169201"/>
                  </a:lnTo>
                  <a:lnTo>
                    <a:pt x="67586" y="167674"/>
                  </a:lnTo>
                  <a:lnTo>
                    <a:pt x="67918" y="166196"/>
                  </a:lnTo>
                  <a:lnTo>
                    <a:pt x="68250" y="164753"/>
                  </a:lnTo>
                  <a:lnTo>
                    <a:pt x="68594" y="163323"/>
                  </a:lnTo>
                  <a:lnTo>
                    <a:pt x="68945" y="161917"/>
                  </a:lnTo>
                  <a:lnTo>
                    <a:pt x="69660" y="162085"/>
                  </a:lnTo>
                  <a:lnTo>
                    <a:pt x="70387" y="162241"/>
                  </a:lnTo>
                  <a:lnTo>
                    <a:pt x="71127" y="162398"/>
                  </a:lnTo>
                  <a:lnTo>
                    <a:pt x="71880" y="162554"/>
                  </a:lnTo>
                  <a:lnTo>
                    <a:pt x="72640" y="162698"/>
                  </a:lnTo>
                  <a:lnTo>
                    <a:pt x="73418" y="162842"/>
                  </a:lnTo>
                  <a:lnTo>
                    <a:pt x="74209" y="162975"/>
                  </a:lnTo>
                  <a:lnTo>
                    <a:pt x="75007" y="163095"/>
                  </a:lnTo>
                  <a:lnTo>
                    <a:pt x="75811" y="163215"/>
                  </a:lnTo>
                  <a:lnTo>
                    <a:pt x="76634" y="163323"/>
                  </a:lnTo>
                  <a:lnTo>
                    <a:pt x="77463" y="163419"/>
                  </a:lnTo>
                  <a:lnTo>
                    <a:pt x="78299" y="163515"/>
                  </a:lnTo>
                  <a:lnTo>
                    <a:pt x="79147" y="163588"/>
                  </a:lnTo>
                  <a:lnTo>
                    <a:pt x="80002" y="163660"/>
                  </a:lnTo>
                  <a:lnTo>
                    <a:pt x="80870" y="163720"/>
                  </a:lnTo>
                  <a:lnTo>
                    <a:pt x="81738" y="163756"/>
                  </a:lnTo>
                  <a:lnTo>
                    <a:pt x="82618" y="163792"/>
                  </a:lnTo>
                  <a:lnTo>
                    <a:pt x="83505" y="163816"/>
                  </a:lnTo>
                  <a:lnTo>
                    <a:pt x="84405" y="163828"/>
                  </a:lnTo>
                  <a:lnTo>
                    <a:pt x="85304" y="163816"/>
                  </a:lnTo>
                  <a:lnTo>
                    <a:pt x="86210" y="163792"/>
                  </a:lnTo>
                  <a:lnTo>
                    <a:pt x="87123" y="163768"/>
                  </a:lnTo>
                  <a:lnTo>
                    <a:pt x="88042" y="163708"/>
                  </a:lnTo>
                  <a:lnTo>
                    <a:pt x="88960" y="163648"/>
                  </a:lnTo>
                  <a:lnTo>
                    <a:pt x="89892" y="163563"/>
                  </a:lnTo>
                  <a:lnTo>
                    <a:pt x="90823" y="163467"/>
                  </a:lnTo>
                  <a:lnTo>
                    <a:pt x="91761" y="163347"/>
                  </a:lnTo>
                  <a:lnTo>
                    <a:pt x="92699" y="163215"/>
                  </a:lnTo>
                  <a:lnTo>
                    <a:pt x="93643" y="163071"/>
                  </a:lnTo>
                  <a:lnTo>
                    <a:pt x="94588" y="162902"/>
                  </a:lnTo>
                  <a:lnTo>
                    <a:pt x="95538" y="162710"/>
                  </a:lnTo>
                  <a:lnTo>
                    <a:pt x="96489" y="162494"/>
                  </a:lnTo>
                  <a:lnTo>
                    <a:pt x="97440" y="162265"/>
                  </a:lnTo>
                  <a:lnTo>
                    <a:pt x="98390" y="162025"/>
                  </a:lnTo>
                  <a:lnTo>
                    <a:pt x="99347" y="161749"/>
                  </a:lnTo>
                  <a:lnTo>
                    <a:pt x="100304" y="161460"/>
                  </a:lnTo>
                  <a:lnTo>
                    <a:pt x="101261" y="161148"/>
                  </a:lnTo>
                  <a:lnTo>
                    <a:pt x="102218" y="160811"/>
                  </a:lnTo>
                  <a:lnTo>
                    <a:pt x="103169" y="160450"/>
                  </a:lnTo>
                  <a:lnTo>
                    <a:pt x="104126" y="160066"/>
                  </a:lnTo>
                  <a:lnTo>
                    <a:pt x="105077" y="159657"/>
                  </a:lnTo>
                  <a:lnTo>
                    <a:pt x="106034" y="159224"/>
                  </a:lnTo>
                  <a:lnTo>
                    <a:pt x="106985" y="158768"/>
                  </a:lnTo>
                  <a:lnTo>
                    <a:pt x="107929" y="158275"/>
                  </a:lnTo>
                  <a:lnTo>
                    <a:pt x="108873" y="157770"/>
                  </a:lnTo>
                  <a:lnTo>
                    <a:pt x="109817" y="157229"/>
                  </a:lnTo>
                  <a:lnTo>
                    <a:pt x="110755" y="156676"/>
                  </a:lnTo>
                  <a:lnTo>
                    <a:pt x="111227" y="156376"/>
                  </a:lnTo>
                  <a:lnTo>
                    <a:pt x="111693" y="156075"/>
                  </a:lnTo>
                  <a:lnTo>
                    <a:pt x="112159" y="155775"/>
                  </a:lnTo>
                  <a:lnTo>
                    <a:pt x="112625" y="155462"/>
                  </a:lnTo>
                  <a:lnTo>
                    <a:pt x="113090" y="155138"/>
                  </a:lnTo>
                  <a:lnTo>
                    <a:pt x="113550" y="154813"/>
                  </a:lnTo>
                  <a:lnTo>
                    <a:pt x="114016" y="154477"/>
                  </a:lnTo>
                  <a:lnTo>
                    <a:pt x="114475" y="154140"/>
                  </a:lnTo>
                  <a:lnTo>
                    <a:pt x="114934" y="153779"/>
                  </a:lnTo>
                  <a:lnTo>
                    <a:pt x="115394" y="153431"/>
                  </a:lnTo>
                  <a:lnTo>
                    <a:pt x="115847" y="153058"/>
                  </a:lnTo>
                  <a:lnTo>
                    <a:pt x="116306" y="152686"/>
                  </a:lnTo>
                  <a:lnTo>
                    <a:pt x="116759" y="152313"/>
                  </a:lnTo>
                  <a:lnTo>
                    <a:pt x="117212" y="151928"/>
                  </a:lnTo>
                  <a:lnTo>
                    <a:pt x="117659" y="151532"/>
                  </a:lnTo>
                  <a:lnTo>
                    <a:pt x="118112" y="151123"/>
                  </a:lnTo>
                  <a:lnTo>
                    <a:pt x="118558" y="150714"/>
                  </a:lnTo>
                  <a:lnTo>
                    <a:pt x="119005" y="150294"/>
                  </a:lnTo>
                  <a:lnTo>
                    <a:pt x="119445" y="149873"/>
                  </a:lnTo>
                  <a:lnTo>
                    <a:pt x="119892" y="149428"/>
                  </a:lnTo>
                  <a:lnTo>
                    <a:pt x="120332" y="148984"/>
                  </a:lnTo>
                  <a:lnTo>
                    <a:pt x="120766" y="148539"/>
                  </a:lnTo>
                  <a:lnTo>
                    <a:pt x="121206" y="148082"/>
                  </a:lnTo>
                  <a:lnTo>
                    <a:pt x="121640" y="147613"/>
                  </a:lnTo>
                  <a:lnTo>
                    <a:pt x="122074" y="147133"/>
                  </a:lnTo>
                  <a:lnTo>
                    <a:pt x="122501" y="146652"/>
                  </a:lnTo>
                  <a:lnTo>
                    <a:pt x="122929" y="146159"/>
                  </a:lnTo>
                  <a:lnTo>
                    <a:pt x="123356" y="145654"/>
                  </a:lnTo>
                  <a:lnTo>
                    <a:pt x="123784" y="145137"/>
                  </a:lnTo>
                  <a:lnTo>
                    <a:pt x="124205" y="144621"/>
                  </a:lnTo>
                  <a:lnTo>
                    <a:pt x="124626" y="144092"/>
                  </a:lnTo>
                  <a:lnTo>
                    <a:pt x="125041" y="143551"/>
                  </a:lnTo>
                  <a:lnTo>
                    <a:pt x="125455" y="143010"/>
                  </a:lnTo>
                  <a:lnTo>
                    <a:pt x="125870" y="142457"/>
                  </a:lnTo>
                  <a:close/>
                  <a:moveTo>
                    <a:pt x="175419" y="247701"/>
                  </a:moveTo>
                  <a:lnTo>
                    <a:pt x="176351" y="247761"/>
                  </a:lnTo>
                  <a:lnTo>
                    <a:pt x="177282" y="247845"/>
                  </a:lnTo>
                  <a:lnTo>
                    <a:pt x="178227" y="247953"/>
                  </a:lnTo>
                  <a:lnTo>
                    <a:pt x="179165" y="248085"/>
                  </a:lnTo>
                  <a:lnTo>
                    <a:pt x="179630" y="248170"/>
                  </a:lnTo>
                  <a:lnTo>
                    <a:pt x="180103" y="248254"/>
                  </a:lnTo>
                  <a:lnTo>
                    <a:pt x="180568" y="248350"/>
                  </a:lnTo>
                  <a:lnTo>
                    <a:pt x="181034" y="248446"/>
                  </a:lnTo>
                  <a:lnTo>
                    <a:pt x="181500" y="248554"/>
                  </a:lnTo>
                  <a:lnTo>
                    <a:pt x="181966" y="248674"/>
                  </a:lnTo>
                  <a:lnTo>
                    <a:pt x="182425" y="248795"/>
                  </a:lnTo>
                  <a:lnTo>
                    <a:pt x="182884" y="248927"/>
                  </a:lnTo>
                  <a:lnTo>
                    <a:pt x="183344" y="249071"/>
                  </a:lnTo>
                  <a:lnTo>
                    <a:pt x="183797" y="249227"/>
                  </a:lnTo>
                  <a:lnTo>
                    <a:pt x="184250" y="249384"/>
                  </a:lnTo>
                  <a:lnTo>
                    <a:pt x="184696" y="249552"/>
                  </a:lnTo>
                  <a:lnTo>
                    <a:pt x="185143" y="249732"/>
                  </a:lnTo>
                  <a:lnTo>
                    <a:pt x="185590" y="249912"/>
                  </a:lnTo>
                  <a:lnTo>
                    <a:pt x="186023" y="250117"/>
                  </a:lnTo>
                  <a:lnTo>
                    <a:pt x="186457" y="250321"/>
                  </a:lnTo>
                  <a:lnTo>
                    <a:pt x="186891" y="250537"/>
                  </a:lnTo>
                  <a:lnTo>
                    <a:pt x="187312" y="250766"/>
                  </a:lnTo>
                  <a:lnTo>
                    <a:pt x="187733" y="251006"/>
                  </a:lnTo>
                  <a:lnTo>
                    <a:pt x="188148" y="251259"/>
                  </a:lnTo>
                  <a:lnTo>
                    <a:pt x="188556" y="251511"/>
                  </a:lnTo>
                  <a:lnTo>
                    <a:pt x="188965" y="251787"/>
                  </a:lnTo>
                  <a:lnTo>
                    <a:pt x="189360" y="252064"/>
                  </a:lnTo>
                  <a:lnTo>
                    <a:pt x="189756" y="252364"/>
                  </a:lnTo>
                  <a:lnTo>
                    <a:pt x="190139" y="252665"/>
                  </a:lnTo>
                  <a:lnTo>
                    <a:pt x="190522" y="252989"/>
                  </a:lnTo>
                  <a:lnTo>
                    <a:pt x="190892" y="253314"/>
                  </a:lnTo>
                  <a:lnTo>
                    <a:pt x="191255" y="253663"/>
                  </a:lnTo>
                  <a:lnTo>
                    <a:pt x="191613" y="254011"/>
                  </a:lnTo>
                  <a:lnTo>
                    <a:pt x="191963" y="254372"/>
                  </a:lnTo>
                  <a:lnTo>
                    <a:pt x="192308" y="254756"/>
                  </a:lnTo>
                  <a:lnTo>
                    <a:pt x="192640" y="255153"/>
                  </a:lnTo>
                  <a:lnTo>
                    <a:pt x="192965" y="255550"/>
                  </a:lnTo>
                  <a:lnTo>
                    <a:pt x="193284" y="255970"/>
                  </a:lnTo>
                  <a:lnTo>
                    <a:pt x="193590" y="256403"/>
                  </a:lnTo>
                  <a:lnTo>
                    <a:pt x="193890" y="256848"/>
                  </a:lnTo>
                  <a:lnTo>
                    <a:pt x="194177" y="257316"/>
                  </a:lnTo>
                  <a:lnTo>
                    <a:pt x="194458" y="257785"/>
                  </a:lnTo>
                  <a:lnTo>
                    <a:pt x="194726" y="258278"/>
                  </a:lnTo>
                  <a:lnTo>
                    <a:pt x="194988" y="258771"/>
                  </a:lnTo>
                  <a:lnTo>
                    <a:pt x="195237" y="259288"/>
                  </a:lnTo>
                  <a:lnTo>
                    <a:pt x="195479" y="259829"/>
                  </a:lnTo>
                  <a:lnTo>
                    <a:pt x="195702" y="260369"/>
                  </a:lnTo>
                  <a:lnTo>
                    <a:pt x="195919" y="260934"/>
                  </a:lnTo>
                  <a:lnTo>
                    <a:pt x="196130" y="261511"/>
                  </a:lnTo>
                  <a:lnTo>
                    <a:pt x="196321" y="262100"/>
                  </a:lnTo>
                  <a:lnTo>
                    <a:pt x="196500" y="262713"/>
                  </a:lnTo>
                  <a:lnTo>
                    <a:pt x="196672" y="263338"/>
                  </a:lnTo>
                  <a:lnTo>
                    <a:pt x="196832" y="263987"/>
                  </a:lnTo>
                  <a:lnTo>
                    <a:pt x="196972" y="264636"/>
                  </a:lnTo>
                  <a:lnTo>
                    <a:pt x="197042" y="264973"/>
                  </a:lnTo>
                  <a:lnTo>
                    <a:pt x="197106" y="265310"/>
                  </a:lnTo>
                  <a:lnTo>
                    <a:pt x="197163" y="265658"/>
                  </a:lnTo>
                  <a:lnTo>
                    <a:pt x="197221" y="266007"/>
                  </a:lnTo>
                  <a:lnTo>
                    <a:pt x="197278" y="266355"/>
                  </a:lnTo>
                  <a:lnTo>
                    <a:pt x="197329" y="266716"/>
                  </a:lnTo>
                  <a:lnTo>
                    <a:pt x="197374" y="267076"/>
                  </a:lnTo>
                  <a:lnTo>
                    <a:pt x="197419" y="267437"/>
                  </a:lnTo>
                  <a:lnTo>
                    <a:pt x="197457" y="267810"/>
                  </a:lnTo>
                  <a:lnTo>
                    <a:pt x="197495" y="268182"/>
                  </a:lnTo>
                  <a:lnTo>
                    <a:pt x="197533" y="268555"/>
                  </a:lnTo>
                  <a:lnTo>
                    <a:pt x="197559" y="268939"/>
                  </a:lnTo>
                  <a:lnTo>
                    <a:pt x="197604" y="269661"/>
                  </a:lnTo>
                  <a:lnTo>
                    <a:pt x="197642" y="270394"/>
                  </a:lnTo>
                  <a:lnTo>
                    <a:pt x="197661" y="271139"/>
                  </a:lnTo>
                  <a:lnTo>
                    <a:pt x="197674" y="271896"/>
                  </a:lnTo>
                  <a:lnTo>
                    <a:pt x="197674" y="272654"/>
                  </a:lnTo>
                  <a:lnTo>
                    <a:pt x="197661" y="273435"/>
                  </a:lnTo>
                  <a:lnTo>
                    <a:pt x="197636" y="274216"/>
                  </a:lnTo>
                  <a:lnTo>
                    <a:pt x="197604" y="275009"/>
                  </a:lnTo>
                  <a:lnTo>
                    <a:pt x="197559" y="275815"/>
                  </a:lnTo>
                  <a:lnTo>
                    <a:pt x="197502" y="276632"/>
                  </a:lnTo>
                  <a:lnTo>
                    <a:pt x="197431" y="277461"/>
                  </a:lnTo>
                  <a:lnTo>
                    <a:pt x="197348" y="278291"/>
                  </a:lnTo>
                  <a:lnTo>
                    <a:pt x="197259" y="279132"/>
                  </a:lnTo>
                  <a:lnTo>
                    <a:pt x="197157" y="279985"/>
                  </a:lnTo>
                  <a:lnTo>
                    <a:pt x="197042" y="280839"/>
                  </a:lnTo>
                  <a:lnTo>
                    <a:pt x="196921" y="281704"/>
                  </a:lnTo>
                  <a:lnTo>
                    <a:pt x="196787" y="282582"/>
                  </a:lnTo>
                  <a:lnTo>
                    <a:pt x="196640" y="283459"/>
                  </a:lnTo>
                  <a:lnTo>
                    <a:pt x="196487" y="284349"/>
                  </a:lnTo>
                  <a:lnTo>
                    <a:pt x="196321" y="285250"/>
                  </a:lnTo>
                  <a:lnTo>
                    <a:pt x="196143" y="286152"/>
                  </a:lnTo>
                  <a:lnTo>
                    <a:pt x="195951" y="287065"/>
                  </a:lnTo>
                  <a:lnTo>
                    <a:pt x="195753" y="287991"/>
                  </a:lnTo>
                  <a:lnTo>
                    <a:pt x="195549" y="288916"/>
                  </a:lnTo>
                  <a:lnTo>
                    <a:pt x="195326" y="289842"/>
                  </a:lnTo>
                  <a:lnTo>
                    <a:pt x="195096" y="290779"/>
                  </a:lnTo>
                  <a:lnTo>
                    <a:pt x="194860" y="291729"/>
                  </a:lnTo>
                  <a:lnTo>
                    <a:pt x="194611" y="292678"/>
                  </a:lnTo>
                  <a:lnTo>
                    <a:pt x="194350" y="293640"/>
                  </a:lnTo>
                  <a:lnTo>
                    <a:pt x="194075" y="294601"/>
                  </a:lnTo>
                  <a:lnTo>
                    <a:pt x="193801" y="295563"/>
                  </a:lnTo>
                  <a:lnTo>
                    <a:pt x="193508" y="296536"/>
                  </a:lnTo>
                  <a:lnTo>
                    <a:pt x="193208" y="297510"/>
                  </a:lnTo>
                  <a:lnTo>
                    <a:pt x="192901" y="298496"/>
                  </a:lnTo>
                  <a:lnTo>
                    <a:pt x="192582" y="299481"/>
                  </a:lnTo>
                  <a:lnTo>
                    <a:pt x="192251" y="300479"/>
                  </a:lnTo>
                  <a:lnTo>
                    <a:pt x="191912" y="301465"/>
                  </a:lnTo>
                  <a:lnTo>
                    <a:pt x="191562" y="302474"/>
                  </a:lnTo>
                  <a:lnTo>
                    <a:pt x="191204" y="303472"/>
                  </a:lnTo>
                  <a:lnTo>
                    <a:pt x="190841" y="304481"/>
                  </a:lnTo>
                  <a:lnTo>
                    <a:pt x="190464" y="305491"/>
                  </a:lnTo>
                  <a:lnTo>
                    <a:pt x="190075" y="306501"/>
                  </a:lnTo>
                  <a:lnTo>
                    <a:pt x="189679" y="307522"/>
                  </a:lnTo>
                  <a:lnTo>
                    <a:pt x="189277" y="308532"/>
                  </a:lnTo>
                  <a:lnTo>
                    <a:pt x="188863" y="309554"/>
                  </a:lnTo>
                  <a:lnTo>
                    <a:pt x="188442" y="310575"/>
                  </a:lnTo>
                  <a:lnTo>
                    <a:pt x="188014" y="311609"/>
                  </a:lnTo>
                  <a:lnTo>
                    <a:pt x="187567" y="312631"/>
                  </a:lnTo>
                  <a:lnTo>
                    <a:pt x="187121" y="313664"/>
                  </a:lnTo>
                  <a:lnTo>
                    <a:pt x="186661" y="314698"/>
                  </a:lnTo>
                  <a:lnTo>
                    <a:pt x="186196" y="315732"/>
                  </a:lnTo>
                  <a:lnTo>
                    <a:pt x="185724" y="316766"/>
                  </a:lnTo>
                  <a:lnTo>
                    <a:pt x="185239" y="317799"/>
                  </a:lnTo>
                  <a:lnTo>
                    <a:pt x="184741" y="318833"/>
                  </a:lnTo>
                  <a:lnTo>
                    <a:pt x="184243" y="319867"/>
                  </a:lnTo>
                  <a:lnTo>
                    <a:pt x="183733" y="320912"/>
                  </a:lnTo>
                  <a:lnTo>
                    <a:pt x="183216" y="321946"/>
                  </a:lnTo>
                  <a:lnTo>
                    <a:pt x="182687" y="322980"/>
                  </a:lnTo>
                  <a:lnTo>
                    <a:pt x="182151" y="324013"/>
                  </a:lnTo>
                  <a:lnTo>
                    <a:pt x="181608" y="325059"/>
                  </a:lnTo>
                  <a:lnTo>
                    <a:pt x="181060" y="326093"/>
                  </a:lnTo>
                  <a:lnTo>
                    <a:pt x="180498" y="327126"/>
                  </a:lnTo>
                  <a:lnTo>
                    <a:pt x="179930" y="328160"/>
                  </a:lnTo>
                  <a:lnTo>
                    <a:pt x="179356" y="329194"/>
                  </a:lnTo>
                  <a:lnTo>
                    <a:pt x="178641" y="328689"/>
                  </a:lnTo>
                  <a:lnTo>
                    <a:pt x="177940" y="328184"/>
                  </a:lnTo>
                  <a:lnTo>
                    <a:pt x="177244" y="327679"/>
                  </a:lnTo>
                  <a:lnTo>
                    <a:pt x="176562" y="327174"/>
                  </a:lnTo>
                  <a:lnTo>
                    <a:pt x="175892" y="326670"/>
                  </a:lnTo>
                  <a:lnTo>
                    <a:pt x="175228" y="326153"/>
                  </a:lnTo>
                  <a:lnTo>
                    <a:pt x="174577" y="325648"/>
                  </a:lnTo>
                  <a:lnTo>
                    <a:pt x="173933" y="325131"/>
                  </a:lnTo>
                  <a:lnTo>
                    <a:pt x="173301" y="324614"/>
                  </a:lnTo>
                  <a:lnTo>
                    <a:pt x="172682" y="324085"/>
                  </a:lnTo>
                  <a:lnTo>
                    <a:pt x="172076" y="323557"/>
                  </a:lnTo>
                  <a:lnTo>
                    <a:pt x="171476" y="323028"/>
                  </a:lnTo>
                  <a:lnTo>
                    <a:pt x="170889" y="322499"/>
                  </a:lnTo>
                  <a:lnTo>
                    <a:pt x="170309" y="321958"/>
                  </a:lnTo>
                  <a:lnTo>
                    <a:pt x="169741" y="321405"/>
                  </a:lnTo>
                  <a:lnTo>
                    <a:pt x="169186" y="320864"/>
                  </a:lnTo>
                  <a:lnTo>
                    <a:pt x="168637" y="320299"/>
                  </a:lnTo>
                  <a:lnTo>
                    <a:pt x="168101" y="319746"/>
                  </a:lnTo>
                  <a:lnTo>
                    <a:pt x="167578" y="319181"/>
                  </a:lnTo>
                  <a:lnTo>
                    <a:pt x="167068" y="318605"/>
                  </a:lnTo>
                  <a:lnTo>
                    <a:pt x="166564" y="318016"/>
                  </a:lnTo>
                  <a:lnTo>
                    <a:pt x="166066" y="317427"/>
                  </a:lnTo>
                  <a:lnTo>
                    <a:pt x="165587" y="316838"/>
                  </a:lnTo>
                  <a:lnTo>
                    <a:pt x="165115" y="316237"/>
                  </a:lnTo>
                  <a:lnTo>
                    <a:pt x="164650" y="315624"/>
                  </a:lnTo>
                  <a:lnTo>
                    <a:pt x="164203" y="314999"/>
                  </a:lnTo>
                  <a:lnTo>
                    <a:pt x="163763" y="314374"/>
                  </a:lnTo>
                  <a:lnTo>
                    <a:pt x="163329" y="313737"/>
                  </a:lnTo>
                  <a:lnTo>
                    <a:pt x="162914" y="313088"/>
                  </a:lnTo>
                  <a:lnTo>
                    <a:pt x="162506" y="312426"/>
                  </a:lnTo>
                  <a:lnTo>
                    <a:pt x="162104" y="311765"/>
                  </a:lnTo>
                  <a:lnTo>
                    <a:pt x="161721" y="311080"/>
                  </a:lnTo>
                  <a:lnTo>
                    <a:pt x="161345" y="310395"/>
                  </a:lnTo>
                  <a:lnTo>
                    <a:pt x="160974" y="309698"/>
                  </a:lnTo>
                  <a:lnTo>
                    <a:pt x="160624" y="308977"/>
                  </a:lnTo>
                  <a:lnTo>
                    <a:pt x="160279" y="308256"/>
                  </a:lnTo>
                  <a:lnTo>
                    <a:pt x="159941" y="307522"/>
                  </a:lnTo>
                  <a:lnTo>
                    <a:pt x="159622" y="306777"/>
                  </a:lnTo>
                  <a:lnTo>
                    <a:pt x="159309" y="306020"/>
                  </a:lnTo>
                  <a:lnTo>
                    <a:pt x="159009" y="305251"/>
                  </a:lnTo>
                  <a:lnTo>
                    <a:pt x="158716" y="304457"/>
                  </a:lnTo>
                  <a:lnTo>
                    <a:pt x="158435" y="303664"/>
                  </a:lnTo>
                  <a:lnTo>
                    <a:pt x="158167" y="302847"/>
                  </a:lnTo>
                  <a:lnTo>
                    <a:pt x="157906" y="302029"/>
                  </a:lnTo>
                  <a:lnTo>
                    <a:pt x="157657" y="301188"/>
                  </a:lnTo>
                  <a:lnTo>
                    <a:pt x="157421" y="300323"/>
                  </a:lnTo>
                  <a:lnTo>
                    <a:pt x="157191" y="299457"/>
                  </a:lnTo>
                  <a:lnTo>
                    <a:pt x="156974" y="298568"/>
                  </a:lnTo>
                  <a:lnTo>
                    <a:pt x="156770" y="297666"/>
                  </a:lnTo>
                  <a:lnTo>
                    <a:pt x="156578" y="296753"/>
                  </a:lnTo>
                  <a:lnTo>
                    <a:pt x="156393" y="295815"/>
                  </a:lnTo>
                  <a:lnTo>
                    <a:pt x="156221" y="294866"/>
                  </a:lnTo>
                  <a:lnTo>
                    <a:pt x="156055" y="293892"/>
                  </a:lnTo>
                  <a:lnTo>
                    <a:pt x="155902" y="292907"/>
                  </a:lnTo>
                  <a:lnTo>
                    <a:pt x="155762" y="291909"/>
                  </a:lnTo>
                  <a:lnTo>
                    <a:pt x="155634" y="290887"/>
                  </a:lnTo>
                  <a:lnTo>
                    <a:pt x="155513" y="289854"/>
                  </a:lnTo>
                  <a:lnTo>
                    <a:pt x="155404" y="288796"/>
                  </a:lnTo>
                  <a:lnTo>
                    <a:pt x="155302" y="287714"/>
                  </a:lnTo>
                  <a:lnTo>
                    <a:pt x="155219" y="286620"/>
                  </a:lnTo>
                  <a:lnTo>
                    <a:pt x="155143" y="285502"/>
                  </a:lnTo>
                  <a:lnTo>
                    <a:pt x="155073" y="284373"/>
                  </a:lnTo>
                  <a:lnTo>
                    <a:pt x="155022" y="283219"/>
                  </a:lnTo>
                  <a:lnTo>
                    <a:pt x="154977" y="282041"/>
                  </a:lnTo>
                  <a:lnTo>
                    <a:pt x="155570" y="281380"/>
                  </a:lnTo>
                  <a:lnTo>
                    <a:pt x="156157" y="280707"/>
                  </a:lnTo>
                  <a:lnTo>
                    <a:pt x="156744" y="280022"/>
                  </a:lnTo>
                  <a:lnTo>
                    <a:pt x="157331" y="279324"/>
                  </a:lnTo>
                  <a:lnTo>
                    <a:pt x="157912" y="278615"/>
                  </a:lnTo>
                  <a:lnTo>
                    <a:pt x="158493" y="277894"/>
                  </a:lnTo>
                  <a:lnTo>
                    <a:pt x="159067" y="277161"/>
                  </a:lnTo>
                  <a:lnTo>
                    <a:pt x="159641" y="276404"/>
                  </a:lnTo>
                  <a:lnTo>
                    <a:pt x="160215" y="275646"/>
                  </a:lnTo>
                  <a:lnTo>
                    <a:pt x="160783" y="274865"/>
                  </a:lnTo>
                  <a:lnTo>
                    <a:pt x="161345" y="274072"/>
                  </a:lnTo>
                  <a:lnTo>
                    <a:pt x="161906" y="273267"/>
                  </a:lnTo>
                  <a:lnTo>
                    <a:pt x="162467" y="272449"/>
                  </a:lnTo>
                  <a:lnTo>
                    <a:pt x="163023" y="271620"/>
                  </a:lnTo>
                  <a:lnTo>
                    <a:pt x="163571" y="270778"/>
                  </a:lnTo>
                  <a:lnTo>
                    <a:pt x="164126" y="269925"/>
                  </a:lnTo>
                  <a:lnTo>
                    <a:pt x="164669" y="269060"/>
                  </a:lnTo>
                  <a:lnTo>
                    <a:pt x="165211" y="268182"/>
                  </a:lnTo>
                  <a:lnTo>
                    <a:pt x="165753" y="267281"/>
                  </a:lnTo>
                  <a:lnTo>
                    <a:pt x="166289" y="266379"/>
                  </a:lnTo>
                  <a:lnTo>
                    <a:pt x="166819" y="265466"/>
                  </a:lnTo>
                  <a:lnTo>
                    <a:pt x="167348" y="264528"/>
                  </a:lnTo>
                  <a:lnTo>
                    <a:pt x="167878" y="263579"/>
                  </a:lnTo>
                  <a:lnTo>
                    <a:pt x="168401" y="262629"/>
                  </a:lnTo>
                  <a:lnTo>
                    <a:pt x="168918" y="261656"/>
                  </a:lnTo>
                  <a:lnTo>
                    <a:pt x="169435" y="260670"/>
                  </a:lnTo>
                  <a:lnTo>
                    <a:pt x="169945" y="259684"/>
                  </a:lnTo>
                  <a:lnTo>
                    <a:pt x="170456" y="258675"/>
                  </a:lnTo>
                  <a:lnTo>
                    <a:pt x="170960" y="257653"/>
                  </a:lnTo>
                  <a:lnTo>
                    <a:pt x="171464" y="256619"/>
                  </a:lnTo>
                  <a:lnTo>
                    <a:pt x="171961" y="255574"/>
                  </a:lnTo>
                  <a:lnTo>
                    <a:pt x="172453" y="254516"/>
                  </a:lnTo>
                  <a:lnTo>
                    <a:pt x="172835" y="253687"/>
                  </a:lnTo>
                  <a:lnTo>
                    <a:pt x="173212" y="252845"/>
                  </a:lnTo>
                  <a:lnTo>
                    <a:pt x="173588" y="252004"/>
                  </a:lnTo>
                  <a:lnTo>
                    <a:pt x="173958" y="251150"/>
                  </a:lnTo>
                  <a:lnTo>
                    <a:pt x="174328" y="250297"/>
                  </a:lnTo>
                  <a:lnTo>
                    <a:pt x="174692" y="249444"/>
                  </a:lnTo>
                  <a:lnTo>
                    <a:pt x="175056" y="248578"/>
                  </a:lnTo>
                  <a:lnTo>
                    <a:pt x="175419" y="247701"/>
                  </a:lnTo>
                  <a:close/>
                  <a:moveTo>
                    <a:pt x="76321" y="247701"/>
                  </a:moveTo>
                  <a:lnTo>
                    <a:pt x="76972" y="249263"/>
                  </a:lnTo>
                  <a:lnTo>
                    <a:pt x="77635" y="250814"/>
                  </a:lnTo>
                  <a:lnTo>
                    <a:pt x="78305" y="252340"/>
                  </a:lnTo>
                  <a:lnTo>
                    <a:pt x="78982" y="253855"/>
                  </a:lnTo>
                  <a:lnTo>
                    <a:pt x="79671" y="255333"/>
                  </a:lnTo>
                  <a:lnTo>
                    <a:pt x="80366" y="256800"/>
                  </a:lnTo>
                  <a:lnTo>
                    <a:pt x="81068" y="258254"/>
                  </a:lnTo>
                  <a:lnTo>
                    <a:pt x="81782" y="259672"/>
                  </a:lnTo>
                  <a:lnTo>
                    <a:pt x="82216" y="260514"/>
                  </a:lnTo>
                  <a:lnTo>
                    <a:pt x="82650" y="261343"/>
                  </a:lnTo>
                  <a:lnTo>
                    <a:pt x="83084" y="262160"/>
                  </a:lnTo>
                  <a:lnTo>
                    <a:pt x="83524" y="262966"/>
                  </a:lnTo>
                  <a:lnTo>
                    <a:pt x="83965" y="263771"/>
                  </a:lnTo>
                  <a:lnTo>
                    <a:pt x="84411" y="264564"/>
                  </a:lnTo>
                  <a:lnTo>
                    <a:pt x="84858" y="265346"/>
                  </a:lnTo>
                  <a:lnTo>
                    <a:pt x="85304" y="266127"/>
                  </a:lnTo>
                  <a:lnTo>
                    <a:pt x="85757" y="266896"/>
                  </a:lnTo>
                  <a:lnTo>
                    <a:pt x="86210" y="267653"/>
                  </a:lnTo>
                  <a:lnTo>
                    <a:pt x="86670" y="268399"/>
                  </a:lnTo>
                  <a:lnTo>
                    <a:pt x="87123" y="269144"/>
                  </a:lnTo>
                  <a:lnTo>
                    <a:pt x="87589" y="269877"/>
                  </a:lnTo>
                  <a:lnTo>
                    <a:pt x="88048" y="270598"/>
                  </a:lnTo>
                  <a:lnTo>
                    <a:pt x="88514" y="271307"/>
                  </a:lnTo>
                  <a:lnTo>
                    <a:pt x="88986" y="272004"/>
                  </a:lnTo>
                  <a:lnTo>
                    <a:pt x="89458" y="272702"/>
                  </a:lnTo>
                  <a:lnTo>
                    <a:pt x="89930" y="273387"/>
                  </a:lnTo>
                  <a:lnTo>
                    <a:pt x="90402" y="274060"/>
                  </a:lnTo>
                  <a:lnTo>
                    <a:pt x="90881" y="274733"/>
                  </a:lnTo>
                  <a:lnTo>
                    <a:pt x="91359" y="275394"/>
                  </a:lnTo>
                  <a:lnTo>
                    <a:pt x="91838" y="276043"/>
                  </a:lnTo>
                  <a:lnTo>
                    <a:pt x="92323" y="276680"/>
                  </a:lnTo>
                  <a:lnTo>
                    <a:pt x="92808" y="277305"/>
                  </a:lnTo>
                  <a:lnTo>
                    <a:pt x="93299" y="277930"/>
                  </a:lnTo>
                  <a:lnTo>
                    <a:pt x="93784" y="278531"/>
                  </a:lnTo>
                  <a:lnTo>
                    <a:pt x="94281" y="279132"/>
                  </a:lnTo>
                  <a:lnTo>
                    <a:pt x="94773" y="279733"/>
                  </a:lnTo>
                  <a:lnTo>
                    <a:pt x="95270" y="280310"/>
                  </a:lnTo>
                  <a:lnTo>
                    <a:pt x="95768" y="280887"/>
                  </a:lnTo>
                  <a:lnTo>
                    <a:pt x="96266" y="281452"/>
                  </a:lnTo>
                  <a:lnTo>
                    <a:pt x="96763" y="282005"/>
                  </a:lnTo>
                  <a:lnTo>
                    <a:pt x="96725" y="283183"/>
                  </a:lnTo>
                  <a:lnTo>
                    <a:pt x="96668" y="284337"/>
                  </a:lnTo>
                  <a:lnTo>
                    <a:pt x="96604" y="285478"/>
                  </a:lnTo>
                  <a:lnTo>
                    <a:pt x="96527" y="286596"/>
                  </a:lnTo>
                  <a:lnTo>
                    <a:pt x="96444" y="287690"/>
                  </a:lnTo>
                  <a:lnTo>
                    <a:pt x="96342" y="288772"/>
                  </a:lnTo>
                  <a:lnTo>
                    <a:pt x="96234" y="289830"/>
                  </a:lnTo>
                  <a:lnTo>
                    <a:pt x="96119" y="290875"/>
                  </a:lnTo>
                  <a:lnTo>
                    <a:pt x="95985" y="291897"/>
                  </a:lnTo>
                  <a:lnTo>
                    <a:pt x="95845" y="292907"/>
                  </a:lnTo>
                  <a:lnTo>
                    <a:pt x="95698" y="293892"/>
                  </a:lnTo>
                  <a:lnTo>
                    <a:pt x="95532" y="294866"/>
                  </a:lnTo>
                  <a:lnTo>
                    <a:pt x="95360" y="295815"/>
                  </a:lnTo>
                  <a:lnTo>
                    <a:pt x="95181" y="296753"/>
                  </a:lnTo>
                  <a:lnTo>
                    <a:pt x="94983" y="297666"/>
                  </a:lnTo>
                  <a:lnTo>
                    <a:pt x="94779" y="298580"/>
                  </a:lnTo>
                  <a:lnTo>
                    <a:pt x="94562" y="299457"/>
                  </a:lnTo>
                  <a:lnTo>
                    <a:pt x="94339" y="300335"/>
                  </a:lnTo>
                  <a:lnTo>
                    <a:pt x="94103" y="301188"/>
                  </a:lnTo>
                  <a:lnTo>
                    <a:pt x="93854" y="302041"/>
                  </a:lnTo>
                  <a:lnTo>
                    <a:pt x="93592" y="302859"/>
                  </a:lnTo>
                  <a:lnTo>
                    <a:pt x="93324" y="303676"/>
                  </a:lnTo>
                  <a:lnTo>
                    <a:pt x="93044" y="304481"/>
                  </a:lnTo>
                  <a:lnTo>
                    <a:pt x="92757" y="305263"/>
                  </a:lnTo>
                  <a:lnTo>
                    <a:pt x="92450" y="306044"/>
                  </a:lnTo>
                  <a:lnTo>
                    <a:pt x="92138" y="306801"/>
                  </a:lnTo>
                  <a:lnTo>
                    <a:pt x="91819" y="307546"/>
                  </a:lnTo>
                  <a:lnTo>
                    <a:pt x="91487" y="308280"/>
                  </a:lnTo>
                  <a:lnTo>
                    <a:pt x="91142" y="309013"/>
                  </a:lnTo>
                  <a:lnTo>
                    <a:pt x="90785" y="309722"/>
                  </a:lnTo>
                  <a:lnTo>
                    <a:pt x="90421" y="310419"/>
                  </a:lnTo>
                  <a:lnTo>
                    <a:pt x="90045" y="311104"/>
                  </a:lnTo>
                  <a:lnTo>
                    <a:pt x="89656" y="311789"/>
                  </a:lnTo>
                  <a:lnTo>
                    <a:pt x="89260" y="312462"/>
                  </a:lnTo>
                  <a:lnTo>
                    <a:pt x="88852" y="313112"/>
                  </a:lnTo>
                  <a:lnTo>
                    <a:pt x="88431" y="313761"/>
                  </a:lnTo>
                  <a:lnTo>
                    <a:pt x="88003" y="314410"/>
                  </a:lnTo>
                  <a:lnTo>
                    <a:pt x="87563" y="315035"/>
                  </a:lnTo>
                  <a:lnTo>
                    <a:pt x="87110" y="315660"/>
                  </a:lnTo>
                  <a:lnTo>
                    <a:pt x="86651" y="316273"/>
                  </a:lnTo>
                  <a:lnTo>
                    <a:pt x="86178" y="316874"/>
                  </a:lnTo>
                  <a:lnTo>
                    <a:pt x="85700" y="317475"/>
                  </a:lnTo>
                  <a:lnTo>
                    <a:pt x="85202" y="318064"/>
                  </a:lnTo>
                  <a:lnTo>
                    <a:pt x="84698" y="318641"/>
                  </a:lnTo>
                  <a:lnTo>
                    <a:pt x="84188" y="319218"/>
                  </a:lnTo>
                  <a:lnTo>
                    <a:pt x="83665" y="319782"/>
                  </a:lnTo>
                  <a:lnTo>
                    <a:pt x="83129" y="320347"/>
                  </a:lnTo>
                  <a:lnTo>
                    <a:pt x="82580" y="320900"/>
                  </a:lnTo>
                  <a:lnTo>
                    <a:pt x="82025" y="321453"/>
                  </a:lnTo>
                  <a:lnTo>
                    <a:pt x="81457" y="321994"/>
                  </a:lnTo>
                  <a:lnTo>
                    <a:pt x="80876" y="322535"/>
                  </a:lnTo>
                  <a:lnTo>
                    <a:pt x="80289" y="323076"/>
                  </a:lnTo>
                  <a:lnTo>
                    <a:pt x="79690" y="323605"/>
                  </a:lnTo>
                  <a:lnTo>
                    <a:pt x="79084" y="324134"/>
                  </a:lnTo>
                  <a:lnTo>
                    <a:pt x="78465" y="324650"/>
                  </a:lnTo>
                  <a:lnTo>
                    <a:pt x="77833" y="325167"/>
                  </a:lnTo>
                  <a:lnTo>
                    <a:pt x="77189" y="325684"/>
                  </a:lnTo>
                  <a:lnTo>
                    <a:pt x="76538" y="326201"/>
                  </a:lnTo>
                  <a:lnTo>
                    <a:pt x="75874" y="326718"/>
                  </a:lnTo>
                  <a:lnTo>
                    <a:pt x="75204" y="327223"/>
                  </a:lnTo>
                  <a:lnTo>
                    <a:pt x="74522" y="327727"/>
                  </a:lnTo>
                  <a:lnTo>
                    <a:pt x="73826" y="328232"/>
                  </a:lnTo>
                  <a:lnTo>
                    <a:pt x="73124" y="328737"/>
                  </a:lnTo>
                  <a:lnTo>
                    <a:pt x="72410" y="329242"/>
                  </a:lnTo>
                  <a:lnTo>
                    <a:pt x="71829" y="328208"/>
                  </a:lnTo>
                  <a:lnTo>
                    <a:pt x="71261" y="327174"/>
                  </a:lnTo>
                  <a:lnTo>
                    <a:pt x="70706" y="326141"/>
                  </a:lnTo>
                  <a:lnTo>
                    <a:pt x="70151" y="325095"/>
                  </a:lnTo>
                  <a:lnTo>
                    <a:pt x="69609" y="324061"/>
                  </a:lnTo>
                  <a:lnTo>
                    <a:pt x="69073" y="323028"/>
                  </a:lnTo>
                  <a:lnTo>
                    <a:pt x="68543" y="321982"/>
                  </a:lnTo>
                  <a:lnTo>
                    <a:pt x="68027" y="320948"/>
                  </a:lnTo>
                  <a:lnTo>
                    <a:pt x="67516" y="319915"/>
                  </a:lnTo>
                  <a:lnTo>
                    <a:pt x="67012" y="318881"/>
                  </a:lnTo>
                  <a:lnTo>
                    <a:pt x="66521" y="317835"/>
                  </a:lnTo>
                  <a:lnTo>
                    <a:pt x="66036" y="316802"/>
                  </a:lnTo>
                  <a:lnTo>
                    <a:pt x="65557" y="315768"/>
                  </a:lnTo>
                  <a:lnTo>
                    <a:pt x="65092" y="314734"/>
                  </a:lnTo>
                  <a:lnTo>
                    <a:pt x="64632" y="313701"/>
                  </a:lnTo>
                  <a:lnTo>
                    <a:pt x="64179" y="312667"/>
                  </a:lnTo>
                  <a:lnTo>
                    <a:pt x="63739" y="311645"/>
                  </a:lnTo>
                  <a:lnTo>
                    <a:pt x="63305" y="310611"/>
                  </a:lnTo>
                  <a:lnTo>
                    <a:pt x="62884" y="309590"/>
                  </a:lnTo>
                  <a:lnTo>
                    <a:pt x="62469" y="308568"/>
                  </a:lnTo>
                  <a:lnTo>
                    <a:pt x="62067" y="307546"/>
                  </a:lnTo>
                  <a:lnTo>
                    <a:pt x="61672" y="306537"/>
                  </a:lnTo>
                  <a:lnTo>
                    <a:pt x="61283" y="305515"/>
                  </a:lnTo>
                  <a:lnTo>
                    <a:pt x="60906" y="304505"/>
                  </a:lnTo>
                  <a:lnTo>
                    <a:pt x="60543" y="303496"/>
                  </a:lnTo>
                  <a:lnTo>
                    <a:pt x="60179" y="302498"/>
                  </a:lnTo>
                  <a:lnTo>
                    <a:pt x="59834" y="301501"/>
                  </a:lnTo>
                  <a:lnTo>
                    <a:pt x="59496" y="300503"/>
                  </a:lnTo>
                  <a:lnTo>
                    <a:pt x="59164" y="299505"/>
                  </a:lnTo>
                  <a:lnTo>
                    <a:pt x="58845" y="298520"/>
                  </a:lnTo>
                  <a:lnTo>
                    <a:pt x="58533" y="297534"/>
                  </a:lnTo>
                  <a:lnTo>
                    <a:pt x="58233" y="296561"/>
                  </a:lnTo>
                  <a:lnTo>
                    <a:pt x="57946" y="295587"/>
                  </a:lnTo>
                  <a:lnTo>
                    <a:pt x="57665" y="294625"/>
                  </a:lnTo>
                  <a:lnTo>
                    <a:pt x="57391" y="293652"/>
                  </a:lnTo>
                  <a:lnTo>
                    <a:pt x="57135" y="292702"/>
                  </a:lnTo>
                  <a:lnTo>
                    <a:pt x="56880" y="291753"/>
                  </a:lnTo>
                  <a:lnTo>
                    <a:pt x="56644" y="290803"/>
                  </a:lnTo>
                  <a:lnTo>
                    <a:pt x="56414" y="289866"/>
                  </a:lnTo>
                  <a:lnTo>
                    <a:pt x="56191" y="288928"/>
                  </a:lnTo>
                  <a:lnTo>
                    <a:pt x="55987" y="288003"/>
                  </a:lnTo>
                  <a:lnTo>
                    <a:pt x="55789" y="287089"/>
                  </a:lnTo>
                  <a:lnTo>
                    <a:pt x="55598" y="286176"/>
                  </a:lnTo>
                  <a:lnTo>
                    <a:pt x="55419" y="285262"/>
                  </a:lnTo>
                  <a:lnTo>
                    <a:pt x="55253" y="284361"/>
                  </a:lnTo>
                  <a:lnTo>
                    <a:pt x="55100" y="283471"/>
                  </a:lnTo>
                  <a:lnTo>
                    <a:pt x="54953" y="282594"/>
                  </a:lnTo>
                  <a:lnTo>
                    <a:pt x="54819" y="281716"/>
                  </a:lnTo>
                  <a:lnTo>
                    <a:pt x="54692" y="280851"/>
                  </a:lnTo>
                  <a:lnTo>
                    <a:pt x="54583" y="279985"/>
                  </a:lnTo>
                  <a:lnTo>
                    <a:pt x="54481" y="279144"/>
                  </a:lnTo>
                  <a:lnTo>
                    <a:pt x="54386" y="278291"/>
                  </a:lnTo>
                  <a:lnTo>
                    <a:pt x="54309" y="277461"/>
                  </a:lnTo>
                  <a:lnTo>
                    <a:pt x="54239" y="276644"/>
                  </a:lnTo>
                  <a:lnTo>
                    <a:pt x="54181" y="275827"/>
                  </a:lnTo>
                  <a:lnTo>
                    <a:pt x="54137" y="275021"/>
                  </a:lnTo>
                  <a:lnTo>
                    <a:pt x="54098" y="274228"/>
                  </a:lnTo>
                  <a:lnTo>
                    <a:pt x="54079" y="273435"/>
                  </a:lnTo>
                  <a:lnTo>
                    <a:pt x="54067" y="272666"/>
                  </a:lnTo>
                  <a:lnTo>
                    <a:pt x="54067" y="271896"/>
                  </a:lnTo>
                  <a:lnTo>
                    <a:pt x="54073" y="271139"/>
                  </a:lnTo>
                  <a:lnTo>
                    <a:pt x="54098" y="270394"/>
                  </a:lnTo>
                  <a:lnTo>
                    <a:pt x="54130" y="269661"/>
                  </a:lnTo>
                  <a:lnTo>
                    <a:pt x="54181" y="268939"/>
                  </a:lnTo>
                  <a:lnTo>
                    <a:pt x="54207" y="268555"/>
                  </a:lnTo>
                  <a:lnTo>
                    <a:pt x="54239" y="268182"/>
                  </a:lnTo>
                  <a:lnTo>
                    <a:pt x="54277" y="267810"/>
                  </a:lnTo>
                  <a:lnTo>
                    <a:pt x="54322" y="267437"/>
                  </a:lnTo>
                  <a:lnTo>
                    <a:pt x="54360" y="267076"/>
                  </a:lnTo>
                  <a:lnTo>
                    <a:pt x="54411" y="266716"/>
                  </a:lnTo>
                  <a:lnTo>
                    <a:pt x="54462" y="266355"/>
                  </a:lnTo>
                  <a:lnTo>
                    <a:pt x="54513" y="266007"/>
                  </a:lnTo>
                  <a:lnTo>
                    <a:pt x="54571" y="265658"/>
                  </a:lnTo>
                  <a:lnTo>
                    <a:pt x="54634" y="265310"/>
                  </a:lnTo>
                  <a:lnTo>
                    <a:pt x="54698" y="264973"/>
                  </a:lnTo>
                  <a:lnTo>
                    <a:pt x="54762" y="264636"/>
                  </a:lnTo>
                  <a:lnTo>
                    <a:pt x="54909" y="263987"/>
                  </a:lnTo>
                  <a:lnTo>
                    <a:pt x="55068" y="263338"/>
                  </a:lnTo>
                  <a:lnTo>
                    <a:pt x="55234" y="262713"/>
                  </a:lnTo>
                  <a:lnTo>
                    <a:pt x="55419" y="262100"/>
                  </a:lnTo>
                  <a:lnTo>
                    <a:pt x="55611" y="261511"/>
                  </a:lnTo>
                  <a:lnTo>
                    <a:pt x="55815" y="260934"/>
                  </a:lnTo>
                  <a:lnTo>
                    <a:pt x="56032" y="260369"/>
                  </a:lnTo>
                  <a:lnTo>
                    <a:pt x="56261" y="259829"/>
                  </a:lnTo>
                  <a:lnTo>
                    <a:pt x="56497" y="259288"/>
                  </a:lnTo>
                  <a:lnTo>
                    <a:pt x="56746" y="258771"/>
                  </a:lnTo>
                  <a:lnTo>
                    <a:pt x="57008" y="258278"/>
                  </a:lnTo>
                  <a:lnTo>
                    <a:pt x="57276" y="257785"/>
                  </a:lnTo>
                  <a:lnTo>
                    <a:pt x="57557" y="257316"/>
                  </a:lnTo>
                  <a:lnTo>
                    <a:pt x="57850" y="256848"/>
                  </a:lnTo>
                  <a:lnTo>
                    <a:pt x="58144" y="256403"/>
                  </a:lnTo>
                  <a:lnTo>
                    <a:pt x="58456" y="255970"/>
                  </a:lnTo>
                  <a:lnTo>
                    <a:pt x="58769" y="255550"/>
                  </a:lnTo>
                  <a:lnTo>
                    <a:pt x="59101" y="255153"/>
                  </a:lnTo>
                  <a:lnTo>
                    <a:pt x="59432" y="254756"/>
                  </a:lnTo>
                  <a:lnTo>
                    <a:pt x="59777" y="254372"/>
                  </a:lnTo>
                  <a:lnTo>
                    <a:pt x="60121" y="254011"/>
                  </a:lnTo>
                  <a:lnTo>
                    <a:pt x="60479" y="253663"/>
                  </a:lnTo>
                  <a:lnTo>
                    <a:pt x="60849" y="253314"/>
                  </a:lnTo>
                  <a:lnTo>
                    <a:pt x="61219" y="252989"/>
                  </a:lnTo>
                  <a:lnTo>
                    <a:pt x="61602" y="252665"/>
                  </a:lnTo>
                  <a:lnTo>
                    <a:pt x="61984" y="252364"/>
                  </a:lnTo>
                  <a:lnTo>
                    <a:pt x="62374" y="252064"/>
                  </a:lnTo>
                  <a:lnTo>
                    <a:pt x="62776" y="251787"/>
                  </a:lnTo>
                  <a:lnTo>
                    <a:pt x="63178" y="251511"/>
                  </a:lnTo>
                  <a:lnTo>
                    <a:pt x="63586" y="251259"/>
                  </a:lnTo>
                  <a:lnTo>
                    <a:pt x="64007" y="251006"/>
                  </a:lnTo>
                  <a:lnTo>
                    <a:pt x="64422" y="250766"/>
                  </a:lnTo>
                  <a:lnTo>
                    <a:pt x="64849" y="250537"/>
                  </a:lnTo>
                  <a:lnTo>
                    <a:pt x="65277" y="250321"/>
                  </a:lnTo>
                  <a:lnTo>
                    <a:pt x="65711" y="250117"/>
                  </a:lnTo>
                  <a:lnTo>
                    <a:pt x="66151" y="249912"/>
                  </a:lnTo>
                  <a:lnTo>
                    <a:pt x="66591" y="249732"/>
                  </a:lnTo>
                  <a:lnTo>
                    <a:pt x="67038" y="249552"/>
                  </a:lnTo>
                  <a:lnTo>
                    <a:pt x="67491" y="249384"/>
                  </a:lnTo>
                  <a:lnTo>
                    <a:pt x="67944" y="249227"/>
                  </a:lnTo>
                  <a:lnTo>
                    <a:pt x="68397" y="249071"/>
                  </a:lnTo>
                  <a:lnTo>
                    <a:pt x="68856" y="248927"/>
                  </a:lnTo>
                  <a:lnTo>
                    <a:pt x="69315" y="248795"/>
                  </a:lnTo>
                  <a:lnTo>
                    <a:pt x="69775" y="248674"/>
                  </a:lnTo>
                  <a:lnTo>
                    <a:pt x="70241" y="248554"/>
                  </a:lnTo>
                  <a:lnTo>
                    <a:pt x="70706" y="248446"/>
                  </a:lnTo>
                  <a:lnTo>
                    <a:pt x="71172" y="248350"/>
                  </a:lnTo>
                  <a:lnTo>
                    <a:pt x="71638" y="248254"/>
                  </a:lnTo>
                  <a:lnTo>
                    <a:pt x="72110" y="248170"/>
                  </a:lnTo>
                  <a:lnTo>
                    <a:pt x="72576" y="248085"/>
                  </a:lnTo>
                  <a:lnTo>
                    <a:pt x="73520" y="247953"/>
                  </a:lnTo>
                  <a:lnTo>
                    <a:pt x="74458" y="247845"/>
                  </a:lnTo>
                  <a:lnTo>
                    <a:pt x="75389" y="247761"/>
                  </a:lnTo>
                  <a:lnTo>
                    <a:pt x="76321" y="247701"/>
                  </a:lnTo>
                  <a:close/>
                  <a:moveTo>
                    <a:pt x="105364" y="289806"/>
                  </a:moveTo>
                  <a:lnTo>
                    <a:pt x="105983" y="290250"/>
                  </a:lnTo>
                  <a:lnTo>
                    <a:pt x="106602" y="290683"/>
                  </a:lnTo>
                  <a:lnTo>
                    <a:pt x="107227" y="291104"/>
                  </a:lnTo>
                  <a:lnTo>
                    <a:pt x="107852" y="291512"/>
                  </a:lnTo>
                  <a:lnTo>
                    <a:pt x="108478" y="291897"/>
                  </a:lnTo>
                  <a:lnTo>
                    <a:pt x="109103" y="292270"/>
                  </a:lnTo>
                  <a:lnTo>
                    <a:pt x="109734" y="292642"/>
                  </a:lnTo>
                  <a:lnTo>
                    <a:pt x="110366" y="292991"/>
                  </a:lnTo>
                  <a:lnTo>
                    <a:pt x="110998" y="293327"/>
                  </a:lnTo>
                  <a:lnTo>
                    <a:pt x="111629" y="293640"/>
                  </a:lnTo>
                  <a:lnTo>
                    <a:pt x="112267" y="293952"/>
                  </a:lnTo>
                  <a:lnTo>
                    <a:pt x="112905" y="294241"/>
                  </a:lnTo>
                  <a:lnTo>
                    <a:pt x="113543" y="294529"/>
                  </a:lnTo>
                  <a:lnTo>
                    <a:pt x="114182" y="294794"/>
                  </a:lnTo>
                  <a:lnTo>
                    <a:pt x="114820" y="295046"/>
                  </a:lnTo>
                  <a:lnTo>
                    <a:pt x="115464" y="295286"/>
                  </a:lnTo>
                  <a:lnTo>
                    <a:pt x="116108" y="295503"/>
                  </a:lnTo>
                  <a:lnTo>
                    <a:pt x="116753" y="295719"/>
                  </a:lnTo>
                  <a:lnTo>
                    <a:pt x="117397" y="295911"/>
                  </a:lnTo>
                  <a:lnTo>
                    <a:pt x="118042" y="296092"/>
                  </a:lnTo>
                  <a:lnTo>
                    <a:pt x="118692" y="296260"/>
                  </a:lnTo>
                  <a:lnTo>
                    <a:pt x="119337" y="296416"/>
                  </a:lnTo>
                  <a:lnTo>
                    <a:pt x="119988" y="296549"/>
                  </a:lnTo>
                  <a:lnTo>
                    <a:pt x="120638" y="296669"/>
                  </a:lnTo>
                  <a:lnTo>
                    <a:pt x="121289" y="296777"/>
                  </a:lnTo>
                  <a:lnTo>
                    <a:pt x="121940" y="296873"/>
                  </a:lnTo>
                  <a:lnTo>
                    <a:pt x="122597" y="296957"/>
                  </a:lnTo>
                  <a:lnTo>
                    <a:pt x="123248" y="297029"/>
                  </a:lnTo>
                  <a:lnTo>
                    <a:pt x="123905" y="297077"/>
                  </a:lnTo>
                  <a:lnTo>
                    <a:pt x="124556" y="297113"/>
                  </a:lnTo>
                  <a:lnTo>
                    <a:pt x="125213" y="297137"/>
                  </a:lnTo>
                  <a:lnTo>
                    <a:pt x="126527" y="297137"/>
                  </a:lnTo>
                  <a:lnTo>
                    <a:pt x="127185" y="297113"/>
                  </a:lnTo>
                  <a:lnTo>
                    <a:pt x="127848" y="297077"/>
                  </a:lnTo>
                  <a:lnTo>
                    <a:pt x="128499" y="297029"/>
                  </a:lnTo>
                  <a:lnTo>
                    <a:pt x="129156" y="296957"/>
                  </a:lnTo>
                  <a:lnTo>
                    <a:pt x="129813" y="296873"/>
                  </a:lnTo>
                  <a:lnTo>
                    <a:pt x="130464" y="296789"/>
                  </a:lnTo>
                  <a:lnTo>
                    <a:pt x="131121" y="296681"/>
                  </a:lnTo>
                  <a:lnTo>
                    <a:pt x="131772" y="296549"/>
                  </a:lnTo>
                  <a:lnTo>
                    <a:pt x="132423" y="296416"/>
                  </a:lnTo>
                  <a:lnTo>
                    <a:pt x="133074" y="296260"/>
                  </a:lnTo>
                  <a:lnTo>
                    <a:pt x="133718" y="296104"/>
                  </a:lnTo>
                  <a:lnTo>
                    <a:pt x="134369" y="295923"/>
                  </a:lnTo>
                  <a:lnTo>
                    <a:pt x="135013" y="295719"/>
                  </a:lnTo>
                  <a:lnTo>
                    <a:pt x="135658" y="295515"/>
                  </a:lnTo>
                  <a:lnTo>
                    <a:pt x="136302" y="295298"/>
                  </a:lnTo>
                  <a:lnTo>
                    <a:pt x="136946" y="295058"/>
                  </a:lnTo>
                  <a:lnTo>
                    <a:pt x="137584" y="294806"/>
                  </a:lnTo>
                  <a:lnTo>
                    <a:pt x="138222" y="294541"/>
                  </a:lnTo>
                  <a:lnTo>
                    <a:pt x="138860" y="294265"/>
                  </a:lnTo>
                  <a:lnTo>
                    <a:pt x="139498" y="293976"/>
                  </a:lnTo>
                  <a:lnTo>
                    <a:pt x="140130" y="293664"/>
                  </a:lnTo>
                  <a:lnTo>
                    <a:pt x="140762" y="293339"/>
                  </a:lnTo>
                  <a:lnTo>
                    <a:pt x="141393" y="293015"/>
                  </a:lnTo>
                  <a:lnTo>
                    <a:pt x="142025" y="292666"/>
                  </a:lnTo>
                  <a:lnTo>
                    <a:pt x="142657" y="292306"/>
                  </a:lnTo>
                  <a:lnTo>
                    <a:pt x="143282" y="291921"/>
                  </a:lnTo>
                  <a:lnTo>
                    <a:pt x="143907" y="291536"/>
                  </a:lnTo>
                  <a:lnTo>
                    <a:pt x="144526" y="291128"/>
                  </a:lnTo>
                  <a:lnTo>
                    <a:pt x="145145" y="290719"/>
                  </a:lnTo>
                  <a:lnTo>
                    <a:pt x="145764" y="290286"/>
                  </a:lnTo>
                  <a:lnTo>
                    <a:pt x="146383" y="289842"/>
                  </a:lnTo>
                  <a:lnTo>
                    <a:pt x="146459" y="290743"/>
                  </a:lnTo>
                  <a:lnTo>
                    <a:pt x="146542" y="291632"/>
                  </a:lnTo>
                  <a:lnTo>
                    <a:pt x="146632" y="292522"/>
                  </a:lnTo>
                  <a:lnTo>
                    <a:pt x="146721" y="293387"/>
                  </a:lnTo>
                  <a:lnTo>
                    <a:pt x="146823" y="294253"/>
                  </a:lnTo>
                  <a:lnTo>
                    <a:pt x="146925" y="295106"/>
                  </a:lnTo>
                  <a:lnTo>
                    <a:pt x="147034" y="295948"/>
                  </a:lnTo>
                  <a:lnTo>
                    <a:pt x="147148" y="296789"/>
                  </a:lnTo>
                  <a:lnTo>
                    <a:pt x="147263" y="297618"/>
                  </a:lnTo>
                  <a:lnTo>
                    <a:pt x="147391" y="298424"/>
                  </a:lnTo>
                  <a:lnTo>
                    <a:pt x="147518" y="299229"/>
                  </a:lnTo>
                  <a:lnTo>
                    <a:pt x="147652" y="300034"/>
                  </a:lnTo>
                  <a:lnTo>
                    <a:pt x="147793" y="300815"/>
                  </a:lnTo>
                  <a:lnTo>
                    <a:pt x="147933" y="301597"/>
                  </a:lnTo>
                  <a:lnTo>
                    <a:pt x="148086" y="302366"/>
                  </a:lnTo>
                  <a:lnTo>
                    <a:pt x="148239" y="303123"/>
                  </a:lnTo>
                  <a:lnTo>
                    <a:pt x="148399" y="303880"/>
                  </a:lnTo>
                  <a:lnTo>
                    <a:pt x="148558" y="304626"/>
                  </a:lnTo>
                  <a:lnTo>
                    <a:pt x="148731" y="305359"/>
                  </a:lnTo>
                  <a:lnTo>
                    <a:pt x="148903" y="306080"/>
                  </a:lnTo>
                  <a:lnTo>
                    <a:pt x="149082" y="306801"/>
                  </a:lnTo>
                  <a:lnTo>
                    <a:pt x="149260" y="307510"/>
                  </a:lnTo>
                  <a:lnTo>
                    <a:pt x="149445" y="308208"/>
                  </a:lnTo>
                  <a:lnTo>
                    <a:pt x="149637" y="308905"/>
                  </a:lnTo>
                  <a:lnTo>
                    <a:pt x="149835" y="309590"/>
                  </a:lnTo>
                  <a:lnTo>
                    <a:pt x="150032" y="310263"/>
                  </a:lnTo>
                  <a:lnTo>
                    <a:pt x="150236" y="310936"/>
                  </a:lnTo>
                  <a:lnTo>
                    <a:pt x="150447" y="311597"/>
                  </a:lnTo>
                  <a:lnTo>
                    <a:pt x="150658" y="312246"/>
                  </a:lnTo>
                  <a:lnTo>
                    <a:pt x="150875" y="312895"/>
                  </a:lnTo>
                  <a:lnTo>
                    <a:pt x="151098" y="313532"/>
                  </a:lnTo>
                  <a:lnTo>
                    <a:pt x="151321" y="314157"/>
                  </a:lnTo>
                  <a:lnTo>
                    <a:pt x="150983" y="314830"/>
                  </a:lnTo>
                  <a:lnTo>
                    <a:pt x="150613" y="315552"/>
                  </a:lnTo>
                  <a:lnTo>
                    <a:pt x="150217" y="316285"/>
                  </a:lnTo>
                  <a:lnTo>
                    <a:pt x="149790" y="317042"/>
                  </a:lnTo>
                  <a:lnTo>
                    <a:pt x="149343" y="317835"/>
                  </a:lnTo>
                  <a:lnTo>
                    <a:pt x="148858" y="318629"/>
                  </a:lnTo>
                  <a:lnTo>
                    <a:pt x="148348" y="319446"/>
                  </a:lnTo>
                  <a:lnTo>
                    <a:pt x="147812" y="320263"/>
                  </a:lnTo>
                  <a:lnTo>
                    <a:pt x="147531" y="320684"/>
                  </a:lnTo>
                  <a:lnTo>
                    <a:pt x="147244" y="321093"/>
                  </a:lnTo>
                  <a:lnTo>
                    <a:pt x="146951" y="321513"/>
                  </a:lnTo>
                  <a:lnTo>
                    <a:pt x="146644" y="321934"/>
                  </a:lnTo>
                  <a:lnTo>
                    <a:pt x="146338" y="322343"/>
                  </a:lnTo>
                  <a:lnTo>
                    <a:pt x="146019" y="322763"/>
                  </a:lnTo>
                  <a:lnTo>
                    <a:pt x="145694" y="323184"/>
                  </a:lnTo>
                  <a:lnTo>
                    <a:pt x="145362" y="323593"/>
                  </a:lnTo>
                  <a:lnTo>
                    <a:pt x="145024" y="324001"/>
                  </a:lnTo>
                  <a:lnTo>
                    <a:pt x="144679" y="324422"/>
                  </a:lnTo>
                  <a:lnTo>
                    <a:pt x="144328" y="324831"/>
                  </a:lnTo>
                  <a:lnTo>
                    <a:pt x="143965" y="325227"/>
                  </a:lnTo>
                  <a:lnTo>
                    <a:pt x="143595" y="325636"/>
                  </a:lnTo>
                  <a:lnTo>
                    <a:pt x="143218" y="326033"/>
                  </a:lnTo>
                  <a:lnTo>
                    <a:pt x="142835" y="326417"/>
                  </a:lnTo>
                  <a:lnTo>
                    <a:pt x="142446" y="326814"/>
                  </a:lnTo>
                  <a:lnTo>
                    <a:pt x="142051" y="327199"/>
                  </a:lnTo>
                  <a:lnTo>
                    <a:pt x="141642" y="327571"/>
                  </a:lnTo>
                  <a:lnTo>
                    <a:pt x="141228" y="327944"/>
                  </a:lnTo>
                  <a:lnTo>
                    <a:pt x="140806" y="328304"/>
                  </a:lnTo>
                  <a:lnTo>
                    <a:pt x="140379" y="328665"/>
                  </a:lnTo>
                  <a:lnTo>
                    <a:pt x="139945" y="329013"/>
                  </a:lnTo>
                  <a:lnTo>
                    <a:pt x="139498" y="329362"/>
                  </a:lnTo>
                  <a:lnTo>
                    <a:pt x="139045" y="329699"/>
                  </a:lnTo>
                  <a:lnTo>
                    <a:pt x="138586" y="330023"/>
                  </a:lnTo>
                  <a:lnTo>
                    <a:pt x="138120" y="330336"/>
                  </a:lnTo>
                  <a:lnTo>
                    <a:pt x="137648" y="330648"/>
                  </a:lnTo>
                  <a:lnTo>
                    <a:pt x="137163" y="330949"/>
                  </a:lnTo>
                  <a:lnTo>
                    <a:pt x="136672" y="331237"/>
                  </a:lnTo>
                  <a:lnTo>
                    <a:pt x="136174" y="331514"/>
                  </a:lnTo>
                  <a:lnTo>
                    <a:pt x="135670" y="331778"/>
                  </a:lnTo>
                  <a:lnTo>
                    <a:pt x="135153" y="332030"/>
                  </a:lnTo>
                  <a:lnTo>
                    <a:pt x="134637" y="332271"/>
                  </a:lnTo>
                  <a:lnTo>
                    <a:pt x="134107" y="332499"/>
                  </a:lnTo>
                  <a:lnTo>
                    <a:pt x="133571" y="332716"/>
                  </a:lnTo>
                  <a:lnTo>
                    <a:pt x="133022" y="332920"/>
                  </a:lnTo>
                  <a:lnTo>
                    <a:pt x="132474" y="333112"/>
                  </a:lnTo>
                  <a:lnTo>
                    <a:pt x="131912" y="333280"/>
                  </a:lnTo>
                  <a:lnTo>
                    <a:pt x="131344" y="333449"/>
                  </a:lnTo>
                  <a:lnTo>
                    <a:pt x="130770" y="333593"/>
                  </a:lnTo>
                  <a:lnTo>
                    <a:pt x="130183" y="333725"/>
                  </a:lnTo>
                  <a:lnTo>
                    <a:pt x="129590" y="333833"/>
                  </a:lnTo>
                  <a:lnTo>
                    <a:pt x="128990" y="333930"/>
                  </a:lnTo>
                  <a:lnTo>
                    <a:pt x="128384" y="334014"/>
                  </a:lnTo>
                  <a:lnTo>
                    <a:pt x="127765" y="334074"/>
                  </a:lnTo>
                  <a:lnTo>
                    <a:pt x="127140" y="334122"/>
                  </a:lnTo>
                  <a:lnTo>
                    <a:pt x="126508" y="334146"/>
                  </a:lnTo>
                  <a:lnTo>
                    <a:pt x="125870" y="334158"/>
                  </a:lnTo>
                  <a:lnTo>
                    <a:pt x="125226" y="334146"/>
                  </a:lnTo>
                  <a:lnTo>
                    <a:pt x="124594" y="334122"/>
                  </a:lnTo>
                  <a:lnTo>
                    <a:pt x="123969" y="334074"/>
                  </a:lnTo>
                  <a:lnTo>
                    <a:pt x="123356" y="334014"/>
                  </a:lnTo>
                  <a:lnTo>
                    <a:pt x="122744" y="333930"/>
                  </a:lnTo>
                  <a:lnTo>
                    <a:pt x="122144" y="333833"/>
                  </a:lnTo>
                  <a:lnTo>
                    <a:pt x="121551" y="333725"/>
                  </a:lnTo>
                  <a:lnTo>
                    <a:pt x="120964" y="333593"/>
                  </a:lnTo>
                  <a:lnTo>
                    <a:pt x="120390" y="333449"/>
                  </a:lnTo>
                  <a:lnTo>
                    <a:pt x="119822" y="333292"/>
                  </a:lnTo>
                  <a:lnTo>
                    <a:pt x="119260" y="333112"/>
                  </a:lnTo>
                  <a:lnTo>
                    <a:pt x="118705" y="332920"/>
                  </a:lnTo>
                  <a:lnTo>
                    <a:pt x="118163" y="332728"/>
                  </a:lnTo>
                  <a:lnTo>
                    <a:pt x="117627" y="332511"/>
                  </a:lnTo>
                  <a:lnTo>
                    <a:pt x="117097" y="332283"/>
                  </a:lnTo>
                  <a:lnTo>
                    <a:pt x="116574" y="332042"/>
                  </a:lnTo>
                  <a:lnTo>
                    <a:pt x="116064" y="331790"/>
                  </a:lnTo>
                  <a:lnTo>
                    <a:pt x="115560" y="331526"/>
                  </a:lnTo>
                  <a:lnTo>
                    <a:pt x="115062" y="331249"/>
                  </a:lnTo>
                  <a:lnTo>
                    <a:pt x="114571" y="330961"/>
                  </a:lnTo>
                  <a:lnTo>
                    <a:pt x="114086" y="330660"/>
                  </a:lnTo>
                  <a:lnTo>
                    <a:pt x="113614" y="330360"/>
                  </a:lnTo>
                  <a:lnTo>
                    <a:pt x="113148" y="330035"/>
                  </a:lnTo>
                  <a:lnTo>
                    <a:pt x="112689" y="329711"/>
                  </a:lnTo>
                  <a:lnTo>
                    <a:pt x="112236" y="329386"/>
                  </a:lnTo>
                  <a:lnTo>
                    <a:pt x="111789" y="329038"/>
                  </a:lnTo>
                  <a:lnTo>
                    <a:pt x="111355" y="328689"/>
                  </a:lnTo>
                  <a:lnTo>
                    <a:pt x="110928" y="328328"/>
                  </a:lnTo>
                  <a:lnTo>
                    <a:pt x="110506" y="327968"/>
                  </a:lnTo>
                  <a:lnTo>
                    <a:pt x="110092" y="327595"/>
                  </a:lnTo>
                  <a:lnTo>
                    <a:pt x="109690" y="327223"/>
                  </a:lnTo>
                  <a:lnTo>
                    <a:pt x="109288" y="326838"/>
                  </a:lnTo>
                  <a:lnTo>
                    <a:pt x="108899" y="326453"/>
                  </a:lnTo>
                  <a:lnTo>
                    <a:pt x="108516" y="326057"/>
                  </a:lnTo>
                  <a:lnTo>
                    <a:pt x="108139" y="325660"/>
                  </a:lnTo>
                  <a:lnTo>
                    <a:pt x="107776" y="325263"/>
                  </a:lnTo>
                  <a:lnTo>
                    <a:pt x="107412" y="324867"/>
                  </a:lnTo>
                  <a:lnTo>
                    <a:pt x="107061" y="324458"/>
                  </a:lnTo>
                  <a:lnTo>
                    <a:pt x="106717" y="324049"/>
                  </a:lnTo>
                  <a:lnTo>
                    <a:pt x="106378" y="323629"/>
                  </a:lnTo>
                  <a:lnTo>
                    <a:pt x="106047" y="323220"/>
                  </a:lnTo>
                  <a:lnTo>
                    <a:pt x="105721" y="322811"/>
                  </a:lnTo>
                  <a:lnTo>
                    <a:pt x="105402" y="322391"/>
                  </a:lnTo>
                  <a:lnTo>
                    <a:pt x="105096" y="321970"/>
                  </a:lnTo>
                  <a:lnTo>
                    <a:pt x="104796" y="321561"/>
                  </a:lnTo>
                  <a:lnTo>
                    <a:pt x="104503" y="321141"/>
                  </a:lnTo>
                  <a:lnTo>
                    <a:pt x="104216" y="320732"/>
                  </a:lnTo>
                  <a:lnTo>
                    <a:pt x="103935" y="320311"/>
                  </a:lnTo>
                  <a:lnTo>
                    <a:pt x="103399" y="319494"/>
                  </a:lnTo>
                  <a:lnTo>
                    <a:pt x="102888" y="318677"/>
                  </a:lnTo>
                  <a:lnTo>
                    <a:pt x="102404" y="317883"/>
                  </a:lnTo>
                  <a:lnTo>
                    <a:pt x="101957" y="317102"/>
                  </a:lnTo>
                  <a:lnTo>
                    <a:pt x="101529" y="316333"/>
                  </a:lnTo>
                  <a:lnTo>
                    <a:pt x="101134" y="315600"/>
                  </a:lnTo>
                  <a:lnTo>
                    <a:pt x="100770" y="314878"/>
                  </a:lnTo>
                  <a:lnTo>
                    <a:pt x="100426" y="314205"/>
                  </a:lnTo>
                  <a:lnTo>
                    <a:pt x="100655" y="313568"/>
                  </a:lnTo>
                  <a:lnTo>
                    <a:pt x="100872" y="312931"/>
                  </a:lnTo>
                  <a:lnTo>
                    <a:pt x="101089" y="312282"/>
                  </a:lnTo>
                  <a:lnTo>
                    <a:pt x="101306" y="311633"/>
                  </a:lnTo>
                  <a:lnTo>
                    <a:pt x="101510" y="310972"/>
                  </a:lnTo>
                  <a:lnTo>
                    <a:pt x="101721" y="310299"/>
                  </a:lnTo>
                  <a:lnTo>
                    <a:pt x="101919" y="309626"/>
                  </a:lnTo>
                  <a:lnTo>
                    <a:pt x="102116" y="308941"/>
                  </a:lnTo>
                  <a:lnTo>
                    <a:pt x="102301" y="308244"/>
                  </a:lnTo>
                  <a:lnTo>
                    <a:pt x="102493" y="307534"/>
                  </a:lnTo>
                  <a:lnTo>
                    <a:pt x="102671" y="306825"/>
                  </a:lnTo>
                  <a:lnTo>
                    <a:pt x="102850" y="306104"/>
                  </a:lnTo>
                  <a:lnTo>
                    <a:pt x="103022" y="305383"/>
                  </a:lnTo>
                  <a:lnTo>
                    <a:pt x="103195" y="304638"/>
                  </a:lnTo>
                  <a:lnTo>
                    <a:pt x="103354" y="303892"/>
                  </a:lnTo>
                  <a:lnTo>
                    <a:pt x="103514" y="303135"/>
                  </a:lnTo>
                  <a:lnTo>
                    <a:pt x="103667" y="302378"/>
                  </a:lnTo>
                  <a:lnTo>
                    <a:pt x="103820" y="301609"/>
                  </a:lnTo>
                  <a:lnTo>
                    <a:pt x="103960" y="300827"/>
                  </a:lnTo>
                  <a:lnTo>
                    <a:pt x="104101" y="300034"/>
                  </a:lnTo>
                  <a:lnTo>
                    <a:pt x="104235" y="299229"/>
                  </a:lnTo>
                  <a:lnTo>
                    <a:pt x="104362" y="298424"/>
                  </a:lnTo>
                  <a:lnTo>
                    <a:pt x="104490" y="297606"/>
                  </a:lnTo>
                  <a:lnTo>
                    <a:pt x="104605" y="296777"/>
                  </a:lnTo>
                  <a:lnTo>
                    <a:pt x="104720" y="295936"/>
                  </a:lnTo>
                  <a:lnTo>
                    <a:pt x="104828" y="295094"/>
                  </a:lnTo>
                  <a:lnTo>
                    <a:pt x="104930" y="294241"/>
                  </a:lnTo>
                  <a:lnTo>
                    <a:pt x="105026" y="293375"/>
                  </a:lnTo>
                  <a:lnTo>
                    <a:pt x="105122" y="292498"/>
                  </a:lnTo>
                  <a:lnTo>
                    <a:pt x="105204" y="291608"/>
                  </a:lnTo>
                  <a:lnTo>
                    <a:pt x="105287" y="290707"/>
                  </a:lnTo>
                  <a:lnTo>
                    <a:pt x="105364" y="289806"/>
                  </a:lnTo>
                  <a:close/>
                  <a:moveTo>
                    <a:pt x="157440" y="326586"/>
                  </a:moveTo>
                  <a:lnTo>
                    <a:pt x="157829" y="327174"/>
                  </a:lnTo>
                  <a:lnTo>
                    <a:pt x="158225" y="327751"/>
                  </a:lnTo>
                  <a:lnTo>
                    <a:pt x="158620" y="328328"/>
                  </a:lnTo>
                  <a:lnTo>
                    <a:pt x="159022" y="328893"/>
                  </a:lnTo>
                  <a:lnTo>
                    <a:pt x="159430" y="329446"/>
                  </a:lnTo>
                  <a:lnTo>
                    <a:pt x="159839" y="329987"/>
                  </a:lnTo>
                  <a:lnTo>
                    <a:pt x="160254" y="330528"/>
                  </a:lnTo>
                  <a:lnTo>
                    <a:pt x="160668" y="331057"/>
                  </a:lnTo>
                  <a:lnTo>
                    <a:pt x="161089" y="331574"/>
                  </a:lnTo>
                  <a:lnTo>
                    <a:pt x="161517" y="332091"/>
                  </a:lnTo>
                  <a:lnTo>
                    <a:pt x="161944" y="332595"/>
                  </a:lnTo>
                  <a:lnTo>
                    <a:pt x="162378" y="333100"/>
                  </a:lnTo>
                  <a:lnTo>
                    <a:pt x="162818" y="333593"/>
                  </a:lnTo>
                  <a:lnTo>
                    <a:pt x="163259" y="334074"/>
                  </a:lnTo>
                  <a:lnTo>
                    <a:pt x="163699" y="334555"/>
                  </a:lnTo>
                  <a:lnTo>
                    <a:pt x="164145" y="335023"/>
                  </a:lnTo>
                  <a:lnTo>
                    <a:pt x="164598" y="335480"/>
                  </a:lnTo>
                  <a:lnTo>
                    <a:pt x="165051" y="335937"/>
                  </a:lnTo>
                  <a:lnTo>
                    <a:pt x="165504" y="336394"/>
                  </a:lnTo>
                  <a:lnTo>
                    <a:pt x="165964" y="336838"/>
                  </a:lnTo>
                  <a:lnTo>
                    <a:pt x="166423" y="337271"/>
                  </a:lnTo>
                  <a:lnTo>
                    <a:pt x="166889" y="337704"/>
                  </a:lnTo>
                  <a:lnTo>
                    <a:pt x="167355" y="338136"/>
                  </a:lnTo>
                  <a:lnTo>
                    <a:pt x="167827" y="338557"/>
                  </a:lnTo>
                  <a:lnTo>
                    <a:pt x="168771" y="339374"/>
                  </a:lnTo>
                  <a:lnTo>
                    <a:pt x="169728" y="340180"/>
                  </a:lnTo>
                  <a:lnTo>
                    <a:pt x="170685" y="340973"/>
                  </a:lnTo>
                  <a:lnTo>
                    <a:pt x="171655" y="341730"/>
                  </a:lnTo>
                  <a:lnTo>
                    <a:pt x="171030" y="342656"/>
                  </a:lnTo>
                  <a:lnTo>
                    <a:pt x="170405" y="343581"/>
                  </a:lnTo>
                  <a:lnTo>
                    <a:pt x="169773" y="344495"/>
                  </a:lnTo>
                  <a:lnTo>
                    <a:pt x="169135" y="345408"/>
                  </a:lnTo>
                  <a:lnTo>
                    <a:pt x="168490" y="346310"/>
                  </a:lnTo>
                  <a:lnTo>
                    <a:pt x="167846" y="347199"/>
                  </a:lnTo>
                  <a:lnTo>
                    <a:pt x="167195" y="348089"/>
                  </a:lnTo>
                  <a:lnTo>
                    <a:pt x="166544" y="348978"/>
                  </a:lnTo>
                  <a:lnTo>
                    <a:pt x="165887" y="349856"/>
                  </a:lnTo>
                  <a:lnTo>
                    <a:pt x="165224" y="350721"/>
                  </a:lnTo>
                  <a:lnTo>
                    <a:pt x="164560" y="351586"/>
                  </a:lnTo>
                  <a:lnTo>
                    <a:pt x="163897" y="352452"/>
                  </a:lnTo>
                  <a:lnTo>
                    <a:pt x="163220" y="353305"/>
                  </a:lnTo>
                  <a:lnTo>
                    <a:pt x="162550" y="354147"/>
                  </a:lnTo>
                  <a:lnTo>
                    <a:pt x="161868" y="354988"/>
                  </a:lnTo>
                  <a:lnTo>
                    <a:pt x="161191" y="355817"/>
                  </a:lnTo>
                  <a:lnTo>
                    <a:pt x="160502" y="356647"/>
                  </a:lnTo>
                  <a:lnTo>
                    <a:pt x="159813" y="357464"/>
                  </a:lnTo>
                  <a:lnTo>
                    <a:pt x="159124" y="358269"/>
                  </a:lnTo>
                  <a:lnTo>
                    <a:pt x="158429" y="359075"/>
                  </a:lnTo>
                  <a:lnTo>
                    <a:pt x="157733" y="359868"/>
                  </a:lnTo>
                  <a:lnTo>
                    <a:pt x="157031" y="360661"/>
                  </a:lnTo>
                  <a:lnTo>
                    <a:pt x="156330" y="361442"/>
                  </a:lnTo>
                  <a:lnTo>
                    <a:pt x="155621" y="362212"/>
                  </a:lnTo>
                  <a:lnTo>
                    <a:pt x="154913" y="362981"/>
                  </a:lnTo>
                  <a:lnTo>
                    <a:pt x="154205" y="363738"/>
                  </a:lnTo>
                  <a:lnTo>
                    <a:pt x="153490" y="364495"/>
                  </a:lnTo>
                  <a:lnTo>
                    <a:pt x="152776" y="365241"/>
                  </a:lnTo>
                  <a:lnTo>
                    <a:pt x="152055" y="365974"/>
                  </a:lnTo>
                  <a:lnTo>
                    <a:pt x="151334" y="366695"/>
                  </a:lnTo>
                  <a:lnTo>
                    <a:pt x="150613" y="367416"/>
                  </a:lnTo>
                  <a:lnTo>
                    <a:pt x="149886" y="368137"/>
                  </a:lnTo>
                  <a:lnTo>
                    <a:pt x="149158" y="368834"/>
                  </a:lnTo>
                  <a:lnTo>
                    <a:pt x="148431" y="369532"/>
                  </a:lnTo>
                  <a:lnTo>
                    <a:pt x="147697" y="370229"/>
                  </a:lnTo>
                  <a:lnTo>
                    <a:pt x="146963" y="370902"/>
                  </a:lnTo>
                  <a:lnTo>
                    <a:pt x="146223" y="371575"/>
                  </a:lnTo>
                  <a:lnTo>
                    <a:pt x="145490" y="372236"/>
                  </a:lnTo>
                  <a:lnTo>
                    <a:pt x="144749" y="372897"/>
                  </a:lnTo>
                  <a:lnTo>
                    <a:pt x="144009" y="373546"/>
                  </a:lnTo>
                  <a:lnTo>
                    <a:pt x="143263" y="374183"/>
                  </a:lnTo>
                  <a:lnTo>
                    <a:pt x="142516" y="374808"/>
                  </a:lnTo>
                  <a:lnTo>
                    <a:pt x="141776" y="375433"/>
                  </a:lnTo>
                  <a:lnTo>
                    <a:pt x="141023" y="376046"/>
                  </a:lnTo>
                  <a:lnTo>
                    <a:pt x="140277" y="376647"/>
                  </a:lnTo>
                  <a:lnTo>
                    <a:pt x="139524" y="377236"/>
                  </a:lnTo>
                  <a:lnTo>
                    <a:pt x="138777" y="377825"/>
                  </a:lnTo>
                  <a:lnTo>
                    <a:pt x="138025" y="378402"/>
                  </a:lnTo>
                  <a:lnTo>
                    <a:pt x="137265" y="378967"/>
                  </a:lnTo>
                  <a:lnTo>
                    <a:pt x="136512" y="379532"/>
                  </a:lnTo>
                  <a:lnTo>
                    <a:pt x="135760" y="380073"/>
                  </a:lnTo>
                  <a:lnTo>
                    <a:pt x="135000" y="380614"/>
                  </a:lnTo>
                  <a:lnTo>
                    <a:pt x="134241" y="381143"/>
                  </a:lnTo>
                  <a:lnTo>
                    <a:pt x="133482" y="381671"/>
                  </a:lnTo>
                  <a:lnTo>
                    <a:pt x="132723" y="382176"/>
                  </a:lnTo>
                  <a:lnTo>
                    <a:pt x="131963" y="382681"/>
                  </a:lnTo>
                  <a:lnTo>
                    <a:pt x="131204" y="383174"/>
                  </a:lnTo>
                  <a:lnTo>
                    <a:pt x="130445" y="383655"/>
                  </a:lnTo>
                  <a:lnTo>
                    <a:pt x="129679" y="384123"/>
                  </a:lnTo>
                  <a:lnTo>
                    <a:pt x="128920" y="384592"/>
                  </a:lnTo>
                  <a:lnTo>
                    <a:pt x="128154" y="385049"/>
                  </a:lnTo>
                  <a:lnTo>
                    <a:pt x="127395" y="385482"/>
                  </a:lnTo>
                  <a:lnTo>
                    <a:pt x="126629" y="385914"/>
                  </a:lnTo>
                  <a:lnTo>
                    <a:pt x="125870" y="386335"/>
                  </a:lnTo>
                  <a:lnTo>
                    <a:pt x="125105" y="385914"/>
                  </a:lnTo>
                  <a:lnTo>
                    <a:pt x="124345" y="385482"/>
                  </a:lnTo>
                  <a:lnTo>
                    <a:pt x="123586" y="385049"/>
                  </a:lnTo>
                  <a:lnTo>
                    <a:pt x="122820" y="384592"/>
                  </a:lnTo>
                  <a:lnTo>
                    <a:pt x="122061" y="384135"/>
                  </a:lnTo>
                  <a:lnTo>
                    <a:pt x="121302" y="383655"/>
                  </a:lnTo>
                  <a:lnTo>
                    <a:pt x="120536" y="383174"/>
                  </a:lnTo>
                  <a:lnTo>
                    <a:pt x="119777" y="382681"/>
                  </a:lnTo>
                  <a:lnTo>
                    <a:pt x="119018" y="382188"/>
                  </a:lnTo>
                  <a:lnTo>
                    <a:pt x="118259" y="381671"/>
                  </a:lnTo>
                  <a:lnTo>
                    <a:pt x="117506" y="381155"/>
                  </a:lnTo>
                  <a:lnTo>
                    <a:pt x="116746" y="380626"/>
                  </a:lnTo>
                  <a:lnTo>
                    <a:pt x="115987" y="380085"/>
                  </a:lnTo>
                  <a:lnTo>
                    <a:pt x="115234" y="379532"/>
                  </a:lnTo>
                  <a:lnTo>
                    <a:pt x="114481" y="378979"/>
                  </a:lnTo>
                  <a:lnTo>
                    <a:pt x="113729" y="378414"/>
                  </a:lnTo>
                  <a:lnTo>
                    <a:pt x="112976" y="377837"/>
                  </a:lnTo>
                  <a:lnTo>
                    <a:pt x="112223" y="377248"/>
                  </a:lnTo>
                  <a:lnTo>
                    <a:pt x="111470" y="376659"/>
                  </a:lnTo>
                  <a:lnTo>
                    <a:pt x="110723" y="376058"/>
                  </a:lnTo>
                  <a:lnTo>
                    <a:pt x="109977" y="375445"/>
                  </a:lnTo>
                  <a:lnTo>
                    <a:pt x="109230" y="374820"/>
                  </a:lnTo>
                  <a:lnTo>
                    <a:pt x="108490" y="374195"/>
                  </a:lnTo>
                  <a:lnTo>
                    <a:pt x="107744" y="373558"/>
                  </a:lnTo>
                  <a:lnTo>
                    <a:pt x="107004" y="372909"/>
                  </a:lnTo>
                  <a:lnTo>
                    <a:pt x="106264" y="372248"/>
                  </a:lnTo>
                  <a:lnTo>
                    <a:pt x="105530" y="371587"/>
                  </a:lnTo>
                  <a:lnTo>
                    <a:pt x="104790" y="370914"/>
                  </a:lnTo>
                  <a:lnTo>
                    <a:pt x="104056" y="370241"/>
                  </a:lnTo>
                  <a:lnTo>
                    <a:pt x="103329" y="369556"/>
                  </a:lnTo>
                  <a:lnTo>
                    <a:pt x="102595" y="368859"/>
                  </a:lnTo>
                  <a:lnTo>
                    <a:pt x="101868" y="368149"/>
                  </a:lnTo>
                  <a:lnTo>
                    <a:pt x="101147" y="367440"/>
                  </a:lnTo>
                  <a:lnTo>
                    <a:pt x="100419" y="366719"/>
                  </a:lnTo>
                  <a:lnTo>
                    <a:pt x="99698" y="365986"/>
                  </a:lnTo>
                  <a:lnTo>
                    <a:pt x="98984" y="365253"/>
                  </a:lnTo>
                  <a:lnTo>
                    <a:pt x="98269" y="364507"/>
                  </a:lnTo>
                  <a:lnTo>
                    <a:pt x="97555" y="363762"/>
                  </a:lnTo>
                  <a:lnTo>
                    <a:pt x="96840" y="363005"/>
                  </a:lnTo>
                  <a:lnTo>
                    <a:pt x="96132" y="362236"/>
                  </a:lnTo>
                  <a:lnTo>
                    <a:pt x="95430" y="361466"/>
                  </a:lnTo>
                  <a:lnTo>
                    <a:pt x="94728" y="360685"/>
                  </a:lnTo>
                  <a:lnTo>
                    <a:pt x="94026" y="359892"/>
                  </a:lnTo>
                  <a:lnTo>
                    <a:pt x="93331" y="359099"/>
                  </a:lnTo>
                  <a:lnTo>
                    <a:pt x="92635" y="358293"/>
                  </a:lnTo>
                  <a:lnTo>
                    <a:pt x="91946" y="357488"/>
                  </a:lnTo>
                  <a:lnTo>
                    <a:pt x="91257" y="356671"/>
                  </a:lnTo>
                  <a:lnTo>
                    <a:pt x="90574" y="355841"/>
                  </a:lnTo>
                  <a:lnTo>
                    <a:pt x="89892" y="355012"/>
                  </a:lnTo>
                  <a:lnTo>
                    <a:pt x="89215" y="354183"/>
                  </a:lnTo>
                  <a:lnTo>
                    <a:pt x="88539" y="353329"/>
                  </a:lnTo>
                  <a:lnTo>
                    <a:pt x="87869" y="352488"/>
                  </a:lnTo>
                  <a:lnTo>
                    <a:pt x="87199" y="351622"/>
                  </a:lnTo>
                  <a:lnTo>
                    <a:pt x="86536" y="350757"/>
                  </a:lnTo>
                  <a:lnTo>
                    <a:pt x="85879" y="349892"/>
                  </a:lnTo>
                  <a:lnTo>
                    <a:pt x="85221" y="349014"/>
                  </a:lnTo>
                  <a:lnTo>
                    <a:pt x="84571" y="348125"/>
                  </a:lnTo>
                  <a:lnTo>
                    <a:pt x="83920" y="347235"/>
                  </a:lnTo>
                  <a:lnTo>
                    <a:pt x="83275" y="346346"/>
                  </a:lnTo>
                  <a:lnTo>
                    <a:pt x="82631" y="345444"/>
                  </a:lnTo>
                  <a:lnTo>
                    <a:pt x="81993" y="344531"/>
                  </a:lnTo>
                  <a:lnTo>
                    <a:pt x="81361" y="343617"/>
                  </a:lnTo>
                  <a:lnTo>
                    <a:pt x="80736" y="342704"/>
                  </a:lnTo>
                  <a:lnTo>
                    <a:pt x="80111" y="341778"/>
                  </a:lnTo>
                  <a:lnTo>
                    <a:pt x="81081" y="341009"/>
                  </a:lnTo>
                  <a:lnTo>
                    <a:pt x="82038" y="340228"/>
                  </a:lnTo>
                  <a:lnTo>
                    <a:pt x="82995" y="339422"/>
                  </a:lnTo>
                  <a:lnTo>
                    <a:pt x="83939" y="338593"/>
                  </a:lnTo>
                  <a:lnTo>
                    <a:pt x="84411" y="338172"/>
                  </a:lnTo>
                  <a:lnTo>
                    <a:pt x="84877" y="337752"/>
                  </a:lnTo>
                  <a:lnTo>
                    <a:pt x="85336" y="337319"/>
                  </a:lnTo>
                  <a:lnTo>
                    <a:pt x="85802" y="336886"/>
                  </a:lnTo>
                  <a:lnTo>
                    <a:pt x="86255" y="336442"/>
                  </a:lnTo>
                  <a:lnTo>
                    <a:pt x="86714" y="335985"/>
                  </a:lnTo>
                  <a:lnTo>
                    <a:pt x="87167" y="335528"/>
                  </a:lnTo>
                  <a:lnTo>
                    <a:pt x="87614" y="335071"/>
                  </a:lnTo>
                  <a:lnTo>
                    <a:pt x="88061" y="334591"/>
                  </a:lnTo>
                  <a:lnTo>
                    <a:pt x="88507" y="334122"/>
                  </a:lnTo>
                  <a:lnTo>
                    <a:pt x="88941" y="333629"/>
                  </a:lnTo>
                  <a:lnTo>
                    <a:pt x="89381" y="333148"/>
                  </a:lnTo>
                  <a:lnTo>
                    <a:pt x="89815" y="332643"/>
                  </a:lnTo>
                  <a:lnTo>
                    <a:pt x="90243" y="332139"/>
                  </a:lnTo>
                  <a:lnTo>
                    <a:pt x="90670" y="331622"/>
                  </a:lnTo>
                  <a:lnTo>
                    <a:pt x="91091" y="331105"/>
                  </a:lnTo>
                  <a:lnTo>
                    <a:pt x="91506" y="330576"/>
                  </a:lnTo>
                  <a:lnTo>
                    <a:pt x="91921" y="330035"/>
                  </a:lnTo>
                  <a:lnTo>
                    <a:pt x="92329" y="329482"/>
                  </a:lnTo>
                  <a:lnTo>
                    <a:pt x="92737" y="328929"/>
                  </a:lnTo>
                  <a:lnTo>
                    <a:pt x="93133" y="328364"/>
                  </a:lnTo>
                  <a:lnTo>
                    <a:pt x="93535" y="327800"/>
                  </a:lnTo>
                  <a:lnTo>
                    <a:pt x="93924" y="327211"/>
                  </a:lnTo>
                  <a:lnTo>
                    <a:pt x="94313" y="326622"/>
                  </a:lnTo>
                  <a:lnTo>
                    <a:pt x="94785" y="327535"/>
                  </a:lnTo>
                  <a:lnTo>
                    <a:pt x="95290" y="328473"/>
                  </a:lnTo>
                  <a:lnTo>
                    <a:pt x="95825" y="329434"/>
                  </a:lnTo>
                  <a:lnTo>
                    <a:pt x="96393" y="330420"/>
                  </a:lnTo>
                  <a:lnTo>
                    <a:pt x="96693" y="330925"/>
                  </a:lnTo>
                  <a:lnTo>
                    <a:pt x="96999" y="331429"/>
                  </a:lnTo>
                  <a:lnTo>
                    <a:pt x="97312" y="331934"/>
                  </a:lnTo>
                  <a:lnTo>
                    <a:pt x="97631" y="332439"/>
                  </a:lnTo>
                  <a:lnTo>
                    <a:pt x="97956" y="332944"/>
                  </a:lnTo>
                  <a:lnTo>
                    <a:pt x="98295" y="333461"/>
                  </a:lnTo>
                  <a:lnTo>
                    <a:pt x="98639" y="333978"/>
                  </a:lnTo>
                  <a:lnTo>
                    <a:pt x="98990" y="334482"/>
                  </a:lnTo>
                  <a:lnTo>
                    <a:pt x="99354" y="334999"/>
                  </a:lnTo>
                  <a:lnTo>
                    <a:pt x="99724" y="335516"/>
                  </a:lnTo>
                  <a:lnTo>
                    <a:pt x="100100" y="336033"/>
                  </a:lnTo>
                  <a:lnTo>
                    <a:pt x="100483" y="336538"/>
                  </a:lnTo>
                  <a:lnTo>
                    <a:pt x="100879" y="337055"/>
                  </a:lnTo>
                  <a:lnTo>
                    <a:pt x="101281" y="337559"/>
                  </a:lnTo>
                  <a:lnTo>
                    <a:pt x="101689" y="338064"/>
                  </a:lnTo>
                  <a:lnTo>
                    <a:pt x="102110" y="338569"/>
                  </a:lnTo>
                  <a:lnTo>
                    <a:pt x="102538" y="339074"/>
                  </a:lnTo>
                  <a:lnTo>
                    <a:pt x="102971" y="339567"/>
                  </a:lnTo>
                  <a:lnTo>
                    <a:pt x="103418" y="340060"/>
                  </a:lnTo>
                  <a:lnTo>
                    <a:pt x="103871" y="340552"/>
                  </a:lnTo>
                  <a:lnTo>
                    <a:pt x="104330" y="341033"/>
                  </a:lnTo>
                  <a:lnTo>
                    <a:pt x="104796" y="341514"/>
                  </a:lnTo>
                  <a:lnTo>
                    <a:pt x="105275" y="341983"/>
                  </a:lnTo>
                  <a:lnTo>
                    <a:pt x="105760" y="342451"/>
                  </a:lnTo>
                  <a:lnTo>
                    <a:pt x="106257" y="342908"/>
                  </a:lnTo>
                  <a:lnTo>
                    <a:pt x="106755" y="343353"/>
                  </a:lnTo>
                  <a:lnTo>
                    <a:pt x="107265" y="343798"/>
                  </a:lnTo>
                  <a:lnTo>
                    <a:pt x="107788" y="344230"/>
                  </a:lnTo>
                  <a:lnTo>
                    <a:pt x="108318" y="344663"/>
                  </a:lnTo>
                  <a:lnTo>
                    <a:pt x="108854" y="345072"/>
                  </a:lnTo>
                  <a:lnTo>
                    <a:pt x="109396" y="345480"/>
                  </a:lnTo>
                  <a:lnTo>
                    <a:pt x="109951" y="345877"/>
                  </a:lnTo>
                  <a:lnTo>
                    <a:pt x="110513" y="346262"/>
                  </a:lnTo>
                  <a:lnTo>
                    <a:pt x="111087" y="346634"/>
                  </a:lnTo>
                  <a:lnTo>
                    <a:pt x="111668" y="346995"/>
                  </a:lnTo>
                  <a:lnTo>
                    <a:pt x="112255" y="347343"/>
                  </a:lnTo>
                  <a:lnTo>
                    <a:pt x="112848" y="347692"/>
                  </a:lnTo>
                  <a:lnTo>
                    <a:pt x="113454" y="348017"/>
                  </a:lnTo>
                  <a:lnTo>
                    <a:pt x="114073" y="348317"/>
                  </a:lnTo>
                  <a:lnTo>
                    <a:pt x="114692" y="348617"/>
                  </a:lnTo>
                  <a:lnTo>
                    <a:pt x="115324" y="348906"/>
                  </a:lnTo>
                  <a:lnTo>
                    <a:pt x="115968" y="349170"/>
                  </a:lnTo>
                  <a:lnTo>
                    <a:pt x="116619" y="349423"/>
                  </a:lnTo>
                  <a:lnTo>
                    <a:pt x="117276" y="349663"/>
                  </a:lnTo>
                  <a:lnTo>
                    <a:pt x="117939" y="349880"/>
                  </a:lnTo>
                  <a:lnTo>
                    <a:pt x="118616" y="350084"/>
                  </a:lnTo>
                  <a:lnTo>
                    <a:pt x="119305" y="350264"/>
                  </a:lnTo>
                  <a:lnTo>
                    <a:pt x="119994" y="350432"/>
                  </a:lnTo>
                  <a:lnTo>
                    <a:pt x="120702" y="350589"/>
                  </a:lnTo>
                  <a:lnTo>
                    <a:pt x="121410" y="350721"/>
                  </a:lnTo>
                  <a:lnTo>
                    <a:pt x="122131" y="350829"/>
                  </a:lnTo>
                  <a:lnTo>
                    <a:pt x="122859" y="350925"/>
                  </a:lnTo>
                  <a:lnTo>
                    <a:pt x="123599" y="350997"/>
                  </a:lnTo>
                  <a:lnTo>
                    <a:pt x="124345" y="351057"/>
                  </a:lnTo>
                  <a:lnTo>
                    <a:pt x="125105" y="351082"/>
                  </a:lnTo>
                  <a:lnTo>
                    <a:pt x="125870" y="351094"/>
                  </a:lnTo>
                  <a:lnTo>
                    <a:pt x="126636" y="351082"/>
                  </a:lnTo>
                  <a:lnTo>
                    <a:pt x="127395" y="351057"/>
                  </a:lnTo>
                  <a:lnTo>
                    <a:pt x="128142" y="350997"/>
                  </a:lnTo>
                  <a:lnTo>
                    <a:pt x="128882" y="350925"/>
                  </a:lnTo>
                  <a:lnTo>
                    <a:pt x="129615" y="350829"/>
                  </a:lnTo>
                  <a:lnTo>
                    <a:pt x="130336" y="350721"/>
                  </a:lnTo>
                  <a:lnTo>
                    <a:pt x="131045" y="350589"/>
                  </a:lnTo>
                  <a:lnTo>
                    <a:pt x="131753" y="350432"/>
                  </a:lnTo>
                  <a:lnTo>
                    <a:pt x="132442" y="350264"/>
                  </a:lnTo>
                  <a:lnTo>
                    <a:pt x="133131" y="350084"/>
                  </a:lnTo>
                  <a:lnTo>
                    <a:pt x="133807" y="349880"/>
                  </a:lnTo>
                  <a:lnTo>
                    <a:pt x="134477" y="349651"/>
                  </a:lnTo>
                  <a:lnTo>
                    <a:pt x="135134" y="349423"/>
                  </a:lnTo>
                  <a:lnTo>
                    <a:pt x="135785" y="349170"/>
                  </a:lnTo>
                  <a:lnTo>
                    <a:pt x="136423" y="348894"/>
                  </a:lnTo>
                  <a:lnTo>
                    <a:pt x="137061" y="348617"/>
                  </a:lnTo>
                  <a:lnTo>
                    <a:pt x="137680" y="348317"/>
                  </a:lnTo>
                  <a:lnTo>
                    <a:pt x="138299" y="348004"/>
                  </a:lnTo>
                  <a:lnTo>
                    <a:pt x="138905" y="347680"/>
                  </a:lnTo>
                  <a:lnTo>
                    <a:pt x="139498" y="347343"/>
                  </a:lnTo>
                  <a:lnTo>
                    <a:pt x="140092" y="346983"/>
                  </a:lnTo>
                  <a:lnTo>
                    <a:pt x="140672" y="346622"/>
                  </a:lnTo>
                  <a:lnTo>
                    <a:pt x="141240" y="346250"/>
                  </a:lnTo>
                  <a:lnTo>
                    <a:pt x="141802" y="345865"/>
                  </a:lnTo>
                  <a:lnTo>
                    <a:pt x="142357" y="345468"/>
                  </a:lnTo>
                  <a:lnTo>
                    <a:pt x="142906" y="345060"/>
                  </a:lnTo>
                  <a:lnTo>
                    <a:pt x="143441" y="344639"/>
                  </a:lnTo>
                  <a:lnTo>
                    <a:pt x="143971" y="344218"/>
                  </a:lnTo>
                  <a:lnTo>
                    <a:pt x="144488" y="343786"/>
                  </a:lnTo>
                  <a:lnTo>
                    <a:pt x="144998" y="343341"/>
                  </a:lnTo>
                  <a:lnTo>
                    <a:pt x="145502" y="342884"/>
                  </a:lnTo>
                  <a:lnTo>
                    <a:pt x="146000" y="342427"/>
                  </a:lnTo>
                  <a:lnTo>
                    <a:pt x="146485" y="341959"/>
                  </a:lnTo>
                  <a:lnTo>
                    <a:pt x="146963" y="341490"/>
                  </a:lnTo>
                  <a:lnTo>
                    <a:pt x="147429" y="341009"/>
                  </a:lnTo>
                  <a:lnTo>
                    <a:pt x="147889" y="340528"/>
                  </a:lnTo>
                  <a:lnTo>
                    <a:pt x="148342" y="340035"/>
                  </a:lnTo>
                  <a:lnTo>
                    <a:pt x="148788" y="339543"/>
                  </a:lnTo>
                  <a:lnTo>
                    <a:pt x="149222" y="339050"/>
                  </a:lnTo>
                  <a:lnTo>
                    <a:pt x="149649" y="338545"/>
                  </a:lnTo>
                  <a:lnTo>
                    <a:pt x="150071" y="338040"/>
                  </a:lnTo>
                  <a:lnTo>
                    <a:pt x="150479" y="337535"/>
                  </a:lnTo>
                  <a:lnTo>
                    <a:pt x="150881" y="337019"/>
                  </a:lnTo>
                  <a:lnTo>
                    <a:pt x="151276" y="336514"/>
                  </a:lnTo>
                  <a:lnTo>
                    <a:pt x="151659" y="335997"/>
                  </a:lnTo>
                  <a:lnTo>
                    <a:pt x="152036" y="335480"/>
                  </a:lnTo>
                  <a:lnTo>
                    <a:pt x="152406" y="334963"/>
                  </a:lnTo>
                  <a:lnTo>
                    <a:pt x="152769" y="334446"/>
                  </a:lnTo>
                  <a:lnTo>
                    <a:pt x="153120" y="333942"/>
                  </a:lnTo>
                  <a:lnTo>
                    <a:pt x="153465" y="333425"/>
                  </a:lnTo>
                  <a:lnTo>
                    <a:pt x="153803" y="332908"/>
                  </a:lnTo>
                  <a:lnTo>
                    <a:pt x="154128" y="332403"/>
                  </a:lnTo>
                  <a:lnTo>
                    <a:pt x="154447" y="331886"/>
                  </a:lnTo>
                  <a:lnTo>
                    <a:pt x="154760" y="331381"/>
                  </a:lnTo>
                  <a:lnTo>
                    <a:pt x="155066" y="330889"/>
                  </a:lnTo>
                  <a:lnTo>
                    <a:pt x="155360" y="330384"/>
                  </a:lnTo>
                  <a:lnTo>
                    <a:pt x="155928" y="329398"/>
                  </a:lnTo>
                  <a:lnTo>
                    <a:pt x="156464" y="328437"/>
                  </a:lnTo>
                  <a:lnTo>
                    <a:pt x="156968" y="327499"/>
                  </a:lnTo>
                  <a:lnTo>
                    <a:pt x="157440" y="326586"/>
                  </a:lnTo>
                  <a:close/>
                  <a:moveTo>
                    <a:pt x="150339" y="1"/>
                  </a:moveTo>
                  <a:lnTo>
                    <a:pt x="150115" y="13"/>
                  </a:lnTo>
                  <a:lnTo>
                    <a:pt x="149898" y="61"/>
                  </a:lnTo>
                  <a:lnTo>
                    <a:pt x="149675" y="109"/>
                  </a:lnTo>
                  <a:lnTo>
                    <a:pt x="149464" y="193"/>
                  </a:lnTo>
                  <a:lnTo>
                    <a:pt x="149248" y="289"/>
                  </a:lnTo>
                  <a:lnTo>
                    <a:pt x="149043" y="397"/>
                  </a:lnTo>
                  <a:lnTo>
                    <a:pt x="148833" y="529"/>
                  </a:lnTo>
                  <a:lnTo>
                    <a:pt x="148635" y="686"/>
                  </a:lnTo>
                  <a:lnTo>
                    <a:pt x="148437" y="854"/>
                  </a:lnTo>
                  <a:lnTo>
                    <a:pt x="148246" y="1046"/>
                  </a:lnTo>
                  <a:lnTo>
                    <a:pt x="148061" y="1251"/>
                  </a:lnTo>
                  <a:lnTo>
                    <a:pt x="147876" y="1467"/>
                  </a:lnTo>
                  <a:lnTo>
                    <a:pt x="147704" y="1707"/>
                  </a:lnTo>
                  <a:lnTo>
                    <a:pt x="147531" y="1960"/>
                  </a:lnTo>
                  <a:lnTo>
                    <a:pt x="147372" y="2224"/>
                  </a:lnTo>
                  <a:lnTo>
                    <a:pt x="147212" y="2501"/>
                  </a:lnTo>
                  <a:lnTo>
                    <a:pt x="147065" y="2801"/>
                  </a:lnTo>
                  <a:lnTo>
                    <a:pt x="146925" y="3114"/>
                  </a:lnTo>
                  <a:lnTo>
                    <a:pt x="146791" y="3438"/>
                  </a:lnTo>
                  <a:lnTo>
                    <a:pt x="146664" y="3775"/>
                  </a:lnTo>
                  <a:lnTo>
                    <a:pt x="146549" y="4123"/>
                  </a:lnTo>
                  <a:lnTo>
                    <a:pt x="146440" y="4484"/>
                  </a:lnTo>
                  <a:lnTo>
                    <a:pt x="146338" y="4856"/>
                  </a:lnTo>
                  <a:lnTo>
                    <a:pt x="146249" y="5241"/>
                  </a:lnTo>
                  <a:lnTo>
                    <a:pt x="146172" y="5638"/>
                  </a:lnTo>
                  <a:lnTo>
                    <a:pt x="146102" y="6046"/>
                  </a:lnTo>
                  <a:lnTo>
                    <a:pt x="146038" y="6455"/>
                  </a:lnTo>
                  <a:lnTo>
                    <a:pt x="145994" y="6888"/>
                  </a:lnTo>
                  <a:lnTo>
                    <a:pt x="145885" y="7921"/>
                  </a:lnTo>
                  <a:lnTo>
                    <a:pt x="145770" y="8943"/>
                  </a:lnTo>
                  <a:lnTo>
                    <a:pt x="145655" y="9953"/>
                  </a:lnTo>
                  <a:lnTo>
                    <a:pt x="145541" y="10950"/>
                  </a:lnTo>
                  <a:lnTo>
                    <a:pt x="145413" y="11936"/>
                  </a:lnTo>
                  <a:lnTo>
                    <a:pt x="145285" y="12922"/>
                  </a:lnTo>
                  <a:lnTo>
                    <a:pt x="145158" y="13883"/>
                  </a:lnTo>
                  <a:lnTo>
                    <a:pt x="145017" y="14845"/>
                  </a:lnTo>
                  <a:lnTo>
                    <a:pt x="144883" y="15782"/>
                  </a:lnTo>
                  <a:lnTo>
                    <a:pt x="144737" y="16720"/>
                  </a:lnTo>
                  <a:lnTo>
                    <a:pt x="144590" y="17645"/>
                  </a:lnTo>
                  <a:lnTo>
                    <a:pt x="144437" y="18571"/>
                  </a:lnTo>
                  <a:lnTo>
                    <a:pt x="144284" y="19472"/>
                  </a:lnTo>
                  <a:lnTo>
                    <a:pt x="144124" y="20374"/>
                  </a:lnTo>
                  <a:lnTo>
                    <a:pt x="143958" y="21251"/>
                  </a:lnTo>
                  <a:lnTo>
                    <a:pt x="143792" y="22129"/>
                  </a:lnTo>
                  <a:lnTo>
                    <a:pt x="143627" y="22994"/>
                  </a:lnTo>
                  <a:lnTo>
                    <a:pt x="143448" y="23859"/>
                  </a:lnTo>
                  <a:lnTo>
                    <a:pt x="143269" y="24701"/>
                  </a:lnTo>
                  <a:lnTo>
                    <a:pt x="143091" y="25542"/>
                  </a:lnTo>
                  <a:lnTo>
                    <a:pt x="142906" y="26372"/>
                  </a:lnTo>
                  <a:lnTo>
                    <a:pt x="142714" y="27189"/>
                  </a:lnTo>
                  <a:lnTo>
                    <a:pt x="142523" y="28006"/>
                  </a:lnTo>
                  <a:lnTo>
                    <a:pt x="142325" y="28800"/>
                  </a:lnTo>
                  <a:lnTo>
                    <a:pt x="142127" y="29593"/>
                  </a:lnTo>
                  <a:lnTo>
                    <a:pt x="141923" y="30386"/>
                  </a:lnTo>
                  <a:lnTo>
                    <a:pt x="141712" y="31155"/>
                  </a:lnTo>
                  <a:lnTo>
                    <a:pt x="141502" y="31925"/>
                  </a:lnTo>
                  <a:lnTo>
                    <a:pt x="141291" y="32682"/>
                  </a:lnTo>
                  <a:lnTo>
                    <a:pt x="141074" y="33439"/>
                  </a:lnTo>
                  <a:lnTo>
                    <a:pt x="140851" y="34172"/>
                  </a:lnTo>
                  <a:lnTo>
                    <a:pt x="140628" y="34905"/>
                  </a:lnTo>
                  <a:lnTo>
                    <a:pt x="140398" y="35639"/>
                  </a:lnTo>
                  <a:lnTo>
                    <a:pt x="140168" y="36348"/>
                  </a:lnTo>
                  <a:lnTo>
                    <a:pt x="139932" y="37057"/>
                  </a:lnTo>
                  <a:lnTo>
                    <a:pt x="139696" y="37766"/>
                  </a:lnTo>
                  <a:lnTo>
                    <a:pt x="139454" y="38451"/>
                  </a:lnTo>
                  <a:lnTo>
                    <a:pt x="139211" y="39148"/>
                  </a:lnTo>
                  <a:lnTo>
                    <a:pt x="138963" y="39822"/>
                  </a:lnTo>
                  <a:lnTo>
                    <a:pt x="138714" y="40495"/>
                  </a:lnTo>
                  <a:lnTo>
                    <a:pt x="138458" y="41156"/>
                  </a:lnTo>
                  <a:lnTo>
                    <a:pt x="138203" y="41817"/>
                  </a:lnTo>
                  <a:lnTo>
                    <a:pt x="137942" y="42466"/>
                  </a:lnTo>
                  <a:lnTo>
                    <a:pt x="137680" y="43103"/>
                  </a:lnTo>
                  <a:lnTo>
                    <a:pt x="137412" y="43740"/>
                  </a:lnTo>
                  <a:lnTo>
                    <a:pt x="137144" y="44365"/>
                  </a:lnTo>
                  <a:lnTo>
                    <a:pt x="136870" y="44990"/>
                  </a:lnTo>
                  <a:lnTo>
                    <a:pt x="136595" y="45603"/>
                  </a:lnTo>
                  <a:lnTo>
                    <a:pt x="136315" y="46204"/>
                  </a:lnTo>
                  <a:lnTo>
                    <a:pt x="136034" y="46805"/>
                  </a:lnTo>
                  <a:lnTo>
                    <a:pt x="135747" y="47406"/>
                  </a:lnTo>
                  <a:lnTo>
                    <a:pt x="135460" y="47995"/>
                  </a:lnTo>
                  <a:lnTo>
                    <a:pt x="135173" y="48572"/>
                  </a:lnTo>
                  <a:lnTo>
                    <a:pt x="134879" y="49149"/>
                  </a:lnTo>
                  <a:lnTo>
                    <a:pt x="134586" y="49726"/>
                  </a:lnTo>
                  <a:lnTo>
                    <a:pt x="134286" y="50291"/>
                  </a:lnTo>
                  <a:lnTo>
                    <a:pt x="133986" y="50843"/>
                  </a:lnTo>
                  <a:lnTo>
                    <a:pt x="133680" y="51396"/>
                  </a:lnTo>
                  <a:lnTo>
                    <a:pt x="133373" y="51937"/>
                  </a:lnTo>
                  <a:lnTo>
                    <a:pt x="133061" y="52478"/>
                  </a:lnTo>
                  <a:lnTo>
                    <a:pt x="132748" y="53019"/>
                  </a:lnTo>
                  <a:lnTo>
                    <a:pt x="132435" y="53548"/>
                  </a:lnTo>
                  <a:lnTo>
                    <a:pt x="131797" y="54594"/>
                  </a:lnTo>
                  <a:lnTo>
                    <a:pt x="131153" y="55615"/>
                  </a:lnTo>
                  <a:lnTo>
                    <a:pt x="130496" y="56613"/>
                  </a:lnTo>
                  <a:lnTo>
                    <a:pt x="129826" y="57599"/>
                  </a:lnTo>
                  <a:lnTo>
                    <a:pt x="129150" y="58560"/>
                  </a:lnTo>
                  <a:lnTo>
                    <a:pt x="128461" y="59510"/>
                  </a:lnTo>
                  <a:lnTo>
                    <a:pt x="127765" y="60447"/>
                  </a:lnTo>
                  <a:lnTo>
                    <a:pt x="127063" y="61361"/>
                  </a:lnTo>
                  <a:lnTo>
                    <a:pt x="126349" y="62250"/>
                  </a:lnTo>
                  <a:lnTo>
                    <a:pt x="125628" y="63140"/>
                  </a:lnTo>
                  <a:lnTo>
                    <a:pt x="124894" y="64005"/>
                  </a:lnTo>
                  <a:lnTo>
                    <a:pt x="124160" y="64870"/>
                  </a:lnTo>
                  <a:lnTo>
                    <a:pt x="123414" y="65712"/>
                  </a:lnTo>
                  <a:lnTo>
                    <a:pt x="122655" y="66541"/>
                  </a:lnTo>
                  <a:lnTo>
                    <a:pt x="121895" y="67370"/>
                  </a:lnTo>
                  <a:lnTo>
                    <a:pt x="121123" y="68176"/>
                  </a:lnTo>
                  <a:lnTo>
                    <a:pt x="120351" y="68981"/>
                  </a:lnTo>
                  <a:lnTo>
                    <a:pt x="119566" y="69774"/>
                  </a:lnTo>
                  <a:lnTo>
                    <a:pt x="118775" y="70556"/>
                  </a:lnTo>
                  <a:lnTo>
                    <a:pt x="117978" y="71337"/>
                  </a:lnTo>
                  <a:lnTo>
                    <a:pt x="117174" y="72106"/>
                  </a:lnTo>
                  <a:lnTo>
                    <a:pt x="116364" y="72875"/>
                  </a:lnTo>
                  <a:lnTo>
                    <a:pt x="115553" y="73633"/>
                  </a:lnTo>
                  <a:lnTo>
                    <a:pt x="114730" y="74390"/>
                  </a:lnTo>
                  <a:lnTo>
                    <a:pt x="113901" y="75147"/>
                  </a:lnTo>
                  <a:lnTo>
                    <a:pt x="112236" y="76650"/>
                  </a:lnTo>
                  <a:lnTo>
                    <a:pt x="110545" y="78140"/>
                  </a:lnTo>
                  <a:lnTo>
                    <a:pt x="108841" y="79630"/>
                  </a:lnTo>
                  <a:lnTo>
                    <a:pt x="107112" y="81133"/>
                  </a:lnTo>
                  <a:lnTo>
                    <a:pt x="105434" y="82599"/>
                  </a:lnTo>
                  <a:lnTo>
                    <a:pt x="103737" y="84090"/>
                  </a:lnTo>
                  <a:lnTo>
                    <a:pt x="102033" y="85592"/>
                  </a:lnTo>
                  <a:lnTo>
                    <a:pt x="100324" y="87131"/>
                  </a:lnTo>
                  <a:lnTo>
                    <a:pt x="99462" y="87912"/>
                  </a:lnTo>
                  <a:lnTo>
                    <a:pt x="98607" y="88705"/>
                  </a:lnTo>
                  <a:lnTo>
                    <a:pt x="97746" y="89499"/>
                  </a:lnTo>
                  <a:lnTo>
                    <a:pt x="96885" y="90316"/>
                  </a:lnTo>
                  <a:lnTo>
                    <a:pt x="96030" y="91133"/>
                  </a:lnTo>
                  <a:lnTo>
                    <a:pt x="95168" y="91963"/>
                  </a:lnTo>
                  <a:lnTo>
                    <a:pt x="94307" y="92816"/>
                  </a:lnTo>
                  <a:lnTo>
                    <a:pt x="93452" y="93669"/>
                  </a:lnTo>
                  <a:lnTo>
                    <a:pt x="92591" y="94547"/>
                  </a:lnTo>
                  <a:lnTo>
                    <a:pt x="91736" y="95424"/>
                  </a:lnTo>
                  <a:lnTo>
                    <a:pt x="90887" y="96338"/>
                  </a:lnTo>
                  <a:lnTo>
                    <a:pt x="90032" y="97251"/>
                  </a:lnTo>
                  <a:lnTo>
                    <a:pt x="89184" y="98189"/>
                  </a:lnTo>
                  <a:lnTo>
                    <a:pt x="88335" y="99138"/>
                  </a:lnTo>
                  <a:lnTo>
                    <a:pt x="87486" y="100112"/>
                  </a:lnTo>
                  <a:lnTo>
                    <a:pt x="86651" y="101098"/>
                  </a:lnTo>
                  <a:lnTo>
                    <a:pt x="85808" y="102107"/>
                  </a:lnTo>
                  <a:lnTo>
                    <a:pt x="84973" y="103129"/>
                  </a:lnTo>
                  <a:lnTo>
                    <a:pt x="84143" y="104175"/>
                  </a:lnTo>
                  <a:lnTo>
                    <a:pt x="83320" y="105244"/>
                  </a:lnTo>
                  <a:lnTo>
                    <a:pt x="82497" y="106338"/>
                  </a:lnTo>
                  <a:lnTo>
                    <a:pt x="81680" y="107456"/>
                  </a:lnTo>
                  <a:lnTo>
                    <a:pt x="80864" y="108598"/>
                  </a:lnTo>
                  <a:lnTo>
                    <a:pt x="80060" y="109752"/>
                  </a:lnTo>
                  <a:lnTo>
                    <a:pt x="79256" y="110942"/>
                  </a:lnTo>
                  <a:lnTo>
                    <a:pt x="78465" y="112156"/>
                  </a:lnTo>
                  <a:lnTo>
                    <a:pt x="77674" y="113394"/>
                  </a:lnTo>
                  <a:lnTo>
                    <a:pt x="76889" y="114656"/>
                  </a:lnTo>
                  <a:lnTo>
                    <a:pt x="76500" y="115293"/>
                  </a:lnTo>
                  <a:lnTo>
                    <a:pt x="76117" y="115942"/>
                  </a:lnTo>
                  <a:lnTo>
                    <a:pt x="75728" y="116603"/>
                  </a:lnTo>
                  <a:lnTo>
                    <a:pt x="75345" y="117264"/>
                  </a:lnTo>
                  <a:lnTo>
                    <a:pt x="74962" y="117937"/>
                  </a:lnTo>
                  <a:lnTo>
                    <a:pt x="74585" y="118610"/>
                  </a:lnTo>
                  <a:lnTo>
                    <a:pt x="74203" y="119295"/>
                  </a:lnTo>
                  <a:lnTo>
                    <a:pt x="73826" y="119992"/>
                  </a:lnTo>
                  <a:lnTo>
                    <a:pt x="73456" y="120689"/>
                  </a:lnTo>
                  <a:lnTo>
                    <a:pt x="73086" y="121399"/>
                  </a:lnTo>
                  <a:lnTo>
                    <a:pt x="72716" y="122120"/>
                  </a:lnTo>
                  <a:lnTo>
                    <a:pt x="72346" y="122841"/>
                  </a:lnTo>
                  <a:lnTo>
                    <a:pt x="71982" y="123574"/>
                  </a:lnTo>
                  <a:lnTo>
                    <a:pt x="71619" y="124307"/>
                  </a:lnTo>
                  <a:lnTo>
                    <a:pt x="71255" y="125065"/>
                  </a:lnTo>
                  <a:lnTo>
                    <a:pt x="70898" y="125810"/>
                  </a:lnTo>
                  <a:lnTo>
                    <a:pt x="70540" y="126579"/>
                  </a:lnTo>
                  <a:lnTo>
                    <a:pt x="70183" y="127348"/>
                  </a:lnTo>
                  <a:lnTo>
                    <a:pt x="69832" y="128130"/>
                  </a:lnTo>
                  <a:lnTo>
                    <a:pt x="69481" y="128923"/>
                  </a:lnTo>
                  <a:lnTo>
                    <a:pt x="69130" y="129716"/>
                  </a:lnTo>
                  <a:lnTo>
                    <a:pt x="68786" y="130522"/>
                  </a:lnTo>
                  <a:lnTo>
                    <a:pt x="68448" y="131339"/>
                  </a:lnTo>
                  <a:lnTo>
                    <a:pt x="68103" y="132156"/>
                  </a:lnTo>
                  <a:lnTo>
                    <a:pt x="67765" y="132998"/>
                  </a:lnTo>
                  <a:lnTo>
                    <a:pt x="67433" y="133827"/>
                  </a:lnTo>
                  <a:lnTo>
                    <a:pt x="67101" y="134680"/>
                  </a:lnTo>
                  <a:lnTo>
                    <a:pt x="66770" y="135546"/>
                  </a:lnTo>
                  <a:lnTo>
                    <a:pt x="66444" y="136411"/>
                  </a:lnTo>
                  <a:lnTo>
                    <a:pt x="66119" y="137289"/>
                  </a:lnTo>
                  <a:lnTo>
                    <a:pt x="65800" y="138178"/>
                  </a:lnTo>
                  <a:lnTo>
                    <a:pt x="65481" y="139067"/>
                  </a:lnTo>
                  <a:lnTo>
                    <a:pt x="65162" y="139981"/>
                  </a:lnTo>
                  <a:lnTo>
                    <a:pt x="64849" y="140894"/>
                  </a:lnTo>
                  <a:lnTo>
                    <a:pt x="64537" y="141820"/>
                  </a:lnTo>
                  <a:lnTo>
                    <a:pt x="64230" y="142758"/>
                  </a:lnTo>
                  <a:lnTo>
                    <a:pt x="63924" y="143707"/>
                  </a:lnTo>
                  <a:lnTo>
                    <a:pt x="63624" y="144657"/>
                  </a:lnTo>
                  <a:lnTo>
                    <a:pt x="63324" y="145618"/>
                  </a:lnTo>
                  <a:lnTo>
                    <a:pt x="63031" y="146604"/>
                  </a:lnTo>
                  <a:lnTo>
                    <a:pt x="62737" y="147589"/>
                  </a:lnTo>
                  <a:lnTo>
                    <a:pt x="62450" y="148575"/>
                  </a:lnTo>
                  <a:lnTo>
                    <a:pt x="62163" y="149585"/>
                  </a:lnTo>
                  <a:lnTo>
                    <a:pt x="61882" y="150606"/>
                  </a:lnTo>
                  <a:lnTo>
                    <a:pt x="61602" y="151628"/>
                  </a:lnTo>
                  <a:lnTo>
                    <a:pt x="61327" y="152674"/>
                  </a:lnTo>
                  <a:lnTo>
                    <a:pt x="61053" y="153719"/>
                  </a:lnTo>
                  <a:lnTo>
                    <a:pt x="60785" y="154777"/>
                  </a:lnTo>
                  <a:lnTo>
                    <a:pt x="60517" y="155847"/>
                  </a:lnTo>
                  <a:lnTo>
                    <a:pt x="60255" y="156929"/>
                  </a:lnTo>
                  <a:lnTo>
                    <a:pt x="60000" y="158022"/>
                  </a:lnTo>
                  <a:lnTo>
                    <a:pt x="59739" y="159128"/>
                  </a:lnTo>
                  <a:lnTo>
                    <a:pt x="59490" y="160246"/>
                  </a:lnTo>
                  <a:lnTo>
                    <a:pt x="59241" y="161364"/>
                  </a:lnTo>
                  <a:lnTo>
                    <a:pt x="58998" y="162506"/>
                  </a:lnTo>
                  <a:lnTo>
                    <a:pt x="58756" y="163660"/>
                  </a:lnTo>
                  <a:lnTo>
                    <a:pt x="58705" y="163924"/>
                  </a:lnTo>
                  <a:lnTo>
                    <a:pt x="58654" y="164188"/>
                  </a:lnTo>
                  <a:lnTo>
                    <a:pt x="58609" y="164465"/>
                  </a:lnTo>
                  <a:lnTo>
                    <a:pt x="58577" y="164729"/>
                  </a:lnTo>
                  <a:lnTo>
                    <a:pt x="58539" y="165006"/>
                  </a:lnTo>
                  <a:lnTo>
                    <a:pt x="58514" y="165282"/>
                  </a:lnTo>
                  <a:lnTo>
                    <a:pt x="58488" y="165571"/>
                  </a:lnTo>
                  <a:lnTo>
                    <a:pt x="58475" y="165847"/>
                  </a:lnTo>
                  <a:lnTo>
                    <a:pt x="58463" y="166124"/>
                  </a:lnTo>
                  <a:lnTo>
                    <a:pt x="58450" y="166412"/>
                  </a:lnTo>
                  <a:lnTo>
                    <a:pt x="58450" y="166689"/>
                  </a:lnTo>
                  <a:lnTo>
                    <a:pt x="58450" y="166965"/>
                  </a:lnTo>
                  <a:lnTo>
                    <a:pt x="58456" y="167253"/>
                  </a:lnTo>
                  <a:lnTo>
                    <a:pt x="58469" y="167530"/>
                  </a:lnTo>
                  <a:lnTo>
                    <a:pt x="58482" y="167818"/>
                  </a:lnTo>
                  <a:lnTo>
                    <a:pt x="58507" y="168095"/>
                  </a:lnTo>
                  <a:lnTo>
                    <a:pt x="58699" y="170246"/>
                  </a:lnTo>
                  <a:lnTo>
                    <a:pt x="58903" y="172386"/>
                  </a:lnTo>
                  <a:lnTo>
                    <a:pt x="59120" y="174525"/>
                  </a:lnTo>
                  <a:lnTo>
                    <a:pt x="59349" y="176641"/>
                  </a:lnTo>
                  <a:lnTo>
                    <a:pt x="59592" y="178756"/>
                  </a:lnTo>
                  <a:lnTo>
                    <a:pt x="59847" y="180872"/>
                  </a:lnTo>
                  <a:lnTo>
                    <a:pt x="60115" y="182963"/>
                  </a:lnTo>
                  <a:lnTo>
                    <a:pt x="60389" y="185055"/>
                  </a:lnTo>
                  <a:lnTo>
                    <a:pt x="60683" y="187134"/>
                  </a:lnTo>
                  <a:lnTo>
                    <a:pt x="60983" y="189201"/>
                  </a:lnTo>
                  <a:lnTo>
                    <a:pt x="61302" y="191257"/>
                  </a:lnTo>
                  <a:lnTo>
                    <a:pt x="61627" y="193300"/>
                  </a:lnTo>
                  <a:lnTo>
                    <a:pt x="61965" y="195343"/>
                  </a:lnTo>
                  <a:lnTo>
                    <a:pt x="62316" y="197363"/>
                  </a:lnTo>
                  <a:lnTo>
                    <a:pt x="62674" y="199370"/>
                  </a:lnTo>
                  <a:lnTo>
                    <a:pt x="63050" y="201377"/>
                  </a:lnTo>
                  <a:lnTo>
                    <a:pt x="63433" y="203360"/>
                  </a:lnTo>
                  <a:lnTo>
                    <a:pt x="63828" y="205344"/>
                  </a:lnTo>
                  <a:lnTo>
                    <a:pt x="64237" y="207303"/>
                  </a:lnTo>
                  <a:lnTo>
                    <a:pt x="64651" y="209250"/>
                  </a:lnTo>
                  <a:lnTo>
                    <a:pt x="65085" y="211185"/>
                  </a:lnTo>
                  <a:lnTo>
                    <a:pt x="65526" y="213108"/>
                  </a:lnTo>
                  <a:lnTo>
                    <a:pt x="65972" y="215019"/>
                  </a:lnTo>
                  <a:lnTo>
                    <a:pt x="66438" y="216919"/>
                  </a:lnTo>
                  <a:lnTo>
                    <a:pt x="66910" y="218794"/>
                  </a:lnTo>
                  <a:lnTo>
                    <a:pt x="67395" y="220657"/>
                  </a:lnTo>
                  <a:lnTo>
                    <a:pt x="67886" y="222508"/>
                  </a:lnTo>
                  <a:lnTo>
                    <a:pt x="68397" y="224335"/>
                  </a:lnTo>
                  <a:lnTo>
                    <a:pt x="68907" y="226162"/>
                  </a:lnTo>
                  <a:lnTo>
                    <a:pt x="69437" y="227965"/>
                  </a:lnTo>
                  <a:lnTo>
                    <a:pt x="69973" y="229743"/>
                  </a:lnTo>
                  <a:lnTo>
                    <a:pt x="70521" y="231510"/>
                  </a:lnTo>
                  <a:lnTo>
                    <a:pt x="69590" y="231727"/>
                  </a:lnTo>
                  <a:lnTo>
                    <a:pt x="69118" y="231847"/>
                  </a:lnTo>
                  <a:lnTo>
                    <a:pt x="68645" y="231967"/>
                  </a:lnTo>
                  <a:lnTo>
                    <a:pt x="68180" y="232099"/>
                  </a:lnTo>
                  <a:lnTo>
                    <a:pt x="67701" y="232232"/>
                  </a:lnTo>
                  <a:lnTo>
                    <a:pt x="67229" y="232388"/>
                  </a:lnTo>
                  <a:lnTo>
                    <a:pt x="66757" y="232544"/>
                  </a:lnTo>
                  <a:lnTo>
                    <a:pt x="66285" y="232700"/>
                  </a:lnTo>
                  <a:lnTo>
                    <a:pt x="65806" y="232881"/>
                  </a:lnTo>
                  <a:lnTo>
                    <a:pt x="65334" y="233061"/>
                  </a:lnTo>
                  <a:lnTo>
                    <a:pt x="64856" y="233253"/>
                  </a:lnTo>
                  <a:lnTo>
                    <a:pt x="64383" y="233458"/>
                  </a:lnTo>
                  <a:lnTo>
                    <a:pt x="63911" y="233662"/>
                  </a:lnTo>
                  <a:lnTo>
                    <a:pt x="63439" y="233890"/>
                  </a:lnTo>
                  <a:lnTo>
                    <a:pt x="62967" y="234119"/>
                  </a:lnTo>
                  <a:lnTo>
                    <a:pt x="62501" y="234359"/>
                  </a:lnTo>
                  <a:lnTo>
                    <a:pt x="62029" y="234611"/>
                  </a:lnTo>
                  <a:lnTo>
                    <a:pt x="61563" y="234864"/>
                  </a:lnTo>
                  <a:lnTo>
                    <a:pt x="61098" y="235140"/>
                  </a:lnTo>
                  <a:lnTo>
                    <a:pt x="60638" y="235429"/>
                  </a:lnTo>
                  <a:lnTo>
                    <a:pt x="60179" y="235717"/>
                  </a:lnTo>
                  <a:lnTo>
                    <a:pt x="59719" y="236018"/>
                  </a:lnTo>
                  <a:lnTo>
                    <a:pt x="59266" y="236342"/>
                  </a:lnTo>
                  <a:lnTo>
                    <a:pt x="58813" y="236667"/>
                  </a:lnTo>
                  <a:lnTo>
                    <a:pt x="58367" y="237003"/>
                  </a:lnTo>
                  <a:lnTo>
                    <a:pt x="57920" y="237364"/>
                  </a:lnTo>
                  <a:lnTo>
                    <a:pt x="57480" y="237724"/>
                  </a:lnTo>
                  <a:lnTo>
                    <a:pt x="57046" y="238097"/>
                  </a:lnTo>
                  <a:lnTo>
                    <a:pt x="56612" y="238494"/>
                  </a:lnTo>
                  <a:lnTo>
                    <a:pt x="56185" y="238890"/>
                  </a:lnTo>
                  <a:lnTo>
                    <a:pt x="55764" y="239311"/>
                  </a:lnTo>
                  <a:lnTo>
                    <a:pt x="55343" y="239732"/>
                  </a:lnTo>
                  <a:lnTo>
                    <a:pt x="54934" y="240176"/>
                  </a:lnTo>
                  <a:lnTo>
                    <a:pt x="54526" y="240633"/>
                  </a:lnTo>
                  <a:lnTo>
                    <a:pt x="54118" y="241102"/>
                  </a:lnTo>
                  <a:lnTo>
                    <a:pt x="53722" y="241583"/>
                  </a:lnTo>
                  <a:lnTo>
                    <a:pt x="53333" y="242076"/>
                  </a:lnTo>
                  <a:lnTo>
                    <a:pt x="52950" y="242592"/>
                  </a:lnTo>
                  <a:lnTo>
                    <a:pt x="52567" y="243109"/>
                  </a:lnTo>
                  <a:lnTo>
                    <a:pt x="52197" y="243650"/>
                  </a:lnTo>
                  <a:lnTo>
                    <a:pt x="51833" y="244215"/>
                  </a:lnTo>
                  <a:lnTo>
                    <a:pt x="51476" y="244780"/>
                  </a:lnTo>
                  <a:lnTo>
                    <a:pt x="51125" y="245369"/>
                  </a:lnTo>
                  <a:lnTo>
                    <a:pt x="50781" y="245970"/>
                  </a:lnTo>
                  <a:lnTo>
                    <a:pt x="50449" y="246583"/>
                  </a:lnTo>
                  <a:lnTo>
                    <a:pt x="50117" y="247208"/>
                  </a:lnTo>
                  <a:lnTo>
                    <a:pt x="49798" y="247857"/>
                  </a:lnTo>
                  <a:lnTo>
                    <a:pt x="49492" y="248530"/>
                  </a:lnTo>
                  <a:lnTo>
                    <a:pt x="49186" y="249203"/>
                  </a:lnTo>
                  <a:lnTo>
                    <a:pt x="48892" y="249900"/>
                  </a:lnTo>
                  <a:lnTo>
                    <a:pt x="48611" y="250622"/>
                  </a:lnTo>
                  <a:lnTo>
                    <a:pt x="48331" y="251343"/>
                  </a:lnTo>
                  <a:lnTo>
                    <a:pt x="48069" y="252088"/>
                  </a:lnTo>
                  <a:lnTo>
                    <a:pt x="47814" y="252857"/>
                  </a:lnTo>
                  <a:lnTo>
                    <a:pt x="47565" y="253638"/>
                  </a:lnTo>
                  <a:lnTo>
                    <a:pt x="47329" y="254444"/>
                  </a:lnTo>
                  <a:lnTo>
                    <a:pt x="47106" y="255261"/>
                  </a:lnTo>
                  <a:lnTo>
                    <a:pt x="46889" y="256090"/>
                  </a:lnTo>
                  <a:lnTo>
                    <a:pt x="46685" y="256944"/>
                  </a:lnTo>
                  <a:lnTo>
                    <a:pt x="46487" y="257821"/>
                  </a:lnTo>
                  <a:lnTo>
                    <a:pt x="46308" y="258711"/>
                  </a:lnTo>
                  <a:lnTo>
                    <a:pt x="46136" y="259624"/>
                  </a:lnTo>
                  <a:lnTo>
                    <a:pt x="45976" y="260550"/>
                  </a:lnTo>
                  <a:lnTo>
                    <a:pt x="45657" y="262233"/>
                  </a:lnTo>
                  <a:lnTo>
                    <a:pt x="45300" y="264192"/>
                  </a:lnTo>
                  <a:lnTo>
                    <a:pt x="44266" y="264084"/>
                  </a:lnTo>
                  <a:lnTo>
                    <a:pt x="43239" y="263987"/>
                  </a:lnTo>
                  <a:lnTo>
                    <a:pt x="42212" y="263927"/>
                  </a:lnTo>
                  <a:lnTo>
                    <a:pt x="41185" y="263879"/>
                  </a:lnTo>
                  <a:lnTo>
                    <a:pt x="40164" y="263855"/>
                  </a:lnTo>
                  <a:lnTo>
                    <a:pt x="39149" y="263855"/>
                  </a:lnTo>
                  <a:lnTo>
                    <a:pt x="38141" y="263867"/>
                  </a:lnTo>
                  <a:lnTo>
                    <a:pt x="37140" y="263903"/>
                  </a:lnTo>
                  <a:lnTo>
                    <a:pt x="36144" y="263951"/>
                  </a:lnTo>
                  <a:lnTo>
                    <a:pt x="35155" y="264023"/>
                  </a:lnTo>
                  <a:lnTo>
                    <a:pt x="34179" y="264108"/>
                  </a:lnTo>
                  <a:lnTo>
                    <a:pt x="33216" y="264204"/>
                  </a:lnTo>
                  <a:lnTo>
                    <a:pt x="32265" y="264312"/>
                  </a:lnTo>
                  <a:lnTo>
                    <a:pt x="31321" y="264444"/>
                  </a:lnTo>
                  <a:lnTo>
                    <a:pt x="30396" y="264576"/>
                  </a:lnTo>
                  <a:lnTo>
                    <a:pt x="29477" y="264721"/>
                  </a:lnTo>
                  <a:lnTo>
                    <a:pt x="28584" y="264877"/>
                  </a:lnTo>
                  <a:lnTo>
                    <a:pt x="27697" y="265045"/>
                  </a:lnTo>
                  <a:lnTo>
                    <a:pt x="26835" y="265213"/>
                  </a:lnTo>
                  <a:lnTo>
                    <a:pt x="25987" y="265394"/>
                  </a:lnTo>
                  <a:lnTo>
                    <a:pt x="25157" y="265574"/>
                  </a:lnTo>
                  <a:lnTo>
                    <a:pt x="24347" y="265766"/>
                  </a:lnTo>
                  <a:lnTo>
                    <a:pt x="23562" y="265959"/>
                  </a:lnTo>
                  <a:lnTo>
                    <a:pt x="22790" y="266163"/>
                  </a:lnTo>
                  <a:lnTo>
                    <a:pt x="22050" y="266355"/>
                  </a:lnTo>
                  <a:lnTo>
                    <a:pt x="21329" y="266560"/>
                  </a:lnTo>
                  <a:lnTo>
                    <a:pt x="19964" y="266968"/>
                  </a:lnTo>
                  <a:lnTo>
                    <a:pt x="18701" y="267353"/>
                  </a:lnTo>
                  <a:lnTo>
                    <a:pt x="17546" y="267737"/>
                  </a:lnTo>
                  <a:lnTo>
                    <a:pt x="17227" y="265394"/>
                  </a:lnTo>
                  <a:lnTo>
                    <a:pt x="16914" y="263050"/>
                  </a:lnTo>
                  <a:lnTo>
                    <a:pt x="16608" y="260718"/>
                  </a:lnTo>
                  <a:lnTo>
                    <a:pt x="16302" y="258386"/>
                  </a:lnTo>
                  <a:lnTo>
                    <a:pt x="16008" y="256066"/>
                  </a:lnTo>
                  <a:lnTo>
                    <a:pt x="15715" y="253747"/>
                  </a:lnTo>
                  <a:lnTo>
                    <a:pt x="15434" y="251427"/>
                  </a:lnTo>
                  <a:lnTo>
                    <a:pt x="15153" y="249119"/>
                  </a:lnTo>
                  <a:lnTo>
                    <a:pt x="14885" y="246811"/>
                  </a:lnTo>
                  <a:lnTo>
                    <a:pt x="14617" y="244516"/>
                  </a:lnTo>
                  <a:lnTo>
                    <a:pt x="14362" y="242220"/>
                  </a:lnTo>
                  <a:lnTo>
                    <a:pt x="14107" y="239936"/>
                  </a:lnTo>
                  <a:lnTo>
                    <a:pt x="13858" y="237652"/>
                  </a:lnTo>
                  <a:lnTo>
                    <a:pt x="13616" y="235381"/>
                  </a:lnTo>
                  <a:lnTo>
                    <a:pt x="13379" y="233109"/>
                  </a:lnTo>
                  <a:lnTo>
                    <a:pt x="13156" y="230837"/>
                  </a:lnTo>
                  <a:lnTo>
                    <a:pt x="12933" y="228578"/>
                  </a:lnTo>
                  <a:lnTo>
                    <a:pt x="12716" y="226318"/>
                  </a:lnTo>
                  <a:lnTo>
                    <a:pt x="12505" y="224070"/>
                  </a:lnTo>
                  <a:lnTo>
                    <a:pt x="12301" y="221835"/>
                  </a:lnTo>
                  <a:lnTo>
                    <a:pt x="12097" y="219587"/>
                  </a:lnTo>
                  <a:lnTo>
                    <a:pt x="11906" y="217363"/>
                  </a:lnTo>
                  <a:lnTo>
                    <a:pt x="11721" y="215128"/>
                  </a:lnTo>
                  <a:lnTo>
                    <a:pt x="11542" y="212904"/>
                  </a:lnTo>
                  <a:lnTo>
                    <a:pt x="11370" y="210692"/>
                  </a:lnTo>
                  <a:lnTo>
                    <a:pt x="11197" y="208481"/>
                  </a:lnTo>
                  <a:lnTo>
                    <a:pt x="11038" y="206281"/>
                  </a:lnTo>
                  <a:lnTo>
                    <a:pt x="10885" y="204082"/>
                  </a:lnTo>
                  <a:lnTo>
                    <a:pt x="10732" y="201882"/>
                  </a:lnTo>
                  <a:lnTo>
                    <a:pt x="10591" y="199694"/>
                  </a:lnTo>
                  <a:lnTo>
                    <a:pt x="10451" y="197519"/>
                  </a:lnTo>
                  <a:lnTo>
                    <a:pt x="10323" y="195343"/>
                  </a:lnTo>
                  <a:lnTo>
                    <a:pt x="10196" y="193168"/>
                  </a:lnTo>
                  <a:lnTo>
                    <a:pt x="10081" y="191016"/>
                  </a:lnTo>
                  <a:lnTo>
                    <a:pt x="9966" y="188853"/>
                  </a:lnTo>
                  <a:lnTo>
                    <a:pt x="9858" y="186701"/>
                  </a:lnTo>
                  <a:lnTo>
                    <a:pt x="9762" y="184562"/>
                  </a:lnTo>
                  <a:lnTo>
                    <a:pt x="9666" y="182422"/>
                  </a:lnTo>
                  <a:lnTo>
                    <a:pt x="9577" y="180283"/>
                  </a:lnTo>
                  <a:lnTo>
                    <a:pt x="9494" y="178155"/>
                  </a:lnTo>
                  <a:lnTo>
                    <a:pt x="9424" y="176040"/>
                  </a:lnTo>
                  <a:lnTo>
                    <a:pt x="9354" y="173924"/>
                  </a:lnTo>
                  <a:lnTo>
                    <a:pt x="9290" y="171809"/>
                  </a:lnTo>
                  <a:lnTo>
                    <a:pt x="9232" y="169705"/>
                  </a:lnTo>
                  <a:lnTo>
                    <a:pt x="9181" y="167614"/>
                  </a:lnTo>
                  <a:lnTo>
                    <a:pt x="9137" y="165523"/>
                  </a:lnTo>
                  <a:lnTo>
                    <a:pt x="9098" y="163443"/>
                  </a:lnTo>
                  <a:lnTo>
                    <a:pt x="9066" y="161364"/>
                  </a:lnTo>
                  <a:lnTo>
                    <a:pt x="9035" y="159297"/>
                  </a:lnTo>
                  <a:lnTo>
                    <a:pt x="9015" y="157229"/>
                  </a:lnTo>
                  <a:lnTo>
                    <a:pt x="9003" y="155174"/>
                  </a:lnTo>
                  <a:lnTo>
                    <a:pt x="8996" y="153118"/>
                  </a:lnTo>
                  <a:lnTo>
                    <a:pt x="8996" y="151075"/>
                  </a:lnTo>
                  <a:lnTo>
                    <a:pt x="8996" y="149032"/>
                  </a:lnTo>
                  <a:lnTo>
                    <a:pt x="9009" y="147000"/>
                  </a:lnTo>
                  <a:lnTo>
                    <a:pt x="9028" y="144969"/>
                  </a:lnTo>
                  <a:lnTo>
                    <a:pt x="9047" y="142950"/>
                  </a:lnTo>
                  <a:lnTo>
                    <a:pt x="9079" y="140943"/>
                  </a:lnTo>
                  <a:lnTo>
                    <a:pt x="9111" y="138935"/>
                  </a:lnTo>
                  <a:lnTo>
                    <a:pt x="9156" y="136940"/>
                  </a:lnTo>
                  <a:lnTo>
                    <a:pt x="9200" y="134945"/>
                  </a:lnTo>
                  <a:lnTo>
                    <a:pt x="9258" y="132962"/>
                  </a:lnTo>
                  <a:lnTo>
                    <a:pt x="9315" y="130978"/>
                  </a:lnTo>
                  <a:lnTo>
                    <a:pt x="9385" y="129007"/>
                  </a:lnTo>
                  <a:lnTo>
                    <a:pt x="9392" y="128574"/>
                  </a:lnTo>
                  <a:lnTo>
                    <a:pt x="9392" y="128142"/>
                  </a:lnTo>
                  <a:lnTo>
                    <a:pt x="9379" y="127709"/>
                  </a:lnTo>
                  <a:lnTo>
                    <a:pt x="9354" y="127288"/>
                  </a:lnTo>
                  <a:lnTo>
                    <a:pt x="9315" y="126880"/>
                  </a:lnTo>
                  <a:lnTo>
                    <a:pt x="9271" y="126471"/>
                  </a:lnTo>
                  <a:lnTo>
                    <a:pt x="9213" y="126074"/>
                  </a:lnTo>
                  <a:lnTo>
                    <a:pt x="9149" y="125678"/>
                  </a:lnTo>
                  <a:lnTo>
                    <a:pt x="9073" y="125293"/>
                  </a:lnTo>
                  <a:lnTo>
                    <a:pt x="8983" y="124908"/>
                  </a:lnTo>
                  <a:lnTo>
                    <a:pt x="8888" y="124548"/>
                  </a:lnTo>
                  <a:lnTo>
                    <a:pt x="8786" y="124187"/>
                  </a:lnTo>
                  <a:lnTo>
                    <a:pt x="8671" y="123839"/>
                  </a:lnTo>
                  <a:lnTo>
                    <a:pt x="8550" y="123502"/>
                  </a:lnTo>
                  <a:lnTo>
                    <a:pt x="8422" y="123178"/>
                  </a:lnTo>
                  <a:lnTo>
                    <a:pt x="8282" y="122865"/>
                  </a:lnTo>
                  <a:lnTo>
                    <a:pt x="8135" y="122577"/>
                  </a:lnTo>
                  <a:lnTo>
                    <a:pt x="7982" y="122288"/>
                  </a:lnTo>
                  <a:lnTo>
                    <a:pt x="7822" y="122012"/>
                  </a:lnTo>
                  <a:lnTo>
                    <a:pt x="7656" y="121759"/>
                  </a:lnTo>
                  <a:lnTo>
                    <a:pt x="7478" y="121519"/>
                  </a:lnTo>
                  <a:lnTo>
                    <a:pt x="7299" y="121290"/>
                  </a:lnTo>
                  <a:lnTo>
                    <a:pt x="7114" y="121074"/>
                  </a:lnTo>
                  <a:lnTo>
                    <a:pt x="6916" y="120882"/>
                  </a:lnTo>
                  <a:lnTo>
                    <a:pt x="6718" y="120702"/>
                  </a:lnTo>
                  <a:lnTo>
                    <a:pt x="6514" y="120545"/>
                  </a:lnTo>
                  <a:lnTo>
                    <a:pt x="6310" y="120401"/>
                  </a:lnTo>
                  <a:lnTo>
                    <a:pt x="6093" y="120281"/>
                  </a:lnTo>
                  <a:lnTo>
                    <a:pt x="5876" y="120185"/>
                  </a:lnTo>
                  <a:lnTo>
                    <a:pt x="5653" y="120101"/>
                  </a:lnTo>
                  <a:lnTo>
                    <a:pt x="5430" y="120040"/>
                  </a:lnTo>
                  <a:lnTo>
                    <a:pt x="5200" y="119992"/>
                  </a:lnTo>
                  <a:lnTo>
                    <a:pt x="4964" y="119980"/>
                  </a:lnTo>
                  <a:lnTo>
                    <a:pt x="4734" y="119980"/>
                  </a:lnTo>
                  <a:lnTo>
                    <a:pt x="4511" y="120004"/>
                  </a:lnTo>
                  <a:lnTo>
                    <a:pt x="4288" y="120052"/>
                  </a:lnTo>
                  <a:lnTo>
                    <a:pt x="4064" y="120113"/>
                  </a:lnTo>
                  <a:lnTo>
                    <a:pt x="3847" y="120197"/>
                  </a:lnTo>
                  <a:lnTo>
                    <a:pt x="3637" y="120305"/>
                  </a:lnTo>
                  <a:lnTo>
                    <a:pt x="3426" y="120437"/>
                  </a:lnTo>
                  <a:lnTo>
                    <a:pt x="3222" y="120581"/>
                  </a:lnTo>
                  <a:lnTo>
                    <a:pt x="3024" y="120738"/>
                  </a:lnTo>
                  <a:lnTo>
                    <a:pt x="2827" y="120918"/>
                  </a:lnTo>
                  <a:lnTo>
                    <a:pt x="2635" y="121110"/>
                  </a:lnTo>
                  <a:lnTo>
                    <a:pt x="2450" y="121327"/>
                  </a:lnTo>
                  <a:lnTo>
                    <a:pt x="2278" y="121555"/>
                  </a:lnTo>
                  <a:lnTo>
                    <a:pt x="2106" y="121807"/>
                  </a:lnTo>
                  <a:lnTo>
                    <a:pt x="1940" y="122072"/>
                  </a:lnTo>
                  <a:lnTo>
                    <a:pt x="1780" y="122336"/>
                  </a:lnTo>
                  <a:lnTo>
                    <a:pt x="1627" y="122637"/>
                  </a:lnTo>
                  <a:lnTo>
                    <a:pt x="1480" y="122937"/>
                  </a:lnTo>
                  <a:lnTo>
                    <a:pt x="1346" y="123250"/>
                  </a:lnTo>
                  <a:lnTo>
                    <a:pt x="1219" y="123574"/>
                  </a:lnTo>
                  <a:lnTo>
                    <a:pt x="1097" y="123923"/>
                  </a:lnTo>
                  <a:lnTo>
                    <a:pt x="983" y="124271"/>
                  </a:lnTo>
                  <a:lnTo>
                    <a:pt x="881" y="124632"/>
                  </a:lnTo>
                  <a:lnTo>
                    <a:pt x="785" y="125017"/>
                  </a:lnTo>
                  <a:lnTo>
                    <a:pt x="702" y="125401"/>
                  </a:lnTo>
                  <a:lnTo>
                    <a:pt x="625" y="125786"/>
                  </a:lnTo>
                  <a:lnTo>
                    <a:pt x="562" y="126194"/>
                  </a:lnTo>
                  <a:lnTo>
                    <a:pt x="510" y="126603"/>
                  </a:lnTo>
                  <a:lnTo>
                    <a:pt x="466" y="127024"/>
                  </a:lnTo>
                  <a:lnTo>
                    <a:pt x="434" y="127445"/>
                  </a:lnTo>
                  <a:lnTo>
                    <a:pt x="408" y="127889"/>
                  </a:lnTo>
                  <a:lnTo>
                    <a:pt x="338" y="130041"/>
                  </a:lnTo>
                  <a:lnTo>
                    <a:pt x="274" y="132216"/>
                  </a:lnTo>
                  <a:lnTo>
                    <a:pt x="217" y="134392"/>
                  </a:lnTo>
                  <a:lnTo>
                    <a:pt x="166" y="136567"/>
                  </a:lnTo>
                  <a:lnTo>
                    <a:pt x="121" y="138767"/>
                  </a:lnTo>
                  <a:lnTo>
                    <a:pt x="83" y="140967"/>
                  </a:lnTo>
                  <a:lnTo>
                    <a:pt x="51" y="143166"/>
                  </a:lnTo>
                  <a:lnTo>
                    <a:pt x="26" y="145378"/>
                  </a:lnTo>
                  <a:lnTo>
                    <a:pt x="13" y="147601"/>
                  </a:lnTo>
                  <a:lnTo>
                    <a:pt x="6" y="149825"/>
                  </a:lnTo>
                  <a:lnTo>
                    <a:pt x="0" y="152061"/>
                  </a:lnTo>
                  <a:lnTo>
                    <a:pt x="6" y="154296"/>
                  </a:lnTo>
                  <a:lnTo>
                    <a:pt x="19" y="156544"/>
                  </a:lnTo>
                  <a:lnTo>
                    <a:pt x="38" y="158804"/>
                  </a:lnTo>
                  <a:lnTo>
                    <a:pt x="64" y="161063"/>
                  </a:lnTo>
                  <a:lnTo>
                    <a:pt x="96" y="163335"/>
                  </a:lnTo>
                  <a:lnTo>
                    <a:pt x="140" y="165607"/>
                  </a:lnTo>
                  <a:lnTo>
                    <a:pt x="185" y="167891"/>
                  </a:lnTo>
                  <a:lnTo>
                    <a:pt x="242" y="170186"/>
                  </a:lnTo>
                  <a:lnTo>
                    <a:pt x="306" y="172482"/>
                  </a:lnTo>
                  <a:lnTo>
                    <a:pt x="370" y="174790"/>
                  </a:lnTo>
                  <a:lnTo>
                    <a:pt x="447" y="177098"/>
                  </a:lnTo>
                  <a:lnTo>
                    <a:pt x="530" y="179417"/>
                  </a:lnTo>
                  <a:lnTo>
                    <a:pt x="619" y="181737"/>
                  </a:lnTo>
                  <a:lnTo>
                    <a:pt x="715" y="184069"/>
                  </a:lnTo>
                  <a:lnTo>
                    <a:pt x="823" y="186413"/>
                  </a:lnTo>
                  <a:lnTo>
                    <a:pt x="932" y="188757"/>
                  </a:lnTo>
                  <a:lnTo>
                    <a:pt x="1046" y="191100"/>
                  </a:lnTo>
                  <a:lnTo>
                    <a:pt x="1174" y="193456"/>
                  </a:lnTo>
                  <a:lnTo>
                    <a:pt x="1308" y="195824"/>
                  </a:lnTo>
                  <a:lnTo>
                    <a:pt x="1448" y="198192"/>
                  </a:lnTo>
                  <a:lnTo>
                    <a:pt x="1589" y="200572"/>
                  </a:lnTo>
                  <a:lnTo>
                    <a:pt x="1742" y="202952"/>
                  </a:lnTo>
                  <a:lnTo>
                    <a:pt x="1901" y="205344"/>
                  </a:lnTo>
                  <a:lnTo>
                    <a:pt x="2074" y="207736"/>
                  </a:lnTo>
                  <a:lnTo>
                    <a:pt x="2246" y="210139"/>
                  </a:lnTo>
                  <a:lnTo>
                    <a:pt x="2425" y="212555"/>
                  </a:lnTo>
                  <a:lnTo>
                    <a:pt x="2616" y="214959"/>
                  </a:lnTo>
                  <a:lnTo>
                    <a:pt x="2807" y="217387"/>
                  </a:lnTo>
                  <a:lnTo>
                    <a:pt x="3012" y="219815"/>
                  </a:lnTo>
                  <a:lnTo>
                    <a:pt x="3222" y="222243"/>
                  </a:lnTo>
                  <a:lnTo>
                    <a:pt x="3439" y="224683"/>
                  </a:lnTo>
                  <a:lnTo>
                    <a:pt x="3662" y="227135"/>
                  </a:lnTo>
                  <a:lnTo>
                    <a:pt x="3892" y="229587"/>
                  </a:lnTo>
                  <a:lnTo>
                    <a:pt x="4128" y="232039"/>
                  </a:lnTo>
                  <a:lnTo>
                    <a:pt x="4371" y="234503"/>
                  </a:lnTo>
                  <a:lnTo>
                    <a:pt x="4619" y="236979"/>
                  </a:lnTo>
                  <a:lnTo>
                    <a:pt x="4881" y="239455"/>
                  </a:lnTo>
                  <a:lnTo>
                    <a:pt x="5143" y="241931"/>
                  </a:lnTo>
                  <a:lnTo>
                    <a:pt x="5417" y="244419"/>
                  </a:lnTo>
                  <a:lnTo>
                    <a:pt x="5698" y="246919"/>
                  </a:lnTo>
                  <a:lnTo>
                    <a:pt x="5985" y="249420"/>
                  </a:lnTo>
                  <a:lnTo>
                    <a:pt x="6272" y="251920"/>
                  </a:lnTo>
                  <a:lnTo>
                    <a:pt x="6572" y="254432"/>
                  </a:lnTo>
                  <a:lnTo>
                    <a:pt x="6878" y="256944"/>
                  </a:lnTo>
                  <a:lnTo>
                    <a:pt x="7197" y="259468"/>
                  </a:lnTo>
                  <a:lnTo>
                    <a:pt x="7516" y="261992"/>
                  </a:lnTo>
                  <a:lnTo>
                    <a:pt x="7841" y="264528"/>
                  </a:lnTo>
                  <a:lnTo>
                    <a:pt x="8180" y="267076"/>
                  </a:lnTo>
                  <a:lnTo>
                    <a:pt x="8518" y="269613"/>
                  </a:lnTo>
                  <a:lnTo>
                    <a:pt x="8869" y="272161"/>
                  </a:lnTo>
                  <a:lnTo>
                    <a:pt x="9226" y="274721"/>
                  </a:lnTo>
                  <a:lnTo>
                    <a:pt x="9583" y="277281"/>
                  </a:lnTo>
                  <a:lnTo>
                    <a:pt x="9953" y="279853"/>
                  </a:lnTo>
                  <a:lnTo>
                    <a:pt x="10011" y="280202"/>
                  </a:lnTo>
                  <a:lnTo>
                    <a:pt x="10075" y="280538"/>
                  </a:lnTo>
                  <a:lnTo>
                    <a:pt x="10138" y="280875"/>
                  </a:lnTo>
                  <a:lnTo>
                    <a:pt x="10215" y="281199"/>
                  </a:lnTo>
                  <a:lnTo>
                    <a:pt x="10298" y="281512"/>
                  </a:lnTo>
                  <a:lnTo>
                    <a:pt x="10387" y="281824"/>
                  </a:lnTo>
                  <a:lnTo>
                    <a:pt x="10483" y="282113"/>
                  </a:lnTo>
                  <a:lnTo>
                    <a:pt x="10585" y="282413"/>
                  </a:lnTo>
                  <a:lnTo>
                    <a:pt x="10687" y="282690"/>
                  </a:lnTo>
                  <a:lnTo>
                    <a:pt x="10802" y="282954"/>
                  </a:lnTo>
                  <a:lnTo>
                    <a:pt x="10917" y="283219"/>
                  </a:lnTo>
                  <a:lnTo>
                    <a:pt x="11044" y="283471"/>
                  </a:lnTo>
                  <a:lnTo>
                    <a:pt x="11172" y="283712"/>
                  </a:lnTo>
                  <a:lnTo>
                    <a:pt x="11306" y="283940"/>
                  </a:lnTo>
                  <a:lnTo>
                    <a:pt x="11440" y="284168"/>
                  </a:lnTo>
                  <a:lnTo>
                    <a:pt x="11580" y="284373"/>
                  </a:lnTo>
                  <a:lnTo>
                    <a:pt x="11727" y="284577"/>
                  </a:lnTo>
                  <a:lnTo>
                    <a:pt x="11880" y="284769"/>
                  </a:lnTo>
                  <a:lnTo>
                    <a:pt x="12033" y="284938"/>
                  </a:lnTo>
                  <a:lnTo>
                    <a:pt x="12193" y="285106"/>
                  </a:lnTo>
                  <a:lnTo>
                    <a:pt x="12352" y="285262"/>
                  </a:lnTo>
                  <a:lnTo>
                    <a:pt x="12512" y="285394"/>
                  </a:lnTo>
                  <a:lnTo>
                    <a:pt x="12684" y="285527"/>
                  </a:lnTo>
                  <a:lnTo>
                    <a:pt x="12850" y="285647"/>
                  </a:lnTo>
                  <a:lnTo>
                    <a:pt x="13022" y="285743"/>
                  </a:lnTo>
                  <a:lnTo>
                    <a:pt x="13201" y="285839"/>
                  </a:lnTo>
                  <a:lnTo>
                    <a:pt x="13379" y="285911"/>
                  </a:lnTo>
                  <a:lnTo>
                    <a:pt x="13558" y="285971"/>
                  </a:lnTo>
                  <a:lnTo>
                    <a:pt x="13737" y="286019"/>
                  </a:lnTo>
                  <a:lnTo>
                    <a:pt x="13922" y="286055"/>
                  </a:lnTo>
                  <a:lnTo>
                    <a:pt x="14100" y="286079"/>
                  </a:lnTo>
                  <a:lnTo>
                    <a:pt x="14292" y="286091"/>
                  </a:lnTo>
                  <a:lnTo>
                    <a:pt x="14547" y="286079"/>
                  </a:lnTo>
                  <a:lnTo>
                    <a:pt x="14802" y="286031"/>
                  </a:lnTo>
                  <a:lnTo>
                    <a:pt x="15064" y="285959"/>
                  </a:lnTo>
                  <a:lnTo>
                    <a:pt x="15191" y="285911"/>
                  </a:lnTo>
                  <a:lnTo>
                    <a:pt x="15319" y="285863"/>
                  </a:lnTo>
                  <a:lnTo>
                    <a:pt x="15504" y="285779"/>
                  </a:lnTo>
                  <a:lnTo>
                    <a:pt x="15983" y="285587"/>
                  </a:lnTo>
                  <a:lnTo>
                    <a:pt x="16736" y="285298"/>
                  </a:lnTo>
                  <a:lnTo>
                    <a:pt x="17744" y="284914"/>
                  </a:lnTo>
                  <a:lnTo>
                    <a:pt x="18994" y="284481"/>
                  </a:lnTo>
                  <a:lnTo>
                    <a:pt x="19696" y="284240"/>
                  </a:lnTo>
                  <a:lnTo>
                    <a:pt x="20455" y="284000"/>
                  </a:lnTo>
                  <a:lnTo>
                    <a:pt x="21266" y="283748"/>
                  </a:lnTo>
                  <a:lnTo>
                    <a:pt x="22120" y="283495"/>
                  </a:lnTo>
                  <a:lnTo>
                    <a:pt x="23020" y="283231"/>
                  </a:lnTo>
                  <a:lnTo>
                    <a:pt x="23964" y="282978"/>
                  </a:lnTo>
                  <a:lnTo>
                    <a:pt x="24947" y="282726"/>
                  </a:lnTo>
                  <a:lnTo>
                    <a:pt x="25968" y="282486"/>
                  </a:lnTo>
                  <a:lnTo>
                    <a:pt x="27027" y="282245"/>
                  </a:lnTo>
                  <a:lnTo>
                    <a:pt x="28112" y="282017"/>
                  </a:lnTo>
                  <a:lnTo>
                    <a:pt x="29234" y="281800"/>
                  </a:lnTo>
                  <a:lnTo>
                    <a:pt x="30377" y="281596"/>
                  </a:lnTo>
                  <a:lnTo>
                    <a:pt x="31551" y="281416"/>
                  </a:lnTo>
                  <a:lnTo>
                    <a:pt x="32744" y="281248"/>
                  </a:lnTo>
                  <a:lnTo>
                    <a:pt x="33962" y="281103"/>
                  </a:lnTo>
                  <a:lnTo>
                    <a:pt x="35194" y="280983"/>
                  </a:lnTo>
                  <a:lnTo>
                    <a:pt x="35819" y="280935"/>
                  </a:lnTo>
                  <a:lnTo>
                    <a:pt x="36444" y="280899"/>
                  </a:lnTo>
                  <a:lnTo>
                    <a:pt x="37076" y="280863"/>
                  </a:lnTo>
                  <a:lnTo>
                    <a:pt x="37707" y="280827"/>
                  </a:lnTo>
                  <a:lnTo>
                    <a:pt x="38339" y="280815"/>
                  </a:lnTo>
                  <a:lnTo>
                    <a:pt x="38977" y="280803"/>
                  </a:lnTo>
                  <a:lnTo>
                    <a:pt x="39622" y="280791"/>
                  </a:lnTo>
                  <a:lnTo>
                    <a:pt x="40260" y="280803"/>
                  </a:lnTo>
                  <a:lnTo>
                    <a:pt x="40904" y="280815"/>
                  </a:lnTo>
                  <a:lnTo>
                    <a:pt x="41548" y="280839"/>
                  </a:lnTo>
                  <a:lnTo>
                    <a:pt x="42199" y="280875"/>
                  </a:lnTo>
                  <a:lnTo>
                    <a:pt x="42844" y="280911"/>
                  </a:lnTo>
                  <a:lnTo>
                    <a:pt x="42646" y="282630"/>
                  </a:lnTo>
                  <a:lnTo>
                    <a:pt x="42454" y="284397"/>
                  </a:lnTo>
                  <a:lnTo>
                    <a:pt x="42263" y="286188"/>
                  </a:lnTo>
                  <a:lnTo>
                    <a:pt x="42084" y="288039"/>
                  </a:lnTo>
                  <a:lnTo>
                    <a:pt x="41912" y="289914"/>
                  </a:lnTo>
                  <a:lnTo>
                    <a:pt x="41753" y="291837"/>
                  </a:lnTo>
                  <a:lnTo>
                    <a:pt x="41599" y="293784"/>
                  </a:lnTo>
                  <a:lnTo>
                    <a:pt x="41459" y="295767"/>
                  </a:lnTo>
                  <a:lnTo>
                    <a:pt x="41331" y="297787"/>
                  </a:lnTo>
                  <a:lnTo>
                    <a:pt x="41217" y="299842"/>
                  </a:lnTo>
                  <a:lnTo>
                    <a:pt x="41159" y="300876"/>
                  </a:lnTo>
                  <a:lnTo>
                    <a:pt x="41115" y="301909"/>
                  </a:lnTo>
                  <a:lnTo>
                    <a:pt x="41064" y="302967"/>
                  </a:lnTo>
                  <a:lnTo>
                    <a:pt x="41025" y="304013"/>
                  </a:lnTo>
                  <a:lnTo>
                    <a:pt x="40987" y="305082"/>
                  </a:lnTo>
                  <a:lnTo>
                    <a:pt x="40949" y="306152"/>
                  </a:lnTo>
                  <a:lnTo>
                    <a:pt x="40923" y="307222"/>
                  </a:lnTo>
                  <a:lnTo>
                    <a:pt x="40898" y="308304"/>
                  </a:lnTo>
                  <a:lnTo>
                    <a:pt x="40872" y="309385"/>
                  </a:lnTo>
                  <a:lnTo>
                    <a:pt x="40859" y="310479"/>
                  </a:lnTo>
                  <a:lnTo>
                    <a:pt x="40847" y="311573"/>
                  </a:lnTo>
                  <a:lnTo>
                    <a:pt x="40840" y="312667"/>
                  </a:lnTo>
                  <a:lnTo>
                    <a:pt x="40834" y="313773"/>
                  </a:lnTo>
                  <a:lnTo>
                    <a:pt x="40840" y="314890"/>
                  </a:lnTo>
                  <a:lnTo>
                    <a:pt x="40847" y="315996"/>
                  </a:lnTo>
                  <a:lnTo>
                    <a:pt x="40859" y="317114"/>
                  </a:lnTo>
                  <a:lnTo>
                    <a:pt x="40872" y="318244"/>
                  </a:lnTo>
                  <a:lnTo>
                    <a:pt x="40898" y="319362"/>
                  </a:lnTo>
                  <a:lnTo>
                    <a:pt x="40930" y="320492"/>
                  </a:lnTo>
                  <a:lnTo>
                    <a:pt x="40961" y="321633"/>
                  </a:lnTo>
                  <a:lnTo>
                    <a:pt x="41000" y="322763"/>
                  </a:lnTo>
                  <a:lnTo>
                    <a:pt x="41051" y="323905"/>
                  </a:lnTo>
                  <a:lnTo>
                    <a:pt x="41102" y="325047"/>
                  </a:lnTo>
                  <a:lnTo>
                    <a:pt x="41159" y="326189"/>
                  </a:lnTo>
                  <a:lnTo>
                    <a:pt x="41223" y="327331"/>
                  </a:lnTo>
                  <a:lnTo>
                    <a:pt x="41293" y="328485"/>
                  </a:lnTo>
                  <a:lnTo>
                    <a:pt x="41376" y="329639"/>
                  </a:lnTo>
                  <a:lnTo>
                    <a:pt x="41459" y="330780"/>
                  </a:lnTo>
                  <a:lnTo>
                    <a:pt x="41548" y="331934"/>
                  </a:lnTo>
                  <a:lnTo>
                    <a:pt x="41644" y="333088"/>
                  </a:lnTo>
                  <a:lnTo>
                    <a:pt x="41753" y="334254"/>
                  </a:lnTo>
                  <a:lnTo>
                    <a:pt x="41861" y="335408"/>
                  </a:lnTo>
                  <a:lnTo>
                    <a:pt x="41982" y="336562"/>
                  </a:lnTo>
                  <a:lnTo>
                    <a:pt x="42110" y="337716"/>
                  </a:lnTo>
                  <a:lnTo>
                    <a:pt x="42244" y="338882"/>
                  </a:lnTo>
                  <a:lnTo>
                    <a:pt x="42384" y="340035"/>
                  </a:lnTo>
                  <a:lnTo>
                    <a:pt x="42537" y="341189"/>
                  </a:lnTo>
                  <a:lnTo>
                    <a:pt x="42690" y="342355"/>
                  </a:lnTo>
                  <a:lnTo>
                    <a:pt x="42856" y="343509"/>
                  </a:lnTo>
                  <a:lnTo>
                    <a:pt x="43029" y="344663"/>
                  </a:lnTo>
                  <a:lnTo>
                    <a:pt x="43207" y="345817"/>
                  </a:lnTo>
                  <a:lnTo>
                    <a:pt x="43399" y="346971"/>
                  </a:lnTo>
                  <a:lnTo>
                    <a:pt x="43596" y="348125"/>
                  </a:lnTo>
                  <a:lnTo>
                    <a:pt x="43807" y="349279"/>
                  </a:lnTo>
                  <a:lnTo>
                    <a:pt x="42888" y="350096"/>
                  </a:lnTo>
                  <a:lnTo>
                    <a:pt x="41989" y="350937"/>
                  </a:lnTo>
                  <a:lnTo>
                    <a:pt x="41108" y="351767"/>
                  </a:lnTo>
                  <a:lnTo>
                    <a:pt x="40234" y="352620"/>
                  </a:lnTo>
                  <a:lnTo>
                    <a:pt x="39379" y="353485"/>
                  </a:lnTo>
                  <a:lnTo>
                    <a:pt x="38537" y="354351"/>
                  </a:lnTo>
                  <a:lnTo>
                    <a:pt x="37707" y="355228"/>
                  </a:lnTo>
                  <a:lnTo>
                    <a:pt x="36891" y="356118"/>
                  </a:lnTo>
                  <a:lnTo>
                    <a:pt x="36093" y="357019"/>
                  </a:lnTo>
                  <a:lnTo>
                    <a:pt x="35302" y="357933"/>
                  </a:lnTo>
                  <a:lnTo>
                    <a:pt x="34530" y="358858"/>
                  </a:lnTo>
                  <a:lnTo>
                    <a:pt x="33764" y="359784"/>
                  </a:lnTo>
                  <a:lnTo>
                    <a:pt x="33018" y="360733"/>
                  </a:lnTo>
                  <a:lnTo>
                    <a:pt x="32278" y="361683"/>
                  </a:lnTo>
                  <a:lnTo>
                    <a:pt x="31551" y="362656"/>
                  </a:lnTo>
                  <a:lnTo>
                    <a:pt x="30842" y="363630"/>
                  </a:lnTo>
                  <a:lnTo>
                    <a:pt x="30140" y="364628"/>
                  </a:lnTo>
                  <a:lnTo>
                    <a:pt x="29451" y="365637"/>
                  </a:lnTo>
                  <a:lnTo>
                    <a:pt x="28775" y="366647"/>
                  </a:lnTo>
                  <a:lnTo>
                    <a:pt x="28112" y="367681"/>
                  </a:lnTo>
                  <a:lnTo>
                    <a:pt x="27454" y="368726"/>
                  </a:lnTo>
                  <a:lnTo>
                    <a:pt x="26816" y="369784"/>
                  </a:lnTo>
                  <a:lnTo>
                    <a:pt x="26185" y="370854"/>
                  </a:lnTo>
                  <a:lnTo>
                    <a:pt x="25566" y="371936"/>
                  </a:lnTo>
                  <a:lnTo>
                    <a:pt x="24953" y="373029"/>
                  </a:lnTo>
                  <a:lnTo>
                    <a:pt x="24354" y="374135"/>
                  </a:lnTo>
                  <a:lnTo>
                    <a:pt x="23767" y="375265"/>
                  </a:lnTo>
                  <a:lnTo>
                    <a:pt x="23192" y="376407"/>
                  </a:lnTo>
                  <a:lnTo>
                    <a:pt x="22625" y="377561"/>
                  </a:lnTo>
                  <a:lnTo>
                    <a:pt x="22069" y="378727"/>
                  </a:lnTo>
                  <a:lnTo>
                    <a:pt x="21521" y="379917"/>
                  </a:lnTo>
                  <a:lnTo>
                    <a:pt x="20985" y="381119"/>
                  </a:lnTo>
                  <a:lnTo>
                    <a:pt x="20838" y="381455"/>
                  </a:lnTo>
                  <a:lnTo>
                    <a:pt x="20704" y="381816"/>
                  </a:lnTo>
                  <a:lnTo>
                    <a:pt x="20583" y="382176"/>
                  </a:lnTo>
                  <a:lnTo>
                    <a:pt x="20474" y="382537"/>
                  </a:lnTo>
                  <a:lnTo>
                    <a:pt x="20372" y="382921"/>
                  </a:lnTo>
                  <a:lnTo>
                    <a:pt x="20283" y="383294"/>
                  </a:lnTo>
                  <a:lnTo>
                    <a:pt x="20206" y="383691"/>
                  </a:lnTo>
                  <a:lnTo>
                    <a:pt x="20136" y="384075"/>
                  </a:lnTo>
                  <a:lnTo>
                    <a:pt x="20079" y="384472"/>
                  </a:lnTo>
                  <a:lnTo>
                    <a:pt x="20028" y="384881"/>
                  </a:lnTo>
                  <a:lnTo>
                    <a:pt x="19996" y="385277"/>
                  </a:lnTo>
                  <a:lnTo>
                    <a:pt x="19970" y="385686"/>
                  </a:lnTo>
                  <a:lnTo>
                    <a:pt x="19951" y="386095"/>
                  </a:lnTo>
                  <a:lnTo>
                    <a:pt x="19945" y="386491"/>
                  </a:lnTo>
                  <a:lnTo>
                    <a:pt x="19951" y="386900"/>
                  </a:lnTo>
                  <a:lnTo>
                    <a:pt x="19964" y="387309"/>
                  </a:lnTo>
                  <a:lnTo>
                    <a:pt x="19989" y="387705"/>
                  </a:lnTo>
                  <a:lnTo>
                    <a:pt x="20028" y="388114"/>
                  </a:lnTo>
                  <a:lnTo>
                    <a:pt x="20072" y="388511"/>
                  </a:lnTo>
                  <a:lnTo>
                    <a:pt x="20123" y="388907"/>
                  </a:lnTo>
                  <a:lnTo>
                    <a:pt x="20194" y="389292"/>
                  </a:lnTo>
                  <a:lnTo>
                    <a:pt x="20270" y="389676"/>
                  </a:lnTo>
                  <a:lnTo>
                    <a:pt x="20353" y="390049"/>
                  </a:lnTo>
                  <a:lnTo>
                    <a:pt x="20449" y="390422"/>
                  </a:lnTo>
                  <a:lnTo>
                    <a:pt x="20557" y="390782"/>
                  </a:lnTo>
                  <a:lnTo>
                    <a:pt x="20672" y="391143"/>
                  </a:lnTo>
                  <a:lnTo>
                    <a:pt x="20793" y="391479"/>
                  </a:lnTo>
                  <a:lnTo>
                    <a:pt x="20927" y="391816"/>
                  </a:lnTo>
                  <a:lnTo>
                    <a:pt x="21074" y="392141"/>
                  </a:lnTo>
                  <a:lnTo>
                    <a:pt x="21227" y="392453"/>
                  </a:lnTo>
                  <a:lnTo>
                    <a:pt x="21393" y="392754"/>
                  </a:lnTo>
                  <a:lnTo>
                    <a:pt x="21572" y="393042"/>
                  </a:lnTo>
                  <a:lnTo>
                    <a:pt x="21731" y="393282"/>
                  </a:lnTo>
                  <a:lnTo>
                    <a:pt x="21891" y="393499"/>
                  </a:lnTo>
                  <a:lnTo>
                    <a:pt x="22057" y="393703"/>
                  </a:lnTo>
                  <a:lnTo>
                    <a:pt x="22229" y="393895"/>
                  </a:lnTo>
                  <a:lnTo>
                    <a:pt x="22401" y="394076"/>
                  </a:lnTo>
                  <a:lnTo>
                    <a:pt x="22580" y="394232"/>
                  </a:lnTo>
                  <a:lnTo>
                    <a:pt x="22758" y="394376"/>
                  </a:lnTo>
                  <a:lnTo>
                    <a:pt x="22937" y="394508"/>
                  </a:lnTo>
                  <a:lnTo>
                    <a:pt x="23122" y="394629"/>
                  </a:lnTo>
                  <a:lnTo>
                    <a:pt x="23307" y="394725"/>
                  </a:lnTo>
                  <a:lnTo>
                    <a:pt x="23492" y="394809"/>
                  </a:lnTo>
                  <a:lnTo>
                    <a:pt x="23684" y="394869"/>
                  </a:lnTo>
                  <a:lnTo>
                    <a:pt x="23869" y="394929"/>
                  </a:lnTo>
                  <a:lnTo>
                    <a:pt x="24060" y="394965"/>
                  </a:lnTo>
                  <a:lnTo>
                    <a:pt x="24251" y="394989"/>
                  </a:lnTo>
                  <a:lnTo>
                    <a:pt x="24437" y="394989"/>
                  </a:lnTo>
                  <a:lnTo>
                    <a:pt x="24679" y="394977"/>
                  </a:lnTo>
                  <a:lnTo>
                    <a:pt x="24921" y="394941"/>
                  </a:lnTo>
                  <a:lnTo>
                    <a:pt x="25164" y="394881"/>
                  </a:lnTo>
                  <a:lnTo>
                    <a:pt x="25400" y="394797"/>
                  </a:lnTo>
                  <a:lnTo>
                    <a:pt x="25636" y="394689"/>
                  </a:lnTo>
                  <a:lnTo>
                    <a:pt x="25866" y="394556"/>
                  </a:lnTo>
                  <a:lnTo>
                    <a:pt x="26095" y="394400"/>
                  </a:lnTo>
                  <a:lnTo>
                    <a:pt x="26319" y="394220"/>
                  </a:lnTo>
                  <a:lnTo>
                    <a:pt x="26542" y="394016"/>
                  </a:lnTo>
                  <a:lnTo>
                    <a:pt x="26753" y="393787"/>
                  </a:lnTo>
                  <a:lnTo>
                    <a:pt x="26963" y="393535"/>
                  </a:lnTo>
                  <a:lnTo>
                    <a:pt x="27167" y="393258"/>
                  </a:lnTo>
                  <a:lnTo>
                    <a:pt x="27359" y="392970"/>
                  </a:lnTo>
                  <a:lnTo>
                    <a:pt x="27550" y="392645"/>
                  </a:lnTo>
                  <a:lnTo>
                    <a:pt x="27729" y="392297"/>
                  </a:lnTo>
                  <a:lnTo>
                    <a:pt x="27901" y="391936"/>
                  </a:lnTo>
                  <a:lnTo>
                    <a:pt x="28418" y="390782"/>
                  </a:lnTo>
                  <a:lnTo>
                    <a:pt x="28947" y="389640"/>
                  </a:lnTo>
                  <a:lnTo>
                    <a:pt x="29490" y="388523"/>
                  </a:lnTo>
                  <a:lnTo>
                    <a:pt x="30038" y="387417"/>
                  </a:lnTo>
                  <a:lnTo>
                    <a:pt x="30606" y="386323"/>
                  </a:lnTo>
                  <a:lnTo>
                    <a:pt x="31180" y="385253"/>
                  </a:lnTo>
                  <a:lnTo>
                    <a:pt x="31774" y="384196"/>
                  </a:lnTo>
                  <a:lnTo>
                    <a:pt x="32374" y="383138"/>
                  </a:lnTo>
                  <a:lnTo>
                    <a:pt x="32992" y="382104"/>
                  </a:lnTo>
                  <a:lnTo>
                    <a:pt x="33618" y="381094"/>
                  </a:lnTo>
                  <a:lnTo>
                    <a:pt x="34262" y="380085"/>
                  </a:lnTo>
                  <a:lnTo>
                    <a:pt x="34919" y="379087"/>
                  </a:lnTo>
                  <a:lnTo>
                    <a:pt x="35589" y="378114"/>
                  </a:lnTo>
                  <a:lnTo>
                    <a:pt x="36272" y="377140"/>
                  </a:lnTo>
                  <a:lnTo>
                    <a:pt x="36967" y="376190"/>
                  </a:lnTo>
                  <a:lnTo>
                    <a:pt x="37682" y="375241"/>
                  </a:lnTo>
                  <a:lnTo>
                    <a:pt x="38409" y="374315"/>
                  </a:lnTo>
                  <a:lnTo>
                    <a:pt x="39149" y="373390"/>
                  </a:lnTo>
                  <a:lnTo>
                    <a:pt x="39909" y="372488"/>
                  </a:lnTo>
                  <a:lnTo>
                    <a:pt x="40681" y="371587"/>
                  </a:lnTo>
                  <a:lnTo>
                    <a:pt x="41472" y="370710"/>
                  </a:lnTo>
                  <a:lnTo>
                    <a:pt x="42276" y="369832"/>
                  </a:lnTo>
                  <a:lnTo>
                    <a:pt x="43092" y="368967"/>
                  </a:lnTo>
                  <a:lnTo>
                    <a:pt x="43928" y="368113"/>
                  </a:lnTo>
                  <a:lnTo>
                    <a:pt x="44777" y="367260"/>
                  </a:lnTo>
                  <a:lnTo>
                    <a:pt x="45645" y="366431"/>
                  </a:lnTo>
                  <a:lnTo>
                    <a:pt x="46531" y="365601"/>
                  </a:lnTo>
                  <a:lnTo>
                    <a:pt x="47431" y="364784"/>
                  </a:lnTo>
                  <a:lnTo>
                    <a:pt x="48350" y="363979"/>
                  </a:lnTo>
                  <a:lnTo>
                    <a:pt x="49288" y="363173"/>
                  </a:lnTo>
                  <a:lnTo>
                    <a:pt x="50238" y="362380"/>
                  </a:lnTo>
                  <a:lnTo>
                    <a:pt x="51208" y="361599"/>
                  </a:lnTo>
                  <a:lnTo>
                    <a:pt x="51336" y="361503"/>
                  </a:lnTo>
                  <a:lnTo>
                    <a:pt x="51546" y="361322"/>
                  </a:lnTo>
                  <a:lnTo>
                    <a:pt x="51744" y="361130"/>
                  </a:lnTo>
                  <a:lnTo>
                    <a:pt x="51936" y="360914"/>
                  </a:lnTo>
                  <a:lnTo>
                    <a:pt x="52127" y="360685"/>
                  </a:lnTo>
                  <a:lnTo>
                    <a:pt x="52299" y="360445"/>
                  </a:lnTo>
                  <a:lnTo>
                    <a:pt x="52471" y="360192"/>
                  </a:lnTo>
                  <a:lnTo>
                    <a:pt x="52637" y="359916"/>
                  </a:lnTo>
                  <a:lnTo>
                    <a:pt x="52790" y="359627"/>
                  </a:lnTo>
                  <a:lnTo>
                    <a:pt x="52937" y="359339"/>
                  </a:lnTo>
                  <a:lnTo>
                    <a:pt x="53078" y="359026"/>
                  </a:lnTo>
                  <a:lnTo>
                    <a:pt x="53205" y="358702"/>
                  </a:lnTo>
                  <a:lnTo>
                    <a:pt x="53326" y="358377"/>
                  </a:lnTo>
                  <a:lnTo>
                    <a:pt x="53441" y="358029"/>
                  </a:lnTo>
                  <a:lnTo>
                    <a:pt x="53543" y="357680"/>
                  </a:lnTo>
                  <a:lnTo>
                    <a:pt x="53639" y="357332"/>
                  </a:lnTo>
                  <a:lnTo>
                    <a:pt x="53728" y="356959"/>
                  </a:lnTo>
                  <a:lnTo>
                    <a:pt x="53805" y="356586"/>
                  </a:lnTo>
                  <a:lnTo>
                    <a:pt x="53869" y="356202"/>
                  </a:lnTo>
                  <a:lnTo>
                    <a:pt x="53926" y="355817"/>
                  </a:lnTo>
                  <a:lnTo>
                    <a:pt x="53977" y="355433"/>
                  </a:lnTo>
                  <a:lnTo>
                    <a:pt x="54015" y="355036"/>
                  </a:lnTo>
                  <a:lnTo>
                    <a:pt x="54047" y="354627"/>
                  </a:lnTo>
                  <a:lnTo>
                    <a:pt x="54060" y="354231"/>
                  </a:lnTo>
                  <a:lnTo>
                    <a:pt x="54073" y="353822"/>
                  </a:lnTo>
                  <a:lnTo>
                    <a:pt x="54067" y="353413"/>
                  </a:lnTo>
                  <a:lnTo>
                    <a:pt x="54054" y="353005"/>
                  </a:lnTo>
                  <a:lnTo>
                    <a:pt x="54035" y="352596"/>
                  </a:lnTo>
                  <a:lnTo>
                    <a:pt x="53996" y="352187"/>
                  </a:lnTo>
                  <a:lnTo>
                    <a:pt x="53952" y="351779"/>
                  </a:lnTo>
                  <a:lnTo>
                    <a:pt x="53894" y="351370"/>
                  </a:lnTo>
                  <a:lnTo>
                    <a:pt x="53830" y="350973"/>
                  </a:lnTo>
                  <a:lnTo>
                    <a:pt x="53748" y="350565"/>
                  </a:lnTo>
                  <a:lnTo>
                    <a:pt x="53703" y="350360"/>
                  </a:lnTo>
                  <a:lnTo>
                    <a:pt x="53652" y="350156"/>
                  </a:lnTo>
                  <a:lnTo>
                    <a:pt x="53486" y="349435"/>
                  </a:lnTo>
                  <a:lnTo>
                    <a:pt x="53320" y="348726"/>
                  </a:lnTo>
                  <a:lnTo>
                    <a:pt x="53161" y="348017"/>
                  </a:lnTo>
                  <a:lnTo>
                    <a:pt x="53007" y="347295"/>
                  </a:lnTo>
                  <a:lnTo>
                    <a:pt x="52854" y="346574"/>
                  </a:lnTo>
                  <a:lnTo>
                    <a:pt x="52708" y="345853"/>
                  </a:lnTo>
                  <a:lnTo>
                    <a:pt x="52567" y="345132"/>
                  </a:lnTo>
                  <a:lnTo>
                    <a:pt x="52427" y="344411"/>
                  </a:lnTo>
                  <a:lnTo>
                    <a:pt x="52293" y="343689"/>
                  </a:lnTo>
                  <a:lnTo>
                    <a:pt x="52165" y="342968"/>
                  </a:lnTo>
                  <a:lnTo>
                    <a:pt x="52038" y="342235"/>
                  </a:lnTo>
                  <a:lnTo>
                    <a:pt x="51916" y="341502"/>
                  </a:lnTo>
                  <a:lnTo>
                    <a:pt x="51802" y="340781"/>
                  </a:lnTo>
                  <a:lnTo>
                    <a:pt x="51687" y="340048"/>
                  </a:lnTo>
                  <a:lnTo>
                    <a:pt x="51572" y="339314"/>
                  </a:lnTo>
                  <a:lnTo>
                    <a:pt x="51470" y="338581"/>
                  </a:lnTo>
                  <a:lnTo>
                    <a:pt x="51266" y="337115"/>
                  </a:lnTo>
                  <a:lnTo>
                    <a:pt x="51081" y="335648"/>
                  </a:lnTo>
                  <a:lnTo>
                    <a:pt x="50908" y="334170"/>
                  </a:lnTo>
                  <a:lnTo>
                    <a:pt x="50755" y="332692"/>
                  </a:lnTo>
                  <a:lnTo>
                    <a:pt x="50608" y="331213"/>
                  </a:lnTo>
                  <a:lnTo>
                    <a:pt x="50481" y="329747"/>
                  </a:lnTo>
                  <a:lnTo>
                    <a:pt x="50366" y="328268"/>
                  </a:lnTo>
                  <a:lnTo>
                    <a:pt x="50264" y="326790"/>
                  </a:lnTo>
                  <a:lnTo>
                    <a:pt x="50168" y="325323"/>
                  </a:lnTo>
                  <a:lnTo>
                    <a:pt x="50092" y="323845"/>
                  </a:lnTo>
                  <a:lnTo>
                    <a:pt x="50028" y="322379"/>
                  </a:lnTo>
                  <a:lnTo>
                    <a:pt x="49970" y="320912"/>
                  </a:lnTo>
                  <a:lnTo>
                    <a:pt x="49926" y="319458"/>
                  </a:lnTo>
                  <a:lnTo>
                    <a:pt x="49894" y="318004"/>
                  </a:lnTo>
                  <a:lnTo>
                    <a:pt x="49868" y="316549"/>
                  </a:lnTo>
                  <a:lnTo>
                    <a:pt x="49856" y="315107"/>
                  </a:lnTo>
                  <a:lnTo>
                    <a:pt x="49856" y="313664"/>
                  </a:lnTo>
                  <a:lnTo>
                    <a:pt x="49862" y="312234"/>
                  </a:lnTo>
                  <a:lnTo>
                    <a:pt x="49875" y="310816"/>
                  </a:lnTo>
                  <a:lnTo>
                    <a:pt x="49900" y="309397"/>
                  </a:lnTo>
                  <a:lnTo>
                    <a:pt x="49938" y="307991"/>
                  </a:lnTo>
                  <a:lnTo>
                    <a:pt x="49977" y="306597"/>
                  </a:lnTo>
                  <a:lnTo>
                    <a:pt x="50028" y="305215"/>
                  </a:lnTo>
                  <a:lnTo>
                    <a:pt x="50085" y="303844"/>
                  </a:lnTo>
                  <a:lnTo>
                    <a:pt x="50443" y="305058"/>
                  </a:lnTo>
                  <a:lnTo>
                    <a:pt x="50813" y="306272"/>
                  </a:lnTo>
                  <a:lnTo>
                    <a:pt x="51195" y="307486"/>
                  </a:lnTo>
                  <a:lnTo>
                    <a:pt x="51591" y="308700"/>
                  </a:lnTo>
                  <a:lnTo>
                    <a:pt x="51999" y="309926"/>
                  </a:lnTo>
                  <a:lnTo>
                    <a:pt x="52420" y="311152"/>
                  </a:lnTo>
                  <a:lnTo>
                    <a:pt x="52854" y="312378"/>
                  </a:lnTo>
                  <a:lnTo>
                    <a:pt x="53295" y="313604"/>
                  </a:lnTo>
                  <a:lnTo>
                    <a:pt x="53748" y="314842"/>
                  </a:lnTo>
                  <a:lnTo>
                    <a:pt x="54220" y="316080"/>
                  </a:lnTo>
                  <a:lnTo>
                    <a:pt x="54692" y="317318"/>
                  </a:lnTo>
                  <a:lnTo>
                    <a:pt x="55183" y="318556"/>
                  </a:lnTo>
                  <a:lnTo>
                    <a:pt x="55687" y="319794"/>
                  </a:lnTo>
                  <a:lnTo>
                    <a:pt x="56198" y="321032"/>
                  </a:lnTo>
                  <a:lnTo>
                    <a:pt x="56721" y="322283"/>
                  </a:lnTo>
                  <a:lnTo>
                    <a:pt x="57257" y="323521"/>
                  </a:lnTo>
                  <a:lnTo>
                    <a:pt x="57805" y="324771"/>
                  </a:lnTo>
                  <a:lnTo>
                    <a:pt x="58360" y="326021"/>
                  </a:lnTo>
                  <a:lnTo>
                    <a:pt x="58935" y="327271"/>
                  </a:lnTo>
                  <a:lnTo>
                    <a:pt x="59515" y="328521"/>
                  </a:lnTo>
                  <a:lnTo>
                    <a:pt x="60102" y="329759"/>
                  </a:lnTo>
                  <a:lnTo>
                    <a:pt x="60708" y="331009"/>
                  </a:lnTo>
                  <a:lnTo>
                    <a:pt x="61321" y="332259"/>
                  </a:lnTo>
                  <a:lnTo>
                    <a:pt x="61946" y="333509"/>
                  </a:lnTo>
                  <a:lnTo>
                    <a:pt x="62584" y="334759"/>
                  </a:lnTo>
                  <a:lnTo>
                    <a:pt x="63229" y="336009"/>
                  </a:lnTo>
                  <a:lnTo>
                    <a:pt x="63886" y="337259"/>
                  </a:lnTo>
                  <a:lnTo>
                    <a:pt x="64556" y="338509"/>
                  </a:lnTo>
                  <a:lnTo>
                    <a:pt x="65238" y="339759"/>
                  </a:lnTo>
                  <a:lnTo>
                    <a:pt x="65927" y="341009"/>
                  </a:lnTo>
                  <a:lnTo>
                    <a:pt x="66629" y="342259"/>
                  </a:lnTo>
                  <a:lnTo>
                    <a:pt x="67344" y="343497"/>
                  </a:lnTo>
                  <a:lnTo>
                    <a:pt x="67956" y="344555"/>
                  </a:lnTo>
                  <a:lnTo>
                    <a:pt x="68575" y="345613"/>
                  </a:lnTo>
                  <a:lnTo>
                    <a:pt x="69201" y="346658"/>
                  </a:lnTo>
                  <a:lnTo>
                    <a:pt x="69826" y="347692"/>
                  </a:lnTo>
                  <a:lnTo>
                    <a:pt x="70464" y="348726"/>
                  </a:lnTo>
                  <a:lnTo>
                    <a:pt x="71102" y="349759"/>
                  </a:lnTo>
                  <a:lnTo>
                    <a:pt x="71746" y="350781"/>
                  </a:lnTo>
                  <a:lnTo>
                    <a:pt x="72397" y="351803"/>
                  </a:lnTo>
                  <a:lnTo>
                    <a:pt x="73048" y="352812"/>
                  </a:lnTo>
                  <a:lnTo>
                    <a:pt x="73711" y="353822"/>
                  </a:lnTo>
                  <a:lnTo>
                    <a:pt x="74375" y="354820"/>
                  </a:lnTo>
                  <a:lnTo>
                    <a:pt x="75045" y="355817"/>
                  </a:lnTo>
                  <a:lnTo>
                    <a:pt x="75715" y="356803"/>
                  </a:lnTo>
                  <a:lnTo>
                    <a:pt x="76391" y="357776"/>
                  </a:lnTo>
                  <a:lnTo>
                    <a:pt x="77074" y="358762"/>
                  </a:lnTo>
                  <a:lnTo>
                    <a:pt x="77763" y="359724"/>
                  </a:lnTo>
                  <a:lnTo>
                    <a:pt x="78452" y="360685"/>
                  </a:lnTo>
                  <a:lnTo>
                    <a:pt x="79147" y="361635"/>
                  </a:lnTo>
                  <a:lnTo>
                    <a:pt x="79849" y="362584"/>
                  </a:lnTo>
                  <a:lnTo>
                    <a:pt x="80551" y="363534"/>
                  </a:lnTo>
                  <a:lnTo>
                    <a:pt x="81259" y="364459"/>
                  </a:lnTo>
                  <a:lnTo>
                    <a:pt x="81967" y="365385"/>
                  </a:lnTo>
                  <a:lnTo>
                    <a:pt x="82682" y="366310"/>
                  </a:lnTo>
                  <a:lnTo>
                    <a:pt x="83403" y="367224"/>
                  </a:lnTo>
                  <a:lnTo>
                    <a:pt x="84124" y="368125"/>
                  </a:lnTo>
                  <a:lnTo>
                    <a:pt x="84851" y="369027"/>
                  </a:lnTo>
                  <a:lnTo>
                    <a:pt x="85579" y="369916"/>
                  </a:lnTo>
                  <a:lnTo>
                    <a:pt x="86312" y="370806"/>
                  </a:lnTo>
                  <a:lnTo>
                    <a:pt x="87053" y="371683"/>
                  </a:lnTo>
                  <a:lnTo>
                    <a:pt x="87793" y="372549"/>
                  </a:lnTo>
                  <a:lnTo>
                    <a:pt x="88533" y="373414"/>
                  </a:lnTo>
                  <a:lnTo>
                    <a:pt x="89279" y="374267"/>
                  </a:lnTo>
                  <a:lnTo>
                    <a:pt x="89101" y="375830"/>
                  </a:lnTo>
                  <a:lnTo>
                    <a:pt x="88909" y="377537"/>
                  </a:lnTo>
                  <a:lnTo>
                    <a:pt x="88718" y="379400"/>
                  </a:lnTo>
                  <a:lnTo>
                    <a:pt x="88514" y="381395"/>
                  </a:lnTo>
                  <a:lnTo>
                    <a:pt x="88316" y="383534"/>
                  </a:lnTo>
                  <a:lnTo>
                    <a:pt x="88118" y="385806"/>
                  </a:lnTo>
                  <a:lnTo>
                    <a:pt x="88022" y="386984"/>
                  </a:lnTo>
                  <a:lnTo>
                    <a:pt x="87927" y="388198"/>
                  </a:lnTo>
                  <a:lnTo>
                    <a:pt x="87831" y="389436"/>
                  </a:lnTo>
                  <a:lnTo>
                    <a:pt x="87742" y="390710"/>
                  </a:lnTo>
                  <a:lnTo>
                    <a:pt x="87646" y="392020"/>
                  </a:lnTo>
                  <a:lnTo>
                    <a:pt x="87563" y="393355"/>
                  </a:lnTo>
                  <a:lnTo>
                    <a:pt x="87474" y="394713"/>
                  </a:lnTo>
                  <a:lnTo>
                    <a:pt x="87391" y="396095"/>
                  </a:lnTo>
                  <a:lnTo>
                    <a:pt x="87314" y="397513"/>
                  </a:lnTo>
                  <a:lnTo>
                    <a:pt x="87238" y="398956"/>
                  </a:lnTo>
                  <a:lnTo>
                    <a:pt x="87167" y="400422"/>
                  </a:lnTo>
                  <a:lnTo>
                    <a:pt x="87097" y="401912"/>
                  </a:lnTo>
                  <a:lnTo>
                    <a:pt x="87040" y="403439"/>
                  </a:lnTo>
                  <a:lnTo>
                    <a:pt x="86982" y="404977"/>
                  </a:lnTo>
                  <a:lnTo>
                    <a:pt x="86925" y="406540"/>
                  </a:lnTo>
                  <a:lnTo>
                    <a:pt x="86880" y="408127"/>
                  </a:lnTo>
                  <a:lnTo>
                    <a:pt x="86842" y="409737"/>
                  </a:lnTo>
                  <a:lnTo>
                    <a:pt x="86804" y="411372"/>
                  </a:lnTo>
                  <a:lnTo>
                    <a:pt x="86778" y="413019"/>
                  </a:lnTo>
                  <a:lnTo>
                    <a:pt x="86753" y="414701"/>
                  </a:lnTo>
                  <a:lnTo>
                    <a:pt x="86740" y="416384"/>
                  </a:lnTo>
                  <a:lnTo>
                    <a:pt x="86734" y="418103"/>
                  </a:lnTo>
                  <a:lnTo>
                    <a:pt x="86734" y="419834"/>
                  </a:lnTo>
                  <a:lnTo>
                    <a:pt x="86740" y="421577"/>
                  </a:lnTo>
                  <a:lnTo>
                    <a:pt x="86753" y="423343"/>
                  </a:lnTo>
                  <a:lnTo>
                    <a:pt x="86778" y="425134"/>
                  </a:lnTo>
                  <a:lnTo>
                    <a:pt x="86810" y="426937"/>
                  </a:lnTo>
                  <a:lnTo>
                    <a:pt x="86855" y="428752"/>
                  </a:lnTo>
                  <a:lnTo>
                    <a:pt x="86906" y="430579"/>
                  </a:lnTo>
                  <a:lnTo>
                    <a:pt x="86970" y="432430"/>
                  </a:lnTo>
                  <a:lnTo>
                    <a:pt x="87040" y="434281"/>
                  </a:lnTo>
                  <a:lnTo>
                    <a:pt x="87123" y="436156"/>
                  </a:lnTo>
                  <a:lnTo>
                    <a:pt x="87212" y="438043"/>
                  </a:lnTo>
                  <a:lnTo>
                    <a:pt x="87314" y="439943"/>
                  </a:lnTo>
                  <a:lnTo>
                    <a:pt x="87429" y="441854"/>
                  </a:lnTo>
                  <a:lnTo>
                    <a:pt x="87557" y="443777"/>
                  </a:lnTo>
                  <a:lnTo>
                    <a:pt x="87697" y="445700"/>
                  </a:lnTo>
                  <a:lnTo>
                    <a:pt x="87844" y="447647"/>
                  </a:lnTo>
                  <a:lnTo>
                    <a:pt x="88010" y="449594"/>
                  </a:lnTo>
                  <a:lnTo>
                    <a:pt x="88182" y="451553"/>
                  </a:lnTo>
                  <a:lnTo>
                    <a:pt x="88373" y="453525"/>
                  </a:lnTo>
                  <a:lnTo>
                    <a:pt x="88571" y="455496"/>
                  </a:lnTo>
                  <a:lnTo>
                    <a:pt x="88788" y="457479"/>
                  </a:lnTo>
                  <a:lnTo>
                    <a:pt x="89018" y="459462"/>
                  </a:lnTo>
                  <a:lnTo>
                    <a:pt x="89260" y="461458"/>
                  </a:lnTo>
                  <a:lnTo>
                    <a:pt x="89515" y="463453"/>
                  </a:lnTo>
                  <a:lnTo>
                    <a:pt x="89790" y="465460"/>
                  </a:lnTo>
                  <a:lnTo>
                    <a:pt x="90077" y="467467"/>
                  </a:lnTo>
                  <a:lnTo>
                    <a:pt x="90377" y="469475"/>
                  </a:lnTo>
                  <a:lnTo>
                    <a:pt x="90696" y="471482"/>
                  </a:lnTo>
                  <a:lnTo>
                    <a:pt x="91034" y="473501"/>
                  </a:lnTo>
                  <a:lnTo>
                    <a:pt x="91206" y="474511"/>
                  </a:lnTo>
                  <a:lnTo>
                    <a:pt x="91385" y="475509"/>
                  </a:lnTo>
                  <a:lnTo>
                    <a:pt x="91449" y="475845"/>
                  </a:lnTo>
                  <a:lnTo>
                    <a:pt x="91512" y="476158"/>
                  </a:lnTo>
                  <a:lnTo>
                    <a:pt x="91589" y="476470"/>
                  </a:lnTo>
                  <a:lnTo>
                    <a:pt x="91672" y="476783"/>
                  </a:lnTo>
                  <a:lnTo>
                    <a:pt x="91755" y="477071"/>
                  </a:lnTo>
                  <a:lnTo>
                    <a:pt x="91851" y="477360"/>
                  </a:lnTo>
                  <a:lnTo>
                    <a:pt x="91946" y="477636"/>
                  </a:lnTo>
                  <a:lnTo>
                    <a:pt x="92048" y="477913"/>
                  </a:lnTo>
                  <a:lnTo>
                    <a:pt x="92157" y="478177"/>
                  </a:lnTo>
                  <a:lnTo>
                    <a:pt x="92272" y="478417"/>
                  </a:lnTo>
                  <a:lnTo>
                    <a:pt x="92393" y="478670"/>
                  </a:lnTo>
                  <a:lnTo>
                    <a:pt x="92514" y="478898"/>
                  </a:lnTo>
                  <a:lnTo>
                    <a:pt x="92642" y="479126"/>
                  </a:lnTo>
                  <a:lnTo>
                    <a:pt x="92769" y="479331"/>
                  </a:lnTo>
                  <a:lnTo>
                    <a:pt x="92910" y="479535"/>
                  </a:lnTo>
                  <a:lnTo>
                    <a:pt x="93044" y="479727"/>
                  </a:lnTo>
                  <a:lnTo>
                    <a:pt x="93190" y="479908"/>
                  </a:lnTo>
                  <a:lnTo>
                    <a:pt x="93337" y="480088"/>
                  </a:lnTo>
                  <a:lnTo>
                    <a:pt x="93484" y="480244"/>
                  </a:lnTo>
                  <a:lnTo>
                    <a:pt x="93637" y="480401"/>
                  </a:lnTo>
                  <a:lnTo>
                    <a:pt x="93790" y="480533"/>
                  </a:lnTo>
                  <a:lnTo>
                    <a:pt x="93950" y="480665"/>
                  </a:lnTo>
                  <a:lnTo>
                    <a:pt x="94109" y="480785"/>
                  </a:lnTo>
                  <a:lnTo>
                    <a:pt x="94275" y="480881"/>
                  </a:lnTo>
                  <a:lnTo>
                    <a:pt x="94441" y="480978"/>
                  </a:lnTo>
                  <a:lnTo>
                    <a:pt x="94607" y="481062"/>
                  </a:lnTo>
                  <a:lnTo>
                    <a:pt x="94779" y="481134"/>
                  </a:lnTo>
                  <a:lnTo>
                    <a:pt x="94951" y="481182"/>
                  </a:lnTo>
                  <a:lnTo>
                    <a:pt x="95124" y="481230"/>
                  </a:lnTo>
                  <a:lnTo>
                    <a:pt x="95296" y="481266"/>
                  </a:lnTo>
                  <a:lnTo>
                    <a:pt x="95468" y="481278"/>
                  </a:lnTo>
                  <a:lnTo>
                    <a:pt x="95647" y="481290"/>
                  </a:lnTo>
                  <a:lnTo>
                    <a:pt x="95825" y="481278"/>
                  </a:lnTo>
                  <a:lnTo>
                    <a:pt x="96004" y="481266"/>
                  </a:lnTo>
                  <a:lnTo>
                    <a:pt x="96183" y="481230"/>
                  </a:lnTo>
                  <a:lnTo>
                    <a:pt x="96361" y="481182"/>
                  </a:lnTo>
                  <a:lnTo>
                    <a:pt x="96540" y="481122"/>
                  </a:lnTo>
                  <a:lnTo>
                    <a:pt x="96719" y="481050"/>
                  </a:lnTo>
                  <a:lnTo>
                    <a:pt x="96897" y="480953"/>
                  </a:lnTo>
                  <a:lnTo>
                    <a:pt x="97076" y="480845"/>
                  </a:lnTo>
                  <a:lnTo>
                    <a:pt x="97293" y="480701"/>
                  </a:lnTo>
                  <a:lnTo>
                    <a:pt x="97503" y="480533"/>
                  </a:lnTo>
                  <a:lnTo>
                    <a:pt x="97708" y="480340"/>
                  </a:lnTo>
                  <a:lnTo>
                    <a:pt x="97905" y="480148"/>
                  </a:lnTo>
                  <a:lnTo>
                    <a:pt x="98097" y="479920"/>
                  </a:lnTo>
                  <a:lnTo>
                    <a:pt x="98275" y="479691"/>
                  </a:lnTo>
                  <a:lnTo>
                    <a:pt x="98454" y="479439"/>
                  </a:lnTo>
                  <a:lnTo>
                    <a:pt x="98620" y="479175"/>
                  </a:lnTo>
                  <a:lnTo>
                    <a:pt x="98780" y="478886"/>
                  </a:lnTo>
                  <a:lnTo>
                    <a:pt x="98933" y="478598"/>
                  </a:lnTo>
                  <a:lnTo>
                    <a:pt x="99079" y="478285"/>
                  </a:lnTo>
                  <a:lnTo>
                    <a:pt x="99213" y="477973"/>
                  </a:lnTo>
                  <a:lnTo>
                    <a:pt x="99341" y="477636"/>
                  </a:lnTo>
                  <a:lnTo>
                    <a:pt x="99462" y="477300"/>
                  </a:lnTo>
                  <a:lnTo>
                    <a:pt x="99571" y="476951"/>
                  </a:lnTo>
                  <a:lnTo>
                    <a:pt x="99673" y="476590"/>
                  </a:lnTo>
                  <a:lnTo>
                    <a:pt x="99762" y="476218"/>
                  </a:lnTo>
                  <a:lnTo>
                    <a:pt x="99845" y="475845"/>
                  </a:lnTo>
                  <a:lnTo>
                    <a:pt x="99915" y="475461"/>
                  </a:lnTo>
                  <a:lnTo>
                    <a:pt x="99979" y="475076"/>
                  </a:lnTo>
                  <a:lnTo>
                    <a:pt x="100030" y="474679"/>
                  </a:lnTo>
                  <a:lnTo>
                    <a:pt x="100075" y="474271"/>
                  </a:lnTo>
                  <a:lnTo>
                    <a:pt x="100107" y="473874"/>
                  </a:lnTo>
                  <a:lnTo>
                    <a:pt x="100126" y="473465"/>
                  </a:lnTo>
                  <a:lnTo>
                    <a:pt x="100139" y="473045"/>
                  </a:lnTo>
                  <a:lnTo>
                    <a:pt x="100139" y="472636"/>
                  </a:lnTo>
                  <a:lnTo>
                    <a:pt x="100132" y="472215"/>
                  </a:lnTo>
                  <a:lnTo>
                    <a:pt x="100107" y="471795"/>
                  </a:lnTo>
                  <a:lnTo>
                    <a:pt x="100075" y="471374"/>
                  </a:lnTo>
                  <a:lnTo>
                    <a:pt x="100030" y="470965"/>
                  </a:lnTo>
                  <a:lnTo>
                    <a:pt x="99973" y="470544"/>
                  </a:lnTo>
                  <a:lnTo>
                    <a:pt x="99909" y="470124"/>
                  </a:lnTo>
                  <a:lnTo>
                    <a:pt x="99622" y="468489"/>
                  </a:lnTo>
                  <a:lnTo>
                    <a:pt x="99347" y="466866"/>
                  </a:lnTo>
                  <a:lnTo>
                    <a:pt x="99086" y="465232"/>
                  </a:lnTo>
                  <a:lnTo>
                    <a:pt x="98837" y="463597"/>
                  </a:lnTo>
                  <a:lnTo>
                    <a:pt x="98601" y="461962"/>
                  </a:lnTo>
                  <a:lnTo>
                    <a:pt x="98378" y="460340"/>
                  </a:lnTo>
                  <a:lnTo>
                    <a:pt x="98161" y="458705"/>
                  </a:lnTo>
                  <a:lnTo>
                    <a:pt x="97956" y="457083"/>
                  </a:lnTo>
                  <a:lnTo>
                    <a:pt x="97759" y="455460"/>
                  </a:lnTo>
                  <a:lnTo>
                    <a:pt x="97580" y="453837"/>
                  </a:lnTo>
                  <a:lnTo>
                    <a:pt x="97401" y="452227"/>
                  </a:lnTo>
                  <a:lnTo>
                    <a:pt x="97242" y="450616"/>
                  </a:lnTo>
                  <a:lnTo>
                    <a:pt x="97089" y="449005"/>
                  </a:lnTo>
                  <a:lnTo>
                    <a:pt x="96942" y="447407"/>
                  </a:lnTo>
                  <a:lnTo>
                    <a:pt x="96808" y="445808"/>
                  </a:lnTo>
                  <a:lnTo>
                    <a:pt x="96680" y="444209"/>
                  </a:lnTo>
                  <a:lnTo>
                    <a:pt x="96566" y="442635"/>
                  </a:lnTo>
                  <a:lnTo>
                    <a:pt x="96457" y="441048"/>
                  </a:lnTo>
                  <a:lnTo>
                    <a:pt x="96361" y="439474"/>
                  </a:lnTo>
                  <a:lnTo>
                    <a:pt x="96266" y="437911"/>
                  </a:lnTo>
                  <a:lnTo>
                    <a:pt x="96189" y="436361"/>
                  </a:lnTo>
                  <a:lnTo>
                    <a:pt x="96113" y="434810"/>
                  </a:lnTo>
                  <a:lnTo>
                    <a:pt x="96042" y="433272"/>
                  </a:lnTo>
                  <a:lnTo>
                    <a:pt x="95985" y="431733"/>
                  </a:lnTo>
                  <a:lnTo>
                    <a:pt x="95934" y="430219"/>
                  </a:lnTo>
                  <a:lnTo>
                    <a:pt x="95889" y="428704"/>
                  </a:lnTo>
                  <a:lnTo>
                    <a:pt x="95851" y="427202"/>
                  </a:lnTo>
                  <a:lnTo>
                    <a:pt x="95819" y="425711"/>
                  </a:lnTo>
                  <a:lnTo>
                    <a:pt x="95800" y="424233"/>
                  </a:lnTo>
                  <a:lnTo>
                    <a:pt x="95781" y="422767"/>
                  </a:lnTo>
                  <a:lnTo>
                    <a:pt x="95768" y="421312"/>
                  </a:lnTo>
                  <a:lnTo>
                    <a:pt x="95762" y="419870"/>
                  </a:lnTo>
                  <a:lnTo>
                    <a:pt x="95762" y="418451"/>
                  </a:lnTo>
                  <a:lnTo>
                    <a:pt x="95768" y="417033"/>
                  </a:lnTo>
                  <a:lnTo>
                    <a:pt x="95781" y="415627"/>
                  </a:lnTo>
                  <a:lnTo>
                    <a:pt x="95794" y="414245"/>
                  </a:lnTo>
                  <a:lnTo>
                    <a:pt x="95819" y="412874"/>
                  </a:lnTo>
                  <a:lnTo>
                    <a:pt x="95845" y="411516"/>
                  </a:lnTo>
                  <a:lnTo>
                    <a:pt x="95876" y="410170"/>
                  </a:lnTo>
                  <a:lnTo>
                    <a:pt x="95908" y="408848"/>
                  </a:lnTo>
                  <a:lnTo>
                    <a:pt x="95947" y="407538"/>
                  </a:lnTo>
                  <a:lnTo>
                    <a:pt x="95991" y="406240"/>
                  </a:lnTo>
                  <a:lnTo>
                    <a:pt x="96036" y="404965"/>
                  </a:lnTo>
                  <a:lnTo>
                    <a:pt x="96087" y="403715"/>
                  </a:lnTo>
                  <a:lnTo>
                    <a:pt x="96144" y="402477"/>
                  </a:lnTo>
                  <a:lnTo>
                    <a:pt x="96202" y="401251"/>
                  </a:lnTo>
                  <a:lnTo>
                    <a:pt x="96323" y="398872"/>
                  </a:lnTo>
                  <a:lnTo>
                    <a:pt x="96451" y="396576"/>
                  </a:lnTo>
                  <a:lnTo>
                    <a:pt x="96597" y="394352"/>
                  </a:lnTo>
                  <a:lnTo>
                    <a:pt x="96744" y="392213"/>
                  </a:lnTo>
                  <a:lnTo>
                    <a:pt x="96897" y="390181"/>
                  </a:lnTo>
                  <a:lnTo>
                    <a:pt x="97050" y="388222"/>
                  </a:lnTo>
                  <a:lnTo>
                    <a:pt x="97210" y="386371"/>
                  </a:lnTo>
                  <a:lnTo>
                    <a:pt x="97369" y="384628"/>
                  </a:lnTo>
                  <a:lnTo>
                    <a:pt x="97529" y="382970"/>
                  </a:lnTo>
                  <a:lnTo>
                    <a:pt x="98352" y="383775"/>
                  </a:lnTo>
                  <a:lnTo>
                    <a:pt x="99175" y="384568"/>
                  </a:lnTo>
                  <a:lnTo>
                    <a:pt x="100005" y="385337"/>
                  </a:lnTo>
                  <a:lnTo>
                    <a:pt x="100834" y="386107"/>
                  </a:lnTo>
                  <a:lnTo>
                    <a:pt x="101663" y="386876"/>
                  </a:lnTo>
                  <a:lnTo>
                    <a:pt x="102493" y="387621"/>
                  </a:lnTo>
                  <a:lnTo>
                    <a:pt x="103329" y="388354"/>
                  </a:lnTo>
                  <a:lnTo>
                    <a:pt x="104171" y="389088"/>
                  </a:lnTo>
                  <a:lnTo>
                    <a:pt x="105007" y="389809"/>
                  </a:lnTo>
                  <a:lnTo>
                    <a:pt x="105849" y="390518"/>
                  </a:lnTo>
                  <a:lnTo>
                    <a:pt x="106691" y="391215"/>
                  </a:lnTo>
                  <a:lnTo>
                    <a:pt x="107540" y="391900"/>
                  </a:lnTo>
                  <a:lnTo>
                    <a:pt x="108382" y="392573"/>
                  </a:lnTo>
                  <a:lnTo>
                    <a:pt x="109230" y="393246"/>
                  </a:lnTo>
                  <a:lnTo>
                    <a:pt x="110079" y="393895"/>
                  </a:lnTo>
                  <a:lnTo>
                    <a:pt x="110934" y="394544"/>
                  </a:lnTo>
                  <a:lnTo>
                    <a:pt x="111783" y="395181"/>
                  </a:lnTo>
                  <a:lnTo>
                    <a:pt x="112637" y="395794"/>
                  </a:lnTo>
                  <a:lnTo>
                    <a:pt x="113492" y="396407"/>
                  </a:lnTo>
                  <a:lnTo>
                    <a:pt x="114347" y="397008"/>
                  </a:lnTo>
                  <a:lnTo>
                    <a:pt x="115202" y="397597"/>
                  </a:lnTo>
                  <a:lnTo>
                    <a:pt x="116064" y="398174"/>
                  </a:lnTo>
                  <a:lnTo>
                    <a:pt x="116919" y="398739"/>
                  </a:lnTo>
                  <a:lnTo>
                    <a:pt x="117780" y="399292"/>
                  </a:lnTo>
                  <a:lnTo>
                    <a:pt x="118635" y="399833"/>
                  </a:lnTo>
                  <a:lnTo>
                    <a:pt x="119496" y="400374"/>
                  </a:lnTo>
                  <a:lnTo>
                    <a:pt x="120358" y="400891"/>
                  </a:lnTo>
                  <a:lnTo>
                    <a:pt x="121219" y="401396"/>
                  </a:lnTo>
                  <a:lnTo>
                    <a:pt x="122080" y="401888"/>
                  </a:lnTo>
                  <a:lnTo>
                    <a:pt x="122942" y="402369"/>
                  </a:lnTo>
                  <a:lnTo>
                    <a:pt x="123803" y="402838"/>
                  </a:lnTo>
                  <a:lnTo>
                    <a:pt x="124658" y="403307"/>
                  </a:lnTo>
                  <a:lnTo>
                    <a:pt x="124811" y="403379"/>
                  </a:lnTo>
                  <a:lnTo>
                    <a:pt x="124958" y="403439"/>
                  </a:lnTo>
                  <a:lnTo>
                    <a:pt x="125111" y="403487"/>
                  </a:lnTo>
                  <a:lnTo>
                    <a:pt x="125258" y="403535"/>
                  </a:lnTo>
                  <a:lnTo>
                    <a:pt x="125411" y="403571"/>
                  </a:lnTo>
                  <a:lnTo>
                    <a:pt x="125564" y="403595"/>
                  </a:lnTo>
                  <a:lnTo>
                    <a:pt x="125717" y="403607"/>
                  </a:lnTo>
                  <a:lnTo>
                    <a:pt x="126023" y="403607"/>
                  </a:lnTo>
                  <a:lnTo>
                    <a:pt x="126176" y="403595"/>
                  </a:lnTo>
                  <a:lnTo>
                    <a:pt x="126323" y="403571"/>
                  </a:lnTo>
                  <a:lnTo>
                    <a:pt x="126476" y="403535"/>
                  </a:lnTo>
                  <a:lnTo>
                    <a:pt x="126629" y="403487"/>
                  </a:lnTo>
                  <a:lnTo>
                    <a:pt x="126776" y="403439"/>
                  </a:lnTo>
                  <a:lnTo>
                    <a:pt x="126929" y="403379"/>
                  </a:lnTo>
                  <a:lnTo>
                    <a:pt x="127076" y="403307"/>
                  </a:lnTo>
                  <a:lnTo>
                    <a:pt x="127937" y="402838"/>
                  </a:lnTo>
                  <a:lnTo>
                    <a:pt x="128799" y="402369"/>
                  </a:lnTo>
                  <a:lnTo>
                    <a:pt x="129660" y="401888"/>
                  </a:lnTo>
                  <a:lnTo>
                    <a:pt x="130521" y="401396"/>
                  </a:lnTo>
                  <a:lnTo>
                    <a:pt x="131389" y="400879"/>
                  </a:lnTo>
                  <a:lnTo>
                    <a:pt x="132250" y="400362"/>
                  </a:lnTo>
                  <a:lnTo>
                    <a:pt x="133112" y="399833"/>
                  </a:lnTo>
                  <a:lnTo>
                    <a:pt x="133967" y="399292"/>
                  </a:lnTo>
                  <a:lnTo>
                    <a:pt x="134828" y="398727"/>
                  </a:lnTo>
                  <a:lnTo>
                    <a:pt x="135689" y="398162"/>
                  </a:lnTo>
                  <a:lnTo>
                    <a:pt x="136544" y="397585"/>
                  </a:lnTo>
                  <a:lnTo>
                    <a:pt x="137406" y="396996"/>
                  </a:lnTo>
                  <a:lnTo>
                    <a:pt x="138261" y="396395"/>
                  </a:lnTo>
                  <a:lnTo>
                    <a:pt x="139116" y="395782"/>
                  </a:lnTo>
                  <a:lnTo>
                    <a:pt x="139971" y="395157"/>
                  </a:lnTo>
                  <a:lnTo>
                    <a:pt x="140826" y="394520"/>
                  </a:lnTo>
                  <a:lnTo>
                    <a:pt x="141674" y="393883"/>
                  </a:lnTo>
                  <a:lnTo>
                    <a:pt x="142529" y="393222"/>
                  </a:lnTo>
                  <a:lnTo>
                    <a:pt x="143378" y="392561"/>
                  </a:lnTo>
                  <a:lnTo>
                    <a:pt x="144226" y="391876"/>
                  </a:lnTo>
                  <a:lnTo>
                    <a:pt x="145068" y="391191"/>
                  </a:lnTo>
                  <a:lnTo>
                    <a:pt x="145917" y="390494"/>
                  </a:lnTo>
                  <a:lnTo>
                    <a:pt x="146759" y="389785"/>
                  </a:lnTo>
                  <a:lnTo>
                    <a:pt x="147595" y="389063"/>
                  </a:lnTo>
                  <a:lnTo>
                    <a:pt x="148437" y="388330"/>
                  </a:lnTo>
                  <a:lnTo>
                    <a:pt x="149273" y="387597"/>
                  </a:lnTo>
                  <a:lnTo>
                    <a:pt x="150109" y="386840"/>
                  </a:lnTo>
                  <a:lnTo>
                    <a:pt x="150938" y="386083"/>
                  </a:lnTo>
                  <a:lnTo>
                    <a:pt x="151768" y="385313"/>
                  </a:lnTo>
                  <a:lnTo>
                    <a:pt x="152597" y="384532"/>
                  </a:lnTo>
                  <a:lnTo>
                    <a:pt x="153420" y="383739"/>
                  </a:lnTo>
                  <a:lnTo>
                    <a:pt x="154243" y="382946"/>
                  </a:lnTo>
                  <a:lnTo>
                    <a:pt x="154403" y="384592"/>
                  </a:lnTo>
                  <a:lnTo>
                    <a:pt x="154562" y="386335"/>
                  </a:lnTo>
                  <a:lnTo>
                    <a:pt x="154722" y="388186"/>
                  </a:lnTo>
                  <a:lnTo>
                    <a:pt x="154881" y="390133"/>
                  </a:lnTo>
                  <a:lnTo>
                    <a:pt x="155034" y="392177"/>
                  </a:lnTo>
                  <a:lnTo>
                    <a:pt x="155181" y="394316"/>
                  </a:lnTo>
                  <a:lnTo>
                    <a:pt x="155322" y="396528"/>
                  </a:lnTo>
                  <a:lnTo>
                    <a:pt x="155456" y="398835"/>
                  </a:lnTo>
                  <a:lnTo>
                    <a:pt x="155577" y="401215"/>
                  </a:lnTo>
                  <a:lnTo>
                    <a:pt x="155634" y="402429"/>
                  </a:lnTo>
                  <a:lnTo>
                    <a:pt x="155692" y="403667"/>
                  </a:lnTo>
                  <a:lnTo>
                    <a:pt x="155736" y="404929"/>
                  </a:lnTo>
                  <a:lnTo>
                    <a:pt x="155787" y="406203"/>
                  </a:lnTo>
                  <a:lnTo>
                    <a:pt x="155832" y="407502"/>
                  </a:lnTo>
                  <a:lnTo>
                    <a:pt x="155870" y="408812"/>
                  </a:lnTo>
                  <a:lnTo>
                    <a:pt x="155902" y="410134"/>
                  </a:lnTo>
                  <a:lnTo>
                    <a:pt x="155934" y="411480"/>
                  </a:lnTo>
                  <a:lnTo>
                    <a:pt x="155960" y="412826"/>
                  </a:lnTo>
                  <a:lnTo>
                    <a:pt x="155985" y="414209"/>
                  </a:lnTo>
                  <a:lnTo>
                    <a:pt x="155998" y="415591"/>
                  </a:lnTo>
                  <a:lnTo>
                    <a:pt x="156011" y="416997"/>
                  </a:lnTo>
                  <a:lnTo>
                    <a:pt x="156017" y="418415"/>
                  </a:lnTo>
                  <a:lnTo>
                    <a:pt x="156017" y="419834"/>
                  </a:lnTo>
                  <a:lnTo>
                    <a:pt x="156011" y="421288"/>
                  </a:lnTo>
                  <a:lnTo>
                    <a:pt x="155998" y="422742"/>
                  </a:lnTo>
                  <a:lnTo>
                    <a:pt x="155979" y="424209"/>
                  </a:lnTo>
                  <a:lnTo>
                    <a:pt x="155960" y="425687"/>
                  </a:lnTo>
                  <a:lnTo>
                    <a:pt x="155928" y="427178"/>
                  </a:lnTo>
                  <a:lnTo>
                    <a:pt x="155889" y="428680"/>
                  </a:lnTo>
                  <a:lnTo>
                    <a:pt x="155845" y="430183"/>
                  </a:lnTo>
                  <a:lnTo>
                    <a:pt x="155794" y="431709"/>
                  </a:lnTo>
                  <a:lnTo>
                    <a:pt x="155736" y="433236"/>
                  </a:lnTo>
                  <a:lnTo>
                    <a:pt x="155666" y="434786"/>
                  </a:lnTo>
                  <a:lnTo>
                    <a:pt x="155596" y="436337"/>
                  </a:lnTo>
                  <a:lnTo>
                    <a:pt x="155513" y="437887"/>
                  </a:lnTo>
                  <a:lnTo>
                    <a:pt x="155417" y="439450"/>
                  </a:lnTo>
                  <a:lnTo>
                    <a:pt x="155322" y="441024"/>
                  </a:lnTo>
                  <a:lnTo>
                    <a:pt x="155213" y="442611"/>
                  </a:lnTo>
                  <a:lnTo>
                    <a:pt x="155098" y="444197"/>
                  </a:lnTo>
                  <a:lnTo>
                    <a:pt x="154971" y="445784"/>
                  </a:lnTo>
                  <a:lnTo>
                    <a:pt x="154837" y="447383"/>
                  </a:lnTo>
                  <a:lnTo>
                    <a:pt x="154690" y="448993"/>
                  </a:lnTo>
                  <a:lnTo>
                    <a:pt x="154537" y="450604"/>
                  </a:lnTo>
                  <a:lnTo>
                    <a:pt x="154377" y="452215"/>
                  </a:lnTo>
                  <a:lnTo>
                    <a:pt x="154199" y="453825"/>
                  </a:lnTo>
                  <a:lnTo>
                    <a:pt x="154020" y="455448"/>
                  </a:lnTo>
                  <a:lnTo>
                    <a:pt x="153822" y="457070"/>
                  </a:lnTo>
                  <a:lnTo>
                    <a:pt x="153618" y="458705"/>
                  </a:lnTo>
                  <a:lnTo>
                    <a:pt x="153401" y="460328"/>
                  </a:lnTo>
                  <a:lnTo>
                    <a:pt x="153178" y="461962"/>
                  </a:lnTo>
                  <a:lnTo>
                    <a:pt x="152935" y="463597"/>
                  </a:lnTo>
                  <a:lnTo>
                    <a:pt x="152686" y="465232"/>
                  </a:lnTo>
                  <a:lnTo>
                    <a:pt x="152425" y="466854"/>
                  </a:lnTo>
                  <a:lnTo>
                    <a:pt x="152157" y="468489"/>
                  </a:lnTo>
                  <a:lnTo>
                    <a:pt x="151870" y="470124"/>
                  </a:lnTo>
                  <a:lnTo>
                    <a:pt x="151800" y="470544"/>
                  </a:lnTo>
                  <a:lnTo>
                    <a:pt x="151742" y="470965"/>
                  </a:lnTo>
                  <a:lnTo>
                    <a:pt x="151698" y="471374"/>
                  </a:lnTo>
                  <a:lnTo>
                    <a:pt x="151666" y="471795"/>
                  </a:lnTo>
                  <a:lnTo>
                    <a:pt x="151647" y="472215"/>
                  </a:lnTo>
                  <a:lnTo>
                    <a:pt x="151634" y="472636"/>
                  </a:lnTo>
                  <a:lnTo>
                    <a:pt x="151634" y="473045"/>
                  </a:lnTo>
                  <a:lnTo>
                    <a:pt x="151647" y="473465"/>
                  </a:lnTo>
                  <a:lnTo>
                    <a:pt x="151672" y="473874"/>
                  </a:lnTo>
                  <a:lnTo>
                    <a:pt x="151704" y="474271"/>
                  </a:lnTo>
                  <a:lnTo>
                    <a:pt x="151742" y="474679"/>
                  </a:lnTo>
                  <a:lnTo>
                    <a:pt x="151800" y="475076"/>
                  </a:lnTo>
                  <a:lnTo>
                    <a:pt x="151863" y="475461"/>
                  </a:lnTo>
                  <a:lnTo>
                    <a:pt x="151934" y="475845"/>
                  </a:lnTo>
                  <a:lnTo>
                    <a:pt x="152017" y="476218"/>
                  </a:lnTo>
                  <a:lnTo>
                    <a:pt x="152106" y="476590"/>
                  </a:lnTo>
                  <a:lnTo>
                    <a:pt x="152208" y="476951"/>
                  </a:lnTo>
                  <a:lnTo>
                    <a:pt x="152316" y="477300"/>
                  </a:lnTo>
                  <a:lnTo>
                    <a:pt x="152438" y="477636"/>
                  </a:lnTo>
                  <a:lnTo>
                    <a:pt x="152565" y="477973"/>
                  </a:lnTo>
                  <a:lnTo>
                    <a:pt x="152699" y="478285"/>
                  </a:lnTo>
                  <a:lnTo>
                    <a:pt x="152840" y="478598"/>
                  </a:lnTo>
                  <a:lnTo>
                    <a:pt x="152993" y="478886"/>
                  </a:lnTo>
                  <a:lnTo>
                    <a:pt x="153152" y="479175"/>
                  </a:lnTo>
                  <a:lnTo>
                    <a:pt x="153325" y="479439"/>
                  </a:lnTo>
                  <a:lnTo>
                    <a:pt x="153497" y="479691"/>
                  </a:lnTo>
                  <a:lnTo>
                    <a:pt x="153682" y="479920"/>
                  </a:lnTo>
                  <a:lnTo>
                    <a:pt x="153873" y="480148"/>
                  </a:lnTo>
                  <a:lnTo>
                    <a:pt x="154071" y="480340"/>
                  </a:lnTo>
                  <a:lnTo>
                    <a:pt x="154275" y="480533"/>
                  </a:lnTo>
                  <a:lnTo>
                    <a:pt x="154486" y="480701"/>
                  </a:lnTo>
                  <a:lnTo>
                    <a:pt x="154703" y="480845"/>
                  </a:lnTo>
                  <a:lnTo>
                    <a:pt x="154881" y="480953"/>
                  </a:lnTo>
                  <a:lnTo>
                    <a:pt x="155060" y="481050"/>
                  </a:lnTo>
                  <a:lnTo>
                    <a:pt x="155239" y="481122"/>
                  </a:lnTo>
                  <a:lnTo>
                    <a:pt x="155417" y="481182"/>
                  </a:lnTo>
                  <a:lnTo>
                    <a:pt x="155596" y="481230"/>
                  </a:lnTo>
                  <a:lnTo>
                    <a:pt x="155775" y="481266"/>
                  </a:lnTo>
                  <a:lnTo>
                    <a:pt x="155953" y="481278"/>
                  </a:lnTo>
                  <a:lnTo>
                    <a:pt x="156132" y="481290"/>
                  </a:lnTo>
                  <a:lnTo>
                    <a:pt x="156310" y="481278"/>
                  </a:lnTo>
                  <a:lnTo>
                    <a:pt x="156483" y="481266"/>
                  </a:lnTo>
                  <a:lnTo>
                    <a:pt x="156661" y="481230"/>
                  </a:lnTo>
                  <a:lnTo>
                    <a:pt x="156834" y="481182"/>
                  </a:lnTo>
                  <a:lnTo>
                    <a:pt x="157000" y="481134"/>
                  </a:lnTo>
                  <a:lnTo>
                    <a:pt x="157172" y="481062"/>
                  </a:lnTo>
                  <a:lnTo>
                    <a:pt x="157338" y="480978"/>
                  </a:lnTo>
                  <a:lnTo>
                    <a:pt x="157504" y="480881"/>
                  </a:lnTo>
                  <a:lnTo>
                    <a:pt x="157669" y="480785"/>
                  </a:lnTo>
                  <a:lnTo>
                    <a:pt x="157829" y="480665"/>
                  </a:lnTo>
                  <a:lnTo>
                    <a:pt x="157989" y="480533"/>
                  </a:lnTo>
                  <a:lnTo>
                    <a:pt x="158142" y="480401"/>
                  </a:lnTo>
                  <a:lnTo>
                    <a:pt x="158295" y="480244"/>
                  </a:lnTo>
                  <a:lnTo>
                    <a:pt x="158442" y="480088"/>
                  </a:lnTo>
                  <a:lnTo>
                    <a:pt x="158588" y="479908"/>
                  </a:lnTo>
                  <a:lnTo>
                    <a:pt x="158735" y="479727"/>
                  </a:lnTo>
                  <a:lnTo>
                    <a:pt x="158875" y="479535"/>
                  </a:lnTo>
                  <a:lnTo>
                    <a:pt x="159009" y="479331"/>
                  </a:lnTo>
                  <a:lnTo>
                    <a:pt x="159137" y="479126"/>
                  </a:lnTo>
                  <a:lnTo>
                    <a:pt x="159265" y="478898"/>
                  </a:lnTo>
                  <a:lnTo>
                    <a:pt x="159386" y="478670"/>
                  </a:lnTo>
                  <a:lnTo>
                    <a:pt x="159507" y="478417"/>
                  </a:lnTo>
                  <a:lnTo>
                    <a:pt x="159622" y="478177"/>
                  </a:lnTo>
                  <a:lnTo>
                    <a:pt x="159730" y="477913"/>
                  </a:lnTo>
                  <a:lnTo>
                    <a:pt x="159832" y="477636"/>
                  </a:lnTo>
                  <a:lnTo>
                    <a:pt x="159928" y="477360"/>
                  </a:lnTo>
                  <a:lnTo>
                    <a:pt x="160024" y="477071"/>
                  </a:lnTo>
                  <a:lnTo>
                    <a:pt x="160107" y="476783"/>
                  </a:lnTo>
                  <a:lnTo>
                    <a:pt x="160190" y="476470"/>
                  </a:lnTo>
                  <a:lnTo>
                    <a:pt x="160266" y="476158"/>
                  </a:lnTo>
                  <a:lnTo>
                    <a:pt x="160330" y="475845"/>
                  </a:lnTo>
                  <a:lnTo>
                    <a:pt x="160394" y="475509"/>
                  </a:lnTo>
                  <a:lnTo>
                    <a:pt x="160573" y="474511"/>
                  </a:lnTo>
                  <a:lnTo>
                    <a:pt x="160745" y="473501"/>
                  </a:lnTo>
                  <a:lnTo>
                    <a:pt x="161083" y="471482"/>
                  </a:lnTo>
                  <a:lnTo>
                    <a:pt x="161402" y="469463"/>
                  </a:lnTo>
                  <a:lnTo>
                    <a:pt x="161702" y="467455"/>
                  </a:lnTo>
                  <a:lnTo>
                    <a:pt x="161989" y="465448"/>
                  </a:lnTo>
                  <a:lnTo>
                    <a:pt x="162263" y="463441"/>
                  </a:lnTo>
                  <a:lnTo>
                    <a:pt x="162525" y="461446"/>
                  </a:lnTo>
                  <a:lnTo>
                    <a:pt x="162767" y="459450"/>
                  </a:lnTo>
                  <a:lnTo>
                    <a:pt x="162997" y="457455"/>
                  </a:lnTo>
                  <a:lnTo>
                    <a:pt x="163208" y="455472"/>
                  </a:lnTo>
                  <a:lnTo>
                    <a:pt x="163412" y="453501"/>
                  </a:lnTo>
                  <a:lnTo>
                    <a:pt x="163597" y="451529"/>
                  </a:lnTo>
                  <a:lnTo>
                    <a:pt x="163775" y="449570"/>
                  </a:lnTo>
                  <a:lnTo>
                    <a:pt x="163935" y="447623"/>
                  </a:lnTo>
                  <a:lnTo>
                    <a:pt x="164088" y="445676"/>
                  </a:lnTo>
                  <a:lnTo>
                    <a:pt x="164222" y="443741"/>
                  </a:lnTo>
                  <a:lnTo>
                    <a:pt x="164350" y="441830"/>
                  </a:lnTo>
                  <a:lnTo>
                    <a:pt x="164464" y="439918"/>
                  </a:lnTo>
                  <a:lnTo>
                    <a:pt x="164567" y="438019"/>
                  </a:lnTo>
                  <a:lnTo>
                    <a:pt x="164656" y="436120"/>
                  </a:lnTo>
                  <a:lnTo>
                    <a:pt x="164739" y="434257"/>
                  </a:lnTo>
                  <a:lnTo>
                    <a:pt x="164809" y="432394"/>
                  </a:lnTo>
                  <a:lnTo>
                    <a:pt x="164873" y="430543"/>
                  </a:lnTo>
                  <a:lnTo>
                    <a:pt x="164924" y="428716"/>
                  </a:lnTo>
                  <a:lnTo>
                    <a:pt x="164969" y="426889"/>
                  </a:lnTo>
                  <a:lnTo>
                    <a:pt x="165000" y="425098"/>
                  </a:lnTo>
                  <a:lnTo>
                    <a:pt x="165026" y="423307"/>
                  </a:lnTo>
                  <a:lnTo>
                    <a:pt x="165039" y="421541"/>
                  </a:lnTo>
                  <a:lnTo>
                    <a:pt x="165045" y="419786"/>
                  </a:lnTo>
                  <a:lnTo>
                    <a:pt x="165045" y="418055"/>
                  </a:lnTo>
                  <a:lnTo>
                    <a:pt x="165039" y="416348"/>
                  </a:lnTo>
                  <a:lnTo>
                    <a:pt x="165026" y="414653"/>
                  </a:lnTo>
                  <a:lnTo>
                    <a:pt x="165000" y="412971"/>
                  </a:lnTo>
                  <a:lnTo>
                    <a:pt x="164975" y="411324"/>
                  </a:lnTo>
                  <a:lnTo>
                    <a:pt x="164937" y="409689"/>
                  </a:lnTo>
                  <a:lnTo>
                    <a:pt x="164898" y="408079"/>
                  </a:lnTo>
                  <a:lnTo>
                    <a:pt x="164847" y="406492"/>
                  </a:lnTo>
                  <a:lnTo>
                    <a:pt x="164796" y="404917"/>
                  </a:lnTo>
                  <a:lnTo>
                    <a:pt x="164739" y="403379"/>
                  </a:lnTo>
                  <a:lnTo>
                    <a:pt x="164675" y="401864"/>
                  </a:lnTo>
                  <a:lnTo>
                    <a:pt x="164611" y="400374"/>
                  </a:lnTo>
                  <a:lnTo>
                    <a:pt x="164535" y="398908"/>
                  </a:lnTo>
                  <a:lnTo>
                    <a:pt x="164464" y="397465"/>
                  </a:lnTo>
                  <a:lnTo>
                    <a:pt x="164382" y="396047"/>
                  </a:lnTo>
                  <a:lnTo>
                    <a:pt x="164299" y="394653"/>
                  </a:lnTo>
                  <a:lnTo>
                    <a:pt x="164216" y="393294"/>
                  </a:lnTo>
                  <a:lnTo>
                    <a:pt x="164126" y="391960"/>
                  </a:lnTo>
                  <a:lnTo>
                    <a:pt x="164037" y="390662"/>
                  </a:lnTo>
                  <a:lnTo>
                    <a:pt x="163941" y="389388"/>
                  </a:lnTo>
                  <a:lnTo>
                    <a:pt x="163846" y="388138"/>
                  </a:lnTo>
                  <a:lnTo>
                    <a:pt x="163654" y="385746"/>
                  </a:lnTo>
                  <a:lnTo>
                    <a:pt x="163456" y="383486"/>
                  </a:lnTo>
                  <a:lnTo>
                    <a:pt x="163259" y="381347"/>
                  </a:lnTo>
                  <a:lnTo>
                    <a:pt x="163061" y="379352"/>
                  </a:lnTo>
                  <a:lnTo>
                    <a:pt x="162863" y="377489"/>
                  </a:lnTo>
                  <a:lnTo>
                    <a:pt x="162672" y="375782"/>
                  </a:lnTo>
                  <a:lnTo>
                    <a:pt x="162493" y="374219"/>
                  </a:lnTo>
                  <a:lnTo>
                    <a:pt x="163239" y="373366"/>
                  </a:lnTo>
                  <a:lnTo>
                    <a:pt x="163980" y="372512"/>
                  </a:lnTo>
                  <a:lnTo>
                    <a:pt x="164720" y="371647"/>
                  </a:lnTo>
                  <a:lnTo>
                    <a:pt x="165453" y="370770"/>
                  </a:lnTo>
                  <a:lnTo>
                    <a:pt x="166187" y="369880"/>
                  </a:lnTo>
                  <a:lnTo>
                    <a:pt x="166915" y="368991"/>
                  </a:lnTo>
                  <a:lnTo>
                    <a:pt x="167642" y="368089"/>
                  </a:lnTo>
                  <a:lnTo>
                    <a:pt x="168363" y="367188"/>
                  </a:lnTo>
                  <a:lnTo>
                    <a:pt x="169077" y="366274"/>
                  </a:lnTo>
                  <a:lnTo>
                    <a:pt x="169792" y="365361"/>
                  </a:lnTo>
                  <a:lnTo>
                    <a:pt x="170500" y="364435"/>
                  </a:lnTo>
                  <a:lnTo>
                    <a:pt x="171208" y="363498"/>
                  </a:lnTo>
                  <a:lnTo>
                    <a:pt x="171910" y="362560"/>
                  </a:lnTo>
                  <a:lnTo>
                    <a:pt x="172606" y="361611"/>
                  </a:lnTo>
                  <a:lnTo>
                    <a:pt x="173301" y="360661"/>
                  </a:lnTo>
                  <a:lnTo>
                    <a:pt x="173990" y="359700"/>
                  </a:lnTo>
                  <a:lnTo>
                    <a:pt x="174679" y="358738"/>
                  </a:lnTo>
                  <a:lnTo>
                    <a:pt x="175356" y="357764"/>
                  </a:lnTo>
                  <a:lnTo>
                    <a:pt x="176032" y="356779"/>
                  </a:lnTo>
                  <a:lnTo>
                    <a:pt x="176708" y="355793"/>
                  </a:lnTo>
                  <a:lnTo>
                    <a:pt x="177372" y="354808"/>
                  </a:lnTo>
                  <a:lnTo>
                    <a:pt x="178035" y="353810"/>
                  </a:lnTo>
                  <a:lnTo>
                    <a:pt x="178693" y="352800"/>
                  </a:lnTo>
                  <a:lnTo>
                    <a:pt x="179350" y="351791"/>
                  </a:lnTo>
                  <a:lnTo>
                    <a:pt x="179994" y="350781"/>
                  </a:lnTo>
                  <a:lnTo>
                    <a:pt x="180639" y="349759"/>
                  </a:lnTo>
                  <a:lnTo>
                    <a:pt x="181277" y="348726"/>
                  </a:lnTo>
                  <a:lnTo>
                    <a:pt x="181915" y="347692"/>
                  </a:lnTo>
                  <a:lnTo>
                    <a:pt x="182540" y="346658"/>
                  </a:lnTo>
                  <a:lnTo>
                    <a:pt x="183165" y="345613"/>
                  </a:lnTo>
                  <a:lnTo>
                    <a:pt x="183784" y="344555"/>
                  </a:lnTo>
                  <a:lnTo>
                    <a:pt x="184396" y="343509"/>
                  </a:lnTo>
                  <a:lnTo>
                    <a:pt x="185092" y="342283"/>
                  </a:lnTo>
                  <a:lnTo>
                    <a:pt x="185775" y="341069"/>
                  </a:lnTo>
                  <a:lnTo>
                    <a:pt x="186451" y="339855"/>
                  </a:lnTo>
                  <a:lnTo>
                    <a:pt x="187114" y="338641"/>
                  </a:lnTo>
                  <a:lnTo>
                    <a:pt x="187765" y="337415"/>
                  </a:lnTo>
                  <a:lnTo>
                    <a:pt x="188410" y="336201"/>
                  </a:lnTo>
                  <a:lnTo>
                    <a:pt x="189041" y="334975"/>
                  </a:lnTo>
                  <a:lnTo>
                    <a:pt x="189667" y="333761"/>
                  </a:lnTo>
                  <a:lnTo>
                    <a:pt x="190279" y="332535"/>
                  </a:lnTo>
                  <a:lnTo>
                    <a:pt x="190879" y="331321"/>
                  </a:lnTo>
                  <a:lnTo>
                    <a:pt x="191472" y="330095"/>
                  </a:lnTo>
                  <a:lnTo>
                    <a:pt x="192053" y="328881"/>
                  </a:lnTo>
                  <a:lnTo>
                    <a:pt x="192621" y="327655"/>
                  </a:lnTo>
                  <a:lnTo>
                    <a:pt x="193182" y="326441"/>
                  </a:lnTo>
                  <a:lnTo>
                    <a:pt x="193731" y="325227"/>
                  </a:lnTo>
                  <a:lnTo>
                    <a:pt x="194267" y="324001"/>
                  </a:lnTo>
                  <a:lnTo>
                    <a:pt x="194796" y="322787"/>
                  </a:lnTo>
                  <a:lnTo>
                    <a:pt x="195313" y="321573"/>
                  </a:lnTo>
                  <a:lnTo>
                    <a:pt x="195817" y="320359"/>
                  </a:lnTo>
                  <a:lnTo>
                    <a:pt x="196315" y="319145"/>
                  </a:lnTo>
                  <a:lnTo>
                    <a:pt x="196793" y="317943"/>
                  </a:lnTo>
                  <a:lnTo>
                    <a:pt x="197266" y="316729"/>
                  </a:lnTo>
                  <a:lnTo>
                    <a:pt x="197731" y="315527"/>
                  </a:lnTo>
                  <a:lnTo>
                    <a:pt x="198178" y="314326"/>
                  </a:lnTo>
                  <a:lnTo>
                    <a:pt x="198618" y="313124"/>
                  </a:lnTo>
                  <a:lnTo>
                    <a:pt x="199046" y="311922"/>
                  </a:lnTo>
                  <a:lnTo>
                    <a:pt x="199467" y="310720"/>
                  </a:lnTo>
                  <a:lnTo>
                    <a:pt x="199869" y="309530"/>
                  </a:lnTo>
                  <a:lnTo>
                    <a:pt x="200264" y="308328"/>
                  </a:lnTo>
                  <a:lnTo>
                    <a:pt x="200647" y="307150"/>
                  </a:lnTo>
                  <a:lnTo>
                    <a:pt x="201017" y="305960"/>
                  </a:lnTo>
                  <a:lnTo>
                    <a:pt x="201381" y="304770"/>
                  </a:lnTo>
                  <a:lnTo>
                    <a:pt x="201445" y="306128"/>
                  </a:lnTo>
                  <a:lnTo>
                    <a:pt x="201508" y="307486"/>
                  </a:lnTo>
                  <a:lnTo>
                    <a:pt x="201559" y="308869"/>
                  </a:lnTo>
                  <a:lnTo>
                    <a:pt x="201610" y="310251"/>
                  </a:lnTo>
                  <a:lnTo>
                    <a:pt x="201642" y="311633"/>
                  </a:lnTo>
                  <a:lnTo>
                    <a:pt x="201674" y="313039"/>
                  </a:lnTo>
                  <a:lnTo>
                    <a:pt x="201693" y="314446"/>
                  </a:lnTo>
                  <a:lnTo>
                    <a:pt x="201706" y="315852"/>
                  </a:lnTo>
                  <a:lnTo>
                    <a:pt x="201706" y="317270"/>
                  </a:lnTo>
                  <a:lnTo>
                    <a:pt x="201693" y="318701"/>
                  </a:lnTo>
                  <a:lnTo>
                    <a:pt x="201674" y="320131"/>
                  </a:lnTo>
                  <a:lnTo>
                    <a:pt x="201642" y="321561"/>
                  </a:lnTo>
                  <a:lnTo>
                    <a:pt x="201604" y="322992"/>
                  </a:lnTo>
                  <a:lnTo>
                    <a:pt x="201547" y="324434"/>
                  </a:lnTo>
                  <a:lnTo>
                    <a:pt x="201483" y="325876"/>
                  </a:lnTo>
                  <a:lnTo>
                    <a:pt x="201400" y="327331"/>
                  </a:lnTo>
                  <a:lnTo>
                    <a:pt x="201311" y="328773"/>
                  </a:lnTo>
                  <a:lnTo>
                    <a:pt x="201209" y="330215"/>
                  </a:lnTo>
                  <a:lnTo>
                    <a:pt x="201087" y="331670"/>
                  </a:lnTo>
                  <a:lnTo>
                    <a:pt x="200960" y="333112"/>
                  </a:lnTo>
                  <a:lnTo>
                    <a:pt x="200813" y="334555"/>
                  </a:lnTo>
                  <a:lnTo>
                    <a:pt x="200653" y="335997"/>
                  </a:lnTo>
                  <a:lnTo>
                    <a:pt x="200475" y="337439"/>
                  </a:lnTo>
                  <a:lnTo>
                    <a:pt x="200385" y="338160"/>
                  </a:lnTo>
                  <a:lnTo>
                    <a:pt x="200290" y="338882"/>
                  </a:lnTo>
                  <a:lnTo>
                    <a:pt x="200188" y="339603"/>
                  </a:lnTo>
                  <a:lnTo>
                    <a:pt x="200079" y="340312"/>
                  </a:lnTo>
                  <a:lnTo>
                    <a:pt x="199971" y="341033"/>
                  </a:lnTo>
                  <a:lnTo>
                    <a:pt x="199856" y="341742"/>
                  </a:lnTo>
                  <a:lnTo>
                    <a:pt x="199741" y="342463"/>
                  </a:lnTo>
                  <a:lnTo>
                    <a:pt x="199620" y="343173"/>
                  </a:lnTo>
                  <a:lnTo>
                    <a:pt x="199492" y="343882"/>
                  </a:lnTo>
                  <a:lnTo>
                    <a:pt x="199365" y="344591"/>
                  </a:lnTo>
                  <a:lnTo>
                    <a:pt x="199231" y="345300"/>
                  </a:lnTo>
                  <a:lnTo>
                    <a:pt x="199090" y="346009"/>
                  </a:lnTo>
                  <a:lnTo>
                    <a:pt x="198950" y="346718"/>
                  </a:lnTo>
                  <a:lnTo>
                    <a:pt x="198803" y="347416"/>
                  </a:lnTo>
                  <a:lnTo>
                    <a:pt x="198650" y="348125"/>
                  </a:lnTo>
                  <a:lnTo>
                    <a:pt x="198497" y="348822"/>
                  </a:lnTo>
                  <a:lnTo>
                    <a:pt x="198337" y="349519"/>
                  </a:lnTo>
                  <a:lnTo>
                    <a:pt x="198172" y="350216"/>
                  </a:lnTo>
                  <a:lnTo>
                    <a:pt x="198127" y="350396"/>
                  </a:lnTo>
                  <a:lnTo>
                    <a:pt x="198044" y="350793"/>
                  </a:lnTo>
                  <a:lnTo>
                    <a:pt x="197967" y="351190"/>
                  </a:lnTo>
                  <a:lnTo>
                    <a:pt x="197910" y="351586"/>
                  </a:lnTo>
                  <a:lnTo>
                    <a:pt x="197859" y="351995"/>
                  </a:lnTo>
                  <a:lnTo>
                    <a:pt x="197821" y="352404"/>
                  </a:lnTo>
                  <a:lnTo>
                    <a:pt x="197789" y="352812"/>
                  </a:lnTo>
                  <a:lnTo>
                    <a:pt x="197770" y="353221"/>
                  </a:lnTo>
                  <a:lnTo>
                    <a:pt x="197763" y="353642"/>
                  </a:lnTo>
                  <a:lnTo>
                    <a:pt x="197763" y="354050"/>
                  </a:lnTo>
                  <a:lnTo>
                    <a:pt x="197782" y="354471"/>
                  </a:lnTo>
                  <a:lnTo>
                    <a:pt x="197801" y="354880"/>
                  </a:lnTo>
                  <a:lnTo>
                    <a:pt x="197840" y="355288"/>
                  </a:lnTo>
                  <a:lnTo>
                    <a:pt x="197884" y="355697"/>
                  </a:lnTo>
                  <a:lnTo>
                    <a:pt x="197942" y="356106"/>
                  </a:lnTo>
                  <a:lnTo>
                    <a:pt x="198012" y="356502"/>
                  </a:lnTo>
                  <a:lnTo>
                    <a:pt x="198089" y="356899"/>
                  </a:lnTo>
                  <a:lnTo>
                    <a:pt x="198178" y="357284"/>
                  </a:lnTo>
                  <a:lnTo>
                    <a:pt x="198274" y="357656"/>
                  </a:lnTo>
                  <a:lnTo>
                    <a:pt x="198382" y="358029"/>
                  </a:lnTo>
                  <a:lnTo>
                    <a:pt x="198497" y="358377"/>
                  </a:lnTo>
                  <a:lnTo>
                    <a:pt x="198625" y="358726"/>
                  </a:lnTo>
                  <a:lnTo>
                    <a:pt x="198758" y="359051"/>
                  </a:lnTo>
                  <a:lnTo>
                    <a:pt x="198899" y="359363"/>
                  </a:lnTo>
                  <a:lnTo>
                    <a:pt x="199052" y="359676"/>
                  </a:lnTo>
                  <a:lnTo>
                    <a:pt x="199211" y="359964"/>
                  </a:lnTo>
                  <a:lnTo>
                    <a:pt x="199377" y="360228"/>
                  </a:lnTo>
                  <a:lnTo>
                    <a:pt x="199550" y="360493"/>
                  </a:lnTo>
                  <a:lnTo>
                    <a:pt x="199728" y="360733"/>
                  </a:lnTo>
                  <a:lnTo>
                    <a:pt x="199913" y="360962"/>
                  </a:lnTo>
                  <a:lnTo>
                    <a:pt x="200105" y="361166"/>
                  </a:lnTo>
                  <a:lnTo>
                    <a:pt x="200309" y="361358"/>
                  </a:lnTo>
                  <a:lnTo>
                    <a:pt x="200513" y="361527"/>
                  </a:lnTo>
                  <a:lnTo>
                    <a:pt x="201119" y="362019"/>
                  </a:lnTo>
                  <a:lnTo>
                    <a:pt x="201719" y="362512"/>
                  </a:lnTo>
                  <a:lnTo>
                    <a:pt x="202312" y="363005"/>
                  </a:lnTo>
                  <a:lnTo>
                    <a:pt x="202899" y="363498"/>
                  </a:lnTo>
                  <a:lnTo>
                    <a:pt x="203474" y="363991"/>
                  </a:lnTo>
                  <a:lnTo>
                    <a:pt x="204048" y="364495"/>
                  </a:lnTo>
                  <a:lnTo>
                    <a:pt x="204609" y="364988"/>
                  </a:lnTo>
                  <a:lnTo>
                    <a:pt x="205158" y="365493"/>
                  </a:lnTo>
                  <a:lnTo>
                    <a:pt x="205707" y="365998"/>
                  </a:lnTo>
                  <a:lnTo>
                    <a:pt x="206243" y="366503"/>
                  </a:lnTo>
                  <a:lnTo>
                    <a:pt x="206779" y="367020"/>
                  </a:lnTo>
                  <a:lnTo>
                    <a:pt x="207302" y="367524"/>
                  </a:lnTo>
                  <a:lnTo>
                    <a:pt x="207818" y="368041"/>
                  </a:lnTo>
                  <a:lnTo>
                    <a:pt x="208329" y="368558"/>
                  </a:lnTo>
                  <a:lnTo>
                    <a:pt x="208833" y="369087"/>
                  </a:lnTo>
                  <a:lnTo>
                    <a:pt x="209331" y="369604"/>
                  </a:lnTo>
                  <a:lnTo>
                    <a:pt x="209822" y="370133"/>
                  </a:lnTo>
                  <a:lnTo>
                    <a:pt x="210307" y="370673"/>
                  </a:lnTo>
                  <a:lnTo>
                    <a:pt x="210785" y="371202"/>
                  </a:lnTo>
                  <a:lnTo>
                    <a:pt x="211257" y="371743"/>
                  </a:lnTo>
                  <a:lnTo>
                    <a:pt x="211723" y="372284"/>
                  </a:lnTo>
                  <a:lnTo>
                    <a:pt x="212189" y="372837"/>
                  </a:lnTo>
                  <a:lnTo>
                    <a:pt x="212642" y="373390"/>
                  </a:lnTo>
                  <a:lnTo>
                    <a:pt x="213095" y="373943"/>
                  </a:lnTo>
                  <a:lnTo>
                    <a:pt x="213535" y="374508"/>
                  </a:lnTo>
                  <a:lnTo>
                    <a:pt x="213975" y="375073"/>
                  </a:lnTo>
                  <a:lnTo>
                    <a:pt x="214416" y="375650"/>
                  </a:lnTo>
                  <a:lnTo>
                    <a:pt x="214843" y="376227"/>
                  </a:lnTo>
                  <a:lnTo>
                    <a:pt x="215271" y="376803"/>
                  </a:lnTo>
                  <a:lnTo>
                    <a:pt x="215692" y="377392"/>
                  </a:lnTo>
                  <a:lnTo>
                    <a:pt x="216106" y="377993"/>
                  </a:lnTo>
                  <a:lnTo>
                    <a:pt x="216515" y="378582"/>
                  </a:lnTo>
                  <a:lnTo>
                    <a:pt x="216674" y="378811"/>
                  </a:lnTo>
                  <a:lnTo>
                    <a:pt x="216834" y="379015"/>
                  </a:lnTo>
                  <a:lnTo>
                    <a:pt x="216993" y="379195"/>
                  </a:lnTo>
                  <a:lnTo>
                    <a:pt x="217159" y="379376"/>
                  </a:lnTo>
                  <a:lnTo>
                    <a:pt x="217331" y="379544"/>
                  </a:lnTo>
                  <a:lnTo>
                    <a:pt x="217497" y="379688"/>
                  </a:lnTo>
                  <a:lnTo>
                    <a:pt x="217670" y="379820"/>
                  </a:lnTo>
                  <a:lnTo>
                    <a:pt x="217848" y="379941"/>
                  </a:lnTo>
                  <a:lnTo>
                    <a:pt x="218021" y="380037"/>
                  </a:lnTo>
                  <a:lnTo>
                    <a:pt x="218199" y="380133"/>
                  </a:lnTo>
                  <a:lnTo>
                    <a:pt x="218378" y="380205"/>
                  </a:lnTo>
                  <a:lnTo>
                    <a:pt x="218557" y="380265"/>
                  </a:lnTo>
                  <a:lnTo>
                    <a:pt x="218735" y="380313"/>
                  </a:lnTo>
                  <a:lnTo>
                    <a:pt x="218920" y="380349"/>
                  </a:lnTo>
                  <a:lnTo>
                    <a:pt x="219099" y="380373"/>
                  </a:lnTo>
                  <a:lnTo>
                    <a:pt x="219277" y="380385"/>
                  </a:lnTo>
                  <a:lnTo>
                    <a:pt x="219533" y="380373"/>
                  </a:lnTo>
                  <a:lnTo>
                    <a:pt x="219782" y="380325"/>
                  </a:lnTo>
                  <a:lnTo>
                    <a:pt x="220030" y="380265"/>
                  </a:lnTo>
                  <a:lnTo>
                    <a:pt x="220273" y="380169"/>
                  </a:lnTo>
                  <a:lnTo>
                    <a:pt x="220515" y="380061"/>
                  </a:lnTo>
                  <a:lnTo>
                    <a:pt x="220758" y="379917"/>
                  </a:lnTo>
                  <a:lnTo>
                    <a:pt x="220994" y="379748"/>
                  </a:lnTo>
                  <a:lnTo>
                    <a:pt x="221223" y="379556"/>
                  </a:lnTo>
                  <a:lnTo>
                    <a:pt x="221447" y="379328"/>
                  </a:lnTo>
                  <a:lnTo>
                    <a:pt x="221670" y="379087"/>
                  </a:lnTo>
                  <a:lnTo>
                    <a:pt x="221881" y="378823"/>
                  </a:lnTo>
                  <a:lnTo>
                    <a:pt x="222091" y="378534"/>
                  </a:lnTo>
                  <a:lnTo>
                    <a:pt x="222289" y="378210"/>
                  </a:lnTo>
                  <a:lnTo>
                    <a:pt x="222385" y="378042"/>
                  </a:lnTo>
                  <a:lnTo>
                    <a:pt x="222474" y="377873"/>
                  </a:lnTo>
                  <a:lnTo>
                    <a:pt x="222570" y="377693"/>
                  </a:lnTo>
                  <a:lnTo>
                    <a:pt x="222659" y="377501"/>
                  </a:lnTo>
                  <a:lnTo>
                    <a:pt x="222742" y="377320"/>
                  </a:lnTo>
                  <a:lnTo>
                    <a:pt x="222825" y="377116"/>
                  </a:lnTo>
                  <a:lnTo>
                    <a:pt x="222965" y="376767"/>
                  </a:lnTo>
                  <a:lnTo>
                    <a:pt x="223093" y="376407"/>
                  </a:lnTo>
                  <a:lnTo>
                    <a:pt x="223208" y="376034"/>
                  </a:lnTo>
                  <a:lnTo>
                    <a:pt x="223316" y="375662"/>
                  </a:lnTo>
                  <a:lnTo>
                    <a:pt x="223406" y="375289"/>
                  </a:lnTo>
                  <a:lnTo>
                    <a:pt x="223488" y="374892"/>
                  </a:lnTo>
                  <a:lnTo>
                    <a:pt x="223565" y="374508"/>
                  </a:lnTo>
                  <a:lnTo>
                    <a:pt x="223629" y="374111"/>
                  </a:lnTo>
                  <a:lnTo>
                    <a:pt x="223680" y="373702"/>
                  </a:lnTo>
                  <a:lnTo>
                    <a:pt x="223718" y="373306"/>
                  </a:lnTo>
                  <a:lnTo>
                    <a:pt x="223750" y="372897"/>
                  </a:lnTo>
                  <a:lnTo>
                    <a:pt x="223769" y="372488"/>
                  </a:lnTo>
                  <a:lnTo>
                    <a:pt x="223782" y="372092"/>
                  </a:lnTo>
                  <a:lnTo>
                    <a:pt x="223776" y="371683"/>
                  </a:lnTo>
                  <a:lnTo>
                    <a:pt x="223769" y="371274"/>
                  </a:lnTo>
                  <a:lnTo>
                    <a:pt x="223744" y="370866"/>
                  </a:lnTo>
                  <a:lnTo>
                    <a:pt x="223712" y="370469"/>
                  </a:lnTo>
                  <a:lnTo>
                    <a:pt x="223673" y="370073"/>
                  </a:lnTo>
                  <a:lnTo>
                    <a:pt x="223622" y="369676"/>
                  </a:lnTo>
                  <a:lnTo>
                    <a:pt x="223559" y="369279"/>
                  </a:lnTo>
                  <a:lnTo>
                    <a:pt x="223488" y="368895"/>
                  </a:lnTo>
                  <a:lnTo>
                    <a:pt x="223406" y="368522"/>
                  </a:lnTo>
                  <a:lnTo>
                    <a:pt x="223316" y="368149"/>
                  </a:lnTo>
                  <a:lnTo>
                    <a:pt x="223214" y="367789"/>
                  </a:lnTo>
                  <a:lnTo>
                    <a:pt x="223099" y="367428"/>
                  </a:lnTo>
                  <a:lnTo>
                    <a:pt x="222978" y="367080"/>
                  </a:lnTo>
                  <a:lnTo>
                    <a:pt x="222850" y="366743"/>
                  </a:lnTo>
                  <a:lnTo>
                    <a:pt x="222710" y="366419"/>
                  </a:lnTo>
                  <a:lnTo>
                    <a:pt x="222557" y="366106"/>
                  </a:lnTo>
                  <a:lnTo>
                    <a:pt x="222397" y="365794"/>
                  </a:lnTo>
                  <a:lnTo>
                    <a:pt x="222225" y="365505"/>
                  </a:lnTo>
                  <a:lnTo>
                    <a:pt x="222047" y="365229"/>
                  </a:lnTo>
                  <a:lnTo>
                    <a:pt x="221294" y="364135"/>
                  </a:lnTo>
                  <a:lnTo>
                    <a:pt x="220522" y="363065"/>
                  </a:lnTo>
                  <a:lnTo>
                    <a:pt x="219737" y="361995"/>
                  </a:lnTo>
                  <a:lnTo>
                    <a:pt x="218939" y="360950"/>
                  </a:lnTo>
                  <a:lnTo>
                    <a:pt x="218123" y="359916"/>
                  </a:lnTo>
                  <a:lnTo>
                    <a:pt x="217287" y="358894"/>
                  </a:lnTo>
                  <a:lnTo>
                    <a:pt x="216438" y="357873"/>
                  </a:lnTo>
                  <a:lnTo>
                    <a:pt x="215577" y="356875"/>
                  </a:lnTo>
                  <a:lnTo>
                    <a:pt x="214690" y="355889"/>
                  </a:lnTo>
                  <a:lnTo>
                    <a:pt x="213790" y="354916"/>
                  </a:lnTo>
                  <a:lnTo>
                    <a:pt x="212878" y="353954"/>
                  </a:lnTo>
                  <a:lnTo>
                    <a:pt x="211940" y="353005"/>
                  </a:lnTo>
                  <a:lnTo>
                    <a:pt x="210989" y="352067"/>
                  </a:lnTo>
                  <a:lnTo>
                    <a:pt x="210020" y="351142"/>
                  </a:lnTo>
                  <a:lnTo>
                    <a:pt x="209037" y="350216"/>
                  </a:lnTo>
                  <a:lnTo>
                    <a:pt x="208029" y="349315"/>
                  </a:lnTo>
                  <a:lnTo>
                    <a:pt x="208233" y="348161"/>
                  </a:lnTo>
                  <a:lnTo>
                    <a:pt x="208431" y="346995"/>
                  </a:lnTo>
                  <a:lnTo>
                    <a:pt x="208622" y="345841"/>
                  </a:lnTo>
                  <a:lnTo>
                    <a:pt x="208801" y="344675"/>
                  </a:lnTo>
                  <a:lnTo>
                    <a:pt x="208980" y="343521"/>
                  </a:lnTo>
                  <a:lnTo>
                    <a:pt x="209139" y="342355"/>
                  </a:lnTo>
                  <a:lnTo>
                    <a:pt x="209299" y="341201"/>
                  </a:lnTo>
                  <a:lnTo>
                    <a:pt x="209445" y="340035"/>
                  </a:lnTo>
                  <a:lnTo>
                    <a:pt x="209592" y="338870"/>
                  </a:lnTo>
                  <a:lnTo>
                    <a:pt x="209726" y="337716"/>
                  </a:lnTo>
                  <a:lnTo>
                    <a:pt x="209847" y="336550"/>
                  </a:lnTo>
                  <a:lnTo>
                    <a:pt x="209969" y="335384"/>
                  </a:lnTo>
                  <a:lnTo>
                    <a:pt x="210077" y="334230"/>
                  </a:lnTo>
                  <a:lnTo>
                    <a:pt x="210186" y="333064"/>
                  </a:lnTo>
                  <a:lnTo>
                    <a:pt x="210281" y="331910"/>
                  </a:lnTo>
                  <a:lnTo>
                    <a:pt x="210371" y="330756"/>
                  </a:lnTo>
                  <a:lnTo>
                    <a:pt x="210454" y="329602"/>
                  </a:lnTo>
                  <a:lnTo>
                    <a:pt x="210530" y="328449"/>
                  </a:lnTo>
                  <a:lnTo>
                    <a:pt x="210600" y="327295"/>
                  </a:lnTo>
                  <a:lnTo>
                    <a:pt x="210664" y="326141"/>
                  </a:lnTo>
                  <a:lnTo>
                    <a:pt x="210722" y="324999"/>
                  </a:lnTo>
                  <a:lnTo>
                    <a:pt x="210773" y="323845"/>
                  </a:lnTo>
                  <a:lnTo>
                    <a:pt x="210817" y="322703"/>
                  </a:lnTo>
                  <a:lnTo>
                    <a:pt x="210862" y="321561"/>
                  </a:lnTo>
                  <a:lnTo>
                    <a:pt x="210894" y="320431"/>
                  </a:lnTo>
                  <a:lnTo>
                    <a:pt x="210919" y="319302"/>
                  </a:lnTo>
                  <a:lnTo>
                    <a:pt x="210945" y="318172"/>
                  </a:lnTo>
                  <a:lnTo>
                    <a:pt x="210958" y="317042"/>
                  </a:lnTo>
                  <a:lnTo>
                    <a:pt x="210970" y="315924"/>
                  </a:lnTo>
                  <a:lnTo>
                    <a:pt x="210977" y="314806"/>
                  </a:lnTo>
                  <a:lnTo>
                    <a:pt x="210977" y="313688"/>
                  </a:lnTo>
                  <a:lnTo>
                    <a:pt x="210977" y="312583"/>
                  </a:lnTo>
                  <a:lnTo>
                    <a:pt x="210964" y="311477"/>
                  </a:lnTo>
                  <a:lnTo>
                    <a:pt x="210951" y="310383"/>
                  </a:lnTo>
                  <a:lnTo>
                    <a:pt x="210932" y="309289"/>
                  </a:lnTo>
                  <a:lnTo>
                    <a:pt x="210907" y="308196"/>
                  </a:lnTo>
                  <a:lnTo>
                    <a:pt x="210881" y="307114"/>
                  </a:lnTo>
                  <a:lnTo>
                    <a:pt x="210849" y="306044"/>
                  </a:lnTo>
                  <a:lnTo>
                    <a:pt x="210817" y="304962"/>
                  </a:lnTo>
                  <a:lnTo>
                    <a:pt x="210773" y="303905"/>
                  </a:lnTo>
                  <a:lnTo>
                    <a:pt x="210734" y="302847"/>
                  </a:lnTo>
                  <a:lnTo>
                    <a:pt x="210683" y="301789"/>
                  </a:lnTo>
                  <a:lnTo>
                    <a:pt x="210632" y="300743"/>
                  </a:lnTo>
                  <a:lnTo>
                    <a:pt x="210575" y="299710"/>
                  </a:lnTo>
                  <a:lnTo>
                    <a:pt x="210460" y="297654"/>
                  </a:lnTo>
                  <a:lnTo>
                    <a:pt x="210326" y="295635"/>
                  </a:lnTo>
                  <a:lnTo>
                    <a:pt x="210179" y="293640"/>
                  </a:lnTo>
                  <a:lnTo>
                    <a:pt x="210026" y="291693"/>
                  </a:lnTo>
                  <a:lnTo>
                    <a:pt x="209860" y="289769"/>
                  </a:lnTo>
                  <a:lnTo>
                    <a:pt x="209682" y="287882"/>
                  </a:lnTo>
                  <a:lnTo>
                    <a:pt x="209503" y="286043"/>
                  </a:lnTo>
                  <a:lnTo>
                    <a:pt x="209311" y="284240"/>
                  </a:lnTo>
                  <a:lnTo>
                    <a:pt x="209114" y="282474"/>
                  </a:lnTo>
                  <a:lnTo>
                    <a:pt x="208916" y="280755"/>
                  </a:lnTo>
                  <a:lnTo>
                    <a:pt x="209662" y="280683"/>
                  </a:lnTo>
                  <a:lnTo>
                    <a:pt x="210409" y="280635"/>
                  </a:lnTo>
                  <a:lnTo>
                    <a:pt x="211155" y="280586"/>
                  </a:lnTo>
                  <a:lnTo>
                    <a:pt x="211895" y="280562"/>
                  </a:lnTo>
                  <a:lnTo>
                    <a:pt x="212629" y="280538"/>
                  </a:lnTo>
                  <a:lnTo>
                    <a:pt x="213363" y="280526"/>
                  </a:lnTo>
                  <a:lnTo>
                    <a:pt x="214818" y="280526"/>
                  </a:lnTo>
                  <a:lnTo>
                    <a:pt x="215539" y="280550"/>
                  </a:lnTo>
                  <a:lnTo>
                    <a:pt x="216253" y="280574"/>
                  </a:lnTo>
                  <a:lnTo>
                    <a:pt x="216961" y="280611"/>
                  </a:lnTo>
                  <a:lnTo>
                    <a:pt x="217670" y="280647"/>
                  </a:lnTo>
                  <a:lnTo>
                    <a:pt x="218365" y="280695"/>
                  </a:lnTo>
                  <a:lnTo>
                    <a:pt x="219061" y="280755"/>
                  </a:lnTo>
                  <a:lnTo>
                    <a:pt x="219750" y="280815"/>
                  </a:lnTo>
                  <a:lnTo>
                    <a:pt x="220426" y="280887"/>
                  </a:lnTo>
                  <a:lnTo>
                    <a:pt x="221766" y="281055"/>
                  </a:lnTo>
                  <a:lnTo>
                    <a:pt x="223074" y="281236"/>
                  </a:lnTo>
                  <a:lnTo>
                    <a:pt x="224350" y="281440"/>
                  </a:lnTo>
                  <a:lnTo>
                    <a:pt x="225594" y="281668"/>
                  </a:lnTo>
                  <a:lnTo>
                    <a:pt x="226793" y="281909"/>
                  </a:lnTo>
                  <a:lnTo>
                    <a:pt x="227961" y="282161"/>
                  </a:lnTo>
                  <a:lnTo>
                    <a:pt x="229084" y="282425"/>
                  </a:lnTo>
                  <a:lnTo>
                    <a:pt x="230162" y="282690"/>
                  </a:lnTo>
                  <a:lnTo>
                    <a:pt x="231196" y="282966"/>
                  </a:lnTo>
                  <a:lnTo>
                    <a:pt x="232178" y="283243"/>
                  </a:lnTo>
                  <a:lnTo>
                    <a:pt x="233110" y="283519"/>
                  </a:lnTo>
                  <a:lnTo>
                    <a:pt x="233990" y="283796"/>
                  </a:lnTo>
                  <a:lnTo>
                    <a:pt x="234813" y="284060"/>
                  </a:lnTo>
                  <a:lnTo>
                    <a:pt x="235579" y="284313"/>
                  </a:lnTo>
                  <a:lnTo>
                    <a:pt x="236287" y="284565"/>
                  </a:lnTo>
                  <a:lnTo>
                    <a:pt x="236925" y="284793"/>
                  </a:lnTo>
                  <a:lnTo>
                    <a:pt x="238016" y="285214"/>
                  </a:lnTo>
                  <a:lnTo>
                    <a:pt x="238820" y="285539"/>
                  </a:lnTo>
                  <a:lnTo>
                    <a:pt x="239331" y="285755"/>
                  </a:lnTo>
                  <a:lnTo>
                    <a:pt x="239528" y="285839"/>
                  </a:lnTo>
                  <a:lnTo>
                    <a:pt x="239656" y="285899"/>
                  </a:lnTo>
                  <a:lnTo>
                    <a:pt x="239790" y="285947"/>
                  </a:lnTo>
                  <a:lnTo>
                    <a:pt x="239924" y="285983"/>
                  </a:lnTo>
                  <a:lnTo>
                    <a:pt x="240064" y="286019"/>
                  </a:lnTo>
                  <a:lnTo>
                    <a:pt x="240198" y="286055"/>
                  </a:lnTo>
                  <a:lnTo>
                    <a:pt x="240332" y="286067"/>
                  </a:lnTo>
                  <a:lnTo>
                    <a:pt x="240466" y="286079"/>
                  </a:lnTo>
                  <a:lnTo>
                    <a:pt x="240773" y="286079"/>
                  </a:lnTo>
                  <a:lnTo>
                    <a:pt x="240939" y="286055"/>
                  </a:lnTo>
                  <a:lnTo>
                    <a:pt x="241111" y="286031"/>
                  </a:lnTo>
                  <a:lnTo>
                    <a:pt x="241283" y="285983"/>
                  </a:lnTo>
                  <a:lnTo>
                    <a:pt x="241449" y="285935"/>
                  </a:lnTo>
                  <a:lnTo>
                    <a:pt x="241615" y="285863"/>
                  </a:lnTo>
                  <a:lnTo>
                    <a:pt x="241781" y="285791"/>
                  </a:lnTo>
                  <a:lnTo>
                    <a:pt x="241947" y="285695"/>
                  </a:lnTo>
                  <a:lnTo>
                    <a:pt x="242106" y="285599"/>
                  </a:lnTo>
                  <a:lnTo>
                    <a:pt x="242266" y="285478"/>
                  </a:lnTo>
                  <a:lnTo>
                    <a:pt x="242425" y="285358"/>
                  </a:lnTo>
                  <a:lnTo>
                    <a:pt x="242578" y="285226"/>
                  </a:lnTo>
                  <a:lnTo>
                    <a:pt x="242731" y="285070"/>
                  </a:lnTo>
                  <a:lnTo>
                    <a:pt x="242885" y="284914"/>
                  </a:lnTo>
                  <a:lnTo>
                    <a:pt x="243031" y="284745"/>
                  </a:lnTo>
                  <a:lnTo>
                    <a:pt x="243178" y="284565"/>
                  </a:lnTo>
                  <a:lnTo>
                    <a:pt x="243369" y="284289"/>
                  </a:lnTo>
                  <a:lnTo>
                    <a:pt x="243554" y="284000"/>
                  </a:lnTo>
                  <a:lnTo>
                    <a:pt x="243733" y="283688"/>
                  </a:lnTo>
                  <a:lnTo>
                    <a:pt x="243899" y="283375"/>
                  </a:lnTo>
                  <a:lnTo>
                    <a:pt x="244058" y="283038"/>
                  </a:lnTo>
                  <a:lnTo>
                    <a:pt x="244205" y="282678"/>
                  </a:lnTo>
                  <a:lnTo>
                    <a:pt x="244339" y="282317"/>
                  </a:lnTo>
                  <a:lnTo>
                    <a:pt x="244467" y="281933"/>
                  </a:lnTo>
                  <a:lnTo>
                    <a:pt x="244582" y="281548"/>
                  </a:lnTo>
                  <a:lnTo>
                    <a:pt x="244690" y="281139"/>
                  </a:lnTo>
                  <a:lnTo>
                    <a:pt x="244779" y="280731"/>
                  </a:lnTo>
                  <a:lnTo>
                    <a:pt x="244862" y="280310"/>
                  </a:lnTo>
                  <a:lnTo>
                    <a:pt x="244933" y="279877"/>
                  </a:lnTo>
                  <a:lnTo>
                    <a:pt x="244990" y="279445"/>
                  </a:lnTo>
                  <a:lnTo>
                    <a:pt x="245035" y="279000"/>
                  </a:lnTo>
                  <a:lnTo>
                    <a:pt x="245067" y="278543"/>
                  </a:lnTo>
                  <a:lnTo>
                    <a:pt x="245328" y="274036"/>
                  </a:lnTo>
                  <a:lnTo>
                    <a:pt x="245577" y="269552"/>
                  </a:lnTo>
                  <a:lnTo>
                    <a:pt x="245813" y="265093"/>
                  </a:lnTo>
                  <a:lnTo>
                    <a:pt x="246043" y="260670"/>
                  </a:lnTo>
                  <a:lnTo>
                    <a:pt x="246260" y="256271"/>
                  </a:lnTo>
                  <a:lnTo>
                    <a:pt x="246470" y="251908"/>
                  </a:lnTo>
                  <a:lnTo>
                    <a:pt x="246668" y="247557"/>
                  </a:lnTo>
                  <a:lnTo>
                    <a:pt x="246853" y="243254"/>
                  </a:lnTo>
                  <a:lnTo>
                    <a:pt x="247032" y="238963"/>
                  </a:lnTo>
                  <a:lnTo>
                    <a:pt x="247198" y="234708"/>
                  </a:lnTo>
                  <a:lnTo>
                    <a:pt x="247357" y="230489"/>
                  </a:lnTo>
                  <a:lnTo>
                    <a:pt x="247504" y="226282"/>
                  </a:lnTo>
                  <a:lnTo>
                    <a:pt x="247638" y="222111"/>
                  </a:lnTo>
                  <a:lnTo>
                    <a:pt x="247765" y="217976"/>
                  </a:lnTo>
                  <a:lnTo>
                    <a:pt x="247880" y="213866"/>
                  </a:lnTo>
                  <a:lnTo>
                    <a:pt x="247989" y="209779"/>
                  </a:lnTo>
                  <a:lnTo>
                    <a:pt x="248084" y="205728"/>
                  </a:lnTo>
                  <a:lnTo>
                    <a:pt x="248167" y="201702"/>
                  </a:lnTo>
                  <a:lnTo>
                    <a:pt x="248244" y="197711"/>
                  </a:lnTo>
                  <a:lnTo>
                    <a:pt x="248308" y="193745"/>
                  </a:lnTo>
                  <a:lnTo>
                    <a:pt x="248359" y="189802"/>
                  </a:lnTo>
                  <a:lnTo>
                    <a:pt x="248403" y="185896"/>
                  </a:lnTo>
                  <a:lnTo>
                    <a:pt x="248442" y="182014"/>
                  </a:lnTo>
                  <a:lnTo>
                    <a:pt x="248467" y="178167"/>
                  </a:lnTo>
                  <a:lnTo>
                    <a:pt x="248480" y="174345"/>
                  </a:lnTo>
                  <a:lnTo>
                    <a:pt x="248480" y="170559"/>
                  </a:lnTo>
                  <a:lnTo>
                    <a:pt x="248474" y="166797"/>
                  </a:lnTo>
                  <a:lnTo>
                    <a:pt x="248461" y="163059"/>
                  </a:lnTo>
                  <a:lnTo>
                    <a:pt x="248429" y="159357"/>
                  </a:lnTo>
                  <a:lnTo>
                    <a:pt x="248397" y="155691"/>
                  </a:lnTo>
                  <a:lnTo>
                    <a:pt x="248346" y="152037"/>
                  </a:lnTo>
                  <a:lnTo>
                    <a:pt x="248289" y="148431"/>
                  </a:lnTo>
                  <a:lnTo>
                    <a:pt x="248225" y="144849"/>
                  </a:lnTo>
                  <a:lnTo>
                    <a:pt x="248142" y="141291"/>
                  </a:lnTo>
                  <a:lnTo>
                    <a:pt x="248059" y="137769"/>
                  </a:lnTo>
                  <a:lnTo>
                    <a:pt x="247957" y="134272"/>
                  </a:lnTo>
                  <a:lnTo>
                    <a:pt x="247848" y="130810"/>
                  </a:lnTo>
                  <a:lnTo>
                    <a:pt x="247734" y="127372"/>
                  </a:lnTo>
                  <a:lnTo>
                    <a:pt x="247600" y="123971"/>
                  </a:lnTo>
                  <a:lnTo>
                    <a:pt x="247466" y="120593"/>
                  </a:lnTo>
                  <a:lnTo>
                    <a:pt x="247312" y="117252"/>
                  </a:lnTo>
                  <a:lnTo>
                    <a:pt x="247153" y="113934"/>
                  </a:lnTo>
                  <a:lnTo>
                    <a:pt x="246987" y="110653"/>
                  </a:lnTo>
                  <a:lnTo>
                    <a:pt x="246802" y="107396"/>
                  </a:lnTo>
                  <a:lnTo>
                    <a:pt x="246617" y="104175"/>
                  </a:lnTo>
                  <a:lnTo>
                    <a:pt x="246413" y="100977"/>
                  </a:lnTo>
                  <a:lnTo>
                    <a:pt x="246202" y="97816"/>
                  </a:lnTo>
                  <a:lnTo>
                    <a:pt x="245985" y="94679"/>
                  </a:lnTo>
                  <a:lnTo>
                    <a:pt x="245749" y="91578"/>
                  </a:lnTo>
                  <a:lnTo>
                    <a:pt x="245513" y="88513"/>
                  </a:lnTo>
                  <a:lnTo>
                    <a:pt x="245258" y="85472"/>
                  </a:lnTo>
                  <a:lnTo>
                    <a:pt x="244996" y="82455"/>
                  </a:lnTo>
                  <a:lnTo>
                    <a:pt x="244728" y="79474"/>
                  </a:lnTo>
                  <a:lnTo>
                    <a:pt x="244448" y="76529"/>
                  </a:lnTo>
                  <a:lnTo>
                    <a:pt x="244154" y="73609"/>
                  </a:lnTo>
                  <a:lnTo>
                    <a:pt x="243854" y="70724"/>
                  </a:lnTo>
                  <a:lnTo>
                    <a:pt x="243542" y="67863"/>
                  </a:lnTo>
                  <a:lnTo>
                    <a:pt x="243216" y="65039"/>
                  </a:lnTo>
                  <a:lnTo>
                    <a:pt x="242885" y="62250"/>
                  </a:lnTo>
                  <a:lnTo>
                    <a:pt x="242540" y="59486"/>
                  </a:lnTo>
                  <a:lnTo>
                    <a:pt x="242189" y="56757"/>
                  </a:lnTo>
                  <a:lnTo>
                    <a:pt x="241825" y="54053"/>
                  </a:lnTo>
                  <a:lnTo>
                    <a:pt x="241455" y="51384"/>
                  </a:lnTo>
                  <a:lnTo>
                    <a:pt x="241066" y="48740"/>
                  </a:lnTo>
                  <a:lnTo>
                    <a:pt x="241002" y="48331"/>
                  </a:lnTo>
                  <a:lnTo>
                    <a:pt x="240926" y="47923"/>
                  </a:lnTo>
                  <a:lnTo>
                    <a:pt x="240836" y="47526"/>
                  </a:lnTo>
                  <a:lnTo>
                    <a:pt x="240741" y="47141"/>
                  </a:lnTo>
                  <a:lnTo>
                    <a:pt x="240632" y="46781"/>
                  </a:lnTo>
                  <a:lnTo>
                    <a:pt x="240517" y="46420"/>
                  </a:lnTo>
                  <a:lnTo>
                    <a:pt x="240390" y="46072"/>
                  </a:lnTo>
                  <a:lnTo>
                    <a:pt x="240262" y="45747"/>
                  </a:lnTo>
                  <a:lnTo>
                    <a:pt x="240122" y="45435"/>
                  </a:lnTo>
                  <a:lnTo>
                    <a:pt x="239969" y="45134"/>
                  </a:lnTo>
                  <a:lnTo>
                    <a:pt x="239816" y="44846"/>
                  </a:lnTo>
                  <a:lnTo>
                    <a:pt x="239656" y="44569"/>
                  </a:lnTo>
                  <a:lnTo>
                    <a:pt x="239484" y="44317"/>
                  </a:lnTo>
                  <a:lnTo>
                    <a:pt x="239312" y="44076"/>
                  </a:lnTo>
                  <a:lnTo>
                    <a:pt x="239133" y="43848"/>
                  </a:lnTo>
                  <a:lnTo>
                    <a:pt x="238948" y="43644"/>
                  </a:lnTo>
                  <a:lnTo>
                    <a:pt x="238756" y="43451"/>
                  </a:lnTo>
                  <a:lnTo>
                    <a:pt x="238559" y="43271"/>
                  </a:lnTo>
                  <a:lnTo>
                    <a:pt x="238361" y="43115"/>
                  </a:lnTo>
                  <a:lnTo>
                    <a:pt x="238157" y="42983"/>
                  </a:lnTo>
                  <a:lnTo>
                    <a:pt x="237953" y="42862"/>
                  </a:lnTo>
                  <a:lnTo>
                    <a:pt x="237742" y="42766"/>
                  </a:lnTo>
                  <a:lnTo>
                    <a:pt x="237525" y="42682"/>
                  </a:lnTo>
                  <a:lnTo>
                    <a:pt x="237308" y="42622"/>
                  </a:lnTo>
                  <a:lnTo>
                    <a:pt x="237091" y="42574"/>
                  </a:lnTo>
                  <a:lnTo>
                    <a:pt x="236874" y="42550"/>
                  </a:lnTo>
                  <a:lnTo>
                    <a:pt x="236651" y="42550"/>
                  </a:lnTo>
                  <a:lnTo>
                    <a:pt x="236428" y="42574"/>
                  </a:lnTo>
                  <a:lnTo>
                    <a:pt x="236204" y="42610"/>
                  </a:lnTo>
                  <a:lnTo>
                    <a:pt x="235981" y="42670"/>
                  </a:lnTo>
                  <a:lnTo>
                    <a:pt x="235751" y="42754"/>
                  </a:lnTo>
                  <a:lnTo>
                    <a:pt x="235528" y="42862"/>
                  </a:lnTo>
                  <a:lnTo>
                    <a:pt x="235311" y="42995"/>
                  </a:lnTo>
                  <a:lnTo>
                    <a:pt x="235094" y="43139"/>
                  </a:lnTo>
                  <a:lnTo>
                    <a:pt x="234884" y="43307"/>
                  </a:lnTo>
                  <a:lnTo>
                    <a:pt x="234679" y="43487"/>
                  </a:lnTo>
                  <a:lnTo>
                    <a:pt x="234488" y="43692"/>
                  </a:lnTo>
                  <a:lnTo>
                    <a:pt x="234297" y="43908"/>
                  </a:lnTo>
                  <a:lnTo>
                    <a:pt x="234112" y="44137"/>
                  </a:lnTo>
                  <a:lnTo>
                    <a:pt x="233939" y="44389"/>
                  </a:lnTo>
                  <a:lnTo>
                    <a:pt x="233773" y="44653"/>
                  </a:lnTo>
                  <a:lnTo>
                    <a:pt x="233614" y="44930"/>
                  </a:lnTo>
                  <a:lnTo>
                    <a:pt x="233461" y="45218"/>
                  </a:lnTo>
                  <a:lnTo>
                    <a:pt x="233314" y="45531"/>
                  </a:lnTo>
                  <a:lnTo>
                    <a:pt x="233180" y="45843"/>
                  </a:lnTo>
                  <a:lnTo>
                    <a:pt x="233052" y="46168"/>
                  </a:lnTo>
                  <a:lnTo>
                    <a:pt x="232931" y="46516"/>
                  </a:lnTo>
                  <a:lnTo>
                    <a:pt x="232823" y="46865"/>
                  </a:lnTo>
                  <a:lnTo>
                    <a:pt x="232721" y="47214"/>
                  </a:lnTo>
                  <a:lnTo>
                    <a:pt x="232625" y="47586"/>
                  </a:lnTo>
                  <a:lnTo>
                    <a:pt x="232548" y="47959"/>
                  </a:lnTo>
                  <a:lnTo>
                    <a:pt x="232472" y="48343"/>
                  </a:lnTo>
                  <a:lnTo>
                    <a:pt x="232408" y="48740"/>
                  </a:lnTo>
                  <a:lnTo>
                    <a:pt x="232357" y="49137"/>
                  </a:lnTo>
                  <a:lnTo>
                    <a:pt x="232312" y="49533"/>
                  </a:lnTo>
                  <a:lnTo>
                    <a:pt x="232280" y="49942"/>
                  </a:lnTo>
                  <a:lnTo>
                    <a:pt x="232255" y="50351"/>
                  </a:lnTo>
                  <a:lnTo>
                    <a:pt x="232242" y="50771"/>
                  </a:lnTo>
                  <a:lnTo>
                    <a:pt x="232242" y="51180"/>
                  </a:lnTo>
                  <a:lnTo>
                    <a:pt x="232255" y="51601"/>
                  </a:lnTo>
                  <a:lnTo>
                    <a:pt x="232274" y="52021"/>
                  </a:lnTo>
                  <a:lnTo>
                    <a:pt x="232306" y="52454"/>
                  </a:lnTo>
                  <a:lnTo>
                    <a:pt x="232351" y="52875"/>
                  </a:lnTo>
                  <a:lnTo>
                    <a:pt x="232408" y="53295"/>
                  </a:lnTo>
                  <a:lnTo>
                    <a:pt x="232765" y="55748"/>
                  </a:lnTo>
                  <a:lnTo>
                    <a:pt x="233116" y="58236"/>
                  </a:lnTo>
                  <a:lnTo>
                    <a:pt x="233454" y="60748"/>
                  </a:lnTo>
                  <a:lnTo>
                    <a:pt x="233780" y="63296"/>
                  </a:lnTo>
                  <a:lnTo>
                    <a:pt x="234099" y="65868"/>
                  </a:lnTo>
                  <a:lnTo>
                    <a:pt x="234411" y="68464"/>
                  </a:lnTo>
                  <a:lnTo>
                    <a:pt x="234718" y="71097"/>
                  </a:lnTo>
                  <a:lnTo>
                    <a:pt x="235005" y="73765"/>
                  </a:lnTo>
                  <a:lnTo>
                    <a:pt x="235292" y="76445"/>
                  </a:lnTo>
                  <a:lnTo>
                    <a:pt x="235566" y="79162"/>
                  </a:lnTo>
                  <a:lnTo>
                    <a:pt x="235828" y="81914"/>
                  </a:lnTo>
                  <a:lnTo>
                    <a:pt x="236083" y="84691"/>
                  </a:lnTo>
                  <a:lnTo>
                    <a:pt x="236332" y="87491"/>
                  </a:lnTo>
                  <a:lnTo>
                    <a:pt x="236568" y="90316"/>
                  </a:lnTo>
                  <a:lnTo>
                    <a:pt x="236798" y="93177"/>
                  </a:lnTo>
                  <a:lnTo>
                    <a:pt x="237015" y="96073"/>
                  </a:lnTo>
                  <a:lnTo>
                    <a:pt x="237225" y="98982"/>
                  </a:lnTo>
                  <a:lnTo>
                    <a:pt x="237423" y="101927"/>
                  </a:lnTo>
                  <a:lnTo>
                    <a:pt x="237614" y="104908"/>
                  </a:lnTo>
                  <a:lnTo>
                    <a:pt x="237799" y="107913"/>
                  </a:lnTo>
                  <a:lnTo>
                    <a:pt x="237972" y="110942"/>
                  </a:lnTo>
                  <a:lnTo>
                    <a:pt x="238138" y="113995"/>
                  </a:lnTo>
                  <a:lnTo>
                    <a:pt x="238291" y="117084"/>
                  </a:lnTo>
                  <a:lnTo>
                    <a:pt x="238431" y="120197"/>
                  </a:lnTo>
                  <a:lnTo>
                    <a:pt x="238571" y="123346"/>
                  </a:lnTo>
                  <a:lnTo>
                    <a:pt x="238699" y="126519"/>
                  </a:lnTo>
                  <a:lnTo>
                    <a:pt x="238814" y="129716"/>
                  </a:lnTo>
                  <a:lnTo>
                    <a:pt x="238922" y="132949"/>
                  </a:lnTo>
                  <a:lnTo>
                    <a:pt x="239018" y="136207"/>
                  </a:lnTo>
                  <a:lnTo>
                    <a:pt x="239107" y="139488"/>
                  </a:lnTo>
                  <a:lnTo>
                    <a:pt x="239190" y="142794"/>
                  </a:lnTo>
                  <a:lnTo>
                    <a:pt x="239261" y="146135"/>
                  </a:lnTo>
                  <a:lnTo>
                    <a:pt x="239324" y="149501"/>
                  </a:lnTo>
                  <a:lnTo>
                    <a:pt x="239375" y="152902"/>
                  </a:lnTo>
                  <a:lnTo>
                    <a:pt x="239420" y="156316"/>
                  </a:lnTo>
                  <a:lnTo>
                    <a:pt x="239452" y="159777"/>
                  </a:lnTo>
                  <a:lnTo>
                    <a:pt x="239477" y="163251"/>
                  </a:lnTo>
                  <a:lnTo>
                    <a:pt x="239490" y="166761"/>
                  </a:lnTo>
                  <a:lnTo>
                    <a:pt x="239497" y="170294"/>
                  </a:lnTo>
                  <a:lnTo>
                    <a:pt x="239497" y="173852"/>
                  </a:lnTo>
                  <a:lnTo>
                    <a:pt x="239484" y="177434"/>
                  </a:lnTo>
                  <a:lnTo>
                    <a:pt x="239465" y="181052"/>
                  </a:lnTo>
                  <a:lnTo>
                    <a:pt x="239433" y="184694"/>
                  </a:lnTo>
                  <a:lnTo>
                    <a:pt x="239394" y="188372"/>
                  </a:lnTo>
                  <a:lnTo>
                    <a:pt x="239343" y="192062"/>
                  </a:lnTo>
                  <a:lnTo>
                    <a:pt x="239286" y="195788"/>
                  </a:lnTo>
                  <a:lnTo>
                    <a:pt x="239216" y="199538"/>
                  </a:lnTo>
                  <a:lnTo>
                    <a:pt x="239139" y="203324"/>
                  </a:lnTo>
                  <a:lnTo>
                    <a:pt x="239056" y="207123"/>
                  </a:lnTo>
                  <a:lnTo>
                    <a:pt x="238961" y="210957"/>
                  </a:lnTo>
                  <a:lnTo>
                    <a:pt x="238852" y="214815"/>
                  </a:lnTo>
                  <a:lnTo>
                    <a:pt x="238744" y="218709"/>
                  </a:lnTo>
                  <a:lnTo>
                    <a:pt x="238616" y="222628"/>
                  </a:lnTo>
                  <a:lnTo>
                    <a:pt x="238488" y="226558"/>
                  </a:lnTo>
                  <a:lnTo>
                    <a:pt x="238342" y="230537"/>
                  </a:lnTo>
                  <a:lnTo>
                    <a:pt x="238195" y="234527"/>
                  </a:lnTo>
                  <a:lnTo>
                    <a:pt x="238035" y="238554"/>
                  </a:lnTo>
                  <a:lnTo>
                    <a:pt x="237863" y="242592"/>
                  </a:lnTo>
                  <a:lnTo>
                    <a:pt x="237685" y="246667"/>
                  </a:lnTo>
                  <a:lnTo>
                    <a:pt x="237500" y="250778"/>
                  </a:lnTo>
                  <a:lnTo>
                    <a:pt x="237302" y="254901"/>
                  </a:lnTo>
                  <a:lnTo>
                    <a:pt x="237091" y="259059"/>
                  </a:lnTo>
                  <a:lnTo>
                    <a:pt x="236881" y="263242"/>
                  </a:lnTo>
                  <a:lnTo>
                    <a:pt x="236651" y="267449"/>
                  </a:lnTo>
                  <a:lnTo>
                    <a:pt x="235407" y="267040"/>
                  </a:lnTo>
                  <a:lnTo>
                    <a:pt x="234041" y="266620"/>
                  </a:lnTo>
                  <a:lnTo>
                    <a:pt x="233320" y="266403"/>
                  </a:lnTo>
                  <a:lnTo>
                    <a:pt x="232574" y="266199"/>
                  </a:lnTo>
                  <a:lnTo>
                    <a:pt x="231796" y="265983"/>
                  </a:lnTo>
                  <a:lnTo>
                    <a:pt x="230998" y="265778"/>
                  </a:lnTo>
                  <a:lnTo>
                    <a:pt x="230175" y="265574"/>
                  </a:lnTo>
                  <a:lnTo>
                    <a:pt x="229326" y="265370"/>
                  </a:lnTo>
                  <a:lnTo>
                    <a:pt x="228459" y="265177"/>
                  </a:lnTo>
                  <a:lnTo>
                    <a:pt x="227565" y="264997"/>
                  </a:lnTo>
                  <a:lnTo>
                    <a:pt x="226653" y="264817"/>
                  </a:lnTo>
                  <a:lnTo>
                    <a:pt x="225722" y="264636"/>
                  </a:lnTo>
                  <a:lnTo>
                    <a:pt x="224771" y="264480"/>
                  </a:lnTo>
                  <a:lnTo>
                    <a:pt x="223801" y="264324"/>
                  </a:lnTo>
                  <a:lnTo>
                    <a:pt x="222812" y="264180"/>
                  </a:lnTo>
                  <a:lnTo>
                    <a:pt x="221810" y="264059"/>
                  </a:lnTo>
                  <a:lnTo>
                    <a:pt x="220790" y="263939"/>
                  </a:lnTo>
                  <a:lnTo>
                    <a:pt x="219756" y="263831"/>
                  </a:lnTo>
                  <a:lnTo>
                    <a:pt x="218703" y="263747"/>
                  </a:lnTo>
                  <a:lnTo>
                    <a:pt x="217638" y="263675"/>
                  </a:lnTo>
                  <a:lnTo>
                    <a:pt x="216566" y="263627"/>
                  </a:lnTo>
                  <a:lnTo>
                    <a:pt x="215475" y="263591"/>
                  </a:lnTo>
                  <a:lnTo>
                    <a:pt x="214377" y="263567"/>
                  </a:lnTo>
                  <a:lnTo>
                    <a:pt x="213267" y="263579"/>
                  </a:lnTo>
                  <a:lnTo>
                    <a:pt x="212144" y="263603"/>
                  </a:lnTo>
                  <a:lnTo>
                    <a:pt x="211015" y="263651"/>
                  </a:lnTo>
                  <a:lnTo>
                    <a:pt x="209879" y="263723"/>
                  </a:lnTo>
                  <a:lnTo>
                    <a:pt x="208737" y="263807"/>
                  </a:lnTo>
                  <a:lnTo>
                    <a:pt x="207589" y="263927"/>
                  </a:lnTo>
                  <a:lnTo>
                    <a:pt x="206428" y="264072"/>
                  </a:lnTo>
                  <a:lnTo>
                    <a:pt x="206243" y="263026"/>
                  </a:lnTo>
                  <a:lnTo>
                    <a:pt x="206058" y="262064"/>
                  </a:lnTo>
                  <a:lnTo>
                    <a:pt x="205726" y="260357"/>
                  </a:lnTo>
                  <a:lnTo>
                    <a:pt x="205566" y="259432"/>
                  </a:lnTo>
                  <a:lnTo>
                    <a:pt x="205394" y="258530"/>
                  </a:lnTo>
                  <a:lnTo>
                    <a:pt x="205209" y="257641"/>
                  </a:lnTo>
                  <a:lnTo>
                    <a:pt x="205018" y="256776"/>
                  </a:lnTo>
                  <a:lnTo>
                    <a:pt x="204807" y="255934"/>
                  </a:lnTo>
                  <a:lnTo>
                    <a:pt x="204590" y="255105"/>
                  </a:lnTo>
                  <a:lnTo>
                    <a:pt x="204367" y="254288"/>
                  </a:lnTo>
                  <a:lnTo>
                    <a:pt x="204131" y="253494"/>
                  </a:lnTo>
                  <a:lnTo>
                    <a:pt x="203882" y="252713"/>
                  </a:lnTo>
                  <a:lnTo>
                    <a:pt x="203627" y="251956"/>
                  </a:lnTo>
                  <a:lnTo>
                    <a:pt x="203359" y="251223"/>
                  </a:lnTo>
                  <a:lnTo>
                    <a:pt x="203084" y="250489"/>
                  </a:lnTo>
                  <a:lnTo>
                    <a:pt x="202797" y="249780"/>
                  </a:lnTo>
                  <a:lnTo>
                    <a:pt x="202504" y="249095"/>
                  </a:lnTo>
                  <a:lnTo>
                    <a:pt x="202204" y="248422"/>
                  </a:lnTo>
                  <a:lnTo>
                    <a:pt x="201891" y="247761"/>
                  </a:lnTo>
                  <a:lnTo>
                    <a:pt x="201572" y="247112"/>
                  </a:lnTo>
                  <a:lnTo>
                    <a:pt x="201240" y="246487"/>
                  </a:lnTo>
                  <a:lnTo>
                    <a:pt x="200909" y="245874"/>
                  </a:lnTo>
                  <a:lnTo>
                    <a:pt x="200564" y="245285"/>
                  </a:lnTo>
                  <a:lnTo>
                    <a:pt x="200213" y="244696"/>
                  </a:lnTo>
                  <a:lnTo>
                    <a:pt x="199856" y="244131"/>
                  </a:lnTo>
                  <a:lnTo>
                    <a:pt x="199492" y="243578"/>
                  </a:lnTo>
                  <a:lnTo>
                    <a:pt x="199122" y="243049"/>
                  </a:lnTo>
                  <a:lnTo>
                    <a:pt x="198746" y="242520"/>
                  </a:lnTo>
                  <a:lnTo>
                    <a:pt x="198363" y="242015"/>
                  </a:lnTo>
                  <a:lnTo>
                    <a:pt x="197974" y="241523"/>
                  </a:lnTo>
                  <a:lnTo>
                    <a:pt x="197578" y="241042"/>
                  </a:lnTo>
                  <a:lnTo>
                    <a:pt x="197176" y="240585"/>
                  </a:lnTo>
                  <a:lnTo>
                    <a:pt x="196768" y="240128"/>
                  </a:lnTo>
                  <a:lnTo>
                    <a:pt x="196353" y="239696"/>
                  </a:lnTo>
                  <a:lnTo>
                    <a:pt x="195938" y="239263"/>
                  </a:lnTo>
                  <a:lnTo>
                    <a:pt x="195517" y="238854"/>
                  </a:lnTo>
                  <a:lnTo>
                    <a:pt x="195090" y="238458"/>
                  </a:lnTo>
                  <a:lnTo>
                    <a:pt x="194656" y="238073"/>
                  </a:lnTo>
                  <a:lnTo>
                    <a:pt x="194222" y="237688"/>
                  </a:lnTo>
                  <a:lnTo>
                    <a:pt x="193782" y="237328"/>
                  </a:lnTo>
                  <a:lnTo>
                    <a:pt x="193342" y="236979"/>
                  </a:lnTo>
                  <a:lnTo>
                    <a:pt x="192895" y="236643"/>
                  </a:lnTo>
                  <a:lnTo>
                    <a:pt x="192448" y="236318"/>
                  </a:lnTo>
                  <a:lnTo>
                    <a:pt x="191995" y="236006"/>
                  </a:lnTo>
                  <a:lnTo>
                    <a:pt x="191536" y="235705"/>
                  </a:lnTo>
                  <a:lnTo>
                    <a:pt x="191077" y="235405"/>
                  </a:lnTo>
                  <a:lnTo>
                    <a:pt x="190617" y="235128"/>
                  </a:lnTo>
                  <a:lnTo>
                    <a:pt x="190158" y="234852"/>
                  </a:lnTo>
                  <a:lnTo>
                    <a:pt x="189692" y="234599"/>
                  </a:lnTo>
                  <a:lnTo>
                    <a:pt x="189226" y="234347"/>
                  </a:lnTo>
                  <a:lnTo>
                    <a:pt x="188754" y="234107"/>
                  </a:lnTo>
                  <a:lnTo>
                    <a:pt x="188288" y="233878"/>
                  </a:lnTo>
                  <a:lnTo>
                    <a:pt x="187816" y="233662"/>
                  </a:lnTo>
                  <a:lnTo>
                    <a:pt x="187344" y="233446"/>
                  </a:lnTo>
                  <a:lnTo>
                    <a:pt x="186872" y="233253"/>
                  </a:lnTo>
                  <a:lnTo>
                    <a:pt x="186400" y="233061"/>
                  </a:lnTo>
                  <a:lnTo>
                    <a:pt x="185928" y="232881"/>
                  </a:lnTo>
                  <a:lnTo>
                    <a:pt x="185456" y="232700"/>
                  </a:lnTo>
                  <a:lnTo>
                    <a:pt x="184983" y="232544"/>
                  </a:lnTo>
                  <a:lnTo>
                    <a:pt x="184511" y="232388"/>
                  </a:lnTo>
                  <a:lnTo>
                    <a:pt x="184039" y="232232"/>
                  </a:lnTo>
                  <a:lnTo>
                    <a:pt x="183567" y="232099"/>
                  </a:lnTo>
                  <a:lnTo>
                    <a:pt x="183101" y="231967"/>
                  </a:lnTo>
                  <a:lnTo>
                    <a:pt x="182629" y="231847"/>
                  </a:lnTo>
                  <a:lnTo>
                    <a:pt x="182163" y="231727"/>
                  </a:lnTo>
                  <a:lnTo>
                    <a:pt x="181238" y="231510"/>
                  </a:lnTo>
                  <a:lnTo>
                    <a:pt x="181551" y="230513"/>
                  </a:lnTo>
                  <a:lnTo>
                    <a:pt x="181857" y="229491"/>
                  </a:lnTo>
                  <a:lnTo>
                    <a:pt x="182170" y="228469"/>
                  </a:lnTo>
                  <a:lnTo>
                    <a:pt x="182470" y="227448"/>
                  </a:lnTo>
                  <a:lnTo>
                    <a:pt x="182770" y="226426"/>
                  </a:lnTo>
                  <a:lnTo>
                    <a:pt x="183069" y="225392"/>
                  </a:lnTo>
                  <a:lnTo>
                    <a:pt x="183363" y="224347"/>
                  </a:lnTo>
                  <a:lnTo>
                    <a:pt x="183650" y="223301"/>
                  </a:lnTo>
                  <a:lnTo>
                    <a:pt x="183937" y="222255"/>
                  </a:lnTo>
                  <a:lnTo>
                    <a:pt x="184218" y="221198"/>
                  </a:lnTo>
                  <a:lnTo>
                    <a:pt x="184499" y="220140"/>
                  </a:lnTo>
                  <a:lnTo>
                    <a:pt x="184773" y="219082"/>
                  </a:lnTo>
                  <a:lnTo>
                    <a:pt x="185047" y="218012"/>
                  </a:lnTo>
                  <a:lnTo>
                    <a:pt x="185315" y="216931"/>
                  </a:lnTo>
                  <a:lnTo>
                    <a:pt x="185577" y="215861"/>
                  </a:lnTo>
                  <a:lnTo>
                    <a:pt x="185838" y="214779"/>
                  </a:lnTo>
                  <a:lnTo>
                    <a:pt x="186094" y="213685"/>
                  </a:lnTo>
                  <a:lnTo>
                    <a:pt x="186349" y="212591"/>
                  </a:lnTo>
                  <a:lnTo>
                    <a:pt x="186598" y="211498"/>
                  </a:lnTo>
                  <a:lnTo>
                    <a:pt x="186847" y="210404"/>
                  </a:lnTo>
                  <a:lnTo>
                    <a:pt x="187089" y="209298"/>
                  </a:lnTo>
                  <a:lnTo>
                    <a:pt x="187331" y="208180"/>
                  </a:lnTo>
                  <a:lnTo>
                    <a:pt x="187567" y="207074"/>
                  </a:lnTo>
                  <a:lnTo>
                    <a:pt x="187797" y="205957"/>
                  </a:lnTo>
                  <a:lnTo>
                    <a:pt x="188027" y="204827"/>
                  </a:lnTo>
                  <a:lnTo>
                    <a:pt x="188250" y="203709"/>
                  </a:lnTo>
                  <a:lnTo>
                    <a:pt x="188473" y="202579"/>
                  </a:lnTo>
                  <a:lnTo>
                    <a:pt x="188690" y="201437"/>
                  </a:lnTo>
                  <a:lnTo>
                    <a:pt x="188901" y="200307"/>
                  </a:lnTo>
                  <a:lnTo>
                    <a:pt x="189112" y="199166"/>
                  </a:lnTo>
                  <a:lnTo>
                    <a:pt x="189316" y="198012"/>
                  </a:lnTo>
                  <a:lnTo>
                    <a:pt x="189520" y="196870"/>
                  </a:lnTo>
                  <a:lnTo>
                    <a:pt x="189718" y="195716"/>
                  </a:lnTo>
                  <a:lnTo>
                    <a:pt x="189915" y="194550"/>
                  </a:lnTo>
                  <a:lnTo>
                    <a:pt x="190100" y="193396"/>
                  </a:lnTo>
                  <a:lnTo>
                    <a:pt x="190292" y="192230"/>
                  </a:lnTo>
                  <a:lnTo>
                    <a:pt x="190471" y="191064"/>
                  </a:lnTo>
                  <a:lnTo>
                    <a:pt x="190656" y="189886"/>
                  </a:lnTo>
                  <a:lnTo>
                    <a:pt x="190828" y="188709"/>
                  </a:lnTo>
                  <a:lnTo>
                    <a:pt x="191000" y="187531"/>
                  </a:lnTo>
                  <a:lnTo>
                    <a:pt x="191166" y="186353"/>
                  </a:lnTo>
                  <a:lnTo>
                    <a:pt x="191332" y="185163"/>
                  </a:lnTo>
                  <a:lnTo>
                    <a:pt x="191491" y="183973"/>
                  </a:lnTo>
                  <a:lnTo>
                    <a:pt x="191651" y="182783"/>
                  </a:lnTo>
                  <a:lnTo>
                    <a:pt x="191804" y="181593"/>
                  </a:lnTo>
                  <a:lnTo>
                    <a:pt x="191951" y="180391"/>
                  </a:lnTo>
                  <a:lnTo>
                    <a:pt x="192091" y="179189"/>
                  </a:lnTo>
                  <a:lnTo>
                    <a:pt x="192231" y="177987"/>
                  </a:lnTo>
                  <a:lnTo>
                    <a:pt x="192372" y="176773"/>
                  </a:lnTo>
                  <a:lnTo>
                    <a:pt x="192506" y="175571"/>
                  </a:lnTo>
                  <a:lnTo>
                    <a:pt x="192633" y="174357"/>
                  </a:lnTo>
                  <a:lnTo>
                    <a:pt x="192755" y="173143"/>
                  </a:lnTo>
                  <a:lnTo>
                    <a:pt x="192876" y="171917"/>
                  </a:lnTo>
                  <a:lnTo>
                    <a:pt x="192997" y="170703"/>
                  </a:lnTo>
                  <a:lnTo>
                    <a:pt x="193106" y="169477"/>
                  </a:lnTo>
                  <a:lnTo>
                    <a:pt x="193214" y="168251"/>
                  </a:lnTo>
                  <a:lnTo>
                    <a:pt x="193322" y="167013"/>
                  </a:lnTo>
                  <a:lnTo>
                    <a:pt x="193425" y="165787"/>
                  </a:lnTo>
                  <a:lnTo>
                    <a:pt x="193520" y="164549"/>
                  </a:lnTo>
                  <a:lnTo>
                    <a:pt x="193610" y="163311"/>
                  </a:lnTo>
                  <a:lnTo>
                    <a:pt x="193699" y="162073"/>
                  </a:lnTo>
                  <a:lnTo>
                    <a:pt x="193782" y="160835"/>
                  </a:lnTo>
                  <a:lnTo>
                    <a:pt x="193865" y="159585"/>
                  </a:lnTo>
                  <a:lnTo>
                    <a:pt x="193941" y="158335"/>
                  </a:lnTo>
                  <a:lnTo>
                    <a:pt x="194618" y="158058"/>
                  </a:lnTo>
                  <a:lnTo>
                    <a:pt x="195262" y="157794"/>
                  </a:lnTo>
                  <a:lnTo>
                    <a:pt x="196436" y="157277"/>
                  </a:lnTo>
                  <a:lnTo>
                    <a:pt x="197470" y="156808"/>
                  </a:lnTo>
                  <a:lnTo>
                    <a:pt x="198337" y="156388"/>
                  </a:lnTo>
                  <a:lnTo>
                    <a:pt x="199046" y="156039"/>
                  </a:lnTo>
                  <a:lnTo>
                    <a:pt x="199582" y="155763"/>
                  </a:lnTo>
                  <a:lnTo>
                    <a:pt x="200117" y="155474"/>
                  </a:lnTo>
                  <a:lnTo>
                    <a:pt x="200277" y="155378"/>
                  </a:lnTo>
                  <a:lnTo>
                    <a:pt x="200437" y="155282"/>
                  </a:lnTo>
                  <a:lnTo>
                    <a:pt x="200590" y="155162"/>
                  </a:lnTo>
                  <a:lnTo>
                    <a:pt x="200743" y="155030"/>
                  </a:lnTo>
                  <a:lnTo>
                    <a:pt x="200896" y="154897"/>
                  </a:lnTo>
                  <a:lnTo>
                    <a:pt x="201043" y="154753"/>
                  </a:lnTo>
                  <a:lnTo>
                    <a:pt x="201183" y="154597"/>
                  </a:lnTo>
                  <a:lnTo>
                    <a:pt x="201323" y="154429"/>
                  </a:lnTo>
                  <a:lnTo>
                    <a:pt x="201457" y="154248"/>
                  </a:lnTo>
                  <a:lnTo>
                    <a:pt x="201585" y="154068"/>
                  </a:lnTo>
                  <a:lnTo>
                    <a:pt x="201713" y="153876"/>
                  </a:lnTo>
                  <a:lnTo>
                    <a:pt x="201840" y="153671"/>
                  </a:lnTo>
                  <a:lnTo>
                    <a:pt x="201955" y="153467"/>
                  </a:lnTo>
                  <a:lnTo>
                    <a:pt x="202070" y="153251"/>
                  </a:lnTo>
                  <a:lnTo>
                    <a:pt x="202185" y="153022"/>
                  </a:lnTo>
                  <a:lnTo>
                    <a:pt x="202293" y="152794"/>
                  </a:lnTo>
                  <a:lnTo>
                    <a:pt x="202395" y="152553"/>
                  </a:lnTo>
                  <a:lnTo>
                    <a:pt x="202491" y="152313"/>
                  </a:lnTo>
                  <a:lnTo>
                    <a:pt x="202580" y="152061"/>
                  </a:lnTo>
                  <a:lnTo>
                    <a:pt x="202670" y="151796"/>
                  </a:lnTo>
                  <a:lnTo>
                    <a:pt x="202753" y="151532"/>
                  </a:lnTo>
                  <a:lnTo>
                    <a:pt x="202829" y="151267"/>
                  </a:lnTo>
                  <a:lnTo>
                    <a:pt x="202906" y="150991"/>
                  </a:lnTo>
                  <a:lnTo>
                    <a:pt x="202969" y="150714"/>
                  </a:lnTo>
                  <a:lnTo>
                    <a:pt x="203033" y="150426"/>
                  </a:lnTo>
                  <a:lnTo>
                    <a:pt x="203091" y="150138"/>
                  </a:lnTo>
                  <a:lnTo>
                    <a:pt x="203142" y="149837"/>
                  </a:lnTo>
                  <a:lnTo>
                    <a:pt x="203186" y="149537"/>
                  </a:lnTo>
                  <a:lnTo>
                    <a:pt x="203225" y="149236"/>
                  </a:lnTo>
                  <a:lnTo>
                    <a:pt x="203263" y="148924"/>
                  </a:lnTo>
                  <a:lnTo>
                    <a:pt x="203288" y="148611"/>
                  </a:lnTo>
                  <a:lnTo>
                    <a:pt x="203314" y="148299"/>
                  </a:lnTo>
                  <a:lnTo>
                    <a:pt x="203454" y="145786"/>
                  </a:lnTo>
                  <a:lnTo>
                    <a:pt x="203588" y="143286"/>
                  </a:lnTo>
                  <a:lnTo>
                    <a:pt x="203716" y="140798"/>
                  </a:lnTo>
                  <a:lnTo>
                    <a:pt x="203831" y="138310"/>
                  </a:lnTo>
                  <a:lnTo>
                    <a:pt x="203939" y="135834"/>
                  </a:lnTo>
                  <a:lnTo>
                    <a:pt x="204041" y="133358"/>
                  </a:lnTo>
                  <a:lnTo>
                    <a:pt x="204131" y="130906"/>
                  </a:lnTo>
                  <a:lnTo>
                    <a:pt x="204220" y="128454"/>
                  </a:lnTo>
                  <a:lnTo>
                    <a:pt x="204297" y="126026"/>
                  </a:lnTo>
                  <a:lnTo>
                    <a:pt x="204367" y="123598"/>
                  </a:lnTo>
                  <a:lnTo>
                    <a:pt x="204431" y="121194"/>
                  </a:lnTo>
                  <a:lnTo>
                    <a:pt x="204488" y="118802"/>
                  </a:lnTo>
                  <a:lnTo>
                    <a:pt x="204539" y="116423"/>
                  </a:lnTo>
                  <a:lnTo>
                    <a:pt x="204584" y="114067"/>
                  </a:lnTo>
                  <a:lnTo>
                    <a:pt x="204622" y="111735"/>
                  </a:lnTo>
                  <a:lnTo>
                    <a:pt x="204654" y="109415"/>
                  </a:lnTo>
                  <a:lnTo>
                    <a:pt x="204679" y="107119"/>
                  </a:lnTo>
                  <a:lnTo>
                    <a:pt x="204705" y="104836"/>
                  </a:lnTo>
                  <a:lnTo>
                    <a:pt x="204718" y="102588"/>
                  </a:lnTo>
                  <a:lnTo>
                    <a:pt x="204730" y="100352"/>
                  </a:lnTo>
                  <a:lnTo>
                    <a:pt x="204737" y="98153"/>
                  </a:lnTo>
                  <a:lnTo>
                    <a:pt x="204737" y="95965"/>
                  </a:lnTo>
                  <a:lnTo>
                    <a:pt x="204737" y="93814"/>
                  </a:lnTo>
                  <a:lnTo>
                    <a:pt x="204724" y="91698"/>
                  </a:lnTo>
                  <a:lnTo>
                    <a:pt x="204718" y="89595"/>
                  </a:lnTo>
                  <a:lnTo>
                    <a:pt x="204699" y="87539"/>
                  </a:lnTo>
                  <a:lnTo>
                    <a:pt x="204679" y="85508"/>
                  </a:lnTo>
                  <a:lnTo>
                    <a:pt x="204660" y="83501"/>
                  </a:lnTo>
                  <a:lnTo>
                    <a:pt x="204603" y="79606"/>
                  </a:lnTo>
                  <a:lnTo>
                    <a:pt x="204539" y="75844"/>
                  </a:lnTo>
                  <a:lnTo>
                    <a:pt x="204462" y="72238"/>
                  </a:lnTo>
                  <a:lnTo>
                    <a:pt x="204380" y="68789"/>
                  </a:lnTo>
                  <a:lnTo>
                    <a:pt x="204290" y="65507"/>
                  </a:lnTo>
                  <a:lnTo>
                    <a:pt x="204194" y="62406"/>
                  </a:lnTo>
                  <a:lnTo>
                    <a:pt x="204099" y="59486"/>
                  </a:lnTo>
                  <a:lnTo>
                    <a:pt x="204003" y="56745"/>
                  </a:lnTo>
                  <a:lnTo>
                    <a:pt x="203901" y="54221"/>
                  </a:lnTo>
                  <a:lnTo>
                    <a:pt x="203805" y="51901"/>
                  </a:lnTo>
                  <a:lnTo>
                    <a:pt x="203716" y="49798"/>
                  </a:lnTo>
                  <a:lnTo>
                    <a:pt x="203627" y="47923"/>
                  </a:lnTo>
                  <a:lnTo>
                    <a:pt x="203550" y="46288"/>
                  </a:lnTo>
                  <a:lnTo>
                    <a:pt x="203480" y="44894"/>
                  </a:lnTo>
                  <a:lnTo>
                    <a:pt x="203365" y="42862"/>
                  </a:lnTo>
                  <a:lnTo>
                    <a:pt x="203314" y="41901"/>
                  </a:lnTo>
                  <a:lnTo>
                    <a:pt x="203288" y="41564"/>
                  </a:lnTo>
                  <a:lnTo>
                    <a:pt x="203257" y="41228"/>
                  </a:lnTo>
                  <a:lnTo>
                    <a:pt x="203218" y="40903"/>
                  </a:lnTo>
                  <a:lnTo>
                    <a:pt x="203174" y="40579"/>
                  </a:lnTo>
                  <a:lnTo>
                    <a:pt x="203123" y="40254"/>
                  </a:lnTo>
                  <a:lnTo>
                    <a:pt x="203065" y="39942"/>
                  </a:lnTo>
                  <a:lnTo>
                    <a:pt x="203001" y="39641"/>
                  </a:lnTo>
                  <a:lnTo>
                    <a:pt x="202931" y="39329"/>
                  </a:lnTo>
                  <a:lnTo>
                    <a:pt x="202855" y="39040"/>
                  </a:lnTo>
                  <a:lnTo>
                    <a:pt x="202772" y="38752"/>
                  </a:lnTo>
                  <a:lnTo>
                    <a:pt x="202689" y="38463"/>
                  </a:lnTo>
                  <a:lnTo>
                    <a:pt x="202593" y="38187"/>
                  </a:lnTo>
                  <a:lnTo>
                    <a:pt x="202497" y="37922"/>
                  </a:lnTo>
                  <a:lnTo>
                    <a:pt x="202389" y="37658"/>
                  </a:lnTo>
                  <a:lnTo>
                    <a:pt x="202280" y="37406"/>
                  </a:lnTo>
                  <a:lnTo>
                    <a:pt x="202166" y="37165"/>
                  </a:lnTo>
                  <a:lnTo>
                    <a:pt x="202051" y="36925"/>
                  </a:lnTo>
                  <a:lnTo>
                    <a:pt x="201929" y="36696"/>
                  </a:lnTo>
                  <a:lnTo>
                    <a:pt x="201796" y="36480"/>
                  </a:lnTo>
                  <a:lnTo>
                    <a:pt x="201668" y="36264"/>
                  </a:lnTo>
                  <a:lnTo>
                    <a:pt x="201528" y="36071"/>
                  </a:lnTo>
                  <a:lnTo>
                    <a:pt x="201387" y="35879"/>
                  </a:lnTo>
                  <a:lnTo>
                    <a:pt x="201240" y="35699"/>
                  </a:lnTo>
                  <a:lnTo>
                    <a:pt x="201094" y="35531"/>
                  </a:lnTo>
                  <a:lnTo>
                    <a:pt x="200941" y="35374"/>
                  </a:lnTo>
                  <a:lnTo>
                    <a:pt x="200781" y="35218"/>
                  </a:lnTo>
                  <a:lnTo>
                    <a:pt x="200622" y="35086"/>
                  </a:lnTo>
                  <a:lnTo>
                    <a:pt x="200462" y="34954"/>
                  </a:lnTo>
                  <a:lnTo>
                    <a:pt x="200296" y="34845"/>
                  </a:lnTo>
                  <a:lnTo>
                    <a:pt x="200124" y="34737"/>
                  </a:lnTo>
                  <a:lnTo>
                    <a:pt x="199952" y="34653"/>
                  </a:lnTo>
                  <a:lnTo>
                    <a:pt x="199773" y="34581"/>
                  </a:lnTo>
                  <a:lnTo>
                    <a:pt x="199397" y="34425"/>
                  </a:lnTo>
                  <a:lnTo>
                    <a:pt x="198612" y="34124"/>
                  </a:lnTo>
                  <a:lnTo>
                    <a:pt x="197419" y="33692"/>
                  </a:lnTo>
                  <a:lnTo>
                    <a:pt x="195849" y="33127"/>
                  </a:lnTo>
                  <a:lnTo>
                    <a:pt x="193916" y="32466"/>
                  </a:lnTo>
                  <a:lnTo>
                    <a:pt x="192818" y="32105"/>
                  </a:lnTo>
                  <a:lnTo>
                    <a:pt x="191632" y="31720"/>
                  </a:lnTo>
                  <a:lnTo>
                    <a:pt x="190362" y="31312"/>
                  </a:lnTo>
                  <a:lnTo>
                    <a:pt x="189009" y="30891"/>
                  </a:lnTo>
                  <a:lnTo>
                    <a:pt x="187587" y="30458"/>
                  </a:lnTo>
                  <a:lnTo>
                    <a:pt x="186074" y="30014"/>
                  </a:lnTo>
                  <a:lnTo>
                    <a:pt x="184499" y="29557"/>
                  </a:lnTo>
                  <a:lnTo>
                    <a:pt x="182840" y="29088"/>
                  </a:lnTo>
                  <a:lnTo>
                    <a:pt x="181117" y="28619"/>
                  </a:lnTo>
                  <a:lnTo>
                    <a:pt x="179324" y="28150"/>
                  </a:lnTo>
                  <a:lnTo>
                    <a:pt x="177461" y="27682"/>
                  </a:lnTo>
                  <a:lnTo>
                    <a:pt x="175534" y="27201"/>
                  </a:lnTo>
                  <a:lnTo>
                    <a:pt x="173544" y="26732"/>
                  </a:lnTo>
                  <a:lnTo>
                    <a:pt x="171496" y="26263"/>
                  </a:lnTo>
                  <a:lnTo>
                    <a:pt x="169384" y="25795"/>
                  </a:lnTo>
                  <a:lnTo>
                    <a:pt x="167214" y="25350"/>
                  </a:lnTo>
                  <a:lnTo>
                    <a:pt x="164994" y="24905"/>
                  </a:lnTo>
                  <a:lnTo>
                    <a:pt x="162723" y="24472"/>
                  </a:lnTo>
                  <a:lnTo>
                    <a:pt x="160400" y="24064"/>
                  </a:lnTo>
                  <a:lnTo>
                    <a:pt x="158027" y="23667"/>
                  </a:lnTo>
                  <a:lnTo>
                    <a:pt x="155602" y="23283"/>
                  </a:lnTo>
                  <a:lnTo>
                    <a:pt x="153139" y="22922"/>
                  </a:lnTo>
                  <a:lnTo>
                    <a:pt x="153382" y="21395"/>
                  </a:lnTo>
                  <a:lnTo>
                    <a:pt x="153618" y="19845"/>
                  </a:lnTo>
                  <a:lnTo>
                    <a:pt x="153841" y="18270"/>
                  </a:lnTo>
                  <a:lnTo>
                    <a:pt x="154058" y="16684"/>
                  </a:lnTo>
                  <a:lnTo>
                    <a:pt x="154262" y="15061"/>
                  </a:lnTo>
                  <a:lnTo>
                    <a:pt x="154460" y="13414"/>
                  </a:lnTo>
                  <a:lnTo>
                    <a:pt x="154652" y="11744"/>
                  </a:lnTo>
                  <a:lnTo>
                    <a:pt x="154824" y="10049"/>
                  </a:lnTo>
                  <a:lnTo>
                    <a:pt x="154862" y="9628"/>
                  </a:lnTo>
                  <a:lnTo>
                    <a:pt x="154888" y="9196"/>
                  </a:lnTo>
                  <a:lnTo>
                    <a:pt x="154900" y="8763"/>
                  </a:lnTo>
                  <a:lnTo>
                    <a:pt x="154907" y="8342"/>
                  </a:lnTo>
                  <a:lnTo>
                    <a:pt x="154894" y="7921"/>
                  </a:lnTo>
                  <a:lnTo>
                    <a:pt x="154875" y="7513"/>
                  </a:lnTo>
                  <a:lnTo>
                    <a:pt x="154849" y="7092"/>
                  </a:lnTo>
                  <a:lnTo>
                    <a:pt x="154805" y="6683"/>
                  </a:lnTo>
                  <a:lnTo>
                    <a:pt x="154754" y="6287"/>
                  </a:lnTo>
                  <a:lnTo>
                    <a:pt x="154690" y="5890"/>
                  </a:lnTo>
                  <a:lnTo>
                    <a:pt x="154620" y="5506"/>
                  </a:lnTo>
                  <a:lnTo>
                    <a:pt x="154543" y="5133"/>
                  </a:lnTo>
                  <a:lnTo>
                    <a:pt x="154454" y="4760"/>
                  </a:lnTo>
                  <a:lnTo>
                    <a:pt x="154352" y="4400"/>
                  </a:lnTo>
                  <a:lnTo>
                    <a:pt x="154243" y="4051"/>
                  </a:lnTo>
                  <a:lnTo>
                    <a:pt x="154128" y="3703"/>
                  </a:lnTo>
                  <a:lnTo>
                    <a:pt x="154001" y="3378"/>
                  </a:lnTo>
                  <a:lnTo>
                    <a:pt x="153867" y="3054"/>
                  </a:lnTo>
                  <a:lnTo>
                    <a:pt x="153726" y="2753"/>
                  </a:lnTo>
                  <a:lnTo>
                    <a:pt x="153573" y="2453"/>
                  </a:lnTo>
                  <a:lnTo>
                    <a:pt x="153420" y="2176"/>
                  </a:lnTo>
                  <a:lnTo>
                    <a:pt x="153254" y="1912"/>
                  </a:lnTo>
                  <a:lnTo>
                    <a:pt x="153082" y="1659"/>
                  </a:lnTo>
                  <a:lnTo>
                    <a:pt x="152903" y="1419"/>
                  </a:lnTo>
                  <a:lnTo>
                    <a:pt x="152718" y="1202"/>
                  </a:lnTo>
                  <a:lnTo>
                    <a:pt x="152527" y="998"/>
                  </a:lnTo>
                  <a:lnTo>
                    <a:pt x="152329" y="806"/>
                  </a:lnTo>
                  <a:lnTo>
                    <a:pt x="152125" y="638"/>
                  </a:lnTo>
                  <a:lnTo>
                    <a:pt x="151914" y="481"/>
                  </a:lnTo>
                  <a:lnTo>
                    <a:pt x="151698" y="349"/>
                  </a:lnTo>
                  <a:lnTo>
                    <a:pt x="151474" y="241"/>
                  </a:lnTo>
                  <a:lnTo>
                    <a:pt x="151251" y="145"/>
                  </a:lnTo>
                  <a:lnTo>
                    <a:pt x="151021" y="85"/>
                  </a:lnTo>
                  <a:lnTo>
                    <a:pt x="150792" y="37"/>
                  </a:lnTo>
                  <a:lnTo>
                    <a:pt x="1505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4"/>
            <p:cNvSpPr/>
            <p:nvPr/>
          </p:nvSpPr>
          <p:spPr>
            <a:xfrm>
              <a:off x="-4522725" y="-11794125"/>
              <a:ext cx="6212000" cy="12032250"/>
            </a:xfrm>
            <a:custGeom>
              <a:avLst/>
              <a:gdLst/>
              <a:ahLst/>
              <a:cxnLst/>
              <a:rect l="l" t="t" r="r" b="b"/>
              <a:pathLst>
                <a:path w="248480" h="481290" fill="none" extrusionOk="0">
                  <a:moveTo>
                    <a:pt x="222047" y="365229"/>
                  </a:moveTo>
                  <a:lnTo>
                    <a:pt x="222047" y="365229"/>
                  </a:lnTo>
                  <a:lnTo>
                    <a:pt x="221294" y="364135"/>
                  </a:lnTo>
                  <a:lnTo>
                    <a:pt x="220522" y="363065"/>
                  </a:lnTo>
                  <a:lnTo>
                    <a:pt x="219737" y="361995"/>
                  </a:lnTo>
                  <a:lnTo>
                    <a:pt x="218939" y="360950"/>
                  </a:lnTo>
                  <a:lnTo>
                    <a:pt x="218123" y="359916"/>
                  </a:lnTo>
                  <a:lnTo>
                    <a:pt x="217287" y="358894"/>
                  </a:lnTo>
                  <a:lnTo>
                    <a:pt x="216438" y="357873"/>
                  </a:lnTo>
                  <a:lnTo>
                    <a:pt x="215577" y="356875"/>
                  </a:lnTo>
                  <a:lnTo>
                    <a:pt x="214690" y="355889"/>
                  </a:lnTo>
                  <a:lnTo>
                    <a:pt x="213790" y="354916"/>
                  </a:lnTo>
                  <a:lnTo>
                    <a:pt x="212878" y="353954"/>
                  </a:lnTo>
                  <a:lnTo>
                    <a:pt x="211940" y="353005"/>
                  </a:lnTo>
                  <a:lnTo>
                    <a:pt x="210989" y="352067"/>
                  </a:lnTo>
                  <a:lnTo>
                    <a:pt x="210020" y="351142"/>
                  </a:lnTo>
                  <a:lnTo>
                    <a:pt x="209037" y="350216"/>
                  </a:lnTo>
                  <a:lnTo>
                    <a:pt x="208029" y="349315"/>
                  </a:lnTo>
                  <a:lnTo>
                    <a:pt x="208029" y="349315"/>
                  </a:lnTo>
                  <a:lnTo>
                    <a:pt x="208233" y="348161"/>
                  </a:lnTo>
                  <a:lnTo>
                    <a:pt x="208431" y="346995"/>
                  </a:lnTo>
                  <a:lnTo>
                    <a:pt x="208622" y="345841"/>
                  </a:lnTo>
                  <a:lnTo>
                    <a:pt x="208801" y="344675"/>
                  </a:lnTo>
                  <a:lnTo>
                    <a:pt x="208980" y="343521"/>
                  </a:lnTo>
                  <a:lnTo>
                    <a:pt x="209139" y="342355"/>
                  </a:lnTo>
                  <a:lnTo>
                    <a:pt x="209299" y="341201"/>
                  </a:lnTo>
                  <a:lnTo>
                    <a:pt x="209445" y="340035"/>
                  </a:lnTo>
                  <a:lnTo>
                    <a:pt x="209592" y="338870"/>
                  </a:lnTo>
                  <a:lnTo>
                    <a:pt x="209726" y="337716"/>
                  </a:lnTo>
                  <a:lnTo>
                    <a:pt x="209847" y="336550"/>
                  </a:lnTo>
                  <a:lnTo>
                    <a:pt x="209969" y="335384"/>
                  </a:lnTo>
                  <a:lnTo>
                    <a:pt x="210077" y="334230"/>
                  </a:lnTo>
                  <a:lnTo>
                    <a:pt x="210186" y="333064"/>
                  </a:lnTo>
                  <a:lnTo>
                    <a:pt x="210281" y="331910"/>
                  </a:lnTo>
                  <a:lnTo>
                    <a:pt x="210371" y="330756"/>
                  </a:lnTo>
                  <a:lnTo>
                    <a:pt x="210454" y="329602"/>
                  </a:lnTo>
                  <a:lnTo>
                    <a:pt x="210530" y="328449"/>
                  </a:lnTo>
                  <a:lnTo>
                    <a:pt x="210600" y="327295"/>
                  </a:lnTo>
                  <a:lnTo>
                    <a:pt x="210664" y="326141"/>
                  </a:lnTo>
                  <a:lnTo>
                    <a:pt x="210722" y="324999"/>
                  </a:lnTo>
                  <a:lnTo>
                    <a:pt x="210773" y="323845"/>
                  </a:lnTo>
                  <a:lnTo>
                    <a:pt x="210817" y="322703"/>
                  </a:lnTo>
                  <a:lnTo>
                    <a:pt x="210862" y="321561"/>
                  </a:lnTo>
                  <a:lnTo>
                    <a:pt x="210894" y="320431"/>
                  </a:lnTo>
                  <a:lnTo>
                    <a:pt x="210919" y="319302"/>
                  </a:lnTo>
                  <a:lnTo>
                    <a:pt x="210945" y="318172"/>
                  </a:lnTo>
                  <a:lnTo>
                    <a:pt x="210958" y="317042"/>
                  </a:lnTo>
                  <a:lnTo>
                    <a:pt x="210970" y="315924"/>
                  </a:lnTo>
                  <a:lnTo>
                    <a:pt x="210977" y="314806"/>
                  </a:lnTo>
                  <a:lnTo>
                    <a:pt x="210977" y="313688"/>
                  </a:lnTo>
                  <a:lnTo>
                    <a:pt x="210977" y="312583"/>
                  </a:lnTo>
                  <a:lnTo>
                    <a:pt x="210964" y="311477"/>
                  </a:lnTo>
                  <a:lnTo>
                    <a:pt x="210951" y="310383"/>
                  </a:lnTo>
                  <a:lnTo>
                    <a:pt x="210932" y="309289"/>
                  </a:lnTo>
                  <a:lnTo>
                    <a:pt x="210907" y="308196"/>
                  </a:lnTo>
                  <a:lnTo>
                    <a:pt x="210881" y="307114"/>
                  </a:lnTo>
                  <a:lnTo>
                    <a:pt x="210849" y="306044"/>
                  </a:lnTo>
                  <a:lnTo>
                    <a:pt x="210817" y="304962"/>
                  </a:lnTo>
                  <a:lnTo>
                    <a:pt x="210773" y="303905"/>
                  </a:lnTo>
                  <a:lnTo>
                    <a:pt x="210734" y="302847"/>
                  </a:lnTo>
                  <a:lnTo>
                    <a:pt x="210683" y="301789"/>
                  </a:lnTo>
                  <a:lnTo>
                    <a:pt x="210632" y="300743"/>
                  </a:lnTo>
                  <a:lnTo>
                    <a:pt x="210575" y="299710"/>
                  </a:lnTo>
                  <a:lnTo>
                    <a:pt x="210460" y="297654"/>
                  </a:lnTo>
                  <a:lnTo>
                    <a:pt x="210326" y="295635"/>
                  </a:lnTo>
                  <a:lnTo>
                    <a:pt x="210179" y="293640"/>
                  </a:lnTo>
                  <a:lnTo>
                    <a:pt x="210026" y="291693"/>
                  </a:lnTo>
                  <a:lnTo>
                    <a:pt x="209860" y="289769"/>
                  </a:lnTo>
                  <a:lnTo>
                    <a:pt x="209682" y="287882"/>
                  </a:lnTo>
                  <a:lnTo>
                    <a:pt x="209503" y="286043"/>
                  </a:lnTo>
                  <a:lnTo>
                    <a:pt x="209311" y="284240"/>
                  </a:lnTo>
                  <a:lnTo>
                    <a:pt x="209114" y="282474"/>
                  </a:lnTo>
                  <a:lnTo>
                    <a:pt x="208916" y="280755"/>
                  </a:lnTo>
                  <a:lnTo>
                    <a:pt x="208916" y="280755"/>
                  </a:lnTo>
                  <a:lnTo>
                    <a:pt x="209662" y="280683"/>
                  </a:lnTo>
                  <a:lnTo>
                    <a:pt x="210409" y="280635"/>
                  </a:lnTo>
                  <a:lnTo>
                    <a:pt x="211155" y="280586"/>
                  </a:lnTo>
                  <a:lnTo>
                    <a:pt x="211895" y="280562"/>
                  </a:lnTo>
                  <a:lnTo>
                    <a:pt x="212629" y="280538"/>
                  </a:lnTo>
                  <a:lnTo>
                    <a:pt x="213363" y="280526"/>
                  </a:lnTo>
                  <a:lnTo>
                    <a:pt x="214097" y="280526"/>
                  </a:lnTo>
                  <a:lnTo>
                    <a:pt x="214818" y="280526"/>
                  </a:lnTo>
                  <a:lnTo>
                    <a:pt x="215539" y="280550"/>
                  </a:lnTo>
                  <a:lnTo>
                    <a:pt x="216253" y="280574"/>
                  </a:lnTo>
                  <a:lnTo>
                    <a:pt x="216961" y="280611"/>
                  </a:lnTo>
                  <a:lnTo>
                    <a:pt x="217670" y="280647"/>
                  </a:lnTo>
                  <a:lnTo>
                    <a:pt x="218365" y="280695"/>
                  </a:lnTo>
                  <a:lnTo>
                    <a:pt x="219061" y="280755"/>
                  </a:lnTo>
                  <a:lnTo>
                    <a:pt x="219750" y="280815"/>
                  </a:lnTo>
                  <a:lnTo>
                    <a:pt x="220426" y="280887"/>
                  </a:lnTo>
                  <a:lnTo>
                    <a:pt x="221766" y="281055"/>
                  </a:lnTo>
                  <a:lnTo>
                    <a:pt x="223074" y="281236"/>
                  </a:lnTo>
                  <a:lnTo>
                    <a:pt x="224350" y="281440"/>
                  </a:lnTo>
                  <a:lnTo>
                    <a:pt x="225594" y="281668"/>
                  </a:lnTo>
                  <a:lnTo>
                    <a:pt x="226793" y="281909"/>
                  </a:lnTo>
                  <a:lnTo>
                    <a:pt x="227961" y="282161"/>
                  </a:lnTo>
                  <a:lnTo>
                    <a:pt x="229084" y="282425"/>
                  </a:lnTo>
                  <a:lnTo>
                    <a:pt x="230162" y="282690"/>
                  </a:lnTo>
                  <a:lnTo>
                    <a:pt x="231196" y="282966"/>
                  </a:lnTo>
                  <a:lnTo>
                    <a:pt x="232178" y="283243"/>
                  </a:lnTo>
                  <a:lnTo>
                    <a:pt x="233110" y="283519"/>
                  </a:lnTo>
                  <a:lnTo>
                    <a:pt x="233990" y="283796"/>
                  </a:lnTo>
                  <a:lnTo>
                    <a:pt x="234813" y="284060"/>
                  </a:lnTo>
                  <a:lnTo>
                    <a:pt x="235579" y="284313"/>
                  </a:lnTo>
                  <a:lnTo>
                    <a:pt x="236287" y="284565"/>
                  </a:lnTo>
                  <a:lnTo>
                    <a:pt x="236925" y="284793"/>
                  </a:lnTo>
                  <a:lnTo>
                    <a:pt x="238016" y="285214"/>
                  </a:lnTo>
                  <a:lnTo>
                    <a:pt x="238820" y="285539"/>
                  </a:lnTo>
                  <a:lnTo>
                    <a:pt x="239331" y="285755"/>
                  </a:lnTo>
                  <a:lnTo>
                    <a:pt x="239528" y="285839"/>
                  </a:lnTo>
                  <a:lnTo>
                    <a:pt x="239528" y="285839"/>
                  </a:lnTo>
                  <a:lnTo>
                    <a:pt x="239656" y="285899"/>
                  </a:lnTo>
                  <a:lnTo>
                    <a:pt x="239790" y="285947"/>
                  </a:lnTo>
                  <a:lnTo>
                    <a:pt x="239924" y="285983"/>
                  </a:lnTo>
                  <a:lnTo>
                    <a:pt x="240064" y="286019"/>
                  </a:lnTo>
                  <a:lnTo>
                    <a:pt x="240198" y="286055"/>
                  </a:lnTo>
                  <a:lnTo>
                    <a:pt x="240332" y="286067"/>
                  </a:lnTo>
                  <a:lnTo>
                    <a:pt x="240466" y="286079"/>
                  </a:lnTo>
                  <a:lnTo>
                    <a:pt x="240600" y="286079"/>
                  </a:lnTo>
                  <a:lnTo>
                    <a:pt x="240600" y="286079"/>
                  </a:lnTo>
                  <a:lnTo>
                    <a:pt x="240773" y="286079"/>
                  </a:lnTo>
                  <a:lnTo>
                    <a:pt x="240939" y="286055"/>
                  </a:lnTo>
                  <a:lnTo>
                    <a:pt x="241111" y="286031"/>
                  </a:lnTo>
                  <a:lnTo>
                    <a:pt x="241283" y="285983"/>
                  </a:lnTo>
                  <a:lnTo>
                    <a:pt x="241449" y="285935"/>
                  </a:lnTo>
                  <a:lnTo>
                    <a:pt x="241615" y="285863"/>
                  </a:lnTo>
                  <a:lnTo>
                    <a:pt x="241781" y="285791"/>
                  </a:lnTo>
                  <a:lnTo>
                    <a:pt x="241947" y="285695"/>
                  </a:lnTo>
                  <a:lnTo>
                    <a:pt x="242106" y="285599"/>
                  </a:lnTo>
                  <a:lnTo>
                    <a:pt x="242266" y="285478"/>
                  </a:lnTo>
                  <a:lnTo>
                    <a:pt x="242425" y="285358"/>
                  </a:lnTo>
                  <a:lnTo>
                    <a:pt x="242578" y="285226"/>
                  </a:lnTo>
                  <a:lnTo>
                    <a:pt x="242731" y="285070"/>
                  </a:lnTo>
                  <a:lnTo>
                    <a:pt x="242885" y="284914"/>
                  </a:lnTo>
                  <a:lnTo>
                    <a:pt x="243031" y="284745"/>
                  </a:lnTo>
                  <a:lnTo>
                    <a:pt x="243178" y="284565"/>
                  </a:lnTo>
                  <a:lnTo>
                    <a:pt x="243178" y="284565"/>
                  </a:lnTo>
                  <a:lnTo>
                    <a:pt x="243369" y="284289"/>
                  </a:lnTo>
                  <a:lnTo>
                    <a:pt x="243554" y="284000"/>
                  </a:lnTo>
                  <a:lnTo>
                    <a:pt x="243733" y="283688"/>
                  </a:lnTo>
                  <a:lnTo>
                    <a:pt x="243899" y="283375"/>
                  </a:lnTo>
                  <a:lnTo>
                    <a:pt x="244058" y="283038"/>
                  </a:lnTo>
                  <a:lnTo>
                    <a:pt x="244205" y="282678"/>
                  </a:lnTo>
                  <a:lnTo>
                    <a:pt x="244339" y="282317"/>
                  </a:lnTo>
                  <a:lnTo>
                    <a:pt x="244467" y="281933"/>
                  </a:lnTo>
                  <a:lnTo>
                    <a:pt x="244582" y="281548"/>
                  </a:lnTo>
                  <a:lnTo>
                    <a:pt x="244690" y="281139"/>
                  </a:lnTo>
                  <a:lnTo>
                    <a:pt x="244779" y="280731"/>
                  </a:lnTo>
                  <a:lnTo>
                    <a:pt x="244862" y="280310"/>
                  </a:lnTo>
                  <a:lnTo>
                    <a:pt x="244933" y="279877"/>
                  </a:lnTo>
                  <a:lnTo>
                    <a:pt x="244990" y="279445"/>
                  </a:lnTo>
                  <a:lnTo>
                    <a:pt x="245035" y="279000"/>
                  </a:lnTo>
                  <a:lnTo>
                    <a:pt x="245067" y="278543"/>
                  </a:lnTo>
                  <a:lnTo>
                    <a:pt x="245067" y="278543"/>
                  </a:lnTo>
                  <a:lnTo>
                    <a:pt x="245328" y="274036"/>
                  </a:lnTo>
                  <a:lnTo>
                    <a:pt x="245577" y="269552"/>
                  </a:lnTo>
                  <a:lnTo>
                    <a:pt x="245813" y="265093"/>
                  </a:lnTo>
                  <a:lnTo>
                    <a:pt x="246043" y="260670"/>
                  </a:lnTo>
                  <a:lnTo>
                    <a:pt x="246260" y="256271"/>
                  </a:lnTo>
                  <a:lnTo>
                    <a:pt x="246470" y="251908"/>
                  </a:lnTo>
                  <a:lnTo>
                    <a:pt x="246668" y="247557"/>
                  </a:lnTo>
                  <a:lnTo>
                    <a:pt x="246853" y="243254"/>
                  </a:lnTo>
                  <a:lnTo>
                    <a:pt x="247032" y="238963"/>
                  </a:lnTo>
                  <a:lnTo>
                    <a:pt x="247198" y="234708"/>
                  </a:lnTo>
                  <a:lnTo>
                    <a:pt x="247357" y="230489"/>
                  </a:lnTo>
                  <a:lnTo>
                    <a:pt x="247504" y="226282"/>
                  </a:lnTo>
                  <a:lnTo>
                    <a:pt x="247638" y="222111"/>
                  </a:lnTo>
                  <a:lnTo>
                    <a:pt x="247765" y="217976"/>
                  </a:lnTo>
                  <a:lnTo>
                    <a:pt x="247880" y="213866"/>
                  </a:lnTo>
                  <a:lnTo>
                    <a:pt x="247989" y="209779"/>
                  </a:lnTo>
                  <a:lnTo>
                    <a:pt x="248084" y="205728"/>
                  </a:lnTo>
                  <a:lnTo>
                    <a:pt x="248167" y="201702"/>
                  </a:lnTo>
                  <a:lnTo>
                    <a:pt x="248244" y="197711"/>
                  </a:lnTo>
                  <a:lnTo>
                    <a:pt x="248308" y="193745"/>
                  </a:lnTo>
                  <a:lnTo>
                    <a:pt x="248359" y="189802"/>
                  </a:lnTo>
                  <a:lnTo>
                    <a:pt x="248403" y="185896"/>
                  </a:lnTo>
                  <a:lnTo>
                    <a:pt x="248442" y="182014"/>
                  </a:lnTo>
                  <a:lnTo>
                    <a:pt x="248467" y="178167"/>
                  </a:lnTo>
                  <a:lnTo>
                    <a:pt x="248480" y="174345"/>
                  </a:lnTo>
                  <a:lnTo>
                    <a:pt x="248480" y="170559"/>
                  </a:lnTo>
                  <a:lnTo>
                    <a:pt x="248474" y="166797"/>
                  </a:lnTo>
                  <a:lnTo>
                    <a:pt x="248461" y="163059"/>
                  </a:lnTo>
                  <a:lnTo>
                    <a:pt x="248429" y="159357"/>
                  </a:lnTo>
                  <a:lnTo>
                    <a:pt x="248397" y="155691"/>
                  </a:lnTo>
                  <a:lnTo>
                    <a:pt x="248346" y="152037"/>
                  </a:lnTo>
                  <a:lnTo>
                    <a:pt x="248289" y="148431"/>
                  </a:lnTo>
                  <a:lnTo>
                    <a:pt x="248225" y="144849"/>
                  </a:lnTo>
                  <a:lnTo>
                    <a:pt x="248142" y="141291"/>
                  </a:lnTo>
                  <a:lnTo>
                    <a:pt x="248059" y="137769"/>
                  </a:lnTo>
                  <a:lnTo>
                    <a:pt x="247957" y="134272"/>
                  </a:lnTo>
                  <a:lnTo>
                    <a:pt x="247848" y="130810"/>
                  </a:lnTo>
                  <a:lnTo>
                    <a:pt x="247734" y="127372"/>
                  </a:lnTo>
                  <a:lnTo>
                    <a:pt x="247600" y="123971"/>
                  </a:lnTo>
                  <a:lnTo>
                    <a:pt x="247466" y="120593"/>
                  </a:lnTo>
                  <a:lnTo>
                    <a:pt x="247312" y="117252"/>
                  </a:lnTo>
                  <a:lnTo>
                    <a:pt x="247153" y="113934"/>
                  </a:lnTo>
                  <a:lnTo>
                    <a:pt x="246987" y="110653"/>
                  </a:lnTo>
                  <a:lnTo>
                    <a:pt x="246802" y="107396"/>
                  </a:lnTo>
                  <a:lnTo>
                    <a:pt x="246617" y="104175"/>
                  </a:lnTo>
                  <a:lnTo>
                    <a:pt x="246413" y="100977"/>
                  </a:lnTo>
                  <a:lnTo>
                    <a:pt x="246202" y="97816"/>
                  </a:lnTo>
                  <a:lnTo>
                    <a:pt x="245985" y="94679"/>
                  </a:lnTo>
                  <a:lnTo>
                    <a:pt x="245749" y="91578"/>
                  </a:lnTo>
                  <a:lnTo>
                    <a:pt x="245513" y="88513"/>
                  </a:lnTo>
                  <a:lnTo>
                    <a:pt x="245258" y="85472"/>
                  </a:lnTo>
                  <a:lnTo>
                    <a:pt x="244996" y="82455"/>
                  </a:lnTo>
                  <a:lnTo>
                    <a:pt x="244728" y="79474"/>
                  </a:lnTo>
                  <a:lnTo>
                    <a:pt x="244448" y="76529"/>
                  </a:lnTo>
                  <a:lnTo>
                    <a:pt x="244154" y="73609"/>
                  </a:lnTo>
                  <a:lnTo>
                    <a:pt x="243854" y="70724"/>
                  </a:lnTo>
                  <a:lnTo>
                    <a:pt x="243542" y="67863"/>
                  </a:lnTo>
                  <a:lnTo>
                    <a:pt x="243216" y="65039"/>
                  </a:lnTo>
                  <a:lnTo>
                    <a:pt x="242885" y="62250"/>
                  </a:lnTo>
                  <a:lnTo>
                    <a:pt x="242540" y="59486"/>
                  </a:lnTo>
                  <a:lnTo>
                    <a:pt x="242189" y="56757"/>
                  </a:lnTo>
                  <a:lnTo>
                    <a:pt x="241825" y="54053"/>
                  </a:lnTo>
                  <a:lnTo>
                    <a:pt x="241455" y="51384"/>
                  </a:lnTo>
                  <a:lnTo>
                    <a:pt x="241066" y="48740"/>
                  </a:lnTo>
                  <a:lnTo>
                    <a:pt x="241066" y="48740"/>
                  </a:lnTo>
                  <a:lnTo>
                    <a:pt x="241002" y="48331"/>
                  </a:lnTo>
                  <a:lnTo>
                    <a:pt x="240926" y="47923"/>
                  </a:lnTo>
                  <a:lnTo>
                    <a:pt x="240836" y="47526"/>
                  </a:lnTo>
                  <a:lnTo>
                    <a:pt x="240741" y="47141"/>
                  </a:lnTo>
                  <a:lnTo>
                    <a:pt x="240632" y="46781"/>
                  </a:lnTo>
                  <a:lnTo>
                    <a:pt x="240517" y="46420"/>
                  </a:lnTo>
                  <a:lnTo>
                    <a:pt x="240390" y="46072"/>
                  </a:lnTo>
                  <a:lnTo>
                    <a:pt x="240262" y="45747"/>
                  </a:lnTo>
                  <a:lnTo>
                    <a:pt x="240122" y="45435"/>
                  </a:lnTo>
                  <a:lnTo>
                    <a:pt x="239969" y="45134"/>
                  </a:lnTo>
                  <a:lnTo>
                    <a:pt x="239816" y="44846"/>
                  </a:lnTo>
                  <a:lnTo>
                    <a:pt x="239656" y="44569"/>
                  </a:lnTo>
                  <a:lnTo>
                    <a:pt x="239484" y="44317"/>
                  </a:lnTo>
                  <a:lnTo>
                    <a:pt x="239312" y="44076"/>
                  </a:lnTo>
                  <a:lnTo>
                    <a:pt x="239133" y="43848"/>
                  </a:lnTo>
                  <a:lnTo>
                    <a:pt x="238948" y="43644"/>
                  </a:lnTo>
                  <a:lnTo>
                    <a:pt x="238756" y="43451"/>
                  </a:lnTo>
                  <a:lnTo>
                    <a:pt x="238559" y="43271"/>
                  </a:lnTo>
                  <a:lnTo>
                    <a:pt x="238361" y="43115"/>
                  </a:lnTo>
                  <a:lnTo>
                    <a:pt x="238157" y="42983"/>
                  </a:lnTo>
                  <a:lnTo>
                    <a:pt x="237953" y="42862"/>
                  </a:lnTo>
                  <a:lnTo>
                    <a:pt x="237742" y="42766"/>
                  </a:lnTo>
                  <a:lnTo>
                    <a:pt x="237525" y="42682"/>
                  </a:lnTo>
                  <a:lnTo>
                    <a:pt x="237308" y="42622"/>
                  </a:lnTo>
                  <a:lnTo>
                    <a:pt x="237091" y="42574"/>
                  </a:lnTo>
                  <a:lnTo>
                    <a:pt x="236874" y="42550"/>
                  </a:lnTo>
                  <a:lnTo>
                    <a:pt x="236651" y="42550"/>
                  </a:lnTo>
                  <a:lnTo>
                    <a:pt x="236428" y="42574"/>
                  </a:lnTo>
                  <a:lnTo>
                    <a:pt x="236204" y="42610"/>
                  </a:lnTo>
                  <a:lnTo>
                    <a:pt x="235981" y="42670"/>
                  </a:lnTo>
                  <a:lnTo>
                    <a:pt x="235751" y="42754"/>
                  </a:lnTo>
                  <a:lnTo>
                    <a:pt x="235528" y="42862"/>
                  </a:lnTo>
                  <a:lnTo>
                    <a:pt x="235528" y="42862"/>
                  </a:lnTo>
                  <a:lnTo>
                    <a:pt x="235311" y="42995"/>
                  </a:lnTo>
                  <a:lnTo>
                    <a:pt x="235094" y="43139"/>
                  </a:lnTo>
                  <a:lnTo>
                    <a:pt x="234884" y="43307"/>
                  </a:lnTo>
                  <a:lnTo>
                    <a:pt x="234679" y="43487"/>
                  </a:lnTo>
                  <a:lnTo>
                    <a:pt x="234488" y="43692"/>
                  </a:lnTo>
                  <a:lnTo>
                    <a:pt x="234297" y="43908"/>
                  </a:lnTo>
                  <a:lnTo>
                    <a:pt x="234112" y="44137"/>
                  </a:lnTo>
                  <a:lnTo>
                    <a:pt x="233939" y="44389"/>
                  </a:lnTo>
                  <a:lnTo>
                    <a:pt x="233773" y="44653"/>
                  </a:lnTo>
                  <a:lnTo>
                    <a:pt x="233614" y="44930"/>
                  </a:lnTo>
                  <a:lnTo>
                    <a:pt x="233461" y="45218"/>
                  </a:lnTo>
                  <a:lnTo>
                    <a:pt x="233314" y="45531"/>
                  </a:lnTo>
                  <a:lnTo>
                    <a:pt x="233180" y="45843"/>
                  </a:lnTo>
                  <a:lnTo>
                    <a:pt x="233052" y="46168"/>
                  </a:lnTo>
                  <a:lnTo>
                    <a:pt x="232931" y="46516"/>
                  </a:lnTo>
                  <a:lnTo>
                    <a:pt x="232823" y="46865"/>
                  </a:lnTo>
                  <a:lnTo>
                    <a:pt x="232721" y="47214"/>
                  </a:lnTo>
                  <a:lnTo>
                    <a:pt x="232625" y="47586"/>
                  </a:lnTo>
                  <a:lnTo>
                    <a:pt x="232548" y="47959"/>
                  </a:lnTo>
                  <a:lnTo>
                    <a:pt x="232472" y="48343"/>
                  </a:lnTo>
                  <a:lnTo>
                    <a:pt x="232408" y="48740"/>
                  </a:lnTo>
                  <a:lnTo>
                    <a:pt x="232357" y="49137"/>
                  </a:lnTo>
                  <a:lnTo>
                    <a:pt x="232312" y="49533"/>
                  </a:lnTo>
                  <a:lnTo>
                    <a:pt x="232280" y="49942"/>
                  </a:lnTo>
                  <a:lnTo>
                    <a:pt x="232255" y="50351"/>
                  </a:lnTo>
                  <a:lnTo>
                    <a:pt x="232242" y="50771"/>
                  </a:lnTo>
                  <a:lnTo>
                    <a:pt x="232242" y="51180"/>
                  </a:lnTo>
                  <a:lnTo>
                    <a:pt x="232255" y="51601"/>
                  </a:lnTo>
                  <a:lnTo>
                    <a:pt x="232274" y="52021"/>
                  </a:lnTo>
                  <a:lnTo>
                    <a:pt x="232306" y="52454"/>
                  </a:lnTo>
                  <a:lnTo>
                    <a:pt x="232351" y="52875"/>
                  </a:lnTo>
                  <a:lnTo>
                    <a:pt x="232408" y="53295"/>
                  </a:lnTo>
                  <a:lnTo>
                    <a:pt x="232408" y="53295"/>
                  </a:lnTo>
                  <a:lnTo>
                    <a:pt x="232765" y="55748"/>
                  </a:lnTo>
                  <a:lnTo>
                    <a:pt x="233116" y="58236"/>
                  </a:lnTo>
                  <a:lnTo>
                    <a:pt x="233454" y="60748"/>
                  </a:lnTo>
                  <a:lnTo>
                    <a:pt x="233780" y="63296"/>
                  </a:lnTo>
                  <a:lnTo>
                    <a:pt x="234099" y="65868"/>
                  </a:lnTo>
                  <a:lnTo>
                    <a:pt x="234411" y="68464"/>
                  </a:lnTo>
                  <a:lnTo>
                    <a:pt x="234718" y="71097"/>
                  </a:lnTo>
                  <a:lnTo>
                    <a:pt x="235005" y="73765"/>
                  </a:lnTo>
                  <a:lnTo>
                    <a:pt x="235292" y="76445"/>
                  </a:lnTo>
                  <a:lnTo>
                    <a:pt x="235566" y="79162"/>
                  </a:lnTo>
                  <a:lnTo>
                    <a:pt x="235828" y="81914"/>
                  </a:lnTo>
                  <a:lnTo>
                    <a:pt x="236083" y="84691"/>
                  </a:lnTo>
                  <a:lnTo>
                    <a:pt x="236332" y="87491"/>
                  </a:lnTo>
                  <a:lnTo>
                    <a:pt x="236568" y="90316"/>
                  </a:lnTo>
                  <a:lnTo>
                    <a:pt x="236798" y="93177"/>
                  </a:lnTo>
                  <a:lnTo>
                    <a:pt x="237015" y="96073"/>
                  </a:lnTo>
                  <a:lnTo>
                    <a:pt x="237225" y="98982"/>
                  </a:lnTo>
                  <a:lnTo>
                    <a:pt x="237423" y="101927"/>
                  </a:lnTo>
                  <a:lnTo>
                    <a:pt x="237614" y="104908"/>
                  </a:lnTo>
                  <a:lnTo>
                    <a:pt x="237799" y="107913"/>
                  </a:lnTo>
                  <a:lnTo>
                    <a:pt x="237972" y="110942"/>
                  </a:lnTo>
                  <a:lnTo>
                    <a:pt x="238138" y="113995"/>
                  </a:lnTo>
                  <a:lnTo>
                    <a:pt x="238291" y="117084"/>
                  </a:lnTo>
                  <a:lnTo>
                    <a:pt x="238431" y="120197"/>
                  </a:lnTo>
                  <a:lnTo>
                    <a:pt x="238571" y="123346"/>
                  </a:lnTo>
                  <a:lnTo>
                    <a:pt x="238699" y="126519"/>
                  </a:lnTo>
                  <a:lnTo>
                    <a:pt x="238814" y="129716"/>
                  </a:lnTo>
                  <a:lnTo>
                    <a:pt x="238922" y="132949"/>
                  </a:lnTo>
                  <a:lnTo>
                    <a:pt x="239018" y="136207"/>
                  </a:lnTo>
                  <a:lnTo>
                    <a:pt x="239107" y="139488"/>
                  </a:lnTo>
                  <a:lnTo>
                    <a:pt x="239190" y="142794"/>
                  </a:lnTo>
                  <a:lnTo>
                    <a:pt x="239261" y="146135"/>
                  </a:lnTo>
                  <a:lnTo>
                    <a:pt x="239324" y="149501"/>
                  </a:lnTo>
                  <a:lnTo>
                    <a:pt x="239375" y="152902"/>
                  </a:lnTo>
                  <a:lnTo>
                    <a:pt x="239420" y="156316"/>
                  </a:lnTo>
                  <a:lnTo>
                    <a:pt x="239452" y="159777"/>
                  </a:lnTo>
                  <a:lnTo>
                    <a:pt x="239477" y="163251"/>
                  </a:lnTo>
                  <a:lnTo>
                    <a:pt x="239490" y="166761"/>
                  </a:lnTo>
                  <a:lnTo>
                    <a:pt x="239497" y="170294"/>
                  </a:lnTo>
                  <a:lnTo>
                    <a:pt x="239497" y="173852"/>
                  </a:lnTo>
                  <a:lnTo>
                    <a:pt x="239484" y="177434"/>
                  </a:lnTo>
                  <a:lnTo>
                    <a:pt x="239465" y="181052"/>
                  </a:lnTo>
                  <a:lnTo>
                    <a:pt x="239433" y="184694"/>
                  </a:lnTo>
                  <a:lnTo>
                    <a:pt x="239394" y="188372"/>
                  </a:lnTo>
                  <a:lnTo>
                    <a:pt x="239343" y="192062"/>
                  </a:lnTo>
                  <a:lnTo>
                    <a:pt x="239286" y="195788"/>
                  </a:lnTo>
                  <a:lnTo>
                    <a:pt x="239216" y="199538"/>
                  </a:lnTo>
                  <a:lnTo>
                    <a:pt x="239139" y="203324"/>
                  </a:lnTo>
                  <a:lnTo>
                    <a:pt x="239056" y="207123"/>
                  </a:lnTo>
                  <a:lnTo>
                    <a:pt x="238961" y="210957"/>
                  </a:lnTo>
                  <a:lnTo>
                    <a:pt x="238852" y="214815"/>
                  </a:lnTo>
                  <a:lnTo>
                    <a:pt x="238744" y="218709"/>
                  </a:lnTo>
                  <a:lnTo>
                    <a:pt x="238616" y="222628"/>
                  </a:lnTo>
                  <a:lnTo>
                    <a:pt x="238488" y="226558"/>
                  </a:lnTo>
                  <a:lnTo>
                    <a:pt x="238342" y="230537"/>
                  </a:lnTo>
                  <a:lnTo>
                    <a:pt x="238195" y="234527"/>
                  </a:lnTo>
                  <a:lnTo>
                    <a:pt x="238035" y="238554"/>
                  </a:lnTo>
                  <a:lnTo>
                    <a:pt x="237863" y="242592"/>
                  </a:lnTo>
                  <a:lnTo>
                    <a:pt x="237685" y="246667"/>
                  </a:lnTo>
                  <a:lnTo>
                    <a:pt x="237500" y="250778"/>
                  </a:lnTo>
                  <a:lnTo>
                    <a:pt x="237302" y="254901"/>
                  </a:lnTo>
                  <a:lnTo>
                    <a:pt x="237091" y="259059"/>
                  </a:lnTo>
                  <a:lnTo>
                    <a:pt x="236881" y="263242"/>
                  </a:lnTo>
                  <a:lnTo>
                    <a:pt x="236651" y="267449"/>
                  </a:lnTo>
                  <a:lnTo>
                    <a:pt x="236651" y="267449"/>
                  </a:lnTo>
                  <a:lnTo>
                    <a:pt x="235407" y="267040"/>
                  </a:lnTo>
                  <a:lnTo>
                    <a:pt x="234041" y="266620"/>
                  </a:lnTo>
                  <a:lnTo>
                    <a:pt x="233320" y="266403"/>
                  </a:lnTo>
                  <a:lnTo>
                    <a:pt x="232574" y="266199"/>
                  </a:lnTo>
                  <a:lnTo>
                    <a:pt x="231796" y="265983"/>
                  </a:lnTo>
                  <a:lnTo>
                    <a:pt x="230998" y="265778"/>
                  </a:lnTo>
                  <a:lnTo>
                    <a:pt x="230175" y="265574"/>
                  </a:lnTo>
                  <a:lnTo>
                    <a:pt x="229326" y="265370"/>
                  </a:lnTo>
                  <a:lnTo>
                    <a:pt x="228459" y="265177"/>
                  </a:lnTo>
                  <a:lnTo>
                    <a:pt x="227565" y="264997"/>
                  </a:lnTo>
                  <a:lnTo>
                    <a:pt x="226653" y="264817"/>
                  </a:lnTo>
                  <a:lnTo>
                    <a:pt x="225722" y="264636"/>
                  </a:lnTo>
                  <a:lnTo>
                    <a:pt x="224771" y="264480"/>
                  </a:lnTo>
                  <a:lnTo>
                    <a:pt x="223801" y="264324"/>
                  </a:lnTo>
                  <a:lnTo>
                    <a:pt x="222812" y="264180"/>
                  </a:lnTo>
                  <a:lnTo>
                    <a:pt x="221810" y="264059"/>
                  </a:lnTo>
                  <a:lnTo>
                    <a:pt x="220790" y="263939"/>
                  </a:lnTo>
                  <a:lnTo>
                    <a:pt x="219756" y="263831"/>
                  </a:lnTo>
                  <a:lnTo>
                    <a:pt x="218703" y="263747"/>
                  </a:lnTo>
                  <a:lnTo>
                    <a:pt x="217638" y="263675"/>
                  </a:lnTo>
                  <a:lnTo>
                    <a:pt x="216566" y="263627"/>
                  </a:lnTo>
                  <a:lnTo>
                    <a:pt x="215475" y="263591"/>
                  </a:lnTo>
                  <a:lnTo>
                    <a:pt x="214377" y="263567"/>
                  </a:lnTo>
                  <a:lnTo>
                    <a:pt x="213267" y="263579"/>
                  </a:lnTo>
                  <a:lnTo>
                    <a:pt x="212144" y="263603"/>
                  </a:lnTo>
                  <a:lnTo>
                    <a:pt x="211015" y="263651"/>
                  </a:lnTo>
                  <a:lnTo>
                    <a:pt x="209879" y="263723"/>
                  </a:lnTo>
                  <a:lnTo>
                    <a:pt x="208737" y="263807"/>
                  </a:lnTo>
                  <a:lnTo>
                    <a:pt x="207589" y="263927"/>
                  </a:lnTo>
                  <a:lnTo>
                    <a:pt x="206428" y="264072"/>
                  </a:lnTo>
                  <a:lnTo>
                    <a:pt x="206428" y="264072"/>
                  </a:lnTo>
                  <a:lnTo>
                    <a:pt x="206243" y="263026"/>
                  </a:lnTo>
                  <a:lnTo>
                    <a:pt x="206058" y="262064"/>
                  </a:lnTo>
                  <a:lnTo>
                    <a:pt x="205726" y="260357"/>
                  </a:lnTo>
                  <a:lnTo>
                    <a:pt x="205726" y="260357"/>
                  </a:lnTo>
                  <a:lnTo>
                    <a:pt x="205566" y="259432"/>
                  </a:lnTo>
                  <a:lnTo>
                    <a:pt x="205394" y="258530"/>
                  </a:lnTo>
                  <a:lnTo>
                    <a:pt x="205209" y="257641"/>
                  </a:lnTo>
                  <a:lnTo>
                    <a:pt x="205018" y="256776"/>
                  </a:lnTo>
                  <a:lnTo>
                    <a:pt x="204807" y="255934"/>
                  </a:lnTo>
                  <a:lnTo>
                    <a:pt x="204590" y="255105"/>
                  </a:lnTo>
                  <a:lnTo>
                    <a:pt x="204367" y="254288"/>
                  </a:lnTo>
                  <a:lnTo>
                    <a:pt x="204131" y="253494"/>
                  </a:lnTo>
                  <a:lnTo>
                    <a:pt x="203882" y="252713"/>
                  </a:lnTo>
                  <a:lnTo>
                    <a:pt x="203627" y="251956"/>
                  </a:lnTo>
                  <a:lnTo>
                    <a:pt x="203359" y="251223"/>
                  </a:lnTo>
                  <a:lnTo>
                    <a:pt x="203084" y="250489"/>
                  </a:lnTo>
                  <a:lnTo>
                    <a:pt x="202797" y="249780"/>
                  </a:lnTo>
                  <a:lnTo>
                    <a:pt x="202504" y="249095"/>
                  </a:lnTo>
                  <a:lnTo>
                    <a:pt x="202204" y="248422"/>
                  </a:lnTo>
                  <a:lnTo>
                    <a:pt x="201891" y="247761"/>
                  </a:lnTo>
                  <a:lnTo>
                    <a:pt x="201572" y="247112"/>
                  </a:lnTo>
                  <a:lnTo>
                    <a:pt x="201240" y="246487"/>
                  </a:lnTo>
                  <a:lnTo>
                    <a:pt x="200909" y="245874"/>
                  </a:lnTo>
                  <a:lnTo>
                    <a:pt x="200564" y="245285"/>
                  </a:lnTo>
                  <a:lnTo>
                    <a:pt x="200213" y="244696"/>
                  </a:lnTo>
                  <a:lnTo>
                    <a:pt x="199856" y="244131"/>
                  </a:lnTo>
                  <a:lnTo>
                    <a:pt x="199492" y="243578"/>
                  </a:lnTo>
                  <a:lnTo>
                    <a:pt x="199122" y="243049"/>
                  </a:lnTo>
                  <a:lnTo>
                    <a:pt x="198746" y="242520"/>
                  </a:lnTo>
                  <a:lnTo>
                    <a:pt x="198363" y="242015"/>
                  </a:lnTo>
                  <a:lnTo>
                    <a:pt x="197974" y="241523"/>
                  </a:lnTo>
                  <a:lnTo>
                    <a:pt x="197578" y="241042"/>
                  </a:lnTo>
                  <a:lnTo>
                    <a:pt x="197176" y="240585"/>
                  </a:lnTo>
                  <a:lnTo>
                    <a:pt x="196768" y="240128"/>
                  </a:lnTo>
                  <a:lnTo>
                    <a:pt x="196353" y="239696"/>
                  </a:lnTo>
                  <a:lnTo>
                    <a:pt x="195938" y="239263"/>
                  </a:lnTo>
                  <a:lnTo>
                    <a:pt x="195517" y="238854"/>
                  </a:lnTo>
                  <a:lnTo>
                    <a:pt x="195090" y="238458"/>
                  </a:lnTo>
                  <a:lnTo>
                    <a:pt x="194656" y="238073"/>
                  </a:lnTo>
                  <a:lnTo>
                    <a:pt x="194222" y="237688"/>
                  </a:lnTo>
                  <a:lnTo>
                    <a:pt x="193782" y="237328"/>
                  </a:lnTo>
                  <a:lnTo>
                    <a:pt x="193342" y="236979"/>
                  </a:lnTo>
                  <a:lnTo>
                    <a:pt x="192895" y="236643"/>
                  </a:lnTo>
                  <a:lnTo>
                    <a:pt x="192448" y="236318"/>
                  </a:lnTo>
                  <a:lnTo>
                    <a:pt x="191995" y="236006"/>
                  </a:lnTo>
                  <a:lnTo>
                    <a:pt x="191536" y="235705"/>
                  </a:lnTo>
                  <a:lnTo>
                    <a:pt x="191077" y="235405"/>
                  </a:lnTo>
                  <a:lnTo>
                    <a:pt x="190617" y="235128"/>
                  </a:lnTo>
                  <a:lnTo>
                    <a:pt x="190158" y="234852"/>
                  </a:lnTo>
                  <a:lnTo>
                    <a:pt x="189692" y="234599"/>
                  </a:lnTo>
                  <a:lnTo>
                    <a:pt x="189226" y="234347"/>
                  </a:lnTo>
                  <a:lnTo>
                    <a:pt x="188754" y="234107"/>
                  </a:lnTo>
                  <a:lnTo>
                    <a:pt x="188288" y="233878"/>
                  </a:lnTo>
                  <a:lnTo>
                    <a:pt x="187816" y="233662"/>
                  </a:lnTo>
                  <a:lnTo>
                    <a:pt x="187344" y="233446"/>
                  </a:lnTo>
                  <a:lnTo>
                    <a:pt x="186872" y="233253"/>
                  </a:lnTo>
                  <a:lnTo>
                    <a:pt x="186400" y="233061"/>
                  </a:lnTo>
                  <a:lnTo>
                    <a:pt x="185928" y="232881"/>
                  </a:lnTo>
                  <a:lnTo>
                    <a:pt x="185456" y="232700"/>
                  </a:lnTo>
                  <a:lnTo>
                    <a:pt x="184983" y="232544"/>
                  </a:lnTo>
                  <a:lnTo>
                    <a:pt x="184511" y="232388"/>
                  </a:lnTo>
                  <a:lnTo>
                    <a:pt x="184039" y="232232"/>
                  </a:lnTo>
                  <a:lnTo>
                    <a:pt x="183567" y="232099"/>
                  </a:lnTo>
                  <a:lnTo>
                    <a:pt x="183101" y="231967"/>
                  </a:lnTo>
                  <a:lnTo>
                    <a:pt x="182629" y="231847"/>
                  </a:lnTo>
                  <a:lnTo>
                    <a:pt x="182163" y="231727"/>
                  </a:lnTo>
                  <a:lnTo>
                    <a:pt x="181238" y="231510"/>
                  </a:lnTo>
                  <a:lnTo>
                    <a:pt x="181238" y="231510"/>
                  </a:lnTo>
                  <a:lnTo>
                    <a:pt x="181551" y="230513"/>
                  </a:lnTo>
                  <a:lnTo>
                    <a:pt x="181857" y="229491"/>
                  </a:lnTo>
                  <a:lnTo>
                    <a:pt x="182170" y="228469"/>
                  </a:lnTo>
                  <a:lnTo>
                    <a:pt x="182470" y="227448"/>
                  </a:lnTo>
                  <a:lnTo>
                    <a:pt x="182770" y="226426"/>
                  </a:lnTo>
                  <a:lnTo>
                    <a:pt x="183069" y="225392"/>
                  </a:lnTo>
                  <a:lnTo>
                    <a:pt x="183363" y="224347"/>
                  </a:lnTo>
                  <a:lnTo>
                    <a:pt x="183650" y="223301"/>
                  </a:lnTo>
                  <a:lnTo>
                    <a:pt x="183937" y="222255"/>
                  </a:lnTo>
                  <a:lnTo>
                    <a:pt x="184218" y="221198"/>
                  </a:lnTo>
                  <a:lnTo>
                    <a:pt x="184499" y="220140"/>
                  </a:lnTo>
                  <a:lnTo>
                    <a:pt x="184773" y="219082"/>
                  </a:lnTo>
                  <a:lnTo>
                    <a:pt x="185047" y="218012"/>
                  </a:lnTo>
                  <a:lnTo>
                    <a:pt x="185315" y="216931"/>
                  </a:lnTo>
                  <a:lnTo>
                    <a:pt x="185577" y="215861"/>
                  </a:lnTo>
                  <a:lnTo>
                    <a:pt x="185838" y="214779"/>
                  </a:lnTo>
                  <a:lnTo>
                    <a:pt x="186094" y="213685"/>
                  </a:lnTo>
                  <a:lnTo>
                    <a:pt x="186349" y="212591"/>
                  </a:lnTo>
                  <a:lnTo>
                    <a:pt x="186598" y="211498"/>
                  </a:lnTo>
                  <a:lnTo>
                    <a:pt x="186847" y="210404"/>
                  </a:lnTo>
                  <a:lnTo>
                    <a:pt x="187089" y="209298"/>
                  </a:lnTo>
                  <a:lnTo>
                    <a:pt x="187331" y="208180"/>
                  </a:lnTo>
                  <a:lnTo>
                    <a:pt x="187567" y="207074"/>
                  </a:lnTo>
                  <a:lnTo>
                    <a:pt x="187797" y="205957"/>
                  </a:lnTo>
                  <a:lnTo>
                    <a:pt x="188027" y="204827"/>
                  </a:lnTo>
                  <a:lnTo>
                    <a:pt x="188250" y="203709"/>
                  </a:lnTo>
                  <a:lnTo>
                    <a:pt x="188473" y="202579"/>
                  </a:lnTo>
                  <a:lnTo>
                    <a:pt x="188690" y="201437"/>
                  </a:lnTo>
                  <a:lnTo>
                    <a:pt x="188901" y="200307"/>
                  </a:lnTo>
                  <a:lnTo>
                    <a:pt x="189112" y="199166"/>
                  </a:lnTo>
                  <a:lnTo>
                    <a:pt x="189316" y="198012"/>
                  </a:lnTo>
                  <a:lnTo>
                    <a:pt x="189520" y="196870"/>
                  </a:lnTo>
                  <a:lnTo>
                    <a:pt x="189718" y="195716"/>
                  </a:lnTo>
                  <a:lnTo>
                    <a:pt x="189915" y="194550"/>
                  </a:lnTo>
                  <a:lnTo>
                    <a:pt x="190100" y="193396"/>
                  </a:lnTo>
                  <a:lnTo>
                    <a:pt x="190292" y="192230"/>
                  </a:lnTo>
                  <a:lnTo>
                    <a:pt x="190471" y="191064"/>
                  </a:lnTo>
                  <a:lnTo>
                    <a:pt x="190656" y="189886"/>
                  </a:lnTo>
                  <a:lnTo>
                    <a:pt x="190828" y="188709"/>
                  </a:lnTo>
                  <a:lnTo>
                    <a:pt x="191000" y="187531"/>
                  </a:lnTo>
                  <a:lnTo>
                    <a:pt x="191166" y="186353"/>
                  </a:lnTo>
                  <a:lnTo>
                    <a:pt x="191332" y="185163"/>
                  </a:lnTo>
                  <a:lnTo>
                    <a:pt x="191491" y="183973"/>
                  </a:lnTo>
                  <a:lnTo>
                    <a:pt x="191651" y="182783"/>
                  </a:lnTo>
                  <a:lnTo>
                    <a:pt x="191804" y="181593"/>
                  </a:lnTo>
                  <a:lnTo>
                    <a:pt x="191951" y="180391"/>
                  </a:lnTo>
                  <a:lnTo>
                    <a:pt x="192091" y="179189"/>
                  </a:lnTo>
                  <a:lnTo>
                    <a:pt x="192231" y="177987"/>
                  </a:lnTo>
                  <a:lnTo>
                    <a:pt x="192372" y="176773"/>
                  </a:lnTo>
                  <a:lnTo>
                    <a:pt x="192506" y="175571"/>
                  </a:lnTo>
                  <a:lnTo>
                    <a:pt x="192633" y="174357"/>
                  </a:lnTo>
                  <a:lnTo>
                    <a:pt x="192755" y="173143"/>
                  </a:lnTo>
                  <a:lnTo>
                    <a:pt x="192876" y="171917"/>
                  </a:lnTo>
                  <a:lnTo>
                    <a:pt x="192997" y="170703"/>
                  </a:lnTo>
                  <a:lnTo>
                    <a:pt x="193106" y="169477"/>
                  </a:lnTo>
                  <a:lnTo>
                    <a:pt x="193214" y="168251"/>
                  </a:lnTo>
                  <a:lnTo>
                    <a:pt x="193322" y="167013"/>
                  </a:lnTo>
                  <a:lnTo>
                    <a:pt x="193425" y="165787"/>
                  </a:lnTo>
                  <a:lnTo>
                    <a:pt x="193520" y="164549"/>
                  </a:lnTo>
                  <a:lnTo>
                    <a:pt x="193610" y="163311"/>
                  </a:lnTo>
                  <a:lnTo>
                    <a:pt x="193699" y="162073"/>
                  </a:lnTo>
                  <a:lnTo>
                    <a:pt x="193782" y="160835"/>
                  </a:lnTo>
                  <a:lnTo>
                    <a:pt x="193865" y="159585"/>
                  </a:lnTo>
                  <a:lnTo>
                    <a:pt x="193941" y="158335"/>
                  </a:lnTo>
                  <a:lnTo>
                    <a:pt x="193941" y="158335"/>
                  </a:lnTo>
                  <a:lnTo>
                    <a:pt x="194618" y="158058"/>
                  </a:lnTo>
                  <a:lnTo>
                    <a:pt x="195262" y="157794"/>
                  </a:lnTo>
                  <a:lnTo>
                    <a:pt x="196436" y="157277"/>
                  </a:lnTo>
                  <a:lnTo>
                    <a:pt x="197470" y="156808"/>
                  </a:lnTo>
                  <a:lnTo>
                    <a:pt x="198337" y="156388"/>
                  </a:lnTo>
                  <a:lnTo>
                    <a:pt x="199046" y="156039"/>
                  </a:lnTo>
                  <a:lnTo>
                    <a:pt x="199582" y="155763"/>
                  </a:lnTo>
                  <a:lnTo>
                    <a:pt x="200117" y="155474"/>
                  </a:lnTo>
                  <a:lnTo>
                    <a:pt x="200117" y="155474"/>
                  </a:lnTo>
                  <a:lnTo>
                    <a:pt x="200277" y="155378"/>
                  </a:lnTo>
                  <a:lnTo>
                    <a:pt x="200437" y="155282"/>
                  </a:lnTo>
                  <a:lnTo>
                    <a:pt x="200590" y="155162"/>
                  </a:lnTo>
                  <a:lnTo>
                    <a:pt x="200743" y="155030"/>
                  </a:lnTo>
                  <a:lnTo>
                    <a:pt x="200896" y="154897"/>
                  </a:lnTo>
                  <a:lnTo>
                    <a:pt x="201043" y="154753"/>
                  </a:lnTo>
                  <a:lnTo>
                    <a:pt x="201183" y="154597"/>
                  </a:lnTo>
                  <a:lnTo>
                    <a:pt x="201323" y="154429"/>
                  </a:lnTo>
                  <a:lnTo>
                    <a:pt x="201457" y="154248"/>
                  </a:lnTo>
                  <a:lnTo>
                    <a:pt x="201585" y="154068"/>
                  </a:lnTo>
                  <a:lnTo>
                    <a:pt x="201713" y="153876"/>
                  </a:lnTo>
                  <a:lnTo>
                    <a:pt x="201840" y="153671"/>
                  </a:lnTo>
                  <a:lnTo>
                    <a:pt x="201955" y="153467"/>
                  </a:lnTo>
                  <a:lnTo>
                    <a:pt x="202070" y="153251"/>
                  </a:lnTo>
                  <a:lnTo>
                    <a:pt x="202185" y="153022"/>
                  </a:lnTo>
                  <a:lnTo>
                    <a:pt x="202293" y="152794"/>
                  </a:lnTo>
                  <a:lnTo>
                    <a:pt x="202395" y="152553"/>
                  </a:lnTo>
                  <a:lnTo>
                    <a:pt x="202491" y="152313"/>
                  </a:lnTo>
                  <a:lnTo>
                    <a:pt x="202580" y="152061"/>
                  </a:lnTo>
                  <a:lnTo>
                    <a:pt x="202670" y="151796"/>
                  </a:lnTo>
                  <a:lnTo>
                    <a:pt x="202753" y="151532"/>
                  </a:lnTo>
                  <a:lnTo>
                    <a:pt x="202829" y="151267"/>
                  </a:lnTo>
                  <a:lnTo>
                    <a:pt x="202906" y="150991"/>
                  </a:lnTo>
                  <a:lnTo>
                    <a:pt x="202969" y="150714"/>
                  </a:lnTo>
                  <a:lnTo>
                    <a:pt x="203033" y="150426"/>
                  </a:lnTo>
                  <a:lnTo>
                    <a:pt x="203091" y="150138"/>
                  </a:lnTo>
                  <a:lnTo>
                    <a:pt x="203142" y="149837"/>
                  </a:lnTo>
                  <a:lnTo>
                    <a:pt x="203186" y="149537"/>
                  </a:lnTo>
                  <a:lnTo>
                    <a:pt x="203225" y="149236"/>
                  </a:lnTo>
                  <a:lnTo>
                    <a:pt x="203263" y="148924"/>
                  </a:lnTo>
                  <a:lnTo>
                    <a:pt x="203288" y="148611"/>
                  </a:lnTo>
                  <a:lnTo>
                    <a:pt x="203314" y="148299"/>
                  </a:lnTo>
                  <a:lnTo>
                    <a:pt x="203314" y="148299"/>
                  </a:lnTo>
                  <a:lnTo>
                    <a:pt x="203454" y="145786"/>
                  </a:lnTo>
                  <a:lnTo>
                    <a:pt x="203588" y="143286"/>
                  </a:lnTo>
                  <a:lnTo>
                    <a:pt x="203716" y="140798"/>
                  </a:lnTo>
                  <a:lnTo>
                    <a:pt x="203831" y="138310"/>
                  </a:lnTo>
                  <a:lnTo>
                    <a:pt x="203939" y="135834"/>
                  </a:lnTo>
                  <a:lnTo>
                    <a:pt x="204041" y="133358"/>
                  </a:lnTo>
                  <a:lnTo>
                    <a:pt x="204131" y="130906"/>
                  </a:lnTo>
                  <a:lnTo>
                    <a:pt x="204220" y="128454"/>
                  </a:lnTo>
                  <a:lnTo>
                    <a:pt x="204297" y="126026"/>
                  </a:lnTo>
                  <a:lnTo>
                    <a:pt x="204367" y="123598"/>
                  </a:lnTo>
                  <a:lnTo>
                    <a:pt x="204431" y="121194"/>
                  </a:lnTo>
                  <a:lnTo>
                    <a:pt x="204488" y="118802"/>
                  </a:lnTo>
                  <a:lnTo>
                    <a:pt x="204539" y="116423"/>
                  </a:lnTo>
                  <a:lnTo>
                    <a:pt x="204584" y="114067"/>
                  </a:lnTo>
                  <a:lnTo>
                    <a:pt x="204622" y="111735"/>
                  </a:lnTo>
                  <a:lnTo>
                    <a:pt x="204654" y="109415"/>
                  </a:lnTo>
                  <a:lnTo>
                    <a:pt x="204679" y="107119"/>
                  </a:lnTo>
                  <a:lnTo>
                    <a:pt x="204705" y="104836"/>
                  </a:lnTo>
                  <a:lnTo>
                    <a:pt x="204718" y="102588"/>
                  </a:lnTo>
                  <a:lnTo>
                    <a:pt x="204730" y="100352"/>
                  </a:lnTo>
                  <a:lnTo>
                    <a:pt x="204737" y="98153"/>
                  </a:lnTo>
                  <a:lnTo>
                    <a:pt x="204737" y="95965"/>
                  </a:lnTo>
                  <a:lnTo>
                    <a:pt x="204737" y="93814"/>
                  </a:lnTo>
                  <a:lnTo>
                    <a:pt x="204724" y="91698"/>
                  </a:lnTo>
                  <a:lnTo>
                    <a:pt x="204718" y="89595"/>
                  </a:lnTo>
                  <a:lnTo>
                    <a:pt x="204699" y="87539"/>
                  </a:lnTo>
                  <a:lnTo>
                    <a:pt x="204679" y="85508"/>
                  </a:lnTo>
                  <a:lnTo>
                    <a:pt x="204660" y="83501"/>
                  </a:lnTo>
                  <a:lnTo>
                    <a:pt x="204603" y="79606"/>
                  </a:lnTo>
                  <a:lnTo>
                    <a:pt x="204539" y="75844"/>
                  </a:lnTo>
                  <a:lnTo>
                    <a:pt x="204462" y="72238"/>
                  </a:lnTo>
                  <a:lnTo>
                    <a:pt x="204380" y="68789"/>
                  </a:lnTo>
                  <a:lnTo>
                    <a:pt x="204290" y="65507"/>
                  </a:lnTo>
                  <a:lnTo>
                    <a:pt x="204194" y="62406"/>
                  </a:lnTo>
                  <a:lnTo>
                    <a:pt x="204099" y="59486"/>
                  </a:lnTo>
                  <a:lnTo>
                    <a:pt x="204003" y="56745"/>
                  </a:lnTo>
                  <a:lnTo>
                    <a:pt x="203901" y="54221"/>
                  </a:lnTo>
                  <a:lnTo>
                    <a:pt x="203805" y="51901"/>
                  </a:lnTo>
                  <a:lnTo>
                    <a:pt x="203716" y="49798"/>
                  </a:lnTo>
                  <a:lnTo>
                    <a:pt x="203627" y="47923"/>
                  </a:lnTo>
                  <a:lnTo>
                    <a:pt x="203550" y="46288"/>
                  </a:lnTo>
                  <a:lnTo>
                    <a:pt x="203480" y="44894"/>
                  </a:lnTo>
                  <a:lnTo>
                    <a:pt x="203365" y="42862"/>
                  </a:lnTo>
                  <a:lnTo>
                    <a:pt x="203314" y="41901"/>
                  </a:lnTo>
                  <a:lnTo>
                    <a:pt x="203314" y="41901"/>
                  </a:lnTo>
                  <a:lnTo>
                    <a:pt x="203288" y="41564"/>
                  </a:lnTo>
                  <a:lnTo>
                    <a:pt x="203257" y="41228"/>
                  </a:lnTo>
                  <a:lnTo>
                    <a:pt x="203218" y="40903"/>
                  </a:lnTo>
                  <a:lnTo>
                    <a:pt x="203174" y="40579"/>
                  </a:lnTo>
                  <a:lnTo>
                    <a:pt x="203123" y="40254"/>
                  </a:lnTo>
                  <a:lnTo>
                    <a:pt x="203065" y="39942"/>
                  </a:lnTo>
                  <a:lnTo>
                    <a:pt x="203001" y="39641"/>
                  </a:lnTo>
                  <a:lnTo>
                    <a:pt x="202931" y="39329"/>
                  </a:lnTo>
                  <a:lnTo>
                    <a:pt x="202855" y="39040"/>
                  </a:lnTo>
                  <a:lnTo>
                    <a:pt x="202772" y="38752"/>
                  </a:lnTo>
                  <a:lnTo>
                    <a:pt x="202689" y="38463"/>
                  </a:lnTo>
                  <a:lnTo>
                    <a:pt x="202593" y="38187"/>
                  </a:lnTo>
                  <a:lnTo>
                    <a:pt x="202497" y="37922"/>
                  </a:lnTo>
                  <a:lnTo>
                    <a:pt x="202389" y="37658"/>
                  </a:lnTo>
                  <a:lnTo>
                    <a:pt x="202280" y="37406"/>
                  </a:lnTo>
                  <a:lnTo>
                    <a:pt x="202166" y="37165"/>
                  </a:lnTo>
                  <a:lnTo>
                    <a:pt x="202051" y="36925"/>
                  </a:lnTo>
                  <a:lnTo>
                    <a:pt x="201929" y="36696"/>
                  </a:lnTo>
                  <a:lnTo>
                    <a:pt x="201796" y="36480"/>
                  </a:lnTo>
                  <a:lnTo>
                    <a:pt x="201668" y="36264"/>
                  </a:lnTo>
                  <a:lnTo>
                    <a:pt x="201528" y="36071"/>
                  </a:lnTo>
                  <a:lnTo>
                    <a:pt x="201387" y="35879"/>
                  </a:lnTo>
                  <a:lnTo>
                    <a:pt x="201240" y="35699"/>
                  </a:lnTo>
                  <a:lnTo>
                    <a:pt x="201094" y="35531"/>
                  </a:lnTo>
                  <a:lnTo>
                    <a:pt x="200941" y="35374"/>
                  </a:lnTo>
                  <a:lnTo>
                    <a:pt x="200781" y="35218"/>
                  </a:lnTo>
                  <a:lnTo>
                    <a:pt x="200622" y="35086"/>
                  </a:lnTo>
                  <a:lnTo>
                    <a:pt x="200462" y="34954"/>
                  </a:lnTo>
                  <a:lnTo>
                    <a:pt x="200296" y="34845"/>
                  </a:lnTo>
                  <a:lnTo>
                    <a:pt x="200124" y="34737"/>
                  </a:lnTo>
                  <a:lnTo>
                    <a:pt x="199952" y="34653"/>
                  </a:lnTo>
                  <a:lnTo>
                    <a:pt x="199773" y="34581"/>
                  </a:lnTo>
                  <a:lnTo>
                    <a:pt x="199773" y="34581"/>
                  </a:lnTo>
                  <a:lnTo>
                    <a:pt x="199397" y="34425"/>
                  </a:lnTo>
                  <a:lnTo>
                    <a:pt x="198612" y="34124"/>
                  </a:lnTo>
                  <a:lnTo>
                    <a:pt x="197419" y="33692"/>
                  </a:lnTo>
                  <a:lnTo>
                    <a:pt x="195849" y="33127"/>
                  </a:lnTo>
                  <a:lnTo>
                    <a:pt x="193916" y="32466"/>
                  </a:lnTo>
                  <a:lnTo>
                    <a:pt x="192818" y="32105"/>
                  </a:lnTo>
                  <a:lnTo>
                    <a:pt x="191632" y="31720"/>
                  </a:lnTo>
                  <a:lnTo>
                    <a:pt x="190362" y="31312"/>
                  </a:lnTo>
                  <a:lnTo>
                    <a:pt x="189009" y="30891"/>
                  </a:lnTo>
                  <a:lnTo>
                    <a:pt x="187587" y="30458"/>
                  </a:lnTo>
                  <a:lnTo>
                    <a:pt x="186074" y="30014"/>
                  </a:lnTo>
                  <a:lnTo>
                    <a:pt x="184499" y="29557"/>
                  </a:lnTo>
                  <a:lnTo>
                    <a:pt x="182840" y="29088"/>
                  </a:lnTo>
                  <a:lnTo>
                    <a:pt x="181117" y="28619"/>
                  </a:lnTo>
                  <a:lnTo>
                    <a:pt x="179324" y="28150"/>
                  </a:lnTo>
                  <a:lnTo>
                    <a:pt x="177461" y="27682"/>
                  </a:lnTo>
                  <a:lnTo>
                    <a:pt x="175534" y="27201"/>
                  </a:lnTo>
                  <a:lnTo>
                    <a:pt x="173544" y="26732"/>
                  </a:lnTo>
                  <a:lnTo>
                    <a:pt x="171496" y="26263"/>
                  </a:lnTo>
                  <a:lnTo>
                    <a:pt x="169384" y="25795"/>
                  </a:lnTo>
                  <a:lnTo>
                    <a:pt x="167214" y="25350"/>
                  </a:lnTo>
                  <a:lnTo>
                    <a:pt x="164994" y="24905"/>
                  </a:lnTo>
                  <a:lnTo>
                    <a:pt x="162723" y="24472"/>
                  </a:lnTo>
                  <a:lnTo>
                    <a:pt x="160400" y="24064"/>
                  </a:lnTo>
                  <a:lnTo>
                    <a:pt x="158027" y="23667"/>
                  </a:lnTo>
                  <a:lnTo>
                    <a:pt x="155602" y="23283"/>
                  </a:lnTo>
                  <a:lnTo>
                    <a:pt x="153139" y="22922"/>
                  </a:lnTo>
                  <a:lnTo>
                    <a:pt x="153139" y="22922"/>
                  </a:lnTo>
                  <a:lnTo>
                    <a:pt x="153382" y="21395"/>
                  </a:lnTo>
                  <a:lnTo>
                    <a:pt x="153618" y="19845"/>
                  </a:lnTo>
                  <a:lnTo>
                    <a:pt x="153841" y="18270"/>
                  </a:lnTo>
                  <a:lnTo>
                    <a:pt x="154058" y="16684"/>
                  </a:lnTo>
                  <a:lnTo>
                    <a:pt x="154262" y="15061"/>
                  </a:lnTo>
                  <a:lnTo>
                    <a:pt x="154460" y="13414"/>
                  </a:lnTo>
                  <a:lnTo>
                    <a:pt x="154652" y="11744"/>
                  </a:lnTo>
                  <a:lnTo>
                    <a:pt x="154824" y="10049"/>
                  </a:lnTo>
                  <a:lnTo>
                    <a:pt x="154824" y="10049"/>
                  </a:lnTo>
                  <a:lnTo>
                    <a:pt x="154862" y="9628"/>
                  </a:lnTo>
                  <a:lnTo>
                    <a:pt x="154888" y="9196"/>
                  </a:lnTo>
                  <a:lnTo>
                    <a:pt x="154900" y="8763"/>
                  </a:lnTo>
                  <a:lnTo>
                    <a:pt x="154907" y="8342"/>
                  </a:lnTo>
                  <a:lnTo>
                    <a:pt x="154894" y="7921"/>
                  </a:lnTo>
                  <a:lnTo>
                    <a:pt x="154875" y="7513"/>
                  </a:lnTo>
                  <a:lnTo>
                    <a:pt x="154849" y="7092"/>
                  </a:lnTo>
                  <a:lnTo>
                    <a:pt x="154805" y="6683"/>
                  </a:lnTo>
                  <a:lnTo>
                    <a:pt x="154754" y="6287"/>
                  </a:lnTo>
                  <a:lnTo>
                    <a:pt x="154690" y="5890"/>
                  </a:lnTo>
                  <a:lnTo>
                    <a:pt x="154620" y="5506"/>
                  </a:lnTo>
                  <a:lnTo>
                    <a:pt x="154543" y="5133"/>
                  </a:lnTo>
                  <a:lnTo>
                    <a:pt x="154454" y="4760"/>
                  </a:lnTo>
                  <a:lnTo>
                    <a:pt x="154352" y="4400"/>
                  </a:lnTo>
                  <a:lnTo>
                    <a:pt x="154243" y="4051"/>
                  </a:lnTo>
                  <a:lnTo>
                    <a:pt x="154128" y="3703"/>
                  </a:lnTo>
                  <a:lnTo>
                    <a:pt x="154001" y="3378"/>
                  </a:lnTo>
                  <a:lnTo>
                    <a:pt x="153867" y="3054"/>
                  </a:lnTo>
                  <a:lnTo>
                    <a:pt x="153726" y="2753"/>
                  </a:lnTo>
                  <a:lnTo>
                    <a:pt x="153573" y="2453"/>
                  </a:lnTo>
                  <a:lnTo>
                    <a:pt x="153420" y="2176"/>
                  </a:lnTo>
                  <a:lnTo>
                    <a:pt x="153254" y="1912"/>
                  </a:lnTo>
                  <a:lnTo>
                    <a:pt x="153082" y="1659"/>
                  </a:lnTo>
                  <a:lnTo>
                    <a:pt x="152903" y="1419"/>
                  </a:lnTo>
                  <a:lnTo>
                    <a:pt x="152718" y="1202"/>
                  </a:lnTo>
                  <a:lnTo>
                    <a:pt x="152527" y="998"/>
                  </a:lnTo>
                  <a:lnTo>
                    <a:pt x="152329" y="806"/>
                  </a:lnTo>
                  <a:lnTo>
                    <a:pt x="152125" y="638"/>
                  </a:lnTo>
                  <a:lnTo>
                    <a:pt x="151914" y="481"/>
                  </a:lnTo>
                  <a:lnTo>
                    <a:pt x="151698" y="349"/>
                  </a:lnTo>
                  <a:lnTo>
                    <a:pt x="151474" y="241"/>
                  </a:lnTo>
                  <a:lnTo>
                    <a:pt x="151251" y="145"/>
                  </a:lnTo>
                  <a:lnTo>
                    <a:pt x="151251" y="145"/>
                  </a:lnTo>
                  <a:lnTo>
                    <a:pt x="151021" y="85"/>
                  </a:lnTo>
                  <a:lnTo>
                    <a:pt x="150792" y="37"/>
                  </a:lnTo>
                  <a:lnTo>
                    <a:pt x="150568" y="1"/>
                  </a:lnTo>
                  <a:lnTo>
                    <a:pt x="150339" y="1"/>
                  </a:lnTo>
                  <a:lnTo>
                    <a:pt x="150115" y="13"/>
                  </a:lnTo>
                  <a:lnTo>
                    <a:pt x="149898" y="61"/>
                  </a:lnTo>
                  <a:lnTo>
                    <a:pt x="149675" y="109"/>
                  </a:lnTo>
                  <a:lnTo>
                    <a:pt x="149464" y="193"/>
                  </a:lnTo>
                  <a:lnTo>
                    <a:pt x="149248" y="289"/>
                  </a:lnTo>
                  <a:lnTo>
                    <a:pt x="149043" y="397"/>
                  </a:lnTo>
                  <a:lnTo>
                    <a:pt x="148833" y="529"/>
                  </a:lnTo>
                  <a:lnTo>
                    <a:pt x="148635" y="686"/>
                  </a:lnTo>
                  <a:lnTo>
                    <a:pt x="148437" y="854"/>
                  </a:lnTo>
                  <a:lnTo>
                    <a:pt x="148246" y="1046"/>
                  </a:lnTo>
                  <a:lnTo>
                    <a:pt x="148061" y="1251"/>
                  </a:lnTo>
                  <a:lnTo>
                    <a:pt x="147876" y="1467"/>
                  </a:lnTo>
                  <a:lnTo>
                    <a:pt x="147704" y="1707"/>
                  </a:lnTo>
                  <a:lnTo>
                    <a:pt x="147531" y="1960"/>
                  </a:lnTo>
                  <a:lnTo>
                    <a:pt x="147372" y="2224"/>
                  </a:lnTo>
                  <a:lnTo>
                    <a:pt x="147212" y="2501"/>
                  </a:lnTo>
                  <a:lnTo>
                    <a:pt x="147065" y="2801"/>
                  </a:lnTo>
                  <a:lnTo>
                    <a:pt x="146925" y="3114"/>
                  </a:lnTo>
                  <a:lnTo>
                    <a:pt x="146791" y="3438"/>
                  </a:lnTo>
                  <a:lnTo>
                    <a:pt x="146664" y="3775"/>
                  </a:lnTo>
                  <a:lnTo>
                    <a:pt x="146549" y="4123"/>
                  </a:lnTo>
                  <a:lnTo>
                    <a:pt x="146440" y="4484"/>
                  </a:lnTo>
                  <a:lnTo>
                    <a:pt x="146338" y="4856"/>
                  </a:lnTo>
                  <a:lnTo>
                    <a:pt x="146249" y="5241"/>
                  </a:lnTo>
                  <a:lnTo>
                    <a:pt x="146172" y="5638"/>
                  </a:lnTo>
                  <a:lnTo>
                    <a:pt x="146102" y="6046"/>
                  </a:lnTo>
                  <a:lnTo>
                    <a:pt x="146038" y="6455"/>
                  </a:lnTo>
                  <a:lnTo>
                    <a:pt x="145994" y="6888"/>
                  </a:lnTo>
                  <a:lnTo>
                    <a:pt x="145994" y="6888"/>
                  </a:lnTo>
                  <a:lnTo>
                    <a:pt x="145885" y="7921"/>
                  </a:lnTo>
                  <a:lnTo>
                    <a:pt x="145770" y="8943"/>
                  </a:lnTo>
                  <a:lnTo>
                    <a:pt x="145655" y="9953"/>
                  </a:lnTo>
                  <a:lnTo>
                    <a:pt x="145541" y="10950"/>
                  </a:lnTo>
                  <a:lnTo>
                    <a:pt x="145413" y="11936"/>
                  </a:lnTo>
                  <a:lnTo>
                    <a:pt x="145285" y="12922"/>
                  </a:lnTo>
                  <a:lnTo>
                    <a:pt x="145158" y="13883"/>
                  </a:lnTo>
                  <a:lnTo>
                    <a:pt x="145017" y="14845"/>
                  </a:lnTo>
                  <a:lnTo>
                    <a:pt x="144883" y="15782"/>
                  </a:lnTo>
                  <a:lnTo>
                    <a:pt x="144737" y="16720"/>
                  </a:lnTo>
                  <a:lnTo>
                    <a:pt x="144590" y="17645"/>
                  </a:lnTo>
                  <a:lnTo>
                    <a:pt x="144437" y="18571"/>
                  </a:lnTo>
                  <a:lnTo>
                    <a:pt x="144284" y="19472"/>
                  </a:lnTo>
                  <a:lnTo>
                    <a:pt x="144124" y="20374"/>
                  </a:lnTo>
                  <a:lnTo>
                    <a:pt x="143958" y="21251"/>
                  </a:lnTo>
                  <a:lnTo>
                    <a:pt x="143792" y="22129"/>
                  </a:lnTo>
                  <a:lnTo>
                    <a:pt x="143627" y="22994"/>
                  </a:lnTo>
                  <a:lnTo>
                    <a:pt x="143448" y="23859"/>
                  </a:lnTo>
                  <a:lnTo>
                    <a:pt x="143269" y="24701"/>
                  </a:lnTo>
                  <a:lnTo>
                    <a:pt x="143091" y="25542"/>
                  </a:lnTo>
                  <a:lnTo>
                    <a:pt x="142906" y="26372"/>
                  </a:lnTo>
                  <a:lnTo>
                    <a:pt x="142714" y="27189"/>
                  </a:lnTo>
                  <a:lnTo>
                    <a:pt x="142523" y="28006"/>
                  </a:lnTo>
                  <a:lnTo>
                    <a:pt x="142325" y="28800"/>
                  </a:lnTo>
                  <a:lnTo>
                    <a:pt x="142127" y="29593"/>
                  </a:lnTo>
                  <a:lnTo>
                    <a:pt x="141923" y="30386"/>
                  </a:lnTo>
                  <a:lnTo>
                    <a:pt x="141712" y="31155"/>
                  </a:lnTo>
                  <a:lnTo>
                    <a:pt x="141502" y="31925"/>
                  </a:lnTo>
                  <a:lnTo>
                    <a:pt x="141291" y="32682"/>
                  </a:lnTo>
                  <a:lnTo>
                    <a:pt x="141074" y="33439"/>
                  </a:lnTo>
                  <a:lnTo>
                    <a:pt x="140851" y="34172"/>
                  </a:lnTo>
                  <a:lnTo>
                    <a:pt x="140628" y="34905"/>
                  </a:lnTo>
                  <a:lnTo>
                    <a:pt x="140398" y="35639"/>
                  </a:lnTo>
                  <a:lnTo>
                    <a:pt x="140168" y="36348"/>
                  </a:lnTo>
                  <a:lnTo>
                    <a:pt x="139932" y="37057"/>
                  </a:lnTo>
                  <a:lnTo>
                    <a:pt x="139696" y="37766"/>
                  </a:lnTo>
                  <a:lnTo>
                    <a:pt x="139454" y="38451"/>
                  </a:lnTo>
                  <a:lnTo>
                    <a:pt x="139211" y="39148"/>
                  </a:lnTo>
                  <a:lnTo>
                    <a:pt x="138963" y="39822"/>
                  </a:lnTo>
                  <a:lnTo>
                    <a:pt x="138714" y="40495"/>
                  </a:lnTo>
                  <a:lnTo>
                    <a:pt x="138458" y="41156"/>
                  </a:lnTo>
                  <a:lnTo>
                    <a:pt x="138203" y="41817"/>
                  </a:lnTo>
                  <a:lnTo>
                    <a:pt x="137942" y="42466"/>
                  </a:lnTo>
                  <a:lnTo>
                    <a:pt x="137680" y="43103"/>
                  </a:lnTo>
                  <a:lnTo>
                    <a:pt x="137412" y="43740"/>
                  </a:lnTo>
                  <a:lnTo>
                    <a:pt x="137144" y="44365"/>
                  </a:lnTo>
                  <a:lnTo>
                    <a:pt x="136870" y="44990"/>
                  </a:lnTo>
                  <a:lnTo>
                    <a:pt x="136595" y="45603"/>
                  </a:lnTo>
                  <a:lnTo>
                    <a:pt x="136315" y="46204"/>
                  </a:lnTo>
                  <a:lnTo>
                    <a:pt x="136034" y="46805"/>
                  </a:lnTo>
                  <a:lnTo>
                    <a:pt x="135747" y="47406"/>
                  </a:lnTo>
                  <a:lnTo>
                    <a:pt x="135460" y="47995"/>
                  </a:lnTo>
                  <a:lnTo>
                    <a:pt x="135173" y="48572"/>
                  </a:lnTo>
                  <a:lnTo>
                    <a:pt x="134879" y="49149"/>
                  </a:lnTo>
                  <a:lnTo>
                    <a:pt x="134586" y="49726"/>
                  </a:lnTo>
                  <a:lnTo>
                    <a:pt x="134286" y="50291"/>
                  </a:lnTo>
                  <a:lnTo>
                    <a:pt x="133986" y="50843"/>
                  </a:lnTo>
                  <a:lnTo>
                    <a:pt x="133680" y="51396"/>
                  </a:lnTo>
                  <a:lnTo>
                    <a:pt x="133373" y="51937"/>
                  </a:lnTo>
                  <a:lnTo>
                    <a:pt x="133061" y="52478"/>
                  </a:lnTo>
                  <a:lnTo>
                    <a:pt x="132748" y="53019"/>
                  </a:lnTo>
                  <a:lnTo>
                    <a:pt x="132435" y="53548"/>
                  </a:lnTo>
                  <a:lnTo>
                    <a:pt x="131797" y="54594"/>
                  </a:lnTo>
                  <a:lnTo>
                    <a:pt x="131153" y="55615"/>
                  </a:lnTo>
                  <a:lnTo>
                    <a:pt x="130496" y="56613"/>
                  </a:lnTo>
                  <a:lnTo>
                    <a:pt x="129826" y="57599"/>
                  </a:lnTo>
                  <a:lnTo>
                    <a:pt x="129150" y="58560"/>
                  </a:lnTo>
                  <a:lnTo>
                    <a:pt x="128461" y="59510"/>
                  </a:lnTo>
                  <a:lnTo>
                    <a:pt x="127765" y="60447"/>
                  </a:lnTo>
                  <a:lnTo>
                    <a:pt x="127063" y="61361"/>
                  </a:lnTo>
                  <a:lnTo>
                    <a:pt x="126349" y="62250"/>
                  </a:lnTo>
                  <a:lnTo>
                    <a:pt x="125628" y="63140"/>
                  </a:lnTo>
                  <a:lnTo>
                    <a:pt x="124894" y="64005"/>
                  </a:lnTo>
                  <a:lnTo>
                    <a:pt x="124160" y="64870"/>
                  </a:lnTo>
                  <a:lnTo>
                    <a:pt x="123414" y="65712"/>
                  </a:lnTo>
                  <a:lnTo>
                    <a:pt x="122655" y="66541"/>
                  </a:lnTo>
                  <a:lnTo>
                    <a:pt x="121895" y="67370"/>
                  </a:lnTo>
                  <a:lnTo>
                    <a:pt x="121123" y="68176"/>
                  </a:lnTo>
                  <a:lnTo>
                    <a:pt x="120351" y="68981"/>
                  </a:lnTo>
                  <a:lnTo>
                    <a:pt x="119566" y="69774"/>
                  </a:lnTo>
                  <a:lnTo>
                    <a:pt x="118775" y="70556"/>
                  </a:lnTo>
                  <a:lnTo>
                    <a:pt x="117978" y="71337"/>
                  </a:lnTo>
                  <a:lnTo>
                    <a:pt x="117174" y="72106"/>
                  </a:lnTo>
                  <a:lnTo>
                    <a:pt x="116364" y="72875"/>
                  </a:lnTo>
                  <a:lnTo>
                    <a:pt x="115553" y="73633"/>
                  </a:lnTo>
                  <a:lnTo>
                    <a:pt x="114730" y="74390"/>
                  </a:lnTo>
                  <a:lnTo>
                    <a:pt x="113901" y="75147"/>
                  </a:lnTo>
                  <a:lnTo>
                    <a:pt x="112236" y="76650"/>
                  </a:lnTo>
                  <a:lnTo>
                    <a:pt x="110545" y="78140"/>
                  </a:lnTo>
                  <a:lnTo>
                    <a:pt x="108841" y="79630"/>
                  </a:lnTo>
                  <a:lnTo>
                    <a:pt x="107112" y="81133"/>
                  </a:lnTo>
                  <a:lnTo>
                    <a:pt x="107112" y="81133"/>
                  </a:lnTo>
                  <a:lnTo>
                    <a:pt x="105434" y="82599"/>
                  </a:lnTo>
                  <a:lnTo>
                    <a:pt x="103737" y="84090"/>
                  </a:lnTo>
                  <a:lnTo>
                    <a:pt x="102033" y="85592"/>
                  </a:lnTo>
                  <a:lnTo>
                    <a:pt x="100324" y="87131"/>
                  </a:lnTo>
                  <a:lnTo>
                    <a:pt x="99462" y="87912"/>
                  </a:lnTo>
                  <a:lnTo>
                    <a:pt x="98607" y="88705"/>
                  </a:lnTo>
                  <a:lnTo>
                    <a:pt x="97746" y="89499"/>
                  </a:lnTo>
                  <a:lnTo>
                    <a:pt x="96885" y="90316"/>
                  </a:lnTo>
                  <a:lnTo>
                    <a:pt x="96030" y="91133"/>
                  </a:lnTo>
                  <a:lnTo>
                    <a:pt x="95168" y="91963"/>
                  </a:lnTo>
                  <a:lnTo>
                    <a:pt x="94307" y="92816"/>
                  </a:lnTo>
                  <a:lnTo>
                    <a:pt x="93452" y="93669"/>
                  </a:lnTo>
                  <a:lnTo>
                    <a:pt x="92591" y="94547"/>
                  </a:lnTo>
                  <a:lnTo>
                    <a:pt x="91736" y="95424"/>
                  </a:lnTo>
                  <a:lnTo>
                    <a:pt x="90887" y="96338"/>
                  </a:lnTo>
                  <a:lnTo>
                    <a:pt x="90032" y="97251"/>
                  </a:lnTo>
                  <a:lnTo>
                    <a:pt x="89184" y="98189"/>
                  </a:lnTo>
                  <a:lnTo>
                    <a:pt x="88335" y="99138"/>
                  </a:lnTo>
                  <a:lnTo>
                    <a:pt x="87486" y="100112"/>
                  </a:lnTo>
                  <a:lnTo>
                    <a:pt x="86651" y="101098"/>
                  </a:lnTo>
                  <a:lnTo>
                    <a:pt x="85808" y="102107"/>
                  </a:lnTo>
                  <a:lnTo>
                    <a:pt x="84973" y="103129"/>
                  </a:lnTo>
                  <a:lnTo>
                    <a:pt x="84143" y="104175"/>
                  </a:lnTo>
                  <a:lnTo>
                    <a:pt x="83320" y="105244"/>
                  </a:lnTo>
                  <a:lnTo>
                    <a:pt x="82497" y="106338"/>
                  </a:lnTo>
                  <a:lnTo>
                    <a:pt x="81680" y="107456"/>
                  </a:lnTo>
                  <a:lnTo>
                    <a:pt x="80864" y="108598"/>
                  </a:lnTo>
                  <a:lnTo>
                    <a:pt x="80060" y="109752"/>
                  </a:lnTo>
                  <a:lnTo>
                    <a:pt x="79256" y="110942"/>
                  </a:lnTo>
                  <a:lnTo>
                    <a:pt x="78465" y="112156"/>
                  </a:lnTo>
                  <a:lnTo>
                    <a:pt x="77674" y="113394"/>
                  </a:lnTo>
                  <a:lnTo>
                    <a:pt x="76889" y="114656"/>
                  </a:lnTo>
                  <a:lnTo>
                    <a:pt x="76500" y="115293"/>
                  </a:lnTo>
                  <a:lnTo>
                    <a:pt x="76117" y="115942"/>
                  </a:lnTo>
                  <a:lnTo>
                    <a:pt x="75728" y="116603"/>
                  </a:lnTo>
                  <a:lnTo>
                    <a:pt x="75345" y="117264"/>
                  </a:lnTo>
                  <a:lnTo>
                    <a:pt x="74962" y="117937"/>
                  </a:lnTo>
                  <a:lnTo>
                    <a:pt x="74585" y="118610"/>
                  </a:lnTo>
                  <a:lnTo>
                    <a:pt x="74203" y="119295"/>
                  </a:lnTo>
                  <a:lnTo>
                    <a:pt x="73826" y="119992"/>
                  </a:lnTo>
                  <a:lnTo>
                    <a:pt x="73456" y="120689"/>
                  </a:lnTo>
                  <a:lnTo>
                    <a:pt x="73086" y="121399"/>
                  </a:lnTo>
                  <a:lnTo>
                    <a:pt x="72716" y="122120"/>
                  </a:lnTo>
                  <a:lnTo>
                    <a:pt x="72346" y="122841"/>
                  </a:lnTo>
                  <a:lnTo>
                    <a:pt x="71982" y="123574"/>
                  </a:lnTo>
                  <a:lnTo>
                    <a:pt x="71619" y="124307"/>
                  </a:lnTo>
                  <a:lnTo>
                    <a:pt x="71255" y="125065"/>
                  </a:lnTo>
                  <a:lnTo>
                    <a:pt x="70898" y="125810"/>
                  </a:lnTo>
                  <a:lnTo>
                    <a:pt x="70540" y="126579"/>
                  </a:lnTo>
                  <a:lnTo>
                    <a:pt x="70183" y="127348"/>
                  </a:lnTo>
                  <a:lnTo>
                    <a:pt x="69832" y="128130"/>
                  </a:lnTo>
                  <a:lnTo>
                    <a:pt x="69481" y="128923"/>
                  </a:lnTo>
                  <a:lnTo>
                    <a:pt x="69130" y="129716"/>
                  </a:lnTo>
                  <a:lnTo>
                    <a:pt x="68786" y="130522"/>
                  </a:lnTo>
                  <a:lnTo>
                    <a:pt x="68448" y="131339"/>
                  </a:lnTo>
                  <a:lnTo>
                    <a:pt x="68103" y="132156"/>
                  </a:lnTo>
                  <a:lnTo>
                    <a:pt x="67765" y="132998"/>
                  </a:lnTo>
                  <a:lnTo>
                    <a:pt x="67433" y="133827"/>
                  </a:lnTo>
                  <a:lnTo>
                    <a:pt x="67101" y="134680"/>
                  </a:lnTo>
                  <a:lnTo>
                    <a:pt x="66770" y="135546"/>
                  </a:lnTo>
                  <a:lnTo>
                    <a:pt x="66444" y="136411"/>
                  </a:lnTo>
                  <a:lnTo>
                    <a:pt x="66119" y="137289"/>
                  </a:lnTo>
                  <a:lnTo>
                    <a:pt x="65800" y="138178"/>
                  </a:lnTo>
                  <a:lnTo>
                    <a:pt x="65481" y="139067"/>
                  </a:lnTo>
                  <a:lnTo>
                    <a:pt x="65162" y="139981"/>
                  </a:lnTo>
                  <a:lnTo>
                    <a:pt x="64849" y="140894"/>
                  </a:lnTo>
                  <a:lnTo>
                    <a:pt x="64537" y="141820"/>
                  </a:lnTo>
                  <a:lnTo>
                    <a:pt x="64230" y="142758"/>
                  </a:lnTo>
                  <a:lnTo>
                    <a:pt x="63924" y="143707"/>
                  </a:lnTo>
                  <a:lnTo>
                    <a:pt x="63624" y="144657"/>
                  </a:lnTo>
                  <a:lnTo>
                    <a:pt x="63324" y="145618"/>
                  </a:lnTo>
                  <a:lnTo>
                    <a:pt x="63031" y="146604"/>
                  </a:lnTo>
                  <a:lnTo>
                    <a:pt x="62737" y="147589"/>
                  </a:lnTo>
                  <a:lnTo>
                    <a:pt x="62450" y="148575"/>
                  </a:lnTo>
                  <a:lnTo>
                    <a:pt x="62163" y="149585"/>
                  </a:lnTo>
                  <a:lnTo>
                    <a:pt x="61882" y="150606"/>
                  </a:lnTo>
                  <a:lnTo>
                    <a:pt x="61602" y="151628"/>
                  </a:lnTo>
                  <a:lnTo>
                    <a:pt x="61327" y="152674"/>
                  </a:lnTo>
                  <a:lnTo>
                    <a:pt x="61053" y="153719"/>
                  </a:lnTo>
                  <a:lnTo>
                    <a:pt x="60785" y="154777"/>
                  </a:lnTo>
                  <a:lnTo>
                    <a:pt x="60517" y="155847"/>
                  </a:lnTo>
                  <a:lnTo>
                    <a:pt x="60255" y="156929"/>
                  </a:lnTo>
                  <a:lnTo>
                    <a:pt x="60000" y="158022"/>
                  </a:lnTo>
                  <a:lnTo>
                    <a:pt x="59739" y="159128"/>
                  </a:lnTo>
                  <a:lnTo>
                    <a:pt x="59490" y="160246"/>
                  </a:lnTo>
                  <a:lnTo>
                    <a:pt x="59241" y="161364"/>
                  </a:lnTo>
                  <a:lnTo>
                    <a:pt x="58998" y="162506"/>
                  </a:lnTo>
                  <a:lnTo>
                    <a:pt x="58756" y="163660"/>
                  </a:lnTo>
                  <a:lnTo>
                    <a:pt x="58756" y="163660"/>
                  </a:lnTo>
                  <a:lnTo>
                    <a:pt x="58705" y="163924"/>
                  </a:lnTo>
                  <a:lnTo>
                    <a:pt x="58654" y="164188"/>
                  </a:lnTo>
                  <a:lnTo>
                    <a:pt x="58609" y="164465"/>
                  </a:lnTo>
                  <a:lnTo>
                    <a:pt x="58577" y="164729"/>
                  </a:lnTo>
                  <a:lnTo>
                    <a:pt x="58539" y="165006"/>
                  </a:lnTo>
                  <a:lnTo>
                    <a:pt x="58514" y="165282"/>
                  </a:lnTo>
                  <a:lnTo>
                    <a:pt x="58488" y="165571"/>
                  </a:lnTo>
                  <a:lnTo>
                    <a:pt x="58475" y="165847"/>
                  </a:lnTo>
                  <a:lnTo>
                    <a:pt x="58463" y="166124"/>
                  </a:lnTo>
                  <a:lnTo>
                    <a:pt x="58450" y="166412"/>
                  </a:lnTo>
                  <a:lnTo>
                    <a:pt x="58450" y="166689"/>
                  </a:lnTo>
                  <a:lnTo>
                    <a:pt x="58450" y="166965"/>
                  </a:lnTo>
                  <a:lnTo>
                    <a:pt x="58456" y="167253"/>
                  </a:lnTo>
                  <a:lnTo>
                    <a:pt x="58469" y="167530"/>
                  </a:lnTo>
                  <a:lnTo>
                    <a:pt x="58482" y="167818"/>
                  </a:lnTo>
                  <a:lnTo>
                    <a:pt x="58507" y="168095"/>
                  </a:lnTo>
                  <a:lnTo>
                    <a:pt x="58507" y="168095"/>
                  </a:lnTo>
                  <a:lnTo>
                    <a:pt x="58699" y="170246"/>
                  </a:lnTo>
                  <a:lnTo>
                    <a:pt x="58903" y="172386"/>
                  </a:lnTo>
                  <a:lnTo>
                    <a:pt x="59120" y="174525"/>
                  </a:lnTo>
                  <a:lnTo>
                    <a:pt x="59349" y="176641"/>
                  </a:lnTo>
                  <a:lnTo>
                    <a:pt x="59592" y="178756"/>
                  </a:lnTo>
                  <a:lnTo>
                    <a:pt x="59847" y="180872"/>
                  </a:lnTo>
                  <a:lnTo>
                    <a:pt x="60115" y="182963"/>
                  </a:lnTo>
                  <a:lnTo>
                    <a:pt x="60389" y="185055"/>
                  </a:lnTo>
                  <a:lnTo>
                    <a:pt x="60683" y="187134"/>
                  </a:lnTo>
                  <a:lnTo>
                    <a:pt x="60983" y="189201"/>
                  </a:lnTo>
                  <a:lnTo>
                    <a:pt x="61302" y="191257"/>
                  </a:lnTo>
                  <a:lnTo>
                    <a:pt x="61627" y="193300"/>
                  </a:lnTo>
                  <a:lnTo>
                    <a:pt x="61965" y="195343"/>
                  </a:lnTo>
                  <a:lnTo>
                    <a:pt x="62316" y="197363"/>
                  </a:lnTo>
                  <a:lnTo>
                    <a:pt x="62674" y="199370"/>
                  </a:lnTo>
                  <a:lnTo>
                    <a:pt x="63050" y="201377"/>
                  </a:lnTo>
                  <a:lnTo>
                    <a:pt x="63433" y="203360"/>
                  </a:lnTo>
                  <a:lnTo>
                    <a:pt x="63828" y="205344"/>
                  </a:lnTo>
                  <a:lnTo>
                    <a:pt x="64237" y="207303"/>
                  </a:lnTo>
                  <a:lnTo>
                    <a:pt x="64651" y="209250"/>
                  </a:lnTo>
                  <a:lnTo>
                    <a:pt x="65085" y="211185"/>
                  </a:lnTo>
                  <a:lnTo>
                    <a:pt x="65526" y="213108"/>
                  </a:lnTo>
                  <a:lnTo>
                    <a:pt x="65972" y="215019"/>
                  </a:lnTo>
                  <a:lnTo>
                    <a:pt x="66438" y="216919"/>
                  </a:lnTo>
                  <a:lnTo>
                    <a:pt x="66910" y="218794"/>
                  </a:lnTo>
                  <a:lnTo>
                    <a:pt x="67395" y="220657"/>
                  </a:lnTo>
                  <a:lnTo>
                    <a:pt x="67886" y="222508"/>
                  </a:lnTo>
                  <a:lnTo>
                    <a:pt x="68397" y="224335"/>
                  </a:lnTo>
                  <a:lnTo>
                    <a:pt x="68907" y="226162"/>
                  </a:lnTo>
                  <a:lnTo>
                    <a:pt x="69437" y="227965"/>
                  </a:lnTo>
                  <a:lnTo>
                    <a:pt x="69973" y="229743"/>
                  </a:lnTo>
                  <a:lnTo>
                    <a:pt x="70521" y="231510"/>
                  </a:lnTo>
                  <a:lnTo>
                    <a:pt x="70521" y="231510"/>
                  </a:lnTo>
                  <a:lnTo>
                    <a:pt x="69590" y="231727"/>
                  </a:lnTo>
                  <a:lnTo>
                    <a:pt x="69118" y="231847"/>
                  </a:lnTo>
                  <a:lnTo>
                    <a:pt x="68645" y="231967"/>
                  </a:lnTo>
                  <a:lnTo>
                    <a:pt x="68180" y="232099"/>
                  </a:lnTo>
                  <a:lnTo>
                    <a:pt x="67701" y="232232"/>
                  </a:lnTo>
                  <a:lnTo>
                    <a:pt x="67229" y="232388"/>
                  </a:lnTo>
                  <a:lnTo>
                    <a:pt x="66757" y="232544"/>
                  </a:lnTo>
                  <a:lnTo>
                    <a:pt x="66285" y="232700"/>
                  </a:lnTo>
                  <a:lnTo>
                    <a:pt x="65806" y="232881"/>
                  </a:lnTo>
                  <a:lnTo>
                    <a:pt x="65334" y="233061"/>
                  </a:lnTo>
                  <a:lnTo>
                    <a:pt x="64856" y="233253"/>
                  </a:lnTo>
                  <a:lnTo>
                    <a:pt x="64383" y="233458"/>
                  </a:lnTo>
                  <a:lnTo>
                    <a:pt x="63911" y="233662"/>
                  </a:lnTo>
                  <a:lnTo>
                    <a:pt x="63439" y="233890"/>
                  </a:lnTo>
                  <a:lnTo>
                    <a:pt x="62967" y="234119"/>
                  </a:lnTo>
                  <a:lnTo>
                    <a:pt x="62501" y="234359"/>
                  </a:lnTo>
                  <a:lnTo>
                    <a:pt x="62029" y="234611"/>
                  </a:lnTo>
                  <a:lnTo>
                    <a:pt x="61563" y="234864"/>
                  </a:lnTo>
                  <a:lnTo>
                    <a:pt x="61098" y="235140"/>
                  </a:lnTo>
                  <a:lnTo>
                    <a:pt x="60638" y="235429"/>
                  </a:lnTo>
                  <a:lnTo>
                    <a:pt x="60179" y="235717"/>
                  </a:lnTo>
                  <a:lnTo>
                    <a:pt x="59719" y="236018"/>
                  </a:lnTo>
                  <a:lnTo>
                    <a:pt x="59266" y="236342"/>
                  </a:lnTo>
                  <a:lnTo>
                    <a:pt x="58813" y="236667"/>
                  </a:lnTo>
                  <a:lnTo>
                    <a:pt x="58367" y="237003"/>
                  </a:lnTo>
                  <a:lnTo>
                    <a:pt x="57920" y="237364"/>
                  </a:lnTo>
                  <a:lnTo>
                    <a:pt x="57480" y="237724"/>
                  </a:lnTo>
                  <a:lnTo>
                    <a:pt x="57046" y="238097"/>
                  </a:lnTo>
                  <a:lnTo>
                    <a:pt x="56612" y="238494"/>
                  </a:lnTo>
                  <a:lnTo>
                    <a:pt x="56185" y="238890"/>
                  </a:lnTo>
                  <a:lnTo>
                    <a:pt x="55764" y="239311"/>
                  </a:lnTo>
                  <a:lnTo>
                    <a:pt x="55343" y="239732"/>
                  </a:lnTo>
                  <a:lnTo>
                    <a:pt x="54934" y="240176"/>
                  </a:lnTo>
                  <a:lnTo>
                    <a:pt x="54526" y="240633"/>
                  </a:lnTo>
                  <a:lnTo>
                    <a:pt x="54118" y="241102"/>
                  </a:lnTo>
                  <a:lnTo>
                    <a:pt x="53722" y="241583"/>
                  </a:lnTo>
                  <a:lnTo>
                    <a:pt x="53333" y="242076"/>
                  </a:lnTo>
                  <a:lnTo>
                    <a:pt x="52950" y="242592"/>
                  </a:lnTo>
                  <a:lnTo>
                    <a:pt x="52567" y="243109"/>
                  </a:lnTo>
                  <a:lnTo>
                    <a:pt x="52197" y="243650"/>
                  </a:lnTo>
                  <a:lnTo>
                    <a:pt x="51833" y="244215"/>
                  </a:lnTo>
                  <a:lnTo>
                    <a:pt x="51476" y="244780"/>
                  </a:lnTo>
                  <a:lnTo>
                    <a:pt x="51125" y="245369"/>
                  </a:lnTo>
                  <a:lnTo>
                    <a:pt x="50781" y="245970"/>
                  </a:lnTo>
                  <a:lnTo>
                    <a:pt x="50449" y="246583"/>
                  </a:lnTo>
                  <a:lnTo>
                    <a:pt x="50117" y="247208"/>
                  </a:lnTo>
                  <a:lnTo>
                    <a:pt x="49798" y="247857"/>
                  </a:lnTo>
                  <a:lnTo>
                    <a:pt x="49492" y="248530"/>
                  </a:lnTo>
                  <a:lnTo>
                    <a:pt x="49186" y="249203"/>
                  </a:lnTo>
                  <a:lnTo>
                    <a:pt x="48892" y="249900"/>
                  </a:lnTo>
                  <a:lnTo>
                    <a:pt x="48611" y="250622"/>
                  </a:lnTo>
                  <a:lnTo>
                    <a:pt x="48331" y="251343"/>
                  </a:lnTo>
                  <a:lnTo>
                    <a:pt x="48069" y="252088"/>
                  </a:lnTo>
                  <a:lnTo>
                    <a:pt x="47814" y="252857"/>
                  </a:lnTo>
                  <a:lnTo>
                    <a:pt x="47565" y="253638"/>
                  </a:lnTo>
                  <a:lnTo>
                    <a:pt x="47329" y="254444"/>
                  </a:lnTo>
                  <a:lnTo>
                    <a:pt x="47106" y="255261"/>
                  </a:lnTo>
                  <a:lnTo>
                    <a:pt x="46889" y="256090"/>
                  </a:lnTo>
                  <a:lnTo>
                    <a:pt x="46685" y="256944"/>
                  </a:lnTo>
                  <a:lnTo>
                    <a:pt x="46487" y="257821"/>
                  </a:lnTo>
                  <a:lnTo>
                    <a:pt x="46308" y="258711"/>
                  </a:lnTo>
                  <a:lnTo>
                    <a:pt x="46136" y="259624"/>
                  </a:lnTo>
                  <a:lnTo>
                    <a:pt x="45976" y="260550"/>
                  </a:lnTo>
                  <a:lnTo>
                    <a:pt x="45976" y="260550"/>
                  </a:lnTo>
                  <a:lnTo>
                    <a:pt x="45657" y="262233"/>
                  </a:lnTo>
                  <a:lnTo>
                    <a:pt x="45300" y="264192"/>
                  </a:lnTo>
                  <a:lnTo>
                    <a:pt x="45300" y="264192"/>
                  </a:lnTo>
                  <a:lnTo>
                    <a:pt x="44266" y="264084"/>
                  </a:lnTo>
                  <a:lnTo>
                    <a:pt x="43239" y="263987"/>
                  </a:lnTo>
                  <a:lnTo>
                    <a:pt x="42212" y="263927"/>
                  </a:lnTo>
                  <a:lnTo>
                    <a:pt x="41185" y="263879"/>
                  </a:lnTo>
                  <a:lnTo>
                    <a:pt x="40164" y="263855"/>
                  </a:lnTo>
                  <a:lnTo>
                    <a:pt x="39149" y="263855"/>
                  </a:lnTo>
                  <a:lnTo>
                    <a:pt x="38141" y="263867"/>
                  </a:lnTo>
                  <a:lnTo>
                    <a:pt x="37140" y="263903"/>
                  </a:lnTo>
                  <a:lnTo>
                    <a:pt x="36144" y="263951"/>
                  </a:lnTo>
                  <a:lnTo>
                    <a:pt x="35155" y="264023"/>
                  </a:lnTo>
                  <a:lnTo>
                    <a:pt x="34179" y="264108"/>
                  </a:lnTo>
                  <a:lnTo>
                    <a:pt x="33216" y="264204"/>
                  </a:lnTo>
                  <a:lnTo>
                    <a:pt x="32265" y="264312"/>
                  </a:lnTo>
                  <a:lnTo>
                    <a:pt x="31321" y="264444"/>
                  </a:lnTo>
                  <a:lnTo>
                    <a:pt x="30396" y="264576"/>
                  </a:lnTo>
                  <a:lnTo>
                    <a:pt x="29477" y="264721"/>
                  </a:lnTo>
                  <a:lnTo>
                    <a:pt x="28584" y="264877"/>
                  </a:lnTo>
                  <a:lnTo>
                    <a:pt x="27697" y="265045"/>
                  </a:lnTo>
                  <a:lnTo>
                    <a:pt x="26835" y="265213"/>
                  </a:lnTo>
                  <a:lnTo>
                    <a:pt x="25987" y="265394"/>
                  </a:lnTo>
                  <a:lnTo>
                    <a:pt x="25157" y="265574"/>
                  </a:lnTo>
                  <a:lnTo>
                    <a:pt x="24347" y="265766"/>
                  </a:lnTo>
                  <a:lnTo>
                    <a:pt x="23562" y="265959"/>
                  </a:lnTo>
                  <a:lnTo>
                    <a:pt x="22790" y="266163"/>
                  </a:lnTo>
                  <a:lnTo>
                    <a:pt x="22050" y="266355"/>
                  </a:lnTo>
                  <a:lnTo>
                    <a:pt x="21329" y="266560"/>
                  </a:lnTo>
                  <a:lnTo>
                    <a:pt x="19964" y="266968"/>
                  </a:lnTo>
                  <a:lnTo>
                    <a:pt x="18701" y="267353"/>
                  </a:lnTo>
                  <a:lnTo>
                    <a:pt x="17546" y="267737"/>
                  </a:lnTo>
                  <a:lnTo>
                    <a:pt x="17546" y="267737"/>
                  </a:lnTo>
                  <a:lnTo>
                    <a:pt x="17227" y="265394"/>
                  </a:lnTo>
                  <a:lnTo>
                    <a:pt x="16914" y="263050"/>
                  </a:lnTo>
                  <a:lnTo>
                    <a:pt x="16608" y="260718"/>
                  </a:lnTo>
                  <a:lnTo>
                    <a:pt x="16302" y="258386"/>
                  </a:lnTo>
                  <a:lnTo>
                    <a:pt x="16008" y="256066"/>
                  </a:lnTo>
                  <a:lnTo>
                    <a:pt x="15715" y="253747"/>
                  </a:lnTo>
                  <a:lnTo>
                    <a:pt x="15434" y="251427"/>
                  </a:lnTo>
                  <a:lnTo>
                    <a:pt x="15153" y="249119"/>
                  </a:lnTo>
                  <a:lnTo>
                    <a:pt x="14885" y="246811"/>
                  </a:lnTo>
                  <a:lnTo>
                    <a:pt x="14617" y="244516"/>
                  </a:lnTo>
                  <a:lnTo>
                    <a:pt x="14362" y="242220"/>
                  </a:lnTo>
                  <a:lnTo>
                    <a:pt x="14107" y="239936"/>
                  </a:lnTo>
                  <a:lnTo>
                    <a:pt x="13858" y="237652"/>
                  </a:lnTo>
                  <a:lnTo>
                    <a:pt x="13616" y="235381"/>
                  </a:lnTo>
                  <a:lnTo>
                    <a:pt x="13379" y="233109"/>
                  </a:lnTo>
                  <a:lnTo>
                    <a:pt x="13156" y="230837"/>
                  </a:lnTo>
                  <a:lnTo>
                    <a:pt x="12933" y="228578"/>
                  </a:lnTo>
                  <a:lnTo>
                    <a:pt x="12716" y="226318"/>
                  </a:lnTo>
                  <a:lnTo>
                    <a:pt x="12505" y="224070"/>
                  </a:lnTo>
                  <a:lnTo>
                    <a:pt x="12301" y="221835"/>
                  </a:lnTo>
                  <a:lnTo>
                    <a:pt x="12097" y="219587"/>
                  </a:lnTo>
                  <a:lnTo>
                    <a:pt x="11906" y="217363"/>
                  </a:lnTo>
                  <a:lnTo>
                    <a:pt x="11721" y="215128"/>
                  </a:lnTo>
                  <a:lnTo>
                    <a:pt x="11542" y="212904"/>
                  </a:lnTo>
                  <a:lnTo>
                    <a:pt x="11370" y="210692"/>
                  </a:lnTo>
                  <a:lnTo>
                    <a:pt x="11197" y="208481"/>
                  </a:lnTo>
                  <a:lnTo>
                    <a:pt x="11038" y="206281"/>
                  </a:lnTo>
                  <a:lnTo>
                    <a:pt x="10885" y="204082"/>
                  </a:lnTo>
                  <a:lnTo>
                    <a:pt x="10732" y="201882"/>
                  </a:lnTo>
                  <a:lnTo>
                    <a:pt x="10591" y="199694"/>
                  </a:lnTo>
                  <a:lnTo>
                    <a:pt x="10451" y="197519"/>
                  </a:lnTo>
                  <a:lnTo>
                    <a:pt x="10323" y="195343"/>
                  </a:lnTo>
                  <a:lnTo>
                    <a:pt x="10196" y="193168"/>
                  </a:lnTo>
                  <a:lnTo>
                    <a:pt x="10081" y="191016"/>
                  </a:lnTo>
                  <a:lnTo>
                    <a:pt x="9966" y="188853"/>
                  </a:lnTo>
                  <a:lnTo>
                    <a:pt x="9858" y="186701"/>
                  </a:lnTo>
                  <a:lnTo>
                    <a:pt x="9762" y="184562"/>
                  </a:lnTo>
                  <a:lnTo>
                    <a:pt x="9666" y="182422"/>
                  </a:lnTo>
                  <a:lnTo>
                    <a:pt x="9577" y="180283"/>
                  </a:lnTo>
                  <a:lnTo>
                    <a:pt x="9494" y="178155"/>
                  </a:lnTo>
                  <a:lnTo>
                    <a:pt x="9424" y="176040"/>
                  </a:lnTo>
                  <a:lnTo>
                    <a:pt x="9354" y="173924"/>
                  </a:lnTo>
                  <a:lnTo>
                    <a:pt x="9290" y="171809"/>
                  </a:lnTo>
                  <a:lnTo>
                    <a:pt x="9232" y="169705"/>
                  </a:lnTo>
                  <a:lnTo>
                    <a:pt x="9181" y="167614"/>
                  </a:lnTo>
                  <a:lnTo>
                    <a:pt x="9137" y="165523"/>
                  </a:lnTo>
                  <a:lnTo>
                    <a:pt x="9098" y="163443"/>
                  </a:lnTo>
                  <a:lnTo>
                    <a:pt x="9066" y="161364"/>
                  </a:lnTo>
                  <a:lnTo>
                    <a:pt x="9035" y="159297"/>
                  </a:lnTo>
                  <a:lnTo>
                    <a:pt x="9015" y="157229"/>
                  </a:lnTo>
                  <a:lnTo>
                    <a:pt x="9003" y="155174"/>
                  </a:lnTo>
                  <a:lnTo>
                    <a:pt x="8996" y="153118"/>
                  </a:lnTo>
                  <a:lnTo>
                    <a:pt x="8996" y="151075"/>
                  </a:lnTo>
                  <a:lnTo>
                    <a:pt x="8996" y="149032"/>
                  </a:lnTo>
                  <a:lnTo>
                    <a:pt x="9009" y="147000"/>
                  </a:lnTo>
                  <a:lnTo>
                    <a:pt x="9028" y="144969"/>
                  </a:lnTo>
                  <a:lnTo>
                    <a:pt x="9047" y="142950"/>
                  </a:lnTo>
                  <a:lnTo>
                    <a:pt x="9079" y="140943"/>
                  </a:lnTo>
                  <a:lnTo>
                    <a:pt x="9111" y="138935"/>
                  </a:lnTo>
                  <a:lnTo>
                    <a:pt x="9156" y="136940"/>
                  </a:lnTo>
                  <a:lnTo>
                    <a:pt x="9200" y="134945"/>
                  </a:lnTo>
                  <a:lnTo>
                    <a:pt x="9258" y="132962"/>
                  </a:lnTo>
                  <a:lnTo>
                    <a:pt x="9315" y="130978"/>
                  </a:lnTo>
                  <a:lnTo>
                    <a:pt x="9385" y="129007"/>
                  </a:lnTo>
                  <a:lnTo>
                    <a:pt x="9385" y="129007"/>
                  </a:lnTo>
                  <a:lnTo>
                    <a:pt x="9392" y="128574"/>
                  </a:lnTo>
                  <a:lnTo>
                    <a:pt x="9392" y="128142"/>
                  </a:lnTo>
                  <a:lnTo>
                    <a:pt x="9379" y="127709"/>
                  </a:lnTo>
                  <a:lnTo>
                    <a:pt x="9354" y="127288"/>
                  </a:lnTo>
                  <a:lnTo>
                    <a:pt x="9315" y="126880"/>
                  </a:lnTo>
                  <a:lnTo>
                    <a:pt x="9271" y="126471"/>
                  </a:lnTo>
                  <a:lnTo>
                    <a:pt x="9213" y="126074"/>
                  </a:lnTo>
                  <a:lnTo>
                    <a:pt x="9149" y="125678"/>
                  </a:lnTo>
                  <a:lnTo>
                    <a:pt x="9073" y="125293"/>
                  </a:lnTo>
                  <a:lnTo>
                    <a:pt x="8983" y="124908"/>
                  </a:lnTo>
                  <a:lnTo>
                    <a:pt x="8888" y="124548"/>
                  </a:lnTo>
                  <a:lnTo>
                    <a:pt x="8786" y="124187"/>
                  </a:lnTo>
                  <a:lnTo>
                    <a:pt x="8671" y="123839"/>
                  </a:lnTo>
                  <a:lnTo>
                    <a:pt x="8550" y="123502"/>
                  </a:lnTo>
                  <a:lnTo>
                    <a:pt x="8422" y="123178"/>
                  </a:lnTo>
                  <a:lnTo>
                    <a:pt x="8282" y="122865"/>
                  </a:lnTo>
                  <a:lnTo>
                    <a:pt x="8135" y="122577"/>
                  </a:lnTo>
                  <a:lnTo>
                    <a:pt x="7982" y="122288"/>
                  </a:lnTo>
                  <a:lnTo>
                    <a:pt x="7822" y="122012"/>
                  </a:lnTo>
                  <a:lnTo>
                    <a:pt x="7656" y="121759"/>
                  </a:lnTo>
                  <a:lnTo>
                    <a:pt x="7478" y="121519"/>
                  </a:lnTo>
                  <a:lnTo>
                    <a:pt x="7299" y="121290"/>
                  </a:lnTo>
                  <a:lnTo>
                    <a:pt x="7114" y="121074"/>
                  </a:lnTo>
                  <a:lnTo>
                    <a:pt x="6916" y="120882"/>
                  </a:lnTo>
                  <a:lnTo>
                    <a:pt x="6718" y="120702"/>
                  </a:lnTo>
                  <a:lnTo>
                    <a:pt x="6514" y="120545"/>
                  </a:lnTo>
                  <a:lnTo>
                    <a:pt x="6310" y="120401"/>
                  </a:lnTo>
                  <a:lnTo>
                    <a:pt x="6093" y="120281"/>
                  </a:lnTo>
                  <a:lnTo>
                    <a:pt x="5876" y="120185"/>
                  </a:lnTo>
                  <a:lnTo>
                    <a:pt x="5653" y="120101"/>
                  </a:lnTo>
                  <a:lnTo>
                    <a:pt x="5430" y="120040"/>
                  </a:lnTo>
                  <a:lnTo>
                    <a:pt x="5200" y="119992"/>
                  </a:lnTo>
                  <a:lnTo>
                    <a:pt x="5200" y="119992"/>
                  </a:lnTo>
                  <a:lnTo>
                    <a:pt x="4964" y="119980"/>
                  </a:lnTo>
                  <a:lnTo>
                    <a:pt x="4734" y="119980"/>
                  </a:lnTo>
                  <a:lnTo>
                    <a:pt x="4511" y="120004"/>
                  </a:lnTo>
                  <a:lnTo>
                    <a:pt x="4288" y="120052"/>
                  </a:lnTo>
                  <a:lnTo>
                    <a:pt x="4064" y="120113"/>
                  </a:lnTo>
                  <a:lnTo>
                    <a:pt x="3847" y="120197"/>
                  </a:lnTo>
                  <a:lnTo>
                    <a:pt x="3637" y="120305"/>
                  </a:lnTo>
                  <a:lnTo>
                    <a:pt x="3426" y="120437"/>
                  </a:lnTo>
                  <a:lnTo>
                    <a:pt x="3222" y="120581"/>
                  </a:lnTo>
                  <a:lnTo>
                    <a:pt x="3024" y="120738"/>
                  </a:lnTo>
                  <a:lnTo>
                    <a:pt x="2827" y="120918"/>
                  </a:lnTo>
                  <a:lnTo>
                    <a:pt x="2635" y="121110"/>
                  </a:lnTo>
                  <a:lnTo>
                    <a:pt x="2450" y="121327"/>
                  </a:lnTo>
                  <a:lnTo>
                    <a:pt x="2278" y="121555"/>
                  </a:lnTo>
                  <a:lnTo>
                    <a:pt x="2106" y="121807"/>
                  </a:lnTo>
                  <a:lnTo>
                    <a:pt x="1940" y="122072"/>
                  </a:lnTo>
                  <a:lnTo>
                    <a:pt x="1780" y="122336"/>
                  </a:lnTo>
                  <a:lnTo>
                    <a:pt x="1627" y="122637"/>
                  </a:lnTo>
                  <a:lnTo>
                    <a:pt x="1480" y="122937"/>
                  </a:lnTo>
                  <a:lnTo>
                    <a:pt x="1346" y="123250"/>
                  </a:lnTo>
                  <a:lnTo>
                    <a:pt x="1219" y="123574"/>
                  </a:lnTo>
                  <a:lnTo>
                    <a:pt x="1097" y="123923"/>
                  </a:lnTo>
                  <a:lnTo>
                    <a:pt x="983" y="124271"/>
                  </a:lnTo>
                  <a:lnTo>
                    <a:pt x="881" y="124632"/>
                  </a:lnTo>
                  <a:lnTo>
                    <a:pt x="785" y="125017"/>
                  </a:lnTo>
                  <a:lnTo>
                    <a:pt x="702" y="125401"/>
                  </a:lnTo>
                  <a:lnTo>
                    <a:pt x="625" y="125786"/>
                  </a:lnTo>
                  <a:lnTo>
                    <a:pt x="562" y="126194"/>
                  </a:lnTo>
                  <a:lnTo>
                    <a:pt x="510" y="126603"/>
                  </a:lnTo>
                  <a:lnTo>
                    <a:pt x="466" y="127024"/>
                  </a:lnTo>
                  <a:lnTo>
                    <a:pt x="434" y="127445"/>
                  </a:lnTo>
                  <a:lnTo>
                    <a:pt x="408" y="127889"/>
                  </a:lnTo>
                  <a:lnTo>
                    <a:pt x="408" y="127889"/>
                  </a:lnTo>
                  <a:lnTo>
                    <a:pt x="338" y="130041"/>
                  </a:lnTo>
                  <a:lnTo>
                    <a:pt x="274" y="132216"/>
                  </a:lnTo>
                  <a:lnTo>
                    <a:pt x="217" y="134392"/>
                  </a:lnTo>
                  <a:lnTo>
                    <a:pt x="166" y="136567"/>
                  </a:lnTo>
                  <a:lnTo>
                    <a:pt x="121" y="138767"/>
                  </a:lnTo>
                  <a:lnTo>
                    <a:pt x="83" y="140967"/>
                  </a:lnTo>
                  <a:lnTo>
                    <a:pt x="51" y="143166"/>
                  </a:lnTo>
                  <a:lnTo>
                    <a:pt x="26" y="145378"/>
                  </a:lnTo>
                  <a:lnTo>
                    <a:pt x="13" y="147601"/>
                  </a:lnTo>
                  <a:lnTo>
                    <a:pt x="6" y="149825"/>
                  </a:lnTo>
                  <a:lnTo>
                    <a:pt x="0" y="152061"/>
                  </a:lnTo>
                  <a:lnTo>
                    <a:pt x="6" y="154296"/>
                  </a:lnTo>
                  <a:lnTo>
                    <a:pt x="19" y="156544"/>
                  </a:lnTo>
                  <a:lnTo>
                    <a:pt x="38" y="158804"/>
                  </a:lnTo>
                  <a:lnTo>
                    <a:pt x="64" y="161063"/>
                  </a:lnTo>
                  <a:lnTo>
                    <a:pt x="96" y="163335"/>
                  </a:lnTo>
                  <a:lnTo>
                    <a:pt x="140" y="165607"/>
                  </a:lnTo>
                  <a:lnTo>
                    <a:pt x="185" y="167891"/>
                  </a:lnTo>
                  <a:lnTo>
                    <a:pt x="242" y="170186"/>
                  </a:lnTo>
                  <a:lnTo>
                    <a:pt x="306" y="172482"/>
                  </a:lnTo>
                  <a:lnTo>
                    <a:pt x="370" y="174790"/>
                  </a:lnTo>
                  <a:lnTo>
                    <a:pt x="447" y="177098"/>
                  </a:lnTo>
                  <a:lnTo>
                    <a:pt x="530" y="179417"/>
                  </a:lnTo>
                  <a:lnTo>
                    <a:pt x="619" y="181737"/>
                  </a:lnTo>
                  <a:lnTo>
                    <a:pt x="715" y="184069"/>
                  </a:lnTo>
                  <a:lnTo>
                    <a:pt x="823" y="186413"/>
                  </a:lnTo>
                  <a:lnTo>
                    <a:pt x="932" y="188757"/>
                  </a:lnTo>
                  <a:lnTo>
                    <a:pt x="1046" y="191100"/>
                  </a:lnTo>
                  <a:lnTo>
                    <a:pt x="1174" y="193456"/>
                  </a:lnTo>
                  <a:lnTo>
                    <a:pt x="1308" y="195824"/>
                  </a:lnTo>
                  <a:lnTo>
                    <a:pt x="1448" y="198192"/>
                  </a:lnTo>
                  <a:lnTo>
                    <a:pt x="1589" y="200572"/>
                  </a:lnTo>
                  <a:lnTo>
                    <a:pt x="1742" y="202952"/>
                  </a:lnTo>
                  <a:lnTo>
                    <a:pt x="1901" y="205344"/>
                  </a:lnTo>
                  <a:lnTo>
                    <a:pt x="2074" y="207736"/>
                  </a:lnTo>
                  <a:lnTo>
                    <a:pt x="2246" y="210139"/>
                  </a:lnTo>
                  <a:lnTo>
                    <a:pt x="2425" y="212555"/>
                  </a:lnTo>
                  <a:lnTo>
                    <a:pt x="2616" y="214959"/>
                  </a:lnTo>
                  <a:lnTo>
                    <a:pt x="2807" y="217387"/>
                  </a:lnTo>
                  <a:lnTo>
                    <a:pt x="3012" y="219815"/>
                  </a:lnTo>
                  <a:lnTo>
                    <a:pt x="3222" y="222243"/>
                  </a:lnTo>
                  <a:lnTo>
                    <a:pt x="3439" y="224683"/>
                  </a:lnTo>
                  <a:lnTo>
                    <a:pt x="3662" y="227135"/>
                  </a:lnTo>
                  <a:lnTo>
                    <a:pt x="3892" y="229587"/>
                  </a:lnTo>
                  <a:lnTo>
                    <a:pt x="4128" y="232039"/>
                  </a:lnTo>
                  <a:lnTo>
                    <a:pt x="4371" y="234503"/>
                  </a:lnTo>
                  <a:lnTo>
                    <a:pt x="4619" y="236979"/>
                  </a:lnTo>
                  <a:lnTo>
                    <a:pt x="4881" y="239455"/>
                  </a:lnTo>
                  <a:lnTo>
                    <a:pt x="5143" y="241931"/>
                  </a:lnTo>
                  <a:lnTo>
                    <a:pt x="5417" y="244419"/>
                  </a:lnTo>
                  <a:lnTo>
                    <a:pt x="5698" y="246919"/>
                  </a:lnTo>
                  <a:lnTo>
                    <a:pt x="5985" y="249420"/>
                  </a:lnTo>
                  <a:lnTo>
                    <a:pt x="6272" y="251920"/>
                  </a:lnTo>
                  <a:lnTo>
                    <a:pt x="6572" y="254432"/>
                  </a:lnTo>
                  <a:lnTo>
                    <a:pt x="6878" y="256944"/>
                  </a:lnTo>
                  <a:lnTo>
                    <a:pt x="7197" y="259468"/>
                  </a:lnTo>
                  <a:lnTo>
                    <a:pt x="7516" y="261992"/>
                  </a:lnTo>
                  <a:lnTo>
                    <a:pt x="7841" y="264528"/>
                  </a:lnTo>
                  <a:lnTo>
                    <a:pt x="8180" y="267076"/>
                  </a:lnTo>
                  <a:lnTo>
                    <a:pt x="8518" y="269613"/>
                  </a:lnTo>
                  <a:lnTo>
                    <a:pt x="8869" y="272161"/>
                  </a:lnTo>
                  <a:lnTo>
                    <a:pt x="9226" y="274721"/>
                  </a:lnTo>
                  <a:lnTo>
                    <a:pt x="9583" y="277281"/>
                  </a:lnTo>
                  <a:lnTo>
                    <a:pt x="9953" y="279853"/>
                  </a:lnTo>
                  <a:lnTo>
                    <a:pt x="9953" y="279853"/>
                  </a:lnTo>
                  <a:lnTo>
                    <a:pt x="10011" y="280202"/>
                  </a:lnTo>
                  <a:lnTo>
                    <a:pt x="10075" y="280538"/>
                  </a:lnTo>
                  <a:lnTo>
                    <a:pt x="10138" y="280875"/>
                  </a:lnTo>
                  <a:lnTo>
                    <a:pt x="10215" y="281199"/>
                  </a:lnTo>
                  <a:lnTo>
                    <a:pt x="10298" y="281512"/>
                  </a:lnTo>
                  <a:lnTo>
                    <a:pt x="10387" y="281824"/>
                  </a:lnTo>
                  <a:lnTo>
                    <a:pt x="10483" y="282113"/>
                  </a:lnTo>
                  <a:lnTo>
                    <a:pt x="10585" y="282413"/>
                  </a:lnTo>
                  <a:lnTo>
                    <a:pt x="10687" y="282690"/>
                  </a:lnTo>
                  <a:lnTo>
                    <a:pt x="10802" y="282954"/>
                  </a:lnTo>
                  <a:lnTo>
                    <a:pt x="10917" y="283219"/>
                  </a:lnTo>
                  <a:lnTo>
                    <a:pt x="11044" y="283471"/>
                  </a:lnTo>
                  <a:lnTo>
                    <a:pt x="11172" y="283712"/>
                  </a:lnTo>
                  <a:lnTo>
                    <a:pt x="11306" y="283940"/>
                  </a:lnTo>
                  <a:lnTo>
                    <a:pt x="11440" y="284168"/>
                  </a:lnTo>
                  <a:lnTo>
                    <a:pt x="11580" y="284373"/>
                  </a:lnTo>
                  <a:lnTo>
                    <a:pt x="11727" y="284577"/>
                  </a:lnTo>
                  <a:lnTo>
                    <a:pt x="11880" y="284769"/>
                  </a:lnTo>
                  <a:lnTo>
                    <a:pt x="12033" y="284938"/>
                  </a:lnTo>
                  <a:lnTo>
                    <a:pt x="12193" y="285106"/>
                  </a:lnTo>
                  <a:lnTo>
                    <a:pt x="12352" y="285262"/>
                  </a:lnTo>
                  <a:lnTo>
                    <a:pt x="12512" y="285394"/>
                  </a:lnTo>
                  <a:lnTo>
                    <a:pt x="12684" y="285527"/>
                  </a:lnTo>
                  <a:lnTo>
                    <a:pt x="12850" y="285647"/>
                  </a:lnTo>
                  <a:lnTo>
                    <a:pt x="13022" y="285743"/>
                  </a:lnTo>
                  <a:lnTo>
                    <a:pt x="13201" y="285839"/>
                  </a:lnTo>
                  <a:lnTo>
                    <a:pt x="13379" y="285911"/>
                  </a:lnTo>
                  <a:lnTo>
                    <a:pt x="13558" y="285971"/>
                  </a:lnTo>
                  <a:lnTo>
                    <a:pt x="13737" y="286019"/>
                  </a:lnTo>
                  <a:lnTo>
                    <a:pt x="13922" y="286055"/>
                  </a:lnTo>
                  <a:lnTo>
                    <a:pt x="14100" y="286079"/>
                  </a:lnTo>
                  <a:lnTo>
                    <a:pt x="14292" y="286091"/>
                  </a:lnTo>
                  <a:lnTo>
                    <a:pt x="14292" y="286091"/>
                  </a:lnTo>
                  <a:lnTo>
                    <a:pt x="14547" y="286079"/>
                  </a:lnTo>
                  <a:lnTo>
                    <a:pt x="14802" y="286031"/>
                  </a:lnTo>
                  <a:lnTo>
                    <a:pt x="15064" y="285959"/>
                  </a:lnTo>
                  <a:lnTo>
                    <a:pt x="15191" y="285911"/>
                  </a:lnTo>
                  <a:lnTo>
                    <a:pt x="15319" y="285863"/>
                  </a:lnTo>
                  <a:lnTo>
                    <a:pt x="15319" y="285863"/>
                  </a:lnTo>
                  <a:lnTo>
                    <a:pt x="15504" y="285779"/>
                  </a:lnTo>
                  <a:lnTo>
                    <a:pt x="15983" y="285587"/>
                  </a:lnTo>
                  <a:lnTo>
                    <a:pt x="16736" y="285298"/>
                  </a:lnTo>
                  <a:lnTo>
                    <a:pt x="17744" y="284914"/>
                  </a:lnTo>
                  <a:lnTo>
                    <a:pt x="18994" y="284481"/>
                  </a:lnTo>
                  <a:lnTo>
                    <a:pt x="19696" y="284240"/>
                  </a:lnTo>
                  <a:lnTo>
                    <a:pt x="20455" y="284000"/>
                  </a:lnTo>
                  <a:lnTo>
                    <a:pt x="21266" y="283748"/>
                  </a:lnTo>
                  <a:lnTo>
                    <a:pt x="22120" y="283495"/>
                  </a:lnTo>
                  <a:lnTo>
                    <a:pt x="23020" y="283231"/>
                  </a:lnTo>
                  <a:lnTo>
                    <a:pt x="23964" y="282978"/>
                  </a:lnTo>
                  <a:lnTo>
                    <a:pt x="24947" y="282726"/>
                  </a:lnTo>
                  <a:lnTo>
                    <a:pt x="25968" y="282486"/>
                  </a:lnTo>
                  <a:lnTo>
                    <a:pt x="27027" y="282245"/>
                  </a:lnTo>
                  <a:lnTo>
                    <a:pt x="28112" y="282017"/>
                  </a:lnTo>
                  <a:lnTo>
                    <a:pt x="29234" y="281800"/>
                  </a:lnTo>
                  <a:lnTo>
                    <a:pt x="30377" y="281596"/>
                  </a:lnTo>
                  <a:lnTo>
                    <a:pt x="31551" y="281416"/>
                  </a:lnTo>
                  <a:lnTo>
                    <a:pt x="32744" y="281248"/>
                  </a:lnTo>
                  <a:lnTo>
                    <a:pt x="33962" y="281103"/>
                  </a:lnTo>
                  <a:lnTo>
                    <a:pt x="35194" y="280983"/>
                  </a:lnTo>
                  <a:lnTo>
                    <a:pt x="35819" y="280935"/>
                  </a:lnTo>
                  <a:lnTo>
                    <a:pt x="36444" y="280899"/>
                  </a:lnTo>
                  <a:lnTo>
                    <a:pt x="37076" y="280863"/>
                  </a:lnTo>
                  <a:lnTo>
                    <a:pt x="37707" y="280827"/>
                  </a:lnTo>
                  <a:lnTo>
                    <a:pt x="38339" y="280815"/>
                  </a:lnTo>
                  <a:lnTo>
                    <a:pt x="38977" y="280803"/>
                  </a:lnTo>
                  <a:lnTo>
                    <a:pt x="39622" y="280791"/>
                  </a:lnTo>
                  <a:lnTo>
                    <a:pt x="40260" y="280803"/>
                  </a:lnTo>
                  <a:lnTo>
                    <a:pt x="40904" y="280815"/>
                  </a:lnTo>
                  <a:lnTo>
                    <a:pt x="41548" y="280839"/>
                  </a:lnTo>
                  <a:lnTo>
                    <a:pt x="42199" y="280875"/>
                  </a:lnTo>
                  <a:lnTo>
                    <a:pt x="42844" y="280911"/>
                  </a:lnTo>
                  <a:lnTo>
                    <a:pt x="42844" y="280911"/>
                  </a:lnTo>
                  <a:lnTo>
                    <a:pt x="42646" y="282630"/>
                  </a:lnTo>
                  <a:lnTo>
                    <a:pt x="42454" y="284397"/>
                  </a:lnTo>
                  <a:lnTo>
                    <a:pt x="42263" y="286188"/>
                  </a:lnTo>
                  <a:lnTo>
                    <a:pt x="42084" y="288039"/>
                  </a:lnTo>
                  <a:lnTo>
                    <a:pt x="41912" y="289914"/>
                  </a:lnTo>
                  <a:lnTo>
                    <a:pt x="41753" y="291837"/>
                  </a:lnTo>
                  <a:lnTo>
                    <a:pt x="41599" y="293784"/>
                  </a:lnTo>
                  <a:lnTo>
                    <a:pt x="41459" y="295767"/>
                  </a:lnTo>
                  <a:lnTo>
                    <a:pt x="41331" y="297787"/>
                  </a:lnTo>
                  <a:lnTo>
                    <a:pt x="41217" y="299842"/>
                  </a:lnTo>
                  <a:lnTo>
                    <a:pt x="41159" y="300876"/>
                  </a:lnTo>
                  <a:lnTo>
                    <a:pt x="41115" y="301909"/>
                  </a:lnTo>
                  <a:lnTo>
                    <a:pt x="41064" y="302967"/>
                  </a:lnTo>
                  <a:lnTo>
                    <a:pt x="41025" y="304013"/>
                  </a:lnTo>
                  <a:lnTo>
                    <a:pt x="40987" y="305082"/>
                  </a:lnTo>
                  <a:lnTo>
                    <a:pt x="40949" y="306152"/>
                  </a:lnTo>
                  <a:lnTo>
                    <a:pt x="40923" y="307222"/>
                  </a:lnTo>
                  <a:lnTo>
                    <a:pt x="40898" y="308304"/>
                  </a:lnTo>
                  <a:lnTo>
                    <a:pt x="40872" y="309385"/>
                  </a:lnTo>
                  <a:lnTo>
                    <a:pt x="40859" y="310479"/>
                  </a:lnTo>
                  <a:lnTo>
                    <a:pt x="40847" y="311573"/>
                  </a:lnTo>
                  <a:lnTo>
                    <a:pt x="40840" y="312667"/>
                  </a:lnTo>
                  <a:lnTo>
                    <a:pt x="40834" y="313773"/>
                  </a:lnTo>
                  <a:lnTo>
                    <a:pt x="40840" y="314890"/>
                  </a:lnTo>
                  <a:lnTo>
                    <a:pt x="40847" y="315996"/>
                  </a:lnTo>
                  <a:lnTo>
                    <a:pt x="40859" y="317114"/>
                  </a:lnTo>
                  <a:lnTo>
                    <a:pt x="40872" y="318244"/>
                  </a:lnTo>
                  <a:lnTo>
                    <a:pt x="40898" y="319362"/>
                  </a:lnTo>
                  <a:lnTo>
                    <a:pt x="40930" y="320492"/>
                  </a:lnTo>
                  <a:lnTo>
                    <a:pt x="40961" y="321633"/>
                  </a:lnTo>
                  <a:lnTo>
                    <a:pt x="41000" y="322763"/>
                  </a:lnTo>
                  <a:lnTo>
                    <a:pt x="41051" y="323905"/>
                  </a:lnTo>
                  <a:lnTo>
                    <a:pt x="41102" y="325047"/>
                  </a:lnTo>
                  <a:lnTo>
                    <a:pt x="41159" y="326189"/>
                  </a:lnTo>
                  <a:lnTo>
                    <a:pt x="41223" y="327331"/>
                  </a:lnTo>
                  <a:lnTo>
                    <a:pt x="41293" y="328485"/>
                  </a:lnTo>
                  <a:lnTo>
                    <a:pt x="41376" y="329639"/>
                  </a:lnTo>
                  <a:lnTo>
                    <a:pt x="41459" y="330780"/>
                  </a:lnTo>
                  <a:lnTo>
                    <a:pt x="41548" y="331934"/>
                  </a:lnTo>
                  <a:lnTo>
                    <a:pt x="41644" y="333088"/>
                  </a:lnTo>
                  <a:lnTo>
                    <a:pt x="41753" y="334254"/>
                  </a:lnTo>
                  <a:lnTo>
                    <a:pt x="41861" y="335408"/>
                  </a:lnTo>
                  <a:lnTo>
                    <a:pt x="41982" y="336562"/>
                  </a:lnTo>
                  <a:lnTo>
                    <a:pt x="42110" y="337716"/>
                  </a:lnTo>
                  <a:lnTo>
                    <a:pt x="42244" y="338882"/>
                  </a:lnTo>
                  <a:lnTo>
                    <a:pt x="42384" y="340035"/>
                  </a:lnTo>
                  <a:lnTo>
                    <a:pt x="42537" y="341189"/>
                  </a:lnTo>
                  <a:lnTo>
                    <a:pt x="42690" y="342355"/>
                  </a:lnTo>
                  <a:lnTo>
                    <a:pt x="42856" y="343509"/>
                  </a:lnTo>
                  <a:lnTo>
                    <a:pt x="43029" y="344663"/>
                  </a:lnTo>
                  <a:lnTo>
                    <a:pt x="43207" y="345817"/>
                  </a:lnTo>
                  <a:lnTo>
                    <a:pt x="43399" y="346971"/>
                  </a:lnTo>
                  <a:lnTo>
                    <a:pt x="43596" y="348125"/>
                  </a:lnTo>
                  <a:lnTo>
                    <a:pt x="43807" y="349279"/>
                  </a:lnTo>
                  <a:lnTo>
                    <a:pt x="43807" y="349279"/>
                  </a:lnTo>
                  <a:lnTo>
                    <a:pt x="42888" y="350096"/>
                  </a:lnTo>
                  <a:lnTo>
                    <a:pt x="41989" y="350937"/>
                  </a:lnTo>
                  <a:lnTo>
                    <a:pt x="41108" y="351767"/>
                  </a:lnTo>
                  <a:lnTo>
                    <a:pt x="40234" y="352620"/>
                  </a:lnTo>
                  <a:lnTo>
                    <a:pt x="39379" y="353485"/>
                  </a:lnTo>
                  <a:lnTo>
                    <a:pt x="38537" y="354351"/>
                  </a:lnTo>
                  <a:lnTo>
                    <a:pt x="37707" y="355228"/>
                  </a:lnTo>
                  <a:lnTo>
                    <a:pt x="36891" y="356118"/>
                  </a:lnTo>
                  <a:lnTo>
                    <a:pt x="36093" y="357019"/>
                  </a:lnTo>
                  <a:lnTo>
                    <a:pt x="35302" y="357933"/>
                  </a:lnTo>
                  <a:lnTo>
                    <a:pt x="34530" y="358858"/>
                  </a:lnTo>
                  <a:lnTo>
                    <a:pt x="33764" y="359784"/>
                  </a:lnTo>
                  <a:lnTo>
                    <a:pt x="33018" y="360733"/>
                  </a:lnTo>
                  <a:lnTo>
                    <a:pt x="32278" y="361683"/>
                  </a:lnTo>
                  <a:lnTo>
                    <a:pt x="31551" y="362656"/>
                  </a:lnTo>
                  <a:lnTo>
                    <a:pt x="30842" y="363630"/>
                  </a:lnTo>
                  <a:lnTo>
                    <a:pt x="30140" y="364628"/>
                  </a:lnTo>
                  <a:lnTo>
                    <a:pt x="29451" y="365637"/>
                  </a:lnTo>
                  <a:lnTo>
                    <a:pt x="28775" y="366647"/>
                  </a:lnTo>
                  <a:lnTo>
                    <a:pt x="28112" y="367681"/>
                  </a:lnTo>
                  <a:lnTo>
                    <a:pt x="27454" y="368726"/>
                  </a:lnTo>
                  <a:lnTo>
                    <a:pt x="26816" y="369784"/>
                  </a:lnTo>
                  <a:lnTo>
                    <a:pt x="26185" y="370854"/>
                  </a:lnTo>
                  <a:lnTo>
                    <a:pt x="25566" y="371936"/>
                  </a:lnTo>
                  <a:lnTo>
                    <a:pt x="24953" y="373029"/>
                  </a:lnTo>
                  <a:lnTo>
                    <a:pt x="24354" y="374135"/>
                  </a:lnTo>
                  <a:lnTo>
                    <a:pt x="23767" y="375265"/>
                  </a:lnTo>
                  <a:lnTo>
                    <a:pt x="23192" y="376407"/>
                  </a:lnTo>
                  <a:lnTo>
                    <a:pt x="22625" y="377561"/>
                  </a:lnTo>
                  <a:lnTo>
                    <a:pt x="22069" y="378727"/>
                  </a:lnTo>
                  <a:lnTo>
                    <a:pt x="21521" y="379917"/>
                  </a:lnTo>
                  <a:lnTo>
                    <a:pt x="20985" y="381119"/>
                  </a:lnTo>
                  <a:lnTo>
                    <a:pt x="20985" y="381119"/>
                  </a:lnTo>
                  <a:lnTo>
                    <a:pt x="20838" y="381455"/>
                  </a:lnTo>
                  <a:lnTo>
                    <a:pt x="20704" y="381816"/>
                  </a:lnTo>
                  <a:lnTo>
                    <a:pt x="20583" y="382176"/>
                  </a:lnTo>
                  <a:lnTo>
                    <a:pt x="20474" y="382537"/>
                  </a:lnTo>
                  <a:lnTo>
                    <a:pt x="20372" y="382921"/>
                  </a:lnTo>
                  <a:lnTo>
                    <a:pt x="20283" y="383294"/>
                  </a:lnTo>
                  <a:lnTo>
                    <a:pt x="20206" y="383691"/>
                  </a:lnTo>
                  <a:lnTo>
                    <a:pt x="20136" y="384075"/>
                  </a:lnTo>
                  <a:lnTo>
                    <a:pt x="20079" y="384472"/>
                  </a:lnTo>
                  <a:lnTo>
                    <a:pt x="20028" y="384881"/>
                  </a:lnTo>
                  <a:lnTo>
                    <a:pt x="19996" y="385277"/>
                  </a:lnTo>
                  <a:lnTo>
                    <a:pt x="19970" y="385686"/>
                  </a:lnTo>
                  <a:lnTo>
                    <a:pt x="19951" y="386095"/>
                  </a:lnTo>
                  <a:lnTo>
                    <a:pt x="19945" y="386491"/>
                  </a:lnTo>
                  <a:lnTo>
                    <a:pt x="19951" y="386900"/>
                  </a:lnTo>
                  <a:lnTo>
                    <a:pt x="19964" y="387309"/>
                  </a:lnTo>
                  <a:lnTo>
                    <a:pt x="19989" y="387705"/>
                  </a:lnTo>
                  <a:lnTo>
                    <a:pt x="20028" y="388114"/>
                  </a:lnTo>
                  <a:lnTo>
                    <a:pt x="20072" y="388511"/>
                  </a:lnTo>
                  <a:lnTo>
                    <a:pt x="20123" y="388907"/>
                  </a:lnTo>
                  <a:lnTo>
                    <a:pt x="20194" y="389292"/>
                  </a:lnTo>
                  <a:lnTo>
                    <a:pt x="20270" y="389676"/>
                  </a:lnTo>
                  <a:lnTo>
                    <a:pt x="20353" y="390049"/>
                  </a:lnTo>
                  <a:lnTo>
                    <a:pt x="20449" y="390422"/>
                  </a:lnTo>
                  <a:lnTo>
                    <a:pt x="20557" y="390782"/>
                  </a:lnTo>
                  <a:lnTo>
                    <a:pt x="20672" y="391143"/>
                  </a:lnTo>
                  <a:lnTo>
                    <a:pt x="20793" y="391479"/>
                  </a:lnTo>
                  <a:lnTo>
                    <a:pt x="20927" y="391816"/>
                  </a:lnTo>
                  <a:lnTo>
                    <a:pt x="21074" y="392141"/>
                  </a:lnTo>
                  <a:lnTo>
                    <a:pt x="21227" y="392453"/>
                  </a:lnTo>
                  <a:lnTo>
                    <a:pt x="21393" y="392754"/>
                  </a:lnTo>
                  <a:lnTo>
                    <a:pt x="21572" y="393042"/>
                  </a:lnTo>
                  <a:lnTo>
                    <a:pt x="21572" y="393042"/>
                  </a:lnTo>
                  <a:lnTo>
                    <a:pt x="21731" y="393282"/>
                  </a:lnTo>
                  <a:lnTo>
                    <a:pt x="21891" y="393499"/>
                  </a:lnTo>
                  <a:lnTo>
                    <a:pt x="22057" y="393703"/>
                  </a:lnTo>
                  <a:lnTo>
                    <a:pt x="22229" y="393895"/>
                  </a:lnTo>
                  <a:lnTo>
                    <a:pt x="22401" y="394076"/>
                  </a:lnTo>
                  <a:lnTo>
                    <a:pt x="22580" y="394232"/>
                  </a:lnTo>
                  <a:lnTo>
                    <a:pt x="22758" y="394376"/>
                  </a:lnTo>
                  <a:lnTo>
                    <a:pt x="22937" y="394508"/>
                  </a:lnTo>
                  <a:lnTo>
                    <a:pt x="23122" y="394629"/>
                  </a:lnTo>
                  <a:lnTo>
                    <a:pt x="23307" y="394725"/>
                  </a:lnTo>
                  <a:lnTo>
                    <a:pt x="23492" y="394809"/>
                  </a:lnTo>
                  <a:lnTo>
                    <a:pt x="23684" y="394869"/>
                  </a:lnTo>
                  <a:lnTo>
                    <a:pt x="23869" y="394929"/>
                  </a:lnTo>
                  <a:lnTo>
                    <a:pt x="24060" y="394965"/>
                  </a:lnTo>
                  <a:lnTo>
                    <a:pt x="24251" y="394989"/>
                  </a:lnTo>
                  <a:lnTo>
                    <a:pt x="24437" y="394989"/>
                  </a:lnTo>
                  <a:lnTo>
                    <a:pt x="24437" y="394989"/>
                  </a:lnTo>
                  <a:lnTo>
                    <a:pt x="24679" y="394977"/>
                  </a:lnTo>
                  <a:lnTo>
                    <a:pt x="24921" y="394941"/>
                  </a:lnTo>
                  <a:lnTo>
                    <a:pt x="25164" y="394881"/>
                  </a:lnTo>
                  <a:lnTo>
                    <a:pt x="25400" y="394797"/>
                  </a:lnTo>
                  <a:lnTo>
                    <a:pt x="25636" y="394689"/>
                  </a:lnTo>
                  <a:lnTo>
                    <a:pt x="25866" y="394556"/>
                  </a:lnTo>
                  <a:lnTo>
                    <a:pt x="26095" y="394400"/>
                  </a:lnTo>
                  <a:lnTo>
                    <a:pt x="26319" y="394220"/>
                  </a:lnTo>
                  <a:lnTo>
                    <a:pt x="26542" y="394016"/>
                  </a:lnTo>
                  <a:lnTo>
                    <a:pt x="26753" y="393787"/>
                  </a:lnTo>
                  <a:lnTo>
                    <a:pt x="26963" y="393535"/>
                  </a:lnTo>
                  <a:lnTo>
                    <a:pt x="27167" y="393258"/>
                  </a:lnTo>
                  <a:lnTo>
                    <a:pt x="27359" y="392970"/>
                  </a:lnTo>
                  <a:lnTo>
                    <a:pt x="27550" y="392645"/>
                  </a:lnTo>
                  <a:lnTo>
                    <a:pt x="27729" y="392297"/>
                  </a:lnTo>
                  <a:lnTo>
                    <a:pt x="27901" y="391936"/>
                  </a:lnTo>
                  <a:lnTo>
                    <a:pt x="27901" y="391936"/>
                  </a:lnTo>
                  <a:lnTo>
                    <a:pt x="28418" y="390782"/>
                  </a:lnTo>
                  <a:lnTo>
                    <a:pt x="28947" y="389640"/>
                  </a:lnTo>
                  <a:lnTo>
                    <a:pt x="29490" y="388523"/>
                  </a:lnTo>
                  <a:lnTo>
                    <a:pt x="30038" y="387417"/>
                  </a:lnTo>
                  <a:lnTo>
                    <a:pt x="30606" y="386323"/>
                  </a:lnTo>
                  <a:lnTo>
                    <a:pt x="31180" y="385253"/>
                  </a:lnTo>
                  <a:lnTo>
                    <a:pt x="31774" y="384196"/>
                  </a:lnTo>
                  <a:lnTo>
                    <a:pt x="32374" y="383138"/>
                  </a:lnTo>
                  <a:lnTo>
                    <a:pt x="32992" y="382104"/>
                  </a:lnTo>
                  <a:lnTo>
                    <a:pt x="33618" y="381094"/>
                  </a:lnTo>
                  <a:lnTo>
                    <a:pt x="34262" y="380085"/>
                  </a:lnTo>
                  <a:lnTo>
                    <a:pt x="34919" y="379087"/>
                  </a:lnTo>
                  <a:lnTo>
                    <a:pt x="35589" y="378114"/>
                  </a:lnTo>
                  <a:lnTo>
                    <a:pt x="36272" y="377140"/>
                  </a:lnTo>
                  <a:lnTo>
                    <a:pt x="36967" y="376190"/>
                  </a:lnTo>
                  <a:lnTo>
                    <a:pt x="37682" y="375241"/>
                  </a:lnTo>
                  <a:lnTo>
                    <a:pt x="38409" y="374315"/>
                  </a:lnTo>
                  <a:lnTo>
                    <a:pt x="39149" y="373390"/>
                  </a:lnTo>
                  <a:lnTo>
                    <a:pt x="39909" y="372488"/>
                  </a:lnTo>
                  <a:lnTo>
                    <a:pt x="40681" y="371587"/>
                  </a:lnTo>
                  <a:lnTo>
                    <a:pt x="41472" y="370710"/>
                  </a:lnTo>
                  <a:lnTo>
                    <a:pt x="42276" y="369832"/>
                  </a:lnTo>
                  <a:lnTo>
                    <a:pt x="43092" y="368967"/>
                  </a:lnTo>
                  <a:lnTo>
                    <a:pt x="43928" y="368113"/>
                  </a:lnTo>
                  <a:lnTo>
                    <a:pt x="44777" y="367260"/>
                  </a:lnTo>
                  <a:lnTo>
                    <a:pt x="45645" y="366431"/>
                  </a:lnTo>
                  <a:lnTo>
                    <a:pt x="46531" y="365601"/>
                  </a:lnTo>
                  <a:lnTo>
                    <a:pt x="47431" y="364784"/>
                  </a:lnTo>
                  <a:lnTo>
                    <a:pt x="48350" y="363979"/>
                  </a:lnTo>
                  <a:lnTo>
                    <a:pt x="49288" y="363173"/>
                  </a:lnTo>
                  <a:lnTo>
                    <a:pt x="50238" y="362380"/>
                  </a:lnTo>
                  <a:lnTo>
                    <a:pt x="51208" y="361599"/>
                  </a:lnTo>
                  <a:lnTo>
                    <a:pt x="51208" y="361599"/>
                  </a:lnTo>
                  <a:lnTo>
                    <a:pt x="51336" y="361503"/>
                  </a:lnTo>
                  <a:lnTo>
                    <a:pt x="51336" y="361503"/>
                  </a:lnTo>
                  <a:lnTo>
                    <a:pt x="51546" y="361322"/>
                  </a:lnTo>
                  <a:lnTo>
                    <a:pt x="51744" y="361130"/>
                  </a:lnTo>
                  <a:lnTo>
                    <a:pt x="51936" y="360914"/>
                  </a:lnTo>
                  <a:lnTo>
                    <a:pt x="52127" y="360685"/>
                  </a:lnTo>
                  <a:lnTo>
                    <a:pt x="52299" y="360445"/>
                  </a:lnTo>
                  <a:lnTo>
                    <a:pt x="52471" y="360192"/>
                  </a:lnTo>
                  <a:lnTo>
                    <a:pt x="52637" y="359916"/>
                  </a:lnTo>
                  <a:lnTo>
                    <a:pt x="52790" y="359627"/>
                  </a:lnTo>
                  <a:lnTo>
                    <a:pt x="52937" y="359339"/>
                  </a:lnTo>
                  <a:lnTo>
                    <a:pt x="53078" y="359026"/>
                  </a:lnTo>
                  <a:lnTo>
                    <a:pt x="53205" y="358702"/>
                  </a:lnTo>
                  <a:lnTo>
                    <a:pt x="53326" y="358377"/>
                  </a:lnTo>
                  <a:lnTo>
                    <a:pt x="53441" y="358029"/>
                  </a:lnTo>
                  <a:lnTo>
                    <a:pt x="53543" y="357680"/>
                  </a:lnTo>
                  <a:lnTo>
                    <a:pt x="53639" y="357332"/>
                  </a:lnTo>
                  <a:lnTo>
                    <a:pt x="53728" y="356959"/>
                  </a:lnTo>
                  <a:lnTo>
                    <a:pt x="53805" y="356586"/>
                  </a:lnTo>
                  <a:lnTo>
                    <a:pt x="53869" y="356202"/>
                  </a:lnTo>
                  <a:lnTo>
                    <a:pt x="53926" y="355817"/>
                  </a:lnTo>
                  <a:lnTo>
                    <a:pt x="53977" y="355433"/>
                  </a:lnTo>
                  <a:lnTo>
                    <a:pt x="54015" y="355036"/>
                  </a:lnTo>
                  <a:lnTo>
                    <a:pt x="54047" y="354627"/>
                  </a:lnTo>
                  <a:lnTo>
                    <a:pt x="54060" y="354231"/>
                  </a:lnTo>
                  <a:lnTo>
                    <a:pt x="54073" y="353822"/>
                  </a:lnTo>
                  <a:lnTo>
                    <a:pt x="54067" y="353413"/>
                  </a:lnTo>
                  <a:lnTo>
                    <a:pt x="54054" y="353005"/>
                  </a:lnTo>
                  <a:lnTo>
                    <a:pt x="54035" y="352596"/>
                  </a:lnTo>
                  <a:lnTo>
                    <a:pt x="53996" y="352187"/>
                  </a:lnTo>
                  <a:lnTo>
                    <a:pt x="53952" y="351779"/>
                  </a:lnTo>
                  <a:lnTo>
                    <a:pt x="53894" y="351370"/>
                  </a:lnTo>
                  <a:lnTo>
                    <a:pt x="53830" y="350973"/>
                  </a:lnTo>
                  <a:lnTo>
                    <a:pt x="53748" y="350565"/>
                  </a:lnTo>
                  <a:lnTo>
                    <a:pt x="53748" y="350565"/>
                  </a:lnTo>
                  <a:lnTo>
                    <a:pt x="53703" y="350360"/>
                  </a:lnTo>
                  <a:lnTo>
                    <a:pt x="53652" y="350156"/>
                  </a:lnTo>
                  <a:lnTo>
                    <a:pt x="53652" y="350156"/>
                  </a:lnTo>
                  <a:lnTo>
                    <a:pt x="53486" y="349435"/>
                  </a:lnTo>
                  <a:lnTo>
                    <a:pt x="53320" y="348726"/>
                  </a:lnTo>
                  <a:lnTo>
                    <a:pt x="53161" y="348017"/>
                  </a:lnTo>
                  <a:lnTo>
                    <a:pt x="53007" y="347295"/>
                  </a:lnTo>
                  <a:lnTo>
                    <a:pt x="52854" y="346574"/>
                  </a:lnTo>
                  <a:lnTo>
                    <a:pt x="52708" y="345853"/>
                  </a:lnTo>
                  <a:lnTo>
                    <a:pt x="52567" y="345132"/>
                  </a:lnTo>
                  <a:lnTo>
                    <a:pt x="52427" y="344411"/>
                  </a:lnTo>
                  <a:lnTo>
                    <a:pt x="52293" y="343689"/>
                  </a:lnTo>
                  <a:lnTo>
                    <a:pt x="52165" y="342968"/>
                  </a:lnTo>
                  <a:lnTo>
                    <a:pt x="52038" y="342235"/>
                  </a:lnTo>
                  <a:lnTo>
                    <a:pt x="51916" y="341502"/>
                  </a:lnTo>
                  <a:lnTo>
                    <a:pt x="51802" y="340781"/>
                  </a:lnTo>
                  <a:lnTo>
                    <a:pt x="51687" y="340048"/>
                  </a:lnTo>
                  <a:lnTo>
                    <a:pt x="51572" y="339314"/>
                  </a:lnTo>
                  <a:lnTo>
                    <a:pt x="51470" y="338581"/>
                  </a:lnTo>
                  <a:lnTo>
                    <a:pt x="51266" y="337115"/>
                  </a:lnTo>
                  <a:lnTo>
                    <a:pt x="51081" y="335648"/>
                  </a:lnTo>
                  <a:lnTo>
                    <a:pt x="50908" y="334170"/>
                  </a:lnTo>
                  <a:lnTo>
                    <a:pt x="50755" y="332692"/>
                  </a:lnTo>
                  <a:lnTo>
                    <a:pt x="50608" y="331213"/>
                  </a:lnTo>
                  <a:lnTo>
                    <a:pt x="50481" y="329747"/>
                  </a:lnTo>
                  <a:lnTo>
                    <a:pt x="50366" y="328268"/>
                  </a:lnTo>
                  <a:lnTo>
                    <a:pt x="50264" y="326790"/>
                  </a:lnTo>
                  <a:lnTo>
                    <a:pt x="50168" y="325323"/>
                  </a:lnTo>
                  <a:lnTo>
                    <a:pt x="50092" y="323845"/>
                  </a:lnTo>
                  <a:lnTo>
                    <a:pt x="50028" y="322379"/>
                  </a:lnTo>
                  <a:lnTo>
                    <a:pt x="49970" y="320912"/>
                  </a:lnTo>
                  <a:lnTo>
                    <a:pt x="49926" y="319458"/>
                  </a:lnTo>
                  <a:lnTo>
                    <a:pt x="49894" y="318004"/>
                  </a:lnTo>
                  <a:lnTo>
                    <a:pt x="49868" y="316549"/>
                  </a:lnTo>
                  <a:lnTo>
                    <a:pt x="49856" y="315107"/>
                  </a:lnTo>
                  <a:lnTo>
                    <a:pt x="49856" y="313664"/>
                  </a:lnTo>
                  <a:lnTo>
                    <a:pt x="49862" y="312234"/>
                  </a:lnTo>
                  <a:lnTo>
                    <a:pt x="49875" y="310816"/>
                  </a:lnTo>
                  <a:lnTo>
                    <a:pt x="49900" y="309397"/>
                  </a:lnTo>
                  <a:lnTo>
                    <a:pt x="49938" y="307991"/>
                  </a:lnTo>
                  <a:lnTo>
                    <a:pt x="49977" y="306597"/>
                  </a:lnTo>
                  <a:lnTo>
                    <a:pt x="50028" y="305215"/>
                  </a:lnTo>
                  <a:lnTo>
                    <a:pt x="50085" y="303844"/>
                  </a:lnTo>
                  <a:lnTo>
                    <a:pt x="50085" y="303844"/>
                  </a:lnTo>
                  <a:lnTo>
                    <a:pt x="50443" y="305058"/>
                  </a:lnTo>
                  <a:lnTo>
                    <a:pt x="50813" y="306272"/>
                  </a:lnTo>
                  <a:lnTo>
                    <a:pt x="51195" y="307486"/>
                  </a:lnTo>
                  <a:lnTo>
                    <a:pt x="51591" y="308700"/>
                  </a:lnTo>
                  <a:lnTo>
                    <a:pt x="51999" y="309926"/>
                  </a:lnTo>
                  <a:lnTo>
                    <a:pt x="52420" y="311152"/>
                  </a:lnTo>
                  <a:lnTo>
                    <a:pt x="52854" y="312378"/>
                  </a:lnTo>
                  <a:lnTo>
                    <a:pt x="53295" y="313604"/>
                  </a:lnTo>
                  <a:lnTo>
                    <a:pt x="53748" y="314842"/>
                  </a:lnTo>
                  <a:lnTo>
                    <a:pt x="54220" y="316080"/>
                  </a:lnTo>
                  <a:lnTo>
                    <a:pt x="54692" y="317318"/>
                  </a:lnTo>
                  <a:lnTo>
                    <a:pt x="55183" y="318556"/>
                  </a:lnTo>
                  <a:lnTo>
                    <a:pt x="55687" y="319794"/>
                  </a:lnTo>
                  <a:lnTo>
                    <a:pt x="56198" y="321032"/>
                  </a:lnTo>
                  <a:lnTo>
                    <a:pt x="56721" y="322283"/>
                  </a:lnTo>
                  <a:lnTo>
                    <a:pt x="57257" y="323521"/>
                  </a:lnTo>
                  <a:lnTo>
                    <a:pt x="57805" y="324771"/>
                  </a:lnTo>
                  <a:lnTo>
                    <a:pt x="58360" y="326021"/>
                  </a:lnTo>
                  <a:lnTo>
                    <a:pt x="58935" y="327271"/>
                  </a:lnTo>
                  <a:lnTo>
                    <a:pt x="59515" y="328521"/>
                  </a:lnTo>
                  <a:lnTo>
                    <a:pt x="60102" y="329759"/>
                  </a:lnTo>
                  <a:lnTo>
                    <a:pt x="60708" y="331009"/>
                  </a:lnTo>
                  <a:lnTo>
                    <a:pt x="61321" y="332259"/>
                  </a:lnTo>
                  <a:lnTo>
                    <a:pt x="61946" y="333509"/>
                  </a:lnTo>
                  <a:lnTo>
                    <a:pt x="62584" y="334759"/>
                  </a:lnTo>
                  <a:lnTo>
                    <a:pt x="63229" y="336009"/>
                  </a:lnTo>
                  <a:lnTo>
                    <a:pt x="63886" y="337259"/>
                  </a:lnTo>
                  <a:lnTo>
                    <a:pt x="64556" y="338509"/>
                  </a:lnTo>
                  <a:lnTo>
                    <a:pt x="65238" y="339759"/>
                  </a:lnTo>
                  <a:lnTo>
                    <a:pt x="65927" y="341009"/>
                  </a:lnTo>
                  <a:lnTo>
                    <a:pt x="66629" y="342259"/>
                  </a:lnTo>
                  <a:lnTo>
                    <a:pt x="67344" y="343497"/>
                  </a:lnTo>
                  <a:lnTo>
                    <a:pt x="67344" y="343497"/>
                  </a:lnTo>
                  <a:lnTo>
                    <a:pt x="67956" y="344555"/>
                  </a:lnTo>
                  <a:lnTo>
                    <a:pt x="68575" y="345613"/>
                  </a:lnTo>
                  <a:lnTo>
                    <a:pt x="69201" y="346658"/>
                  </a:lnTo>
                  <a:lnTo>
                    <a:pt x="69826" y="347692"/>
                  </a:lnTo>
                  <a:lnTo>
                    <a:pt x="70464" y="348726"/>
                  </a:lnTo>
                  <a:lnTo>
                    <a:pt x="71102" y="349759"/>
                  </a:lnTo>
                  <a:lnTo>
                    <a:pt x="71746" y="350781"/>
                  </a:lnTo>
                  <a:lnTo>
                    <a:pt x="72397" y="351803"/>
                  </a:lnTo>
                  <a:lnTo>
                    <a:pt x="73048" y="352812"/>
                  </a:lnTo>
                  <a:lnTo>
                    <a:pt x="73711" y="353822"/>
                  </a:lnTo>
                  <a:lnTo>
                    <a:pt x="74375" y="354820"/>
                  </a:lnTo>
                  <a:lnTo>
                    <a:pt x="75045" y="355817"/>
                  </a:lnTo>
                  <a:lnTo>
                    <a:pt x="75715" y="356803"/>
                  </a:lnTo>
                  <a:lnTo>
                    <a:pt x="76391" y="357776"/>
                  </a:lnTo>
                  <a:lnTo>
                    <a:pt x="77074" y="358762"/>
                  </a:lnTo>
                  <a:lnTo>
                    <a:pt x="77763" y="359724"/>
                  </a:lnTo>
                  <a:lnTo>
                    <a:pt x="78452" y="360685"/>
                  </a:lnTo>
                  <a:lnTo>
                    <a:pt x="79147" y="361635"/>
                  </a:lnTo>
                  <a:lnTo>
                    <a:pt x="79849" y="362584"/>
                  </a:lnTo>
                  <a:lnTo>
                    <a:pt x="80551" y="363534"/>
                  </a:lnTo>
                  <a:lnTo>
                    <a:pt x="81259" y="364459"/>
                  </a:lnTo>
                  <a:lnTo>
                    <a:pt x="81967" y="365385"/>
                  </a:lnTo>
                  <a:lnTo>
                    <a:pt x="82682" y="366310"/>
                  </a:lnTo>
                  <a:lnTo>
                    <a:pt x="83403" y="367224"/>
                  </a:lnTo>
                  <a:lnTo>
                    <a:pt x="84124" y="368125"/>
                  </a:lnTo>
                  <a:lnTo>
                    <a:pt x="84851" y="369027"/>
                  </a:lnTo>
                  <a:lnTo>
                    <a:pt x="85579" y="369916"/>
                  </a:lnTo>
                  <a:lnTo>
                    <a:pt x="86312" y="370806"/>
                  </a:lnTo>
                  <a:lnTo>
                    <a:pt x="87053" y="371683"/>
                  </a:lnTo>
                  <a:lnTo>
                    <a:pt x="87793" y="372549"/>
                  </a:lnTo>
                  <a:lnTo>
                    <a:pt x="88533" y="373414"/>
                  </a:lnTo>
                  <a:lnTo>
                    <a:pt x="89279" y="374267"/>
                  </a:lnTo>
                  <a:lnTo>
                    <a:pt x="89279" y="374267"/>
                  </a:lnTo>
                  <a:lnTo>
                    <a:pt x="89101" y="375830"/>
                  </a:lnTo>
                  <a:lnTo>
                    <a:pt x="88909" y="377537"/>
                  </a:lnTo>
                  <a:lnTo>
                    <a:pt x="88718" y="379400"/>
                  </a:lnTo>
                  <a:lnTo>
                    <a:pt x="88514" y="381395"/>
                  </a:lnTo>
                  <a:lnTo>
                    <a:pt x="88316" y="383534"/>
                  </a:lnTo>
                  <a:lnTo>
                    <a:pt x="88118" y="385806"/>
                  </a:lnTo>
                  <a:lnTo>
                    <a:pt x="88022" y="386984"/>
                  </a:lnTo>
                  <a:lnTo>
                    <a:pt x="87927" y="388198"/>
                  </a:lnTo>
                  <a:lnTo>
                    <a:pt x="87831" y="389436"/>
                  </a:lnTo>
                  <a:lnTo>
                    <a:pt x="87742" y="390710"/>
                  </a:lnTo>
                  <a:lnTo>
                    <a:pt x="87646" y="392020"/>
                  </a:lnTo>
                  <a:lnTo>
                    <a:pt x="87563" y="393355"/>
                  </a:lnTo>
                  <a:lnTo>
                    <a:pt x="87474" y="394713"/>
                  </a:lnTo>
                  <a:lnTo>
                    <a:pt x="87391" y="396095"/>
                  </a:lnTo>
                  <a:lnTo>
                    <a:pt x="87314" y="397513"/>
                  </a:lnTo>
                  <a:lnTo>
                    <a:pt x="87238" y="398956"/>
                  </a:lnTo>
                  <a:lnTo>
                    <a:pt x="87167" y="400422"/>
                  </a:lnTo>
                  <a:lnTo>
                    <a:pt x="87097" y="401912"/>
                  </a:lnTo>
                  <a:lnTo>
                    <a:pt x="87040" y="403439"/>
                  </a:lnTo>
                  <a:lnTo>
                    <a:pt x="86982" y="404977"/>
                  </a:lnTo>
                  <a:lnTo>
                    <a:pt x="86925" y="406540"/>
                  </a:lnTo>
                  <a:lnTo>
                    <a:pt x="86880" y="408127"/>
                  </a:lnTo>
                  <a:lnTo>
                    <a:pt x="86842" y="409737"/>
                  </a:lnTo>
                  <a:lnTo>
                    <a:pt x="86804" y="411372"/>
                  </a:lnTo>
                  <a:lnTo>
                    <a:pt x="86778" y="413019"/>
                  </a:lnTo>
                  <a:lnTo>
                    <a:pt x="86753" y="414701"/>
                  </a:lnTo>
                  <a:lnTo>
                    <a:pt x="86740" y="416384"/>
                  </a:lnTo>
                  <a:lnTo>
                    <a:pt x="86734" y="418103"/>
                  </a:lnTo>
                  <a:lnTo>
                    <a:pt x="86734" y="419834"/>
                  </a:lnTo>
                  <a:lnTo>
                    <a:pt x="86740" y="421577"/>
                  </a:lnTo>
                  <a:lnTo>
                    <a:pt x="86753" y="423343"/>
                  </a:lnTo>
                  <a:lnTo>
                    <a:pt x="86778" y="425134"/>
                  </a:lnTo>
                  <a:lnTo>
                    <a:pt x="86810" y="426937"/>
                  </a:lnTo>
                  <a:lnTo>
                    <a:pt x="86855" y="428752"/>
                  </a:lnTo>
                  <a:lnTo>
                    <a:pt x="86906" y="430579"/>
                  </a:lnTo>
                  <a:lnTo>
                    <a:pt x="86970" y="432430"/>
                  </a:lnTo>
                  <a:lnTo>
                    <a:pt x="87040" y="434281"/>
                  </a:lnTo>
                  <a:lnTo>
                    <a:pt x="87123" y="436156"/>
                  </a:lnTo>
                  <a:lnTo>
                    <a:pt x="87212" y="438043"/>
                  </a:lnTo>
                  <a:lnTo>
                    <a:pt x="87314" y="439943"/>
                  </a:lnTo>
                  <a:lnTo>
                    <a:pt x="87429" y="441854"/>
                  </a:lnTo>
                  <a:lnTo>
                    <a:pt x="87557" y="443777"/>
                  </a:lnTo>
                  <a:lnTo>
                    <a:pt x="87697" y="445700"/>
                  </a:lnTo>
                  <a:lnTo>
                    <a:pt x="87844" y="447647"/>
                  </a:lnTo>
                  <a:lnTo>
                    <a:pt x="88010" y="449594"/>
                  </a:lnTo>
                  <a:lnTo>
                    <a:pt x="88182" y="451553"/>
                  </a:lnTo>
                  <a:lnTo>
                    <a:pt x="88373" y="453525"/>
                  </a:lnTo>
                  <a:lnTo>
                    <a:pt x="88571" y="455496"/>
                  </a:lnTo>
                  <a:lnTo>
                    <a:pt x="88788" y="457479"/>
                  </a:lnTo>
                  <a:lnTo>
                    <a:pt x="89018" y="459462"/>
                  </a:lnTo>
                  <a:lnTo>
                    <a:pt x="89260" y="461458"/>
                  </a:lnTo>
                  <a:lnTo>
                    <a:pt x="89515" y="463453"/>
                  </a:lnTo>
                  <a:lnTo>
                    <a:pt x="89790" y="465460"/>
                  </a:lnTo>
                  <a:lnTo>
                    <a:pt x="90077" y="467467"/>
                  </a:lnTo>
                  <a:lnTo>
                    <a:pt x="90377" y="469475"/>
                  </a:lnTo>
                  <a:lnTo>
                    <a:pt x="90696" y="471482"/>
                  </a:lnTo>
                  <a:lnTo>
                    <a:pt x="91034" y="473501"/>
                  </a:lnTo>
                  <a:lnTo>
                    <a:pt x="91206" y="474511"/>
                  </a:lnTo>
                  <a:lnTo>
                    <a:pt x="91385" y="475509"/>
                  </a:lnTo>
                  <a:lnTo>
                    <a:pt x="91385" y="475509"/>
                  </a:lnTo>
                  <a:lnTo>
                    <a:pt x="91449" y="475845"/>
                  </a:lnTo>
                  <a:lnTo>
                    <a:pt x="91512" y="476158"/>
                  </a:lnTo>
                  <a:lnTo>
                    <a:pt x="91589" y="476470"/>
                  </a:lnTo>
                  <a:lnTo>
                    <a:pt x="91672" y="476783"/>
                  </a:lnTo>
                  <a:lnTo>
                    <a:pt x="91755" y="477071"/>
                  </a:lnTo>
                  <a:lnTo>
                    <a:pt x="91851" y="477360"/>
                  </a:lnTo>
                  <a:lnTo>
                    <a:pt x="91946" y="477636"/>
                  </a:lnTo>
                  <a:lnTo>
                    <a:pt x="92048" y="477913"/>
                  </a:lnTo>
                  <a:lnTo>
                    <a:pt x="92157" y="478177"/>
                  </a:lnTo>
                  <a:lnTo>
                    <a:pt x="92272" y="478417"/>
                  </a:lnTo>
                  <a:lnTo>
                    <a:pt x="92393" y="478670"/>
                  </a:lnTo>
                  <a:lnTo>
                    <a:pt x="92514" y="478898"/>
                  </a:lnTo>
                  <a:lnTo>
                    <a:pt x="92642" y="479126"/>
                  </a:lnTo>
                  <a:lnTo>
                    <a:pt x="92769" y="479331"/>
                  </a:lnTo>
                  <a:lnTo>
                    <a:pt x="92910" y="479535"/>
                  </a:lnTo>
                  <a:lnTo>
                    <a:pt x="93044" y="479727"/>
                  </a:lnTo>
                  <a:lnTo>
                    <a:pt x="93190" y="479908"/>
                  </a:lnTo>
                  <a:lnTo>
                    <a:pt x="93337" y="480088"/>
                  </a:lnTo>
                  <a:lnTo>
                    <a:pt x="93484" y="480244"/>
                  </a:lnTo>
                  <a:lnTo>
                    <a:pt x="93637" y="480401"/>
                  </a:lnTo>
                  <a:lnTo>
                    <a:pt x="93790" y="480533"/>
                  </a:lnTo>
                  <a:lnTo>
                    <a:pt x="93950" y="480665"/>
                  </a:lnTo>
                  <a:lnTo>
                    <a:pt x="94109" y="480785"/>
                  </a:lnTo>
                  <a:lnTo>
                    <a:pt x="94275" y="480881"/>
                  </a:lnTo>
                  <a:lnTo>
                    <a:pt x="94441" y="480978"/>
                  </a:lnTo>
                  <a:lnTo>
                    <a:pt x="94607" y="481062"/>
                  </a:lnTo>
                  <a:lnTo>
                    <a:pt x="94779" y="481134"/>
                  </a:lnTo>
                  <a:lnTo>
                    <a:pt x="94951" y="481182"/>
                  </a:lnTo>
                  <a:lnTo>
                    <a:pt x="95124" y="481230"/>
                  </a:lnTo>
                  <a:lnTo>
                    <a:pt x="95296" y="481266"/>
                  </a:lnTo>
                  <a:lnTo>
                    <a:pt x="95468" y="481278"/>
                  </a:lnTo>
                  <a:lnTo>
                    <a:pt x="95647" y="481290"/>
                  </a:lnTo>
                  <a:lnTo>
                    <a:pt x="95647" y="481290"/>
                  </a:lnTo>
                  <a:lnTo>
                    <a:pt x="95825" y="481278"/>
                  </a:lnTo>
                  <a:lnTo>
                    <a:pt x="96004" y="481266"/>
                  </a:lnTo>
                  <a:lnTo>
                    <a:pt x="96183" y="481230"/>
                  </a:lnTo>
                  <a:lnTo>
                    <a:pt x="96361" y="481182"/>
                  </a:lnTo>
                  <a:lnTo>
                    <a:pt x="96540" y="481122"/>
                  </a:lnTo>
                  <a:lnTo>
                    <a:pt x="96719" y="481050"/>
                  </a:lnTo>
                  <a:lnTo>
                    <a:pt x="96897" y="480953"/>
                  </a:lnTo>
                  <a:lnTo>
                    <a:pt x="97076" y="480845"/>
                  </a:lnTo>
                  <a:lnTo>
                    <a:pt x="97076" y="480845"/>
                  </a:lnTo>
                  <a:lnTo>
                    <a:pt x="97293" y="480701"/>
                  </a:lnTo>
                  <a:lnTo>
                    <a:pt x="97503" y="480533"/>
                  </a:lnTo>
                  <a:lnTo>
                    <a:pt x="97708" y="480340"/>
                  </a:lnTo>
                  <a:lnTo>
                    <a:pt x="97905" y="480148"/>
                  </a:lnTo>
                  <a:lnTo>
                    <a:pt x="98097" y="479920"/>
                  </a:lnTo>
                  <a:lnTo>
                    <a:pt x="98275" y="479691"/>
                  </a:lnTo>
                  <a:lnTo>
                    <a:pt x="98454" y="479439"/>
                  </a:lnTo>
                  <a:lnTo>
                    <a:pt x="98620" y="479175"/>
                  </a:lnTo>
                  <a:lnTo>
                    <a:pt x="98780" y="478886"/>
                  </a:lnTo>
                  <a:lnTo>
                    <a:pt x="98933" y="478598"/>
                  </a:lnTo>
                  <a:lnTo>
                    <a:pt x="99079" y="478285"/>
                  </a:lnTo>
                  <a:lnTo>
                    <a:pt x="99213" y="477973"/>
                  </a:lnTo>
                  <a:lnTo>
                    <a:pt x="99341" y="477636"/>
                  </a:lnTo>
                  <a:lnTo>
                    <a:pt x="99462" y="477300"/>
                  </a:lnTo>
                  <a:lnTo>
                    <a:pt x="99571" y="476951"/>
                  </a:lnTo>
                  <a:lnTo>
                    <a:pt x="99673" y="476590"/>
                  </a:lnTo>
                  <a:lnTo>
                    <a:pt x="99762" y="476218"/>
                  </a:lnTo>
                  <a:lnTo>
                    <a:pt x="99845" y="475845"/>
                  </a:lnTo>
                  <a:lnTo>
                    <a:pt x="99915" y="475461"/>
                  </a:lnTo>
                  <a:lnTo>
                    <a:pt x="99979" y="475076"/>
                  </a:lnTo>
                  <a:lnTo>
                    <a:pt x="100030" y="474679"/>
                  </a:lnTo>
                  <a:lnTo>
                    <a:pt x="100075" y="474271"/>
                  </a:lnTo>
                  <a:lnTo>
                    <a:pt x="100107" y="473874"/>
                  </a:lnTo>
                  <a:lnTo>
                    <a:pt x="100126" y="473465"/>
                  </a:lnTo>
                  <a:lnTo>
                    <a:pt x="100139" y="473045"/>
                  </a:lnTo>
                  <a:lnTo>
                    <a:pt x="100139" y="472636"/>
                  </a:lnTo>
                  <a:lnTo>
                    <a:pt x="100132" y="472215"/>
                  </a:lnTo>
                  <a:lnTo>
                    <a:pt x="100107" y="471795"/>
                  </a:lnTo>
                  <a:lnTo>
                    <a:pt x="100075" y="471374"/>
                  </a:lnTo>
                  <a:lnTo>
                    <a:pt x="100030" y="470965"/>
                  </a:lnTo>
                  <a:lnTo>
                    <a:pt x="99973" y="470544"/>
                  </a:lnTo>
                  <a:lnTo>
                    <a:pt x="99909" y="470124"/>
                  </a:lnTo>
                  <a:lnTo>
                    <a:pt x="99909" y="470124"/>
                  </a:lnTo>
                  <a:lnTo>
                    <a:pt x="99622" y="468489"/>
                  </a:lnTo>
                  <a:lnTo>
                    <a:pt x="99347" y="466866"/>
                  </a:lnTo>
                  <a:lnTo>
                    <a:pt x="99086" y="465232"/>
                  </a:lnTo>
                  <a:lnTo>
                    <a:pt x="98837" y="463597"/>
                  </a:lnTo>
                  <a:lnTo>
                    <a:pt x="98601" y="461962"/>
                  </a:lnTo>
                  <a:lnTo>
                    <a:pt x="98378" y="460340"/>
                  </a:lnTo>
                  <a:lnTo>
                    <a:pt x="98161" y="458705"/>
                  </a:lnTo>
                  <a:lnTo>
                    <a:pt x="97956" y="457083"/>
                  </a:lnTo>
                  <a:lnTo>
                    <a:pt x="97759" y="455460"/>
                  </a:lnTo>
                  <a:lnTo>
                    <a:pt x="97580" y="453837"/>
                  </a:lnTo>
                  <a:lnTo>
                    <a:pt x="97401" y="452227"/>
                  </a:lnTo>
                  <a:lnTo>
                    <a:pt x="97242" y="450616"/>
                  </a:lnTo>
                  <a:lnTo>
                    <a:pt x="97089" y="449005"/>
                  </a:lnTo>
                  <a:lnTo>
                    <a:pt x="96942" y="447407"/>
                  </a:lnTo>
                  <a:lnTo>
                    <a:pt x="96808" y="445808"/>
                  </a:lnTo>
                  <a:lnTo>
                    <a:pt x="96680" y="444209"/>
                  </a:lnTo>
                  <a:lnTo>
                    <a:pt x="96566" y="442635"/>
                  </a:lnTo>
                  <a:lnTo>
                    <a:pt x="96457" y="441048"/>
                  </a:lnTo>
                  <a:lnTo>
                    <a:pt x="96361" y="439474"/>
                  </a:lnTo>
                  <a:lnTo>
                    <a:pt x="96266" y="437911"/>
                  </a:lnTo>
                  <a:lnTo>
                    <a:pt x="96189" y="436361"/>
                  </a:lnTo>
                  <a:lnTo>
                    <a:pt x="96113" y="434810"/>
                  </a:lnTo>
                  <a:lnTo>
                    <a:pt x="96042" y="433272"/>
                  </a:lnTo>
                  <a:lnTo>
                    <a:pt x="95985" y="431733"/>
                  </a:lnTo>
                  <a:lnTo>
                    <a:pt x="95934" y="430219"/>
                  </a:lnTo>
                  <a:lnTo>
                    <a:pt x="95889" y="428704"/>
                  </a:lnTo>
                  <a:lnTo>
                    <a:pt x="95851" y="427202"/>
                  </a:lnTo>
                  <a:lnTo>
                    <a:pt x="95819" y="425711"/>
                  </a:lnTo>
                  <a:lnTo>
                    <a:pt x="95800" y="424233"/>
                  </a:lnTo>
                  <a:lnTo>
                    <a:pt x="95781" y="422767"/>
                  </a:lnTo>
                  <a:lnTo>
                    <a:pt x="95768" y="421312"/>
                  </a:lnTo>
                  <a:lnTo>
                    <a:pt x="95762" y="419870"/>
                  </a:lnTo>
                  <a:lnTo>
                    <a:pt x="95762" y="418451"/>
                  </a:lnTo>
                  <a:lnTo>
                    <a:pt x="95768" y="417033"/>
                  </a:lnTo>
                  <a:lnTo>
                    <a:pt x="95781" y="415627"/>
                  </a:lnTo>
                  <a:lnTo>
                    <a:pt x="95794" y="414245"/>
                  </a:lnTo>
                  <a:lnTo>
                    <a:pt x="95819" y="412874"/>
                  </a:lnTo>
                  <a:lnTo>
                    <a:pt x="95845" y="411516"/>
                  </a:lnTo>
                  <a:lnTo>
                    <a:pt x="95876" y="410170"/>
                  </a:lnTo>
                  <a:lnTo>
                    <a:pt x="95908" y="408848"/>
                  </a:lnTo>
                  <a:lnTo>
                    <a:pt x="95947" y="407538"/>
                  </a:lnTo>
                  <a:lnTo>
                    <a:pt x="95991" y="406240"/>
                  </a:lnTo>
                  <a:lnTo>
                    <a:pt x="96036" y="404965"/>
                  </a:lnTo>
                  <a:lnTo>
                    <a:pt x="96087" y="403715"/>
                  </a:lnTo>
                  <a:lnTo>
                    <a:pt x="96144" y="402477"/>
                  </a:lnTo>
                  <a:lnTo>
                    <a:pt x="96202" y="401251"/>
                  </a:lnTo>
                  <a:lnTo>
                    <a:pt x="96323" y="398872"/>
                  </a:lnTo>
                  <a:lnTo>
                    <a:pt x="96451" y="396576"/>
                  </a:lnTo>
                  <a:lnTo>
                    <a:pt x="96597" y="394352"/>
                  </a:lnTo>
                  <a:lnTo>
                    <a:pt x="96744" y="392213"/>
                  </a:lnTo>
                  <a:lnTo>
                    <a:pt x="96897" y="390181"/>
                  </a:lnTo>
                  <a:lnTo>
                    <a:pt x="97050" y="388222"/>
                  </a:lnTo>
                  <a:lnTo>
                    <a:pt x="97210" y="386371"/>
                  </a:lnTo>
                  <a:lnTo>
                    <a:pt x="97369" y="384628"/>
                  </a:lnTo>
                  <a:lnTo>
                    <a:pt x="97529" y="382970"/>
                  </a:lnTo>
                  <a:lnTo>
                    <a:pt x="97529" y="382970"/>
                  </a:lnTo>
                  <a:lnTo>
                    <a:pt x="98352" y="383775"/>
                  </a:lnTo>
                  <a:lnTo>
                    <a:pt x="99175" y="384568"/>
                  </a:lnTo>
                  <a:lnTo>
                    <a:pt x="100005" y="385337"/>
                  </a:lnTo>
                  <a:lnTo>
                    <a:pt x="100834" y="386107"/>
                  </a:lnTo>
                  <a:lnTo>
                    <a:pt x="101663" y="386876"/>
                  </a:lnTo>
                  <a:lnTo>
                    <a:pt x="102493" y="387621"/>
                  </a:lnTo>
                  <a:lnTo>
                    <a:pt x="103329" y="388354"/>
                  </a:lnTo>
                  <a:lnTo>
                    <a:pt x="104171" y="389088"/>
                  </a:lnTo>
                  <a:lnTo>
                    <a:pt x="105007" y="389809"/>
                  </a:lnTo>
                  <a:lnTo>
                    <a:pt x="105849" y="390518"/>
                  </a:lnTo>
                  <a:lnTo>
                    <a:pt x="106691" y="391215"/>
                  </a:lnTo>
                  <a:lnTo>
                    <a:pt x="107540" y="391900"/>
                  </a:lnTo>
                  <a:lnTo>
                    <a:pt x="108382" y="392573"/>
                  </a:lnTo>
                  <a:lnTo>
                    <a:pt x="109230" y="393246"/>
                  </a:lnTo>
                  <a:lnTo>
                    <a:pt x="110079" y="393895"/>
                  </a:lnTo>
                  <a:lnTo>
                    <a:pt x="110934" y="394544"/>
                  </a:lnTo>
                  <a:lnTo>
                    <a:pt x="111783" y="395181"/>
                  </a:lnTo>
                  <a:lnTo>
                    <a:pt x="112637" y="395794"/>
                  </a:lnTo>
                  <a:lnTo>
                    <a:pt x="113492" y="396407"/>
                  </a:lnTo>
                  <a:lnTo>
                    <a:pt x="114347" y="397008"/>
                  </a:lnTo>
                  <a:lnTo>
                    <a:pt x="115202" y="397597"/>
                  </a:lnTo>
                  <a:lnTo>
                    <a:pt x="116064" y="398174"/>
                  </a:lnTo>
                  <a:lnTo>
                    <a:pt x="116919" y="398739"/>
                  </a:lnTo>
                  <a:lnTo>
                    <a:pt x="117780" y="399292"/>
                  </a:lnTo>
                  <a:lnTo>
                    <a:pt x="118635" y="399833"/>
                  </a:lnTo>
                  <a:lnTo>
                    <a:pt x="119496" y="400374"/>
                  </a:lnTo>
                  <a:lnTo>
                    <a:pt x="120358" y="400891"/>
                  </a:lnTo>
                  <a:lnTo>
                    <a:pt x="121219" y="401396"/>
                  </a:lnTo>
                  <a:lnTo>
                    <a:pt x="122080" y="401888"/>
                  </a:lnTo>
                  <a:lnTo>
                    <a:pt x="122942" y="402369"/>
                  </a:lnTo>
                  <a:lnTo>
                    <a:pt x="123803" y="402838"/>
                  </a:lnTo>
                  <a:lnTo>
                    <a:pt x="124658" y="403307"/>
                  </a:lnTo>
                  <a:lnTo>
                    <a:pt x="124658" y="403307"/>
                  </a:lnTo>
                  <a:lnTo>
                    <a:pt x="124811" y="403379"/>
                  </a:lnTo>
                  <a:lnTo>
                    <a:pt x="124958" y="403439"/>
                  </a:lnTo>
                  <a:lnTo>
                    <a:pt x="125111" y="403487"/>
                  </a:lnTo>
                  <a:lnTo>
                    <a:pt x="125258" y="403535"/>
                  </a:lnTo>
                  <a:lnTo>
                    <a:pt x="125411" y="403571"/>
                  </a:lnTo>
                  <a:lnTo>
                    <a:pt x="125564" y="403595"/>
                  </a:lnTo>
                  <a:lnTo>
                    <a:pt x="125717" y="403607"/>
                  </a:lnTo>
                  <a:lnTo>
                    <a:pt x="125870" y="403607"/>
                  </a:lnTo>
                  <a:lnTo>
                    <a:pt x="125870" y="403607"/>
                  </a:lnTo>
                  <a:lnTo>
                    <a:pt x="126023" y="403607"/>
                  </a:lnTo>
                  <a:lnTo>
                    <a:pt x="126176" y="403595"/>
                  </a:lnTo>
                  <a:lnTo>
                    <a:pt x="126323" y="403571"/>
                  </a:lnTo>
                  <a:lnTo>
                    <a:pt x="126476" y="403535"/>
                  </a:lnTo>
                  <a:lnTo>
                    <a:pt x="126629" y="403487"/>
                  </a:lnTo>
                  <a:lnTo>
                    <a:pt x="126776" y="403439"/>
                  </a:lnTo>
                  <a:lnTo>
                    <a:pt x="126929" y="403379"/>
                  </a:lnTo>
                  <a:lnTo>
                    <a:pt x="127076" y="403307"/>
                  </a:lnTo>
                  <a:lnTo>
                    <a:pt x="127076" y="403307"/>
                  </a:lnTo>
                  <a:lnTo>
                    <a:pt x="127937" y="402838"/>
                  </a:lnTo>
                  <a:lnTo>
                    <a:pt x="128799" y="402369"/>
                  </a:lnTo>
                  <a:lnTo>
                    <a:pt x="129660" y="401888"/>
                  </a:lnTo>
                  <a:lnTo>
                    <a:pt x="130521" y="401396"/>
                  </a:lnTo>
                  <a:lnTo>
                    <a:pt x="131389" y="400879"/>
                  </a:lnTo>
                  <a:lnTo>
                    <a:pt x="132250" y="400362"/>
                  </a:lnTo>
                  <a:lnTo>
                    <a:pt x="133112" y="399833"/>
                  </a:lnTo>
                  <a:lnTo>
                    <a:pt x="133967" y="399292"/>
                  </a:lnTo>
                  <a:lnTo>
                    <a:pt x="134828" y="398727"/>
                  </a:lnTo>
                  <a:lnTo>
                    <a:pt x="135689" y="398162"/>
                  </a:lnTo>
                  <a:lnTo>
                    <a:pt x="136544" y="397585"/>
                  </a:lnTo>
                  <a:lnTo>
                    <a:pt x="137406" y="396996"/>
                  </a:lnTo>
                  <a:lnTo>
                    <a:pt x="138261" y="396395"/>
                  </a:lnTo>
                  <a:lnTo>
                    <a:pt x="139116" y="395782"/>
                  </a:lnTo>
                  <a:lnTo>
                    <a:pt x="139971" y="395157"/>
                  </a:lnTo>
                  <a:lnTo>
                    <a:pt x="140826" y="394520"/>
                  </a:lnTo>
                  <a:lnTo>
                    <a:pt x="141674" y="393883"/>
                  </a:lnTo>
                  <a:lnTo>
                    <a:pt x="142529" y="393222"/>
                  </a:lnTo>
                  <a:lnTo>
                    <a:pt x="143378" y="392561"/>
                  </a:lnTo>
                  <a:lnTo>
                    <a:pt x="144226" y="391876"/>
                  </a:lnTo>
                  <a:lnTo>
                    <a:pt x="145068" y="391191"/>
                  </a:lnTo>
                  <a:lnTo>
                    <a:pt x="145917" y="390494"/>
                  </a:lnTo>
                  <a:lnTo>
                    <a:pt x="146759" y="389785"/>
                  </a:lnTo>
                  <a:lnTo>
                    <a:pt x="147595" y="389063"/>
                  </a:lnTo>
                  <a:lnTo>
                    <a:pt x="148437" y="388330"/>
                  </a:lnTo>
                  <a:lnTo>
                    <a:pt x="149273" y="387597"/>
                  </a:lnTo>
                  <a:lnTo>
                    <a:pt x="150109" y="386840"/>
                  </a:lnTo>
                  <a:lnTo>
                    <a:pt x="150938" y="386083"/>
                  </a:lnTo>
                  <a:lnTo>
                    <a:pt x="151768" y="385313"/>
                  </a:lnTo>
                  <a:lnTo>
                    <a:pt x="152597" y="384532"/>
                  </a:lnTo>
                  <a:lnTo>
                    <a:pt x="153420" y="383739"/>
                  </a:lnTo>
                  <a:lnTo>
                    <a:pt x="154243" y="382946"/>
                  </a:lnTo>
                  <a:lnTo>
                    <a:pt x="154243" y="382946"/>
                  </a:lnTo>
                  <a:lnTo>
                    <a:pt x="154403" y="384592"/>
                  </a:lnTo>
                  <a:lnTo>
                    <a:pt x="154562" y="386335"/>
                  </a:lnTo>
                  <a:lnTo>
                    <a:pt x="154722" y="388186"/>
                  </a:lnTo>
                  <a:lnTo>
                    <a:pt x="154881" y="390133"/>
                  </a:lnTo>
                  <a:lnTo>
                    <a:pt x="155034" y="392177"/>
                  </a:lnTo>
                  <a:lnTo>
                    <a:pt x="155181" y="394316"/>
                  </a:lnTo>
                  <a:lnTo>
                    <a:pt x="155322" y="396528"/>
                  </a:lnTo>
                  <a:lnTo>
                    <a:pt x="155456" y="398835"/>
                  </a:lnTo>
                  <a:lnTo>
                    <a:pt x="155577" y="401215"/>
                  </a:lnTo>
                  <a:lnTo>
                    <a:pt x="155634" y="402429"/>
                  </a:lnTo>
                  <a:lnTo>
                    <a:pt x="155692" y="403667"/>
                  </a:lnTo>
                  <a:lnTo>
                    <a:pt x="155736" y="404929"/>
                  </a:lnTo>
                  <a:lnTo>
                    <a:pt x="155787" y="406203"/>
                  </a:lnTo>
                  <a:lnTo>
                    <a:pt x="155832" y="407502"/>
                  </a:lnTo>
                  <a:lnTo>
                    <a:pt x="155870" y="408812"/>
                  </a:lnTo>
                  <a:lnTo>
                    <a:pt x="155902" y="410134"/>
                  </a:lnTo>
                  <a:lnTo>
                    <a:pt x="155934" y="411480"/>
                  </a:lnTo>
                  <a:lnTo>
                    <a:pt x="155960" y="412826"/>
                  </a:lnTo>
                  <a:lnTo>
                    <a:pt x="155985" y="414209"/>
                  </a:lnTo>
                  <a:lnTo>
                    <a:pt x="155998" y="415591"/>
                  </a:lnTo>
                  <a:lnTo>
                    <a:pt x="156011" y="416997"/>
                  </a:lnTo>
                  <a:lnTo>
                    <a:pt x="156017" y="418415"/>
                  </a:lnTo>
                  <a:lnTo>
                    <a:pt x="156017" y="419834"/>
                  </a:lnTo>
                  <a:lnTo>
                    <a:pt x="156011" y="421288"/>
                  </a:lnTo>
                  <a:lnTo>
                    <a:pt x="155998" y="422742"/>
                  </a:lnTo>
                  <a:lnTo>
                    <a:pt x="155979" y="424209"/>
                  </a:lnTo>
                  <a:lnTo>
                    <a:pt x="155960" y="425687"/>
                  </a:lnTo>
                  <a:lnTo>
                    <a:pt x="155928" y="427178"/>
                  </a:lnTo>
                  <a:lnTo>
                    <a:pt x="155889" y="428680"/>
                  </a:lnTo>
                  <a:lnTo>
                    <a:pt x="155845" y="430183"/>
                  </a:lnTo>
                  <a:lnTo>
                    <a:pt x="155794" y="431709"/>
                  </a:lnTo>
                  <a:lnTo>
                    <a:pt x="155736" y="433236"/>
                  </a:lnTo>
                  <a:lnTo>
                    <a:pt x="155666" y="434786"/>
                  </a:lnTo>
                  <a:lnTo>
                    <a:pt x="155596" y="436337"/>
                  </a:lnTo>
                  <a:lnTo>
                    <a:pt x="155513" y="437887"/>
                  </a:lnTo>
                  <a:lnTo>
                    <a:pt x="155417" y="439450"/>
                  </a:lnTo>
                  <a:lnTo>
                    <a:pt x="155322" y="441024"/>
                  </a:lnTo>
                  <a:lnTo>
                    <a:pt x="155213" y="442611"/>
                  </a:lnTo>
                  <a:lnTo>
                    <a:pt x="155098" y="444197"/>
                  </a:lnTo>
                  <a:lnTo>
                    <a:pt x="154971" y="445784"/>
                  </a:lnTo>
                  <a:lnTo>
                    <a:pt x="154837" y="447383"/>
                  </a:lnTo>
                  <a:lnTo>
                    <a:pt x="154690" y="448993"/>
                  </a:lnTo>
                  <a:lnTo>
                    <a:pt x="154537" y="450604"/>
                  </a:lnTo>
                  <a:lnTo>
                    <a:pt x="154377" y="452215"/>
                  </a:lnTo>
                  <a:lnTo>
                    <a:pt x="154199" y="453825"/>
                  </a:lnTo>
                  <a:lnTo>
                    <a:pt x="154020" y="455448"/>
                  </a:lnTo>
                  <a:lnTo>
                    <a:pt x="153822" y="457070"/>
                  </a:lnTo>
                  <a:lnTo>
                    <a:pt x="153618" y="458705"/>
                  </a:lnTo>
                  <a:lnTo>
                    <a:pt x="153401" y="460328"/>
                  </a:lnTo>
                  <a:lnTo>
                    <a:pt x="153178" y="461962"/>
                  </a:lnTo>
                  <a:lnTo>
                    <a:pt x="152935" y="463597"/>
                  </a:lnTo>
                  <a:lnTo>
                    <a:pt x="152686" y="465232"/>
                  </a:lnTo>
                  <a:lnTo>
                    <a:pt x="152425" y="466854"/>
                  </a:lnTo>
                  <a:lnTo>
                    <a:pt x="152157" y="468489"/>
                  </a:lnTo>
                  <a:lnTo>
                    <a:pt x="151870" y="470124"/>
                  </a:lnTo>
                  <a:lnTo>
                    <a:pt x="151870" y="470124"/>
                  </a:lnTo>
                  <a:lnTo>
                    <a:pt x="151800" y="470544"/>
                  </a:lnTo>
                  <a:lnTo>
                    <a:pt x="151742" y="470965"/>
                  </a:lnTo>
                  <a:lnTo>
                    <a:pt x="151698" y="471374"/>
                  </a:lnTo>
                  <a:lnTo>
                    <a:pt x="151666" y="471795"/>
                  </a:lnTo>
                  <a:lnTo>
                    <a:pt x="151647" y="472215"/>
                  </a:lnTo>
                  <a:lnTo>
                    <a:pt x="151634" y="472636"/>
                  </a:lnTo>
                  <a:lnTo>
                    <a:pt x="151634" y="473045"/>
                  </a:lnTo>
                  <a:lnTo>
                    <a:pt x="151647" y="473465"/>
                  </a:lnTo>
                  <a:lnTo>
                    <a:pt x="151672" y="473874"/>
                  </a:lnTo>
                  <a:lnTo>
                    <a:pt x="151704" y="474271"/>
                  </a:lnTo>
                  <a:lnTo>
                    <a:pt x="151742" y="474679"/>
                  </a:lnTo>
                  <a:lnTo>
                    <a:pt x="151800" y="475076"/>
                  </a:lnTo>
                  <a:lnTo>
                    <a:pt x="151863" y="475461"/>
                  </a:lnTo>
                  <a:lnTo>
                    <a:pt x="151934" y="475845"/>
                  </a:lnTo>
                  <a:lnTo>
                    <a:pt x="152017" y="476218"/>
                  </a:lnTo>
                  <a:lnTo>
                    <a:pt x="152106" y="476590"/>
                  </a:lnTo>
                  <a:lnTo>
                    <a:pt x="152208" y="476951"/>
                  </a:lnTo>
                  <a:lnTo>
                    <a:pt x="152316" y="477300"/>
                  </a:lnTo>
                  <a:lnTo>
                    <a:pt x="152438" y="477636"/>
                  </a:lnTo>
                  <a:lnTo>
                    <a:pt x="152565" y="477973"/>
                  </a:lnTo>
                  <a:lnTo>
                    <a:pt x="152699" y="478285"/>
                  </a:lnTo>
                  <a:lnTo>
                    <a:pt x="152840" y="478598"/>
                  </a:lnTo>
                  <a:lnTo>
                    <a:pt x="152993" y="478886"/>
                  </a:lnTo>
                  <a:lnTo>
                    <a:pt x="153152" y="479175"/>
                  </a:lnTo>
                  <a:lnTo>
                    <a:pt x="153325" y="479439"/>
                  </a:lnTo>
                  <a:lnTo>
                    <a:pt x="153497" y="479691"/>
                  </a:lnTo>
                  <a:lnTo>
                    <a:pt x="153682" y="479920"/>
                  </a:lnTo>
                  <a:lnTo>
                    <a:pt x="153873" y="480148"/>
                  </a:lnTo>
                  <a:lnTo>
                    <a:pt x="154071" y="480340"/>
                  </a:lnTo>
                  <a:lnTo>
                    <a:pt x="154275" y="480533"/>
                  </a:lnTo>
                  <a:lnTo>
                    <a:pt x="154486" y="480701"/>
                  </a:lnTo>
                  <a:lnTo>
                    <a:pt x="154703" y="480845"/>
                  </a:lnTo>
                  <a:lnTo>
                    <a:pt x="154703" y="480845"/>
                  </a:lnTo>
                  <a:lnTo>
                    <a:pt x="154881" y="480953"/>
                  </a:lnTo>
                  <a:lnTo>
                    <a:pt x="155060" y="481050"/>
                  </a:lnTo>
                  <a:lnTo>
                    <a:pt x="155239" y="481122"/>
                  </a:lnTo>
                  <a:lnTo>
                    <a:pt x="155417" y="481182"/>
                  </a:lnTo>
                  <a:lnTo>
                    <a:pt x="155596" y="481230"/>
                  </a:lnTo>
                  <a:lnTo>
                    <a:pt x="155775" y="481266"/>
                  </a:lnTo>
                  <a:lnTo>
                    <a:pt x="155953" y="481278"/>
                  </a:lnTo>
                  <a:lnTo>
                    <a:pt x="156132" y="481290"/>
                  </a:lnTo>
                  <a:lnTo>
                    <a:pt x="156132" y="481290"/>
                  </a:lnTo>
                  <a:lnTo>
                    <a:pt x="156310" y="481278"/>
                  </a:lnTo>
                  <a:lnTo>
                    <a:pt x="156483" y="481266"/>
                  </a:lnTo>
                  <a:lnTo>
                    <a:pt x="156661" y="481230"/>
                  </a:lnTo>
                  <a:lnTo>
                    <a:pt x="156834" y="481182"/>
                  </a:lnTo>
                  <a:lnTo>
                    <a:pt x="157000" y="481134"/>
                  </a:lnTo>
                  <a:lnTo>
                    <a:pt x="157172" y="481062"/>
                  </a:lnTo>
                  <a:lnTo>
                    <a:pt x="157338" y="480978"/>
                  </a:lnTo>
                  <a:lnTo>
                    <a:pt x="157504" y="480881"/>
                  </a:lnTo>
                  <a:lnTo>
                    <a:pt x="157669" y="480785"/>
                  </a:lnTo>
                  <a:lnTo>
                    <a:pt x="157829" y="480665"/>
                  </a:lnTo>
                  <a:lnTo>
                    <a:pt x="157989" y="480533"/>
                  </a:lnTo>
                  <a:lnTo>
                    <a:pt x="158142" y="480401"/>
                  </a:lnTo>
                  <a:lnTo>
                    <a:pt x="158295" y="480244"/>
                  </a:lnTo>
                  <a:lnTo>
                    <a:pt x="158442" y="480088"/>
                  </a:lnTo>
                  <a:lnTo>
                    <a:pt x="158588" y="479908"/>
                  </a:lnTo>
                  <a:lnTo>
                    <a:pt x="158735" y="479727"/>
                  </a:lnTo>
                  <a:lnTo>
                    <a:pt x="158875" y="479535"/>
                  </a:lnTo>
                  <a:lnTo>
                    <a:pt x="159009" y="479331"/>
                  </a:lnTo>
                  <a:lnTo>
                    <a:pt x="159137" y="479126"/>
                  </a:lnTo>
                  <a:lnTo>
                    <a:pt x="159265" y="478898"/>
                  </a:lnTo>
                  <a:lnTo>
                    <a:pt x="159386" y="478670"/>
                  </a:lnTo>
                  <a:lnTo>
                    <a:pt x="159507" y="478417"/>
                  </a:lnTo>
                  <a:lnTo>
                    <a:pt x="159622" y="478177"/>
                  </a:lnTo>
                  <a:lnTo>
                    <a:pt x="159730" y="477913"/>
                  </a:lnTo>
                  <a:lnTo>
                    <a:pt x="159832" y="477636"/>
                  </a:lnTo>
                  <a:lnTo>
                    <a:pt x="159928" y="477360"/>
                  </a:lnTo>
                  <a:lnTo>
                    <a:pt x="160024" y="477071"/>
                  </a:lnTo>
                  <a:lnTo>
                    <a:pt x="160107" y="476783"/>
                  </a:lnTo>
                  <a:lnTo>
                    <a:pt x="160190" y="476470"/>
                  </a:lnTo>
                  <a:lnTo>
                    <a:pt x="160266" y="476158"/>
                  </a:lnTo>
                  <a:lnTo>
                    <a:pt x="160330" y="475845"/>
                  </a:lnTo>
                  <a:lnTo>
                    <a:pt x="160394" y="475509"/>
                  </a:lnTo>
                  <a:lnTo>
                    <a:pt x="160394" y="475509"/>
                  </a:lnTo>
                  <a:lnTo>
                    <a:pt x="160573" y="474511"/>
                  </a:lnTo>
                  <a:lnTo>
                    <a:pt x="160745" y="473501"/>
                  </a:lnTo>
                  <a:lnTo>
                    <a:pt x="161083" y="471482"/>
                  </a:lnTo>
                  <a:lnTo>
                    <a:pt x="161402" y="469463"/>
                  </a:lnTo>
                  <a:lnTo>
                    <a:pt x="161702" y="467455"/>
                  </a:lnTo>
                  <a:lnTo>
                    <a:pt x="161989" y="465448"/>
                  </a:lnTo>
                  <a:lnTo>
                    <a:pt x="162263" y="463441"/>
                  </a:lnTo>
                  <a:lnTo>
                    <a:pt x="162525" y="461446"/>
                  </a:lnTo>
                  <a:lnTo>
                    <a:pt x="162767" y="459450"/>
                  </a:lnTo>
                  <a:lnTo>
                    <a:pt x="162997" y="457455"/>
                  </a:lnTo>
                  <a:lnTo>
                    <a:pt x="163208" y="455472"/>
                  </a:lnTo>
                  <a:lnTo>
                    <a:pt x="163412" y="453501"/>
                  </a:lnTo>
                  <a:lnTo>
                    <a:pt x="163597" y="451529"/>
                  </a:lnTo>
                  <a:lnTo>
                    <a:pt x="163775" y="449570"/>
                  </a:lnTo>
                  <a:lnTo>
                    <a:pt x="163935" y="447623"/>
                  </a:lnTo>
                  <a:lnTo>
                    <a:pt x="164088" y="445676"/>
                  </a:lnTo>
                  <a:lnTo>
                    <a:pt x="164222" y="443741"/>
                  </a:lnTo>
                  <a:lnTo>
                    <a:pt x="164350" y="441830"/>
                  </a:lnTo>
                  <a:lnTo>
                    <a:pt x="164464" y="439918"/>
                  </a:lnTo>
                  <a:lnTo>
                    <a:pt x="164567" y="438019"/>
                  </a:lnTo>
                  <a:lnTo>
                    <a:pt x="164656" y="436120"/>
                  </a:lnTo>
                  <a:lnTo>
                    <a:pt x="164739" y="434257"/>
                  </a:lnTo>
                  <a:lnTo>
                    <a:pt x="164809" y="432394"/>
                  </a:lnTo>
                  <a:lnTo>
                    <a:pt x="164873" y="430543"/>
                  </a:lnTo>
                  <a:lnTo>
                    <a:pt x="164924" y="428716"/>
                  </a:lnTo>
                  <a:lnTo>
                    <a:pt x="164969" y="426889"/>
                  </a:lnTo>
                  <a:lnTo>
                    <a:pt x="165000" y="425098"/>
                  </a:lnTo>
                  <a:lnTo>
                    <a:pt x="165026" y="423307"/>
                  </a:lnTo>
                  <a:lnTo>
                    <a:pt x="165039" y="421541"/>
                  </a:lnTo>
                  <a:lnTo>
                    <a:pt x="165045" y="419786"/>
                  </a:lnTo>
                  <a:lnTo>
                    <a:pt x="165045" y="418055"/>
                  </a:lnTo>
                  <a:lnTo>
                    <a:pt x="165039" y="416348"/>
                  </a:lnTo>
                  <a:lnTo>
                    <a:pt x="165026" y="414653"/>
                  </a:lnTo>
                  <a:lnTo>
                    <a:pt x="165000" y="412971"/>
                  </a:lnTo>
                  <a:lnTo>
                    <a:pt x="164975" y="411324"/>
                  </a:lnTo>
                  <a:lnTo>
                    <a:pt x="164937" y="409689"/>
                  </a:lnTo>
                  <a:lnTo>
                    <a:pt x="164898" y="408079"/>
                  </a:lnTo>
                  <a:lnTo>
                    <a:pt x="164847" y="406492"/>
                  </a:lnTo>
                  <a:lnTo>
                    <a:pt x="164796" y="404917"/>
                  </a:lnTo>
                  <a:lnTo>
                    <a:pt x="164739" y="403379"/>
                  </a:lnTo>
                  <a:lnTo>
                    <a:pt x="164675" y="401864"/>
                  </a:lnTo>
                  <a:lnTo>
                    <a:pt x="164611" y="400374"/>
                  </a:lnTo>
                  <a:lnTo>
                    <a:pt x="164535" y="398908"/>
                  </a:lnTo>
                  <a:lnTo>
                    <a:pt x="164464" y="397465"/>
                  </a:lnTo>
                  <a:lnTo>
                    <a:pt x="164382" y="396047"/>
                  </a:lnTo>
                  <a:lnTo>
                    <a:pt x="164299" y="394653"/>
                  </a:lnTo>
                  <a:lnTo>
                    <a:pt x="164216" y="393294"/>
                  </a:lnTo>
                  <a:lnTo>
                    <a:pt x="164126" y="391960"/>
                  </a:lnTo>
                  <a:lnTo>
                    <a:pt x="164037" y="390662"/>
                  </a:lnTo>
                  <a:lnTo>
                    <a:pt x="163941" y="389388"/>
                  </a:lnTo>
                  <a:lnTo>
                    <a:pt x="163846" y="388138"/>
                  </a:lnTo>
                  <a:lnTo>
                    <a:pt x="163654" y="385746"/>
                  </a:lnTo>
                  <a:lnTo>
                    <a:pt x="163456" y="383486"/>
                  </a:lnTo>
                  <a:lnTo>
                    <a:pt x="163259" y="381347"/>
                  </a:lnTo>
                  <a:lnTo>
                    <a:pt x="163061" y="379352"/>
                  </a:lnTo>
                  <a:lnTo>
                    <a:pt x="162863" y="377489"/>
                  </a:lnTo>
                  <a:lnTo>
                    <a:pt x="162672" y="375782"/>
                  </a:lnTo>
                  <a:lnTo>
                    <a:pt x="162493" y="374219"/>
                  </a:lnTo>
                  <a:lnTo>
                    <a:pt x="162493" y="374219"/>
                  </a:lnTo>
                  <a:lnTo>
                    <a:pt x="163239" y="373366"/>
                  </a:lnTo>
                  <a:lnTo>
                    <a:pt x="163980" y="372512"/>
                  </a:lnTo>
                  <a:lnTo>
                    <a:pt x="164720" y="371647"/>
                  </a:lnTo>
                  <a:lnTo>
                    <a:pt x="165453" y="370770"/>
                  </a:lnTo>
                  <a:lnTo>
                    <a:pt x="166187" y="369880"/>
                  </a:lnTo>
                  <a:lnTo>
                    <a:pt x="166915" y="368991"/>
                  </a:lnTo>
                  <a:lnTo>
                    <a:pt x="167642" y="368089"/>
                  </a:lnTo>
                  <a:lnTo>
                    <a:pt x="168363" y="367188"/>
                  </a:lnTo>
                  <a:lnTo>
                    <a:pt x="169077" y="366274"/>
                  </a:lnTo>
                  <a:lnTo>
                    <a:pt x="169792" y="365361"/>
                  </a:lnTo>
                  <a:lnTo>
                    <a:pt x="170500" y="364435"/>
                  </a:lnTo>
                  <a:lnTo>
                    <a:pt x="171208" y="363498"/>
                  </a:lnTo>
                  <a:lnTo>
                    <a:pt x="171910" y="362560"/>
                  </a:lnTo>
                  <a:lnTo>
                    <a:pt x="172606" y="361611"/>
                  </a:lnTo>
                  <a:lnTo>
                    <a:pt x="173301" y="360661"/>
                  </a:lnTo>
                  <a:lnTo>
                    <a:pt x="173990" y="359700"/>
                  </a:lnTo>
                  <a:lnTo>
                    <a:pt x="174679" y="358738"/>
                  </a:lnTo>
                  <a:lnTo>
                    <a:pt x="175356" y="357764"/>
                  </a:lnTo>
                  <a:lnTo>
                    <a:pt x="176032" y="356779"/>
                  </a:lnTo>
                  <a:lnTo>
                    <a:pt x="176708" y="355793"/>
                  </a:lnTo>
                  <a:lnTo>
                    <a:pt x="177372" y="354808"/>
                  </a:lnTo>
                  <a:lnTo>
                    <a:pt x="178035" y="353810"/>
                  </a:lnTo>
                  <a:lnTo>
                    <a:pt x="178693" y="352800"/>
                  </a:lnTo>
                  <a:lnTo>
                    <a:pt x="179350" y="351791"/>
                  </a:lnTo>
                  <a:lnTo>
                    <a:pt x="179994" y="350781"/>
                  </a:lnTo>
                  <a:lnTo>
                    <a:pt x="180639" y="349759"/>
                  </a:lnTo>
                  <a:lnTo>
                    <a:pt x="181277" y="348726"/>
                  </a:lnTo>
                  <a:lnTo>
                    <a:pt x="181915" y="347692"/>
                  </a:lnTo>
                  <a:lnTo>
                    <a:pt x="182540" y="346658"/>
                  </a:lnTo>
                  <a:lnTo>
                    <a:pt x="183165" y="345613"/>
                  </a:lnTo>
                  <a:lnTo>
                    <a:pt x="183784" y="344555"/>
                  </a:lnTo>
                  <a:lnTo>
                    <a:pt x="184396" y="343509"/>
                  </a:lnTo>
                  <a:lnTo>
                    <a:pt x="184396" y="343509"/>
                  </a:lnTo>
                  <a:lnTo>
                    <a:pt x="185092" y="342283"/>
                  </a:lnTo>
                  <a:lnTo>
                    <a:pt x="185775" y="341069"/>
                  </a:lnTo>
                  <a:lnTo>
                    <a:pt x="186451" y="339855"/>
                  </a:lnTo>
                  <a:lnTo>
                    <a:pt x="187114" y="338641"/>
                  </a:lnTo>
                  <a:lnTo>
                    <a:pt x="187765" y="337415"/>
                  </a:lnTo>
                  <a:lnTo>
                    <a:pt x="188410" y="336201"/>
                  </a:lnTo>
                  <a:lnTo>
                    <a:pt x="189041" y="334975"/>
                  </a:lnTo>
                  <a:lnTo>
                    <a:pt x="189667" y="333761"/>
                  </a:lnTo>
                  <a:lnTo>
                    <a:pt x="190279" y="332535"/>
                  </a:lnTo>
                  <a:lnTo>
                    <a:pt x="190879" y="331321"/>
                  </a:lnTo>
                  <a:lnTo>
                    <a:pt x="191472" y="330095"/>
                  </a:lnTo>
                  <a:lnTo>
                    <a:pt x="192053" y="328881"/>
                  </a:lnTo>
                  <a:lnTo>
                    <a:pt x="192621" y="327655"/>
                  </a:lnTo>
                  <a:lnTo>
                    <a:pt x="193182" y="326441"/>
                  </a:lnTo>
                  <a:lnTo>
                    <a:pt x="193731" y="325227"/>
                  </a:lnTo>
                  <a:lnTo>
                    <a:pt x="194267" y="324001"/>
                  </a:lnTo>
                  <a:lnTo>
                    <a:pt x="194796" y="322787"/>
                  </a:lnTo>
                  <a:lnTo>
                    <a:pt x="195313" y="321573"/>
                  </a:lnTo>
                  <a:lnTo>
                    <a:pt x="195817" y="320359"/>
                  </a:lnTo>
                  <a:lnTo>
                    <a:pt x="196315" y="319145"/>
                  </a:lnTo>
                  <a:lnTo>
                    <a:pt x="196793" y="317943"/>
                  </a:lnTo>
                  <a:lnTo>
                    <a:pt x="197266" y="316729"/>
                  </a:lnTo>
                  <a:lnTo>
                    <a:pt x="197731" y="315527"/>
                  </a:lnTo>
                  <a:lnTo>
                    <a:pt x="198178" y="314326"/>
                  </a:lnTo>
                  <a:lnTo>
                    <a:pt x="198618" y="313124"/>
                  </a:lnTo>
                  <a:lnTo>
                    <a:pt x="199046" y="311922"/>
                  </a:lnTo>
                  <a:lnTo>
                    <a:pt x="199467" y="310720"/>
                  </a:lnTo>
                  <a:lnTo>
                    <a:pt x="199869" y="309530"/>
                  </a:lnTo>
                  <a:lnTo>
                    <a:pt x="200264" y="308328"/>
                  </a:lnTo>
                  <a:lnTo>
                    <a:pt x="200647" y="307150"/>
                  </a:lnTo>
                  <a:lnTo>
                    <a:pt x="201017" y="305960"/>
                  </a:lnTo>
                  <a:lnTo>
                    <a:pt x="201381" y="304770"/>
                  </a:lnTo>
                  <a:lnTo>
                    <a:pt x="201381" y="304770"/>
                  </a:lnTo>
                  <a:lnTo>
                    <a:pt x="201445" y="306128"/>
                  </a:lnTo>
                  <a:lnTo>
                    <a:pt x="201508" y="307486"/>
                  </a:lnTo>
                  <a:lnTo>
                    <a:pt x="201559" y="308869"/>
                  </a:lnTo>
                  <a:lnTo>
                    <a:pt x="201610" y="310251"/>
                  </a:lnTo>
                  <a:lnTo>
                    <a:pt x="201642" y="311633"/>
                  </a:lnTo>
                  <a:lnTo>
                    <a:pt x="201674" y="313039"/>
                  </a:lnTo>
                  <a:lnTo>
                    <a:pt x="201693" y="314446"/>
                  </a:lnTo>
                  <a:lnTo>
                    <a:pt x="201706" y="315852"/>
                  </a:lnTo>
                  <a:lnTo>
                    <a:pt x="201706" y="317270"/>
                  </a:lnTo>
                  <a:lnTo>
                    <a:pt x="201693" y="318701"/>
                  </a:lnTo>
                  <a:lnTo>
                    <a:pt x="201674" y="320131"/>
                  </a:lnTo>
                  <a:lnTo>
                    <a:pt x="201642" y="321561"/>
                  </a:lnTo>
                  <a:lnTo>
                    <a:pt x="201604" y="322992"/>
                  </a:lnTo>
                  <a:lnTo>
                    <a:pt x="201547" y="324434"/>
                  </a:lnTo>
                  <a:lnTo>
                    <a:pt x="201483" y="325876"/>
                  </a:lnTo>
                  <a:lnTo>
                    <a:pt x="201400" y="327331"/>
                  </a:lnTo>
                  <a:lnTo>
                    <a:pt x="201311" y="328773"/>
                  </a:lnTo>
                  <a:lnTo>
                    <a:pt x="201209" y="330215"/>
                  </a:lnTo>
                  <a:lnTo>
                    <a:pt x="201087" y="331670"/>
                  </a:lnTo>
                  <a:lnTo>
                    <a:pt x="200960" y="333112"/>
                  </a:lnTo>
                  <a:lnTo>
                    <a:pt x="200813" y="334555"/>
                  </a:lnTo>
                  <a:lnTo>
                    <a:pt x="200653" y="335997"/>
                  </a:lnTo>
                  <a:lnTo>
                    <a:pt x="200475" y="337439"/>
                  </a:lnTo>
                  <a:lnTo>
                    <a:pt x="200385" y="338160"/>
                  </a:lnTo>
                  <a:lnTo>
                    <a:pt x="200290" y="338882"/>
                  </a:lnTo>
                  <a:lnTo>
                    <a:pt x="200188" y="339603"/>
                  </a:lnTo>
                  <a:lnTo>
                    <a:pt x="200079" y="340312"/>
                  </a:lnTo>
                  <a:lnTo>
                    <a:pt x="199971" y="341033"/>
                  </a:lnTo>
                  <a:lnTo>
                    <a:pt x="199856" y="341742"/>
                  </a:lnTo>
                  <a:lnTo>
                    <a:pt x="199741" y="342463"/>
                  </a:lnTo>
                  <a:lnTo>
                    <a:pt x="199620" y="343173"/>
                  </a:lnTo>
                  <a:lnTo>
                    <a:pt x="199492" y="343882"/>
                  </a:lnTo>
                  <a:lnTo>
                    <a:pt x="199365" y="344591"/>
                  </a:lnTo>
                  <a:lnTo>
                    <a:pt x="199231" y="345300"/>
                  </a:lnTo>
                  <a:lnTo>
                    <a:pt x="199090" y="346009"/>
                  </a:lnTo>
                  <a:lnTo>
                    <a:pt x="198950" y="346718"/>
                  </a:lnTo>
                  <a:lnTo>
                    <a:pt x="198803" y="347416"/>
                  </a:lnTo>
                  <a:lnTo>
                    <a:pt x="198650" y="348125"/>
                  </a:lnTo>
                  <a:lnTo>
                    <a:pt x="198497" y="348822"/>
                  </a:lnTo>
                  <a:lnTo>
                    <a:pt x="198337" y="349519"/>
                  </a:lnTo>
                  <a:lnTo>
                    <a:pt x="198172" y="350216"/>
                  </a:lnTo>
                  <a:lnTo>
                    <a:pt x="198172" y="350216"/>
                  </a:lnTo>
                  <a:lnTo>
                    <a:pt x="198127" y="350396"/>
                  </a:lnTo>
                  <a:lnTo>
                    <a:pt x="198127" y="350396"/>
                  </a:lnTo>
                  <a:lnTo>
                    <a:pt x="198044" y="350793"/>
                  </a:lnTo>
                  <a:lnTo>
                    <a:pt x="197967" y="351190"/>
                  </a:lnTo>
                  <a:lnTo>
                    <a:pt x="197910" y="351586"/>
                  </a:lnTo>
                  <a:lnTo>
                    <a:pt x="197859" y="351995"/>
                  </a:lnTo>
                  <a:lnTo>
                    <a:pt x="197821" y="352404"/>
                  </a:lnTo>
                  <a:lnTo>
                    <a:pt x="197789" y="352812"/>
                  </a:lnTo>
                  <a:lnTo>
                    <a:pt x="197770" y="353221"/>
                  </a:lnTo>
                  <a:lnTo>
                    <a:pt x="197763" y="353642"/>
                  </a:lnTo>
                  <a:lnTo>
                    <a:pt x="197763" y="354050"/>
                  </a:lnTo>
                  <a:lnTo>
                    <a:pt x="197782" y="354471"/>
                  </a:lnTo>
                  <a:lnTo>
                    <a:pt x="197801" y="354880"/>
                  </a:lnTo>
                  <a:lnTo>
                    <a:pt x="197840" y="355288"/>
                  </a:lnTo>
                  <a:lnTo>
                    <a:pt x="197884" y="355697"/>
                  </a:lnTo>
                  <a:lnTo>
                    <a:pt x="197942" y="356106"/>
                  </a:lnTo>
                  <a:lnTo>
                    <a:pt x="198012" y="356502"/>
                  </a:lnTo>
                  <a:lnTo>
                    <a:pt x="198089" y="356899"/>
                  </a:lnTo>
                  <a:lnTo>
                    <a:pt x="198089" y="356899"/>
                  </a:lnTo>
                  <a:lnTo>
                    <a:pt x="198178" y="357284"/>
                  </a:lnTo>
                  <a:lnTo>
                    <a:pt x="198274" y="357656"/>
                  </a:lnTo>
                  <a:lnTo>
                    <a:pt x="198382" y="358029"/>
                  </a:lnTo>
                  <a:lnTo>
                    <a:pt x="198497" y="358377"/>
                  </a:lnTo>
                  <a:lnTo>
                    <a:pt x="198625" y="358726"/>
                  </a:lnTo>
                  <a:lnTo>
                    <a:pt x="198758" y="359051"/>
                  </a:lnTo>
                  <a:lnTo>
                    <a:pt x="198899" y="359363"/>
                  </a:lnTo>
                  <a:lnTo>
                    <a:pt x="199052" y="359676"/>
                  </a:lnTo>
                  <a:lnTo>
                    <a:pt x="199211" y="359964"/>
                  </a:lnTo>
                  <a:lnTo>
                    <a:pt x="199377" y="360228"/>
                  </a:lnTo>
                  <a:lnTo>
                    <a:pt x="199550" y="360493"/>
                  </a:lnTo>
                  <a:lnTo>
                    <a:pt x="199728" y="360733"/>
                  </a:lnTo>
                  <a:lnTo>
                    <a:pt x="199913" y="360962"/>
                  </a:lnTo>
                  <a:lnTo>
                    <a:pt x="200105" y="361166"/>
                  </a:lnTo>
                  <a:lnTo>
                    <a:pt x="200309" y="361358"/>
                  </a:lnTo>
                  <a:lnTo>
                    <a:pt x="200513" y="361527"/>
                  </a:lnTo>
                  <a:lnTo>
                    <a:pt x="200513" y="361527"/>
                  </a:lnTo>
                  <a:lnTo>
                    <a:pt x="201119" y="362019"/>
                  </a:lnTo>
                  <a:lnTo>
                    <a:pt x="201719" y="362512"/>
                  </a:lnTo>
                  <a:lnTo>
                    <a:pt x="202312" y="363005"/>
                  </a:lnTo>
                  <a:lnTo>
                    <a:pt x="202899" y="363498"/>
                  </a:lnTo>
                  <a:lnTo>
                    <a:pt x="203474" y="363991"/>
                  </a:lnTo>
                  <a:lnTo>
                    <a:pt x="204048" y="364495"/>
                  </a:lnTo>
                  <a:lnTo>
                    <a:pt x="204609" y="364988"/>
                  </a:lnTo>
                  <a:lnTo>
                    <a:pt x="205158" y="365493"/>
                  </a:lnTo>
                  <a:lnTo>
                    <a:pt x="205707" y="365998"/>
                  </a:lnTo>
                  <a:lnTo>
                    <a:pt x="206243" y="366503"/>
                  </a:lnTo>
                  <a:lnTo>
                    <a:pt x="206779" y="367020"/>
                  </a:lnTo>
                  <a:lnTo>
                    <a:pt x="207302" y="367524"/>
                  </a:lnTo>
                  <a:lnTo>
                    <a:pt x="207818" y="368041"/>
                  </a:lnTo>
                  <a:lnTo>
                    <a:pt x="208329" y="368558"/>
                  </a:lnTo>
                  <a:lnTo>
                    <a:pt x="208833" y="369087"/>
                  </a:lnTo>
                  <a:lnTo>
                    <a:pt x="209331" y="369604"/>
                  </a:lnTo>
                  <a:lnTo>
                    <a:pt x="209822" y="370133"/>
                  </a:lnTo>
                  <a:lnTo>
                    <a:pt x="210307" y="370673"/>
                  </a:lnTo>
                  <a:lnTo>
                    <a:pt x="210785" y="371202"/>
                  </a:lnTo>
                  <a:lnTo>
                    <a:pt x="211257" y="371743"/>
                  </a:lnTo>
                  <a:lnTo>
                    <a:pt x="211723" y="372284"/>
                  </a:lnTo>
                  <a:lnTo>
                    <a:pt x="212189" y="372837"/>
                  </a:lnTo>
                  <a:lnTo>
                    <a:pt x="212642" y="373390"/>
                  </a:lnTo>
                  <a:lnTo>
                    <a:pt x="213095" y="373943"/>
                  </a:lnTo>
                  <a:lnTo>
                    <a:pt x="213535" y="374508"/>
                  </a:lnTo>
                  <a:lnTo>
                    <a:pt x="213975" y="375073"/>
                  </a:lnTo>
                  <a:lnTo>
                    <a:pt x="214416" y="375650"/>
                  </a:lnTo>
                  <a:lnTo>
                    <a:pt x="214843" y="376227"/>
                  </a:lnTo>
                  <a:lnTo>
                    <a:pt x="215271" y="376803"/>
                  </a:lnTo>
                  <a:lnTo>
                    <a:pt x="215692" y="377392"/>
                  </a:lnTo>
                  <a:lnTo>
                    <a:pt x="216106" y="377993"/>
                  </a:lnTo>
                  <a:lnTo>
                    <a:pt x="216515" y="378582"/>
                  </a:lnTo>
                  <a:lnTo>
                    <a:pt x="216515" y="378582"/>
                  </a:lnTo>
                  <a:lnTo>
                    <a:pt x="216674" y="378811"/>
                  </a:lnTo>
                  <a:lnTo>
                    <a:pt x="216834" y="379015"/>
                  </a:lnTo>
                  <a:lnTo>
                    <a:pt x="216993" y="379195"/>
                  </a:lnTo>
                  <a:lnTo>
                    <a:pt x="217159" y="379376"/>
                  </a:lnTo>
                  <a:lnTo>
                    <a:pt x="217331" y="379544"/>
                  </a:lnTo>
                  <a:lnTo>
                    <a:pt x="217497" y="379688"/>
                  </a:lnTo>
                  <a:lnTo>
                    <a:pt x="217670" y="379820"/>
                  </a:lnTo>
                  <a:lnTo>
                    <a:pt x="217848" y="379941"/>
                  </a:lnTo>
                  <a:lnTo>
                    <a:pt x="218021" y="380037"/>
                  </a:lnTo>
                  <a:lnTo>
                    <a:pt x="218199" y="380133"/>
                  </a:lnTo>
                  <a:lnTo>
                    <a:pt x="218378" y="380205"/>
                  </a:lnTo>
                  <a:lnTo>
                    <a:pt x="218557" y="380265"/>
                  </a:lnTo>
                  <a:lnTo>
                    <a:pt x="218735" y="380313"/>
                  </a:lnTo>
                  <a:lnTo>
                    <a:pt x="218920" y="380349"/>
                  </a:lnTo>
                  <a:lnTo>
                    <a:pt x="219099" y="380373"/>
                  </a:lnTo>
                  <a:lnTo>
                    <a:pt x="219277" y="380385"/>
                  </a:lnTo>
                  <a:lnTo>
                    <a:pt x="219277" y="380385"/>
                  </a:lnTo>
                  <a:lnTo>
                    <a:pt x="219533" y="380373"/>
                  </a:lnTo>
                  <a:lnTo>
                    <a:pt x="219782" y="380325"/>
                  </a:lnTo>
                  <a:lnTo>
                    <a:pt x="220030" y="380265"/>
                  </a:lnTo>
                  <a:lnTo>
                    <a:pt x="220273" y="380169"/>
                  </a:lnTo>
                  <a:lnTo>
                    <a:pt x="220515" y="380061"/>
                  </a:lnTo>
                  <a:lnTo>
                    <a:pt x="220758" y="379917"/>
                  </a:lnTo>
                  <a:lnTo>
                    <a:pt x="220994" y="379748"/>
                  </a:lnTo>
                  <a:lnTo>
                    <a:pt x="221223" y="379556"/>
                  </a:lnTo>
                  <a:lnTo>
                    <a:pt x="221447" y="379328"/>
                  </a:lnTo>
                  <a:lnTo>
                    <a:pt x="221670" y="379087"/>
                  </a:lnTo>
                  <a:lnTo>
                    <a:pt x="221881" y="378823"/>
                  </a:lnTo>
                  <a:lnTo>
                    <a:pt x="222091" y="378534"/>
                  </a:lnTo>
                  <a:lnTo>
                    <a:pt x="222289" y="378210"/>
                  </a:lnTo>
                  <a:lnTo>
                    <a:pt x="222385" y="378042"/>
                  </a:lnTo>
                  <a:lnTo>
                    <a:pt x="222474" y="377873"/>
                  </a:lnTo>
                  <a:lnTo>
                    <a:pt x="222570" y="377693"/>
                  </a:lnTo>
                  <a:lnTo>
                    <a:pt x="222659" y="377501"/>
                  </a:lnTo>
                  <a:lnTo>
                    <a:pt x="222742" y="377320"/>
                  </a:lnTo>
                  <a:lnTo>
                    <a:pt x="222825" y="377116"/>
                  </a:lnTo>
                  <a:lnTo>
                    <a:pt x="222825" y="377116"/>
                  </a:lnTo>
                  <a:lnTo>
                    <a:pt x="222965" y="376767"/>
                  </a:lnTo>
                  <a:lnTo>
                    <a:pt x="223093" y="376407"/>
                  </a:lnTo>
                  <a:lnTo>
                    <a:pt x="223208" y="376034"/>
                  </a:lnTo>
                  <a:lnTo>
                    <a:pt x="223316" y="375662"/>
                  </a:lnTo>
                  <a:lnTo>
                    <a:pt x="223406" y="375289"/>
                  </a:lnTo>
                  <a:lnTo>
                    <a:pt x="223488" y="374892"/>
                  </a:lnTo>
                  <a:lnTo>
                    <a:pt x="223565" y="374508"/>
                  </a:lnTo>
                  <a:lnTo>
                    <a:pt x="223629" y="374111"/>
                  </a:lnTo>
                  <a:lnTo>
                    <a:pt x="223680" y="373702"/>
                  </a:lnTo>
                  <a:lnTo>
                    <a:pt x="223718" y="373306"/>
                  </a:lnTo>
                  <a:lnTo>
                    <a:pt x="223750" y="372897"/>
                  </a:lnTo>
                  <a:lnTo>
                    <a:pt x="223769" y="372488"/>
                  </a:lnTo>
                  <a:lnTo>
                    <a:pt x="223782" y="372092"/>
                  </a:lnTo>
                  <a:lnTo>
                    <a:pt x="223776" y="371683"/>
                  </a:lnTo>
                  <a:lnTo>
                    <a:pt x="223769" y="371274"/>
                  </a:lnTo>
                  <a:lnTo>
                    <a:pt x="223744" y="370866"/>
                  </a:lnTo>
                  <a:lnTo>
                    <a:pt x="223712" y="370469"/>
                  </a:lnTo>
                  <a:lnTo>
                    <a:pt x="223673" y="370073"/>
                  </a:lnTo>
                  <a:lnTo>
                    <a:pt x="223622" y="369676"/>
                  </a:lnTo>
                  <a:lnTo>
                    <a:pt x="223559" y="369279"/>
                  </a:lnTo>
                  <a:lnTo>
                    <a:pt x="223488" y="368895"/>
                  </a:lnTo>
                  <a:lnTo>
                    <a:pt x="223406" y="368522"/>
                  </a:lnTo>
                  <a:lnTo>
                    <a:pt x="223316" y="368149"/>
                  </a:lnTo>
                  <a:lnTo>
                    <a:pt x="223214" y="367789"/>
                  </a:lnTo>
                  <a:lnTo>
                    <a:pt x="223099" y="367428"/>
                  </a:lnTo>
                  <a:lnTo>
                    <a:pt x="222978" y="367080"/>
                  </a:lnTo>
                  <a:lnTo>
                    <a:pt x="222850" y="366743"/>
                  </a:lnTo>
                  <a:lnTo>
                    <a:pt x="222710" y="366419"/>
                  </a:lnTo>
                  <a:lnTo>
                    <a:pt x="222557" y="366106"/>
                  </a:lnTo>
                  <a:lnTo>
                    <a:pt x="222397" y="365794"/>
                  </a:lnTo>
                  <a:lnTo>
                    <a:pt x="222225" y="365505"/>
                  </a:lnTo>
                  <a:lnTo>
                    <a:pt x="222047" y="365229"/>
                  </a:lnTo>
                  <a:lnTo>
                    <a:pt x="222047" y="36522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4"/>
            <p:cNvSpPr/>
            <p:nvPr/>
          </p:nvSpPr>
          <p:spPr>
            <a:xfrm>
              <a:off x="-2675325" y="-10808225"/>
              <a:ext cx="3045800" cy="2688525"/>
            </a:xfrm>
            <a:custGeom>
              <a:avLst/>
              <a:gdLst/>
              <a:ahLst/>
              <a:cxnLst/>
              <a:rect l="l" t="t" r="r" b="b"/>
              <a:pathLst>
                <a:path w="121832" h="107541" fill="none" extrusionOk="0">
                  <a:moveTo>
                    <a:pt x="36993" y="57070"/>
                  </a:moveTo>
                  <a:lnTo>
                    <a:pt x="36993" y="57070"/>
                  </a:lnTo>
                  <a:lnTo>
                    <a:pt x="39794" y="54630"/>
                  </a:lnTo>
                  <a:lnTo>
                    <a:pt x="41192" y="53404"/>
                  </a:lnTo>
                  <a:lnTo>
                    <a:pt x="42589" y="52154"/>
                  </a:lnTo>
                  <a:lnTo>
                    <a:pt x="43986" y="50904"/>
                  </a:lnTo>
                  <a:lnTo>
                    <a:pt x="45377" y="49618"/>
                  </a:lnTo>
                  <a:lnTo>
                    <a:pt x="46761" y="48320"/>
                  </a:lnTo>
                  <a:lnTo>
                    <a:pt x="47451" y="47671"/>
                  </a:lnTo>
                  <a:lnTo>
                    <a:pt x="48140" y="47010"/>
                  </a:lnTo>
                  <a:lnTo>
                    <a:pt x="48822" y="46337"/>
                  </a:lnTo>
                  <a:lnTo>
                    <a:pt x="49511" y="45651"/>
                  </a:lnTo>
                  <a:lnTo>
                    <a:pt x="50188" y="44966"/>
                  </a:lnTo>
                  <a:lnTo>
                    <a:pt x="50870" y="44281"/>
                  </a:lnTo>
                  <a:lnTo>
                    <a:pt x="51547" y="43572"/>
                  </a:lnTo>
                  <a:lnTo>
                    <a:pt x="52217" y="42863"/>
                  </a:lnTo>
                  <a:lnTo>
                    <a:pt x="52887" y="42154"/>
                  </a:lnTo>
                  <a:lnTo>
                    <a:pt x="53556" y="41420"/>
                  </a:lnTo>
                  <a:lnTo>
                    <a:pt x="54220" y="40675"/>
                  </a:lnTo>
                  <a:lnTo>
                    <a:pt x="54877" y="39930"/>
                  </a:lnTo>
                  <a:lnTo>
                    <a:pt x="55534" y="39173"/>
                  </a:lnTo>
                  <a:lnTo>
                    <a:pt x="56185" y="38404"/>
                  </a:lnTo>
                  <a:lnTo>
                    <a:pt x="56836" y="37622"/>
                  </a:lnTo>
                  <a:lnTo>
                    <a:pt x="57480" y="36829"/>
                  </a:lnTo>
                  <a:lnTo>
                    <a:pt x="58118" y="36024"/>
                  </a:lnTo>
                  <a:lnTo>
                    <a:pt x="58756" y="35206"/>
                  </a:lnTo>
                  <a:lnTo>
                    <a:pt x="59382" y="34365"/>
                  </a:lnTo>
                  <a:lnTo>
                    <a:pt x="60007" y="33524"/>
                  </a:lnTo>
                  <a:lnTo>
                    <a:pt x="60632" y="32670"/>
                  </a:lnTo>
                  <a:lnTo>
                    <a:pt x="61245" y="31793"/>
                  </a:lnTo>
                  <a:lnTo>
                    <a:pt x="61857" y="30903"/>
                  </a:lnTo>
                  <a:lnTo>
                    <a:pt x="62457" y="30002"/>
                  </a:lnTo>
                  <a:lnTo>
                    <a:pt x="63057" y="29088"/>
                  </a:lnTo>
                  <a:lnTo>
                    <a:pt x="63650" y="28151"/>
                  </a:lnTo>
                  <a:lnTo>
                    <a:pt x="64237" y="27201"/>
                  </a:lnTo>
                  <a:lnTo>
                    <a:pt x="64818" y="26240"/>
                  </a:lnTo>
                  <a:lnTo>
                    <a:pt x="65392" y="25254"/>
                  </a:lnTo>
                  <a:lnTo>
                    <a:pt x="65960" y="24244"/>
                  </a:lnTo>
                  <a:lnTo>
                    <a:pt x="66521" y="23235"/>
                  </a:lnTo>
                  <a:lnTo>
                    <a:pt x="67076" y="22189"/>
                  </a:lnTo>
                  <a:lnTo>
                    <a:pt x="67619" y="21143"/>
                  </a:lnTo>
                  <a:lnTo>
                    <a:pt x="68161" y="20062"/>
                  </a:lnTo>
                  <a:lnTo>
                    <a:pt x="68691" y="18968"/>
                  </a:lnTo>
                  <a:lnTo>
                    <a:pt x="69220" y="17862"/>
                  </a:lnTo>
                  <a:lnTo>
                    <a:pt x="69737" y="16732"/>
                  </a:lnTo>
                  <a:lnTo>
                    <a:pt x="70241" y="15578"/>
                  </a:lnTo>
                  <a:lnTo>
                    <a:pt x="70745" y="14400"/>
                  </a:lnTo>
                  <a:lnTo>
                    <a:pt x="71236" y="13198"/>
                  </a:lnTo>
                  <a:lnTo>
                    <a:pt x="71721" y="11984"/>
                  </a:lnTo>
                  <a:lnTo>
                    <a:pt x="72200" y="10746"/>
                  </a:lnTo>
                  <a:lnTo>
                    <a:pt x="72665" y="9484"/>
                  </a:lnTo>
                  <a:lnTo>
                    <a:pt x="73125" y="8198"/>
                  </a:lnTo>
                  <a:lnTo>
                    <a:pt x="73571" y="6900"/>
                  </a:lnTo>
                  <a:lnTo>
                    <a:pt x="74012" y="5566"/>
                  </a:lnTo>
                  <a:lnTo>
                    <a:pt x="74446" y="4208"/>
                  </a:lnTo>
                  <a:lnTo>
                    <a:pt x="74867" y="2825"/>
                  </a:lnTo>
                  <a:lnTo>
                    <a:pt x="75275" y="1431"/>
                  </a:lnTo>
                  <a:lnTo>
                    <a:pt x="75677" y="1"/>
                  </a:lnTo>
                  <a:lnTo>
                    <a:pt x="75677" y="1"/>
                  </a:lnTo>
                  <a:lnTo>
                    <a:pt x="77648" y="253"/>
                  </a:lnTo>
                  <a:lnTo>
                    <a:pt x="79588" y="530"/>
                  </a:lnTo>
                  <a:lnTo>
                    <a:pt x="81508" y="818"/>
                  </a:lnTo>
                  <a:lnTo>
                    <a:pt x="83397" y="1119"/>
                  </a:lnTo>
                  <a:lnTo>
                    <a:pt x="85260" y="1431"/>
                  </a:lnTo>
                  <a:lnTo>
                    <a:pt x="87091" y="1756"/>
                  </a:lnTo>
                  <a:lnTo>
                    <a:pt x="88897" y="2092"/>
                  </a:lnTo>
                  <a:lnTo>
                    <a:pt x="90671" y="2429"/>
                  </a:lnTo>
                  <a:lnTo>
                    <a:pt x="92412" y="2777"/>
                  </a:lnTo>
                  <a:lnTo>
                    <a:pt x="94116" y="3138"/>
                  </a:lnTo>
                  <a:lnTo>
                    <a:pt x="95788" y="3499"/>
                  </a:lnTo>
                  <a:lnTo>
                    <a:pt x="97421" y="3871"/>
                  </a:lnTo>
                  <a:lnTo>
                    <a:pt x="99022" y="4244"/>
                  </a:lnTo>
                  <a:lnTo>
                    <a:pt x="100579" y="4616"/>
                  </a:lnTo>
                  <a:lnTo>
                    <a:pt x="102104" y="4989"/>
                  </a:lnTo>
                  <a:lnTo>
                    <a:pt x="103584" y="5362"/>
                  </a:lnTo>
                  <a:lnTo>
                    <a:pt x="105020" y="5734"/>
                  </a:lnTo>
                  <a:lnTo>
                    <a:pt x="106417" y="6107"/>
                  </a:lnTo>
                  <a:lnTo>
                    <a:pt x="107763" y="6479"/>
                  </a:lnTo>
                  <a:lnTo>
                    <a:pt x="109071" y="6840"/>
                  </a:lnTo>
                  <a:lnTo>
                    <a:pt x="110335" y="7201"/>
                  </a:lnTo>
                  <a:lnTo>
                    <a:pt x="111547" y="7561"/>
                  </a:lnTo>
                  <a:lnTo>
                    <a:pt x="113818" y="8246"/>
                  </a:lnTo>
                  <a:lnTo>
                    <a:pt x="115892" y="8895"/>
                  </a:lnTo>
                  <a:lnTo>
                    <a:pt x="117755" y="9496"/>
                  </a:lnTo>
                  <a:lnTo>
                    <a:pt x="119388" y="10049"/>
                  </a:lnTo>
                  <a:lnTo>
                    <a:pt x="120798" y="10530"/>
                  </a:lnTo>
                  <a:lnTo>
                    <a:pt x="120798" y="10530"/>
                  </a:lnTo>
                  <a:lnTo>
                    <a:pt x="120926" y="13475"/>
                  </a:lnTo>
                  <a:lnTo>
                    <a:pt x="121066" y="16937"/>
                  </a:lnTo>
                  <a:lnTo>
                    <a:pt x="121136" y="18848"/>
                  </a:lnTo>
                  <a:lnTo>
                    <a:pt x="121207" y="20867"/>
                  </a:lnTo>
                  <a:lnTo>
                    <a:pt x="121277" y="23006"/>
                  </a:lnTo>
                  <a:lnTo>
                    <a:pt x="121347" y="25254"/>
                  </a:lnTo>
                  <a:lnTo>
                    <a:pt x="121417" y="27598"/>
                  </a:lnTo>
                  <a:lnTo>
                    <a:pt x="121481" y="30050"/>
                  </a:lnTo>
                  <a:lnTo>
                    <a:pt x="121545" y="32586"/>
                  </a:lnTo>
                  <a:lnTo>
                    <a:pt x="121602" y="35218"/>
                  </a:lnTo>
                  <a:lnTo>
                    <a:pt x="121653" y="37947"/>
                  </a:lnTo>
                  <a:lnTo>
                    <a:pt x="121704" y="40747"/>
                  </a:lnTo>
                  <a:lnTo>
                    <a:pt x="121743" y="43644"/>
                  </a:lnTo>
                  <a:lnTo>
                    <a:pt x="121781" y="46601"/>
                  </a:lnTo>
                  <a:lnTo>
                    <a:pt x="121806" y="49642"/>
                  </a:lnTo>
                  <a:lnTo>
                    <a:pt x="121825" y="52743"/>
                  </a:lnTo>
                  <a:lnTo>
                    <a:pt x="121832" y="55916"/>
                  </a:lnTo>
                  <a:lnTo>
                    <a:pt x="121832" y="59137"/>
                  </a:lnTo>
                  <a:lnTo>
                    <a:pt x="121819" y="62431"/>
                  </a:lnTo>
                  <a:lnTo>
                    <a:pt x="121800" y="65772"/>
                  </a:lnTo>
                  <a:lnTo>
                    <a:pt x="121762" y="69150"/>
                  </a:lnTo>
                  <a:lnTo>
                    <a:pt x="121717" y="72587"/>
                  </a:lnTo>
                  <a:lnTo>
                    <a:pt x="121660" y="76061"/>
                  </a:lnTo>
                  <a:lnTo>
                    <a:pt x="121583" y="79571"/>
                  </a:lnTo>
                  <a:lnTo>
                    <a:pt x="121494" y="83117"/>
                  </a:lnTo>
                  <a:lnTo>
                    <a:pt x="121385" y="86686"/>
                  </a:lnTo>
                  <a:lnTo>
                    <a:pt x="121328" y="88489"/>
                  </a:lnTo>
                  <a:lnTo>
                    <a:pt x="121264" y="90292"/>
                  </a:lnTo>
                  <a:lnTo>
                    <a:pt x="121200" y="92095"/>
                  </a:lnTo>
                  <a:lnTo>
                    <a:pt x="121124" y="93910"/>
                  </a:lnTo>
                  <a:lnTo>
                    <a:pt x="121053" y="95725"/>
                  </a:lnTo>
                  <a:lnTo>
                    <a:pt x="120971" y="97552"/>
                  </a:lnTo>
                  <a:lnTo>
                    <a:pt x="120888" y="99367"/>
                  </a:lnTo>
                  <a:lnTo>
                    <a:pt x="120798" y="101194"/>
                  </a:lnTo>
                  <a:lnTo>
                    <a:pt x="120798" y="101194"/>
                  </a:lnTo>
                  <a:lnTo>
                    <a:pt x="119765" y="101651"/>
                  </a:lnTo>
                  <a:lnTo>
                    <a:pt x="118591" y="102144"/>
                  </a:lnTo>
                  <a:lnTo>
                    <a:pt x="117283" y="102660"/>
                  </a:lnTo>
                  <a:lnTo>
                    <a:pt x="116587" y="102937"/>
                  </a:lnTo>
                  <a:lnTo>
                    <a:pt x="115854" y="103201"/>
                  </a:lnTo>
                  <a:lnTo>
                    <a:pt x="115101" y="103478"/>
                  </a:lnTo>
                  <a:lnTo>
                    <a:pt x="114310" y="103754"/>
                  </a:lnTo>
                  <a:lnTo>
                    <a:pt x="113499" y="104019"/>
                  </a:lnTo>
                  <a:lnTo>
                    <a:pt x="112657" y="104295"/>
                  </a:lnTo>
                  <a:lnTo>
                    <a:pt x="111789" y="104560"/>
                  </a:lnTo>
                  <a:lnTo>
                    <a:pt x="110896" y="104824"/>
                  </a:lnTo>
                  <a:lnTo>
                    <a:pt x="109984" y="105088"/>
                  </a:lnTo>
                  <a:lnTo>
                    <a:pt x="109046" y="105329"/>
                  </a:lnTo>
                  <a:lnTo>
                    <a:pt x="108082" y="105581"/>
                  </a:lnTo>
                  <a:lnTo>
                    <a:pt x="107100" y="105810"/>
                  </a:lnTo>
                  <a:lnTo>
                    <a:pt x="106098" y="106038"/>
                  </a:lnTo>
                  <a:lnTo>
                    <a:pt x="105084" y="106254"/>
                  </a:lnTo>
                  <a:lnTo>
                    <a:pt x="104044" y="106459"/>
                  </a:lnTo>
                  <a:lnTo>
                    <a:pt x="102985" y="106639"/>
                  </a:lnTo>
                  <a:lnTo>
                    <a:pt x="101913" y="106819"/>
                  </a:lnTo>
                  <a:lnTo>
                    <a:pt x="100822" y="106975"/>
                  </a:lnTo>
                  <a:lnTo>
                    <a:pt x="99718" y="107108"/>
                  </a:lnTo>
                  <a:lnTo>
                    <a:pt x="98601" y="107228"/>
                  </a:lnTo>
                  <a:lnTo>
                    <a:pt x="97472" y="107324"/>
                  </a:lnTo>
                  <a:lnTo>
                    <a:pt x="96330" y="107408"/>
                  </a:lnTo>
                  <a:lnTo>
                    <a:pt x="95175" y="107456"/>
                  </a:lnTo>
                  <a:lnTo>
                    <a:pt x="94014" y="107492"/>
                  </a:lnTo>
                  <a:lnTo>
                    <a:pt x="92840" y="107504"/>
                  </a:lnTo>
                  <a:lnTo>
                    <a:pt x="91660" y="107480"/>
                  </a:lnTo>
                  <a:lnTo>
                    <a:pt x="90473" y="107432"/>
                  </a:lnTo>
                  <a:lnTo>
                    <a:pt x="89873" y="107408"/>
                  </a:lnTo>
                  <a:lnTo>
                    <a:pt x="89273" y="107360"/>
                  </a:lnTo>
                  <a:lnTo>
                    <a:pt x="88674" y="107312"/>
                  </a:lnTo>
                  <a:lnTo>
                    <a:pt x="88074" y="107264"/>
                  </a:lnTo>
                  <a:lnTo>
                    <a:pt x="87474" y="107192"/>
                  </a:lnTo>
                  <a:lnTo>
                    <a:pt x="86868" y="107120"/>
                  </a:lnTo>
                  <a:lnTo>
                    <a:pt x="86262" y="107048"/>
                  </a:lnTo>
                  <a:lnTo>
                    <a:pt x="85662" y="106951"/>
                  </a:lnTo>
                  <a:lnTo>
                    <a:pt x="85056" y="106855"/>
                  </a:lnTo>
                  <a:lnTo>
                    <a:pt x="84450" y="106759"/>
                  </a:lnTo>
                  <a:lnTo>
                    <a:pt x="83837" y="106639"/>
                  </a:lnTo>
                  <a:lnTo>
                    <a:pt x="83231" y="106519"/>
                  </a:lnTo>
                  <a:lnTo>
                    <a:pt x="82625" y="106387"/>
                  </a:lnTo>
                  <a:lnTo>
                    <a:pt x="82019" y="106254"/>
                  </a:lnTo>
                  <a:lnTo>
                    <a:pt x="81413" y="106098"/>
                  </a:lnTo>
                  <a:lnTo>
                    <a:pt x="80800" y="105942"/>
                  </a:lnTo>
                  <a:lnTo>
                    <a:pt x="80194" y="105774"/>
                  </a:lnTo>
                  <a:lnTo>
                    <a:pt x="79588" y="105593"/>
                  </a:lnTo>
                  <a:lnTo>
                    <a:pt x="78982" y="105401"/>
                  </a:lnTo>
                  <a:lnTo>
                    <a:pt x="78376" y="105209"/>
                  </a:lnTo>
                  <a:lnTo>
                    <a:pt x="77770" y="105004"/>
                  </a:lnTo>
                  <a:lnTo>
                    <a:pt x="77164" y="104776"/>
                  </a:lnTo>
                  <a:lnTo>
                    <a:pt x="76557" y="104548"/>
                  </a:lnTo>
                  <a:lnTo>
                    <a:pt x="75958" y="104307"/>
                  </a:lnTo>
                  <a:lnTo>
                    <a:pt x="75352" y="104067"/>
                  </a:lnTo>
                  <a:lnTo>
                    <a:pt x="74752" y="103802"/>
                  </a:lnTo>
                  <a:lnTo>
                    <a:pt x="74152" y="103526"/>
                  </a:lnTo>
                  <a:lnTo>
                    <a:pt x="73552" y="103249"/>
                  </a:lnTo>
                  <a:lnTo>
                    <a:pt x="72959" y="102949"/>
                  </a:lnTo>
                  <a:lnTo>
                    <a:pt x="72366" y="102648"/>
                  </a:lnTo>
                  <a:lnTo>
                    <a:pt x="71772" y="102324"/>
                  </a:lnTo>
                  <a:lnTo>
                    <a:pt x="71179" y="101999"/>
                  </a:lnTo>
                  <a:lnTo>
                    <a:pt x="70592" y="101651"/>
                  </a:lnTo>
                  <a:lnTo>
                    <a:pt x="70005" y="101302"/>
                  </a:lnTo>
                  <a:lnTo>
                    <a:pt x="69418" y="100930"/>
                  </a:lnTo>
                  <a:lnTo>
                    <a:pt x="68837" y="100545"/>
                  </a:lnTo>
                  <a:lnTo>
                    <a:pt x="68257" y="100160"/>
                  </a:lnTo>
                  <a:lnTo>
                    <a:pt x="67676" y="99752"/>
                  </a:lnTo>
                  <a:lnTo>
                    <a:pt x="67102" y="99331"/>
                  </a:lnTo>
                  <a:lnTo>
                    <a:pt x="66528" y="98910"/>
                  </a:lnTo>
                  <a:lnTo>
                    <a:pt x="65960" y="98466"/>
                  </a:lnTo>
                  <a:lnTo>
                    <a:pt x="65398" y="98009"/>
                  </a:lnTo>
                  <a:lnTo>
                    <a:pt x="64830" y="97540"/>
                  </a:lnTo>
                  <a:lnTo>
                    <a:pt x="64275" y="97047"/>
                  </a:lnTo>
                  <a:lnTo>
                    <a:pt x="63714" y="96554"/>
                  </a:lnTo>
                  <a:lnTo>
                    <a:pt x="63165" y="96038"/>
                  </a:lnTo>
                  <a:lnTo>
                    <a:pt x="62616" y="95509"/>
                  </a:lnTo>
                  <a:lnTo>
                    <a:pt x="62068" y="94968"/>
                  </a:lnTo>
                  <a:lnTo>
                    <a:pt x="61525" y="94415"/>
                  </a:lnTo>
                  <a:lnTo>
                    <a:pt x="60990" y="93850"/>
                  </a:lnTo>
                  <a:lnTo>
                    <a:pt x="60454" y="93261"/>
                  </a:lnTo>
                  <a:lnTo>
                    <a:pt x="59924" y="92660"/>
                  </a:lnTo>
                  <a:lnTo>
                    <a:pt x="59401" y="92047"/>
                  </a:lnTo>
                  <a:lnTo>
                    <a:pt x="58878" y="91422"/>
                  </a:lnTo>
                  <a:lnTo>
                    <a:pt x="58361" y="90773"/>
                  </a:lnTo>
                  <a:lnTo>
                    <a:pt x="57850" y="90112"/>
                  </a:lnTo>
                  <a:lnTo>
                    <a:pt x="57340" y="89439"/>
                  </a:lnTo>
                  <a:lnTo>
                    <a:pt x="56842" y="88742"/>
                  </a:lnTo>
                  <a:lnTo>
                    <a:pt x="56345" y="88033"/>
                  </a:lnTo>
                  <a:lnTo>
                    <a:pt x="55847" y="87311"/>
                  </a:lnTo>
                  <a:lnTo>
                    <a:pt x="55362" y="86566"/>
                  </a:lnTo>
                  <a:lnTo>
                    <a:pt x="54877" y="85809"/>
                  </a:lnTo>
                  <a:lnTo>
                    <a:pt x="54877" y="85809"/>
                  </a:lnTo>
                  <a:lnTo>
                    <a:pt x="54718" y="85569"/>
                  </a:lnTo>
                  <a:lnTo>
                    <a:pt x="54558" y="85340"/>
                  </a:lnTo>
                  <a:lnTo>
                    <a:pt x="54392" y="85124"/>
                  </a:lnTo>
                  <a:lnTo>
                    <a:pt x="54220" y="84931"/>
                  </a:lnTo>
                  <a:lnTo>
                    <a:pt x="54041" y="84751"/>
                  </a:lnTo>
                  <a:lnTo>
                    <a:pt x="53863" y="84583"/>
                  </a:lnTo>
                  <a:lnTo>
                    <a:pt x="53684" y="84439"/>
                  </a:lnTo>
                  <a:lnTo>
                    <a:pt x="53499" y="84306"/>
                  </a:lnTo>
                  <a:lnTo>
                    <a:pt x="53314" y="84186"/>
                  </a:lnTo>
                  <a:lnTo>
                    <a:pt x="53129" y="84090"/>
                  </a:lnTo>
                  <a:lnTo>
                    <a:pt x="52938" y="83994"/>
                  </a:lnTo>
                  <a:lnTo>
                    <a:pt x="52746" y="83922"/>
                  </a:lnTo>
                  <a:lnTo>
                    <a:pt x="52555" y="83874"/>
                  </a:lnTo>
                  <a:lnTo>
                    <a:pt x="52363" y="83838"/>
                  </a:lnTo>
                  <a:lnTo>
                    <a:pt x="52166" y="83814"/>
                  </a:lnTo>
                  <a:lnTo>
                    <a:pt x="51974" y="83802"/>
                  </a:lnTo>
                  <a:lnTo>
                    <a:pt x="51776" y="83814"/>
                  </a:lnTo>
                  <a:lnTo>
                    <a:pt x="51585" y="83838"/>
                  </a:lnTo>
                  <a:lnTo>
                    <a:pt x="51394" y="83874"/>
                  </a:lnTo>
                  <a:lnTo>
                    <a:pt x="51202" y="83922"/>
                  </a:lnTo>
                  <a:lnTo>
                    <a:pt x="51011" y="83994"/>
                  </a:lnTo>
                  <a:lnTo>
                    <a:pt x="50819" y="84090"/>
                  </a:lnTo>
                  <a:lnTo>
                    <a:pt x="50634" y="84186"/>
                  </a:lnTo>
                  <a:lnTo>
                    <a:pt x="50449" y="84306"/>
                  </a:lnTo>
                  <a:lnTo>
                    <a:pt x="50264" y="84439"/>
                  </a:lnTo>
                  <a:lnTo>
                    <a:pt x="50079" y="84583"/>
                  </a:lnTo>
                  <a:lnTo>
                    <a:pt x="49907" y="84751"/>
                  </a:lnTo>
                  <a:lnTo>
                    <a:pt x="49728" y="84931"/>
                  </a:lnTo>
                  <a:lnTo>
                    <a:pt x="49556" y="85124"/>
                  </a:lnTo>
                  <a:lnTo>
                    <a:pt x="49390" y="85340"/>
                  </a:lnTo>
                  <a:lnTo>
                    <a:pt x="49224" y="85569"/>
                  </a:lnTo>
                  <a:lnTo>
                    <a:pt x="49065" y="85809"/>
                  </a:lnTo>
                  <a:lnTo>
                    <a:pt x="49065" y="85809"/>
                  </a:lnTo>
                  <a:lnTo>
                    <a:pt x="48759" y="86302"/>
                  </a:lnTo>
                  <a:lnTo>
                    <a:pt x="48440" y="86795"/>
                  </a:lnTo>
                  <a:lnTo>
                    <a:pt x="48101" y="87299"/>
                  </a:lnTo>
                  <a:lnTo>
                    <a:pt x="47757" y="87804"/>
                  </a:lnTo>
                  <a:lnTo>
                    <a:pt x="47400" y="88309"/>
                  </a:lnTo>
                  <a:lnTo>
                    <a:pt x="47029" y="88826"/>
                  </a:lnTo>
                  <a:lnTo>
                    <a:pt x="46647" y="89355"/>
                  </a:lnTo>
                  <a:lnTo>
                    <a:pt x="46251" y="89872"/>
                  </a:lnTo>
                  <a:lnTo>
                    <a:pt x="45843" y="90400"/>
                  </a:lnTo>
                  <a:lnTo>
                    <a:pt x="45415" y="90929"/>
                  </a:lnTo>
                  <a:lnTo>
                    <a:pt x="44981" y="91470"/>
                  </a:lnTo>
                  <a:lnTo>
                    <a:pt x="44535" y="91999"/>
                  </a:lnTo>
                  <a:lnTo>
                    <a:pt x="44069" y="92528"/>
                  </a:lnTo>
                  <a:lnTo>
                    <a:pt x="43597" y="93069"/>
                  </a:lnTo>
                  <a:lnTo>
                    <a:pt x="43106" y="93598"/>
                  </a:lnTo>
                  <a:lnTo>
                    <a:pt x="42602" y="94127"/>
                  </a:lnTo>
                  <a:lnTo>
                    <a:pt x="42085" y="94655"/>
                  </a:lnTo>
                  <a:lnTo>
                    <a:pt x="41555" y="95184"/>
                  </a:lnTo>
                  <a:lnTo>
                    <a:pt x="41013" y="95713"/>
                  </a:lnTo>
                  <a:lnTo>
                    <a:pt x="40451" y="96230"/>
                  </a:lnTo>
                  <a:lnTo>
                    <a:pt x="39877" y="96747"/>
                  </a:lnTo>
                  <a:lnTo>
                    <a:pt x="39290" y="97264"/>
                  </a:lnTo>
                  <a:lnTo>
                    <a:pt x="38684" y="97768"/>
                  </a:lnTo>
                  <a:lnTo>
                    <a:pt x="38065" y="98261"/>
                  </a:lnTo>
                  <a:lnTo>
                    <a:pt x="37434" y="98766"/>
                  </a:lnTo>
                  <a:lnTo>
                    <a:pt x="36789" y="99247"/>
                  </a:lnTo>
                  <a:lnTo>
                    <a:pt x="36126" y="99728"/>
                  </a:lnTo>
                  <a:lnTo>
                    <a:pt x="35449" y="100196"/>
                  </a:lnTo>
                  <a:lnTo>
                    <a:pt x="34754" y="100653"/>
                  </a:lnTo>
                  <a:lnTo>
                    <a:pt x="34046" y="101110"/>
                  </a:lnTo>
                  <a:lnTo>
                    <a:pt x="33325" y="101555"/>
                  </a:lnTo>
                  <a:lnTo>
                    <a:pt x="32585" y="101987"/>
                  </a:lnTo>
                  <a:lnTo>
                    <a:pt x="31832" y="102396"/>
                  </a:lnTo>
                  <a:lnTo>
                    <a:pt x="31060" y="102805"/>
                  </a:lnTo>
                  <a:lnTo>
                    <a:pt x="30275" y="103201"/>
                  </a:lnTo>
                  <a:lnTo>
                    <a:pt x="29471" y="103586"/>
                  </a:lnTo>
                  <a:lnTo>
                    <a:pt x="28654" y="103959"/>
                  </a:lnTo>
                  <a:lnTo>
                    <a:pt x="27818" y="104307"/>
                  </a:lnTo>
                  <a:lnTo>
                    <a:pt x="26963" y="104644"/>
                  </a:lnTo>
                  <a:lnTo>
                    <a:pt x="26096" y="104968"/>
                  </a:lnTo>
                  <a:lnTo>
                    <a:pt x="25215" y="105281"/>
                  </a:lnTo>
                  <a:lnTo>
                    <a:pt x="24309" y="105569"/>
                  </a:lnTo>
                  <a:lnTo>
                    <a:pt x="23391" y="105846"/>
                  </a:lnTo>
                  <a:lnTo>
                    <a:pt x="22459" y="106098"/>
                  </a:lnTo>
                  <a:lnTo>
                    <a:pt x="21502" y="106326"/>
                  </a:lnTo>
                  <a:lnTo>
                    <a:pt x="20532" y="106555"/>
                  </a:lnTo>
                  <a:lnTo>
                    <a:pt x="19550" y="106747"/>
                  </a:lnTo>
                  <a:lnTo>
                    <a:pt x="18542" y="106927"/>
                  </a:lnTo>
                  <a:lnTo>
                    <a:pt x="17521" y="107084"/>
                  </a:lnTo>
                  <a:lnTo>
                    <a:pt x="16481" y="107216"/>
                  </a:lnTo>
                  <a:lnTo>
                    <a:pt x="15422" y="107324"/>
                  </a:lnTo>
                  <a:lnTo>
                    <a:pt x="14350" y="107420"/>
                  </a:lnTo>
                  <a:lnTo>
                    <a:pt x="13252" y="107480"/>
                  </a:lnTo>
                  <a:lnTo>
                    <a:pt x="12142" y="107528"/>
                  </a:lnTo>
                  <a:lnTo>
                    <a:pt x="11013" y="107540"/>
                  </a:lnTo>
                  <a:lnTo>
                    <a:pt x="9864" y="107540"/>
                  </a:lnTo>
                  <a:lnTo>
                    <a:pt x="8697" y="107504"/>
                  </a:lnTo>
                  <a:lnTo>
                    <a:pt x="7510" y="107444"/>
                  </a:lnTo>
                  <a:lnTo>
                    <a:pt x="6304" y="107360"/>
                  </a:lnTo>
                  <a:lnTo>
                    <a:pt x="5079" y="107252"/>
                  </a:lnTo>
                  <a:lnTo>
                    <a:pt x="3841" y="107108"/>
                  </a:lnTo>
                  <a:lnTo>
                    <a:pt x="2578" y="106939"/>
                  </a:lnTo>
                  <a:lnTo>
                    <a:pt x="1296" y="106735"/>
                  </a:lnTo>
                  <a:lnTo>
                    <a:pt x="0" y="106507"/>
                  </a:lnTo>
                  <a:lnTo>
                    <a:pt x="0" y="106507"/>
                  </a:lnTo>
                  <a:lnTo>
                    <a:pt x="453" y="105317"/>
                  </a:lnTo>
                  <a:lnTo>
                    <a:pt x="913" y="104151"/>
                  </a:lnTo>
                  <a:lnTo>
                    <a:pt x="1379" y="102997"/>
                  </a:lnTo>
                  <a:lnTo>
                    <a:pt x="1851" y="101867"/>
                  </a:lnTo>
                  <a:lnTo>
                    <a:pt x="2329" y="100749"/>
                  </a:lnTo>
                  <a:lnTo>
                    <a:pt x="2814" y="99656"/>
                  </a:lnTo>
                  <a:lnTo>
                    <a:pt x="3305" y="98574"/>
                  </a:lnTo>
                  <a:lnTo>
                    <a:pt x="3797" y="97516"/>
                  </a:lnTo>
                  <a:lnTo>
                    <a:pt x="4301" y="96482"/>
                  </a:lnTo>
                  <a:lnTo>
                    <a:pt x="4805" y="95449"/>
                  </a:lnTo>
                  <a:lnTo>
                    <a:pt x="5315" y="94439"/>
                  </a:lnTo>
                  <a:lnTo>
                    <a:pt x="5832" y="93453"/>
                  </a:lnTo>
                  <a:lnTo>
                    <a:pt x="6349" y="92480"/>
                  </a:lnTo>
                  <a:lnTo>
                    <a:pt x="6878" y="91518"/>
                  </a:lnTo>
                  <a:lnTo>
                    <a:pt x="7408" y="90569"/>
                  </a:lnTo>
                  <a:lnTo>
                    <a:pt x="7937" y="89643"/>
                  </a:lnTo>
                  <a:lnTo>
                    <a:pt x="8480" y="88730"/>
                  </a:lnTo>
                  <a:lnTo>
                    <a:pt x="9022" y="87828"/>
                  </a:lnTo>
                  <a:lnTo>
                    <a:pt x="9571" y="86939"/>
                  </a:lnTo>
                  <a:lnTo>
                    <a:pt x="10126" y="86073"/>
                  </a:lnTo>
                  <a:lnTo>
                    <a:pt x="10681" y="85220"/>
                  </a:lnTo>
                  <a:lnTo>
                    <a:pt x="11242" y="84367"/>
                  </a:lnTo>
                  <a:lnTo>
                    <a:pt x="11804" y="83537"/>
                  </a:lnTo>
                  <a:lnTo>
                    <a:pt x="12372" y="82720"/>
                  </a:lnTo>
                  <a:lnTo>
                    <a:pt x="12946" y="81915"/>
                  </a:lnTo>
                  <a:lnTo>
                    <a:pt x="13520" y="81121"/>
                  </a:lnTo>
                  <a:lnTo>
                    <a:pt x="14101" y="80340"/>
                  </a:lnTo>
                  <a:lnTo>
                    <a:pt x="14681" y="79571"/>
                  </a:lnTo>
                  <a:lnTo>
                    <a:pt x="15268" y="78814"/>
                  </a:lnTo>
                  <a:lnTo>
                    <a:pt x="15855" y="78068"/>
                  </a:lnTo>
                  <a:lnTo>
                    <a:pt x="16449" y="77335"/>
                  </a:lnTo>
                  <a:lnTo>
                    <a:pt x="17042" y="76602"/>
                  </a:lnTo>
                  <a:lnTo>
                    <a:pt x="17636" y="75893"/>
                  </a:lnTo>
                  <a:lnTo>
                    <a:pt x="18242" y="75184"/>
                  </a:lnTo>
                  <a:lnTo>
                    <a:pt x="18841" y="74486"/>
                  </a:lnTo>
                  <a:lnTo>
                    <a:pt x="19448" y="73801"/>
                  </a:lnTo>
                  <a:lnTo>
                    <a:pt x="20054" y="73116"/>
                  </a:lnTo>
                  <a:lnTo>
                    <a:pt x="20666" y="72455"/>
                  </a:lnTo>
                  <a:lnTo>
                    <a:pt x="21279" y="71794"/>
                  </a:lnTo>
                  <a:lnTo>
                    <a:pt x="21891" y="71133"/>
                  </a:lnTo>
                  <a:lnTo>
                    <a:pt x="22510" y="70496"/>
                  </a:lnTo>
                  <a:lnTo>
                    <a:pt x="23129" y="69859"/>
                  </a:lnTo>
                  <a:lnTo>
                    <a:pt x="23748" y="69222"/>
                  </a:lnTo>
                  <a:lnTo>
                    <a:pt x="24367" y="68597"/>
                  </a:lnTo>
                  <a:lnTo>
                    <a:pt x="25617" y="67371"/>
                  </a:lnTo>
                  <a:lnTo>
                    <a:pt x="26868" y="66169"/>
                  </a:lnTo>
                  <a:lnTo>
                    <a:pt x="28125" y="64979"/>
                  </a:lnTo>
                  <a:lnTo>
                    <a:pt x="29388" y="63813"/>
                  </a:lnTo>
                  <a:lnTo>
                    <a:pt x="30658" y="62659"/>
                  </a:lnTo>
                  <a:lnTo>
                    <a:pt x="31921" y="61529"/>
                  </a:lnTo>
                  <a:lnTo>
                    <a:pt x="33191" y="60399"/>
                  </a:lnTo>
                  <a:lnTo>
                    <a:pt x="34460" y="59294"/>
                  </a:lnTo>
                  <a:lnTo>
                    <a:pt x="36993" y="57070"/>
                  </a:lnTo>
                  <a:lnTo>
                    <a:pt x="36993" y="570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4"/>
            <p:cNvSpPr/>
            <p:nvPr/>
          </p:nvSpPr>
          <p:spPr>
            <a:xfrm>
              <a:off x="-2833075" y="-8232700"/>
              <a:ext cx="2927125" cy="3443625"/>
            </a:xfrm>
            <a:custGeom>
              <a:avLst/>
              <a:gdLst/>
              <a:ahLst/>
              <a:cxnLst/>
              <a:rect l="l" t="t" r="r" b="b"/>
              <a:pathLst>
                <a:path w="117085" h="137745" fill="none" extrusionOk="0">
                  <a:moveTo>
                    <a:pt x="0" y="25217"/>
                  </a:moveTo>
                  <a:lnTo>
                    <a:pt x="0" y="25217"/>
                  </a:lnTo>
                  <a:lnTo>
                    <a:pt x="332" y="23739"/>
                  </a:lnTo>
                  <a:lnTo>
                    <a:pt x="664" y="22296"/>
                  </a:lnTo>
                  <a:lnTo>
                    <a:pt x="1008" y="20866"/>
                  </a:lnTo>
                  <a:lnTo>
                    <a:pt x="1359" y="19460"/>
                  </a:lnTo>
                  <a:lnTo>
                    <a:pt x="1359" y="19460"/>
                  </a:lnTo>
                  <a:lnTo>
                    <a:pt x="2074" y="19628"/>
                  </a:lnTo>
                  <a:lnTo>
                    <a:pt x="2801" y="19784"/>
                  </a:lnTo>
                  <a:lnTo>
                    <a:pt x="3541" y="19941"/>
                  </a:lnTo>
                  <a:lnTo>
                    <a:pt x="4294" y="20097"/>
                  </a:lnTo>
                  <a:lnTo>
                    <a:pt x="5054" y="20241"/>
                  </a:lnTo>
                  <a:lnTo>
                    <a:pt x="5832" y="20385"/>
                  </a:lnTo>
                  <a:lnTo>
                    <a:pt x="6623" y="20518"/>
                  </a:lnTo>
                  <a:lnTo>
                    <a:pt x="7421" y="20638"/>
                  </a:lnTo>
                  <a:lnTo>
                    <a:pt x="8225" y="20758"/>
                  </a:lnTo>
                  <a:lnTo>
                    <a:pt x="9048" y="20866"/>
                  </a:lnTo>
                  <a:lnTo>
                    <a:pt x="9877" y="20962"/>
                  </a:lnTo>
                  <a:lnTo>
                    <a:pt x="10713" y="21058"/>
                  </a:lnTo>
                  <a:lnTo>
                    <a:pt x="11561" y="21131"/>
                  </a:lnTo>
                  <a:lnTo>
                    <a:pt x="12416" y="21203"/>
                  </a:lnTo>
                  <a:lnTo>
                    <a:pt x="13284" y="21263"/>
                  </a:lnTo>
                  <a:lnTo>
                    <a:pt x="14152" y="21299"/>
                  </a:lnTo>
                  <a:lnTo>
                    <a:pt x="15032" y="21335"/>
                  </a:lnTo>
                  <a:lnTo>
                    <a:pt x="15919" y="21359"/>
                  </a:lnTo>
                  <a:lnTo>
                    <a:pt x="16819" y="21371"/>
                  </a:lnTo>
                  <a:lnTo>
                    <a:pt x="17718" y="21359"/>
                  </a:lnTo>
                  <a:lnTo>
                    <a:pt x="18624" y="21335"/>
                  </a:lnTo>
                  <a:lnTo>
                    <a:pt x="19537" y="21311"/>
                  </a:lnTo>
                  <a:lnTo>
                    <a:pt x="20456" y="21251"/>
                  </a:lnTo>
                  <a:lnTo>
                    <a:pt x="21374" y="21191"/>
                  </a:lnTo>
                  <a:lnTo>
                    <a:pt x="22306" y="21106"/>
                  </a:lnTo>
                  <a:lnTo>
                    <a:pt x="23237" y="21010"/>
                  </a:lnTo>
                  <a:lnTo>
                    <a:pt x="24175" y="20890"/>
                  </a:lnTo>
                  <a:lnTo>
                    <a:pt x="25113" y="20758"/>
                  </a:lnTo>
                  <a:lnTo>
                    <a:pt x="26057" y="20614"/>
                  </a:lnTo>
                  <a:lnTo>
                    <a:pt x="27002" y="20445"/>
                  </a:lnTo>
                  <a:lnTo>
                    <a:pt x="27952" y="20253"/>
                  </a:lnTo>
                  <a:lnTo>
                    <a:pt x="28903" y="20037"/>
                  </a:lnTo>
                  <a:lnTo>
                    <a:pt x="29854" y="19808"/>
                  </a:lnTo>
                  <a:lnTo>
                    <a:pt x="30804" y="19568"/>
                  </a:lnTo>
                  <a:lnTo>
                    <a:pt x="31761" y="19292"/>
                  </a:lnTo>
                  <a:lnTo>
                    <a:pt x="32718" y="19003"/>
                  </a:lnTo>
                  <a:lnTo>
                    <a:pt x="33675" y="18691"/>
                  </a:lnTo>
                  <a:lnTo>
                    <a:pt x="34632" y="18354"/>
                  </a:lnTo>
                  <a:lnTo>
                    <a:pt x="35583" y="17993"/>
                  </a:lnTo>
                  <a:lnTo>
                    <a:pt x="36540" y="17609"/>
                  </a:lnTo>
                  <a:lnTo>
                    <a:pt x="37491" y="17200"/>
                  </a:lnTo>
                  <a:lnTo>
                    <a:pt x="38448" y="16767"/>
                  </a:lnTo>
                  <a:lnTo>
                    <a:pt x="39399" y="16311"/>
                  </a:lnTo>
                  <a:lnTo>
                    <a:pt x="40343" y="15818"/>
                  </a:lnTo>
                  <a:lnTo>
                    <a:pt x="41287" y="15313"/>
                  </a:lnTo>
                  <a:lnTo>
                    <a:pt x="42231" y="14772"/>
                  </a:lnTo>
                  <a:lnTo>
                    <a:pt x="43169" y="14219"/>
                  </a:lnTo>
                  <a:lnTo>
                    <a:pt x="43641" y="13919"/>
                  </a:lnTo>
                  <a:lnTo>
                    <a:pt x="44107" y="13618"/>
                  </a:lnTo>
                  <a:lnTo>
                    <a:pt x="44573" y="13318"/>
                  </a:lnTo>
                  <a:lnTo>
                    <a:pt x="45039" y="13005"/>
                  </a:lnTo>
                  <a:lnTo>
                    <a:pt x="45504" y="12681"/>
                  </a:lnTo>
                  <a:lnTo>
                    <a:pt x="45964" y="12356"/>
                  </a:lnTo>
                  <a:lnTo>
                    <a:pt x="46430" y="12020"/>
                  </a:lnTo>
                  <a:lnTo>
                    <a:pt x="46889" y="11683"/>
                  </a:lnTo>
                  <a:lnTo>
                    <a:pt x="47348" y="11322"/>
                  </a:lnTo>
                  <a:lnTo>
                    <a:pt x="47808" y="10974"/>
                  </a:lnTo>
                  <a:lnTo>
                    <a:pt x="48261" y="10601"/>
                  </a:lnTo>
                  <a:lnTo>
                    <a:pt x="48720" y="10229"/>
                  </a:lnTo>
                  <a:lnTo>
                    <a:pt x="49173" y="9856"/>
                  </a:lnTo>
                  <a:lnTo>
                    <a:pt x="49626" y="9471"/>
                  </a:lnTo>
                  <a:lnTo>
                    <a:pt x="50073" y="9075"/>
                  </a:lnTo>
                  <a:lnTo>
                    <a:pt x="50526" y="8666"/>
                  </a:lnTo>
                  <a:lnTo>
                    <a:pt x="50972" y="8257"/>
                  </a:lnTo>
                  <a:lnTo>
                    <a:pt x="51419" y="7837"/>
                  </a:lnTo>
                  <a:lnTo>
                    <a:pt x="51859" y="7416"/>
                  </a:lnTo>
                  <a:lnTo>
                    <a:pt x="52306" y="6971"/>
                  </a:lnTo>
                  <a:lnTo>
                    <a:pt x="52746" y="6527"/>
                  </a:lnTo>
                  <a:lnTo>
                    <a:pt x="53180" y="6082"/>
                  </a:lnTo>
                  <a:lnTo>
                    <a:pt x="53620" y="5625"/>
                  </a:lnTo>
                  <a:lnTo>
                    <a:pt x="54054" y="5156"/>
                  </a:lnTo>
                  <a:lnTo>
                    <a:pt x="54488" y="4676"/>
                  </a:lnTo>
                  <a:lnTo>
                    <a:pt x="54915" y="4195"/>
                  </a:lnTo>
                  <a:lnTo>
                    <a:pt x="55343" y="3702"/>
                  </a:lnTo>
                  <a:lnTo>
                    <a:pt x="55770" y="3197"/>
                  </a:lnTo>
                  <a:lnTo>
                    <a:pt x="56198" y="2680"/>
                  </a:lnTo>
                  <a:lnTo>
                    <a:pt x="56619" y="2164"/>
                  </a:lnTo>
                  <a:lnTo>
                    <a:pt x="57040" y="1635"/>
                  </a:lnTo>
                  <a:lnTo>
                    <a:pt x="57455" y="1094"/>
                  </a:lnTo>
                  <a:lnTo>
                    <a:pt x="57869" y="553"/>
                  </a:lnTo>
                  <a:lnTo>
                    <a:pt x="58284" y="0"/>
                  </a:lnTo>
                  <a:lnTo>
                    <a:pt x="58284" y="0"/>
                  </a:lnTo>
                  <a:lnTo>
                    <a:pt x="58775" y="649"/>
                  </a:lnTo>
                  <a:lnTo>
                    <a:pt x="59267" y="1298"/>
                  </a:lnTo>
                  <a:lnTo>
                    <a:pt x="59764" y="1935"/>
                  </a:lnTo>
                  <a:lnTo>
                    <a:pt x="60275" y="2560"/>
                  </a:lnTo>
                  <a:lnTo>
                    <a:pt x="60785" y="3173"/>
                  </a:lnTo>
                  <a:lnTo>
                    <a:pt x="61302" y="3786"/>
                  </a:lnTo>
                  <a:lnTo>
                    <a:pt x="61819" y="4375"/>
                  </a:lnTo>
                  <a:lnTo>
                    <a:pt x="62348" y="4964"/>
                  </a:lnTo>
                  <a:lnTo>
                    <a:pt x="62878" y="5541"/>
                  </a:lnTo>
                  <a:lnTo>
                    <a:pt x="63420" y="6106"/>
                  </a:lnTo>
                  <a:lnTo>
                    <a:pt x="63963" y="6659"/>
                  </a:lnTo>
                  <a:lnTo>
                    <a:pt x="64511" y="7212"/>
                  </a:lnTo>
                  <a:lnTo>
                    <a:pt x="65060" y="7741"/>
                  </a:lnTo>
                  <a:lnTo>
                    <a:pt x="65622" y="8270"/>
                  </a:lnTo>
                  <a:lnTo>
                    <a:pt x="66183" y="8786"/>
                  </a:lnTo>
                  <a:lnTo>
                    <a:pt x="66751" y="9291"/>
                  </a:lnTo>
                  <a:lnTo>
                    <a:pt x="67325" y="9784"/>
                  </a:lnTo>
                  <a:lnTo>
                    <a:pt x="67906" y="10265"/>
                  </a:lnTo>
                  <a:lnTo>
                    <a:pt x="68486" y="10746"/>
                  </a:lnTo>
                  <a:lnTo>
                    <a:pt x="69073" y="11214"/>
                  </a:lnTo>
                  <a:lnTo>
                    <a:pt x="69667" y="11671"/>
                  </a:lnTo>
                  <a:lnTo>
                    <a:pt x="70266" y="12116"/>
                  </a:lnTo>
                  <a:lnTo>
                    <a:pt x="70872" y="12548"/>
                  </a:lnTo>
                  <a:lnTo>
                    <a:pt x="71479" y="12969"/>
                  </a:lnTo>
                  <a:lnTo>
                    <a:pt x="72091" y="13378"/>
                  </a:lnTo>
                  <a:lnTo>
                    <a:pt x="72710" y="13787"/>
                  </a:lnTo>
                  <a:lnTo>
                    <a:pt x="73329" y="14183"/>
                  </a:lnTo>
                  <a:lnTo>
                    <a:pt x="73961" y="14568"/>
                  </a:lnTo>
                  <a:lnTo>
                    <a:pt x="74592" y="14940"/>
                  </a:lnTo>
                  <a:lnTo>
                    <a:pt x="75230" y="15301"/>
                  </a:lnTo>
                  <a:lnTo>
                    <a:pt x="75868" y="15650"/>
                  </a:lnTo>
                  <a:lnTo>
                    <a:pt x="76519" y="15998"/>
                  </a:lnTo>
                  <a:lnTo>
                    <a:pt x="77170" y="16323"/>
                  </a:lnTo>
                  <a:lnTo>
                    <a:pt x="77821" y="16647"/>
                  </a:lnTo>
                  <a:lnTo>
                    <a:pt x="78484" y="16960"/>
                  </a:lnTo>
                  <a:lnTo>
                    <a:pt x="79148" y="17260"/>
                  </a:lnTo>
                  <a:lnTo>
                    <a:pt x="79818" y="17549"/>
                  </a:lnTo>
                  <a:lnTo>
                    <a:pt x="80494" y="17825"/>
                  </a:lnTo>
                  <a:lnTo>
                    <a:pt x="81170" y="18102"/>
                  </a:lnTo>
                  <a:lnTo>
                    <a:pt x="81853" y="18354"/>
                  </a:lnTo>
                  <a:lnTo>
                    <a:pt x="82542" y="18606"/>
                  </a:lnTo>
                  <a:lnTo>
                    <a:pt x="83237" y="18847"/>
                  </a:lnTo>
                  <a:lnTo>
                    <a:pt x="83933" y="19075"/>
                  </a:lnTo>
                  <a:lnTo>
                    <a:pt x="84635" y="19292"/>
                  </a:lnTo>
                  <a:lnTo>
                    <a:pt x="85337" y="19496"/>
                  </a:lnTo>
                  <a:lnTo>
                    <a:pt x="86045" y="19688"/>
                  </a:lnTo>
                  <a:lnTo>
                    <a:pt x="86759" y="19880"/>
                  </a:lnTo>
                  <a:lnTo>
                    <a:pt x="87480" y="20049"/>
                  </a:lnTo>
                  <a:lnTo>
                    <a:pt x="88201" y="20217"/>
                  </a:lnTo>
                  <a:lnTo>
                    <a:pt x="88929" y="20373"/>
                  </a:lnTo>
                  <a:lnTo>
                    <a:pt x="89662" y="20518"/>
                  </a:lnTo>
                  <a:lnTo>
                    <a:pt x="90396" y="20650"/>
                  </a:lnTo>
                  <a:lnTo>
                    <a:pt x="91136" y="20770"/>
                  </a:lnTo>
                  <a:lnTo>
                    <a:pt x="91883" y="20878"/>
                  </a:lnTo>
                  <a:lnTo>
                    <a:pt x="92629" y="20986"/>
                  </a:lnTo>
                  <a:lnTo>
                    <a:pt x="93382" y="21070"/>
                  </a:lnTo>
                  <a:lnTo>
                    <a:pt x="94135" y="21155"/>
                  </a:lnTo>
                  <a:lnTo>
                    <a:pt x="94894" y="21227"/>
                  </a:lnTo>
                  <a:lnTo>
                    <a:pt x="95660" y="21287"/>
                  </a:lnTo>
                  <a:lnTo>
                    <a:pt x="96425" y="21335"/>
                  </a:lnTo>
                  <a:lnTo>
                    <a:pt x="97198" y="21371"/>
                  </a:lnTo>
                  <a:lnTo>
                    <a:pt x="97976" y="21395"/>
                  </a:lnTo>
                  <a:lnTo>
                    <a:pt x="98754" y="21407"/>
                  </a:lnTo>
                  <a:lnTo>
                    <a:pt x="99539" y="21419"/>
                  </a:lnTo>
                  <a:lnTo>
                    <a:pt x="99539" y="21419"/>
                  </a:lnTo>
                  <a:lnTo>
                    <a:pt x="100834" y="21407"/>
                  </a:lnTo>
                  <a:lnTo>
                    <a:pt x="102142" y="21359"/>
                  </a:lnTo>
                  <a:lnTo>
                    <a:pt x="103457" y="21287"/>
                  </a:lnTo>
                  <a:lnTo>
                    <a:pt x="104777" y="21191"/>
                  </a:lnTo>
                  <a:lnTo>
                    <a:pt x="104777" y="21191"/>
                  </a:lnTo>
                  <a:lnTo>
                    <a:pt x="105613" y="21106"/>
                  </a:lnTo>
                  <a:lnTo>
                    <a:pt x="106436" y="21022"/>
                  </a:lnTo>
                  <a:lnTo>
                    <a:pt x="107253" y="20926"/>
                  </a:lnTo>
                  <a:lnTo>
                    <a:pt x="108063" y="20818"/>
                  </a:lnTo>
                  <a:lnTo>
                    <a:pt x="108867" y="20698"/>
                  </a:lnTo>
                  <a:lnTo>
                    <a:pt x="109658" y="20578"/>
                  </a:lnTo>
                  <a:lnTo>
                    <a:pt x="110443" y="20445"/>
                  </a:lnTo>
                  <a:lnTo>
                    <a:pt x="111221" y="20313"/>
                  </a:lnTo>
                  <a:lnTo>
                    <a:pt x="111987" y="20169"/>
                  </a:lnTo>
                  <a:lnTo>
                    <a:pt x="112746" y="20013"/>
                  </a:lnTo>
                  <a:lnTo>
                    <a:pt x="113499" y="19856"/>
                  </a:lnTo>
                  <a:lnTo>
                    <a:pt x="114233" y="19688"/>
                  </a:lnTo>
                  <a:lnTo>
                    <a:pt x="114967" y="19520"/>
                  </a:lnTo>
                  <a:lnTo>
                    <a:pt x="115681" y="19352"/>
                  </a:lnTo>
                  <a:lnTo>
                    <a:pt x="117085" y="18991"/>
                  </a:lnTo>
                  <a:lnTo>
                    <a:pt x="117085" y="18991"/>
                  </a:lnTo>
                  <a:lnTo>
                    <a:pt x="116976" y="20457"/>
                  </a:lnTo>
                  <a:lnTo>
                    <a:pt x="116855" y="21936"/>
                  </a:lnTo>
                  <a:lnTo>
                    <a:pt x="116728" y="23402"/>
                  </a:lnTo>
                  <a:lnTo>
                    <a:pt x="116594" y="24857"/>
                  </a:lnTo>
                  <a:lnTo>
                    <a:pt x="116460" y="26323"/>
                  </a:lnTo>
                  <a:lnTo>
                    <a:pt x="116313" y="27777"/>
                  </a:lnTo>
                  <a:lnTo>
                    <a:pt x="116166" y="29220"/>
                  </a:lnTo>
                  <a:lnTo>
                    <a:pt x="116007" y="30662"/>
                  </a:lnTo>
                  <a:lnTo>
                    <a:pt x="115847" y="32104"/>
                  </a:lnTo>
                  <a:lnTo>
                    <a:pt x="115675" y="33535"/>
                  </a:lnTo>
                  <a:lnTo>
                    <a:pt x="115503" y="34965"/>
                  </a:lnTo>
                  <a:lnTo>
                    <a:pt x="115317" y="36395"/>
                  </a:lnTo>
                  <a:lnTo>
                    <a:pt x="115132" y="37814"/>
                  </a:lnTo>
                  <a:lnTo>
                    <a:pt x="114941" y="39232"/>
                  </a:lnTo>
                  <a:lnTo>
                    <a:pt x="114743" y="40638"/>
                  </a:lnTo>
                  <a:lnTo>
                    <a:pt x="114539" y="42033"/>
                  </a:lnTo>
                  <a:lnTo>
                    <a:pt x="114322" y="43439"/>
                  </a:lnTo>
                  <a:lnTo>
                    <a:pt x="114105" y="44833"/>
                  </a:lnTo>
                  <a:lnTo>
                    <a:pt x="113888" y="46215"/>
                  </a:lnTo>
                  <a:lnTo>
                    <a:pt x="113659" y="47598"/>
                  </a:lnTo>
                  <a:lnTo>
                    <a:pt x="113423" y="48968"/>
                  </a:lnTo>
                  <a:lnTo>
                    <a:pt x="113180" y="50338"/>
                  </a:lnTo>
                  <a:lnTo>
                    <a:pt x="112938" y="51696"/>
                  </a:lnTo>
                  <a:lnTo>
                    <a:pt x="112682" y="53055"/>
                  </a:lnTo>
                  <a:lnTo>
                    <a:pt x="112427" y="54401"/>
                  </a:lnTo>
                  <a:lnTo>
                    <a:pt x="112159" y="55747"/>
                  </a:lnTo>
                  <a:lnTo>
                    <a:pt x="111891" y="57081"/>
                  </a:lnTo>
                  <a:lnTo>
                    <a:pt x="111617" y="58403"/>
                  </a:lnTo>
                  <a:lnTo>
                    <a:pt x="111336" y="59725"/>
                  </a:lnTo>
                  <a:lnTo>
                    <a:pt x="111049" y="61048"/>
                  </a:lnTo>
                  <a:lnTo>
                    <a:pt x="110756" y="62358"/>
                  </a:lnTo>
                  <a:lnTo>
                    <a:pt x="110462" y="63656"/>
                  </a:lnTo>
                  <a:lnTo>
                    <a:pt x="110156" y="64954"/>
                  </a:lnTo>
                  <a:lnTo>
                    <a:pt x="109850" y="66240"/>
                  </a:lnTo>
                  <a:lnTo>
                    <a:pt x="109531" y="67514"/>
                  </a:lnTo>
                  <a:lnTo>
                    <a:pt x="109212" y="68788"/>
                  </a:lnTo>
                  <a:lnTo>
                    <a:pt x="108886" y="70050"/>
                  </a:lnTo>
                  <a:lnTo>
                    <a:pt x="108554" y="71312"/>
                  </a:lnTo>
                  <a:lnTo>
                    <a:pt x="108223" y="72562"/>
                  </a:lnTo>
                  <a:lnTo>
                    <a:pt x="107878" y="73800"/>
                  </a:lnTo>
                  <a:lnTo>
                    <a:pt x="107534" y="75026"/>
                  </a:lnTo>
                  <a:lnTo>
                    <a:pt x="107176" y="76252"/>
                  </a:lnTo>
                  <a:lnTo>
                    <a:pt x="106819" y="77466"/>
                  </a:lnTo>
                  <a:lnTo>
                    <a:pt x="106455" y="78680"/>
                  </a:lnTo>
                  <a:lnTo>
                    <a:pt x="106085" y="79882"/>
                  </a:lnTo>
                  <a:lnTo>
                    <a:pt x="105715" y="81072"/>
                  </a:lnTo>
                  <a:lnTo>
                    <a:pt x="105332" y="82250"/>
                  </a:lnTo>
                  <a:lnTo>
                    <a:pt x="104950" y="83428"/>
                  </a:lnTo>
                  <a:lnTo>
                    <a:pt x="104560" y="84594"/>
                  </a:lnTo>
                  <a:lnTo>
                    <a:pt x="104165" y="85748"/>
                  </a:lnTo>
                  <a:lnTo>
                    <a:pt x="103763" y="86890"/>
                  </a:lnTo>
                  <a:lnTo>
                    <a:pt x="103354" y="88032"/>
                  </a:lnTo>
                  <a:lnTo>
                    <a:pt x="102946" y="89162"/>
                  </a:lnTo>
                  <a:lnTo>
                    <a:pt x="102525" y="90279"/>
                  </a:lnTo>
                  <a:lnTo>
                    <a:pt x="102104" y="91385"/>
                  </a:lnTo>
                  <a:lnTo>
                    <a:pt x="101683" y="92491"/>
                  </a:lnTo>
                  <a:lnTo>
                    <a:pt x="101249" y="93585"/>
                  </a:lnTo>
                  <a:lnTo>
                    <a:pt x="100809" y="94654"/>
                  </a:lnTo>
                  <a:lnTo>
                    <a:pt x="100369" y="95736"/>
                  </a:lnTo>
                  <a:lnTo>
                    <a:pt x="99922" y="96794"/>
                  </a:lnTo>
                  <a:lnTo>
                    <a:pt x="99469" y="97840"/>
                  </a:lnTo>
                  <a:lnTo>
                    <a:pt x="99016" y="98885"/>
                  </a:lnTo>
                  <a:lnTo>
                    <a:pt x="98550" y="99919"/>
                  </a:lnTo>
                  <a:lnTo>
                    <a:pt x="98084" y="100929"/>
                  </a:lnTo>
                  <a:lnTo>
                    <a:pt x="98084" y="100929"/>
                  </a:lnTo>
                  <a:lnTo>
                    <a:pt x="97568" y="102035"/>
                  </a:lnTo>
                  <a:lnTo>
                    <a:pt x="97051" y="103128"/>
                  </a:lnTo>
                  <a:lnTo>
                    <a:pt x="96521" y="104198"/>
                  </a:lnTo>
                  <a:lnTo>
                    <a:pt x="95992" y="105256"/>
                  </a:lnTo>
                  <a:lnTo>
                    <a:pt x="95456" y="106302"/>
                  </a:lnTo>
                  <a:lnTo>
                    <a:pt x="94920" y="107323"/>
                  </a:lnTo>
                  <a:lnTo>
                    <a:pt x="94377" y="108333"/>
                  </a:lnTo>
                  <a:lnTo>
                    <a:pt x="93829" y="109330"/>
                  </a:lnTo>
                  <a:lnTo>
                    <a:pt x="93274" y="110304"/>
                  </a:lnTo>
                  <a:lnTo>
                    <a:pt x="92719" y="111266"/>
                  </a:lnTo>
                  <a:lnTo>
                    <a:pt x="92163" y="112215"/>
                  </a:lnTo>
                  <a:lnTo>
                    <a:pt x="91596" y="113141"/>
                  </a:lnTo>
                  <a:lnTo>
                    <a:pt x="91028" y="114054"/>
                  </a:lnTo>
                  <a:lnTo>
                    <a:pt x="90460" y="114956"/>
                  </a:lnTo>
                  <a:lnTo>
                    <a:pt x="89879" y="115833"/>
                  </a:lnTo>
                  <a:lnTo>
                    <a:pt x="89305" y="116698"/>
                  </a:lnTo>
                  <a:lnTo>
                    <a:pt x="88718" y="117552"/>
                  </a:lnTo>
                  <a:lnTo>
                    <a:pt x="88131" y="118381"/>
                  </a:lnTo>
                  <a:lnTo>
                    <a:pt x="87544" y="119187"/>
                  </a:lnTo>
                  <a:lnTo>
                    <a:pt x="86951" y="119992"/>
                  </a:lnTo>
                  <a:lnTo>
                    <a:pt x="86351" y="120773"/>
                  </a:lnTo>
                  <a:lnTo>
                    <a:pt x="85751" y="121530"/>
                  </a:lnTo>
                  <a:lnTo>
                    <a:pt x="85152" y="122288"/>
                  </a:lnTo>
                  <a:lnTo>
                    <a:pt x="84545" y="123009"/>
                  </a:lnTo>
                  <a:lnTo>
                    <a:pt x="83933" y="123730"/>
                  </a:lnTo>
                  <a:lnTo>
                    <a:pt x="83320" y="124427"/>
                  </a:lnTo>
                  <a:lnTo>
                    <a:pt x="82702" y="125100"/>
                  </a:lnTo>
                  <a:lnTo>
                    <a:pt x="82083" y="125761"/>
                  </a:lnTo>
                  <a:lnTo>
                    <a:pt x="81464" y="126410"/>
                  </a:lnTo>
                  <a:lnTo>
                    <a:pt x="80838" y="127035"/>
                  </a:lnTo>
                  <a:lnTo>
                    <a:pt x="80207" y="127648"/>
                  </a:lnTo>
                  <a:lnTo>
                    <a:pt x="79582" y="128237"/>
                  </a:lnTo>
                  <a:lnTo>
                    <a:pt x="78944" y="128814"/>
                  </a:lnTo>
                  <a:lnTo>
                    <a:pt x="78312" y="129379"/>
                  </a:lnTo>
                  <a:lnTo>
                    <a:pt x="77674" y="129920"/>
                  </a:lnTo>
                  <a:lnTo>
                    <a:pt x="77029" y="130437"/>
                  </a:lnTo>
                  <a:lnTo>
                    <a:pt x="76385" y="130942"/>
                  </a:lnTo>
                  <a:lnTo>
                    <a:pt x="75741" y="131435"/>
                  </a:lnTo>
                  <a:lnTo>
                    <a:pt x="75090" y="131903"/>
                  </a:lnTo>
                  <a:lnTo>
                    <a:pt x="74439" y="132360"/>
                  </a:lnTo>
                  <a:lnTo>
                    <a:pt x="73788" y="132793"/>
                  </a:lnTo>
                  <a:lnTo>
                    <a:pt x="73131" y="133213"/>
                  </a:lnTo>
                  <a:lnTo>
                    <a:pt x="72474" y="133610"/>
                  </a:lnTo>
                  <a:lnTo>
                    <a:pt x="71817" y="133983"/>
                  </a:lnTo>
                  <a:lnTo>
                    <a:pt x="71153" y="134355"/>
                  </a:lnTo>
                  <a:lnTo>
                    <a:pt x="70490" y="134692"/>
                  </a:lnTo>
                  <a:lnTo>
                    <a:pt x="69826" y="135028"/>
                  </a:lnTo>
                  <a:lnTo>
                    <a:pt x="69156" y="135329"/>
                  </a:lnTo>
                  <a:lnTo>
                    <a:pt x="68486" y="135617"/>
                  </a:lnTo>
                  <a:lnTo>
                    <a:pt x="67816" y="135894"/>
                  </a:lnTo>
                  <a:lnTo>
                    <a:pt x="67146" y="136146"/>
                  </a:lnTo>
                  <a:lnTo>
                    <a:pt x="66470" y="136387"/>
                  </a:lnTo>
                  <a:lnTo>
                    <a:pt x="65794" y="136603"/>
                  </a:lnTo>
                  <a:lnTo>
                    <a:pt x="65117" y="136795"/>
                  </a:lnTo>
                  <a:lnTo>
                    <a:pt x="64441" y="136976"/>
                  </a:lnTo>
                  <a:lnTo>
                    <a:pt x="63765" y="137132"/>
                  </a:lnTo>
                  <a:lnTo>
                    <a:pt x="63082" y="137276"/>
                  </a:lnTo>
                  <a:lnTo>
                    <a:pt x="62399" y="137408"/>
                  </a:lnTo>
                  <a:lnTo>
                    <a:pt x="61717" y="137504"/>
                  </a:lnTo>
                  <a:lnTo>
                    <a:pt x="61034" y="137589"/>
                  </a:lnTo>
                  <a:lnTo>
                    <a:pt x="60345" y="137661"/>
                  </a:lnTo>
                  <a:lnTo>
                    <a:pt x="59656" y="137709"/>
                  </a:lnTo>
                  <a:lnTo>
                    <a:pt x="58973" y="137733"/>
                  </a:lnTo>
                  <a:lnTo>
                    <a:pt x="58284" y="137745"/>
                  </a:lnTo>
                  <a:lnTo>
                    <a:pt x="58284" y="137745"/>
                  </a:lnTo>
                  <a:lnTo>
                    <a:pt x="57633" y="137733"/>
                  </a:lnTo>
                  <a:lnTo>
                    <a:pt x="56983" y="137709"/>
                  </a:lnTo>
                  <a:lnTo>
                    <a:pt x="56332" y="137673"/>
                  </a:lnTo>
                  <a:lnTo>
                    <a:pt x="55687" y="137613"/>
                  </a:lnTo>
                  <a:lnTo>
                    <a:pt x="55043" y="137528"/>
                  </a:lnTo>
                  <a:lnTo>
                    <a:pt x="54399" y="137432"/>
                  </a:lnTo>
                  <a:lnTo>
                    <a:pt x="53754" y="137324"/>
                  </a:lnTo>
                  <a:lnTo>
                    <a:pt x="53110" y="137204"/>
                  </a:lnTo>
                  <a:lnTo>
                    <a:pt x="52472" y="137060"/>
                  </a:lnTo>
                  <a:lnTo>
                    <a:pt x="51834" y="136891"/>
                  </a:lnTo>
                  <a:lnTo>
                    <a:pt x="51196" y="136723"/>
                  </a:lnTo>
                  <a:lnTo>
                    <a:pt x="50564" y="136531"/>
                  </a:lnTo>
                  <a:lnTo>
                    <a:pt x="49932" y="136314"/>
                  </a:lnTo>
                  <a:lnTo>
                    <a:pt x="49301" y="136086"/>
                  </a:lnTo>
                  <a:lnTo>
                    <a:pt x="48669" y="135846"/>
                  </a:lnTo>
                  <a:lnTo>
                    <a:pt x="48044" y="135593"/>
                  </a:lnTo>
                  <a:lnTo>
                    <a:pt x="47419" y="135317"/>
                  </a:lnTo>
                  <a:lnTo>
                    <a:pt x="46793" y="135028"/>
                  </a:lnTo>
                  <a:lnTo>
                    <a:pt x="46174" y="134716"/>
                  </a:lnTo>
                  <a:lnTo>
                    <a:pt x="45556" y="134403"/>
                  </a:lnTo>
                  <a:lnTo>
                    <a:pt x="44937" y="134067"/>
                  </a:lnTo>
                  <a:lnTo>
                    <a:pt x="44324" y="133706"/>
                  </a:lnTo>
                  <a:lnTo>
                    <a:pt x="43712" y="133346"/>
                  </a:lnTo>
                  <a:lnTo>
                    <a:pt x="43099" y="132961"/>
                  </a:lnTo>
                  <a:lnTo>
                    <a:pt x="42493" y="132564"/>
                  </a:lnTo>
                  <a:lnTo>
                    <a:pt x="41887" y="132144"/>
                  </a:lnTo>
                  <a:lnTo>
                    <a:pt x="41281" y="131723"/>
                  </a:lnTo>
                  <a:lnTo>
                    <a:pt x="40681" y="131278"/>
                  </a:lnTo>
                  <a:lnTo>
                    <a:pt x="40081" y="130822"/>
                  </a:lnTo>
                  <a:lnTo>
                    <a:pt x="39488" y="130341"/>
                  </a:lnTo>
                  <a:lnTo>
                    <a:pt x="38895" y="129860"/>
                  </a:lnTo>
                  <a:lnTo>
                    <a:pt x="38301" y="129355"/>
                  </a:lnTo>
                  <a:lnTo>
                    <a:pt x="37714" y="128838"/>
                  </a:lnTo>
                  <a:lnTo>
                    <a:pt x="37127" y="128297"/>
                  </a:lnTo>
                  <a:lnTo>
                    <a:pt x="36547" y="127757"/>
                  </a:lnTo>
                  <a:lnTo>
                    <a:pt x="35966" y="127192"/>
                  </a:lnTo>
                  <a:lnTo>
                    <a:pt x="35385" y="126615"/>
                  </a:lnTo>
                  <a:lnTo>
                    <a:pt x="34811" y="126026"/>
                  </a:lnTo>
                  <a:lnTo>
                    <a:pt x="34237" y="125425"/>
                  </a:lnTo>
                  <a:lnTo>
                    <a:pt x="33669" y="124812"/>
                  </a:lnTo>
                  <a:lnTo>
                    <a:pt x="33101" y="124175"/>
                  </a:lnTo>
                  <a:lnTo>
                    <a:pt x="32540" y="123526"/>
                  </a:lnTo>
                  <a:lnTo>
                    <a:pt x="31985" y="122877"/>
                  </a:lnTo>
                  <a:lnTo>
                    <a:pt x="31423" y="122203"/>
                  </a:lnTo>
                  <a:lnTo>
                    <a:pt x="30868" y="121506"/>
                  </a:lnTo>
                  <a:lnTo>
                    <a:pt x="30319" y="120809"/>
                  </a:lnTo>
                  <a:lnTo>
                    <a:pt x="29771" y="120100"/>
                  </a:lnTo>
                  <a:lnTo>
                    <a:pt x="29228" y="119367"/>
                  </a:lnTo>
                  <a:lnTo>
                    <a:pt x="28686" y="118634"/>
                  </a:lnTo>
                  <a:lnTo>
                    <a:pt x="28150" y="117876"/>
                  </a:lnTo>
                  <a:lnTo>
                    <a:pt x="27614" y="117107"/>
                  </a:lnTo>
                  <a:lnTo>
                    <a:pt x="27085" y="116326"/>
                  </a:lnTo>
                  <a:lnTo>
                    <a:pt x="26561" y="115533"/>
                  </a:lnTo>
                  <a:lnTo>
                    <a:pt x="26038" y="114727"/>
                  </a:lnTo>
                  <a:lnTo>
                    <a:pt x="25515" y="113910"/>
                  </a:lnTo>
                  <a:lnTo>
                    <a:pt x="24998" y="113081"/>
                  </a:lnTo>
                  <a:lnTo>
                    <a:pt x="24488" y="112239"/>
                  </a:lnTo>
                  <a:lnTo>
                    <a:pt x="23977" y="111386"/>
                  </a:lnTo>
                  <a:lnTo>
                    <a:pt x="23473" y="110508"/>
                  </a:lnTo>
                  <a:lnTo>
                    <a:pt x="22969" y="109631"/>
                  </a:lnTo>
                  <a:lnTo>
                    <a:pt x="22472" y="108741"/>
                  </a:lnTo>
                  <a:lnTo>
                    <a:pt x="21980" y="107828"/>
                  </a:lnTo>
                  <a:lnTo>
                    <a:pt x="21489" y="106915"/>
                  </a:lnTo>
                  <a:lnTo>
                    <a:pt x="21004" y="105989"/>
                  </a:lnTo>
                  <a:lnTo>
                    <a:pt x="20519" y="105039"/>
                  </a:lnTo>
                  <a:lnTo>
                    <a:pt x="20041" y="104090"/>
                  </a:lnTo>
                  <a:lnTo>
                    <a:pt x="19569" y="103128"/>
                  </a:lnTo>
                  <a:lnTo>
                    <a:pt x="19097" y="102143"/>
                  </a:lnTo>
                  <a:lnTo>
                    <a:pt x="18631" y="101157"/>
                  </a:lnTo>
                  <a:lnTo>
                    <a:pt x="18171" y="100159"/>
                  </a:lnTo>
                  <a:lnTo>
                    <a:pt x="17712" y="99150"/>
                  </a:lnTo>
                  <a:lnTo>
                    <a:pt x="17259" y="98128"/>
                  </a:lnTo>
                  <a:lnTo>
                    <a:pt x="16812" y="97094"/>
                  </a:lnTo>
                  <a:lnTo>
                    <a:pt x="16366" y="96049"/>
                  </a:lnTo>
                  <a:lnTo>
                    <a:pt x="15926" y="94991"/>
                  </a:lnTo>
                  <a:lnTo>
                    <a:pt x="15492" y="93921"/>
                  </a:lnTo>
                  <a:lnTo>
                    <a:pt x="15058" y="92840"/>
                  </a:lnTo>
                  <a:lnTo>
                    <a:pt x="14630" y="91746"/>
                  </a:lnTo>
                  <a:lnTo>
                    <a:pt x="14209" y="90652"/>
                  </a:lnTo>
                  <a:lnTo>
                    <a:pt x="13794" y="89534"/>
                  </a:lnTo>
                  <a:lnTo>
                    <a:pt x="13380" y="88416"/>
                  </a:lnTo>
                  <a:lnTo>
                    <a:pt x="12971" y="87286"/>
                  </a:lnTo>
                  <a:lnTo>
                    <a:pt x="12569" y="86145"/>
                  </a:lnTo>
                  <a:lnTo>
                    <a:pt x="12168" y="84991"/>
                  </a:lnTo>
                  <a:lnTo>
                    <a:pt x="11778" y="83825"/>
                  </a:lnTo>
                  <a:lnTo>
                    <a:pt x="11389" y="82647"/>
                  </a:lnTo>
                  <a:lnTo>
                    <a:pt x="11000" y="81469"/>
                  </a:lnTo>
                  <a:lnTo>
                    <a:pt x="10623" y="80267"/>
                  </a:lnTo>
                  <a:lnTo>
                    <a:pt x="10247" y="79065"/>
                  </a:lnTo>
                  <a:lnTo>
                    <a:pt x="9883" y="77851"/>
                  </a:lnTo>
                  <a:lnTo>
                    <a:pt x="9513" y="76625"/>
                  </a:lnTo>
                  <a:lnTo>
                    <a:pt x="9156" y="75399"/>
                  </a:lnTo>
                  <a:lnTo>
                    <a:pt x="8805" y="74149"/>
                  </a:lnTo>
                  <a:lnTo>
                    <a:pt x="8454" y="72899"/>
                  </a:lnTo>
                  <a:lnTo>
                    <a:pt x="8110" y="71637"/>
                  </a:lnTo>
                  <a:lnTo>
                    <a:pt x="7772" y="70363"/>
                  </a:lnTo>
                  <a:lnTo>
                    <a:pt x="7440" y="69089"/>
                  </a:lnTo>
                  <a:lnTo>
                    <a:pt x="7114" y="67791"/>
                  </a:lnTo>
                  <a:lnTo>
                    <a:pt x="6789" y="66493"/>
                  </a:lnTo>
                  <a:lnTo>
                    <a:pt x="6476" y="65194"/>
                  </a:lnTo>
                  <a:lnTo>
                    <a:pt x="6164" y="63872"/>
                  </a:lnTo>
                  <a:lnTo>
                    <a:pt x="5857" y="62550"/>
                  </a:lnTo>
                  <a:lnTo>
                    <a:pt x="5558" y="61216"/>
                  </a:lnTo>
                  <a:lnTo>
                    <a:pt x="5264" y="59870"/>
                  </a:lnTo>
                  <a:lnTo>
                    <a:pt x="4977" y="58512"/>
                  </a:lnTo>
                  <a:lnTo>
                    <a:pt x="4696" y="57153"/>
                  </a:lnTo>
                  <a:lnTo>
                    <a:pt x="4415" y="55783"/>
                  </a:lnTo>
                  <a:lnTo>
                    <a:pt x="4148" y="54401"/>
                  </a:lnTo>
                  <a:lnTo>
                    <a:pt x="3880" y="53019"/>
                  </a:lnTo>
                  <a:lnTo>
                    <a:pt x="3618" y="51624"/>
                  </a:lnTo>
                  <a:lnTo>
                    <a:pt x="3369" y="50218"/>
                  </a:lnTo>
                  <a:lnTo>
                    <a:pt x="3120" y="48812"/>
                  </a:lnTo>
                  <a:lnTo>
                    <a:pt x="2878" y="47393"/>
                  </a:lnTo>
                  <a:lnTo>
                    <a:pt x="2642" y="45963"/>
                  </a:lnTo>
                  <a:lnTo>
                    <a:pt x="2412" y="44533"/>
                  </a:lnTo>
                  <a:lnTo>
                    <a:pt x="2189" y="43090"/>
                  </a:lnTo>
                  <a:lnTo>
                    <a:pt x="1972" y="41648"/>
                  </a:lnTo>
                  <a:lnTo>
                    <a:pt x="1761" y="40182"/>
                  </a:lnTo>
                  <a:lnTo>
                    <a:pt x="1557" y="38715"/>
                  </a:lnTo>
                  <a:lnTo>
                    <a:pt x="1359" y="37249"/>
                  </a:lnTo>
                  <a:lnTo>
                    <a:pt x="1168" y="35770"/>
                  </a:lnTo>
                  <a:lnTo>
                    <a:pt x="977" y="34280"/>
                  </a:lnTo>
                  <a:lnTo>
                    <a:pt x="798" y="32790"/>
                  </a:lnTo>
                  <a:lnTo>
                    <a:pt x="626" y="31287"/>
                  </a:lnTo>
                  <a:lnTo>
                    <a:pt x="460" y="29785"/>
                  </a:lnTo>
                  <a:lnTo>
                    <a:pt x="300" y="28270"/>
                  </a:lnTo>
                  <a:lnTo>
                    <a:pt x="147" y="26744"/>
                  </a:lnTo>
                  <a:lnTo>
                    <a:pt x="0" y="25217"/>
                  </a:lnTo>
                  <a:lnTo>
                    <a:pt x="0" y="2521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4"/>
            <p:cNvSpPr/>
            <p:nvPr/>
          </p:nvSpPr>
          <p:spPr>
            <a:xfrm>
              <a:off x="-2012100" y="-4549000"/>
              <a:ext cx="1272425" cy="1108825"/>
            </a:xfrm>
            <a:custGeom>
              <a:avLst/>
              <a:gdLst/>
              <a:ahLst/>
              <a:cxnLst/>
              <a:rect l="l" t="t" r="r" b="b"/>
              <a:pathLst>
                <a:path w="50897" h="44353" fill="none" extrusionOk="0">
                  <a:moveTo>
                    <a:pt x="50896" y="24352"/>
                  </a:moveTo>
                  <a:lnTo>
                    <a:pt x="50896" y="24352"/>
                  </a:lnTo>
                  <a:lnTo>
                    <a:pt x="50558" y="25025"/>
                  </a:lnTo>
                  <a:lnTo>
                    <a:pt x="50188" y="25747"/>
                  </a:lnTo>
                  <a:lnTo>
                    <a:pt x="49792" y="26480"/>
                  </a:lnTo>
                  <a:lnTo>
                    <a:pt x="49365" y="27237"/>
                  </a:lnTo>
                  <a:lnTo>
                    <a:pt x="48918" y="28030"/>
                  </a:lnTo>
                  <a:lnTo>
                    <a:pt x="48433" y="28824"/>
                  </a:lnTo>
                  <a:lnTo>
                    <a:pt x="47923" y="29641"/>
                  </a:lnTo>
                  <a:lnTo>
                    <a:pt x="47387" y="30458"/>
                  </a:lnTo>
                  <a:lnTo>
                    <a:pt x="47106" y="30879"/>
                  </a:lnTo>
                  <a:lnTo>
                    <a:pt x="46819" y="31288"/>
                  </a:lnTo>
                  <a:lnTo>
                    <a:pt x="46526" y="31708"/>
                  </a:lnTo>
                  <a:lnTo>
                    <a:pt x="46219" y="32129"/>
                  </a:lnTo>
                  <a:lnTo>
                    <a:pt x="45913" y="32538"/>
                  </a:lnTo>
                  <a:lnTo>
                    <a:pt x="45594" y="32958"/>
                  </a:lnTo>
                  <a:lnTo>
                    <a:pt x="45269" y="33379"/>
                  </a:lnTo>
                  <a:lnTo>
                    <a:pt x="44937" y="33788"/>
                  </a:lnTo>
                  <a:lnTo>
                    <a:pt x="44599" y="34196"/>
                  </a:lnTo>
                  <a:lnTo>
                    <a:pt x="44254" y="34617"/>
                  </a:lnTo>
                  <a:lnTo>
                    <a:pt x="43903" y="35026"/>
                  </a:lnTo>
                  <a:lnTo>
                    <a:pt x="43540" y="35422"/>
                  </a:lnTo>
                  <a:lnTo>
                    <a:pt x="43170" y="35831"/>
                  </a:lnTo>
                  <a:lnTo>
                    <a:pt x="42793" y="36228"/>
                  </a:lnTo>
                  <a:lnTo>
                    <a:pt x="42410" y="36612"/>
                  </a:lnTo>
                  <a:lnTo>
                    <a:pt x="42021" y="37009"/>
                  </a:lnTo>
                  <a:lnTo>
                    <a:pt x="41626" y="37394"/>
                  </a:lnTo>
                  <a:lnTo>
                    <a:pt x="41217" y="37766"/>
                  </a:lnTo>
                  <a:lnTo>
                    <a:pt x="40803" y="38139"/>
                  </a:lnTo>
                  <a:lnTo>
                    <a:pt x="40381" y="38499"/>
                  </a:lnTo>
                  <a:lnTo>
                    <a:pt x="39954" y="38860"/>
                  </a:lnTo>
                  <a:lnTo>
                    <a:pt x="39520" y="39208"/>
                  </a:lnTo>
                  <a:lnTo>
                    <a:pt x="39073" y="39557"/>
                  </a:lnTo>
                  <a:lnTo>
                    <a:pt x="38620" y="39894"/>
                  </a:lnTo>
                  <a:lnTo>
                    <a:pt x="38161" y="40218"/>
                  </a:lnTo>
                  <a:lnTo>
                    <a:pt x="37695" y="40531"/>
                  </a:lnTo>
                  <a:lnTo>
                    <a:pt x="37223" y="40843"/>
                  </a:lnTo>
                  <a:lnTo>
                    <a:pt x="36738" y="41144"/>
                  </a:lnTo>
                  <a:lnTo>
                    <a:pt x="36247" y="41432"/>
                  </a:lnTo>
                  <a:lnTo>
                    <a:pt x="35749" y="41709"/>
                  </a:lnTo>
                  <a:lnTo>
                    <a:pt x="35245" y="41973"/>
                  </a:lnTo>
                  <a:lnTo>
                    <a:pt x="34728" y="42225"/>
                  </a:lnTo>
                  <a:lnTo>
                    <a:pt x="34212" y="42466"/>
                  </a:lnTo>
                  <a:lnTo>
                    <a:pt x="33682" y="42694"/>
                  </a:lnTo>
                  <a:lnTo>
                    <a:pt x="33146" y="42911"/>
                  </a:lnTo>
                  <a:lnTo>
                    <a:pt x="32597" y="43115"/>
                  </a:lnTo>
                  <a:lnTo>
                    <a:pt x="32049" y="43307"/>
                  </a:lnTo>
                  <a:lnTo>
                    <a:pt x="31487" y="43475"/>
                  </a:lnTo>
                  <a:lnTo>
                    <a:pt x="30919" y="43644"/>
                  </a:lnTo>
                  <a:lnTo>
                    <a:pt x="30345" y="43788"/>
                  </a:lnTo>
                  <a:lnTo>
                    <a:pt x="29758" y="43920"/>
                  </a:lnTo>
                  <a:lnTo>
                    <a:pt x="29165" y="44028"/>
                  </a:lnTo>
                  <a:lnTo>
                    <a:pt x="28565" y="44125"/>
                  </a:lnTo>
                  <a:lnTo>
                    <a:pt x="27959" y="44209"/>
                  </a:lnTo>
                  <a:lnTo>
                    <a:pt x="27340" y="44269"/>
                  </a:lnTo>
                  <a:lnTo>
                    <a:pt x="26715" y="44317"/>
                  </a:lnTo>
                  <a:lnTo>
                    <a:pt x="26083" y="44341"/>
                  </a:lnTo>
                  <a:lnTo>
                    <a:pt x="25445" y="44353"/>
                  </a:lnTo>
                  <a:lnTo>
                    <a:pt x="25445" y="44353"/>
                  </a:lnTo>
                  <a:lnTo>
                    <a:pt x="24801" y="44341"/>
                  </a:lnTo>
                  <a:lnTo>
                    <a:pt x="24169" y="44317"/>
                  </a:lnTo>
                  <a:lnTo>
                    <a:pt x="23544" y="44269"/>
                  </a:lnTo>
                  <a:lnTo>
                    <a:pt x="22931" y="44209"/>
                  </a:lnTo>
                  <a:lnTo>
                    <a:pt x="22319" y="44125"/>
                  </a:lnTo>
                  <a:lnTo>
                    <a:pt x="21719" y="44028"/>
                  </a:lnTo>
                  <a:lnTo>
                    <a:pt x="21126" y="43920"/>
                  </a:lnTo>
                  <a:lnTo>
                    <a:pt x="20539" y="43788"/>
                  </a:lnTo>
                  <a:lnTo>
                    <a:pt x="19965" y="43644"/>
                  </a:lnTo>
                  <a:lnTo>
                    <a:pt x="19397" y="43487"/>
                  </a:lnTo>
                  <a:lnTo>
                    <a:pt x="18835" y="43307"/>
                  </a:lnTo>
                  <a:lnTo>
                    <a:pt x="18280" y="43115"/>
                  </a:lnTo>
                  <a:lnTo>
                    <a:pt x="17738" y="42923"/>
                  </a:lnTo>
                  <a:lnTo>
                    <a:pt x="17202" y="42706"/>
                  </a:lnTo>
                  <a:lnTo>
                    <a:pt x="16672" y="42478"/>
                  </a:lnTo>
                  <a:lnTo>
                    <a:pt x="16149" y="42237"/>
                  </a:lnTo>
                  <a:lnTo>
                    <a:pt x="15639" y="41985"/>
                  </a:lnTo>
                  <a:lnTo>
                    <a:pt x="15135" y="41721"/>
                  </a:lnTo>
                  <a:lnTo>
                    <a:pt x="14637" y="41444"/>
                  </a:lnTo>
                  <a:lnTo>
                    <a:pt x="14146" y="41156"/>
                  </a:lnTo>
                  <a:lnTo>
                    <a:pt x="13661" y="40855"/>
                  </a:lnTo>
                  <a:lnTo>
                    <a:pt x="13189" y="40555"/>
                  </a:lnTo>
                  <a:lnTo>
                    <a:pt x="12723" y="40230"/>
                  </a:lnTo>
                  <a:lnTo>
                    <a:pt x="12264" y="39906"/>
                  </a:lnTo>
                  <a:lnTo>
                    <a:pt x="11811" y="39581"/>
                  </a:lnTo>
                  <a:lnTo>
                    <a:pt x="11364" y="39233"/>
                  </a:lnTo>
                  <a:lnTo>
                    <a:pt x="10930" y="38884"/>
                  </a:lnTo>
                  <a:lnTo>
                    <a:pt x="10503" y="38523"/>
                  </a:lnTo>
                  <a:lnTo>
                    <a:pt x="10081" y="38163"/>
                  </a:lnTo>
                  <a:lnTo>
                    <a:pt x="9667" y="37790"/>
                  </a:lnTo>
                  <a:lnTo>
                    <a:pt x="9265" y="37418"/>
                  </a:lnTo>
                  <a:lnTo>
                    <a:pt x="8863" y="37033"/>
                  </a:lnTo>
                  <a:lnTo>
                    <a:pt x="8474" y="36648"/>
                  </a:lnTo>
                  <a:lnTo>
                    <a:pt x="8091" y="36252"/>
                  </a:lnTo>
                  <a:lnTo>
                    <a:pt x="7714" y="35855"/>
                  </a:lnTo>
                  <a:lnTo>
                    <a:pt x="7351" y="35458"/>
                  </a:lnTo>
                  <a:lnTo>
                    <a:pt x="6987" y="35062"/>
                  </a:lnTo>
                  <a:lnTo>
                    <a:pt x="6636" y="34653"/>
                  </a:lnTo>
                  <a:lnTo>
                    <a:pt x="6292" y="34244"/>
                  </a:lnTo>
                  <a:lnTo>
                    <a:pt x="5953" y="33824"/>
                  </a:lnTo>
                  <a:lnTo>
                    <a:pt x="5622" y="33415"/>
                  </a:lnTo>
                  <a:lnTo>
                    <a:pt x="5296" y="33006"/>
                  </a:lnTo>
                  <a:lnTo>
                    <a:pt x="4977" y="32586"/>
                  </a:lnTo>
                  <a:lnTo>
                    <a:pt x="4671" y="32165"/>
                  </a:lnTo>
                  <a:lnTo>
                    <a:pt x="4371" y="31756"/>
                  </a:lnTo>
                  <a:lnTo>
                    <a:pt x="4078" y="31336"/>
                  </a:lnTo>
                  <a:lnTo>
                    <a:pt x="3791" y="30927"/>
                  </a:lnTo>
                  <a:lnTo>
                    <a:pt x="3510" y="30506"/>
                  </a:lnTo>
                  <a:lnTo>
                    <a:pt x="2974" y="29689"/>
                  </a:lnTo>
                  <a:lnTo>
                    <a:pt x="2463" y="28872"/>
                  </a:lnTo>
                  <a:lnTo>
                    <a:pt x="1979" y="28078"/>
                  </a:lnTo>
                  <a:lnTo>
                    <a:pt x="1532" y="27297"/>
                  </a:lnTo>
                  <a:lnTo>
                    <a:pt x="1104" y="26528"/>
                  </a:lnTo>
                  <a:lnTo>
                    <a:pt x="709" y="25795"/>
                  </a:lnTo>
                  <a:lnTo>
                    <a:pt x="345" y="25073"/>
                  </a:lnTo>
                  <a:lnTo>
                    <a:pt x="1" y="24400"/>
                  </a:lnTo>
                  <a:lnTo>
                    <a:pt x="1" y="24400"/>
                  </a:lnTo>
                  <a:lnTo>
                    <a:pt x="230" y="23763"/>
                  </a:lnTo>
                  <a:lnTo>
                    <a:pt x="447" y="23126"/>
                  </a:lnTo>
                  <a:lnTo>
                    <a:pt x="664" y="22477"/>
                  </a:lnTo>
                  <a:lnTo>
                    <a:pt x="881" y="21828"/>
                  </a:lnTo>
                  <a:lnTo>
                    <a:pt x="1085" y="21167"/>
                  </a:lnTo>
                  <a:lnTo>
                    <a:pt x="1296" y="20494"/>
                  </a:lnTo>
                  <a:lnTo>
                    <a:pt x="1494" y="19821"/>
                  </a:lnTo>
                  <a:lnTo>
                    <a:pt x="1691" y="19136"/>
                  </a:lnTo>
                  <a:lnTo>
                    <a:pt x="1876" y="18439"/>
                  </a:lnTo>
                  <a:lnTo>
                    <a:pt x="2068" y="17729"/>
                  </a:lnTo>
                  <a:lnTo>
                    <a:pt x="2246" y="17020"/>
                  </a:lnTo>
                  <a:lnTo>
                    <a:pt x="2425" y="16299"/>
                  </a:lnTo>
                  <a:lnTo>
                    <a:pt x="2597" y="15578"/>
                  </a:lnTo>
                  <a:lnTo>
                    <a:pt x="2770" y="14833"/>
                  </a:lnTo>
                  <a:lnTo>
                    <a:pt x="2929" y="14087"/>
                  </a:lnTo>
                  <a:lnTo>
                    <a:pt x="3089" y="13330"/>
                  </a:lnTo>
                  <a:lnTo>
                    <a:pt x="3242" y="12573"/>
                  </a:lnTo>
                  <a:lnTo>
                    <a:pt x="3395" y="11804"/>
                  </a:lnTo>
                  <a:lnTo>
                    <a:pt x="3535" y="11022"/>
                  </a:lnTo>
                  <a:lnTo>
                    <a:pt x="3676" y="10229"/>
                  </a:lnTo>
                  <a:lnTo>
                    <a:pt x="3810" y="9424"/>
                  </a:lnTo>
                  <a:lnTo>
                    <a:pt x="3937" y="8619"/>
                  </a:lnTo>
                  <a:lnTo>
                    <a:pt x="4065" y="7801"/>
                  </a:lnTo>
                  <a:lnTo>
                    <a:pt x="4180" y="6972"/>
                  </a:lnTo>
                  <a:lnTo>
                    <a:pt x="4295" y="6130"/>
                  </a:lnTo>
                  <a:lnTo>
                    <a:pt x="4403" y="5289"/>
                  </a:lnTo>
                  <a:lnTo>
                    <a:pt x="4505" y="4436"/>
                  </a:lnTo>
                  <a:lnTo>
                    <a:pt x="4601" y="3570"/>
                  </a:lnTo>
                  <a:lnTo>
                    <a:pt x="4697" y="2693"/>
                  </a:lnTo>
                  <a:lnTo>
                    <a:pt x="4779" y="1803"/>
                  </a:lnTo>
                  <a:lnTo>
                    <a:pt x="4862" y="902"/>
                  </a:lnTo>
                  <a:lnTo>
                    <a:pt x="4939" y="0"/>
                  </a:lnTo>
                  <a:lnTo>
                    <a:pt x="4939" y="0"/>
                  </a:lnTo>
                  <a:lnTo>
                    <a:pt x="5558" y="445"/>
                  </a:lnTo>
                  <a:lnTo>
                    <a:pt x="6177" y="878"/>
                  </a:lnTo>
                  <a:lnTo>
                    <a:pt x="6802" y="1299"/>
                  </a:lnTo>
                  <a:lnTo>
                    <a:pt x="7427" y="1707"/>
                  </a:lnTo>
                  <a:lnTo>
                    <a:pt x="8053" y="2092"/>
                  </a:lnTo>
                  <a:lnTo>
                    <a:pt x="8678" y="2465"/>
                  </a:lnTo>
                  <a:lnTo>
                    <a:pt x="9309" y="2837"/>
                  </a:lnTo>
                  <a:lnTo>
                    <a:pt x="9941" y="3186"/>
                  </a:lnTo>
                  <a:lnTo>
                    <a:pt x="10573" y="3522"/>
                  </a:lnTo>
                  <a:lnTo>
                    <a:pt x="11204" y="3835"/>
                  </a:lnTo>
                  <a:lnTo>
                    <a:pt x="11842" y="4147"/>
                  </a:lnTo>
                  <a:lnTo>
                    <a:pt x="12480" y="4436"/>
                  </a:lnTo>
                  <a:lnTo>
                    <a:pt x="13118" y="4724"/>
                  </a:lnTo>
                  <a:lnTo>
                    <a:pt x="13757" y="4989"/>
                  </a:lnTo>
                  <a:lnTo>
                    <a:pt x="14395" y="5241"/>
                  </a:lnTo>
                  <a:lnTo>
                    <a:pt x="15039" y="5481"/>
                  </a:lnTo>
                  <a:lnTo>
                    <a:pt x="15683" y="5698"/>
                  </a:lnTo>
                  <a:lnTo>
                    <a:pt x="16328" y="5914"/>
                  </a:lnTo>
                  <a:lnTo>
                    <a:pt x="16972" y="6106"/>
                  </a:lnTo>
                  <a:lnTo>
                    <a:pt x="17617" y="6287"/>
                  </a:lnTo>
                  <a:lnTo>
                    <a:pt x="18267" y="6455"/>
                  </a:lnTo>
                  <a:lnTo>
                    <a:pt x="18912" y="6611"/>
                  </a:lnTo>
                  <a:lnTo>
                    <a:pt x="19563" y="6743"/>
                  </a:lnTo>
                  <a:lnTo>
                    <a:pt x="20213" y="6864"/>
                  </a:lnTo>
                  <a:lnTo>
                    <a:pt x="20864" y="6972"/>
                  </a:lnTo>
                  <a:lnTo>
                    <a:pt x="21515" y="7068"/>
                  </a:lnTo>
                  <a:lnTo>
                    <a:pt x="22172" y="7152"/>
                  </a:lnTo>
                  <a:lnTo>
                    <a:pt x="22823" y="7224"/>
                  </a:lnTo>
                  <a:lnTo>
                    <a:pt x="23480" y="7272"/>
                  </a:lnTo>
                  <a:lnTo>
                    <a:pt x="24131" y="7308"/>
                  </a:lnTo>
                  <a:lnTo>
                    <a:pt x="24788" y="7332"/>
                  </a:lnTo>
                  <a:lnTo>
                    <a:pt x="25445" y="7332"/>
                  </a:lnTo>
                  <a:lnTo>
                    <a:pt x="25445" y="7332"/>
                  </a:lnTo>
                  <a:lnTo>
                    <a:pt x="26102" y="7332"/>
                  </a:lnTo>
                  <a:lnTo>
                    <a:pt x="26760" y="7308"/>
                  </a:lnTo>
                  <a:lnTo>
                    <a:pt x="27423" y="7272"/>
                  </a:lnTo>
                  <a:lnTo>
                    <a:pt x="28074" y="7224"/>
                  </a:lnTo>
                  <a:lnTo>
                    <a:pt x="28731" y="7152"/>
                  </a:lnTo>
                  <a:lnTo>
                    <a:pt x="29388" y="7068"/>
                  </a:lnTo>
                  <a:lnTo>
                    <a:pt x="30039" y="6984"/>
                  </a:lnTo>
                  <a:lnTo>
                    <a:pt x="30696" y="6876"/>
                  </a:lnTo>
                  <a:lnTo>
                    <a:pt x="31347" y="6743"/>
                  </a:lnTo>
                  <a:lnTo>
                    <a:pt x="31998" y="6611"/>
                  </a:lnTo>
                  <a:lnTo>
                    <a:pt x="32649" y="6455"/>
                  </a:lnTo>
                  <a:lnTo>
                    <a:pt x="33293" y="6299"/>
                  </a:lnTo>
                  <a:lnTo>
                    <a:pt x="33944" y="6118"/>
                  </a:lnTo>
                  <a:lnTo>
                    <a:pt x="34588" y="5914"/>
                  </a:lnTo>
                  <a:lnTo>
                    <a:pt x="35233" y="5710"/>
                  </a:lnTo>
                  <a:lnTo>
                    <a:pt x="35877" y="5493"/>
                  </a:lnTo>
                  <a:lnTo>
                    <a:pt x="36521" y="5253"/>
                  </a:lnTo>
                  <a:lnTo>
                    <a:pt x="37159" y="5001"/>
                  </a:lnTo>
                  <a:lnTo>
                    <a:pt x="37797" y="4736"/>
                  </a:lnTo>
                  <a:lnTo>
                    <a:pt x="38435" y="4460"/>
                  </a:lnTo>
                  <a:lnTo>
                    <a:pt x="39073" y="4171"/>
                  </a:lnTo>
                  <a:lnTo>
                    <a:pt x="39705" y="3859"/>
                  </a:lnTo>
                  <a:lnTo>
                    <a:pt x="40337" y="3534"/>
                  </a:lnTo>
                  <a:lnTo>
                    <a:pt x="40968" y="3210"/>
                  </a:lnTo>
                  <a:lnTo>
                    <a:pt x="41600" y="2861"/>
                  </a:lnTo>
                  <a:lnTo>
                    <a:pt x="42232" y="2501"/>
                  </a:lnTo>
                  <a:lnTo>
                    <a:pt x="42857" y="2116"/>
                  </a:lnTo>
                  <a:lnTo>
                    <a:pt x="43482" y="1731"/>
                  </a:lnTo>
                  <a:lnTo>
                    <a:pt x="44101" y="1323"/>
                  </a:lnTo>
                  <a:lnTo>
                    <a:pt x="44720" y="914"/>
                  </a:lnTo>
                  <a:lnTo>
                    <a:pt x="45339" y="481"/>
                  </a:lnTo>
                  <a:lnTo>
                    <a:pt x="45958" y="37"/>
                  </a:lnTo>
                  <a:lnTo>
                    <a:pt x="45958" y="37"/>
                  </a:lnTo>
                  <a:lnTo>
                    <a:pt x="46034" y="938"/>
                  </a:lnTo>
                  <a:lnTo>
                    <a:pt x="46117" y="1827"/>
                  </a:lnTo>
                  <a:lnTo>
                    <a:pt x="46207" y="2717"/>
                  </a:lnTo>
                  <a:lnTo>
                    <a:pt x="46296" y="3582"/>
                  </a:lnTo>
                  <a:lnTo>
                    <a:pt x="46398" y="4448"/>
                  </a:lnTo>
                  <a:lnTo>
                    <a:pt x="46500" y="5301"/>
                  </a:lnTo>
                  <a:lnTo>
                    <a:pt x="46609" y="6143"/>
                  </a:lnTo>
                  <a:lnTo>
                    <a:pt x="46723" y="6984"/>
                  </a:lnTo>
                  <a:lnTo>
                    <a:pt x="46838" y="7813"/>
                  </a:lnTo>
                  <a:lnTo>
                    <a:pt x="46966" y="8619"/>
                  </a:lnTo>
                  <a:lnTo>
                    <a:pt x="47093" y="9424"/>
                  </a:lnTo>
                  <a:lnTo>
                    <a:pt x="47227" y="10229"/>
                  </a:lnTo>
                  <a:lnTo>
                    <a:pt x="47368" y="11010"/>
                  </a:lnTo>
                  <a:lnTo>
                    <a:pt x="47508" y="11792"/>
                  </a:lnTo>
                  <a:lnTo>
                    <a:pt x="47661" y="12561"/>
                  </a:lnTo>
                  <a:lnTo>
                    <a:pt x="47814" y="13318"/>
                  </a:lnTo>
                  <a:lnTo>
                    <a:pt x="47974" y="14075"/>
                  </a:lnTo>
                  <a:lnTo>
                    <a:pt x="48133" y="14821"/>
                  </a:lnTo>
                  <a:lnTo>
                    <a:pt x="48306" y="15554"/>
                  </a:lnTo>
                  <a:lnTo>
                    <a:pt x="48478" y="16275"/>
                  </a:lnTo>
                  <a:lnTo>
                    <a:pt x="48657" y="16996"/>
                  </a:lnTo>
                  <a:lnTo>
                    <a:pt x="48835" y="17705"/>
                  </a:lnTo>
                  <a:lnTo>
                    <a:pt x="49020" y="18403"/>
                  </a:lnTo>
                  <a:lnTo>
                    <a:pt x="49212" y="19100"/>
                  </a:lnTo>
                  <a:lnTo>
                    <a:pt x="49410" y="19785"/>
                  </a:lnTo>
                  <a:lnTo>
                    <a:pt x="49607" y="20458"/>
                  </a:lnTo>
                  <a:lnTo>
                    <a:pt x="49811" y="21131"/>
                  </a:lnTo>
                  <a:lnTo>
                    <a:pt x="50022" y="21792"/>
                  </a:lnTo>
                  <a:lnTo>
                    <a:pt x="50233" y="22441"/>
                  </a:lnTo>
                  <a:lnTo>
                    <a:pt x="50449" y="23090"/>
                  </a:lnTo>
                  <a:lnTo>
                    <a:pt x="50673" y="23727"/>
                  </a:lnTo>
                  <a:lnTo>
                    <a:pt x="50896" y="24352"/>
                  </a:lnTo>
                  <a:lnTo>
                    <a:pt x="50896" y="2435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4"/>
            <p:cNvSpPr/>
            <p:nvPr/>
          </p:nvSpPr>
          <p:spPr>
            <a:xfrm>
              <a:off x="-3171075" y="-5601625"/>
              <a:ext cx="1067450" cy="2038550"/>
            </a:xfrm>
            <a:custGeom>
              <a:avLst/>
              <a:gdLst/>
              <a:ahLst/>
              <a:cxnLst/>
              <a:rect l="l" t="t" r="r" b="b"/>
              <a:pathLst>
                <a:path w="42698" h="81542" fill="none" extrusionOk="0">
                  <a:moveTo>
                    <a:pt x="115" y="21239"/>
                  </a:moveTo>
                  <a:lnTo>
                    <a:pt x="115" y="21239"/>
                  </a:lnTo>
                  <a:lnTo>
                    <a:pt x="141" y="20855"/>
                  </a:lnTo>
                  <a:lnTo>
                    <a:pt x="173" y="20482"/>
                  </a:lnTo>
                  <a:lnTo>
                    <a:pt x="211" y="20110"/>
                  </a:lnTo>
                  <a:lnTo>
                    <a:pt x="256" y="19737"/>
                  </a:lnTo>
                  <a:lnTo>
                    <a:pt x="294" y="19376"/>
                  </a:lnTo>
                  <a:lnTo>
                    <a:pt x="345" y="19016"/>
                  </a:lnTo>
                  <a:lnTo>
                    <a:pt x="396" y="18655"/>
                  </a:lnTo>
                  <a:lnTo>
                    <a:pt x="447" y="18307"/>
                  </a:lnTo>
                  <a:lnTo>
                    <a:pt x="505" y="17958"/>
                  </a:lnTo>
                  <a:lnTo>
                    <a:pt x="568" y="17610"/>
                  </a:lnTo>
                  <a:lnTo>
                    <a:pt x="632" y="17273"/>
                  </a:lnTo>
                  <a:lnTo>
                    <a:pt x="696" y="16936"/>
                  </a:lnTo>
                  <a:lnTo>
                    <a:pt x="843" y="16287"/>
                  </a:lnTo>
                  <a:lnTo>
                    <a:pt x="1002" y="15638"/>
                  </a:lnTo>
                  <a:lnTo>
                    <a:pt x="1168" y="15013"/>
                  </a:lnTo>
                  <a:lnTo>
                    <a:pt x="1353" y="14400"/>
                  </a:lnTo>
                  <a:lnTo>
                    <a:pt x="1545" y="13811"/>
                  </a:lnTo>
                  <a:lnTo>
                    <a:pt x="1749" y="13234"/>
                  </a:lnTo>
                  <a:lnTo>
                    <a:pt x="1966" y="12669"/>
                  </a:lnTo>
                  <a:lnTo>
                    <a:pt x="2195" y="12129"/>
                  </a:lnTo>
                  <a:lnTo>
                    <a:pt x="2431" y="11588"/>
                  </a:lnTo>
                  <a:lnTo>
                    <a:pt x="2680" y="11071"/>
                  </a:lnTo>
                  <a:lnTo>
                    <a:pt x="2942" y="10578"/>
                  </a:lnTo>
                  <a:lnTo>
                    <a:pt x="3210" y="10085"/>
                  </a:lnTo>
                  <a:lnTo>
                    <a:pt x="3491" y="9616"/>
                  </a:lnTo>
                  <a:lnTo>
                    <a:pt x="3784" y="9148"/>
                  </a:lnTo>
                  <a:lnTo>
                    <a:pt x="4078" y="8703"/>
                  </a:lnTo>
                  <a:lnTo>
                    <a:pt x="4390" y="8270"/>
                  </a:lnTo>
                  <a:lnTo>
                    <a:pt x="4703" y="7850"/>
                  </a:lnTo>
                  <a:lnTo>
                    <a:pt x="5035" y="7453"/>
                  </a:lnTo>
                  <a:lnTo>
                    <a:pt x="5366" y="7056"/>
                  </a:lnTo>
                  <a:lnTo>
                    <a:pt x="5711" y="6672"/>
                  </a:lnTo>
                  <a:lnTo>
                    <a:pt x="6055" y="6311"/>
                  </a:lnTo>
                  <a:lnTo>
                    <a:pt x="6413" y="5963"/>
                  </a:lnTo>
                  <a:lnTo>
                    <a:pt x="6783" y="5614"/>
                  </a:lnTo>
                  <a:lnTo>
                    <a:pt x="7153" y="5289"/>
                  </a:lnTo>
                  <a:lnTo>
                    <a:pt x="7536" y="4965"/>
                  </a:lnTo>
                  <a:lnTo>
                    <a:pt x="7918" y="4664"/>
                  </a:lnTo>
                  <a:lnTo>
                    <a:pt x="8308" y="4364"/>
                  </a:lnTo>
                  <a:lnTo>
                    <a:pt x="8710" y="4087"/>
                  </a:lnTo>
                  <a:lnTo>
                    <a:pt x="9112" y="3811"/>
                  </a:lnTo>
                  <a:lnTo>
                    <a:pt x="9520" y="3559"/>
                  </a:lnTo>
                  <a:lnTo>
                    <a:pt x="9941" y="3306"/>
                  </a:lnTo>
                  <a:lnTo>
                    <a:pt x="10356" y="3066"/>
                  </a:lnTo>
                  <a:lnTo>
                    <a:pt x="10783" y="2837"/>
                  </a:lnTo>
                  <a:lnTo>
                    <a:pt x="11211" y="2621"/>
                  </a:lnTo>
                  <a:lnTo>
                    <a:pt x="11645" y="2417"/>
                  </a:lnTo>
                  <a:lnTo>
                    <a:pt x="12085" y="2212"/>
                  </a:lnTo>
                  <a:lnTo>
                    <a:pt x="12525" y="2032"/>
                  </a:lnTo>
                  <a:lnTo>
                    <a:pt x="12972" y="1852"/>
                  </a:lnTo>
                  <a:lnTo>
                    <a:pt x="13425" y="1684"/>
                  </a:lnTo>
                  <a:lnTo>
                    <a:pt x="13878" y="1527"/>
                  </a:lnTo>
                  <a:lnTo>
                    <a:pt x="14331" y="1371"/>
                  </a:lnTo>
                  <a:lnTo>
                    <a:pt x="14790" y="1227"/>
                  </a:lnTo>
                  <a:lnTo>
                    <a:pt x="15249" y="1095"/>
                  </a:lnTo>
                  <a:lnTo>
                    <a:pt x="15709" y="974"/>
                  </a:lnTo>
                  <a:lnTo>
                    <a:pt x="16175" y="854"/>
                  </a:lnTo>
                  <a:lnTo>
                    <a:pt x="16640" y="746"/>
                  </a:lnTo>
                  <a:lnTo>
                    <a:pt x="17106" y="650"/>
                  </a:lnTo>
                  <a:lnTo>
                    <a:pt x="17572" y="554"/>
                  </a:lnTo>
                  <a:lnTo>
                    <a:pt x="18044" y="470"/>
                  </a:lnTo>
                  <a:lnTo>
                    <a:pt x="18510" y="385"/>
                  </a:lnTo>
                  <a:lnTo>
                    <a:pt x="19454" y="253"/>
                  </a:lnTo>
                  <a:lnTo>
                    <a:pt x="20392" y="145"/>
                  </a:lnTo>
                  <a:lnTo>
                    <a:pt x="21323" y="61"/>
                  </a:lnTo>
                  <a:lnTo>
                    <a:pt x="22255" y="1"/>
                  </a:lnTo>
                  <a:lnTo>
                    <a:pt x="22255" y="1"/>
                  </a:lnTo>
                  <a:lnTo>
                    <a:pt x="22906" y="1563"/>
                  </a:lnTo>
                  <a:lnTo>
                    <a:pt x="23569" y="3114"/>
                  </a:lnTo>
                  <a:lnTo>
                    <a:pt x="24239" y="4640"/>
                  </a:lnTo>
                  <a:lnTo>
                    <a:pt x="24916" y="6155"/>
                  </a:lnTo>
                  <a:lnTo>
                    <a:pt x="25605" y="7633"/>
                  </a:lnTo>
                  <a:lnTo>
                    <a:pt x="26300" y="9100"/>
                  </a:lnTo>
                  <a:lnTo>
                    <a:pt x="27002" y="10554"/>
                  </a:lnTo>
                  <a:lnTo>
                    <a:pt x="27716" y="11972"/>
                  </a:lnTo>
                  <a:lnTo>
                    <a:pt x="27716" y="11972"/>
                  </a:lnTo>
                  <a:lnTo>
                    <a:pt x="28150" y="12814"/>
                  </a:lnTo>
                  <a:lnTo>
                    <a:pt x="28584" y="13643"/>
                  </a:lnTo>
                  <a:lnTo>
                    <a:pt x="29018" y="14460"/>
                  </a:lnTo>
                  <a:lnTo>
                    <a:pt x="29458" y="15266"/>
                  </a:lnTo>
                  <a:lnTo>
                    <a:pt x="29899" y="16071"/>
                  </a:lnTo>
                  <a:lnTo>
                    <a:pt x="30345" y="16864"/>
                  </a:lnTo>
                  <a:lnTo>
                    <a:pt x="30792" y="17646"/>
                  </a:lnTo>
                  <a:lnTo>
                    <a:pt x="31238" y="18427"/>
                  </a:lnTo>
                  <a:lnTo>
                    <a:pt x="31691" y="19196"/>
                  </a:lnTo>
                  <a:lnTo>
                    <a:pt x="32144" y="19953"/>
                  </a:lnTo>
                  <a:lnTo>
                    <a:pt x="32604" y="20699"/>
                  </a:lnTo>
                  <a:lnTo>
                    <a:pt x="33057" y="21444"/>
                  </a:lnTo>
                  <a:lnTo>
                    <a:pt x="33523" y="22177"/>
                  </a:lnTo>
                  <a:lnTo>
                    <a:pt x="33982" y="22898"/>
                  </a:lnTo>
                  <a:lnTo>
                    <a:pt x="34448" y="23607"/>
                  </a:lnTo>
                  <a:lnTo>
                    <a:pt x="34920" y="24304"/>
                  </a:lnTo>
                  <a:lnTo>
                    <a:pt x="35392" y="25002"/>
                  </a:lnTo>
                  <a:lnTo>
                    <a:pt x="35864" y="25687"/>
                  </a:lnTo>
                  <a:lnTo>
                    <a:pt x="36336" y="26360"/>
                  </a:lnTo>
                  <a:lnTo>
                    <a:pt x="36815" y="27033"/>
                  </a:lnTo>
                  <a:lnTo>
                    <a:pt x="37293" y="27694"/>
                  </a:lnTo>
                  <a:lnTo>
                    <a:pt x="37772" y="28343"/>
                  </a:lnTo>
                  <a:lnTo>
                    <a:pt x="38257" y="28980"/>
                  </a:lnTo>
                  <a:lnTo>
                    <a:pt x="38742" y="29605"/>
                  </a:lnTo>
                  <a:lnTo>
                    <a:pt x="39233" y="30230"/>
                  </a:lnTo>
                  <a:lnTo>
                    <a:pt x="39718" y="30831"/>
                  </a:lnTo>
                  <a:lnTo>
                    <a:pt x="40215" y="31432"/>
                  </a:lnTo>
                  <a:lnTo>
                    <a:pt x="40707" y="32033"/>
                  </a:lnTo>
                  <a:lnTo>
                    <a:pt x="41204" y="32610"/>
                  </a:lnTo>
                  <a:lnTo>
                    <a:pt x="41702" y="33187"/>
                  </a:lnTo>
                  <a:lnTo>
                    <a:pt x="42200" y="33752"/>
                  </a:lnTo>
                  <a:lnTo>
                    <a:pt x="42697" y="34305"/>
                  </a:lnTo>
                  <a:lnTo>
                    <a:pt x="42697" y="34305"/>
                  </a:lnTo>
                  <a:lnTo>
                    <a:pt x="42659" y="35483"/>
                  </a:lnTo>
                  <a:lnTo>
                    <a:pt x="42602" y="36637"/>
                  </a:lnTo>
                  <a:lnTo>
                    <a:pt x="42538" y="37778"/>
                  </a:lnTo>
                  <a:lnTo>
                    <a:pt x="42461" y="38896"/>
                  </a:lnTo>
                  <a:lnTo>
                    <a:pt x="42378" y="39990"/>
                  </a:lnTo>
                  <a:lnTo>
                    <a:pt x="42276" y="41072"/>
                  </a:lnTo>
                  <a:lnTo>
                    <a:pt x="42168" y="42130"/>
                  </a:lnTo>
                  <a:lnTo>
                    <a:pt x="42053" y="43175"/>
                  </a:lnTo>
                  <a:lnTo>
                    <a:pt x="41919" y="44197"/>
                  </a:lnTo>
                  <a:lnTo>
                    <a:pt x="41779" y="45207"/>
                  </a:lnTo>
                  <a:lnTo>
                    <a:pt x="41632" y="46192"/>
                  </a:lnTo>
                  <a:lnTo>
                    <a:pt x="41466" y="47166"/>
                  </a:lnTo>
                  <a:lnTo>
                    <a:pt x="41294" y="48115"/>
                  </a:lnTo>
                  <a:lnTo>
                    <a:pt x="41115" y="49053"/>
                  </a:lnTo>
                  <a:lnTo>
                    <a:pt x="40917" y="49966"/>
                  </a:lnTo>
                  <a:lnTo>
                    <a:pt x="40713" y="50880"/>
                  </a:lnTo>
                  <a:lnTo>
                    <a:pt x="40496" y="51757"/>
                  </a:lnTo>
                  <a:lnTo>
                    <a:pt x="40273" y="52635"/>
                  </a:lnTo>
                  <a:lnTo>
                    <a:pt x="40037" y="53488"/>
                  </a:lnTo>
                  <a:lnTo>
                    <a:pt x="39788" y="54341"/>
                  </a:lnTo>
                  <a:lnTo>
                    <a:pt x="39526" y="55159"/>
                  </a:lnTo>
                  <a:lnTo>
                    <a:pt x="39258" y="55976"/>
                  </a:lnTo>
                  <a:lnTo>
                    <a:pt x="38978" y="56781"/>
                  </a:lnTo>
                  <a:lnTo>
                    <a:pt x="38691" y="57563"/>
                  </a:lnTo>
                  <a:lnTo>
                    <a:pt x="38384" y="58344"/>
                  </a:lnTo>
                  <a:lnTo>
                    <a:pt x="38072" y="59101"/>
                  </a:lnTo>
                  <a:lnTo>
                    <a:pt x="37753" y="59846"/>
                  </a:lnTo>
                  <a:lnTo>
                    <a:pt x="37421" y="60580"/>
                  </a:lnTo>
                  <a:lnTo>
                    <a:pt x="37076" y="61313"/>
                  </a:lnTo>
                  <a:lnTo>
                    <a:pt x="36719" y="62022"/>
                  </a:lnTo>
                  <a:lnTo>
                    <a:pt x="36355" y="62719"/>
                  </a:lnTo>
                  <a:lnTo>
                    <a:pt x="35979" y="63404"/>
                  </a:lnTo>
                  <a:lnTo>
                    <a:pt x="35590" y="64089"/>
                  </a:lnTo>
                  <a:lnTo>
                    <a:pt x="35194" y="64762"/>
                  </a:lnTo>
                  <a:lnTo>
                    <a:pt x="34786" y="65412"/>
                  </a:lnTo>
                  <a:lnTo>
                    <a:pt x="34365" y="66061"/>
                  </a:lnTo>
                  <a:lnTo>
                    <a:pt x="33937" y="66710"/>
                  </a:lnTo>
                  <a:lnTo>
                    <a:pt x="33497" y="67335"/>
                  </a:lnTo>
                  <a:lnTo>
                    <a:pt x="33044" y="67960"/>
                  </a:lnTo>
                  <a:lnTo>
                    <a:pt x="32585" y="68573"/>
                  </a:lnTo>
                  <a:lnTo>
                    <a:pt x="32112" y="69174"/>
                  </a:lnTo>
                  <a:lnTo>
                    <a:pt x="31634" y="69775"/>
                  </a:lnTo>
                  <a:lnTo>
                    <a:pt x="31136" y="70364"/>
                  </a:lnTo>
                  <a:lnTo>
                    <a:pt x="30632" y="70941"/>
                  </a:lnTo>
                  <a:lnTo>
                    <a:pt x="30122" y="71517"/>
                  </a:lnTo>
                  <a:lnTo>
                    <a:pt x="29599" y="72082"/>
                  </a:lnTo>
                  <a:lnTo>
                    <a:pt x="29063" y="72647"/>
                  </a:lnTo>
                  <a:lnTo>
                    <a:pt x="28514" y="73200"/>
                  </a:lnTo>
                  <a:lnTo>
                    <a:pt x="27959" y="73753"/>
                  </a:lnTo>
                  <a:lnTo>
                    <a:pt x="27391" y="74294"/>
                  </a:lnTo>
                  <a:lnTo>
                    <a:pt x="26810" y="74835"/>
                  </a:lnTo>
                  <a:lnTo>
                    <a:pt x="26223" y="75376"/>
                  </a:lnTo>
                  <a:lnTo>
                    <a:pt x="25624" y="75905"/>
                  </a:lnTo>
                  <a:lnTo>
                    <a:pt x="25018" y="76434"/>
                  </a:lnTo>
                  <a:lnTo>
                    <a:pt x="24399" y="76950"/>
                  </a:lnTo>
                  <a:lnTo>
                    <a:pt x="23767" y="77467"/>
                  </a:lnTo>
                  <a:lnTo>
                    <a:pt x="23123" y="77984"/>
                  </a:lnTo>
                  <a:lnTo>
                    <a:pt x="22472" y="78501"/>
                  </a:lnTo>
                  <a:lnTo>
                    <a:pt x="21808" y="79018"/>
                  </a:lnTo>
                  <a:lnTo>
                    <a:pt x="21138" y="79523"/>
                  </a:lnTo>
                  <a:lnTo>
                    <a:pt x="20456" y="80027"/>
                  </a:lnTo>
                  <a:lnTo>
                    <a:pt x="19760" y="80532"/>
                  </a:lnTo>
                  <a:lnTo>
                    <a:pt x="19058" y="81037"/>
                  </a:lnTo>
                  <a:lnTo>
                    <a:pt x="18344" y="81542"/>
                  </a:lnTo>
                  <a:lnTo>
                    <a:pt x="18344" y="81542"/>
                  </a:lnTo>
                  <a:lnTo>
                    <a:pt x="17763" y="80508"/>
                  </a:lnTo>
                  <a:lnTo>
                    <a:pt x="17195" y="79474"/>
                  </a:lnTo>
                  <a:lnTo>
                    <a:pt x="16640" y="78441"/>
                  </a:lnTo>
                  <a:lnTo>
                    <a:pt x="16085" y="77395"/>
                  </a:lnTo>
                  <a:lnTo>
                    <a:pt x="15543" y="76361"/>
                  </a:lnTo>
                  <a:lnTo>
                    <a:pt x="15007" y="75328"/>
                  </a:lnTo>
                  <a:lnTo>
                    <a:pt x="14477" y="74282"/>
                  </a:lnTo>
                  <a:lnTo>
                    <a:pt x="13961" y="73248"/>
                  </a:lnTo>
                  <a:lnTo>
                    <a:pt x="13450" y="72215"/>
                  </a:lnTo>
                  <a:lnTo>
                    <a:pt x="12946" y="71181"/>
                  </a:lnTo>
                  <a:lnTo>
                    <a:pt x="12455" y="70135"/>
                  </a:lnTo>
                  <a:lnTo>
                    <a:pt x="11970" y="69102"/>
                  </a:lnTo>
                  <a:lnTo>
                    <a:pt x="11491" y="68068"/>
                  </a:lnTo>
                  <a:lnTo>
                    <a:pt x="11026" y="67034"/>
                  </a:lnTo>
                  <a:lnTo>
                    <a:pt x="10566" y="66000"/>
                  </a:lnTo>
                  <a:lnTo>
                    <a:pt x="10113" y="64967"/>
                  </a:lnTo>
                  <a:lnTo>
                    <a:pt x="9673" y="63945"/>
                  </a:lnTo>
                  <a:lnTo>
                    <a:pt x="9239" y="62911"/>
                  </a:lnTo>
                  <a:lnTo>
                    <a:pt x="8818" y="61890"/>
                  </a:lnTo>
                  <a:lnTo>
                    <a:pt x="8403" y="60868"/>
                  </a:lnTo>
                  <a:lnTo>
                    <a:pt x="8001" y="59846"/>
                  </a:lnTo>
                  <a:lnTo>
                    <a:pt x="7606" y="58837"/>
                  </a:lnTo>
                  <a:lnTo>
                    <a:pt x="7217" y="57815"/>
                  </a:lnTo>
                  <a:lnTo>
                    <a:pt x="6840" y="56805"/>
                  </a:lnTo>
                  <a:lnTo>
                    <a:pt x="6477" y="55796"/>
                  </a:lnTo>
                  <a:lnTo>
                    <a:pt x="6113" y="54798"/>
                  </a:lnTo>
                  <a:lnTo>
                    <a:pt x="5768" y="53801"/>
                  </a:lnTo>
                  <a:lnTo>
                    <a:pt x="5430" y="52803"/>
                  </a:lnTo>
                  <a:lnTo>
                    <a:pt x="5098" y="51805"/>
                  </a:lnTo>
                  <a:lnTo>
                    <a:pt x="4779" y="50820"/>
                  </a:lnTo>
                  <a:lnTo>
                    <a:pt x="4467" y="49834"/>
                  </a:lnTo>
                  <a:lnTo>
                    <a:pt x="4167" y="48861"/>
                  </a:lnTo>
                  <a:lnTo>
                    <a:pt x="3880" y="47887"/>
                  </a:lnTo>
                  <a:lnTo>
                    <a:pt x="3599" y="46925"/>
                  </a:lnTo>
                  <a:lnTo>
                    <a:pt x="3325" y="45952"/>
                  </a:lnTo>
                  <a:lnTo>
                    <a:pt x="3069" y="45002"/>
                  </a:lnTo>
                  <a:lnTo>
                    <a:pt x="2814" y="44053"/>
                  </a:lnTo>
                  <a:lnTo>
                    <a:pt x="2578" y="43103"/>
                  </a:lnTo>
                  <a:lnTo>
                    <a:pt x="2348" y="42166"/>
                  </a:lnTo>
                  <a:lnTo>
                    <a:pt x="2125" y="41228"/>
                  </a:lnTo>
                  <a:lnTo>
                    <a:pt x="1921" y="40303"/>
                  </a:lnTo>
                  <a:lnTo>
                    <a:pt x="1723" y="39389"/>
                  </a:lnTo>
                  <a:lnTo>
                    <a:pt x="1532" y="38476"/>
                  </a:lnTo>
                  <a:lnTo>
                    <a:pt x="1353" y="37562"/>
                  </a:lnTo>
                  <a:lnTo>
                    <a:pt x="1187" y="36661"/>
                  </a:lnTo>
                  <a:lnTo>
                    <a:pt x="1034" y="35771"/>
                  </a:lnTo>
                  <a:lnTo>
                    <a:pt x="887" y="34894"/>
                  </a:lnTo>
                  <a:lnTo>
                    <a:pt x="753" y="34016"/>
                  </a:lnTo>
                  <a:lnTo>
                    <a:pt x="626" y="33151"/>
                  </a:lnTo>
                  <a:lnTo>
                    <a:pt x="517" y="32285"/>
                  </a:lnTo>
                  <a:lnTo>
                    <a:pt x="415" y="31444"/>
                  </a:lnTo>
                  <a:lnTo>
                    <a:pt x="320" y="30591"/>
                  </a:lnTo>
                  <a:lnTo>
                    <a:pt x="243" y="29761"/>
                  </a:lnTo>
                  <a:lnTo>
                    <a:pt x="173" y="28944"/>
                  </a:lnTo>
                  <a:lnTo>
                    <a:pt x="115" y="28127"/>
                  </a:lnTo>
                  <a:lnTo>
                    <a:pt x="71" y="27321"/>
                  </a:lnTo>
                  <a:lnTo>
                    <a:pt x="32" y="26528"/>
                  </a:lnTo>
                  <a:lnTo>
                    <a:pt x="13" y="25735"/>
                  </a:lnTo>
                  <a:lnTo>
                    <a:pt x="1" y="24966"/>
                  </a:lnTo>
                  <a:lnTo>
                    <a:pt x="1" y="24196"/>
                  </a:lnTo>
                  <a:lnTo>
                    <a:pt x="7" y="23439"/>
                  </a:lnTo>
                  <a:lnTo>
                    <a:pt x="32" y="22694"/>
                  </a:lnTo>
                  <a:lnTo>
                    <a:pt x="64" y="21961"/>
                  </a:lnTo>
                  <a:lnTo>
                    <a:pt x="115" y="21239"/>
                  </a:lnTo>
                  <a:lnTo>
                    <a:pt x="115" y="2123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4"/>
            <p:cNvSpPr/>
            <p:nvPr/>
          </p:nvSpPr>
          <p:spPr>
            <a:xfrm>
              <a:off x="-2519975" y="-3629500"/>
              <a:ext cx="2288650" cy="1493775"/>
            </a:xfrm>
            <a:custGeom>
              <a:avLst/>
              <a:gdLst/>
              <a:ahLst/>
              <a:cxnLst/>
              <a:rect l="l" t="t" r="r" b="b"/>
              <a:pathLst>
                <a:path w="91546" h="59751" fill="none" extrusionOk="0">
                  <a:moveTo>
                    <a:pt x="45760" y="59750"/>
                  </a:moveTo>
                  <a:lnTo>
                    <a:pt x="45760" y="59750"/>
                  </a:lnTo>
                  <a:lnTo>
                    <a:pt x="44995" y="59329"/>
                  </a:lnTo>
                  <a:lnTo>
                    <a:pt x="44235" y="58897"/>
                  </a:lnTo>
                  <a:lnTo>
                    <a:pt x="43476" y="58464"/>
                  </a:lnTo>
                  <a:lnTo>
                    <a:pt x="42710" y="58007"/>
                  </a:lnTo>
                  <a:lnTo>
                    <a:pt x="41951" y="57550"/>
                  </a:lnTo>
                  <a:lnTo>
                    <a:pt x="41192" y="57070"/>
                  </a:lnTo>
                  <a:lnTo>
                    <a:pt x="40426" y="56589"/>
                  </a:lnTo>
                  <a:lnTo>
                    <a:pt x="39667" y="56096"/>
                  </a:lnTo>
                  <a:lnTo>
                    <a:pt x="38908" y="55603"/>
                  </a:lnTo>
                  <a:lnTo>
                    <a:pt x="38149" y="55086"/>
                  </a:lnTo>
                  <a:lnTo>
                    <a:pt x="37396" y="54570"/>
                  </a:lnTo>
                  <a:lnTo>
                    <a:pt x="36636" y="54041"/>
                  </a:lnTo>
                  <a:lnTo>
                    <a:pt x="35877" y="53500"/>
                  </a:lnTo>
                  <a:lnTo>
                    <a:pt x="35124" y="52947"/>
                  </a:lnTo>
                  <a:lnTo>
                    <a:pt x="34371" y="52394"/>
                  </a:lnTo>
                  <a:lnTo>
                    <a:pt x="33619" y="51829"/>
                  </a:lnTo>
                  <a:lnTo>
                    <a:pt x="32866" y="51252"/>
                  </a:lnTo>
                  <a:lnTo>
                    <a:pt x="32113" y="50663"/>
                  </a:lnTo>
                  <a:lnTo>
                    <a:pt x="31360" y="50074"/>
                  </a:lnTo>
                  <a:lnTo>
                    <a:pt x="30613" y="49473"/>
                  </a:lnTo>
                  <a:lnTo>
                    <a:pt x="29867" y="48860"/>
                  </a:lnTo>
                  <a:lnTo>
                    <a:pt x="29120" y="48235"/>
                  </a:lnTo>
                  <a:lnTo>
                    <a:pt x="28380" y="47610"/>
                  </a:lnTo>
                  <a:lnTo>
                    <a:pt x="27634" y="46973"/>
                  </a:lnTo>
                  <a:lnTo>
                    <a:pt x="26894" y="46324"/>
                  </a:lnTo>
                  <a:lnTo>
                    <a:pt x="26154" y="45663"/>
                  </a:lnTo>
                  <a:lnTo>
                    <a:pt x="25420" y="45002"/>
                  </a:lnTo>
                  <a:lnTo>
                    <a:pt x="24680" y="44329"/>
                  </a:lnTo>
                  <a:lnTo>
                    <a:pt x="23946" y="43656"/>
                  </a:lnTo>
                  <a:lnTo>
                    <a:pt x="23219" y="42971"/>
                  </a:lnTo>
                  <a:lnTo>
                    <a:pt x="22485" y="42274"/>
                  </a:lnTo>
                  <a:lnTo>
                    <a:pt x="21758" y="41564"/>
                  </a:lnTo>
                  <a:lnTo>
                    <a:pt x="21037" y="40855"/>
                  </a:lnTo>
                  <a:lnTo>
                    <a:pt x="20309" y="40134"/>
                  </a:lnTo>
                  <a:lnTo>
                    <a:pt x="19588" y="39401"/>
                  </a:lnTo>
                  <a:lnTo>
                    <a:pt x="18874" y="38668"/>
                  </a:lnTo>
                  <a:lnTo>
                    <a:pt x="18159" y="37922"/>
                  </a:lnTo>
                  <a:lnTo>
                    <a:pt x="17445" y="37177"/>
                  </a:lnTo>
                  <a:lnTo>
                    <a:pt x="16730" y="36420"/>
                  </a:lnTo>
                  <a:lnTo>
                    <a:pt x="16022" y="35651"/>
                  </a:lnTo>
                  <a:lnTo>
                    <a:pt x="15320" y="34881"/>
                  </a:lnTo>
                  <a:lnTo>
                    <a:pt x="14618" y="34100"/>
                  </a:lnTo>
                  <a:lnTo>
                    <a:pt x="13916" y="33307"/>
                  </a:lnTo>
                  <a:lnTo>
                    <a:pt x="13221" y="32514"/>
                  </a:lnTo>
                  <a:lnTo>
                    <a:pt x="12525" y="31708"/>
                  </a:lnTo>
                  <a:lnTo>
                    <a:pt x="11836" y="30903"/>
                  </a:lnTo>
                  <a:lnTo>
                    <a:pt x="11147" y="30086"/>
                  </a:lnTo>
                  <a:lnTo>
                    <a:pt x="10464" y="29256"/>
                  </a:lnTo>
                  <a:lnTo>
                    <a:pt x="9782" y="28427"/>
                  </a:lnTo>
                  <a:lnTo>
                    <a:pt x="9105" y="27598"/>
                  </a:lnTo>
                  <a:lnTo>
                    <a:pt x="8429" y="26744"/>
                  </a:lnTo>
                  <a:lnTo>
                    <a:pt x="7759" y="25903"/>
                  </a:lnTo>
                  <a:lnTo>
                    <a:pt x="7089" y="25037"/>
                  </a:lnTo>
                  <a:lnTo>
                    <a:pt x="6426" y="24172"/>
                  </a:lnTo>
                  <a:lnTo>
                    <a:pt x="5769" y="23307"/>
                  </a:lnTo>
                  <a:lnTo>
                    <a:pt x="5111" y="22429"/>
                  </a:lnTo>
                  <a:lnTo>
                    <a:pt x="4461" y="21540"/>
                  </a:lnTo>
                  <a:lnTo>
                    <a:pt x="3810" y="20650"/>
                  </a:lnTo>
                  <a:lnTo>
                    <a:pt x="3165" y="19761"/>
                  </a:lnTo>
                  <a:lnTo>
                    <a:pt x="2521" y="18859"/>
                  </a:lnTo>
                  <a:lnTo>
                    <a:pt x="1883" y="17946"/>
                  </a:lnTo>
                  <a:lnTo>
                    <a:pt x="1251" y="17032"/>
                  </a:lnTo>
                  <a:lnTo>
                    <a:pt x="626" y="16119"/>
                  </a:lnTo>
                  <a:lnTo>
                    <a:pt x="1" y="15193"/>
                  </a:lnTo>
                  <a:lnTo>
                    <a:pt x="1" y="15193"/>
                  </a:lnTo>
                  <a:lnTo>
                    <a:pt x="971" y="14424"/>
                  </a:lnTo>
                  <a:lnTo>
                    <a:pt x="1928" y="13643"/>
                  </a:lnTo>
                  <a:lnTo>
                    <a:pt x="2885" y="12837"/>
                  </a:lnTo>
                  <a:lnTo>
                    <a:pt x="3829" y="12008"/>
                  </a:lnTo>
                  <a:lnTo>
                    <a:pt x="4301" y="11587"/>
                  </a:lnTo>
                  <a:lnTo>
                    <a:pt x="4767" y="11167"/>
                  </a:lnTo>
                  <a:lnTo>
                    <a:pt x="5226" y="10734"/>
                  </a:lnTo>
                  <a:lnTo>
                    <a:pt x="5692" y="10301"/>
                  </a:lnTo>
                  <a:lnTo>
                    <a:pt x="6145" y="9857"/>
                  </a:lnTo>
                  <a:lnTo>
                    <a:pt x="6604" y="9400"/>
                  </a:lnTo>
                  <a:lnTo>
                    <a:pt x="7057" y="8943"/>
                  </a:lnTo>
                  <a:lnTo>
                    <a:pt x="7504" y="8486"/>
                  </a:lnTo>
                  <a:lnTo>
                    <a:pt x="7951" y="8006"/>
                  </a:lnTo>
                  <a:lnTo>
                    <a:pt x="8397" y="7537"/>
                  </a:lnTo>
                  <a:lnTo>
                    <a:pt x="8831" y="7044"/>
                  </a:lnTo>
                  <a:lnTo>
                    <a:pt x="9271" y="6563"/>
                  </a:lnTo>
                  <a:lnTo>
                    <a:pt x="9705" y="6058"/>
                  </a:lnTo>
                  <a:lnTo>
                    <a:pt x="10133" y="5554"/>
                  </a:lnTo>
                  <a:lnTo>
                    <a:pt x="10560" y="5037"/>
                  </a:lnTo>
                  <a:lnTo>
                    <a:pt x="10981" y="4520"/>
                  </a:lnTo>
                  <a:lnTo>
                    <a:pt x="11396" y="3991"/>
                  </a:lnTo>
                  <a:lnTo>
                    <a:pt x="11811" y="3450"/>
                  </a:lnTo>
                  <a:lnTo>
                    <a:pt x="12219" y="2897"/>
                  </a:lnTo>
                  <a:lnTo>
                    <a:pt x="12627" y="2344"/>
                  </a:lnTo>
                  <a:lnTo>
                    <a:pt x="13023" y="1779"/>
                  </a:lnTo>
                  <a:lnTo>
                    <a:pt x="13425" y="1215"/>
                  </a:lnTo>
                  <a:lnTo>
                    <a:pt x="13814" y="626"/>
                  </a:lnTo>
                  <a:lnTo>
                    <a:pt x="14203" y="37"/>
                  </a:lnTo>
                  <a:lnTo>
                    <a:pt x="14203" y="37"/>
                  </a:lnTo>
                  <a:lnTo>
                    <a:pt x="14675" y="950"/>
                  </a:lnTo>
                  <a:lnTo>
                    <a:pt x="15180" y="1888"/>
                  </a:lnTo>
                  <a:lnTo>
                    <a:pt x="15715" y="2849"/>
                  </a:lnTo>
                  <a:lnTo>
                    <a:pt x="16283" y="3835"/>
                  </a:lnTo>
                  <a:lnTo>
                    <a:pt x="16583" y="4340"/>
                  </a:lnTo>
                  <a:lnTo>
                    <a:pt x="16889" y="4844"/>
                  </a:lnTo>
                  <a:lnTo>
                    <a:pt x="17202" y="5349"/>
                  </a:lnTo>
                  <a:lnTo>
                    <a:pt x="17521" y="5854"/>
                  </a:lnTo>
                  <a:lnTo>
                    <a:pt x="17846" y="6359"/>
                  </a:lnTo>
                  <a:lnTo>
                    <a:pt x="18185" y="6876"/>
                  </a:lnTo>
                  <a:lnTo>
                    <a:pt x="18529" y="7393"/>
                  </a:lnTo>
                  <a:lnTo>
                    <a:pt x="18880" y="7897"/>
                  </a:lnTo>
                  <a:lnTo>
                    <a:pt x="19244" y="8414"/>
                  </a:lnTo>
                  <a:lnTo>
                    <a:pt x="19614" y="8931"/>
                  </a:lnTo>
                  <a:lnTo>
                    <a:pt x="19990" y="9448"/>
                  </a:lnTo>
                  <a:lnTo>
                    <a:pt x="20373" y="9953"/>
                  </a:lnTo>
                  <a:lnTo>
                    <a:pt x="20769" y="10470"/>
                  </a:lnTo>
                  <a:lnTo>
                    <a:pt x="21171" y="10974"/>
                  </a:lnTo>
                  <a:lnTo>
                    <a:pt x="21579" y="11479"/>
                  </a:lnTo>
                  <a:lnTo>
                    <a:pt x="22000" y="11984"/>
                  </a:lnTo>
                  <a:lnTo>
                    <a:pt x="22428" y="12489"/>
                  </a:lnTo>
                  <a:lnTo>
                    <a:pt x="22861" y="12982"/>
                  </a:lnTo>
                  <a:lnTo>
                    <a:pt x="23308" y="13475"/>
                  </a:lnTo>
                  <a:lnTo>
                    <a:pt x="23761" y="13967"/>
                  </a:lnTo>
                  <a:lnTo>
                    <a:pt x="24220" y="14448"/>
                  </a:lnTo>
                  <a:lnTo>
                    <a:pt x="24686" y="14929"/>
                  </a:lnTo>
                  <a:lnTo>
                    <a:pt x="25165" y="15398"/>
                  </a:lnTo>
                  <a:lnTo>
                    <a:pt x="25650" y="15866"/>
                  </a:lnTo>
                  <a:lnTo>
                    <a:pt x="26147" y="16323"/>
                  </a:lnTo>
                  <a:lnTo>
                    <a:pt x="26645" y="16768"/>
                  </a:lnTo>
                  <a:lnTo>
                    <a:pt x="27155" y="17213"/>
                  </a:lnTo>
                  <a:lnTo>
                    <a:pt x="27678" y="17645"/>
                  </a:lnTo>
                  <a:lnTo>
                    <a:pt x="28208" y="18078"/>
                  </a:lnTo>
                  <a:lnTo>
                    <a:pt x="28744" y="18487"/>
                  </a:lnTo>
                  <a:lnTo>
                    <a:pt x="29286" y="18895"/>
                  </a:lnTo>
                  <a:lnTo>
                    <a:pt x="29841" y="19292"/>
                  </a:lnTo>
                  <a:lnTo>
                    <a:pt x="30403" y="19677"/>
                  </a:lnTo>
                  <a:lnTo>
                    <a:pt x="30977" y="20049"/>
                  </a:lnTo>
                  <a:lnTo>
                    <a:pt x="31558" y="20410"/>
                  </a:lnTo>
                  <a:lnTo>
                    <a:pt x="32145" y="20758"/>
                  </a:lnTo>
                  <a:lnTo>
                    <a:pt x="32738" y="21107"/>
                  </a:lnTo>
                  <a:lnTo>
                    <a:pt x="33344" y="21431"/>
                  </a:lnTo>
                  <a:lnTo>
                    <a:pt x="33963" y="21732"/>
                  </a:lnTo>
                  <a:lnTo>
                    <a:pt x="34582" y="22032"/>
                  </a:lnTo>
                  <a:lnTo>
                    <a:pt x="35214" y="22321"/>
                  </a:lnTo>
                  <a:lnTo>
                    <a:pt x="35858" y="22585"/>
                  </a:lnTo>
                  <a:lnTo>
                    <a:pt x="36509" y="22838"/>
                  </a:lnTo>
                  <a:lnTo>
                    <a:pt x="37166" y="23078"/>
                  </a:lnTo>
                  <a:lnTo>
                    <a:pt x="37829" y="23295"/>
                  </a:lnTo>
                  <a:lnTo>
                    <a:pt x="38506" y="23499"/>
                  </a:lnTo>
                  <a:lnTo>
                    <a:pt x="39195" y="23679"/>
                  </a:lnTo>
                  <a:lnTo>
                    <a:pt x="39884" y="23847"/>
                  </a:lnTo>
                  <a:lnTo>
                    <a:pt x="40592" y="24004"/>
                  </a:lnTo>
                  <a:lnTo>
                    <a:pt x="41300" y="24136"/>
                  </a:lnTo>
                  <a:lnTo>
                    <a:pt x="42021" y="24244"/>
                  </a:lnTo>
                  <a:lnTo>
                    <a:pt x="42749" y="24340"/>
                  </a:lnTo>
                  <a:lnTo>
                    <a:pt x="43489" y="24412"/>
                  </a:lnTo>
                  <a:lnTo>
                    <a:pt x="44235" y="24472"/>
                  </a:lnTo>
                  <a:lnTo>
                    <a:pt x="44995" y="24496"/>
                  </a:lnTo>
                  <a:lnTo>
                    <a:pt x="45760" y="24509"/>
                  </a:lnTo>
                  <a:lnTo>
                    <a:pt x="45760" y="24509"/>
                  </a:lnTo>
                  <a:lnTo>
                    <a:pt x="46526" y="24496"/>
                  </a:lnTo>
                  <a:lnTo>
                    <a:pt x="47285" y="24472"/>
                  </a:lnTo>
                  <a:lnTo>
                    <a:pt x="48032" y="24412"/>
                  </a:lnTo>
                  <a:lnTo>
                    <a:pt x="48772" y="24340"/>
                  </a:lnTo>
                  <a:lnTo>
                    <a:pt x="49505" y="24244"/>
                  </a:lnTo>
                  <a:lnTo>
                    <a:pt x="50226" y="24136"/>
                  </a:lnTo>
                  <a:lnTo>
                    <a:pt x="50935" y="24004"/>
                  </a:lnTo>
                  <a:lnTo>
                    <a:pt x="51643" y="23847"/>
                  </a:lnTo>
                  <a:lnTo>
                    <a:pt x="52332" y="23679"/>
                  </a:lnTo>
                  <a:lnTo>
                    <a:pt x="53021" y="23499"/>
                  </a:lnTo>
                  <a:lnTo>
                    <a:pt x="53697" y="23295"/>
                  </a:lnTo>
                  <a:lnTo>
                    <a:pt x="54367" y="23066"/>
                  </a:lnTo>
                  <a:lnTo>
                    <a:pt x="55024" y="22838"/>
                  </a:lnTo>
                  <a:lnTo>
                    <a:pt x="55675" y="22585"/>
                  </a:lnTo>
                  <a:lnTo>
                    <a:pt x="56313" y="22309"/>
                  </a:lnTo>
                  <a:lnTo>
                    <a:pt x="56951" y="22032"/>
                  </a:lnTo>
                  <a:lnTo>
                    <a:pt x="57570" y="21732"/>
                  </a:lnTo>
                  <a:lnTo>
                    <a:pt x="58189" y="21419"/>
                  </a:lnTo>
                  <a:lnTo>
                    <a:pt x="58795" y="21095"/>
                  </a:lnTo>
                  <a:lnTo>
                    <a:pt x="59388" y="20758"/>
                  </a:lnTo>
                  <a:lnTo>
                    <a:pt x="59982" y="20398"/>
                  </a:lnTo>
                  <a:lnTo>
                    <a:pt x="60562" y="20037"/>
                  </a:lnTo>
                  <a:lnTo>
                    <a:pt x="61130" y="19665"/>
                  </a:lnTo>
                  <a:lnTo>
                    <a:pt x="61692" y="19280"/>
                  </a:lnTo>
                  <a:lnTo>
                    <a:pt x="62247" y="18883"/>
                  </a:lnTo>
                  <a:lnTo>
                    <a:pt x="62796" y="18475"/>
                  </a:lnTo>
                  <a:lnTo>
                    <a:pt x="63331" y="18054"/>
                  </a:lnTo>
                  <a:lnTo>
                    <a:pt x="63861" y="17633"/>
                  </a:lnTo>
                  <a:lnTo>
                    <a:pt x="64378" y="17201"/>
                  </a:lnTo>
                  <a:lnTo>
                    <a:pt x="64888" y="16756"/>
                  </a:lnTo>
                  <a:lnTo>
                    <a:pt x="65392" y="16299"/>
                  </a:lnTo>
                  <a:lnTo>
                    <a:pt x="65890" y="15842"/>
                  </a:lnTo>
                  <a:lnTo>
                    <a:pt x="66375" y="15374"/>
                  </a:lnTo>
                  <a:lnTo>
                    <a:pt x="66853" y="14905"/>
                  </a:lnTo>
                  <a:lnTo>
                    <a:pt x="67319" y="14424"/>
                  </a:lnTo>
                  <a:lnTo>
                    <a:pt x="67779" y="13943"/>
                  </a:lnTo>
                  <a:lnTo>
                    <a:pt x="68232" y="13450"/>
                  </a:lnTo>
                  <a:lnTo>
                    <a:pt x="68678" y="12958"/>
                  </a:lnTo>
                  <a:lnTo>
                    <a:pt x="69112" y="12465"/>
                  </a:lnTo>
                  <a:lnTo>
                    <a:pt x="69539" y="11960"/>
                  </a:lnTo>
                  <a:lnTo>
                    <a:pt x="69961" y="11455"/>
                  </a:lnTo>
                  <a:lnTo>
                    <a:pt x="70369" y="10950"/>
                  </a:lnTo>
                  <a:lnTo>
                    <a:pt x="70771" y="10434"/>
                  </a:lnTo>
                  <a:lnTo>
                    <a:pt x="71166" y="9929"/>
                  </a:lnTo>
                  <a:lnTo>
                    <a:pt x="71549" y="9412"/>
                  </a:lnTo>
                  <a:lnTo>
                    <a:pt x="71926" y="8895"/>
                  </a:lnTo>
                  <a:lnTo>
                    <a:pt x="72296" y="8378"/>
                  </a:lnTo>
                  <a:lnTo>
                    <a:pt x="72659" y="7861"/>
                  </a:lnTo>
                  <a:lnTo>
                    <a:pt x="73010" y="7357"/>
                  </a:lnTo>
                  <a:lnTo>
                    <a:pt x="73355" y="6840"/>
                  </a:lnTo>
                  <a:lnTo>
                    <a:pt x="73693" y="6323"/>
                  </a:lnTo>
                  <a:lnTo>
                    <a:pt x="74018" y="5818"/>
                  </a:lnTo>
                  <a:lnTo>
                    <a:pt x="74337" y="5301"/>
                  </a:lnTo>
                  <a:lnTo>
                    <a:pt x="74650" y="4796"/>
                  </a:lnTo>
                  <a:lnTo>
                    <a:pt x="74956" y="4304"/>
                  </a:lnTo>
                  <a:lnTo>
                    <a:pt x="75250" y="3799"/>
                  </a:lnTo>
                  <a:lnTo>
                    <a:pt x="75818" y="2813"/>
                  </a:lnTo>
                  <a:lnTo>
                    <a:pt x="76354" y="1852"/>
                  </a:lnTo>
                  <a:lnTo>
                    <a:pt x="76858" y="914"/>
                  </a:lnTo>
                  <a:lnTo>
                    <a:pt x="77330" y="1"/>
                  </a:lnTo>
                  <a:lnTo>
                    <a:pt x="77330" y="1"/>
                  </a:lnTo>
                  <a:lnTo>
                    <a:pt x="77719" y="589"/>
                  </a:lnTo>
                  <a:lnTo>
                    <a:pt x="78115" y="1166"/>
                  </a:lnTo>
                  <a:lnTo>
                    <a:pt x="78510" y="1743"/>
                  </a:lnTo>
                  <a:lnTo>
                    <a:pt x="78912" y="2308"/>
                  </a:lnTo>
                  <a:lnTo>
                    <a:pt x="79320" y="2861"/>
                  </a:lnTo>
                  <a:lnTo>
                    <a:pt x="79729" y="3402"/>
                  </a:lnTo>
                  <a:lnTo>
                    <a:pt x="80144" y="3943"/>
                  </a:lnTo>
                  <a:lnTo>
                    <a:pt x="80558" y="4472"/>
                  </a:lnTo>
                  <a:lnTo>
                    <a:pt x="80979" y="4989"/>
                  </a:lnTo>
                  <a:lnTo>
                    <a:pt x="81407" y="5506"/>
                  </a:lnTo>
                  <a:lnTo>
                    <a:pt x="81834" y="6010"/>
                  </a:lnTo>
                  <a:lnTo>
                    <a:pt x="82268" y="6515"/>
                  </a:lnTo>
                  <a:lnTo>
                    <a:pt x="82708" y="7008"/>
                  </a:lnTo>
                  <a:lnTo>
                    <a:pt x="83149" y="7489"/>
                  </a:lnTo>
                  <a:lnTo>
                    <a:pt x="83589" y="7970"/>
                  </a:lnTo>
                  <a:lnTo>
                    <a:pt x="84035" y="8438"/>
                  </a:lnTo>
                  <a:lnTo>
                    <a:pt x="84488" y="8895"/>
                  </a:lnTo>
                  <a:lnTo>
                    <a:pt x="84941" y="9352"/>
                  </a:lnTo>
                  <a:lnTo>
                    <a:pt x="85394" y="9809"/>
                  </a:lnTo>
                  <a:lnTo>
                    <a:pt x="85854" y="10253"/>
                  </a:lnTo>
                  <a:lnTo>
                    <a:pt x="86313" y="10686"/>
                  </a:lnTo>
                  <a:lnTo>
                    <a:pt x="86779" y="11119"/>
                  </a:lnTo>
                  <a:lnTo>
                    <a:pt x="87245" y="11551"/>
                  </a:lnTo>
                  <a:lnTo>
                    <a:pt x="87717" y="11972"/>
                  </a:lnTo>
                  <a:lnTo>
                    <a:pt x="88661" y="12789"/>
                  </a:lnTo>
                  <a:lnTo>
                    <a:pt x="89618" y="13595"/>
                  </a:lnTo>
                  <a:lnTo>
                    <a:pt x="90575" y="14388"/>
                  </a:lnTo>
                  <a:lnTo>
                    <a:pt x="91545" y="15145"/>
                  </a:lnTo>
                  <a:lnTo>
                    <a:pt x="91545" y="15145"/>
                  </a:lnTo>
                  <a:lnTo>
                    <a:pt x="90920" y="16071"/>
                  </a:lnTo>
                  <a:lnTo>
                    <a:pt x="90295" y="16996"/>
                  </a:lnTo>
                  <a:lnTo>
                    <a:pt x="89663" y="17910"/>
                  </a:lnTo>
                  <a:lnTo>
                    <a:pt x="89025" y="18823"/>
                  </a:lnTo>
                  <a:lnTo>
                    <a:pt x="88380" y="19725"/>
                  </a:lnTo>
                  <a:lnTo>
                    <a:pt x="87736" y="20614"/>
                  </a:lnTo>
                  <a:lnTo>
                    <a:pt x="87085" y="21504"/>
                  </a:lnTo>
                  <a:lnTo>
                    <a:pt x="86434" y="22393"/>
                  </a:lnTo>
                  <a:lnTo>
                    <a:pt x="85777" y="23270"/>
                  </a:lnTo>
                  <a:lnTo>
                    <a:pt x="85114" y="24136"/>
                  </a:lnTo>
                  <a:lnTo>
                    <a:pt x="84450" y="25001"/>
                  </a:lnTo>
                  <a:lnTo>
                    <a:pt x="83787" y="25867"/>
                  </a:lnTo>
                  <a:lnTo>
                    <a:pt x="83110" y="26720"/>
                  </a:lnTo>
                  <a:lnTo>
                    <a:pt x="82440" y="27561"/>
                  </a:lnTo>
                  <a:lnTo>
                    <a:pt x="81758" y="28403"/>
                  </a:lnTo>
                  <a:lnTo>
                    <a:pt x="81081" y="29232"/>
                  </a:lnTo>
                  <a:lnTo>
                    <a:pt x="80392" y="30062"/>
                  </a:lnTo>
                  <a:lnTo>
                    <a:pt x="79703" y="30879"/>
                  </a:lnTo>
                  <a:lnTo>
                    <a:pt x="79014" y="31684"/>
                  </a:lnTo>
                  <a:lnTo>
                    <a:pt x="78319" y="32490"/>
                  </a:lnTo>
                  <a:lnTo>
                    <a:pt x="77623" y="33283"/>
                  </a:lnTo>
                  <a:lnTo>
                    <a:pt x="76921" y="34076"/>
                  </a:lnTo>
                  <a:lnTo>
                    <a:pt x="76220" y="34857"/>
                  </a:lnTo>
                  <a:lnTo>
                    <a:pt x="75511" y="35627"/>
                  </a:lnTo>
                  <a:lnTo>
                    <a:pt x="74803" y="36396"/>
                  </a:lnTo>
                  <a:lnTo>
                    <a:pt x="74095" y="37153"/>
                  </a:lnTo>
                  <a:lnTo>
                    <a:pt x="73380" y="37910"/>
                  </a:lnTo>
                  <a:lnTo>
                    <a:pt x="72666" y="38656"/>
                  </a:lnTo>
                  <a:lnTo>
                    <a:pt x="71945" y="39389"/>
                  </a:lnTo>
                  <a:lnTo>
                    <a:pt x="71224" y="40110"/>
                  </a:lnTo>
                  <a:lnTo>
                    <a:pt x="70503" y="40831"/>
                  </a:lnTo>
                  <a:lnTo>
                    <a:pt x="69776" y="41552"/>
                  </a:lnTo>
                  <a:lnTo>
                    <a:pt x="69048" y="42249"/>
                  </a:lnTo>
                  <a:lnTo>
                    <a:pt x="68321" y="42947"/>
                  </a:lnTo>
                  <a:lnTo>
                    <a:pt x="67587" y="43644"/>
                  </a:lnTo>
                  <a:lnTo>
                    <a:pt x="66853" y="44317"/>
                  </a:lnTo>
                  <a:lnTo>
                    <a:pt x="66113" y="44990"/>
                  </a:lnTo>
                  <a:lnTo>
                    <a:pt x="65380" y="45651"/>
                  </a:lnTo>
                  <a:lnTo>
                    <a:pt x="64639" y="46312"/>
                  </a:lnTo>
                  <a:lnTo>
                    <a:pt x="63899" y="46961"/>
                  </a:lnTo>
                  <a:lnTo>
                    <a:pt x="63153" y="47598"/>
                  </a:lnTo>
                  <a:lnTo>
                    <a:pt x="62406" y="48223"/>
                  </a:lnTo>
                  <a:lnTo>
                    <a:pt x="61666" y="48848"/>
                  </a:lnTo>
                  <a:lnTo>
                    <a:pt x="60913" y="49461"/>
                  </a:lnTo>
                  <a:lnTo>
                    <a:pt x="60167" y="50062"/>
                  </a:lnTo>
                  <a:lnTo>
                    <a:pt x="59414" y="50651"/>
                  </a:lnTo>
                  <a:lnTo>
                    <a:pt x="58667" y="51240"/>
                  </a:lnTo>
                  <a:lnTo>
                    <a:pt x="57915" y="51817"/>
                  </a:lnTo>
                  <a:lnTo>
                    <a:pt x="57155" y="52382"/>
                  </a:lnTo>
                  <a:lnTo>
                    <a:pt x="56402" y="52947"/>
                  </a:lnTo>
                  <a:lnTo>
                    <a:pt x="55650" y="53488"/>
                  </a:lnTo>
                  <a:lnTo>
                    <a:pt x="54890" y="54029"/>
                  </a:lnTo>
                  <a:lnTo>
                    <a:pt x="54131" y="54558"/>
                  </a:lnTo>
                  <a:lnTo>
                    <a:pt x="53372" y="55086"/>
                  </a:lnTo>
                  <a:lnTo>
                    <a:pt x="52613" y="55591"/>
                  </a:lnTo>
                  <a:lnTo>
                    <a:pt x="51853" y="56096"/>
                  </a:lnTo>
                  <a:lnTo>
                    <a:pt x="51094" y="56589"/>
                  </a:lnTo>
                  <a:lnTo>
                    <a:pt x="50335" y="57070"/>
                  </a:lnTo>
                  <a:lnTo>
                    <a:pt x="49569" y="57538"/>
                  </a:lnTo>
                  <a:lnTo>
                    <a:pt x="48810" y="58007"/>
                  </a:lnTo>
                  <a:lnTo>
                    <a:pt x="48044" y="58464"/>
                  </a:lnTo>
                  <a:lnTo>
                    <a:pt x="47285" y="58897"/>
                  </a:lnTo>
                  <a:lnTo>
                    <a:pt x="46519" y="59329"/>
                  </a:lnTo>
                  <a:lnTo>
                    <a:pt x="45760" y="59750"/>
                  </a:lnTo>
                  <a:lnTo>
                    <a:pt x="45760" y="5975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4"/>
            <p:cNvSpPr/>
            <p:nvPr/>
          </p:nvSpPr>
          <p:spPr>
            <a:xfrm>
              <a:off x="-648300" y="-5601625"/>
              <a:ext cx="1067425" cy="2037350"/>
            </a:xfrm>
            <a:custGeom>
              <a:avLst/>
              <a:gdLst/>
              <a:ahLst/>
              <a:cxnLst/>
              <a:rect l="l" t="t" r="r" b="b"/>
              <a:pathLst>
                <a:path w="42697" h="81494" fill="none" extrusionOk="0">
                  <a:moveTo>
                    <a:pt x="24379" y="81494"/>
                  </a:moveTo>
                  <a:lnTo>
                    <a:pt x="24379" y="81494"/>
                  </a:lnTo>
                  <a:lnTo>
                    <a:pt x="23664" y="80989"/>
                  </a:lnTo>
                  <a:lnTo>
                    <a:pt x="22963" y="80484"/>
                  </a:lnTo>
                  <a:lnTo>
                    <a:pt x="22267" y="79979"/>
                  </a:lnTo>
                  <a:lnTo>
                    <a:pt x="21584" y="79474"/>
                  </a:lnTo>
                  <a:lnTo>
                    <a:pt x="20915" y="78970"/>
                  </a:lnTo>
                  <a:lnTo>
                    <a:pt x="20251" y="78453"/>
                  </a:lnTo>
                  <a:lnTo>
                    <a:pt x="19600" y="77948"/>
                  </a:lnTo>
                  <a:lnTo>
                    <a:pt x="18956" y="77431"/>
                  </a:lnTo>
                  <a:lnTo>
                    <a:pt x="18324" y="76914"/>
                  </a:lnTo>
                  <a:lnTo>
                    <a:pt x="17705" y="76385"/>
                  </a:lnTo>
                  <a:lnTo>
                    <a:pt x="17099" y="75857"/>
                  </a:lnTo>
                  <a:lnTo>
                    <a:pt x="16499" y="75328"/>
                  </a:lnTo>
                  <a:lnTo>
                    <a:pt x="15912" y="74799"/>
                  </a:lnTo>
                  <a:lnTo>
                    <a:pt x="15332" y="74258"/>
                  </a:lnTo>
                  <a:lnTo>
                    <a:pt x="14764" y="73705"/>
                  </a:lnTo>
                  <a:lnTo>
                    <a:pt x="14209" y="73164"/>
                  </a:lnTo>
                  <a:lnTo>
                    <a:pt x="13660" y="72599"/>
                  </a:lnTo>
                  <a:lnTo>
                    <a:pt x="13124" y="72046"/>
                  </a:lnTo>
                  <a:lnTo>
                    <a:pt x="12601" y="71481"/>
                  </a:lnTo>
                  <a:lnTo>
                    <a:pt x="12091" y="70904"/>
                  </a:lnTo>
                  <a:lnTo>
                    <a:pt x="11587" y="70316"/>
                  </a:lnTo>
                  <a:lnTo>
                    <a:pt x="11089" y="69727"/>
                  </a:lnTo>
                  <a:lnTo>
                    <a:pt x="10610" y="69138"/>
                  </a:lnTo>
                  <a:lnTo>
                    <a:pt x="10138" y="68537"/>
                  </a:lnTo>
                  <a:lnTo>
                    <a:pt x="9673" y="67924"/>
                  </a:lnTo>
                  <a:lnTo>
                    <a:pt x="9226" y="67299"/>
                  </a:lnTo>
                  <a:lnTo>
                    <a:pt x="8786" y="66674"/>
                  </a:lnTo>
                  <a:lnTo>
                    <a:pt x="8352" y="66037"/>
                  </a:lnTo>
                  <a:lnTo>
                    <a:pt x="7937" y="65387"/>
                  </a:lnTo>
                  <a:lnTo>
                    <a:pt x="7529" y="64726"/>
                  </a:lnTo>
                  <a:lnTo>
                    <a:pt x="7127" y="64065"/>
                  </a:lnTo>
                  <a:lnTo>
                    <a:pt x="6744" y="63380"/>
                  </a:lnTo>
                  <a:lnTo>
                    <a:pt x="6368" y="62695"/>
                  </a:lnTo>
                  <a:lnTo>
                    <a:pt x="5997" y="61998"/>
                  </a:lnTo>
                  <a:lnTo>
                    <a:pt x="5647" y="61277"/>
                  </a:lnTo>
                  <a:lnTo>
                    <a:pt x="5302" y="60556"/>
                  </a:lnTo>
                  <a:lnTo>
                    <a:pt x="4964" y="59822"/>
                  </a:lnTo>
                  <a:lnTo>
                    <a:pt x="4645" y="59077"/>
                  </a:lnTo>
                  <a:lnTo>
                    <a:pt x="4332" y="58320"/>
                  </a:lnTo>
                  <a:lnTo>
                    <a:pt x="4032" y="57551"/>
                  </a:lnTo>
                  <a:lnTo>
                    <a:pt x="3739" y="56757"/>
                  </a:lnTo>
                  <a:lnTo>
                    <a:pt x="3458" y="55964"/>
                  </a:lnTo>
                  <a:lnTo>
                    <a:pt x="3190" y="55147"/>
                  </a:lnTo>
                  <a:lnTo>
                    <a:pt x="2929" y="54329"/>
                  </a:lnTo>
                  <a:lnTo>
                    <a:pt x="2680" y="53488"/>
                  </a:lnTo>
                  <a:lnTo>
                    <a:pt x="2444" y="52623"/>
                  </a:lnTo>
                  <a:lnTo>
                    <a:pt x="2214" y="51757"/>
                  </a:lnTo>
                  <a:lnTo>
                    <a:pt x="1997" y="50868"/>
                  </a:lnTo>
                  <a:lnTo>
                    <a:pt x="1793" y="49966"/>
                  </a:lnTo>
                  <a:lnTo>
                    <a:pt x="1601" y="49053"/>
                  </a:lnTo>
                  <a:lnTo>
                    <a:pt x="1416" y="48115"/>
                  </a:lnTo>
                  <a:lnTo>
                    <a:pt x="1244" y="47166"/>
                  </a:lnTo>
                  <a:lnTo>
                    <a:pt x="1078" y="46192"/>
                  </a:lnTo>
                  <a:lnTo>
                    <a:pt x="925" y="45207"/>
                  </a:lnTo>
                  <a:lnTo>
                    <a:pt x="785" y="44209"/>
                  </a:lnTo>
                  <a:lnTo>
                    <a:pt x="657" y="43187"/>
                  </a:lnTo>
                  <a:lnTo>
                    <a:pt x="536" y="42154"/>
                  </a:lnTo>
                  <a:lnTo>
                    <a:pt x="427" y="41096"/>
                  </a:lnTo>
                  <a:lnTo>
                    <a:pt x="325" y="40014"/>
                  </a:lnTo>
                  <a:lnTo>
                    <a:pt x="242" y="38920"/>
                  </a:lnTo>
                  <a:lnTo>
                    <a:pt x="166" y="37802"/>
                  </a:lnTo>
                  <a:lnTo>
                    <a:pt x="96" y="36673"/>
                  </a:lnTo>
                  <a:lnTo>
                    <a:pt x="45" y="35519"/>
                  </a:lnTo>
                  <a:lnTo>
                    <a:pt x="0" y="34341"/>
                  </a:lnTo>
                  <a:lnTo>
                    <a:pt x="0" y="34341"/>
                  </a:lnTo>
                  <a:lnTo>
                    <a:pt x="593" y="33680"/>
                  </a:lnTo>
                  <a:lnTo>
                    <a:pt x="1180" y="33007"/>
                  </a:lnTo>
                  <a:lnTo>
                    <a:pt x="1767" y="32322"/>
                  </a:lnTo>
                  <a:lnTo>
                    <a:pt x="2354" y="31624"/>
                  </a:lnTo>
                  <a:lnTo>
                    <a:pt x="2935" y="30915"/>
                  </a:lnTo>
                  <a:lnTo>
                    <a:pt x="3516" y="30194"/>
                  </a:lnTo>
                  <a:lnTo>
                    <a:pt x="4090" y="29461"/>
                  </a:lnTo>
                  <a:lnTo>
                    <a:pt x="4664" y="28704"/>
                  </a:lnTo>
                  <a:lnTo>
                    <a:pt x="5238" y="27946"/>
                  </a:lnTo>
                  <a:lnTo>
                    <a:pt x="5806" y="27165"/>
                  </a:lnTo>
                  <a:lnTo>
                    <a:pt x="6368" y="26372"/>
                  </a:lnTo>
                  <a:lnTo>
                    <a:pt x="6929" y="25566"/>
                  </a:lnTo>
                  <a:lnTo>
                    <a:pt x="7490" y="24749"/>
                  </a:lnTo>
                  <a:lnTo>
                    <a:pt x="8046" y="23920"/>
                  </a:lnTo>
                  <a:lnTo>
                    <a:pt x="8594" y="23078"/>
                  </a:lnTo>
                  <a:lnTo>
                    <a:pt x="9149" y="22225"/>
                  </a:lnTo>
                  <a:lnTo>
                    <a:pt x="9692" y="21360"/>
                  </a:lnTo>
                  <a:lnTo>
                    <a:pt x="10234" y="20482"/>
                  </a:lnTo>
                  <a:lnTo>
                    <a:pt x="10776" y="19581"/>
                  </a:lnTo>
                  <a:lnTo>
                    <a:pt x="11312" y="18679"/>
                  </a:lnTo>
                  <a:lnTo>
                    <a:pt x="11842" y="17766"/>
                  </a:lnTo>
                  <a:lnTo>
                    <a:pt x="12371" y="16828"/>
                  </a:lnTo>
                  <a:lnTo>
                    <a:pt x="12901" y="15879"/>
                  </a:lnTo>
                  <a:lnTo>
                    <a:pt x="13424" y="14929"/>
                  </a:lnTo>
                  <a:lnTo>
                    <a:pt x="13941" y="13956"/>
                  </a:lnTo>
                  <a:lnTo>
                    <a:pt x="14458" y="12970"/>
                  </a:lnTo>
                  <a:lnTo>
                    <a:pt x="14968" y="11984"/>
                  </a:lnTo>
                  <a:lnTo>
                    <a:pt x="15479" y="10975"/>
                  </a:lnTo>
                  <a:lnTo>
                    <a:pt x="15983" y="9953"/>
                  </a:lnTo>
                  <a:lnTo>
                    <a:pt x="16487" y="8919"/>
                  </a:lnTo>
                  <a:lnTo>
                    <a:pt x="16984" y="7874"/>
                  </a:lnTo>
                  <a:lnTo>
                    <a:pt x="17476" y="6816"/>
                  </a:lnTo>
                  <a:lnTo>
                    <a:pt x="17476" y="6816"/>
                  </a:lnTo>
                  <a:lnTo>
                    <a:pt x="17858" y="5987"/>
                  </a:lnTo>
                  <a:lnTo>
                    <a:pt x="18235" y="5145"/>
                  </a:lnTo>
                  <a:lnTo>
                    <a:pt x="18611" y="4304"/>
                  </a:lnTo>
                  <a:lnTo>
                    <a:pt x="18981" y="3450"/>
                  </a:lnTo>
                  <a:lnTo>
                    <a:pt x="19351" y="2597"/>
                  </a:lnTo>
                  <a:lnTo>
                    <a:pt x="19715" y="1744"/>
                  </a:lnTo>
                  <a:lnTo>
                    <a:pt x="20079" y="878"/>
                  </a:lnTo>
                  <a:lnTo>
                    <a:pt x="20442" y="1"/>
                  </a:lnTo>
                  <a:lnTo>
                    <a:pt x="20442" y="1"/>
                  </a:lnTo>
                  <a:lnTo>
                    <a:pt x="21374" y="61"/>
                  </a:lnTo>
                  <a:lnTo>
                    <a:pt x="22305" y="145"/>
                  </a:lnTo>
                  <a:lnTo>
                    <a:pt x="23250" y="253"/>
                  </a:lnTo>
                  <a:lnTo>
                    <a:pt x="24188" y="385"/>
                  </a:lnTo>
                  <a:lnTo>
                    <a:pt x="24653" y="470"/>
                  </a:lnTo>
                  <a:lnTo>
                    <a:pt x="25126" y="554"/>
                  </a:lnTo>
                  <a:lnTo>
                    <a:pt x="25591" y="650"/>
                  </a:lnTo>
                  <a:lnTo>
                    <a:pt x="26057" y="746"/>
                  </a:lnTo>
                  <a:lnTo>
                    <a:pt x="26523" y="854"/>
                  </a:lnTo>
                  <a:lnTo>
                    <a:pt x="26989" y="974"/>
                  </a:lnTo>
                  <a:lnTo>
                    <a:pt x="27448" y="1095"/>
                  </a:lnTo>
                  <a:lnTo>
                    <a:pt x="27907" y="1227"/>
                  </a:lnTo>
                  <a:lnTo>
                    <a:pt x="28367" y="1371"/>
                  </a:lnTo>
                  <a:lnTo>
                    <a:pt x="28820" y="1527"/>
                  </a:lnTo>
                  <a:lnTo>
                    <a:pt x="29273" y="1684"/>
                  </a:lnTo>
                  <a:lnTo>
                    <a:pt x="29719" y="1852"/>
                  </a:lnTo>
                  <a:lnTo>
                    <a:pt x="30166" y="2032"/>
                  </a:lnTo>
                  <a:lnTo>
                    <a:pt x="30613" y="2212"/>
                  </a:lnTo>
                  <a:lnTo>
                    <a:pt x="31046" y="2417"/>
                  </a:lnTo>
                  <a:lnTo>
                    <a:pt x="31480" y="2621"/>
                  </a:lnTo>
                  <a:lnTo>
                    <a:pt x="31914" y="2837"/>
                  </a:lnTo>
                  <a:lnTo>
                    <a:pt x="32335" y="3066"/>
                  </a:lnTo>
                  <a:lnTo>
                    <a:pt x="32756" y="3306"/>
                  </a:lnTo>
                  <a:lnTo>
                    <a:pt x="33171" y="3559"/>
                  </a:lnTo>
                  <a:lnTo>
                    <a:pt x="33579" y="3811"/>
                  </a:lnTo>
                  <a:lnTo>
                    <a:pt x="33988" y="4087"/>
                  </a:lnTo>
                  <a:lnTo>
                    <a:pt x="34383" y="4364"/>
                  </a:lnTo>
                  <a:lnTo>
                    <a:pt x="34779" y="4664"/>
                  </a:lnTo>
                  <a:lnTo>
                    <a:pt x="35162" y="4965"/>
                  </a:lnTo>
                  <a:lnTo>
                    <a:pt x="35545" y="5289"/>
                  </a:lnTo>
                  <a:lnTo>
                    <a:pt x="35915" y="5614"/>
                  </a:lnTo>
                  <a:lnTo>
                    <a:pt x="36278" y="5963"/>
                  </a:lnTo>
                  <a:lnTo>
                    <a:pt x="36636" y="6311"/>
                  </a:lnTo>
                  <a:lnTo>
                    <a:pt x="36986" y="6672"/>
                  </a:lnTo>
                  <a:lnTo>
                    <a:pt x="37331" y="7056"/>
                  </a:lnTo>
                  <a:lnTo>
                    <a:pt x="37663" y="7453"/>
                  </a:lnTo>
                  <a:lnTo>
                    <a:pt x="37988" y="7850"/>
                  </a:lnTo>
                  <a:lnTo>
                    <a:pt x="38307" y="8270"/>
                  </a:lnTo>
                  <a:lnTo>
                    <a:pt x="38613" y="8703"/>
                  </a:lnTo>
                  <a:lnTo>
                    <a:pt x="38913" y="9148"/>
                  </a:lnTo>
                  <a:lnTo>
                    <a:pt x="39200" y="9616"/>
                  </a:lnTo>
                  <a:lnTo>
                    <a:pt x="39481" y="10085"/>
                  </a:lnTo>
                  <a:lnTo>
                    <a:pt x="39749" y="10578"/>
                  </a:lnTo>
                  <a:lnTo>
                    <a:pt x="40011" y="11071"/>
                  </a:lnTo>
                  <a:lnTo>
                    <a:pt x="40260" y="11588"/>
                  </a:lnTo>
                  <a:lnTo>
                    <a:pt x="40502" y="12129"/>
                  </a:lnTo>
                  <a:lnTo>
                    <a:pt x="40725" y="12669"/>
                  </a:lnTo>
                  <a:lnTo>
                    <a:pt x="40942" y="13234"/>
                  </a:lnTo>
                  <a:lnTo>
                    <a:pt x="41153" y="13811"/>
                  </a:lnTo>
                  <a:lnTo>
                    <a:pt x="41344" y="14400"/>
                  </a:lnTo>
                  <a:lnTo>
                    <a:pt x="41523" y="15013"/>
                  </a:lnTo>
                  <a:lnTo>
                    <a:pt x="41695" y="15638"/>
                  </a:lnTo>
                  <a:lnTo>
                    <a:pt x="41855" y="16287"/>
                  </a:lnTo>
                  <a:lnTo>
                    <a:pt x="41995" y="16936"/>
                  </a:lnTo>
                  <a:lnTo>
                    <a:pt x="42065" y="17273"/>
                  </a:lnTo>
                  <a:lnTo>
                    <a:pt x="42129" y="17610"/>
                  </a:lnTo>
                  <a:lnTo>
                    <a:pt x="42186" y="17958"/>
                  </a:lnTo>
                  <a:lnTo>
                    <a:pt x="42244" y="18307"/>
                  </a:lnTo>
                  <a:lnTo>
                    <a:pt x="42301" y="18655"/>
                  </a:lnTo>
                  <a:lnTo>
                    <a:pt x="42352" y="19016"/>
                  </a:lnTo>
                  <a:lnTo>
                    <a:pt x="42397" y="19376"/>
                  </a:lnTo>
                  <a:lnTo>
                    <a:pt x="42442" y="19737"/>
                  </a:lnTo>
                  <a:lnTo>
                    <a:pt x="42480" y="20110"/>
                  </a:lnTo>
                  <a:lnTo>
                    <a:pt x="42518" y="20482"/>
                  </a:lnTo>
                  <a:lnTo>
                    <a:pt x="42556" y="20855"/>
                  </a:lnTo>
                  <a:lnTo>
                    <a:pt x="42582" y="21239"/>
                  </a:lnTo>
                  <a:lnTo>
                    <a:pt x="42582" y="21239"/>
                  </a:lnTo>
                  <a:lnTo>
                    <a:pt x="42627" y="21961"/>
                  </a:lnTo>
                  <a:lnTo>
                    <a:pt x="42665" y="22694"/>
                  </a:lnTo>
                  <a:lnTo>
                    <a:pt x="42684" y="23439"/>
                  </a:lnTo>
                  <a:lnTo>
                    <a:pt x="42697" y="24196"/>
                  </a:lnTo>
                  <a:lnTo>
                    <a:pt x="42697" y="24953"/>
                  </a:lnTo>
                  <a:lnTo>
                    <a:pt x="42684" y="25735"/>
                  </a:lnTo>
                  <a:lnTo>
                    <a:pt x="42659" y="26516"/>
                  </a:lnTo>
                  <a:lnTo>
                    <a:pt x="42627" y="27309"/>
                  </a:lnTo>
                  <a:lnTo>
                    <a:pt x="42582" y="28115"/>
                  </a:lnTo>
                  <a:lnTo>
                    <a:pt x="42525" y="28932"/>
                  </a:lnTo>
                  <a:lnTo>
                    <a:pt x="42454" y="29761"/>
                  </a:lnTo>
                  <a:lnTo>
                    <a:pt x="42371" y="30591"/>
                  </a:lnTo>
                  <a:lnTo>
                    <a:pt x="42282" y="31432"/>
                  </a:lnTo>
                  <a:lnTo>
                    <a:pt x="42180" y="32285"/>
                  </a:lnTo>
                  <a:lnTo>
                    <a:pt x="42065" y="33139"/>
                  </a:lnTo>
                  <a:lnTo>
                    <a:pt x="41944" y="34004"/>
                  </a:lnTo>
                  <a:lnTo>
                    <a:pt x="41810" y="34882"/>
                  </a:lnTo>
                  <a:lnTo>
                    <a:pt x="41663" y="35759"/>
                  </a:lnTo>
                  <a:lnTo>
                    <a:pt x="41510" y="36649"/>
                  </a:lnTo>
                  <a:lnTo>
                    <a:pt x="41344" y="37550"/>
                  </a:lnTo>
                  <a:lnTo>
                    <a:pt x="41166" y="38452"/>
                  </a:lnTo>
                  <a:lnTo>
                    <a:pt x="40974" y="39365"/>
                  </a:lnTo>
                  <a:lnTo>
                    <a:pt x="40776" y="40291"/>
                  </a:lnTo>
                  <a:lnTo>
                    <a:pt x="40572" y="41216"/>
                  </a:lnTo>
                  <a:lnTo>
                    <a:pt x="40349" y="42142"/>
                  </a:lnTo>
                  <a:lnTo>
                    <a:pt x="40119" y="43079"/>
                  </a:lnTo>
                  <a:lnTo>
                    <a:pt x="39883" y="44029"/>
                  </a:lnTo>
                  <a:lnTo>
                    <a:pt x="39634" y="44978"/>
                  </a:lnTo>
                  <a:lnTo>
                    <a:pt x="39373" y="45940"/>
                  </a:lnTo>
                  <a:lnTo>
                    <a:pt x="39098" y="46901"/>
                  </a:lnTo>
                  <a:lnTo>
                    <a:pt x="38824" y="47863"/>
                  </a:lnTo>
                  <a:lnTo>
                    <a:pt x="38531" y="48836"/>
                  </a:lnTo>
                  <a:lnTo>
                    <a:pt x="38231" y="49810"/>
                  </a:lnTo>
                  <a:lnTo>
                    <a:pt x="37924" y="50796"/>
                  </a:lnTo>
                  <a:lnTo>
                    <a:pt x="37605" y="51781"/>
                  </a:lnTo>
                  <a:lnTo>
                    <a:pt x="37274" y="52779"/>
                  </a:lnTo>
                  <a:lnTo>
                    <a:pt x="36935" y="53765"/>
                  </a:lnTo>
                  <a:lnTo>
                    <a:pt x="36585" y="54774"/>
                  </a:lnTo>
                  <a:lnTo>
                    <a:pt x="36227" y="55772"/>
                  </a:lnTo>
                  <a:lnTo>
                    <a:pt x="35864" y="56781"/>
                  </a:lnTo>
                  <a:lnTo>
                    <a:pt x="35487" y="57791"/>
                  </a:lnTo>
                  <a:lnTo>
                    <a:pt x="35098" y="58801"/>
                  </a:lnTo>
                  <a:lnTo>
                    <a:pt x="34702" y="59822"/>
                  </a:lnTo>
                  <a:lnTo>
                    <a:pt x="34300" y="60832"/>
                  </a:lnTo>
                  <a:lnTo>
                    <a:pt x="33886" y="61854"/>
                  </a:lnTo>
                  <a:lnTo>
                    <a:pt x="33465" y="62875"/>
                  </a:lnTo>
                  <a:lnTo>
                    <a:pt x="33037" y="63909"/>
                  </a:lnTo>
                  <a:lnTo>
                    <a:pt x="32590" y="64931"/>
                  </a:lnTo>
                  <a:lnTo>
                    <a:pt x="32144" y="65964"/>
                  </a:lnTo>
                  <a:lnTo>
                    <a:pt x="31684" y="66998"/>
                  </a:lnTo>
                  <a:lnTo>
                    <a:pt x="31219" y="68032"/>
                  </a:lnTo>
                  <a:lnTo>
                    <a:pt x="30747" y="69065"/>
                  </a:lnTo>
                  <a:lnTo>
                    <a:pt x="30262" y="70099"/>
                  </a:lnTo>
                  <a:lnTo>
                    <a:pt x="29764" y="71133"/>
                  </a:lnTo>
                  <a:lnTo>
                    <a:pt x="29266" y="72167"/>
                  </a:lnTo>
                  <a:lnTo>
                    <a:pt x="28756" y="73212"/>
                  </a:lnTo>
                  <a:lnTo>
                    <a:pt x="28239" y="74246"/>
                  </a:lnTo>
                  <a:lnTo>
                    <a:pt x="27710" y="75280"/>
                  </a:lnTo>
                  <a:lnTo>
                    <a:pt x="27174" y="76313"/>
                  </a:lnTo>
                  <a:lnTo>
                    <a:pt x="26631" y="77359"/>
                  </a:lnTo>
                  <a:lnTo>
                    <a:pt x="26083" y="78393"/>
                  </a:lnTo>
                  <a:lnTo>
                    <a:pt x="25521" y="79426"/>
                  </a:lnTo>
                  <a:lnTo>
                    <a:pt x="24953" y="80460"/>
                  </a:lnTo>
                  <a:lnTo>
                    <a:pt x="24379" y="81494"/>
                  </a:lnTo>
                  <a:lnTo>
                    <a:pt x="24379" y="8149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4"/>
            <p:cNvSpPr/>
            <p:nvPr/>
          </p:nvSpPr>
          <p:spPr>
            <a:xfrm>
              <a:off x="-38825" y="-3564300"/>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4"/>
            <p:cNvSpPr/>
            <p:nvPr/>
          </p:nvSpPr>
          <p:spPr>
            <a:xfrm>
              <a:off x="-3410325" y="-713250"/>
              <a:ext cx="257450" cy="951075"/>
            </a:xfrm>
            <a:custGeom>
              <a:avLst/>
              <a:gdLst/>
              <a:ahLst/>
              <a:cxnLst/>
              <a:rect l="l" t="t" r="r" b="b"/>
              <a:pathLst>
                <a:path w="10298" h="38043" extrusionOk="0">
                  <a:moveTo>
                    <a:pt x="5793" y="1"/>
                  </a:moveTo>
                  <a:lnTo>
                    <a:pt x="5576" y="13"/>
                  </a:lnTo>
                  <a:lnTo>
                    <a:pt x="5360" y="49"/>
                  </a:lnTo>
                  <a:lnTo>
                    <a:pt x="5143" y="97"/>
                  </a:lnTo>
                  <a:lnTo>
                    <a:pt x="4932" y="169"/>
                  </a:lnTo>
                  <a:lnTo>
                    <a:pt x="4722" y="253"/>
                  </a:lnTo>
                  <a:lnTo>
                    <a:pt x="4511" y="361"/>
                  </a:lnTo>
                  <a:lnTo>
                    <a:pt x="4307" y="494"/>
                  </a:lnTo>
                  <a:lnTo>
                    <a:pt x="4103" y="638"/>
                  </a:lnTo>
                  <a:lnTo>
                    <a:pt x="3905" y="794"/>
                  </a:lnTo>
                  <a:lnTo>
                    <a:pt x="3713" y="974"/>
                  </a:lnTo>
                  <a:lnTo>
                    <a:pt x="3522" y="1179"/>
                  </a:lnTo>
                  <a:lnTo>
                    <a:pt x="3343" y="1395"/>
                  </a:lnTo>
                  <a:lnTo>
                    <a:pt x="3165" y="1624"/>
                  </a:lnTo>
                  <a:lnTo>
                    <a:pt x="2986" y="1864"/>
                  </a:lnTo>
                  <a:lnTo>
                    <a:pt x="2820" y="2128"/>
                  </a:lnTo>
                  <a:lnTo>
                    <a:pt x="2661" y="2417"/>
                  </a:lnTo>
                  <a:lnTo>
                    <a:pt x="2508" y="2705"/>
                  </a:lnTo>
                  <a:lnTo>
                    <a:pt x="2361" y="3018"/>
                  </a:lnTo>
                  <a:lnTo>
                    <a:pt x="2227" y="3342"/>
                  </a:lnTo>
                  <a:lnTo>
                    <a:pt x="2093" y="3691"/>
                  </a:lnTo>
                  <a:lnTo>
                    <a:pt x="1972" y="4039"/>
                  </a:lnTo>
                  <a:lnTo>
                    <a:pt x="1857" y="4412"/>
                  </a:lnTo>
                  <a:lnTo>
                    <a:pt x="1755" y="4797"/>
                  </a:lnTo>
                  <a:lnTo>
                    <a:pt x="1659" y="5193"/>
                  </a:lnTo>
                  <a:lnTo>
                    <a:pt x="1576" y="5578"/>
                  </a:lnTo>
                  <a:lnTo>
                    <a:pt x="1499" y="5963"/>
                  </a:lnTo>
                  <a:lnTo>
                    <a:pt x="1423" y="6359"/>
                  </a:lnTo>
                  <a:lnTo>
                    <a:pt x="1346" y="6768"/>
                  </a:lnTo>
                  <a:lnTo>
                    <a:pt x="1206" y="7597"/>
                  </a:lnTo>
                  <a:lnTo>
                    <a:pt x="1072" y="8451"/>
                  </a:lnTo>
                  <a:lnTo>
                    <a:pt x="951" y="9316"/>
                  </a:lnTo>
                  <a:lnTo>
                    <a:pt x="842" y="10218"/>
                  </a:lnTo>
                  <a:lnTo>
                    <a:pt x="740" y="11119"/>
                  </a:lnTo>
                  <a:lnTo>
                    <a:pt x="645" y="12045"/>
                  </a:lnTo>
                  <a:lnTo>
                    <a:pt x="555" y="12982"/>
                  </a:lnTo>
                  <a:lnTo>
                    <a:pt x="479" y="13920"/>
                  </a:lnTo>
                  <a:lnTo>
                    <a:pt x="408" y="14857"/>
                  </a:lnTo>
                  <a:lnTo>
                    <a:pt x="345" y="15795"/>
                  </a:lnTo>
                  <a:lnTo>
                    <a:pt x="287" y="16732"/>
                  </a:lnTo>
                  <a:lnTo>
                    <a:pt x="236" y="17670"/>
                  </a:lnTo>
                  <a:lnTo>
                    <a:pt x="192" y="18595"/>
                  </a:lnTo>
                  <a:lnTo>
                    <a:pt x="153" y="19497"/>
                  </a:lnTo>
                  <a:lnTo>
                    <a:pt x="121" y="20398"/>
                  </a:lnTo>
                  <a:lnTo>
                    <a:pt x="89" y="21276"/>
                  </a:lnTo>
                  <a:lnTo>
                    <a:pt x="51" y="22958"/>
                  </a:lnTo>
                  <a:lnTo>
                    <a:pt x="19" y="24521"/>
                  </a:lnTo>
                  <a:lnTo>
                    <a:pt x="6" y="25963"/>
                  </a:lnTo>
                  <a:lnTo>
                    <a:pt x="0" y="27225"/>
                  </a:lnTo>
                  <a:lnTo>
                    <a:pt x="6" y="28319"/>
                  </a:lnTo>
                  <a:lnTo>
                    <a:pt x="13" y="29185"/>
                  </a:lnTo>
                  <a:lnTo>
                    <a:pt x="19" y="29822"/>
                  </a:lnTo>
                  <a:lnTo>
                    <a:pt x="32" y="30254"/>
                  </a:lnTo>
                  <a:lnTo>
                    <a:pt x="58" y="30675"/>
                  </a:lnTo>
                  <a:lnTo>
                    <a:pt x="89" y="31084"/>
                  </a:lnTo>
                  <a:lnTo>
                    <a:pt x="134" y="31492"/>
                  </a:lnTo>
                  <a:lnTo>
                    <a:pt x="185" y="31889"/>
                  </a:lnTo>
                  <a:lnTo>
                    <a:pt x="255" y="32286"/>
                  </a:lnTo>
                  <a:lnTo>
                    <a:pt x="326" y="32670"/>
                  </a:lnTo>
                  <a:lnTo>
                    <a:pt x="408" y="33043"/>
                  </a:lnTo>
                  <a:lnTo>
                    <a:pt x="504" y="33403"/>
                  </a:lnTo>
                  <a:lnTo>
                    <a:pt x="606" y="33764"/>
                  </a:lnTo>
                  <a:lnTo>
                    <a:pt x="715" y="34113"/>
                  </a:lnTo>
                  <a:lnTo>
                    <a:pt x="830" y="34437"/>
                  </a:lnTo>
                  <a:lnTo>
                    <a:pt x="957" y="34762"/>
                  </a:lnTo>
                  <a:lnTo>
                    <a:pt x="1091" y="35074"/>
                  </a:lnTo>
                  <a:lnTo>
                    <a:pt x="1232" y="35375"/>
                  </a:lnTo>
                  <a:lnTo>
                    <a:pt x="1385" y="35663"/>
                  </a:lnTo>
                  <a:lnTo>
                    <a:pt x="1538" y="35928"/>
                  </a:lnTo>
                  <a:lnTo>
                    <a:pt x="1697" y="36192"/>
                  </a:lnTo>
                  <a:lnTo>
                    <a:pt x="1870" y="36432"/>
                  </a:lnTo>
                  <a:lnTo>
                    <a:pt x="2042" y="36661"/>
                  </a:lnTo>
                  <a:lnTo>
                    <a:pt x="2220" y="36865"/>
                  </a:lnTo>
                  <a:lnTo>
                    <a:pt x="2412" y="37069"/>
                  </a:lnTo>
                  <a:lnTo>
                    <a:pt x="2603" y="37250"/>
                  </a:lnTo>
                  <a:lnTo>
                    <a:pt x="2795" y="37406"/>
                  </a:lnTo>
                  <a:lnTo>
                    <a:pt x="2999" y="37550"/>
                  </a:lnTo>
                  <a:lnTo>
                    <a:pt x="3203" y="37682"/>
                  </a:lnTo>
                  <a:lnTo>
                    <a:pt x="3414" y="37791"/>
                  </a:lnTo>
                  <a:lnTo>
                    <a:pt x="3624" y="37887"/>
                  </a:lnTo>
                  <a:lnTo>
                    <a:pt x="3841" y="37959"/>
                  </a:lnTo>
                  <a:lnTo>
                    <a:pt x="4064" y="38007"/>
                  </a:lnTo>
                  <a:lnTo>
                    <a:pt x="4288" y="38043"/>
                  </a:lnTo>
                  <a:lnTo>
                    <a:pt x="4639" y="38043"/>
                  </a:lnTo>
                  <a:lnTo>
                    <a:pt x="4868" y="38031"/>
                  </a:lnTo>
                  <a:lnTo>
                    <a:pt x="5098" y="37983"/>
                  </a:lnTo>
                  <a:lnTo>
                    <a:pt x="5321" y="37911"/>
                  </a:lnTo>
                  <a:lnTo>
                    <a:pt x="5538" y="37827"/>
                  </a:lnTo>
                  <a:lnTo>
                    <a:pt x="5755" y="37718"/>
                  </a:lnTo>
                  <a:lnTo>
                    <a:pt x="5966" y="37598"/>
                  </a:lnTo>
                  <a:lnTo>
                    <a:pt x="6176" y="37454"/>
                  </a:lnTo>
                  <a:lnTo>
                    <a:pt x="6374" y="37298"/>
                  </a:lnTo>
                  <a:lnTo>
                    <a:pt x="6572" y="37117"/>
                  </a:lnTo>
                  <a:lnTo>
                    <a:pt x="6763" y="36913"/>
                  </a:lnTo>
                  <a:lnTo>
                    <a:pt x="6948" y="36697"/>
                  </a:lnTo>
                  <a:lnTo>
                    <a:pt x="7127" y="36468"/>
                  </a:lnTo>
                  <a:lnTo>
                    <a:pt x="7299" y="36228"/>
                  </a:lnTo>
                  <a:lnTo>
                    <a:pt x="7465" y="35964"/>
                  </a:lnTo>
                  <a:lnTo>
                    <a:pt x="7625" y="35687"/>
                  </a:lnTo>
                  <a:lnTo>
                    <a:pt x="7778" y="35399"/>
                  </a:lnTo>
                  <a:lnTo>
                    <a:pt x="7924" y="35098"/>
                  </a:lnTo>
                  <a:lnTo>
                    <a:pt x="8058" y="34786"/>
                  </a:lnTo>
                  <a:lnTo>
                    <a:pt x="8186" y="34461"/>
                  </a:lnTo>
                  <a:lnTo>
                    <a:pt x="8307" y="34125"/>
                  </a:lnTo>
                  <a:lnTo>
                    <a:pt x="8422" y="33776"/>
                  </a:lnTo>
                  <a:lnTo>
                    <a:pt x="8524" y="33415"/>
                  </a:lnTo>
                  <a:lnTo>
                    <a:pt x="8620" y="33043"/>
                  </a:lnTo>
                  <a:lnTo>
                    <a:pt x="8703" y="32658"/>
                  </a:lnTo>
                  <a:lnTo>
                    <a:pt x="8779" y="32274"/>
                  </a:lnTo>
                  <a:lnTo>
                    <a:pt x="8843" y="31877"/>
                  </a:lnTo>
                  <a:lnTo>
                    <a:pt x="8894" y="31468"/>
                  </a:lnTo>
                  <a:lnTo>
                    <a:pt x="8939" y="31060"/>
                  </a:lnTo>
                  <a:lnTo>
                    <a:pt x="8977" y="30639"/>
                  </a:lnTo>
                  <a:lnTo>
                    <a:pt x="8996" y="30218"/>
                  </a:lnTo>
                  <a:lnTo>
                    <a:pt x="9009" y="29786"/>
                  </a:lnTo>
                  <a:lnTo>
                    <a:pt x="9009" y="29353"/>
                  </a:lnTo>
                  <a:lnTo>
                    <a:pt x="8996" y="28331"/>
                  </a:lnTo>
                  <a:lnTo>
                    <a:pt x="8996" y="27237"/>
                  </a:lnTo>
                  <a:lnTo>
                    <a:pt x="9003" y="26083"/>
                  </a:lnTo>
                  <a:lnTo>
                    <a:pt x="9015" y="24882"/>
                  </a:lnTo>
                  <a:lnTo>
                    <a:pt x="9035" y="23656"/>
                  </a:lnTo>
                  <a:lnTo>
                    <a:pt x="9066" y="22405"/>
                  </a:lnTo>
                  <a:lnTo>
                    <a:pt x="9111" y="21143"/>
                  </a:lnTo>
                  <a:lnTo>
                    <a:pt x="9162" y="19893"/>
                  </a:lnTo>
                  <a:lnTo>
                    <a:pt x="9220" y="18667"/>
                  </a:lnTo>
                  <a:lnTo>
                    <a:pt x="9290" y="17465"/>
                  </a:lnTo>
                  <a:lnTo>
                    <a:pt x="9373" y="16324"/>
                  </a:lnTo>
                  <a:lnTo>
                    <a:pt x="9417" y="15771"/>
                  </a:lnTo>
                  <a:lnTo>
                    <a:pt x="9462" y="15230"/>
                  </a:lnTo>
                  <a:lnTo>
                    <a:pt x="9513" y="14713"/>
                  </a:lnTo>
                  <a:lnTo>
                    <a:pt x="9564" y="14220"/>
                  </a:lnTo>
                  <a:lnTo>
                    <a:pt x="9622" y="13739"/>
                  </a:lnTo>
                  <a:lnTo>
                    <a:pt x="9685" y="13295"/>
                  </a:lnTo>
                  <a:lnTo>
                    <a:pt x="9743" y="12862"/>
                  </a:lnTo>
                  <a:lnTo>
                    <a:pt x="9807" y="12465"/>
                  </a:lnTo>
                  <a:lnTo>
                    <a:pt x="9877" y="12105"/>
                  </a:lnTo>
                  <a:lnTo>
                    <a:pt x="9947" y="11756"/>
                  </a:lnTo>
                  <a:lnTo>
                    <a:pt x="10030" y="11347"/>
                  </a:lnTo>
                  <a:lnTo>
                    <a:pt x="10106" y="10939"/>
                  </a:lnTo>
                  <a:lnTo>
                    <a:pt x="10164" y="10530"/>
                  </a:lnTo>
                  <a:lnTo>
                    <a:pt x="10215" y="10121"/>
                  </a:lnTo>
                  <a:lnTo>
                    <a:pt x="10253" y="9701"/>
                  </a:lnTo>
                  <a:lnTo>
                    <a:pt x="10279" y="9292"/>
                  </a:lnTo>
                  <a:lnTo>
                    <a:pt x="10298" y="8871"/>
                  </a:lnTo>
                  <a:lnTo>
                    <a:pt x="10298" y="8463"/>
                  </a:lnTo>
                  <a:lnTo>
                    <a:pt x="10291" y="8042"/>
                  </a:lnTo>
                  <a:lnTo>
                    <a:pt x="10279" y="7633"/>
                  </a:lnTo>
                  <a:lnTo>
                    <a:pt x="10253" y="7237"/>
                  </a:lnTo>
                  <a:lnTo>
                    <a:pt x="10215" y="6828"/>
                  </a:lnTo>
                  <a:lnTo>
                    <a:pt x="10164" y="6431"/>
                  </a:lnTo>
                  <a:lnTo>
                    <a:pt x="10106" y="6035"/>
                  </a:lnTo>
                  <a:lnTo>
                    <a:pt x="10043" y="5650"/>
                  </a:lnTo>
                  <a:lnTo>
                    <a:pt x="9966" y="5278"/>
                  </a:lnTo>
                  <a:lnTo>
                    <a:pt x="9877" y="4905"/>
                  </a:lnTo>
                  <a:lnTo>
                    <a:pt x="9781" y="4532"/>
                  </a:lnTo>
                  <a:lnTo>
                    <a:pt x="9679" y="4184"/>
                  </a:lnTo>
                  <a:lnTo>
                    <a:pt x="9564" y="3835"/>
                  </a:lnTo>
                  <a:lnTo>
                    <a:pt x="9443" y="3499"/>
                  </a:lnTo>
                  <a:lnTo>
                    <a:pt x="9309" y="3174"/>
                  </a:lnTo>
                  <a:lnTo>
                    <a:pt x="9169" y="2862"/>
                  </a:lnTo>
                  <a:lnTo>
                    <a:pt x="9022" y="2561"/>
                  </a:lnTo>
                  <a:lnTo>
                    <a:pt x="8862" y="2273"/>
                  </a:lnTo>
                  <a:lnTo>
                    <a:pt x="8696" y="1996"/>
                  </a:lnTo>
                  <a:lnTo>
                    <a:pt x="8524" y="1732"/>
                  </a:lnTo>
                  <a:lnTo>
                    <a:pt x="8346" y="1491"/>
                  </a:lnTo>
                  <a:lnTo>
                    <a:pt x="8154" y="1251"/>
                  </a:lnTo>
                  <a:lnTo>
                    <a:pt x="7956" y="1047"/>
                  </a:lnTo>
                  <a:lnTo>
                    <a:pt x="7752" y="842"/>
                  </a:lnTo>
                  <a:lnTo>
                    <a:pt x="7542" y="662"/>
                  </a:lnTo>
                  <a:lnTo>
                    <a:pt x="7331" y="506"/>
                  </a:lnTo>
                  <a:lnTo>
                    <a:pt x="7114" y="374"/>
                  </a:lnTo>
                  <a:lnTo>
                    <a:pt x="6891" y="253"/>
                  </a:lnTo>
                  <a:lnTo>
                    <a:pt x="6674" y="169"/>
                  </a:lnTo>
                  <a:lnTo>
                    <a:pt x="6451" y="97"/>
                  </a:lnTo>
                  <a:lnTo>
                    <a:pt x="6234" y="37"/>
                  </a:lnTo>
                  <a:lnTo>
                    <a:pt x="6017" y="13"/>
                  </a:lnTo>
                  <a:lnTo>
                    <a:pt x="579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4"/>
            <p:cNvSpPr/>
            <p:nvPr/>
          </p:nvSpPr>
          <p:spPr>
            <a:xfrm>
              <a:off x="-3410325" y="-713250"/>
              <a:ext cx="257450" cy="951075"/>
            </a:xfrm>
            <a:custGeom>
              <a:avLst/>
              <a:gdLst/>
              <a:ahLst/>
              <a:cxnLst/>
              <a:rect l="l" t="t" r="r" b="b"/>
              <a:pathLst>
                <a:path w="10298" h="38043" fill="none" extrusionOk="0">
                  <a:moveTo>
                    <a:pt x="7542" y="662"/>
                  </a:moveTo>
                  <a:lnTo>
                    <a:pt x="7542" y="662"/>
                  </a:lnTo>
                  <a:lnTo>
                    <a:pt x="7331" y="506"/>
                  </a:lnTo>
                  <a:lnTo>
                    <a:pt x="7114" y="374"/>
                  </a:lnTo>
                  <a:lnTo>
                    <a:pt x="6891" y="253"/>
                  </a:lnTo>
                  <a:lnTo>
                    <a:pt x="6674" y="169"/>
                  </a:lnTo>
                  <a:lnTo>
                    <a:pt x="6451" y="97"/>
                  </a:lnTo>
                  <a:lnTo>
                    <a:pt x="6234" y="37"/>
                  </a:lnTo>
                  <a:lnTo>
                    <a:pt x="6017" y="13"/>
                  </a:lnTo>
                  <a:lnTo>
                    <a:pt x="5793" y="1"/>
                  </a:lnTo>
                  <a:lnTo>
                    <a:pt x="5576" y="13"/>
                  </a:lnTo>
                  <a:lnTo>
                    <a:pt x="5360" y="49"/>
                  </a:lnTo>
                  <a:lnTo>
                    <a:pt x="5143" y="97"/>
                  </a:lnTo>
                  <a:lnTo>
                    <a:pt x="4932" y="169"/>
                  </a:lnTo>
                  <a:lnTo>
                    <a:pt x="4722" y="253"/>
                  </a:lnTo>
                  <a:lnTo>
                    <a:pt x="4511" y="361"/>
                  </a:lnTo>
                  <a:lnTo>
                    <a:pt x="4307" y="494"/>
                  </a:lnTo>
                  <a:lnTo>
                    <a:pt x="4103" y="638"/>
                  </a:lnTo>
                  <a:lnTo>
                    <a:pt x="3905" y="794"/>
                  </a:lnTo>
                  <a:lnTo>
                    <a:pt x="3713" y="974"/>
                  </a:lnTo>
                  <a:lnTo>
                    <a:pt x="3522" y="1179"/>
                  </a:lnTo>
                  <a:lnTo>
                    <a:pt x="3343" y="1395"/>
                  </a:lnTo>
                  <a:lnTo>
                    <a:pt x="3165" y="1624"/>
                  </a:lnTo>
                  <a:lnTo>
                    <a:pt x="2986" y="1864"/>
                  </a:lnTo>
                  <a:lnTo>
                    <a:pt x="2820" y="2128"/>
                  </a:lnTo>
                  <a:lnTo>
                    <a:pt x="2661" y="2417"/>
                  </a:lnTo>
                  <a:lnTo>
                    <a:pt x="2508" y="2705"/>
                  </a:lnTo>
                  <a:lnTo>
                    <a:pt x="2361" y="3018"/>
                  </a:lnTo>
                  <a:lnTo>
                    <a:pt x="2227" y="3342"/>
                  </a:lnTo>
                  <a:lnTo>
                    <a:pt x="2093" y="3691"/>
                  </a:lnTo>
                  <a:lnTo>
                    <a:pt x="1972" y="4039"/>
                  </a:lnTo>
                  <a:lnTo>
                    <a:pt x="1857" y="4412"/>
                  </a:lnTo>
                  <a:lnTo>
                    <a:pt x="1755" y="4797"/>
                  </a:lnTo>
                  <a:lnTo>
                    <a:pt x="1659" y="5193"/>
                  </a:lnTo>
                  <a:lnTo>
                    <a:pt x="1659" y="5193"/>
                  </a:lnTo>
                  <a:lnTo>
                    <a:pt x="1576" y="5578"/>
                  </a:lnTo>
                  <a:lnTo>
                    <a:pt x="1499" y="5963"/>
                  </a:lnTo>
                  <a:lnTo>
                    <a:pt x="1423" y="6359"/>
                  </a:lnTo>
                  <a:lnTo>
                    <a:pt x="1346" y="6768"/>
                  </a:lnTo>
                  <a:lnTo>
                    <a:pt x="1206" y="7597"/>
                  </a:lnTo>
                  <a:lnTo>
                    <a:pt x="1072" y="8451"/>
                  </a:lnTo>
                  <a:lnTo>
                    <a:pt x="951" y="9316"/>
                  </a:lnTo>
                  <a:lnTo>
                    <a:pt x="842" y="10218"/>
                  </a:lnTo>
                  <a:lnTo>
                    <a:pt x="740" y="11119"/>
                  </a:lnTo>
                  <a:lnTo>
                    <a:pt x="645" y="12045"/>
                  </a:lnTo>
                  <a:lnTo>
                    <a:pt x="555" y="12982"/>
                  </a:lnTo>
                  <a:lnTo>
                    <a:pt x="479" y="13920"/>
                  </a:lnTo>
                  <a:lnTo>
                    <a:pt x="408" y="14857"/>
                  </a:lnTo>
                  <a:lnTo>
                    <a:pt x="345" y="15795"/>
                  </a:lnTo>
                  <a:lnTo>
                    <a:pt x="287" y="16732"/>
                  </a:lnTo>
                  <a:lnTo>
                    <a:pt x="236" y="17670"/>
                  </a:lnTo>
                  <a:lnTo>
                    <a:pt x="192" y="18595"/>
                  </a:lnTo>
                  <a:lnTo>
                    <a:pt x="153" y="19497"/>
                  </a:lnTo>
                  <a:lnTo>
                    <a:pt x="121" y="20398"/>
                  </a:lnTo>
                  <a:lnTo>
                    <a:pt x="89" y="21276"/>
                  </a:lnTo>
                  <a:lnTo>
                    <a:pt x="51" y="22958"/>
                  </a:lnTo>
                  <a:lnTo>
                    <a:pt x="19" y="24521"/>
                  </a:lnTo>
                  <a:lnTo>
                    <a:pt x="6" y="25963"/>
                  </a:lnTo>
                  <a:lnTo>
                    <a:pt x="0" y="27225"/>
                  </a:lnTo>
                  <a:lnTo>
                    <a:pt x="6" y="28319"/>
                  </a:lnTo>
                  <a:lnTo>
                    <a:pt x="13" y="29185"/>
                  </a:lnTo>
                  <a:lnTo>
                    <a:pt x="19" y="29822"/>
                  </a:lnTo>
                  <a:lnTo>
                    <a:pt x="19" y="29822"/>
                  </a:lnTo>
                  <a:lnTo>
                    <a:pt x="32" y="30254"/>
                  </a:lnTo>
                  <a:lnTo>
                    <a:pt x="58" y="30675"/>
                  </a:lnTo>
                  <a:lnTo>
                    <a:pt x="89" y="31084"/>
                  </a:lnTo>
                  <a:lnTo>
                    <a:pt x="134" y="31492"/>
                  </a:lnTo>
                  <a:lnTo>
                    <a:pt x="185" y="31889"/>
                  </a:lnTo>
                  <a:lnTo>
                    <a:pt x="255" y="32286"/>
                  </a:lnTo>
                  <a:lnTo>
                    <a:pt x="326" y="32670"/>
                  </a:lnTo>
                  <a:lnTo>
                    <a:pt x="408" y="33043"/>
                  </a:lnTo>
                  <a:lnTo>
                    <a:pt x="504" y="33403"/>
                  </a:lnTo>
                  <a:lnTo>
                    <a:pt x="606" y="33764"/>
                  </a:lnTo>
                  <a:lnTo>
                    <a:pt x="715" y="34113"/>
                  </a:lnTo>
                  <a:lnTo>
                    <a:pt x="830" y="34437"/>
                  </a:lnTo>
                  <a:lnTo>
                    <a:pt x="957" y="34762"/>
                  </a:lnTo>
                  <a:lnTo>
                    <a:pt x="1091" y="35074"/>
                  </a:lnTo>
                  <a:lnTo>
                    <a:pt x="1232" y="35375"/>
                  </a:lnTo>
                  <a:lnTo>
                    <a:pt x="1385" y="35663"/>
                  </a:lnTo>
                  <a:lnTo>
                    <a:pt x="1538" y="35928"/>
                  </a:lnTo>
                  <a:lnTo>
                    <a:pt x="1697" y="36192"/>
                  </a:lnTo>
                  <a:lnTo>
                    <a:pt x="1870" y="36432"/>
                  </a:lnTo>
                  <a:lnTo>
                    <a:pt x="2042" y="36661"/>
                  </a:lnTo>
                  <a:lnTo>
                    <a:pt x="2220" y="36865"/>
                  </a:lnTo>
                  <a:lnTo>
                    <a:pt x="2412" y="37069"/>
                  </a:lnTo>
                  <a:lnTo>
                    <a:pt x="2603" y="37250"/>
                  </a:lnTo>
                  <a:lnTo>
                    <a:pt x="2795" y="37406"/>
                  </a:lnTo>
                  <a:lnTo>
                    <a:pt x="2999" y="37550"/>
                  </a:lnTo>
                  <a:lnTo>
                    <a:pt x="3203" y="37682"/>
                  </a:lnTo>
                  <a:lnTo>
                    <a:pt x="3414" y="37791"/>
                  </a:lnTo>
                  <a:lnTo>
                    <a:pt x="3624" y="37887"/>
                  </a:lnTo>
                  <a:lnTo>
                    <a:pt x="3841" y="37959"/>
                  </a:lnTo>
                  <a:lnTo>
                    <a:pt x="4064" y="38007"/>
                  </a:lnTo>
                  <a:lnTo>
                    <a:pt x="4288" y="38043"/>
                  </a:lnTo>
                  <a:lnTo>
                    <a:pt x="4511" y="38043"/>
                  </a:lnTo>
                  <a:lnTo>
                    <a:pt x="4511" y="38043"/>
                  </a:lnTo>
                  <a:lnTo>
                    <a:pt x="4639" y="38043"/>
                  </a:lnTo>
                  <a:lnTo>
                    <a:pt x="4639" y="38043"/>
                  </a:lnTo>
                  <a:lnTo>
                    <a:pt x="4868" y="38031"/>
                  </a:lnTo>
                  <a:lnTo>
                    <a:pt x="5098" y="37983"/>
                  </a:lnTo>
                  <a:lnTo>
                    <a:pt x="5321" y="37911"/>
                  </a:lnTo>
                  <a:lnTo>
                    <a:pt x="5538" y="37827"/>
                  </a:lnTo>
                  <a:lnTo>
                    <a:pt x="5755" y="37718"/>
                  </a:lnTo>
                  <a:lnTo>
                    <a:pt x="5966" y="37598"/>
                  </a:lnTo>
                  <a:lnTo>
                    <a:pt x="6176" y="37454"/>
                  </a:lnTo>
                  <a:lnTo>
                    <a:pt x="6374" y="37298"/>
                  </a:lnTo>
                  <a:lnTo>
                    <a:pt x="6572" y="37117"/>
                  </a:lnTo>
                  <a:lnTo>
                    <a:pt x="6763" y="36913"/>
                  </a:lnTo>
                  <a:lnTo>
                    <a:pt x="6948" y="36697"/>
                  </a:lnTo>
                  <a:lnTo>
                    <a:pt x="7127" y="36468"/>
                  </a:lnTo>
                  <a:lnTo>
                    <a:pt x="7299" y="36228"/>
                  </a:lnTo>
                  <a:lnTo>
                    <a:pt x="7465" y="35964"/>
                  </a:lnTo>
                  <a:lnTo>
                    <a:pt x="7625" y="35687"/>
                  </a:lnTo>
                  <a:lnTo>
                    <a:pt x="7778" y="35399"/>
                  </a:lnTo>
                  <a:lnTo>
                    <a:pt x="7924" y="35098"/>
                  </a:lnTo>
                  <a:lnTo>
                    <a:pt x="8058" y="34786"/>
                  </a:lnTo>
                  <a:lnTo>
                    <a:pt x="8186" y="34461"/>
                  </a:lnTo>
                  <a:lnTo>
                    <a:pt x="8307" y="34125"/>
                  </a:lnTo>
                  <a:lnTo>
                    <a:pt x="8422" y="33776"/>
                  </a:lnTo>
                  <a:lnTo>
                    <a:pt x="8524" y="33415"/>
                  </a:lnTo>
                  <a:lnTo>
                    <a:pt x="8620" y="33043"/>
                  </a:lnTo>
                  <a:lnTo>
                    <a:pt x="8703" y="32658"/>
                  </a:lnTo>
                  <a:lnTo>
                    <a:pt x="8779" y="32274"/>
                  </a:lnTo>
                  <a:lnTo>
                    <a:pt x="8843" y="31877"/>
                  </a:lnTo>
                  <a:lnTo>
                    <a:pt x="8894" y="31468"/>
                  </a:lnTo>
                  <a:lnTo>
                    <a:pt x="8939" y="31060"/>
                  </a:lnTo>
                  <a:lnTo>
                    <a:pt x="8977" y="30639"/>
                  </a:lnTo>
                  <a:lnTo>
                    <a:pt x="8996" y="30218"/>
                  </a:lnTo>
                  <a:lnTo>
                    <a:pt x="9009" y="29786"/>
                  </a:lnTo>
                  <a:lnTo>
                    <a:pt x="9009" y="29353"/>
                  </a:lnTo>
                  <a:lnTo>
                    <a:pt x="9009" y="29353"/>
                  </a:lnTo>
                  <a:lnTo>
                    <a:pt x="8996" y="28331"/>
                  </a:lnTo>
                  <a:lnTo>
                    <a:pt x="8996" y="27237"/>
                  </a:lnTo>
                  <a:lnTo>
                    <a:pt x="9003" y="26083"/>
                  </a:lnTo>
                  <a:lnTo>
                    <a:pt x="9015" y="24882"/>
                  </a:lnTo>
                  <a:lnTo>
                    <a:pt x="9035" y="23656"/>
                  </a:lnTo>
                  <a:lnTo>
                    <a:pt x="9066" y="22405"/>
                  </a:lnTo>
                  <a:lnTo>
                    <a:pt x="9111" y="21143"/>
                  </a:lnTo>
                  <a:lnTo>
                    <a:pt x="9162" y="19893"/>
                  </a:lnTo>
                  <a:lnTo>
                    <a:pt x="9220" y="18667"/>
                  </a:lnTo>
                  <a:lnTo>
                    <a:pt x="9290" y="17465"/>
                  </a:lnTo>
                  <a:lnTo>
                    <a:pt x="9373" y="16324"/>
                  </a:lnTo>
                  <a:lnTo>
                    <a:pt x="9417" y="15771"/>
                  </a:lnTo>
                  <a:lnTo>
                    <a:pt x="9462" y="15230"/>
                  </a:lnTo>
                  <a:lnTo>
                    <a:pt x="9513" y="14713"/>
                  </a:lnTo>
                  <a:lnTo>
                    <a:pt x="9564" y="14220"/>
                  </a:lnTo>
                  <a:lnTo>
                    <a:pt x="9622" y="13739"/>
                  </a:lnTo>
                  <a:lnTo>
                    <a:pt x="9685" y="13295"/>
                  </a:lnTo>
                  <a:lnTo>
                    <a:pt x="9743" y="12862"/>
                  </a:lnTo>
                  <a:lnTo>
                    <a:pt x="9807" y="12465"/>
                  </a:lnTo>
                  <a:lnTo>
                    <a:pt x="9877" y="12105"/>
                  </a:lnTo>
                  <a:lnTo>
                    <a:pt x="9947" y="11756"/>
                  </a:lnTo>
                  <a:lnTo>
                    <a:pt x="9947" y="11756"/>
                  </a:lnTo>
                  <a:lnTo>
                    <a:pt x="10030" y="11347"/>
                  </a:lnTo>
                  <a:lnTo>
                    <a:pt x="10106" y="10939"/>
                  </a:lnTo>
                  <a:lnTo>
                    <a:pt x="10164" y="10530"/>
                  </a:lnTo>
                  <a:lnTo>
                    <a:pt x="10215" y="10121"/>
                  </a:lnTo>
                  <a:lnTo>
                    <a:pt x="10253" y="9701"/>
                  </a:lnTo>
                  <a:lnTo>
                    <a:pt x="10279" y="9292"/>
                  </a:lnTo>
                  <a:lnTo>
                    <a:pt x="10298" y="8871"/>
                  </a:lnTo>
                  <a:lnTo>
                    <a:pt x="10298" y="8463"/>
                  </a:lnTo>
                  <a:lnTo>
                    <a:pt x="10291" y="8042"/>
                  </a:lnTo>
                  <a:lnTo>
                    <a:pt x="10279" y="7633"/>
                  </a:lnTo>
                  <a:lnTo>
                    <a:pt x="10253" y="7237"/>
                  </a:lnTo>
                  <a:lnTo>
                    <a:pt x="10215" y="6828"/>
                  </a:lnTo>
                  <a:lnTo>
                    <a:pt x="10164" y="6431"/>
                  </a:lnTo>
                  <a:lnTo>
                    <a:pt x="10106" y="6035"/>
                  </a:lnTo>
                  <a:lnTo>
                    <a:pt x="10043" y="5650"/>
                  </a:lnTo>
                  <a:lnTo>
                    <a:pt x="9966" y="5278"/>
                  </a:lnTo>
                  <a:lnTo>
                    <a:pt x="9877" y="4905"/>
                  </a:lnTo>
                  <a:lnTo>
                    <a:pt x="9781" y="4532"/>
                  </a:lnTo>
                  <a:lnTo>
                    <a:pt x="9679" y="4184"/>
                  </a:lnTo>
                  <a:lnTo>
                    <a:pt x="9564" y="3835"/>
                  </a:lnTo>
                  <a:lnTo>
                    <a:pt x="9443" y="3499"/>
                  </a:lnTo>
                  <a:lnTo>
                    <a:pt x="9309" y="3174"/>
                  </a:lnTo>
                  <a:lnTo>
                    <a:pt x="9169" y="2862"/>
                  </a:lnTo>
                  <a:lnTo>
                    <a:pt x="9022" y="2561"/>
                  </a:lnTo>
                  <a:lnTo>
                    <a:pt x="8862" y="2273"/>
                  </a:lnTo>
                  <a:lnTo>
                    <a:pt x="8696" y="1996"/>
                  </a:lnTo>
                  <a:lnTo>
                    <a:pt x="8524" y="1732"/>
                  </a:lnTo>
                  <a:lnTo>
                    <a:pt x="8346" y="1491"/>
                  </a:lnTo>
                  <a:lnTo>
                    <a:pt x="8154" y="1251"/>
                  </a:lnTo>
                  <a:lnTo>
                    <a:pt x="7956" y="1047"/>
                  </a:lnTo>
                  <a:lnTo>
                    <a:pt x="7752" y="842"/>
                  </a:lnTo>
                  <a:lnTo>
                    <a:pt x="7542" y="662"/>
                  </a:lnTo>
                  <a:lnTo>
                    <a:pt x="7542" y="6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4"/>
            <p:cNvSpPr/>
            <p:nvPr/>
          </p:nvSpPr>
          <p:spPr>
            <a:xfrm>
              <a:off x="-3221800" y="-696725"/>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4"/>
            <p:cNvSpPr/>
            <p:nvPr/>
          </p:nvSpPr>
          <p:spPr>
            <a:xfrm>
              <a:off x="400775" y="-713250"/>
              <a:ext cx="257450" cy="951400"/>
            </a:xfrm>
            <a:custGeom>
              <a:avLst/>
              <a:gdLst/>
              <a:ahLst/>
              <a:cxnLst/>
              <a:rect l="l" t="t" r="r" b="b"/>
              <a:pathLst>
                <a:path w="10298" h="38056" extrusionOk="0">
                  <a:moveTo>
                    <a:pt x="4505" y="1"/>
                  </a:moveTo>
                  <a:lnTo>
                    <a:pt x="4288" y="13"/>
                  </a:lnTo>
                  <a:lnTo>
                    <a:pt x="4071" y="37"/>
                  </a:lnTo>
                  <a:lnTo>
                    <a:pt x="3847" y="85"/>
                  </a:lnTo>
                  <a:lnTo>
                    <a:pt x="3630" y="157"/>
                  </a:lnTo>
                  <a:lnTo>
                    <a:pt x="3407" y="253"/>
                  </a:lnTo>
                  <a:lnTo>
                    <a:pt x="3190" y="374"/>
                  </a:lnTo>
                  <a:lnTo>
                    <a:pt x="2973" y="506"/>
                  </a:lnTo>
                  <a:lnTo>
                    <a:pt x="2756" y="662"/>
                  </a:lnTo>
                  <a:lnTo>
                    <a:pt x="2546" y="842"/>
                  </a:lnTo>
                  <a:lnTo>
                    <a:pt x="2342" y="1047"/>
                  </a:lnTo>
                  <a:lnTo>
                    <a:pt x="2150" y="1251"/>
                  </a:lnTo>
                  <a:lnTo>
                    <a:pt x="1959" y="1491"/>
                  </a:lnTo>
                  <a:lnTo>
                    <a:pt x="1774" y="1732"/>
                  </a:lnTo>
                  <a:lnTo>
                    <a:pt x="1602" y="1996"/>
                  </a:lnTo>
                  <a:lnTo>
                    <a:pt x="1436" y="2273"/>
                  </a:lnTo>
                  <a:lnTo>
                    <a:pt x="1283" y="2561"/>
                  </a:lnTo>
                  <a:lnTo>
                    <a:pt x="1129" y="2862"/>
                  </a:lnTo>
                  <a:lnTo>
                    <a:pt x="989" y="3174"/>
                  </a:lnTo>
                  <a:lnTo>
                    <a:pt x="861" y="3499"/>
                  </a:lnTo>
                  <a:lnTo>
                    <a:pt x="740" y="3835"/>
                  </a:lnTo>
                  <a:lnTo>
                    <a:pt x="625" y="4184"/>
                  </a:lnTo>
                  <a:lnTo>
                    <a:pt x="517" y="4532"/>
                  </a:lnTo>
                  <a:lnTo>
                    <a:pt x="421" y="4905"/>
                  </a:lnTo>
                  <a:lnTo>
                    <a:pt x="338" y="5278"/>
                  </a:lnTo>
                  <a:lnTo>
                    <a:pt x="262" y="5650"/>
                  </a:lnTo>
                  <a:lnTo>
                    <a:pt x="192" y="6035"/>
                  </a:lnTo>
                  <a:lnTo>
                    <a:pt x="134" y="6431"/>
                  </a:lnTo>
                  <a:lnTo>
                    <a:pt x="89" y="6828"/>
                  </a:lnTo>
                  <a:lnTo>
                    <a:pt x="51" y="7237"/>
                  </a:lnTo>
                  <a:lnTo>
                    <a:pt x="26" y="7633"/>
                  </a:lnTo>
                  <a:lnTo>
                    <a:pt x="6" y="8042"/>
                  </a:lnTo>
                  <a:lnTo>
                    <a:pt x="0" y="8463"/>
                  </a:lnTo>
                  <a:lnTo>
                    <a:pt x="6" y="8871"/>
                  </a:lnTo>
                  <a:lnTo>
                    <a:pt x="26" y="9292"/>
                  </a:lnTo>
                  <a:lnTo>
                    <a:pt x="51" y="9701"/>
                  </a:lnTo>
                  <a:lnTo>
                    <a:pt x="89" y="10121"/>
                  </a:lnTo>
                  <a:lnTo>
                    <a:pt x="134" y="10530"/>
                  </a:lnTo>
                  <a:lnTo>
                    <a:pt x="198" y="10939"/>
                  </a:lnTo>
                  <a:lnTo>
                    <a:pt x="268" y="11347"/>
                  </a:lnTo>
                  <a:lnTo>
                    <a:pt x="357" y="11756"/>
                  </a:lnTo>
                  <a:lnTo>
                    <a:pt x="428" y="12105"/>
                  </a:lnTo>
                  <a:lnTo>
                    <a:pt x="491" y="12465"/>
                  </a:lnTo>
                  <a:lnTo>
                    <a:pt x="555" y="12862"/>
                  </a:lnTo>
                  <a:lnTo>
                    <a:pt x="619" y="13295"/>
                  </a:lnTo>
                  <a:lnTo>
                    <a:pt x="676" y="13739"/>
                  </a:lnTo>
                  <a:lnTo>
                    <a:pt x="734" y="14220"/>
                  </a:lnTo>
                  <a:lnTo>
                    <a:pt x="785" y="14713"/>
                  </a:lnTo>
                  <a:lnTo>
                    <a:pt x="836" y="15230"/>
                  </a:lnTo>
                  <a:lnTo>
                    <a:pt x="887" y="15771"/>
                  </a:lnTo>
                  <a:lnTo>
                    <a:pt x="932" y="16324"/>
                  </a:lnTo>
                  <a:lnTo>
                    <a:pt x="1008" y="17465"/>
                  </a:lnTo>
                  <a:lnTo>
                    <a:pt x="1078" y="18667"/>
                  </a:lnTo>
                  <a:lnTo>
                    <a:pt x="1142" y="19893"/>
                  </a:lnTo>
                  <a:lnTo>
                    <a:pt x="1193" y="21143"/>
                  </a:lnTo>
                  <a:lnTo>
                    <a:pt x="1232" y="22405"/>
                  </a:lnTo>
                  <a:lnTo>
                    <a:pt x="1263" y="23656"/>
                  </a:lnTo>
                  <a:lnTo>
                    <a:pt x="1289" y="24882"/>
                  </a:lnTo>
                  <a:lnTo>
                    <a:pt x="1302" y="26083"/>
                  </a:lnTo>
                  <a:lnTo>
                    <a:pt x="1308" y="27237"/>
                  </a:lnTo>
                  <a:lnTo>
                    <a:pt x="1302" y="28331"/>
                  </a:lnTo>
                  <a:lnTo>
                    <a:pt x="1295" y="29353"/>
                  </a:lnTo>
                  <a:lnTo>
                    <a:pt x="1295" y="29786"/>
                  </a:lnTo>
                  <a:lnTo>
                    <a:pt x="1308" y="30218"/>
                  </a:lnTo>
                  <a:lnTo>
                    <a:pt x="1327" y="30639"/>
                  </a:lnTo>
                  <a:lnTo>
                    <a:pt x="1359" y="31060"/>
                  </a:lnTo>
                  <a:lnTo>
                    <a:pt x="1404" y="31468"/>
                  </a:lnTo>
                  <a:lnTo>
                    <a:pt x="1461" y="31877"/>
                  </a:lnTo>
                  <a:lnTo>
                    <a:pt x="1525" y="32274"/>
                  </a:lnTo>
                  <a:lnTo>
                    <a:pt x="1602" y="32658"/>
                  </a:lnTo>
                  <a:lnTo>
                    <a:pt x="1685" y="33043"/>
                  </a:lnTo>
                  <a:lnTo>
                    <a:pt x="1780" y="33415"/>
                  </a:lnTo>
                  <a:lnTo>
                    <a:pt x="1882" y="33776"/>
                  </a:lnTo>
                  <a:lnTo>
                    <a:pt x="1991" y="34125"/>
                  </a:lnTo>
                  <a:lnTo>
                    <a:pt x="2112" y="34461"/>
                  </a:lnTo>
                  <a:lnTo>
                    <a:pt x="2240" y="34786"/>
                  </a:lnTo>
                  <a:lnTo>
                    <a:pt x="2380" y="35098"/>
                  </a:lnTo>
                  <a:lnTo>
                    <a:pt x="2520" y="35399"/>
                  </a:lnTo>
                  <a:lnTo>
                    <a:pt x="2673" y="35687"/>
                  </a:lnTo>
                  <a:lnTo>
                    <a:pt x="2833" y="35964"/>
                  </a:lnTo>
                  <a:lnTo>
                    <a:pt x="2999" y="36228"/>
                  </a:lnTo>
                  <a:lnTo>
                    <a:pt x="3171" y="36468"/>
                  </a:lnTo>
                  <a:lnTo>
                    <a:pt x="3350" y="36697"/>
                  </a:lnTo>
                  <a:lnTo>
                    <a:pt x="3535" y="36913"/>
                  </a:lnTo>
                  <a:lnTo>
                    <a:pt x="3726" y="37117"/>
                  </a:lnTo>
                  <a:lnTo>
                    <a:pt x="3924" y="37298"/>
                  </a:lnTo>
                  <a:lnTo>
                    <a:pt x="4128" y="37454"/>
                  </a:lnTo>
                  <a:lnTo>
                    <a:pt x="4332" y="37598"/>
                  </a:lnTo>
                  <a:lnTo>
                    <a:pt x="4543" y="37718"/>
                  </a:lnTo>
                  <a:lnTo>
                    <a:pt x="4760" y="37827"/>
                  </a:lnTo>
                  <a:lnTo>
                    <a:pt x="4977" y="37911"/>
                  </a:lnTo>
                  <a:lnTo>
                    <a:pt x="5206" y="37983"/>
                  </a:lnTo>
                  <a:lnTo>
                    <a:pt x="5430" y="38031"/>
                  </a:lnTo>
                  <a:lnTo>
                    <a:pt x="5659" y="38043"/>
                  </a:lnTo>
                  <a:lnTo>
                    <a:pt x="5793" y="38055"/>
                  </a:lnTo>
                  <a:lnTo>
                    <a:pt x="6017" y="38043"/>
                  </a:lnTo>
                  <a:lnTo>
                    <a:pt x="6240" y="38019"/>
                  </a:lnTo>
                  <a:lnTo>
                    <a:pt x="6457" y="37959"/>
                  </a:lnTo>
                  <a:lnTo>
                    <a:pt x="6674" y="37887"/>
                  </a:lnTo>
                  <a:lnTo>
                    <a:pt x="6891" y="37803"/>
                  </a:lnTo>
                  <a:lnTo>
                    <a:pt x="7101" y="37694"/>
                  </a:lnTo>
                  <a:lnTo>
                    <a:pt x="7306" y="37562"/>
                  </a:lnTo>
                  <a:lnTo>
                    <a:pt x="7503" y="37418"/>
                  </a:lnTo>
                  <a:lnTo>
                    <a:pt x="7701" y="37250"/>
                  </a:lnTo>
                  <a:lnTo>
                    <a:pt x="7893" y="37069"/>
                  </a:lnTo>
                  <a:lnTo>
                    <a:pt x="8078" y="36877"/>
                  </a:lnTo>
                  <a:lnTo>
                    <a:pt x="8256" y="36661"/>
                  </a:lnTo>
                  <a:lnTo>
                    <a:pt x="8435" y="36432"/>
                  </a:lnTo>
                  <a:lnTo>
                    <a:pt x="8601" y="36192"/>
                  </a:lnTo>
                  <a:lnTo>
                    <a:pt x="8760" y="35928"/>
                  </a:lnTo>
                  <a:lnTo>
                    <a:pt x="8920" y="35663"/>
                  </a:lnTo>
                  <a:lnTo>
                    <a:pt x="9066" y="35375"/>
                  </a:lnTo>
                  <a:lnTo>
                    <a:pt x="9207" y="35074"/>
                  </a:lnTo>
                  <a:lnTo>
                    <a:pt x="9341" y="34762"/>
                  </a:lnTo>
                  <a:lnTo>
                    <a:pt x="9468" y="34449"/>
                  </a:lnTo>
                  <a:lnTo>
                    <a:pt x="9583" y="34113"/>
                  </a:lnTo>
                  <a:lnTo>
                    <a:pt x="9698" y="33764"/>
                  </a:lnTo>
                  <a:lnTo>
                    <a:pt x="9800" y="33415"/>
                  </a:lnTo>
                  <a:lnTo>
                    <a:pt x="9890" y="33043"/>
                  </a:lnTo>
                  <a:lnTo>
                    <a:pt x="9972" y="32670"/>
                  </a:lnTo>
                  <a:lnTo>
                    <a:pt x="10049" y="32286"/>
                  </a:lnTo>
                  <a:lnTo>
                    <a:pt x="10113" y="31889"/>
                  </a:lnTo>
                  <a:lnTo>
                    <a:pt x="10164" y="31492"/>
                  </a:lnTo>
                  <a:lnTo>
                    <a:pt x="10209" y="31084"/>
                  </a:lnTo>
                  <a:lnTo>
                    <a:pt x="10247" y="30675"/>
                  </a:lnTo>
                  <a:lnTo>
                    <a:pt x="10266" y="30254"/>
                  </a:lnTo>
                  <a:lnTo>
                    <a:pt x="10279" y="29822"/>
                  </a:lnTo>
                  <a:lnTo>
                    <a:pt x="10285" y="29185"/>
                  </a:lnTo>
                  <a:lnTo>
                    <a:pt x="10291" y="28319"/>
                  </a:lnTo>
                  <a:lnTo>
                    <a:pt x="10298" y="27225"/>
                  </a:lnTo>
                  <a:lnTo>
                    <a:pt x="10291" y="25963"/>
                  </a:lnTo>
                  <a:lnTo>
                    <a:pt x="10279" y="24521"/>
                  </a:lnTo>
                  <a:lnTo>
                    <a:pt x="10253" y="22958"/>
                  </a:lnTo>
                  <a:lnTo>
                    <a:pt x="10209" y="21276"/>
                  </a:lnTo>
                  <a:lnTo>
                    <a:pt x="10183" y="20398"/>
                  </a:lnTo>
                  <a:lnTo>
                    <a:pt x="10145" y="19497"/>
                  </a:lnTo>
                  <a:lnTo>
                    <a:pt x="10106" y="18595"/>
                  </a:lnTo>
                  <a:lnTo>
                    <a:pt x="10068" y="17670"/>
                  </a:lnTo>
                  <a:lnTo>
                    <a:pt x="10017" y="16732"/>
                  </a:lnTo>
                  <a:lnTo>
                    <a:pt x="9960" y="15795"/>
                  </a:lnTo>
                  <a:lnTo>
                    <a:pt x="9896" y="14857"/>
                  </a:lnTo>
                  <a:lnTo>
                    <a:pt x="9826" y="13920"/>
                  </a:lnTo>
                  <a:lnTo>
                    <a:pt x="9743" y="12982"/>
                  </a:lnTo>
                  <a:lnTo>
                    <a:pt x="9660" y="12045"/>
                  </a:lnTo>
                  <a:lnTo>
                    <a:pt x="9564" y="11119"/>
                  </a:lnTo>
                  <a:lnTo>
                    <a:pt x="9462" y="10218"/>
                  </a:lnTo>
                  <a:lnTo>
                    <a:pt x="9354" y="9316"/>
                  </a:lnTo>
                  <a:lnTo>
                    <a:pt x="9232" y="8451"/>
                  </a:lnTo>
                  <a:lnTo>
                    <a:pt x="9098" y="7597"/>
                  </a:lnTo>
                  <a:lnTo>
                    <a:pt x="8958" y="6768"/>
                  </a:lnTo>
                  <a:lnTo>
                    <a:pt x="8881" y="6359"/>
                  </a:lnTo>
                  <a:lnTo>
                    <a:pt x="8805" y="5963"/>
                  </a:lnTo>
                  <a:lnTo>
                    <a:pt x="8728" y="5578"/>
                  </a:lnTo>
                  <a:lnTo>
                    <a:pt x="8645" y="5193"/>
                  </a:lnTo>
                  <a:lnTo>
                    <a:pt x="8550" y="4797"/>
                  </a:lnTo>
                  <a:lnTo>
                    <a:pt x="8441" y="4412"/>
                  </a:lnTo>
                  <a:lnTo>
                    <a:pt x="8333" y="4039"/>
                  </a:lnTo>
                  <a:lnTo>
                    <a:pt x="8212" y="3691"/>
                  </a:lnTo>
                  <a:lnTo>
                    <a:pt x="8078" y="3342"/>
                  </a:lnTo>
                  <a:lnTo>
                    <a:pt x="7937" y="3018"/>
                  </a:lnTo>
                  <a:lnTo>
                    <a:pt x="7790" y="2705"/>
                  </a:lnTo>
                  <a:lnTo>
                    <a:pt x="7637" y="2417"/>
                  </a:lnTo>
                  <a:lnTo>
                    <a:pt x="7478" y="2128"/>
                  </a:lnTo>
                  <a:lnTo>
                    <a:pt x="7312" y="1864"/>
                  </a:lnTo>
                  <a:lnTo>
                    <a:pt x="7140" y="1624"/>
                  </a:lnTo>
                  <a:lnTo>
                    <a:pt x="6961" y="1383"/>
                  </a:lnTo>
                  <a:lnTo>
                    <a:pt x="6776" y="1179"/>
                  </a:lnTo>
                  <a:lnTo>
                    <a:pt x="6591" y="974"/>
                  </a:lnTo>
                  <a:lnTo>
                    <a:pt x="6393" y="794"/>
                  </a:lnTo>
                  <a:lnTo>
                    <a:pt x="6195" y="638"/>
                  </a:lnTo>
                  <a:lnTo>
                    <a:pt x="5998" y="494"/>
                  </a:lnTo>
                  <a:lnTo>
                    <a:pt x="5793" y="361"/>
                  </a:lnTo>
                  <a:lnTo>
                    <a:pt x="5583" y="253"/>
                  </a:lnTo>
                  <a:lnTo>
                    <a:pt x="5372" y="169"/>
                  </a:lnTo>
                  <a:lnTo>
                    <a:pt x="5155" y="97"/>
                  </a:lnTo>
                  <a:lnTo>
                    <a:pt x="4945" y="49"/>
                  </a:lnTo>
                  <a:lnTo>
                    <a:pt x="4728" y="13"/>
                  </a:lnTo>
                  <a:lnTo>
                    <a:pt x="45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4"/>
            <p:cNvSpPr/>
            <p:nvPr/>
          </p:nvSpPr>
          <p:spPr>
            <a:xfrm>
              <a:off x="400775" y="-713250"/>
              <a:ext cx="257450" cy="951400"/>
            </a:xfrm>
            <a:custGeom>
              <a:avLst/>
              <a:gdLst/>
              <a:ahLst/>
              <a:cxnLst/>
              <a:rect l="l" t="t" r="r" b="b"/>
              <a:pathLst>
                <a:path w="10298" h="38056" fill="none" extrusionOk="0">
                  <a:moveTo>
                    <a:pt x="2756" y="662"/>
                  </a:moveTo>
                  <a:lnTo>
                    <a:pt x="2756" y="662"/>
                  </a:lnTo>
                  <a:lnTo>
                    <a:pt x="2546" y="842"/>
                  </a:lnTo>
                  <a:lnTo>
                    <a:pt x="2342" y="1047"/>
                  </a:lnTo>
                  <a:lnTo>
                    <a:pt x="2150" y="1251"/>
                  </a:lnTo>
                  <a:lnTo>
                    <a:pt x="1959" y="1491"/>
                  </a:lnTo>
                  <a:lnTo>
                    <a:pt x="1774" y="1732"/>
                  </a:lnTo>
                  <a:lnTo>
                    <a:pt x="1602" y="1996"/>
                  </a:lnTo>
                  <a:lnTo>
                    <a:pt x="1436" y="2273"/>
                  </a:lnTo>
                  <a:lnTo>
                    <a:pt x="1283" y="2561"/>
                  </a:lnTo>
                  <a:lnTo>
                    <a:pt x="1129" y="2862"/>
                  </a:lnTo>
                  <a:lnTo>
                    <a:pt x="989" y="3174"/>
                  </a:lnTo>
                  <a:lnTo>
                    <a:pt x="861" y="3499"/>
                  </a:lnTo>
                  <a:lnTo>
                    <a:pt x="740" y="3835"/>
                  </a:lnTo>
                  <a:lnTo>
                    <a:pt x="625" y="4184"/>
                  </a:lnTo>
                  <a:lnTo>
                    <a:pt x="517" y="4532"/>
                  </a:lnTo>
                  <a:lnTo>
                    <a:pt x="421" y="4905"/>
                  </a:lnTo>
                  <a:lnTo>
                    <a:pt x="338" y="5278"/>
                  </a:lnTo>
                  <a:lnTo>
                    <a:pt x="262" y="5650"/>
                  </a:lnTo>
                  <a:lnTo>
                    <a:pt x="192" y="6035"/>
                  </a:lnTo>
                  <a:lnTo>
                    <a:pt x="134" y="6431"/>
                  </a:lnTo>
                  <a:lnTo>
                    <a:pt x="89" y="6828"/>
                  </a:lnTo>
                  <a:lnTo>
                    <a:pt x="51" y="7237"/>
                  </a:lnTo>
                  <a:lnTo>
                    <a:pt x="26" y="7633"/>
                  </a:lnTo>
                  <a:lnTo>
                    <a:pt x="6" y="8042"/>
                  </a:lnTo>
                  <a:lnTo>
                    <a:pt x="0" y="8463"/>
                  </a:lnTo>
                  <a:lnTo>
                    <a:pt x="6" y="8871"/>
                  </a:lnTo>
                  <a:lnTo>
                    <a:pt x="26" y="9292"/>
                  </a:lnTo>
                  <a:lnTo>
                    <a:pt x="51" y="9701"/>
                  </a:lnTo>
                  <a:lnTo>
                    <a:pt x="89" y="10121"/>
                  </a:lnTo>
                  <a:lnTo>
                    <a:pt x="134" y="10530"/>
                  </a:lnTo>
                  <a:lnTo>
                    <a:pt x="198" y="10939"/>
                  </a:lnTo>
                  <a:lnTo>
                    <a:pt x="268" y="11347"/>
                  </a:lnTo>
                  <a:lnTo>
                    <a:pt x="357" y="11756"/>
                  </a:lnTo>
                  <a:lnTo>
                    <a:pt x="357" y="11756"/>
                  </a:lnTo>
                  <a:lnTo>
                    <a:pt x="428" y="12105"/>
                  </a:lnTo>
                  <a:lnTo>
                    <a:pt x="491" y="12465"/>
                  </a:lnTo>
                  <a:lnTo>
                    <a:pt x="555" y="12862"/>
                  </a:lnTo>
                  <a:lnTo>
                    <a:pt x="619" y="13295"/>
                  </a:lnTo>
                  <a:lnTo>
                    <a:pt x="676" y="13739"/>
                  </a:lnTo>
                  <a:lnTo>
                    <a:pt x="734" y="14220"/>
                  </a:lnTo>
                  <a:lnTo>
                    <a:pt x="785" y="14713"/>
                  </a:lnTo>
                  <a:lnTo>
                    <a:pt x="836" y="15230"/>
                  </a:lnTo>
                  <a:lnTo>
                    <a:pt x="887" y="15771"/>
                  </a:lnTo>
                  <a:lnTo>
                    <a:pt x="932" y="16324"/>
                  </a:lnTo>
                  <a:lnTo>
                    <a:pt x="1008" y="17465"/>
                  </a:lnTo>
                  <a:lnTo>
                    <a:pt x="1078" y="18667"/>
                  </a:lnTo>
                  <a:lnTo>
                    <a:pt x="1142" y="19893"/>
                  </a:lnTo>
                  <a:lnTo>
                    <a:pt x="1193" y="21143"/>
                  </a:lnTo>
                  <a:lnTo>
                    <a:pt x="1232" y="22405"/>
                  </a:lnTo>
                  <a:lnTo>
                    <a:pt x="1263" y="23656"/>
                  </a:lnTo>
                  <a:lnTo>
                    <a:pt x="1289" y="24882"/>
                  </a:lnTo>
                  <a:lnTo>
                    <a:pt x="1302" y="26083"/>
                  </a:lnTo>
                  <a:lnTo>
                    <a:pt x="1308" y="27237"/>
                  </a:lnTo>
                  <a:lnTo>
                    <a:pt x="1302" y="28331"/>
                  </a:lnTo>
                  <a:lnTo>
                    <a:pt x="1295" y="29353"/>
                  </a:lnTo>
                  <a:lnTo>
                    <a:pt x="1295" y="29353"/>
                  </a:lnTo>
                  <a:lnTo>
                    <a:pt x="1295" y="29786"/>
                  </a:lnTo>
                  <a:lnTo>
                    <a:pt x="1308" y="30218"/>
                  </a:lnTo>
                  <a:lnTo>
                    <a:pt x="1327" y="30639"/>
                  </a:lnTo>
                  <a:lnTo>
                    <a:pt x="1359" y="31060"/>
                  </a:lnTo>
                  <a:lnTo>
                    <a:pt x="1404" y="31468"/>
                  </a:lnTo>
                  <a:lnTo>
                    <a:pt x="1461" y="31877"/>
                  </a:lnTo>
                  <a:lnTo>
                    <a:pt x="1525" y="32274"/>
                  </a:lnTo>
                  <a:lnTo>
                    <a:pt x="1602" y="32658"/>
                  </a:lnTo>
                  <a:lnTo>
                    <a:pt x="1685" y="33043"/>
                  </a:lnTo>
                  <a:lnTo>
                    <a:pt x="1780" y="33415"/>
                  </a:lnTo>
                  <a:lnTo>
                    <a:pt x="1882" y="33776"/>
                  </a:lnTo>
                  <a:lnTo>
                    <a:pt x="1991" y="34125"/>
                  </a:lnTo>
                  <a:lnTo>
                    <a:pt x="2112" y="34461"/>
                  </a:lnTo>
                  <a:lnTo>
                    <a:pt x="2240" y="34786"/>
                  </a:lnTo>
                  <a:lnTo>
                    <a:pt x="2380" y="35098"/>
                  </a:lnTo>
                  <a:lnTo>
                    <a:pt x="2520" y="35399"/>
                  </a:lnTo>
                  <a:lnTo>
                    <a:pt x="2673" y="35687"/>
                  </a:lnTo>
                  <a:lnTo>
                    <a:pt x="2833" y="35964"/>
                  </a:lnTo>
                  <a:lnTo>
                    <a:pt x="2999" y="36228"/>
                  </a:lnTo>
                  <a:lnTo>
                    <a:pt x="3171" y="36468"/>
                  </a:lnTo>
                  <a:lnTo>
                    <a:pt x="3350" y="36697"/>
                  </a:lnTo>
                  <a:lnTo>
                    <a:pt x="3535" y="36913"/>
                  </a:lnTo>
                  <a:lnTo>
                    <a:pt x="3726" y="37117"/>
                  </a:lnTo>
                  <a:lnTo>
                    <a:pt x="3924" y="37298"/>
                  </a:lnTo>
                  <a:lnTo>
                    <a:pt x="4128" y="37454"/>
                  </a:lnTo>
                  <a:lnTo>
                    <a:pt x="4332" y="37598"/>
                  </a:lnTo>
                  <a:lnTo>
                    <a:pt x="4543" y="37718"/>
                  </a:lnTo>
                  <a:lnTo>
                    <a:pt x="4760" y="37827"/>
                  </a:lnTo>
                  <a:lnTo>
                    <a:pt x="4977" y="37911"/>
                  </a:lnTo>
                  <a:lnTo>
                    <a:pt x="5206" y="37983"/>
                  </a:lnTo>
                  <a:lnTo>
                    <a:pt x="5430" y="38031"/>
                  </a:lnTo>
                  <a:lnTo>
                    <a:pt x="5659" y="38043"/>
                  </a:lnTo>
                  <a:lnTo>
                    <a:pt x="5659" y="38043"/>
                  </a:lnTo>
                  <a:lnTo>
                    <a:pt x="5793" y="38055"/>
                  </a:lnTo>
                  <a:lnTo>
                    <a:pt x="5793" y="38055"/>
                  </a:lnTo>
                  <a:lnTo>
                    <a:pt x="6017" y="38043"/>
                  </a:lnTo>
                  <a:lnTo>
                    <a:pt x="6240" y="38019"/>
                  </a:lnTo>
                  <a:lnTo>
                    <a:pt x="6457" y="37959"/>
                  </a:lnTo>
                  <a:lnTo>
                    <a:pt x="6674" y="37887"/>
                  </a:lnTo>
                  <a:lnTo>
                    <a:pt x="6891" y="37803"/>
                  </a:lnTo>
                  <a:lnTo>
                    <a:pt x="7101" y="37694"/>
                  </a:lnTo>
                  <a:lnTo>
                    <a:pt x="7306" y="37562"/>
                  </a:lnTo>
                  <a:lnTo>
                    <a:pt x="7503" y="37418"/>
                  </a:lnTo>
                  <a:lnTo>
                    <a:pt x="7701" y="37250"/>
                  </a:lnTo>
                  <a:lnTo>
                    <a:pt x="7893" y="37069"/>
                  </a:lnTo>
                  <a:lnTo>
                    <a:pt x="8078" y="36877"/>
                  </a:lnTo>
                  <a:lnTo>
                    <a:pt x="8256" y="36661"/>
                  </a:lnTo>
                  <a:lnTo>
                    <a:pt x="8435" y="36432"/>
                  </a:lnTo>
                  <a:lnTo>
                    <a:pt x="8601" y="36192"/>
                  </a:lnTo>
                  <a:lnTo>
                    <a:pt x="8760" y="35928"/>
                  </a:lnTo>
                  <a:lnTo>
                    <a:pt x="8920" y="35663"/>
                  </a:lnTo>
                  <a:lnTo>
                    <a:pt x="9066" y="35375"/>
                  </a:lnTo>
                  <a:lnTo>
                    <a:pt x="9207" y="35074"/>
                  </a:lnTo>
                  <a:lnTo>
                    <a:pt x="9341" y="34762"/>
                  </a:lnTo>
                  <a:lnTo>
                    <a:pt x="9468" y="34449"/>
                  </a:lnTo>
                  <a:lnTo>
                    <a:pt x="9583" y="34113"/>
                  </a:lnTo>
                  <a:lnTo>
                    <a:pt x="9698" y="33764"/>
                  </a:lnTo>
                  <a:lnTo>
                    <a:pt x="9800" y="33415"/>
                  </a:lnTo>
                  <a:lnTo>
                    <a:pt x="9890" y="33043"/>
                  </a:lnTo>
                  <a:lnTo>
                    <a:pt x="9972" y="32670"/>
                  </a:lnTo>
                  <a:lnTo>
                    <a:pt x="10049" y="32286"/>
                  </a:lnTo>
                  <a:lnTo>
                    <a:pt x="10113" y="31889"/>
                  </a:lnTo>
                  <a:lnTo>
                    <a:pt x="10164" y="31492"/>
                  </a:lnTo>
                  <a:lnTo>
                    <a:pt x="10209" y="31084"/>
                  </a:lnTo>
                  <a:lnTo>
                    <a:pt x="10247" y="30675"/>
                  </a:lnTo>
                  <a:lnTo>
                    <a:pt x="10266" y="30254"/>
                  </a:lnTo>
                  <a:lnTo>
                    <a:pt x="10279" y="29822"/>
                  </a:lnTo>
                  <a:lnTo>
                    <a:pt x="10279" y="29822"/>
                  </a:lnTo>
                  <a:lnTo>
                    <a:pt x="10285" y="29185"/>
                  </a:lnTo>
                  <a:lnTo>
                    <a:pt x="10291" y="28319"/>
                  </a:lnTo>
                  <a:lnTo>
                    <a:pt x="10298" y="27225"/>
                  </a:lnTo>
                  <a:lnTo>
                    <a:pt x="10291" y="25963"/>
                  </a:lnTo>
                  <a:lnTo>
                    <a:pt x="10279" y="24521"/>
                  </a:lnTo>
                  <a:lnTo>
                    <a:pt x="10253" y="22958"/>
                  </a:lnTo>
                  <a:lnTo>
                    <a:pt x="10209" y="21276"/>
                  </a:lnTo>
                  <a:lnTo>
                    <a:pt x="10183" y="20398"/>
                  </a:lnTo>
                  <a:lnTo>
                    <a:pt x="10145" y="19497"/>
                  </a:lnTo>
                  <a:lnTo>
                    <a:pt x="10106" y="18595"/>
                  </a:lnTo>
                  <a:lnTo>
                    <a:pt x="10068" y="17670"/>
                  </a:lnTo>
                  <a:lnTo>
                    <a:pt x="10017" y="16732"/>
                  </a:lnTo>
                  <a:lnTo>
                    <a:pt x="9960" y="15795"/>
                  </a:lnTo>
                  <a:lnTo>
                    <a:pt x="9896" y="14857"/>
                  </a:lnTo>
                  <a:lnTo>
                    <a:pt x="9826" y="13920"/>
                  </a:lnTo>
                  <a:lnTo>
                    <a:pt x="9743" y="12982"/>
                  </a:lnTo>
                  <a:lnTo>
                    <a:pt x="9660" y="12045"/>
                  </a:lnTo>
                  <a:lnTo>
                    <a:pt x="9564" y="11119"/>
                  </a:lnTo>
                  <a:lnTo>
                    <a:pt x="9462" y="10218"/>
                  </a:lnTo>
                  <a:lnTo>
                    <a:pt x="9354" y="9316"/>
                  </a:lnTo>
                  <a:lnTo>
                    <a:pt x="9232" y="8451"/>
                  </a:lnTo>
                  <a:lnTo>
                    <a:pt x="9098" y="7597"/>
                  </a:lnTo>
                  <a:lnTo>
                    <a:pt x="8958" y="6768"/>
                  </a:lnTo>
                  <a:lnTo>
                    <a:pt x="8881" y="6359"/>
                  </a:lnTo>
                  <a:lnTo>
                    <a:pt x="8805" y="5963"/>
                  </a:lnTo>
                  <a:lnTo>
                    <a:pt x="8728" y="5578"/>
                  </a:lnTo>
                  <a:lnTo>
                    <a:pt x="8645" y="5193"/>
                  </a:lnTo>
                  <a:lnTo>
                    <a:pt x="8645" y="5193"/>
                  </a:lnTo>
                  <a:lnTo>
                    <a:pt x="8550" y="4797"/>
                  </a:lnTo>
                  <a:lnTo>
                    <a:pt x="8441" y="4412"/>
                  </a:lnTo>
                  <a:lnTo>
                    <a:pt x="8333" y="4039"/>
                  </a:lnTo>
                  <a:lnTo>
                    <a:pt x="8212" y="3691"/>
                  </a:lnTo>
                  <a:lnTo>
                    <a:pt x="8078" y="3342"/>
                  </a:lnTo>
                  <a:lnTo>
                    <a:pt x="7937" y="3018"/>
                  </a:lnTo>
                  <a:lnTo>
                    <a:pt x="7790" y="2705"/>
                  </a:lnTo>
                  <a:lnTo>
                    <a:pt x="7637" y="2417"/>
                  </a:lnTo>
                  <a:lnTo>
                    <a:pt x="7478" y="2128"/>
                  </a:lnTo>
                  <a:lnTo>
                    <a:pt x="7312" y="1864"/>
                  </a:lnTo>
                  <a:lnTo>
                    <a:pt x="7140" y="1624"/>
                  </a:lnTo>
                  <a:lnTo>
                    <a:pt x="6961" y="1383"/>
                  </a:lnTo>
                  <a:lnTo>
                    <a:pt x="6776" y="1179"/>
                  </a:lnTo>
                  <a:lnTo>
                    <a:pt x="6591" y="974"/>
                  </a:lnTo>
                  <a:lnTo>
                    <a:pt x="6393" y="794"/>
                  </a:lnTo>
                  <a:lnTo>
                    <a:pt x="6195" y="638"/>
                  </a:lnTo>
                  <a:lnTo>
                    <a:pt x="5998" y="494"/>
                  </a:lnTo>
                  <a:lnTo>
                    <a:pt x="5793" y="361"/>
                  </a:lnTo>
                  <a:lnTo>
                    <a:pt x="5583" y="253"/>
                  </a:lnTo>
                  <a:lnTo>
                    <a:pt x="5372" y="169"/>
                  </a:lnTo>
                  <a:lnTo>
                    <a:pt x="5155" y="97"/>
                  </a:lnTo>
                  <a:lnTo>
                    <a:pt x="4945" y="49"/>
                  </a:lnTo>
                  <a:lnTo>
                    <a:pt x="4728" y="13"/>
                  </a:lnTo>
                  <a:lnTo>
                    <a:pt x="4505" y="1"/>
                  </a:lnTo>
                  <a:lnTo>
                    <a:pt x="4288" y="13"/>
                  </a:lnTo>
                  <a:lnTo>
                    <a:pt x="4071" y="37"/>
                  </a:lnTo>
                  <a:lnTo>
                    <a:pt x="3847" y="85"/>
                  </a:lnTo>
                  <a:lnTo>
                    <a:pt x="3630" y="157"/>
                  </a:lnTo>
                  <a:lnTo>
                    <a:pt x="3407" y="253"/>
                  </a:lnTo>
                  <a:lnTo>
                    <a:pt x="3190" y="374"/>
                  </a:lnTo>
                  <a:lnTo>
                    <a:pt x="2973" y="506"/>
                  </a:lnTo>
                  <a:lnTo>
                    <a:pt x="2756" y="662"/>
                  </a:lnTo>
                  <a:lnTo>
                    <a:pt x="2756" y="6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4"/>
            <p:cNvSpPr/>
            <p:nvPr/>
          </p:nvSpPr>
          <p:spPr>
            <a:xfrm>
              <a:off x="469675" y="-696725"/>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4"/>
            <p:cNvSpPr/>
            <p:nvPr/>
          </p:nvSpPr>
          <p:spPr>
            <a:xfrm>
              <a:off x="-1795800" y="-6408125"/>
              <a:ext cx="839500" cy="634050"/>
            </a:xfrm>
            <a:custGeom>
              <a:avLst/>
              <a:gdLst/>
              <a:ahLst/>
              <a:cxnLst/>
              <a:rect l="l" t="t" r="r" b="b"/>
              <a:pathLst>
                <a:path w="33580" h="25362" extrusionOk="0">
                  <a:moveTo>
                    <a:pt x="4320" y="0"/>
                  </a:moveTo>
                  <a:lnTo>
                    <a:pt x="4103" y="24"/>
                  </a:lnTo>
                  <a:lnTo>
                    <a:pt x="3892" y="72"/>
                  </a:lnTo>
                  <a:lnTo>
                    <a:pt x="3675" y="132"/>
                  </a:lnTo>
                  <a:lnTo>
                    <a:pt x="3465" y="216"/>
                  </a:lnTo>
                  <a:lnTo>
                    <a:pt x="3261" y="325"/>
                  </a:lnTo>
                  <a:lnTo>
                    <a:pt x="3050" y="445"/>
                  </a:lnTo>
                  <a:lnTo>
                    <a:pt x="2846" y="589"/>
                  </a:lnTo>
                  <a:lnTo>
                    <a:pt x="2648" y="745"/>
                  </a:lnTo>
                  <a:lnTo>
                    <a:pt x="2450" y="926"/>
                  </a:lnTo>
                  <a:lnTo>
                    <a:pt x="2259" y="1118"/>
                  </a:lnTo>
                  <a:lnTo>
                    <a:pt x="2067" y="1334"/>
                  </a:lnTo>
                  <a:lnTo>
                    <a:pt x="1882" y="1575"/>
                  </a:lnTo>
                  <a:lnTo>
                    <a:pt x="1704" y="1827"/>
                  </a:lnTo>
                  <a:lnTo>
                    <a:pt x="1532" y="2092"/>
                  </a:lnTo>
                  <a:lnTo>
                    <a:pt x="1366" y="2380"/>
                  </a:lnTo>
                  <a:lnTo>
                    <a:pt x="1206" y="2693"/>
                  </a:lnTo>
                  <a:lnTo>
                    <a:pt x="1053" y="3017"/>
                  </a:lnTo>
                  <a:lnTo>
                    <a:pt x="913" y="3366"/>
                  </a:lnTo>
                  <a:lnTo>
                    <a:pt x="779" y="3714"/>
                  </a:lnTo>
                  <a:lnTo>
                    <a:pt x="657" y="4075"/>
                  </a:lnTo>
                  <a:lnTo>
                    <a:pt x="543" y="4435"/>
                  </a:lnTo>
                  <a:lnTo>
                    <a:pt x="441" y="4808"/>
                  </a:lnTo>
                  <a:lnTo>
                    <a:pt x="351" y="5193"/>
                  </a:lnTo>
                  <a:lnTo>
                    <a:pt x="268" y="5577"/>
                  </a:lnTo>
                  <a:lnTo>
                    <a:pt x="198" y="5974"/>
                  </a:lnTo>
                  <a:lnTo>
                    <a:pt x="141" y="6371"/>
                  </a:lnTo>
                  <a:lnTo>
                    <a:pt x="96" y="6767"/>
                  </a:lnTo>
                  <a:lnTo>
                    <a:pt x="58" y="7176"/>
                  </a:lnTo>
                  <a:lnTo>
                    <a:pt x="26" y="7572"/>
                  </a:lnTo>
                  <a:lnTo>
                    <a:pt x="7" y="7981"/>
                  </a:lnTo>
                  <a:lnTo>
                    <a:pt x="0" y="8390"/>
                  </a:lnTo>
                  <a:lnTo>
                    <a:pt x="7" y="8798"/>
                  </a:lnTo>
                  <a:lnTo>
                    <a:pt x="19" y="9207"/>
                  </a:lnTo>
                  <a:lnTo>
                    <a:pt x="45" y="9604"/>
                  </a:lnTo>
                  <a:lnTo>
                    <a:pt x="77" y="10012"/>
                  </a:lnTo>
                  <a:lnTo>
                    <a:pt x="122" y="10409"/>
                  </a:lnTo>
                  <a:lnTo>
                    <a:pt x="179" y="10806"/>
                  </a:lnTo>
                  <a:lnTo>
                    <a:pt x="243" y="11190"/>
                  </a:lnTo>
                  <a:lnTo>
                    <a:pt x="313" y="11575"/>
                  </a:lnTo>
                  <a:lnTo>
                    <a:pt x="402" y="11948"/>
                  </a:lnTo>
                  <a:lnTo>
                    <a:pt x="492" y="12320"/>
                  </a:lnTo>
                  <a:lnTo>
                    <a:pt x="600" y="12681"/>
                  </a:lnTo>
                  <a:lnTo>
                    <a:pt x="715" y="13041"/>
                  </a:lnTo>
                  <a:lnTo>
                    <a:pt x="836" y="13390"/>
                  </a:lnTo>
                  <a:lnTo>
                    <a:pt x="970" y="13727"/>
                  </a:lnTo>
                  <a:lnTo>
                    <a:pt x="1117" y="14051"/>
                  </a:lnTo>
                  <a:lnTo>
                    <a:pt x="1270" y="14364"/>
                  </a:lnTo>
                  <a:lnTo>
                    <a:pt x="1436" y="14664"/>
                  </a:lnTo>
                  <a:lnTo>
                    <a:pt x="1608" y="14953"/>
                  </a:lnTo>
                  <a:lnTo>
                    <a:pt x="2010" y="15578"/>
                  </a:lnTo>
                  <a:lnTo>
                    <a:pt x="2418" y="16179"/>
                  </a:lnTo>
                  <a:lnTo>
                    <a:pt x="2827" y="16755"/>
                  </a:lnTo>
                  <a:lnTo>
                    <a:pt x="3248" y="17320"/>
                  </a:lnTo>
                  <a:lnTo>
                    <a:pt x="3675" y="17873"/>
                  </a:lnTo>
                  <a:lnTo>
                    <a:pt x="4109" y="18402"/>
                  </a:lnTo>
                  <a:lnTo>
                    <a:pt x="4543" y="18919"/>
                  </a:lnTo>
                  <a:lnTo>
                    <a:pt x="4990" y="19412"/>
                  </a:lnTo>
                  <a:lnTo>
                    <a:pt x="5436" y="19881"/>
                  </a:lnTo>
                  <a:lnTo>
                    <a:pt x="5889" y="20337"/>
                  </a:lnTo>
                  <a:lnTo>
                    <a:pt x="6349" y="20770"/>
                  </a:lnTo>
                  <a:lnTo>
                    <a:pt x="6814" y="21191"/>
                  </a:lnTo>
                  <a:lnTo>
                    <a:pt x="7280" y="21587"/>
                  </a:lnTo>
                  <a:lnTo>
                    <a:pt x="7752" y="21972"/>
                  </a:lnTo>
                  <a:lnTo>
                    <a:pt x="8231" y="22333"/>
                  </a:lnTo>
                  <a:lnTo>
                    <a:pt x="8709" y="22669"/>
                  </a:lnTo>
                  <a:lnTo>
                    <a:pt x="9194" y="22994"/>
                  </a:lnTo>
                  <a:lnTo>
                    <a:pt x="9679" y="23294"/>
                  </a:lnTo>
                  <a:lnTo>
                    <a:pt x="10170" y="23571"/>
                  </a:lnTo>
                  <a:lnTo>
                    <a:pt x="10668" y="23835"/>
                  </a:lnTo>
                  <a:lnTo>
                    <a:pt x="11166" y="24075"/>
                  </a:lnTo>
                  <a:lnTo>
                    <a:pt x="11663" y="24292"/>
                  </a:lnTo>
                  <a:lnTo>
                    <a:pt x="12167" y="24496"/>
                  </a:lnTo>
                  <a:lnTo>
                    <a:pt x="12672" y="24676"/>
                  </a:lnTo>
                  <a:lnTo>
                    <a:pt x="13182" y="24833"/>
                  </a:lnTo>
                  <a:lnTo>
                    <a:pt x="13692" y="24977"/>
                  </a:lnTo>
                  <a:lnTo>
                    <a:pt x="14203" y="25085"/>
                  </a:lnTo>
                  <a:lnTo>
                    <a:pt x="14720" y="25181"/>
                  </a:lnTo>
                  <a:lnTo>
                    <a:pt x="15236" y="25253"/>
                  </a:lnTo>
                  <a:lnTo>
                    <a:pt x="15753" y="25313"/>
                  </a:lnTo>
                  <a:lnTo>
                    <a:pt x="16270" y="25349"/>
                  </a:lnTo>
                  <a:lnTo>
                    <a:pt x="16793" y="25362"/>
                  </a:lnTo>
                  <a:lnTo>
                    <a:pt x="17310" y="25349"/>
                  </a:lnTo>
                  <a:lnTo>
                    <a:pt x="17833" y="25313"/>
                  </a:lnTo>
                  <a:lnTo>
                    <a:pt x="18350" y="25253"/>
                  </a:lnTo>
                  <a:lnTo>
                    <a:pt x="18867" y="25181"/>
                  </a:lnTo>
                  <a:lnTo>
                    <a:pt x="19377" y="25085"/>
                  </a:lnTo>
                  <a:lnTo>
                    <a:pt x="19894" y="24977"/>
                  </a:lnTo>
                  <a:lnTo>
                    <a:pt x="20404" y="24833"/>
                  </a:lnTo>
                  <a:lnTo>
                    <a:pt x="20908" y="24676"/>
                  </a:lnTo>
                  <a:lnTo>
                    <a:pt x="21419" y="24496"/>
                  </a:lnTo>
                  <a:lnTo>
                    <a:pt x="21917" y="24292"/>
                  </a:lnTo>
                  <a:lnTo>
                    <a:pt x="22421" y="24075"/>
                  </a:lnTo>
                  <a:lnTo>
                    <a:pt x="22918" y="23835"/>
                  </a:lnTo>
                  <a:lnTo>
                    <a:pt x="23410" y="23571"/>
                  </a:lnTo>
                  <a:lnTo>
                    <a:pt x="23901" y="23294"/>
                  </a:lnTo>
                  <a:lnTo>
                    <a:pt x="24392" y="22994"/>
                  </a:lnTo>
                  <a:lnTo>
                    <a:pt x="24877" y="22669"/>
                  </a:lnTo>
                  <a:lnTo>
                    <a:pt x="25356" y="22333"/>
                  </a:lnTo>
                  <a:lnTo>
                    <a:pt x="25834" y="21972"/>
                  </a:lnTo>
                  <a:lnTo>
                    <a:pt x="26306" y="21587"/>
                  </a:lnTo>
                  <a:lnTo>
                    <a:pt x="26772" y="21191"/>
                  </a:lnTo>
                  <a:lnTo>
                    <a:pt x="27238" y="20770"/>
                  </a:lnTo>
                  <a:lnTo>
                    <a:pt x="27697" y="20337"/>
                  </a:lnTo>
                  <a:lnTo>
                    <a:pt x="28150" y="19881"/>
                  </a:lnTo>
                  <a:lnTo>
                    <a:pt x="28597" y="19412"/>
                  </a:lnTo>
                  <a:lnTo>
                    <a:pt x="29037" y="18919"/>
                  </a:lnTo>
                  <a:lnTo>
                    <a:pt x="29477" y="18402"/>
                  </a:lnTo>
                  <a:lnTo>
                    <a:pt x="29911" y="17873"/>
                  </a:lnTo>
                  <a:lnTo>
                    <a:pt x="30332" y="17320"/>
                  </a:lnTo>
                  <a:lnTo>
                    <a:pt x="30753" y="16755"/>
                  </a:lnTo>
                  <a:lnTo>
                    <a:pt x="31168" y="16179"/>
                  </a:lnTo>
                  <a:lnTo>
                    <a:pt x="31576" y="15578"/>
                  </a:lnTo>
                  <a:lnTo>
                    <a:pt x="31978" y="14953"/>
                  </a:lnTo>
                  <a:lnTo>
                    <a:pt x="32151" y="14664"/>
                  </a:lnTo>
                  <a:lnTo>
                    <a:pt x="32316" y="14364"/>
                  </a:lnTo>
                  <a:lnTo>
                    <a:pt x="32470" y="14051"/>
                  </a:lnTo>
                  <a:lnTo>
                    <a:pt x="32610" y="13727"/>
                  </a:lnTo>
                  <a:lnTo>
                    <a:pt x="32750" y="13390"/>
                  </a:lnTo>
                  <a:lnTo>
                    <a:pt x="32871" y="13041"/>
                  </a:lnTo>
                  <a:lnTo>
                    <a:pt x="32986" y="12681"/>
                  </a:lnTo>
                  <a:lnTo>
                    <a:pt x="33088" y="12320"/>
                  </a:lnTo>
                  <a:lnTo>
                    <a:pt x="33184" y="11948"/>
                  </a:lnTo>
                  <a:lnTo>
                    <a:pt x="33267" y="11575"/>
                  </a:lnTo>
                  <a:lnTo>
                    <a:pt x="33344" y="11190"/>
                  </a:lnTo>
                  <a:lnTo>
                    <a:pt x="33407" y="10806"/>
                  </a:lnTo>
                  <a:lnTo>
                    <a:pt x="33465" y="10409"/>
                  </a:lnTo>
                  <a:lnTo>
                    <a:pt x="33510" y="10012"/>
                  </a:lnTo>
                  <a:lnTo>
                    <a:pt x="33541" y="9604"/>
                  </a:lnTo>
                  <a:lnTo>
                    <a:pt x="33567" y="9207"/>
                  </a:lnTo>
                  <a:lnTo>
                    <a:pt x="33580" y="8798"/>
                  </a:lnTo>
                  <a:lnTo>
                    <a:pt x="33580" y="8390"/>
                  </a:lnTo>
                  <a:lnTo>
                    <a:pt x="33573" y="7981"/>
                  </a:lnTo>
                  <a:lnTo>
                    <a:pt x="33561" y="7572"/>
                  </a:lnTo>
                  <a:lnTo>
                    <a:pt x="33529" y="7176"/>
                  </a:lnTo>
                  <a:lnTo>
                    <a:pt x="33490" y="6767"/>
                  </a:lnTo>
                  <a:lnTo>
                    <a:pt x="33446" y="6371"/>
                  </a:lnTo>
                  <a:lnTo>
                    <a:pt x="33382" y="5974"/>
                  </a:lnTo>
                  <a:lnTo>
                    <a:pt x="33312" y="5577"/>
                  </a:lnTo>
                  <a:lnTo>
                    <a:pt x="33235" y="5193"/>
                  </a:lnTo>
                  <a:lnTo>
                    <a:pt x="33139" y="4808"/>
                  </a:lnTo>
                  <a:lnTo>
                    <a:pt x="33044" y="4435"/>
                  </a:lnTo>
                  <a:lnTo>
                    <a:pt x="32929" y="4075"/>
                  </a:lnTo>
                  <a:lnTo>
                    <a:pt x="32808" y="3714"/>
                  </a:lnTo>
                  <a:lnTo>
                    <a:pt x="32674" y="3366"/>
                  </a:lnTo>
                  <a:lnTo>
                    <a:pt x="32527" y="3017"/>
                  </a:lnTo>
                  <a:lnTo>
                    <a:pt x="32374" y="2693"/>
                  </a:lnTo>
                  <a:lnTo>
                    <a:pt x="32214" y="2380"/>
                  </a:lnTo>
                  <a:lnTo>
                    <a:pt x="32048" y="2092"/>
                  </a:lnTo>
                  <a:lnTo>
                    <a:pt x="31876" y="1827"/>
                  </a:lnTo>
                  <a:lnTo>
                    <a:pt x="31698" y="1575"/>
                  </a:lnTo>
                  <a:lnTo>
                    <a:pt x="31512" y="1334"/>
                  </a:lnTo>
                  <a:lnTo>
                    <a:pt x="31327" y="1118"/>
                  </a:lnTo>
                  <a:lnTo>
                    <a:pt x="31130" y="926"/>
                  </a:lnTo>
                  <a:lnTo>
                    <a:pt x="30938" y="745"/>
                  </a:lnTo>
                  <a:lnTo>
                    <a:pt x="30734" y="589"/>
                  </a:lnTo>
                  <a:lnTo>
                    <a:pt x="30530" y="445"/>
                  </a:lnTo>
                  <a:lnTo>
                    <a:pt x="30326" y="325"/>
                  </a:lnTo>
                  <a:lnTo>
                    <a:pt x="30115" y="216"/>
                  </a:lnTo>
                  <a:lnTo>
                    <a:pt x="29905" y="132"/>
                  </a:lnTo>
                  <a:lnTo>
                    <a:pt x="29694" y="72"/>
                  </a:lnTo>
                  <a:lnTo>
                    <a:pt x="29477" y="24"/>
                  </a:lnTo>
                  <a:lnTo>
                    <a:pt x="29260" y="0"/>
                  </a:lnTo>
                  <a:lnTo>
                    <a:pt x="29043" y="0"/>
                  </a:lnTo>
                  <a:lnTo>
                    <a:pt x="28833" y="12"/>
                  </a:lnTo>
                  <a:lnTo>
                    <a:pt x="28616" y="48"/>
                  </a:lnTo>
                  <a:lnTo>
                    <a:pt x="28399" y="96"/>
                  </a:lnTo>
                  <a:lnTo>
                    <a:pt x="28188" y="168"/>
                  </a:lnTo>
                  <a:lnTo>
                    <a:pt x="27971" y="253"/>
                  </a:lnTo>
                  <a:lnTo>
                    <a:pt x="27761" y="373"/>
                  </a:lnTo>
                  <a:lnTo>
                    <a:pt x="27557" y="505"/>
                  </a:lnTo>
                  <a:lnTo>
                    <a:pt x="27353" y="649"/>
                  </a:lnTo>
                  <a:lnTo>
                    <a:pt x="27148" y="817"/>
                  </a:lnTo>
                  <a:lnTo>
                    <a:pt x="26951" y="1010"/>
                  </a:lnTo>
                  <a:lnTo>
                    <a:pt x="26753" y="1226"/>
                  </a:lnTo>
                  <a:lnTo>
                    <a:pt x="26561" y="1454"/>
                  </a:lnTo>
                  <a:lnTo>
                    <a:pt x="26376" y="1707"/>
                  </a:lnTo>
                  <a:lnTo>
                    <a:pt x="26198" y="1983"/>
                  </a:lnTo>
                  <a:lnTo>
                    <a:pt x="25949" y="2356"/>
                  </a:lnTo>
                  <a:lnTo>
                    <a:pt x="25694" y="2729"/>
                  </a:lnTo>
                  <a:lnTo>
                    <a:pt x="25438" y="3101"/>
                  </a:lnTo>
                  <a:lnTo>
                    <a:pt x="25177" y="3450"/>
                  </a:lnTo>
                  <a:lnTo>
                    <a:pt x="24915" y="3786"/>
                  </a:lnTo>
                  <a:lnTo>
                    <a:pt x="24647" y="4111"/>
                  </a:lnTo>
                  <a:lnTo>
                    <a:pt x="24379" y="4435"/>
                  </a:lnTo>
                  <a:lnTo>
                    <a:pt x="24105" y="4736"/>
                  </a:lnTo>
                  <a:lnTo>
                    <a:pt x="23824" y="5024"/>
                  </a:lnTo>
                  <a:lnTo>
                    <a:pt x="23544" y="5313"/>
                  </a:lnTo>
                  <a:lnTo>
                    <a:pt x="23263" y="5577"/>
                  </a:lnTo>
                  <a:lnTo>
                    <a:pt x="22976" y="5842"/>
                  </a:lnTo>
                  <a:lnTo>
                    <a:pt x="22682" y="6082"/>
                  </a:lnTo>
                  <a:lnTo>
                    <a:pt x="22389" y="6322"/>
                  </a:lnTo>
                  <a:lnTo>
                    <a:pt x="22095" y="6539"/>
                  </a:lnTo>
                  <a:lnTo>
                    <a:pt x="21802" y="6755"/>
                  </a:lnTo>
                  <a:lnTo>
                    <a:pt x="21502" y="6947"/>
                  </a:lnTo>
                  <a:lnTo>
                    <a:pt x="21196" y="7140"/>
                  </a:lnTo>
                  <a:lnTo>
                    <a:pt x="20889" y="7308"/>
                  </a:lnTo>
                  <a:lnTo>
                    <a:pt x="20583" y="7476"/>
                  </a:lnTo>
                  <a:lnTo>
                    <a:pt x="20277" y="7621"/>
                  </a:lnTo>
                  <a:lnTo>
                    <a:pt x="19971" y="7765"/>
                  </a:lnTo>
                  <a:lnTo>
                    <a:pt x="19658" y="7885"/>
                  </a:lnTo>
                  <a:lnTo>
                    <a:pt x="19345" y="7993"/>
                  </a:lnTo>
                  <a:lnTo>
                    <a:pt x="19026" y="8089"/>
                  </a:lnTo>
                  <a:lnTo>
                    <a:pt x="18714" y="8173"/>
                  </a:lnTo>
                  <a:lnTo>
                    <a:pt x="18395" y="8246"/>
                  </a:lnTo>
                  <a:lnTo>
                    <a:pt x="18076" y="8306"/>
                  </a:lnTo>
                  <a:lnTo>
                    <a:pt x="17757" y="8354"/>
                  </a:lnTo>
                  <a:lnTo>
                    <a:pt x="17438" y="8390"/>
                  </a:lnTo>
                  <a:lnTo>
                    <a:pt x="17112" y="8414"/>
                  </a:lnTo>
                  <a:lnTo>
                    <a:pt x="16468" y="8414"/>
                  </a:lnTo>
                  <a:lnTo>
                    <a:pt x="16149" y="8390"/>
                  </a:lnTo>
                  <a:lnTo>
                    <a:pt x="15830" y="8354"/>
                  </a:lnTo>
                  <a:lnTo>
                    <a:pt x="15511" y="8306"/>
                  </a:lnTo>
                  <a:lnTo>
                    <a:pt x="15192" y="8246"/>
                  </a:lnTo>
                  <a:lnTo>
                    <a:pt x="14873" y="8173"/>
                  </a:lnTo>
                  <a:lnTo>
                    <a:pt x="14554" y="8089"/>
                  </a:lnTo>
                  <a:lnTo>
                    <a:pt x="14241" y="7993"/>
                  </a:lnTo>
                  <a:lnTo>
                    <a:pt x="13928" y="7885"/>
                  </a:lnTo>
                  <a:lnTo>
                    <a:pt x="13616" y="7765"/>
                  </a:lnTo>
                  <a:lnTo>
                    <a:pt x="13303" y="7621"/>
                  </a:lnTo>
                  <a:lnTo>
                    <a:pt x="12997" y="7476"/>
                  </a:lnTo>
                  <a:lnTo>
                    <a:pt x="12691" y="7308"/>
                  </a:lnTo>
                  <a:lnTo>
                    <a:pt x="12384" y="7140"/>
                  </a:lnTo>
                  <a:lnTo>
                    <a:pt x="12085" y="6947"/>
                  </a:lnTo>
                  <a:lnTo>
                    <a:pt x="11785" y="6755"/>
                  </a:lnTo>
                  <a:lnTo>
                    <a:pt x="11485" y="6539"/>
                  </a:lnTo>
                  <a:lnTo>
                    <a:pt x="11191" y="6322"/>
                  </a:lnTo>
                  <a:lnTo>
                    <a:pt x="10898" y="6082"/>
                  </a:lnTo>
                  <a:lnTo>
                    <a:pt x="10611" y="5842"/>
                  </a:lnTo>
                  <a:lnTo>
                    <a:pt x="10324" y="5577"/>
                  </a:lnTo>
                  <a:lnTo>
                    <a:pt x="10036" y="5313"/>
                  </a:lnTo>
                  <a:lnTo>
                    <a:pt x="9756" y="5024"/>
                  </a:lnTo>
                  <a:lnTo>
                    <a:pt x="9481" y="4736"/>
                  </a:lnTo>
                  <a:lnTo>
                    <a:pt x="9207" y="4435"/>
                  </a:lnTo>
                  <a:lnTo>
                    <a:pt x="8933" y="4111"/>
                  </a:lnTo>
                  <a:lnTo>
                    <a:pt x="8665" y="3786"/>
                  </a:lnTo>
                  <a:lnTo>
                    <a:pt x="8403" y="3450"/>
                  </a:lnTo>
                  <a:lnTo>
                    <a:pt x="8142" y="3101"/>
                  </a:lnTo>
                  <a:lnTo>
                    <a:pt x="7886" y="2729"/>
                  </a:lnTo>
                  <a:lnTo>
                    <a:pt x="7637" y="2356"/>
                  </a:lnTo>
                  <a:lnTo>
                    <a:pt x="7389" y="1983"/>
                  </a:lnTo>
                  <a:lnTo>
                    <a:pt x="7204" y="1707"/>
                  </a:lnTo>
                  <a:lnTo>
                    <a:pt x="7019" y="1454"/>
                  </a:lnTo>
                  <a:lnTo>
                    <a:pt x="6827" y="1226"/>
                  </a:lnTo>
                  <a:lnTo>
                    <a:pt x="6636" y="1010"/>
                  </a:lnTo>
                  <a:lnTo>
                    <a:pt x="6438" y="817"/>
                  </a:lnTo>
                  <a:lnTo>
                    <a:pt x="6234" y="649"/>
                  </a:lnTo>
                  <a:lnTo>
                    <a:pt x="6030" y="505"/>
                  </a:lnTo>
                  <a:lnTo>
                    <a:pt x="5819" y="373"/>
                  </a:lnTo>
                  <a:lnTo>
                    <a:pt x="5609" y="253"/>
                  </a:lnTo>
                  <a:lnTo>
                    <a:pt x="5398" y="168"/>
                  </a:lnTo>
                  <a:lnTo>
                    <a:pt x="5181" y="96"/>
                  </a:lnTo>
                  <a:lnTo>
                    <a:pt x="4971" y="48"/>
                  </a:lnTo>
                  <a:lnTo>
                    <a:pt x="4754" y="12"/>
                  </a:lnTo>
                  <a:lnTo>
                    <a:pt x="4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4"/>
            <p:cNvSpPr/>
            <p:nvPr/>
          </p:nvSpPr>
          <p:spPr>
            <a:xfrm>
              <a:off x="-1795800" y="-6408125"/>
              <a:ext cx="839500" cy="634050"/>
            </a:xfrm>
            <a:custGeom>
              <a:avLst/>
              <a:gdLst/>
              <a:ahLst/>
              <a:cxnLst/>
              <a:rect l="l" t="t" r="r" b="b"/>
              <a:pathLst>
                <a:path w="33580" h="25362" fill="none" extrusionOk="0">
                  <a:moveTo>
                    <a:pt x="1608" y="14953"/>
                  </a:moveTo>
                  <a:lnTo>
                    <a:pt x="1608" y="14953"/>
                  </a:lnTo>
                  <a:lnTo>
                    <a:pt x="2010" y="15578"/>
                  </a:lnTo>
                  <a:lnTo>
                    <a:pt x="2418" y="16179"/>
                  </a:lnTo>
                  <a:lnTo>
                    <a:pt x="2827" y="16755"/>
                  </a:lnTo>
                  <a:lnTo>
                    <a:pt x="3248" y="17320"/>
                  </a:lnTo>
                  <a:lnTo>
                    <a:pt x="3675" y="17873"/>
                  </a:lnTo>
                  <a:lnTo>
                    <a:pt x="4109" y="18402"/>
                  </a:lnTo>
                  <a:lnTo>
                    <a:pt x="4543" y="18919"/>
                  </a:lnTo>
                  <a:lnTo>
                    <a:pt x="4990" y="19412"/>
                  </a:lnTo>
                  <a:lnTo>
                    <a:pt x="5436" y="19881"/>
                  </a:lnTo>
                  <a:lnTo>
                    <a:pt x="5889" y="20337"/>
                  </a:lnTo>
                  <a:lnTo>
                    <a:pt x="6349" y="20770"/>
                  </a:lnTo>
                  <a:lnTo>
                    <a:pt x="6814" y="21191"/>
                  </a:lnTo>
                  <a:lnTo>
                    <a:pt x="7280" y="21587"/>
                  </a:lnTo>
                  <a:lnTo>
                    <a:pt x="7752" y="21972"/>
                  </a:lnTo>
                  <a:lnTo>
                    <a:pt x="8231" y="22333"/>
                  </a:lnTo>
                  <a:lnTo>
                    <a:pt x="8709" y="22669"/>
                  </a:lnTo>
                  <a:lnTo>
                    <a:pt x="9194" y="22994"/>
                  </a:lnTo>
                  <a:lnTo>
                    <a:pt x="9679" y="23294"/>
                  </a:lnTo>
                  <a:lnTo>
                    <a:pt x="10170" y="23571"/>
                  </a:lnTo>
                  <a:lnTo>
                    <a:pt x="10668" y="23835"/>
                  </a:lnTo>
                  <a:lnTo>
                    <a:pt x="11166" y="24075"/>
                  </a:lnTo>
                  <a:lnTo>
                    <a:pt x="11663" y="24292"/>
                  </a:lnTo>
                  <a:lnTo>
                    <a:pt x="12167" y="24496"/>
                  </a:lnTo>
                  <a:lnTo>
                    <a:pt x="12672" y="24676"/>
                  </a:lnTo>
                  <a:lnTo>
                    <a:pt x="13182" y="24833"/>
                  </a:lnTo>
                  <a:lnTo>
                    <a:pt x="13692" y="24977"/>
                  </a:lnTo>
                  <a:lnTo>
                    <a:pt x="14203" y="25085"/>
                  </a:lnTo>
                  <a:lnTo>
                    <a:pt x="14720" y="25181"/>
                  </a:lnTo>
                  <a:lnTo>
                    <a:pt x="15236" y="25253"/>
                  </a:lnTo>
                  <a:lnTo>
                    <a:pt x="15753" y="25313"/>
                  </a:lnTo>
                  <a:lnTo>
                    <a:pt x="16270" y="25349"/>
                  </a:lnTo>
                  <a:lnTo>
                    <a:pt x="16793" y="25362"/>
                  </a:lnTo>
                  <a:lnTo>
                    <a:pt x="16793" y="25362"/>
                  </a:lnTo>
                  <a:lnTo>
                    <a:pt x="17310" y="25349"/>
                  </a:lnTo>
                  <a:lnTo>
                    <a:pt x="17833" y="25313"/>
                  </a:lnTo>
                  <a:lnTo>
                    <a:pt x="18350" y="25253"/>
                  </a:lnTo>
                  <a:lnTo>
                    <a:pt x="18867" y="25181"/>
                  </a:lnTo>
                  <a:lnTo>
                    <a:pt x="19377" y="25085"/>
                  </a:lnTo>
                  <a:lnTo>
                    <a:pt x="19894" y="24977"/>
                  </a:lnTo>
                  <a:lnTo>
                    <a:pt x="20404" y="24833"/>
                  </a:lnTo>
                  <a:lnTo>
                    <a:pt x="20908" y="24676"/>
                  </a:lnTo>
                  <a:lnTo>
                    <a:pt x="21419" y="24496"/>
                  </a:lnTo>
                  <a:lnTo>
                    <a:pt x="21917" y="24292"/>
                  </a:lnTo>
                  <a:lnTo>
                    <a:pt x="22421" y="24075"/>
                  </a:lnTo>
                  <a:lnTo>
                    <a:pt x="22918" y="23835"/>
                  </a:lnTo>
                  <a:lnTo>
                    <a:pt x="23410" y="23571"/>
                  </a:lnTo>
                  <a:lnTo>
                    <a:pt x="23901" y="23294"/>
                  </a:lnTo>
                  <a:lnTo>
                    <a:pt x="24392" y="22994"/>
                  </a:lnTo>
                  <a:lnTo>
                    <a:pt x="24877" y="22669"/>
                  </a:lnTo>
                  <a:lnTo>
                    <a:pt x="25356" y="22333"/>
                  </a:lnTo>
                  <a:lnTo>
                    <a:pt x="25834" y="21972"/>
                  </a:lnTo>
                  <a:lnTo>
                    <a:pt x="26306" y="21587"/>
                  </a:lnTo>
                  <a:lnTo>
                    <a:pt x="26772" y="21191"/>
                  </a:lnTo>
                  <a:lnTo>
                    <a:pt x="27238" y="20770"/>
                  </a:lnTo>
                  <a:lnTo>
                    <a:pt x="27697" y="20337"/>
                  </a:lnTo>
                  <a:lnTo>
                    <a:pt x="28150" y="19881"/>
                  </a:lnTo>
                  <a:lnTo>
                    <a:pt x="28597" y="19412"/>
                  </a:lnTo>
                  <a:lnTo>
                    <a:pt x="29037" y="18919"/>
                  </a:lnTo>
                  <a:lnTo>
                    <a:pt x="29477" y="18402"/>
                  </a:lnTo>
                  <a:lnTo>
                    <a:pt x="29911" y="17873"/>
                  </a:lnTo>
                  <a:lnTo>
                    <a:pt x="30332" y="17320"/>
                  </a:lnTo>
                  <a:lnTo>
                    <a:pt x="30753" y="16755"/>
                  </a:lnTo>
                  <a:lnTo>
                    <a:pt x="31168" y="16179"/>
                  </a:lnTo>
                  <a:lnTo>
                    <a:pt x="31576" y="15578"/>
                  </a:lnTo>
                  <a:lnTo>
                    <a:pt x="31978" y="14953"/>
                  </a:lnTo>
                  <a:lnTo>
                    <a:pt x="31978" y="14953"/>
                  </a:lnTo>
                  <a:lnTo>
                    <a:pt x="32151" y="14664"/>
                  </a:lnTo>
                  <a:lnTo>
                    <a:pt x="32316" y="14364"/>
                  </a:lnTo>
                  <a:lnTo>
                    <a:pt x="32470" y="14051"/>
                  </a:lnTo>
                  <a:lnTo>
                    <a:pt x="32610" y="13727"/>
                  </a:lnTo>
                  <a:lnTo>
                    <a:pt x="32750" y="13390"/>
                  </a:lnTo>
                  <a:lnTo>
                    <a:pt x="32871" y="13041"/>
                  </a:lnTo>
                  <a:lnTo>
                    <a:pt x="32986" y="12681"/>
                  </a:lnTo>
                  <a:lnTo>
                    <a:pt x="33088" y="12320"/>
                  </a:lnTo>
                  <a:lnTo>
                    <a:pt x="33184" y="11948"/>
                  </a:lnTo>
                  <a:lnTo>
                    <a:pt x="33267" y="11575"/>
                  </a:lnTo>
                  <a:lnTo>
                    <a:pt x="33344" y="11190"/>
                  </a:lnTo>
                  <a:lnTo>
                    <a:pt x="33407" y="10806"/>
                  </a:lnTo>
                  <a:lnTo>
                    <a:pt x="33465" y="10409"/>
                  </a:lnTo>
                  <a:lnTo>
                    <a:pt x="33510" y="10012"/>
                  </a:lnTo>
                  <a:lnTo>
                    <a:pt x="33541" y="9604"/>
                  </a:lnTo>
                  <a:lnTo>
                    <a:pt x="33567" y="9207"/>
                  </a:lnTo>
                  <a:lnTo>
                    <a:pt x="33580" y="8798"/>
                  </a:lnTo>
                  <a:lnTo>
                    <a:pt x="33580" y="8390"/>
                  </a:lnTo>
                  <a:lnTo>
                    <a:pt x="33573" y="7981"/>
                  </a:lnTo>
                  <a:lnTo>
                    <a:pt x="33561" y="7572"/>
                  </a:lnTo>
                  <a:lnTo>
                    <a:pt x="33529" y="7176"/>
                  </a:lnTo>
                  <a:lnTo>
                    <a:pt x="33490" y="6767"/>
                  </a:lnTo>
                  <a:lnTo>
                    <a:pt x="33446" y="6371"/>
                  </a:lnTo>
                  <a:lnTo>
                    <a:pt x="33382" y="5974"/>
                  </a:lnTo>
                  <a:lnTo>
                    <a:pt x="33312" y="5577"/>
                  </a:lnTo>
                  <a:lnTo>
                    <a:pt x="33235" y="5193"/>
                  </a:lnTo>
                  <a:lnTo>
                    <a:pt x="33139" y="4808"/>
                  </a:lnTo>
                  <a:lnTo>
                    <a:pt x="33044" y="4435"/>
                  </a:lnTo>
                  <a:lnTo>
                    <a:pt x="32929" y="4075"/>
                  </a:lnTo>
                  <a:lnTo>
                    <a:pt x="32808" y="3714"/>
                  </a:lnTo>
                  <a:lnTo>
                    <a:pt x="32674" y="3366"/>
                  </a:lnTo>
                  <a:lnTo>
                    <a:pt x="32527" y="3017"/>
                  </a:lnTo>
                  <a:lnTo>
                    <a:pt x="32527" y="3017"/>
                  </a:lnTo>
                  <a:lnTo>
                    <a:pt x="32374" y="2693"/>
                  </a:lnTo>
                  <a:lnTo>
                    <a:pt x="32214" y="2380"/>
                  </a:lnTo>
                  <a:lnTo>
                    <a:pt x="32048" y="2092"/>
                  </a:lnTo>
                  <a:lnTo>
                    <a:pt x="31876" y="1827"/>
                  </a:lnTo>
                  <a:lnTo>
                    <a:pt x="31698" y="1575"/>
                  </a:lnTo>
                  <a:lnTo>
                    <a:pt x="31512" y="1334"/>
                  </a:lnTo>
                  <a:lnTo>
                    <a:pt x="31327" y="1118"/>
                  </a:lnTo>
                  <a:lnTo>
                    <a:pt x="31130" y="926"/>
                  </a:lnTo>
                  <a:lnTo>
                    <a:pt x="30938" y="745"/>
                  </a:lnTo>
                  <a:lnTo>
                    <a:pt x="30734" y="589"/>
                  </a:lnTo>
                  <a:lnTo>
                    <a:pt x="30530" y="445"/>
                  </a:lnTo>
                  <a:lnTo>
                    <a:pt x="30326" y="325"/>
                  </a:lnTo>
                  <a:lnTo>
                    <a:pt x="30115" y="216"/>
                  </a:lnTo>
                  <a:lnTo>
                    <a:pt x="29905" y="132"/>
                  </a:lnTo>
                  <a:lnTo>
                    <a:pt x="29694" y="72"/>
                  </a:lnTo>
                  <a:lnTo>
                    <a:pt x="29477" y="24"/>
                  </a:lnTo>
                  <a:lnTo>
                    <a:pt x="29260" y="0"/>
                  </a:lnTo>
                  <a:lnTo>
                    <a:pt x="29043" y="0"/>
                  </a:lnTo>
                  <a:lnTo>
                    <a:pt x="28833" y="12"/>
                  </a:lnTo>
                  <a:lnTo>
                    <a:pt x="28616" y="48"/>
                  </a:lnTo>
                  <a:lnTo>
                    <a:pt x="28399" y="96"/>
                  </a:lnTo>
                  <a:lnTo>
                    <a:pt x="28188" y="168"/>
                  </a:lnTo>
                  <a:lnTo>
                    <a:pt x="27971" y="253"/>
                  </a:lnTo>
                  <a:lnTo>
                    <a:pt x="27761" y="373"/>
                  </a:lnTo>
                  <a:lnTo>
                    <a:pt x="27557" y="505"/>
                  </a:lnTo>
                  <a:lnTo>
                    <a:pt x="27353" y="649"/>
                  </a:lnTo>
                  <a:lnTo>
                    <a:pt x="27148" y="817"/>
                  </a:lnTo>
                  <a:lnTo>
                    <a:pt x="26951" y="1010"/>
                  </a:lnTo>
                  <a:lnTo>
                    <a:pt x="26753" y="1226"/>
                  </a:lnTo>
                  <a:lnTo>
                    <a:pt x="26561" y="1454"/>
                  </a:lnTo>
                  <a:lnTo>
                    <a:pt x="26376" y="1707"/>
                  </a:lnTo>
                  <a:lnTo>
                    <a:pt x="26198" y="1983"/>
                  </a:lnTo>
                  <a:lnTo>
                    <a:pt x="26198" y="1983"/>
                  </a:lnTo>
                  <a:lnTo>
                    <a:pt x="25949" y="2356"/>
                  </a:lnTo>
                  <a:lnTo>
                    <a:pt x="25694" y="2729"/>
                  </a:lnTo>
                  <a:lnTo>
                    <a:pt x="25438" y="3101"/>
                  </a:lnTo>
                  <a:lnTo>
                    <a:pt x="25177" y="3450"/>
                  </a:lnTo>
                  <a:lnTo>
                    <a:pt x="24915" y="3786"/>
                  </a:lnTo>
                  <a:lnTo>
                    <a:pt x="24647" y="4111"/>
                  </a:lnTo>
                  <a:lnTo>
                    <a:pt x="24379" y="4435"/>
                  </a:lnTo>
                  <a:lnTo>
                    <a:pt x="24105" y="4736"/>
                  </a:lnTo>
                  <a:lnTo>
                    <a:pt x="23824" y="5024"/>
                  </a:lnTo>
                  <a:lnTo>
                    <a:pt x="23544" y="5313"/>
                  </a:lnTo>
                  <a:lnTo>
                    <a:pt x="23263" y="5577"/>
                  </a:lnTo>
                  <a:lnTo>
                    <a:pt x="22976" y="5842"/>
                  </a:lnTo>
                  <a:lnTo>
                    <a:pt x="22682" y="6082"/>
                  </a:lnTo>
                  <a:lnTo>
                    <a:pt x="22389" y="6322"/>
                  </a:lnTo>
                  <a:lnTo>
                    <a:pt x="22095" y="6539"/>
                  </a:lnTo>
                  <a:lnTo>
                    <a:pt x="21802" y="6755"/>
                  </a:lnTo>
                  <a:lnTo>
                    <a:pt x="21502" y="6947"/>
                  </a:lnTo>
                  <a:lnTo>
                    <a:pt x="21196" y="7140"/>
                  </a:lnTo>
                  <a:lnTo>
                    <a:pt x="20889" y="7308"/>
                  </a:lnTo>
                  <a:lnTo>
                    <a:pt x="20583" y="7476"/>
                  </a:lnTo>
                  <a:lnTo>
                    <a:pt x="20277" y="7621"/>
                  </a:lnTo>
                  <a:lnTo>
                    <a:pt x="19971" y="7765"/>
                  </a:lnTo>
                  <a:lnTo>
                    <a:pt x="19658" y="7885"/>
                  </a:lnTo>
                  <a:lnTo>
                    <a:pt x="19345" y="7993"/>
                  </a:lnTo>
                  <a:lnTo>
                    <a:pt x="19026" y="8089"/>
                  </a:lnTo>
                  <a:lnTo>
                    <a:pt x="18714" y="8173"/>
                  </a:lnTo>
                  <a:lnTo>
                    <a:pt x="18395" y="8246"/>
                  </a:lnTo>
                  <a:lnTo>
                    <a:pt x="18076" y="8306"/>
                  </a:lnTo>
                  <a:lnTo>
                    <a:pt x="17757" y="8354"/>
                  </a:lnTo>
                  <a:lnTo>
                    <a:pt x="17438" y="8390"/>
                  </a:lnTo>
                  <a:lnTo>
                    <a:pt x="17112" y="8414"/>
                  </a:lnTo>
                  <a:lnTo>
                    <a:pt x="16793" y="8414"/>
                  </a:lnTo>
                  <a:lnTo>
                    <a:pt x="16793" y="8414"/>
                  </a:lnTo>
                  <a:lnTo>
                    <a:pt x="16468" y="8414"/>
                  </a:lnTo>
                  <a:lnTo>
                    <a:pt x="16149" y="8390"/>
                  </a:lnTo>
                  <a:lnTo>
                    <a:pt x="15830" y="8354"/>
                  </a:lnTo>
                  <a:lnTo>
                    <a:pt x="15511" y="8306"/>
                  </a:lnTo>
                  <a:lnTo>
                    <a:pt x="15192" y="8246"/>
                  </a:lnTo>
                  <a:lnTo>
                    <a:pt x="14873" y="8173"/>
                  </a:lnTo>
                  <a:lnTo>
                    <a:pt x="14554" y="8089"/>
                  </a:lnTo>
                  <a:lnTo>
                    <a:pt x="14241" y="7993"/>
                  </a:lnTo>
                  <a:lnTo>
                    <a:pt x="13928" y="7885"/>
                  </a:lnTo>
                  <a:lnTo>
                    <a:pt x="13616" y="7765"/>
                  </a:lnTo>
                  <a:lnTo>
                    <a:pt x="13303" y="7621"/>
                  </a:lnTo>
                  <a:lnTo>
                    <a:pt x="12997" y="7476"/>
                  </a:lnTo>
                  <a:lnTo>
                    <a:pt x="12691" y="7308"/>
                  </a:lnTo>
                  <a:lnTo>
                    <a:pt x="12384" y="7140"/>
                  </a:lnTo>
                  <a:lnTo>
                    <a:pt x="12085" y="6947"/>
                  </a:lnTo>
                  <a:lnTo>
                    <a:pt x="11785" y="6755"/>
                  </a:lnTo>
                  <a:lnTo>
                    <a:pt x="11485" y="6539"/>
                  </a:lnTo>
                  <a:lnTo>
                    <a:pt x="11191" y="6322"/>
                  </a:lnTo>
                  <a:lnTo>
                    <a:pt x="10898" y="6082"/>
                  </a:lnTo>
                  <a:lnTo>
                    <a:pt x="10611" y="5842"/>
                  </a:lnTo>
                  <a:lnTo>
                    <a:pt x="10324" y="5577"/>
                  </a:lnTo>
                  <a:lnTo>
                    <a:pt x="10036" y="5313"/>
                  </a:lnTo>
                  <a:lnTo>
                    <a:pt x="9756" y="5024"/>
                  </a:lnTo>
                  <a:lnTo>
                    <a:pt x="9481" y="4736"/>
                  </a:lnTo>
                  <a:lnTo>
                    <a:pt x="9207" y="4435"/>
                  </a:lnTo>
                  <a:lnTo>
                    <a:pt x="8933" y="4111"/>
                  </a:lnTo>
                  <a:lnTo>
                    <a:pt x="8665" y="3786"/>
                  </a:lnTo>
                  <a:lnTo>
                    <a:pt x="8403" y="3450"/>
                  </a:lnTo>
                  <a:lnTo>
                    <a:pt x="8142" y="3101"/>
                  </a:lnTo>
                  <a:lnTo>
                    <a:pt x="7886" y="2729"/>
                  </a:lnTo>
                  <a:lnTo>
                    <a:pt x="7637" y="2356"/>
                  </a:lnTo>
                  <a:lnTo>
                    <a:pt x="7389" y="1983"/>
                  </a:lnTo>
                  <a:lnTo>
                    <a:pt x="7389" y="1983"/>
                  </a:lnTo>
                  <a:lnTo>
                    <a:pt x="7204" y="1707"/>
                  </a:lnTo>
                  <a:lnTo>
                    <a:pt x="7019" y="1454"/>
                  </a:lnTo>
                  <a:lnTo>
                    <a:pt x="6827" y="1226"/>
                  </a:lnTo>
                  <a:lnTo>
                    <a:pt x="6636" y="1010"/>
                  </a:lnTo>
                  <a:lnTo>
                    <a:pt x="6438" y="817"/>
                  </a:lnTo>
                  <a:lnTo>
                    <a:pt x="6234" y="649"/>
                  </a:lnTo>
                  <a:lnTo>
                    <a:pt x="6030" y="505"/>
                  </a:lnTo>
                  <a:lnTo>
                    <a:pt x="5819" y="373"/>
                  </a:lnTo>
                  <a:lnTo>
                    <a:pt x="5609" y="253"/>
                  </a:lnTo>
                  <a:lnTo>
                    <a:pt x="5398" y="168"/>
                  </a:lnTo>
                  <a:lnTo>
                    <a:pt x="5181" y="96"/>
                  </a:lnTo>
                  <a:lnTo>
                    <a:pt x="4971" y="48"/>
                  </a:lnTo>
                  <a:lnTo>
                    <a:pt x="4754" y="12"/>
                  </a:lnTo>
                  <a:lnTo>
                    <a:pt x="4537" y="0"/>
                  </a:lnTo>
                  <a:lnTo>
                    <a:pt x="4320" y="0"/>
                  </a:lnTo>
                  <a:lnTo>
                    <a:pt x="4103" y="24"/>
                  </a:lnTo>
                  <a:lnTo>
                    <a:pt x="3892" y="72"/>
                  </a:lnTo>
                  <a:lnTo>
                    <a:pt x="3675" y="132"/>
                  </a:lnTo>
                  <a:lnTo>
                    <a:pt x="3465" y="216"/>
                  </a:lnTo>
                  <a:lnTo>
                    <a:pt x="3261" y="325"/>
                  </a:lnTo>
                  <a:lnTo>
                    <a:pt x="3050" y="445"/>
                  </a:lnTo>
                  <a:lnTo>
                    <a:pt x="2846" y="589"/>
                  </a:lnTo>
                  <a:lnTo>
                    <a:pt x="2648" y="745"/>
                  </a:lnTo>
                  <a:lnTo>
                    <a:pt x="2450" y="926"/>
                  </a:lnTo>
                  <a:lnTo>
                    <a:pt x="2259" y="1118"/>
                  </a:lnTo>
                  <a:lnTo>
                    <a:pt x="2067" y="1334"/>
                  </a:lnTo>
                  <a:lnTo>
                    <a:pt x="1882" y="1575"/>
                  </a:lnTo>
                  <a:lnTo>
                    <a:pt x="1704" y="1827"/>
                  </a:lnTo>
                  <a:lnTo>
                    <a:pt x="1532" y="2092"/>
                  </a:lnTo>
                  <a:lnTo>
                    <a:pt x="1366" y="2380"/>
                  </a:lnTo>
                  <a:lnTo>
                    <a:pt x="1206" y="2693"/>
                  </a:lnTo>
                  <a:lnTo>
                    <a:pt x="1053" y="3017"/>
                  </a:lnTo>
                  <a:lnTo>
                    <a:pt x="1053" y="3017"/>
                  </a:lnTo>
                  <a:lnTo>
                    <a:pt x="913" y="3366"/>
                  </a:lnTo>
                  <a:lnTo>
                    <a:pt x="779" y="3714"/>
                  </a:lnTo>
                  <a:lnTo>
                    <a:pt x="657" y="4075"/>
                  </a:lnTo>
                  <a:lnTo>
                    <a:pt x="543" y="4435"/>
                  </a:lnTo>
                  <a:lnTo>
                    <a:pt x="441" y="4808"/>
                  </a:lnTo>
                  <a:lnTo>
                    <a:pt x="351" y="5193"/>
                  </a:lnTo>
                  <a:lnTo>
                    <a:pt x="268" y="5577"/>
                  </a:lnTo>
                  <a:lnTo>
                    <a:pt x="198" y="5974"/>
                  </a:lnTo>
                  <a:lnTo>
                    <a:pt x="141" y="6371"/>
                  </a:lnTo>
                  <a:lnTo>
                    <a:pt x="96" y="6767"/>
                  </a:lnTo>
                  <a:lnTo>
                    <a:pt x="58" y="7176"/>
                  </a:lnTo>
                  <a:lnTo>
                    <a:pt x="26" y="7572"/>
                  </a:lnTo>
                  <a:lnTo>
                    <a:pt x="7" y="7981"/>
                  </a:lnTo>
                  <a:lnTo>
                    <a:pt x="0" y="8390"/>
                  </a:lnTo>
                  <a:lnTo>
                    <a:pt x="7" y="8798"/>
                  </a:lnTo>
                  <a:lnTo>
                    <a:pt x="19" y="9207"/>
                  </a:lnTo>
                  <a:lnTo>
                    <a:pt x="45" y="9604"/>
                  </a:lnTo>
                  <a:lnTo>
                    <a:pt x="77" y="10012"/>
                  </a:lnTo>
                  <a:lnTo>
                    <a:pt x="122" y="10409"/>
                  </a:lnTo>
                  <a:lnTo>
                    <a:pt x="179" y="10806"/>
                  </a:lnTo>
                  <a:lnTo>
                    <a:pt x="243" y="11190"/>
                  </a:lnTo>
                  <a:lnTo>
                    <a:pt x="313" y="11575"/>
                  </a:lnTo>
                  <a:lnTo>
                    <a:pt x="402" y="11948"/>
                  </a:lnTo>
                  <a:lnTo>
                    <a:pt x="492" y="12320"/>
                  </a:lnTo>
                  <a:lnTo>
                    <a:pt x="600" y="12681"/>
                  </a:lnTo>
                  <a:lnTo>
                    <a:pt x="715" y="13041"/>
                  </a:lnTo>
                  <a:lnTo>
                    <a:pt x="836" y="13390"/>
                  </a:lnTo>
                  <a:lnTo>
                    <a:pt x="970" y="13727"/>
                  </a:lnTo>
                  <a:lnTo>
                    <a:pt x="1117" y="14051"/>
                  </a:lnTo>
                  <a:lnTo>
                    <a:pt x="1270" y="14364"/>
                  </a:lnTo>
                  <a:lnTo>
                    <a:pt x="1436" y="14664"/>
                  </a:lnTo>
                  <a:lnTo>
                    <a:pt x="1608" y="14953"/>
                  </a:lnTo>
                  <a:lnTo>
                    <a:pt x="1608" y="149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4"/>
            <p:cNvSpPr/>
            <p:nvPr/>
          </p:nvSpPr>
          <p:spPr>
            <a:xfrm>
              <a:off x="-1755600" y="-6034325"/>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4"/>
            <p:cNvSpPr/>
            <p:nvPr/>
          </p:nvSpPr>
          <p:spPr>
            <a:xfrm>
              <a:off x="-1614600" y="-7507325"/>
              <a:ext cx="477275" cy="509650"/>
            </a:xfrm>
            <a:custGeom>
              <a:avLst/>
              <a:gdLst/>
              <a:ahLst/>
              <a:cxnLst/>
              <a:rect l="l" t="t" r="r" b="b"/>
              <a:pathLst>
                <a:path w="19091" h="20386" extrusionOk="0">
                  <a:moveTo>
                    <a:pt x="9271" y="0"/>
                  </a:moveTo>
                  <a:lnTo>
                    <a:pt x="9003" y="12"/>
                  </a:lnTo>
                  <a:lnTo>
                    <a:pt x="8729" y="48"/>
                  </a:lnTo>
                  <a:lnTo>
                    <a:pt x="8461" y="85"/>
                  </a:lnTo>
                  <a:lnTo>
                    <a:pt x="8193" y="133"/>
                  </a:lnTo>
                  <a:lnTo>
                    <a:pt x="7925" y="193"/>
                  </a:lnTo>
                  <a:lnTo>
                    <a:pt x="7657" y="265"/>
                  </a:lnTo>
                  <a:lnTo>
                    <a:pt x="7389" y="349"/>
                  </a:lnTo>
                  <a:lnTo>
                    <a:pt x="7127" y="445"/>
                  </a:lnTo>
                  <a:lnTo>
                    <a:pt x="6865" y="553"/>
                  </a:lnTo>
                  <a:lnTo>
                    <a:pt x="6604" y="661"/>
                  </a:lnTo>
                  <a:lnTo>
                    <a:pt x="6342" y="794"/>
                  </a:lnTo>
                  <a:lnTo>
                    <a:pt x="6081" y="926"/>
                  </a:lnTo>
                  <a:lnTo>
                    <a:pt x="5825" y="1070"/>
                  </a:lnTo>
                  <a:lnTo>
                    <a:pt x="5570" y="1238"/>
                  </a:lnTo>
                  <a:lnTo>
                    <a:pt x="5315" y="1395"/>
                  </a:lnTo>
                  <a:lnTo>
                    <a:pt x="5066" y="1575"/>
                  </a:lnTo>
                  <a:lnTo>
                    <a:pt x="4817" y="1767"/>
                  </a:lnTo>
                  <a:lnTo>
                    <a:pt x="4569" y="1960"/>
                  </a:lnTo>
                  <a:lnTo>
                    <a:pt x="4326" y="2176"/>
                  </a:lnTo>
                  <a:lnTo>
                    <a:pt x="4084" y="2392"/>
                  </a:lnTo>
                  <a:lnTo>
                    <a:pt x="3841" y="2621"/>
                  </a:lnTo>
                  <a:lnTo>
                    <a:pt x="3605" y="2861"/>
                  </a:lnTo>
                  <a:lnTo>
                    <a:pt x="3369" y="3101"/>
                  </a:lnTo>
                  <a:lnTo>
                    <a:pt x="3139" y="3366"/>
                  </a:lnTo>
                  <a:lnTo>
                    <a:pt x="2910" y="3630"/>
                  </a:lnTo>
                  <a:lnTo>
                    <a:pt x="2686" y="3907"/>
                  </a:lnTo>
                  <a:lnTo>
                    <a:pt x="2463" y="4195"/>
                  </a:lnTo>
                  <a:lnTo>
                    <a:pt x="2240" y="4496"/>
                  </a:lnTo>
                  <a:lnTo>
                    <a:pt x="2023" y="4796"/>
                  </a:lnTo>
                  <a:lnTo>
                    <a:pt x="1812" y="5109"/>
                  </a:lnTo>
                  <a:lnTo>
                    <a:pt x="1602" y="5433"/>
                  </a:lnTo>
                  <a:lnTo>
                    <a:pt x="1429" y="5722"/>
                  </a:lnTo>
                  <a:lnTo>
                    <a:pt x="1264" y="6022"/>
                  </a:lnTo>
                  <a:lnTo>
                    <a:pt x="1110" y="6335"/>
                  </a:lnTo>
                  <a:lnTo>
                    <a:pt x="970" y="6659"/>
                  </a:lnTo>
                  <a:lnTo>
                    <a:pt x="836" y="6996"/>
                  </a:lnTo>
                  <a:lnTo>
                    <a:pt x="708" y="7344"/>
                  </a:lnTo>
                  <a:lnTo>
                    <a:pt x="594" y="7705"/>
                  </a:lnTo>
                  <a:lnTo>
                    <a:pt x="492" y="8066"/>
                  </a:lnTo>
                  <a:lnTo>
                    <a:pt x="396" y="8438"/>
                  </a:lnTo>
                  <a:lnTo>
                    <a:pt x="313" y="8811"/>
                  </a:lnTo>
                  <a:lnTo>
                    <a:pt x="236" y="9195"/>
                  </a:lnTo>
                  <a:lnTo>
                    <a:pt x="173" y="9592"/>
                  </a:lnTo>
                  <a:lnTo>
                    <a:pt x="115" y="9977"/>
                  </a:lnTo>
                  <a:lnTo>
                    <a:pt x="70" y="10385"/>
                  </a:lnTo>
                  <a:lnTo>
                    <a:pt x="39" y="10782"/>
                  </a:lnTo>
                  <a:lnTo>
                    <a:pt x="13" y="11191"/>
                  </a:lnTo>
                  <a:lnTo>
                    <a:pt x="0" y="11587"/>
                  </a:lnTo>
                  <a:lnTo>
                    <a:pt x="0" y="11996"/>
                  </a:lnTo>
                  <a:lnTo>
                    <a:pt x="7" y="12405"/>
                  </a:lnTo>
                  <a:lnTo>
                    <a:pt x="19" y="12813"/>
                  </a:lnTo>
                  <a:lnTo>
                    <a:pt x="51" y="13210"/>
                  </a:lnTo>
                  <a:lnTo>
                    <a:pt x="90" y="13619"/>
                  </a:lnTo>
                  <a:lnTo>
                    <a:pt x="134" y="14015"/>
                  </a:lnTo>
                  <a:lnTo>
                    <a:pt x="198" y="14412"/>
                  </a:lnTo>
                  <a:lnTo>
                    <a:pt x="262" y="14809"/>
                  </a:lnTo>
                  <a:lnTo>
                    <a:pt x="345" y="15193"/>
                  </a:lnTo>
                  <a:lnTo>
                    <a:pt x="434" y="15578"/>
                  </a:lnTo>
                  <a:lnTo>
                    <a:pt x="536" y="15950"/>
                  </a:lnTo>
                  <a:lnTo>
                    <a:pt x="651" y="16323"/>
                  </a:lnTo>
                  <a:lnTo>
                    <a:pt x="772" y="16672"/>
                  </a:lnTo>
                  <a:lnTo>
                    <a:pt x="906" y="17032"/>
                  </a:lnTo>
                  <a:lnTo>
                    <a:pt x="1047" y="17369"/>
                  </a:lnTo>
                  <a:lnTo>
                    <a:pt x="1200" y="17693"/>
                  </a:lnTo>
                  <a:lnTo>
                    <a:pt x="1366" y="18006"/>
                  </a:lnTo>
                  <a:lnTo>
                    <a:pt x="1532" y="18294"/>
                  </a:lnTo>
                  <a:lnTo>
                    <a:pt x="1704" y="18571"/>
                  </a:lnTo>
                  <a:lnTo>
                    <a:pt x="1882" y="18823"/>
                  </a:lnTo>
                  <a:lnTo>
                    <a:pt x="2067" y="19051"/>
                  </a:lnTo>
                  <a:lnTo>
                    <a:pt x="2253" y="19268"/>
                  </a:lnTo>
                  <a:lnTo>
                    <a:pt x="2444" y="19460"/>
                  </a:lnTo>
                  <a:lnTo>
                    <a:pt x="2642" y="19640"/>
                  </a:lnTo>
                  <a:lnTo>
                    <a:pt x="2846" y="19797"/>
                  </a:lnTo>
                  <a:lnTo>
                    <a:pt x="3050" y="19941"/>
                  </a:lnTo>
                  <a:lnTo>
                    <a:pt x="3254" y="20061"/>
                  </a:lnTo>
                  <a:lnTo>
                    <a:pt x="3465" y="20169"/>
                  </a:lnTo>
                  <a:lnTo>
                    <a:pt x="3675" y="20253"/>
                  </a:lnTo>
                  <a:lnTo>
                    <a:pt x="3886" y="20314"/>
                  </a:lnTo>
                  <a:lnTo>
                    <a:pt x="4103" y="20362"/>
                  </a:lnTo>
                  <a:lnTo>
                    <a:pt x="4320" y="20386"/>
                  </a:lnTo>
                  <a:lnTo>
                    <a:pt x="4537" y="20386"/>
                  </a:lnTo>
                  <a:lnTo>
                    <a:pt x="4747" y="20374"/>
                  </a:lnTo>
                  <a:lnTo>
                    <a:pt x="4964" y="20350"/>
                  </a:lnTo>
                  <a:lnTo>
                    <a:pt x="5181" y="20289"/>
                  </a:lnTo>
                  <a:lnTo>
                    <a:pt x="5392" y="20217"/>
                  </a:lnTo>
                  <a:lnTo>
                    <a:pt x="5609" y="20133"/>
                  </a:lnTo>
                  <a:lnTo>
                    <a:pt x="5819" y="20013"/>
                  </a:lnTo>
                  <a:lnTo>
                    <a:pt x="6023" y="19881"/>
                  </a:lnTo>
                  <a:lnTo>
                    <a:pt x="6227" y="19737"/>
                  </a:lnTo>
                  <a:lnTo>
                    <a:pt x="6432" y="19568"/>
                  </a:lnTo>
                  <a:lnTo>
                    <a:pt x="6629" y="19376"/>
                  </a:lnTo>
                  <a:lnTo>
                    <a:pt x="6827" y="19160"/>
                  </a:lnTo>
                  <a:lnTo>
                    <a:pt x="7019" y="18931"/>
                  </a:lnTo>
                  <a:lnTo>
                    <a:pt x="7204" y="18679"/>
                  </a:lnTo>
                  <a:lnTo>
                    <a:pt x="7382" y="18414"/>
                  </a:lnTo>
                  <a:lnTo>
                    <a:pt x="7465" y="18282"/>
                  </a:lnTo>
                  <a:lnTo>
                    <a:pt x="7555" y="18150"/>
                  </a:lnTo>
                  <a:lnTo>
                    <a:pt x="7657" y="18018"/>
                  </a:lnTo>
                  <a:lnTo>
                    <a:pt x="7759" y="17898"/>
                  </a:lnTo>
                  <a:lnTo>
                    <a:pt x="7867" y="17765"/>
                  </a:lnTo>
                  <a:lnTo>
                    <a:pt x="7988" y="17645"/>
                  </a:lnTo>
                  <a:lnTo>
                    <a:pt x="8110" y="17525"/>
                  </a:lnTo>
                  <a:lnTo>
                    <a:pt x="8244" y="17417"/>
                  </a:lnTo>
                  <a:lnTo>
                    <a:pt x="8384" y="17321"/>
                  </a:lnTo>
                  <a:lnTo>
                    <a:pt x="8524" y="17224"/>
                  </a:lnTo>
                  <a:lnTo>
                    <a:pt x="8677" y="17140"/>
                  </a:lnTo>
                  <a:lnTo>
                    <a:pt x="8837" y="17068"/>
                  </a:lnTo>
                  <a:lnTo>
                    <a:pt x="9003" y="17008"/>
                  </a:lnTo>
                  <a:lnTo>
                    <a:pt x="9175" y="16972"/>
                  </a:lnTo>
                  <a:lnTo>
                    <a:pt x="9360" y="16948"/>
                  </a:lnTo>
                  <a:lnTo>
                    <a:pt x="9545" y="16936"/>
                  </a:lnTo>
                  <a:lnTo>
                    <a:pt x="9730" y="16948"/>
                  </a:lnTo>
                  <a:lnTo>
                    <a:pt x="9909" y="16972"/>
                  </a:lnTo>
                  <a:lnTo>
                    <a:pt x="10081" y="17008"/>
                  </a:lnTo>
                  <a:lnTo>
                    <a:pt x="10247" y="17068"/>
                  </a:lnTo>
                  <a:lnTo>
                    <a:pt x="10407" y="17140"/>
                  </a:lnTo>
                  <a:lnTo>
                    <a:pt x="10560" y="17224"/>
                  </a:lnTo>
                  <a:lnTo>
                    <a:pt x="10706" y="17321"/>
                  </a:lnTo>
                  <a:lnTo>
                    <a:pt x="10840" y="17417"/>
                  </a:lnTo>
                  <a:lnTo>
                    <a:pt x="10974" y="17525"/>
                  </a:lnTo>
                  <a:lnTo>
                    <a:pt x="11102" y="17645"/>
                  </a:lnTo>
                  <a:lnTo>
                    <a:pt x="11217" y="17765"/>
                  </a:lnTo>
                  <a:lnTo>
                    <a:pt x="11325" y="17898"/>
                  </a:lnTo>
                  <a:lnTo>
                    <a:pt x="11434" y="18018"/>
                  </a:lnTo>
                  <a:lnTo>
                    <a:pt x="11529" y="18150"/>
                  </a:lnTo>
                  <a:lnTo>
                    <a:pt x="11619" y="18282"/>
                  </a:lnTo>
                  <a:lnTo>
                    <a:pt x="11702" y="18414"/>
                  </a:lnTo>
                  <a:lnTo>
                    <a:pt x="11861" y="18655"/>
                  </a:lnTo>
                  <a:lnTo>
                    <a:pt x="12027" y="18871"/>
                  </a:lnTo>
                  <a:lnTo>
                    <a:pt x="12193" y="19088"/>
                  </a:lnTo>
                  <a:lnTo>
                    <a:pt x="12365" y="19280"/>
                  </a:lnTo>
                  <a:lnTo>
                    <a:pt x="12538" y="19460"/>
                  </a:lnTo>
                  <a:lnTo>
                    <a:pt x="12716" y="19616"/>
                  </a:lnTo>
                  <a:lnTo>
                    <a:pt x="12895" y="19773"/>
                  </a:lnTo>
                  <a:lnTo>
                    <a:pt x="13080" y="19893"/>
                  </a:lnTo>
                  <a:lnTo>
                    <a:pt x="13265" y="20013"/>
                  </a:lnTo>
                  <a:lnTo>
                    <a:pt x="13450" y="20109"/>
                  </a:lnTo>
                  <a:lnTo>
                    <a:pt x="13641" y="20193"/>
                  </a:lnTo>
                  <a:lnTo>
                    <a:pt x="13826" y="20265"/>
                  </a:lnTo>
                  <a:lnTo>
                    <a:pt x="14018" y="20326"/>
                  </a:lnTo>
                  <a:lnTo>
                    <a:pt x="14209" y="20362"/>
                  </a:lnTo>
                  <a:lnTo>
                    <a:pt x="14401" y="20386"/>
                  </a:lnTo>
                  <a:lnTo>
                    <a:pt x="14592" y="20386"/>
                  </a:lnTo>
                  <a:lnTo>
                    <a:pt x="14828" y="20374"/>
                  </a:lnTo>
                  <a:lnTo>
                    <a:pt x="15071" y="20338"/>
                  </a:lnTo>
                  <a:lnTo>
                    <a:pt x="15307" y="20277"/>
                  </a:lnTo>
                  <a:lnTo>
                    <a:pt x="15543" y="20193"/>
                  </a:lnTo>
                  <a:lnTo>
                    <a:pt x="15779" y="20085"/>
                  </a:lnTo>
                  <a:lnTo>
                    <a:pt x="16008" y="19965"/>
                  </a:lnTo>
                  <a:lnTo>
                    <a:pt x="16238" y="19809"/>
                  </a:lnTo>
                  <a:lnTo>
                    <a:pt x="16461" y="19628"/>
                  </a:lnTo>
                  <a:lnTo>
                    <a:pt x="16678" y="19424"/>
                  </a:lnTo>
                  <a:lnTo>
                    <a:pt x="16895" y="19196"/>
                  </a:lnTo>
                  <a:lnTo>
                    <a:pt x="17099" y="18955"/>
                  </a:lnTo>
                  <a:lnTo>
                    <a:pt x="17304" y="18679"/>
                  </a:lnTo>
                  <a:lnTo>
                    <a:pt x="17495" y="18390"/>
                  </a:lnTo>
                  <a:lnTo>
                    <a:pt x="17686" y="18066"/>
                  </a:lnTo>
                  <a:lnTo>
                    <a:pt x="17865" y="17729"/>
                  </a:lnTo>
                  <a:lnTo>
                    <a:pt x="18037" y="17369"/>
                  </a:lnTo>
                  <a:lnTo>
                    <a:pt x="18178" y="17032"/>
                  </a:lnTo>
                  <a:lnTo>
                    <a:pt x="18312" y="16672"/>
                  </a:lnTo>
                  <a:lnTo>
                    <a:pt x="18439" y="16323"/>
                  </a:lnTo>
                  <a:lnTo>
                    <a:pt x="18548" y="15950"/>
                  </a:lnTo>
                  <a:lnTo>
                    <a:pt x="18650" y="15578"/>
                  </a:lnTo>
                  <a:lnTo>
                    <a:pt x="18739" y="15193"/>
                  </a:lnTo>
                  <a:lnTo>
                    <a:pt x="18822" y="14809"/>
                  </a:lnTo>
                  <a:lnTo>
                    <a:pt x="18892" y="14412"/>
                  </a:lnTo>
                  <a:lnTo>
                    <a:pt x="18950" y="14015"/>
                  </a:lnTo>
                  <a:lnTo>
                    <a:pt x="19001" y="13619"/>
                  </a:lnTo>
                  <a:lnTo>
                    <a:pt x="19039" y="13210"/>
                  </a:lnTo>
                  <a:lnTo>
                    <a:pt x="19065" y="12813"/>
                  </a:lnTo>
                  <a:lnTo>
                    <a:pt x="19084" y="12405"/>
                  </a:lnTo>
                  <a:lnTo>
                    <a:pt x="19090" y="11996"/>
                  </a:lnTo>
                  <a:lnTo>
                    <a:pt x="19084" y="11587"/>
                  </a:lnTo>
                  <a:lnTo>
                    <a:pt x="19071" y="11191"/>
                  </a:lnTo>
                  <a:lnTo>
                    <a:pt x="19045" y="10782"/>
                  </a:lnTo>
                  <a:lnTo>
                    <a:pt x="19014" y="10385"/>
                  </a:lnTo>
                  <a:lnTo>
                    <a:pt x="18969" y="9977"/>
                  </a:lnTo>
                  <a:lnTo>
                    <a:pt x="18918" y="9592"/>
                  </a:lnTo>
                  <a:lnTo>
                    <a:pt x="18848" y="9195"/>
                  </a:lnTo>
                  <a:lnTo>
                    <a:pt x="18777" y="8811"/>
                  </a:lnTo>
                  <a:lnTo>
                    <a:pt x="18694" y="8438"/>
                  </a:lnTo>
                  <a:lnTo>
                    <a:pt x="18599" y="8066"/>
                  </a:lnTo>
                  <a:lnTo>
                    <a:pt x="18490" y="7705"/>
                  </a:lnTo>
                  <a:lnTo>
                    <a:pt x="18375" y="7344"/>
                  </a:lnTo>
                  <a:lnTo>
                    <a:pt x="18254" y="6996"/>
                  </a:lnTo>
                  <a:lnTo>
                    <a:pt x="18120" y="6659"/>
                  </a:lnTo>
                  <a:lnTo>
                    <a:pt x="17974" y="6335"/>
                  </a:lnTo>
                  <a:lnTo>
                    <a:pt x="17820" y="6022"/>
                  </a:lnTo>
                  <a:lnTo>
                    <a:pt x="17655" y="5722"/>
                  </a:lnTo>
                  <a:lnTo>
                    <a:pt x="17482" y="5433"/>
                  </a:lnTo>
                  <a:lnTo>
                    <a:pt x="17272" y="5109"/>
                  </a:lnTo>
                  <a:lnTo>
                    <a:pt x="17061" y="4796"/>
                  </a:lnTo>
                  <a:lnTo>
                    <a:pt x="16844" y="4496"/>
                  </a:lnTo>
                  <a:lnTo>
                    <a:pt x="16627" y="4195"/>
                  </a:lnTo>
                  <a:lnTo>
                    <a:pt x="16404" y="3907"/>
                  </a:lnTo>
                  <a:lnTo>
                    <a:pt x="16174" y="3630"/>
                  </a:lnTo>
                  <a:lnTo>
                    <a:pt x="15945" y="3366"/>
                  </a:lnTo>
                  <a:lnTo>
                    <a:pt x="15715" y="3101"/>
                  </a:lnTo>
                  <a:lnTo>
                    <a:pt x="15479" y="2861"/>
                  </a:lnTo>
                  <a:lnTo>
                    <a:pt x="15243" y="2621"/>
                  </a:lnTo>
                  <a:lnTo>
                    <a:pt x="15000" y="2392"/>
                  </a:lnTo>
                  <a:lnTo>
                    <a:pt x="14758" y="2176"/>
                  </a:lnTo>
                  <a:lnTo>
                    <a:pt x="14515" y="1960"/>
                  </a:lnTo>
                  <a:lnTo>
                    <a:pt x="14267" y="1767"/>
                  </a:lnTo>
                  <a:lnTo>
                    <a:pt x="14018" y="1575"/>
                  </a:lnTo>
                  <a:lnTo>
                    <a:pt x="13769" y="1395"/>
                  </a:lnTo>
                  <a:lnTo>
                    <a:pt x="13514" y="1238"/>
                  </a:lnTo>
                  <a:lnTo>
                    <a:pt x="13259" y="1070"/>
                  </a:lnTo>
                  <a:lnTo>
                    <a:pt x="13003" y="926"/>
                  </a:lnTo>
                  <a:lnTo>
                    <a:pt x="12748" y="794"/>
                  </a:lnTo>
                  <a:lnTo>
                    <a:pt x="12486" y="661"/>
                  </a:lnTo>
                  <a:lnTo>
                    <a:pt x="12225" y="553"/>
                  </a:lnTo>
                  <a:lnTo>
                    <a:pt x="11963" y="445"/>
                  </a:lnTo>
                  <a:lnTo>
                    <a:pt x="11695" y="349"/>
                  </a:lnTo>
                  <a:lnTo>
                    <a:pt x="11434" y="265"/>
                  </a:lnTo>
                  <a:lnTo>
                    <a:pt x="11166" y="193"/>
                  </a:lnTo>
                  <a:lnTo>
                    <a:pt x="10898" y="133"/>
                  </a:lnTo>
                  <a:lnTo>
                    <a:pt x="10630" y="85"/>
                  </a:lnTo>
                  <a:lnTo>
                    <a:pt x="10355" y="48"/>
                  </a:lnTo>
                  <a:lnTo>
                    <a:pt x="10088" y="12"/>
                  </a:lnTo>
                  <a:lnTo>
                    <a:pt x="981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4"/>
            <p:cNvSpPr/>
            <p:nvPr/>
          </p:nvSpPr>
          <p:spPr>
            <a:xfrm>
              <a:off x="-1614600" y="-7507325"/>
              <a:ext cx="477275" cy="509650"/>
            </a:xfrm>
            <a:custGeom>
              <a:avLst/>
              <a:gdLst/>
              <a:ahLst/>
              <a:cxnLst/>
              <a:rect l="l" t="t" r="r" b="b"/>
              <a:pathLst>
                <a:path w="19091" h="20386" fill="none" extrusionOk="0">
                  <a:moveTo>
                    <a:pt x="7382" y="18414"/>
                  </a:moveTo>
                  <a:lnTo>
                    <a:pt x="7382" y="18414"/>
                  </a:lnTo>
                  <a:lnTo>
                    <a:pt x="7465" y="18282"/>
                  </a:lnTo>
                  <a:lnTo>
                    <a:pt x="7555" y="18150"/>
                  </a:lnTo>
                  <a:lnTo>
                    <a:pt x="7657" y="18018"/>
                  </a:lnTo>
                  <a:lnTo>
                    <a:pt x="7759" y="17898"/>
                  </a:lnTo>
                  <a:lnTo>
                    <a:pt x="7867" y="17765"/>
                  </a:lnTo>
                  <a:lnTo>
                    <a:pt x="7988" y="17645"/>
                  </a:lnTo>
                  <a:lnTo>
                    <a:pt x="8110" y="17525"/>
                  </a:lnTo>
                  <a:lnTo>
                    <a:pt x="8244" y="17417"/>
                  </a:lnTo>
                  <a:lnTo>
                    <a:pt x="8384" y="17321"/>
                  </a:lnTo>
                  <a:lnTo>
                    <a:pt x="8524" y="17224"/>
                  </a:lnTo>
                  <a:lnTo>
                    <a:pt x="8677" y="17140"/>
                  </a:lnTo>
                  <a:lnTo>
                    <a:pt x="8837" y="17068"/>
                  </a:lnTo>
                  <a:lnTo>
                    <a:pt x="9003" y="17008"/>
                  </a:lnTo>
                  <a:lnTo>
                    <a:pt x="9175" y="16972"/>
                  </a:lnTo>
                  <a:lnTo>
                    <a:pt x="9360" y="16948"/>
                  </a:lnTo>
                  <a:lnTo>
                    <a:pt x="9545" y="16936"/>
                  </a:lnTo>
                  <a:lnTo>
                    <a:pt x="9545" y="16936"/>
                  </a:lnTo>
                  <a:lnTo>
                    <a:pt x="9730" y="16948"/>
                  </a:lnTo>
                  <a:lnTo>
                    <a:pt x="9909" y="16972"/>
                  </a:lnTo>
                  <a:lnTo>
                    <a:pt x="10081" y="17008"/>
                  </a:lnTo>
                  <a:lnTo>
                    <a:pt x="10247" y="17068"/>
                  </a:lnTo>
                  <a:lnTo>
                    <a:pt x="10407" y="17140"/>
                  </a:lnTo>
                  <a:lnTo>
                    <a:pt x="10560" y="17224"/>
                  </a:lnTo>
                  <a:lnTo>
                    <a:pt x="10706" y="17321"/>
                  </a:lnTo>
                  <a:lnTo>
                    <a:pt x="10840" y="17417"/>
                  </a:lnTo>
                  <a:lnTo>
                    <a:pt x="10974" y="17525"/>
                  </a:lnTo>
                  <a:lnTo>
                    <a:pt x="11102" y="17645"/>
                  </a:lnTo>
                  <a:lnTo>
                    <a:pt x="11217" y="17765"/>
                  </a:lnTo>
                  <a:lnTo>
                    <a:pt x="11325" y="17898"/>
                  </a:lnTo>
                  <a:lnTo>
                    <a:pt x="11434" y="18018"/>
                  </a:lnTo>
                  <a:lnTo>
                    <a:pt x="11529" y="18150"/>
                  </a:lnTo>
                  <a:lnTo>
                    <a:pt x="11619" y="18282"/>
                  </a:lnTo>
                  <a:lnTo>
                    <a:pt x="11702" y="18414"/>
                  </a:lnTo>
                  <a:lnTo>
                    <a:pt x="11702" y="18414"/>
                  </a:lnTo>
                  <a:lnTo>
                    <a:pt x="11861" y="18655"/>
                  </a:lnTo>
                  <a:lnTo>
                    <a:pt x="12027" y="18871"/>
                  </a:lnTo>
                  <a:lnTo>
                    <a:pt x="12193" y="19088"/>
                  </a:lnTo>
                  <a:lnTo>
                    <a:pt x="12365" y="19280"/>
                  </a:lnTo>
                  <a:lnTo>
                    <a:pt x="12538" y="19460"/>
                  </a:lnTo>
                  <a:lnTo>
                    <a:pt x="12716" y="19616"/>
                  </a:lnTo>
                  <a:lnTo>
                    <a:pt x="12895" y="19773"/>
                  </a:lnTo>
                  <a:lnTo>
                    <a:pt x="13080" y="19893"/>
                  </a:lnTo>
                  <a:lnTo>
                    <a:pt x="13265" y="20013"/>
                  </a:lnTo>
                  <a:lnTo>
                    <a:pt x="13450" y="20109"/>
                  </a:lnTo>
                  <a:lnTo>
                    <a:pt x="13641" y="20193"/>
                  </a:lnTo>
                  <a:lnTo>
                    <a:pt x="13826" y="20265"/>
                  </a:lnTo>
                  <a:lnTo>
                    <a:pt x="14018" y="20326"/>
                  </a:lnTo>
                  <a:lnTo>
                    <a:pt x="14209" y="20362"/>
                  </a:lnTo>
                  <a:lnTo>
                    <a:pt x="14401" y="20386"/>
                  </a:lnTo>
                  <a:lnTo>
                    <a:pt x="14592" y="20386"/>
                  </a:lnTo>
                  <a:lnTo>
                    <a:pt x="14592" y="20386"/>
                  </a:lnTo>
                  <a:lnTo>
                    <a:pt x="14828" y="20374"/>
                  </a:lnTo>
                  <a:lnTo>
                    <a:pt x="15071" y="20338"/>
                  </a:lnTo>
                  <a:lnTo>
                    <a:pt x="15307" y="20277"/>
                  </a:lnTo>
                  <a:lnTo>
                    <a:pt x="15543" y="20193"/>
                  </a:lnTo>
                  <a:lnTo>
                    <a:pt x="15779" y="20085"/>
                  </a:lnTo>
                  <a:lnTo>
                    <a:pt x="16008" y="19965"/>
                  </a:lnTo>
                  <a:lnTo>
                    <a:pt x="16238" y="19809"/>
                  </a:lnTo>
                  <a:lnTo>
                    <a:pt x="16461" y="19628"/>
                  </a:lnTo>
                  <a:lnTo>
                    <a:pt x="16678" y="19424"/>
                  </a:lnTo>
                  <a:lnTo>
                    <a:pt x="16895" y="19196"/>
                  </a:lnTo>
                  <a:lnTo>
                    <a:pt x="17099" y="18955"/>
                  </a:lnTo>
                  <a:lnTo>
                    <a:pt x="17304" y="18679"/>
                  </a:lnTo>
                  <a:lnTo>
                    <a:pt x="17495" y="18390"/>
                  </a:lnTo>
                  <a:lnTo>
                    <a:pt x="17686" y="18066"/>
                  </a:lnTo>
                  <a:lnTo>
                    <a:pt x="17865" y="17729"/>
                  </a:lnTo>
                  <a:lnTo>
                    <a:pt x="18037" y="17369"/>
                  </a:lnTo>
                  <a:lnTo>
                    <a:pt x="18037" y="17369"/>
                  </a:lnTo>
                  <a:lnTo>
                    <a:pt x="18178" y="17032"/>
                  </a:lnTo>
                  <a:lnTo>
                    <a:pt x="18312" y="16672"/>
                  </a:lnTo>
                  <a:lnTo>
                    <a:pt x="18439" y="16323"/>
                  </a:lnTo>
                  <a:lnTo>
                    <a:pt x="18548" y="15950"/>
                  </a:lnTo>
                  <a:lnTo>
                    <a:pt x="18650" y="15578"/>
                  </a:lnTo>
                  <a:lnTo>
                    <a:pt x="18739" y="15193"/>
                  </a:lnTo>
                  <a:lnTo>
                    <a:pt x="18822" y="14809"/>
                  </a:lnTo>
                  <a:lnTo>
                    <a:pt x="18892" y="14412"/>
                  </a:lnTo>
                  <a:lnTo>
                    <a:pt x="18950" y="14015"/>
                  </a:lnTo>
                  <a:lnTo>
                    <a:pt x="19001" y="13619"/>
                  </a:lnTo>
                  <a:lnTo>
                    <a:pt x="19039" y="13210"/>
                  </a:lnTo>
                  <a:lnTo>
                    <a:pt x="19065" y="12813"/>
                  </a:lnTo>
                  <a:lnTo>
                    <a:pt x="19084" y="12405"/>
                  </a:lnTo>
                  <a:lnTo>
                    <a:pt x="19090" y="11996"/>
                  </a:lnTo>
                  <a:lnTo>
                    <a:pt x="19084" y="11587"/>
                  </a:lnTo>
                  <a:lnTo>
                    <a:pt x="19071" y="11191"/>
                  </a:lnTo>
                  <a:lnTo>
                    <a:pt x="19045" y="10782"/>
                  </a:lnTo>
                  <a:lnTo>
                    <a:pt x="19014" y="10385"/>
                  </a:lnTo>
                  <a:lnTo>
                    <a:pt x="18969" y="9977"/>
                  </a:lnTo>
                  <a:lnTo>
                    <a:pt x="18918" y="9592"/>
                  </a:lnTo>
                  <a:lnTo>
                    <a:pt x="18848" y="9195"/>
                  </a:lnTo>
                  <a:lnTo>
                    <a:pt x="18777" y="8811"/>
                  </a:lnTo>
                  <a:lnTo>
                    <a:pt x="18694" y="8438"/>
                  </a:lnTo>
                  <a:lnTo>
                    <a:pt x="18599" y="8066"/>
                  </a:lnTo>
                  <a:lnTo>
                    <a:pt x="18490" y="7705"/>
                  </a:lnTo>
                  <a:lnTo>
                    <a:pt x="18375" y="7344"/>
                  </a:lnTo>
                  <a:lnTo>
                    <a:pt x="18254" y="6996"/>
                  </a:lnTo>
                  <a:lnTo>
                    <a:pt x="18120" y="6659"/>
                  </a:lnTo>
                  <a:lnTo>
                    <a:pt x="17974" y="6335"/>
                  </a:lnTo>
                  <a:lnTo>
                    <a:pt x="17820" y="6022"/>
                  </a:lnTo>
                  <a:lnTo>
                    <a:pt x="17655" y="5722"/>
                  </a:lnTo>
                  <a:lnTo>
                    <a:pt x="17482" y="5433"/>
                  </a:lnTo>
                  <a:lnTo>
                    <a:pt x="17482" y="5433"/>
                  </a:lnTo>
                  <a:lnTo>
                    <a:pt x="17272" y="5109"/>
                  </a:lnTo>
                  <a:lnTo>
                    <a:pt x="17061" y="4796"/>
                  </a:lnTo>
                  <a:lnTo>
                    <a:pt x="16844" y="4496"/>
                  </a:lnTo>
                  <a:lnTo>
                    <a:pt x="16627" y="4195"/>
                  </a:lnTo>
                  <a:lnTo>
                    <a:pt x="16404" y="3907"/>
                  </a:lnTo>
                  <a:lnTo>
                    <a:pt x="16174" y="3630"/>
                  </a:lnTo>
                  <a:lnTo>
                    <a:pt x="15945" y="3366"/>
                  </a:lnTo>
                  <a:lnTo>
                    <a:pt x="15715" y="3101"/>
                  </a:lnTo>
                  <a:lnTo>
                    <a:pt x="15479" y="2861"/>
                  </a:lnTo>
                  <a:lnTo>
                    <a:pt x="15243" y="2621"/>
                  </a:lnTo>
                  <a:lnTo>
                    <a:pt x="15000" y="2392"/>
                  </a:lnTo>
                  <a:lnTo>
                    <a:pt x="14758" y="2176"/>
                  </a:lnTo>
                  <a:lnTo>
                    <a:pt x="14515" y="1960"/>
                  </a:lnTo>
                  <a:lnTo>
                    <a:pt x="14267" y="1767"/>
                  </a:lnTo>
                  <a:lnTo>
                    <a:pt x="14018" y="1575"/>
                  </a:lnTo>
                  <a:lnTo>
                    <a:pt x="13769" y="1395"/>
                  </a:lnTo>
                  <a:lnTo>
                    <a:pt x="13514" y="1238"/>
                  </a:lnTo>
                  <a:lnTo>
                    <a:pt x="13259" y="1070"/>
                  </a:lnTo>
                  <a:lnTo>
                    <a:pt x="13003" y="926"/>
                  </a:lnTo>
                  <a:lnTo>
                    <a:pt x="12748" y="794"/>
                  </a:lnTo>
                  <a:lnTo>
                    <a:pt x="12486" y="661"/>
                  </a:lnTo>
                  <a:lnTo>
                    <a:pt x="12225" y="553"/>
                  </a:lnTo>
                  <a:lnTo>
                    <a:pt x="11963" y="445"/>
                  </a:lnTo>
                  <a:lnTo>
                    <a:pt x="11695" y="349"/>
                  </a:lnTo>
                  <a:lnTo>
                    <a:pt x="11434" y="265"/>
                  </a:lnTo>
                  <a:lnTo>
                    <a:pt x="11166" y="193"/>
                  </a:lnTo>
                  <a:lnTo>
                    <a:pt x="10898" y="133"/>
                  </a:lnTo>
                  <a:lnTo>
                    <a:pt x="10630" y="85"/>
                  </a:lnTo>
                  <a:lnTo>
                    <a:pt x="10355" y="48"/>
                  </a:lnTo>
                  <a:lnTo>
                    <a:pt x="10088" y="12"/>
                  </a:lnTo>
                  <a:lnTo>
                    <a:pt x="9813" y="0"/>
                  </a:lnTo>
                  <a:lnTo>
                    <a:pt x="9545" y="0"/>
                  </a:lnTo>
                  <a:lnTo>
                    <a:pt x="9545" y="0"/>
                  </a:lnTo>
                  <a:lnTo>
                    <a:pt x="9271" y="0"/>
                  </a:lnTo>
                  <a:lnTo>
                    <a:pt x="9003" y="12"/>
                  </a:lnTo>
                  <a:lnTo>
                    <a:pt x="8729" y="48"/>
                  </a:lnTo>
                  <a:lnTo>
                    <a:pt x="8461" y="85"/>
                  </a:lnTo>
                  <a:lnTo>
                    <a:pt x="8193" y="133"/>
                  </a:lnTo>
                  <a:lnTo>
                    <a:pt x="7925" y="193"/>
                  </a:lnTo>
                  <a:lnTo>
                    <a:pt x="7657" y="265"/>
                  </a:lnTo>
                  <a:lnTo>
                    <a:pt x="7389" y="349"/>
                  </a:lnTo>
                  <a:lnTo>
                    <a:pt x="7127" y="445"/>
                  </a:lnTo>
                  <a:lnTo>
                    <a:pt x="6865" y="553"/>
                  </a:lnTo>
                  <a:lnTo>
                    <a:pt x="6604" y="661"/>
                  </a:lnTo>
                  <a:lnTo>
                    <a:pt x="6342" y="794"/>
                  </a:lnTo>
                  <a:lnTo>
                    <a:pt x="6081" y="926"/>
                  </a:lnTo>
                  <a:lnTo>
                    <a:pt x="5825" y="1070"/>
                  </a:lnTo>
                  <a:lnTo>
                    <a:pt x="5570" y="1238"/>
                  </a:lnTo>
                  <a:lnTo>
                    <a:pt x="5315" y="1395"/>
                  </a:lnTo>
                  <a:lnTo>
                    <a:pt x="5066" y="1575"/>
                  </a:lnTo>
                  <a:lnTo>
                    <a:pt x="4817" y="1767"/>
                  </a:lnTo>
                  <a:lnTo>
                    <a:pt x="4569" y="1960"/>
                  </a:lnTo>
                  <a:lnTo>
                    <a:pt x="4326" y="2176"/>
                  </a:lnTo>
                  <a:lnTo>
                    <a:pt x="4084" y="2392"/>
                  </a:lnTo>
                  <a:lnTo>
                    <a:pt x="3841" y="2621"/>
                  </a:lnTo>
                  <a:lnTo>
                    <a:pt x="3605" y="2861"/>
                  </a:lnTo>
                  <a:lnTo>
                    <a:pt x="3369" y="3101"/>
                  </a:lnTo>
                  <a:lnTo>
                    <a:pt x="3139" y="3366"/>
                  </a:lnTo>
                  <a:lnTo>
                    <a:pt x="2910" y="3630"/>
                  </a:lnTo>
                  <a:lnTo>
                    <a:pt x="2686" y="3907"/>
                  </a:lnTo>
                  <a:lnTo>
                    <a:pt x="2463" y="4195"/>
                  </a:lnTo>
                  <a:lnTo>
                    <a:pt x="2240" y="4496"/>
                  </a:lnTo>
                  <a:lnTo>
                    <a:pt x="2023" y="4796"/>
                  </a:lnTo>
                  <a:lnTo>
                    <a:pt x="1812" y="5109"/>
                  </a:lnTo>
                  <a:lnTo>
                    <a:pt x="1602" y="5433"/>
                  </a:lnTo>
                  <a:lnTo>
                    <a:pt x="1602" y="5433"/>
                  </a:lnTo>
                  <a:lnTo>
                    <a:pt x="1429" y="5722"/>
                  </a:lnTo>
                  <a:lnTo>
                    <a:pt x="1264" y="6022"/>
                  </a:lnTo>
                  <a:lnTo>
                    <a:pt x="1110" y="6335"/>
                  </a:lnTo>
                  <a:lnTo>
                    <a:pt x="970" y="6659"/>
                  </a:lnTo>
                  <a:lnTo>
                    <a:pt x="836" y="6996"/>
                  </a:lnTo>
                  <a:lnTo>
                    <a:pt x="708" y="7344"/>
                  </a:lnTo>
                  <a:lnTo>
                    <a:pt x="594" y="7705"/>
                  </a:lnTo>
                  <a:lnTo>
                    <a:pt x="492" y="8066"/>
                  </a:lnTo>
                  <a:lnTo>
                    <a:pt x="396" y="8438"/>
                  </a:lnTo>
                  <a:lnTo>
                    <a:pt x="313" y="8811"/>
                  </a:lnTo>
                  <a:lnTo>
                    <a:pt x="236" y="9195"/>
                  </a:lnTo>
                  <a:lnTo>
                    <a:pt x="173" y="9592"/>
                  </a:lnTo>
                  <a:lnTo>
                    <a:pt x="115" y="9977"/>
                  </a:lnTo>
                  <a:lnTo>
                    <a:pt x="70" y="10385"/>
                  </a:lnTo>
                  <a:lnTo>
                    <a:pt x="39" y="10782"/>
                  </a:lnTo>
                  <a:lnTo>
                    <a:pt x="13" y="11191"/>
                  </a:lnTo>
                  <a:lnTo>
                    <a:pt x="0" y="11587"/>
                  </a:lnTo>
                  <a:lnTo>
                    <a:pt x="0" y="11996"/>
                  </a:lnTo>
                  <a:lnTo>
                    <a:pt x="7" y="12405"/>
                  </a:lnTo>
                  <a:lnTo>
                    <a:pt x="19" y="12813"/>
                  </a:lnTo>
                  <a:lnTo>
                    <a:pt x="51" y="13210"/>
                  </a:lnTo>
                  <a:lnTo>
                    <a:pt x="90" y="13619"/>
                  </a:lnTo>
                  <a:lnTo>
                    <a:pt x="134" y="14015"/>
                  </a:lnTo>
                  <a:lnTo>
                    <a:pt x="198" y="14412"/>
                  </a:lnTo>
                  <a:lnTo>
                    <a:pt x="262" y="14809"/>
                  </a:lnTo>
                  <a:lnTo>
                    <a:pt x="345" y="15193"/>
                  </a:lnTo>
                  <a:lnTo>
                    <a:pt x="434" y="15578"/>
                  </a:lnTo>
                  <a:lnTo>
                    <a:pt x="536" y="15950"/>
                  </a:lnTo>
                  <a:lnTo>
                    <a:pt x="651" y="16323"/>
                  </a:lnTo>
                  <a:lnTo>
                    <a:pt x="772" y="16672"/>
                  </a:lnTo>
                  <a:lnTo>
                    <a:pt x="906" y="17032"/>
                  </a:lnTo>
                  <a:lnTo>
                    <a:pt x="1047" y="17369"/>
                  </a:lnTo>
                  <a:lnTo>
                    <a:pt x="1047" y="17369"/>
                  </a:lnTo>
                  <a:lnTo>
                    <a:pt x="1200" y="17693"/>
                  </a:lnTo>
                  <a:lnTo>
                    <a:pt x="1366" y="18006"/>
                  </a:lnTo>
                  <a:lnTo>
                    <a:pt x="1532" y="18294"/>
                  </a:lnTo>
                  <a:lnTo>
                    <a:pt x="1704" y="18571"/>
                  </a:lnTo>
                  <a:lnTo>
                    <a:pt x="1882" y="18823"/>
                  </a:lnTo>
                  <a:lnTo>
                    <a:pt x="2067" y="19051"/>
                  </a:lnTo>
                  <a:lnTo>
                    <a:pt x="2253" y="19268"/>
                  </a:lnTo>
                  <a:lnTo>
                    <a:pt x="2444" y="19460"/>
                  </a:lnTo>
                  <a:lnTo>
                    <a:pt x="2642" y="19640"/>
                  </a:lnTo>
                  <a:lnTo>
                    <a:pt x="2846" y="19797"/>
                  </a:lnTo>
                  <a:lnTo>
                    <a:pt x="3050" y="19941"/>
                  </a:lnTo>
                  <a:lnTo>
                    <a:pt x="3254" y="20061"/>
                  </a:lnTo>
                  <a:lnTo>
                    <a:pt x="3465" y="20169"/>
                  </a:lnTo>
                  <a:lnTo>
                    <a:pt x="3675" y="20253"/>
                  </a:lnTo>
                  <a:lnTo>
                    <a:pt x="3886" y="20314"/>
                  </a:lnTo>
                  <a:lnTo>
                    <a:pt x="4103" y="20362"/>
                  </a:lnTo>
                  <a:lnTo>
                    <a:pt x="4320" y="20386"/>
                  </a:lnTo>
                  <a:lnTo>
                    <a:pt x="4537" y="20386"/>
                  </a:lnTo>
                  <a:lnTo>
                    <a:pt x="4747" y="20374"/>
                  </a:lnTo>
                  <a:lnTo>
                    <a:pt x="4964" y="20350"/>
                  </a:lnTo>
                  <a:lnTo>
                    <a:pt x="5181" y="20289"/>
                  </a:lnTo>
                  <a:lnTo>
                    <a:pt x="5392" y="20217"/>
                  </a:lnTo>
                  <a:lnTo>
                    <a:pt x="5609" y="20133"/>
                  </a:lnTo>
                  <a:lnTo>
                    <a:pt x="5819" y="20013"/>
                  </a:lnTo>
                  <a:lnTo>
                    <a:pt x="6023" y="19881"/>
                  </a:lnTo>
                  <a:lnTo>
                    <a:pt x="6227" y="19737"/>
                  </a:lnTo>
                  <a:lnTo>
                    <a:pt x="6432" y="19568"/>
                  </a:lnTo>
                  <a:lnTo>
                    <a:pt x="6629" y="19376"/>
                  </a:lnTo>
                  <a:lnTo>
                    <a:pt x="6827" y="19160"/>
                  </a:lnTo>
                  <a:lnTo>
                    <a:pt x="7019" y="18931"/>
                  </a:lnTo>
                  <a:lnTo>
                    <a:pt x="7204" y="18679"/>
                  </a:lnTo>
                  <a:lnTo>
                    <a:pt x="7382" y="18414"/>
                  </a:lnTo>
                  <a:lnTo>
                    <a:pt x="7382" y="184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4"/>
            <p:cNvSpPr/>
            <p:nvPr/>
          </p:nvSpPr>
          <p:spPr>
            <a:xfrm>
              <a:off x="-1430050" y="-7046975"/>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4"/>
            <p:cNvSpPr/>
            <p:nvPr/>
          </p:nvSpPr>
          <p:spPr>
            <a:xfrm>
              <a:off x="-4443625" y="-14216075"/>
              <a:ext cx="5767000" cy="4851450"/>
            </a:xfrm>
            <a:custGeom>
              <a:avLst/>
              <a:gdLst/>
              <a:ahLst/>
              <a:cxnLst/>
              <a:rect l="l" t="t" r="r" b="b"/>
              <a:pathLst>
                <a:path w="230680" h="194058" extrusionOk="0">
                  <a:moveTo>
                    <a:pt x="110565" y="0"/>
                  </a:moveTo>
                  <a:lnTo>
                    <a:pt x="109831" y="12"/>
                  </a:lnTo>
                  <a:lnTo>
                    <a:pt x="109091" y="36"/>
                  </a:lnTo>
                  <a:lnTo>
                    <a:pt x="108344" y="73"/>
                  </a:lnTo>
                  <a:lnTo>
                    <a:pt x="107604" y="109"/>
                  </a:lnTo>
                  <a:lnTo>
                    <a:pt x="106858" y="169"/>
                  </a:lnTo>
                  <a:lnTo>
                    <a:pt x="106117" y="229"/>
                  </a:lnTo>
                  <a:lnTo>
                    <a:pt x="105371" y="301"/>
                  </a:lnTo>
                  <a:lnTo>
                    <a:pt x="104624" y="385"/>
                  </a:lnTo>
                  <a:lnTo>
                    <a:pt x="103872" y="481"/>
                  </a:lnTo>
                  <a:lnTo>
                    <a:pt x="103125" y="589"/>
                  </a:lnTo>
                  <a:lnTo>
                    <a:pt x="102372" y="710"/>
                  </a:lnTo>
                  <a:lnTo>
                    <a:pt x="101619" y="830"/>
                  </a:lnTo>
                  <a:lnTo>
                    <a:pt x="100873" y="974"/>
                  </a:lnTo>
                  <a:lnTo>
                    <a:pt x="100120" y="1118"/>
                  </a:lnTo>
                  <a:lnTo>
                    <a:pt x="99361" y="1275"/>
                  </a:lnTo>
                  <a:lnTo>
                    <a:pt x="98608" y="1443"/>
                  </a:lnTo>
                  <a:lnTo>
                    <a:pt x="97855" y="1623"/>
                  </a:lnTo>
                  <a:lnTo>
                    <a:pt x="97096" y="1815"/>
                  </a:lnTo>
                  <a:lnTo>
                    <a:pt x="96343" y="2020"/>
                  </a:lnTo>
                  <a:lnTo>
                    <a:pt x="95584" y="2224"/>
                  </a:lnTo>
                  <a:lnTo>
                    <a:pt x="94824" y="2452"/>
                  </a:lnTo>
                  <a:lnTo>
                    <a:pt x="94065" y="2681"/>
                  </a:lnTo>
                  <a:lnTo>
                    <a:pt x="93191" y="2969"/>
                  </a:lnTo>
                  <a:lnTo>
                    <a:pt x="92311" y="3258"/>
                  </a:lnTo>
                  <a:lnTo>
                    <a:pt x="91430" y="3570"/>
                  </a:lnTo>
                  <a:lnTo>
                    <a:pt x="90543" y="3907"/>
                  </a:lnTo>
                  <a:lnTo>
                    <a:pt x="89656" y="4243"/>
                  </a:lnTo>
                  <a:lnTo>
                    <a:pt x="88769" y="4604"/>
                  </a:lnTo>
                  <a:lnTo>
                    <a:pt x="87883" y="4989"/>
                  </a:lnTo>
                  <a:lnTo>
                    <a:pt x="86989" y="5373"/>
                  </a:lnTo>
                  <a:lnTo>
                    <a:pt x="86096" y="5782"/>
                  </a:lnTo>
                  <a:lnTo>
                    <a:pt x="85203" y="6203"/>
                  </a:lnTo>
                  <a:lnTo>
                    <a:pt x="84303" y="6647"/>
                  </a:lnTo>
                  <a:lnTo>
                    <a:pt x="83410" y="7092"/>
                  </a:lnTo>
                  <a:lnTo>
                    <a:pt x="82510" y="7573"/>
                  </a:lnTo>
                  <a:lnTo>
                    <a:pt x="81611" y="8054"/>
                  </a:lnTo>
                  <a:lnTo>
                    <a:pt x="80711" y="8558"/>
                  </a:lnTo>
                  <a:lnTo>
                    <a:pt x="79805" y="9075"/>
                  </a:lnTo>
                  <a:lnTo>
                    <a:pt x="78906" y="9616"/>
                  </a:lnTo>
                  <a:lnTo>
                    <a:pt x="78000" y="10169"/>
                  </a:lnTo>
                  <a:lnTo>
                    <a:pt x="77100" y="10734"/>
                  </a:lnTo>
                  <a:lnTo>
                    <a:pt x="76194" y="11323"/>
                  </a:lnTo>
                  <a:lnTo>
                    <a:pt x="75288" y="11924"/>
                  </a:lnTo>
                  <a:lnTo>
                    <a:pt x="74382" y="12537"/>
                  </a:lnTo>
                  <a:lnTo>
                    <a:pt x="73482" y="13174"/>
                  </a:lnTo>
                  <a:lnTo>
                    <a:pt x="72576" y="13823"/>
                  </a:lnTo>
                  <a:lnTo>
                    <a:pt x="71670" y="14496"/>
                  </a:lnTo>
                  <a:lnTo>
                    <a:pt x="70764" y="15181"/>
                  </a:lnTo>
                  <a:lnTo>
                    <a:pt x="69865" y="15890"/>
                  </a:lnTo>
                  <a:lnTo>
                    <a:pt x="68959" y="16600"/>
                  </a:lnTo>
                  <a:lnTo>
                    <a:pt x="68059" y="17345"/>
                  </a:lnTo>
                  <a:lnTo>
                    <a:pt x="67153" y="18090"/>
                  </a:lnTo>
                  <a:lnTo>
                    <a:pt x="66253" y="18859"/>
                  </a:lnTo>
                  <a:lnTo>
                    <a:pt x="65354" y="19652"/>
                  </a:lnTo>
                  <a:lnTo>
                    <a:pt x="64454" y="20458"/>
                  </a:lnTo>
                  <a:lnTo>
                    <a:pt x="63555" y="21275"/>
                  </a:lnTo>
                  <a:lnTo>
                    <a:pt x="62655" y="22117"/>
                  </a:lnTo>
                  <a:lnTo>
                    <a:pt x="61762" y="22970"/>
                  </a:lnTo>
                  <a:lnTo>
                    <a:pt x="60869" y="23847"/>
                  </a:lnTo>
                  <a:lnTo>
                    <a:pt x="59975" y="24737"/>
                  </a:lnTo>
                  <a:lnTo>
                    <a:pt x="59082" y="25650"/>
                  </a:lnTo>
                  <a:lnTo>
                    <a:pt x="58195" y="26576"/>
                  </a:lnTo>
                  <a:lnTo>
                    <a:pt x="57308" y="27525"/>
                  </a:lnTo>
                  <a:lnTo>
                    <a:pt x="56421" y="28487"/>
                  </a:lnTo>
                  <a:lnTo>
                    <a:pt x="55541" y="29461"/>
                  </a:lnTo>
                  <a:lnTo>
                    <a:pt x="54661" y="30458"/>
                  </a:lnTo>
                  <a:lnTo>
                    <a:pt x="53780" y="31480"/>
                  </a:lnTo>
                  <a:lnTo>
                    <a:pt x="52906" y="32513"/>
                  </a:lnTo>
                  <a:lnTo>
                    <a:pt x="52032" y="33559"/>
                  </a:lnTo>
                  <a:lnTo>
                    <a:pt x="51158" y="34641"/>
                  </a:lnTo>
                  <a:lnTo>
                    <a:pt x="50290" y="35723"/>
                  </a:lnTo>
                  <a:lnTo>
                    <a:pt x="49429" y="36829"/>
                  </a:lnTo>
                  <a:lnTo>
                    <a:pt x="48561" y="37958"/>
                  </a:lnTo>
                  <a:lnTo>
                    <a:pt x="47706" y="39100"/>
                  </a:lnTo>
                  <a:lnTo>
                    <a:pt x="46851" y="40254"/>
                  </a:lnTo>
                  <a:lnTo>
                    <a:pt x="45996" y="41444"/>
                  </a:lnTo>
                  <a:lnTo>
                    <a:pt x="45148" y="42634"/>
                  </a:lnTo>
                  <a:lnTo>
                    <a:pt x="44305" y="43860"/>
                  </a:lnTo>
                  <a:lnTo>
                    <a:pt x="43463" y="45086"/>
                  </a:lnTo>
                  <a:lnTo>
                    <a:pt x="42621" y="46348"/>
                  </a:lnTo>
                  <a:lnTo>
                    <a:pt x="41791" y="47622"/>
                  </a:lnTo>
                  <a:lnTo>
                    <a:pt x="40962" y="48908"/>
                  </a:lnTo>
                  <a:lnTo>
                    <a:pt x="40133" y="50218"/>
                  </a:lnTo>
                  <a:lnTo>
                    <a:pt x="39316" y="51553"/>
                  </a:lnTo>
                  <a:lnTo>
                    <a:pt x="38499" y="52899"/>
                  </a:lnTo>
                  <a:lnTo>
                    <a:pt x="37683" y="54269"/>
                  </a:lnTo>
                  <a:lnTo>
                    <a:pt x="36879" y="55651"/>
                  </a:lnTo>
                  <a:lnTo>
                    <a:pt x="36075" y="57058"/>
                  </a:lnTo>
                  <a:lnTo>
                    <a:pt x="35277" y="58476"/>
                  </a:lnTo>
                  <a:lnTo>
                    <a:pt x="34480" y="59930"/>
                  </a:lnTo>
                  <a:lnTo>
                    <a:pt x="33695" y="61385"/>
                  </a:lnTo>
                  <a:lnTo>
                    <a:pt x="32910" y="62875"/>
                  </a:lnTo>
                  <a:lnTo>
                    <a:pt x="32132" y="64377"/>
                  </a:lnTo>
                  <a:lnTo>
                    <a:pt x="31360" y="65892"/>
                  </a:lnTo>
                  <a:lnTo>
                    <a:pt x="30588" y="67430"/>
                  </a:lnTo>
                  <a:lnTo>
                    <a:pt x="29828" y="68993"/>
                  </a:lnTo>
                  <a:lnTo>
                    <a:pt x="29076" y="70580"/>
                  </a:lnTo>
                  <a:lnTo>
                    <a:pt x="28323" y="72178"/>
                  </a:lnTo>
                  <a:lnTo>
                    <a:pt x="27576" y="73801"/>
                  </a:lnTo>
                  <a:lnTo>
                    <a:pt x="26842" y="75436"/>
                  </a:lnTo>
                  <a:lnTo>
                    <a:pt x="26109" y="77094"/>
                  </a:lnTo>
                  <a:lnTo>
                    <a:pt x="25381" y="78777"/>
                  </a:lnTo>
                  <a:lnTo>
                    <a:pt x="24660" y="80472"/>
                  </a:lnTo>
                  <a:lnTo>
                    <a:pt x="23952" y="82191"/>
                  </a:lnTo>
                  <a:lnTo>
                    <a:pt x="23244" y="83933"/>
                  </a:lnTo>
                  <a:lnTo>
                    <a:pt x="22542" y="85688"/>
                  </a:lnTo>
                  <a:lnTo>
                    <a:pt x="21853" y="87467"/>
                  </a:lnTo>
                  <a:lnTo>
                    <a:pt x="21164" y="89270"/>
                  </a:lnTo>
                  <a:lnTo>
                    <a:pt x="20488" y="91085"/>
                  </a:lnTo>
                  <a:lnTo>
                    <a:pt x="19818" y="92936"/>
                  </a:lnTo>
                  <a:lnTo>
                    <a:pt x="19148" y="94787"/>
                  </a:lnTo>
                  <a:lnTo>
                    <a:pt x="18491" y="96674"/>
                  </a:lnTo>
                  <a:lnTo>
                    <a:pt x="17846" y="98573"/>
                  </a:lnTo>
                  <a:lnTo>
                    <a:pt x="17202" y="100496"/>
                  </a:lnTo>
                  <a:lnTo>
                    <a:pt x="16570" y="102444"/>
                  </a:lnTo>
                  <a:lnTo>
                    <a:pt x="15939" y="104403"/>
                  </a:lnTo>
                  <a:lnTo>
                    <a:pt x="15320" y="106386"/>
                  </a:lnTo>
                  <a:lnTo>
                    <a:pt x="14714" y="108393"/>
                  </a:lnTo>
                  <a:lnTo>
                    <a:pt x="14107" y="110425"/>
                  </a:lnTo>
                  <a:lnTo>
                    <a:pt x="13514" y="112468"/>
                  </a:lnTo>
                  <a:lnTo>
                    <a:pt x="12927" y="114535"/>
                  </a:lnTo>
                  <a:lnTo>
                    <a:pt x="12353" y="116627"/>
                  </a:lnTo>
                  <a:lnTo>
                    <a:pt x="11785" y="118742"/>
                  </a:lnTo>
                  <a:lnTo>
                    <a:pt x="11224" y="120870"/>
                  </a:lnTo>
                  <a:lnTo>
                    <a:pt x="10675" y="123021"/>
                  </a:lnTo>
                  <a:lnTo>
                    <a:pt x="10133" y="125197"/>
                  </a:lnTo>
                  <a:lnTo>
                    <a:pt x="9597" y="127396"/>
                  </a:lnTo>
                  <a:lnTo>
                    <a:pt x="9073" y="129608"/>
                  </a:lnTo>
                  <a:lnTo>
                    <a:pt x="8557" y="131856"/>
                  </a:lnTo>
                  <a:lnTo>
                    <a:pt x="8053" y="134115"/>
                  </a:lnTo>
                  <a:lnTo>
                    <a:pt x="7555" y="136387"/>
                  </a:lnTo>
                  <a:lnTo>
                    <a:pt x="7070" y="138695"/>
                  </a:lnTo>
                  <a:lnTo>
                    <a:pt x="6598" y="141027"/>
                  </a:lnTo>
                  <a:lnTo>
                    <a:pt x="6126" y="143370"/>
                  </a:lnTo>
                  <a:lnTo>
                    <a:pt x="5673" y="145738"/>
                  </a:lnTo>
                  <a:lnTo>
                    <a:pt x="5226" y="148130"/>
                  </a:lnTo>
                  <a:lnTo>
                    <a:pt x="4786" y="150534"/>
                  </a:lnTo>
                  <a:lnTo>
                    <a:pt x="4365" y="152974"/>
                  </a:lnTo>
                  <a:lnTo>
                    <a:pt x="3944" y="155426"/>
                  </a:lnTo>
                  <a:lnTo>
                    <a:pt x="3542" y="157914"/>
                  </a:lnTo>
                  <a:lnTo>
                    <a:pt x="3146" y="160414"/>
                  </a:lnTo>
                  <a:lnTo>
                    <a:pt x="2763" y="162926"/>
                  </a:lnTo>
                  <a:lnTo>
                    <a:pt x="2387" y="165474"/>
                  </a:lnTo>
                  <a:lnTo>
                    <a:pt x="2023" y="168047"/>
                  </a:lnTo>
                  <a:lnTo>
                    <a:pt x="1672" y="170631"/>
                  </a:lnTo>
                  <a:lnTo>
                    <a:pt x="1334" y="173251"/>
                  </a:lnTo>
                  <a:lnTo>
                    <a:pt x="1009" y="175883"/>
                  </a:lnTo>
                  <a:lnTo>
                    <a:pt x="690" y="178540"/>
                  </a:lnTo>
                  <a:lnTo>
                    <a:pt x="383" y="181220"/>
                  </a:lnTo>
                  <a:lnTo>
                    <a:pt x="90" y="183925"/>
                  </a:lnTo>
                  <a:lnTo>
                    <a:pt x="52" y="184345"/>
                  </a:lnTo>
                  <a:lnTo>
                    <a:pt x="20" y="184778"/>
                  </a:lnTo>
                  <a:lnTo>
                    <a:pt x="7" y="185211"/>
                  </a:lnTo>
                  <a:lnTo>
                    <a:pt x="1" y="185631"/>
                  </a:lnTo>
                  <a:lnTo>
                    <a:pt x="7" y="186052"/>
                  </a:lnTo>
                  <a:lnTo>
                    <a:pt x="26" y="186461"/>
                  </a:lnTo>
                  <a:lnTo>
                    <a:pt x="52" y="186881"/>
                  </a:lnTo>
                  <a:lnTo>
                    <a:pt x="90" y="187290"/>
                  </a:lnTo>
                  <a:lnTo>
                    <a:pt x="141" y="187687"/>
                  </a:lnTo>
                  <a:lnTo>
                    <a:pt x="198" y="188083"/>
                  </a:lnTo>
                  <a:lnTo>
                    <a:pt x="269" y="188468"/>
                  </a:lnTo>
                  <a:lnTo>
                    <a:pt x="345" y="188853"/>
                  </a:lnTo>
                  <a:lnTo>
                    <a:pt x="435" y="189225"/>
                  </a:lnTo>
                  <a:lnTo>
                    <a:pt x="530" y="189586"/>
                  </a:lnTo>
                  <a:lnTo>
                    <a:pt x="639" y="189934"/>
                  </a:lnTo>
                  <a:lnTo>
                    <a:pt x="754" y="190283"/>
                  </a:lnTo>
                  <a:lnTo>
                    <a:pt x="881" y="190607"/>
                  </a:lnTo>
                  <a:lnTo>
                    <a:pt x="1009" y="190932"/>
                  </a:lnTo>
                  <a:lnTo>
                    <a:pt x="1149" y="191245"/>
                  </a:lnTo>
                  <a:lnTo>
                    <a:pt x="1302" y="191533"/>
                  </a:lnTo>
                  <a:lnTo>
                    <a:pt x="1455" y="191821"/>
                  </a:lnTo>
                  <a:lnTo>
                    <a:pt x="1621" y="192086"/>
                  </a:lnTo>
                  <a:lnTo>
                    <a:pt x="1787" y="192350"/>
                  </a:lnTo>
                  <a:lnTo>
                    <a:pt x="1966" y="192591"/>
                  </a:lnTo>
                  <a:lnTo>
                    <a:pt x="2151" y="192807"/>
                  </a:lnTo>
                  <a:lnTo>
                    <a:pt x="2342" y="193011"/>
                  </a:lnTo>
                  <a:lnTo>
                    <a:pt x="2540" y="193204"/>
                  </a:lnTo>
                  <a:lnTo>
                    <a:pt x="2744" y="193384"/>
                  </a:lnTo>
                  <a:lnTo>
                    <a:pt x="2955" y="193540"/>
                  </a:lnTo>
                  <a:lnTo>
                    <a:pt x="3165" y="193672"/>
                  </a:lnTo>
                  <a:lnTo>
                    <a:pt x="3389" y="193793"/>
                  </a:lnTo>
                  <a:lnTo>
                    <a:pt x="3612" y="193889"/>
                  </a:lnTo>
                  <a:lnTo>
                    <a:pt x="3835" y="193961"/>
                  </a:lnTo>
                  <a:lnTo>
                    <a:pt x="4059" y="194009"/>
                  </a:lnTo>
                  <a:lnTo>
                    <a:pt x="4282" y="194045"/>
                  </a:lnTo>
                  <a:lnTo>
                    <a:pt x="4499" y="194057"/>
                  </a:lnTo>
                  <a:lnTo>
                    <a:pt x="4697" y="194045"/>
                  </a:lnTo>
                  <a:lnTo>
                    <a:pt x="4888" y="194021"/>
                  </a:lnTo>
                  <a:lnTo>
                    <a:pt x="5086" y="193985"/>
                  </a:lnTo>
                  <a:lnTo>
                    <a:pt x="5277" y="193925"/>
                  </a:lnTo>
                  <a:lnTo>
                    <a:pt x="5462" y="193853"/>
                  </a:lnTo>
                  <a:lnTo>
                    <a:pt x="5647" y="193769"/>
                  </a:lnTo>
                  <a:lnTo>
                    <a:pt x="5832" y="193672"/>
                  </a:lnTo>
                  <a:lnTo>
                    <a:pt x="6017" y="193552"/>
                  </a:lnTo>
                  <a:lnTo>
                    <a:pt x="6190" y="193432"/>
                  </a:lnTo>
                  <a:lnTo>
                    <a:pt x="6368" y="193288"/>
                  </a:lnTo>
                  <a:lnTo>
                    <a:pt x="6540" y="193132"/>
                  </a:lnTo>
                  <a:lnTo>
                    <a:pt x="6706" y="192963"/>
                  </a:lnTo>
                  <a:lnTo>
                    <a:pt x="6866" y="192783"/>
                  </a:lnTo>
                  <a:lnTo>
                    <a:pt x="7025" y="192591"/>
                  </a:lnTo>
                  <a:lnTo>
                    <a:pt x="7178" y="192374"/>
                  </a:lnTo>
                  <a:lnTo>
                    <a:pt x="7332" y="192158"/>
                  </a:lnTo>
                  <a:lnTo>
                    <a:pt x="7472" y="191930"/>
                  </a:lnTo>
                  <a:lnTo>
                    <a:pt x="7612" y="191689"/>
                  </a:lnTo>
                  <a:lnTo>
                    <a:pt x="7746" y="191437"/>
                  </a:lnTo>
                  <a:lnTo>
                    <a:pt x="7874" y="191172"/>
                  </a:lnTo>
                  <a:lnTo>
                    <a:pt x="8002" y="190896"/>
                  </a:lnTo>
                  <a:lnTo>
                    <a:pt x="8116" y="190607"/>
                  </a:lnTo>
                  <a:lnTo>
                    <a:pt x="8225" y="190319"/>
                  </a:lnTo>
                  <a:lnTo>
                    <a:pt x="8333" y="190007"/>
                  </a:lnTo>
                  <a:lnTo>
                    <a:pt x="8429" y="189694"/>
                  </a:lnTo>
                  <a:lnTo>
                    <a:pt x="8518" y="189369"/>
                  </a:lnTo>
                  <a:lnTo>
                    <a:pt x="8601" y="189033"/>
                  </a:lnTo>
                  <a:lnTo>
                    <a:pt x="8678" y="188696"/>
                  </a:lnTo>
                  <a:lnTo>
                    <a:pt x="8748" y="188348"/>
                  </a:lnTo>
                  <a:lnTo>
                    <a:pt x="8805" y="187987"/>
                  </a:lnTo>
                  <a:lnTo>
                    <a:pt x="8863" y="187615"/>
                  </a:lnTo>
                  <a:lnTo>
                    <a:pt x="8908" y="187242"/>
                  </a:lnTo>
                  <a:lnTo>
                    <a:pt x="9150" y="184982"/>
                  </a:lnTo>
                  <a:lnTo>
                    <a:pt x="9405" y="182735"/>
                  </a:lnTo>
                  <a:lnTo>
                    <a:pt x="9667" y="180499"/>
                  </a:lnTo>
                  <a:lnTo>
                    <a:pt x="9941" y="178275"/>
                  </a:lnTo>
                  <a:lnTo>
                    <a:pt x="10222" y="176064"/>
                  </a:lnTo>
                  <a:lnTo>
                    <a:pt x="10515" y="173864"/>
                  </a:lnTo>
                  <a:lnTo>
                    <a:pt x="10815" y="171677"/>
                  </a:lnTo>
                  <a:lnTo>
                    <a:pt x="11121" y="169501"/>
                  </a:lnTo>
                  <a:lnTo>
                    <a:pt x="11440" y="167338"/>
                  </a:lnTo>
                  <a:lnTo>
                    <a:pt x="11766" y="165198"/>
                  </a:lnTo>
                  <a:lnTo>
                    <a:pt x="12104" y="163059"/>
                  </a:lnTo>
                  <a:lnTo>
                    <a:pt x="12449" y="160931"/>
                  </a:lnTo>
                  <a:lnTo>
                    <a:pt x="12799" y="158828"/>
                  </a:lnTo>
                  <a:lnTo>
                    <a:pt x="13163" y="156724"/>
                  </a:lnTo>
                  <a:lnTo>
                    <a:pt x="13533" y="154645"/>
                  </a:lnTo>
                  <a:lnTo>
                    <a:pt x="13916" y="152577"/>
                  </a:lnTo>
                  <a:lnTo>
                    <a:pt x="14305" y="150510"/>
                  </a:lnTo>
                  <a:lnTo>
                    <a:pt x="14701" y="148467"/>
                  </a:lnTo>
                  <a:lnTo>
                    <a:pt x="15109" y="146435"/>
                  </a:lnTo>
                  <a:lnTo>
                    <a:pt x="15524" y="144416"/>
                  </a:lnTo>
                  <a:lnTo>
                    <a:pt x="15951" y="142409"/>
                  </a:lnTo>
                  <a:lnTo>
                    <a:pt x="16385" y="140414"/>
                  </a:lnTo>
                  <a:lnTo>
                    <a:pt x="16825" y="138442"/>
                  </a:lnTo>
                  <a:lnTo>
                    <a:pt x="17278" y="136471"/>
                  </a:lnTo>
                  <a:lnTo>
                    <a:pt x="17738" y="134524"/>
                  </a:lnTo>
                  <a:lnTo>
                    <a:pt x="18210" y="132577"/>
                  </a:lnTo>
                  <a:lnTo>
                    <a:pt x="18688" y="130654"/>
                  </a:lnTo>
                  <a:lnTo>
                    <a:pt x="19173" y="128731"/>
                  </a:lnTo>
                  <a:lnTo>
                    <a:pt x="19671" y="126831"/>
                  </a:lnTo>
                  <a:lnTo>
                    <a:pt x="20175" y="124944"/>
                  </a:lnTo>
                  <a:lnTo>
                    <a:pt x="20686" y="123069"/>
                  </a:lnTo>
                  <a:lnTo>
                    <a:pt x="21209" y="121206"/>
                  </a:lnTo>
                  <a:lnTo>
                    <a:pt x="21738" y="119367"/>
                  </a:lnTo>
                  <a:lnTo>
                    <a:pt x="22281" y="117528"/>
                  </a:lnTo>
                  <a:lnTo>
                    <a:pt x="22829" y="115701"/>
                  </a:lnTo>
                  <a:lnTo>
                    <a:pt x="23384" y="113898"/>
                  </a:lnTo>
                  <a:lnTo>
                    <a:pt x="23952" y="112107"/>
                  </a:lnTo>
                  <a:lnTo>
                    <a:pt x="24526" y="110328"/>
                  </a:lnTo>
                  <a:lnTo>
                    <a:pt x="25107" y="108550"/>
                  </a:lnTo>
                  <a:lnTo>
                    <a:pt x="25700" y="106807"/>
                  </a:lnTo>
                  <a:lnTo>
                    <a:pt x="26307" y="105064"/>
                  </a:lnTo>
                  <a:lnTo>
                    <a:pt x="26913" y="103333"/>
                  </a:lnTo>
                  <a:lnTo>
                    <a:pt x="27532" y="101614"/>
                  </a:lnTo>
                  <a:lnTo>
                    <a:pt x="28157" y="99919"/>
                  </a:lnTo>
                  <a:lnTo>
                    <a:pt x="28795" y="98237"/>
                  </a:lnTo>
                  <a:lnTo>
                    <a:pt x="29439" y="96566"/>
                  </a:lnTo>
                  <a:lnTo>
                    <a:pt x="30096" y="94907"/>
                  </a:lnTo>
                  <a:lnTo>
                    <a:pt x="30754" y="93261"/>
                  </a:lnTo>
                  <a:lnTo>
                    <a:pt x="31430" y="91626"/>
                  </a:lnTo>
                  <a:lnTo>
                    <a:pt x="32106" y="90003"/>
                  </a:lnTo>
                  <a:lnTo>
                    <a:pt x="32795" y="88405"/>
                  </a:lnTo>
                  <a:lnTo>
                    <a:pt x="33491" y="86818"/>
                  </a:lnTo>
                  <a:lnTo>
                    <a:pt x="34199" y="85232"/>
                  </a:lnTo>
                  <a:lnTo>
                    <a:pt x="34914" y="83669"/>
                  </a:lnTo>
                  <a:lnTo>
                    <a:pt x="35635" y="82130"/>
                  </a:lnTo>
                  <a:lnTo>
                    <a:pt x="36368" y="80592"/>
                  </a:lnTo>
                  <a:lnTo>
                    <a:pt x="37108" y="79065"/>
                  </a:lnTo>
                  <a:lnTo>
                    <a:pt x="37855" y="77563"/>
                  </a:lnTo>
                  <a:lnTo>
                    <a:pt x="38614" y="76073"/>
                  </a:lnTo>
                  <a:lnTo>
                    <a:pt x="39380" y="74594"/>
                  </a:lnTo>
                  <a:lnTo>
                    <a:pt x="40152" y="73128"/>
                  </a:lnTo>
                  <a:lnTo>
                    <a:pt x="40937" y="71673"/>
                  </a:lnTo>
                  <a:lnTo>
                    <a:pt x="41728" y="70243"/>
                  </a:lnTo>
                  <a:lnTo>
                    <a:pt x="42532" y="68813"/>
                  </a:lnTo>
                  <a:lnTo>
                    <a:pt x="43227" y="67599"/>
                  </a:lnTo>
                  <a:lnTo>
                    <a:pt x="43935" y="66397"/>
                  </a:lnTo>
                  <a:lnTo>
                    <a:pt x="44643" y="65195"/>
                  </a:lnTo>
                  <a:lnTo>
                    <a:pt x="45358" y="64017"/>
                  </a:lnTo>
                  <a:lnTo>
                    <a:pt x="46073" y="62863"/>
                  </a:lnTo>
                  <a:lnTo>
                    <a:pt x="46800" y="61709"/>
                  </a:lnTo>
                  <a:lnTo>
                    <a:pt x="47527" y="60567"/>
                  </a:lnTo>
                  <a:lnTo>
                    <a:pt x="48261" y="59449"/>
                  </a:lnTo>
                  <a:lnTo>
                    <a:pt x="48995" y="58332"/>
                  </a:lnTo>
                  <a:lnTo>
                    <a:pt x="49741" y="57238"/>
                  </a:lnTo>
                  <a:lnTo>
                    <a:pt x="50488" y="56156"/>
                  </a:lnTo>
                  <a:lnTo>
                    <a:pt x="51241" y="55086"/>
                  </a:lnTo>
                  <a:lnTo>
                    <a:pt x="51994" y="54029"/>
                  </a:lnTo>
                  <a:lnTo>
                    <a:pt x="52759" y="52983"/>
                  </a:lnTo>
                  <a:lnTo>
                    <a:pt x="53525" y="51961"/>
                  </a:lnTo>
                  <a:lnTo>
                    <a:pt x="54290" y="50940"/>
                  </a:lnTo>
                  <a:lnTo>
                    <a:pt x="55069" y="49942"/>
                  </a:lnTo>
                  <a:lnTo>
                    <a:pt x="55847" y="48956"/>
                  </a:lnTo>
                  <a:lnTo>
                    <a:pt x="56626" y="47983"/>
                  </a:lnTo>
                  <a:lnTo>
                    <a:pt x="57417" y="47021"/>
                  </a:lnTo>
                  <a:lnTo>
                    <a:pt x="58208" y="46084"/>
                  </a:lnTo>
                  <a:lnTo>
                    <a:pt x="58999" y="45146"/>
                  </a:lnTo>
                  <a:lnTo>
                    <a:pt x="59803" y="44233"/>
                  </a:lnTo>
                  <a:lnTo>
                    <a:pt x="60607" y="43331"/>
                  </a:lnTo>
                  <a:lnTo>
                    <a:pt x="61411" y="42442"/>
                  </a:lnTo>
                  <a:lnTo>
                    <a:pt x="62221" y="41576"/>
                  </a:lnTo>
                  <a:lnTo>
                    <a:pt x="63038" y="40711"/>
                  </a:lnTo>
                  <a:lnTo>
                    <a:pt x="63861" y="39869"/>
                  </a:lnTo>
                  <a:lnTo>
                    <a:pt x="64684" y="39040"/>
                  </a:lnTo>
                  <a:lnTo>
                    <a:pt x="65507" y="38223"/>
                  </a:lnTo>
                  <a:lnTo>
                    <a:pt x="66336" y="37417"/>
                  </a:lnTo>
                  <a:lnTo>
                    <a:pt x="67172" y="36636"/>
                  </a:lnTo>
                  <a:lnTo>
                    <a:pt x="68008" y="35867"/>
                  </a:lnTo>
                  <a:lnTo>
                    <a:pt x="68850" y="35110"/>
                  </a:lnTo>
                  <a:lnTo>
                    <a:pt x="69699" y="34365"/>
                  </a:lnTo>
                  <a:lnTo>
                    <a:pt x="70547" y="33631"/>
                  </a:lnTo>
                  <a:lnTo>
                    <a:pt x="71396" y="32922"/>
                  </a:lnTo>
                  <a:lnTo>
                    <a:pt x="72251" y="32225"/>
                  </a:lnTo>
                  <a:lnTo>
                    <a:pt x="73112" y="31540"/>
                  </a:lnTo>
                  <a:lnTo>
                    <a:pt x="73974" y="30867"/>
                  </a:lnTo>
                  <a:lnTo>
                    <a:pt x="74841" y="30218"/>
                  </a:lnTo>
                  <a:lnTo>
                    <a:pt x="75709" y="29581"/>
                  </a:lnTo>
                  <a:lnTo>
                    <a:pt x="76577" y="28956"/>
                  </a:lnTo>
                  <a:lnTo>
                    <a:pt x="77451" y="28343"/>
                  </a:lnTo>
                  <a:lnTo>
                    <a:pt x="78331" y="27754"/>
                  </a:lnTo>
                  <a:lnTo>
                    <a:pt x="79212" y="27177"/>
                  </a:lnTo>
                  <a:lnTo>
                    <a:pt x="80099" y="26612"/>
                  </a:lnTo>
                  <a:lnTo>
                    <a:pt x="80986" y="26059"/>
                  </a:lnTo>
                  <a:lnTo>
                    <a:pt x="81872" y="25530"/>
                  </a:lnTo>
                  <a:lnTo>
                    <a:pt x="82766" y="25013"/>
                  </a:lnTo>
                  <a:lnTo>
                    <a:pt x="83659" y="24508"/>
                  </a:lnTo>
                  <a:lnTo>
                    <a:pt x="84558" y="24016"/>
                  </a:lnTo>
                  <a:lnTo>
                    <a:pt x="85458" y="23547"/>
                  </a:lnTo>
                  <a:lnTo>
                    <a:pt x="86364" y="23090"/>
                  </a:lnTo>
                  <a:lnTo>
                    <a:pt x="87270" y="22657"/>
                  </a:lnTo>
                  <a:lnTo>
                    <a:pt x="88182" y="22225"/>
                  </a:lnTo>
                  <a:lnTo>
                    <a:pt x="89095" y="21816"/>
                  </a:lnTo>
                  <a:lnTo>
                    <a:pt x="90007" y="21419"/>
                  </a:lnTo>
                  <a:lnTo>
                    <a:pt x="90920" y="21047"/>
                  </a:lnTo>
                  <a:lnTo>
                    <a:pt x="91845" y="20686"/>
                  </a:lnTo>
                  <a:lnTo>
                    <a:pt x="92764" y="20338"/>
                  </a:lnTo>
                  <a:lnTo>
                    <a:pt x="93689" y="20001"/>
                  </a:lnTo>
                  <a:lnTo>
                    <a:pt x="94614" y="19689"/>
                  </a:lnTo>
                  <a:lnTo>
                    <a:pt x="95539" y="19388"/>
                  </a:lnTo>
                  <a:lnTo>
                    <a:pt x="96228" y="19184"/>
                  </a:lnTo>
                  <a:lnTo>
                    <a:pt x="96917" y="18979"/>
                  </a:lnTo>
                  <a:lnTo>
                    <a:pt x="97606" y="18787"/>
                  </a:lnTo>
                  <a:lnTo>
                    <a:pt x="98295" y="18607"/>
                  </a:lnTo>
                  <a:lnTo>
                    <a:pt x="98978" y="18439"/>
                  </a:lnTo>
                  <a:lnTo>
                    <a:pt x="99661" y="18270"/>
                  </a:lnTo>
                  <a:lnTo>
                    <a:pt x="100350" y="18114"/>
                  </a:lnTo>
                  <a:lnTo>
                    <a:pt x="101032" y="17970"/>
                  </a:lnTo>
                  <a:lnTo>
                    <a:pt x="101715" y="17838"/>
                  </a:lnTo>
                  <a:lnTo>
                    <a:pt x="102398" y="17705"/>
                  </a:lnTo>
                  <a:lnTo>
                    <a:pt x="103080" y="17597"/>
                  </a:lnTo>
                  <a:lnTo>
                    <a:pt x="103757" y="17489"/>
                  </a:lnTo>
                  <a:lnTo>
                    <a:pt x="104439" y="17393"/>
                  </a:lnTo>
                  <a:lnTo>
                    <a:pt x="105116" y="17297"/>
                  </a:lnTo>
                  <a:lnTo>
                    <a:pt x="105792" y="17225"/>
                  </a:lnTo>
                  <a:lnTo>
                    <a:pt x="106468" y="17152"/>
                  </a:lnTo>
                  <a:lnTo>
                    <a:pt x="107145" y="17092"/>
                  </a:lnTo>
                  <a:lnTo>
                    <a:pt x="107815" y="17044"/>
                  </a:lnTo>
                  <a:lnTo>
                    <a:pt x="108491" y="16996"/>
                  </a:lnTo>
                  <a:lnTo>
                    <a:pt x="109161" y="16972"/>
                  </a:lnTo>
                  <a:lnTo>
                    <a:pt x="109831" y="16948"/>
                  </a:lnTo>
                  <a:lnTo>
                    <a:pt x="110501" y="16936"/>
                  </a:lnTo>
                  <a:lnTo>
                    <a:pt x="111834" y="16936"/>
                  </a:lnTo>
                  <a:lnTo>
                    <a:pt x="112498" y="16948"/>
                  </a:lnTo>
                  <a:lnTo>
                    <a:pt x="113161" y="16972"/>
                  </a:lnTo>
                  <a:lnTo>
                    <a:pt x="113825" y="17008"/>
                  </a:lnTo>
                  <a:lnTo>
                    <a:pt x="114482" y="17056"/>
                  </a:lnTo>
                  <a:lnTo>
                    <a:pt x="115139" y="17104"/>
                  </a:lnTo>
                  <a:lnTo>
                    <a:pt x="115796" y="17164"/>
                  </a:lnTo>
                  <a:lnTo>
                    <a:pt x="116454" y="17237"/>
                  </a:lnTo>
                  <a:lnTo>
                    <a:pt x="117104" y="17321"/>
                  </a:lnTo>
                  <a:lnTo>
                    <a:pt x="117761" y="17417"/>
                  </a:lnTo>
                  <a:lnTo>
                    <a:pt x="118406" y="17513"/>
                  </a:lnTo>
                  <a:lnTo>
                    <a:pt x="119057" y="17621"/>
                  </a:lnTo>
                  <a:lnTo>
                    <a:pt x="119701" y="17741"/>
                  </a:lnTo>
                  <a:lnTo>
                    <a:pt x="120345" y="17862"/>
                  </a:lnTo>
                  <a:lnTo>
                    <a:pt x="120990" y="18006"/>
                  </a:lnTo>
                  <a:lnTo>
                    <a:pt x="121634" y="18150"/>
                  </a:lnTo>
                  <a:lnTo>
                    <a:pt x="122272" y="18306"/>
                  </a:lnTo>
                  <a:lnTo>
                    <a:pt x="122910" y="18463"/>
                  </a:lnTo>
                  <a:lnTo>
                    <a:pt x="123542" y="18643"/>
                  </a:lnTo>
                  <a:lnTo>
                    <a:pt x="124174" y="18823"/>
                  </a:lnTo>
                  <a:lnTo>
                    <a:pt x="124805" y="19015"/>
                  </a:lnTo>
                  <a:lnTo>
                    <a:pt x="125437" y="19220"/>
                  </a:lnTo>
                  <a:lnTo>
                    <a:pt x="126062" y="19424"/>
                  </a:lnTo>
                  <a:lnTo>
                    <a:pt x="126687" y="19652"/>
                  </a:lnTo>
                  <a:lnTo>
                    <a:pt x="127306" y="19881"/>
                  </a:lnTo>
                  <a:lnTo>
                    <a:pt x="127925" y="20121"/>
                  </a:lnTo>
                  <a:lnTo>
                    <a:pt x="128544" y="20362"/>
                  </a:lnTo>
                  <a:lnTo>
                    <a:pt x="129163" y="20626"/>
                  </a:lnTo>
                  <a:lnTo>
                    <a:pt x="129776" y="20891"/>
                  </a:lnTo>
                  <a:lnTo>
                    <a:pt x="130382" y="21167"/>
                  </a:lnTo>
                  <a:lnTo>
                    <a:pt x="130994" y="21443"/>
                  </a:lnTo>
                  <a:lnTo>
                    <a:pt x="131600" y="21744"/>
                  </a:lnTo>
                  <a:lnTo>
                    <a:pt x="132200" y="22044"/>
                  </a:lnTo>
                  <a:lnTo>
                    <a:pt x="132800" y="22357"/>
                  </a:lnTo>
                  <a:lnTo>
                    <a:pt x="133400" y="22681"/>
                  </a:lnTo>
                  <a:lnTo>
                    <a:pt x="133993" y="23006"/>
                  </a:lnTo>
                  <a:lnTo>
                    <a:pt x="134586" y="23355"/>
                  </a:lnTo>
                  <a:lnTo>
                    <a:pt x="135180" y="23703"/>
                  </a:lnTo>
                  <a:lnTo>
                    <a:pt x="135767" y="24064"/>
                  </a:lnTo>
                  <a:lnTo>
                    <a:pt x="136347" y="24424"/>
                  </a:lnTo>
                  <a:lnTo>
                    <a:pt x="136928" y="24809"/>
                  </a:lnTo>
                  <a:lnTo>
                    <a:pt x="137508" y="25194"/>
                  </a:lnTo>
                  <a:lnTo>
                    <a:pt x="138083" y="25590"/>
                  </a:lnTo>
                  <a:lnTo>
                    <a:pt x="138657" y="25987"/>
                  </a:lnTo>
                  <a:lnTo>
                    <a:pt x="139218" y="26396"/>
                  </a:lnTo>
                  <a:lnTo>
                    <a:pt x="139780" y="26816"/>
                  </a:lnTo>
                  <a:lnTo>
                    <a:pt x="140341" y="27249"/>
                  </a:lnTo>
                  <a:lnTo>
                    <a:pt x="140896" y="27682"/>
                  </a:lnTo>
                  <a:lnTo>
                    <a:pt x="141445" y="28126"/>
                  </a:lnTo>
                  <a:lnTo>
                    <a:pt x="141987" y="28583"/>
                  </a:lnTo>
                  <a:lnTo>
                    <a:pt x="142530" y="29040"/>
                  </a:lnTo>
                  <a:lnTo>
                    <a:pt x="143066" y="29521"/>
                  </a:lnTo>
                  <a:lnTo>
                    <a:pt x="143595" y="29989"/>
                  </a:lnTo>
                  <a:lnTo>
                    <a:pt x="144125" y="30482"/>
                  </a:lnTo>
                  <a:lnTo>
                    <a:pt x="144648" y="30975"/>
                  </a:lnTo>
                  <a:lnTo>
                    <a:pt x="145165" y="31480"/>
                  </a:lnTo>
                  <a:lnTo>
                    <a:pt x="145675" y="31985"/>
                  </a:lnTo>
                  <a:lnTo>
                    <a:pt x="146186" y="32501"/>
                  </a:lnTo>
                  <a:lnTo>
                    <a:pt x="146690" y="33030"/>
                  </a:lnTo>
                  <a:lnTo>
                    <a:pt x="147187" y="33559"/>
                  </a:lnTo>
                  <a:lnTo>
                    <a:pt x="147685" y="34100"/>
                  </a:lnTo>
                  <a:lnTo>
                    <a:pt x="148176" y="34653"/>
                  </a:lnTo>
                  <a:lnTo>
                    <a:pt x="148661" y="35206"/>
                  </a:lnTo>
                  <a:lnTo>
                    <a:pt x="149140" y="35771"/>
                  </a:lnTo>
                  <a:lnTo>
                    <a:pt x="149618" y="36348"/>
                  </a:lnTo>
                  <a:lnTo>
                    <a:pt x="150090" y="36925"/>
                  </a:lnTo>
                  <a:lnTo>
                    <a:pt x="150556" y="37514"/>
                  </a:lnTo>
                  <a:lnTo>
                    <a:pt x="151015" y="38115"/>
                  </a:lnTo>
                  <a:lnTo>
                    <a:pt x="151475" y="38716"/>
                  </a:lnTo>
                  <a:lnTo>
                    <a:pt x="151928" y="39329"/>
                  </a:lnTo>
                  <a:lnTo>
                    <a:pt x="152374" y="39942"/>
                  </a:lnTo>
                  <a:lnTo>
                    <a:pt x="152815" y="40567"/>
                  </a:lnTo>
                  <a:lnTo>
                    <a:pt x="153255" y="41204"/>
                  </a:lnTo>
                  <a:lnTo>
                    <a:pt x="153682" y="41841"/>
                  </a:lnTo>
                  <a:lnTo>
                    <a:pt x="154110" y="42490"/>
                  </a:lnTo>
                  <a:lnTo>
                    <a:pt x="154537" y="43139"/>
                  </a:lnTo>
                  <a:lnTo>
                    <a:pt x="154952" y="43800"/>
                  </a:lnTo>
                  <a:lnTo>
                    <a:pt x="155367" y="44473"/>
                  </a:lnTo>
                  <a:lnTo>
                    <a:pt x="155769" y="45146"/>
                  </a:lnTo>
                  <a:lnTo>
                    <a:pt x="156171" y="45831"/>
                  </a:lnTo>
                  <a:lnTo>
                    <a:pt x="156573" y="46528"/>
                  </a:lnTo>
                  <a:lnTo>
                    <a:pt x="156962" y="47225"/>
                  </a:lnTo>
                  <a:lnTo>
                    <a:pt x="157351" y="47935"/>
                  </a:lnTo>
                  <a:lnTo>
                    <a:pt x="157728" y="48644"/>
                  </a:lnTo>
                  <a:lnTo>
                    <a:pt x="158104" y="49365"/>
                  </a:lnTo>
                  <a:lnTo>
                    <a:pt x="158480" y="50086"/>
                  </a:lnTo>
                  <a:lnTo>
                    <a:pt x="158844" y="50819"/>
                  </a:lnTo>
                  <a:lnTo>
                    <a:pt x="159201" y="51565"/>
                  </a:lnTo>
                  <a:lnTo>
                    <a:pt x="159559" y="52310"/>
                  </a:lnTo>
                  <a:lnTo>
                    <a:pt x="159910" y="53067"/>
                  </a:lnTo>
                  <a:lnTo>
                    <a:pt x="160254" y="53824"/>
                  </a:lnTo>
                  <a:lnTo>
                    <a:pt x="160592" y="54594"/>
                  </a:lnTo>
                  <a:lnTo>
                    <a:pt x="160924" y="55363"/>
                  </a:lnTo>
                  <a:lnTo>
                    <a:pt x="161256" y="56144"/>
                  </a:lnTo>
                  <a:lnTo>
                    <a:pt x="161581" y="56937"/>
                  </a:lnTo>
                  <a:lnTo>
                    <a:pt x="161894" y="57731"/>
                  </a:lnTo>
                  <a:lnTo>
                    <a:pt x="162206" y="58524"/>
                  </a:lnTo>
                  <a:lnTo>
                    <a:pt x="162513" y="59341"/>
                  </a:lnTo>
                  <a:lnTo>
                    <a:pt x="162813" y="60147"/>
                  </a:lnTo>
                  <a:lnTo>
                    <a:pt x="163112" y="60976"/>
                  </a:lnTo>
                  <a:lnTo>
                    <a:pt x="163400" y="61793"/>
                  </a:lnTo>
                  <a:lnTo>
                    <a:pt x="163687" y="62635"/>
                  </a:lnTo>
                  <a:lnTo>
                    <a:pt x="163961" y="63476"/>
                  </a:lnTo>
                  <a:lnTo>
                    <a:pt x="164235" y="64317"/>
                  </a:lnTo>
                  <a:lnTo>
                    <a:pt x="164503" y="65171"/>
                  </a:lnTo>
                  <a:lnTo>
                    <a:pt x="164605" y="65495"/>
                  </a:lnTo>
                  <a:lnTo>
                    <a:pt x="164720" y="65808"/>
                  </a:lnTo>
                  <a:lnTo>
                    <a:pt x="164835" y="66108"/>
                  </a:lnTo>
                  <a:lnTo>
                    <a:pt x="164963" y="66397"/>
                  </a:lnTo>
                  <a:lnTo>
                    <a:pt x="165090" y="66673"/>
                  </a:lnTo>
                  <a:lnTo>
                    <a:pt x="165224" y="66938"/>
                  </a:lnTo>
                  <a:lnTo>
                    <a:pt x="165365" y="67178"/>
                  </a:lnTo>
                  <a:lnTo>
                    <a:pt x="165511" y="67418"/>
                  </a:lnTo>
                  <a:lnTo>
                    <a:pt x="165665" y="67647"/>
                  </a:lnTo>
                  <a:lnTo>
                    <a:pt x="165818" y="67863"/>
                  </a:lnTo>
                  <a:lnTo>
                    <a:pt x="165977" y="68055"/>
                  </a:lnTo>
                  <a:lnTo>
                    <a:pt x="166143" y="68248"/>
                  </a:lnTo>
                  <a:lnTo>
                    <a:pt x="166309" y="68416"/>
                  </a:lnTo>
                  <a:lnTo>
                    <a:pt x="166481" y="68572"/>
                  </a:lnTo>
                  <a:lnTo>
                    <a:pt x="166654" y="68729"/>
                  </a:lnTo>
                  <a:lnTo>
                    <a:pt x="166832" y="68849"/>
                  </a:lnTo>
                  <a:lnTo>
                    <a:pt x="167011" y="68969"/>
                  </a:lnTo>
                  <a:lnTo>
                    <a:pt x="167196" y="69077"/>
                  </a:lnTo>
                  <a:lnTo>
                    <a:pt x="167381" y="69161"/>
                  </a:lnTo>
                  <a:lnTo>
                    <a:pt x="167566" y="69233"/>
                  </a:lnTo>
                  <a:lnTo>
                    <a:pt x="167757" y="69293"/>
                  </a:lnTo>
                  <a:lnTo>
                    <a:pt x="167949" y="69342"/>
                  </a:lnTo>
                  <a:lnTo>
                    <a:pt x="168140" y="69366"/>
                  </a:lnTo>
                  <a:lnTo>
                    <a:pt x="168332" y="69378"/>
                  </a:lnTo>
                  <a:lnTo>
                    <a:pt x="168523" y="69378"/>
                  </a:lnTo>
                  <a:lnTo>
                    <a:pt x="168714" y="69354"/>
                  </a:lnTo>
                  <a:lnTo>
                    <a:pt x="168912" y="69318"/>
                  </a:lnTo>
                  <a:lnTo>
                    <a:pt x="169104" y="69269"/>
                  </a:lnTo>
                  <a:lnTo>
                    <a:pt x="169301" y="69197"/>
                  </a:lnTo>
                  <a:lnTo>
                    <a:pt x="169493" y="69113"/>
                  </a:lnTo>
                  <a:lnTo>
                    <a:pt x="169684" y="69017"/>
                  </a:lnTo>
                  <a:lnTo>
                    <a:pt x="169876" y="68897"/>
                  </a:lnTo>
                  <a:lnTo>
                    <a:pt x="170392" y="68560"/>
                  </a:lnTo>
                  <a:lnTo>
                    <a:pt x="170909" y="68236"/>
                  </a:lnTo>
                  <a:lnTo>
                    <a:pt x="171420" y="67923"/>
                  </a:lnTo>
                  <a:lnTo>
                    <a:pt x="171930" y="67623"/>
                  </a:lnTo>
                  <a:lnTo>
                    <a:pt x="172440" y="67334"/>
                  </a:lnTo>
                  <a:lnTo>
                    <a:pt x="172951" y="67058"/>
                  </a:lnTo>
                  <a:lnTo>
                    <a:pt x="173461" y="66781"/>
                  </a:lnTo>
                  <a:lnTo>
                    <a:pt x="173965" y="66529"/>
                  </a:lnTo>
                  <a:lnTo>
                    <a:pt x="174469" y="66277"/>
                  </a:lnTo>
                  <a:lnTo>
                    <a:pt x="174973" y="66048"/>
                  </a:lnTo>
                  <a:lnTo>
                    <a:pt x="175477" y="65820"/>
                  </a:lnTo>
                  <a:lnTo>
                    <a:pt x="175982" y="65615"/>
                  </a:lnTo>
                  <a:lnTo>
                    <a:pt x="176479" y="65411"/>
                  </a:lnTo>
                  <a:lnTo>
                    <a:pt x="176977" y="65219"/>
                  </a:lnTo>
                  <a:lnTo>
                    <a:pt x="177475" y="65039"/>
                  </a:lnTo>
                  <a:lnTo>
                    <a:pt x="177972" y="64870"/>
                  </a:lnTo>
                  <a:lnTo>
                    <a:pt x="178463" y="64714"/>
                  </a:lnTo>
                  <a:lnTo>
                    <a:pt x="178955" y="64570"/>
                  </a:lnTo>
                  <a:lnTo>
                    <a:pt x="179446" y="64438"/>
                  </a:lnTo>
                  <a:lnTo>
                    <a:pt x="179937" y="64317"/>
                  </a:lnTo>
                  <a:lnTo>
                    <a:pt x="180429" y="64197"/>
                  </a:lnTo>
                  <a:lnTo>
                    <a:pt x="180913" y="64101"/>
                  </a:lnTo>
                  <a:lnTo>
                    <a:pt x="181398" y="64017"/>
                  </a:lnTo>
                  <a:lnTo>
                    <a:pt x="181883" y="63933"/>
                  </a:lnTo>
                  <a:lnTo>
                    <a:pt x="182362" y="63861"/>
                  </a:lnTo>
                  <a:lnTo>
                    <a:pt x="182847" y="63813"/>
                  </a:lnTo>
                  <a:lnTo>
                    <a:pt x="183325" y="63764"/>
                  </a:lnTo>
                  <a:lnTo>
                    <a:pt x="183804" y="63728"/>
                  </a:lnTo>
                  <a:lnTo>
                    <a:pt x="184282" y="63704"/>
                  </a:lnTo>
                  <a:lnTo>
                    <a:pt x="184754" y="63692"/>
                  </a:lnTo>
                  <a:lnTo>
                    <a:pt x="185227" y="63692"/>
                  </a:lnTo>
                  <a:lnTo>
                    <a:pt x="185699" y="63704"/>
                  </a:lnTo>
                  <a:lnTo>
                    <a:pt x="186171" y="63728"/>
                  </a:lnTo>
                  <a:lnTo>
                    <a:pt x="186637" y="63752"/>
                  </a:lnTo>
                  <a:lnTo>
                    <a:pt x="187102" y="63801"/>
                  </a:lnTo>
                  <a:lnTo>
                    <a:pt x="187568" y="63849"/>
                  </a:lnTo>
                  <a:lnTo>
                    <a:pt x="188034" y="63921"/>
                  </a:lnTo>
                  <a:lnTo>
                    <a:pt x="188493" y="63993"/>
                  </a:lnTo>
                  <a:lnTo>
                    <a:pt x="188953" y="64077"/>
                  </a:lnTo>
                  <a:lnTo>
                    <a:pt x="189412" y="64173"/>
                  </a:lnTo>
                  <a:lnTo>
                    <a:pt x="189871" y="64281"/>
                  </a:lnTo>
                  <a:lnTo>
                    <a:pt x="190324" y="64402"/>
                  </a:lnTo>
                  <a:lnTo>
                    <a:pt x="190777" y="64534"/>
                  </a:lnTo>
                  <a:lnTo>
                    <a:pt x="191230" y="64678"/>
                  </a:lnTo>
                  <a:lnTo>
                    <a:pt x="191683" y="64834"/>
                  </a:lnTo>
                  <a:lnTo>
                    <a:pt x="192130" y="64990"/>
                  </a:lnTo>
                  <a:lnTo>
                    <a:pt x="192577" y="65171"/>
                  </a:lnTo>
                  <a:lnTo>
                    <a:pt x="193023" y="65351"/>
                  </a:lnTo>
                  <a:lnTo>
                    <a:pt x="193463" y="65543"/>
                  </a:lnTo>
                  <a:lnTo>
                    <a:pt x="193910" y="65760"/>
                  </a:lnTo>
                  <a:lnTo>
                    <a:pt x="194344" y="65976"/>
                  </a:lnTo>
                  <a:lnTo>
                    <a:pt x="194784" y="66204"/>
                  </a:lnTo>
                  <a:lnTo>
                    <a:pt x="195224" y="66445"/>
                  </a:lnTo>
                  <a:lnTo>
                    <a:pt x="195658" y="66685"/>
                  </a:lnTo>
                  <a:lnTo>
                    <a:pt x="196086" y="66950"/>
                  </a:lnTo>
                  <a:lnTo>
                    <a:pt x="196520" y="67226"/>
                  </a:lnTo>
                  <a:lnTo>
                    <a:pt x="196947" y="67503"/>
                  </a:lnTo>
                  <a:lnTo>
                    <a:pt x="197375" y="67803"/>
                  </a:lnTo>
                  <a:lnTo>
                    <a:pt x="197802" y="68104"/>
                  </a:lnTo>
                  <a:lnTo>
                    <a:pt x="198223" y="68416"/>
                  </a:lnTo>
                  <a:lnTo>
                    <a:pt x="198644" y="68741"/>
                  </a:lnTo>
                  <a:lnTo>
                    <a:pt x="199065" y="69077"/>
                  </a:lnTo>
                  <a:lnTo>
                    <a:pt x="199486" y="69426"/>
                  </a:lnTo>
                  <a:lnTo>
                    <a:pt x="199901" y="69786"/>
                  </a:lnTo>
                  <a:lnTo>
                    <a:pt x="200316" y="70159"/>
                  </a:lnTo>
                  <a:lnTo>
                    <a:pt x="200724" y="70532"/>
                  </a:lnTo>
                  <a:lnTo>
                    <a:pt x="201139" y="70928"/>
                  </a:lnTo>
                  <a:lnTo>
                    <a:pt x="201547" y="71325"/>
                  </a:lnTo>
                  <a:lnTo>
                    <a:pt x="201949" y="71733"/>
                  </a:lnTo>
                  <a:lnTo>
                    <a:pt x="202358" y="72154"/>
                  </a:lnTo>
                  <a:lnTo>
                    <a:pt x="202760" y="72587"/>
                  </a:lnTo>
                  <a:lnTo>
                    <a:pt x="203162" y="73032"/>
                  </a:lnTo>
                  <a:lnTo>
                    <a:pt x="203557" y="73488"/>
                  </a:lnTo>
                  <a:lnTo>
                    <a:pt x="203953" y="73957"/>
                  </a:lnTo>
                  <a:lnTo>
                    <a:pt x="204348" y="74426"/>
                  </a:lnTo>
                  <a:lnTo>
                    <a:pt x="204744" y="74919"/>
                  </a:lnTo>
                  <a:lnTo>
                    <a:pt x="205133" y="75411"/>
                  </a:lnTo>
                  <a:lnTo>
                    <a:pt x="205522" y="75916"/>
                  </a:lnTo>
                  <a:lnTo>
                    <a:pt x="205911" y="76433"/>
                  </a:lnTo>
                  <a:lnTo>
                    <a:pt x="206294" y="76962"/>
                  </a:lnTo>
                  <a:lnTo>
                    <a:pt x="206677" y="77503"/>
                  </a:lnTo>
                  <a:lnTo>
                    <a:pt x="207053" y="78056"/>
                  </a:lnTo>
                  <a:lnTo>
                    <a:pt x="207436" y="78621"/>
                  </a:lnTo>
                  <a:lnTo>
                    <a:pt x="207813" y="79186"/>
                  </a:lnTo>
                  <a:lnTo>
                    <a:pt x="208183" y="79775"/>
                  </a:lnTo>
                  <a:lnTo>
                    <a:pt x="208559" y="80364"/>
                  </a:lnTo>
                  <a:lnTo>
                    <a:pt x="208929" y="80965"/>
                  </a:lnTo>
                  <a:lnTo>
                    <a:pt x="209293" y="81578"/>
                  </a:lnTo>
                  <a:lnTo>
                    <a:pt x="209663" y="82203"/>
                  </a:lnTo>
                  <a:lnTo>
                    <a:pt x="210027" y="82840"/>
                  </a:lnTo>
                  <a:lnTo>
                    <a:pt x="210384" y="83477"/>
                  </a:lnTo>
                  <a:lnTo>
                    <a:pt x="210748" y="84138"/>
                  </a:lnTo>
                  <a:lnTo>
                    <a:pt x="211105" y="84799"/>
                  </a:lnTo>
                  <a:lnTo>
                    <a:pt x="211456" y="85484"/>
                  </a:lnTo>
                  <a:lnTo>
                    <a:pt x="211813" y="86169"/>
                  </a:lnTo>
                  <a:lnTo>
                    <a:pt x="212164" y="86866"/>
                  </a:lnTo>
                  <a:lnTo>
                    <a:pt x="212509" y="87575"/>
                  </a:lnTo>
                  <a:lnTo>
                    <a:pt x="212853" y="88284"/>
                  </a:lnTo>
                  <a:lnTo>
                    <a:pt x="213198" y="89018"/>
                  </a:lnTo>
                  <a:lnTo>
                    <a:pt x="213542" y="89751"/>
                  </a:lnTo>
                  <a:lnTo>
                    <a:pt x="213880" y="90508"/>
                  </a:lnTo>
                  <a:lnTo>
                    <a:pt x="214219" y="91265"/>
                  </a:lnTo>
                  <a:lnTo>
                    <a:pt x="214550" y="92035"/>
                  </a:lnTo>
                  <a:lnTo>
                    <a:pt x="214888" y="92816"/>
                  </a:lnTo>
                  <a:lnTo>
                    <a:pt x="215214" y="93609"/>
                  </a:lnTo>
                  <a:lnTo>
                    <a:pt x="215546" y="94414"/>
                  </a:lnTo>
                  <a:lnTo>
                    <a:pt x="215871" y="95220"/>
                  </a:lnTo>
                  <a:lnTo>
                    <a:pt x="216190" y="96049"/>
                  </a:lnTo>
                  <a:lnTo>
                    <a:pt x="216515" y="96879"/>
                  </a:lnTo>
                  <a:lnTo>
                    <a:pt x="216834" y="97720"/>
                  </a:lnTo>
                  <a:lnTo>
                    <a:pt x="217147" y="98573"/>
                  </a:lnTo>
                  <a:lnTo>
                    <a:pt x="217466" y="99439"/>
                  </a:lnTo>
                  <a:lnTo>
                    <a:pt x="217772" y="100316"/>
                  </a:lnTo>
                  <a:lnTo>
                    <a:pt x="218085" y="101194"/>
                  </a:lnTo>
                  <a:lnTo>
                    <a:pt x="218391" y="102095"/>
                  </a:lnTo>
                  <a:lnTo>
                    <a:pt x="218697" y="102997"/>
                  </a:lnTo>
                  <a:lnTo>
                    <a:pt x="218997" y="103910"/>
                  </a:lnTo>
                  <a:lnTo>
                    <a:pt x="219297" y="104836"/>
                  </a:lnTo>
                  <a:lnTo>
                    <a:pt x="219597" y="105773"/>
                  </a:lnTo>
                  <a:lnTo>
                    <a:pt x="219891" y="106723"/>
                  </a:lnTo>
                  <a:lnTo>
                    <a:pt x="220184" y="107672"/>
                  </a:lnTo>
                  <a:lnTo>
                    <a:pt x="220471" y="108646"/>
                  </a:lnTo>
                  <a:lnTo>
                    <a:pt x="220758" y="109619"/>
                  </a:lnTo>
                  <a:lnTo>
                    <a:pt x="221045" y="110605"/>
                  </a:lnTo>
                  <a:lnTo>
                    <a:pt x="221326" y="111603"/>
                  </a:lnTo>
                  <a:lnTo>
                    <a:pt x="221607" y="112612"/>
                  </a:lnTo>
                  <a:lnTo>
                    <a:pt x="221888" y="113622"/>
                  </a:lnTo>
                  <a:lnTo>
                    <a:pt x="222162" y="114656"/>
                  </a:lnTo>
                  <a:lnTo>
                    <a:pt x="222270" y="115040"/>
                  </a:lnTo>
                  <a:lnTo>
                    <a:pt x="222385" y="115413"/>
                  </a:lnTo>
                  <a:lnTo>
                    <a:pt x="222513" y="115761"/>
                  </a:lnTo>
                  <a:lnTo>
                    <a:pt x="222647" y="116110"/>
                  </a:lnTo>
                  <a:lnTo>
                    <a:pt x="222787" y="116434"/>
                  </a:lnTo>
                  <a:lnTo>
                    <a:pt x="222940" y="116735"/>
                  </a:lnTo>
                  <a:lnTo>
                    <a:pt x="223093" y="117035"/>
                  </a:lnTo>
                  <a:lnTo>
                    <a:pt x="223259" y="117312"/>
                  </a:lnTo>
                  <a:lnTo>
                    <a:pt x="223432" y="117564"/>
                  </a:lnTo>
                  <a:lnTo>
                    <a:pt x="223604" y="117805"/>
                  </a:lnTo>
                  <a:lnTo>
                    <a:pt x="223783" y="118033"/>
                  </a:lnTo>
                  <a:lnTo>
                    <a:pt x="223974" y="118249"/>
                  </a:lnTo>
                  <a:lnTo>
                    <a:pt x="224159" y="118442"/>
                  </a:lnTo>
                  <a:lnTo>
                    <a:pt x="224357" y="118610"/>
                  </a:lnTo>
                  <a:lnTo>
                    <a:pt x="224555" y="118766"/>
                  </a:lnTo>
                  <a:lnTo>
                    <a:pt x="224759" y="118910"/>
                  </a:lnTo>
                  <a:lnTo>
                    <a:pt x="224963" y="119031"/>
                  </a:lnTo>
                  <a:lnTo>
                    <a:pt x="225173" y="119127"/>
                  </a:lnTo>
                  <a:lnTo>
                    <a:pt x="225384" y="119211"/>
                  </a:lnTo>
                  <a:lnTo>
                    <a:pt x="225601" y="119271"/>
                  </a:lnTo>
                  <a:lnTo>
                    <a:pt x="225818" y="119319"/>
                  </a:lnTo>
                  <a:lnTo>
                    <a:pt x="226035" y="119343"/>
                  </a:lnTo>
                  <a:lnTo>
                    <a:pt x="226252" y="119343"/>
                  </a:lnTo>
                  <a:lnTo>
                    <a:pt x="226469" y="119331"/>
                  </a:lnTo>
                  <a:lnTo>
                    <a:pt x="226686" y="119295"/>
                  </a:lnTo>
                  <a:lnTo>
                    <a:pt x="226903" y="119235"/>
                  </a:lnTo>
                  <a:lnTo>
                    <a:pt x="227126" y="119163"/>
                  </a:lnTo>
                  <a:lnTo>
                    <a:pt x="227343" y="119055"/>
                  </a:lnTo>
                  <a:lnTo>
                    <a:pt x="227553" y="118935"/>
                  </a:lnTo>
                  <a:lnTo>
                    <a:pt x="227770" y="118802"/>
                  </a:lnTo>
                  <a:lnTo>
                    <a:pt x="227981" y="118634"/>
                  </a:lnTo>
                  <a:lnTo>
                    <a:pt x="228191" y="118454"/>
                  </a:lnTo>
                  <a:lnTo>
                    <a:pt x="228396" y="118249"/>
                  </a:lnTo>
                  <a:lnTo>
                    <a:pt x="228593" y="118021"/>
                  </a:lnTo>
                  <a:lnTo>
                    <a:pt x="228778" y="117781"/>
                  </a:lnTo>
                  <a:lnTo>
                    <a:pt x="228963" y="117528"/>
                  </a:lnTo>
                  <a:lnTo>
                    <a:pt x="229136" y="117264"/>
                  </a:lnTo>
                  <a:lnTo>
                    <a:pt x="229295" y="116987"/>
                  </a:lnTo>
                  <a:lnTo>
                    <a:pt x="229455" y="116687"/>
                  </a:lnTo>
                  <a:lnTo>
                    <a:pt x="229601" y="116386"/>
                  </a:lnTo>
                  <a:lnTo>
                    <a:pt x="229735" y="116062"/>
                  </a:lnTo>
                  <a:lnTo>
                    <a:pt x="229869" y="115737"/>
                  </a:lnTo>
                  <a:lnTo>
                    <a:pt x="229984" y="115389"/>
                  </a:lnTo>
                  <a:lnTo>
                    <a:pt x="230099" y="115040"/>
                  </a:lnTo>
                  <a:lnTo>
                    <a:pt x="230201" y="114680"/>
                  </a:lnTo>
                  <a:lnTo>
                    <a:pt x="230290" y="114307"/>
                  </a:lnTo>
                  <a:lnTo>
                    <a:pt x="230373" y="113934"/>
                  </a:lnTo>
                  <a:lnTo>
                    <a:pt x="230450" y="113550"/>
                  </a:lnTo>
                  <a:lnTo>
                    <a:pt x="230514" y="113165"/>
                  </a:lnTo>
                  <a:lnTo>
                    <a:pt x="230565" y="112768"/>
                  </a:lnTo>
                  <a:lnTo>
                    <a:pt x="230609" y="112372"/>
                  </a:lnTo>
                  <a:lnTo>
                    <a:pt x="230641" y="111975"/>
                  </a:lnTo>
                  <a:lnTo>
                    <a:pt x="230667" y="111566"/>
                  </a:lnTo>
                  <a:lnTo>
                    <a:pt x="230680" y="111158"/>
                  </a:lnTo>
                  <a:lnTo>
                    <a:pt x="230680" y="110749"/>
                  </a:lnTo>
                  <a:lnTo>
                    <a:pt x="230673" y="110340"/>
                  </a:lnTo>
                  <a:lnTo>
                    <a:pt x="230654" y="109920"/>
                  </a:lnTo>
                  <a:lnTo>
                    <a:pt x="230622" y="109511"/>
                  </a:lnTo>
                  <a:lnTo>
                    <a:pt x="230584" y="109102"/>
                  </a:lnTo>
                  <a:lnTo>
                    <a:pt x="230527" y="108694"/>
                  </a:lnTo>
                  <a:lnTo>
                    <a:pt x="230463" y="108285"/>
                  </a:lnTo>
                  <a:lnTo>
                    <a:pt x="230393" y="107888"/>
                  </a:lnTo>
                  <a:lnTo>
                    <a:pt x="230303" y="107492"/>
                  </a:lnTo>
                  <a:lnTo>
                    <a:pt x="230208" y="107095"/>
                  </a:lnTo>
                  <a:lnTo>
                    <a:pt x="229895" y="105929"/>
                  </a:lnTo>
                  <a:lnTo>
                    <a:pt x="229582" y="104787"/>
                  </a:lnTo>
                  <a:lnTo>
                    <a:pt x="229263" y="103646"/>
                  </a:lnTo>
                  <a:lnTo>
                    <a:pt x="228944" y="102516"/>
                  </a:lnTo>
                  <a:lnTo>
                    <a:pt x="228625" y="101410"/>
                  </a:lnTo>
                  <a:lnTo>
                    <a:pt x="228300" y="100304"/>
                  </a:lnTo>
                  <a:lnTo>
                    <a:pt x="227968" y="99210"/>
                  </a:lnTo>
                  <a:lnTo>
                    <a:pt x="227636" y="98129"/>
                  </a:lnTo>
                  <a:lnTo>
                    <a:pt x="227304" y="97047"/>
                  </a:lnTo>
                  <a:lnTo>
                    <a:pt x="226966" y="95989"/>
                  </a:lnTo>
                  <a:lnTo>
                    <a:pt x="226628" y="94943"/>
                  </a:lnTo>
                  <a:lnTo>
                    <a:pt x="226284" y="93898"/>
                  </a:lnTo>
                  <a:lnTo>
                    <a:pt x="225939" y="92876"/>
                  </a:lnTo>
                  <a:lnTo>
                    <a:pt x="225588" y="91854"/>
                  </a:lnTo>
                  <a:lnTo>
                    <a:pt x="225237" y="90845"/>
                  </a:lnTo>
                  <a:lnTo>
                    <a:pt x="224880" y="89847"/>
                  </a:lnTo>
                  <a:lnTo>
                    <a:pt x="224523" y="88873"/>
                  </a:lnTo>
                  <a:lnTo>
                    <a:pt x="224159" y="87900"/>
                  </a:lnTo>
                  <a:lnTo>
                    <a:pt x="223795" y="86926"/>
                  </a:lnTo>
                  <a:lnTo>
                    <a:pt x="223432" y="85977"/>
                  </a:lnTo>
                  <a:lnTo>
                    <a:pt x="223062" y="85039"/>
                  </a:lnTo>
                  <a:lnTo>
                    <a:pt x="222692" y="84114"/>
                  </a:lnTo>
                  <a:lnTo>
                    <a:pt x="222315" y="83188"/>
                  </a:lnTo>
                  <a:lnTo>
                    <a:pt x="221939" y="82287"/>
                  </a:lnTo>
                  <a:lnTo>
                    <a:pt x="221556" y="81385"/>
                  </a:lnTo>
                  <a:lnTo>
                    <a:pt x="221173" y="80508"/>
                  </a:lnTo>
                  <a:lnTo>
                    <a:pt x="220784" y="79630"/>
                  </a:lnTo>
                  <a:lnTo>
                    <a:pt x="220395" y="78765"/>
                  </a:lnTo>
                  <a:lnTo>
                    <a:pt x="220005" y="77912"/>
                  </a:lnTo>
                  <a:lnTo>
                    <a:pt x="219610" y="77070"/>
                  </a:lnTo>
                  <a:lnTo>
                    <a:pt x="219214" y="76241"/>
                  </a:lnTo>
                  <a:lnTo>
                    <a:pt x="218812" y="75424"/>
                  </a:lnTo>
                  <a:lnTo>
                    <a:pt x="218410" y="74618"/>
                  </a:lnTo>
                  <a:lnTo>
                    <a:pt x="218008" y="73825"/>
                  </a:lnTo>
                  <a:lnTo>
                    <a:pt x="217600" y="73044"/>
                  </a:lnTo>
                  <a:lnTo>
                    <a:pt x="217192" y="72262"/>
                  </a:lnTo>
                  <a:lnTo>
                    <a:pt x="216777" y="71505"/>
                  </a:lnTo>
                  <a:lnTo>
                    <a:pt x="216362" y="70748"/>
                  </a:lnTo>
                  <a:lnTo>
                    <a:pt x="215948" y="70015"/>
                  </a:lnTo>
                  <a:lnTo>
                    <a:pt x="215526" y="69281"/>
                  </a:lnTo>
                  <a:lnTo>
                    <a:pt x="215105" y="68572"/>
                  </a:lnTo>
                  <a:lnTo>
                    <a:pt x="214678" y="67863"/>
                  </a:lnTo>
                  <a:lnTo>
                    <a:pt x="214250" y="67166"/>
                  </a:lnTo>
                  <a:lnTo>
                    <a:pt x="213817" y="66481"/>
                  </a:lnTo>
                  <a:lnTo>
                    <a:pt x="213389" y="65808"/>
                  </a:lnTo>
                  <a:lnTo>
                    <a:pt x="212949" y="65147"/>
                  </a:lnTo>
                  <a:lnTo>
                    <a:pt x="212515" y="64498"/>
                  </a:lnTo>
                  <a:lnTo>
                    <a:pt x="212075" y="63861"/>
                  </a:lnTo>
                  <a:lnTo>
                    <a:pt x="211628" y="63236"/>
                  </a:lnTo>
                  <a:lnTo>
                    <a:pt x="211188" y="62623"/>
                  </a:lnTo>
                  <a:lnTo>
                    <a:pt x="210741" y="62022"/>
                  </a:lnTo>
                  <a:lnTo>
                    <a:pt x="210288" y="61433"/>
                  </a:lnTo>
                  <a:lnTo>
                    <a:pt x="209835" y="60844"/>
                  </a:lnTo>
                  <a:lnTo>
                    <a:pt x="209382" y="60279"/>
                  </a:lnTo>
                  <a:lnTo>
                    <a:pt x="208929" y="59726"/>
                  </a:lnTo>
                  <a:lnTo>
                    <a:pt x="208470" y="59173"/>
                  </a:lnTo>
                  <a:lnTo>
                    <a:pt x="208004" y="58644"/>
                  </a:lnTo>
                  <a:lnTo>
                    <a:pt x="207545" y="58115"/>
                  </a:lnTo>
                  <a:lnTo>
                    <a:pt x="207079" y="57610"/>
                  </a:lnTo>
                  <a:lnTo>
                    <a:pt x="206607" y="57106"/>
                  </a:lnTo>
                  <a:lnTo>
                    <a:pt x="206141" y="56613"/>
                  </a:lnTo>
                  <a:lnTo>
                    <a:pt x="205669" y="56144"/>
                  </a:lnTo>
                  <a:lnTo>
                    <a:pt x="205190" y="55675"/>
                  </a:lnTo>
                  <a:lnTo>
                    <a:pt x="204718" y="55219"/>
                  </a:lnTo>
                  <a:lnTo>
                    <a:pt x="204233" y="54774"/>
                  </a:lnTo>
                  <a:lnTo>
                    <a:pt x="203755" y="54353"/>
                  </a:lnTo>
                  <a:lnTo>
                    <a:pt x="203270" y="53932"/>
                  </a:lnTo>
                  <a:lnTo>
                    <a:pt x="202785" y="53524"/>
                  </a:lnTo>
                  <a:lnTo>
                    <a:pt x="202300" y="53127"/>
                  </a:lnTo>
                  <a:lnTo>
                    <a:pt x="201809" y="52742"/>
                  </a:lnTo>
                  <a:lnTo>
                    <a:pt x="201318" y="52370"/>
                  </a:lnTo>
                  <a:lnTo>
                    <a:pt x="200826" y="52009"/>
                  </a:lnTo>
                  <a:lnTo>
                    <a:pt x="200329" y="51661"/>
                  </a:lnTo>
                  <a:lnTo>
                    <a:pt x="199831" y="51324"/>
                  </a:lnTo>
                  <a:lnTo>
                    <a:pt x="199333" y="51000"/>
                  </a:lnTo>
                  <a:lnTo>
                    <a:pt x="198829" y="50687"/>
                  </a:lnTo>
                  <a:lnTo>
                    <a:pt x="198325" y="50375"/>
                  </a:lnTo>
                  <a:lnTo>
                    <a:pt x="197821" y="50086"/>
                  </a:lnTo>
                  <a:lnTo>
                    <a:pt x="197311" y="49810"/>
                  </a:lnTo>
                  <a:lnTo>
                    <a:pt x="196800" y="49545"/>
                  </a:lnTo>
                  <a:lnTo>
                    <a:pt x="196290" y="49293"/>
                  </a:lnTo>
                  <a:lnTo>
                    <a:pt x="195773" y="49040"/>
                  </a:lnTo>
                  <a:lnTo>
                    <a:pt x="195263" y="48812"/>
                  </a:lnTo>
                  <a:lnTo>
                    <a:pt x="194746" y="48596"/>
                  </a:lnTo>
                  <a:lnTo>
                    <a:pt x="194223" y="48391"/>
                  </a:lnTo>
                  <a:lnTo>
                    <a:pt x="193706" y="48187"/>
                  </a:lnTo>
                  <a:lnTo>
                    <a:pt x="193183" y="48007"/>
                  </a:lnTo>
                  <a:lnTo>
                    <a:pt x="192653" y="47838"/>
                  </a:lnTo>
                  <a:lnTo>
                    <a:pt x="192130" y="47670"/>
                  </a:lnTo>
                  <a:lnTo>
                    <a:pt x="191600" y="47526"/>
                  </a:lnTo>
                  <a:lnTo>
                    <a:pt x="191071" y="47394"/>
                  </a:lnTo>
                  <a:lnTo>
                    <a:pt x="190535" y="47262"/>
                  </a:lnTo>
                  <a:lnTo>
                    <a:pt x="190005" y="47153"/>
                  </a:lnTo>
                  <a:lnTo>
                    <a:pt x="189469" y="47057"/>
                  </a:lnTo>
                  <a:lnTo>
                    <a:pt x="188933" y="46961"/>
                  </a:lnTo>
                  <a:lnTo>
                    <a:pt x="188391" y="46889"/>
                  </a:lnTo>
                  <a:lnTo>
                    <a:pt x="187849" y="46829"/>
                  </a:lnTo>
                  <a:lnTo>
                    <a:pt x="187307" y="46769"/>
                  </a:lnTo>
                  <a:lnTo>
                    <a:pt x="186764" y="46733"/>
                  </a:lnTo>
                  <a:lnTo>
                    <a:pt x="186222" y="46697"/>
                  </a:lnTo>
                  <a:lnTo>
                    <a:pt x="185673" y="46685"/>
                  </a:lnTo>
                  <a:lnTo>
                    <a:pt x="184576" y="46685"/>
                  </a:lnTo>
                  <a:lnTo>
                    <a:pt x="184021" y="46709"/>
                  </a:lnTo>
                  <a:lnTo>
                    <a:pt x="183466" y="46745"/>
                  </a:lnTo>
                  <a:lnTo>
                    <a:pt x="182910" y="46781"/>
                  </a:lnTo>
                  <a:lnTo>
                    <a:pt x="182355" y="46841"/>
                  </a:lnTo>
                  <a:lnTo>
                    <a:pt x="181800" y="46913"/>
                  </a:lnTo>
                  <a:lnTo>
                    <a:pt x="181239" y="46985"/>
                  </a:lnTo>
                  <a:lnTo>
                    <a:pt x="180677" y="47081"/>
                  </a:lnTo>
                  <a:lnTo>
                    <a:pt x="180116" y="47189"/>
                  </a:lnTo>
                  <a:lnTo>
                    <a:pt x="179548" y="47310"/>
                  </a:lnTo>
                  <a:lnTo>
                    <a:pt x="178980" y="47430"/>
                  </a:lnTo>
                  <a:lnTo>
                    <a:pt x="178419" y="47574"/>
                  </a:lnTo>
                  <a:lnTo>
                    <a:pt x="177845" y="47730"/>
                  </a:lnTo>
                  <a:lnTo>
                    <a:pt x="177277" y="47899"/>
                  </a:lnTo>
                  <a:lnTo>
                    <a:pt x="176709" y="48079"/>
                  </a:lnTo>
                  <a:lnTo>
                    <a:pt x="176135" y="48259"/>
                  </a:lnTo>
                  <a:lnTo>
                    <a:pt x="175560" y="48464"/>
                  </a:lnTo>
                  <a:lnTo>
                    <a:pt x="174986" y="48680"/>
                  </a:lnTo>
                  <a:lnTo>
                    <a:pt x="174406" y="48908"/>
                  </a:lnTo>
                  <a:lnTo>
                    <a:pt x="173831" y="49149"/>
                  </a:lnTo>
                  <a:lnTo>
                    <a:pt x="173251" y="49401"/>
                  </a:lnTo>
                  <a:lnTo>
                    <a:pt x="172670" y="49665"/>
                  </a:lnTo>
                  <a:lnTo>
                    <a:pt x="172083" y="49942"/>
                  </a:lnTo>
                  <a:lnTo>
                    <a:pt x="171503" y="50230"/>
                  </a:lnTo>
                  <a:lnTo>
                    <a:pt x="170916" y="50531"/>
                  </a:lnTo>
                  <a:lnTo>
                    <a:pt x="170335" y="50843"/>
                  </a:lnTo>
                  <a:lnTo>
                    <a:pt x="170010" y="49966"/>
                  </a:lnTo>
                  <a:lnTo>
                    <a:pt x="169678" y="49089"/>
                  </a:lnTo>
                  <a:lnTo>
                    <a:pt x="169346" y="48211"/>
                  </a:lnTo>
                  <a:lnTo>
                    <a:pt x="169008" y="47346"/>
                  </a:lnTo>
                  <a:lnTo>
                    <a:pt x="168663" y="46492"/>
                  </a:lnTo>
                  <a:lnTo>
                    <a:pt x="168312" y="45639"/>
                  </a:lnTo>
                  <a:lnTo>
                    <a:pt x="167955" y="44798"/>
                  </a:lnTo>
                  <a:lnTo>
                    <a:pt x="167598" y="43956"/>
                  </a:lnTo>
                  <a:lnTo>
                    <a:pt x="167234" y="43127"/>
                  </a:lnTo>
                  <a:lnTo>
                    <a:pt x="166864" y="42297"/>
                  </a:lnTo>
                  <a:lnTo>
                    <a:pt x="166488" y="41480"/>
                  </a:lnTo>
                  <a:lnTo>
                    <a:pt x="166105" y="40675"/>
                  </a:lnTo>
                  <a:lnTo>
                    <a:pt x="165722" y="39869"/>
                  </a:lnTo>
                  <a:lnTo>
                    <a:pt x="165333" y="39076"/>
                  </a:lnTo>
                  <a:lnTo>
                    <a:pt x="164937" y="38283"/>
                  </a:lnTo>
                  <a:lnTo>
                    <a:pt x="164535" y="37502"/>
                  </a:lnTo>
                  <a:lnTo>
                    <a:pt x="164127" y="36732"/>
                  </a:lnTo>
                  <a:lnTo>
                    <a:pt x="163719" y="35963"/>
                  </a:lnTo>
                  <a:lnTo>
                    <a:pt x="163304" y="35194"/>
                  </a:lnTo>
                  <a:lnTo>
                    <a:pt x="162883" y="34449"/>
                  </a:lnTo>
                  <a:lnTo>
                    <a:pt x="162462" y="33703"/>
                  </a:lnTo>
                  <a:lnTo>
                    <a:pt x="162028" y="32958"/>
                  </a:lnTo>
                  <a:lnTo>
                    <a:pt x="161594" y="32225"/>
                  </a:lnTo>
                  <a:lnTo>
                    <a:pt x="161154" y="31504"/>
                  </a:lnTo>
                  <a:lnTo>
                    <a:pt x="160714" y="30783"/>
                  </a:lnTo>
                  <a:lnTo>
                    <a:pt x="160261" y="30074"/>
                  </a:lnTo>
                  <a:lnTo>
                    <a:pt x="159808" y="29376"/>
                  </a:lnTo>
                  <a:lnTo>
                    <a:pt x="159355" y="28679"/>
                  </a:lnTo>
                  <a:lnTo>
                    <a:pt x="158889" y="27982"/>
                  </a:lnTo>
                  <a:lnTo>
                    <a:pt x="158423" y="27309"/>
                  </a:lnTo>
                  <a:lnTo>
                    <a:pt x="157951" y="26636"/>
                  </a:lnTo>
                  <a:lnTo>
                    <a:pt x="157472" y="25963"/>
                  </a:lnTo>
                  <a:lnTo>
                    <a:pt x="156994" y="25314"/>
                  </a:lnTo>
                  <a:lnTo>
                    <a:pt x="156503" y="24665"/>
                  </a:lnTo>
                  <a:lnTo>
                    <a:pt x="156011" y="24016"/>
                  </a:lnTo>
                  <a:lnTo>
                    <a:pt x="155520" y="23379"/>
                  </a:lnTo>
                  <a:lnTo>
                    <a:pt x="155022" y="22754"/>
                  </a:lnTo>
                  <a:lnTo>
                    <a:pt x="154518" y="22129"/>
                  </a:lnTo>
                  <a:lnTo>
                    <a:pt x="154008" y="21516"/>
                  </a:lnTo>
                  <a:lnTo>
                    <a:pt x="153491" y="20915"/>
                  </a:lnTo>
                  <a:lnTo>
                    <a:pt x="152974" y="20314"/>
                  </a:lnTo>
                  <a:lnTo>
                    <a:pt x="152451" y="19725"/>
                  </a:lnTo>
                  <a:lnTo>
                    <a:pt x="151928" y="19148"/>
                  </a:lnTo>
                  <a:lnTo>
                    <a:pt x="151398" y="18571"/>
                  </a:lnTo>
                  <a:lnTo>
                    <a:pt x="150862" y="18006"/>
                  </a:lnTo>
                  <a:lnTo>
                    <a:pt x="150320" y="17453"/>
                  </a:lnTo>
                  <a:lnTo>
                    <a:pt x="149778" y="16900"/>
                  </a:lnTo>
                  <a:lnTo>
                    <a:pt x="149229" y="16359"/>
                  </a:lnTo>
                  <a:lnTo>
                    <a:pt x="148680" y="15830"/>
                  </a:lnTo>
                  <a:lnTo>
                    <a:pt x="148119" y="15301"/>
                  </a:lnTo>
                  <a:lnTo>
                    <a:pt x="147557" y="14785"/>
                  </a:lnTo>
                  <a:lnTo>
                    <a:pt x="146996" y="14280"/>
                  </a:lnTo>
                  <a:lnTo>
                    <a:pt x="146428" y="13775"/>
                  </a:lnTo>
                  <a:lnTo>
                    <a:pt x="145854" y="13282"/>
                  </a:lnTo>
                  <a:lnTo>
                    <a:pt x="145273" y="12801"/>
                  </a:lnTo>
                  <a:lnTo>
                    <a:pt x="144693" y="12321"/>
                  </a:lnTo>
                  <a:lnTo>
                    <a:pt x="144106" y="11852"/>
                  </a:lnTo>
                  <a:lnTo>
                    <a:pt x="143519" y="11395"/>
                  </a:lnTo>
                  <a:lnTo>
                    <a:pt x="142925" y="10938"/>
                  </a:lnTo>
                  <a:lnTo>
                    <a:pt x="142326" y="10506"/>
                  </a:lnTo>
                  <a:lnTo>
                    <a:pt x="141719" y="10061"/>
                  </a:lnTo>
                  <a:lnTo>
                    <a:pt x="141113" y="9640"/>
                  </a:lnTo>
                  <a:lnTo>
                    <a:pt x="140507" y="9219"/>
                  </a:lnTo>
                  <a:lnTo>
                    <a:pt x="139895" y="8811"/>
                  </a:lnTo>
                  <a:lnTo>
                    <a:pt x="139244" y="8390"/>
                  </a:lnTo>
                  <a:lnTo>
                    <a:pt x="138593" y="7981"/>
                  </a:lnTo>
                  <a:lnTo>
                    <a:pt x="137936" y="7585"/>
                  </a:lnTo>
                  <a:lnTo>
                    <a:pt x="137279" y="7188"/>
                  </a:lnTo>
                  <a:lnTo>
                    <a:pt x="136622" y="6816"/>
                  </a:lnTo>
                  <a:lnTo>
                    <a:pt x="135958" y="6443"/>
                  </a:lnTo>
                  <a:lnTo>
                    <a:pt x="135294" y="6082"/>
                  </a:lnTo>
                  <a:lnTo>
                    <a:pt x="134625" y="5734"/>
                  </a:lnTo>
                  <a:lnTo>
                    <a:pt x="133955" y="5397"/>
                  </a:lnTo>
                  <a:lnTo>
                    <a:pt x="133285" y="5073"/>
                  </a:lnTo>
                  <a:lnTo>
                    <a:pt x="132608" y="4748"/>
                  </a:lnTo>
                  <a:lnTo>
                    <a:pt x="131926" y="4448"/>
                  </a:lnTo>
                  <a:lnTo>
                    <a:pt x="131243" y="4147"/>
                  </a:lnTo>
                  <a:lnTo>
                    <a:pt x="130560" y="3859"/>
                  </a:lnTo>
                  <a:lnTo>
                    <a:pt x="129878" y="3582"/>
                  </a:lnTo>
                  <a:lnTo>
                    <a:pt x="129189" y="3318"/>
                  </a:lnTo>
                  <a:lnTo>
                    <a:pt x="128499" y="3053"/>
                  </a:lnTo>
                  <a:lnTo>
                    <a:pt x="127804" y="2813"/>
                  </a:lnTo>
                  <a:lnTo>
                    <a:pt x="127109" y="2573"/>
                  </a:lnTo>
                  <a:lnTo>
                    <a:pt x="126413" y="2344"/>
                  </a:lnTo>
                  <a:lnTo>
                    <a:pt x="125711" y="2140"/>
                  </a:lnTo>
                  <a:lnTo>
                    <a:pt x="125009" y="1924"/>
                  </a:lnTo>
                  <a:lnTo>
                    <a:pt x="124301" y="1731"/>
                  </a:lnTo>
                  <a:lnTo>
                    <a:pt x="123599" y="1551"/>
                  </a:lnTo>
                  <a:lnTo>
                    <a:pt x="122891" y="1371"/>
                  </a:lnTo>
                  <a:lnTo>
                    <a:pt x="122177" y="1214"/>
                  </a:lnTo>
                  <a:lnTo>
                    <a:pt x="121468" y="1058"/>
                  </a:lnTo>
                  <a:lnTo>
                    <a:pt x="120754" y="914"/>
                  </a:lnTo>
                  <a:lnTo>
                    <a:pt x="120033" y="782"/>
                  </a:lnTo>
                  <a:lnTo>
                    <a:pt x="119318" y="662"/>
                  </a:lnTo>
                  <a:lnTo>
                    <a:pt x="118597" y="553"/>
                  </a:lnTo>
                  <a:lnTo>
                    <a:pt x="117876" y="445"/>
                  </a:lnTo>
                  <a:lnTo>
                    <a:pt x="117149" y="349"/>
                  </a:lnTo>
                  <a:lnTo>
                    <a:pt x="116428" y="277"/>
                  </a:lnTo>
                  <a:lnTo>
                    <a:pt x="115701" y="205"/>
                  </a:lnTo>
                  <a:lnTo>
                    <a:pt x="114973" y="145"/>
                  </a:lnTo>
                  <a:lnTo>
                    <a:pt x="114240" y="97"/>
                  </a:lnTo>
                  <a:lnTo>
                    <a:pt x="113506" y="49"/>
                  </a:lnTo>
                  <a:lnTo>
                    <a:pt x="112778" y="24"/>
                  </a:lnTo>
                  <a:lnTo>
                    <a:pt x="1120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4"/>
            <p:cNvSpPr/>
            <p:nvPr/>
          </p:nvSpPr>
          <p:spPr>
            <a:xfrm>
              <a:off x="-4443625" y="-14216075"/>
              <a:ext cx="5767000" cy="4851450"/>
            </a:xfrm>
            <a:custGeom>
              <a:avLst/>
              <a:gdLst/>
              <a:ahLst/>
              <a:cxnLst/>
              <a:rect l="l" t="t" r="r" b="b"/>
              <a:pathLst>
                <a:path w="230680" h="194058" fill="none" extrusionOk="0">
                  <a:moveTo>
                    <a:pt x="3612" y="193889"/>
                  </a:moveTo>
                  <a:lnTo>
                    <a:pt x="3612" y="193889"/>
                  </a:lnTo>
                  <a:lnTo>
                    <a:pt x="3835" y="193961"/>
                  </a:lnTo>
                  <a:lnTo>
                    <a:pt x="4059" y="194009"/>
                  </a:lnTo>
                  <a:lnTo>
                    <a:pt x="4282" y="194045"/>
                  </a:lnTo>
                  <a:lnTo>
                    <a:pt x="4499" y="194057"/>
                  </a:lnTo>
                  <a:lnTo>
                    <a:pt x="4499" y="194057"/>
                  </a:lnTo>
                  <a:lnTo>
                    <a:pt x="4697" y="194045"/>
                  </a:lnTo>
                  <a:lnTo>
                    <a:pt x="4888" y="194021"/>
                  </a:lnTo>
                  <a:lnTo>
                    <a:pt x="5086" y="193985"/>
                  </a:lnTo>
                  <a:lnTo>
                    <a:pt x="5277" y="193925"/>
                  </a:lnTo>
                  <a:lnTo>
                    <a:pt x="5462" y="193853"/>
                  </a:lnTo>
                  <a:lnTo>
                    <a:pt x="5647" y="193769"/>
                  </a:lnTo>
                  <a:lnTo>
                    <a:pt x="5832" y="193672"/>
                  </a:lnTo>
                  <a:lnTo>
                    <a:pt x="6017" y="193552"/>
                  </a:lnTo>
                  <a:lnTo>
                    <a:pt x="6190" y="193432"/>
                  </a:lnTo>
                  <a:lnTo>
                    <a:pt x="6368" y="193288"/>
                  </a:lnTo>
                  <a:lnTo>
                    <a:pt x="6540" y="193132"/>
                  </a:lnTo>
                  <a:lnTo>
                    <a:pt x="6706" y="192963"/>
                  </a:lnTo>
                  <a:lnTo>
                    <a:pt x="6866" y="192783"/>
                  </a:lnTo>
                  <a:lnTo>
                    <a:pt x="7025" y="192591"/>
                  </a:lnTo>
                  <a:lnTo>
                    <a:pt x="7178" y="192374"/>
                  </a:lnTo>
                  <a:lnTo>
                    <a:pt x="7332" y="192158"/>
                  </a:lnTo>
                  <a:lnTo>
                    <a:pt x="7472" y="191930"/>
                  </a:lnTo>
                  <a:lnTo>
                    <a:pt x="7612" y="191689"/>
                  </a:lnTo>
                  <a:lnTo>
                    <a:pt x="7746" y="191437"/>
                  </a:lnTo>
                  <a:lnTo>
                    <a:pt x="7874" y="191172"/>
                  </a:lnTo>
                  <a:lnTo>
                    <a:pt x="8002" y="190896"/>
                  </a:lnTo>
                  <a:lnTo>
                    <a:pt x="8116" y="190607"/>
                  </a:lnTo>
                  <a:lnTo>
                    <a:pt x="8225" y="190319"/>
                  </a:lnTo>
                  <a:lnTo>
                    <a:pt x="8333" y="190007"/>
                  </a:lnTo>
                  <a:lnTo>
                    <a:pt x="8429" y="189694"/>
                  </a:lnTo>
                  <a:lnTo>
                    <a:pt x="8518" y="189369"/>
                  </a:lnTo>
                  <a:lnTo>
                    <a:pt x="8601" y="189033"/>
                  </a:lnTo>
                  <a:lnTo>
                    <a:pt x="8678" y="188696"/>
                  </a:lnTo>
                  <a:lnTo>
                    <a:pt x="8748" y="188348"/>
                  </a:lnTo>
                  <a:lnTo>
                    <a:pt x="8805" y="187987"/>
                  </a:lnTo>
                  <a:lnTo>
                    <a:pt x="8863" y="187615"/>
                  </a:lnTo>
                  <a:lnTo>
                    <a:pt x="8908" y="187242"/>
                  </a:lnTo>
                  <a:lnTo>
                    <a:pt x="8908" y="187242"/>
                  </a:lnTo>
                  <a:lnTo>
                    <a:pt x="9150" y="184982"/>
                  </a:lnTo>
                  <a:lnTo>
                    <a:pt x="9405" y="182735"/>
                  </a:lnTo>
                  <a:lnTo>
                    <a:pt x="9667" y="180499"/>
                  </a:lnTo>
                  <a:lnTo>
                    <a:pt x="9941" y="178275"/>
                  </a:lnTo>
                  <a:lnTo>
                    <a:pt x="10222" y="176064"/>
                  </a:lnTo>
                  <a:lnTo>
                    <a:pt x="10515" y="173864"/>
                  </a:lnTo>
                  <a:lnTo>
                    <a:pt x="10815" y="171677"/>
                  </a:lnTo>
                  <a:lnTo>
                    <a:pt x="11121" y="169501"/>
                  </a:lnTo>
                  <a:lnTo>
                    <a:pt x="11440" y="167338"/>
                  </a:lnTo>
                  <a:lnTo>
                    <a:pt x="11766" y="165198"/>
                  </a:lnTo>
                  <a:lnTo>
                    <a:pt x="12104" y="163059"/>
                  </a:lnTo>
                  <a:lnTo>
                    <a:pt x="12449" y="160931"/>
                  </a:lnTo>
                  <a:lnTo>
                    <a:pt x="12799" y="158828"/>
                  </a:lnTo>
                  <a:lnTo>
                    <a:pt x="13163" y="156724"/>
                  </a:lnTo>
                  <a:lnTo>
                    <a:pt x="13533" y="154645"/>
                  </a:lnTo>
                  <a:lnTo>
                    <a:pt x="13916" y="152577"/>
                  </a:lnTo>
                  <a:lnTo>
                    <a:pt x="14305" y="150510"/>
                  </a:lnTo>
                  <a:lnTo>
                    <a:pt x="14701" y="148467"/>
                  </a:lnTo>
                  <a:lnTo>
                    <a:pt x="15109" y="146435"/>
                  </a:lnTo>
                  <a:lnTo>
                    <a:pt x="15524" y="144416"/>
                  </a:lnTo>
                  <a:lnTo>
                    <a:pt x="15951" y="142409"/>
                  </a:lnTo>
                  <a:lnTo>
                    <a:pt x="16385" y="140414"/>
                  </a:lnTo>
                  <a:lnTo>
                    <a:pt x="16825" y="138442"/>
                  </a:lnTo>
                  <a:lnTo>
                    <a:pt x="17278" y="136471"/>
                  </a:lnTo>
                  <a:lnTo>
                    <a:pt x="17738" y="134524"/>
                  </a:lnTo>
                  <a:lnTo>
                    <a:pt x="18210" y="132577"/>
                  </a:lnTo>
                  <a:lnTo>
                    <a:pt x="18688" y="130654"/>
                  </a:lnTo>
                  <a:lnTo>
                    <a:pt x="19173" y="128731"/>
                  </a:lnTo>
                  <a:lnTo>
                    <a:pt x="19671" y="126831"/>
                  </a:lnTo>
                  <a:lnTo>
                    <a:pt x="20175" y="124944"/>
                  </a:lnTo>
                  <a:lnTo>
                    <a:pt x="20686" y="123069"/>
                  </a:lnTo>
                  <a:lnTo>
                    <a:pt x="21209" y="121206"/>
                  </a:lnTo>
                  <a:lnTo>
                    <a:pt x="21738" y="119367"/>
                  </a:lnTo>
                  <a:lnTo>
                    <a:pt x="22281" y="117528"/>
                  </a:lnTo>
                  <a:lnTo>
                    <a:pt x="22829" y="115701"/>
                  </a:lnTo>
                  <a:lnTo>
                    <a:pt x="23384" y="113898"/>
                  </a:lnTo>
                  <a:lnTo>
                    <a:pt x="23952" y="112107"/>
                  </a:lnTo>
                  <a:lnTo>
                    <a:pt x="24526" y="110328"/>
                  </a:lnTo>
                  <a:lnTo>
                    <a:pt x="25107" y="108550"/>
                  </a:lnTo>
                  <a:lnTo>
                    <a:pt x="25700" y="106807"/>
                  </a:lnTo>
                  <a:lnTo>
                    <a:pt x="26307" y="105064"/>
                  </a:lnTo>
                  <a:lnTo>
                    <a:pt x="26913" y="103333"/>
                  </a:lnTo>
                  <a:lnTo>
                    <a:pt x="27532" y="101614"/>
                  </a:lnTo>
                  <a:lnTo>
                    <a:pt x="28157" y="99919"/>
                  </a:lnTo>
                  <a:lnTo>
                    <a:pt x="28795" y="98237"/>
                  </a:lnTo>
                  <a:lnTo>
                    <a:pt x="29439" y="96566"/>
                  </a:lnTo>
                  <a:lnTo>
                    <a:pt x="30096" y="94907"/>
                  </a:lnTo>
                  <a:lnTo>
                    <a:pt x="30754" y="93261"/>
                  </a:lnTo>
                  <a:lnTo>
                    <a:pt x="31430" y="91626"/>
                  </a:lnTo>
                  <a:lnTo>
                    <a:pt x="32106" y="90003"/>
                  </a:lnTo>
                  <a:lnTo>
                    <a:pt x="32795" y="88405"/>
                  </a:lnTo>
                  <a:lnTo>
                    <a:pt x="33491" y="86818"/>
                  </a:lnTo>
                  <a:lnTo>
                    <a:pt x="34199" y="85232"/>
                  </a:lnTo>
                  <a:lnTo>
                    <a:pt x="34914" y="83669"/>
                  </a:lnTo>
                  <a:lnTo>
                    <a:pt x="35635" y="82130"/>
                  </a:lnTo>
                  <a:lnTo>
                    <a:pt x="36368" y="80592"/>
                  </a:lnTo>
                  <a:lnTo>
                    <a:pt x="37108" y="79065"/>
                  </a:lnTo>
                  <a:lnTo>
                    <a:pt x="37855" y="77563"/>
                  </a:lnTo>
                  <a:lnTo>
                    <a:pt x="38614" y="76073"/>
                  </a:lnTo>
                  <a:lnTo>
                    <a:pt x="39380" y="74594"/>
                  </a:lnTo>
                  <a:lnTo>
                    <a:pt x="40152" y="73128"/>
                  </a:lnTo>
                  <a:lnTo>
                    <a:pt x="40937" y="71673"/>
                  </a:lnTo>
                  <a:lnTo>
                    <a:pt x="41728" y="70243"/>
                  </a:lnTo>
                  <a:lnTo>
                    <a:pt x="42532" y="68813"/>
                  </a:lnTo>
                  <a:lnTo>
                    <a:pt x="42532" y="68813"/>
                  </a:lnTo>
                  <a:lnTo>
                    <a:pt x="43227" y="67599"/>
                  </a:lnTo>
                  <a:lnTo>
                    <a:pt x="43935" y="66397"/>
                  </a:lnTo>
                  <a:lnTo>
                    <a:pt x="44643" y="65195"/>
                  </a:lnTo>
                  <a:lnTo>
                    <a:pt x="45358" y="64017"/>
                  </a:lnTo>
                  <a:lnTo>
                    <a:pt x="46073" y="62863"/>
                  </a:lnTo>
                  <a:lnTo>
                    <a:pt x="46800" y="61709"/>
                  </a:lnTo>
                  <a:lnTo>
                    <a:pt x="47527" y="60567"/>
                  </a:lnTo>
                  <a:lnTo>
                    <a:pt x="48261" y="59449"/>
                  </a:lnTo>
                  <a:lnTo>
                    <a:pt x="48995" y="58332"/>
                  </a:lnTo>
                  <a:lnTo>
                    <a:pt x="49741" y="57238"/>
                  </a:lnTo>
                  <a:lnTo>
                    <a:pt x="50488" y="56156"/>
                  </a:lnTo>
                  <a:lnTo>
                    <a:pt x="51241" y="55086"/>
                  </a:lnTo>
                  <a:lnTo>
                    <a:pt x="51994" y="54029"/>
                  </a:lnTo>
                  <a:lnTo>
                    <a:pt x="52759" y="52983"/>
                  </a:lnTo>
                  <a:lnTo>
                    <a:pt x="53525" y="51961"/>
                  </a:lnTo>
                  <a:lnTo>
                    <a:pt x="54290" y="50940"/>
                  </a:lnTo>
                  <a:lnTo>
                    <a:pt x="55069" y="49942"/>
                  </a:lnTo>
                  <a:lnTo>
                    <a:pt x="55847" y="48956"/>
                  </a:lnTo>
                  <a:lnTo>
                    <a:pt x="56626" y="47983"/>
                  </a:lnTo>
                  <a:lnTo>
                    <a:pt x="57417" y="47021"/>
                  </a:lnTo>
                  <a:lnTo>
                    <a:pt x="58208" y="46084"/>
                  </a:lnTo>
                  <a:lnTo>
                    <a:pt x="58999" y="45146"/>
                  </a:lnTo>
                  <a:lnTo>
                    <a:pt x="59803" y="44233"/>
                  </a:lnTo>
                  <a:lnTo>
                    <a:pt x="60607" y="43331"/>
                  </a:lnTo>
                  <a:lnTo>
                    <a:pt x="61411" y="42442"/>
                  </a:lnTo>
                  <a:lnTo>
                    <a:pt x="62221" y="41576"/>
                  </a:lnTo>
                  <a:lnTo>
                    <a:pt x="63038" y="40711"/>
                  </a:lnTo>
                  <a:lnTo>
                    <a:pt x="63861" y="39869"/>
                  </a:lnTo>
                  <a:lnTo>
                    <a:pt x="64684" y="39040"/>
                  </a:lnTo>
                  <a:lnTo>
                    <a:pt x="65507" y="38223"/>
                  </a:lnTo>
                  <a:lnTo>
                    <a:pt x="66336" y="37417"/>
                  </a:lnTo>
                  <a:lnTo>
                    <a:pt x="67172" y="36636"/>
                  </a:lnTo>
                  <a:lnTo>
                    <a:pt x="68008" y="35867"/>
                  </a:lnTo>
                  <a:lnTo>
                    <a:pt x="68850" y="35110"/>
                  </a:lnTo>
                  <a:lnTo>
                    <a:pt x="69699" y="34365"/>
                  </a:lnTo>
                  <a:lnTo>
                    <a:pt x="70547" y="33631"/>
                  </a:lnTo>
                  <a:lnTo>
                    <a:pt x="71396" y="32922"/>
                  </a:lnTo>
                  <a:lnTo>
                    <a:pt x="72251" y="32225"/>
                  </a:lnTo>
                  <a:lnTo>
                    <a:pt x="73112" y="31540"/>
                  </a:lnTo>
                  <a:lnTo>
                    <a:pt x="73974" y="30867"/>
                  </a:lnTo>
                  <a:lnTo>
                    <a:pt x="74841" y="30218"/>
                  </a:lnTo>
                  <a:lnTo>
                    <a:pt x="75709" y="29581"/>
                  </a:lnTo>
                  <a:lnTo>
                    <a:pt x="76577" y="28956"/>
                  </a:lnTo>
                  <a:lnTo>
                    <a:pt x="77451" y="28343"/>
                  </a:lnTo>
                  <a:lnTo>
                    <a:pt x="78331" y="27754"/>
                  </a:lnTo>
                  <a:lnTo>
                    <a:pt x="79212" y="27177"/>
                  </a:lnTo>
                  <a:lnTo>
                    <a:pt x="80099" y="26612"/>
                  </a:lnTo>
                  <a:lnTo>
                    <a:pt x="80986" y="26059"/>
                  </a:lnTo>
                  <a:lnTo>
                    <a:pt x="81872" y="25530"/>
                  </a:lnTo>
                  <a:lnTo>
                    <a:pt x="82766" y="25013"/>
                  </a:lnTo>
                  <a:lnTo>
                    <a:pt x="83659" y="24508"/>
                  </a:lnTo>
                  <a:lnTo>
                    <a:pt x="84558" y="24016"/>
                  </a:lnTo>
                  <a:lnTo>
                    <a:pt x="85458" y="23547"/>
                  </a:lnTo>
                  <a:lnTo>
                    <a:pt x="86364" y="23090"/>
                  </a:lnTo>
                  <a:lnTo>
                    <a:pt x="87270" y="22657"/>
                  </a:lnTo>
                  <a:lnTo>
                    <a:pt x="88182" y="22225"/>
                  </a:lnTo>
                  <a:lnTo>
                    <a:pt x="89095" y="21816"/>
                  </a:lnTo>
                  <a:lnTo>
                    <a:pt x="90007" y="21419"/>
                  </a:lnTo>
                  <a:lnTo>
                    <a:pt x="90920" y="21047"/>
                  </a:lnTo>
                  <a:lnTo>
                    <a:pt x="91845" y="20686"/>
                  </a:lnTo>
                  <a:lnTo>
                    <a:pt x="92764" y="20338"/>
                  </a:lnTo>
                  <a:lnTo>
                    <a:pt x="93689" y="20001"/>
                  </a:lnTo>
                  <a:lnTo>
                    <a:pt x="94614" y="19689"/>
                  </a:lnTo>
                  <a:lnTo>
                    <a:pt x="95539" y="19388"/>
                  </a:lnTo>
                  <a:lnTo>
                    <a:pt x="95539" y="19388"/>
                  </a:lnTo>
                  <a:lnTo>
                    <a:pt x="96228" y="19184"/>
                  </a:lnTo>
                  <a:lnTo>
                    <a:pt x="96917" y="18979"/>
                  </a:lnTo>
                  <a:lnTo>
                    <a:pt x="97606" y="18787"/>
                  </a:lnTo>
                  <a:lnTo>
                    <a:pt x="98295" y="18607"/>
                  </a:lnTo>
                  <a:lnTo>
                    <a:pt x="98978" y="18439"/>
                  </a:lnTo>
                  <a:lnTo>
                    <a:pt x="99661" y="18270"/>
                  </a:lnTo>
                  <a:lnTo>
                    <a:pt x="100350" y="18114"/>
                  </a:lnTo>
                  <a:lnTo>
                    <a:pt x="101032" y="17970"/>
                  </a:lnTo>
                  <a:lnTo>
                    <a:pt x="101715" y="17838"/>
                  </a:lnTo>
                  <a:lnTo>
                    <a:pt x="102398" y="17705"/>
                  </a:lnTo>
                  <a:lnTo>
                    <a:pt x="103080" y="17597"/>
                  </a:lnTo>
                  <a:lnTo>
                    <a:pt x="103757" y="17489"/>
                  </a:lnTo>
                  <a:lnTo>
                    <a:pt x="104439" y="17393"/>
                  </a:lnTo>
                  <a:lnTo>
                    <a:pt x="105116" y="17297"/>
                  </a:lnTo>
                  <a:lnTo>
                    <a:pt x="105792" y="17225"/>
                  </a:lnTo>
                  <a:lnTo>
                    <a:pt x="106468" y="17152"/>
                  </a:lnTo>
                  <a:lnTo>
                    <a:pt x="107145" y="17092"/>
                  </a:lnTo>
                  <a:lnTo>
                    <a:pt x="107815" y="17044"/>
                  </a:lnTo>
                  <a:lnTo>
                    <a:pt x="108491" y="16996"/>
                  </a:lnTo>
                  <a:lnTo>
                    <a:pt x="109161" y="16972"/>
                  </a:lnTo>
                  <a:lnTo>
                    <a:pt x="109831" y="16948"/>
                  </a:lnTo>
                  <a:lnTo>
                    <a:pt x="110501" y="16936"/>
                  </a:lnTo>
                  <a:lnTo>
                    <a:pt x="111164" y="16936"/>
                  </a:lnTo>
                  <a:lnTo>
                    <a:pt x="111834" y="16936"/>
                  </a:lnTo>
                  <a:lnTo>
                    <a:pt x="112498" y="16948"/>
                  </a:lnTo>
                  <a:lnTo>
                    <a:pt x="113161" y="16972"/>
                  </a:lnTo>
                  <a:lnTo>
                    <a:pt x="113825" y="17008"/>
                  </a:lnTo>
                  <a:lnTo>
                    <a:pt x="114482" y="17056"/>
                  </a:lnTo>
                  <a:lnTo>
                    <a:pt x="115139" y="17104"/>
                  </a:lnTo>
                  <a:lnTo>
                    <a:pt x="115796" y="17164"/>
                  </a:lnTo>
                  <a:lnTo>
                    <a:pt x="116454" y="17237"/>
                  </a:lnTo>
                  <a:lnTo>
                    <a:pt x="117104" y="17321"/>
                  </a:lnTo>
                  <a:lnTo>
                    <a:pt x="117761" y="17417"/>
                  </a:lnTo>
                  <a:lnTo>
                    <a:pt x="118406" y="17513"/>
                  </a:lnTo>
                  <a:lnTo>
                    <a:pt x="119057" y="17621"/>
                  </a:lnTo>
                  <a:lnTo>
                    <a:pt x="119701" y="17741"/>
                  </a:lnTo>
                  <a:lnTo>
                    <a:pt x="120345" y="17862"/>
                  </a:lnTo>
                  <a:lnTo>
                    <a:pt x="120990" y="18006"/>
                  </a:lnTo>
                  <a:lnTo>
                    <a:pt x="121634" y="18150"/>
                  </a:lnTo>
                  <a:lnTo>
                    <a:pt x="122272" y="18306"/>
                  </a:lnTo>
                  <a:lnTo>
                    <a:pt x="122910" y="18463"/>
                  </a:lnTo>
                  <a:lnTo>
                    <a:pt x="123542" y="18643"/>
                  </a:lnTo>
                  <a:lnTo>
                    <a:pt x="124174" y="18823"/>
                  </a:lnTo>
                  <a:lnTo>
                    <a:pt x="124805" y="19015"/>
                  </a:lnTo>
                  <a:lnTo>
                    <a:pt x="125437" y="19220"/>
                  </a:lnTo>
                  <a:lnTo>
                    <a:pt x="126062" y="19424"/>
                  </a:lnTo>
                  <a:lnTo>
                    <a:pt x="126687" y="19652"/>
                  </a:lnTo>
                  <a:lnTo>
                    <a:pt x="127306" y="19881"/>
                  </a:lnTo>
                  <a:lnTo>
                    <a:pt x="127925" y="20121"/>
                  </a:lnTo>
                  <a:lnTo>
                    <a:pt x="128544" y="20362"/>
                  </a:lnTo>
                  <a:lnTo>
                    <a:pt x="129163" y="20626"/>
                  </a:lnTo>
                  <a:lnTo>
                    <a:pt x="129776" y="20891"/>
                  </a:lnTo>
                  <a:lnTo>
                    <a:pt x="130382" y="21167"/>
                  </a:lnTo>
                  <a:lnTo>
                    <a:pt x="130994" y="21443"/>
                  </a:lnTo>
                  <a:lnTo>
                    <a:pt x="131600" y="21744"/>
                  </a:lnTo>
                  <a:lnTo>
                    <a:pt x="132200" y="22044"/>
                  </a:lnTo>
                  <a:lnTo>
                    <a:pt x="132800" y="22357"/>
                  </a:lnTo>
                  <a:lnTo>
                    <a:pt x="133400" y="22681"/>
                  </a:lnTo>
                  <a:lnTo>
                    <a:pt x="133993" y="23006"/>
                  </a:lnTo>
                  <a:lnTo>
                    <a:pt x="134586" y="23355"/>
                  </a:lnTo>
                  <a:lnTo>
                    <a:pt x="135180" y="23703"/>
                  </a:lnTo>
                  <a:lnTo>
                    <a:pt x="135767" y="24064"/>
                  </a:lnTo>
                  <a:lnTo>
                    <a:pt x="136347" y="24424"/>
                  </a:lnTo>
                  <a:lnTo>
                    <a:pt x="136928" y="24809"/>
                  </a:lnTo>
                  <a:lnTo>
                    <a:pt x="136928" y="24809"/>
                  </a:lnTo>
                  <a:lnTo>
                    <a:pt x="137508" y="25194"/>
                  </a:lnTo>
                  <a:lnTo>
                    <a:pt x="138083" y="25590"/>
                  </a:lnTo>
                  <a:lnTo>
                    <a:pt x="138657" y="25987"/>
                  </a:lnTo>
                  <a:lnTo>
                    <a:pt x="139218" y="26396"/>
                  </a:lnTo>
                  <a:lnTo>
                    <a:pt x="139780" y="26816"/>
                  </a:lnTo>
                  <a:lnTo>
                    <a:pt x="140341" y="27249"/>
                  </a:lnTo>
                  <a:lnTo>
                    <a:pt x="140896" y="27682"/>
                  </a:lnTo>
                  <a:lnTo>
                    <a:pt x="141445" y="28126"/>
                  </a:lnTo>
                  <a:lnTo>
                    <a:pt x="141987" y="28583"/>
                  </a:lnTo>
                  <a:lnTo>
                    <a:pt x="142530" y="29040"/>
                  </a:lnTo>
                  <a:lnTo>
                    <a:pt x="143066" y="29521"/>
                  </a:lnTo>
                  <a:lnTo>
                    <a:pt x="143595" y="29989"/>
                  </a:lnTo>
                  <a:lnTo>
                    <a:pt x="144125" y="30482"/>
                  </a:lnTo>
                  <a:lnTo>
                    <a:pt x="144648" y="30975"/>
                  </a:lnTo>
                  <a:lnTo>
                    <a:pt x="145165" y="31480"/>
                  </a:lnTo>
                  <a:lnTo>
                    <a:pt x="145675" y="31985"/>
                  </a:lnTo>
                  <a:lnTo>
                    <a:pt x="146186" y="32501"/>
                  </a:lnTo>
                  <a:lnTo>
                    <a:pt x="146690" y="33030"/>
                  </a:lnTo>
                  <a:lnTo>
                    <a:pt x="147187" y="33559"/>
                  </a:lnTo>
                  <a:lnTo>
                    <a:pt x="147685" y="34100"/>
                  </a:lnTo>
                  <a:lnTo>
                    <a:pt x="148176" y="34653"/>
                  </a:lnTo>
                  <a:lnTo>
                    <a:pt x="148661" y="35206"/>
                  </a:lnTo>
                  <a:lnTo>
                    <a:pt x="149140" y="35771"/>
                  </a:lnTo>
                  <a:lnTo>
                    <a:pt x="149618" y="36348"/>
                  </a:lnTo>
                  <a:lnTo>
                    <a:pt x="150090" y="36925"/>
                  </a:lnTo>
                  <a:lnTo>
                    <a:pt x="150556" y="37514"/>
                  </a:lnTo>
                  <a:lnTo>
                    <a:pt x="151015" y="38115"/>
                  </a:lnTo>
                  <a:lnTo>
                    <a:pt x="151475" y="38716"/>
                  </a:lnTo>
                  <a:lnTo>
                    <a:pt x="151928" y="39329"/>
                  </a:lnTo>
                  <a:lnTo>
                    <a:pt x="152374" y="39942"/>
                  </a:lnTo>
                  <a:lnTo>
                    <a:pt x="152815" y="40567"/>
                  </a:lnTo>
                  <a:lnTo>
                    <a:pt x="153255" y="41204"/>
                  </a:lnTo>
                  <a:lnTo>
                    <a:pt x="153682" y="41841"/>
                  </a:lnTo>
                  <a:lnTo>
                    <a:pt x="154110" y="42490"/>
                  </a:lnTo>
                  <a:lnTo>
                    <a:pt x="154537" y="43139"/>
                  </a:lnTo>
                  <a:lnTo>
                    <a:pt x="154952" y="43800"/>
                  </a:lnTo>
                  <a:lnTo>
                    <a:pt x="155367" y="44473"/>
                  </a:lnTo>
                  <a:lnTo>
                    <a:pt x="155769" y="45146"/>
                  </a:lnTo>
                  <a:lnTo>
                    <a:pt x="156171" y="45831"/>
                  </a:lnTo>
                  <a:lnTo>
                    <a:pt x="156573" y="46528"/>
                  </a:lnTo>
                  <a:lnTo>
                    <a:pt x="156962" y="47225"/>
                  </a:lnTo>
                  <a:lnTo>
                    <a:pt x="157351" y="47935"/>
                  </a:lnTo>
                  <a:lnTo>
                    <a:pt x="157728" y="48644"/>
                  </a:lnTo>
                  <a:lnTo>
                    <a:pt x="158104" y="49365"/>
                  </a:lnTo>
                  <a:lnTo>
                    <a:pt x="158480" y="50086"/>
                  </a:lnTo>
                  <a:lnTo>
                    <a:pt x="158844" y="50819"/>
                  </a:lnTo>
                  <a:lnTo>
                    <a:pt x="159201" y="51565"/>
                  </a:lnTo>
                  <a:lnTo>
                    <a:pt x="159559" y="52310"/>
                  </a:lnTo>
                  <a:lnTo>
                    <a:pt x="159910" y="53067"/>
                  </a:lnTo>
                  <a:lnTo>
                    <a:pt x="160254" y="53824"/>
                  </a:lnTo>
                  <a:lnTo>
                    <a:pt x="160592" y="54594"/>
                  </a:lnTo>
                  <a:lnTo>
                    <a:pt x="160924" y="55363"/>
                  </a:lnTo>
                  <a:lnTo>
                    <a:pt x="161256" y="56144"/>
                  </a:lnTo>
                  <a:lnTo>
                    <a:pt x="161581" y="56937"/>
                  </a:lnTo>
                  <a:lnTo>
                    <a:pt x="161894" y="57731"/>
                  </a:lnTo>
                  <a:lnTo>
                    <a:pt x="162206" y="58524"/>
                  </a:lnTo>
                  <a:lnTo>
                    <a:pt x="162513" y="59341"/>
                  </a:lnTo>
                  <a:lnTo>
                    <a:pt x="162813" y="60147"/>
                  </a:lnTo>
                  <a:lnTo>
                    <a:pt x="163112" y="60976"/>
                  </a:lnTo>
                  <a:lnTo>
                    <a:pt x="163400" y="61793"/>
                  </a:lnTo>
                  <a:lnTo>
                    <a:pt x="163687" y="62635"/>
                  </a:lnTo>
                  <a:lnTo>
                    <a:pt x="163961" y="63476"/>
                  </a:lnTo>
                  <a:lnTo>
                    <a:pt x="164235" y="64317"/>
                  </a:lnTo>
                  <a:lnTo>
                    <a:pt x="164503" y="65171"/>
                  </a:lnTo>
                  <a:lnTo>
                    <a:pt x="164503" y="65171"/>
                  </a:lnTo>
                  <a:lnTo>
                    <a:pt x="164605" y="65495"/>
                  </a:lnTo>
                  <a:lnTo>
                    <a:pt x="164720" y="65808"/>
                  </a:lnTo>
                  <a:lnTo>
                    <a:pt x="164835" y="66108"/>
                  </a:lnTo>
                  <a:lnTo>
                    <a:pt x="164963" y="66397"/>
                  </a:lnTo>
                  <a:lnTo>
                    <a:pt x="165090" y="66673"/>
                  </a:lnTo>
                  <a:lnTo>
                    <a:pt x="165224" y="66938"/>
                  </a:lnTo>
                  <a:lnTo>
                    <a:pt x="165365" y="67178"/>
                  </a:lnTo>
                  <a:lnTo>
                    <a:pt x="165511" y="67418"/>
                  </a:lnTo>
                  <a:lnTo>
                    <a:pt x="165665" y="67647"/>
                  </a:lnTo>
                  <a:lnTo>
                    <a:pt x="165818" y="67863"/>
                  </a:lnTo>
                  <a:lnTo>
                    <a:pt x="165977" y="68055"/>
                  </a:lnTo>
                  <a:lnTo>
                    <a:pt x="166143" y="68248"/>
                  </a:lnTo>
                  <a:lnTo>
                    <a:pt x="166309" y="68416"/>
                  </a:lnTo>
                  <a:lnTo>
                    <a:pt x="166481" y="68572"/>
                  </a:lnTo>
                  <a:lnTo>
                    <a:pt x="166654" y="68729"/>
                  </a:lnTo>
                  <a:lnTo>
                    <a:pt x="166832" y="68849"/>
                  </a:lnTo>
                  <a:lnTo>
                    <a:pt x="167011" y="68969"/>
                  </a:lnTo>
                  <a:lnTo>
                    <a:pt x="167196" y="69077"/>
                  </a:lnTo>
                  <a:lnTo>
                    <a:pt x="167381" y="69161"/>
                  </a:lnTo>
                  <a:lnTo>
                    <a:pt x="167566" y="69233"/>
                  </a:lnTo>
                  <a:lnTo>
                    <a:pt x="167757" y="69293"/>
                  </a:lnTo>
                  <a:lnTo>
                    <a:pt x="167949" y="69342"/>
                  </a:lnTo>
                  <a:lnTo>
                    <a:pt x="168140" y="69366"/>
                  </a:lnTo>
                  <a:lnTo>
                    <a:pt x="168332" y="69378"/>
                  </a:lnTo>
                  <a:lnTo>
                    <a:pt x="168523" y="69378"/>
                  </a:lnTo>
                  <a:lnTo>
                    <a:pt x="168714" y="69354"/>
                  </a:lnTo>
                  <a:lnTo>
                    <a:pt x="168912" y="69318"/>
                  </a:lnTo>
                  <a:lnTo>
                    <a:pt x="169104" y="69269"/>
                  </a:lnTo>
                  <a:lnTo>
                    <a:pt x="169301" y="69197"/>
                  </a:lnTo>
                  <a:lnTo>
                    <a:pt x="169493" y="69113"/>
                  </a:lnTo>
                  <a:lnTo>
                    <a:pt x="169684" y="69017"/>
                  </a:lnTo>
                  <a:lnTo>
                    <a:pt x="169876" y="68897"/>
                  </a:lnTo>
                  <a:lnTo>
                    <a:pt x="169876" y="68897"/>
                  </a:lnTo>
                  <a:lnTo>
                    <a:pt x="170392" y="68560"/>
                  </a:lnTo>
                  <a:lnTo>
                    <a:pt x="170909" y="68236"/>
                  </a:lnTo>
                  <a:lnTo>
                    <a:pt x="171420" y="67923"/>
                  </a:lnTo>
                  <a:lnTo>
                    <a:pt x="171930" y="67623"/>
                  </a:lnTo>
                  <a:lnTo>
                    <a:pt x="172440" y="67334"/>
                  </a:lnTo>
                  <a:lnTo>
                    <a:pt x="172951" y="67058"/>
                  </a:lnTo>
                  <a:lnTo>
                    <a:pt x="173461" y="66781"/>
                  </a:lnTo>
                  <a:lnTo>
                    <a:pt x="173965" y="66529"/>
                  </a:lnTo>
                  <a:lnTo>
                    <a:pt x="174469" y="66277"/>
                  </a:lnTo>
                  <a:lnTo>
                    <a:pt x="174973" y="66048"/>
                  </a:lnTo>
                  <a:lnTo>
                    <a:pt x="175477" y="65820"/>
                  </a:lnTo>
                  <a:lnTo>
                    <a:pt x="175982" y="65615"/>
                  </a:lnTo>
                  <a:lnTo>
                    <a:pt x="176479" y="65411"/>
                  </a:lnTo>
                  <a:lnTo>
                    <a:pt x="176977" y="65219"/>
                  </a:lnTo>
                  <a:lnTo>
                    <a:pt x="177475" y="65039"/>
                  </a:lnTo>
                  <a:lnTo>
                    <a:pt x="177972" y="64870"/>
                  </a:lnTo>
                  <a:lnTo>
                    <a:pt x="178463" y="64714"/>
                  </a:lnTo>
                  <a:lnTo>
                    <a:pt x="178955" y="64570"/>
                  </a:lnTo>
                  <a:lnTo>
                    <a:pt x="179446" y="64438"/>
                  </a:lnTo>
                  <a:lnTo>
                    <a:pt x="179937" y="64317"/>
                  </a:lnTo>
                  <a:lnTo>
                    <a:pt x="180429" y="64197"/>
                  </a:lnTo>
                  <a:lnTo>
                    <a:pt x="180913" y="64101"/>
                  </a:lnTo>
                  <a:lnTo>
                    <a:pt x="181398" y="64017"/>
                  </a:lnTo>
                  <a:lnTo>
                    <a:pt x="181883" y="63933"/>
                  </a:lnTo>
                  <a:lnTo>
                    <a:pt x="182362" y="63861"/>
                  </a:lnTo>
                  <a:lnTo>
                    <a:pt x="182847" y="63813"/>
                  </a:lnTo>
                  <a:lnTo>
                    <a:pt x="183325" y="63764"/>
                  </a:lnTo>
                  <a:lnTo>
                    <a:pt x="183804" y="63728"/>
                  </a:lnTo>
                  <a:lnTo>
                    <a:pt x="184282" y="63704"/>
                  </a:lnTo>
                  <a:lnTo>
                    <a:pt x="184754" y="63692"/>
                  </a:lnTo>
                  <a:lnTo>
                    <a:pt x="185227" y="63692"/>
                  </a:lnTo>
                  <a:lnTo>
                    <a:pt x="185699" y="63704"/>
                  </a:lnTo>
                  <a:lnTo>
                    <a:pt x="186171" y="63728"/>
                  </a:lnTo>
                  <a:lnTo>
                    <a:pt x="186637" y="63752"/>
                  </a:lnTo>
                  <a:lnTo>
                    <a:pt x="187102" y="63801"/>
                  </a:lnTo>
                  <a:lnTo>
                    <a:pt x="187568" y="63849"/>
                  </a:lnTo>
                  <a:lnTo>
                    <a:pt x="188034" y="63921"/>
                  </a:lnTo>
                  <a:lnTo>
                    <a:pt x="188493" y="63993"/>
                  </a:lnTo>
                  <a:lnTo>
                    <a:pt x="188953" y="64077"/>
                  </a:lnTo>
                  <a:lnTo>
                    <a:pt x="189412" y="64173"/>
                  </a:lnTo>
                  <a:lnTo>
                    <a:pt x="189871" y="64281"/>
                  </a:lnTo>
                  <a:lnTo>
                    <a:pt x="190324" y="64402"/>
                  </a:lnTo>
                  <a:lnTo>
                    <a:pt x="190777" y="64534"/>
                  </a:lnTo>
                  <a:lnTo>
                    <a:pt x="191230" y="64678"/>
                  </a:lnTo>
                  <a:lnTo>
                    <a:pt x="191683" y="64834"/>
                  </a:lnTo>
                  <a:lnTo>
                    <a:pt x="192130" y="64990"/>
                  </a:lnTo>
                  <a:lnTo>
                    <a:pt x="192577" y="65171"/>
                  </a:lnTo>
                  <a:lnTo>
                    <a:pt x="193023" y="65351"/>
                  </a:lnTo>
                  <a:lnTo>
                    <a:pt x="193463" y="65543"/>
                  </a:lnTo>
                  <a:lnTo>
                    <a:pt x="193910" y="65760"/>
                  </a:lnTo>
                  <a:lnTo>
                    <a:pt x="194344" y="65976"/>
                  </a:lnTo>
                  <a:lnTo>
                    <a:pt x="194784" y="66204"/>
                  </a:lnTo>
                  <a:lnTo>
                    <a:pt x="195224" y="66445"/>
                  </a:lnTo>
                  <a:lnTo>
                    <a:pt x="195658" y="66685"/>
                  </a:lnTo>
                  <a:lnTo>
                    <a:pt x="196086" y="66950"/>
                  </a:lnTo>
                  <a:lnTo>
                    <a:pt x="196520" y="67226"/>
                  </a:lnTo>
                  <a:lnTo>
                    <a:pt x="196947" y="67503"/>
                  </a:lnTo>
                  <a:lnTo>
                    <a:pt x="197375" y="67803"/>
                  </a:lnTo>
                  <a:lnTo>
                    <a:pt x="197802" y="68104"/>
                  </a:lnTo>
                  <a:lnTo>
                    <a:pt x="198223" y="68416"/>
                  </a:lnTo>
                  <a:lnTo>
                    <a:pt x="198644" y="68741"/>
                  </a:lnTo>
                  <a:lnTo>
                    <a:pt x="199065" y="69077"/>
                  </a:lnTo>
                  <a:lnTo>
                    <a:pt x="199486" y="69426"/>
                  </a:lnTo>
                  <a:lnTo>
                    <a:pt x="199901" y="69786"/>
                  </a:lnTo>
                  <a:lnTo>
                    <a:pt x="200316" y="70159"/>
                  </a:lnTo>
                  <a:lnTo>
                    <a:pt x="200724" y="70532"/>
                  </a:lnTo>
                  <a:lnTo>
                    <a:pt x="201139" y="70928"/>
                  </a:lnTo>
                  <a:lnTo>
                    <a:pt x="201547" y="71325"/>
                  </a:lnTo>
                  <a:lnTo>
                    <a:pt x="201949" y="71733"/>
                  </a:lnTo>
                  <a:lnTo>
                    <a:pt x="202358" y="72154"/>
                  </a:lnTo>
                  <a:lnTo>
                    <a:pt x="202760" y="72587"/>
                  </a:lnTo>
                  <a:lnTo>
                    <a:pt x="203162" y="73032"/>
                  </a:lnTo>
                  <a:lnTo>
                    <a:pt x="203557" y="73488"/>
                  </a:lnTo>
                  <a:lnTo>
                    <a:pt x="203953" y="73957"/>
                  </a:lnTo>
                  <a:lnTo>
                    <a:pt x="204348" y="74426"/>
                  </a:lnTo>
                  <a:lnTo>
                    <a:pt x="204744" y="74919"/>
                  </a:lnTo>
                  <a:lnTo>
                    <a:pt x="205133" y="75411"/>
                  </a:lnTo>
                  <a:lnTo>
                    <a:pt x="205522" y="75916"/>
                  </a:lnTo>
                  <a:lnTo>
                    <a:pt x="205911" y="76433"/>
                  </a:lnTo>
                  <a:lnTo>
                    <a:pt x="206294" y="76962"/>
                  </a:lnTo>
                  <a:lnTo>
                    <a:pt x="206677" y="77503"/>
                  </a:lnTo>
                  <a:lnTo>
                    <a:pt x="207053" y="78056"/>
                  </a:lnTo>
                  <a:lnTo>
                    <a:pt x="207436" y="78621"/>
                  </a:lnTo>
                  <a:lnTo>
                    <a:pt x="207813" y="79186"/>
                  </a:lnTo>
                  <a:lnTo>
                    <a:pt x="208183" y="79775"/>
                  </a:lnTo>
                  <a:lnTo>
                    <a:pt x="208559" y="80364"/>
                  </a:lnTo>
                  <a:lnTo>
                    <a:pt x="208929" y="80965"/>
                  </a:lnTo>
                  <a:lnTo>
                    <a:pt x="209293" y="81578"/>
                  </a:lnTo>
                  <a:lnTo>
                    <a:pt x="209663" y="82203"/>
                  </a:lnTo>
                  <a:lnTo>
                    <a:pt x="210027" y="82840"/>
                  </a:lnTo>
                  <a:lnTo>
                    <a:pt x="210384" y="83477"/>
                  </a:lnTo>
                  <a:lnTo>
                    <a:pt x="210748" y="84138"/>
                  </a:lnTo>
                  <a:lnTo>
                    <a:pt x="211105" y="84799"/>
                  </a:lnTo>
                  <a:lnTo>
                    <a:pt x="211456" y="85484"/>
                  </a:lnTo>
                  <a:lnTo>
                    <a:pt x="211813" y="86169"/>
                  </a:lnTo>
                  <a:lnTo>
                    <a:pt x="212164" y="86866"/>
                  </a:lnTo>
                  <a:lnTo>
                    <a:pt x="212509" y="87575"/>
                  </a:lnTo>
                  <a:lnTo>
                    <a:pt x="212853" y="88284"/>
                  </a:lnTo>
                  <a:lnTo>
                    <a:pt x="213198" y="89018"/>
                  </a:lnTo>
                  <a:lnTo>
                    <a:pt x="213542" y="89751"/>
                  </a:lnTo>
                  <a:lnTo>
                    <a:pt x="213880" y="90508"/>
                  </a:lnTo>
                  <a:lnTo>
                    <a:pt x="214219" y="91265"/>
                  </a:lnTo>
                  <a:lnTo>
                    <a:pt x="214550" y="92035"/>
                  </a:lnTo>
                  <a:lnTo>
                    <a:pt x="214888" y="92816"/>
                  </a:lnTo>
                  <a:lnTo>
                    <a:pt x="215214" y="93609"/>
                  </a:lnTo>
                  <a:lnTo>
                    <a:pt x="215546" y="94414"/>
                  </a:lnTo>
                  <a:lnTo>
                    <a:pt x="215871" y="95220"/>
                  </a:lnTo>
                  <a:lnTo>
                    <a:pt x="216190" y="96049"/>
                  </a:lnTo>
                  <a:lnTo>
                    <a:pt x="216515" y="96879"/>
                  </a:lnTo>
                  <a:lnTo>
                    <a:pt x="216834" y="97720"/>
                  </a:lnTo>
                  <a:lnTo>
                    <a:pt x="217147" y="98573"/>
                  </a:lnTo>
                  <a:lnTo>
                    <a:pt x="217466" y="99439"/>
                  </a:lnTo>
                  <a:lnTo>
                    <a:pt x="217772" y="100316"/>
                  </a:lnTo>
                  <a:lnTo>
                    <a:pt x="218085" y="101194"/>
                  </a:lnTo>
                  <a:lnTo>
                    <a:pt x="218391" y="102095"/>
                  </a:lnTo>
                  <a:lnTo>
                    <a:pt x="218697" y="102997"/>
                  </a:lnTo>
                  <a:lnTo>
                    <a:pt x="218997" y="103910"/>
                  </a:lnTo>
                  <a:lnTo>
                    <a:pt x="219297" y="104836"/>
                  </a:lnTo>
                  <a:lnTo>
                    <a:pt x="219597" y="105773"/>
                  </a:lnTo>
                  <a:lnTo>
                    <a:pt x="219891" y="106723"/>
                  </a:lnTo>
                  <a:lnTo>
                    <a:pt x="220184" y="107672"/>
                  </a:lnTo>
                  <a:lnTo>
                    <a:pt x="220471" y="108646"/>
                  </a:lnTo>
                  <a:lnTo>
                    <a:pt x="220758" y="109619"/>
                  </a:lnTo>
                  <a:lnTo>
                    <a:pt x="221045" y="110605"/>
                  </a:lnTo>
                  <a:lnTo>
                    <a:pt x="221326" y="111603"/>
                  </a:lnTo>
                  <a:lnTo>
                    <a:pt x="221607" y="112612"/>
                  </a:lnTo>
                  <a:lnTo>
                    <a:pt x="221888" y="113622"/>
                  </a:lnTo>
                  <a:lnTo>
                    <a:pt x="222162" y="114656"/>
                  </a:lnTo>
                  <a:lnTo>
                    <a:pt x="222162" y="114656"/>
                  </a:lnTo>
                  <a:lnTo>
                    <a:pt x="222270" y="115040"/>
                  </a:lnTo>
                  <a:lnTo>
                    <a:pt x="222385" y="115413"/>
                  </a:lnTo>
                  <a:lnTo>
                    <a:pt x="222513" y="115761"/>
                  </a:lnTo>
                  <a:lnTo>
                    <a:pt x="222647" y="116110"/>
                  </a:lnTo>
                  <a:lnTo>
                    <a:pt x="222787" y="116434"/>
                  </a:lnTo>
                  <a:lnTo>
                    <a:pt x="222940" y="116735"/>
                  </a:lnTo>
                  <a:lnTo>
                    <a:pt x="223093" y="117035"/>
                  </a:lnTo>
                  <a:lnTo>
                    <a:pt x="223259" y="117312"/>
                  </a:lnTo>
                  <a:lnTo>
                    <a:pt x="223432" y="117564"/>
                  </a:lnTo>
                  <a:lnTo>
                    <a:pt x="223604" y="117805"/>
                  </a:lnTo>
                  <a:lnTo>
                    <a:pt x="223783" y="118033"/>
                  </a:lnTo>
                  <a:lnTo>
                    <a:pt x="223974" y="118249"/>
                  </a:lnTo>
                  <a:lnTo>
                    <a:pt x="224159" y="118442"/>
                  </a:lnTo>
                  <a:lnTo>
                    <a:pt x="224357" y="118610"/>
                  </a:lnTo>
                  <a:lnTo>
                    <a:pt x="224555" y="118766"/>
                  </a:lnTo>
                  <a:lnTo>
                    <a:pt x="224759" y="118910"/>
                  </a:lnTo>
                  <a:lnTo>
                    <a:pt x="224963" y="119031"/>
                  </a:lnTo>
                  <a:lnTo>
                    <a:pt x="225173" y="119127"/>
                  </a:lnTo>
                  <a:lnTo>
                    <a:pt x="225384" y="119211"/>
                  </a:lnTo>
                  <a:lnTo>
                    <a:pt x="225601" y="119271"/>
                  </a:lnTo>
                  <a:lnTo>
                    <a:pt x="225818" y="119319"/>
                  </a:lnTo>
                  <a:lnTo>
                    <a:pt x="226035" y="119343"/>
                  </a:lnTo>
                  <a:lnTo>
                    <a:pt x="226252" y="119343"/>
                  </a:lnTo>
                  <a:lnTo>
                    <a:pt x="226469" y="119331"/>
                  </a:lnTo>
                  <a:lnTo>
                    <a:pt x="226686" y="119295"/>
                  </a:lnTo>
                  <a:lnTo>
                    <a:pt x="226903" y="119235"/>
                  </a:lnTo>
                  <a:lnTo>
                    <a:pt x="227126" y="119163"/>
                  </a:lnTo>
                  <a:lnTo>
                    <a:pt x="227343" y="119055"/>
                  </a:lnTo>
                  <a:lnTo>
                    <a:pt x="227553" y="118935"/>
                  </a:lnTo>
                  <a:lnTo>
                    <a:pt x="227770" y="118802"/>
                  </a:lnTo>
                  <a:lnTo>
                    <a:pt x="227981" y="118634"/>
                  </a:lnTo>
                  <a:lnTo>
                    <a:pt x="228191" y="118454"/>
                  </a:lnTo>
                  <a:lnTo>
                    <a:pt x="228191" y="118454"/>
                  </a:lnTo>
                  <a:lnTo>
                    <a:pt x="228396" y="118249"/>
                  </a:lnTo>
                  <a:lnTo>
                    <a:pt x="228593" y="118021"/>
                  </a:lnTo>
                  <a:lnTo>
                    <a:pt x="228778" y="117781"/>
                  </a:lnTo>
                  <a:lnTo>
                    <a:pt x="228963" y="117528"/>
                  </a:lnTo>
                  <a:lnTo>
                    <a:pt x="229136" y="117264"/>
                  </a:lnTo>
                  <a:lnTo>
                    <a:pt x="229295" y="116987"/>
                  </a:lnTo>
                  <a:lnTo>
                    <a:pt x="229455" y="116687"/>
                  </a:lnTo>
                  <a:lnTo>
                    <a:pt x="229601" y="116386"/>
                  </a:lnTo>
                  <a:lnTo>
                    <a:pt x="229735" y="116062"/>
                  </a:lnTo>
                  <a:lnTo>
                    <a:pt x="229869" y="115737"/>
                  </a:lnTo>
                  <a:lnTo>
                    <a:pt x="229984" y="115389"/>
                  </a:lnTo>
                  <a:lnTo>
                    <a:pt x="230099" y="115040"/>
                  </a:lnTo>
                  <a:lnTo>
                    <a:pt x="230201" y="114680"/>
                  </a:lnTo>
                  <a:lnTo>
                    <a:pt x="230290" y="114307"/>
                  </a:lnTo>
                  <a:lnTo>
                    <a:pt x="230373" y="113934"/>
                  </a:lnTo>
                  <a:lnTo>
                    <a:pt x="230450" y="113550"/>
                  </a:lnTo>
                  <a:lnTo>
                    <a:pt x="230514" y="113165"/>
                  </a:lnTo>
                  <a:lnTo>
                    <a:pt x="230565" y="112768"/>
                  </a:lnTo>
                  <a:lnTo>
                    <a:pt x="230609" y="112372"/>
                  </a:lnTo>
                  <a:lnTo>
                    <a:pt x="230641" y="111975"/>
                  </a:lnTo>
                  <a:lnTo>
                    <a:pt x="230667" y="111566"/>
                  </a:lnTo>
                  <a:lnTo>
                    <a:pt x="230680" y="111158"/>
                  </a:lnTo>
                  <a:lnTo>
                    <a:pt x="230680" y="110749"/>
                  </a:lnTo>
                  <a:lnTo>
                    <a:pt x="230673" y="110340"/>
                  </a:lnTo>
                  <a:lnTo>
                    <a:pt x="230654" y="109920"/>
                  </a:lnTo>
                  <a:lnTo>
                    <a:pt x="230622" y="109511"/>
                  </a:lnTo>
                  <a:lnTo>
                    <a:pt x="230584" y="109102"/>
                  </a:lnTo>
                  <a:lnTo>
                    <a:pt x="230527" y="108694"/>
                  </a:lnTo>
                  <a:lnTo>
                    <a:pt x="230463" y="108285"/>
                  </a:lnTo>
                  <a:lnTo>
                    <a:pt x="230393" y="107888"/>
                  </a:lnTo>
                  <a:lnTo>
                    <a:pt x="230303" y="107492"/>
                  </a:lnTo>
                  <a:lnTo>
                    <a:pt x="230208" y="107095"/>
                  </a:lnTo>
                  <a:lnTo>
                    <a:pt x="230208" y="107095"/>
                  </a:lnTo>
                  <a:lnTo>
                    <a:pt x="229895" y="105929"/>
                  </a:lnTo>
                  <a:lnTo>
                    <a:pt x="229582" y="104787"/>
                  </a:lnTo>
                  <a:lnTo>
                    <a:pt x="229263" y="103646"/>
                  </a:lnTo>
                  <a:lnTo>
                    <a:pt x="228944" y="102516"/>
                  </a:lnTo>
                  <a:lnTo>
                    <a:pt x="228625" y="101410"/>
                  </a:lnTo>
                  <a:lnTo>
                    <a:pt x="228300" y="100304"/>
                  </a:lnTo>
                  <a:lnTo>
                    <a:pt x="227968" y="99210"/>
                  </a:lnTo>
                  <a:lnTo>
                    <a:pt x="227636" y="98129"/>
                  </a:lnTo>
                  <a:lnTo>
                    <a:pt x="227304" y="97047"/>
                  </a:lnTo>
                  <a:lnTo>
                    <a:pt x="226966" y="95989"/>
                  </a:lnTo>
                  <a:lnTo>
                    <a:pt x="226628" y="94943"/>
                  </a:lnTo>
                  <a:lnTo>
                    <a:pt x="226284" y="93898"/>
                  </a:lnTo>
                  <a:lnTo>
                    <a:pt x="225939" y="92876"/>
                  </a:lnTo>
                  <a:lnTo>
                    <a:pt x="225588" y="91854"/>
                  </a:lnTo>
                  <a:lnTo>
                    <a:pt x="225237" y="90845"/>
                  </a:lnTo>
                  <a:lnTo>
                    <a:pt x="224880" y="89847"/>
                  </a:lnTo>
                  <a:lnTo>
                    <a:pt x="224523" y="88873"/>
                  </a:lnTo>
                  <a:lnTo>
                    <a:pt x="224159" y="87900"/>
                  </a:lnTo>
                  <a:lnTo>
                    <a:pt x="223795" y="86926"/>
                  </a:lnTo>
                  <a:lnTo>
                    <a:pt x="223432" y="85977"/>
                  </a:lnTo>
                  <a:lnTo>
                    <a:pt x="223062" y="85039"/>
                  </a:lnTo>
                  <a:lnTo>
                    <a:pt x="222692" y="84114"/>
                  </a:lnTo>
                  <a:lnTo>
                    <a:pt x="222315" y="83188"/>
                  </a:lnTo>
                  <a:lnTo>
                    <a:pt x="221939" y="82287"/>
                  </a:lnTo>
                  <a:lnTo>
                    <a:pt x="221556" y="81385"/>
                  </a:lnTo>
                  <a:lnTo>
                    <a:pt x="221173" y="80508"/>
                  </a:lnTo>
                  <a:lnTo>
                    <a:pt x="220784" y="79630"/>
                  </a:lnTo>
                  <a:lnTo>
                    <a:pt x="220395" y="78765"/>
                  </a:lnTo>
                  <a:lnTo>
                    <a:pt x="220005" y="77912"/>
                  </a:lnTo>
                  <a:lnTo>
                    <a:pt x="219610" y="77070"/>
                  </a:lnTo>
                  <a:lnTo>
                    <a:pt x="219214" y="76241"/>
                  </a:lnTo>
                  <a:lnTo>
                    <a:pt x="218812" y="75424"/>
                  </a:lnTo>
                  <a:lnTo>
                    <a:pt x="218410" y="74618"/>
                  </a:lnTo>
                  <a:lnTo>
                    <a:pt x="218008" y="73825"/>
                  </a:lnTo>
                  <a:lnTo>
                    <a:pt x="217600" y="73044"/>
                  </a:lnTo>
                  <a:lnTo>
                    <a:pt x="217192" y="72262"/>
                  </a:lnTo>
                  <a:lnTo>
                    <a:pt x="216777" y="71505"/>
                  </a:lnTo>
                  <a:lnTo>
                    <a:pt x="216362" y="70748"/>
                  </a:lnTo>
                  <a:lnTo>
                    <a:pt x="215948" y="70015"/>
                  </a:lnTo>
                  <a:lnTo>
                    <a:pt x="215526" y="69281"/>
                  </a:lnTo>
                  <a:lnTo>
                    <a:pt x="215105" y="68572"/>
                  </a:lnTo>
                  <a:lnTo>
                    <a:pt x="214678" y="67863"/>
                  </a:lnTo>
                  <a:lnTo>
                    <a:pt x="214250" y="67166"/>
                  </a:lnTo>
                  <a:lnTo>
                    <a:pt x="213817" y="66481"/>
                  </a:lnTo>
                  <a:lnTo>
                    <a:pt x="213389" y="65808"/>
                  </a:lnTo>
                  <a:lnTo>
                    <a:pt x="212949" y="65147"/>
                  </a:lnTo>
                  <a:lnTo>
                    <a:pt x="212515" y="64498"/>
                  </a:lnTo>
                  <a:lnTo>
                    <a:pt x="212075" y="63861"/>
                  </a:lnTo>
                  <a:lnTo>
                    <a:pt x="211628" y="63236"/>
                  </a:lnTo>
                  <a:lnTo>
                    <a:pt x="211188" y="62623"/>
                  </a:lnTo>
                  <a:lnTo>
                    <a:pt x="210741" y="62022"/>
                  </a:lnTo>
                  <a:lnTo>
                    <a:pt x="210288" y="61433"/>
                  </a:lnTo>
                  <a:lnTo>
                    <a:pt x="209835" y="60844"/>
                  </a:lnTo>
                  <a:lnTo>
                    <a:pt x="209382" y="60279"/>
                  </a:lnTo>
                  <a:lnTo>
                    <a:pt x="208929" y="59726"/>
                  </a:lnTo>
                  <a:lnTo>
                    <a:pt x="208470" y="59173"/>
                  </a:lnTo>
                  <a:lnTo>
                    <a:pt x="208004" y="58644"/>
                  </a:lnTo>
                  <a:lnTo>
                    <a:pt x="207545" y="58115"/>
                  </a:lnTo>
                  <a:lnTo>
                    <a:pt x="207079" y="57610"/>
                  </a:lnTo>
                  <a:lnTo>
                    <a:pt x="206607" y="57106"/>
                  </a:lnTo>
                  <a:lnTo>
                    <a:pt x="206141" y="56613"/>
                  </a:lnTo>
                  <a:lnTo>
                    <a:pt x="205669" y="56144"/>
                  </a:lnTo>
                  <a:lnTo>
                    <a:pt x="205190" y="55675"/>
                  </a:lnTo>
                  <a:lnTo>
                    <a:pt x="204718" y="55219"/>
                  </a:lnTo>
                  <a:lnTo>
                    <a:pt x="204233" y="54774"/>
                  </a:lnTo>
                  <a:lnTo>
                    <a:pt x="203755" y="54353"/>
                  </a:lnTo>
                  <a:lnTo>
                    <a:pt x="203270" y="53932"/>
                  </a:lnTo>
                  <a:lnTo>
                    <a:pt x="202785" y="53524"/>
                  </a:lnTo>
                  <a:lnTo>
                    <a:pt x="202300" y="53127"/>
                  </a:lnTo>
                  <a:lnTo>
                    <a:pt x="201809" y="52742"/>
                  </a:lnTo>
                  <a:lnTo>
                    <a:pt x="201318" y="52370"/>
                  </a:lnTo>
                  <a:lnTo>
                    <a:pt x="200826" y="52009"/>
                  </a:lnTo>
                  <a:lnTo>
                    <a:pt x="200329" y="51661"/>
                  </a:lnTo>
                  <a:lnTo>
                    <a:pt x="199831" y="51324"/>
                  </a:lnTo>
                  <a:lnTo>
                    <a:pt x="199333" y="51000"/>
                  </a:lnTo>
                  <a:lnTo>
                    <a:pt x="198829" y="50687"/>
                  </a:lnTo>
                  <a:lnTo>
                    <a:pt x="198325" y="50375"/>
                  </a:lnTo>
                  <a:lnTo>
                    <a:pt x="197821" y="50086"/>
                  </a:lnTo>
                  <a:lnTo>
                    <a:pt x="197311" y="49810"/>
                  </a:lnTo>
                  <a:lnTo>
                    <a:pt x="196800" y="49545"/>
                  </a:lnTo>
                  <a:lnTo>
                    <a:pt x="196290" y="49293"/>
                  </a:lnTo>
                  <a:lnTo>
                    <a:pt x="195773" y="49040"/>
                  </a:lnTo>
                  <a:lnTo>
                    <a:pt x="195263" y="48812"/>
                  </a:lnTo>
                  <a:lnTo>
                    <a:pt x="194746" y="48596"/>
                  </a:lnTo>
                  <a:lnTo>
                    <a:pt x="194223" y="48391"/>
                  </a:lnTo>
                  <a:lnTo>
                    <a:pt x="193706" y="48187"/>
                  </a:lnTo>
                  <a:lnTo>
                    <a:pt x="193183" y="48007"/>
                  </a:lnTo>
                  <a:lnTo>
                    <a:pt x="192653" y="47838"/>
                  </a:lnTo>
                  <a:lnTo>
                    <a:pt x="192130" y="47670"/>
                  </a:lnTo>
                  <a:lnTo>
                    <a:pt x="191600" y="47526"/>
                  </a:lnTo>
                  <a:lnTo>
                    <a:pt x="191071" y="47394"/>
                  </a:lnTo>
                  <a:lnTo>
                    <a:pt x="190535" y="47262"/>
                  </a:lnTo>
                  <a:lnTo>
                    <a:pt x="190005" y="47153"/>
                  </a:lnTo>
                  <a:lnTo>
                    <a:pt x="189469" y="47057"/>
                  </a:lnTo>
                  <a:lnTo>
                    <a:pt x="188933" y="46961"/>
                  </a:lnTo>
                  <a:lnTo>
                    <a:pt x="188391" y="46889"/>
                  </a:lnTo>
                  <a:lnTo>
                    <a:pt x="187849" y="46829"/>
                  </a:lnTo>
                  <a:lnTo>
                    <a:pt x="187307" y="46769"/>
                  </a:lnTo>
                  <a:lnTo>
                    <a:pt x="186764" y="46733"/>
                  </a:lnTo>
                  <a:lnTo>
                    <a:pt x="186222" y="46697"/>
                  </a:lnTo>
                  <a:lnTo>
                    <a:pt x="185673" y="46685"/>
                  </a:lnTo>
                  <a:lnTo>
                    <a:pt x="185124" y="46685"/>
                  </a:lnTo>
                  <a:lnTo>
                    <a:pt x="184576" y="46685"/>
                  </a:lnTo>
                  <a:lnTo>
                    <a:pt x="184021" y="46709"/>
                  </a:lnTo>
                  <a:lnTo>
                    <a:pt x="183466" y="46745"/>
                  </a:lnTo>
                  <a:lnTo>
                    <a:pt x="182910" y="46781"/>
                  </a:lnTo>
                  <a:lnTo>
                    <a:pt x="182355" y="46841"/>
                  </a:lnTo>
                  <a:lnTo>
                    <a:pt x="181800" y="46913"/>
                  </a:lnTo>
                  <a:lnTo>
                    <a:pt x="181239" y="46985"/>
                  </a:lnTo>
                  <a:lnTo>
                    <a:pt x="180677" y="47081"/>
                  </a:lnTo>
                  <a:lnTo>
                    <a:pt x="180116" y="47189"/>
                  </a:lnTo>
                  <a:lnTo>
                    <a:pt x="179548" y="47310"/>
                  </a:lnTo>
                  <a:lnTo>
                    <a:pt x="178980" y="47430"/>
                  </a:lnTo>
                  <a:lnTo>
                    <a:pt x="178419" y="47574"/>
                  </a:lnTo>
                  <a:lnTo>
                    <a:pt x="177845" y="47730"/>
                  </a:lnTo>
                  <a:lnTo>
                    <a:pt x="177277" y="47899"/>
                  </a:lnTo>
                  <a:lnTo>
                    <a:pt x="176709" y="48079"/>
                  </a:lnTo>
                  <a:lnTo>
                    <a:pt x="176135" y="48259"/>
                  </a:lnTo>
                  <a:lnTo>
                    <a:pt x="175560" y="48464"/>
                  </a:lnTo>
                  <a:lnTo>
                    <a:pt x="174986" y="48680"/>
                  </a:lnTo>
                  <a:lnTo>
                    <a:pt x="174406" y="48908"/>
                  </a:lnTo>
                  <a:lnTo>
                    <a:pt x="173831" y="49149"/>
                  </a:lnTo>
                  <a:lnTo>
                    <a:pt x="173251" y="49401"/>
                  </a:lnTo>
                  <a:lnTo>
                    <a:pt x="172670" y="49665"/>
                  </a:lnTo>
                  <a:lnTo>
                    <a:pt x="172083" y="49942"/>
                  </a:lnTo>
                  <a:lnTo>
                    <a:pt x="171503" y="50230"/>
                  </a:lnTo>
                  <a:lnTo>
                    <a:pt x="170916" y="50531"/>
                  </a:lnTo>
                  <a:lnTo>
                    <a:pt x="170335" y="50843"/>
                  </a:lnTo>
                  <a:lnTo>
                    <a:pt x="170335" y="50843"/>
                  </a:lnTo>
                  <a:lnTo>
                    <a:pt x="170010" y="49966"/>
                  </a:lnTo>
                  <a:lnTo>
                    <a:pt x="169678" y="49089"/>
                  </a:lnTo>
                  <a:lnTo>
                    <a:pt x="169346" y="48211"/>
                  </a:lnTo>
                  <a:lnTo>
                    <a:pt x="169008" y="47346"/>
                  </a:lnTo>
                  <a:lnTo>
                    <a:pt x="168663" y="46492"/>
                  </a:lnTo>
                  <a:lnTo>
                    <a:pt x="168312" y="45639"/>
                  </a:lnTo>
                  <a:lnTo>
                    <a:pt x="167955" y="44798"/>
                  </a:lnTo>
                  <a:lnTo>
                    <a:pt x="167598" y="43956"/>
                  </a:lnTo>
                  <a:lnTo>
                    <a:pt x="167234" y="43127"/>
                  </a:lnTo>
                  <a:lnTo>
                    <a:pt x="166864" y="42297"/>
                  </a:lnTo>
                  <a:lnTo>
                    <a:pt x="166488" y="41480"/>
                  </a:lnTo>
                  <a:lnTo>
                    <a:pt x="166105" y="40675"/>
                  </a:lnTo>
                  <a:lnTo>
                    <a:pt x="165722" y="39869"/>
                  </a:lnTo>
                  <a:lnTo>
                    <a:pt x="165333" y="39076"/>
                  </a:lnTo>
                  <a:lnTo>
                    <a:pt x="164937" y="38283"/>
                  </a:lnTo>
                  <a:lnTo>
                    <a:pt x="164535" y="37502"/>
                  </a:lnTo>
                  <a:lnTo>
                    <a:pt x="164127" y="36732"/>
                  </a:lnTo>
                  <a:lnTo>
                    <a:pt x="163719" y="35963"/>
                  </a:lnTo>
                  <a:lnTo>
                    <a:pt x="163304" y="35194"/>
                  </a:lnTo>
                  <a:lnTo>
                    <a:pt x="162883" y="34449"/>
                  </a:lnTo>
                  <a:lnTo>
                    <a:pt x="162462" y="33703"/>
                  </a:lnTo>
                  <a:lnTo>
                    <a:pt x="162028" y="32958"/>
                  </a:lnTo>
                  <a:lnTo>
                    <a:pt x="161594" y="32225"/>
                  </a:lnTo>
                  <a:lnTo>
                    <a:pt x="161154" y="31504"/>
                  </a:lnTo>
                  <a:lnTo>
                    <a:pt x="160714" y="30783"/>
                  </a:lnTo>
                  <a:lnTo>
                    <a:pt x="160261" y="30074"/>
                  </a:lnTo>
                  <a:lnTo>
                    <a:pt x="159808" y="29376"/>
                  </a:lnTo>
                  <a:lnTo>
                    <a:pt x="159355" y="28679"/>
                  </a:lnTo>
                  <a:lnTo>
                    <a:pt x="158889" y="27982"/>
                  </a:lnTo>
                  <a:lnTo>
                    <a:pt x="158423" y="27309"/>
                  </a:lnTo>
                  <a:lnTo>
                    <a:pt x="157951" y="26636"/>
                  </a:lnTo>
                  <a:lnTo>
                    <a:pt x="157472" y="25963"/>
                  </a:lnTo>
                  <a:lnTo>
                    <a:pt x="156994" y="25314"/>
                  </a:lnTo>
                  <a:lnTo>
                    <a:pt x="156503" y="24665"/>
                  </a:lnTo>
                  <a:lnTo>
                    <a:pt x="156011" y="24016"/>
                  </a:lnTo>
                  <a:lnTo>
                    <a:pt x="155520" y="23379"/>
                  </a:lnTo>
                  <a:lnTo>
                    <a:pt x="155022" y="22754"/>
                  </a:lnTo>
                  <a:lnTo>
                    <a:pt x="154518" y="22129"/>
                  </a:lnTo>
                  <a:lnTo>
                    <a:pt x="154008" y="21516"/>
                  </a:lnTo>
                  <a:lnTo>
                    <a:pt x="153491" y="20915"/>
                  </a:lnTo>
                  <a:lnTo>
                    <a:pt x="152974" y="20314"/>
                  </a:lnTo>
                  <a:lnTo>
                    <a:pt x="152451" y="19725"/>
                  </a:lnTo>
                  <a:lnTo>
                    <a:pt x="151928" y="19148"/>
                  </a:lnTo>
                  <a:lnTo>
                    <a:pt x="151398" y="18571"/>
                  </a:lnTo>
                  <a:lnTo>
                    <a:pt x="150862" y="18006"/>
                  </a:lnTo>
                  <a:lnTo>
                    <a:pt x="150320" y="17453"/>
                  </a:lnTo>
                  <a:lnTo>
                    <a:pt x="149778" y="16900"/>
                  </a:lnTo>
                  <a:lnTo>
                    <a:pt x="149229" y="16359"/>
                  </a:lnTo>
                  <a:lnTo>
                    <a:pt x="148680" y="15830"/>
                  </a:lnTo>
                  <a:lnTo>
                    <a:pt x="148119" y="15301"/>
                  </a:lnTo>
                  <a:lnTo>
                    <a:pt x="147557" y="14785"/>
                  </a:lnTo>
                  <a:lnTo>
                    <a:pt x="146996" y="14280"/>
                  </a:lnTo>
                  <a:lnTo>
                    <a:pt x="146428" y="13775"/>
                  </a:lnTo>
                  <a:lnTo>
                    <a:pt x="145854" y="13282"/>
                  </a:lnTo>
                  <a:lnTo>
                    <a:pt x="145273" y="12801"/>
                  </a:lnTo>
                  <a:lnTo>
                    <a:pt x="144693" y="12321"/>
                  </a:lnTo>
                  <a:lnTo>
                    <a:pt x="144106" y="11852"/>
                  </a:lnTo>
                  <a:lnTo>
                    <a:pt x="143519" y="11395"/>
                  </a:lnTo>
                  <a:lnTo>
                    <a:pt x="142925" y="10938"/>
                  </a:lnTo>
                  <a:lnTo>
                    <a:pt x="142326" y="10506"/>
                  </a:lnTo>
                  <a:lnTo>
                    <a:pt x="141719" y="10061"/>
                  </a:lnTo>
                  <a:lnTo>
                    <a:pt x="141113" y="9640"/>
                  </a:lnTo>
                  <a:lnTo>
                    <a:pt x="140507" y="9219"/>
                  </a:lnTo>
                  <a:lnTo>
                    <a:pt x="139895" y="8811"/>
                  </a:lnTo>
                  <a:lnTo>
                    <a:pt x="139895" y="8811"/>
                  </a:lnTo>
                  <a:lnTo>
                    <a:pt x="139244" y="8390"/>
                  </a:lnTo>
                  <a:lnTo>
                    <a:pt x="138593" y="7981"/>
                  </a:lnTo>
                  <a:lnTo>
                    <a:pt x="137936" y="7585"/>
                  </a:lnTo>
                  <a:lnTo>
                    <a:pt x="137279" y="7188"/>
                  </a:lnTo>
                  <a:lnTo>
                    <a:pt x="136622" y="6816"/>
                  </a:lnTo>
                  <a:lnTo>
                    <a:pt x="135958" y="6443"/>
                  </a:lnTo>
                  <a:lnTo>
                    <a:pt x="135294" y="6082"/>
                  </a:lnTo>
                  <a:lnTo>
                    <a:pt x="134625" y="5734"/>
                  </a:lnTo>
                  <a:lnTo>
                    <a:pt x="133955" y="5397"/>
                  </a:lnTo>
                  <a:lnTo>
                    <a:pt x="133285" y="5073"/>
                  </a:lnTo>
                  <a:lnTo>
                    <a:pt x="132608" y="4748"/>
                  </a:lnTo>
                  <a:lnTo>
                    <a:pt x="131926" y="4448"/>
                  </a:lnTo>
                  <a:lnTo>
                    <a:pt x="131243" y="4147"/>
                  </a:lnTo>
                  <a:lnTo>
                    <a:pt x="130560" y="3859"/>
                  </a:lnTo>
                  <a:lnTo>
                    <a:pt x="129878" y="3582"/>
                  </a:lnTo>
                  <a:lnTo>
                    <a:pt x="129189" y="3318"/>
                  </a:lnTo>
                  <a:lnTo>
                    <a:pt x="128499" y="3053"/>
                  </a:lnTo>
                  <a:lnTo>
                    <a:pt x="127804" y="2813"/>
                  </a:lnTo>
                  <a:lnTo>
                    <a:pt x="127109" y="2573"/>
                  </a:lnTo>
                  <a:lnTo>
                    <a:pt x="126413" y="2344"/>
                  </a:lnTo>
                  <a:lnTo>
                    <a:pt x="125711" y="2140"/>
                  </a:lnTo>
                  <a:lnTo>
                    <a:pt x="125009" y="1924"/>
                  </a:lnTo>
                  <a:lnTo>
                    <a:pt x="124301" y="1731"/>
                  </a:lnTo>
                  <a:lnTo>
                    <a:pt x="123599" y="1551"/>
                  </a:lnTo>
                  <a:lnTo>
                    <a:pt x="122891" y="1371"/>
                  </a:lnTo>
                  <a:lnTo>
                    <a:pt x="122177" y="1214"/>
                  </a:lnTo>
                  <a:lnTo>
                    <a:pt x="121468" y="1058"/>
                  </a:lnTo>
                  <a:lnTo>
                    <a:pt x="120754" y="914"/>
                  </a:lnTo>
                  <a:lnTo>
                    <a:pt x="120033" y="782"/>
                  </a:lnTo>
                  <a:lnTo>
                    <a:pt x="119318" y="662"/>
                  </a:lnTo>
                  <a:lnTo>
                    <a:pt x="118597" y="553"/>
                  </a:lnTo>
                  <a:lnTo>
                    <a:pt x="117876" y="445"/>
                  </a:lnTo>
                  <a:lnTo>
                    <a:pt x="117149" y="349"/>
                  </a:lnTo>
                  <a:lnTo>
                    <a:pt x="116428" y="277"/>
                  </a:lnTo>
                  <a:lnTo>
                    <a:pt x="115701" y="205"/>
                  </a:lnTo>
                  <a:lnTo>
                    <a:pt x="114973" y="145"/>
                  </a:lnTo>
                  <a:lnTo>
                    <a:pt x="114240" y="97"/>
                  </a:lnTo>
                  <a:lnTo>
                    <a:pt x="113506" y="49"/>
                  </a:lnTo>
                  <a:lnTo>
                    <a:pt x="112778" y="24"/>
                  </a:lnTo>
                  <a:lnTo>
                    <a:pt x="112038" y="0"/>
                  </a:lnTo>
                  <a:lnTo>
                    <a:pt x="111305" y="0"/>
                  </a:lnTo>
                  <a:lnTo>
                    <a:pt x="110565" y="0"/>
                  </a:lnTo>
                  <a:lnTo>
                    <a:pt x="109831" y="12"/>
                  </a:lnTo>
                  <a:lnTo>
                    <a:pt x="109091" y="36"/>
                  </a:lnTo>
                  <a:lnTo>
                    <a:pt x="108344" y="73"/>
                  </a:lnTo>
                  <a:lnTo>
                    <a:pt x="107604" y="109"/>
                  </a:lnTo>
                  <a:lnTo>
                    <a:pt x="106858" y="169"/>
                  </a:lnTo>
                  <a:lnTo>
                    <a:pt x="106117" y="229"/>
                  </a:lnTo>
                  <a:lnTo>
                    <a:pt x="105371" y="301"/>
                  </a:lnTo>
                  <a:lnTo>
                    <a:pt x="104624" y="385"/>
                  </a:lnTo>
                  <a:lnTo>
                    <a:pt x="103872" y="481"/>
                  </a:lnTo>
                  <a:lnTo>
                    <a:pt x="103125" y="589"/>
                  </a:lnTo>
                  <a:lnTo>
                    <a:pt x="102372" y="710"/>
                  </a:lnTo>
                  <a:lnTo>
                    <a:pt x="101619" y="830"/>
                  </a:lnTo>
                  <a:lnTo>
                    <a:pt x="100873" y="974"/>
                  </a:lnTo>
                  <a:lnTo>
                    <a:pt x="100120" y="1118"/>
                  </a:lnTo>
                  <a:lnTo>
                    <a:pt x="99361" y="1275"/>
                  </a:lnTo>
                  <a:lnTo>
                    <a:pt x="98608" y="1443"/>
                  </a:lnTo>
                  <a:lnTo>
                    <a:pt x="97855" y="1623"/>
                  </a:lnTo>
                  <a:lnTo>
                    <a:pt x="97096" y="1815"/>
                  </a:lnTo>
                  <a:lnTo>
                    <a:pt x="96343" y="2020"/>
                  </a:lnTo>
                  <a:lnTo>
                    <a:pt x="95584" y="2224"/>
                  </a:lnTo>
                  <a:lnTo>
                    <a:pt x="94824" y="2452"/>
                  </a:lnTo>
                  <a:lnTo>
                    <a:pt x="94065" y="2681"/>
                  </a:lnTo>
                  <a:lnTo>
                    <a:pt x="94065" y="2681"/>
                  </a:lnTo>
                  <a:lnTo>
                    <a:pt x="93191" y="2969"/>
                  </a:lnTo>
                  <a:lnTo>
                    <a:pt x="92311" y="3258"/>
                  </a:lnTo>
                  <a:lnTo>
                    <a:pt x="91430" y="3570"/>
                  </a:lnTo>
                  <a:lnTo>
                    <a:pt x="90543" y="3907"/>
                  </a:lnTo>
                  <a:lnTo>
                    <a:pt x="89656" y="4243"/>
                  </a:lnTo>
                  <a:lnTo>
                    <a:pt x="88769" y="4604"/>
                  </a:lnTo>
                  <a:lnTo>
                    <a:pt x="87883" y="4989"/>
                  </a:lnTo>
                  <a:lnTo>
                    <a:pt x="86989" y="5373"/>
                  </a:lnTo>
                  <a:lnTo>
                    <a:pt x="86096" y="5782"/>
                  </a:lnTo>
                  <a:lnTo>
                    <a:pt x="85203" y="6203"/>
                  </a:lnTo>
                  <a:lnTo>
                    <a:pt x="84303" y="6647"/>
                  </a:lnTo>
                  <a:lnTo>
                    <a:pt x="83410" y="7092"/>
                  </a:lnTo>
                  <a:lnTo>
                    <a:pt x="82510" y="7573"/>
                  </a:lnTo>
                  <a:lnTo>
                    <a:pt x="81611" y="8054"/>
                  </a:lnTo>
                  <a:lnTo>
                    <a:pt x="80711" y="8558"/>
                  </a:lnTo>
                  <a:lnTo>
                    <a:pt x="79805" y="9075"/>
                  </a:lnTo>
                  <a:lnTo>
                    <a:pt x="78906" y="9616"/>
                  </a:lnTo>
                  <a:lnTo>
                    <a:pt x="78000" y="10169"/>
                  </a:lnTo>
                  <a:lnTo>
                    <a:pt x="77100" y="10734"/>
                  </a:lnTo>
                  <a:lnTo>
                    <a:pt x="76194" y="11323"/>
                  </a:lnTo>
                  <a:lnTo>
                    <a:pt x="75288" y="11924"/>
                  </a:lnTo>
                  <a:lnTo>
                    <a:pt x="74382" y="12537"/>
                  </a:lnTo>
                  <a:lnTo>
                    <a:pt x="73482" y="13174"/>
                  </a:lnTo>
                  <a:lnTo>
                    <a:pt x="72576" y="13823"/>
                  </a:lnTo>
                  <a:lnTo>
                    <a:pt x="71670" y="14496"/>
                  </a:lnTo>
                  <a:lnTo>
                    <a:pt x="70764" y="15181"/>
                  </a:lnTo>
                  <a:lnTo>
                    <a:pt x="69865" y="15890"/>
                  </a:lnTo>
                  <a:lnTo>
                    <a:pt x="68959" y="16600"/>
                  </a:lnTo>
                  <a:lnTo>
                    <a:pt x="68059" y="17345"/>
                  </a:lnTo>
                  <a:lnTo>
                    <a:pt x="67153" y="18090"/>
                  </a:lnTo>
                  <a:lnTo>
                    <a:pt x="66253" y="18859"/>
                  </a:lnTo>
                  <a:lnTo>
                    <a:pt x="65354" y="19652"/>
                  </a:lnTo>
                  <a:lnTo>
                    <a:pt x="64454" y="20458"/>
                  </a:lnTo>
                  <a:lnTo>
                    <a:pt x="63555" y="21275"/>
                  </a:lnTo>
                  <a:lnTo>
                    <a:pt x="62655" y="22117"/>
                  </a:lnTo>
                  <a:lnTo>
                    <a:pt x="61762" y="22970"/>
                  </a:lnTo>
                  <a:lnTo>
                    <a:pt x="60869" y="23847"/>
                  </a:lnTo>
                  <a:lnTo>
                    <a:pt x="59975" y="24737"/>
                  </a:lnTo>
                  <a:lnTo>
                    <a:pt x="59082" y="25650"/>
                  </a:lnTo>
                  <a:lnTo>
                    <a:pt x="58195" y="26576"/>
                  </a:lnTo>
                  <a:lnTo>
                    <a:pt x="57308" y="27525"/>
                  </a:lnTo>
                  <a:lnTo>
                    <a:pt x="56421" y="28487"/>
                  </a:lnTo>
                  <a:lnTo>
                    <a:pt x="55541" y="29461"/>
                  </a:lnTo>
                  <a:lnTo>
                    <a:pt x="54661" y="30458"/>
                  </a:lnTo>
                  <a:lnTo>
                    <a:pt x="53780" y="31480"/>
                  </a:lnTo>
                  <a:lnTo>
                    <a:pt x="52906" y="32513"/>
                  </a:lnTo>
                  <a:lnTo>
                    <a:pt x="52032" y="33559"/>
                  </a:lnTo>
                  <a:lnTo>
                    <a:pt x="51158" y="34641"/>
                  </a:lnTo>
                  <a:lnTo>
                    <a:pt x="50290" y="35723"/>
                  </a:lnTo>
                  <a:lnTo>
                    <a:pt x="49429" y="36829"/>
                  </a:lnTo>
                  <a:lnTo>
                    <a:pt x="48561" y="37958"/>
                  </a:lnTo>
                  <a:lnTo>
                    <a:pt x="47706" y="39100"/>
                  </a:lnTo>
                  <a:lnTo>
                    <a:pt x="46851" y="40254"/>
                  </a:lnTo>
                  <a:lnTo>
                    <a:pt x="45996" y="41444"/>
                  </a:lnTo>
                  <a:lnTo>
                    <a:pt x="45148" y="42634"/>
                  </a:lnTo>
                  <a:lnTo>
                    <a:pt x="44305" y="43860"/>
                  </a:lnTo>
                  <a:lnTo>
                    <a:pt x="43463" y="45086"/>
                  </a:lnTo>
                  <a:lnTo>
                    <a:pt x="42621" y="46348"/>
                  </a:lnTo>
                  <a:lnTo>
                    <a:pt x="41791" y="47622"/>
                  </a:lnTo>
                  <a:lnTo>
                    <a:pt x="40962" y="48908"/>
                  </a:lnTo>
                  <a:lnTo>
                    <a:pt x="40133" y="50218"/>
                  </a:lnTo>
                  <a:lnTo>
                    <a:pt x="39316" y="51553"/>
                  </a:lnTo>
                  <a:lnTo>
                    <a:pt x="38499" y="52899"/>
                  </a:lnTo>
                  <a:lnTo>
                    <a:pt x="37683" y="54269"/>
                  </a:lnTo>
                  <a:lnTo>
                    <a:pt x="36879" y="55651"/>
                  </a:lnTo>
                  <a:lnTo>
                    <a:pt x="36075" y="57058"/>
                  </a:lnTo>
                  <a:lnTo>
                    <a:pt x="35277" y="58476"/>
                  </a:lnTo>
                  <a:lnTo>
                    <a:pt x="34480" y="59930"/>
                  </a:lnTo>
                  <a:lnTo>
                    <a:pt x="33695" y="61385"/>
                  </a:lnTo>
                  <a:lnTo>
                    <a:pt x="32910" y="62875"/>
                  </a:lnTo>
                  <a:lnTo>
                    <a:pt x="32132" y="64377"/>
                  </a:lnTo>
                  <a:lnTo>
                    <a:pt x="31360" y="65892"/>
                  </a:lnTo>
                  <a:lnTo>
                    <a:pt x="30588" y="67430"/>
                  </a:lnTo>
                  <a:lnTo>
                    <a:pt x="29828" y="68993"/>
                  </a:lnTo>
                  <a:lnTo>
                    <a:pt x="29076" y="70580"/>
                  </a:lnTo>
                  <a:lnTo>
                    <a:pt x="28323" y="72178"/>
                  </a:lnTo>
                  <a:lnTo>
                    <a:pt x="27576" y="73801"/>
                  </a:lnTo>
                  <a:lnTo>
                    <a:pt x="26842" y="75436"/>
                  </a:lnTo>
                  <a:lnTo>
                    <a:pt x="26109" y="77094"/>
                  </a:lnTo>
                  <a:lnTo>
                    <a:pt x="25381" y="78777"/>
                  </a:lnTo>
                  <a:lnTo>
                    <a:pt x="24660" y="80472"/>
                  </a:lnTo>
                  <a:lnTo>
                    <a:pt x="23952" y="82191"/>
                  </a:lnTo>
                  <a:lnTo>
                    <a:pt x="23244" y="83933"/>
                  </a:lnTo>
                  <a:lnTo>
                    <a:pt x="22542" y="85688"/>
                  </a:lnTo>
                  <a:lnTo>
                    <a:pt x="21853" y="87467"/>
                  </a:lnTo>
                  <a:lnTo>
                    <a:pt x="21164" y="89270"/>
                  </a:lnTo>
                  <a:lnTo>
                    <a:pt x="20488" y="91085"/>
                  </a:lnTo>
                  <a:lnTo>
                    <a:pt x="19818" y="92936"/>
                  </a:lnTo>
                  <a:lnTo>
                    <a:pt x="19148" y="94787"/>
                  </a:lnTo>
                  <a:lnTo>
                    <a:pt x="18491" y="96674"/>
                  </a:lnTo>
                  <a:lnTo>
                    <a:pt x="17846" y="98573"/>
                  </a:lnTo>
                  <a:lnTo>
                    <a:pt x="17202" y="100496"/>
                  </a:lnTo>
                  <a:lnTo>
                    <a:pt x="16570" y="102444"/>
                  </a:lnTo>
                  <a:lnTo>
                    <a:pt x="15939" y="104403"/>
                  </a:lnTo>
                  <a:lnTo>
                    <a:pt x="15320" y="106386"/>
                  </a:lnTo>
                  <a:lnTo>
                    <a:pt x="14714" y="108393"/>
                  </a:lnTo>
                  <a:lnTo>
                    <a:pt x="14107" y="110425"/>
                  </a:lnTo>
                  <a:lnTo>
                    <a:pt x="13514" y="112468"/>
                  </a:lnTo>
                  <a:lnTo>
                    <a:pt x="12927" y="114535"/>
                  </a:lnTo>
                  <a:lnTo>
                    <a:pt x="12353" y="116627"/>
                  </a:lnTo>
                  <a:lnTo>
                    <a:pt x="11785" y="118742"/>
                  </a:lnTo>
                  <a:lnTo>
                    <a:pt x="11224" y="120870"/>
                  </a:lnTo>
                  <a:lnTo>
                    <a:pt x="10675" y="123021"/>
                  </a:lnTo>
                  <a:lnTo>
                    <a:pt x="10133" y="125197"/>
                  </a:lnTo>
                  <a:lnTo>
                    <a:pt x="9597" y="127396"/>
                  </a:lnTo>
                  <a:lnTo>
                    <a:pt x="9073" y="129608"/>
                  </a:lnTo>
                  <a:lnTo>
                    <a:pt x="8557" y="131856"/>
                  </a:lnTo>
                  <a:lnTo>
                    <a:pt x="8053" y="134115"/>
                  </a:lnTo>
                  <a:lnTo>
                    <a:pt x="7555" y="136387"/>
                  </a:lnTo>
                  <a:lnTo>
                    <a:pt x="7070" y="138695"/>
                  </a:lnTo>
                  <a:lnTo>
                    <a:pt x="6598" y="141027"/>
                  </a:lnTo>
                  <a:lnTo>
                    <a:pt x="6126" y="143370"/>
                  </a:lnTo>
                  <a:lnTo>
                    <a:pt x="5673" y="145738"/>
                  </a:lnTo>
                  <a:lnTo>
                    <a:pt x="5226" y="148130"/>
                  </a:lnTo>
                  <a:lnTo>
                    <a:pt x="4786" y="150534"/>
                  </a:lnTo>
                  <a:lnTo>
                    <a:pt x="4365" y="152974"/>
                  </a:lnTo>
                  <a:lnTo>
                    <a:pt x="3944" y="155426"/>
                  </a:lnTo>
                  <a:lnTo>
                    <a:pt x="3542" y="157914"/>
                  </a:lnTo>
                  <a:lnTo>
                    <a:pt x="3146" y="160414"/>
                  </a:lnTo>
                  <a:lnTo>
                    <a:pt x="2763" y="162926"/>
                  </a:lnTo>
                  <a:lnTo>
                    <a:pt x="2387" y="165474"/>
                  </a:lnTo>
                  <a:lnTo>
                    <a:pt x="2023" y="168047"/>
                  </a:lnTo>
                  <a:lnTo>
                    <a:pt x="1672" y="170631"/>
                  </a:lnTo>
                  <a:lnTo>
                    <a:pt x="1334" y="173251"/>
                  </a:lnTo>
                  <a:lnTo>
                    <a:pt x="1009" y="175883"/>
                  </a:lnTo>
                  <a:lnTo>
                    <a:pt x="690" y="178540"/>
                  </a:lnTo>
                  <a:lnTo>
                    <a:pt x="383" y="181220"/>
                  </a:lnTo>
                  <a:lnTo>
                    <a:pt x="90" y="183925"/>
                  </a:lnTo>
                  <a:lnTo>
                    <a:pt x="90" y="183925"/>
                  </a:lnTo>
                  <a:lnTo>
                    <a:pt x="52" y="184345"/>
                  </a:lnTo>
                  <a:lnTo>
                    <a:pt x="20" y="184778"/>
                  </a:lnTo>
                  <a:lnTo>
                    <a:pt x="7" y="185211"/>
                  </a:lnTo>
                  <a:lnTo>
                    <a:pt x="1" y="185631"/>
                  </a:lnTo>
                  <a:lnTo>
                    <a:pt x="7" y="186052"/>
                  </a:lnTo>
                  <a:lnTo>
                    <a:pt x="26" y="186461"/>
                  </a:lnTo>
                  <a:lnTo>
                    <a:pt x="52" y="186881"/>
                  </a:lnTo>
                  <a:lnTo>
                    <a:pt x="90" y="187290"/>
                  </a:lnTo>
                  <a:lnTo>
                    <a:pt x="141" y="187687"/>
                  </a:lnTo>
                  <a:lnTo>
                    <a:pt x="198" y="188083"/>
                  </a:lnTo>
                  <a:lnTo>
                    <a:pt x="269" y="188468"/>
                  </a:lnTo>
                  <a:lnTo>
                    <a:pt x="345" y="188853"/>
                  </a:lnTo>
                  <a:lnTo>
                    <a:pt x="435" y="189225"/>
                  </a:lnTo>
                  <a:lnTo>
                    <a:pt x="530" y="189586"/>
                  </a:lnTo>
                  <a:lnTo>
                    <a:pt x="639" y="189934"/>
                  </a:lnTo>
                  <a:lnTo>
                    <a:pt x="754" y="190283"/>
                  </a:lnTo>
                  <a:lnTo>
                    <a:pt x="881" y="190607"/>
                  </a:lnTo>
                  <a:lnTo>
                    <a:pt x="1009" y="190932"/>
                  </a:lnTo>
                  <a:lnTo>
                    <a:pt x="1149" y="191245"/>
                  </a:lnTo>
                  <a:lnTo>
                    <a:pt x="1302" y="191533"/>
                  </a:lnTo>
                  <a:lnTo>
                    <a:pt x="1455" y="191821"/>
                  </a:lnTo>
                  <a:lnTo>
                    <a:pt x="1621" y="192086"/>
                  </a:lnTo>
                  <a:lnTo>
                    <a:pt x="1787" y="192350"/>
                  </a:lnTo>
                  <a:lnTo>
                    <a:pt x="1966" y="192591"/>
                  </a:lnTo>
                  <a:lnTo>
                    <a:pt x="2151" y="192807"/>
                  </a:lnTo>
                  <a:lnTo>
                    <a:pt x="2342" y="193011"/>
                  </a:lnTo>
                  <a:lnTo>
                    <a:pt x="2540" y="193204"/>
                  </a:lnTo>
                  <a:lnTo>
                    <a:pt x="2744" y="193384"/>
                  </a:lnTo>
                  <a:lnTo>
                    <a:pt x="2955" y="193540"/>
                  </a:lnTo>
                  <a:lnTo>
                    <a:pt x="3165" y="193672"/>
                  </a:lnTo>
                  <a:lnTo>
                    <a:pt x="3389" y="193793"/>
                  </a:lnTo>
                  <a:lnTo>
                    <a:pt x="3612" y="193889"/>
                  </a:lnTo>
                  <a:lnTo>
                    <a:pt x="3612" y="19388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4"/>
            <p:cNvSpPr/>
            <p:nvPr/>
          </p:nvSpPr>
          <p:spPr>
            <a:xfrm>
              <a:off x="-4353350" y="-9368875"/>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4"/>
            <p:cNvSpPr/>
            <p:nvPr/>
          </p:nvSpPr>
          <p:spPr>
            <a:xfrm>
              <a:off x="-640175" y="-10144725"/>
              <a:ext cx="224775" cy="423400"/>
            </a:xfrm>
            <a:custGeom>
              <a:avLst/>
              <a:gdLst/>
              <a:ahLst/>
              <a:cxnLst/>
              <a:rect l="l" t="t" r="r" b="b"/>
              <a:pathLst>
                <a:path w="8991" h="16936" extrusionOk="0">
                  <a:moveTo>
                    <a:pt x="4537" y="0"/>
                  </a:moveTo>
                  <a:lnTo>
                    <a:pt x="4301" y="12"/>
                  </a:lnTo>
                  <a:lnTo>
                    <a:pt x="4077" y="36"/>
                  </a:lnTo>
                  <a:lnTo>
                    <a:pt x="3848" y="84"/>
                  </a:lnTo>
                  <a:lnTo>
                    <a:pt x="3624" y="156"/>
                  </a:lnTo>
                  <a:lnTo>
                    <a:pt x="3407" y="253"/>
                  </a:lnTo>
                  <a:lnTo>
                    <a:pt x="3197" y="361"/>
                  </a:lnTo>
                  <a:lnTo>
                    <a:pt x="2986" y="493"/>
                  </a:lnTo>
                  <a:lnTo>
                    <a:pt x="2782" y="637"/>
                  </a:lnTo>
                  <a:lnTo>
                    <a:pt x="2578" y="806"/>
                  </a:lnTo>
                  <a:lnTo>
                    <a:pt x="2387" y="986"/>
                  </a:lnTo>
                  <a:lnTo>
                    <a:pt x="2195" y="1190"/>
                  </a:lnTo>
                  <a:lnTo>
                    <a:pt x="2017" y="1406"/>
                  </a:lnTo>
                  <a:lnTo>
                    <a:pt x="1838" y="1635"/>
                  </a:lnTo>
                  <a:lnTo>
                    <a:pt x="1666" y="1887"/>
                  </a:lnTo>
                  <a:lnTo>
                    <a:pt x="1500" y="2152"/>
                  </a:lnTo>
                  <a:lnTo>
                    <a:pt x="1340" y="2428"/>
                  </a:lnTo>
                  <a:lnTo>
                    <a:pt x="1194" y="2717"/>
                  </a:lnTo>
                  <a:lnTo>
                    <a:pt x="1053" y="3029"/>
                  </a:lnTo>
                  <a:lnTo>
                    <a:pt x="913" y="3342"/>
                  </a:lnTo>
                  <a:lnTo>
                    <a:pt x="792" y="3666"/>
                  </a:lnTo>
                  <a:lnTo>
                    <a:pt x="670" y="4015"/>
                  </a:lnTo>
                  <a:lnTo>
                    <a:pt x="562" y="4363"/>
                  </a:lnTo>
                  <a:lnTo>
                    <a:pt x="460" y="4724"/>
                  </a:lnTo>
                  <a:lnTo>
                    <a:pt x="364" y="5109"/>
                  </a:lnTo>
                  <a:lnTo>
                    <a:pt x="288" y="5481"/>
                  </a:lnTo>
                  <a:lnTo>
                    <a:pt x="211" y="5878"/>
                  </a:lnTo>
                  <a:lnTo>
                    <a:pt x="147" y="6274"/>
                  </a:lnTo>
                  <a:lnTo>
                    <a:pt x="96" y="6683"/>
                  </a:lnTo>
                  <a:lnTo>
                    <a:pt x="58" y="7104"/>
                  </a:lnTo>
                  <a:lnTo>
                    <a:pt x="26" y="7524"/>
                  </a:lnTo>
                  <a:lnTo>
                    <a:pt x="7" y="7957"/>
                  </a:lnTo>
                  <a:lnTo>
                    <a:pt x="0" y="8390"/>
                  </a:lnTo>
                  <a:lnTo>
                    <a:pt x="0" y="8835"/>
                  </a:lnTo>
                  <a:lnTo>
                    <a:pt x="20" y="9255"/>
                  </a:lnTo>
                  <a:lnTo>
                    <a:pt x="45" y="9688"/>
                  </a:lnTo>
                  <a:lnTo>
                    <a:pt x="83" y="10097"/>
                  </a:lnTo>
                  <a:lnTo>
                    <a:pt x="128" y="10517"/>
                  </a:lnTo>
                  <a:lnTo>
                    <a:pt x="185" y="10914"/>
                  </a:lnTo>
                  <a:lnTo>
                    <a:pt x="256" y="11311"/>
                  </a:lnTo>
                  <a:lnTo>
                    <a:pt x="332" y="11695"/>
                  </a:lnTo>
                  <a:lnTo>
                    <a:pt x="422" y="12080"/>
                  </a:lnTo>
                  <a:lnTo>
                    <a:pt x="517" y="12440"/>
                  </a:lnTo>
                  <a:lnTo>
                    <a:pt x="626" y="12801"/>
                  </a:lnTo>
                  <a:lnTo>
                    <a:pt x="741" y="13138"/>
                  </a:lnTo>
                  <a:lnTo>
                    <a:pt x="868" y="13474"/>
                  </a:lnTo>
                  <a:lnTo>
                    <a:pt x="996" y="13799"/>
                  </a:lnTo>
                  <a:lnTo>
                    <a:pt x="1136" y="14111"/>
                  </a:lnTo>
                  <a:lnTo>
                    <a:pt x="1283" y="14412"/>
                  </a:lnTo>
                  <a:lnTo>
                    <a:pt x="1442" y="14688"/>
                  </a:lnTo>
                  <a:lnTo>
                    <a:pt x="1602" y="14953"/>
                  </a:lnTo>
                  <a:lnTo>
                    <a:pt x="1768" y="15217"/>
                  </a:lnTo>
                  <a:lnTo>
                    <a:pt x="1946" y="15445"/>
                  </a:lnTo>
                  <a:lnTo>
                    <a:pt x="2125" y="15674"/>
                  </a:lnTo>
                  <a:lnTo>
                    <a:pt x="2316" y="15878"/>
                  </a:lnTo>
                  <a:lnTo>
                    <a:pt x="2508" y="16070"/>
                  </a:lnTo>
                  <a:lnTo>
                    <a:pt x="2706" y="16239"/>
                  </a:lnTo>
                  <a:lnTo>
                    <a:pt x="2910" y="16395"/>
                  </a:lnTo>
                  <a:lnTo>
                    <a:pt x="3120" y="16539"/>
                  </a:lnTo>
                  <a:lnTo>
                    <a:pt x="3331" y="16659"/>
                  </a:lnTo>
                  <a:lnTo>
                    <a:pt x="3548" y="16756"/>
                  </a:lnTo>
                  <a:lnTo>
                    <a:pt x="3771" y="16828"/>
                  </a:lnTo>
                  <a:lnTo>
                    <a:pt x="3994" y="16888"/>
                  </a:lnTo>
                  <a:lnTo>
                    <a:pt x="4224" y="16924"/>
                  </a:lnTo>
                  <a:lnTo>
                    <a:pt x="4454" y="16936"/>
                  </a:lnTo>
                  <a:lnTo>
                    <a:pt x="4684" y="16936"/>
                  </a:lnTo>
                  <a:lnTo>
                    <a:pt x="4913" y="16900"/>
                  </a:lnTo>
                  <a:lnTo>
                    <a:pt x="5137" y="16852"/>
                  </a:lnTo>
                  <a:lnTo>
                    <a:pt x="5360" y="16780"/>
                  </a:lnTo>
                  <a:lnTo>
                    <a:pt x="5577" y="16695"/>
                  </a:lnTo>
                  <a:lnTo>
                    <a:pt x="5794" y="16575"/>
                  </a:lnTo>
                  <a:lnTo>
                    <a:pt x="6004" y="16455"/>
                  </a:lnTo>
                  <a:lnTo>
                    <a:pt x="6208" y="16299"/>
                  </a:lnTo>
                  <a:lnTo>
                    <a:pt x="6406" y="16131"/>
                  </a:lnTo>
                  <a:lnTo>
                    <a:pt x="6604" y="15950"/>
                  </a:lnTo>
                  <a:lnTo>
                    <a:pt x="6789" y="15758"/>
                  </a:lnTo>
                  <a:lnTo>
                    <a:pt x="6974" y="15530"/>
                  </a:lnTo>
                  <a:lnTo>
                    <a:pt x="7153" y="15301"/>
                  </a:lnTo>
                  <a:lnTo>
                    <a:pt x="7325" y="15049"/>
                  </a:lnTo>
                  <a:lnTo>
                    <a:pt x="7484" y="14796"/>
                  </a:lnTo>
                  <a:lnTo>
                    <a:pt x="7644" y="14508"/>
                  </a:lnTo>
                  <a:lnTo>
                    <a:pt x="7797" y="14219"/>
                  </a:lnTo>
                  <a:lnTo>
                    <a:pt x="7937" y="13919"/>
                  </a:lnTo>
                  <a:lnTo>
                    <a:pt x="8071" y="13594"/>
                  </a:lnTo>
                  <a:lnTo>
                    <a:pt x="8199" y="13270"/>
                  </a:lnTo>
                  <a:lnTo>
                    <a:pt x="8320" y="12933"/>
                  </a:lnTo>
                  <a:lnTo>
                    <a:pt x="8429" y="12573"/>
                  </a:lnTo>
                  <a:lnTo>
                    <a:pt x="8531" y="12212"/>
                  </a:lnTo>
                  <a:lnTo>
                    <a:pt x="8620" y="11840"/>
                  </a:lnTo>
                  <a:lnTo>
                    <a:pt x="8703" y="11455"/>
                  </a:lnTo>
                  <a:lnTo>
                    <a:pt x="8773" y="11058"/>
                  </a:lnTo>
                  <a:lnTo>
                    <a:pt x="8837" y="10662"/>
                  </a:lnTo>
                  <a:lnTo>
                    <a:pt x="8888" y="10253"/>
                  </a:lnTo>
                  <a:lnTo>
                    <a:pt x="8933" y="9832"/>
                  </a:lnTo>
                  <a:lnTo>
                    <a:pt x="8965" y="9412"/>
                  </a:lnTo>
                  <a:lnTo>
                    <a:pt x="8984" y="8979"/>
                  </a:lnTo>
                  <a:lnTo>
                    <a:pt x="8990" y="8546"/>
                  </a:lnTo>
                  <a:lnTo>
                    <a:pt x="8984" y="8113"/>
                  </a:lnTo>
                  <a:lnTo>
                    <a:pt x="8971" y="7681"/>
                  </a:lnTo>
                  <a:lnTo>
                    <a:pt x="8946" y="7260"/>
                  </a:lnTo>
                  <a:lnTo>
                    <a:pt x="8907" y="6839"/>
                  </a:lnTo>
                  <a:lnTo>
                    <a:pt x="8856" y="6431"/>
                  </a:lnTo>
                  <a:lnTo>
                    <a:pt x="8799" y="6022"/>
                  </a:lnTo>
                  <a:lnTo>
                    <a:pt x="8729" y="5625"/>
                  </a:lnTo>
                  <a:lnTo>
                    <a:pt x="8652" y="5241"/>
                  </a:lnTo>
                  <a:lnTo>
                    <a:pt x="8563" y="4868"/>
                  </a:lnTo>
                  <a:lnTo>
                    <a:pt x="8467" y="4496"/>
                  </a:lnTo>
                  <a:lnTo>
                    <a:pt x="8359" y="4147"/>
                  </a:lnTo>
                  <a:lnTo>
                    <a:pt x="8244" y="3798"/>
                  </a:lnTo>
                  <a:lnTo>
                    <a:pt x="8123" y="3462"/>
                  </a:lnTo>
                  <a:lnTo>
                    <a:pt x="7989" y="3137"/>
                  </a:lnTo>
                  <a:lnTo>
                    <a:pt x="7848" y="2837"/>
                  </a:lnTo>
                  <a:lnTo>
                    <a:pt x="7701" y="2536"/>
                  </a:lnTo>
                  <a:lnTo>
                    <a:pt x="7548" y="2248"/>
                  </a:lnTo>
                  <a:lnTo>
                    <a:pt x="7382" y="1983"/>
                  </a:lnTo>
                  <a:lnTo>
                    <a:pt x="7217" y="1731"/>
                  </a:lnTo>
                  <a:lnTo>
                    <a:pt x="7044" y="1491"/>
                  </a:lnTo>
                  <a:lnTo>
                    <a:pt x="6859" y="1262"/>
                  </a:lnTo>
                  <a:lnTo>
                    <a:pt x="6674" y="1058"/>
                  </a:lnTo>
                  <a:lnTo>
                    <a:pt x="6483" y="866"/>
                  </a:lnTo>
                  <a:lnTo>
                    <a:pt x="6279" y="697"/>
                  </a:lnTo>
                  <a:lnTo>
                    <a:pt x="6081" y="541"/>
                  </a:lnTo>
                  <a:lnTo>
                    <a:pt x="5870" y="397"/>
                  </a:lnTo>
                  <a:lnTo>
                    <a:pt x="5660" y="289"/>
                  </a:lnTo>
                  <a:lnTo>
                    <a:pt x="5443" y="193"/>
                  </a:lnTo>
                  <a:lnTo>
                    <a:pt x="5219" y="108"/>
                  </a:lnTo>
                  <a:lnTo>
                    <a:pt x="4996" y="48"/>
                  </a:lnTo>
                  <a:lnTo>
                    <a:pt x="4766" y="12"/>
                  </a:lnTo>
                  <a:lnTo>
                    <a:pt x="4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4"/>
            <p:cNvSpPr/>
            <p:nvPr/>
          </p:nvSpPr>
          <p:spPr>
            <a:xfrm>
              <a:off x="-640175" y="-10144725"/>
              <a:ext cx="224775" cy="423400"/>
            </a:xfrm>
            <a:custGeom>
              <a:avLst/>
              <a:gdLst/>
              <a:ahLst/>
              <a:cxnLst/>
              <a:rect l="l" t="t" r="r" b="b"/>
              <a:pathLst>
                <a:path w="8991" h="16936" fill="none" extrusionOk="0">
                  <a:moveTo>
                    <a:pt x="4537" y="0"/>
                  </a:moveTo>
                  <a:lnTo>
                    <a:pt x="4537" y="0"/>
                  </a:lnTo>
                  <a:lnTo>
                    <a:pt x="4766" y="12"/>
                  </a:lnTo>
                  <a:lnTo>
                    <a:pt x="4996" y="48"/>
                  </a:lnTo>
                  <a:lnTo>
                    <a:pt x="5219" y="108"/>
                  </a:lnTo>
                  <a:lnTo>
                    <a:pt x="5443" y="193"/>
                  </a:lnTo>
                  <a:lnTo>
                    <a:pt x="5660" y="289"/>
                  </a:lnTo>
                  <a:lnTo>
                    <a:pt x="5870" y="397"/>
                  </a:lnTo>
                  <a:lnTo>
                    <a:pt x="6081" y="541"/>
                  </a:lnTo>
                  <a:lnTo>
                    <a:pt x="6279" y="697"/>
                  </a:lnTo>
                  <a:lnTo>
                    <a:pt x="6483" y="866"/>
                  </a:lnTo>
                  <a:lnTo>
                    <a:pt x="6674" y="1058"/>
                  </a:lnTo>
                  <a:lnTo>
                    <a:pt x="6859" y="1262"/>
                  </a:lnTo>
                  <a:lnTo>
                    <a:pt x="7044" y="1491"/>
                  </a:lnTo>
                  <a:lnTo>
                    <a:pt x="7217" y="1731"/>
                  </a:lnTo>
                  <a:lnTo>
                    <a:pt x="7382" y="1983"/>
                  </a:lnTo>
                  <a:lnTo>
                    <a:pt x="7548" y="2248"/>
                  </a:lnTo>
                  <a:lnTo>
                    <a:pt x="7701" y="2536"/>
                  </a:lnTo>
                  <a:lnTo>
                    <a:pt x="7848" y="2837"/>
                  </a:lnTo>
                  <a:lnTo>
                    <a:pt x="7989" y="3137"/>
                  </a:lnTo>
                  <a:lnTo>
                    <a:pt x="8123" y="3462"/>
                  </a:lnTo>
                  <a:lnTo>
                    <a:pt x="8244" y="3798"/>
                  </a:lnTo>
                  <a:lnTo>
                    <a:pt x="8359" y="4147"/>
                  </a:lnTo>
                  <a:lnTo>
                    <a:pt x="8467" y="4496"/>
                  </a:lnTo>
                  <a:lnTo>
                    <a:pt x="8563" y="4868"/>
                  </a:lnTo>
                  <a:lnTo>
                    <a:pt x="8652" y="5241"/>
                  </a:lnTo>
                  <a:lnTo>
                    <a:pt x="8729" y="5625"/>
                  </a:lnTo>
                  <a:lnTo>
                    <a:pt x="8799" y="6022"/>
                  </a:lnTo>
                  <a:lnTo>
                    <a:pt x="8856" y="6431"/>
                  </a:lnTo>
                  <a:lnTo>
                    <a:pt x="8907" y="6839"/>
                  </a:lnTo>
                  <a:lnTo>
                    <a:pt x="8946" y="7260"/>
                  </a:lnTo>
                  <a:lnTo>
                    <a:pt x="8971" y="7681"/>
                  </a:lnTo>
                  <a:lnTo>
                    <a:pt x="8984" y="8113"/>
                  </a:lnTo>
                  <a:lnTo>
                    <a:pt x="8990" y="8546"/>
                  </a:lnTo>
                  <a:lnTo>
                    <a:pt x="8990" y="8546"/>
                  </a:lnTo>
                  <a:lnTo>
                    <a:pt x="8984" y="8979"/>
                  </a:lnTo>
                  <a:lnTo>
                    <a:pt x="8965" y="9412"/>
                  </a:lnTo>
                  <a:lnTo>
                    <a:pt x="8933" y="9832"/>
                  </a:lnTo>
                  <a:lnTo>
                    <a:pt x="8888" y="10253"/>
                  </a:lnTo>
                  <a:lnTo>
                    <a:pt x="8837" y="10662"/>
                  </a:lnTo>
                  <a:lnTo>
                    <a:pt x="8773" y="11058"/>
                  </a:lnTo>
                  <a:lnTo>
                    <a:pt x="8703" y="11455"/>
                  </a:lnTo>
                  <a:lnTo>
                    <a:pt x="8620" y="11840"/>
                  </a:lnTo>
                  <a:lnTo>
                    <a:pt x="8531" y="12212"/>
                  </a:lnTo>
                  <a:lnTo>
                    <a:pt x="8429" y="12573"/>
                  </a:lnTo>
                  <a:lnTo>
                    <a:pt x="8320" y="12933"/>
                  </a:lnTo>
                  <a:lnTo>
                    <a:pt x="8199" y="13270"/>
                  </a:lnTo>
                  <a:lnTo>
                    <a:pt x="8071" y="13594"/>
                  </a:lnTo>
                  <a:lnTo>
                    <a:pt x="7937" y="13919"/>
                  </a:lnTo>
                  <a:lnTo>
                    <a:pt x="7797" y="14219"/>
                  </a:lnTo>
                  <a:lnTo>
                    <a:pt x="7644" y="14508"/>
                  </a:lnTo>
                  <a:lnTo>
                    <a:pt x="7484" y="14796"/>
                  </a:lnTo>
                  <a:lnTo>
                    <a:pt x="7325" y="15049"/>
                  </a:lnTo>
                  <a:lnTo>
                    <a:pt x="7153" y="15301"/>
                  </a:lnTo>
                  <a:lnTo>
                    <a:pt x="6974" y="15530"/>
                  </a:lnTo>
                  <a:lnTo>
                    <a:pt x="6789" y="15758"/>
                  </a:lnTo>
                  <a:lnTo>
                    <a:pt x="6604" y="15950"/>
                  </a:lnTo>
                  <a:lnTo>
                    <a:pt x="6406" y="16131"/>
                  </a:lnTo>
                  <a:lnTo>
                    <a:pt x="6208" y="16299"/>
                  </a:lnTo>
                  <a:lnTo>
                    <a:pt x="6004" y="16455"/>
                  </a:lnTo>
                  <a:lnTo>
                    <a:pt x="5794" y="16575"/>
                  </a:lnTo>
                  <a:lnTo>
                    <a:pt x="5577" y="16695"/>
                  </a:lnTo>
                  <a:lnTo>
                    <a:pt x="5360" y="16780"/>
                  </a:lnTo>
                  <a:lnTo>
                    <a:pt x="5137" y="16852"/>
                  </a:lnTo>
                  <a:lnTo>
                    <a:pt x="4913" y="16900"/>
                  </a:lnTo>
                  <a:lnTo>
                    <a:pt x="4684" y="16936"/>
                  </a:lnTo>
                  <a:lnTo>
                    <a:pt x="4454" y="16936"/>
                  </a:lnTo>
                  <a:lnTo>
                    <a:pt x="4454" y="16936"/>
                  </a:lnTo>
                  <a:lnTo>
                    <a:pt x="4224" y="16924"/>
                  </a:lnTo>
                  <a:lnTo>
                    <a:pt x="3994" y="16888"/>
                  </a:lnTo>
                  <a:lnTo>
                    <a:pt x="3771" y="16828"/>
                  </a:lnTo>
                  <a:lnTo>
                    <a:pt x="3548" y="16756"/>
                  </a:lnTo>
                  <a:lnTo>
                    <a:pt x="3331" y="16659"/>
                  </a:lnTo>
                  <a:lnTo>
                    <a:pt x="3120" y="16539"/>
                  </a:lnTo>
                  <a:lnTo>
                    <a:pt x="2910" y="16395"/>
                  </a:lnTo>
                  <a:lnTo>
                    <a:pt x="2706" y="16239"/>
                  </a:lnTo>
                  <a:lnTo>
                    <a:pt x="2508" y="16070"/>
                  </a:lnTo>
                  <a:lnTo>
                    <a:pt x="2316" y="15878"/>
                  </a:lnTo>
                  <a:lnTo>
                    <a:pt x="2125" y="15674"/>
                  </a:lnTo>
                  <a:lnTo>
                    <a:pt x="1946" y="15445"/>
                  </a:lnTo>
                  <a:lnTo>
                    <a:pt x="1768" y="15217"/>
                  </a:lnTo>
                  <a:lnTo>
                    <a:pt x="1602" y="14953"/>
                  </a:lnTo>
                  <a:lnTo>
                    <a:pt x="1442" y="14688"/>
                  </a:lnTo>
                  <a:lnTo>
                    <a:pt x="1283" y="14412"/>
                  </a:lnTo>
                  <a:lnTo>
                    <a:pt x="1136" y="14111"/>
                  </a:lnTo>
                  <a:lnTo>
                    <a:pt x="996" y="13799"/>
                  </a:lnTo>
                  <a:lnTo>
                    <a:pt x="868" y="13474"/>
                  </a:lnTo>
                  <a:lnTo>
                    <a:pt x="741" y="13138"/>
                  </a:lnTo>
                  <a:lnTo>
                    <a:pt x="626" y="12801"/>
                  </a:lnTo>
                  <a:lnTo>
                    <a:pt x="517" y="12440"/>
                  </a:lnTo>
                  <a:lnTo>
                    <a:pt x="422" y="12080"/>
                  </a:lnTo>
                  <a:lnTo>
                    <a:pt x="332" y="11695"/>
                  </a:lnTo>
                  <a:lnTo>
                    <a:pt x="256" y="11311"/>
                  </a:lnTo>
                  <a:lnTo>
                    <a:pt x="185" y="10914"/>
                  </a:lnTo>
                  <a:lnTo>
                    <a:pt x="128" y="10517"/>
                  </a:lnTo>
                  <a:lnTo>
                    <a:pt x="83" y="10097"/>
                  </a:lnTo>
                  <a:lnTo>
                    <a:pt x="45" y="9688"/>
                  </a:lnTo>
                  <a:lnTo>
                    <a:pt x="20" y="9255"/>
                  </a:lnTo>
                  <a:lnTo>
                    <a:pt x="0" y="8835"/>
                  </a:lnTo>
                  <a:lnTo>
                    <a:pt x="0" y="8390"/>
                  </a:lnTo>
                  <a:lnTo>
                    <a:pt x="0" y="8390"/>
                  </a:lnTo>
                  <a:lnTo>
                    <a:pt x="7" y="7957"/>
                  </a:lnTo>
                  <a:lnTo>
                    <a:pt x="26" y="7524"/>
                  </a:lnTo>
                  <a:lnTo>
                    <a:pt x="58" y="7104"/>
                  </a:lnTo>
                  <a:lnTo>
                    <a:pt x="96" y="6683"/>
                  </a:lnTo>
                  <a:lnTo>
                    <a:pt x="147" y="6274"/>
                  </a:lnTo>
                  <a:lnTo>
                    <a:pt x="211" y="5878"/>
                  </a:lnTo>
                  <a:lnTo>
                    <a:pt x="288" y="5481"/>
                  </a:lnTo>
                  <a:lnTo>
                    <a:pt x="364" y="5109"/>
                  </a:lnTo>
                  <a:lnTo>
                    <a:pt x="460" y="4724"/>
                  </a:lnTo>
                  <a:lnTo>
                    <a:pt x="562" y="4363"/>
                  </a:lnTo>
                  <a:lnTo>
                    <a:pt x="670" y="4015"/>
                  </a:lnTo>
                  <a:lnTo>
                    <a:pt x="792" y="3666"/>
                  </a:lnTo>
                  <a:lnTo>
                    <a:pt x="913" y="3342"/>
                  </a:lnTo>
                  <a:lnTo>
                    <a:pt x="1053" y="3029"/>
                  </a:lnTo>
                  <a:lnTo>
                    <a:pt x="1194" y="2717"/>
                  </a:lnTo>
                  <a:lnTo>
                    <a:pt x="1340" y="2428"/>
                  </a:lnTo>
                  <a:lnTo>
                    <a:pt x="1500" y="2152"/>
                  </a:lnTo>
                  <a:lnTo>
                    <a:pt x="1666" y="1887"/>
                  </a:lnTo>
                  <a:lnTo>
                    <a:pt x="1838" y="1635"/>
                  </a:lnTo>
                  <a:lnTo>
                    <a:pt x="2017" y="1406"/>
                  </a:lnTo>
                  <a:lnTo>
                    <a:pt x="2195" y="1190"/>
                  </a:lnTo>
                  <a:lnTo>
                    <a:pt x="2387" y="986"/>
                  </a:lnTo>
                  <a:lnTo>
                    <a:pt x="2578" y="806"/>
                  </a:lnTo>
                  <a:lnTo>
                    <a:pt x="2782" y="637"/>
                  </a:lnTo>
                  <a:lnTo>
                    <a:pt x="2986" y="493"/>
                  </a:lnTo>
                  <a:lnTo>
                    <a:pt x="3197" y="361"/>
                  </a:lnTo>
                  <a:lnTo>
                    <a:pt x="3407" y="253"/>
                  </a:lnTo>
                  <a:lnTo>
                    <a:pt x="3624" y="156"/>
                  </a:lnTo>
                  <a:lnTo>
                    <a:pt x="3848" y="84"/>
                  </a:lnTo>
                  <a:lnTo>
                    <a:pt x="4077" y="36"/>
                  </a:lnTo>
                  <a:lnTo>
                    <a:pt x="4301" y="12"/>
                  </a:lnTo>
                  <a:lnTo>
                    <a:pt x="4537" y="0"/>
                  </a:lnTo>
                  <a:lnTo>
                    <a:pt x="453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4"/>
            <p:cNvSpPr/>
            <p:nvPr/>
          </p:nvSpPr>
          <p:spPr>
            <a:xfrm>
              <a:off x="-526775" y="-10144725"/>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4"/>
            <p:cNvSpPr/>
            <p:nvPr/>
          </p:nvSpPr>
          <p:spPr>
            <a:xfrm>
              <a:off x="-116200" y="-10144725"/>
              <a:ext cx="224775" cy="423400"/>
            </a:xfrm>
            <a:custGeom>
              <a:avLst/>
              <a:gdLst/>
              <a:ahLst/>
              <a:cxnLst/>
              <a:rect l="l" t="t" r="r" b="b"/>
              <a:pathLst>
                <a:path w="8991" h="16936" extrusionOk="0">
                  <a:moveTo>
                    <a:pt x="4537" y="0"/>
                  </a:moveTo>
                  <a:lnTo>
                    <a:pt x="4301" y="12"/>
                  </a:lnTo>
                  <a:lnTo>
                    <a:pt x="4078" y="36"/>
                  </a:lnTo>
                  <a:lnTo>
                    <a:pt x="3848" y="84"/>
                  </a:lnTo>
                  <a:lnTo>
                    <a:pt x="3625" y="156"/>
                  </a:lnTo>
                  <a:lnTo>
                    <a:pt x="3408" y="253"/>
                  </a:lnTo>
                  <a:lnTo>
                    <a:pt x="3197" y="361"/>
                  </a:lnTo>
                  <a:lnTo>
                    <a:pt x="2987" y="493"/>
                  </a:lnTo>
                  <a:lnTo>
                    <a:pt x="2782" y="637"/>
                  </a:lnTo>
                  <a:lnTo>
                    <a:pt x="2578" y="806"/>
                  </a:lnTo>
                  <a:lnTo>
                    <a:pt x="2387" y="986"/>
                  </a:lnTo>
                  <a:lnTo>
                    <a:pt x="2195" y="1190"/>
                  </a:lnTo>
                  <a:lnTo>
                    <a:pt x="2017" y="1406"/>
                  </a:lnTo>
                  <a:lnTo>
                    <a:pt x="1838" y="1635"/>
                  </a:lnTo>
                  <a:lnTo>
                    <a:pt x="1666" y="1887"/>
                  </a:lnTo>
                  <a:lnTo>
                    <a:pt x="1500" y="2152"/>
                  </a:lnTo>
                  <a:lnTo>
                    <a:pt x="1340" y="2428"/>
                  </a:lnTo>
                  <a:lnTo>
                    <a:pt x="1194" y="2717"/>
                  </a:lnTo>
                  <a:lnTo>
                    <a:pt x="1047" y="3029"/>
                  </a:lnTo>
                  <a:lnTo>
                    <a:pt x="913" y="3342"/>
                  </a:lnTo>
                  <a:lnTo>
                    <a:pt x="785" y="3666"/>
                  </a:lnTo>
                  <a:lnTo>
                    <a:pt x="671" y="4015"/>
                  </a:lnTo>
                  <a:lnTo>
                    <a:pt x="562" y="4363"/>
                  </a:lnTo>
                  <a:lnTo>
                    <a:pt x="460" y="4724"/>
                  </a:lnTo>
                  <a:lnTo>
                    <a:pt x="364" y="5109"/>
                  </a:lnTo>
                  <a:lnTo>
                    <a:pt x="281" y="5481"/>
                  </a:lnTo>
                  <a:lnTo>
                    <a:pt x="211" y="5878"/>
                  </a:lnTo>
                  <a:lnTo>
                    <a:pt x="147" y="6274"/>
                  </a:lnTo>
                  <a:lnTo>
                    <a:pt x="96" y="6683"/>
                  </a:lnTo>
                  <a:lnTo>
                    <a:pt x="58" y="7104"/>
                  </a:lnTo>
                  <a:lnTo>
                    <a:pt x="26" y="7524"/>
                  </a:lnTo>
                  <a:lnTo>
                    <a:pt x="7" y="7957"/>
                  </a:lnTo>
                  <a:lnTo>
                    <a:pt x="1" y="8390"/>
                  </a:lnTo>
                  <a:lnTo>
                    <a:pt x="1" y="8823"/>
                  </a:lnTo>
                  <a:lnTo>
                    <a:pt x="20" y="9255"/>
                  </a:lnTo>
                  <a:lnTo>
                    <a:pt x="45" y="9688"/>
                  </a:lnTo>
                  <a:lnTo>
                    <a:pt x="84" y="10097"/>
                  </a:lnTo>
                  <a:lnTo>
                    <a:pt x="128" y="10505"/>
                  </a:lnTo>
                  <a:lnTo>
                    <a:pt x="186" y="10914"/>
                  </a:lnTo>
                  <a:lnTo>
                    <a:pt x="256" y="11311"/>
                  </a:lnTo>
                  <a:lnTo>
                    <a:pt x="339" y="11695"/>
                  </a:lnTo>
                  <a:lnTo>
                    <a:pt x="422" y="12068"/>
                  </a:lnTo>
                  <a:lnTo>
                    <a:pt x="524" y="12440"/>
                  </a:lnTo>
                  <a:lnTo>
                    <a:pt x="626" y="12801"/>
                  </a:lnTo>
                  <a:lnTo>
                    <a:pt x="741" y="13138"/>
                  </a:lnTo>
                  <a:lnTo>
                    <a:pt x="868" y="13474"/>
                  </a:lnTo>
                  <a:lnTo>
                    <a:pt x="1002" y="13799"/>
                  </a:lnTo>
                  <a:lnTo>
                    <a:pt x="1136" y="14111"/>
                  </a:lnTo>
                  <a:lnTo>
                    <a:pt x="1289" y="14400"/>
                  </a:lnTo>
                  <a:lnTo>
                    <a:pt x="1443" y="14688"/>
                  </a:lnTo>
                  <a:lnTo>
                    <a:pt x="1602" y="14953"/>
                  </a:lnTo>
                  <a:lnTo>
                    <a:pt x="1774" y="15205"/>
                  </a:lnTo>
                  <a:lnTo>
                    <a:pt x="1947" y="15445"/>
                  </a:lnTo>
                  <a:lnTo>
                    <a:pt x="2125" y="15674"/>
                  </a:lnTo>
                  <a:lnTo>
                    <a:pt x="2317" y="15878"/>
                  </a:lnTo>
                  <a:lnTo>
                    <a:pt x="2508" y="16070"/>
                  </a:lnTo>
                  <a:lnTo>
                    <a:pt x="2706" y="16239"/>
                  </a:lnTo>
                  <a:lnTo>
                    <a:pt x="2910" y="16395"/>
                  </a:lnTo>
                  <a:lnTo>
                    <a:pt x="3121" y="16539"/>
                  </a:lnTo>
                  <a:lnTo>
                    <a:pt x="3331" y="16647"/>
                  </a:lnTo>
                  <a:lnTo>
                    <a:pt x="3548" y="16756"/>
                  </a:lnTo>
                  <a:lnTo>
                    <a:pt x="3771" y="16828"/>
                  </a:lnTo>
                  <a:lnTo>
                    <a:pt x="3995" y="16888"/>
                  </a:lnTo>
                  <a:lnTo>
                    <a:pt x="4224" y="16924"/>
                  </a:lnTo>
                  <a:lnTo>
                    <a:pt x="4454" y="16936"/>
                  </a:lnTo>
                  <a:lnTo>
                    <a:pt x="4684" y="16936"/>
                  </a:lnTo>
                  <a:lnTo>
                    <a:pt x="4913" y="16900"/>
                  </a:lnTo>
                  <a:lnTo>
                    <a:pt x="5137" y="16852"/>
                  </a:lnTo>
                  <a:lnTo>
                    <a:pt x="5360" y="16780"/>
                  </a:lnTo>
                  <a:lnTo>
                    <a:pt x="5577" y="16695"/>
                  </a:lnTo>
                  <a:lnTo>
                    <a:pt x="5794" y="16575"/>
                  </a:lnTo>
                  <a:lnTo>
                    <a:pt x="5998" y="16455"/>
                  </a:lnTo>
                  <a:lnTo>
                    <a:pt x="6209" y="16299"/>
                  </a:lnTo>
                  <a:lnTo>
                    <a:pt x="6406" y="16131"/>
                  </a:lnTo>
                  <a:lnTo>
                    <a:pt x="6598" y="15950"/>
                  </a:lnTo>
                  <a:lnTo>
                    <a:pt x="6789" y="15746"/>
                  </a:lnTo>
                  <a:lnTo>
                    <a:pt x="6974" y="15530"/>
                  </a:lnTo>
                  <a:lnTo>
                    <a:pt x="7153" y="15301"/>
                  </a:lnTo>
                  <a:lnTo>
                    <a:pt x="7319" y="15049"/>
                  </a:lnTo>
                  <a:lnTo>
                    <a:pt x="7485" y="14784"/>
                  </a:lnTo>
                  <a:lnTo>
                    <a:pt x="7644" y="14508"/>
                  </a:lnTo>
                  <a:lnTo>
                    <a:pt x="7791" y="14219"/>
                  </a:lnTo>
                  <a:lnTo>
                    <a:pt x="7938" y="13919"/>
                  </a:lnTo>
                  <a:lnTo>
                    <a:pt x="8072" y="13594"/>
                  </a:lnTo>
                  <a:lnTo>
                    <a:pt x="8199" y="13270"/>
                  </a:lnTo>
                  <a:lnTo>
                    <a:pt x="8321" y="12921"/>
                  </a:lnTo>
                  <a:lnTo>
                    <a:pt x="8429" y="12573"/>
                  </a:lnTo>
                  <a:lnTo>
                    <a:pt x="8531" y="12212"/>
                  </a:lnTo>
                  <a:lnTo>
                    <a:pt x="8620" y="11840"/>
                  </a:lnTo>
                  <a:lnTo>
                    <a:pt x="8703" y="11455"/>
                  </a:lnTo>
                  <a:lnTo>
                    <a:pt x="8774" y="11058"/>
                  </a:lnTo>
                  <a:lnTo>
                    <a:pt x="8837" y="10662"/>
                  </a:lnTo>
                  <a:lnTo>
                    <a:pt x="8888" y="10253"/>
                  </a:lnTo>
                  <a:lnTo>
                    <a:pt x="8933" y="9832"/>
                  </a:lnTo>
                  <a:lnTo>
                    <a:pt x="8965" y="9412"/>
                  </a:lnTo>
                  <a:lnTo>
                    <a:pt x="8984" y="8979"/>
                  </a:lnTo>
                  <a:lnTo>
                    <a:pt x="8990" y="8546"/>
                  </a:lnTo>
                  <a:lnTo>
                    <a:pt x="8984" y="8113"/>
                  </a:lnTo>
                  <a:lnTo>
                    <a:pt x="8971" y="7681"/>
                  </a:lnTo>
                  <a:lnTo>
                    <a:pt x="8946" y="7260"/>
                  </a:lnTo>
                  <a:lnTo>
                    <a:pt x="8907" y="6839"/>
                  </a:lnTo>
                  <a:lnTo>
                    <a:pt x="8856" y="6431"/>
                  </a:lnTo>
                  <a:lnTo>
                    <a:pt x="8799" y="6022"/>
                  </a:lnTo>
                  <a:lnTo>
                    <a:pt x="8729" y="5625"/>
                  </a:lnTo>
                  <a:lnTo>
                    <a:pt x="8652" y="5241"/>
                  </a:lnTo>
                  <a:lnTo>
                    <a:pt x="8563" y="4868"/>
                  </a:lnTo>
                  <a:lnTo>
                    <a:pt x="8467" y="4496"/>
                  </a:lnTo>
                  <a:lnTo>
                    <a:pt x="8359" y="4147"/>
                  </a:lnTo>
                  <a:lnTo>
                    <a:pt x="8244" y="3798"/>
                  </a:lnTo>
                  <a:lnTo>
                    <a:pt x="8123" y="3462"/>
                  </a:lnTo>
                  <a:lnTo>
                    <a:pt x="7989" y="3137"/>
                  </a:lnTo>
                  <a:lnTo>
                    <a:pt x="7848" y="2837"/>
                  </a:lnTo>
                  <a:lnTo>
                    <a:pt x="7702" y="2536"/>
                  </a:lnTo>
                  <a:lnTo>
                    <a:pt x="7548" y="2248"/>
                  </a:lnTo>
                  <a:lnTo>
                    <a:pt x="7383" y="1983"/>
                  </a:lnTo>
                  <a:lnTo>
                    <a:pt x="7217" y="1731"/>
                  </a:lnTo>
                  <a:lnTo>
                    <a:pt x="7038" y="1491"/>
                  </a:lnTo>
                  <a:lnTo>
                    <a:pt x="6859" y="1262"/>
                  </a:lnTo>
                  <a:lnTo>
                    <a:pt x="6674" y="1058"/>
                  </a:lnTo>
                  <a:lnTo>
                    <a:pt x="6477" y="866"/>
                  </a:lnTo>
                  <a:lnTo>
                    <a:pt x="6279" y="697"/>
                  </a:lnTo>
                  <a:lnTo>
                    <a:pt x="6075" y="541"/>
                  </a:lnTo>
                  <a:lnTo>
                    <a:pt x="5870" y="397"/>
                  </a:lnTo>
                  <a:lnTo>
                    <a:pt x="5654" y="289"/>
                  </a:lnTo>
                  <a:lnTo>
                    <a:pt x="5437" y="193"/>
                  </a:lnTo>
                  <a:lnTo>
                    <a:pt x="5220" y="108"/>
                  </a:lnTo>
                  <a:lnTo>
                    <a:pt x="4996" y="48"/>
                  </a:lnTo>
                  <a:lnTo>
                    <a:pt x="4767" y="12"/>
                  </a:lnTo>
                  <a:lnTo>
                    <a:pt x="4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4"/>
            <p:cNvSpPr/>
            <p:nvPr/>
          </p:nvSpPr>
          <p:spPr>
            <a:xfrm>
              <a:off x="-116200" y="-10144725"/>
              <a:ext cx="224775" cy="423400"/>
            </a:xfrm>
            <a:custGeom>
              <a:avLst/>
              <a:gdLst/>
              <a:ahLst/>
              <a:cxnLst/>
              <a:rect l="l" t="t" r="r" b="b"/>
              <a:pathLst>
                <a:path w="8991" h="16936" fill="none" extrusionOk="0">
                  <a:moveTo>
                    <a:pt x="4537" y="0"/>
                  </a:moveTo>
                  <a:lnTo>
                    <a:pt x="4537" y="0"/>
                  </a:lnTo>
                  <a:lnTo>
                    <a:pt x="4767" y="12"/>
                  </a:lnTo>
                  <a:lnTo>
                    <a:pt x="4996" y="48"/>
                  </a:lnTo>
                  <a:lnTo>
                    <a:pt x="5220" y="108"/>
                  </a:lnTo>
                  <a:lnTo>
                    <a:pt x="5437" y="193"/>
                  </a:lnTo>
                  <a:lnTo>
                    <a:pt x="5654" y="289"/>
                  </a:lnTo>
                  <a:lnTo>
                    <a:pt x="5870" y="397"/>
                  </a:lnTo>
                  <a:lnTo>
                    <a:pt x="6075" y="541"/>
                  </a:lnTo>
                  <a:lnTo>
                    <a:pt x="6279" y="697"/>
                  </a:lnTo>
                  <a:lnTo>
                    <a:pt x="6477" y="866"/>
                  </a:lnTo>
                  <a:lnTo>
                    <a:pt x="6674" y="1058"/>
                  </a:lnTo>
                  <a:lnTo>
                    <a:pt x="6859" y="1262"/>
                  </a:lnTo>
                  <a:lnTo>
                    <a:pt x="7038" y="1491"/>
                  </a:lnTo>
                  <a:lnTo>
                    <a:pt x="7217" y="1731"/>
                  </a:lnTo>
                  <a:lnTo>
                    <a:pt x="7383" y="1983"/>
                  </a:lnTo>
                  <a:lnTo>
                    <a:pt x="7548" y="2248"/>
                  </a:lnTo>
                  <a:lnTo>
                    <a:pt x="7702" y="2536"/>
                  </a:lnTo>
                  <a:lnTo>
                    <a:pt x="7848" y="2837"/>
                  </a:lnTo>
                  <a:lnTo>
                    <a:pt x="7989" y="3137"/>
                  </a:lnTo>
                  <a:lnTo>
                    <a:pt x="8123" y="3462"/>
                  </a:lnTo>
                  <a:lnTo>
                    <a:pt x="8244" y="3798"/>
                  </a:lnTo>
                  <a:lnTo>
                    <a:pt x="8359" y="4147"/>
                  </a:lnTo>
                  <a:lnTo>
                    <a:pt x="8467" y="4496"/>
                  </a:lnTo>
                  <a:lnTo>
                    <a:pt x="8563" y="4868"/>
                  </a:lnTo>
                  <a:lnTo>
                    <a:pt x="8652" y="5241"/>
                  </a:lnTo>
                  <a:lnTo>
                    <a:pt x="8729" y="5625"/>
                  </a:lnTo>
                  <a:lnTo>
                    <a:pt x="8799" y="6022"/>
                  </a:lnTo>
                  <a:lnTo>
                    <a:pt x="8856" y="6431"/>
                  </a:lnTo>
                  <a:lnTo>
                    <a:pt x="8907" y="6839"/>
                  </a:lnTo>
                  <a:lnTo>
                    <a:pt x="8946" y="7260"/>
                  </a:lnTo>
                  <a:lnTo>
                    <a:pt x="8971" y="7681"/>
                  </a:lnTo>
                  <a:lnTo>
                    <a:pt x="8984" y="8113"/>
                  </a:lnTo>
                  <a:lnTo>
                    <a:pt x="8990" y="8546"/>
                  </a:lnTo>
                  <a:lnTo>
                    <a:pt x="8990" y="8546"/>
                  </a:lnTo>
                  <a:lnTo>
                    <a:pt x="8984" y="8979"/>
                  </a:lnTo>
                  <a:lnTo>
                    <a:pt x="8965" y="9412"/>
                  </a:lnTo>
                  <a:lnTo>
                    <a:pt x="8933" y="9832"/>
                  </a:lnTo>
                  <a:lnTo>
                    <a:pt x="8888" y="10253"/>
                  </a:lnTo>
                  <a:lnTo>
                    <a:pt x="8837" y="10662"/>
                  </a:lnTo>
                  <a:lnTo>
                    <a:pt x="8774" y="11058"/>
                  </a:lnTo>
                  <a:lnTo>
                    <a:pt x="8703" y="11455"/>
                  </a:lnTo>
                  <a:lnTo>
                    <a:pt x="8620" y="11840"/>
                  </a:lnTo>
                  <a:lnTo>
                    <a:pt x="8531" y="12212"/>
                  </a:lnTo>
                  <a:lnTo>
                    <a:pt x="8429" y="12573"/>
                  </a:lnTo>
                  <a:lnTo>
                    <a:pt x="8321" y="12921"/>
                  </a:lnTo>
                  <a:lnTo>
                    <a:pt x="8199" y="13270"/>
                  </a:lnTo>
                  <a:lnTo>
                    <a:pt x="8072" y="13594"/>
                  </a:lnTo>
                  <a:lnTo>
                    <a:pt x="7938" y="13919"/>
                  </a:lnTo>
                  <a:lnTo>
                    <a:pt x="7791" y="14219"/>
                  </a:lnTo>
                  <a:lnTo>
                    <a:pt x="7644" y="14508"/>
                  </a:lnTo>
                  <a:lnTo>
                    <a:pt x="7485" y="14784"/>
                  </a:lnTo>
                  <a:lnTo>
                    <a:pt x="7319" y="15049"/>
                  </a:lnTo>
                  <a:lnTo>
                    <a:pt x="7153" y="15301"/>
                  </a:lnTo>
                  <a:lnTo>
                    <a:pt x="6974" y="15530"/>
                  </a:lnTo>
                  <a:lnTo>
                    <a:pt x="6789" y="15746"/>
                  </a:lnTo>
                  <a:lnTo>
                    <a:pt x="6598" y="15950"/>
                  </a:lnTo>
                  <a:lnTo>
                    <a:pt x="6406" y="16131"/>
                  </a:lnTo>
                  <a:lnTo>
                    <a:pt x="6209" y="16299"/>
                  </a:lnTo>
                  <a:lnTo>
                    <a:pt x="5998" y="16455"/>
                  </a:lnTo>
                  <a:lnTo>
                    <a:pt x="5794" y="16575"/>
                  </a:lnTo>
                  <a:lnTo>
                    <a:pt x="5577" y="16695"/>
                  </a:lnTo>
                  <a:lnTo>
                    <a:pt x="5360" y="16780"/>
                  </a:lnTo>
                  <a:lnTo>
                    <a:pt x="5137" y="16852"/>
                  </a:lnTo>
                  <a:lnTo>
                    <a:pt x="4913" y="16900"/>
                  </a:lnTo>
                  <a:lnTo>
                    <a:pt x="4684" y="16936"/>
                  </a:lnTo>
                  <a:lnTo>
                    <a:pt x="4454" y="16936"/>
                  </a:lnTo>
                  <a:lnTo>
                    <a:pt x="4454" y="16936"/>
                  </a:lnTo>
                  <a:lnTo>
                    <a:pt x="4224" y="16924"/>
                  </a:lnTo>
                  <a:lnTo>
                    <a:pt x="3995" y="16888"/>
                  </a:lnTo>
                  <a:lnTo>
                    <a:pt x="3771" y="16828"/>
                  </a:lnTo>
                  <a:lnTo>
                    <a:pt x="3548" y="16756"/>
                  </a:lnTo>
                  <a:lnTo>
                    <a:pt x="3331" y="16647"/>
                  </a:lnTo>
                  <a:lnTo>
                    <a:pt x="3121" y="16539"/>
                  </a:lnTo>
                  <a:lnTo>
                    <a:pt x="2910" y="16395"/>
                  </a:lnTo>
                  <a:lnTo>
                    <a:pt x="2706" y="16239"/>
                  </a:lnTo>
                  <a:lnTo>
                    <a:pt x="2508" y="16070"/>
                  </a:lnTo>
                  <a:lnTo>
                    <a:pt x="2317" y="15878"/>
                  </a:lnTo>
                  <a:lnTo>
                    <a:pt x="2125" y="15674"/>
                  </a:lnTo>
                  <a:lnTo>
                    <a:pt x="1947" y="15445"/>
                  </a:lnTo>
                  <a:lnTo>
                    <a:pt x="1774" y="15205"/>
                  </a:lnTo>
                  <a:lnTo>
                    <a:pt x="1602" y="14953"/>
                  </a:lnTo>
                  <a:lnTo>
                    <a:pt x="1443" y="14688"/>
                  </a:lnTo>
                  <a:lnTo>
                    <a:pt x="1289" y="14400"/>
                  </a:lnTo>
                  <a:lnTo>
                    <a:pt x="1136" y="14111"/>
                  </a:lnTo>
                  <a:lnTo>
                    <a:pt x="1002" y="13799"/>
                  </a:lnTo>
                  <a:lnTo>
                    <a:pt x="868" y="13474"/>
                  </a:lnTo>
                  <a:lnTo>
                    <a:pt x="741" y="13138"/>
                  </a:lnTo>
                  <a:lnTo>
                    <a:pt x="626" y="12801"/>
                  </a:lnTo>
                  <a:lnTo>
                    <a:pt x="524" y="12440"/>
                  </a:lnTo>
                  <a:lnTo>
                    <a:pt x="422" y="12068"/>
                  </a:lnTo>
                  <a:lnTo>
                    <a:pt x="339" y="11695"/>
                  </a:lnTo>
                  <a:lnTo>
                    <a:pt x="256" y="11311"/>
                  </a:lnTo>
                  <a:lnTo>
                    <a:pt x="186" y="10914"/>
                  </a:lnTo>
                  <a:lnTo>
                    <a:pt x="128" y="10505"/>
                  </a:lnTo>
                  <a:lnTo>
                    <a:pt x="84" y="10097"/>
                  </a:lnTo>
                  <a:lnTo>
                    <a:pt x="45" y="9688"/>
                  </a:lnTo>
                  <a:lnTo>
                    <a:pt x="20" y="9255"/>
                  </a:lnTo>
                  <a:lnTo>
                    <a:pt x="1" y="8823"/>
                  </a:lnTo>
                  <a:lnTo>
                    <a:pt x="1" y="8390"/>
                  </a:lnTo>
                  <a:lnTo>
                    <a:pt x="1" y="8390"/>
                  </a:lnTo>
                  <a:lnTo>
                    <a:pt x="7" y="7957"/>
                  </a:lnTo>
                  <a:lnTo>
                    <a:pt x="26" y="7524"/>
                  </a:lnTo>
                  <a:lnTo>
                    <a:pt x="58" y="7104"/>
                  </a:lnTo>
                  <a:lnTo>
                    <a:pt x="96" y="6683"/>
                  </a:lnTo>
                  <a:lnTo>
                    <a:pt x="147" y="6274"/>
                  </a:lnTo>
                  <a:lnTo>
                    <a:pt x="211" y="5878"/>
                  </a:lnTo>
                  <a:lnTo>
                    <a:pt x="281" y="5481"/>
                  </a:lnTo>
                  <a:lnTo>
                    <a:pt x="364" y="5109"/>
                  </a:lnTo>
                  <a:lnTo>
                    <a:pt x="460" y="4724"/>
                  </a:lnTo>
                  <a:lnTo>
                    <a:pt x="562" y="4363"/>
                  </a:lnTo>
                  <a:lnTo>
                    <a:pt x="671" y="4015"/>
                  </a:lnTo>
                  <a:lnTo>
                    <a:pt x="785" y="3666"/>
                  </a:lnTo>
                  <a:lnTo>
                    <a:pt x="913" y="3342"/>
                  </a:lnTo>
                  <a:lnTo>
                    <a:pt x="1047" y="3029"/>
                  </a:lnTo>
                  <a:lnTo>
                    <a:pt x="1194" y="2717"/>
                  </a:lnTo>
                  <a:lnTo>
                    <a:pt x="1340" y="2428"/>
                  </a:lnTo>
                  <a:lnTo>
                    <a:pt x="1500" y="2152"/>
                  </a:lnTo>
                  <a:lnTo>
                    <a:pt x="1666" y="1887"/>
                  </a:lnTo>
                  <a:lnTo>
                    <a:pt x="1838" y="1635"/>
                  </a:lnTo>
                  <a:lnTo>
                    <a:pt x="2017" y="1406"/>
                  </a:lnTo>
                  <a:lnTo>
                    <a:pt x="2195" y="1190"/>
                  </a:lnTo>
                  <a:lnTo>
                    <a:pt x="2387" y="986"/>
                  </a:lnTo>
                  <a:lnTo>
                    <a:pt x="2578" y="806"/>
                  </a:lnTo>
                  <a:lnTo>
                    <a:pt x="2782" y="637"/>
                  </a:lnTo>
                  <a:lnTo>
                    <a:pt x="2987" y="493"/>
                  </a:lnTo>
                  <a:lnTo>
                    <a:pt x="3197" y="361"/>
                  </a:lnTo>
                  <a:lnTo>
                    <a:pt x="3408" y="253"/>
                  </a:lnTo>
                  <a:lnTo>
                    <a:pt x="3625" y="156"/>
                  </a:lnTo>
                  <a:lnTo>
                    <a:pt x="3848" y="84"/>
                  </a:lnTo>
                  <a:lnTo>
                    <a:pt x="4078" y="36"/>
                  </a:lnTo>
                  <a:lnTo>
                    <a:pt x="4301" y="12"/>
                  </a:lnTo>
                  <a:lnTo>
                    <a:pt x="4537" y="0"/>
                  </a:lnTo>
                  <a:lnTo>
                    <a:pt x="453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4"/>
            <p:cNvSpPr/>
            <p:nvPr/>
          </p:nvSpPr>
          <p:spPr>
            <a:xfrm>
              <a:off x="-2800" y="-10144725"/>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5" name="Google Shape;1745;p54"/>
          <p:cNvSpPr/>
          <p:nvPr/>
        </p:nvSpPr>
        <p:spPr>
          <a:xfrm rot="-5400000">
            <a:off x="2118212" y="2285558"/>
            <a:ext cx="119728" cy="119728"/>
          </a:xfrm>
          <a:prstGeom prst="ellipse">
            <a:avLst/>
          </a:prstGeom>
          <a:solidFill>
            <a:schemeClr val="accent1"/>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4"/>
          <p:cNvSpPr/>
          <p:nvPr/>
        </p:nvSpPr>
        <p:spPr>
          <a:xfrm rot="-5400000">
            <a:off x="2298751" y="2285558"/>
            <a:ext cx="119728" cy="119728"/>
          </a:xfrm>
          <a:prstGeom prst="ellipse">
            <a:avLst/>
          </a:prstGeom>
          <a:solidFill>
            <a:schemeClr val="accent1"/>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4"/>
          <p:cNvSpPr/>
          <p:nvPr/>
        </p:nvSpPr>
        <p:spPr>
          <a:xfrm rot="-5400000">
            <a:off x="2479290" y="2285558"/>
            <a:ext cx="119728" cy="1197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4"/>
          <p:cNvSpPr/>
          <p:nvPr/>
        </p:nvSpPr>
        <p:spPr>
          <a:xfrm rot="-5400000">
            <a:off x="2659830" y="2285558"/>
            <a:ext cx="119728" cy="1197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4"/>
          <p:cNvSpPr/>
          <p:nvPr/>
        </p:nvSpPr>
        <p:spPr>
          <a:xfrm rot="-5400000">
            <a:off x="2840369" y="2285558"/>
            <a:ext cx="119728" cy="1197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4"/>
          <p:cNvSpPr/>
          <p:nvPr/>
        </p:nvSpPr>
        <p:spPr>
          <a:xfrm rot="-5400000">
            <a:off x="1937673" y="2285558"/>
            <a:ext cx="119728" cy="119728"/>
          </a:xfrm>
          <a:prstGeom prst="ellipse">
            <a:avLst/>
          </a:prstGeom>
          <a:solidFill>
            <a:schemeClr val="accent1"/>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4"/>
          <p:cNvSpPr/>
          <p:nvPr/>
        </p:nvSpPr>
        <p:spPr>
          <a:xfrm rot="-5400000">
            <a:off x="3020908" y="2285525"/>
            <a:ext cx="119728" cy="11972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4"/>
          <p:cNvSpPr/>
          <p:nvPr/>
        </p:nvSpPr>
        <p:spPr>
          <a:xfrm rot="-5400000">
            <a:off x="3201447" y="2285525"/>
            <a:ext cx="119728" cy="11972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4"/>
          <p:cNvSpPr/>
          <p:nvPr/>
        </p:nvSpPr>
        <p:spPr>
          <a:xfrm rot="-5400000">
            <a:off x="6003387" y="2285558"/>
            <a:ext cx="119728" cy="1197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4"/>
          <p:cNvSpPr/>
          <p:nvPr/>
        </p:nvSpPr>
        <p:spPr>
          <a:xfrm rot="-5400000">
            <a:off x="6183926" y="2285558"/>
            <a:ext cx="119728" cy="1197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4"/>
          <p:cNvSpPr/>
          <p:nvPr/>
        </p:nvSpPr>
        <p:spPr>
          <a:xfrm rot="-5400000">
            <a:off x="6364465" y="2285558"/>
            <a:ext cx="119728" cy="11972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4"/>
          <p:cNvSpPr/>
          <p:nvPr/>
        </p:nvSpPr>
        <p:spPr>
          <a:xfrm rot="-5400000">
            <a:off x="6545005" y="2285558"/>
            <a:ext cx="119728" cy="11972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4"/>
          <p:cNvSpPr/>
          <p:nvPr/>
        </p:nvSpPr>
        <p:spPr>
          <a:xfrm rot="-5400000">
            <a:off x="6725544" y="2285558"/>
            <a:ext cx="119728" cy="11972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4"/>
          <p:cNvSpPr/>
          <p:nvPr/>
        </p:nvSpPr>
        <p:spPr>
          <a:xfrm rot="-5400000">
            <a:off x="5822848" y="2285558"/>
            <a:ext cx="119728" cy="1197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4"/>
          <p:cNvSpPr/>
          <p:nvPr/>
        </p:nvSpPr>
        <p:spPr>
          <a:xfrm rot="-5400000">
            <a:off x="6906083" y="2285525"/>
            <a:ext cx="119728" cy="11972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4"/>
          <p:cNvSpPr/>
          <p:nvPr/>
        </p:nvSpPr>
        <p:spPr>
          <a:xfrm rot="-5400000">
            <a:off x="7086622" y="2285525"/>
            <a:ext cx="119728" cy="11972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4"/>
          <p:cNvSpPr txBox="1">
            <a:spLocks noGrp="1"/>
          </p:cNvSpPr>
          <p:nvPr>
            <p:ph type="title"/>
          </p:nvPr>
        </p:nvSpPr>
        <p:spPr>
          <a:xfrm>
            <a:off x="720000" y="34934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REVIEWS</a:t>
            </a:r>
            <a:endParaRPr/>
          </a:p>
        </p:txBody>
      </p:sp>
      <p:pic>
        <p:nvPicPr>
          <p:cNvPr id="3" name="PDDFF3">
            <a:hlinkClick r:id="" action="ppaction://media"/>
            <a:extLst>
              <a:ext uri="{FF2B5EF4-FFF2-40B4-BE49-F238E27FC236}">
                <a16:creationId xmlns:a16="http://schemas.microsoft.com/office/drawing/2014/main" id="{092C016A-6EF2-D94F-370E-513C70E89FC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9700" y="83198"/>
            <a:ext cx="8864600" cy="49771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sp>
        <p:nvSpPr>
          <p:cNvPr id="2011" name="Google Shape;2011;p56"/>
          <p:cNvSpPr txBox="1">
            <a:spLocks noGrp="1"/>
          </p:cNvSpPr>
          <p:nvPr>
            <p:ph type="title" idx="8"/>
          </p:nvPr>
        </p:nvSpPr>
        <p:spPr>
          <a:xfrm>
            <a:off x="720000" y="34934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SIZE</a:t>
            </a:r>
            <a:endParaRPr/>
          </a:p>
        </p:txBody>
      </p:sp>
      <p:sp>
        <p:nvSpPr>
          <p:cNvPr id="2012" name="Google Shape;2012;p56"/>
          <p:cNvSpPr txBox="1">
            <a:spLocks noGrp="1"/>
          </p:cNvSpPr>
          <p:nvPr>
            <p:ph type="title"/>
          </p:nvPr>
        </p:nvSpPr>
        <p:spPr>
          <a:xfrm>
            <a:off x="1024800" y="1185300"/>
            <a:ext cx="1807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60%</a:t>
            </a:r>
            <a:endParaRPr/>
          </a:p>
        </p:txBody>
      </p:sp>
      <p:sp>
        <p:nvSpPr>
          <p:cNvPr id="2013" name="Google Shape;2013;p56"/>
          <p:cNvSpPr txBox="1">
            <a:spLocks noGrp="1"/>
          </p:cNvSpPr>
          <p:nvPr>
            <p:ph type="subTitle" idx="1"/>
          </p:nvPr>
        </p:nvSpPr>
        <p:spPr>
          <a:xfrm>
            <a:off x="1024800" y="1619425"/>
            <a:ext cx="1807500" cy="120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Despite being red, Mars is actually cold </a:t>
            </a:r>
            <a:endParaRPr/>
          </a:p>
        </p:txBody>
      </p:sp>
      <p:sp>
        <p:nvSpPr>
          <p:cNvPr id="2014" name="Google Shape;2014;p56"/>
          <p:cNvSpPr txBox="1">
            <a:spLocks noGrp="1"/>
          </p:cNvSpPr>
          <p:nvPr>
            <p:ph type="title" idx="2"/>
          </p:nvPr>
        </p:nvSpPr>
        <p:spPr>
          <a:xfrm>
            <a:off x="1024550" y="3097588"/>
            <a:ext cx="1807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2015" name="Google Shape;2015;p56"/>
          <p:cNvSpPr txBox="1">
            <a:spLocks noGrp="1"/>
          </p:cNvSpPr>
          <p:nvPr>
            <p:ph type="subTitle" idx="3"/>
          </p:nvPr>
        </p:nvSpPr>
        <p:spPr>
          <a:xfrm>
            <a:off x="1024550" y="3531713"/>
            <a:ext cx="1807500" cy="120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Saturn is a gas giant and has several rings </a:t>
            </a:r>
            <a:endParaRPr/>
          </a:p>
        </p:txBody>
      </p:sp>
      <p:sp>
        <p:nvSpPr>
          <p:cNvPr id="2016" name="Google Shape;2016;p56"/>
          <p:cNvSpPr txBox="1">
            <a:spLocks noGrp="1"/>
          </p:cNvSpPr>
          <p:nvPr>
            <p:ph type="title" idx="4"/>
          </p:nvPr>
        </p:nvSpPr>
        <p:spPr>
          <a:xfrm>
            <a:off x="6311450" y="1185300"/>
            <a:ext cx="1807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80%</a:t>
            </a:r>
            <a:endParaRPr/>
          </a:p>
        </p:txBody>
      </p:sp>
      <p:sp>
        <p:nvSpPr>
          <p:cNvPr id="2017" name="Google Shape;2017;p56"/>
          <p:cNvSpPr txBox="1">
            <a:spLocks noGrp="1"/>
          </p:cNvSpPr>
          <p:nvPr>
            <p:ph type="subTitle" idx="5"/>
          </p:nvPr>
        </p:nvSpPr>
        <p:spPr>
          <a:xfrm>
            <a:off x="6311450" y="1619425"/>
            <a:ext cx="1807500" cy="120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Jupiter is the biggest planet in the Solar System</a:t>
            </a:r>
            <a:endParaRPr/>
          </a:p>
        </p:txBody>
      </p:sp>
      <p:sp>
        <p:nvSpPr>
          <p:cNvPr id="2018" name="Google Shape;2018;p56"/>
          <p:cNvSpPr txBox="1">
            <a:spLocks noGrp="1"/>
          </p:cNvSpPr>
          <p:nvPr>
            <p:ph type="title" idx="6"/>
          </p:nvPr>
        </p:nvSpPr>
        <p:spPr>
          <a:xfrm>
            <a:off x="6311700" y="3097600"/>
            <a:ext cx="1807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60%</a:t>
            </a:r>
            <a:endParaRPr/>
          </a:p>
        </p:txBody>
      </p:sp>
      <p:sp>
        <p:nvSpPr>
          <p:cNvPr id="2019" name="Google Shape;2019;p56"/>
          <p:cNvSpPr txBox="1">
            <a:spLocks noGrp="1"/>
          </p:cNvSpPr>
          <p:nvPr>
            <p:ph type="subTitle" idx="7"/>
          </p:nvPr>
        </p:nvSpPr>
        <p:spPr>
          <a:xfrm>
            <a:off x="6311700" y="3531725"/>
            <a:ext cx="1807500" cy="120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Mercury is the smallest planet in the Solar System</a:t>
            </a:r>
            <a:endParaRPr/>
          </a:p>
        </p:txBody>
      </p:sp>
      <p:sp>
        <p:nvSpPr>
          <p:cNvPr id="2020" name="Google Shape;2020;p56"/>
          <p:cNvSpPr/>
          <p:nvPr/>
        </p:nvSpPr>
        <p:spPr>
          <a:xfrm>
            <a:off x="3331450" y="1543655"/>
            <a:ext cx="2480700" cy="2481600"/>
          </a:xfrm>
          <a:prstGeom prst="donut">
            <a:avLst>
              <a:gd name="adj" fmla="val 4716"/>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6"/>
          <p:cNvSpPr/>
          <p:nvPr/>
        </p:nvSpPr>
        <p:spPr>
          <a:xfrm>
            <a:off x="3563050" y="1775705"/>
            <a:ext cx="2017500" cy="2017500"/>
          </a:xfrm>
          <a:prstGeom prst="donut">
            <a:avLst>
              <a:gd name="adj" fmla="val 5814"/>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6"/>
          <p:cNvSpPr/>
          <p:nvPr/>
        </p:nvSpPr>
        <p:spPr>
          <a:xfrm>
            <a:off x="3806650" y="2020055"/>
            <a:ext cx="1530300" cy="1528800"/>
          </a:xfrm>
          <a:prstGeom prst="donut">
            <a:avLst>
              <a:gd name="adj" fmla="val 764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6"/>
          <p:cNvSpPr/>
          <p:nvPr/>
        </p:nvSpPr>
        <p:spPr>
          <a:xfrm>
            <a:off x="4068700" y="2281205"/>
            <a:ext cx="1006200" cy="1006500"/>
          </a:xfrm>
          <a:prstGeom prst="donut">
            <a:avLst>
              <a:gd name="adj" fmla="val 1018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6"/>
          <p:cNvSpPr/>
          <p:nvPr/>
        </p:nvSpPr>
        <p:spPr>
          <a:xfrm rot="-3810001">
            <a:off x="3331318" y="1543973"/>
            <a:ext cx="2480964" cy="2480964"/>
          </a:xfrm>
          <a:prstGeom prst="blockArc">
            <a:avLst>
              <a:gd name="adj1" fmla="val 5266439"/>
              <a:gd name="adj2" fmla="val 19995741"/>
              <a:gd name="adj3" fmla="val 469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6"/>
          <p:cNvSpPr/>
          <p:nvPr/>
        </p:nvSpPr>
        <p:spPr>
          <a:xfrm rot="-4221859">
            <a:off x="3806709" y="2019363"/>
            <a:ext cx="1530183" cy="1530183"/>
          </a:xfrm>
          <a:prstGeom prst="blockArc">
            <a:avLst>
              <a:gd name="adj1" fmla="val 8884448"/>
              <a:gd name="adj2" fmla="val 20414899"/>
              <a:gd name="adj3" fmla="val 76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6"/>
          <p:cNvSpPr/>
          <p:nvPr/>
        </p:nvSpPr>
        <p:spPr>
          <a:xfrm rot="-4537677">
            <a:off x="4069015" y="2281670"/>
            <a:ext cx="1005570" cy="1005570"/>
          </a:xfrm>
          <a:prstGeom prst="blockArc">
            <a:avLst>
              <a:gd name="adj1" fmla="val 6490304"/>
              <a:gd name="adj2" fmla="val 20700625"/>
              <a:gd name="adj3" fmla="val 1015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6"/>
          <p:cNvSpPr/>
          <p:nvPr/>
        </p:nvSpPr>
        <p:spPr>
          <a:xfrm rot="1518194">
            <a:off x="12235825" y="5391792"/>
            <a:ext cx="152313" cy="1149014"/>
          </a:xfrm>
          <a:prstGeom prst="ellipse">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6"/>
          <p:cNvSpPr/>
          <p:nvPr/>
        </p:nvSpPr>
        <p:spPr>
          <a:xfrm rot="-3905797">
            <a:off x="3565482" y="1778136"/>
            <a:ext cx="2012637" cy="2012637"/>
          </a:xfrm>
          <a:prstGeom prst="blockArc">
            <a:avLst>
              <a:gd name="adj1" fmla="val 3085776"/>
              <a:gd name="adj2" fmla="val 20100839"/>
              <a:gd name="adj3" fmla="val 556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C2FB6EB-8862-C466-10F9-53054028F79E}"/>
              </a:ext>
            </a:extLst>
          </p:cNvPr>
          <p:cNvPicPr>
            <a:picLocks noChangeAspect="1"/>
          </p:cNvPicPr>
          <p:nvPr/>
        </p:nvPicPr>
        <p:blipFill>
          <a:blip r:embed="rId3"/>
          <a:stretch>
            <a:fillRect/>
          </a:stretch>
        </p:blipFill>
        <p:spPr>
          <a:xfrm>
            <a:off x="107950" y="85134"/>
            <a:ext cx="8928100" cy="497323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9" name="Google Shape;539;p38"/>
          <p:cNvSpPr txBox="1">
            <a:spLocks noGrp="1"/>
          </p:cNvSpPr>
          <p:nvPr>
            <p:ph type="subTitle" idx="1"/>
          </p:nvPr>
        </p:nvSpPr>
        <p:spPr>
          <a:xfrm>
            <a:off x="1243584" y="485750"/>
            <a:ext cx="7534656" cy="5012842"/>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endParaRPr lang="en-US" sz="2400" dirty="0">
              <a:solidFill>
                <a:schemeClr val="accent2">
                  <a:lumMod val="10000"/>
                </a:schemeClr>
              </a:solidFill>
              <a:latin typeface="Comfortaa" panose="020B0604020202020204" charset="0"/>
            </a:endParaRPr>
          </a:p>
          <a:p>
            <a:pPr marL="0" lvl="0" indent="0" algn="just" rtl="0">
              <a:spcBef>
                <a:spcPts val="0"/>
              </a:spcBef>
              <a:spcAft>
                <a:spcPts val="1600"/>
              </a:spcAft>
              <a:buNone/>
            </a:pPr>
            <a:r>
              <a:rPr lang="en-US" sz="2400" dirty="0">
                <a:solidFill>
                  <a:schemeClr val="accent2">
                    <a:lumMod val="10000"/>
                  </a:schemeClr>
                </a:solidFill>
                <a:latin typeface="Comfortaa" panose="020B0604020202020204" charset="0"/>
              </a:rPr>
              <a:t>Students and researchers often struggle to efficiently manage, analyze, and extract key insights from their notes and research materials. Existing solutions require users to manually provide context and structure to their notes, hindering the process and limiting productivity. This leads to wasted time, frustration, and ultimately impedes the research process</a:t>
            </a:r>
          </a:p>
          <a:p>
            <a:pPr marL="0" lvl="0" indent="0" algn="just" rtl="0">
              <a:spcBef>
                <a:spcPts val="0"/>
              </a:spcBef>
              <a:spcAft>
                <a:spcPts val="1600"/>
              </a:spcAft>
              <a:buNone/>
            </a:pPr>
            <a:endParaRPr sz="2400" dirty="0">
              <a:solidFill>
                <a:schemeClr val="accent2">
                  <a:lumMod val="10000"/>
                </a:schemeClr>
              </a:solidFill>
              <a:latin typeface="Comfortaa" panose="020B0604020202020204" charset="0"/>
            </a:endParaRPr>
          </a:p>
        </p:txBody>
      </p:sp>
      <p:sp>
        <p:nvSpPr>
          <p:cNvPr id="563" name="Google Shape;563;p38"/>
          <p:cNvSpPr/>
          <p:nvPr/>
        </p:nvSpPr>
        <p:spPr>
          <a:xfrm>
            <a:off x="-1051626" y="1553860"/>
            <a:ext cx="2084791" cy="2084707"/>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64" name="Google Shape;564;p38"/>
          <p:cNvSpPr/>
          <p:nvPr/>
        </p:nvSpPr>
        <p:spPr>
          <a:xfrm>
            <a:off x="143735" y="764488"/>
            <a:ext cx="789392" cy="789372"/>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65" name="Google Shape;565;p38"/>
          <p:cNvSpPr/>
          <p:nvPr/>
        </p:nvSpPr>
        <p:spPr>
          <a:xfrm>
            <a:off x="143735" y="3638567"/>
            <a:ext cx="526977" cy="526956"/>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 name="Title 2">
            <a:extLst>
              <a:ext uri="{FF2B5EF4-FFF2-40B4-BE49-F238E27FC236}">
                <a16:creationId xmlns:a16="http://schemas.microsoft.com/office/drawing/2014/main" id="{0458A5A9-19EE-FE75-A9A2-166533CA9BE5}"/>
              </a:ext>
            </a:extLst>
          </p:cNvPr>
          <p:cNvSpPr>
            <a:spLocks noGrp="1"/>
          </p:cNvSpPr>
          <p:nvPr>
            <p:ph type="title" idx="2"/>
          </p:nvPr>
        </p:nvSpPr>
        <p:spPr>
          <a:xfrm>
            <a:off x="1701887" y="317374"/>
            <a:ext cx="5740226" cy="841800"/>
          </a:xfrm>
        </p:spPr>
        <p:txBody>
          <a:bodyPr/>
          <a:lstStyle/>
          <a:p>
            <a:r>
              <a:rPr lang="en-US" dirty="0"/>
              <a:t>INTRODUCTION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2"/>
        <p:cNvGrpSpPr/>
        <p:nvPr/>
      </p:nvGrpSpPr>
      <p:grpSpPr>
        <a:xfrm>
          <a:off x="0" y="0"/>
          <a:ext cx="0" cy="0"/>
          <a:chOff x="0" y="0"/>
          <a:chExt cx="0" cy="0"/>
        </a:xfrm>
      </p:grpSpPr>
      <p:sp>
        <p:nvSpPr>
          <p:cNvPr id="2033" name="Google Shape;2033;p57"/>
          <p:cNvSpPr txBox="1">
            <a:spLocks noGrp="1"/>
          </p:cNvSpPr>
          <p:nvPr>
            <p:ph type="title"/>
          </p:nvPr>
        </p:nvSpPr>
        <p:spPr>
          <a:xfrm>
            <a:off x="720000" y="3219450"/>
            <a:ext cx="3896400" cy="133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a:t>
            </a:r>
            <a:r>
              <a:rPr lang="en">
                <a:solidFill>
                  <a:schemeClr val="dk2"/>
                </a:solidFill>
              </a:rPr>
              <a:t>PICTURE</a:t>
            </a:r>
            <a:r>
              <a:rPr lang="en"/>
              <a:t> IS WORTH A  THOUSAND WORDS  </a:t>
            </a:r>
            <a:endParaRPr/>
          </a:p>
        </p:txBody>
      </p:sp>
      <p:pic>
        <p:nvPicPr>
          <p:cNvPr id="3" name="Picture 2">
            <a:extLst>
              <a:ext uri="{FF2B5EF4-FFF2-40B4-BE49-F238E27FC236}">
                <a16:creationId xmlns:a16="http://schemas.microsoft.com/office/drawing/2014/main" id="{E3227436-E0F5-3104-4F17-D5EB9DCBF480}"/>
              </a:ext>
            </a:extLst>
          </p:cNvPr>
          <p:cNvPicPr>
            <a:picLocks noChangeAspect="1"/>
          </p:cNvPicPr>
          <p:nvPr/>
        </p:nvPicPr>
        <p:blipFill>
          <a:blip r:embed="rId4"/>
          <a:stretch>
            <a:fillRect/>
          </a:stretch>
        </p:blipFill>
        <p:spPr>
          <a:xfrm>
            <a:off x="210789" y="97036"/>
            <a:ext cx="8811221" cy="494942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60"/>
        <p:cNvGrpSpPr/>
        <p:nvPr/>
      </p:nvGrpSpPr>
      <p:grpSpPr>
        <a:xfrm>
          <a:off x="0" y="0"/>
          <a:ext cx="0" cy="0"/>
          <a:chOff x="0" y="0"/>
          <a:chExt cx="0" cy="0"/>
        </a:xfrm>
      </p:grpSpPr>
      <p:sp>
        <p:nvSpPr>
          <p:cNvPr id="2461" name="Google Shape;2461;p59"/>
          <p:cNvSpPr txBox="1">
            <a:spLocks noGrp="1"/>
          </p:cNvSpPr>
          <p:nvPr>
            <p:ph type="title"/>
          </p:nvPr>
        </p:nvSpPr>
        <p:spPr>
          <a:xfrm>
            <a:off x="1144300" y="701625"/>
            <a:ext cx="6576000" cy="828300"/>
          </a:xfrm>
          <a:prstGeom prst="rect">
            <a:avLst/>
          </a:prstGeom>
        </p:spPr>
        <p:txBody>
          <a:bodyPr spcFirstLastPara="1" wrap="square" lIns="91425" tIns="91425" rIns="91425" bIns="91425" anchor="b" anchorCtr="0">
            <a:noAutofit/>
          </a:bodyPr>
          <a:lstStyle/>
          <a:p>
            <a:r>
              <a:rPr lang="en-US" sz="4400" spc="39" dirty="0">
                <a:solidFill>
                  <a:srgbClr val="2B2C30"/>
                </a:solidFill>
                <a:latin typeface="Comfortaa" panose="020B0604020202020204" charset="0"/>
              </a:rPr>
              <a:t>CONCLUSION</a:t>
            </a:r>
            <a:br>
              <a:rPr lang="en-US" sz="4400" spc="39" dirty="0">
                <a:solidFill>
                  <a:srgbClr val="2B2C30"/>
                </a:solidFill>
                <a:latin typeface="Comfortaa" panose="020B0604020202020204" charset="0"/>
              </a:rPr>
            </a:br>
            <a:r>
              <a:rPr lang="en" sz="4400" dirty="0">
                <a:latin typeface="Comfortaa" panose="020B0604020202020204" charset="0"/>
              </a:rPr>
              <a:t> </a:t>
            </a:r>
            <a:endParaRPr sz="4400" dirty="0">
              <a:latin typeface="Comfortaa" panose="020B0604020202020204" charset="0"/>
            </a:endParaRPr>
          </a:p>
        </p:txBody>
      </p:sp>
      <p:sp>
        <p:nvSpPr>
          <p:cNvPr id="2462" name="Google Shape;2462;p59"/>
          <p:cNvSpPr txBox="1">
            <a:spLocks noGrp="1"/>
          </p:cNvSpPr>
          <p:nvPr>
            <p:ph type="subTitle" idx="1"/>
          </p:nvPr>
        </p:nvSpPr>
        <p:spPr>
          <a:xfrm>
            <a:off x="953800" y="893174"/>
            <a:ext cx="7148800" cy="44535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000" b="1" dirty="0">
                <a:solidFill>
                  <a:srgbClr val="002060"/>
                </a:solidFill>
                <a:latin typeface="Comfortaa" panose="020B0604020202020204" charset="0"/>
              </a:rPr>
              <a:t>Make information accessible: </a:t>
            </a:r>
            <a:r>
              <a:rPr lang="en-US" sz="2000" dirty="0">
                <a:solidFill>
                  <a:srgbClr val="002060"/>
                </a:solidFill>
                <a:latin typeface="Comfortaa" panose="020B0604020202020204" charset="0"/>
              </a:rPr>
              <a:t>Easily get answers from any document (PDFs, websites, videos, images).</a:t>
            </a:r>
          </a:p>
          <a:p>
            <a:pPr marL="0" lvl="0" indent="0" algn="l" rtl="0">
              <a:spcBef>
                <a:spcPts val="0"/>
              </a:spcBef>
              <a:spcAft>
                <a:spcPts val="1600"/>
              </a:spcAft>
              <a:buNone/>
            </a:pPr>
            <a:r>
              <a:rPr lang="en-US" sz="2000" b="1" dirty="0">
                <a:solidFill>
                  <a:srgbClr val="002060"/>
                </a:solidFill>
                <a:latin typeface="Comfortaa" panose="020B0604020202020204" charset="0"/>
              </a:rPr>
              <a:t>Improve how we interact with data: </a:t>
            </a:r>
            <a:r>
              <a:rPr lang="en-US" sz="2000" dirty="0">
                <a:solidFill>
                  <a:srgbClr val="002060"/>
                </a:solidFill>
                <a:latin typeface="Comfortaa" panose="020B0604020202020204" charset="0"/>
              </a:rPr>
              <a:t>Chatbots provide a natural and engaging way to ask questions and explore information.</a:t>
            </a:r>
          </a:p>
          <a:p>
            <a:pPr marL="0" lvl="0" indent="0" algn="l" rtl="0">
              <a:spcBef>
                <a:spcPts val="0"/>
              </a:spcBef>
              <a:spcAft>
                <a:spcPts val="1600"/>
              </a:spcAft>
              <a:buNone/>
            </a:pPr>
            <a:r>
              <a:rPr lang="en-US" sz="2000" b="1" dirty="0">
                <a:solidFill>
                  <a:srgbClr val="002060"/>
                </a:solidFill>
                <a:latin typeface="Comfortaa" panose="020B0604020202020204" charset="0"/>
              </a:rPr>
              <a:t>Show the power of AI: </a:t>
            </a:r>
            <a:r>
              <a:rPr lang="en-US" sz="2000" dirty="0">
                <a:solidFill>
                  <a:srgbClr val="002060"/>
                </a:solidFill>
                <a:latin typeface="Comfortaa" panose="020B0604020202020204" charset="0"/>
              </a:rPr>
              <a:t>AI can understand and generate human-like responses from different sources.</a:t>
            </a:r>
          </a:p>
          <a:p>
            <a:pPr marL="0" lvl="0" indent="0" algn="l" rtl="0">
              <a:spcBef>
                <a:spcPts val="0"/>
              </a:spcBef>
              <a:spcAft>
                <a:spcPts val="1600"/>
              </a:spcAft>
              <a:buNone/>
            </a:pPr>
            <a:r>
              <a:rPr lang="en-US" sz="2000" b="1" dirty="0">
                <a:solidFill>
                  <a:srgbClr val="002060"/>
                </a:solidFill>
                <a:latin typeface="Comfortaa" panose="020B0604020202020204" charset="0"/>
              </a:rPr>
              <a:t>Lead to exciting new possibilities: </a:t>
            </a:r>
            <a:r>
              <a:rPr lang="en-US" sz="2000" dirty="0">
                <a:solidFill>
                  <a:srgbClr val="002060"/>
                </a:solidFill>
                <a:latin typeface="Comfortaa" panose="020B0604020202020204" charset="0"/>
              </a:rPr>
              <a:t>Pave the way for smarter search engines and information tools</a:t>
            </a:r>
            <a:endParaRPr sz="2000" dirty="0">
              <a:solidFill>
                <a:srgbClr val="002060"/>
              </a:solidFill>
              <a:latin typeface="Comfortaa" panose="020B0604020202020204" charset="0"/>
            </a:endParaRPr>
          </a:p>
        </p:txBody>
      </p:sp>
      <p:sp>
        <p:nvSpPr>
          <p:cNvPr id="6" name="Flowchart: Decision 5">
            <a:extLst>
              <a:ext uri="{FF2B5EF4-FFF2-40B4-BE49-F238E27FC236}">
                <a16:creationId xmlns:a16="http://schemas.microsoft.com/office/drawing/2014/main" id="{CC4C703A-A9A4-5525-237D-7DCD64BBDFC1}"/>
              </a:ext>
            </a:extLst>
          </p:cNvPr>
          <p:cNvSpPr/>
          <p:nvPr/>
        </p:nvSpPr>
        <p:spPr>
          <a:xfrm>
            <a:off x="767189" y="1027134"/>
            <a:ext cx="186611" cy="177282"/>
          </a:xfrm>
          <a:prstGeom prst="flowChartDecision">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lowchart: Decision 6">
            <a:extLst>
              <a:ext uri="{FF2B5EF4-FFF2-40B4-BE49-F238E27FC236}">
                <a16:creationId xmlns:a16="http://schemas.microsoft.com/office/drawing/2014/main" id="{EDAD49CF-67E9-A73A-8075-8F32B8FEFC45}"/>
              </a:ext>
            </a:extLst>
          </p:cNvPr>
          <p:cNvSpPr/>
          <p:nvPr/>
        </p:nvSpPr>
        <p:spPr>
          <a:xfrm>
            <a:off x="767189" y="1840113"/>
            <a:ext cx="186611" cy="177282"/>
          </a:xfrm>
          <a:prstGeom prst="flowChartDecision">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lowchart: Decision 7">
            <a:extLst>
              <a:ext uri="{FF2B5EF4-FFF2-40B4-BE49-F238E27FC236}">
                <a16:creationId xmlns:a16="http://schemas.microsoft.com/office/drawing/2014/main" id="{86D1D3DE-88F0-5E79-2922-18A17B944984}"/>
              </a:ext>
            </a:extLst>
          </p:cNvPr>
          <p:cNvSpPr/>
          <p:nvPr/>
        </p:nvSpPr>
        <p:spPr>
          <a:xfrm>
            <a:off x="767188" y="2986679"/>
            <a:ext cx="186611" cy="177282"/>
          </a:xfrm>
          <a:prstGeom prst="flowChartDecision">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lowchart: Decision 8">
            <a:extLst>
              <a:ext uri="{FF2B5EF4-FFF2-40B4-BE49-F238E27FC236}">
                <a16:creationId xmlns:a16="http://schemas.microsoft.com/office/drawing/2014/main" id="{D9B728F5-C1B4-059B-5AB7-4C2904FF67CB}"/>
              </a:ext>
            </a:extLst>
          </p:cNvPr>
          <p:cNvSpPr/>
          <p:nvPr/>
        </p:nvSpPr>
        <p:spPr>
          <a:xfrm>
            <a:off x="767188" y="4116366"/>
            <a:ext cx="186611" cy="177282"/>
          </a:xfrm>
          <a:prstGeom prst="flowChartDecision">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68"/>
        <p:cNvGrpSpPr/>
        <p:nvPr/>
      </p:nvGrpSpPr>
      <p:grpSpPr>
        <a:xfrm>
          <a:off x="0" y="0"/>
          <a:ext cx="0" cy="0"/>
          <a:chOff x="0" y="0"/>
          <a:chExt cx="0" cy="0"/>
        </a:xfrm>
      </p:grpSpPr>
      <p:sp>
        <p:nvSpPr>
          <p:cNvPr id="2469" name="Google Shape;2469;p60"/>
          <p:cNvSpPr txBox="1">
            <a:spLocks noGrp="1"/>
          </p:cNvSpPr>
          <p:nvPr>
            <p:ph type="title" idx="4"/>
          </p:nvPr>
        </p:nvSpPr>
        <p:spPr>
          <a:xfrm>
            <a:off x="36440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2">
                    <a:lumMod val="10000"/>
                  </a:schemeClr>
                </a:solidFill>
                <a:latin typeface="Comfortaa" panose="020B0604020202020204" charset="0"/>
              </a:rPr>
              <a:t>REFERENCE</a:t>
            </a:r>
          </a:p>
        </p:txBody>
      </p:sp>
      <p:sp>
        <p:nvSpPr>
          <p:cNvPr id="2473" name="Google Shape;2473;p60"/>
          <p:cNvSpPr txBox="1">
            <a:spLocks noGrp="1"/>
          </p:cNvSpPr>
          <p:nvPr>
            <p:ph type="subTitle" idx="3"/>
          </p:nvPr>
        </p:nvSpPr>
        <p:spPr>
          <a:xfrm>
            <a:off x="143600" y="630036"/>
            <a:ext cx="8390800" cy="451346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b="0" dirty="0">
                <a:solidFill>
                  <a:schemeClr val="accent2">
                    <a:lumMod val="10000"/>
                  </a:schemeClr>
                </a:solidFill>
                <a:latin typeface="Playfair Display" panose="00000500000000000000" pitchFamily="2" charset="0"/>
              </a:rPr>
              <a:t>[1]    Aditya Jain, </a:t>
            </a:r>
            <a:r>
              <a:rPr lang="en-US" b="0" dirty="0" err="1">
                <a:solidFill>
                  <a:schemeClr val="accent2">
                    <a:lumMod val="10000"/>
                  </a:schemeClr>
                </a:solidFill>
                <a:latin typeface="Playfair Display" panose="00000500000000000000" pitchFamily="2" charset="0"/>
              </a:rPr>
              <a:t>Divij</a:t>
            </a:r>
            <a:r>
              <a:rPr lang="en-US" b="0" dirty="0">
                <a:solidFill>
                  <a:schemeClr val="accent2">
                    <a:lumMod val="10000"/>
                  </a:schemeClr>
                </a:solidFill>
                <a:latin typeface="Playfair Display" panose="00000500000000000000" pitchFamily="2" charset="0"/>
              </a:rPr>
              <a:t> Bhatia, Manish K Thakur [2017], Extractive Text Summarization using Word Vector Embedding , https://ieeexplore.ieee.org/document/8320258</a:t>
            </a:r>
          </a:p>
          <a:p>
            <a:pPr marL="0" lvl="0" indent="0" algn="l" rtl="0">
              <a:spcBef>
                <a:spcPts val="0"/>
              </a:spcBef>
              <a:spcAft>
                <a:spcPts val="1600"/>
              </a:spcAft>
              <a:buNone/>
            </a:pPr>
            <a:r>
              <a:rPr lang="en-US" b="0" dirty="0">
                <a:solidFill>
                  <a:schemeClr val="accent2">
                    <a:lumMod val="10000"/>
                  </a:schemeClr>
                </a:solidFill>
                <a:latin typeface="Playfair Display" panose="00000500000000000000" pitchFamily="2" charset="0"/>
              </a:rPr>
              <a:t>[2]   Addi </a:t>
            </a:r>
            <a:r>
              <a:rPr lang="en-US" b="0" dirty="0" err="1">
                <a:solidFill>
                  <a:schemeClr val="accent2">
                    <a:lumMod val="10000"/>
                  </a:schemeClr>
                </a:solidFill>
                <a:latin typeface="Playfair Display" panose="00000500000000000000" pitchFamily="2" charset="0"/>
              </a:rPr>
              <a:t>Ait-mlouk</a:t>
            </a:r>
            <a:r>
              <a:rPr lang="en-US" b="0" dirty="0">
                <a:solidFill>
                  <a:schemeClr val="accent2">
                    <a:lumMod val="10000"/>
                  </a:schemeClr>
                </a:solidFill>
                <a:latin typeface="Playfair Display" panose="00000500000000000000" pitchFamily="2" charset="0"/>
              </a:rPr>
              <a:t> AND Lili Jiang [2020], </a:t>
            </a:r>
            <a:r>
              <a:rPr lang="en-US" b="0" dirty="0" err="1">
                <a:solidFill>
                  <a:schemeClr val="accent2">
                    <a:lumMod val="10000"/>
                  </a:schemeClr>
                </a:solidFill>
                <a:latin typeface="Playfair Display" panose="00000500000000000000" pitchFamily="2" charset="0"/>
              </a:rPr>
              <a:t>KBot</a:t>
            </a:r>
            <a:r>
              <a:rPr lang="en-US" b="0" dirty="0">
                <a:solidFill>
                  <a:schemeClr val="accent2">
                    <a:lumMod val="10000"/>
                  </a:schemeClr>
                </a:solidFill>
                <a:latin typeface="Playfair Display" panose="00000500000000000000" pitchFamily="2" charset="0"/>
              </a:rPr>
              <a:t>: A Knowledge Graph Based </a:t>
            </a:r>
            <a:r>
              <a:rPr lang="en-US" b="0" dirty="0" err="1">
                <a:solidFill>
                  <a:schemeClr val="accent2">
                    <a:lumMod val="10000"/>
                  </a:schemeClr>
                </a:solidFill>
                <a:latin typeface="Playfair Display" panose="00000500000000000000" pitchFamily="2" charset="0"/>
              </a:rPr>
              <a:t>ChatBot</a:t>
            </a:r>
            <a:r>
              <a:rPr lang="en-US" b="0" dirty="0">
                <a:solidFill>
                  <a:schemeClr val="accent2">
                    <a:lumMod val="10000"/>
                  </a:schemeClr>
                </a:solidFill>
                <a:latin typeface="Playfair Display" panose="00000500000000000000" pitchFamily="2" charset="0"/>
              </a:rPr>
              <a:t> </a:t>
            </a:r>
            <a:r>
              <a:rPr lang="en-US" b="0" dirty="0" err="1">
                <a:solidFill>
                  <a:schemeClr val="accent2">
                    <a:lumMod val="10000"/>
                  </a:schemeClr>
                </a:solidFill>
                <a:latin typeface="Playfair Display" panose="00000500000000000000" pitchFamily="2" charset="0"/>
              </a:rPr>
              <a:t>forNatural</a:t>
            </a:r>
            <a:r>
              <a:rPr lang="en-US" b="0" dirty="0">
                <a:solidFill>
                  <a:schemeClr val="accent2">
                    <a:lumMod val="10000"/>
                  </a:schemeClr>
                </a:solidFill>
                <a:latin typeface="Playfair Display" panose="00000500000000000000" pitchFamily="2" charset="0"/>
              </a:rPr>
              <a:t> Language Understanding Over Linked Data , https://ieeexplore.ieee.org</a:t>
            </a:r>
          </a:p>
          <a:p>
            <a:pPr marL="0" lvl="0" indent="0" algn="l" rtl="0">
              <a:spcBef>
                <a:spcPts val="0"/>
              </a:spcBef>
              <a:spcAft>
                <a:spcPts val="1600"/>
              </a:spcAft>
              <a:buNone/>
            </a:pPr>
            <a:r>
              <a:rPr lang="en-US" b="0" dirty="0">
                <a:solidFill>
                  <a:schemeClr val="accent2">
                    <a:lumMod val="10000"/>
                  </a:schemeClr>
                </a:solidFill>
                <a:latin typeface="Playfair Display" panose="00000500000000000000" pitchFamily="2" charset="0"/>
              </a:rPr>
              <a:t>[3]   Zhao Yan, Nan Duan, </a:t>
            </a:r>
            <a:r>
              <a:rPr lang="en-US" b="0" dirty="0" err="1">
                <a:solidFill>
                  <a:schemeClr val="accent2">
                    <a:lumMod val="10000"/>
                  </a:schemeClr>
                </a:solidFill>
                <a:latin typeface="Playfair Display" panose="00000500000000000000" pitchFamily="2" charset="0"/>
              </a:rPr>
              <a:t>Junwei</a:t>
            </a:r>
            <a:r>
              <a:rPr lang="en-US" b="0" dirty="0">
                <a:solidFill>
                  <a:schemeClr val="accent2">
                    <a:lumMod val="10000"/>
                  </a:schemeClr>
                </a:solidFill>
                <a:latin typeface="Playfair Display" panose="00000500000000000000" pitchFamily="2" charset="0"/>
              </a:rPr>
              <a:t> Bao, Peng Chen, Ming Zhou, Zhou Li, </a:t>
            </a:r>
            <a:r>
              <a:rPr lang="en-US" b="0" dirty="0" err="1">
                <a:solidFill>
                  <a:schemeClr val="accent2">
                    <a:lumMod val="10000"/>
                  </a:schemeClr>
                </a:solidFill>
                <a:latin typeface="Playfair Display" panose="00000500000000000000" pitchFamily="2" charset="0"/>
              </a:rPr>
              <a:t>Jianshe</a:t>
            </a:r>
            <a:r>
              <a:rPr lang="en-US" b="0" dirty="0">
                <a:solidFill>
                  <a:schemeClr val="accent2">
                    <a:lumMod val="10000"/>
                  </a:schemeClr>
                </a:solidFill>
                <a:latin typeface="Playfair Display" panose="00000500000000000000" pitchFamily="2" charset="0"/>
              </a:rPr>
              <a:t> Zhou [2016] , </a:t>
            </a:r>
            <a:r>
              <a:rPr lang="en-US" b="0" dirty="0" err="1">
                <a:solidFill>
                  <a:schemeClr val="accent2">
                    <a:lumMod val="10000"/>
                  </a:schemeClr>
                </a:solidFill>
                <a:latin typeface="Playfair Display" panose="00000500000000000000" pitchFamily="2" charset="0"/>
              </a:rPr>
              <a:t>DocChat</a:t>
            </a:r>
            <a:r>
              <a:rPr lang="en-US" b="0" dirty="0">
                <a:solidFill>
                  <a:schemeClr val="accent2">
                    <a:lumMod val="10000"/>
                  </a:schemeClr>
                </a:solidFill>
                <a:latin typeface="Playfair Display" panose="00000500000000000000" pitchFamily="2" charset="0"/>
              </a:rPr>
              <a:t>: An Information Retrieval Approach for Chatbot </a:t>
            </a:r>
            <a:r>
              <a:rPr lang="en-US" b="0" dirty="0" err="1">
                <a:solidFill>
                  <a:schemeClr val="accent2">
                    <a:lumMod val="10000"/>
                  </a:schemeClr>
                </a:solidFill>
                <a:latin typeface="Playfair Display" panose="00000500000000000000" pitchFamily="2" charset="0"/>
              </a:rPr>
              <a:t>EnginesUsing</a:t>
            </a:r>
            <a:r>
              <a:rPr lang="en-US" b="0" dirty="0">
                <a:solidFill>
                  <a:schemeClr val="accent2">
                    <a:lumMod val="10000"/>
                  </a:schemeClr>
                </a:solidFill>
                <a:latin typeface="Playfair Display" panose="00000500000000000000" pitchFamily="2" charset="0"/>
              </a:rPr>
              <a:t> Unstructured Documents, https://aclanthology.org/P16-1049.pdf</a:t>
            </a:r>
          </a:p>
          <a:p>
            <a:pPr marL="0" lvl="0" indent="0" algn="l" rtl="0">
              <a:spcBef>
                <a:spcPts val="0"/>
              </a:spcBef>
              <a:spcAft>
                <a:spcPts val="1600"/>
              </a:spcAft>
              <a:buNone/>
            </a:pPr>
            <a:r>
              <a:rPr lang="en-US" b="0" dirty="0">
                <a:solidFill>
                  <a:schemeClr val="accent2">
                    <a:lumMod val="10000"/>
                  </a:schemeClr>
                </a:solidFill>
                <a:latin typeface="Playfair Display" panose="00000500000000000000" pitchFamily="2" charset="0"/>
              </a:rPr>
              <a:t>[4]   Arjun </a:t>
            </a:r>
            <a:r>
              <a:rPr lang="en-US" b="0" dirty="0" err="1">
                <a:solidFill>
                  <a:schemeClr val="accent2">
                    <a:lumMod val="10000"/>
                  </a:schemeClr>
                </a:solidFill>
                <a:latin typeface="Playfair Display" panose="00000500000000000000" pitchFamily="2" charset="0"/>
              </a:rPr>
              <a:t>Pesaru</a:t>
            </a:r>
            <a:r>
              <a:rPr lang="en-US" b="0" dirty="0">
                <a:solidFill>
                  <a:schemeClr val="accent2">
                    <a:lumMod val="10000"/>
                  </a:schemeClr>
                </a:solidFill>
                <a:latin typeface="Playfair Display" panose="00000500000000000000" pitchFamily="2" charset="0"/>
              </a:rPr>
              <a:t>, </a:t>
            </a:r>
            <a:r>
              <a:rPr lang="en-US" b="0" dirty="0" err="1">
                <a:solidFill>
                  <a:schemeClr val="accent2">
                    <a:lumMod val="10000"/>
                  </a:schemeClr>
                </a:solidFill>
                <a:latin typeface="Playfair Display" panose="00000500000000000000" pitchFamily="2" charset="0"/>
              </a:rPr>
              <a:t>Taranveer</a:t>
            </a:r>
            <a:r>
              <a:rPr lang="en-US" b="0" dirty="0">
                <a:solidFill>
                  <a:schemeClr val="accent2">
                    <a:lumMod val="10000"/>
                  </a:schemeClr>
                </a:solidFill>
                <a:latin typeface="Playfair Display" panose="00000500000000000000" pitchFamily="2" charset="0"/>
              </a:rPr>
              <a:t> Singh Gill, </a:t>
            </a:r>
            <a:r>
              <a:rPr lang="en-US" b="0" dirty="0" err="1">
                <a:solidFill>
                  <a:schemeClr val="accent2">
                    <a:lumMod val="10000"/>
                  </a:schemeClr>
                </a:solidFill>
                <a:latin typeface="Playfair Display" panose="00000500000000000000" pitchFamily="2" charset="0"/>
              </a:rPr>
              <a:t>Archit</a:t>
            </a:r>
            <a:r>
              <a:rPr lang="en-US" b="0" dirty="0">
                <a:solidFill>
                  <a:schemeClr val="accent2">
                    <a:lumMod val="10000"/>
                  </a:schemeClr>
                </a:solidFill>
                <a:latin typeface="Playfair Display" panose="00000500000000000000" pitchFamily="2" charset="0"/>
              </a:rPr>
              <a:t> Reddy </a:t>
            </a:r>
            <a:r>
              <a:rPr lang="en-US" b="0" dirty="0" err="1">
                <a:solidFill>
                  <a:schemeClr val="accent2">
                    <a:lumMod val="10000"/>
                  </a:schemeClr>
                </a:solidFill>
                <a:latin typeface="Playfair Display" panose="00000500000000000000" pitchFamily="2" charset="0"/>
              </a:rPr>
              <a:t>Tangella</a:t>
            </a:r>
            <a:r>
              <a:rPr lang="en-US" b="0" dirty="0">
                <a:solidFill>
                  <a:schemeClr val="accent2">
                    <a:lumMod val="10000"/>
                  </a:schemeClr>
                </a:solidFill>
                <a:latin typeface="Playfair Display" panose="00000500000000000000" pitchFamily="2" charset="0"/>
              </a:rPr>
              <a:t> [2023] , AI ASSISTANT FOR DOCUMENT MANAGEMENT USING LANG  CHAIN AND PINECONE , </a:t>
            </a:r>
            <a:r>
              <a:rPr lang="en-US" b="0" dirty="0">
                <a:solidFill>
                  <a:schemeClr val="accent2">
                    <a:lumMod val="10000"/>
                  </a:schemeClr>
                </a:solidFill>
                <a:latin typeface="Playfair Display" panose="00000500000000000000" pitchFamily="2" charset="0"/>
                <a:hlinkClick r:id="rId3"/>
              </a:rPr>
              <a:t>https://www.irjmets.com</a:t>
            </a:r>
            <a:endParaRPr lang="en-US" b="0" dirty="0">
              <a:solidFill>
                <a:schemeClr val="accent2">
                  <a:lumMod val="10000"/>
                </a:schemeClr>
              </a:solidFill>
              <a:latin typeface="Playfair Display" panose="00000500000000000000" pitchFamily="2" charset="0"/>
            </a:endParaRPr>
          </a:p>
          <a:p>
            <a:pPr marL="0" lvl="0" indent="0" algn="l" rtl="0">
              <a:spcBef>
                <a:spcPts val="0"/>
              </a:spcBef>
              <a:spcAft>
                <a:spcPts val="1600"/>
              </a:spcAft>
              <a:buNone/>
            </a:pPr>
            <a:r>
              <a:rPr lang="en-US" b="0" dirty="0">
                <a:solidFill>
                  <a:schemeClr val="accent2">
                    <a:lumMod val="10000"/>
                  </a:schemeClr>
                </a:solidFill>
                <a:latin typeface="Playfair Display" panose="00000500000000000000" pitchFamily="2" charset="0"/>
              </a:rPr>
              <a:t>[5]   Haritha Akkineni, P. V. S. Lakshmi, and Lasya Sarada [2022] , Design and </a:t>
            </a:r>
            <a:r>
              <a:rPr lang="en-US" b="0" dirty="0" err="1">
                <a:solidFill>
                  <a:schemeClr val="accent2">
                    <a:lumMod val="10000"/>
                  </a:schemeClr>
                </a:solidFill>
                <a:latin typeface="Playfair Display" panose="00000500000000000000" pitchFamily="2" charset="0"/>
              </a:rPr>
              <a:t>Developmentof</a:t>
            </a:r>
            <a:r>
              <a:rPr lang="en-US" b="0" dirty="0">
                <a:solidFill>
                  <a:schemeClr val="accent2">
                    <a:lumMod val="10000"/>
                  </a:schemeClr>
                </a:solidFill>
                <a:latin typeface="Playfair Display" panose="00000500000000000000" pitchFamily="2" charset="0"/>
              </a:rPr>
              <a:t> Retrieval-Based Chatbot </a:t>
            </a:r>
            <a:r>
              <a:rPr lang="en-US" b="0" dirty="0" err="1">
                <a:solidFill>
                  <a:schemeClr val="accent2">
                    <a:lumMod val="10000"/>
                  </a:schemeClr>
                </a:solidFill>
                <a:latin typeface="Playfair Display" panose="00000500000000000000" pitchFamily="2" charset="0"/>
              </a:rPr>
              <a:t>UsingSentence</a:t>
            </a:r>
            <a:r>
              <a:rPr lang="en-US" b="0" dirty="0">
                <a:solidFill>
                  <a:schemeClr val="accent2">
                    <a:lumMod val="10000"/>
                  </a:schemeClr>
                </a:solidFill>
                <a:latin typeface="Playfair Display" panose="00000500000000000000" pitchFamily="2" charset="0"/>
              </a:rPr>
              <a:t> Similarity, https://link.springer.com</a:t>
            </a:r>
          </a:p>
          <a:p>
            <a:pPr marL="0" lvl="0" indent="0" algn="l" rtl="0">
              <a:spcBef>
                <a:spcPts val="0"/>
              </a:spcBef>
              <a:spcAft>
                <a:spcPts val="1600"/>
              </a:spcAft>
              <a:buNone/>
            </a:pPr>
            <a:r>
              <a:rPr lang="en-US" b="0" dirty="0">
                <a:solidFill>
                  <a:schemeClr val="accent2">
                    <a:lumMod val="10000"/>
                  </a:schemeClr>
                </a:solidFill>
                <a:latin typeface="Playfair Display" panose="00000500000000000000" pitchFamily="2" charset="0"/>
              </a:rPr>
              <a:t>6] </a:t>
            </a:r>
            <a:r>
              <a:rPr lang="en-US" b="0" dirty="0" err="1">
                <a:solidFill>
                  <a:schemeClr val="accent2">
                    <a:lumMod val="10000"/>
                  </a:schemeClr>
                </a:solidFill>
                <a:latin typeface="Playfair Display" panose="00000500000000000000" pitchFamily="2" charset="0"/>
              </a:rPr>
              <a:t>Oguzhan</a:t>
            </a:r>
            <a:r>
              <a:rPr lang="en-US" b="0" dirty="0">
                <a:solidFill>
                  <a:schemeClr val="accent2">
                    <a:lumMod val="10000"/>
                  </a:schemeClr>
                </a:solidFill>
                <a:latin typeface="Playfair Display" panose="00000500000000000000" pitchFamily="2" charset="0"/>
              </a:rPr>
              <a:t> Topsakal1, and Tahir Cetin Akinci [2023] , Creating Large Language Model Applications Utilizing LangChain: A Primer on Developing LLM Apps Fast , https://as-proceeding.com</a:t>
            </a:r>
          </a:p>
          <a:p>
            <a:pPr marL="0" lvl="0" indent="0" algn="l" rtl="0">
              <a:spcBef>
                <a:spcPts val="0"/>
              </a:spcBef>
              <a:spcAft>
                <a:spcPts val="1600"/>
              </a:spcAft>
              <a:buNone/>
            </a:pPr>
            <a:endParaRPr lang="en-US" b="0" dirty="0">
              <a:solidFill>
                <a:schemeClr val="accent2">
                  <a:lumMod val="10000"/>
                </a:schemeClr>
              </a:solidFill>
              <a:latin typeface="Playfair Display" panose="00000500000000000000" pitchFamily="2" charset="0"/>
            </a:endParaRPr>
          </a:p>
          <a:p>
            <a:pPr marL="0" lvl="0" indent="0" algn="l" rtl="0">
              <a:spcBef>
                <a:spcPts val="0"/>
              </a:spcBef>
              <a:spcAft>
                <a:spcPts val="1600"/>
              </a:spcAft>
              <a:buNone/>
            </a:pPr>
            <a:endParaRPr lang="en-US" b="0" dirty="0">
              <a:solidFill>
                <a:schemeClr val="accent2">
                  <a:lumMod val="10000"/>
                </a:schemeClr>
              </a:solidFill>
              <a:latin typeface="Playfair Display" panose="00000500000000000000" pitchFamily="2" charset="0"/>
            </a:endParaRPr>
          </a:p>
          <a:p>
            <a:pPr marL="0" lvl="0" indent="0" algn="l" rtl="0">
              <a:spcBef>
                <a:spcPts val="0"/>
              </a:spcBef>
              <a:spcAft>
                <a:spcPts val="1600"/>
              </a:spcAft>
              <a:buNone/>
            </a:pPr>
            <a:endParaRPr lang="en-US" b="0" dirty="0">
              <a:solidFill>
                <a:schemeClr val="accent2">
                  <a:lumMod val="10000"/>
                </a:schemeClr>
              </a:solidFill>
              <a:latin typeface="Playfair Display" panose="00000500000000000000" pitchFamily="2" charset="0"/>
            </a:endParaRPr>
          </a:p>
          <a:p>
            <a:pPr marL="0" lvl="0" indent="0" algn="l" rtl="0">
              <a:spcBef>
                <a:spcPts val="0"/>
              </a:spcBef>
              <a:spcAft>
                <a:spcPts val="1600"/>
              </a:spcAft>
              <a:buNone/>
            </a:pPr>
            <a:endParaRPr lang="en-US" b="0" dirty="0">
              <a:solidFill>
                <a:schemeClr val="accent2">
                  <a:lumMod val="10000"/>
                </a:schemeClr>
              </a:solidFill>
              <a:latin typeface="Playfair Display" panose="00000500000000000000" pitchFamily="2" charset="0"/>
            </a:endParaRPr>
          </a:p>
          <a:p>
            <a:pPr marL="0" lvl="0" indent="0" algn="l" rtl="0">
              <a:spcBef>
                <a:spcPts val="0"/>
              </a:spcBef>
              <a:spcAft>
                <a:spcPts val="1600"/>
              </a:spcAft>
              <a:buNone/>
            </a:pPr>
            <a:endParaRPr lang="en-US" b="0" dirty="0">
              <a:solidFill>
                <a:schemeClr val="accent2">
                  <a:lumMod val="10000"/>
                </a:schemeClr>
              </a:solidFill>
              <a:latin typeface="Playfair Display" panose="00000500000000000000" pitchFamily="2" charset="0"/>
            </a:endParaRPr>
          </a:p>
          <a:p>
            <a:pPr marL="0" lvl="0" indent="0" algn="l" rtl="0">
              <a:spcBef>
                <a:spcPts val="0"/>
              </a:spcBef>
              <a:spcAft>
                <a:spcPts val="1600"/>
              </a:spcAft>
              <a:buNone/>
            </a:pPr>
            <a:endParaRPr lang="en-US" b="0" dirty="0">
              <a:solidFill>
                <a:schemeClr val="accent2">
                  <a:lumMod val="10000"/>
                </a:schemeClr>
              </a:solidFill>
              <a:latin typeface="Playfair Display" panose="00000500000000000000" pitchFamily="2" charset="0"/>
            </a:endParaRPr>
          </a:p>
          <a:p>
            <a:pPr marL="0" lvl="0" indent="0" algn="l" rtl="0">
              <a:spcBef>
                <a:spcPts val="0"/>
              </a:spcBef>
              <a:spcAft>
                <a:spcPts val="1600"/>
              </a:spcAft>
              <a:buNone/>
            </a:pPr>
            <a:endParaRPr lang="en-US" b="0" dirty="0">
              <a:solidFill>
                <a:schemeClr val="accent2">
                  <a:lumMod val="10000"/>
                </a:schemeClr>
              </a:solidFill>
              <a:latin typeface="Playfair Display" panose="00000500000000000000" pitchFamily="2" charset="0"/>
            </a:endParaRPr>
          </a:p>
          <a:p>
            <a:pPr marL="0" lvl="0" indent="0" algn="l" rtl="0">
              <a:spcBef>
                <a:spcPts val="0"/>
              </a:spcBef>
              <a:spcAft>
                <a:spcPts val="1600"/>
              </a:spcAft>
              <a:buNone/>
            </a:pPr>
            <a:endParaRPr b="0" dirty="0">
              <a:solidFill>
                <a:schemeClr val="accent2">
                  <a:lumMod val="10000"/>
                </a:schemeClr>
              </a:solidFill>
              <a:latin typeface="Playfair Display" panose="00000500000000000000" pitchFamily="2"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68"/>
        <p:cNvGrpSpPr/>
        <p:nvPr/>
      </p:nvGrpSpPr>
      <p:grpSpPr>
        <a:xfrm>
          <a:off x="0" y="0"/>
          <a:ext cx="0" cy="0"/>
          <a:chOff x="0" y="0"/>
          <a:chExt cx="0" cy="0"/>
        </a:xfrm>
      </p:grpSpPr>
      <p:sp>
        <p:nvSpPr>
          <p:cNvPr id="2469" name="Google Shape;2469;p60"/>
          <p:cNvSpPr txBox="1">
            <a:spLocks noGrp="1"/>
          </p:cNvSpPr>
          <p:nvPr>
            <p:ph type="title" idx="4"/>
          </p:nvPr>
        </p:nvSpPr>
        <p:spPr>
          <a:xfrm>
            <a:off x="36440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2">
                    <a:lumMod val="10000"/>
                  </a:schemeClr>
                </a:solidFill>
                <a:latin typeface="Comfortaa" panose="020B0604020202020204" charset="0"/>
              </a:rPr>
              <a:t>REFERENCE</a:t>
            </a:r>
          </a:p>
        </p:txBody>
      </p:sp>
      <p:sp>
        <p:nvSpPr>
          <p:cNvPr id="6" name="TextBox 5">
            <a:extLst>
              <a:ext uri="{FF2B5EF4-FFF2-40B4-BE49-F238E27FC236}">
                <a16:creationId xmlns:a16="http://schemas.microsoft.com/office/drawing/2014/main" id="{B676C90C-0A9C-949D-19B8-565992254B66}"/>
              </a:ext>
            </a:extLst>
          </p:cNvPr>
          <p:cNvSpPr txBox="1"/>
          <p:nvPr/>
        </p:nvSpPr>
        <p:spPr>
          <a:xfrm>
            <a:off x="364400" y="572700"/>
            <a:ext cx="8195400" cy="3539430"/>
          </a:xfrm>
          <a:prstGeom prst="rect">
            <a:avLst/>
          </a:prstGeom>
          <a:noFill/>
        </p:spPr>
        <p:txBody>
          <a:bodyPr wrap="square" rtlCol="0">
            <a:spAutoFit/>
          </a:bodyPr>
          <a:lstStyle/>
          <a:p>
            <a:endParaRPr lang="en-US" dirty="0"/>
          </a:p>
          <a:p>
            <a:r>
              <a:rPr lang="en-US" dirty="0"/>
              <a:t>[7] Andreas </a:t>
            </a:r>
            <a:r>
              <a:rPr lang="en-US" dirty="0" err="1"/>
              <a:t>Lommatzsch</a:t>
            </a:r>
            <a:r>
              <a:rPr lang="en-US" dirty="0"/>
              <a:t> and Jonas </a:t>
            </a:r>
            <a:r>
              <a:rPr lang="en-US" dirty="0" err="1"/>
              <a:t>Katins</a:t>
            </a:r>
            <a:r>
              <a:rPr lang="en-US" dirty="0"/>
              <a:t> [2019] , An Information Retrieval-based Approach for</a:t>
            </a:r>
          </a:p>
          <a:p>
            <a:r>
              <a:rPr lang="en-US" dirty="0"/>
              <a:t>Building Intuitive Chatbots for Large</a:t>
            </a:r>
          </a:p>
          <a:p>
            <a:r>
              <a:rPr lang="en-US" dirty="0"/>
              <a:t>Knowledge Bases , https://ceur-ws.org/Vol-2454/paper_60.pdf</a:t>
            </a:r>
          </a:p>
          <a:p>
            <a:endParaRPr lang="en-US" dirty="0"/>
          </a:p>
          <a:p>
            <a:r>
              <a:rPr lang="en-US" dirty="0"/>
              <a:t>[8] Norbert </a:t>
            </a:r>
            <a:r>
              <a:rPr lang="en-US" dirty="0" err="1"/>
              <a:t>Braunschweiler</a:t>
            </a:r>
            <a:r>
              <a:rPr lang="en-US" dirty="0"/>
              <a:t> and Rama </a:t>
            </a:r>
            <a:r>
              <a:rPr lang="en-US" dirty="0" err="1"/>
              <a:t>Doddipatla</a:t>
            </a:r>
            <a:r>
              <a:rPr lang="en-US" dirty="0"/>
              <a:t> and Simon Keizer and</a:t>
            </a:r>
          </a:p>
          <a:p>
            <a:r>
              <a:rPr lang="en-US" dirty="0"/>
              <a:t>Svetlana </a:t>
            </a:r>
            <a:r>
              <a:rPr lang="en-US" dirty="0" err="1"/>
              <a:t>Stoyanchev</a:t>
            </a:r>
            <a:r>
              <a:rPr lang="en-US" dirty="0"/>
              <a:t>[2023], Evaluating Large Language Models for Document-grounded Response</a:t>
            </a:r>
          </a:p>
          <a:p>
            <a:r>
              <a:rPr lang="en-US" dirty="0"/>
              <a:t>Generation in Information-Seeking Dialogues , https://arxiv.org</a:t>
            </a:r>
          </a:p>
          <a:p>
            <a:endParaRPr lang="en-US" dirty="0"/>
          </a:p>
          <a:p>
            <a:r>
              <a:rPr lang="en-US" dirty="0"/>
              <a:t>[9] Arjun </a:t>
            </a:r>
            <a:r>
              <a:rPr lang="en-US" dirty="0" err="1"/>
              <a:t>Pesaru</a:t>
            </a:r>
            <a:r>
              <a:rPr lang="en-US" dirty="0"/>
              <a:t>, </a:t>
            </a:r>
            <a:r>
              <a:rPr lang="en-US" dirty="0" err="1"/>
              <a:t>Taranveer</a:t>
            </a:r>
            <a:r>
              <a:rPr lang="en-US" dirty="0"/>
              <a:t> Singh Gill, </a:t>
            </a:r>
            <a:r>
              <a:rPr lang="en-US" dirty="0" err="1"/>
              <a:t>Archit</a:t>
            </a:r>
            <a:r>
              <a:rPr lang="en-US" dirty="0"/>
              <a:t> Reddy </a:t>
            </a:r>
            <a:r>
              <a:rPr lang="en-US" dirty="0" err="1"/>
              <a:t>Tangella</a:t>
            </a:r>
            <a:r>
              <a:rPr lang="en-US" dirty="0"/>
              <a:t> [2023] , AI ASSISTANT FOR DOCUMENT MANAGEMENT USING LANG </a:t>
            </a:r>
          </a:p>
          <a:p>
            <a:r>
              <a:rPr lang="en-US" dirty="0"/>
              <a:t>CHAIN AND PINECONE , https://www.irjmets.com</a:t>
            </a:r>
          </a:p>
          <a:p>
            <a:endParaRPr lang="en-US" dirty="0"/>
          </a:p>
          <a:p>
            <a:r>
              <a:rPr lang="en-US" dirty="0"/>
              <a:t>[10] Pinky </a:t>
            </a:r>
            <a:r>
              <a:rPr lang="en-US" dirty="0" err="1"/>
              <a:t>Sitikhu,Kritish</a:t>
            </a:r>
            <a:r>
              <a:rPr lang="en-US" dirty="0"/>
              <a:t> </a:t>
            </a:r>
            <a:r>
              <a:rPr lang="en-US" dirty="0" err="1"/>
              <a:t>Pahi,Pujan</a:t>
            </a:r>
            <a:r>
              <a:rPr lang="en-US" dirty="0"/>
              <a:t> </a:t>
            </a:r>
            <a:r>
              <a:rPr lang="en-US" dirty="0" err="1"/>
              <a:t>Thapa,Subarna</a:t>
            </a:r>
            <a:r>
              <a:rPr lang="en-US" dirty="0"/>
              <a:t> Shakya[2019] , A Comparison of Semantic Similarity Methods for</a:t>
            </a:r>
          </a:p>
          <a:p>
            <a:r>
              <a:rPr lang="en-US" dirty="0"/>
              <a:t>Maximum Human Interpretability, https://arxiv.org/abs</a:t>
            </a:r>
          </a:p>
        </p:txBody>
      </p:sp>
    </p:spTree>
    <p:extLst>
      <p:ext uri="{BB962C8B-B14F-4D97-AF65-F5344CB8AC3E}">
        <p14:creationId xmlns:p14="http://schemas.microsoft.com/office/powerpoint/2010/main" val="11628985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29"/>
        <p:cNvGrpSpPr/>
        <p:nvPr/>
      </p:nvGrpSpPr>
      <p:grpSpPr>
        <a:xfrm>
          <a:off x="0" y="0"/>
          <a:ext cx="0" cy="0"/>
          <a:chOff x="0" y="0"/>
          <a:chExt cx="0" cy="0"/>
        </a:xfrm>
      </p:grpSpPr>
      <p:sp>
        <p:nvSpPr>
          <p:cNvPr id="7137" name="Google Shape;7137;p68"/>
          <p:cNvSpPr txBox="1">
            <a:spLocks noGrp="1"/>
          </p:cNvSpPr>
          <p:nvPr>
            <p:ph type="title"/>
          </p:nvPr>
        </p:nvSpPr>
        <p:spPr>
          <a:xfrm>
            <a:off x="-711449" y="1827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8800" dirty="0">
                <a:solidFill>
                  <a:schemeClr val="accent2">
                    <a:lumMod val="10000"/>
                  </a:schemeClr>
                </a:solidFill>
                <a:latin typeface="Comfortaa" panose="020B0604020202020204" charset="0"/>
              </a:rPr>
              <a:t>THANKS…</a:t>
            </a:r>
            <a:endParaRPr sz="8800" dirty="0">
              <a:solidFill>
                <a:schemeClr val="accent2">
                  <a:lumMod val="10000"/>
                </a:schemeClr>
              </a:solidFill>
              <a:latin typeface="Comfortaa" panose="020B0604020202020204" charset="0"/>
            </a:endParaRPr>
          </a:p>
        </p:txBody>
      </p:sp>
      <p:pic>
        <p:nvPicPr>
          <p:cNvPr id="2" name="Picture 1">
            <a:extLst>
              <a:ext uri="{FF2B5EF4-FFF2-40B4-BE49-F238E27FC236}">
                <a16:creationId xmlns:a16="http://schemas.microsoft.com/office/drawing/2014/main" id="{3DB0F3E5-3C2F-7789-DC3D-37B467ACA4DA}"/>
              </a:ext>
            </a:extLst>
          </p:cNvPr>
          <p:cNvPicPr>
            <a:picLocks noChangeAspect="1"/>
          </p:cNvPicPr>
          <p:nvPr/>
        </p:nvPicPr>
        <p:blipFill>
          <a:blip r:embed="rId3"/>
          <a:stretch>
            <a:fillRect/>
          </a:stretch>
        </p:blipFill>
        <p:spPr>
          <a:xfrm>
            <a:off x="6649651" y="922042"/>
            <a:ext cx="1585097" cy="2956816"/>
          </a:xfrm>
          <a:prstGeom prst="rect">
            <a:avLst/>
          </a:prstGeom>
        </p:spPr>
      </p:pic>
      <p:pic>
        <p:nvPicPr>
          <p:cNvPr id="4" name="Picture 3">
            <a:extLst>
              <a:ext uri="{FF2B5EF4-FFF2-40B4-BE49-F238E27FC236}">
                <a16:creationId xmlns:a16="http://schemas.microsoft.com/office/drawing/2014/main" id="{99BA5ACC-2453-FDAA-52AC-58F30EF7AB4F}"/>
              </a:ext>
            </a:extLst>
          </p:cNvPr>
          <p:cNvPicPr>
            <a:picLocks noChangeAspect="1"/>
          </p:cNvPicPr>
          <p:nvPr/>
        </p:nvPicPr>
        <p:blipFill>
          <a:blip r:embed="rId4"/>
          <a:stretch>
            <a:fillRect/>
          </a:stretch>
        </p:blipFill>
        <p:spPr>
          <a:xfrm>
            <a:off x="137105" y="50800"/>
            <a:ext cx="772147" cy="7721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63" name="Google Shape;563;p38"/>
          <p:cNvSpPr/>
          <p:nvPr/>
        </p:nvSpPr>
        <p:spPr>
          <a:xfrm>
            <a:off x="-1051626" y="1553860"/>
            <a:ext cx="2084791" cy="2084707"/>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64" name="Google Shape;564;p38"/>
          <p:cNvSpPr/>
          <p:nvPr/>
        </p:nvSpPr>
        <p:spPr>
          <a:xfrm>
            <a:off x="143735" y="764488"/>
            <a:ext cx="789392" cy="789372"/>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65" name="Google Shape;565;p38"/>
          <p:cNvSpPr/>
          <p:nvPr/>
        </p:nvSpPr>
        <p:spPr>
          <a:xfrm>
            <a:off x="143735" y="3638567"/>
            <a:ext cx="526977" cy="526956"/>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 name="Title 2">
            <a:extLst>
              <a:ext uri="{FF2B5EF4-FFF2-40B4-BE49-F238E27FC236}">
                <a16:creationId xmlns:a16="http://schemas.microsoft.com/office/drawing/2014/main" id="{0458A5A9-19EE-FE75-A9A2-166533CA9BE5}"/>
              </a:ext>
            </a:extLst>
          </p:cNvPr>
          <p:cNvSpPr>
            <a:spLocks noGrp="1"/>
          </p:cNvSpPr>
          <p:nvPr>
            <p:ph type="title" idx="2"/>
          </p:nvPr>
        </p:nvSpPr>
        <p:spPr>
          <a:xfrm>
            <a:off x="1701887" y="255190"/>
            <a:ext cx="5740226" cy="841800"/>
          </a:xfrm>
        </p:spPr>
        <p:txBody>
          <a:bodyPr/>
          <a:lstStyle/>
          <a:p>
            <a:r>
              <a:rPr lang="en-US" dirty="0"/>
              <a:t>INTRODUCTION</a:t>
            </a:r>
          </a:p>
        </p:txBody>
      </p:sp>
      <p:sp>
        <p:nvSpPr>
          <p:cNvPr id="4" name="Subtitle 3">
            <a:extLst>
              <a:ext uri="{FF2B5EF4-FFF2-40B4-BE49-F238E27FC236}">
                <a16:creationId xmlns:a16="http://schemas.microsoft.com/office/drawing/2014/main" id="{AFC4DA93-7BE1-3F3D-D781-F9596B0D5772}"/>
              </a:ext>
            </a:extLst>
          </p:cNvPr>
          <p:cNvSpPr>
            <a:spLocks noGrp="1"/>
          </p:cNvSpPr>
          <p:nvPr>
            <p:ph type="subTitle" idx="1"/>
          </p:nvPr>
        </p:nvSpPr>
        <p:spPr>
          <a:xfrm>
            <a:off x="1033165" y="635906"/>
            <a:ext cx="7546848" cy="4034870"/>
          </a:xfrm>
        </p:spPr>
        <p:txBody>
          <a:bodyPr/>
          <a:lstStyle/>
          <a:p>
            <a:pPr algn="just"/>
            <a:endParaRPr lang="en-US" sz="2000" dirty="0">
              <a:solidFill>
                <a:schemeClr val="accent2">
                  <a:lumMod val="10000"/>
                </a:schemeClr>
              </a:solidFill>
            </a:endParaRPr>
          </a:p>
          <a:p>
            <a:pPr algn="just"/>
            <a:r>
              <a:rPr lang="en-US" sz="2000" dirty="0">
                <a:solidFill>
                  <a:schemeClr val="accent2">
                    <a:lumMod val="10000"/>
                  </a:schemeClr>
                </a:solidFill>
              </a:rPr>
              <a:t>So we are Introducing our latest project: a groundbreaking chatbot powered by Google Gemini Pro and LangChain. This innovative tool aims to streamline the management, analysis, and insight extraction from multiple PDF documents. Unlike existing solutions that rely on manual input for context and structure, our chatbot leverages advanced AI capabilities, including FAISS and Google Embedding. This enables swift access, analysis, and extraction of valuable insights from complex PDF files, enhancing efficiency and user experience in research endeavors.</a:t>
            </a:r>
          </a:p>
        </p:txBody>
      </p:sp>
    </p:spTree>
    <p:extLst>
      <p:ext uri="{BB962C8B-B14F-4D97-AF65-F5344CB8AC3E}">
        <p14:creationId xmlns:p14="http://schemas.microsoft.com/office/powerpoint/2010/main" val="2105365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grpSp>
        <p:nvGrpSpPr>
          <p:cNvPr id="571" name="Google Shape;571;p39"/>
          <p:cNvGrpSpPr/>
          <p:nvPr/>
        </p:nvGrpSpPr>
        <p:grpSpPr>
          <a:xfrm rot="10800000" flipH="1">
            <a:off x="5258004" y="286774"/>
            <a:ext cx="2396265" cy="5014490"/>
            <a:chOff x="2544800" y="-13725925"/>
            <a:chExt cx="2530375" cy="13964050"/>
          </a:xfrm>
        </p:grpSpPr>
        <p:sp>
          <p:nvSpPr>
            <p:cNvPr id="572" name="Google Shape;572;p39"/>
            <p:cNvSpPr/>
            <p:nvPr/>
          </p:nvSpPr>
          <p:spPr>
            <a:xfrm>
              <a:off x="2544800" y="-13725925"/>
              <a:ext cx="2530375" cy="2577350"/>
            </a:xfrm>
            <a:custGeom>
              <a:avLst/>
              <a:gdLst/>
              <a:ahLst/>
              <a:cxnLst/>
              <a:rect l="l" t="t" r="r" b="b"/>
              <a:pathLst>
                <a:path w="101215" h="103094" extrusionOk="0">
                  <a:moveTo>
                    <a:pt x="101215" y="0"/>
                  </a:moveTo>
                  <a:lnTo>
                    <a:pt x="0" y="2977"/>
                  </a:lnTo>
                  <a:lnTo>
                    <a:pt x="0" y="3645"/>
                  </a:lnTo>
                  <a:lnTo>
                    <a:pt x="4" y="4313"/>
                  </a:lnTo>
                  <a:lnTo>
                    <a:pt x="22" y="4982"/>
                  </a:lnTo>
                  <a:lnTo>
                    <a:pt x="40" y="5638"/>
                  </a:lnTo>
                  <a:lnTo>
                    <a:pt x="70" y="6306"/>
                  </a:lnTo>
                  <a:lnTo>
                    <a:pt x="106" y="6962"/>
                  </a:lnTo>
                  <a:lnTo>
                    <a:pt x="145" y="7619"/>
                  </a:lnTo>
                  <a:lnTo>
                    <a:pt x="193" y="8275"/>
                  </a:lnTo>
                  <a:lnTo>
                    <a:pt x="251" y="8920"/>
                  </a:lnTo>
                  <a:lnTo>
                    <a:pt x="312" y="9564"/>
                  </a:lnTo>
                  <a:lnTo>
                    <a:pt x="383" y="10209"/>
                  </a:lnTo>
                  <a:lnTo>
                    <a:pt x="457" y="10842"/>
                  </a:lnTo>
                  <a:lnTo>
                    <a:pt x="541" y="11475"/>
                  </a:lnTo>
                  <a:lnTo>
                    <a:pt x="629" y="12096"/>
                  </a:lnTo>
                  <a:lnTo>
                    <a:pt x="726" y="12717"/>
                  </a:lnTo>
                  <a:lnTo>
                    <a:pt x="827" y="13327"/>
                  </a:lnTo>
                  <a:lnTo>
                    <a:pt x="923" y="13877"/>
                  </a:lnTo>
                  <a:lnTo>
                    <a:pt x="1029" y="14428"/>
                  </a:lnTo>
                  <a:lnTo>
                    <a:pt x="1139" y="14967"/>
                  </a:lnTo>
                  <a:lnTo>
                    <a:pt x="1253" y="15483"/>
                  </a:lnTo>
                  <a:lnTo>
                    <a:pt x="1367" y="15999"/>
                  </a:lnTo>
                  <a:lnTo>
                    <a:pt x="1491" y="16503"/>
                  </a:lnTo>
                  <a:lnTo>
                    <a:pt x="1618" y="17007"/>
                  </a:lnTo>
                  <a:lnTo>
                    <a:pt x="1750" y="17487"/>
                  </a:lnTo>
                  <a:lnTo>
                    <a:pt x="1882" y="17956"/>
                  </a:lnTo>
                  <a:lnTo>
                    <a:pt x="2023" y="18425"/>
                  </a:lnTo>
                  <a:lnTo>
                    <a:pt x="2163" y="18870"/>
                  </a:lnTo>
                  <a:lnTo>
                    <a:pt x="2308" y="19316"/>
                  </a:lnTo>
                  <a:lnTo>
                    <a:pt x="2458" y="19738"/>
                  </a:lnTo>
                  <a:lnTo>
                    <a:pt x="2612" y="20160"/>
                  </a:lnTo>
                  <a:lnTo>
                    <a:pt x="2766" y="20570"/>
                  </a:lnTo>
                  <a:lnTo>
                    <a:pt x="2928" y="20968"/>
                  </a:lnTo>
                  <a:lnTo>
                    <a:pt x="3091" y="21343"/>
                  </a:lnTo>
                  <a:lnTo>
                    <a:pt x="3254" y="21718"/>
                  </a:lnTo>
                  <a:lnTo>
                    <a:pt x="3425" y="22082"/>
                  </a:lnTo>
                  <a:lnTo>
                    <a:pt x="3597" y="22433"/>
                  </a:lnTo>
                  <a:lnTo>
                    <a:pt x="3773" y="22773"/>
                  </a:lnTo>
                  <a:lnTo>
                    <a:pt x="3949" y="23101"/>
                  </a:lnTo>
                  <a:lnTo>
                    <a:pt x="4129" y="23418"/>
                  </a:lnTo>
                  <a:lnTo>
                    <a:pt x="4313" y="23711"/>
                  </a:lnTo>
                  <a:lnTo>
                    <a:pt x="4498" y="24004"/>
                  </a:lnTo>
                  <a:lnTo>
                    <a:pt x="4687" y="24285"/>
                  </a:lnTo>
                  <a:lnTo>
                    <a:pt x="4876" y="24555"/>
                  </a:lnTo>
                  <a:lnTo>
                    <a:pt x="5070" y="24801"/>
                  </a:lnTo>
                  <a:lnTo>
                    <a:pt x="5263" y="25047"/>
                  </a:lnTo>
                  <a:lnTo>
                    <a:pt x="5461" y="25270"/>
                  </a:lnTo>
                  <a:lnTo>
                    <a:pt x="5659" y="25492"/>
                  </a:lnTo>
                  <a:lnTo>
                    <a:pt x="5861" y="25692"/>
                  </a:lnTo>
                  <a:lnTo>
                    <a:pt x="6063" y="25879"/>
                  </a:lnTo>
                  <a:lnTo>
                    <a:pt x="6266" y="26067"/>
                  </a:lnTo>
                  <a:lnTo>
                    <a:pt x="6472" y="26231"/>
                  </a:lnTo>
                  <a:lnTo>
                    <a:pt x="6679" y="26383"/>
                  </a:lnTo>
                  <a:lnTo>
                    <a:pt x="6890" y="26524"/>
                  </a:lnTo>
                  <a:lnTo>
                    <a:pt x="7097" y="26641"/>
                  </a:lnTo>
                  <a:lnTo>
                    <a:pt x="7308" y="26758"/>
                  </a:lnTo>
                  <a:lnTo>
                    <a:pt x="7519" y="26852"/>
                  </a:lnTo>
                  <a:lnTo>
                    <a:pt x="7734" y="26934"/>
                  </a:lnTo>
                  <a:lnTo>
                    <a:pt x="7950" y="27016"/>
                  </a:lnTo>
                  <a:lnTo>
                    <a:pt x="8161" y="27063"/>
                  </a:lnTo>
                  <a:lnTo>
                    <a:pt x="8376" y="27110"/>
                  </a:lnTo>
                  <a:lnTo>
                    <a:pt x="8596" y="27145"/>
                  </a:lnTo>
                  <a:lnTo>
                    <a:pt x="8812" y="27157"/>
                  </a:lnTo>
                  <a:lnTo>
                    <a:pt x="9027" y="27157"/>
                  </a:lnTo>
                  <a:lnTo>
                    <a:pt x="9247" y="27145"/>
                  </a:lnTo>
                  <a:lnTo>
                    <a:pt x="9462" y="27121"/>
                  </a:lnTo>
                  <a:lnTo>
                    <a:pt x="9682" y="27075"/>
                  </a:lnTo>
                  <a:lnTo>
                    <a:pt x="9902" y="27028"/>
                  </a:lnTo>
                  <a:lnTo>
                    <a:pt x="10118" y="26957"/>
                  </a:lnTo>
                  <a:lnTo>
                    <a:pt x="10337" y="26875"/>
                  </a:lnTo>
                  <a:lnTo>
                    <a:pt x="10553" y="26770"/>
                  </a:lnTo>
                  <a:lnTo>
                    <a:pt x="10773" y="26653"/>
                  </a:lnTo>
                  <a:lnTo>
                    <a:pt x="10988" y="26524"/>
                  </a:lnTo>
                  <a:lnTo>
                    <a:pt x="11208" y="26383"/>
                  </a:lnTo>
                  <a:lnTo>
                    <a:pt x="11423" y="26231"/>
                  </a:lnTo>
                  <a:lnTo>
                    <a:pt x="11639" y="26055"/>
                  </a:lnTo>
                  <a:lnTo>
                    <a:pt x="11850" y="25856"/>
                  </a:lnTo>
                  <a:lnTo>
                    <a:pt x="12065" y="25656"/>
                  </a:lnTo>
                  <a:lnTo>
                    <a:pt x="12281" y="25434"/>
                  </a:lnTo>
                  <a:lnTo>
                    <a:pt x="12492" y="25199"/>
                  </a:lnTo>
                  <a:lnTo>
                    <a:pt x="12703" y="24953"/>
                  </a:lnTo>
                  <a:lnTo>
                    <a:pt x="12690" y="25527"/>
                  </a:lnTo>
                  <a:lnTo>
                    <a:pt x="12681" y="26114"/>
                  </a:lnTo>
                  <a:lnTo>
                    <a:pt x="12681" y="26700"/>
                  </a:lnTo>
                  <a:lnTo>
                    <a:pt x="12690" y="27274"/>
                  </a:lnTo>
                  <a:lnTo>
                    <a:pt x="12699" y="27848"/>
                  </a:lnTo>
                  <a:lnTo>
                    <a:pt x="12721" y="28422"/>
                  </a:lnTo>
                  <a:lnTo>
                    <a:pt x="12743" y="28997"/>
                  </a:lnTo>
                  <a:lnTo>
                    <a:pt x="12773" y="29559"/>
                  </a:lnTo>
                  <a:lnTo>
                    <a:pt x="12809" y="30122"/>
                  </a:lnTo>
                  <a:lnTo>
                    <a:pt x="12848" y="30684"/>
                  </a:lnTo>
                  <a:lnTo>
                    <a:pt x="12896" y="31247"/>
                  </a:lnTo>
                  <a:lnTo>
                    <a:pt x="12949" y="31798"/>
                  </a:lnTo>
                  <a:lnTo>
                    <a:pt x="13006" y="32349"/>
                  </a:lnTo>
                  <a:lnTo>
                    <a:pt x="13072" y="32888"/>
                  </a:lnTo>
                  <a:lnTo>
                    <a:pt x="13138" y="33439"/>
                  </a:lnTo>
                  <a:lnTo>
                    <a:pt x="13213" y="33966"/>
                  </a:lnTo>
                  <a:lnTo>
                    <a:pt x="13292" y="34505"/>
                  </a:lnTo>
                  <a:lnTo>
                    <a:pt x="13376" y="35033"/>
                  </a:lnTo>
                  <a:lnTo>
                    <a:pt x="13464" y="35560"/>
                  </a:lnTo>
                  <a:lnTo>
                    <a:pt x="13556" y="36076"/>
                  </a:lnTo>
                  <a:lnTo>
                    <a:pt x="13653" y="36592"/>
                  </a:lnTo>
                  <a:lnTo>
                    <a:pt x="13758" y="37096"/>
                  </a:lnTo>
                  <a:lnTo>
                    <a:pt x="13864" y="37600"/>
                  </a:lnTo>
                  <a:lnTo>
                    <a:pt x="13974" y="38092"/>
                  </a:lnTo>
                  <a:lnTo>
                    <a:pt x="14092" y="38584"/>
                  </a:lnTo>
                  <a:lnTo>
                    <a:pt x="14211" y="39065"/>
                  </a:lnTo>
                  <a:lnTo>
                    <a:pt x="14334" y="39545"/>
                  </a:lnTo>
                  <a:lnTo>
                    <a:pt x="14462" y="40014"/>
                  </a:lnTo>
                  <a:lnTo>
                    <a:pt x="14594" y="40471"/>
                  </a:lnTo>
                  <a:lnTo>
                    <a:pt x="14730" y="40928"/>
                  </a:lnTo>
                  <a:lnTo>
                    <a:pt x="14871" y="41385"/>
                  </a:lnTo>
                  <a:lnTo>
                    <a:pt x="15016" y="41819"/>
                  </a:lnTo>
                  <a:lnTo>
                    <a:pt x="15161" y="42264"/>
                  </a:lnTo>
                  <a:lnTo>
                    <a:pt x="15315" y="42686"/>
                  </a:lnTo>
                  <a:lnTo>
                    <a:pt x="15469" y="43108"/>
                  </a:lnTo>
                  <a:lnTo>
                    <a:pt x="15623" y="43518"/>
                  </a:lnTo>
                  <a:lnTo>
                    <a:pt x="15785" y="43917"/>
                  </a:lnTo>
                  <a:lnTo>
                    <a:pt x="15948" y="44315"/>
                  </a:lnTo>
                  <a:lnTo>
                    <a:pt x="16115" y="44702"/>
                  </a:lnTo>
                  <a:lnTo>
                    <a:pt x="16287" y="45077"/>
                  </a:lnTo>
                  <a:lnTo>
                    <a:pt x="16462" y="45441"/>
                  </a:lnTo>
                  <a:lnTo>
                    <a:pt x="16638" y="45804"/>
                  </a:lnTo>
                  <a:lnTo>
                    <a:pt x="16814" y="46155"/>
                  </a:lnTo>
                  <a:lnTo>
                    <a:pt x="16994" y="46495"/>
                  </a:lnTo>
                  <a:lnTo>
                    <a:pt x="17179" y="46824"/>
                  </a:lnTo>
                  <a:lnTo>
                    <a:pt x="17368" y="47140"/>
                  </a:lnTo>
                  <a:lnTo>
                    <a:pt x="17557" y="47456"/>
                  </a:lnTo>
                  <a:lnTo>
                    <a:pt x="17746" y="47749"/>
                  </a:lnTo>
                  <a:lnTo>
                    <a:pt x="17940" y="48042"/>
                  </a:lnTo>
                  <a:lnTo>
                    <a:pt x="18138" y="48324"/>
                  </a:lnTo>
                  <a:lnTo>
                    <a:pt x="18331" y="48582"/>
                  </a:lnTo>
                  <a:lnTo>
                    <a:pt x="18533" y="48839"/>
                  </a:lnTo>
                  <a:lnTo>
                    <a:pt x="18736" y="49086"/>
                  </a:lnTo>
                  <a:lnTo>
                    <a:pt x="18938" y="49320"/>
                  </a:lnTo>
                  <a:lnTo>
                    <a:pt x="19140" y="49543"/>
                  </a:lnTo>
                  <a:lnTo>
                    <a:pt x="19347" y="49754"/>
                  </a:lnTo>
                  <a:lnTo>
                    <a:pt x="19558" y="49953"/>
                  </a:lnTo>
                  <a:lnTo>
                    <a:pt x="19765" y="50140"/>
                  </a:lnTo>
                  <a:lnTo>
                    <a:pt x="19976" y="50316"/>
                  </a:lnTo>
                  <a:lnTo>
                    <a:pt x="20187" y="50480"/>
                  </a:lnTo>
                  <a:lnTo>
                    <a:pt x="20402" y="50633"/>
                  </a:lnTo>
                  <a:lnTo>
                    <a:pt x="20613" y="50762"/>
                  </a:lnTo>
                  <a:lnTo>
                    <a:pt x="20829" y="50891"/>
                  </a:lnTo>
                  <a:lnTo>
                    <a:pt x="21049" y="50996"/>
                  </a:lnTo>
                  <a:lnTo>
                    <a:pt x="21264" y="51090"/>
                  </a:lnTo>
                  <a:lnTo>
                    <a:pt x="21479" y="51184"/>
                  </a:lnTo>
                  <a:lnTo>
                    <a:pt x="21695" y="51254"/>
                  </a:lnTo>
                  <a:lnTo>
                    <a:pt x="21915" y="51324"/>
                  </a:lnTo>
                  <a:lnTo>
                    <a:pt x="22130" y="51371"/>
                  </a:lnTo>
                  <a:lnTo>
                    <a:pt x="22350" y="51418"/>
                  </a:lnTo>
                  <a:lnTo>
                    <a:pt x="22566" y="51453"/>
                  </a:lnTo>
                  <a:lnTo>
                    <a:pt x="22781" y="51477"/>
                  </a:lnTo>
                  <a:lnTo>
                    <a:pt x="23001" y="51488"/>
                  </a:lnTo>
                  <a:lnTo>
                    <a:pt x="23216" y="51488"/>
                  </a:lnTo>
                  <a:lnTo>
                    <a:pt x="23436" y="51477"/>
                  </a:lnTo>
                  <a:lnTo>
                    <a:pt x="23652" y="51453"/>
                  </a:lnTo>
                  <a:lnTo>
                    <a:pt x="23867" y="51430"/>
                  </a:lnTo>
                  <a:lnTo>
                    <a:pt x="24082" y="51395"/>
                  </a:lnTo>
                  <a:lnTo>
                    <a:pt x="24302" y="51336"/>
                  </a:lnTo>
                  <a:lnTo>
                    <a:pt x="24518" y="51277"/>
                  </a:lnTo>
                  <a:lnTo>
                    <a:pt x="24733" y="51219"/>
                  </a:lnTo>
                  <a:lnTo>
                    <a:pt x="24949" y="51137"/>
                  </a:lnTo>
                  <a:lnTo>
                    <a:pt x="25164" y="51055"/>
                  </a:lnTo>
                  <a:lnTo>
                    <a:pt x="25380" y="50961"/>
                  </a:lnTo>
                  <a:lnTo>
                    <a:pt x="25591" y="50855"/>
                  </a:lnTo>
                  <a:lnTo>
                    <a:pt x="25806" y="50738"/>
                  </a:lnTo>
                  <a:lnTo>
                    <a:pt x="26017" y="50609"/>
                  </a:lnTo>
                  <a:lnTo>
                    <a:pt x="26233" y="50480"/>
                  </a:lnTo>
                  <a:lnTo>
                    <a:pt x="26444" y="50340"/>
                  </a:lnTo>
                  <a:lnTo>
                    <a:pt x="26655" y="50187"/>
                  </a:lnTo>
                  <a:lnTo>
                    <a:pt x="26866" y="50035"/>
                  </a:lnTo>
                  <a:lnTo>
                    <a:pt x="27077" y="49871"/>
                  </a:lnTo>
                  <a:lnTo>
                    <a:pt x="27284" y="49695"/>
                  </a:lnTo>
                  <a:lnTo>
                    <a:pt x="27495" y="49519"/>
                  </a:lnTo>
                  <a:lnTo>
                    <a:pt x="27701" y="49320"/>
                  </a:lnTo>
                  <a:lnTo>
                    <a:pt x="27908" y="49121"/>
                  </a:lnTo>
                  <a:lnTo>
                    <a:pt x="28115" y="48922"/>
                  </a:lnTo>
                  <a:lnTo>
                    <a:pt x="28321" y="48711"/>
                  </a:lnTo>
                  <a:lnTo>
                    <a:pt x="28523" y="48488"/>
                  </a:lnTo>
                  <a:lnTo>
                    <a:pt x="28726" y="48253"/>
                  </a:lnTo>
                  <a:lnTo>
                    <a:pt x="28928" y="48019"/>
                  </a:lnTo>
                  <a:lnTo>
                    <a:pt x="29130" y="47773"/>
                  </a:lnTo>
                  <a:lnTo>
                    <a:pt x="29333" y="47527"/>
                  </a:lnTo>
                  <a:lnTo>
                    <a:pt x="29530" y="47269"/>
                  </a:lnTo>
                  <a:lnTo>
                    <a:pt x="29728" y="46999"/>
                  </a:lnTo>
                  <a:lnTo>
                    <a:pt x="29926" y="46730"/>
                  </a:lnTo>
                  <a:lnTo>
                    <a:pt x="30120" y="46448"/>
                  </a:lnTo>
                  <a:lnTo>
                    <a:pt x="30313" y="46167"/>
                  </a:lnTo>
                  <a:lnTo>
                    <a:pt x="30507" y="45874"/>
                  </a:lnTo>
                  <a:lnTo>
                    <a:pt x="30700" y="45569"/>
                  </a:lnTo>
                  <a:lnTo>
                    <a:pt x="30889" y="45265"/>
                  </a:lnTo>
                  <a:lnTo>
                    <a:pt x="31078" y="44960"/>
                  </a:lnTo>
                  <a:lnTo>
                    <a:pt x="31267" y="44644"/>
                  </a:lnTo>
                  <a:lnTo>
                    <a:pt x="31452" y="44315"/>
                  </a:lnTo>
                  <a:lnTo>
                    <a:pt x="31637" y="43987"/>
                  </a:lnTo>
                  <a:lnTo>
                    <a:pt x="31817" y="43647"/>
                  </a:lnTo>
                  <a:lnTo>
                    <a:pt x="32002" y="43307"/>
                  </a:lnTo>
                  <a:lnTo>
                    <a:pt x="32182" y="42968"/>
                  </a:lnTo>
                  <a:lnTo>
                    <a:pt x="32534" y="42253"/>
                  </a:lnTo>
                  <a:lnTo>
                    <a:pt x="32881" y="41526"/>
                  </a:lnTo>
                  <a:lnTo>
                    <a:pt x="33224" y="40776"/>
                  </a:lnTo>
                  <a:lnTo>
                    <a:pt x="33558" y="40002"/>
                  </a:lnTo>
                  <a:lnTo>
                    <a:pt x="33883" y="39217"/>
                  </a:lnTo>
                  <a:lnTo>
                    <a:pt x="40993" y="101816"/>
                  </a:lnTo>
                  <a:lnTo>
                    <a:pt x="56176" y="103093"/>
                  </a:lnTo>
                  <a:lnTo>
                    <a:pt x="59153" y="75210"/>
                  </a:lnTo>
                  <a:lnTo>
                    <a:pt x="62139" y="47351"/>
                  </a:lnTo>
                  <a:lnTo>
                    <a:pt x="62319" y="47585"/>
                  </a:lnTo>
                  <a:lnTo>
                    <a:pt x="62499" y="47808"/>
                  </a:lnTo>
                  <a:lnTo>
                    <a:pt x="62688" y="48019"/>
                  </a:lnTo>
                  <a:lnTo>
                    <a:pt x="62873" y="48207"/>
                  </a:lnTo>
                  <a:lnTo>
                    <a:pt x="63062" y="48394"/>
                  </a:lnTo>
                  <a:lnTo>
                    <a:pt x="63256" y="48558"/>
                  </a:lnTo>
                  <a:lnTo>
                    <a:pt x="63445" y="48711"/>
                  </a:lnTo>
                  <a:lnTo>
                    <a:pt x="63638" y="48851"/>
                  </a:lnTo>
                  <a:lnTo>
                    <a:pt x="63836" y="48980"/>
                  </a:lnTo>
                  <a:lnTo>
                    <a:pt x="64029" y="49086"/>
                  </a:lnTo>
                  <a:lnTo>
                    <a:pt x="64227" y="49179"/>
                  </a:lnTo>
                  <a:lnTo>
                    <a:pt x="64425" y="49261"/>
                  </a:lnTo>
                  <a:lnTo>
                    <a:pt x="64627" y="49320"/>
                  </a:lnTo>
                  <a:lnTo>
                    <a:pt x="64825" y="49379"/>
                  </a:lnTo>
                  <a:lnTo>
                    <a:pt x="65028" y="49414"/>
                  </a:lnTo>
                  <a:lnTo>
                    <a:pt x="65230" y="49425"/>
                  </a:lnTo>
                  <a:lnTo>
                    <a:pt x="65414" y="49437"/>
                  </a:lnTo>
                  <a:lnTo>
                    <a:pt x="65599" y="49425"/>
                  </a:lnTo>
                  <a:lnTo>
                    <a:pt x="65784" y="49414"/>
                  </a:lnTo>
                  <a:lnTo>
                    <a:pt x="65968" y="49379"/>
                  </a:lnTo>
                  <a:lnTo>
                    <a:pt x="66149" y="49332"/>
                  </a:lnTo>
                  <a:lnTo>
                    <a:pt x="66329" y="49285"/>
                  </a:lnTo>
                  <a:lnTo>
                    <a:pt x="66509" y="49215"/>
                  </a:lnTo>
                  <a:lnTo>
                    <a:pt x="66685" y="49132"/>
                  </a:lnTo>
                  <a:lnTo>
                    <a:pt x="66861" y="49050"/>
                  </a:lnTo>
                  <a:lnTo>
                    <a:pt x="67037" y="48945"/>
                  </a:lnTo>
                  <a:lnTo>
                    <a:pt x="67208" y="48828"/>
                  </a:lnTo>
                  <a:lnTo>
                    <a:pt x="67380" y="48711"/>
                  </a:lnTo>
                  <a:lnTo>
                    <a:pt x="67551" y="48570"/>
                  </a:lnTo>
                  <a:lnTo>
                    <a:pt x="67719" y="48429"/>
                  </a:lnTo>
                  <a:lnTo>
                    <a:pt x="67886" y="48277"/>
                  </a:lnTo>
                  <a:lnTo>
                    <a:pt x="68048" y="48101"/>
                  </a:lnTo>
                  <a:lnTo>
                    <a:pt x="68211" y="47925"/>
                  </a:lnTo>
                  <a:lnTo>
                    <a:pt x="68369" y="47738"/>
                  </a:lnTo>
                  <a:lnTo>
                    <a:pt x="68528" y="47550"/>
                  </a:lnTo>
                  <a:lnTo>
                    <a:pt x="68686" y="47339"/>
                  </a:lnTo>
                  <a:lnTo>
                    <a:pt x="68840" y="47117"/>
                  </a:lnTo>
                  <a:lnTo>
                    <a:pt x="68989" y="46894"/>
                  </a:lnTo>
                  <a:lnTo>
                    <a:pt x="69139" y="46659"/>
                  </a:lnTo>
                  <a:lnTo>
                    <a:pt x="69288" y="46413"/>
                  </a:lnTo>
                  <a:lnTo>
                    <a:pt x="69433" y="46155"/>
                  </a:lnTo>
                  <a:lnTo>
                    <a:pt x="69574" y="45898"/>
                  </a:lnTo>
                  <a:lnTo>
                    <a:pt x="69715" y="45628"/>
                  </a:lnTo>
                  <a:lnTo>
                    <a:pt x="69851" y="45347"/>
                  </a:lnTo>
                  <a:lnTo>
                    <a:pt x="69987" y="45054"/>
                  </a:lnTo>
                  <a:lnTo>
                    <a:pt x="70119" y="44761"/>
                  </a:lnTo>
                  <a:lnTo>
                    <a:pt x="70247" y="44456"/>
                  </a:lnTo>
                  <a:lnTo>
                    <a:pt x="70374" y="44140"/>
                  </a:lnTo>
                  <a:lnTo>
                    <a:pt x="70497" y="43823"/>
                  </a:lnTo>
                  <a:lnTo>
                    <a:pt x="70621" y="43483"/>
                  </a:lnTo>
                  <a:lnTo>
                    <a:pt x="70739" y="43155"/>
                  </a:lnTo>
                  <a:lnTo>
                    <a:pt x="70854" y="42803"/>
                  </a:lnTo>
                  <a:lnTo>
                    <a:pt x="70964" y="42452"/>
                  </a:lnTo>
                  <a:lnTo>
                    <a:pt x="71073" y="42100"/>
                  </a:lnTo>
                  <a:lnTo>
                    <a:pt x="71179" y="41725"/>
                  </a:lnTo>
                  <a:lnTo>
                    <a:pt x="71280" y="41350"/>
                  </a:lnTo>
                  <a:lnTo>
                    <a:pt x="71381" y="40975"/>
                  </a:lnTo>
                  <a:lnTo>
                    <a:pt x="71478" y="40588"/>
                  </a:lnTo>
                  <a:lnTo>
                    <a:pt x="71566" y="40190"/>
                  </a:lnTo>
                  <a:lnTo>
                    <a:pt x="71658" y="39791"/>
                  </a:lnTo>
                  <a:lnTo>
                    <a:pt x="71742" y="39393"/>
                  </a:lnTo>
                  <a:lnTo>
                    <a:pt x="71825" y="38983"/>
                  </a:lnTo>
                  <a:lnTo>
                    <a:pt x="71900" y="38561"/>
                  </a:lnTo>
                  <a:lnTo>
                    <a:pt x="71975" y="38139"/>
                  </a:lnTo>
                  <a:lnTo>
                    <a:pt x="72045" y="37705"/>
                  </a:lnTo>
                  <a:lnTo>
                    <a:pt x="72111" y="37271"/>
                  </a:lnTo>
                  <a:lnTo>
                    <a:pt x="72177" y="36838"/>
                  </a:lnTo>
                  <a:lnTo>
                    <a:pt x="72234" y="36392"/>
                  </a:lnTo>
                  <a:lnTo>
                    <a:pt x="72287" y="35935"/>
                  </a:lnTo>
                  <a:lnTo>
                    <a:pt x="72340" y="35478"/>
                  </a:lnTo>
                  <a:lnTo>
                    <a:pt x="72388" y="35021"/>
                  </a:lnTo>
                  <a:lnTo>
                    <a:pt x="72428" y="34564"/>
                  </a:lnTo>
                  <a:lnTo>
                    <a:pt x="72467" y="34095"/>
                  </a:lnTo>
                  <a:lnTo>
                    <a:pt x="72502" y="33615"/>
                  </a:lnTo>
                  <a:lnTo>
                    <a:pt x="72529" y="33146"/>
                  </a:lnTo>
                  <a:lnTo>
                    <a:pt x="72555" y="32665"/>
                  </a:lnTo>
                  <a:lnTo>
                    <a:pt x="72577" y="32173"/>
                  </a:lnTo>
                  <a:lnTo>
                    <a:pt x="72590" y="31681"/>
                  </a:lnTo>
                  <a:lnTo>
                    <a:pt x="72604" y="31200"/>
                  </a:lnTo>
                  <a:lnTo>
                    <a:pt x="72612" y="30696"/>
                  </a:lnTo>
                  <a:lnTo>
                    <a:pt x="72797" y="30977"/>
                  </a:lnTo>
                  <a:lnTo>
                    <a:pt x="72982" y="31247"/>
                  </a:lnTo>
                  <a:lnTo>
                    <a:pt x="73171" y="31505"/>
                  </a:lnTo>
                  <a:lnTo>
                    <a:pt x="73364" y="31751"/>
                  </a:lnTo>
                  <a:lnTo>
                    <a:pt x="73553" y="31997"/>
                  </a:lnTo>
                  <a:lnTo>
                    <a:pt x="73751" y="32220"/>
                  </a:lnTo>
                  <a:lnTo>
                    <a:pt x="73945" y="32431"/>
                  </a:lnTo>
                  <a:lnTo>
                    <a:pt x="74143" y="32642"/>
                  </a:lnTo>
                  <a:lnTo>
                    <a:pt x="74340" y="32829"/>
                  </a:lnTo>
                  <a:lnTo>
                    <a:pt x="74543" y="33017"/>
                  </a:lnTo>
                  <a:lnTo>
                    <a:pt x="74745" y="33193"/>
                  </a:lnTo>
                  <a:lnTo>
                    <a:pt x="74947" y="33357"/>
                  </a:lnTo>
                  <a:lnTo>
                    <a:pt x="75154" y="33497"/>
                  </a:lnTo>
                  <a:lnTo>
                    <a:pt x="75361" y="33638"/>
                  </a:lnTo>
                  <a:lnTo>
                    <a:pt x="75567" y="33767"/>
                  </a:lnTo>
                  <a:lnTo>
                    <a:pt x="75774" y="33884"/>
                  </a:lnTo>
                  <a:lnTo>
                    <a:pt x="76033" y="34013"/>
                  </a:lnTo>
                  <a:lnTo>
                    <a:pt x="76297" y="34130"/>
                  </a:lnTo>
                  <a:lnTo>
                    <a:pt x="76557" y="34224"/>
                  </a:lnTo>
                  <a:lnTo>
                    <a:pt x="76816" y="34294"/>
                  </a:lnTo>
                  <a:lnTo>
                    <a:pt x="77075" y="34353"/>
                  </a:lnTo>
                  <a:lnTo>
                    <a:pt x="77335" y="34388"/>
                  </a:lnTo>
                  <a:lnTo>
                    <a:pt x="77594" y="34412"/>
                  </a:lnTo>
                  <a:lnTo>
                    <a:pt x="77854" y="34423"/>
                  </a:lnTo>
                  <a:lnTo>
                    <a:pt x="78109" y="34412"/>
                  </a:lnTo>
                  <a:lnTo>
                    <a:pt x="78364" y="34376"/>
                  </a:lnTo>
                  <a:lnTo>
                    <a:pt x="78619" y="34330"/>
                  </a:lnTo>
                  <a:lnTo>
                    <a:pt x="78869" y="34271"/>
                  </a:lnTo>
                  <a:lnTo>
                    <a:pt x="79120" y="34189"/>
                  </a:lnTo>
                  <a:lnTo>
                    <a:pt x="79371" y="34095"/>
                  </a:lnTo>
                  <a:lnTo>
                    <a:pt x="79621" y="33990"/>
                  </a:lnTo>
                  <a:lnTo>
                    <a:pt x="79867" y="33861"/>
                  </a:lnTo>
                  <a:lnTo>
                    <a:pt x="80109" y="33708"/>
                  </a:lnTo>
                  <a:lnTo>
                    <a:pt x="80356" y="33556"/>
                  </a:lnTo>
                  <a:lnTo>
                    <a:pt x="80593" y="33380"/>
                  </a:lnTo>
                  <a:lnTo>
                    <a:pt x="80835" y="33193"/>
                  </a:lnTo>
                  <a:lnTo>
                    <a:pt x="81072" y="32982"/>
                  </a:lnTo>
                  <a:lnTo>
                    <a:pt x="81305" y="32771"/>
                  </a:lnTo>
                  <a:lnTo>
                    <a:pt x="81538" y="32536"/>
                  </a:lnTo>
                  <a:lnTo>
                    <a:pt x="81767" y="32278"/>
                  </a:lnTo>
                  <a:lnTo>
                    <a:pt x="81996" y="32021"/>
                  </a:lnTo>
                  <a:lnTo>
                    <a:pt x="82220" y="31739"/>
                  </a:lnTo>
                  <a:lnTo>
                    <a:pt x="82444" y="31446"/>
                  </a:lnTo>
                  <a:lnTo>
                    <a:pt x="82664" y="31142"/>
                  </a:lnTo>
                  <a:lnTo>
                    <a:pt x="82879" y="30825"/>
                  </a:lnTo>
                  <a:lnTo>
                    <a:pt x="83090" y="30497"/>
                  </a:lnTo>
                  <a:lnTo>
                    <a:pt x="83302" y="30145"/>
                  </a:lnTo>
                  <a:lnTo>
                    <a:pt x="83508" y="29794"/>
                  </a:lnTo>
                  <a:lnTo>
                    <a:pt x="83715" y="29419"/>
                  </a:lnTo>
                  <a:lnTo>
                    <a:pt x="83913" y="29032"/>
                  </a:lnTo>
                  <a:lnTo>
                    <a:pt x="84111" y="28633"/>
                  </a:lnTo>
                  <a:lnTo>
                    <a:pt x="84304" y="28223"/>
                  </a:lnTo>
                  <a:lnTo>
                    <a:pt x="84493" y="27801"/>
                  </a:lnTo>
                  <a:lnTo>
                    <a:pt x="84682" y="27368"/>
                  </a:lnTo>
                  <a:lnTo>
                    <a:pt x="84862" y="26910"/>
                  </a:lnTo>
                  <a:lnTo>
                    <a:pt x="85043" y="26453"/>
                  </a:lnTo>
                  <a:lnTo>
                    <a:pt x="85214" y="25985"/>
                  </a:lnTo>
                  <a:lnTo>
                    <a:pt x="85386" y="25504"/>
                  </a:lnTo>
                  <a:lnTo>
                    <a:pt x="85553" y="25012"/>
                  </a:lnTo>
                  <a:lnTo>
                    <a:pt x="85716" y="24508"/>
                  </a:lnTo>
                  <a:lnTo>
                    <a:pt x="85869" y="23992"/>
                  </a:lnTo>
                  <a:lnTo>
                    <a:pt x="86023" y="23465"/>
                  </a:lnTo>
                  <a:lnTo>
                    <a:pt x="86173" y="22926"/>
                  </a:lnTo>
                  <a:lnTo>
                    <a:pt x="86314" y="22375"/>
                  </a:lnTo>
                  <a:lnTo>
                    <a:pt x="86454" y="21812"/>
                  </a:lnTo>
                  <a:lnTo>
                    <a:pt x="86586" y="21250"/>
                  </a:lnTo>
                  <a:lnTo>
                    <a:pt x="86718" y="20664"/>
                  </a:lnTo>
                  <a:lnTo>
                    <a:pt x="86841" y="20077"/>
                  </a:lnTo>
                  <a:lnTo>
                    <a:pt x="86960" y="19480"/>
                  </a:lnTo>
                  <a:lnTo>
                    <a:pt x="87070" y="18870"/>
                  </a:lnTo>
                  <a:lnTo>
                    <a:pt x="87180" y="18261"/>
                  </a:lnTo>
                  <a:lnTo>
                    <a:pt x="87281" y="17628"/>
                  </a:lnTo>
                  <a:lnTo>
                    <a:pt x="87378" y="16995"/>
                  </a:lnTo>
                  <a:lnTo>
                    <a:pt x="87470" y="16350"/>
                  </a:lnTo>
                  <a:lnTo>
                    <a:pt x="87553" y="15694"/>
                  </a:lnTo>
                  <a:lnTo>
                    <a:pt x="87637" y="15038"/>
                  </a:lnTo>
                  <a:lnTo>
                    <a:pt x="87707" y="14370"/>
                  </a:lnTo>
                  <a:lnTo>
                    <a:pt x="87778" y="13690"/>
                  </a:lnTo>
                  <a:lnTo>
                    <a:pt x="87839" y="12998"/>
                  </a:lnTo>
                  <a:lnTo>
                    <a:pt x="87892" y="12307"/>
                  </a:lnTo>
                  <a:lnTo>
                    <a:pt x="88107" y="12729"/>
                  </a:lnTo>
                  <a:lnTo>
                    <a:pt x="88323" y="13127"/>
                  </a:lnTo>
                  <a:lnTo>
                    <a:pt x="88547" y="13514"/>
                  </a:lnTo>
                  <a:lnTo>
                    <a:pt x="88771" y="13866"/>
                  </a:lnTo>
                  <a:lnTo>
                    <a:pt x="89000" y="14206"/>
                  </a:lnTo>
                  <a:lnTo>
                    <a:pt x="89229" y="14534"/>
                  </a:lnTo>
                  <a:lnTo>
                    <a:pt x="89466" y="14838"/>
                  </a:lnTo>
                  <a:lnTo>
                    <a:pt x="89704" y="15120"/>
                  </a:lnTo>
                  <a:lnTo>
                    <a:pt x="89941" y="15378"/>
                  </a:lnTo>
                  <a:lnTo>
                    <a:pt x="90183" y="15624"/>
                  </a:lnTo>
                  <a:lnTo>
                    <a:pt x="90429" y="15846"/>
                  </a:lnTo>
                  <a:lnTo>
                    <a:pt x="90675" y="16046"/>
                  </a:lnTo>
                  <a:lnTo>
                    <a:pt x="90926" y="16233"/>
                  </a:lnTo>
                  <a:lnTo>
                    <a:pt x="91177" y="16397"/>
                  </a:lnTo>
                  <a:lnTo>
                    <a:pt x="91427" y="16538"/>
                  </a:lnTo>
                  <a:lnTo>
                    <a:pt x="91682" y="16655"/>
                  </a:lnTo>
                  <a:lnTo>
                    <a:pt x="91937" y="16761"/>
                  </a:lnTo>
                  <a:lnTo>
                    <a:pt x="92197" y="16843"/>
                  </a:lnTo>
                  <a:lnTo>
                    <a:pt x="92452" y="16901"/>
                  </a:lnTo>
                  <a:lnTo>
                    <a:pt x="92711" y="16936"/>
                  </a:lnTo>
                  <a:lnTo>
                    <a:pt x="92966" y="16960"/>
                  </a:lnTo>
                  <a:lnTo>
                    <a:pt x="93226" y="16948"/>
                  </a:lnTo>
                  <a:lnTo>
                    <a:pt x="93485" y="16925"/>
                  </a:lnTo>
                  <a:lnTo>
                    <a:pt x="93744" y="16890"/>
                  </a:lnTo>
                  <a:lnTo>
                    <a:pt x="94004" y="16819"/>
                  </a:lnTo>
                  <a:lnTo>
                    <a:pt x="94263" y="16737"/>
                  </a:lnTo>
                  <a:lnTo>
                    <a:pt x="94518" y="16632"/>
                  </a:lnTo>
                  <a:lnTo>
                    <a:pt x="94778" y="16503"/>
                  </a:lnTo>
                  <a:lnTo>
                    <a:pt x="95033" y="16350"/>
                  </a:lnTo>
                  <a:lnTo>
                    <a:pt x="95288" y="16175"/>
                  </a:lnTo>
                  <a:lnTo>
                    <a:pt x="95543" y="15987"/>
                  </a:lnTo>
                  <a:lnTo>
                    <a:pt x="95798" y="15764"/>
                  </a:lnTo>
                  <a:lnTo>
                    <a:pt x="96044" y="15518"/>
                  </a:lnTo>
                  <a:lnTo>
                    <a:pt x="96290" y="15249"/>
                  </a:lnTo>
                  <a:lnTo>
                    <a:pt x="96532" y="14967"/>
                  </a:lnTo>
                  <a:lnTo>
                    <a:pt x="96770" y="14663"/>
                  </a:lnTo>
                  <a:lnTo>
                    <a:pt x="96998" y="14346"/>
                  </a:lnTo>
                  <a:lnTo>
                    <a:pt x="97227" y="14006"/>
                  </a:lnTo>
                  <a:lnTo>
                    <a:pt x="97451" y="13643"/>
                  </a:lnTo>
                  <a:lnTo>
                    <a:pt x="97671" y="13268"/>
                  </a:lnTo>
                  <a:lnTo>
                    <a:pt x="97886" y="12869"/>
                  </a:lnTo>
                  <a:lnTo>
                    <a:pt x="98093" y="12471"/>
                  </a:lnTo>
                  <a:lnTo>
                    <a:pt x="98300" y="12037"/>
                  </a:lnTo>
                  <a:lnTo>
                    <a:pt x="98498" y="11604"/>
                  </a:lnTo>
                  <a:lnTo>
                    <a:pt x="98691" y="11146"/>
                  </a:lnTo>
                  <a:lnTo>
                    <a:pt x="98880" y="10666"/>
                  </a:lnTo>
                  <a:lnTo>
                    <a:pt x="99065" y="10185"/>
                  </a:lnTo>
                  <a:lnTo>
                    <a:pt x="99241" y="9681"/>
                  </a:lnTo>
                  <a:lnTo>
                    <a:pt x="99412" y="9166"/>
                  </a:lnTo>
                  <a:lnTo>
                    <a:pt x="99579" y="8638"/>
                  </a:lnTo>
                  <a:lnTo>
                    <a:pt x="99738" y="8099"/>
                  </a:lnTo>
                  <a:lnTo>
                    <a:pt x="99892" y="7548"/>
                  </a:lnTo>
                  <a:lnTo>
                    <a:pt x="100041" y="6974"/>
                  </a:lnTo>
                  <a:lnTo>
                    <a:pt x="100182" y="6400"/>
                  </a:lnTo>
                  <a:lnTo>
                    <a:pt x="100318" y="5802"/>
                  </a:lnTo>
                  <a:lnTo>
                    <a:pt x="100446" y="5204"/>
                  </a:lnTo>
                  <a:lnTo>
                    <a:pt x="100564" y="4583"/>
                  </a:lnTo>
                  <a:lnTo>
                    <a:pt x="100679" y="3962"/>
                  </a:lnTo>
                  <a:lnTo>
                    <a:pt x="100788" y="3329"/>
                  </a:lnTo>
                  <a:lnTo>
                    <a:pt x="100885" y="2684"/>
                  </a:lnTo>
                  <a:lnTo>
                    <a:pt x="100982" y="2028"/>
                  </a:lnTo>
                  <a:lnTo>
                    <a:pt x="101066" y="1360"/>
                  </a:lnTo>
                  <a:lnTo>
                    <a:pt x="101145" y="680"/>
                  </a:lnTo>
                  <a:lnTo>
                    <a:pt x="1012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p:cNvSpPr/>
            <p:nvPr/>
          </p:nvSpPr>
          <p:spPr>
            <a:xfrm>
              <a:off x="2544800" y="-13725925"/>
              <a:ext cx="2530375" cy="2577350"/>
            </a:xfrm>
            <a:custGeom>
              <a:avLst/>
              <a:gdLst/>
              <a:ahLst/>
              <a:cxnLst/>
              <a:rect l="l" t="t" r="r" b="b"/>
              <a:pathLst>
                <a:path w="101215" h="103094" fill="none" extrusionOk="0">
                  <a:moveTo>
                    <a:pt x="95798" y="15764"/>
                  </a:moveTo>
                  <a:lnTo>
                    <a:pt x="95798" y="15764"/>
                  </a:lnTo>
                  <a:lnTo>
                    <a:pt x="95543" y="15987"/>
                  </a:lnTo>
                  <a:lnTo>
                    <a:pt x="95288" y="16175"/>
                  </a:lnTo>
                  <a:lnTo>
                    <a:pt x="95033" y="16350"/>
                  </a:lnTo>
                  <a:lnTo>
                    <a:pt x="94778" y="16503"/>
                  </a:lnTo>
                  <a:lnTo>
                    <a:pt x="94518" y="16632"/>
                  </a:lnTo>
                  <a:lnTo>
                    <a:pt x="94263" y="16737"/>
                  </a:lnTo>
                  <a:lnTo>
                    <a:pt x="94004" y="16819"/>
                  </a:lnTo>
                  <a:lnTo>
                    <a:pt x="93744" y="16890"/>
                  </a:lnTo>
                  <a:lnTo>
                    <a:pt x="93485" y="16925"/>
                  </a:lnTo>
                  <a:lnTo>
                    <a:pt x="93226" y="16948"/>
                  </a:lnTo>
                  <a:lnTo>
                    <a:pt x="92966" y="16960"/>
                  </a:lnTo>
                  <a:lnTo>
                    <a:pt x="92711" y="16936"/>
                  </a:lnTo>
                  <a:lnTo>
                    <a:pt x="92452" y="16901"/>
                  </a:lnTo>
                  <a:lnTo>
                    <a:pt x="92197" y="16843"/>
                  </a:lnTo>
                  <a:lnTo>
                    <a:pt x="91937" y="16761"/>
                  </a:lnTo>
                  <a:lnTo>
                    <a:pt x="91682" y="16655"/>
                  </a:lnTo>
                  <a:lnTo>
                    <a:pt x="91427" y="16538"/>
                  </a:lnTo>
                  <a:lnTo>
                    <a:pt x="91177" y="16397"/>
                  </a:lnTo>
                  <a:lnTo>
                    <a:pt x="90926" y="16233"/>
                  </a:lnTo>
                  <a:lnTo>
                    <a:pt x="90675" y="16046"/>
                  </a:lnTo>
                  <a:lnTo>
                    <a:pt x="90429" y="15846"/>
                  </a:lnTo>
                  <a:lnTo>
                    <a:pt x="90183" y="15624"/>
                  </a:lnTo>
                  <a:lnTo>
                    <a:pt x="89941" y="15378"/>
                  </a:lnTo>
                  <a:lnTo>
                    <a:pt x="89704" y="15120"/>
                  </a:lnTo>
                  <a:lnTo>
                    <a:pt x="89466" y="14838"/>
                  </a:lnTo>
                  <a:lnTo>
                    <a:pt x="89229" y="14534"/>
                  </a:lnTo>
                  <a:lnTo>
                    <a:pt x="89000" y="14206"/>
                  </a:lnTo>
                  <a:lnTo>
                    <a:pt x="88771" y="13866"/>
                  </a:lnTo>
                  <a:lnTo>
                    <a:pt x="88547" y="13514"/>
                  </a:lnTo>
                  <a:lnTo>
                    <a:pt x="88323" y="13127"/>
                  </a:lnTo>
                  <a:lnTo>
                    <a:pt x="88107" y="12729"/>
                  </a:lnTo>
                  <a:lnTo>
                    <a:pt x="87892" y="12307"/>
                  </a:lnTo>
                  <a:lnTo>
                    <a:pt x="87892" y="12307"/>
                  </a:lnTo>
                  <a:lnTo>
                    <a:pt x="87839" y="12998"/>
                  </a:lnTo>
                  <a:lnTo>
                    <a:pt x="87778" y="13690"/>
                  </a:lnTo>
                  <a:lnTo>
                    <a:pt x="87707" y="14370"/>
                  </a:lnTo>
                  <a:lnTo>
                    <a:pt x="87637" y="15038"/>
                  </a:lnTo>
                  <a:lnTo>
                    <a:pt x="87553" y="15694"/>
                  </a:lnTo>
                  <a:lnTo>
                    <a:pt x="87470" y="16350"/>
                  </a:lnTo>
                  <a:lnTo>
                    <a:pt x="87378" y="16995"/>
                  </a:lnTo>
                  <a:lnTo>
                    <a:pt x="87281" y="17628"/>
                  </a:lnTo>
                  <a:lnTo>
                    <a:pt x="87180" y="18261"/>
                  </a:lnTo>
                  <a:lnTo>
                    <a:pt x="87070" y="18870"/>
                  </a:lnTo>
                  <a:lnTo>
                    <a:pt x="86960" y="19480"/>
                  </a:lnTo>
                  <a:lnTo>
                    <a:pt x="86841" y="20077"/>
                  </a:lnTo>
                  <a:lnTo>
                    <a:pt x="86718" y="20664"/>
                  </a:lnTo>
                  <a:lnTo>
                    <a:pt x="86586" y="21250"/>
                  </a:lnTo>
                  <a:lnTo>
                    <a:pt x="86454" y="21812"/>
                  </a:lnTo>
                  <a:lnTo>
                    <a:pt x="86314" y="22375"/>
                  </a:lnTo>
                  <a:lnTo>
                    <a:pt x="86173" y="22926"/>
                  </a:lnTo>
                  <a:lnTo>
                    <a:pt x="86023" y="23465"/>
                  </a:lnTo>
                  <a:lnTo>
                    <a:pt x="85869" y="23992"/>
                  </a:lnTo>
                  <a:lnTo>
                    <a:pt x="85716" y="24508"/>
                  </a:lnTo>
                  <a:lnTo>
                    <a:pt x="85553" y="25012"/>
                  </a:lnTo>
                  <a:lnTo>
                    <a:pt x="85386" y="25504"/>
                  </a:lnTo>
                  <a:lnTo>
                    <a:pt x="85214" y="25985"/>
                  </a:lnTo>
                  <a:lnTo>
                    <a:pt x="85043" y="26453"/>
                  </a:lnTo>
                  <a:lnTo>
                    <a:pt x="84862" y="26910"/>
                  </a:lnTo>
                  <a:lnTo>
                    <a:pt x="84682" y="27368"/>
                  </a:lnTo>
                  <a:lnTo>
                    <a:pt x="84493" y="27801"/>
                  </a:lnTo>
                  <a:lnTo>
                    <a:pt x="84304" y="28223"/>
                  </a:lnTo>
                  <a:lnTo>
                    <a:pt x="84111" y="28633"/>
                  </a:lnTo>
                  <a:lnTo>
                    <a:pt x="83913" y="29032"/>
                  </a:lnTo>
                  <a:lnTo>
                    <a:pt x="83715" y="29419"/>
                  </a:lnTo>
                  <a:lnTo>
                    <a:pt x="83508" y="29794"/>
                  </a:lnTo>
                  <a:lnTo>
                    <a:pt x="83302" y="30145"/>
                  </a:lnTo>
                  <a:lnTo>
                    <a:pt x="83090" y="30497"/>
                  </a:lnTo>
                  <a:lnTo>
                    <a:pt x="82879" y="30825"/>
                  </a:lnTo>
                  <a:lnTo>
                    <a:pt x="82664" y="31142"/>
                  </a:lnTo>
                  <a:lnTo>
                    <a:pt x="82444" y="31446"/>
                  </a:lnTo>
                  <a:lnTo>
                    <a:pt x="82220" y="31739"/>
                  </a:lnTo>
                  <a:lnTo>
                    <a:pt x="81996" y="32021"/>
                  </a:lnTo>
                  <a:lnTo>
                    <a:pt x="81767" y="32278"/>
                  </a:lnTo>
                  <a:lnTo>
                    <a:pt x="81538" y="32536"/>
                  </a:lnTo>
                  <a:lnTo>
                    <a:pt x="81305" y="32771"/>
                  </a:lnTo>
                  <a:lnTo>
                    <a:pt x="81072" y="32982"/>
                  </a:lnTo>
                  <a:lnTo>
                    <a:pt x="80835" y="33193"/>
                  </a:lnTo>
                  <a:lnTo>
                    <a:pt x="80593" y="33380"/>
                  </a:lnTo>
                  <a:lnTo>
                    <a:pt x="80356" y="33556"/>
                  </a:lnTo>
                  <a:lnTo>
                    <a:pt x="80109" y="33708"/>
                  </a:lnTo>
                  <a:lnTo>
                    <a:pt x="79867" y="33861"/>
                  </a:lnTo>
                  <a:lnTo>
                    <a:pt x="79621" y="33990"/>
                  </a:lnTo>
                  <a:lnTo>
                    <a:pt x="79371" y="34095"/>
                  </a:lnTo>
                  <a:lnTo>
                    <a:pt x="79120" y="34189"/>
                  </a:lnTo>
                  <a:lnTo>
                    <a:pt x="78869" y="34271"/>
                  </a:lnTo>
                  <a:lnTo>
                    <a:pt x="78619" y="34330"/>
                  </a:lnTo>
                  <a:lnTo>
                    <a:pt x="78364" y="34376"/>
                  </a:lnTo>
                  <a:lnTo>
                    <a:pt x="78109" y="34412"/>
                  </a:lnTo>
                  <a:lnTo>
                    <a:pt x="77854" y="34423"/>
                  </a:lnTo>
                  <a:lnTo>
                    <a:pt x="77594" y="34412"/>
                  </a:lnTo>
                  <a:lnTo>
                    <a:pt x="77335" y="34388"/>
                  </a:lnTo>
                  <a:lnTo>
                    <a:pt x="77075" y="34353"/>
                  </a:lnTo>
                  <a:lnTo>
                    <a:pt x="76816" y="34294"/>
                  </a:lnTo>
                  <a:lnTo>
                    <a:pt x="76557" y="34224"/>
                  </a:lnTo>
                  <a:lnTo>
                    <a:pt x="76297" y="34130"/>
                  </a:lnTo>
                  <a:lnTo>
                    <a:pt x="76033" y="34013"/>
                  </a:lnTo>
                  <a:lnTo>
                    <a:pt x="75774" y="33884"/>
                  </a:lnTo>
                  <a:lnTo>
                    <a:pt x="75774" y="33884"/>
                  </a:lnTo>
                  <a:lnTo>
                    <a:pt x="75567" y="33767"/>
                  </a:lnTo>
                  <a:lnTo>
                    <a:pt x="75361" y="33638"/>
                  </a:lnTo>
                  <a:lnTo>
                    <a:pt x="75154" y="33497"/>
                  </a:lnTo>
                  <a:lnTo>
                    <a:pt x="74947" y="33357"/>
                  </a:lnTo>
                  <a:lnTo>
                    <a:pt x="74745" y="33193"/>
                  </a:lnTo>
                  <a:lnTo>
                    <a:pt x="74543" y="33017"/>
                  </a:lnTo>
                  <a:lnTo>
                    <a:pt x="74340" y="32829"/>
                  </a:lnTo>
                  <a:lnTo>
                    <a:pt x="74143" y="32642"/>
                  </a:lnTo>
                  <a:lnTo>
                    <a:pt x="73945" y="32431"/>
                  </a:lnTo>
                  <a:lnTo>
                    <a:pt x="73751" y="32220"/>
                  </a:lnTo>
                  <a:lnTo>
                    <a:pt x="73553" y="31997"/>
                  </a:lnTo>
                  <a:lnTo>
                    <a:pt x="73364" y="31751"/>
                  </a:lnTo>
                  <a:lnTo>
                    <a:pt x="73171" y="31505"/>
                  </a:lnTo>
                  <a:lnTo>
                    <a:pt x="72982" y="31247"/>
                  </a:lnTo>
                  <a:lnTo>
                    <a:pt x="72797" y="30977"/>
                  </a:lnTo>
                  <a:lnTo>
                    <a:pt x="72612" y="30696"/>
                  </a:lnTo>
                  <a:lnTo>
                    <a:pt x="72612" y="30696"/>
                  </a:lnTo>
                  <a:lnTo>
                    <a:pt x="72604" y="31200"/>
                  </a:lnTo>
                  <a:lnTo>
                    <a:pt x="72590" y="31681"/>
                  </a:lnTo>
                  <a:lnTo>
                    <a:pt x="72577" y="32173"/>
                  </a:lnTo>
                  <a:lnTo>
                    <a:pt x="72555" y="32665"/>
                  </a:lnTo>
                  <a:lnTo>
                    <a:pt x="72529" y="33146"/>
                  </a:lnTo>
                  <a:lnTo>
                    <a:pt x="72502" y="33615"/>
                  </a:lnTo>
                  <a:lnTo>
                    <a:pt x="72467" y="34095"/>
                  </a:lnTo>
                  <a:lnTo>
                    <a:pt x="72428" y="34564"/>
                  </a:lnTo>
                  <a:lnTo>
                    <a:pt x="72388" y="35021"/>
                  </a:lnTo>
                  <a:lnTo>
                    <a:pt x="72340" y="35478"/>
                  </a:lnTo>
                  <a:lnTo>
                    <a:pt x="72287" y="35935"/>
                  </a:lnTo>
                  <a:lnTo>
                    <a:pt x="72234" y="36392"/>
                  </a:lnTo>
                  <a:lnTo>
                    <a:pt x="72177" y="36838"/>
                  </a:lnTo>
                  <a:lnTo>
                    <a:pt x="72111" y="37271"/>
                  </a:lnTo>
                  <a:lnTo>
                    <a:pt x="72045" y="37705"/>
                  </a:lnTo>
                  <a:lnTo>
                    <a:pt x="71975" y="38139"/>
                  </a:lnTo>
                  <a:lnTo>
                    <a:pt x="71900" y="38561"/>
                  </a:lnTo>
                  <a:lnTo>
                    <a:pt x="71825" y="38983"/>
                  </a:lnTo>
                  <a:lnTo>
                    <a:pt x="71742" y="39393"/>
                  </a:lnTo>
                  <a:lnTo>
                    <a:pt x="71658" y="39791"/>
                  </a:lnTo>
                  <a:lnTo>
                    <a:pt x="71566" y="40190"/>
                  </a:lnTo>
                  <a:lnTo>
                    <a:pt x="71478" y="40588"/>
                  </a:lnTo>
                  <a:lnTo>
                    <a:pt x="71381" y="40975"/>
                  </a:lnTo>
                  <a:lnTo>
                    <a:pt x="71280" y="41350"/>
                  </a:lnTo>
                  <a:lnTo>
                    <a:pt x="71179" y="41725"/>
                  </a:lnTo>
                  <a:lnTo>
                    <a:pt x="71073" y="42100"/>
                  </a:lnTo>
                  <a:lnTo>
                    <a:pt x="70964" y="42452"/>
                  </a:lnTo>
                  <a:lnTo>
                    <a:pt x="70854" y="42803"/>
                  </a:lnTo>
                  <a:lnTo>
                    <a:pt x="70739" y="43155"/>
                  </a:lnTo>
                  <a:lnTo>
                    <a:pt x="70621" y="43483"/>
                  </a:lnTo>
                  <a:lnTo>
                    <a:pt x="70497" y="43823"/>
                  </a:lnTo>
                  <a:lnTo>
                    <a:pt x="70374" y="44140"/>
                  </a:lnTo>
                  <a:lnTo>
                    <a:pt x="70247" y="44456"/>
                  </a:lnTo>
                  <a:lnTo>
                    <a:pt x="70119" y="44761"/>
                  </a:lnTo>
                  <a:lnTo>
                    <a:pt x="69987" y="45054"/>
                  </a:lnTo>
                  <a:lnTo>
                    <a:pt x="69851" y="45347"/>
                  </a:lnTo>
                  <a:lnTo>
                    <a:pt x="69715" y="45628"/>
                  </a:lnTo>
                  <a:lnTo>
                    <a:pt x="69574" y="45898"/>
                  </a:lnTo>
                  <a:lnTo>
                    <a:pt x="69433" y="46155"/>
                  </a:lnTo>
                  <a:lnTo>
                    <a:pt x="69288" y="46413"/>
                  </a:lnTo>
                  <a:lnTo>
                    <a:pt x="69139" y="46659"/>
                  </a:lnTo>
                  <a:lnTo>
                    <a:pt x="68989" y="46894"/>
                  </a:lnTo>
                  <a:lnTo>
                    <a:pt x="68840" y="47117"/>
                  </a:lnTo>
                  <a:lnTo>
                    <a:pt x="68686" y="47339"/>
                  </a:lnTo>
                  <a:lnTo>
                    <a:pt x="68528" y="47550"/>
                  </a:lnTo>
                  <a:lnTo>
                    <a:pt x="68369" y="47738"/>
                  </a:lnTo>
                  <a:lnTo>
                    <a:pt x="68211" y="47925"/>
                  </a:lnTo>
                  <a:lnTo>
                    <a:pt x="68048" y="48101"/>
                  </a:lnTo>
                  <a:lnTo>
                    <a:pt x="67886" y="48277"/>
                  </a:lnTo>
                  <a:lnTo>
                    <a:pt x="67719" y="48429"/>
                  </a:lnTo>
                  <a:lnTo>
                    <a:pt x="67551" y="48570"/>
                  </a:lnTo>
                  <a:lnTo>
                    <a:pt x="67380" y="48711"/>
                  </a:lnTo>
                  <a:lnTo>
                    <a:pt x="67208" y="48828"/>
                  </a:lnTo>
                  <a:lnTo>
                    <a:pt x="67037" y="48945"/>
                  </a:lnTo>
                  <a:lnTo>
                    <a:pt x="66861" y="49050"/>
                  </a:lnTo>
                  <a:lnTo>
                    <a:pt x="66685" y="49132"/>
                  </a:lnTo>
                  <a:lnTo>
                    <a:pt x="66509" y="49215"/>
                  </a:lnTo>
                  <a:lnTo>
                    <a:pt x="66329" y="49285"/>
                  </a:lnTo>
                  <a:lnTo>
                    <a:pt x="66149" y="49332"/>
                  </a:lnTo>
                  <a:lnTo>
                    <a:pt x="65968" y="49379"/>
                  </a:lnTo>
                  <a:lnTo>
                    <a:pt x="65784" y="49414"/>
                  </a:lnTo>
                  <a:lnTo>
                    <a:pt x="65599" y="49425"/>
                  </a:lnTo>
                  <a:lnTo>
                    <a:pt x="65414" y="49437"/>
                  </a:lnTo>
                  <a:lnTo>
                    <a:pt x="65230" y="49425"/>
                  </a:lnTo>
                  <a:lnTo>
                    <a:pt x="65230" y="49425"/>
                  </a:lnTo>
                  <a:lnTo>
                    <a:pt x="65028" y="49414"/>
                  </a:lnTo>
                  <a:lnTo>
                    <a:pt x="64825" y="49379"/>
                  </a:lnTo>
                  <a:lnTo>
                    <a:pt x="64627" y="49320"/>
                  </a:lnTo>
                  <a:lnTo>
                    <a:pt x="64425" y="49261"/>
                  </a:lnTo>
                  <a:lnTo>
                    <a:pt x="64227" y="49179"/>
                  </a:lnTo>
                  <a:lnTo>
                    <a:pt x="64029" y="49086"/>
                  </a:lnTo>
                  <a:lnTo>
                    <a:pt x="63836" y="48980"/>
                  </a:lnTo>
                  <a:lnTo>
                    <a:pt x="63638" y="48851"/>
                  </a:lnTo>
                  <a:lnTo>
                    <a:pt x="63445" y="48711"/>
                  </a:lnTo>
                  <a:lnTo>
                    <a:pt x="63256" y="48558"/>
                  </a:lnTo>
                  <a:lnTo>
                    <a:pt x="63062" y="48394"/>
                  </a:lnTo>
                  <a:lnTo>
                    <a:pt x="62873" y="48207"/>
                  </a:lnTo>
                  <a:lnTo>
                    <a:pt x="62688" y="48019"/>
                  </a:lnTo>
                  <a:lnTo>
                    <a:pt x="62499" y="47808"/>
                  </a:lnTo>
                  <a:lnTo>
                    <a:pt x="62319" y="47585"/>
                  </a:lnTo>
                  <a:lnTo>
                    <a:pt x="62139" y="47351"/>
                  </a:lnTo>
                  <a:lnTo>
                    <a:pt x="62139" y="47351"/>
                  </a:lnTo>
                  <a:lnTo>
                    <a:pt x="59153" y="75210"/>
                  </a:lnTo>
                  <a:lnTo>
                    <a:pt x="56176" y="103093"/>
                  </a:lnTo>
                  <a:lnTo>
                    <a:pt x="40993" y="101816"/>
                  </a:lnTo>
                  <a:lnTo>
                    <a:pt x="40993" y="101816"/>
                  </a:lnTo>
                  <a:lnTo>
                    <a:pt x="33883" y="39217"/>
                  </a:lnTo>
                  <a:lnTo>
                    <a:pt x="33883" y="39217"/>
                  </a:lnTo>
                  <a:lnTo>
                    <a:pt x="33558" y="40002"/>
                  </a:lnTo>
                  <a:lnTo>
                    <a:pt x="33224" y="40776"/>
                  </a:lnTo>
                  <a:lnTo>
                    <a:pt x="32881" y="41526"/>
                  </a:lnTo>
                  <a:lnTo>
                    <a:pt x="32534" y="42253"/>
                  </a:lnTo>
                  <a:lnTo>
                    <a:pt x="32182" y="42968"/>
                  </a:lnTo>
                  <a:lnTo>
                    <a:pt x="32002" y="43307"/>
                  </a:lnTo>
                  <a:lnTo>
                    <a:pt x="31817" y="43647"/>
                  </a:lnTo>
                  <a:lnTo>
                    <a:pt x="31637" y="43987"/>
                  </a:lnTo>
                  <a:lnTo>
                    <a:pt x="31452" y="44315"/>
                  </a:lnTo>
                  <a:lnTo>
                    <a:pt x="31267" y="44644"/>
                  </a:lnTo>
                  <a:lnTo>
                    <a:pt x="31078" y="44960"/>
                  </a:lnTo>
                  <a:lnTo>
                    <a:pt x="30889" y="45265"/>
                  </a:lnTo>
                  <a:lnTo>
                    <a:pt x="30700" y="45569"/>
                  </a:lnTo>
                  <a:lnTo>
                    <a:pt x="30507" y="45874"/>
                  </a:lnTo>
                  <a:lnTo>
                    <a:pt x="30313" y="46167"/>
                  </a:lnTo>
                  <a:lnTo>
                    <a:pt x="30120" y="46448"/>
                  </a:lnTo>
                  <a:lnTo>
                    <a:pt x="29926" y="46730"/>
                  </a:lnTo>
                  <a:lnTo>
                    <a:pt x="29728" y="46999"/>
                  </a:lnTo>
                  <a:lnTo>
                    <a:pt x="29530" y="47269"/>
                  </a:lnTo>
                  <a:lnTo>
                    <a:pt x="29333" y="47527"/>
                  </a:lnTo>
                  <a:lnTo>
                    <a:pt x="29130" y="47773"/>
                  </a:lnTo>
                  <a:lnTo>
                    <a:pt x="28928" y="48019"/>
                  </a:lnTo>
                  <a:lnTo>
                    <a:pt x="28726" y="48253"/>
                  </a:lnTo>
                  <a:lnTo>
                    <a:pt x="28523" y="48488"/>
                  </a:lnTo>
                  <a:lnTo>
                    <a:pt x="28321" y="48711"/>
                  </a:lnTo>
                  <a:lnTo>
                    <a:pt x="28115" y="48922"/>
                  </a:lnTo>
                  <a:lnTo>
                    <a:pt x="27908" y="49121"/>
                  </a:lnTo>
                  <a:lnTo>
                    <a:pt x="27701" y="49320"/>
                  </a:lnTo>
                  <a:lnTo>
                    <a:pt x="27495" y="49519"/>
                  </a:lnTo>
                  <a:lnTo>
                    <a:pt x="27284" y="49695"/>
                  </a:lnTo>
                  <a:lnTo>
                    <a:pt x="27077" y="49871"/>
                  </a:lnTo>
                  <a:lnTo>
                    <a:pt x="26866" y="50035"/>
                  </a:lnTo>
                  <a:lnTo>
                    <a:pt x="26655" y="50187"/>
                  </a:lnTo>
                  <a:lnTo>
                    <a:pt x="26444" y="50340"/>
                  </a:lnTo>
                  <a:lnTo>
                    <a:pt x="26233" y="50480"/>
                  </a:lnTo>
                  <a:lnTo>
                    <a:pt x="26017" y="50609"/>
                  </a:lnTo>
                  <a:lnTo>
                    <a:pt x="25806" y="50738"/>
                  </a:lnTo>
                  <a:lnTo>
                    <a:pt x="25591" y="50855"/>
                  </a:lnTo>
                  <a:lnTo>
                    <a:pt x="25380" y="50961"/>
                  </a:lnTo>
                  <a:lnTo>
                    <a:pt x="25164" y="51055"/>
                  </a:lnTo>
                  <a:lnTo>
                    <a:pt x="24949" y="51137"/>
                  </a:lnTo>
                  <a:lnTo>
                    <a:pt x="24733" y="51219"/>
                  </a:lnTo>
                  <a:lnTo>
                    <a:pt x="24518" y="51277"/>
                  </a:lnTo>
                  <a:lnTo>
                    <a:pt x="24302" y="51336"/>
                  </a:lnTo>
                  <a:lnTo>
                    <a:pt x="24082" y="51395"/>
                  </a:lnTo>
                  <a:lnTo>
                    <a:pt x="23867" y="51430"/>
                  </a:lnTo>
                  <a:lnTo>
                    <a:pt x="23652" y="51453"/>
                  </a:lnTo>
                  <a:lnTo>
                    <a:pt x="23436" y="51477"/>
                  </a:lnTo>
                  <a:lnTo>
                    <a:pt x="23216" y="51488"/>
                  </a:lnTo>
                  <a:lnTo>
                    <a:pt x="23001" y="51488"/>
                  </a:lnTo>
                  <a:lnTo>
                    <a:pt x="22781" y="51477"/>
                  </a:lnTo>
                  <a:lnTo>
                    <a:pt x="22566" y="51453"/>
                  </a:lnTo>
                  <a:lnTo>
                    <a:pt x="22350" y="51418"/>
                  </a:lnTo>
                  <a:lnTo>
                    <a:pt x="22130" y="51371"/>
                  </a:lnTo>
                  <a:lnTo>
                    <a:pt x="21915" y="51324"/>
                  </a:lnTo>
                  <a:lnTo>
                    <a:pt x="21695" y="51254"/>
                  </a:lnTo>
                  <a:lnTo>
                    <a:pt x="21479" y="51184"/>
                  </a:lnTo>
                  <a:lnTo>
                    <a:pt x="21264" y="51090"/>
                  </a:lnTo>
                  <a:lnTo>
                    <a:pt x="21049" y="50996"/>
                  </a:lnTo>
                  <a:lnTo>
                    <a:pt x="21049" y="50996"/>
                  </a:lnTo>
                  <a:lnTo>
                    <a:pt x="20829" y="50891"/>
                  </a:lnTo>
                  <a:lnTo>
                    <a:pt x="20613" y="50762"/>
                  </a:lnTo>
                  <a:lnTo>
                    <a:pt x="20402" y="50633"/>
                  </a:lnTo>
                  <a:lnTo>
                    <a:pt x="20187" y="50480"/>
                  </a:lnTo>
                  <a:lnTo>
                    <a:pt x="19976" y="50316"/>
                  </a:lnTo>
                  <a:lnTo>
                    <a:pt x="19765" y="50140"/>
                  </a:lnTo>
                  <a:lnTo>
                    <a:pt x="19558" y="49953"/>
                  </a:lnTo>
                  <a:lnTo>
                    <a:pt x="19347" y="49754"/>
                  </a:lnTo>
                  <a:lnTo>
                    <a:pt x="19140" y="49543"/>
                  </a:lnTo>
                  <a:lnTo>
                    <a:pt x="18938" y="49320"/>
                  </a:lnTo>
                  <a:lnTo>
                    <a:pt x="18736" y="49086"/>
                  </a:lnTo>
                  <a:lnTo>
                    <a:pt x="18533" y="48839"/>
                  </a:lnTo>
                  <a:lnTo>
                    <a:pt x="18331" y="48582"/>
                  </a:lnTo>
                  <a:lnTo>
                    <a:pt x="18138" y="48324"/>
                  </a:lnTo>
                  <a:lnTo>
                    <a:pt x="17940" y="48042"/>
                  </a:lnTo>
                  <a:lnTo>
                    <a:pt x="17746" y="47749"/>
                  </a:lnTo>
                  <a:lnTo>
                    <a:pt x="17557" y="47456"/>
                  </a:lnTo>
                  <a:lnTo>
                    <a:pt x="17368" y="47140"/>
                  </a:lnTo>
                  <a:lnTo>
                    <a:pt x="17179" y="46824"/>
                  </a:lnTo>
                  <a:lnTo>
                    <a:pt x="16994" y="46495"/>
                  </a:lnTo>
                  <a:lnTo>
                    <a:pt x="16814" y="46155"/>
                  </a:lnTo>
                  <a:lnTo>
                    <a:pt x="16638" y="45804"/>
                  </a:lnTo>
                  <a:lnTo>
                    <a:pt x="16462" y="45441"/>
                  </a:lnTo>
                  <a:lnTo>
                    <a:pt x="16287" y="45077"/>
                  </a:lnTo>
                  <a:lnTo>
                    <a:pt x="16115" y="44702"/>
                  </a:lnTo>
                  <a:lnTo>
                    <a:pt x="15948" y="44315"/>
                  </a:lnTo>
                  <a:lnTo>
                    <a:pt x="15785" y="43917"/>
                  </a:lnTo>
                  <a:lnTo>
                    <a:pt x="15623" y="43518"/>
                  </a:lnTo>
                  <a:lnTo>
                    <a:pt x="15469" y="43108"/>
                  </a:lnTo>
                  <a:lnTo>
                    <a:pt x="15315" y="42686"/>
                  </a:lnTo>
                  <a:lnTo>
                    <a:pt x="15161" y="42264"/>
                  </a:lnTo>
                  <a:lnTo>
                    <a:pt x="15016" y="41819"/>
                  </a:lnTo>
                  <a:lnTo>
                    <a:pt x="14871" y="41385"/>
                  </a:lnTo>
                  <a:lnTo>
                    <a:pt x="14730" y="40928"/>
                  </a:lnTo>
                  <a:lnTo>
                    <a:pt x="14594" y="40471"/>
                  </a:lnTo>
                  <a:lnTo>
                    <a:pt x="14462" y="40014"/>
                  </a:lnTo>
                  <a:lnTo>
                    <a:pt x="14334" y="39545"/>
                  </a:lnTo>
                  <a:lnTo>
                    <a:pt x="14211" y="39065"/>
                  </a:lnTo>
                  <a:lnTo>
                    <a:pt x="14092" y="38584"/>
                  </a:lnTo>
                  <a:lnTo>
                    <a:pt x="13974" y="38092"/>
                  </a:lnTo>
                  <a:lnTo>
                    <a:pt x="13864" y="37600"/>
                  </a:lnTo>
                  <a:lnTo>
                    <a:pt x="13758" y="37096"/>
                  </a:lnTo>
                  <a:lnTo>
                    <a:pt x="13653" y="36592"/>
                  </a:lnTo>
                  <a:lnTo>
                    <a:pt x="13556" y="36076"/>
                  </a:lnTo>
                  <a:lnTo>
                    <a:pt x="13464" y="35560"/>
                  </a:lnTo>
                  <a:lnTo>
                    <a:pt x="13376" y="35033"/>
                  </a:lnTo>
                  <a:lnTo>
                    <a:pt x="13292" y="34505"/>
                  </a:lnTo>
                  <a:lnTo>
                    <a:pt x="13213" y="33966"/>
                  </a:lnTo>
                  <a:lnTo>
                    <a:pt x="13138" y="33439"/>
                  </a:lnTo>
                  <a:lnTo>
                    <a:pt x="13072" y="32888"/>
                  </a:lnTo>
                  <a:lnTo>
                    <a:pt x="13006" y="32349"/>
                  </a:lnTo>
                  <a:lnTo>
                    <a:pt x="12949" y="31798"/>
                  </a:lnTo>
                  <a:lnTo>
                    <a:pt x="12896" y="31247"/>
                  </a:lnTo>
                  <a:lnTo>
                    <a:pt x="12848" y="30684"/>
                  </a:lnTo>
                  <a:lnTo>
                    <a:pt x="12809" y="30122"/>
                  </a:lnTo>
                  <a:lnTo>
                    <a:pt x="12773" y="29559"/>
                  </a:lnTo>
                  <a:lnTo>
                    <a:pt x="12743" y="28997"/>
                  </a:lnTo>
                  <a:lnTo>
                    <a:pt x="12721" y="28422"/>
                  </a:lnTo>
                  <a:lnTo>
                    <a:pt x="12699" y="27848"/>
                  </a:lnTo>
                  <a:lnTo>
                    <a:pt x="12690" y="27274"/>
                  </a:lnTo>
                  <a:lnTo>
                    <a:pt x="12681" y="26700"/>
                  </a:lnTo>
                  <a:lnTo>
                    <a:pt x="12681" y="26114"/>
                  </a:lnTo>
                  <a:lnTo>
                    <a:pt x="12690" y="25527"/>
                  </a:lnTo>
                  <a:lnTo>
                    <a:pt x="12703" y="24953"/>
                  </a:lnTo>
                  <a:lnTo>
                    <a:pt x="12703" y="24953"/>
                  </a:lnTo>
                  <a:lnTo>
                    <a:pt x="12492" y="25199"/>
                  </a:lnTo>
                  <a:lnTo>
                    <a:pt x="12281" y="25434"/>
                  </a:lnTo>
                  <a:lnTo>
                    <a:pt x="12065" y="25656"/>
                  </a:lnTo>
                  <a:lnTo>
                    <a:pt x="11850" y="25856"/>
                  </a:lnTo>
                  <a:lnTo>
                    <a:pt x="11639" y="26055"/>
                  </a:lnTo>
                  <a:lnTo>
                    <a:pt x="11423" y="26231"/>
                  </a:lnTo>
                  <a:lnTo>
                    <a:pt x="11208" y="26383"/>
                  </a:lnTo>
                  <a:lnTo>
                    <a:pt x="10988" y="26524"/>
                  </a:lnTo>
                  <a:lnTo>
                    <a:pt x="10773" y="26653"/>
                  </a:lnTo>
                  <a:lnTo>
                    <a:pt x="10553" y="26770"/>
                  </a:lnTo>
                  <a:lnTo>
                    <a:pt x="10337" y="26875"/>
                  </a:lnTo>
                  <a:lnTo>
                    <a:pt x="10118" y="26957"/>
                  </a:lnTo>
                  <a:lnTo>
                    <a:pt x="9902" y="27028"/>
                  </a:lnTo>
                  <a:lnTo>
                    <a:pt x="9682" y="27075"/>
                  </a:lnTo>
                  <a:lnTo>
                    <a:pt x="9462" y="27121"/>
                  </a:lnTo>
                  <a:lnTo>
                    <a:pt x="9247" y="27145"/>
                  </a:lnTo>
                  <a:lnTo>
                    <a:pt x="9027" y="27157"/>
                  </a:lnTo>
                  <a:lnTo>
                    <a:pt x="8812" y="27157"/>
                  </a:lnTo>
                  <a:lnTo>
                    <a:pt x="8596" y="27145"/>
                  </a:lnTo>
                  <a:lnTo>
                    <a:pt x="8376" y="27110"/>
                  </a:lnTo>
                  <a:lnTo>
                    <a:pt x="8161" y="27063"/>
                  </a:lnTo>
                  <a:lnTo>
                    <a:pt x="7950" y="27016"/>
                  </a:lnTo>
                  <a:lnTo>
                    <a:pt x="7734" y="26934"/>
                  </a:lnTo>
                  <a:lnTo>
                    <a:pt x="7519" y="26852"/>
                  </a:lnTo>
                  <a:lnTo>
                    <a:pt x="7308" y="26758"/>
                  </a:lnTo>
                  <a:lnTo>
                    <a:pt x="7097" y="26641"/>
                  </a:lnTo>
                  <a:lnTo>
                    <a:pt x="6890" y="26524"/>
                  </a:lnTo>
                  <a:lnTo>
                    <a:pt x="6679" y="26383"/>
                  </a:lnTo>
                  <a:lnTo>
                    <a:pt x="6472" y="26231"/>
                  </a:lnTo>
                  <a:lnTo>
                    <a:pt x="6266" y="26067"/>
                  </a:lnTo>
                  <a:lnTo>
                    <a:pt x="6063" y="25879"/>
                  </a:lnTo>
                  <a:lnTo>
                    <a:pt x="5861" y="25692"/>
                  </a:lnTo>
                  <a:lnTo>
                    <a:pt x="5659" y="25492"/>
                  </a:lnTo>
                  <a:lnTo>
                    <a:pt x="5461" y="25270"/>
                  </a:lnTo>
                  <a:lnTo>
                    <a:pt x="5263" y="25047"/>
                  </a:lnTo>
                  <a:lnTo>
                    <a:pt x="5070" y="24801"/>
                  </a:lnTo>
                  <a:lnTo>
                    <a:pt x="4876" y="24555"/>
                  </a:lnTo>
                  <a:lnTo>
                    <a:pt x="4687" y="24285"/>
                  </a:lnTo>
                  <a:lnTo>
                    <a:pt x="4498" y="24004"/>
                  </a:lnTo>
                  <a:lnTo>
                    <a:pt x="4313" y="23711"/>
                  </a:lnTo>
                  <a:lnTo>
                    <a:pt x="4129" y="23418"/>
                  </a:lnTo>
                  <a:lnTo>
                    <a:pt x="3949" y="23101"/>
                  </a:lnTo>
                  <a:lnTo>
                    <a:pt x="3773" y="22773"/>
                  </a:lnTo>
                  <a:lnTo>
                    <a:pt x="3597" y="22433"/>
                  </a:lnTo>
                  <a:lnTo>
                    <a:pt x="3425" y="22082"/>
                  </a:lnTo>
                  <a:lnTo>
                    <a:pt x="3254" y="21718"/>
                  </a:lnTo>
                  <a:lnTo>
                    <a:pt x="3091" y="21343"/>
                  </a:lnTo>
                  <a:lnTo>
                    <a:pt x="2928" y="20968"/>
                  </a:lnTo>
                  <a:lnTo>
                    <a:pt x="2766" y="20570"/>
                  </a:lnTo>
                  <a:lnTo>
                    <a:pt x="2612" y="20160"/>
                  </a:lnTo>
                  <a:lnTo>
                    <a:pt x="2458" y="19738"/>
                  </a:lnTo>
                  <a:lnTo>
                    <a:pt x="2308" y="19316"/>
                  </a:lnTo>
                  <a:lnTo>
                    <a:pt x="2163" y="18870"/>
                  </a:lnTo>
                  <a:lnTo>
                    <a:pt x="2023" y="18425"/>
                  </a:lnTo>
                  <a:lnTo>
                    <a:pt x="1882" y="17956"/>
                  </a:lnTo>
                  <a:lnTo>
                    <a:pt x="1750" y="17487"/>
                  </a:lnTo>
                  <a:lnTo>
                    <a:pt x="1618" y="17007"/>
                  </a:lnTo>
                  <a:lnTo>
                    <a:pt x="1491" y="16503"/>
                  </a:lnTo>
                  <a:lnTo>
                    <a:pt x="1367" y="15999"/>
                  </a:lnTo>
                  <a:lnTo>
                    <a:pt x="1253" y="15483"/>
                  </a:lnTo>
                  <a:lnTo>
                    <a:pt x="1139" y="14967"/>
                  </a:lnTo>
                  <a:lnTo>
                    <a:pt x="1029" y="14428"/>
                  </a:lnTo>
                  <a:lnTo>
                    <a:pt x="923" y="13877"/>
                  </a:lnTo>
                  <a:lnTo>
                    <a:pt x="827" y="13327"/>
                  </a:lnTo>
                  <a:lnTo>
                    <a:pt x="827" y="13327"/>
                  </a:lnTo>
                  <a:lnTo>
                    <a:pt x="726" y="12717"/>
                  </a:lnTo>
                  <a:lnTo>
                    <a:pt x="629" y="12096"/>
                  </a:lnTo>
                  <a:lnTo>
                    <a:pt x="541" y="11475"/>
                  </a:lnTo>
                  <a:lnTo>
                    <a:pt x="457" y="10842"/>
                  </a:lnTo>
                  <a:lnTo>
                    <a:pt x="383" y="10209"/>
                  </a:lnTo>
                  <a:lnTo>
                    <a:pt x="312" y="9564"/>
                  </a:lnTo>
                  <a:lnTo>
                    <a:pt x="251" y="8920"/>
                  </a:lnTo>
                  <a:lnTo>
                    <a:pt x="193" y="8275"/>
                  </a:lnTo>
                  <a:lnTo>
                    <a:pt x="145" y="7619"/>
                  </a:lnTo>
                  <a:lnTo>
                    <a:pt x="106" y="6962"/>
                  </a:lnTo>
                  <a:lnTo>
                    <a:pt x="70" y="6306"/>
                  </a:lnTo>
                  <a:lnTo>
                    <a:pt x="40" y="5638"/>
                  </a:lnTo>
                  <a:lnTo>
                    <a:pt x="22" y="4982"/>
                  </a:lnTo>
                  <a:lnTo>
                    <a:pt x="4" y="4313"/>
                  </a:lnTo>
                  <a:lnTo>
                    <a:pt x="0" y="3645"/>
                  </a:lnTo>
                  <a:lnTo>
                    <a:pt x="0" y="2977"/>
                  </a:lnTo>
                  <a:lnTo>
                    <a:pt x="101215" y="0"/>
                  </a:lnTo>
                  <a:lnTo>
                    <a:pt x="101215" y="0"/>
                  </a:lnTo>
                  <a:lnTo>
                    <a:pt x="101145" y="680"/>
                  </a:lnTo>
                  <a:lnTo>
                    <a:pt x="101066" y="1360"/>
                  </a:lnTo>
                  <a:lnTo>
                    <a:pt x="100982" y="2028"/>
                  </a:lnTo>
                  <a:lnTo>
                    <a:pt x="100885" y="2684"/>
                  </a:lnTo>
                  <a:lnTo>
                    <a:pt x="100788" y="3329"/>
                  </a:lnTo>
                  <a:lnTo>
                    <a:pt x="100679" y="3962"/>
                  </a:lnTo>
                  <a:lnTo>
                    <a:pt x="100564" y="4583"/>
                  </a:lnTo>
                  <a:lnTo>
                    <a:pt x="100446" y="5204"/>
                  </a:lnTo>
                  <a:lnTo>
                    <a:pt x="100318" y="5802"/>
                  </a:lnTo>
                  <a:lnTo>
                    <a:pt x="100182" y="6400"/>
                  </a:lnTo>
                  <a:lnTo>
                    <a:pt x="100041" y="6974"/>
                  </a:lnTo>
                  <a:lnTo>
                    <a:pt x="99892" y="7548"/>
                  </a:lnTo>
                  <a:lnTo>
                    <a:pt x="99738" y="8099"/>
                  </a:lnTo>
                  <a:lnTo>
                    <a:pt x="99579" y="8638"/>
                  </a:lnTo>
                  <a:lnTo>
                    <a:pt x="99412" y="9166"/>
                  </a:lnTo>
                  <a:lnTo>
                    <a:pt x="99241" y="9681"/>
                  </a:lnTo>
                  <a:lnTo>
                    <a:pt x="99065" y="10185"/>
                  </a:lnTo>
                  <a:lnTo>
                    <a:pt x="98880" y="10666"/>
                  </a:lnTo>
                  <a:lnTo>
                    <a:pt x="98691" y="11146"/>
                  </a:lnTo>
                  <a:lnTo>
                    <a:pt x="98498" y="11604"/>
                  </a:lnTo>
                  <a:lnTo>
                    <a:pt x="98300" y="12037"/>
                  </a:lnTo>
                  <a:lnTo>
                    <a:pt x="98093" y="12471"/>
                  </a:lnTo>
                  <a:lnTo>
                    <a:pt x="97886" y="12869"/>
                  </a:lnTo>
                  <a:lnTo>
                    <a:pt x="97671" y="13268"/>
                  </a:lnTo>
                  <a:lnTo>
                    <a:pt x="97451" y="13643"/>
                  </a:lnTo>
                  <a:lnTo>
                    <a:pt x="97227" y="14006"/>
                  </a:lnTo>
                  <a:lnTo>
                    <a:pt x="96998" y="14346"/>
                  </a:lnTo>
                  <a:lnTo>
                    <a:pt x="96770" y="14663"/>
                  </a:lnTo>
                  <a:lnTo>
                    <a:pt x="96532" y="14967"/>
                  </a:lnTo>
                  <a:lnTo>
                    <a:pt x="96290" y="15249"/>
                  </a:lnTo>
                  <a:lnTo>
                    <a:pt x="96044" y="15518"/>
                  </a:lnTo>
                  <a:lnTo>
                    <a:pt x="95798" y="1576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p:cNvSpPr/>
            <p:nvPr/>
          </p:nvSpPr>
          <p:spPr>
            <a:xfrm>
              <a:off x="3175325" y="-13686675"/>
              <a:ext cx="1168650" cy="2503825"/>
            </a:xfrm>
            <a:custGeom>
              <a:avLst/>
              <a:gdLst/>
              <a:ahLst/>
              <a:cxnLst/>
              <a:rect l="l" t="t" r="r" b="b"/>
              <a:pathLst>
                <a:path w="46746" h="100153" extrusionOk="0">
                  <a:moveTo>
                    <a:pt x="3047" y="1"/>
                  </a:moveTo>
                  <a:lnTo>
                    <a:pt x="2898" y="282"/>
                  </a:lnTo>
                  <a:lnTo>
                    <a:pt x="2748" y="599"/>
                  </a:lnTo>
                  <a:lnTo>
                    <a:pt x="2603" y="927"/>
                  </a:lnTo>
                  <a:lnTo>
                    <a:pt x="2458" y="1278"/>
                  </a:lnTo>
                  <a:lnTo>
                    <a:pt x="2313" y="1653"/>
                  </a:lnTo>
                  <a:lnTo>
                    <a:pt x="2172" y="2040"/>
                  </a:lnTo>
                  <a:lnTo>
                    <a:pt x="2036" y="2439"/>
                  </a:lnTo>
                  <a:lnTo>
                    <a:pt x="1900" y="2861"/>
                  </a:lnTo>
                  <a:lnTo>
                    <a:pt x="1768" y="3294"/>
                  </a:lnTo>
                  <a:lnTo>
                    <a:pt x="1636" y="3740"/>
                  </a:lnTo>
                  <a:lnTo>
                    <a:pt x="1513" y="4197"/>
                  </a:lnTo>
                  <a:lnTo>
                    <a:pt x="1390" y="4666"/>
                  </a:lnTo>
                  <a:lnTo>
                    <a:pt x="1271" y="5146"/>
                  </a:lnTo>
                  <a:lnTo>
                    <a:pt x="1157" y="5627"/>
                  </a:lnTo>
                  <a:lnTo>
                    <a:pt x="1042" y="6131"/>
                  </a:lnTo>
                  <a:lnTo>
                    <a:pt x="937" y="6623"/>
                  </a:lnTo>
                  <a:lnTo>
                    <a:pt x="836" y="7127"/>
                  </a:lnTo>
                  <a:lnTo>
                    <a:pt x="739" y="7631"/>
                  </a:lnTo>
                  <a:lnTo>
                    <a:pt x="647" y="8147"/>
                  </a:lnTo>
                  <a:lnTo>
                    <a:pt x="559" y="8662"/>
                  </a:lnTo>
                  <a:lnTo>
                    <a:pt x="480" y="9166"/>
                  </a:lnTo>
                  <a:lnTo>
                    <a:pt x="405" y="9682"/>
                  </a:lnTo>
                  <a:lnTo>
                    <a:pt x="334" y="10186"/>
                  </a:lnTo>
                  <a:lnTo>
                    <a:pt x="269" y="10690"/>
                  </a:lnTo>
                  <a:lnTo>
                    <a:pt x="211" y="11194"/>
                  </a:lnTo>
                  <a:lnTo>
                    <a:pt x="159" y="11686"/>
                  </a:lnTo>
                  <a:lnTo>
                    <a:pt x="115" y="12178"/>
                  </a:lnTo>
                  <a:lnTo>
                    <a:pt x="79" y="12659"/>
                  </a:lnTo>
                  <a:lnTo>
                    <a:pt x="49" y="13140"/>
                  </a:lnTo>
                  <a:lnTo>
                    <a:pt x="22" y="13597"/>
                  </a:lnTo>
                  <a:lnTo>
                    <a:pt x="9" y="14054"/>
                  </a:lnTo>
                  <a:lnTo>
                    <a:pt x="0" y="14487"/>
                  </a:lnTo>
                  <a:lnTo>
                    <a:pt x="0" y="14921"/>
                  </a:lnTo>
                  <a:lnTo>
                    <a:pt x="0" y="15366"/>
                  </a:lnTo>
                  <a:lnTo>
                    <a:pt x="9" y="15800"/>
                  </a:lnTo>
                  <a:lnTo>
                    <a:pt x="18" y="16234"/>
                  </a:lnTo>
                  <a:lnTo>
                    <a:pt x="35" y="16667"/>
                  </a:lnTo>
                  <a:lnTo>
                    <a:pt x="57" y="17101"/>
                  </a:lnTo>
                  <a:lnTo>
                    <a:pt x="84" y="17535"/>
                  </a:lnTo>
                  <a:lnTo>
                    <a:pt x="110" y="17968"/>
                  </a:lnTo>
                  <a:lnTo>
                    <a:pt x="145" y="18402"/>
                  </a:lnTo>
                  <a:lnTo>
                    <a:pt x="185" y="18824"/>
                  </a:lnTo>
                  <a:lnTo>
                    <a:pt x="229" y="19246"/>
                  </a:lnTo>
                  <a:lnTo>
                    <a:pt x="277" y="19668"/>
                  </a:lnTo>
                  <a:lnTo>
                    <a:pt x="330" y="20078"/>
                  </a:lnTo>
                  <a:lnTo>
                    <a:pt x="387" y="20488"/>
                  </a:lnTo>
                  <a:lnTo>
                    <a:pt x="449" y="20887"/>
                  </a:lnTo>
                  <a:lnTo>
                    <a:pt x="515" y="21285"/>
                  </a:lnTo>
                  <a:lnTo>
                    <a:pt x="585" y="21672"/>
                  </a:lnTo>
                  <a:lnTo>
                    <a:pt x="660" y="22059"/>
                  </a:lnTo>
                  <a:lnTo>
                    <a:pt x="739" y="22434"/>
                  </a:lnTo>
                  <a:lnTo>
                    <a:pt x="827" y="22797"/>
                  </a:lnTo>
                  <a:lnTo>
                    <a:pt x="915" y="23149"/>
                  </a:lnTo>
                  <a:lnTo>
                    <a:pt x="1007" y="23500"/>
                  </a:lnTo>
                  <a:lnTo>
                    <a:pt x="1108" y="23829"/>
                  </a:lnTo>
                  <a:lnTo>
                    <a:pt x="1209" y="24157"/>
                  </a:lnTo>
                  <a:lnTo>
                    <a:pt x="1319" y="24473"/>
                  </a:lnTo>
                  <a:lnTo>
                    <a:pt x="1429" y="24778"/>
                  </a:lnTo>
                  <a:lnTo>
                    <a:pt x="1548" y="25059"/>
                  </a:lnTo>
                  <a:lnTo>
                    <a:pt x="1671" y="25340"/>
                  </a:lnTo>
                  <a:lnTo>
                    <a:pt x="1799" y="25598"/>
                  </a:lnTo>
                  <a:lnTo>
                    <a:pt x="1931" y="25844"/>
                  </a:lnTo>
                  <a:lnTo>
                    <a:pt x="2063" y="26079"/>
                  </a:lnTo>
                  <a:lnTo>
                    <a:pt x="2208" y="26302"/>
                  </a:lnTo>
                  <a:lnTo>
                    <a:pt x="2353" y="26501"/>
                  </a:lnTo>
                  <a:lnTo>
                    <a:pt x="2502" y="26677"/>
                  </a:lnTo>
                  <a:lnTo>
                    <a:pt x="2652" y="26817"/>
                  </a:lnTo>
                  <a:lnTo>
                    <a:pt x="2810" y="26946"/>
                  </a:lnTo>
                  <a:lnTo>
                    <a:pt x="2968" y="27052"/>
                  </a:lnTo>
                  <a:lnTo>
                    <a:pt x="3127" y="27134"/>
                  </a:lnTo>
                  <a:lnTo>
                    <a:pt x="3289" y="27192"/>
                  </a:lnTo>
                  <a:lnTo>
                    <a:pt x="3452" y="27227"/>
                  </a:lnTo>
                  <a:lnTo>
                    <a:pt x="3619" y="27239"/>
                  </a:lnTo>
                  <a:lnTo>
                    <a:pt x="3782" y="27227"/>
                  </a:lnTo>
                  <a:lnTo>
                    <a:pt x="3944" y="27204"/>
                  </a:lnTo>
                  <a:lnTo>
                    <a:pt x="4107" y="27157"/>
                  </a:lnTo>
                  <a:lnTo>
                    <a:pt x="4270" y="27075"/>
                  </a:lnTo>
                  <a:lnTo>
                    <a:pt x="4428" y="26993"/>
                  </a:lnTo>
                  <a:lnTo>
                    <a:pt x="4586" y="26876"/>
                  </a:lnTo>
                  <a:lnTo>
                    <a:pt x="4740" y="26747"/>
                  </a:lnTo>
                  <a:lnTo>
                    <a:pt x="4894" y="26595"/>
                  </a:lnTo>
                  <a:lnTo>
                    <a:pt x="5039" y="26419"/>
                  </a:lnTo>
                  <a:lnTo>
                    <a:pt x="5184" y="26231"/>
                  </a:lnTo>
                  <a:lnTo>
                    <a:pt x="5321" y="26020"/>
                  </a:lnTo>
                  <a:lnTo>
                    <a:pt x="5457" y="25798"/>
                  </a:lnTo>
                  <a:lnTo>
                    <a:pt x="5585" y="25540"/>
                  </a:lnTo>
                  <a:lnTo>
                    <a:pt x="5703" y="25282"/>
                  </a:lnTo>
                  <a:lnTo>
                    <a:pt x="5818" y="25001"/>
                  </a:lnTo>
                  <a:lnTo>
                    <a:pt x="5927" y="24696"/>
                  </a:lnTo>
                  <a:lnTo>
                    <a:pt x="6029" y="24379"/>
                  </a:lnTo>
                  <a:lnTo>
                    <a:pt x="6117" y="24051"/>
                  </a:lnTo>
                  <a:lnTo>
                    <a:pt x="6161" y="23875"/>
                  </a:lnTo>
                  <a:lnTo>
                    <a:pt x="6199" y="23706"/>
                  </a:lnTo>
                  <a:lnTo>
                    <a:pt x="6174" y="23922"/>
                  </a:lnTo>
                  <a:lnTo>
                    <a:pt x="6147" y="24227"/>
                  </a:lnTo>
                  <a:lnTo>
                    <a:pt x="6121" y="24532"/>
                  </a:lnTo>
                  <a:lnTo>
                    <a:pt x="6099" y="24848"/>
                  </a:lnTo>
                  <a:lnTo>
                    <a:pt x="6086" y="25153"/>
                  </a:lnTo>
                  <a:lnTo>
                    <a:pt x="6073" y="25469"/>
                  </a:lnTo>
                  <a:lnTo>
                    <a:pt x="6064" y="25786"/>
                  </a:lnTo>
                  <a:lnTo>
                    <a:pt x="6059" y="26102"/>
                  </a:lnTo>
                  <a:lnTo>
                    <a:pt x="6059" y="26407"/>
                  </a:lnTo>
                  <a:lnTo>
                    <a:pt x="6064" y="26724"/>
                  </a:lnTo>
                  <a:lnTo>
                    <a:pt x="6068" y="27040"/>
                  </a:lnTo>
                  <a:lnTo>
                    <a:pt x="6081" y="27356"/>
                  </a:lnTo>
                  <a:lnTo>
                    <a:pt x="6095" y="27673"/>
                  </a:lnTo>
                  <a:lnTo>
                    <a:pt x="6112" y="27989"/>
                  </a:lnTo>
                  <a:lnTo>
                    <a:pt x="6134" y="28294"/>
                  </a:lnTo>
                  <a:lnTo>
                    <a:pt x="6161" y="28611"/>
                  </a:lnTo>
                  <a:lnTo>
                    <a:pt x="6187" y="28915"/>
                  </a:lnTo>
                  <a:lnTo>
                    <a:pt x="6222" y="29232"/>
                  </a:lnTo>
                  <a:lnTo>
                    <a:pt x="6257" y="29536"/>
                  </a:lnTo>
                  <a:lnTo>
                    <a:pt x="6292" y="29841"/>
                  </a:lnTo>
                  <a:lnTo>
                    <a:pt x="6336" y="30134"/>
                  </a:lnTo>
                  <a:lnTo>
                    <a:pt x="6380" y="30439"/>
                  </a:lnTo>
                  <a:lnTo>
                    <a:pt x="6429" y="30732"/>
                  </a:lnTo>
                  <a:lnTo>
                    <a:pt x="6482" y="31025"/>
                  </a:lnTo>
                  <a:lnTo>
                    <a:pt x="6534" y="31318"/>
                  </a:lnTo>
                  <a:lnTo>
                    <a:pt x="6591" y="31599"/>
                  </a:lnTo>
                  <a:lnTo>
                    <a:pt x="6649" y="31881"/>
                  </a:lnTo>
                  <a:lnTo>
                    <a:pt x="6715" y="32150"/>
                  </a:lnTo>
                  <a:lnTo>
                    <a:pt x="6776" y="32420"/>
                  </a:lnTo>
                  <a:lnTo>
                    <a:pt x="6846" y="32689"/>
                  </a:lnTo>
                  <a:lnTo>
                    <a:pt x="6917" y="32947"/>
                  </a:lnTo>
                  <a:lnTo>
                    <a:pt x="6992" y="33205"/>
                  </a:lnTo>
                  <a:lnTo>
                    <a:pt x="7066" y="33463"/>
                  </a:lnTo>
                  <a:lnTo>
                    <a:pt x="7141" y="33697"/>
                  </a:lnTo>
                  <a:lnTo>
                    <a:pt x="7225" y="33943"/>
                  </a:lnTo>
                  <a:lnTo>
                    <a:pt x="7308" y="34166"/>
                  </a:lnTo>
                  <a:lnTo>
                    <a:pt x="7392" y="34400"/>
                  </a:lnTo>
                  <a:lnTo>
                    <a:pt x="7480" y="34611"/>
                  </a:lnTo>
                  <a:lnTo>
                    <a:pt x="7568" y="34822"/>
                  </a:lnTo>
                  <a:lnTo>
                    <a:pt x="7660" y="35033"/>
                  </a:lnTo>
                  <a:lnTo>
                    <a:pt x="7752" y="35221"/>
                  </a:lnTo>
                  <a:lnTo>
                    <a:pt x="7849" y="35408"/>
                  </a:lnTo>
                  <a:lnTo>
                    <a:pt x="7950" y="35596"/>
                  </a:lnTo>
                  <a:lnTo>
                    <a:pt x="8047" y="35760"/>
                  </a:lnTo>
                  <a:lnTo>
                    <a:pt x="8148" y="35924"/>
                  </a:lnTo>
                  <a:lnTo>
                    <a:pt x="8254" y="36076"/>
                  </a:lnTo>
                  <a:lnTo>
                    <a:pt x="8359" y="36217"/>
                  </a:lnTo>
                  <a:lnTo>
                    <a:pt x="8465" y="36358"/>
                  </a:lnTo>
                  <a:lnTo>
                    <a:pt x="8575" y="36475"/>
                  </a:lnTo>
                  <a:lnTo>
                    <a:pt x="8684" y="36592"/>
                  </a:lnTo>
                  <a:lnTo>
                    <a:pt x="8794" y="36698"/>
                  </a:lnTo>
                  <a:lnTo>
                    <a:pt x="8909" y="36791"/>
                  </a:lnTo>
                  <a:lnTo>
                    <a:pt x="9023" y="36873"/>
                  </a:lnTo>
                  <a:lnTo>
                    <a:pt x="9137" y="36944"/>
                  </a:lnTo>
                  <a:lnTo>
                    <a:pt x="9256" y="37014"/>
                  </a:lnTo>
                  <a:lnTo>
                    <a:pt x="9370" y="37061"/>
                  </a:lnTo>
                  <a:lnTo>
                    <a:pt x="9493" y="37096"/>
                  </a:lnTo>
                  <a:lnTo>
                    <a:pt x="9612" y="37120"/>
                  </a:lnTo>
                  <a:lnTo>
                    <a:pt x="9735" y="37131"/>
                  </a:lnTo>
                  <a:lnTo>
                    <a:pt x="9854" y="37131"/>
                  </a:lnTo>
                  <a:lnTo>
                    <a:pt x="9977" y="37120"/>
                  </a:lnTo>
                  <a:lnTo>
                    <a:pt x="10096" y="37096"/>
                  </a:lnTo>
                  <a:lnTo>
                    <a:pt x="10215" y="37061"/>
                  </a:lnTo>
                  <a:lnTo>
                    <a:pt x="10333" y="37014"/>
                  </a:lnTo>
                  <a:lnTo>
                    <a:pt x="10448" y="36955"/>
                  </a:lnTo>
                  <a:lnTo>
                    <a:pt x="10566" y="36885"/>
                  </a:lnTo>
                  <a:lnTo>
                    <a:pt x="10681" y="36803"/>
                  </a:lnTo>
                  <a:lnTo>
                    <a:pt x="10791" y="36709"/>
                  </a:lnTo>
                  <a:lnTo>
                    <a:pt x="10905" y="36604"/>
                  </a:lnTo>
                  <a:lnTo>
                    <a:pt x="11015" y="36487"/>
                  </a:lnTo>
                  <a:lnTo>
                    <a:pt x="11120" y="36369"/>
                  </a:lnTo>
                  <a:lnTo>
                    <a:pt x="11230" y="36241"/>
                  </a:lnTo>
                  <a:lnTo>
                    <a:pt x="11336" y="36088"/>
                  </a:lnTo>
                  <a:lnTo>
                    <a:pt x="11437" y="35948"/>
                  </a:lnTo>
                  <a:lnTo>
                    <a:pt x="11542" y="35783"/>
                  </a:lnTo>
                  <a:lnTo>
                    <a:pt x="11644" y="35608"/>
                  </a:lnTo>
                  <a:lnTo>
                    <a:pt x="11740" y="35432"/>
                  </a:lnTo>
                  <a:lnTo>
                    <a:pt x="11837" y="35244"/>
                  </a:lnTo>
                  <a:lnTo>
                    <a:pt x="11929" y="35057"/>
                  </a:lnTo>
                  <a:lnTo>
                    <a:pt x="12026" y="34858"/>
                  </a:lnTo>
                  <a:lnTo>
                    <a:pt x="12114" y="34647"/>
                  </a:lnTo>
                  <a:lnTo>
                    <a:pt x="12202" y="34436"/>
                  </a:lnTo>
                  <a:lnTo>
                    <a:pt x="12290" y="34213"/>
                  </a:lnTo>
                  <a:lnTo>
                    <a:pt x="12374" y="33978"/>
                  </a:lnTo>
                  <a:lnTo>
                    <a:pt x="12457" y="33744"/>
                  </a:lnTo>
                  <a:lnTo>
                    <a:pt x="12536" y="33498"/>
                  </a:lnTo>
                  <a:lnTo>
                    <a:pt x="12611" y="33252"/>
                  </a:lnTo>
                  <a:lnTo>
                    <a:pt x="12686" y="32994"/>
                  </a:lnTo>
                  <a:lnTo>
                    <a:pt x="12756" y="32736"/>
                  </a:lnTo>
                  <a:lnTo>
                    <a:pt x="12826" y="32478"/>
                  </a:lnTo>
                  <a:lnTo>
                    <a:pt x="12892" y="32209"/>
                  </a:lnTo>
                  <a:lnTo>
                    <a:pt x="12958" y="31927"/>
                  </a:lnTo>
                  <a:lnTo>
                    <a:pt x="13020" y="31658"/>
                  </a:lnTo>
                  <a:lnTo>
                    <a:pt x="13077" y="31377"/>
                  </a:lnTo>
                  <a:lnTo>
                    <a:pt x="13130" y="31084"/>
                  </a:lnTo>
                  <a:lnTo>
                    <a:pt x="13183" y="30791"/>
                  </a:lnTo>
                  <a:lnTo>
                    <a:pt x="13231" y="30497"/>
                  </a:lnTo>
                  <a:lnTo>
                    <a:pt x="13279" y="30204"/>
                  </a:lnTo>
                  <a:lnTo>
                    <a:pt x="13323" y="29900"/>
                  </a:lnTo>
                  <a:lnTo>
                    <a:pt x="13363" y="29607"/>
                  </a:lnTo>
                  <a:lnTo>
                    <a:pt x="13398" y="29302"/>
                  </a:lnTo>
                  <a:lnTo>
                    <a:pt x="13429" y="28986"/>
                  </a:lnTo>
                  <a:lnTo>
                    <a:pt x="13460" y="28681"/>
                  </a:lnTo>
                  <a:lnTo>
                    <a:pt x="13486" y="28376"/>
                  </a:lnTo>
                  <a:lnTo>
                    <a:pt x="13508" y="28060"/>
                  </a:lnTo>
                  <a:lnTo>
                    <a:pt x="13530" y="27743"/>
                  </a:lnTo>
                  <a:lnTo>
                    <a:pt x="13543" y="27438"/>
                  </a:lnTo>
                  <a:lnTo>
                    <a:pt x="13556" y="27122"/>
                  </a:lnTo>
                  <a:lnTo>
                    <a:pt x="13558" y="27060"/>
                  </a:lnTo>
                  <a:lnTo>
                    <a:pt x="13649" y="28493"/>
                  </a:lnTo>
                  <a:lnTo>
                    <a:pt x="13781" y="30673"/>
                  </a:lnTo>
                  <a:lnTo>
                    <a:pt x="13912" y="32935"/>
                  </a:lnTo>
                  <a:lnTo>
                    <a:pt x="14040" y="35268"/>
                  </a:lnTo>
                  <a:lnTo>
                    <a:pt x="14168" y="37659"/>
                  </a:lnTo>
                  <a:lnTo>
                    <a:pt x="14295" y="40120"/>
                  </a:lnTo>
                  <a:lnTo>
                    <a:pt x="14423" y="42628"/>
                  </a:lnTo>
                  <a:lnTo>
                    <a:pt x="14550" y="45183"/>
                  </a:lnTo>
                  <a:lnTo>
                    <a:pt x="14796" y="50399"/>
                  </a:lnTo>
                  <a:lnTo>
                    <a:pt x="15047" y="55720"/>
                  </a:lnTo>
                  <a:lnTo>
                    <a:pt x="15293" y="61100"/>
                  </a:lnTo>
                  <a:lnTo>
                    <a:pt x="15539" y="66479"/>
                  </a:lnTo>
                  <a:lnTo>
                    <a:pt x="15786" y="71800"/>
                  </a:lnTo>
                  <a:lnTo>
                    <a:pt x="16032" y="77016"/>
                  </a:lnTo>
                  <a:lnTo>
                    <a:pt x="16159" y="79571"/>
                  </a:lnTo>
                  <a:lnTo>
                    <a:pt x="16282" y="82079"/>
                  </a:lnTo>
                  <a:lnTo>
                    <a:pt x="16410" y="84541"/>
                  </a:lnTo>
                  <a:lnTo>
                    <a:pt x="16538" y="86931"/>
                  </a:lnTo>
                  <a:lnTo>
                    <a:pt x="16665" y="89264"/>
                  </a:lnTo>
                  <a:lnTo>
                    <a:pt x="16797" y="91526"/>
                  </a:lnTo>
                  <a:lnTo>
                    <a:pt x="16924" y="93706"/>
                  </a:lnTo>
                  <a:lnTo>
                    <a:pt x="17056" y="95792"/>
                  </a:lnTo>
                  <a:lnTo>
                    <a:pt x="17188" y="97796"/>
                  </a:lnTo>
                  <a:lnTo>
                    <a:pt x="17325" y="99707"/>
                  </a:lnTo>
                  <a:lnTo>
                    <a:pt x="29830" y="100152"/>
                  </a:lnTo>
                  <a:lnTo>
                    <a:pt x="30256" y="92885"/>
                  </a:lnTo>
                  <a:lnTo>
                    <a:pt x="30709" y="85127"/>
                  </a:lnTo>
                  <a:lnTo>
                    <a:pt x="31250" y="75785"/>
                  </a:lnTo>
                  <a:lnTo>
                    <a:pt x="31531" y="70792"/>
                  </a:lnTo>
                  <a:lnTo>
                    <a:pt x="31817" y="65741"/>
                  </a:lnTo>
                  <a:lnTo>
                    <a:pt x="32099" y="60736"/>
                  </a:lnTo>
                  <a:lnTo>
                    <a:pt x="32362" y="55884"/>
                  </a:lnTo>
                  <a:lnTo>
                    <a:pt x="32609" y="51301"/>
                  </a:lnTo>
                  <a:lnTo>
                    <a:pt x="32828" y="47094"/>
                  </a:lnTo>
                  <a:lnTo>
                    <a:pt x="33018" y="43367"/>
                  </a:lnTo>
                  <a:lnTo>
                    <a:pt x="33097" y="41726"/>
                  </a:lnTo>
                  <a:lnTo>
                    <a:pt x="33163" y="40249"/>
                  </a:lnTo>
                  <a:lnTo>
                    <a:pt x="33185" y="40425"/>
                  </a:lnTo>
                  <a:lnTo>
                    <a:pt x="33211" y="40601"/>
                  </a:lnTo>
                  <a:lnTo>
                    <a:pt x="33237" y="40776"/>
                  </a:lnTo>
                  <a:lnTo>
                    <a:pt x="33264" y="40940"/>
                  </a:lnTo>
                  <a:lnTo>
                    <a:pt x="33330" y="41269"/>
                  </a:lnTo>
                  <a:lnTo>
                    <a:pt x="33400" y="41585"/>
                  </a:lnTo>
                  <a:lnTo>
                    <a:pt x="33479" y="41878"/>
                  </a:lnTo>
                  <a:lnTo>
                    <a:pt x="33567" y="42148"/>
                  </a:lnTo>
                  <a:lnTo>
                    <a:pt x="33660" y="42417"/>
                  </a:lnTo>
                  <a:lnTo>
                    <a:pt x="33761" y="42663"/>
                  </a:lnTo>
                  <a:lnTo>
                    <a:pt x="33871" y="42886"/>
                  </a:lnTo>
                  <a:lnTo>
                    <a:pt x="33980" y="43097"/>
                  </a:lnTo>
                  <a:lnTo>
                    <a:pt x="34099" y="43296"/>
                  </a:lnTo>
                  <a:lnTo>
                    <a:pt x="34222" y="43472"/>
                  </a:lnTo>
                  <a:lnTo>
                    <a:pt x="34345" y="43636"/>
                  </a:lnTo>
                  <a:lnTo>
                    <a:pt x="34477" y="43777"/>
                  </a:lnTo>
                  <a:lnTo>
                    <a:pt x="34609" y="43906"/>
                  </a:lnTo>
                  <a:lnTo>
                    <a:pt x="34746" y="44011"/>
                  </a:lnTo>
                  <a:lnTo>
                    <a:pt x="34886" y="44093"/>
                  </a:lnTo>
                  <a:lnTo>
                    <a:pt x="35027" y="44164"/>
                  </a:lnTo>
                  <a:lnTo>
                    <a:pt x="35168" y="44222"/>
                  </a:lnTo>
                  <a:lnTo>
                    <a:pt x="35313" y="44257"/>
                  </a:lnTo>
                  <a:lnTo>
                    <a:pt x="35458" y="44269"/>
                  </a:lnTo>
                  <a:lnTo>
                    <a:pt x="35603" y="44269"/>
                  </a:lnTo>
                  <a:lnTo>
                    <a:pt x="35748" y="44257"/>
                  </a:lnTo>
                  <a:lnTo>
                    <a:pt x="35889" y="44210"/>
                  </a:lnTo>
                  <a:lnTo>
                    <a:pt x="36034" y="44152"/>
                  </a:lnTo>
                  <a:lnTo>
                    <a:pt x="36175" y="44070"/>
                  </a:lnTo>
                  <a:lnTo>
                    <a:pt x="36315" y="43976"/>
                  </a:lnTo>
                  <a:lnTo>
                    <a:pt x="36452" y="43859"/>
                  </a:lnTo>
                  <a:lnTo>
                    <a:pt x="36584" y="43718"/>
                  </a:lnTo>
                  <a:lnTo>
                    <a:pt x="36715" y="43566"/>
                  </a:lnTo>
                  <a:lnTo>
                    <a:pt x="36843" y="43390"/>
                  </a:lnTo>
                  <a:lnTo>
                    <a:pt x="36966" y="43191"/>
                  </a:lnTo>
                  <a:lnTo>
                    <a:pt x="37080" y="42980"/>
                  </a:lnTo>
                  <a:lnTo>
                    <a:pt x="37195" y="42745"/>
                  </a:lnTo>
                  <a:lnTo>
                    <a:pt x="37305" y="42511"/>
                  </a:lnTo>
                  <a:lnTo>
                    <a:pt x="37410" y="42253"/>
                  </a:lnTo>
                  <a:lnTo>
                    <a:pt x="37507" y="41995"/>
                  </a:lnTo>
                  <a:lnTo>
                    <a:pt x="37604" y="41714"/>
                  </a:lnTo>
                  <a:lnTo>
                    <a:pt x="37692" y="41433"/>
                  </a:lnTo>
                  <a:lnTo>
                    <a:pt x="37780" y="41140"/>
                  </a:lnTo>
                  <a:lnTo>
                    <a:pt x="37863" y="40835"/>
                  </a:lnTo>
                  <a:lnTo>
                    <a:pt x="37938" y="40518"/>
                  </a:lnTo>
                  <a:lnTo>
                    <a:pt x="38013" y="40202"/>
                  </a:lnTo>
                  <a:lnTo>
                    <a:pt x="38079" y="39874"/>
                  </a:lnTo>
                  <a:lnTo>
                    <a:pt x="38144" y="39534"/>
                  </a:lnTo>
                  <a:lnTo>
                    <a:pt x="38206" y="39194"/>
                  </a:lnTo>
                  <a:lnTo>
                    <a:pt x="38259" y="38842"/>
                  </a:lnTo>
                  <a:lnTo>
                    <a:pt x="38312" y="38491"/>
                  </a:lnTo>
                  <a:lnTo>
                    <a:pt x="38356" y="38128"/>
                  </a:lnTo>
                  <a:lnTo>
                    <a:pt x="38399" y="37752"/>
                  </a:lnTo>
                  <a:lnTo>
                    <a:pt x="38439" y="37389"/>
                  </a:lnTo>
                  <a:lnTo>
                    <a:pt x="38474" y="37014"/>
                  </a:lnTo>
                  <a:lnTo>
                    <a:pt x="38505" y="36639"/>
                  </a:lnTo>
                  <a:lnTo>
                    <a:pt x="38531" y="36252"/>
                  </a:lnTo>
                  <a:lnTo>
                    <a:pt x="38553" y="35877"/>
                  </a:lnTo>
                  <a:lnTo>
                    <a:pt x="38571" y="35490"/>
                  </a:lnTo>
                  <a:lnTo>
                    <a:pt x="38584" y="35104"/>
                  </a:lnTo>
                  <a:lnTo>
                    <a:pt x="38593" y="34717"/>
                  </a:lnTo>
                  <a:lnTo>
                    <a:pt x="38597" y="34330"/>
                  </a:lnTo>
                  <a:lnTo>
                    <a:pt x="38602" y="33943"/>
                  </a:lnTo>
                  <a:lnTo>
                    <a:pt x="38597" y="33557"/>
                  </a:lnTo>
                  <a:lnTo>
                    <a:pt x="38593" y="33170"/>
                  </a:lnTo>
                  <a:lnTo>
                    <a:pt x="38584" y="32783"/>
                  </a:lnTo>
                  <a:lnTo>
                    <a:pt x="38571" y="32408"/>
                  </a:lnTo>
                  <a:lnTo>
                    <a:pt x="38553" y="32033"/>
                  </a:lnTo>
                  <a:lnTo>
                    <a:pt x="38531" y="31658"/>
                  </a:lnTo>
                  <a:lnTo>
                    <a:pt x="38509" y="31283"/>
                  </a:lnTo>
                  <a:lnTo>
                    <a:pt x="38479" y="30908"/>
                  </a:lnTo>
                  <a:lnTo>
                    <a:pt x="38452" y="30533"/>
                  </a:lnTo>
                  <a:lnTo>
                    <a:pt x="38417" y="30169"/>
                  </a:lnTo>
                  <a:lnTo>
                    <a:pt x="38382" y="29794"/>
                  </a:lnTo>
                  <a:lnTo>
                    <a:pt x="38347" y="29431"/>
                  </a:lnTo>
                  <a:lnTo>
                    <a:pt x="38263" y="28704"/>
                  </a:lnTo>
                  <a:lnTo>
                    <a:pt x="38175" y="27989"/>
                  </a:lnTo>
                  <a:lnTo>
                    <a:pt x="38074" y="27274"/>
                  </a:lnTo>
                  <a:lnTo>
                    <a:pt x="37969" y="26559"/>
                  </a:lnTo>
                  <a:lnTo>
                    <a:pt x="37854" y="25856"/>
                  </a:lnTo>
                  <a:lnTo>
                    <a:pt x="37736" y="25165"/>
                  </a:lnTo>
                  <a:lnTo>
                    <a:pt x="37612" y="24473"/>
                  </a:lnTo>
                  <a:lnTo>
                    <a:pt x="37489" y="23782"/>
                  </a:lnTo>
                  <a:lnTo>
                    <a:pt x="37357" y="23090"/>
                  </a:lnTo>
                  <a:lnTo>
                    <a:pt x="37225" y="22410"/>
                  </a:lnTo>
                  <a:lnTo>
                    <a:pt x="37079" y="21654"/>
                  </a:lnTo>
                  <a:lnTo>
                    <a:pt x="37186" y="22141"/>
                  </a:lnTo>
                  <a:lnTo>
                    <a:pt x="37309" y="22668"/>
                  </a:lnTo>
                  <a:lnTo>
                    <a:pt x="37445" y="23161"/>
                  </a:lnTo>
                  <a:lnTo>
                    <a:pt x="37582" y="23653"/>
                  </a:lnTo>
                  <a:lnTo>
                    <a:pt x="37731" y="24122"/>
                  </a:lnTo>
                  <a:lnTo>
                    <a:pt x="37885" y="24567"/>
                  </a:lnTo>
                  <a:lnTo>
                    <a:pt x="38043" y="24989"/>
                  </a:lnTo>
                  <a:lnTo>
                    <a:pt x="38210" y="25399"/>
                  </a:lnTo>
                  <a:lnTo>
                    <a:pt x="38382" y="25786"/>
                  </a:lnTo>
                  <a:lnTo>
                    <a:pt x="38558" y="26149"/>
                  </a:lnTo>
                  <a:lnTo>
                    <a:pt x="38738" y="26501"/>
                  </a:lnTo>
                  <a:lnTo>
                    <a:pt x="38927" y="26829"/>
                  </a:lnTo>
                  <a:lnTo>
                    <a:pt x="39121" y="27134"/>
                  </a:lnTo>
                  <a:lnTo>
                    <a:pt x="39314" y="27415"/>
                  </a:lnTo>
                  <a:lnTo>
                    <a:pt x="39516" y="27673"/>
                  </a:lnTo>
                  <a:lnTo>
                    <a:pt x="39719" y="27907"/>
                  </a:lnTo>
                  <a:lnTo>
                    <a:pt x="39930" y="28130"/>
                  </a:lnTo>
                  <a:lnTo>
                    <a:pt x="40141" y="28317"/>
                  </a:lnTo>
                  <a:lnTo>
                    <a:pt x="40356" y="28493"/>
                  </a:lnTo>
                  <a:lnTo>
                    <a:pt x="40572" y="28634"/>
                  </a:lnTo>
                  <a:lnTo>
                    <a:pt x="40791" y="28751"/>
                  </a:lnTo>
                  <a:lnTo>
                    <a:pt x="41016" y="28857"/>
                  </a:lnTo>
                  <a:lnTo>
                    <a:pt x="41236" y="28927"/>
                  </a:lnTo>
                  <a:lnTo>
                    <a:pt x="41464" y="28974"/>
                  </a:lnTo>
                  <a:lnTo>
                    <a:pt x="41688" y="28997"/>
                  </a:lnTo>
                  <a:lnTo>
                    <a:pt x="41917" y="28986"/>
                  </a:lnTo>
                  <a:lnTo>
                    <a:pt x="42146" y="28962"/>
                  </a:lnTo>
                  <a:lnTo>
                    <a:pt x="42379" y="28904"/>
                  </a:lnTo>
                  <a:lnTo>
                    <a:pt x="42607" y="28810"/>
                  </a:lnTo>
                  <a:lnTo>
                    <a:pt x="42836" y="28704"/>
                  </a:lnTo>
                  <a:lnTo>
                    <a:pt x="43065" y="28564"/>
                  </a:lnTo>
                  <a:lnTo>
                    <a:pt x="43289" y="28364"/>
                  </a:lnTo>
                  <a:lnTo>
                    <a:pt x="43509" y="28142"/>
                  </a:lnTo>
                  <a:lnTo>
                    <a:pt x="43720" y="27896"/>
                  </a:lnTo>
                  <a:lnTo>
                    <a:pt x="43927" y="27626"/>
                  </a:lnTo>
                  <a:lnTo>
                    <a:pt x="44124" y="27333"/>
                  </a:lnTo>
                  <a:lnTo>
                    <a:pt x="44322" y="27017"/>
                  </a:lnTo>
                  <a:lnTo>
                    <a:pt x="44511" y="26677"/>
                  </a:lnTo>
                  <a:lnTo>
                    <a:pt x="44692" y="26325"/>
                  </a:lnTo>
                  <a:lnTo>
                    <a:pt x="44868" y="25950"/>
                  </a:lnTo>
                  <a:lnTo>
                    <a:pt x="45039" y="25551"/>
                  </a:lnTo>
                  <a:lnTo>
                    <a:pt x="45197" y="25141"/>
                  </a:lnTo>
                  <a:lnTo>
                    <a:pt x="45356" y="24708"/>
                  </a:lnTo>
                  <a:lnTo>
                    <a:pt x="45501" y="24262"/>
                  </a:lnTo>
                  <a:lnTo>
                    <a:pt x="45641" y="23805"/>
                  </a:lnTo>
                  <a:lnTo>
                    <a:pt x="45778" y="23325"/>
                  </a:lnTo>
                  <a:lnTo>
                    <a:pt x="45901" y="22832"/>
                  </a:lnTo>
                  <a:lnTo>
                    <a:pt x="46020" y="22328"/>
                  </a:lnTo>
                  <a:lnTo>
                    <a:pt x="46129" y="21813"/>
                  </a:lnTo>
                  <a:lnTo>
                    <a:pt x="46226" y="21285"/>
                  </a:lnTo>
                  <a:lnTo>
                    <a:pt x="46319" y="20734"/>
                  </a:lnTo>
                  <a:lnTo>
                    <a:pt x="46406" y="20184"/>
                  </a:lnTo>
                  <a:lnTo>
                    <a:pt x="46481" y="19621"/>
                  </a:lnTo>
                  <a:lnTo>
                    <a:pt x="46547" y="19047"/>
                  </a:lnTo>
                  <a:lnTo>
                    <a:pt x="46604" y="18472"/>
                  </a:lnTo>
                  <a:lnTo>
                    <a:pt x="46648" y="17886"/>
                  </a:lnTo>
                  <a:lnTo>
                    <a:pt x="46688" y="17289"/>
                  </a:lnTo>
                  <a:lnTo>
                    <a:pt x="46714" y="16679"/>
                  </a:lnTo>
                  <a:lnTo>
                    <a:pt x="46736" y="16070"/>
                  </a:lnTo>
                  <a:lnTo>
                    <a:pt x="46745" y="15460"/>
                  </a:lnTo>
                  <a:lnTo>
                    <a:pt x="46741" y="14839"/>
                  </a:lnTo>
                  <a:lnTo>
                    <a:pt x="46732" y="14218"/>
                  </a:lnTo>
                  <a:lnTo>
                    <a:pt x="46705" y="13597"/>
                  </a:lnTo>
                  <a:lnTo>
                    <a:pt x="46688" y="13280"/>
                  </a:lnTo>
                  <a:lnTo>
                    <a:pt x="46666" y="12975"/>
                  </a:lnTo>
                  <a:lnTo>
                    <a:pt x="46640" y="12671"/>
                  </a:lnTo>
                  <a:lnTo>
                    <a:pt x="46613" y="12366"/>
                  </a:lnTo>
                  <a:lnTo>
                    <a:pt x="46587" y="12061"/>
                  </a:lnTo>
                  <a:lnTo>
                    <a:pt x="46552" y="11757"/>
                  </a:lnTo>
                  <a:lnTo>
                    <a:pt x="46516" y="11463"/>
                  </a:lnTo>
                  <a:lnTo>
                    <a:pt x="46481" y="11170"/>
                  </a:lnTo>
                  <a:lnTo>
                    <a:pt x="46398" y="10584"/>
                  </a:lnTo>
                  <a:lnTo>
                    <a:pt x="46305" y="10022"/>
                  </a:lnTo>
                  <a:lnTo>
                    <a:pt x="46204" y="9459"/>
                  </a:lnTo>
                  <a:lnTo>
                    <a:pt x="46094" y="8920"/>
                  </a:lnTo>
                  <a:lnTo>
                    <a:pt x="45976" y="8381"/>
                  </a:lnTo>
                  <a:lnTo>
                    <a:pt x="45852" y="7865"/>
                  </a:lnTo>
                  <a:lnTo>
                    <a:pt x="45716" y="7350"/>
                  </a:lnTo>
                  <a:lnTo>
                    <a:pt x="45575" y="6857"/>
                  </a:lnTo>
                  <a:lnTo>
                    <a:pt x="45426" y="6377"/>
                  </a:lnTo>
                  <a:lnTo>
                    <a:pt x="45268" y="5908"/>
                  </a:lnTo>
                  <a:lnTo>
                    <a:pt x="45105" y="5451"/>
                  </a:lnTo>
                  <a:lnTo>
                    <a:pt x="44938" y="5006"/>
                  </a:lnTo>
                  <a:lnTo>
                    <a:pt x="44762" y="4572"/>
                  </a:lnTo>
                  <a:lnTo>
                    <a:pt x="44582" y="4162"/>
                  </a:lnTo>
                  <a:lnTo>
                    <a:pt x="44397" y="3763"/>
                  </a:lnTo>
                  <a:lnTo>
                    <a:pt x="44204" y="3376"/>
                  </a:lnTo>
                  <a:lnTo>
                    <a:pt x="44010" y="3001"/>
                  </a:lnTo>
                  <a:lnTo>
                    <a:pt x="43808" y="2650"/>
                  </a:lnTo>
                  <a:lnTo>
                    <a:pt x="43601" y="2310"/>
                  </a:lnTo>
                  <a:lnTo>
                    <a:pt x="43395" y="1982"/>
                  </a:lnTo>
                  <a:lnTo>
                    <a:pt x="43183" y="1677"/>
                  </a:lnTo>
                  <a:lnTo>
                    <a:pt x="42968" y="1384"/>
                  </a:lnTo>
                  <a:lnTo>
                    <a:pt x="42748" y="1114"/>
                  </a:lnTo>
                  <a:lnTo>
                    <a:pt x="42528" y="856"/>
                  </a:lnTo>
                  <a:lnTo>
                    <a:pt x="42308" y="610"/>
                  </a:lnTo>
                  <a:lnTo>
                    <a:pt x="42084" y="388"/>
                  </a:lnTo>
                  <a:lnTo>
                    <a:pt x="41856" y="188"/>
                  </a:lnTo>
                  <a:lnTo>
                    <a:pt x="41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3175325" y="-13686675"/>
              <a:ext cx="1168650" cy="2503825"/>
            </a:xfrm>
            <a:custGeom>
              <a:avLst/>
              <a:gdLst/>
              <a:ahLst/>
              <a:cxnLst/>
              <a:rect l="l" t="t" r="r" b="b"/>
              <a:pathLst>
                <a:path w="46746" h="100153" fill="none" extrusionOk="0">
                  <a:moveTo>
                    <a:pt x="17325" y="99707"/>
                  </a:moveTo>
                  <a:lnTo>
                    <a:pt x="17325" y="99707"/>
                  </a:lnTo>
                  <a:lnTo>
                    <a:pt x="17188" y="97796"/>
                  </a:lnTo>
                  <a:lnTo>
                    <a:pt x="17056" y="95792"/>
                  </a:lnTo>
                  <a:lnTo>
                    <a:pt x="16924" y="93706"/>
                  </a:lnTo>
                  <a:lnTo>
                    <a:pt x="16797" y="91526"/>
                  </a:lnTo>
                  <a:lnTo>
                    <a:pt x="16665" y="89264"/>
                  </a:lnTo>
                  <a:lnTo>
                    <a:pt x="16538" y="86931"/>
                  </a:lnTo>
                  <a:lnTo>
                    <a:pt x="16410" y="84541"/>
                  </a:lnTo>
                  <a:lnTo>
                    <a:pt x="16282" y="82079"/>
                  </a:lnTo>
                  <a:lnTo>
                    <a:pt x="16159" y="79571"/>
                  </a:lnTo>
                  <a:lnTo>
                    <a:pt x="16032" y="77016"/>
                  </a:lnTo>
                  <a:lnTo>
                    <a:pt x="15786" y="71800"/>
                  </a:lnTo>
                  <a:lnTo>
                    <a:pt x="15539" y="66479"/>
                  </a:lnTo>
                  <a:lnTo>
                    <a:pt x="15293" y="61100"/>
                  </a:lnTo>
                  <a:lnTo>
                    <a:pt x="15047" y="55720"/>
                  </a:lnTo>
                  <a:lnTo>
                    <a:pt x="14796" y="50399"/>
                  </a:lnTo>
                  <a:lnTo>
                    <a:pt x="14550" y="45183"/>
                  </a:lnTo>
                  <a:lnTo>
                    <a:pt x="14423" y="42628"/>
                  </a:lnTo>
                  <a:lnTo>
                    <a:pt x="14295" y="40120"/>
                  </a:lnTo>
                  <a:lnTo>
                    <a:pt x="14168" y="37659"/>
                  </a:lnTo>
                  <a:lnTo>
                    <a:pt x="14040" y="35268"/>
                  </a:lnTo>
                  <a:lnTo>
                    <a:pt x="13912" y="32935"/>
                  </a:lnTo>
                  <a:lnTo>
                    <a:pt x="13781" y="30673"/>
                  </a:lnTo>
                  <a:lnTo>
                    <a:pt x="13649" y="28493"/>
                  </a:lnTo>
                  <a:lnTo>
                    <a:pt x="13517" y="26407"/>
                  </a:lnTo>
                  <a:lnTo>
                    <a:pt x="13380" y="24403"/>
                  </a:lnTo>
                  <a:lnTo>
                    <a:pt x="13244" y="22492"/>
                  </a:lnTo>
                  <a:lnTo>
                    <a:pt x="13244" y="22492"/>
                  </a:lnTo>
                  <a:lnTo>
                    <a:pt x="13297" y="22785"/>
                  </a:lnTo>
                  <a:lnTo>
                    <a:pt x="13345" y="23090"/>
                  </a:lnTo>
                  <a:lnTo>
                    <a:pt x="13385" y="23383"/>
                  </a:lnTo>
                  <a:lnTo>
                    <a:pt x="13424" y="23688"/>
                  </a:lnTo>
                  <a:lnTo>
                    <a:pt x="13455" y="23993"/>
                  </a:lnTo>
                  <a:lnTo>
                    <a:pt x="13486" y="24297"/>
                  </a:lnTo>
                  <a:lnTo>
                    <a:pt x="13508" y="24614"/>
                  </a:lnTo>
                  <a:lnTo>
                    <a:pt x="13530" y="24919"/>
                  </a:lnTo>
                  <a:lnTo>
                    <a:pt x="13543" y="25235"/>
                  </a:lnTo>
                  <a:lnTo>
                    <a:pt x="13556" y="25551"/>
                  </a:lnTo>
                  <a:lnTo>
                    <a:pt x="13565" y="25856"/>
                  </a:lnTo>
                  <a:lnTo>
                    <a:pt x="13570" y="26173"/>
                  </a:lnTo>
                  <a:lnTo>
                    <a:pt x="13570" y="26489"/>
                  </a:lnTo>
                  <a:lnTo>
                    <a:pt x="13565" y="26806"/>
                  </a:lnTo>
                  <a:lnTo>
                    <a:pt x="13556" y="27122"/>
                  </a:lnTo>
                  <a:lnTo>
                    <a:pt x="13543" y="27438"/>
                  </a:lnTo>
                  <a:lnTo>
                    <a:pt x="13530" y="27743"/>
                  </a:lnTo>
                  <a:lnTo>
                    <a:pt x="13508" y="28060"/>
                  </a:lnTo>
                  <a:lnTo>
                    <a:pt x="13486" y="28376"/>
                  </a:lnTo>
                  <a:lnTo>
                    <a:pt x="13460" y="28681"/>
                  </a:lnTo>
                  <a:lnTo>
                    <a:pt x="13429" y="28986"/>
                  </a:lnTo>
                  <a:lnTo>
                    <a:pt x="13398" y="29302"/>
                  </a:lnTo>
                  <a:lnTo>
                    <a:pt x="13363" y="29607"/>
                  </a:lnTo>
                  <a:lnTo>
                    <a:pt x="13323" y="29900"/>
                  </a:lnTo>
                  <a:lnTo>
                    <a:pt x="13279" y="30204"/>
                  </a:lnTo>
                  <a:lnTo>
                    <a:pt x="13231" y="30497"/>
                  </a:lnTo>
                  <a:lnTo>
                    <a:pt x="13183" y="30791"/>
                  </a:lnTo>
                  <a:lnTo>
                    <a:pt x="13130" y="31084"/>
                  </a:lnTo>
                  <a:lnTo>
                    <a:pt x="13077" y="31377"/>
                  </a:lnTo>
                  <a:lnTo>
                    <a:pt x="13020" y="31658"/>
                  </a:lnTo>
                  <a:lnTo>
                    <a:pt x="12958" y="31927"/>
                  </a:lnTo>
                  <a:lnTo>
                    <a:pt x="12892" y="32209"/>
                  </a:lnTo>
                  <a:lnTo>
                    <a:pt x="12826" y="32478"/>
                  </a:lnTo>
                  <a:lnTo>
                    <a:pt x="12756" y="32736"/>
                  </a:lnTo>
                  <a:lnTo>
                    <a:pt x="12686" y="32994"/>
                  </a:lnTo>
                  <a:lnTo>
                    <a:pt x="12611" y="33252"/>
                  </a:lnTo>
                  <a:lnTo>
                    <a:pt x="12536" y="33498"/>
                  </a:lnTo>
                  <a:lnTo>
                    <a:pt x="12457" y="33744"/>
                  </a:lnTo>
                  <a:lnTo>
                    <a:pt x="12374" y="33978"/>
                  </a:lnTo>
                  <a:lnTo>
                    <a:pt x="12290" y="34213"/>
                  </a:lnTo>
                  <a:lnTo>
                    <a:pt x="12202" y="34436"/>
                  </a:lnTo>
                  <a:lnTo>
                    <a:pt x="12114" y="34647"/>
                  </a:lnTo>
                  <a:lnTo>
                    <a:pt x="12026" y="34858"/>
                  </a:lnTo>
                  <a:lnTo>
                    <a:pt x="11929" y="35057"/>
                  </a:lnTo>
                  <a:lnTo>
                    <a:pt x="11837" y="35244"/>
                  </a:lnTo>
                  <a:lnTo>
                    <a:pt x="11740" y="35432"/>
                  </a:lnTo>
                  <a:lnTo>
                    <a:pt x="11644" y="35608"/>
                  </a:lnTo>
                  <a:lnTo>
                    <a:pt x="11542" y="35783"/>
                  </a:lnTo>
                  <a:lnTo>
                    <a:pt x="11437" y="35948"/>
                  </a:lnTo>
                  <a:lnTo>
                    <a:pt x="11336" y="36088"/>
                  </a:lnTo>
                  <a:lnTo>
                    <a:pt x="11230" y="36241"/>
                  </a:lnTo>
                  <a:lnTo>
                    <a:pt x="11120" y="36369"/>
                  </a:lnTo>
                  <a:lnTo>
                    <a:pt x="11015" y="36487"/>
                  </a:lnTo>
                  <a:lnTo>
                    <a:pt x="10905" y="36604"/>
                  </a:lnTo>
                  <a:lnTo>
                    <a:pt x="10791" y="36709"/>
                  </a:lnTo>
                  <a:lnTo>
                    <a:pt x="10681" y="36803"/>
                  </a:lnTo>
                  <a:lnTo>
                    <a:pt x="10566" y="36885"/>
                  </a:lnTo>
                  <a:lnTo>
                    <a:pt x="10448" y="36955"/>
                  </a:lnTo>
                  <a:lnTo>
                    <a:pt x="10333" y="37014"/>
                  </a:lnTo>
                  <a:lnTo>
                    <a:pt x="10215" y="37061"/>
                  </a:lnTo>
                  <a:lnTo>
                    <a:pt x="10096" y="37096"/>
                  </a:lnTo>
                  <a:lnTo>
                    <a:pt x="9977" y="37120"/>
                  </a:lnTo>
                  <a:lnTo>
                    <a:pt x="9854" y="37131"/>
                  </a:lnTo>
                  <a:lnTo>
                    <a:pt x="9735" y="37131"/>
                  </a:lnTo>
                  <a:lnTo>
                    <a:pt x="9735" y="37131"/>
                  </a:lnTo>
                  <a:lnTo>
                    <a:pt x="9612" y="37120"/>
                  </a:lnTo>
                  <a:lnTo>
                    <a:pt x="9493" y="37096"/>
                  </a:lnTo>
                  <a:lnTo>
                    <a:pt x="9370" y="37061"/>
                  </a:lnTo>
                  <a:lnTo>
                    <a:pt x="9256" y="37014"/>
                  </a:lnTo>
                  <a:lnTo>
                    <a:pt x="9137" y="36944"/>
                  </a:lnTo>
                  <a:lnTo>
                    <a:pt x="9023" y="36873"/>
                  </a:lnTo>
                  <a:lnTo>
                    <a:pt x="8909" y="36791"/>
                  </a:lnTo>
                  <a:lnTo>
                    <a:pt x="8794" y="36698"/>
                  </a:lnTo>
                  <a:lnTo>
                    <a:pt x="8684" y="36592"/>
                  </a:lnTo>
                  <a:lnTo>
                    <a:pt x="8575" y="36475"/>
                  </a:lnTo>
                  <a:lnTo>
                    <a:pt x="8465" y="36358"/>
                  </a:lnTo>
                  <a:lnTo>
                    <a:pt x="8359" y="36217"/>
                  </a:lnTo>
                  <a:lnTo>
                    <a:pt x="8254" y="36076"/>
                  </a:lnTo>
                  <a:lnTo>
                    <a:pt x="8148" y="35924"/>
                  </a:lnTo>
                  <a:lnTo>
                    <a:pt x="8047" y="35760"/>
                  </a:lnTo>
                  <a:lnTo>
                    <a:pt x="7950" y="35596"/>
                  </a:lnTo>
                  <a:lnTo>
                    <a:pt x="7849" y="35408"/>
                  </a:lnTo>
                  <a:lnTo>
                    <a:pt x="7752" y="35221"/>
                  </a:lnTo>
                  <a:lnTo>
                    <a:pt x="7660" y="35033"/>
                  </a:lnTo>
                  <a:lnTo>
                    <a:pt x="7568" y="34822"/>
                  </a:lnTo>
                  <a:lnTo>
                    <a:pt x="7480" y="34611"/>
                  </a:lnTo>
                  <a:lnTo>
                    <a:pt x="7392" y="34400"/>
                  </a:lnTo>
                  <a:lnTo>
                    <a:pt x="7308" y="34166"/>
                  </a:lnTo>
                  <a:lnTo>
                    <a:pt x="7225" y="33943"/>
                  </a:lnTo>
                  <a:lnTo>
                    <a:pt x="7141" y="33697"/>
                  </a:lnTo>
                  <a:lnTo>
                    <a:pt x="7066" y="33463"/>
                  </a:lnTo>
                  <a:lnTo>
                    <a:pt x="6992" y="33205"/>
                  </a:lnTo>
                  <a:lnTo>
                    <a:pt x="6917" y="32947"/>
                  </a:lnTo>
                  <a:lnTo>
                    <a:pt x="6846" y="32689"/>
                  </a:lnTo>
                  <a:lnTo>
                    <a:pt x="6776" y="32420"/>
                  </a:lnTo>
                  <a:lnTo>
                    <a:pt x="6715" y="32150"/>
                  </a:lnTo>
                  <a:lnTo>
                    <a:pt x="6649" y="31881"/>
                  </a:lnTo>
                  <a:lnTo>
                    <a:pt x="6591" y="31599"/>
                  </a:lnTo>
                  <a:lnTo>
                    <a:pt x="6534" y="31318"/>
                  </a:lnTo>
                  <a:lnTo>
                    <a:pt x="6482" y="31025"/>
                  </a:lnTo>
                  <a:lnTo>
                    <a:pt x="6429" y="30732"/>
                  </a:lnTo>
                  <a:lnTo>
                    <a:pt x="6380" y="30439"/>
                  </a:lnTo>
                  <a:lnTo>
                    <a:pt x="6336" y="30134"/>
                  </a:lnTo>
                  <a:lnTo>
                    <a:pt x="6292" y="29841"/>
                  </a:lnTo>
                  <a:lnTo>
                    <a:pt x="6257" y="29536"/>
                  </a:lnTo>
                  <a:lnTo>
                    <a:pt x="6222" y="29232"/>
                  </a:lnTo>
                  <a:lnTo>
                    <a:pt x="6187" y="28915"/>
                  </a:lnTo>
                  <a:lnTo>
                    <a:pt x="6161" y="28611"/>
                  </a:lnTo>
                  <a:lnTo>
                    <a:pt x="6134" y="28294"/>
                  </a:lnTo>
                  <a:lnTo>
                    <a:pt x="6112" y="27989"/>
                  </a:lnTo>
                  <a:lnTo>
                    <a:pt x="6095" y="27673"/>
                  </a:lnTo>
                  <a:lnTo>
                    <a:pt x="6081" y="27356"/>
                  </a:lnTo>
                  <a:lnTo>
                    <a:pt x="6068" y="27040"/>
                  </a:lnTo>
                  <a:lnTo>
                    <a:pt x="6064" y="26724"/>
                  </a:lnTo>
                  <a:lnTo>
                    <a:pt x="6059" y="26407"/>
                  </a:lnTo>
                  <a:lnTo>
                    <a:pt x="6059" y="26102"/>
                  </a:lnTo>
                  <a:lnTo>
                    <a:pt x="6064" y="25786"/>
                  </a:lnTo>
                  <a:lnTo>
                    <a:pt x="6073" y="25469"/>
                  </a:lnTo>
                  <a:lnTo>
                    <a:pt x="6086" y="25153"/>
                  </a:lnTo>
                  <a:lnTo>
                    <a:pt x="6099" y="24848"/>
                  </a:lnTo>
                  <a:lnTo>
                    <a:pt x="6121" y="24532"/>
                  </a:lnTo>
                  <a:lnTo>
                    <a:pt x="6147" y="24227"/>
                  </a:lnTo>
                  <a:lnTo>
                    <a:pt x="6174" y="23922"/>
                  </a:lnTo>
                  <a:lnTo>
                    <a:pt x="6209" y="23618"/>
                  </a:lnTo>
                  <a:lnTo>
                    <a:pt x="6244" y="23313"/>
                  </a:lnTo>
                  <a:lnTo>
                    <a:pt x="6288" y="23008"/>
                  </a:lnTo>
                  <a:lnTo>
                    <a:pt x="6332" y="22715"/>
                  </a:lnTo>
                  <a:lnTo>
                    <a:pt x="6385" y="22422"/>
                  </a:lnTo>
                  <a:lnTo>
                    <a:pt x="6438" y="22141"/>
                  </a:lnTo>
                  <a:lnTo>
                    <a:pt x="6438" y="22141"/>
                  </a:lnTo>
                  <a:lnTo>
                    <a:pt x="6416" y="22340"/>
                  </a:lnTo>
                  <a:lnTo>
                    <a:pt x="6394" y="22551"/>
                  </a:lnTo>
                  <a:lnTo>
                    <a:pt x="6367" y="22750"/>
                  </a:lnTo>
                  <a:lnTo>
                    <a:pt x="6341" y="22950"/>
                  </a:lnTo>
                  <a:lnTo>
                    <a:pt x="6310" y="23137"/>
                  </a:lnTo>
                  <a:lnTo>
                    <a:pt x="6275" y="23336"/>
                  </a:lnTo>
                  <a:lnTo>
                    <a:pt x="6240" y="23512"/>
                  </a:lnTo>
                  <a:lnTo>
                    <a:pt x="6200" y="23700"/>
                  </a:lnTo>
                  <a:lnTo>
                    <a:pt x="6161" y="23875"/>
                  </a:lnTo>
                  <a:lnTo>
                    <a:pt x="6117" y="24051"/>
                  </a:lnTo>
                  <a:lnTo>
                    <a:pt x="6029" y="24379"/>
                  </a:lnTo>
                  <a:lnTo>
                    <a:pt x="5927" y="24696"/>
                  </a:lnTo>
                  <a:lnTo>
                    <a:pt x="5818" y="25001"/>
                  </a:lnTo>
                  <a:lnTo>
                    <a:pt x="5703" y="25282"/>
                  </a:lnTo>
                  <a:lnTo>
                    <a:pt x="5585" y="25540"/>
                  </a:lnTo>
                  <a:lnTo>
                    <a:pt x="5457" y="25798"/>
                  </a:lnTo>
                  <a:lnTo>
                    <a:pt x="5321" y="26020"/>
                  </a:lnTo>
                  <a:lnTo>
                    <a:pt x="5184" y="26231"/>
                  </a:lnTo>
                  <a:lnTo>
                    <a:pt x="5039" y="26419"/>
                  </a:lnTo>
                  <a:lnTo>
                    <a:pt x="4894" y="26595"/>
                  </a:lnTo>
                  <a:lnTo>
                    <a:pt x="4740" y="26747"/>
                  </a:lnTo>
                  <a:lnTo>
                    <a:pt x="4586" y="26876"/>
                  </a:lnTo>
                  <a:lnTo>
                    <a:pt x="4428" y="26993"/>
                  </a:lnTo>
                  <a:lnTo>
                    <a:pt x="4270" y="27075"/>
                  </a:lnTo>
                  <a:lnTo>
                    <a:pt x="4107" y="27157"/>
                  </a:lnTo>
                  <a:lnTo>
                    <a:pt x="3944" y="27204"/>
                  </a:lnTo>
                  <a:lnTo>
                    <a:pt x="3782" y="27227"/>
                  </a:lnTo>
                  <a:lnTo>
                    <a:pt x="3619" y="27239"/>
                  </a:lnTo>
                  <a:lnTo>
                    <a:pt x="3452" y="27227"/>
                  </a:lnTo>
                  <a:lnTo>
                    <a:pt x="3289" y="27192"/>
                  </a:lnTo>
                  <a:lnTo>
                    <a:pt x="3127" y="27134"/>
                  </a:lnTo>
                  <a:lnTo>
                    <a:pt x="2968" y="27052"/>
                  </a:lnTo>
                  <a:lnTo>
                    <a:pt x="2810" y="26946"/>
                  </a:lnTo>
                  <a:lnTo>
                    <a:pt x="2652" y="26817"/>
                  </a:lnTo>
                  <a:lnTo>
                    <a:pt x="2502" y="26677"/>
                  </a:lnTo>
                  <a:lnTo>
                    <a:pt x="2353" y="26501"/>
                  </a:lnTo>
                  <a:lnTo>
                    <a:pt x="2208" y="26302"/>
                  </a:lnTo>
                  <a:lnTo>
                    <a:pt x="2208" y="26302"/>
                  </a:lnTo>
                  <a:lnTo>
                    <a:pt x="2063" y="26079"/>
                  </a:lnTo>
                  <a:lnTo>
                    <a:pt x="1931" y="25844"/>
                  </a:lnTo>
                  <a:lnTo>
                    <a:pt x="1799" y="25598"/>
                  </a:lnTo>
                  <a:lnTo>
                    <a:pt x="1671" y="25340"/>
                  </a:lnTo>
                  <a:lnTo>
                    <a:pt x="1548" y="25059"/>
                  </a:lnTo>
                  <a:lnTo>
                    <a:pt x="1429" y="24778"/>
                  </a:lnTo>
                  <a:lnTo>
                    <a:pt x="1319" y="24473"/>
                  </a:lnTo>
                  <a:lnTo>
                    <a:pt x="1209" y="24157"/>
                  </a:lnTo>
                  <a:lnTo>
                    <a:pt x="1108" y="23829"/>
                  </a:lnTo>
                  <a:lnTo>
                    <a:pt x="1007" y="23500"/>
                  </a:lnTo>
                  <a:lnTo>
                    <a:pt x="915" y="23149"/>
                  </a:lnTo>
                  <a:lnTo>
                    <a:pt x="827" y="22797"/>
                  </a:lnTo>
                  <a:lnTo>
                    <a:pt x="739" y="22434"/>
                  </a:lnTo>
                  <a:lnTo>
                    <a:pt x="660" y="22059"/>
                  </a:lnTo>
                  <a:lnTo>
                    <a:pt x="585" y="21672"/>
                  </a:lnTo>
                  <a:lnTo>
                    <a:pt x="515" y="21285"/>
                  </a:lnTo>
                  <a:lnTo>
                    <a:pt x="449" y="20887"/>
                  </a:lnTo>
                  <a:lnTo>
                    <a:pt x="387" y="20488"/>
                  </a:lnTo>
                  <a:lnTo>
                    <a:pt x="330" y="20078"/>
                  </a:lnTo>
                  <a:lnTo>
                    <a:pt x="277" y="19668"/>
                  </a:lnTo>
                  <a:lnTo>
                    <a:pt x="229" y="19246"/>
                  </a:lnTo>
                  <a:lnTo>
                    <a:pt x="185" y="18824"/>
                  </a:lnTo>
                  <a:lnTo>
                    <a:pt x="145" y="18402"/>
                  </a:lnTo>
                  <a:lnTo>
                    <a:pt x="110" y="17968"/>
                  </a:lnTo>
                  <a:lnTo>
                    <a:pt x="84" y="17535"/>
                  </a:lnTo>
                  <a:lnTo>
                    <a:pt x="57" y="17101"/>
                  </a:lnTo>
                  <a:lnTo>
                    <a:pt x="35" y="16667"/>
                  </a:lnTo>
                  <a:lnTo>
                    <a:pt x="18" y="16234"/>
                  </a:lnTo>
                  <a:lnTo>
                    <a:pt x="9" y="15800"/>
                  </a:lnTo>
                  <a:lnTo>
                    <a:pt x="0" y="15366"/>
                  </a:lnTo>
                  <a:lnTo>
                    <a:pt x="0" y="14921"/>
                  </a:lnTo>
                  <a:lnTo>
                    <a:pt x="0" y="14487"/>
                  </a:lnTo>
                  <a:lnTo>
                    <a:pt x="0" y="14487"/>
                  </a:lnTo>
                  <a:lnTo>
                    <a:pt x="9" y="14054"/>
                  </a:lnTo>
                  <a:lnTo>
                    <a:pt x="22" y="13597"/>
                  </a:lnTo>
                  <a:lnTo>
                    <a:pt x="49" y="13140"/>
                  </a:lnTo>
                  <a:lnTo>
                    <a:pt x="79" y="12659"/>
                  </a:lnTo>
                  <a:lnTo>
                    <a:pt x="115" y="12178"/>
                  </a:lnTo>
                  <a:lnTo>
                    <a:pt x="159" y="11686"/>
                  </a:lnTo>
                  <a:lnTo>
                    <a:pt x="211" y="11194"/>
                  </a:lnTo>
                  <a:lnTo>
                    <a:pt x="269" y="10690"/>
                  </a:lnTo>
                  <a:lnTo>
                    <a:pt x="334" y="10186"/>
                  </a:lnTo>
                  <a:lnTo>
                    <a:pt x="405" y="9682"/>
                  </a:lnTo>
                  <a:lnTo>
                    <a:pt x="480" y="9166"/>
                  </a:lnTo>
                  <a:lnTo>
                    <a:pt x="559" y="8662"/>
                  </a:lnTo>
                  <a:lnTo>
                    <a:pt x="647" y="8147"/>
                  </a:lnTo>
                  <a:lnTo>
                    <a:pt x="739" y="7631"/>
                  </a:lnTo>
                  <a:lnTo>
                    <a:pt x="836" y="7127"/>
                  </a:lnTo>
                  <a:lnTo>
                    <a:pt x="937" y="6623"/>
                  </a:lnTo>
                  <a:lnTo>
                    <a:pt x="1042" y="6131"/>
                  </a:lnTo>
                  <a:lnTo>
                    <a:pt x="1157" y="5627"/>
                  </a:lnTo>
                  <a:lnTo>
                    <a:pt x="1271" y="5146"/>
                  </a:lnTo>
                  <a:lnTo>
                    <a:pt x="1390" y="4666"/>
                  </a:lnTo>
                  <a:lnTo>
                    <a:pt x="1513" y="4197"/>
                  </a:lnTo>
                  <a:lnTo>
                    <a:pt x="1636" y="3740"/>
                  </a:lnTo>
                  <a:lnTo>
                    <a:pt x="1768" y="3294"/>
                  </a:lnTo>
                  <a:lnTo>
                    <a:pt x="1900" y="2861"/>
                  </a:lnTo>
                  <a:lnTo>
                    <a:pt x="2036" y="2439"/>
                  </a:lnTo>
                  <a:lnTo>
                    <a:pt x="2172" y="2040"/>
                  </a:lnTo>
                  <a:lnTo>
                    <a:pt x="2313" y="1653"/>
                  </a:lnTo>
                  <a:lnTo>
                    <a:pt x="2458" y="1278"/>
                  </a:lnTo>
                  <a:lnTo>
                    <a:pt x="2603" y="927"/>
                  </a:lnTo>
                  <a:lnTo>
                    <a:pt x="2748" y="599"/>
                  </a:lnTo>
                  <a:lnTo>
                    <a:pt x="2898" y="282"/>
                  </a:lnTo>
                  <a:lnTo>
                    <a:pt x="3047" y="1"/>
                  </a:lnTo>
                  <a:lnTo>
                    <a:pt x="41631" y="1"/>
                  </a:lnTo>
                  <a:lnTo>
                    <a:pt x="41631" y="1"/>
                  </a:lnTo>
                  <a:lnTo>
                    <a:pt x="41856" y="188"/>
                  </a:lnTo>
                  <a:lnTo>
                    <a:pt x="42084" y="388"/>
                  </a:lnTo>
                  <a:lnTo>
                    <a:pt x="42308" y="610"/>
                  </a:lnTo>
                  <a:lnTo>
                    <a:pt x="42528" y="856"/>
                  </a:lnTo>
                  <a:lnTo>
                    <a:pt x="42748" y="1114"/>
                  </a:lnTo>
                  <a:lnTo>
                    <a:pt x="42968" y="1384"/>
                  </a:lnTo>
                  <a:lnTo>
                    <a:pt x="43183" y="1677"/>
                  </a:lnTo>
                  <a:lnTo>
                    <a:pt x="43395" y="1982"/>
                  </a:lnTo>
                  <a:lnTo>
                    <a:pt x="43601" y="2310"/>
                  </a:lnTo>
                  <a:lnTo>
                    <a:pt x="43808" y="2650"/>
                  </a:lnTo>
                  <a:lnTo>
                    <a:pt x="44010" y="3001"/>
                  </a:lnTo>
                  <a:lnTo>
                    <a:pt x="44204" y="3376"/>
                  </a:lnTo>
                  <a:lnTo>
                    <a:pt x="44397" y="3763"/>
                  </a:lnTo>
                  <a:lnTo>
                    <a:pt x="44582" y="4162"/>
                  </a:lnTo>
                  <a:lnTo>
                    <a:pt x="44762" y="4572"/>
                  </a:lnTo>
                  <a:lnTo>
                    <a:pt x="44938" y="5006"/>
                  </a:lnTo>
                  <a:lnTo>
                    <a:pt x="45105" y="5451"/>
                  </a:lnTo>
                  <a:lnTo>
                    <a:pt x="45268" y="5908"/>
                  </a:lnTo>
                  <a:lnTo>
                    <a:pt x="45426" y="6377"/>
                  </a:lnTo>
                  <a:lnTo>
                    <a:pt x="45575" y="6857"/>
                  </a:lnTo>
                  <a:lnTo>
                    <a:pt x="45716" y="7350"/>
                  </a:lnTo>
                  <a:lnTo>
                    <a:pt x="45852" y="7865"/>
                  </a:lnTo>
                  <a:lnTo>
                    <a:pt x="45976" y="8381"/>
                  </a:lnTo>
                  <a:lnTo>
                    <a:pt x="46094" y="8920"/>
                  </a:lnTo>
                  <a:lnTo>
                    <a:pt x="46204" y="9459"/>
                  </a:lnTo>
                  <a:lnTo>
                    <a:pt x="46305" y="10022"/>
                  </a:lnTo>
                  <a:lnTo>
                    <a:pt x="46398" y="10584"/>
                  </a:lnTo>
                  <a:lnTo>
                    <a:pt x="46481" y="11170"/>
                  </a:lnTo>
                  <a:lnTo>
                    <a:pt x="46516" y="11463"/>
                  </a:lnTo>
                  <a:lnTo>
                    <a:pt x="46552" y="11757"/>
                  </a:lnTo>
                  <a:lnTo>
                    <a:pt x="46587" y="12061"/>
                  </a:lnTo>
                  <a:lnTo>
                    <a:pt x="46613" y="12366"/>
                  </a:lnTo>
                  <a:lnTo>
                    <a:pt x="46640" y="12671"/>
                  </a:lnTo>
                  <a:lnTo>
                    <a:pt x="46666" y="12975"/>
                  </a:lnTo>
                  <a:lnTo>
                    <a:pt x="46688" y="13280"/>
                  </a:lnTo>
                  <a:lnTo>
                    <a:pt x="46705" y="13597"/>
                  </a:lnTo>
                  <a:lnTo>
                    <a:pt x="46705" y="13597"/>
                  </a:lnTo>
                  <a:lnTo>
                    <a:pt x="46732" y="14218"/>
                  </a:lnTo>
                  <a:lnTo>
                    <a:pt x="46741" y="14839"/>
                  </a:lnTo>
                  <a:lnTo>
                    <a:pt x="46745" y="15460"/>
                  </a:lnTo>
                  <a:lnTo>
                    <a:pt x="46736" y="16070"/>
                  </a:lnTo>
                  <a:lnTo>
                    <a:pt x="46714" y="16679"/>
                  </a:lnTo>
                  <a:lnTo>
                    <a:pt x="46688" y="17289"/>
                  </a:lnTo>
                  <a:lnTo>
                    <a:pt x="46648" y="17886"/>
                  </a:lnTo>
                  <a:lnTo>
                    <a:pt x="46604" y="18472"/>
                  </a:lnTo>
                  <a:lnTo>
                    <a:pt x="46547" y="19047"/>
                  </a:lnTo>
                  <a:lnTo>
                    <a:pt x="46481" y="19621"/>
                  </a:lnTo>
                  <a:lnTo>
                    <a:pt x="46406" y="20184"/>
                  </a:lnTo>
                  <a:lnTo>
                    <a:pt x="46319" y="20734"/>
                  </a:lnTo>
                  <a:lnTo>
                    <a:pt x="46226" y="21285"/>
                  </a:lnTo>
                  <a:lnTo>
                    <a:pt x="46129" y="21813"/>
                  </a:lnTo>
                  <a:lnTo>
                    <a:pt x="46020" y="22328"/>
                  </a:lnTo>
                  <a:lnTo>
                    <a:pt x="45901" y="22832"/>
                  </a:lnTo>
                  <a:lnTo>
                    <a:pt x="45778" y="23325"/>
                  </a:lnTo>
                  <a:lnTo>
                    <a:pt x="45641" y="23805"/>
                  </a:lnTo>
                  <a:lnTo>
                    <a:pt x="45501" y="24262"/>
                  </a:lnTo>
                  <a:lnTo>
                    <a:pt x="45356" y="24708"/>
                  </a:lnTo>
                  <a:lnTo>
                    <a:pt x="45197" y="25141"/>
                  </a:lnTo>
                  <a:lnTo>
                    <a:pt x="45039" y="25551"/>
                  </a:lnTo>
                  <a:lnTo>
                    <a:pt x="44868" y="25950"/>
                  </a:lnTo>
                  <a:lnTo>
                    <a:pt x="44692" y="26325"/>
                  </a:lnTo>
                  <a:lnTo>
                    <a:pt x="44511" y="26677"/>
                  </a:lnTo>
                  <a:lnTo>
                    <a:pt x="44322" y="27017"/>
                  </a:lnTo>
                  <a:lnTo>
                    <a:pt x="44124" y="27333"/>
                  </a:lnTo>
                  <a:lnTo>
                    <a:pt x="43927" y="27626"/>
                  </a:lnTo>
                  <a:lnTo>
                    <a:pt x="43720" y="27896"/>
                  </a:lnTo>
                  <a:lnTo>
                    <a:pt x="43509" y="28142"/>
                  </a:lnTo>
                  <a:lnTo>
                    <a:pt x="43289" y="28364"/>
                  </a:lnTo>
                  <a:lnTo>
                    <a:pt x="43065" y="28564"/>
                  </a:lnTo>
                  <a:lnTo>
                    <a:pt x="43065" y="28564"/>
                  </a:lnTo>
                  <a:lnTo>
                    <a:pt x="42836" y="28704"/>
                  </a:lnTo>
                  <a:lnTo>
                    <a:pt x="42607" y="28810"/>
                  </a:lnTo>
                  <a:lnTo>
                    <a:pt x="42379" y="28904"/>
                  </a:lnTo>
                  <a:lnTo>
                    <a:pt x="42146" y="28962"/>
                  </a:lnTo>
                  <a:lnTo>
                    <a:pt x="41917" y="28986"/>
                  </a:lnTo>
                  <a:lnTo>
                    <a:pt x="41688" y="28997"/>
                  </a:lnTo>
                  <a:lnTo>
                    <a:pt x="41464" y="28974"/>
                  </a:lnTo>
                  <a:lnTo>
                    <a:pt x="41236" y="28927"/>
                  </a:lnTo>
                  <a:lnTo>
                    <a:pt x="41016" y="28857"/>
                  </a:lnTo>
                  <a:lnTo>
                    <a:pt x="40791" y="28751"/>
                  </a:lnTo>
                  <a:lnTo>
                    <a:pt x="40572" y="28634"/>
                  </a:lnTo>
                  <a:lnTo>
                    <a:pt x="40356" y="28493"/>
                  </a:lnTo>
                  <a:lnTo>
                    <a:pt x="40141" y="28317"/>
                  </a:lnTo>
                  <a:lnTo>
                    <a:pt x="39930" y="28130"/>
                  </a:lnTo>
                  <a:lnTo>
                    <a:pt x="39719" y="27907"/>
                  </a:lnTo>
                  <a:lnTo>
                    <a:pt x="39516" y="27673"/>
                  </a:lnTo>
                  <a:lnTo>
                    <a:pt x="39314" y="27415"/>
                  </a:lnTo>
                  <a:lnTo>
                    <a:pt x="39121" y="27134"/>
                  </a:lnTo>
                  <a:lnTo>
                    <a:pt x="38927" y="26829"/>
                  </a:lnTo>
                  <a:lnTo>
                    <a:pt x="38738" y="26501"/>
                  </a:lnTo>
                  <a:lnTo>
                    <a:pt x="38558" y="26149"/>
                  </a:lnTo>
                  <a:lnTo>
                    <a:pt x="38382" y="25786"/>
                  </a:lnTo>
                  <a:lnTo>
                    <a:pt x="38210" y="25399"/>
                  </a:lnTo>
                  <a:lnTo>
                    <a:pt x="38043" y="24989"/>
                  </a:lnTo>
                  <a:lnTo>
                    <a:pt x="37885" y="24567"/>
                  </a:lnTo>
                  <a:lnTo>
                    <a:pt x="37731" y="24122"/>
                  </a:lnTo>
                  <a:lnTo>
                    <a:pt x="37582" y="23653"/>
                  </a:lnTo>
                  <a:lnTo>
                    <a:pt x="37445" y="23161"/>
                  </a:lnTo>
                  <a:lnTo>
                    <a:pt x="37309" y="22668"/>
                  </a:lnTo>
                  <a:lnTo>
                    <a:pt x="37186" y="22141"/>
                  </a:lnTo>
                  <a:lnTo>
                    <a:pt x="37067" y="21602"/>
                  </a:lnTo>
                  <a:lnTo>
                    <a:pt x="36962" y="21051"/>
                  </a:lnTo>
                  <a:lnTo>
                    <a:pt x="36962" y="21051"/>
                  </a:lnTo>
                  <a:lnTo>
                    <a:pt x="37225" y="22410"/>
                  </a:lnTo>
                  <a:lnTo>
                    <a:pt x="37357" y="23090"/>
                  </a:lnTo>
                  <a:lnTo>
                    <a:pt x="37489" y="23782"/>
                  </a:lnTo>
                  <a:lnTo>
                    <a:pt x="37612" y="24473"/>
                  </a:lnTo>
                  <a:lnTo>
                    <a:pt x="37736" y="25165"/>
                  </a:lnTo>
                  <a:lnTo>
                    <a:pt x="37854" y="25856"/>
                  </a:lnTo>
                  <a:lnTo>
                    <a:pt x="37969" y="26559"/>
                  </a:lnTo>
                  <a:lnTo>
                    <a:pt x="38074" y="27274"/>
                  </a:lnTo>
                  <a:lnTo>
                    <a:pt x="38175" y="27989"/>
                  </a:lnTo>
                  <a:lnTo>
                    <a:pt x="38263" y="28704"/>
                  </a:lnTo>
                  <a:lnTo>
                    <a:pt x="38347" y="29431"/>
                  </a:lnTo>
                  <a:lnTo>
                    <a:pt x="38382" y="29794"/>
                  </a:lnTo>
                  <a:lnTo>
                    <a:pt x="38417" y="30169"/>
                  </a:lnTo>
                  <a:lnTo>
                    <a:pt x="38452" y="30533"/>
                  </a:lnTo>
                  <a:lnTo>
                    <a:pt x="38479" y="30908"/>
                  </a:lnTo>
                  <a:lnTo>
                    <a:pt x="38509" y="31283"/>
                  </a:lnTo>
                  <a:lnTo>
                    <a:pt x="38531" y="31658"/>
                  </a:lnTo>
                  <a:lnTo>
                    <a:pt x="38553" y="32033"/>
                  </a:lnTo>
                  <a:lnTo>
                    <a:pt x="38571" y="32408"/>
                  </a:lnTo>
                  <a:lnTo>
                    <a:pt x="38571" y="32408"/>
                  </a:lnTo>
                  <a:lnTo>
                    <a:pt x="38584" y="32783"/>
                  </a:lnTo>
                  <a:lnTo>
                    <a:pt x="38593" y="33170"/>
                  </a:lnTo>
                  <a:lnTo>
                    <a:pt x="38597" y="33557"/>
                  </a:lnTo>
                  <a:lnTo>
                    <a:pt x="38602" y="33943"/>
                  </a:lnTo>
                  <a:lnTo>
                    <a:pt x="38597" y="34330"/>
                  </a:lnTo>
                  <a:lnTo>
                    <a:pt x="38593" y="34717"/>
                  </a:lnTo>
                  <a:lnTo>
                    <a:pt x="38584" y="35104"/>
                  </a:lnTo>
                  <a:lnTo>
                    <a:pt x="38571" y="35490"/>
                  </a:lnTo>
                  <a:lnTo>
                    <a:pt x="38553" y="35877"/>
                  </a:lnTo>
                  <a:lnTo>
                    <a:pt x="38531" y="36252"/>
                  </a:lnTo>
                  <a:lnTo>
                    <a:pt x="38505" y="36639"/>
                  </a:lnTo>
                  <a:lnTo>
                    <a:pt x="38474" y="37014"/>
                  </a:lnTo>
                  <a:lnTo>
                    <a:pt x="38439" y="37389"/>
                  </a:lnTo>
                  <a:lnTo>
                    <a:pt x="38399" y="37752"/>
                  </a:lnTo>
                  <a:lnTo>
                    <a:pt x="38356" y="38128"/>
                  </a:lnTo>
                  <a:lnTo>
                    <a:pt x="38312" y="38491"/>
                  </a:lnTo>
                  <a:lnTo>
                    <a:pt x="38259" y="38842"/>
                  </a:lnTo>
                  <a:lnTo>
                    <a:pt x="38206" y="39194"/>
                  </a:lnTo>
                  <a:lnTo>
                    <a:pt x="38144" y="39534"/>
                  </a:lnTo>
                  <a:lnTo>
                    <a:pt x="38079" y="39874"/>
                  </a:lnTo>
                  <a:lnTo>
                    <a:pt x="38013" y="40202"/>
                  </a:lnTo>
                  <a:lnTo>
                    <a:pt x="37938" y="40518"/>
                  </a:lnTo>
                  <a:lnTo>
                    <a:pt x="37863" y="40835"/>
                  </a:lnTo>
                  <a:lnTo>
                    <a:pt x="37780" y="41140"/>
                  </a:lnTo>
                  <a:lnTo>
                    <a:pt x="37692" y="41433"/>
                  </a:lnTo>
                  <a:lnTo>
                    <a:pt x="37604" y="41714"/>
                  </a:lnTo>
                  <a:lnTo>
                    <a:pt x="37507" y="41995"/>
                  </a:lnTo>
                  <a:lnTo>
                    <a:pt x="37410" y="42253"/>
                  </a:lnTo>
                  <a:lnTo>
                    <a:pt x="37305" y="42511"/>
                  </a:lnTo>
                  <a:lnTo>
                    <a:pt x="37195" y="42745"/>
                  </a:lnTo>
                  <a:lnTo>
                    <a:pt x="37080" y="42980"/>
                  </a:lnTo>
                  <a:lnTo>
                    <a:pt x="36966" y="43191"/>
                  </a:lnTo>
                  <a:lnTo>
                    <a:pt x="36966" y="43191"/>
                  </a:lnTo>
                  <a:lnTo>
                    <a:pt x="36843" y="43390"/>
                  </a:lnTo>
                  <a:lnTo>
                    <a:pt x="36715" y="43566"/>
                  </a:lnTo>
                  <a:lnTo>
                    <a:pt x="36584" y="43718"/>
                  </a:lnTo>
                  <a:lnTo>
                    <a:pt x="36452" y="43859"/>
                  </a:lnTo>
                  <a:lnTo>
                    <a:pt x="36315" y="43976"/>
                  </a:lnTo>
                  <a:lnTo>
                    <a:pt x="36175" y="44070"/>
                  </a:lnTo>
                  <a:lnTo>
                    <a:pt x="36034" y="44152"/>
                  </a:lnTo>
                  <a:lnTo>
                    <a:pt x="35889" y="44210"/>
                  </a:lnTo>
                  <a:lnTo>
                    <a:pt x="35748" y="44257"/>
                  </a:lnTo>
                  <a:lnTo>
                    <a:pt x="35603" y="44269"/>
                  </a:lnTo>
                  <a:lnTo>
                    <a:pt x="35458" y="44269"/>
                  </a:lnTo>
                  <a:lnTo>
                    <a:pt x="35313" y="44257"/>
                  </a:lnTo>
                  <a:lnTo>
                    <a:pt x="35168" y="44222"/>
                  </a:lnTo>
                  <a:lnTo>
                    <a:pt x="35027" y="44164"/>
                  </a:lnTo>
                  <a:lnTo>
                    <a:pt x="34886" y="44093"/>
                  </a:lnTo>
                  <a:lnTo>
                    <a:pt x="34746" y="44011"/>
                  </a:lnTo>
                  <a:lnTo>
                    <a:pt x="34609" y="43906"/>
                  </a:lnTo>
                  <a:lnTo>
                    <a:pt x="34477" y="43777"/>
                  </a:lnTo>
                  <a:lnTo>
                    <a:pt x="34345" y="43636"/>
                  </a:lnTo>
                  <a:lnTo>
                    <a:pt x="34222" y="43472"/>
                  </a:lnTo>
                  <a:lnTo>
                    <a:pt x="34099" y="43296"/>
                  </a:lnTo>
                  <a:lnTo>
                    <a:pt x="33980" y="43097"/>
                  </a:lnTo>
                  <a:lnTo>
                    <a:pt x="33871" y="42886"/>
                  </a:lnTo>
                  <a:lnTo>
                    <a:pt x="33761" y="42663"/>
                  </a:lnTo>
                  <a:lnTo>
                    <a:pt x="33660" y="42417"/>
                  </a:lnTo>
                  <a:lnTo>
                    <a:pt x="33567" y="42148"/>
                  </a:lnTo>
                  <a:lnTo>
                    <a:pt x="33479" y="41878"/>
                  </a:lnTo>
                  <a:lnTo>
                    <a:pt x="33400" y="41585"/>
                  </a:lnTo>
                  <a:lnTo>
                    <a:pt x="33330" y="41269"/>
                  </a:lnTo>
                  <a:lnTo>
                    <a:pt x="33264" y="40940"/>
                  </a:lnTo>
                  <a:lnTo>
                    <a:pt x="33237" y="40776"/>
                  </a:lnTo>
                  <a:lnTo>
                    <a:pt x="33211" y="40601"/>
                  </a:lnTo>
                  <a:lnTo>
                    <a:pt x="33185" y="40425"/>
                  </a:lnTo>
                  <a:lnTo>
                    <a:pt x="33163" y="40249"/>
                  </a:lnTo>
                  <a:lnTo>
                    <a:pt x="33163" y="40249"/>
                  </a:lnTo>
                  <a:lnTo>
                    <a:pt x="33097" y="41726"/>
                  </a:lnTo>
                  <a:lnTo>
                    <a:pt x="33018" y="43367"/>
                  </a:lnTo>
                  <a:lnTo>
                    <a:pt x="32828" y="47094"/>
                  </a:lnTo>
                  <a:lnTo>
                    <a:pt x="32609" y="51301"/>
                  </a:lnTo>
                  <a:lnTo>
                    <a:pt x="32362" y="55884"/>
                  </a:lnTo>
                  <a:lnTo>
                    <a:pt x="32099" y="60736"/>
                  </a:lnTo>
                  <a:lnTo>
                    <a:pt x="31817" y="65741"/>
                  </a:lnTo>
                  <a:lnTo>
                    <a:pt x="31531" y="70792"/>
                  </a:lnTo>
                  <a:lnTo>
                    <a:pt x="31250" y="75785"/>
                  </a:lnTo>
                  <a:lnTo>
                    <a:pt x="30709" y="85127"/>
                  </a:lnTo>
                  <a:lnTo>
                    <a:pt x="30256" y="92885"/>
                  </a:lnTo>
                  <a:lnTo>
                    <a:pt x="29830" y="100152"/>
                  </a:lnTo>
                  <a:lnTo>
                    <a:pt x="17325" y="9970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3175325" y="-13686675"/>
              <a:ext cx="1168650" cy="2503825"/>
            </a:xfrm>
            <a:custGeom>
              <a:avLst/>
              <a:gdLst/>
              <a:ahLst/>
              <a:cxnLst/>
              <a:rect l="l" t="t" r="r" b="b"/>
              <a:pathLst>
                <a:path w="46746" h="100153" fill="none" extrusionOk="0">
                  <a:moveTo>
                    <a:pt x="29830" y="100152"/>
                  </a:moveTo>
                  <a:lnTo>
                    <a:pt x="28563" y="100105"/>
                  </a:lnTo>
                  <a:lnTo>
                    <a:pt x="28563" y="100105"/>
                  </a:lnTo>
                  <a:lnTo>
                    <a:pt x="29073" y="95874"/>
                  </a:lnTo>
                  <a:lnTo>
                    <a:pt x="29320" y="93765"/>
                  </a:lnTo>
                  <a:lnTo>
                    <a:pt x="29566" y="91655"/>
                  </a:lnTo>
                  <a:lnTo>
                    <a:pt x="29803" y="89545"/>
                  </a:lnTo>
                  <a:lnTo>
                    <a:pt x="30032" y="87435"/>
                  </a:lnTo>
                  <a:lnTo>
                    <a:pt x="30142" y="86381"/>
                  </a:lnTo>
                  <a:lnTo>
                    <a:pt x="30252" y="85326"/>
                  </a:lnTo>
                  <a:lnTo>
                    <a:pt x="30357" y="84271"/>
                  </a:lnTo>
                  <a:lnTo>
                    <a:pt x="30458" y="83216"/>
                  </a:lnTo>
                  <a:lnTo>
                    <a:pt x="30560" y="82150"/>
                  </a:lnTo>
                  <a:lnTo>
                    <a:pt x="30656" y="81095"/>
                  </a:lnTo>
                  <a:lnTo>
                    <a:pt x="30749" y="80028"/>
                  </a:lnTo>
                  <a:lnTo>
                    <a:pt x="30837" y="78962"/>
                  </a:lnTo>
                  <a:lnTo>
                    <a:pt x="30920" y="77895"/>
                  </a:lnTo>
                  <a:lnTo>
                    <a:pt x="31004" y="76828"/>
                  </a:lnTo>
                  <a:lnTo>
                    <a:pt x="31078" y="75750"/>
                  </a:lnTo>
                  <a:lnTo>
                    <a:pt x="31153" y="74672"/>
                  </a:lnTo>
                  <a:lnTo>
                    <a:pt x="31219" y="73594"/>
                  </a:lnTo>
                  <a:lnTo>
                    <a:pt x="31281" y="72504"/>
                  </a:lnTo>
                  <a:lnTo>
                    <a:pt x="31338" y="71425"/>
                  </a:lnTo>
                  <a:lnTo>
                    <a:pt x="31391" y="70324"/>
                  </a:lnTo>
                  <a:lnTo>
                    <a:pt x="31439" y="69234"/>
                  </a:lnTo>
                  <a:lnTo>
                    <a:pt x="31479" y="68132"/>
                  </a:lnTo>
                  <a:lnTo>
                    <a:pt x="31514" y="67030"/>
                  </a:lnTo>
                  <a:lnTo>
                    <a:pt x="31545" y="65917"/>
                  </a:lnTo>
                  <a:lnTo>
                    <a:pt x="31545" y="65917"/>
                  </a:lnTo>
                  <a:lnTo>
                    <a:pt x="31558" y="64956"/>
                  </a:lnTo>
                  <a:lnTo>
                    <a:pt x="31562" y="63995"/>
                  </a:lnTo>
                  <a:lnTo>
                    <a:pt x="31562" y="63995"/>
                  </a:lnTo>
                  <a:lnTo>
                    <a:pt x="31562" y="63444"/>
                  </a:lnTo>
                  <a:lnTo>
                    <a:pt x="31558" y="62893"/>
                  </a:lnTo>
                  <a:lnTo>
                    <a:pt x="31549" y="62342"/>
                  </a:lnTo>
                  <a:lnTo>
                    <a:pt x="31540" y="61791"/>
                  </a:lnTo>
                  <a:lnTo>
                    <a:pt x="31523" y="61240"/>
                  </a:lnTo>
                  <a:lnTo>
                    <a:pt x="31509" y="60689"/>
                  </a:lnTo>
                  <a:lnTo>
                    <a:pt x="31487" y="60139"/>
                  </a:lnTo>
                  <a:lnTo>
                    <a:pt x="31465" y="59588"/>
                  </a:lnTo>
                  <a:lnTo>
                    <a:pt x="31439" y="59037"/>
                  </a:lnTo>
                  <a:lnTo>
                    <a:pt x="31408" y="58498"/>
                  </a:lnTo>
                  <a:lnTo>
                    <a:pt x="31377" y="57947"/>
                  </a:lnTo>
                  <a:lnTo>
                    <a:pt x="31342" y="57408"/>
                  </a:lnTo>
                  <a:lnTo>
                    <a:pt x="31303" y="56869"/>
                  </a:lnTo>
                  <a:lnTo>
                    <a:pt x="31263" y="56329"/>
                  </a:lnTo>
                  <a:lnTo>
                    <a:pt x="31219" y="55790"/>
                  </a:lnTo>
                  <a:lnTo>
                    <a:pt x="31171" y="55251"/>
                  </a:lnTo>
                  <a:lnTo>
                    <a:pt x="31122" y="54724"/>
                  </a:lnTo>
                  <a:lnTo>
                    <a:pt x="31070" y="54185"/>
                  </a:lnTo>
                  <a:lnTo>
                    <a:pt x="31012" y="53657"/>
                  </a:lnTo>
                  <a:lnTo>
                    <a:pt x="30955" y="53130"/>
                  </a:lnTo>
                  <a:lnTo>
                    <a:pt x="30894" y="52602"/>
                  </a:lnTo>
                  <a:lnTo>
                    <a:pt x="30828" y="52075"/>
                  </a:lnTo>
                  <a:lnTo>
                    <a:pt x="30762" y="51559"/>
                  </a:lnTo>
                  <a:lnTo>
                    <a:pt x="30692" y="51032"/>
                  </a:lnTo>
                  <a:lnTo>
                    <a:pt x="30617" y="50516"/>
                  </a:lnTo>
                  <a:lnTo>
                    <a:pt x="30542" y="50000"/>
                  </a:lnTo>
                  <a:lnTo>
                    <a:pt x="30463" y="49496"/>
                  </a:lnTo>
                  <a:lnTo>
                    <a:pt x="30379" y="48981"/>
                  </a:lnTo>
                  <a:lnTo>
                    <a:pt x="30296" y="48477"/>
                  </a:lnTo>
                  <a:lnTo>
                    <a:pt x="30208" y="47973"/>
                  </a:lnTo>
                  <a:lnTo>
                    <a:pt x="30116" y="47480"/>
                  </a:lnTo>
                  <a:lnTo>
                    <a:pt x="30023" y="46976"/>
                  </a:lnTo>
                  <a:lnTo>
                    <a:pt x="30023" y="46976"/>
                  </a:lnTo>
                  <a:lnTo>
                    <a:pt x="29944" y="46566"/>
                  </a:lnTo>
                  <a:lnTo>
                    <a:pt x="29856" y="46168"/>
                  </a:lnTo>
                  <a:lnTo>
                    <a:pt x="29764" y="45769"/>
                  </a:lnTo>
                  <a:lnTo>
                    <a:pt x="29667" y="45382"/>
                  </a:lnTo>
                  <a:lnTo>
                    <a:pt x="29566" y="45019"/>
                  </a:lnTo>
                  <a:lnTo>
                    <a:pt x="29460" y="44656"/>
                  </a:lnTo>
                  <a:lnTo>
                    <a:pt x="29346" y="44304"/>
                  </a:lnTo>
                  <a:lnTo>
                    <a:pt x="29227" y="43976"/>
                  </a:lnTo>
                  <a:lnTo>
                    <a:pt x="29104" y="43648"/>
                  </a:lnTo>
                  <a:lnTo>
                    <a:pt x="28977" y="43343"/>
                  </a:lnTo>
                  <a:lnTo>
                    <a:pt x="28845" y="43038"/>
                  </a:lnTo>
                  <a:lnTo>
                    <a:pt x="28708" y="42757"/>
                  </a:lnTo>
                  <a:lnTo>
                    <a:pt x="28568" y="42499"/>
                  </a:lnTo>
                  <a:lnTo>
                    <a:pt x="28423" y="42241"/>
                  </a:lnTo>
                  <a:lnTo>
                    <a:pt x="28273" y="42007"/>
                  </a:lnTo>
                  <a:lnTo>
                    <a:pt x="28119" y="41784"/>
                  </a:lnTo>
                  <a:lnTo>
                    <a:pt x="28119" y="41784"/>
                  </a:lnTo>
                  <a:lnTo>
                    <a:pt x="27996" y="41620"/>
                  </a:lnTo>
                  <a:lnTo>
                    <a:pt x="27877" y="41480"/>
                  </a:lnTo>
                  <a:lnTo>
                    <a:pt x="27759" y="41339"/>
                  </a:lnTo>
                  <a:lnTo>
                    <a:pt x="27636" y="41210"/>
                  </a:lnTo>
                  <a:lnTo>
                    <a:pt x="27512" y="41093"/>
                  </a:lnTo>
                  <a:lnTo>
                    <a:pt x="27389" y="40987"/>
                  </a:lnTo>
                  <a:lnTo>
                    <a:pt x="27266" y="40894"/>
                  </a:lnTo>
                  <a:lnTo>
                    <a:pt x="27139" y="40811"/>
                  </a:lnTo>
                  <a:lnTo>
                    <a:pt x="27016" y="40741"/>
                  </a:lnTo>
                  <a:lnTo>
                    <a:pt x="26892" y="40671"/>
                  </a:lnTo>
                  <a:lnTo>
                    <a:pt x="26765" y="40624"/>
                  </a:lnTo>
                  <a:lnTo>
                    <a:pt x="26642" y="40577"/>
                  </a:lnTo>
                  <a:lnTo>
                    <a:pt x="26514" y="40542"/>
                  </a:lnTo>
                  <a:lnTo>
                    <a:pt x="26387" y="40518"/>
                  </a:lnTo>
                  <a:lnTo>
                    <a:pt x="26264" y="40495"/>
                  </a:lnTo>
                  <a:lnTo>
                    <a:pt x="26136" y="40495"/>
                  </a:lnTo>
                  <a:lnTo>
                    <a:pt x="26136" y="40495"/>
                  </a:lnTo>
                  <a:lnTo>
                    <a:pt x="25991" y="40507"/>
                  </a:lnTo>
                  <a:lnTo>
                    <a:pt x="25846" y="40518"/>
                  </a:lnTo>
                  <a:lnTo>
                    <a:pt x="25701" y="40554"/>
                  </a:lnTo>
                  <a:lnTo>
                    <a:pt x="25556" y="40601"/>
                  </a:lnTo>
                  <a:lnTo>
                    <a:pt x="25411" y="40659"/>
                  </a:lnTo>
                  <a:lnTo>
                    <a:pt x="25266" y="40729"/>
                  </a:lnTo>
                  <a:lnTo>
                    <a:pt x="25125" y="40811"/>
                  </a:lnTo>
                  <a:lnTo>
                    <a:pt x="24984" y="40917"/>
                  </a:lnTo>
                  <a:lnTo>
                    <a:pt x="24843" y="41022"/>
                  </a:lnTo>
                  <a:lnTo>
                    <a:pt x="24707" y="41140"/>
                  </a:lnTo>
                  <a:lnTo>
                    <a:pt x="24571" y="41280"/>
                  </a:lnTo>
                  <a:lnTo>
                    <a:pt x="24435" y="41421"/>
                  </a:lnTo>
                  <a:lnTo>
                    <a:pt x="24303" y="41585"/>
                  </a:lnTo>
                  <a:lnTo>
                    <a:pt x="24171" y="41749"/>
                  </a:lnTo>
                  <a:lnTo>
                    <a:pt x="24043" y="41937"/>
                  </a:lnTo>
                  <a:lnTo>
                    <a:pt x="23916" y="42124"/>
                  </a:lnTo>
                  <a:lnTo>
                    <a:pt x="23793" y="42335"/>
                  </a:lnTo>
                  <a:lnTo>
                    <a:pt x="23669" y="42546"/>
                  </a:lnTo>
                  <a:lnTo>
                    <a:pt x="23551" y="42781"/>
                  </a:lnTo>
                  <a:lnTo>
                    <a:pt x="23432" y="43015"/>
                  </a:lnTo>
                  <a:lnTo>
                    <a:pt x="23318" y="43273"/>
                  </a:lnTo>
                  <a:lnTo>
                    <a:pt x="23208" y="43531"/>
                  </a:lnTo>
                  <a:lnTo>
                    <a:pt x="23102" y="43800"/>
                  </a:lnTo>
                  <a:lnTo>
                    <a:pt x="22997" y="44093"/>
                  </a:lnTo>
                  <a:lnTo>
                    <a:pt x="22896" y="44386"/>
                  </a:lnTo>
                  <a:lnTo>
                    <a:pt x="22799" y="44691"/>
                  </a:lnTo>
                  <a:lnTo>
                    <a:pt x="22702" y="45007"/>
                  </a:lnTo>
                  <a:lnTo>
                    <a:pt x="22614" y="45336"/>
                  </a:lnTo>
                  <a:lnTo>
                    <a:pt x="22526" y="45664"/>
                  </a:lnTo>
                  <a:lnTo>
                    <a:pt x="22443" y="46015"/>
                  </a:lnTo>
                  <a:lnTo>
                    <a:pt x="22368" y="46367"/>
                  </a:lnTo>
                  <a:lnTo>
                    <a:pt x="22293" y="46742"/>
                  </a:lnTo>
                  <a:lnTo>
                    <a:pt x="22293" y="46742"/>
                  </a:lnTo>
                  <a:lnTo>
                    <a:pt x="22201" y="47223"/>
                  </a:lnTo>
                  <a:lnTo>
                    <a:pt x="22113" y="47703"/>
                  </a:lnTo>
                  <a:lnTo>
                    <a:pt x="22029" y="48195"/>
                  </a:lnTo>
                  <a:lnTo>
                    <a:pt x="21950" y="48688"/>
                  </a:lnTo>
                  <a:lnTo>
                    <a:pt x="21871" y="49192"/>
                  </a:lnTo>
                  <a:lnTo>
                    <a:pt x="21796" y="49684"/>
                  </a:lnTo>
                  <a:lnTo>
                    <a:pt x="21722" y="50200"/>
                  </a:lnTo>
                  <a:lnTo>
                    <a:pt x="21656" y="50704"/>
                  </a:lnTo>
                  <a:lnTo>
                    <a:pt x="21590" y="51219"/>
                  </a:lnTo>
                  <a:lnTo>
                    <a:pt x="21524" y="51735"/>
                  </a:lnTo>
                  <a:lnTo>
                    <a:pt x="21462" y="52262"/>
                  </a:lnTo>
                  <a:lnTo>
                    <a:pt x="21405" y="52778"/>
                  </a:lnTo>
                  <a:lnTo>
                    <a:pt x="21352" y="53305"/>
                  </a:lnTo>
                  <a:lnTo>
                    <a:pt x="21299" y="53845"/>
                  </a:lnTo>
                  <a:lnTo>
                    <a:pt x="21251" y="54372"/>
                  </a:lnTo>
                  <a:lnTo>
                    <a:pt x="21207" y="54911"/>
                  </a:lnTo>
                  <a:lnTo>
                    <a:pt x="21163" y="55462"/>
                  </a:lnTo>
                  <a:lnTo>
                    <a:pt x="21124" y="56001"/>
                  </a:lnTo>
                  <a:lnTo>
                    <a:pt x="21088" y="56552"/>
                  </a:lnTo>
                  <a:lnTo>
                    <a:pt x="21053" y="57103"/>
                  </a:lnTo>
                  <a:lnTo>
                    <a:pt x="21022" y="57654"/>
                  </a:lnTo>
                  <a:lnTo>
                    <a:pt x="20992" y="58216"/>
                  </a:lnTo>
                  <a:lnTo>
                    <a:pt x="20965" y="58779"/>
                  </a:lnTo>
                  <a:lnTo>
                    <a:pt x="20943" y="59342"/>
                  </a:lnTo>
                  <a:lnTo>
                    <a:pt x="20921" y="59904"/>
                  </a:lnTo>
                  <a:lnTo>
                    <a:pt x="20904" y="60478"/>
                  </a:lnTo>
                  <a:lnTo>
                    <a:pt x="20891" y="61053"/>
                  </a:lnTo>
                  <a:lnTo>
                    <a:pt x="20877" y="61627"/>
                  </a:lnTo>
                  <a:lnTo>
                    <a:pt x="20869" y="62201"/>
                  </a:lnTo>
                  <a:lnTo>
                    <a:pt x="20860" y="62776"/>
                  </a:lnTo>
                  <a:lnTo>
                    <a:pt x="20855" y="63362"/>
                  </a:lnTo>
                  <a:lnTo>
                    <a:pt x="20855" y="63948"/>
                  </a:lnTo>
                  <a:lnTo>
                    <a:pt x="20855" y="63948"/>
                  </a:lnTo>
                  <a:lnTo>
                    <a:pt x="20860" y="64815"/>
                  </a:lnTo>
                  <a:lnTo>
                    <a:pt x="20869" y="65682"/>
                  </a:lnTo>
                  <a:lnTo>
                    <a:pt x="20882" y="66561"/>
                  </a:lnTo>
                  <a:lnTo>
                    <a:pt x="20899" y="67440"/>
                  </a:lnTo>
                  <a:lnTo>
                    <a:pt x="20899" y="67440"/>
                  </a:lnTo>
                  <a:lnTo>
                    <a:pt x="20882" y="67265"/>
                  </a:lnTo>
                  <a:lnTo>
                    <a:pt x="20860" y="67100"/>
                  </a:lnTo>
                  <a:lnTo>
                    <a:pt x="20833" y="66936"/>
                  </a:lnTo>
                  <a:lnTo>
                    <a:pt x="20807" y="66772"/>
                  </a:lnTo>
                  <a:lnTo>
                    <a:pt x="20772" y="66620"/>
                  </a:lnTo>
                  <a:lnTo>
                    <a:pt x="20737" y="66468"/>
                  </a:lnTo>
                  <a:lnTo>
                    <a:pt x="20701" y="66327"/>
                  </a:lnTo>
                  <a:lnTo>
                    <a:pt x="20658" y="66186"/>
                  </a:lnTo>
                  <a:lnTo>
                    <a:pt x="20614" y="66046"/>
                  </a:lnTo>
                  <a:lnTo>
                    <a:pt x="20570" y="65917"/>
                  </a:lnTo>
                  <a:lnTo>
                    <a:pt x="20521" y="65788"/>
                  </a:lnTo>
                  <a:lnTo>
                    <a:pt x="20468" y="65671"/>
                  </a:lnTo>
                  <a:lnTo>
                    <a:pt x="20416" y="65553"/>
                  </a:lnTo>
                  <a:lnTo>
                    <a:pt x="20359" y="65448"/>
                  </a:lnTo>
                  <a:lnTo>
                    <a:pt x="20301" y="65342"/>
                  </a:lnTo>
                  <a:lnTo>
                    <a:pt x="20240" y="65237"/>
                  </a:lnTo>
                  <a:lnTo>
                    <a:pt x="20178" y="65143"/>
                  </a:lnTo>
                  <a:lnTo>
                    <a:pt x="20117" y="65049"/>
                  </a:lnTo>
                  <a:lnTo>
                    <a:pt x="19985" y="64897"/>
                  </a:lnTo>
                  <a:lnTo>
                    <a:pt x="19844" y="64756"/>
                  </a:lnTo>
                  <a:lnTo>
                    <a:pt x="19703" y="64639"/>
                  </a:lnTo>
                  <a:lnTo>
                    <a:pt x="19558" y="64557"/>
                  </a:lnTo>
                  <a:lnTo>
                    <a:pt x="19409" y="64487"/>
                  </a:lnTo>
                  <a:lnTo>
                    <a:pt x="19259" y="64452"/>
                  </a:lnTo>
                  <a:lnTo>
                    <a:pt x="19110" y="64428"/>
                  </a:lnTo>
                  <a:lnTo>
                    <a:pt x="19110" y="64428"/>
                  </a:lnTo>
                  <a:lnTo>
                    <a:pt x="18956" y="64452"/>
                  </a:lnTo>
                  <a:lnTo>
                    <a:pt x="18881" y="64463"/>
                  </a:lnTo>
                  <a:lnTo>
                    <a:pt x="18806" y="64487"/>
                  </a:lnTo>
                  <a:lnTo>
                    <a:pt x="18732" y="64522"/>
                  </a:lnTo>
                  <a:lnTo>
                    <a:pt x="18657" y="64557"/>
                  </a:lnTo>
                  <a:lnTo>
                    <a:pt x="18582" y="64604"/>
                  </a:lnTo>
                  <a:lnTo>
                    <a:pt x="18512" y="64663"/>
                  </a:lnTo>
                  <a:lnTo>
                    <a:pt x="18437" y="64721"/>
                  </a:lnTo>
                  <a:lnTo>
                    <a:pt x="18367" y="64792"/>
                  </a:lnTo>
                  <a:lnTo>
                    <a:pt x="18296" y="64874"/>
                  </a:lnTo>
                  <a:lnTo>
                    <a:pt x="18230" y="64956"/>
                  </a:lnTo>
                  <a:lnTo>
                    <a:pt x="18164" y="65049"/>
                  </a:lnTo>
                  <a:lnTo>
                    <a:pt x="18098" y="65143"/>
                  </a:lnTo>
                  <a:lnTo>
                    <a:pt x="18032" y="65249"/>
                  </a:lnTo>
                  <a:lnTo>
                    <a:pt x="17971" y="65366"/>
                  </a:lnTo>
                  <a:lnTo>
                    <a:pt x="17971" y="65366"/>
                  </a:lnTo>
                  <a:lnTo>
                    <a:pt x="17874" y="65577"/>
                  </a:lnTo>
                  <a:lnTo>
                    <a:pt x="17782" y="65788"/>
                  </a:lnTo>
                  <a:lnTo>
                    <a:pt x="17690" y="66022"/>
                  </a:lnTo>
                  <a:lnTo>
                    <a:pt x="17606" y="66257"/>
                  </a:lnTo>
                  <a:lnTo>
                    <a:pt x="17527" y="66503"/>
                  </a:lnTo>
                  <a:lnTo>
                    <a:pt x="17452" y="66749"/>
                  </a:lnTo>
                  <a:lnTo>
                    <a:pt x="17377" y="67007"/>
                  </a:lnTo>
                  <a:lnTo>
                    <a:pt x="17311" y="67276"/>
                  </a:lnTo>
                  <a:lnTo>
                    <a:pt x="17245" y="67558"/>
                  </a:lnTo>
                  <a:lnTo>
                    <a:pt x="17184" y="67839"/>
                  </a:lnTo>
                  <a:lnTo>
                    <a:pt x="17127" y="68132"/>
                  </a:lnTo>
                  <a:lnTo>
                    <a:pt x="17074" y="68425"/>
                  </a:lnTo>
                  <a:lnTo>
                    <a:pt x="17026" y="68730"/>
                  </a:lnTo>
                  <a:lnTo>
                    <a:pt x="16977" y="69034"/>
                  </a:lnTo>
                  <a:lnTo>
                    <a:pt x="16938" y="69351"/>
                  </a:lnTo>
                  <a:lnTo>
                    <a:pt x="16894" y="69667"/>
                  </a:lnTo>
                  <a:lnTo>
                    <a:pt x="16858" y="69984"/>
                  </a:lnTo>
                  <a:lnTo>
                    <a:pt x="16823" y="70312"/>
                  </a:lnTo>
                  <a:lnTo>
                    <a:pt x="16793" y="70640"/>
                  </a:lnTo>
                  <a:lnTo>
                    <a:pt x="16766" y="70968"/>
                  </a:lnTo>
                  <a:lnTo>
                    <a:pt x="16713" y="71648"/>
                  </a:lnTo>
                  <a:lnTo>
                    <a:pt x="16674" y="72316"/>
                  </a:lnTo>
                  <a:lnTo>
                    <a:pt x="16643" y="73008"/>
                  </a:lnTo>
                  <a:lnTo>
                    <a:pt x="16617" y="73687"/>
                  </a:lnTo>
                  <a:lnTo>
                    <a:pt x="16599" y="74367"/>
                  </a:lnTo>
                  <a:lnTo>
                    <a:pt x="16590" y="75035"/>
                  </a:lnTo>
                  <a:lnTo>
                    <a:pt x="16590" y="75035"/>
                  </a:lnTo>
                  <a:lnTo>
                    <a:pt x="16581" y="75832"/>
                  </a:lnTo>
                  <a:lnTo>
                    <a:pt x="16581" y="76629"/>
                  </a:lnTo>
                  <a:lnTo>
                    <a:pt x="16581" y="76629"/>
                  </a:lnTo>
                  <a:lnTo>
                    <a:pt x="16581" y="77391"/>
                  </a:lnTo>
                  <a:lnTo>
                    <a:pt x="16590" y="78153"/>
                  </a:lnTo>
                  <a:lnTo>
                    <a:pt x="16599" y="78903"/>
                  </a:lnTo>
                  <a:lnTo>
                    <a:pt x="16617" y="79653"/>
                  </a:lnTo>
                  <a:lnTo>
                    <a:pt x="16634" y="80415"/>
                  </a:lnTo>
                  <a:lnTo>
                    <a:pt x="16661" y="81165"/>
                  </a:lnTo>
                  <a:lnTo>
                    <a:pt x="16691" y="81915"/>
                  </a:lnTo>
                  <a:lnTo>
                    <a:pt x="16722" y="82665"/>
                  </a:lnTo>
                  <a:lnTo>
                    <a:pt x="16762" y="83415"/>
                  </a:lnTo>
                  <a:lnTo>
                    <a:pt x="16806" y="84154"/>
                  </a:lnTo>
                  <a:lnTo>
                    <a:pt x="16854" y="84904"/>
                  </a:lnTo>
                  <a:lnTo>
                    <a:pt x="16902" y="85642"/>
                  </a:lnTo>
                  <a:lnTo>
                    <a:pt x="16960" y="86381"/>
                  </a:lnTo>
                  <a:lnTo>
                    <a:pt x="17021" y="87119"/>
                  </a:lnTo>
                  <a:lnTo>
                    <a:pt x="17087" y="87846"/>
                  </a:lnTo>
                  <a:lnTo>
                    <a:pt x="17153" y="88572"/>
                  </a:lnTo>
                  <a:lnTo>
                    <a:pt x="17228" y="89311"/>
                  </a:lnTo>
                  <a:lnTo>
                    <a:pt x="17307" y="90026"/>
                  </a:lnTo>
                  <a:lnTo>
                    <a:pt x="17391" y="90752"/>
                  </a:lnTo>
                  <a:lnTo>
                    <a:pt x="17474" y="91467"/>
                  </a:lnTo>
                  <a:lnTo>
                    <a:pt x="17566" y="92182"/>
                  </a:lnTo>
                  <a:lnTo>
                    <a:pt x="17663" y="92885"/>
                  </a:lnTo>
                  <a:lnTo>
                    <a:pt x="17760" y="93600"/>
                  </a:lnTo>
                  <a:lnTo>
                    <a:pt x="17865" y="94304"/>
                  </a:lnTo>
                  <a:lnTo>
                    <a:pt x="17971" y="94995"/>
                  </a:lnTo>
                  <a:lnTo>
                    <a:pt x="18085" y="95687"/>
                  </a:lnTo>
                  <a:lnTo>
                    <a:pt x="18200" y="96378"/>
                  </a:lnTo>
                  <a:lnTo>
                    <a:pt x="18323" y="97070"/>
                  </a:lnTo>
                  <a:lnTo>
                    <a:pt x="18446" y="97749"/>
                  </a:lnTo>
                  <a:lnTo>
                    <a:pt x="18573" y="98418"/>
                  </a:lnTo>
                  <a:lnTo>
                    <a:pt x="18710" y="99097"/>
                  </a:lnTo>
                  <a:lnTo>
                    <a:pt x="18846" y="99754"/>
                  </a:lnTo>
                  <a:lnTo>
                    <a:pt x="17325" y="99707"/>
                  </a:lnTo>
                  <a:lnTo>
                    <a:pt x="17325" y="99707"/>
                  </a:lnTo>
                  <a:lnTo>
                    <a:pt x="17201" y="97937"/>
                  </a:lnTo>
                  <a:lnTo>
                    <a:pt x="17078" y="96085"/>
                  </a:lnTo>
                  <a:lnTo>
                    <a:pt x="16955" y="94163"/>
                  </a:lnTo>
                  <a:lnTo>
                    <a:pt x="16832" y="92159"/>
                  </a:lnTo>
                  <a:lnTo>
                    <a:pt x="16713" y="90084"/>
                  </a:lnTo>
                  <a:lnTo>
                    <a:pt x="16595" y="87951"/>
                  </a:lnTo>
                  <a:lnTo>
                    <a:pt x="16476" y="85759"/>
                  </a:lnTo>
                  <a:lnTo>
                    <a:pt x="16357" y="83509"/>
                  </a:lnTo>
                  <a:lnTo>
                    <a:pt x="16239" y="81212"/>
                  </a:lnTo>
                  <a:lnTo>
                    <a:pt x="16124" y="78868"/>
                  </a:lnTo>
                  <a:lnTo>
                    <a:pt x="15891" y="74074"/>
                  </a:lnTo>
                  <a:lnTo>
                    <a:pt x="15662" y="69175"/>
                  </a:lnTo>
                  <a:lnTo>
                    <a:pt x="15434" y="64206"/>
                  </a:lnTo>
                  <a:lnTo>
                    <a:pt x="14977" y="54231"/>
                  </a:lnTo>
                  <a:lnTo>
                    <a:pt x="14748" y="49309"/>
                  </a:lnTo>
                  <a:lnTo>
                    <a:pt x="14515" y="44492"/>
                  </a:lnTo>
                  <a:lnTo>
                    <a:pt x="14396" y="42124"/>
                  </a:lnTo>
                  <a:lnTo>
                    <a:pt x="14282" y="39804"/>
                  </a:lnTo>
                  <a:lnTo>
                    <a:pt x="14163" y="37530"/>
                  </a:lnTo>
                  <a:lnTo>
                    <a:pt x="14044" y="35315"/>
                  </a:lnTo>
                  <a:lnTo>
                    <a:pt x="13926" y="33146"/>
                  </a:lnTo>
                  <a:lnTo>
                    <a:pt x="13803" y="31037"/>
                  </a:lnTo>
                  <a:lnTo>
                    <a:pt x="13679" y="29009"/>
                  </a:lnTo>
                  <a:lnTo>
                    <a:pt x="13556" y="27040"/>
                  </a:lnTo>
                  <a:lnTo>
                    <a:pt x="13556" y="27040"/>
                  </a:lnTo>
                  <a:lnTo>
                    <a:pt x="13539" y="27520"/>
                  </a:lnTo>
                  <a:lnTo>
                    <a:pt x="13512" y="27989"/>
                  </a:lnTo>
                  <a:lnTo>
                    <a:pt x="13477" y="28470"/>
                  </a:lnTo>
                  <a:lnTo>
                    <a:pt x="13438" y="28939"/>
                  </a:lnTo>
                  <a:lnTo>
                    <a:pt x="13385" y="29407"/>
                  </a:lnTo>
                  <a:lnTo>
                    <a:pt x="13328" y="29865"/>
                  </a:lnTo>
                  <a:lnTo>
                    <a:pt x="13262" y="30322"/>
                  </a:lnTo>
                  <a:lnTo>
                    <a:pt x="13187" y="30779"/>
                  </a:lnTo>
                  <a:lnTo>
                    <a:pt x="13108" y="31212"/>
                  </a:lnTo>
                  <a:lnTo>
                    <a:pt x="13020" y="31646"/>
                  </a:lnTo>
                  <a:lnTo>
                    <a:pt x="12928" y="32068"/>
                  </a:lnTo>
                  <a:lnTo>
                    <a:pt x="12826" y="32478"/>
                  </a:lnTo>
                  <a:lnTo>
                    <a:pt x="12721" y="32877"/>
                  </a:lnTo>
                  <a:lnTo>
                    <a:pt x="12607" y="33264"/>
                  </a:lnTo>
                  <a:lnTo>
                    <a:pt x="12488" y="33639"/>
                  </a:lnTo>
                  <a:lnTo>
                    <a:pt x="12365" y="34002"/>
                  </a:lnTo>
                  <a:lnTo>
                    <a:pt x="12233" y="34354"/>
                  </a:lnTo>
                  <a:lnTo>
                    <a:pt x="12101" y="34682"/>
                  </a:lnTo>
                  <a:lnTo>
                    <a:pt x="11960" y="34998"/>
                  </a:lnTo>
                  <a:lnTo>
                    <a:pt x="11815" y="35291"/>
                  </a:lnTo>
                  <a:lnTo>
                    <a:pt x="11670" y="35561"/>
                  </a:lnTo>
                  <a:lnTo>
                    <a:pt x="11516" y="35819"/>
                  </a:lnTo>
                  <a:lnTo>
                    <a:pt x="11358" y="36065"/>
                  </a:lnTo>
                  <a:lnTo>
                    <a:pt x="11200" y="36276"/>
                  </a:lnTo>
                  <a:lnTo>
                    <a:pt x="11032" y="36475"/>
                  </a:lnTo>
                  <a:lnTo>
                    <a:pt x="10865" y="36639"/>
                  </a:lnTo>
                  <a:lnTo>
                    <a:pt x="10694" y="36791"/>
                  </a:lnTo>
                  <a:lnTo>
                    <a:pt x="10522" y="36909"/>
                  </a:lnTo>
                  <a:lnTo>
                    <a:pt x="10342" y="37002"/>
                  </a:lnTo>
                  <a:lnTo>
                    <a:pt x="10162" y="37073"/>
                  </a:lnTo>
                  <a:lnTo>
                    <a:pt x="10074" y="37108"/>
                  </a:lnTo>
                  <a:lnTo>
                    <a:pt x="9982" y="37120"/>
                  </a:lnTo>
                  <a:lnTo>
                    <a:pt x="9889" y="37131"/>
                  </a:lnTo>
                  <a:lnTo>
                    <a:pt x="9797" y="37131"/>
                  </a:lnTo>
                  <a:lnTo>
                    <a:pt x="9797" y="37131"/>
                  </a:lnTo>
                  <a:lnTo>
                    <a:pt x="9735" y="37131"/>
                  </a:lnTo>
                  <a:lnTo>
                    <a:pt x="9735" y="37131"/>
                  </a:lnTo>
                  <a:lnTo>
                    <a:pt x="9639" y="37120"/>
                  </a:lnTo>
                  <a:lnTo>
                    <a:pt x="9542" y="37108"/>
                  </a:lnTo>
                  <a:lnTo>
                    <a:pt x="9450" y="37084"/>
                  </a:lnTo>
                  <a:lnTo>
                    <a:pt x="9353" y="37049"/>
                  </a:lnTo>
                  <a:lnTo>
                    <a:pt x="9260" y="37014"/>
                  </a:lnTo>
                  <a:lnTo>
                    <a:pt x="9168" y="36967"/>
                  </a:lnTo>
                  <a:lnTo>
                    <a:pt x="9080" y="36909"/>
                  </a:lnTo>
                  <a:lnTo>
                    <a:pt x="8988" y="36850"/>
                  </a:lnTo>
                  <a:lnTo>
                    <a:pt x="8900" y="36780"/>
                  </a:lnTo>
                  <a:lnTo>
                    <a:pt x="8808" y="36709"/>
                  </a:lnTo>
                  <a:lnTo>
                    <a:pt x="8632" y="36545"/>
                  </a:lnTo>
                  <a:lnTo>
                    <a:pt x="8465" y="36358"/>
                  </a:lnTo>
                  <a:lnTo>
                    <a:pt x="8293" y="36135"/>
                  </a:lnTo>
                  <a:lnTo>
                    <a:pt x="8130" y="35901"/>
                  </a:lnTo>
                  <a:lnTo>
                    <a:pt x="7972" y="35631"/>
                  </a:lnTo>
                  <a:lnTo>
                    <a:pt x="7818" y="35350"/>
                  </a:lnTo>
                  <a:lnTo>
                    <a:pt x="7669" y="35045"/>
                  </a:lnTo>
                  <a:lnTo>
                    <a:pt x="7528" y="34729"/>
                  </a:lnTo>
                  <a:lnTo>
                    <a:pt x="7387" y="34389"/>
                  </a:lnTo>
                  <a:lnTo>
                    <a:pt x="7255" y="34025"/>
                  </a:lnTo>
                  <a:lnTo>
                    <a:pt x="7128" y="33662"/>
                  </a:lnTo>
                  <a:lnTo>
                    <a:pt x="7009" y="33264"/>
                  </a:lnTo>
                  <a:lnTo>
                    <a:pt x="6890" y="32865"/>
                  </a:lnTo>
                  <a:lnTo>
                    <a:pt x="6785" y="32443"/>
                  </a:lnTo>
                  <a:lnTo>
                    <a:pt x="6684" y="32021"/>
                  </a:lnTo>
                  <a:lnTo>
                    <a:pt x="6587" y="31576"/>
                  </a:lnTo>
                  <a:lnTo>
                    <a:pt x="6499" y="31130"/>
                  </a:lnTo>
                  <a:lnTo>
                    <a:pt x="6420" y="30673"/>
                  </a:lnTo>
                  <a:lnTo>
                    <a:pt x="6345" y="30204"/>
                  </a:lnTo>
                  <a:lnTo>
                    <a:pt x="6279" y="29736"/>
                  </a:lnTo>
                  <a:lnTo>
                    <a:pt x="6222" y="29255"/>
                  </a:lnTo>
                  <a:lnTo>
                    <a:pt x="6174" y="28763"/>
                  </a:lnTo>
                  <a:lnTo>
                    <a:pt x="6134" y="28271"/>
                  </a:lnTo>
                  <a:lnTo>
                    <a:pt x="6103" y="27778"/>
                  </a:lnTo>
                  <a:lnTo>
                    <a:pt x="6077" y="27286"/>
                  </a:lnTo>
                  <a:lnTo>
                    <a:pt x="6064" y="26794"/>
                  </a:lnTo>
                  <a:lnTo>
                    <a:pt x="6059" y="26290"/>
                  </a:lnTo>
                  <a:lnTo>
                    <a:pt x="6059" y="26290"/>
                  </a:lnTo>
                  <a:lnTo>
                    <a:pt x="6059" y="25973"/>
                  </a:lnTo>
                  <a:lnTo>
                    <a:pt x="6068" y="25645"/>
                  </a:lnTo>
                  <a:lnTo>
                    <a:pt x="6077" y="25329"/>
                  </a:lnTo>
                  <a:lnTo>
                    <a:pt x="6090" y="25001"/>
                  </a:lnTo>
                  <a:lnTo>
                    <a:pt x="6112" y="24684"/>
                  </a:lnTo>
                  <a:lnTo>
                    <a:pt x="6134" y="24368"/>
                  </a:lnTo>
                  <a:lnTo>
                    <a:pt x="6161" y="24051"/>
                  </a:lnTo>
                  <a:lnTo>
                    <a:pt x="6196" y="23735"/>
                  </a:lnTo>
                  <a:lnTo>
                    <a:pt x="6196" y="23735"/>
                  </a:lnTo>
                  <a:lnTo>
                    <a:pt x="6196" y="23735"/>
                  </a:lnTo>
                  <a:lnTo>
                    <a:pt x="6196" y="23735"/>
                  </a:lnTo>
                  <a:lnTo>
                    <a:pt x="6147" y="23934"/>
                  </a:lnTo>
                  <a:lnTo>
                    <a:pt x="6095" y="24145"/>
                  </a:lnTo>
                  <a:lnTo>
                    <a:pt x="6042" y="24333"/>
                  </a:lnTo>
                  <a:lnTo>
                    <a:pt x="5985" y="24520"/>
                  </a:lnTo>
                  <a:lnTo>
                    <a:pt x="5923" y="24708"/>
                  </a:lnTo>
                  <a:lnTo>
                    <a:pt x="5862" y="24883"/>
                  </a:lnTo>
                  <a:lnTo>
                    <a:pt x="5796" y="25059"/>
                  </a:lnTo>
                  <a:lnTo>
                    <a:pt x="5730" y="25223"/>
                  </a:lnTo>
                  <a:lnTo>
                    <a:pt x="5659" y="25387"/>
                  </a:lnTo>
                  <a:lnTo>
                    <a:pt x="5589" y="25540"/>
                  </a:lnTo>
                  <a:lnTo>
                    <a:pt x="5514" y="25680"/>
                  </a:lnTo>
                  <a:lnTo>
                    <a:pt x="5439" y="25821"/>
                  </a:lnTo>
                  <a:lnTo>
                    <a:pt x="5360" y="25962"/>
                  </a:lnTo>
                  <a:lnTo>
                    <a:pt x="5281" y="26091"/>
                  </a:lnTo>
                  <a:lnTo>
                    <a:pt x="5198" y="26208"/>
                  </a:lnTo>
                  <a:lnTo>
                    <a:pt x="5114" y="26325"/>
                  </a:lnTo>
                  <a:lnTo>
                    <a:pt x="5031" y="26430"/>
                  </a:lnTo>
                  <a:lnTo>
                    <a:pt x="4943" y="26536"/>
                  </a:lnTo>
                  <a:lnTo>
                    <a:pt x="4855" y="26630"/>
                  </a:lnTo>
                  <a:lnTo>
                    <a:pt x="4767" y="26724"/>
                  </a:lnTo>
                  <a:lnTo>
                    <a:pt x="4679" y="26806"/>
                  </a:lnTo>
                  <a:lnTo>
                    <a:pt x="4586" y="26876"/>
                  </a:lnTo>
                  <a:lnTo>
                    <a:pt x="4494" y="26946"/>
                  </a:lnTo>
                  <a:lnTo>
                    <a:pt x="4402" y="27005"/>
                  </a:lnTo>
                  <a:lnTo>
                    <a:pt x="4309" y="27063"/>
                  </a:lnTo>
                  <a:lnTo>
                    <a:pt x="4213" y="27110"/>
                  </a:lnTo>
                  <a:lnTo>
                    <a:pt x="4120" y="27145"/>
                  </a:lnTo>
                  <a:lnTo>
                    <a:pt x="4024" y="27181"/>
                  </a:lnTo>
                  <a:lnTo>
                    <a:pt x="3927" y="27204"/>
                  </a:lnTo>
                  <a:lnTo>
                    <a:pt x="3830" y="27227"/>
                  </a:lnTo>
                  <a:lnTo>
                    <a:pt x="3738" y="27239"/>
                  </a:lnTo>
                  <a:lnTo>
                    <a:pt x="3641" y="27239"/>
                  </a:lnTo>
                  <a:lnTo>
                    <a:pt x="3641" y="27239"/>
                  </a:lnTo>
                  <a:lnTo>
                    <a:pt x="3544" y="27239"/>
                  </a:lnTo>
                  <a:lnTo>
                    <a:pt x="3452" y="27227"/>
                  </a:lnTo>
                  <a:lnTo>
                    <a:pt x="3360" y="27204"/>
                  </a:lnTo>
                  <a:lnTo>
                    <a:pt x="3267" y="27181"/>
                  </a:lnTo>
                  <a:lnTo>
                    <a:pt x="3175" y="27145"/>
                  </a:lnTo>
                  <a:lnTo>
                    <a:pt x="3083" y="27110"/>
                  </a:lnTo>
                  <a:lnTo>
                    <a:pt x="2990" y="27063"/>
                  </a:lnTo>
                  <a:lnTo>
                    <a:pt x="2898" y="27005"/>
                  </a:lnTo>
                  <a:lnTo>
                    <a:pt x="2810" y="26946"/>
                  </a:lnTo>
                  <a:lnTo>
                    <a:pt x="2718" y="26876"/>
                  </a:lnTo>
                  <a:lnTo>
                    <a:pt x="2630" y="26806"/>
                  </a:lnTo>
                  <a:lnTo>
                    <a:pt x="2542" y="26712"/>
                  </a:lnTo>
                  <a:lnTo>
                    <a:pt x="2458" y="26618"/>
                  </a:lnTo>
                  <a:lnTo>
                    <a:pt x="2370" y="26524"/>
                  </a:lnTo>
                  <a:lnTo>
                    <a:pt x="2287" y="26419"/>
                  </a:lnTo>
                  <a:lnTo>
                    <a:pt x="2208" y="26302"/>
                  </a:lnTo>
                  <a:lnTo>
                    <a:pt x="2208" y="26302"/>
                  </a:lnTo>
                  <a:lnTo>
                    <a:pt x="2067" y="26091"/>
                  </a:lnTo>
                  <a:lnTo>
                    <a:pt x="1935" y="25856"/>
                  </a:lnTo>
                  <a:lnTo>
                    <a:pt x="1807" y="25622"/>
                  </a:lnTo>
                  <a:lnTo>
                    <a:pt x="1684" y="25364"/>
                  </a:lnTo>
                  <a:lnTo>
                    <a:pt x="1566" y="25106"/>
                  </a:lnTo>
                  <a:lnTo>
                    <a:pt x="1451" y="24825"/>
                  </a:lnTo>
                  <a:lnTo>
                    <a:pt x="1341" y="24532"/>
                  </a:lnTo>
                  <a:lnTo>
                    <a:pt x="1231" y="24227"/>
                  </a:lnTo>
                  <a:lnTo>
                    <a:pt x="1130" y="23911"/>
                  </a:lnTo>
                  <a:lnTo>
                    <a:pt x="1034" y="23594"/>
                  </a:lnTo>
                  <a:lnTo>
                    <a:pt x="941" y="23254"/>
                  </a:lnTo>
                  <a:lnTo>
                    <a:pt x="853" y="22914"/>
                  </a:lnTo>
                  <a:lnTo>
                    <a:pt x="770" y="22563"/>
                  </a:lnTo>
                  <a:lnTo>
                    <a:pt x="691" y="22199"/>
                  </a:lnTo>
                  <a:lnTo>
                    <a:pt x="616" y="21836"/>
                  </a:lnTo>
                  <a:lnTo>
                    <a:pt x="546" y="21461"/>
                  </a:lnTo>
                  <a:lnTo>
                    <a:pt x="480" y="21074"/>
                  </a:lnTo>
                  <a:lnTo>
                    <a:pt x="414" y="20687"/>
                  </a:lnTo>
                  <a:lnTo>
                    <a:pt x="356" y="20289"/>
                  </a:lnTo>
                  <a:lnTo>
                    <a:pt x="304" y="19890"/>
                  </a:lnTo>
                  <a:lnTo>
                    <a:pt x="255" y="19492"/>
                  </a:lnTo>
                  <a:lnTo>
                    <a:pt x="211" y="19082"/>
                  </a:lnTo>
                  <a:lnTo>
                    <a:pt x="172" y="18672"/>
                  </a:lnTo>
                  <a:lnTo>
                    <a:pt x="132" y="18250"/>
                  </a:lnTo>
                  <a:lnTo>
                    <a:pt x="101" y="17839"/>
                  </a:lnTo>
                  <a:lnTo>
                    <a:pt x="75" y="17417"/>
                  </a:lnTo>
                  <a:lnTo>
                    <a:pt x="53" y="16996"/>
                  </a:lnTo>
                  <a:lnTo>
                    <a:pt x="31" y="16574"/>
                  </a:lnTo>
                  <a:lnTo>
                    <a:pt x="18" y="16140"/>
                  </a:lnTo>
                  <a:lnTo>
                    <a:pt x="5" y="15718"/>
                  </a:lnTo>
                  <a:lnTo>
                    <a:pt x="0" y="15296"/>
                  </a:lnTo>
                  <a:lnTo>
                    <a:pt x="0" y="14874"/>
                  </a:lnTo>
                  <a:lnTo>
                    <a:pt x="0" y="14874"/>
                  </a:lnTo>
                  <a:lnTo>
                    <a:pt x="0" y="14487"/>
                  </a:lnTo>
                  <a:lnTo>
                    <a:pt x="0" y="14487"/>
                  </a:lnTo>
                  <a:lnTo>
                    <a:pt x="9" y="14054"/>
                  </a:lnTo>
                  <a:lnTo>
                    <a:pt x="22" y="13597"/>
                  </a:lnTo>
                  <a:lnTo>
                    <a:pt x="49" y="13140"/>
                  </a:lnTo>
                  <a:lnTo>
                    <a:pt x="79" y="12659"/>
                  </a:lnTo>
                  <a:lnTo>
                    <a:pt x="115" y="12178"/>
                  </a:lnTo>
                  <a:lnTo>
                    <a:pt x="159" y="11686"/>
                  </a:lnTo>
                  <a:lnTo>
                    <a:pt x="211" y="11194"/>
                  </a:lnTo>
                  <a:lnTo>
                    <a:pt x="269" y="10690"/>
                  </a:lnTo>
                  <a:lnTo>
                    <a:pt x="334" y="10186"/>
                  </a:lnTo>
                  <a:lnTo>
                    <a:pt x="405" y="9682"/>
                  </a:lnTo>
                  <a:lnTo>
                    <a:pt x="480" y="9166"/>
                  </a:lnTo>
                  <a:lnTo>
                    <a:pt x="559" y="8662"/>
                  </a:lnTo>
                  <a:lnTo>
                    <a:pt x="647" y="8147"/>
                  </a:lnTo>
                  <a:lnTo>
                    <a:pt x="739" y="7631"/>
                  </a:lnTo>
                  <a:lnTo>
                    <a:pt x="836" y="7127"/>
                  </a:lnTo>
                  <a:lnTo>
                    <a:pt x="937" y="6623"/>
                  </a:lnTo>
                  <a:lnTo>
                    <a:pt x="1042" y="6131"/>
                  </a:lnTo>
                  <a:lnTo>
                    <a:pt x="1157" y="5627"/>
                  </a:lnTo>
                  <a:lnTo>
                    <a:pt x="1271" y="5146"/>
                  </a:lnTo>
                  <a:lnTo>
                    <a:pt x="1390" y="4666"/>
                  </a:lnTo>
                  <a:lnTo>
                    <a:pt x="1513" y="4197"/>
                  </a:lnTo>
                  <a:lnTo>
                    <a:pt x="1636" y="3740"/>
                  </a:lnTo>
                  <a:lnTo>
                    <a:pt x="1768" y="3294"/>
                  </a:lnTo>
                  <a:lnTo>
                    <a:pt x="1900" y="2861"/>
                  </a:lnTo>
                  <a:lnTo>
                    <a:pt x="2036" y="2439"/>
                  </a:lnTo>
                  <a:lnTo>
                    <a:pt x="2172" y="2040"/>
                  </a:lnTo>
                  <a:lnTo>
                    <a:pt x="2313" y="1653"/>
                  </a:lnTo>
                  <a:lnTo>
                    <a:pt x="2458" y="1278"/>
                  </a:lnTo>
                  <a:lnTo>
                    <a:pt x="2603" y="927"/>
                  </a:lnTo>
                  <a:lnTo>
                    <a:pt x="2748" y="599"/>
                  </a:lnTo>
                  <a:lnTo>
                    <a:pt x="2898" y="282"/>
                  </a:lnTo>
                  <a:lnTo>
                    <a:pt x="3047" y="1"/>
                  </a:lnTo>
                  <a:lnTo>
                    <a:pt x="41631" y="1"/>
                  </a:lnTo>
                  <a:lnTo>
                    <a:pt x="41631" y="1"/>
                  </a:lnTo>
                  <a:lnTo>
                    <a:pt x="41856" y="188"/>
                  </a:lnTo>
                  <a:lnTo>
                    <a:pt x="42084" y="388"/>
                  </a:lnTo>
                  <a:lnTo>
                    <a:pt x="42308" y="610"/>
                  </a:lnTo>
                  <a:lnTo>
                    <a:pt x="42528" y="856"/>
                  </a:lnTo>
                  <a:lnTo>
                    <a:pt x="42748" y="1114"/>
                  </a:lnTo>
                  <a:lnTo>
                    <a:pt x="42968" y="1384"/>
                  </a:lnTo>
                  <a:lnTo>
                    <a:pt x="43183" y="1677"/>
                  </a:lnTo>
                  <a:lnTo>
                    <a:pt x="43395" y="1982"/>
                  </a:lnTo>
                  <a:lnTo>
                    <a:pt x="43601" y="2310"/>
                  </a:lnTo>
                  <a:lnTo>
                    <a:pt x="43808" y="2650"/>
                  </a:lnTo>
                  <a:lnTo>
                    <a:pt x="44010" y="3001"/>
                  </a:lnTo>
                  <a:lnTo>
                    <a:pt x="44204" y="3376"/>
                  </a:lnTo>
                  <a:lnTo>
                    <a:pt x="44397" y="3763"/>
                  </a:lnTo>
                  <a:lnTo>
                    <a:pt x="44582" y="4162"/>
                  </a:lnTo>
                  <a:lnTo>
                    <a:pt x="44762" y="4572"/>
                  </a:lnTo>
                  <a:lnTo>
                    <a:pt x="44938" y="5006"/>
                  </a:lnTo>
                  <a:lnTo>
                    <a:pt x="45105" y="5451"/>
                  </a:lnTo>
                  <a:lnTo>
                    <a:pt x="45268" y="5908"/>
                  </a:lnTo>
                  <a:lnTo>
                    <a:pt x="45426" y="6377"/>
                  </a:lnTo>
                  <a:lnTo>
                    <a:pt x="45575" y="6857"/>
                  </a:lnTo>
                  <a:lnTo>
                    <a:pt x="45716" y="7350"/>
                  </a:lnTo>
                  <a:lnTo>
                    <a:pt x="45852" y="7865"/>
                  </a:lnTo>
                  <a:lnTo>
                    <a:pt x="45976" y="8381"/>
                  </a:lnTo>
                  <a:lnTo>
                    <a:pt x="46094" y="8920"/>
                  </a:lnTo>
                  <a:lnTo>
                    <a:pt x="46204" y="9459"/>
                  </a:lnTo>
                  <a:lnTo>
                    <a:pt x="46305" y="10022"/>
                  </a:lnTo>
                  <a:lnTo>
                    <a:pt x="46398" y="10584"/>
                  </a:lnTo>
                  <a:lnTo>
                    <a:pt x="46481" y="11170"/>
                  </a:lnTo>
                  <a:lnTo>
                    <a:pt x="46516" y="11463"/>
                  </a:lnTo>
                  <a:lnTo>
                    <a:pt x="46552" y="11757"/>
                  </a:lnTo>
                  <a:lnTo>
                    <a:pt x="46587" y="12061"/>
                  </a:lnTo>
                  <a:lnTo>
                    <a:pt x="46613" y="12366"/>
                  </a:lnTo>
                  <a:lnTo>
                    <a:pt x="46640" y="12671"/>
                  </a:lnTo>
                  <a:lnTo>
                    <a:pt x="46666" y="12975"/>
                  </a:lnTo>
                  <a:lnTo>
                    <a:pt x="46688" y="13280"/>
                  </a:lnTo>
                  <a:lnTo>
                    <a:pt x="46705" y="13597"/>
                  </a:lnTo>
                  <a:lnTo>
                    <a:pt x="46705" y="13597"/>
                  </a:lnTo>
                  <a:lnTo>
                    <a:pt x="46723" y="14007"/>
                  </a:lnTo>
                  <a:lnTo>
                    <a:pt x="46736" y="14429"/>
                  </a:lnTo>
                  <a:lnTo>
                    <a:pt x="46741" y="14839"/>
                  </a:lnTo>
                  <a:lnTo>
                    <a:pt x="46745" y="15249"/>
                  </a:lnTo>
                  <a:lnTo>
                    <a:pt x="46745" y="15249"/>
                  </a:lnTo>
                  <a:lnTo>
                    <a:pt x="46741" y="15812"/>
                  </a:lnTo>
                  <a:lnTo>
                    <a:pt x="46727" y="16374"/>
                  </a:lnTo>
                  <a:lnTo>
                    <a:pt x="46705" y="16925"/>
                  </a:lnTo>
                  <a:lnTo>
                    <a:pt x="46675" y="17476"/>
                  </a:lnTo>
                  <a:lnTo>
                    <a:pt x="46640" y="18027"/>
                  </a:lnTo>
                  <a:lnTo>
                    <a:pt x="46596" y="18566"/>
                  </a:lnTo>
                  <a:lnTo>
                    <a:pt x="46543" y="19094"/>
                  </a:lnTo>
                  <a:lnTo>
                    <a:pt x="46481" y="19621"/>
                  </a:lnTo>
                  <a:lnTo>
                    <a:pt x="46411" y="20137"/>
                  </a:lnTo>
                  <a:lnTo>
                    <a:pt x="46336" y="20641"/>
                  </a:lnTo>
                  <a:lnTo>
                    <a:pt x="46253" y="21145"/>
                  </a:lnTo>
                  <a:lnTo>
                    <a:pt x="46165" y="21637"/>
                  </a:lnTo>
                  <a:lnTo>
                    <a:pt x="46063" y="22106"/>
                  </a:lnTo>
                  <a:lnTo>
                    <a:pt x="45962" y="22574"/>
                  </a:lnTo>
                  <a:lnTo>
                    <a:pt x="45852" y="23032"/>
                  </a:lnTo>
                  <a:lnTo>
                    <a:pt x="45734" y="23489"/>
                  </a:lnTo>
                  <a:lnTo>
                    <a:pt x="45611" y="23922"/>
                  </a:lnTo>
                  <a:lnTo>
                    <a:pt x="45479" y="24333"/>
                  </a:lnTo>
                  <a:lnTo>
                    <a:pt x="45342" y="24743"/>
                  </a:lnTo>
                  <a:lnTo>
                    <a:pt x="45202" y="25141"/>
                  </a:lnTo>
                  <a:lnTo>
                    <a:pt x="45052" y="25516"/>
                  </a:lnTo>
                  <a:lnTo>
                    <a:pt x="44898" y="25880"/>
                  </a:lnTo>
                  <a:lnTo>
                    <a:pt x="44736" y="26231"/>
                  </a:lnTo>
                  <a:lnTo>
                    <a:pt x="44573" y="26559"/>
                  </a:lnTo>
                  <a:lnTo>
                    <a:pt x="44401" y="26876"/>
                  </a:lnTo>
                  <a:lnTo>
                    <a:pt x="44226" y="27169"/>
                  </a:lnTo>
                  <a:lnTo>
                    <a:pt x="44045" y="27450"/>
                  </a:lnTo>
                  <a:lnTo>
                    <a:pt x="43856" y="27720"/>
                  </a:lnTo>
                  <a:lnTo>
                    <a:pt x="43667" y="27954"/>
                  </a:lnTo>
                  <a:lnTo>
                    <a:pt x="43469" y="28177"/>
                  </a:lnTo>
                  <a:lnTo>
                    <a:pt x="43271" y="28388"/>
                  </a:lnTo>
                  <a:lnTo>
                    <a:pt x="43065" y="28564"/>
                  </a:lnTo>
                  <a:lnTo>
                    <a:pt x="43065" y="28564"/>
                  </a:lnTo>
                  <a:lnTo>
                    <a:pt x="42902" y="28669"/>
                  </a:lnTo>
                  <a:lnTo>
                    <a:pt x="42739" y="28751"/>
                  </a:lnTo>
                  <a:lnTo>
                    <a:pt x="42577" y="28833"/>
                  </a:lnTo>
                  <a:lnTo>
                    <a:pt x="42414" y="28892"/>
                  </a:lnTo>
                  <a:lnTo>
                    <a:pt x="42251" y="28939"/>
                  </a:lnTo>
                  <a:lnTo>
                    <a:pt x="42089" y="28962"/>
                  </a:lnTo>
                  <a:lnTo>
                    <a:pt x="41926" y="28986"/>
                  </a:lnTo>
                  <a:lnTo>
                    <a:pt x="41763" y="28997"/>
                  </a:lnTo>
                  <a:lnTo>
                    <a:pt x="41763" y="28997"/>
                  </a:lnTo>
                  <a:lnTo>
                    <a:pt x="41583" y="28986"/>
                  </a:lnTo>
                  <a:lnTo>
                    <a:pt x="41407" y="28962"/>
                  </a:lnTo>
                  <a:lnTo>
                    <a:pt x="41227" y="28915"/>
                  </a:lnTo>
                  <a:lnTo>
                    <a:pt x="41051" y="28868"/>
                  </a:lnTo>
                  <a:lnTo>
                    <a:pt x="40875" y="28798"/>
                  </a:lnTo>
                  <a:lnTo>
                    <a:pt x="40699" y="28704"/>
                  </a:lnTo>
                  <a:lnTo>
                    <a:pt x="40528" y="28611"/>
                  </a:lnTo>
                  <a:lnTo>
                    <a:pt x="40356" y="28493"/>
                  </a:lnTo>
                  <a:lnTo>
                    <a:pt x="40185" y="28353"/>
                  </a:lnTo>
                  <a:lnTo>
                    <a:pt x="40018" y="28212"/>
                  </a:lnTo>
                  <a:lnTo>
                    <a:pt x="39851" y="28048"/>
                  </a:lnTo>
                  <a:lnTo>
                    <a:pt x="39688" y="27872"/>
                  </a:lnTo>
                  <a:lnTo>
                    <a:pt x="39525" y="27685"/>
                  </a:lnTo>
                  <a:lnTo>
                    <a:pt x="39367" y="27485"/>
                  </a:lnTo>
                  <a:lnTo>
                    <a:pt x="39209" y="27263"/>
                  </a:lnTo>
                  <a:lnTo>
                    <a:pt x="39055" y="27028"/>
                  </a:lnTo>
                  <a:lnTo>
                    <a:pt x="38905" y="26794"/>
                  </a:lnTo>
                  <a:lnTo>
                    <a:pt x="38756" y="26536"/>
                  </a:lnTo>
                  <a:lnTo>
                    <a:pt x="38611" y="26255"/>
                  </a:lnTo>
                  <a:lnTo>
                    <a:pt x="38470" y="25973"/>
                  </a:lnTo>
                  <a:lnTo>
                    <a:pt x="38334" y="25680"/>
                  </a:lnTo>
                  <a:lnTo>
                    <a:pt x="38197" y="25364"/>
                  </a:lnTo>
                  <a:lnTo>
                    <a:pt x="38065" y="25047"/>
                  </a:lnTo>
                  <a:lnTo>
                    <a:pt x="37938" y="24719"/>
                  </a:lnTo>
                  <a:lnTo>
                    <a:pt x="37815" y="24368"/>
                  </a:lnTo>
                  <a:lnTo>
                    <a:pt x="37696" y="24004"/>
                  </a:lnTo>
                  <a:lnTo>
                    <a:pt x="37582" y="23641"/>
                  </a:lnTo>
                  <a:lnTo>
                    <a:pt x="37467" y="23254"/>
                  </a:lnTo>
                  <a:lnTo>
                    <a:pt x="37362" y="22867"/>
                  </a:lnTo>
                  <a:lnTo>
                    <a:pt x="37261" y="22457"/>
                  </a:lnTo>
                  <a:lnTo>
                    <a:pt x="37164" y="22047"/>
                  </a:lnTo>
                  <a:lnTo>
                    <a:pt x="37072" y="21613"/>
                  </a:lnTo>
                  <a:lnTo>
                    <a:pt x="37072" y="21613"/>
                  </a:lnTo>
                  <a:lnTo>
                    <a:pt x="37072" y="21613"/>
                  </a:lnTo>
                  <a:lnTo>
                    <a:pt x="37072" y="21613"/>
                  </a:lnTo>
                  <a:lnTo>
                    <a:pt x="37322" y="22903"/>
                  </a:lnTo>
                  <a:lnTo>
                    <a:pt x="37445" y="23559"/>
                  </a:lnTo>
                  <a:lnTo>
                    <a:pt x="37568" y="24215"/>
                  </a:lnTo>
                  <a:lnTo>
                    <a:pt x="37687" y="24872"/>
                  </a:lnTo>
                  <a:lnTo>
                    <a:pt x="37801" y="25528"/>
                  </a:lnTo>
                  <a:lnTo>
                    <a:pt x="37907" y="26196"/>
                  </a:lnTo>
                  <a:lnTo>
                    <a:pt x="38013" y="26864"/>
                  </a:lnTo>
                  <a:lnTo>
                    <a:pt x="38109" y="27532"/>
                  </a:lnTo>
                  <a:lnTo>
                    <a:pt x="38202" y="28212"/>
                  </a:lnTo>
                  <a:lnTo>
                    <a:pt x="38285" y="28892"/>
                  </a:lnTo>
                  <a:lnTo>
                    <a:pt x="38364" y="29583"/>
                  </a:lnTo>
                  <a:lnTo>
                    <a:pt x="38430" y="30287"/>
                  </a:lnTo>
                  <a:lnTo>
                    <a:pt x="38487" y="30978"/>
                  </a:lnTo>
                  <a:lnTo>
                    <a:pt x="38509" y="31341"/>
                  </a:lnTo>
                  <a:lnTo>
                    <a:pt x="38531" y="31693"/>
                  </a:lnTo>
                  <a:lnTo>
                    <a:pt x="38553" y="32045"/>
                  </a:lnTo>
                  <a:lnTo>
                    <a:pt x="38571" y="32408"/>
                  </a:lnTo>
                  <a:lnTo>
                    <a:pt x="38571" y="32408"/>
                  </a:lnTo>
                  <a:lnTo>
                    <a:pt x="38584" y="32795"/>
                  </a:lnTo>
                  <a:lnTo>
                    <a:pt x="38593" y="33181"/>
                  </a:lnTo>
                  <a:lnTo>
                    <a:pt x="38597" y="33568"/>
                  </a:lnTo>
                  <a:lnTo>
                    <a:pt x="38602" y="33967"/>
                  </a:lnTo>
                  <a:lnTo>
                    <a:pt x="38602" y="33967"/>
                  </a:lnTo>
                  <a:lnTo>
                    <a:pt x="38597" y="34307"/>
                  </a:lnTo>
                  <a:lnTo>
                    <a:pt x="38593" y="34647"/>
                  </a:lnTo>
                  <a:lnTo>
                    <a:pt x="38589" y="34975"/>
                  </a:lnTo>
                  <a:lnTo>
                    <a:pt x="38575" y="35315"/>
                  </a:lnTo>
                  <a:lnTo>
                    <a:pt x="38562" y="35654"/>
                  </a:lnTo>
                  <a:lnTo>
                    <a:pt x="38545" y="35983"/>
                  </a:lnTo>
                  <a:lnTo>
                    <a:pt x="38527" y="36323"/>
                  </a:lnTo>
                  <a:lnTo>
                    <a:pt x="38501" y="36651"/>
                  </a:lnTo>
                  <a:lnTo>
                    <a:pt x="38474" y="36979"/>
                  </a:lnTo>
                  <a:lnTo>
                    <a:pt x="38448" y="37307"/>
                  </a:lnTo>
                  <a:lnTo>
                    <a:pt x="38413" y="37635"/>
                  </a:lnTo>
                  <a:lnTo>
                    <a:pt x="38378" y="37952"/>
                  </a:lnTo>
                  <a:lnTo>
                    <a:pt x="38338" y="38268"/>
                  </a:lnTo>
                  <a:lnTo>
                    <a:pt x="38298" y="38585"/>
                  </a:lnTo>
                  <a:lnTo>
                    <a:pt x="38250" y="38901"/>
                  </a:lnTo>
                  <a:lnTo>
                    <a:pt x="38202" y="39206"/>
                  </a:lnTo>
                  <a:lnTo>
                    <a:pt x="38149" y="39499"/>
                  </a:lnTo>
                  <a:lnTo>
                    <a:pt x="38096" y="39792"/>
                  </a:lnTo>
                  <a:lnTo>
                    <a:pt x="38035" y="40085"/>
                  </a:lnTo>
                  <a:lnTo>
                    <a:pt x="37973" y="40366"/>
                  </a:lnTo>
                  <a:lnTo>
                    <a:pt x="37907" y="40647"/>
                  </a:lnTo>
                  <a:lnTo>
                    <a:pt x="37841" y="40917"/>
                  </a:lnTo>
                  <a:lnTo>
                    <a:pt x="37766" y="41187"/>
                  </a:lnTo>
                  <a:lnTo>
                    <a:pt x="37692" y="41444"/>
                  </a:lnTo>
                  <a:lnTo>
                    <a:pt x="37612" y="41691"/>
                  </a:lnTo>
                  <a:lnTo>
                    <a:pt x="37533" y="41925"/>
                  </a:lnTo>
                  <a:lnTo>
                    <a:pt x="37445" y="42159"/>
                  </a:lnTo>
                  <a:lnTo>
                    <a:pt x="37357" y="42382"/>
                  </a:lnTo>
                  <a:lnTo>
                    <a:pt x="37265" y="42605"/>
                  </a:lnTo>
                  <a:lnTo>
                    <a:pt x="37168" y="42804"/>
                  </a:lnTo>
                  <a:lnTo>
                    <a:pt x="37067" y="43003"/>
                  </a:lnTo>
                  <a:lnTo>
                    <a:pt x="36966" y="43191"/>
                  </a:lnTo>
                  <a:lnTo>
                    <a:pt x="36966" y="43191"/>
                  </a:lnTo>
                  <a:lnTo>
                    <a:pt x="36883" y="43320"/>
                  </a:lnTo>
                  <a:lnTo>
                    <a:pt x="36799" y="43449"/>
                  </a:lnTo>
                  <a:lnTo>
                    <a:pt x="36715" y="43566"/>
                  </a:lnTo>
                  <a:lnTo>
                    <a:pt x="36632" y="43671"/>
                  </a:lnTo>
                  <a:lnTo>
                    <a:pt x="36544" y="43765"/>
                  </a:lnTo>
                  <a:lnTo>
                    <a:pt x="36452" y="43859"/>
                  </a:lnTo>
                  <a:lnTo>
                    <a:pt x="36364" y="43941"/>
                  </a:lnTo>
                  <a:lnTo>
                    <a:pt x="36271" y="44011"/>
                  </a:lnTo>
                  <a:lnTo>
                    <a:pt x="36179" y="44070"/>
                  </a:lnTo>
                  <a:lnTo>
                    <a:pt x="36087" y="44128"/>
                  </a:lnTo>
                  <a:lnTo>
                    <a:pt x="35990" y="44175"/>
                  </a:lnTo>
                  <a:lnTo>
                    <a:pt x="35898" y="44210"/>
                  </a:lnTo>
                  <a:lnTo>
                    <a:pt x="35801" y="44234"/>
                  </a:lnTo>
                  <a:lnTo>
                    <a:pt x="35704" y="44257"/>
                  </a:lnTo>
                  <a:lnTo>
                    <a:pt x="35612" y="44269"/>
                  </a:lnTo>
                  <a:lnTo>
                    <a:pt x="35515" y="44281"/>
                  </a:lnTo>
                  <a:lnTo>
                    <a:pt x="35515" y="44281"/>
                  </a:lnTo>
                  <a:lnTo>
                    <a:pt x="35418" y="44269"/>
                  </a:lnTo>
                  <a:lnTo>
                    <a:pt x="35322" y="44257"/>
                  </a:lnTo>
                  <a:lnTo>
                    <a:pt x="35225" y="44234"/>
                  </a:lnTo>
                  <a:lnTo>
                    <a:pt x="35128" y="44210"/>
                  </a:lnTo>
                  <a:lnTo>
                    <a:pt x="35036" y="44175"/>
                  </a:lnTo>
                  <a:lnTo>
                    <a:pt x="34939" y="44128"/>
                  </a:lnTo>
                  <a:lnTo>
                    <a:pt x="34847" y="44070"/>
                  </a:lnTo>
                  <a:lnTo>
                    <a:pt x="34754" y="44011"/>
                  </a:lnTo>
                  <a:lnTo>
                    <a:pt x="34662" y="43941"/>
                  </a:lnTo>
                  <a:lnTo>
                    <a:pt x="34570" y="43871"/>
                  </a:lnTo>
                  <a:lnTo>
                    <a:pt x="34482" y="43777"/>
                  </a:lnTo>
                  <a:lnTo>
                    <a:pt x="34394" y="43683"/>
                  </a:lnTo>
                  <a:lnTo>
                    <a:pt x="34310" y="43589"/>
                  </a:lnTo>
                  <a:lnTo>
                    <a:pt x="34222" y="43472"/>
                  </a:lnTo>
                  <a:lnTo>
                    <a:pt x="34143" y="43355"/>
                  </a:lnTo>
                  <a:lnTo>
                    <a:pt x="34064" y="43238"/>
                  </a:lnTo>
                  <a:lnTo>
                    <a:pt x="33985" y="43109"/>
                  </a:lnTo>
                  <a:lnTo>
                    <a:pt x="33910" y="42968"/>
                  </a:lnTo>
                  <a:lnTo>
                    <a:pt x="33835" y="42816"/>
                  </a:lnTo>
                  <a:lnTo>
                    <a:pt x="33765" y="42663"/>
                  </a:lnTo>
                  <a:lnTo>
                    <a:pt x="33695" y="42499"/>
                  </a:lnTo>
                  <a:lnTo>
                    <a:pt x="33633" y="42335"/>
                  </a:lnTo>
                  <a:lnTo>
                    <a:pt x="33567" y="42159"/>
                  </a:lnTo>
                  <a:lnTo>
                    <a:pt x="33510" y="41972"/>
                  </a:lnTo>
                  <a:lnTo>
                    <a:pt x="33453" y="41784"/>
                  </a:lnTo>
                  <a:lnTo>
                    <a:pt x="33400" y="41585"/>
                  </a:lnTo>
                  <a:lnTo>
                    <a:pt x="33352" y="41374"/>
                  </a:lnTo>
                  <a:lnTo>
                    <a:pt x="33308" y="41163"/>
                  </a:lnTo>
                  <a:lnTo>
                    <a:pt x="33264" y="40940"/>
                  </a:lnTo>
                  <a:lnTo>
                    <a:pt x="33229" y="40718"/>
                  </a:lnTo>
                  <a:lnTo>
                    <a:pt x="33193" y="40483"/>
                  </a:lnTo>
                  <a:lnTo>
                    <a:pt x="33163" y="40249"/>
                  </a:lnTo>
                  <a:lnTo>
                    <a:pt x="33163" y="40249"/>
                  </a:lnTo>
                  <a:lnTo>
                    <a:pt x="33097" y="41726"/>
                  </a:lnTo>
                  <a:lnTo>
                    <a:pt x="33018" y="43367"/>
                  </a:lnTo>
                  <a:lnTo>
                    <a:pt x="32828" y="47094"/>
                  </a:lnTo>
                  <a:lnTo>
                    <a:pt x="32609" y="51301"/>
                  </a:lnTo>
                  <a:lnTo>
                    <a:pt x="32362" y="55884"/>
                  </a:lnTo>
                  <a:lnTo>
                    <a:pt x="32099" y="60736"/>
                  </a:lnTo>
                  <a:lnTo>
                    <a:pt x="31817" y="65741"/>
                  </a:lnTo>
                  <a:lnTo>
                    <a:pt x="31531" y="70792"/>
                  </a:lnTo>
                  <a:lnTo>
                    <a:pt x="31250" y="75785"/>
                  </a:lnTo>
                  <a:lnTo>
                    <a:pt x="30709" y="85127"/>
                  </a:lnTo>
                  <a:lnTo>
                    <a:pt x="30256" y="92885"/>
                  </a:lnTo>
                  <a:lnTo>
                    <a:pt x="29830" y="10015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3589850" y="-12674300"/>
              <a:ext cx="374550" cy="1494950"/>
            </a:xfrm>
            <a:custGeom>
              <a:avLst/>
              <a:gdLst/>
              <a:ahLst/>
              <a:cxnLst/>
              <a:rect l="l" t="t" r="r" b="b"/>
              <a:pathLst>
                <a:path w="14982" h="59798" extrusionOk="0">
                  <a:moveTo>
                    <a:pt x="9467" y="0"/>
                  </a:moveTo>
                  <a:lnTo>
                    <a:pt x="9256" y="23"/>
                  </a:lnTo>
                  <a:lnTo>
                    <a:pt x="9050" y="82"/>
                  </a:lnTo>
                  <a:lnTo>
                    <a:pt x="8843" y="164"/>
                  </a:lnTo>
                  <a:lnTo>
                    <a:pt x="8641" y="258"/>
                  </a:lnTo>
                  <a:lnTo>
                    <a:pt x="8438" y="399"/>
                  </a:lnTo>
                  <a:lnTo>
                    <a:pt x="8240" y="551"/>
                  </a:lnTo>
                  <a:lnTo>
                    <a:pt x="8043" y="727"/>
                  </a:lnTo>
                  <a:lnTo>
                    <a:pt x="7849" y="938"/>
                  </a:lnTo>
                  <a:lnTo>
                    <a:pt x="7660" y="1160"/>
                  </a:lnTo>
                  <a:lnTo>
                    <a:pt x="7475" y="1418"/>
                  </a:lnTo>
                  <a:lnTo>
                    <a:pt x="7295" y="1700"/>
                  </a:lnTo>
                  <a:lnTo>
                    <a:pt x="7119" y="2004"/>
                  </a:lnTo>
                  <a:lnTo>
                    <a:pt x="6948" y="2321"/>
                  </a:lnTo>
                  <a:lnTo>
                    <a:pt x="6785" y="2672"/>
                  </a:lnTo>
                  <a:lnTo>
                    <a:pt x="6627" y="3047"/>
                  </a:lnTo>
                  <a:lnTo>
                    <a:pt x="6473" y="3434"/>
                  </a:lnTo>
                  <a:lnTo>
                    <a:pt x="6398" y="3633"/>
                  </a:lnTo>
                  <a:lnTo>
                    <a:pt x="6328" y="3844"/>
                  </a:lnTo>
                  <a:lnTo>
                    <a:pt x="6257" y="4067"/>
                  </a:lnTo>
                  <a:lnTo>
                    <a:pt x="6187" y="4290"/>
                  </a:lnTo>
                  <a:lnTo>
                    <a:pt x="6121" y="4512"/>
                  </a:lnTo>
                  <a:lnTo>
                    <a:pt x="6060" y="4747"/>
                  </a:lnTo>
                  <a:lnTo>
                    <a:pt x="5994" y="4981"/>
                  </a:lnTo>
                  <a:lnTo>
                    <a:pt x="5932" y="5227"/>
                  </a:lnTo>
                  <a:lnTo>
                    <a:pt x="5875" y="5473"/>
                  </a:lnTo>
                  <a:lnTo>
                    <a:pt x="5818" y="5720"/>
                  </a:lnTo>
                  <a:lnTo>
                    <a:pt x="5765" y="5977"/>
                  </a:lnTo>
                  <a:lnTo>
                    <a:pt x="5712" y="6247"/>
                  </a:lnTo>
                  <a:lnTo>
                    <a:pt x="5598" y="6845"/>
                  </a:lnTo>
                  <a:lnTo>
                    <a:pt x="5492" y="7443"/>
                  </a:lnTo>
                  <a:lnTo>
                    <a:pt x="5391" y="8052"/>
                  </a:lnTo>
                  <a:lnTo>
                    <a:pt x="5294" y="8673"/>
                  </a:lnTo>
                  <a:lnTo>
                    <a:pt x="5202" y="9294"/>
                  </a:lnTo>
                  <a:lnTo>
                    <a:pt x="5110" y="9927"/>
                  </a:lnTo>
                  <a:lnTo>
                    <a:pt x="5026" y="10560"/>
                  </a:lnTo>
                  <a:lnTo>
                    <a:pt x="4947" y="11193"/>
                  </a:lnTo>
                  <a:lnTo>
                    <a:pt x="4872" y="11849"/>
                  </a:lnTo>
                  <a:lnTo>
                    <a:pt x="4802" y="12494"/>
                  </a:lnTo>
                  <a:lnTo>
                    <a:pt x="4740" y="13150"/>
                  </a:lnTo>
                  <a:lnTo>
                    <a:pt x="4679" y="13818"/>
                  </a:lnTo>
                  <a:lnTo>
                    <a:pt x="4622" y="14487"/>
                  </a:lnTo>
                  <a:lnTo>
                    <a:pt x="4569" y="15155"/>
                  </a:lnTo>
                  <a:lnTo>
                    <a:pt x="4521" y="15834"/>
                  </a:lnTo>
                  <a:lnTo>
                    <a:pt x="4477" y="16514"/>
                  </a:lnTo>
                  <a:lnTo>
                    <a:pt x="4437" y="17206"/>
                  </a:lnTo>
                  <a:lnTo>
                    <a:pt x="4402" y="17897"/>
                  </a:lnTo>
                  <a:lnTo>
                    <a:pt x="4371" y="18589"/>
                  </a:lnTo>
                  <a:lnTo>
                    <a:pt x="4345" y="19292"/>
                  </a:lnTo>
                  <a:lnTo>
                    <a:pt x="4323" y="19995"/>
                  </a:lnTo>
                  <a:lnTo>
                    <a:pt x="4305" y="20710"/>
                  </a:lnTo>
                  <a:lnTo>
                    <a:pt x="4292" y="21425"/>
                  </a:lnTo>
                  <a:lnTo>
                    <a:pt x="4283" y="22140"/>
                  </a:lnTo>
                  <a:lnTo>
                    <a:pt x="4274" y="22867"/>
                  </a:lnTo>
                  <a:lnTo>
                    <a:pt x="4274" y="23593"/>
                  </a:lnTo>
                  <a:lnTo>
                    <a:pt x="4279" y="24320"/>
                  </a:lnTo>
                  <a:lnTo>
                    <a:pt x="4283" y="25047"/>
                  </a:lnTo>
                  <a:lnTo>
                    <a:pt x="4296" y="25785"/>
                  </a:lnTo>
                  <a:lnTo>
                    <a:pt x="4310" y="26523"/>
                  </a:lnTo>
                  <a:lnTo>
                    <a:pt x="4319" y="26932"/>
                  </a:lnTo>
                  <a:lnTo>
                    <a:pt x="4318" y="26922"/>
                  </a:lnTo>
                  <a:lnTo>
                    <a:pt x="4301" y="26770"/>
                  </a:lnTo>
                  <a:lnTo>
                    <a:pt x="4283" y="26629"/>
                  </a:lnTo>
                  <a:lnTo>
                    <a:pt x="4261" y="26488"/>
                  </a:lnTo>
                  <a:lnTo>
                    <a:pt x="4213" y="26219"/>
                  </a:lnTo>
                  <a:lnTo>
                    <a:pt x="4156" y="25973"/>
                  </a:lnTo>
                  <a:lnTo>
                    <a:pt x="4090" y="25726"/>
                  </a:lnTo>
                  <a:lnTo>
                    <a:pt x="4015" y="25492"/>
                  </a:lnTo>
                  <a:lnTo>
                    <a:pt x="3931" y="25281"/>
                  </a:lnTo>
                  <a:lnTo>
                    <a:pt x="3843" y="25082"/>
                  </a:lnTo>
                  <a:lnTo>
                    <a:pt x="3751" y="24894"/>
                  </a:lnTo>
                  <a:lnTo>
                    <a:pt x="3650" y="24730"/>
                  </a:lnTo>
                  <a:lnTo>
                    <a:pt x="3544" y="24578"/>
                  </a:lnTo>
                  <a:lnTo>
                    <a:pt x="3435" y="24437"/>
                  </a:lnTo>
                  <a:lnTo>
                    <a:pt x="3320" y="24308"/>
                  </a:lnTo>
                  <a:lnTo>
                    <a:pt x="3202" y="24203"/>
                  </a:lnTo>
                  <a:lnTo>
                    <a:pt x="3078" y="24121"/>
                  </a:lnTo>
                  <a:lnTo>
                    <a:pt x="2955" y="24050"/>
                  </a:lnTo>
                  <a:lnTo>
                    <a:pt x="2832" y="23992"/>
                  </a:lnTo>
                  <a:lnTo>
                    <a:pt x="2705" y="23957"/>
                  </a:lnTo>
                  <a:lnTo>
                    <a:pt x="2577" y="23945"/>
                  </a:lnTo>
                  <a:lnTo>
                    <a:pt x="2450" y="23945"/>
                  </a:lnTo>
                  <a:lnTo>
                    <a:pt x="2326" y="23968"/>
                  </a:lnTo>
                  <a:lnTo>
                    <a:pt x="2199" y="24004"/>
                  </a:lnTo>
                  <a:lnTo>
                    <a:pt x="2076" y="24062"/>
                  </a:lnTo>
                  <a:lnTo>
                    <a:pt x="1953" y="24144"/>
                  </a:lnTo>
                  <a:lnTo>
                    <a:pt x="1834" y="24250"/>
                  </a:lnTo>
                  <a:lnTo>
                    <a:pt x="1715" y="24379"/>
                  </a:lnTo>
                  <a:lnTo>
                    <a:pt x="1605" y="24519"/>
                  </a:lnTo>
                  <a:lnTo>
                    <a:pt x="1495" y="24683"/>
                  </a:lnTo>
                  <a:lnTo>
                    <a:pt x="1390" y="24871"/>
                  </a:lnTo>
                  <a:lnTo>
                    <a:pt x="1293" y="25082"/>
                  </a:lnTo>
                  <a:lnTo>
                    <a:pt x="1201" y="25293"/>
                  </a:lnTo>
                  <a:lnTo>
                    <a:pt x="1109" y="25527"/>
                  </a:lnTo>
                  <a:lnTo>
                    <a:pt x="1025" y="25762"/>
                  </a:lnTo>
                  <a:lnTo>
                    <a:pt x="946" y="26008"/>
                  </a:lnTo>
                  <a:lnTo>
                    <a:pt x="871" y="26254"/>
                  </a:lnTo>
                  <a:lnTo>
                    <a:pt x="796" y="26512"/>
                  </a:lnTo>
                  <a:lnTo>
                    <a:pt x="730" y="26781"/>
                  </a:lnTo>
                  <a:lnTo>
                    <a:pt x="664" y="27063"/>
                  </a:lnTo>
                  <a:lnTo>
                    <a:pt x="603" y="27344"/>
                  </a:lnTo>
                  <a:lnTo>
                    <a:pt x="546" y="27637"/>
                  </a:lnTo>
                  <a:lnTo>
                    <a:pt x="493" y="27930"/>
                  </a:lnTo>
                  <a:lnTo>
                    <a:pt x="445" y="28235"/>
                  </a:lnTo>
                  <a:lnTo>
                    <a:pt x="396" y="28539"/>
                  </a:lnTo>
                  <a:lnTo>
                    <a:pt x="357" y="28856"/>
                  </a:lnTo>
                  <a:lnTo>
                    <a:pt x="313" y="29172"/>
                  </a:lnTo>
                  <a:lnTo>
                    <a:pt x="277" y="29489"/>
                  </a:lnTo>
                  <a:lnTo>
                    <a:pt x="242" y="29817"/>
                  </a:lnTo>
                  <a:lnTo>
                    <a:pt x="212" y="30145"/>
                  </a:lnTo>
                  <a:lnTo>
                    <a:pt x="185" y="30473"/>
                  </a:lnTo>
                  <a:lnTo>
                    <a:pt x="132" y="31153"/>
                  </a:lnTo>
                  <a:lnTo>
                    <a:pt x="93" y="31821"/>
                  </a:lnTo>
                  <a:lnTo>
                    <a:pt x="62" y="32513"/>
                  </a:lnTo>
                  <a:lnTo>
                    <a:pt x="36" y="33192"/>
                  </a:lnTo>
                  <a:lnTo>
                    <a:pt x="18" y="33872"/>
                  </a:lnTo>
                  <a:lnTo>
                    <a:pt x="9" y="34540"/>
                  </a:lnTo>
                  <a:lnTo>
                    <a:pt x="0" y="35361"/>
                  </a:lnTo>
                  <a:lnTo>
                    <a:pt x="0" y="36193"/>
                  </a:lnTo>
                  <a:lnTo>
                    <a:pt x="0" y="37013"/>
                  </a:lnTo>
                  <a:lnTo>
                    <a:pt x="9" y="37834"/>
                  </a:lnTo>
                  <a:lnTo>
                    <a:pt x="22" y="38642"/>
                  </a:lnTo>
                  <a:lnTo>
                    <a:pt x="40" y="39463"/>
                  </a:lnTo>
                  <a:lnTo>
                    <a:pt x="66" y="40283"/>
                  </a:lnTo>
                  <a:lnTo>
                    <a:pt x="97" y="41092"/>
                  </a:lnTo>
                  <a:lnTo>
                    <a:pt x="132" y="41901"/>
                  </a:lnTo>
                  <a:lnTo>
                    <a:pt x="172" y="42721"/>
                  </a:lnTo>
                  <a:lnTo>
                    <a:pt x="216" y="43518"/>
                  </a:lnTo>
                  <a:lnTo>
                    <a:pt x="264" y="44327"/>
                  </a:lnTo>
                  <a:lnTo>
                    <a:pt x="321" y="45136"/>
                  </a:lnTo>
                  <a:lnTo>
                    <a:pt x="383" y="45933"/>
                  </a:lnTo>
                  <a:lnTo>
                    <a:pt x="449" y="46729"/>
                  </a:lnTo>
                  <a:lnTo>
                    <a:pt x="519" y="47515"/>
                  </a:lnTo>
                  <a:lnTo>
                    <a:pt x="594" y="48312"/>
                  </a:lnTo>
                  <a:lnTo>
                    <a:pt x="678" y="49097"/>
                  </a:lnTo>
                  <a:lnTo>
                    <a:pt x="766" y="49882"/>
                  </a:lnTo>
                  <a:lnTo>
                    <a:pt x="853" y="50656"/>
                  </a:lnTo>
                  <a:lnTo>
                    <a:pt x="950" y="51429"/>
                  </a:lnTo>
                  <a:lnTo>
                    <a:pt x="1056" y="52203"/>
                  </a:lnTo>
                  <a:lnTo>
                    <a:pt x="1161" y="52965"/>
                  </a:lnTo>
                  <a:lnTo>
                    <a:pt x="1271" y="53727"/>
                  </a:lnTo>
                  <a:lnTo>
                    <a:pt x="1390" y="54488"/>
                  </a:lnTo>
                  <a:lnTo>
                    <a:pt x="1509" y="55239"/>
                  </a:lnTo>
                  <a:lnTo>
                    <a:pt x="1636" y="55989"/>
                  </a:lnTo>
                  <a:lnTo>
                    <a:pt x="1768" y="56727"/>
                  </a:lnTo>
                  <a:lnTo>
                    <a:pt x="1904" y="57454"/>
                  </a:lnTo>
                  <a:lnTo>
                    <a:pt x="2045" y="58192"/>
                  </a:lnTo>
                  <a:lnTo>
                    <a:pt x="2190" y="58907"/>
                  </a:lnTo>
                  <a:lnTo>
                    <a:pt x="2344" y="59634"/>
                  </a:lnTo>
                  <a:lnTo>
                    <a:pt x="2353" y="59552"/>
                  </a:lnTo>
                  <a:lnTo>
                    <a:pt x="11960" y="59798"/>
                  </a:lnTo>
                  <a:lnTo>
                    <a:pt x="12470" y="55543"/>
                  </a:lnTo>
                  <a:lnTo>
                    <a:pt x="12721" y="53422"/>
                  </a:lnTo>
                  <a:lnTo>
                    <a:pt x="12967" y="51300"/>
                  </a:lnTo>
                  <a:lnTo>
                    <a:pt x="13209" y="49179"/>
                  </a:lnTo>
                  <a:lnTo>
                    <a:pt x="13438" y="47058"/>
                  </a:lnTo>
                  <a:lnTo>
                    <a:pt x="13552" y="46003"/>
                  </a:lnTo>
                  <a:lnTo>
                    <a:pt x="13658" y="44936"/>
                  </a:lnTo>
                  <a:lnTo>
                    <a:pt x="13768" y="43881"/>
                  </a:lnTo>
                  <a:lnTo>
                    <a:pt x="13869" y="42815"/>
                  </a:lnTo>
                  <a:lnTo>
                    <a:pt x="13970" y="41748"/>
                  </a:lnTo>
                  <a:lnTo>
                    <a:pt x="14067" y="40682"/>
                  </a:lnTo>
                  <a:lnTo>
                    <a:pt x="14159" y="39615"/>
                  </a:lnTo>
                  <a:lnTo>
                    <a:pt x="14251" y="38537"/>
                  </a:lnTo>
                  <a:lnTo>
                    <a:pt x="14335" y="37459"/>
                  </a:lnTo>
                  <a:lnTo>
                    <a:pt x="14418" y="36392"/>
                  </a:lnTo>
                  <a:lnTo>
                    <a:pt x="14493" y="35302"/>
                  </a:lnTo>
                  <a:lnTo>
                    <a:pt x="14568" y="34224"/>
                  </a:lnTo>
                  <a:lnTo>
                    <a:pt x="14634" y="33134"/>
                  </a:lnTo>
                  <a:lnTo>
                    <a:pt x="14700" y="32044"/>
                  </a:lnTo>
                  <a:lnTo>
                    <a:pt x="14757" y="30954"/>
                  </a:lnTo>
                  <a:lnTo>
                    <a:pt x="14810" y="29864"/>
                  </a:lnTo>
                  <a:lnTo>
                    <a:pt x="14858" y="28762"/>
                  </a:lnTo>
                  <a:lnTo>
                    <a:pt x="14898" y="27649"/>
                  </a:lnTo>
                  <a:lnTo>
                    <a:pt x="14933" y="26535"/>
                  </a:lnTo>
                  <a:lnTo>
                    <a:pt x="14964" y="25422"/>
                  </a:lnTo>
                  <a:lnTo>
                    <a:pt x="14972" y="24812"/>
                  </a:lnTo>
                  <a:lnTo>
                    <a:pt x="14981" y="24191"/>
                  </a:lnTo>
                  <a:lnTo>
                    <a:pt x="14981" y="23582"/>
                  </a:lnTo>
                  <a:lnTo>
                    <a:pt x="14981" y="22972"/>
                  </a:lnTo>
                  <a:lnTo>
                    <a:pt x="14977" y="22351"/>
                  </a:lnTo>
                  <a:lnTo>
                    <a:pt x="14968" y="21741"/>
                  </a:lnTo>
                  <a:lnTo>
                    <a:pt x="14955" y="21132"/>
                  </a:lnTo>
                  <a:lnTo>
                    <a:pt x="14937" y="20523"/>
                  </a:lnTo>
                  <a:lnTo>
                    <a:pt x="14915" y="19913"/>
                  </a:lnTo>
                  <a:lnTo>
                    <a:pt x="14893" y="19304"/>
                  </a:lnTo>
                  <a:lnTo>
                    <a:pt x="14867" y="18694"/>
                  </a:lnTo>
                  <a:lnTo>
                    <a:pt x="14832" y="18096"/>
                  </a:lnTo>
                  <a:lnTo>
                    <a:pt x="14796" y="17487"/>
                  </a:lnTo>
                  <a:lnTo>
                    <a:pt x="14761" y="16889"/>
                  </a:lnTo>
                  <a:lnTo>
                    <a:pt x="14717" y="16291"/>
                  </a:lnTo>
                  <a:lnTo>
                    <a:pt x="14669" y="15694"/>
                  </a:lnTo>
                  <a:lnTo>
                    <a:pt x="14621" y="15096"/>
                  </a:lnTo>
                  <a:lnTo>
                    <a:pt x="14568" y="14498"/>
                  </a:lnTo>
                  <a:lnTo>
                    <a:pt x="14511" y="13912"/>
                  </a:lnTo>
                  <a:lnTo>
                    <a:pt x="14449" y="13314"/>
                  </a:lnTo>
                  <a:lnTo>
                    <a:pt x="14383" y="12728"/>
                  </a:lnTo>
                  <a:lnTo>
                    <a:pt x="14317" y="12142"/>
                  </a:lnTo>
                  <a:lnTo>
                    <a:pt x="14247" y="11568"/>
                  </a:lnTo>
                  <a:lnTo>
                    <a:pt x="14172" y="10994"/>
                  </a:lnTo>
                  <a:lnTo>
                    <a:pt x="14093" y="10420"/>
                  </a:lnTo>
                  <a:lnTo>
                    <a:pt x="14009" y="9845"/>
                  </a:lnTo>
                  <a:lnTo>
                    <a:pt x="13926" y="9271"/>
                  </a:lnTo>
                  <a:lnTo>
                    <a:pt x="13834" y="8708"/>
                  </a:lnTo>
                  <a:lnTo>
                    <a:pt x="13741" y="8146"/>
                  </a:lnTo>
                  <a:lnTo>
                    <a:pt x="13644" y="7595"/>
                  </a:lnTo>
                  <a:lnTo>
                    <a:pt x="13543" y="7032"/>
                  </a:lnTo>
                  <a:lnTo>
                    <a:pt x="13442" y="6481"/>
                  </a:lnTo>
                  <a:lnTo>
                    <a:pt x="13363" y="6071"/>
                  </a:lnTo>
                  <a:lnTo>
                    <a:pt x="13275" y="5673"/>
                  </a:lnTo>
                  <a:lnTo>
                    <a:pt x="13183" y="5274"/>
                  </a:lnTo>
                  <a:lnTo>
                    <a:pt x="13086" y="4887"/>
                  </a:lnTo>
                  <a:lnTo>
                    <a:pt x="12985" y="4524"/>
                  </a:lnTo>
                  <a:lnTo>
                    <a:pt x="12879" y="4161"/>
                  </a:lnTo>
                  <a:lnTo>
                    <a:pt x="12765" y="3809"/>
                  </a:lnTo>
                  <a:lnTo>
                    <a:pt x="12646" y="3481"/>
                  </a:lnTo>
                  <a:lnTo>
                    <a:pt x="12523" y="3153"/>
                  </a:lnTo>
                  <a:lnTo>
                    <a:pt x="12396" y="2848"/>
                  </a:lnTo>
                  <a:lnTo>
                    <a:pt x="12264" y="2543"/>
                  </a:lnTo>
                  <a:lnTo>
                    <a:pt x="12127" y="2262"/>
                  </a:lnTo>
                  <a:lnTo>
                    <a:pt x="11987" y="2004"/>
                  </a:lnTo>
                  <a:lnTo>
                    <a:pt x="11842" y="1746"/>
                  </a:lnTo>
                  <a:lnTo>
                    <a:pt x="11692" y="1512"/>
                  </a:lnTo>
                  <a:lnTo>
                    <a:pt x="11538" y="1289"/>
                  </a:lnTo>
                  <a:lnTo>
                    <a:pt x="11437" y="1149"/>
                  </a:lnTo>
                  <a:lnTo>
                    <a:pt x="11336" y="1031"/>
                  </a:lnTo>
                  <a:lnTo>
                    <a:pt x="11235" y="914"/>
                  </a:lnTo>
                  <a:lnTo>
                    <a:pt x="11134" y="797"/>
                  </a:lnTo>
                  <a:lnTo>
                    <a:pt x="11033" y="692"/>
                  </a:lnTo>
                  <a:lnTo>
                    <a:pt x="10927" y="598"/>
                  </a:lnTo>
                  <a:lnTo>
                    <a:pt x="10826" y="516"/>
                  </a:lnTo>
                  <a:lnTo>
                    <a:pt x="10720" y="434"/>
                  </a:lnTo>
                  <a:lnTo>
                    <a:pt x="10619" y="352"/>
                  </a:lnTo>
                  <a:lnTo>
                    <a:pt x="10514" y="293"/>
                  </a:lnTo>
                  <a:lnTo>
                    <a:pt x="10408" y="223"/>
                  </a:lnTo>
                  <a:lnTo>
                    <a:pt x="10303" y="176"/>
                  </a:lnTo>
                  <a:lnTo>
                    <a:pt x="10096" y="94"/>
                  </a:lnTo>
                  <a:lnTo>
                    <a:pt x="9885" y="35"/>
                  </a:lnTo>
                  <a:lnTo>
                    <a:pt x="96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9"/>
            <p:cNvSpPr/>
            <p:nvPr/>
          </p:nvSpPr>
          <p:spPr>
            <a:xfrm>
              <a:off x="3589850" y="-12674300"/>
              <a:ext cx="374550" cy="1494950"/>
            </a:xfrm>
            <a:custGeom>
              <a:avLst/>
              <a:gdLst/>
              <a:ahLst/>
              <a:cxnLst/>
              <a:rect l="l" t="t" r="r" b="b"/>
              <a:pathLst>
                <a:path w="14982" h="59798" fill="none" extrusionOk="0">
                  <a:moveTo>
                    <a:pt x="2344" y="59634"/>
                  </a:moveTo>
                  <a:lnTo>
                    <a:pt x="2344" y="59634"/>
                  </a:lnTo>
                  <a:lnTo>
                    <a:pt x="2190" y="58907"/>
                  </a:lnTo>
                  <a:lnTo>
                    <a:pt x="2045" y="58192"/>
                  </a:lnTo>
                  <a:lnTo>
                    <a:pt x="1904" y="57454"/>
                  </a:lnTo>
                  <a:lnTo>
                    <a:pt x="1768" y="56727"/>
                  </a:lnTo>
                  <a:lnTo>
                    <a:pt x="1636" y="55989"/>
                  </a:lnTo>
                  <a:lnTo>
                    <a:pt x="1509" y="55239"/>
                  </a:lnTo>
                  <a:lnTo>
                    <a:pt x="1390" y="54488"/>
                  </a:lnTo>
                  <a:lnTo>
                    <a:pt x="1271" y="53727"/>
                  </a:lnTo>
                  <a:lnTo>
                    <a:pt x="1161" y="52965"/>
                  </a:lnTo>
                  <a:lnTo>
                    <a:pt x="1056" y="52203"/>
                  </a:lnTo>
                  <a:lnTo>
                    <a:pt x="950" y="51429"/>
                  </a:lnTo>
                  <a:lnTo>
                    <a:pt x="853" y="50656"/>
                  </a:lnTo>
                  <a:lnTo>
                    <a:pt x="766" y="49882"/>
                  </a:lnTo>
                  <a:lnTo>
                    <a:pt x="678" y="49097"/>
                  </a:lnTo>
                  <a:lnTo>
                    <a:pt x="594" y="48312"/>
                  </a:lnTo>
                  <a:lnTo>
                    <a:pt x="519" y="47515"/>
                  </a:lnTo>
                  <a:lnTo>
                    <a:pt x="449" y="46729"/>
                  </a:lnTo>
                  <a:lnTo>
                    <a:pt x="383" y="45933"/>
                  </a:lnTo>
                  <a:lnTo>
                    <a:pt x="321" y="45136"/>
                  </a:lnTo>
                  <a:lnTo>
                    <a:pt x="264" y="44327"/>
                  </a:lnTo>
                  <a:lnTo>
                    <a:pt x="216" y="43518"/>
                  </a:lnTo>
                  <a:lnTo>
                    <a:pt x="172" y="42721"/>
                  </a:lnTo>
                  <a:lnTo>
                    <a:pt x="132" y="41901"/>
                  </a:lnTo>
                  <a:lnTo>
                    <a:pt x="97" y="41092"/>
                  </a:lnTo>
                  <a:lnTo>
                    <a:pt x="66" y="40283"/>
                  </a:lnTo>
                  <a:lnTo>
                    <a:pt x="40" y="39463"/>
                  </a:lnTo>
                  <a:lnTo>
                    <a:pt x="22" y="38642"/>
                  </a:lnTo>
                  <a:lnTo>
                    <a:pt x="9" y="37834"/>
                  </a:lnTo>
                  <a:lnTo>
                    <a:pt x="0" y="37013"/>
                  </a:lnTo>
                  <a:lnTo>
                    <a:pt x="0" y="36193"/>
                  </a:lnTo>
                  <a:lnTo>
                    <a:pt x="0" y="35361"/>
                  </a:lnTo>
                  <a:lnTo>
                    <a:pt x="9" y="34540"/>
                  </a:lnTo>
                  <a:lnTo>
                    <a:pt x="9" y="34540"/>
                  </a:lnTo>
                  <a:lnTo>
                    <a:pt x="18" y="33872"/>
                  </a:lnTo>
                  <a:lnTo>
                    <a:pt x="36" y="33192"/>
                  </a:lnTo>
                  <a:lnTo>
                    <a:pt x="62" y="32513"/>
                  </a:lnTo>
                  <a:lnTo>
                    <a:pt x="93" y="31821"/>
                  </a:lnTo>
                  <a:lnTo>
                    <a:pt x="132" y="31153"/>
                  </a:lnTo>
                  <a:lnTo>
                    <a:pt x="185" y="30473"/>
                  </a:lnTo>
                  <a:lnTo>
                    <a:pt x="212" y="30145"/>
                  </a:lnTo>
                  <a:lnTo>
                    <a:pt x="242" y="29817"/>
                  </a:lnTo>
                  <a:lnTo>
                    <a:pt x="277" y="29489"/>
                  </a:lnTo>
                  <a:lnTo>
                    <a:pt x="313" y="29172"/>
                  </a:lnTo>
                  <a:lnTo>
                    <a:pt x="357" y="28856"/>
                  </a:lnTo>
                  <a:lnTo>
                    <a:pt x="396" y="28539"/>
                  </a:lnTo>
                  <a:lnTo>
                    <a:pt x="445" y="28235"/>
                  </a:lnTo>
                  <a:lnTo>
                    <a:pt x="493" y="27930"/>
                  </a:lnTo>
                  <a:lnTo>
                    <a:pt x="546" y="27637"/>
                  </a:lnTo>
                  <a:lnTo>
                    <a:pt x="603" y="27344"/>
                  </a:lnTo>
                  <a:lnTo>
                    <a:pt x="664" y="27063"/>
                  </a:lnTo>
                  <a:lnTo>
                    <a:pt x="730" y="26781"/>
                  </a:lnTo>
                  <a:lnTo>
                    <a:pt x="796" y="26512"/>
                  </a:lnTo>
                  <a:lnTo>
                    <a:pt x="871" y="26254"/>
                  </a:lnTo>
                  <a:lnTo>
                    <a:pt x="946" y="26008"/>
                  </a:lnTo>
                  <a:lnTo>
                    <a:pt x="1025" y="25762"/>
                  </a:lnTo>
                  <a:lnTo>
                    <a:pt x="1109" y="25527"/>
                  </a:lnTo>
                  <a:lnTo>
                    <a:pt x="1201" y="25293"/>
                  </a:lnTo>
                  <a:lnTo>
                    <a:pt x="1293" y="25082"/>
                  </a:lnTo>
                  <a:lnTo>
                    <a:pt x="1390" y="24871"/>
                  </a:lnTo>
                  <a:lnTo>
                    <a:pt x="1390" y="24871"/>
                  </a:lnTo>
                  <a:lnTo>
                    <a:pt x="1495" y="24683"/>
                  </a:lnTo>
                  <a:lnTo>
                    <a:pt x="1605" y="24519"/>
                  </a:lnTo>
                  <a:lnTo>
                    <a:pt x="1715" y="24379"/>
                  </a:lnTo>
                  <a:lnTo>
                    <a:pt x="1834" y="24250"/>
                  </a:lnTo>
                  <a:lnTo>
                    <a:pt x="1953" y="24144"/>
                  </a:lnTo>
                  <a:lnTo>
                    <a:pt x="2076" y="24062"/>
                  </a:lnTo>
                  <a:lnTo>
                    <a:pt x="2199" y="24004"/>
                  </a:lnTo>
                  <a:lnTo>
                    <a:pt x="2326" y="23968"/>
                  </a:lnTo>
                  <a:lnTo>
                    <a:pt x="2450" y="23945"/>
                  </a:lnTo>
                  <a:lnTo>
                    <a:pt x="2577" y="23945"/>
                  </a:lnTo>
                  <a:lnTo>
                    <a:pt x="2705" y="23957"/>
                  </a:lnTo>
                  <a:lnTo>
                    <a:pt x="2832" y="23992"/>
                  </a:lnTo>
                  <a:lnTo>
                    <a:pt x="2955" y="24050"/>
                  </a:lnTo>
                  <a:lnTo>
                    <a:pt x="3078" y="24121"/>
                  </a:lnTo>
                  <a:lnTo>
                    <a:pt x="3202" y="24203"/>
                  </a:lnTo>
                  <a:lnTo>
                    <a:pt x="3320" y="24308"/>
                  </a:lnTo>
                  <a:lnTo>
                    <a:pt x="3435" y="24437"/>
                  </a:lnTo>
                  <a:lnTo>
                    <a:pt x="3544" y="24578"/>
                  </a:lnTo>
                  <a:lnTo>
                    <a:pt x="3650" y="24730"/>
                  </a:lnTo>
                  <a:lnTo>
                    <a:pt x="3751" y="24894"/>
                  </a:lnTo>
                  <a:lnTo>
                    <a:pt x="3843" y="25082"/>
                  </a:lnTo>
                  <a:lnTo>
                    <a:pt x="3931" y="25281"/>
                  </a:lnTo>
                  <a:lnTo>
                    <a:pt x="4015" y="25492"/>
                  </a:lnTo>
                  <a:lnTo>
                    <a:pt x="4090" y="25726"/>
                  </a:lnTo>
                  <a:lnTo>
                    <a:pt x="4156" y="25973"/>
                  </a:lnTo>
                  <a:lnTo>
                    <a:pt x="4213" y="26219"/>
                  </a:lnTo>
                  <a:lnTo>
                    <a:pt x="4261" y="26488"/>
                  </a:lnTo>
                  <a:lnTo>
                    <a:pt x="4283" y="26629"/>
                  </a:lnTo>
                  <a:lnTo>
                    <a:pt x="4301" y="26770"/>
                  </a:lnTo>
                  <a:lnTo>
                    <a:pt x="4318" y="26922"/>
                  </a:lnTo>
                  <a:lnTo>
                    <a:pt x="4332" y="27063"/>
                  </a:lnTo>
                  <a:lnTo>
                    <a:pt x="4340" y="27215"/>
                  </a:lnTo>
                  <a:lnTo>
                    <a:pt x="4349" y="27367"/>
                  </a:lnTo>
                  <a:lnTo>
                    <a:pt x="4354" y="27531"/>
                  </a:lnTo>
                  <a:lnTo>
                    <a:pt x="4358" y="27684"/>
                  </a:lnTo>
                  <a:lnTo>
                    <a:pt x="4354" y="27848"/>
                  </a:lnTo>
                  <a:lnTo>
                    <a:pt x="4354" y="28012"/>
                  </a:lnTo>
                  <a:lnTo>
                    <a:pt x="4354" y="28012"/>
                  </a:lnTo>
                  <a:lnTo>
                    <a:pt x="4327" y="27262"/>
                  </a:lnTo>
                  <a:lnTo>
                    <a:pt x="4310" y="26523"/>
                  </a:lnTo>
                  <a:lnTo>
                    <a:pt x="4296" y="25785"/>
                  </a:lnTo>
                  <a:lnTo>
                    <a:pt x="4283" y="25047"/>
                  </a:lnTo>
                  <a:lnTo>
                    <a:pt x="4279" y="24320"/>
                  </a:lnTo>
                  <a:lnTo>
                    <a:pt x="4274" y="23593"/>
                  </a:lnTo>
                  <a:lnTo>
                    <a:pt x="4274" y="22867"/>
                  </a:lnTo>
                  <a:lnTo>
                    <a:pt x="4283" y="22140"/>
                  </a:lnTo>
                  <a:lnTo>
                    <a:pt x="4292" y="21425"/>
                  </a:lnTo>
                  <a:lnTo>
                    <a:pt x="4305" y="20710"/>
                  </a:lnTo>
                  <a:lnTo>
                    <a:pt x="4323" y="19995"/>
                  </a:lnTo>
                  <a:lnTo>
                    <a:pt x="4345" y="19292"/>
                  </a:lnTo>
                  <a:lnTo>
                    <a:pt x="4371" y="18589"/>
                  </a:lnTo>
                  <a:lnTo>
                    <a:pt x="4402" y="17897"/>
                  </a:lnTo>
                  <a:lnTo>
                    <a:pt x="4437" y="17206"/>
                  </a:lnTo>
                  <a:lnTo>
                    <a:pt x="4477" y="16514"/>
                  </a:lnTo>
                  <a:lnTo>
                    <a:pt x="4521" y="15834"/>
                  </a:lnTo>
                  <a:lnTo>
                    <a:pt x="4569" y="15155"/>
                  </a:lnTo>
                  <a:lnTo>
                    <a:pt x="4622" y="14487"/>
                  </a:lnTo>
                  <a:lnTo>
                    <a:pt x="4679" y="13818"/>
                  </a:lnTo>
                  <a:lnTo>
                    <a:pt x="4740" y="13150"/>
                  </a:lnTo>
                  <a:lnTo>
                    <a:pt x="4802" y="12494"/>
                  </a:lnTo>
                  <a:lnTo>
                    <a:pt x="4872" y="11849"/>
                  </a:lnTo>
                  <a:lnTo>
                    <a:pt x="4947" y="11193"/>
                  </a:lnTo>
                  <a:lnTo>
                    <a:pt x="5026" y="10560"/>
                  </a:lnTo>
                  <a:lnTo>
                    <a:pt x="5110" y="9927"/>
                  </a:lnTo>
                  <a:lnTo>
                    <a:pt x="5202" y="9294"/>
                  </a:lnTo>
                  <a:lnTo>
                    <a:pt x="5294" y="8673"/>
                  </a:lnTo>
                  <a:lnTo>
                    <a:pt x="5391" y="8052"/>
                  </a:lnTo>
                  <a:lnTo>
                    <a:pt x="5492" y="7443"/>
                  </a:lnTo>
                  <a:lnTo>
                    <a:pt x="5598" y="6845"/>
                  </a:lnTo>
                  <a:lnTo>
                    <a:pt x="5712" y="6247"/>
                  </a:lnTo>
                  <a:lnTo>
                    <a:pt x="5712" y="6247"/>
                  </a:lnTo>
                  <a:lnTo>
                    <a:pt x="5765" y="5977"/>
                  </a:lnTo>
                  <a:lnTo>
                    <a:pt x="5818" y="5720"/>
                  </a:lnTo>
                  <a:lnTo>
                    <a:pt x="5875" y="5473"/>
                  </a:lnTo>
                  <a:lnTo>
                    <a:pt x="5932" y="5227"/>
                  </a:lnTo>
                  <a:lnTo>
                    <a:pt x="5994" y="4981"/>
                  </a:lnTo>
                  <a:lnTo>
                    <a:pt x="6060" y="4747"/>
                  </a:lnTo>
                  <a:lnTo>
                    <a:pt x="6121" y="4512"/>
                  </a:lnTo>
                  <a:lnTo>
                    <a:pt x="6187" y="4290"/>
                  </a:lnTo>
                  <a:lnTo>
                    <a:pt x="6257" y="4067"/>
                  </a:lnTo>
                  <a:lnTo>
                    <a:pt x="6328" y="3844"/>
                  </a:lnTo>
                  <a:lnTo>
                    <a:pt x="6398" y="3633"/>
                  </a:lnTo>
                  <a:lnTo>
                    <a:pt x="6473" y="3434"/>
                  </a:lnTo>
                  <a:lnTo>
                    <a:pt x="6627" y="3047"/>
                  </a:lnTo>
                  <a:lnTo>
                    <a:pt x="6785" y="2672"/>
                  </a:lnTo>
                  <a:lnTo>
                    <a:pt x="6948" y="2321"/>
                  </a:lnTo>
                  <a:lnTo>
                    <a:pt x="7119" y="2004"/>
                  </a:lnTo>
                  <a:lnTo>
                    <a:pt x="7295" y="1700"/>
                  </a:lnTo>
                  <a:lnTo>
                    <a:pt x="7475" y="1418"/>
                  </a:lnTo>
                  <a:lnTo>
                    <a:pt x="7660" y="1160"/>
                  </a:lnTo>
                  <a:lnTo>
                    <a:pt x="7849" y="938"/>
                  </a:lnTo>
                  <a:lnTo>
                    <a:pt x="8043" y="727"/>
                  </a:lnTo>
                  <a:lnTo>
                    <a:pt x="8240" y="551"/>
                  </a:lnTo>
                  <a:lnTo>
                    <a:pt x="8438" y="399"/>
                  </a:lnTo>
                  <a:lnTo>
                    <a:pt x="8641" y="258"/>
                  </a:lnTo>
                  <a:lnTo>
                    <a:pt x="8843" y="164"/>
                  </a:lnTo>
                  <a:lnTo>
                    <a:pt x="9050" y="82"/>
                  </a:lnTo>
                  <a:lnTo>
                    <a:pt x="9256" y="23"/>
                  </a:lnTo>
                  <a:lnTo>
                    <a:pt x="9467" y="0"/>
                  </a:lnTo>
                  <a:lnTo>
                    <a:pt x="9674" y="0"/>
                  </a:lnTo>
                  <a:lnTo>
                    <a:pt x="9885" y="35"/>
                  </a:lnTo>
                  <a:lnTo>
                    <a:pt x="10096" y="94"/>
                  </a:lnTo>
                  <a:lnTo>
                    <a:pt x="10303" y="176"/>
                  </a:lnTo>
                  <a:lnTo>
                    <a:pt x="10408" y="223"/>
                  </a:lnTo>
                  <a:lnTo>
                    <a:pt x="10514" y="293"/>
                  </a:lnTo>
                  <a:lnTo>
                    <a:pt x="10619" y="352"/>
                  </a:lnTo>
                  <a:lnTo>
                    <a:pt x="10720" y="434"/>
                  </a:lnTo>
                  <a:lnTo>
                    <a:pt x="10826" y="516"/>
                  </a:lnTo>
                  <a:lnTo>
                    <a:pt x="10927" y="598"/>
                  </a:lnTo>
                  <a:lnTo>
                    <a:pt x="11033" y="692"/>
                  </a:lnTo>
                  <a:lnTo>
                    <a:pt x="11134" y="797"/>
                  </a:lnTo>
                  <a:lnTo>
                    <a:pt x="11235" y="914"/>
                  </a:lnTo>
                  <a:lnTo>
                    <a:pt x="11336" y="1031"/>
                  </a:lnTo>
                  <a:lnTo>
                    <a:pt x="11437" y="1149"/>
                  </a:lnTo>
                  <a:lnTo>
                    <a:pt x="11538" y="1289"/>
                  </a:lnTo>
                  <a:lnTo>
                    <a:pt x="11538" y="1289"/>
                  </a:lnTo>
                  <a:lnTo>
                    <a:pt x="11692" y="1512"/>
                  </a:lnTo>
                  <a:lnTo>
                    <a:pt x="11842" y="1746"/>
                  </a:lnTo>
                  <a:lnTo>
                    <a:pt x="11987" y="2004"/>
                  </a:lnTo>
                  <a:lnTo>
                    <a:pt x="12127" y="2262"/>
                  </a:lnTo>
                  <a:lnTo>
                    <a:pt x="12264" y="2543"/>
                  </a:lnTo>
                  <a:lnTo>
                    <a:pt x="12396" y="2848"/>
                  </a:lnTo>
                  <a:lnTo>
                    <a:pt x="12523" y="3153"/>
                  </a:lnTo>
                  <a:lnTo>
                    <a:pt x="12646" y="3481"/>
                  </a:lnTo>
                  <a:lnTo>
                    <a:pt x="12765" y="3809"/>
                  </a:lnTo>
                  <a:lnTo>
                    <a:pt x="12879" y="4161"/>
                  </a:lnTo>
                  <a:lnTo>
                    <a:pt x="12985" y="4524"/>
                  </a:lnTo>
                  <a:lnTo>
                    <a:pt x="13086" y="4887"/>
                  </a:lnTo>
                  <a:lnTo>
                    <a:pt x="13183" y="5274"/>
                  </a:lnTo>
                  <a:lnTo>
                    <a:pt x="13275" y="5673"/>
                  </a:lnTo>
                  <a:lnTo>
                    <a:pt x="13363" y="6071"/>
                  </a:lnTo>
                  <a:lnTo>
                    <a:pt x="13442" y="6481"/>
                  </a:lnTo>
                  <a:lnTo>
                    <a:pt x="13442" y="6481"/>
                  </a:lnTo>
                  <a:lnTo>
                    <a:pt x="13543" y="7032"/>
                  </a:lnTo>
                  <a:lnTo>
                    <a:pt x="13644" y="7595"/>
                  </a:lnTo>
                  <a:lnTo>
                    <a:pt x="13741" y="8146"/>
                  </a:lnTo>
                  <a:lnTo>
                    <a:pt x="13834" y="8708"/>
                  </a:lnTo>
                  <a:lnTo>
                    <a:pt x="13926" y="9271"/>
                  </a:lnTo>
                  <a:lnTo>
                    <a:pt x="14009" y="9845"/>
                  </a:lnTo>
                  <a:lnTo>
                    <a:pt x="14093" y="10420"/>
                  </a:lnTo>
                  <a:lnTo>
                    <a:pt x="14172" y="10994"/>
                  </a:lnTo>
                  <a:lnTo>
                    <a:pt x="14247" y="11568"/>
                  </a:lnTo>
                  <a:lnTo>
                    <a:pt x="14317" y="12142"/>
                  </a:lnTo>
                  <a:lnTo>
                    <a:pt x="14383" y="12728"/>
                  </a:lnTo>
                  <a:lnTo>
                    <a:pt x="14449" y="13314"/>
                  </a:lnTo>
                  <a:lnTo>
                    <a:pt x="14511" y="13912"/>
                  </a:lnTo>
                  <a:lnTo>
                    <a:pt x="14568" y="14498"/>
                  </a:lnTo>
                  <a:lnTo>
                    <a:pt x="14621" y="15096"/>
                  </a:lnTo>
                  <a:lnTo>
                    <a:pt x="14669" y="15694"/>
                  </a:lnTo>
                  <a:lnTo>
                    <a:pt x="14717" y="16291"/>
                  </a:lnTo>
                  <a:lnTo>
                    <a:pt x="14761" y="16889"/>
                  </a:lnTo>
                  <a:lnTo>
                    <a:pt x="14796" y="17487"/>
                  </a:lnTo>
                  <a:lnTo>
                    <a:pt x="14832" y="18096"/>
                  </a:lnTo>
                  <a:lnTo>
                    <a:pt x="14867" y="18694"/>
                  </a:lnTo>
                  <a:lnTo>
                    <a:pt x="14893" y="19304"/>
                  </a:lnTo>
                  <a:lnTo>
                    <a:pt x="14915" y="19913"/>
                  </a:lnTo>
                  <a:lnTo>
                    <a:pt x="14937" y="20523"/>
                  </a:lnTo>
                  <a:lnTo>
                    <a:pt x="14955" y="21132"/>
                  </a:lnTo>
                  <a:lnTo>
                    <a:pt x="14968" y="21741"/>
                  </a:lnTo>
                  <a:lnTo>
                    <a:pt x="14977" y="22351"/>
                  </a:lnTo>
                  <a:lnTo>
                    <a:pt x="14981" y="22972"/>
                  </a:lnTo>
                  <a:lnTo>
                    <a:pt x="14981" y="23582"/>
                  </a:lnTo>
                  <a:lnTo>
                    <a:pt x="14981" y="24191"/>
                  </a:lnTo>
                  <a:lnTo>
                    <a:pt x="14972" y="24812"/>
                  </a:lnTo>
                  <a:lnTo>
                    <a:pt x="14964" y="25422"/>
                  </a:lnTo>
                  <a:lnTo>
                    <a:pt x="14964" y="25422"/>
                  </a:lnTo>
                  <a:lnTo>
                    <a:pt x="14933" y="26535"/>
                  </a:lnTo>
                  <a:lnTo>
                    <a:pt x="14898" y="27649"/>
                  </a:lnTo>
                  <a:lnTo>
                    <a:pt x="14858" y="28762"/>
                  </a:lnTo>
                  <a:lnTo>
                    <a:pt x="14810" y="29864"/>
                  </a:lnTo>
                  <a:lnTo>
                    <a:pt x="14757" y="30954"/>
                  </a:lnTo>
                  <a:lnTo>
                    <a:pt x="14700" y="32044"/>
                  </a:lnTo>
                  <a:lnTo>
                    <a:pt x="14634" y="33134"/>
                  </a:lnTo>
                  <a:lnTo>
                    <a:pt x="14568" y="34224"/>
                  </a:lnTo>
                  <a:lnTo>
                    <a:pt x="14493" y="35302"/>
                  </a:lnTo>
                  <a:lnTo>
                    <a:pt x="14418" y="36392"/>
                  </a:lnTo>
                  <a:lnTo>
                    <a:pt x="14335" y="37459"/>
                  </a:lnTo>
                  <a:lnTo>
                    <a:pt x="14251" y="38537"/>
                  </a:lnTo>
                  <a:lnTo>
                    <a:pt x="14159" y="39615"/>
                  </a:lnTo>
                  <a:lnTo>
                    <a:pt x="14067" y="40682"/>
                  </a:lnTo>
                  <a:lnTo>
                    <a:pt x="13970" y="41748"/>
                  </a:lnTo>
                  <a:lnTo>
                    <a:pt x="13869" y="42815"/>
                  </a:lnTo>
                  <a:lnTo>
                    <a:pt x="13768" y="43881"/>
                  </a:lnTo>
                  <a:lnTo>
                    <a:pt x="13658" y="44936"/>
                  </a:lnTo>
                  <a:lnTo>
                    <a:pt x="13552" y="46003"/>
                  </a:lnTo>
                  <a:lnTo>
                    <a:pt x="13438" y="47058"/>
                  </a:lnTo>
                  <a:lnTo>
                    <a:pt x="13209" y="49179"/>
                  </a:lnTo>
                  <a:lnTo>
                    <a:pt x="12967" y="51300"/>
                  </a:lnTo>
                  <a:lnTo>
                    <a:pt x="12721" y="53422"/>
                  </a:lnTo>
                  <a:lnTo>
                    <a:pt x="12470" y="55543"/>
                  </a:lnTo>
                  <a:lnTo>
                    <a:pt x="11960" y="59798"/>
                  </a:lnTo>
                  <a:lnTo>
                    <a:pt x="2353" y="59552"/>
                  </a:lnTo>
                  <a:lnTo>
                    <a:pt x="2344" y="5963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9"/>
            <p:cNvSpPr/>
            <p:nvPr/>
          </p:nvSpPr>
          <p:spPr>
            <a:xfrm>
              <a:off x="3589850" y="-12674300"/>
              <a:ext cx="374550" cy="1494950"/>
            </a:xfrm>
            <a:custGeom>
              <a:avLst/>
              <a:gdLst/>
              <a:ahLst/>
              <a:cxnLst/>
              <a:rect l="l" t="t" r="r" b="b"/>
              <a:pathLst>
                <a:path w="14982" h="59798" fill="none" extrusionOk="0">
                  <a:moveTo>
                    <a:pt x="11960" y="59798"/>
                  </a:moveTo>
                  <a:lnTo>
                    <a:pt x="9621" y="59739"/>
                  </a:lnTo>
                  <a:lnTo>
                    <a:pt x="9621" y="59739"/>
                  </a:lnTo>
                  <a:lnTo>
                    <a:pt x="9815" y="58497"/>
                  </a:lnTo>
                  <a:lnTo>
                    <a:pt x="9999" y="57266"/>
                  </a:lnTo>
                  <a:lnTo>
                    <a:pt x="10180" y="56059"/>
                  </a:lnTo>
                  <a:lnTo>
                    <a:pt x="10355" y="54863"/>
                  </a:lnTo>
                  <a:lnTo>
                    <a:pt x="10518" y="53680"/>
                  </a:lnTo>
                  <a:lnTo>
                    <a:pt x="10672" y="52496"/>
                  </a:lnTo>
                  <a:lnTo>
                    <a:pt x="10747" y="51898"/>
                  </a:lnTo>
                  <a:lnTo>
                    <a:pt x="10817" y="51312"/>
                  </a:lnTo>
                  <a:lnTo>
                    <a:pt x="10883" y="50714"/>
                  </a:lnTo>
                  <a:lnTo>
                    <a:pt x="10949" y="50117"/>
                  </a:lnTo>
                  <a:lnTo>
                    <a:pt x="11011" y="49531"/>
                  </a:lnTo>
                  <a:lnTo>
                    <a:pt x="11072" y="48933"/>
                  </a:lnTo>
                  <a:lnTo>
                    <a:pt x="11125" y="48335"/>
                  </a:lnTo>
                  <a:lnTo>
                    <a:pt x="11178" y="47726"/>
                  </a:lnTo>
                  <a:lnTo>
                    <a:pt x="11226" y="47128"/>
                  </a:lnTo>
                  <a:lnTo>
                    <a:pt x="11270" y="46519"/>
                  </a:lnTo>
                  <a:lnTo>
                    <a:pt x="11314" y="45897"/>
                  </a:lnTo>
                  <a:lnTo>
                    <a:pt x="11349" y="45288"/>
                  </a:lnTo>
                  <a:lnTo>
                    <a:pt x="11384" y="44667"/>
                  </a:lnTo>
                  <a:lnTo>
                    <a:pt x="11415" y="44034"/>
                  </a:lnTo>
                  <a:lnTo>
                    <a:pt x="11437" y="43401"/>
                  </a:lnTo>
                  <a:lnTo>
                    <a:pt x="11459" y="42756"/>
                  </a:lnTo>
                  <a:lnTo>
                    <a:pt x="11477" y="42112"/>
                  </a:lnTo>
                  <a:lnTo>
                    <a:pt x="11485" y="41455"/>
                  </a:lnTo>
                  <a:lnTo>
                    <a:pt x="11494" y="40799"/>
                  </a:lnTo>
                  <a:lnTo>
                    <a:pt x="11494" y="40119"/>
                  </a:lnTo>
                  <a:lnTo>
                    <a:pt x="11494" y="40119"/>
                  </a:lnTo>
                  <a:lnTo>
                    <a:pt x="11494" y="39779"/>
                  </a:lnTo>
                  <a:lnTo>
                    <a:pt x="11494" y="39779"/>
                  </a:lnTo>
                  <a:lnTo>
                    <a:pt x="11490" y="39170"/>
                  </a:lnTo>
                  <a:lnTo>
                    <a:pt x="11477" y="38560"/>
                  </a:lnTo>
                  <a:lnTo>
                    <a:pt x="11459" y="37951"/>
                  </a:lnTo>
                  <a:lnTo>
                    <a:pt x="11437" y="37341"/>
                  </a:lnTo>
                  <a:lnTo>
                    <a:pt x="11402" y="36732"/>
                  </a:lnTo>
                  <a:lnTo>
                    <a:pt x="11362" y="36134"/>
                  </a:lnTo>
                  <a:lnTo>
                    <a:pt x="11314" y="35536"/>
                  </a:lnTo>
                  <a:lnTo>
                    <a:pt x="11252" y="34962"/>
                  </a:lnTo>
                  <a:lnTo>
                    <a:pt x="11222" y="34669"/>
                  </a:lnTo>
                  <a:lnTo>
                    <a:pt x="11186" y="34388"/>
                  </a:lnTo>
                  <a:lnTo>
                    <a:pt x="11147" y="34107"/>
                  </a:lnTo>
                  <a:lnTo>
                    <a:pt x="11107" y="33825"/>
                  </a:lnTo>
                  <a:lnTo>
                    <a:pt x="11063" y="33544"/>
                  </a:lnTo>
                  <a:lnTo>
                    <a:pt x="11019" y="33274"/>
                  </a:lnTo>
                  <a:lnTo>
                    <a:pt x="10971" y="33005"/>
                  </a:lnTo>
                  <a:lnTo>
                    <a:pt x="10918" y="32747"/>
                  </a:lnTo>
                  <a:lnTo>
                    <a:pt x="10866" y="32489"/>
                  </a:lnTo>
                  <a:lnTo>
                    <a:pt x="10808" y="32231"/>
                  </a:lnTo>
                  <a:lnTo>
                    <a:pt x="10747" y="31985"/>
                  </a:lnTo>
                  <a:lnTo>
                    <a:pt x="10685" y="31739"/>
                  </a:lnTo>
                  <a:lnTo>
                    <a:pt x="10619" y="31505"/>
                  </a:lnTo>
                  <a:lnTo>
                    <a:pt x="10549" y="31270"/>
                  </a:lnTo>
                  <a:lnTo>
                    <a:pt x="10474" y="31036"/>
                  </a:lnTo>
                  <a:lnTo>
                    <a:pt x="10399" y="30813"/>
                  </a:lnTo>
                  <a:lnTo>
                    <a:pt x="10399" y="30813"/>
                  </a:lnTo>
                  <a:lnTo>
                    <a:pt x="10307" y="30567"/>
                  </a:lnTo>
                  <a:lnTo>
                    <a:pt x="10206" y="30333"/>
                  </a:lnTo>
                  <a:lnTo>
                    <a:pt x="10105" y="30110"/>
                  </a:lnTo>
                  <a:lnTo>
                    <a:pt x="9995" y="29899"/>
                  </a:lnTo>
                  <a:lnTo>
                    <a:pt x="9881" y="29711"/>
                  </a:lnTo>
                  <a:lnTo>
                    <a:pt x="9766" y="29524"/>
                  </a:lnTo>
                  <a:lnTo>
                    <a:pt x="9648" y="29360"/>
                  </a:lnTo>
                  <a:lnTo>
                    <a:pt x="9524" y="29219"/>
                  </a:lnTo>
                  <a:lnTo>
                    <a:pt x="9401" y="29078"/>
                  </a:lnTo>
                  <a:lnTo>
                    <a:pt x="9274" y="28961"/>
                  </a:lnTo>
                  <a:lnTo>
                    <a:pt x="9146" y="28868"/>
                  </a:lnTo>
                  <a:lnTo>
                    <a:pt x="9019" y="28785"/>
                  </a:lnTo>
                  <a:lnTo>
                    <a:pt x="8887" y="28715"/>
                  </a:lnTo>
                  <a:lnTo>
                    <a:pt x="8755" y="28668"/>
                  </a:lnTo>
                  <a:lnTo>
                    <a:pt x="8627" y="28645"/>
                  </a:lnTo>
                  <a:lnTo>
                    <a:pt x="8496" y="28633"/>
                  </a:lnTo>
                  <a:lnTo>
                    <a:pt x="8496" y="28633"/>
                  </a:lnTo>
                  <a:lnTo>
                    <a:pt x="8403" y="28645"/>
                  </a:lnTo>
                  <a:lnTo>
                    <a:pt x="8311" y="28657"/>
                  </a:lnTo>
                  <a:lnTo>
                    <a:pt x="8223" y="28680"/>
                  </a:lnTo>
                  <a:lnTo>
                    <a:pt x="8131" y="28715"/>
                  </a:lnTo>
                  <a:lnTo>
                    <a:pt x="8043" y="28762"/>
                  </a:lnTo>
                  <a:lnTo>
                    <a:pt x="7955" y="28809"/>
                  </a:lnTo>
                  <a:lnTo>
                    <a:pt x="7867" y="28879"/>
                  </a:lnTo>
                  <a:lnTo>
                    <a:pt x="7783" y="28950"/>
                  </a:lnTo>
                  <a:lnTo>
                    <a:pt x="7700" y="29043"/>
                  </a:lnTo>
                  <a:lnTo>
                    <a:pt x="7616" y="29137"/>
                  </a:lnTo>
                  <a:lnTo>
                    <a:pt x="7537" y="29243"/>
                  </a:lnTo>
                  <a:lnTo>
                    <a:pt x="7458" y="29371"/>
                  </a:lnTo>
                  <a:lnTo>
                    <a:pt x="7383" y="29500"/>
                  </a:lnTo>
                  <a:lnTo>
                    <a:pt x="7308" y="29641"/>
                  </a:lnTo>
                  <a:lnTo>
                    <a:pt x="7238" y="29793"/>
                  </a:lnTo>
                  <a:lnTo>
                    <a:pt x="7168" y="29958"/>
                  </a:lnTo>
                  <a:lnTo>
                    <a:pt x="7168" y="29958"/>
                  </a:lnTo>
                  <a:lnTo>
                    <a:pt x="7110" y="30110"/>
                  </a:lnTo>
                  <a:lnTo>
                    <a:pt x="7058" y="30262"/>
                  </a:lnTo>
                  <a:lnTo>
                    <a:pt x="7005" y="30426"/>
                  </a:lnTo>
                  <a:lnTo>
                    <a:pt x="6957" y="30590"/>
                  </a:lnTo>
                  <a:lnTo>
                    <a:pt x="6913" y="30755"/>
                  </a:lnTo>
                  <a:lnTo>
                    <a:pt x="6869" y="30930"/>
                  </a:lnTo>
                  <a:lnTo>
                    <a:pt x="6825" y="31106"/>
                  </a:lnTo>
                  <a:lnTo>
                    <a:pt x="6789" y="31282"/>
                  </a:lnTo>
                  <a:lnTo>
                    <a:pt x="6754" y="31469"/>
                  </a:lnTo>
                  <a:lnTo>
                    <a:pt x="6719" y="31657"/>
                  </a:lnTo>
                  <a:lnTo>
                    <a:pt x="6658" y="32044"/>
                  </a:lnTo>
                  <a:lnTo>
                    <a:pt x="6609" y="32431"/>
                  </a:lnTo>
                  <a:lnTo>
                    <a:pt x="6565" y="32841"/>
                  </a:lnTo>
                  <a:lnTo>
                    <a:pt x="6526" y="33263"/>
                  </a:lnTo>
                  <a:lnTo>
                    <a:pt x="6495" y="33685"/>
                  </a:lnTo>
                  <a:lnTo>
                    <a:pt x="6473" y="34107"/>
                  </a:lnTo>
                  <a:lnTo>
                    <a:pt x="6455" y="34540"/>
                  </a:lnTo>
                  <a:lnTo>
                    <a:pt x="6442" y="34986"/>
                  </a:lnTo>
                  <a:lnTo>
                    <a:pt x="6433" y="35419"/>
                  </a:lnTo>
                  <a:lnTo>
                    <a:pt x="6429" y="35865"/>
                  </a:lnTo>
                  <a:lnTo>
                    <a:pt x="6425" y="36298"/>
                  </a:lnTo>
                  <a:lnTo>
                    <a:pt x="6425" y="36298"/>
                  </a:lnTo>
                  <a:lnTo>
                    <a:pt x="6429" y="36767"/>
                  </a:lnTo>
                  <a:lnTo>
                    <a:pt x="6433" y="37236"/>
                  </a:lnTo>
                  <a:lnTo>
                    <a:pt x="6433" y="37236"/>
                  </a:lnTo>
                  <a:lnTo>
                    <a:pt x="6447" y="38361"/>
                  </a:lnTo>
                  <a:lnTo>
                    <a:pt x="6451" y="38924"/>
                  </a:lnTo>
                  <a:lnTo>
                    <a:pt x="6451" y="39486"/>
                  </a:lnTo>
                  <a:lnTo>
                    <a:pt x="6451" y="39486"/>
                  </a:lnTo>
                  <a:lnTo>
                    <a:pt x="6447" y="40189"/>
                  </a:lnTo>
                  <a:lnTo>
                    <a:pt x="6442" y="40541"/>
                  </a:lnTo>
                  <a:lnTo>
                    <a:pt x="6433" y="40893"/>
                  </a:lnTo>
                  <a:lnTo>
                    <a:pt x="6425" y="41233"/>
                  </a:lnTo>
                  <a:lnTo>
                    <a:pt x="6407" y="41572"/>
                  </a:lnTo>
                  <a:lnTo>
                    <a:pt x="6389" y="41912"/>
                  </a:lnTo>
                  <a:lnTo>
                    <a:pt x="6367" y="42252"/>
                  </a:lnTo>
                  <a:lnTo>
                    <a:pt x="6337" y="42580"/>
                  </a:lnTo>
                  <a:lnTo>
                    <a:pt x="6306" y="42909"/>
                  </a:lnTo>
                  <a:lnTo>
                    <a:pt x="6266" y="43237"/>
                  </a:lnTo>
                  <a:lnTo>
                    <a:pt x="6222" y="43553"/>
                  </a:lnTo>
                  <a:lnTo>
                    <a:pt x="6169" y="43858"/>
                  </a:lnTo>
                  <a:lnTo>
                    <a:pt x="6112" y="44174"/>
                  </a:lnTo>
                  <a:lnTo>
                    <a:pt x="6051" y="44467"/>
                  </a:lnTo>
                  <a:lnTo>
                    <a:pt x="5980" y="44760"/>
                  </a:lnTo>
                  <a:lnTo>
                    <a:pt x="5980" y="44760"/>
                  </a:lnTo>
                  <a:lnTo>
                    <a:pt x="5928" y="44960"/>
                  </a:lnTo>
                  <a:lnTo>
                    <a:pt x="5870" y="45159"/>
                  </a:lnTo>
                  <a:lnTo>
                    <a:pt x="5809" y="45346"/>
                  </a:lnTo>
                  <a:lnTo>
                    <a:pt x="5752" y="45522"/>
                  </a:lnTo>
                  <a:lnTo>
                    <a:pt x="5686" y="45698"/>
                  </a:lnTo>
                  <a:lnTo>
                    <a:pt x="5620" y="45874"/>
                  </a:lnTo>
                  <a:lnTo>
                    <a:pt x="5484" y="46202"/>
                  </a:lnTo>
                  <a:lnTo>
                    <a:pt x="5343" y="46519"/>
                  </a:lnTo>
                  <a:lnTo>
                    <a:pt x="5198" y="46823"/>
                  </a:lnTo>
                  <a:lnTo>
                    <a:pt x="4903" y="47433"/>
                  </a:lnTo>
                  <a:lnTo>
                    <a:pt x="4754" y="47737"/>
                  </a:lnTo>
                  <a:lnTo>
                    <a:pt x="4609" y="48042"/>
                  </a:lnTo>
                  <a:lnTo>
                    <a:pt x="4468" y="48359"/>
                  </a:lnTo>
                  <a:lnTo>
                    <a:pt x="4332" y="48687"/>
                  </a:lnTo>
                  <a:lnTo>
                    <a:pt x="4270" y="48863"/>
                  </a:lnTo>
                  <a:lnTo>
                    <a:pt x="4204" y="49038"/>
                  </a:lnTo>
                  <a:lnTo>
                    <a:pt x="4142" y="49214"/>
                  </a:lnTo>
                  <a:lnTo>
                    <a:pt x="4085" y="49402"/>
                  </a:lnTo>
                  <a:lnTo>
                    <a:pt x="4028" y="49601"/>
                  </a:lnTo>
                  <a:lnTo>
                    <a:pt x="3975" y="49800"/>
                  </a:lnTo>
                  <a:lnTo>
                    <a:pt x="3927" y="49999"/>
                  </a:lnTo>
                  <a:lnTo>
                    <a:pt x="3879" y="50222"/>
                  </a:lnTo>
                  <a:lnTo>
                    <a:pt x="3879" y="50222"/>
                  </a:lnTo>
                  <a:lnTo>
                    <a:pt x="3821" y="50539"/>
                  </a:lnTo>
                  <a:lnTo>
                    <a:pt x="3773" y="50867"/>
                  </a:lnTo>
                  <a:lnTo>
                    <a:pt x="3734" y="51195"/>
                  </a:lnTo>
                  <a:lnTo>
                    <a:pt x="3698" y="51535"/>
                  </a:lnTo>
                  <a:lnTo>
                    <a:pt x="3672" y="51886"/>
                  </a:lnTo>
                  <a:lnTo>
                    <a:pt x="3654" y="52226"/>
                  </a:lnTo>
                  <a:lnTo>
                    <a:pt x="3646" y="52578"/>
                  </a:lnTo>
                  <a:lnTo>
                    <a:pt x="3641" y="52930"/>
                  </a:lnTo>
                  <a:lnTo>
                    <a:pt x="3641" y="52930"/>
                  </a:lnTo>
                  <a:lnTo>
                    <a:pt x="3646" y="53352"/>
                  </a:lnTo>
                  <a:lnTo>
                    <a:pt x="3659" y="53773"/>
                  </a:lnTo>
                  <a:lnTo>
                    <a:pt x="3681" y="54195"/>
                  </a:lnTo>
                  <a:lnTo>
                    <a:pt x="3712" y="54617"/>
                  </a:lnTo>
                  <a:lnTo>
                    <a:pt x="3747" y="55039"/>
                  </a:lnTo>
                  <a:lnTo>
                    <a:pt x="3786" y="55461"/>
                  </a:lnTo>
                  <a:lnTo>
                    <a:pt x="3835" y="55883"/>
                  </a:lnTo>
                  <a:lnTo>
                    <a:pt x="3892" y="56305"/>
                  </a:lnTo>
                  <a:lnTo>
                    <a:pt x="3949" y="56715"/>
                  </a:lnTo>
                  <a:lnTo>
                    <a:pt x="4011" y="57126"/>
                  </a:lnTo>
                  <a:lnTo>
                    <a:pt x="4077" y="57536"/>
                  </a:lnTo>
                  <a:lnTo>
                    <a:pt x="4147" y="57934"/>
                  </a:lnTo>
                  <a:lnTo>
                    <a:pt x="4222" y="58333"/>
                  </a:lnTo>
                  <a:lnTo>
                    <a:pt x="4296" y="58720"/>
                  </a:lnTo>
                  <a:lnTo>
                    <a:pt x="4376" y="59095"/>
                  </a:lnTo>
                  <a:lnTo>
                    <a:pt x="4450" y="59458"/>
                  </a:lnTo>
                  <a:lnTo>
                    <a:pt x="8957" y="59716"/>
                  </a:lnTo>
                  <a:lnTo>
                    <a:pt x="2353" y="59552"/>
                  </a:lnTo>
                  <a:lnTo>
                    <a:pt x="2344" y="59634"/>
                  </a:lnTo>
                  <a:lnTo>
                    <a:pt x="2344" y="59634"/>
                  </a:lnTo>
                  <a:lnTo>
                    <a:pt x="2203" y="58954"/>
                  </a:lnTo>
                  <a:lnTo>
                    <a:pt x="2063" y="58274"/>
                  </a:lnTo>
                  <a:lnTo>
                    <a:pt x="1931" y="57594"/>
                  </a:lnTo>
                  <a:lnTo>
                    <a:pt x="1799" y="56903"/>
                  </a:lnTo>
                  <a:lnTo>
                    <a:pt x="1676" y="56211"/>
                  </a:lnTo>
                  <a:lnTo>
                    <a:pt x="1557" y="55508"/>
                  </a:lnTo>
                  <a:lnTo>
                    <a:pt x="1438" y="54805"/>
                  </a:lnTo>
                  <a:lnTo>
                    <a:pt x="1328" y="54102"/>
                  </a:lnTo>
                  <a:lnTo>
                    <a:pt x="1218" y="53387"/>
                  </a:lnTo>
                  <a:lnTo>
                    <a:pt x="1117" y="52672"/>
                  </a:lnTo>
                  <a:lnTo>
                    <a:pt x="1021" y="51945"/>
                  </a:lnTo>
                  <a:lnTo>
                    <a:pt x="924" y="51218"/>
                  </a:lnTo>
                  <a:lnTo>
                    <a:pt x="836" y="50492"/>
                  </a:lnTo>
                  <a:lnTo>
                    <a:pt x="752" y="49765"/>
                  </a:lnTo>
                  <a:lnTo>
                    <a:pt x="669" y="49027"/>
                  </a:lnTo>
                  <a:lnTo>
                    <a:pt x="594" y="48288"/>
                  </a:lnTo>
                  <a:lnTo>
                    <a:pt x="524" y="47538"/>
                  </a:lnTo>
                  <a:lnTo>
                    <a:pt x="453" y="46800"/>
                  </a:lnTo>
                  <a:lnTo>
                    <a:pt x="392" y="46050"/>
                  </a:lnTo>
                  <a:lnTo>
                    <a:pt x="335" y="45300"/>
                  </a:lnTo>
                  <a:lnTo>
                    <a:pt x="282" y="44549"/>
                  </a:lnTo>
                  <a:lnTo>
                    <a:pt x="234" y="43788"/>
                  </a:lnTo>
                  <a:lnTo>
                    <a:pt x="190" y="43038"/>
                  </a:lnTo>
                  <a:lnTo>
                    <a:pt x="150" y="42276"/>
                  </a:lnTo>
                  <a:lnTo>
                    <a:pt x="115" y="41514"/>
                  </a:lnTo>
                  <a:lnTo>
                    <a:pt x="84" y="40752"/>
                  </a:lnTo>
                  <a:lnTo>
                    <a:pt x="58" y="39979"/>
                  </a:lnTo>
                  <a:lnTo>
                    <a:pt x="36" y="39217"/>
                  </a:lnTo>
                  <a:lnTo>
                    <a:pt x="18" y="38443"/>
                  </a:lnTo>
                  <a:lnTo>
                    <a:pt x="9" y="37681"/>
                  </a:lnTo>
                  <a:lnTo>
                    <a:pt x="0" y="36908"/>
                  </a:lnTo>
                  <a:lnTo>
                    <a:pt x="0" y="36134"/>
                  </a:lnTo>
                  <a:lnTo>
                    <a:pt x="0" y="36134"/>
                  </a:lnTo>
                  <a:lnTo>
                    <a:pt x="0" y="35337"/>
                  </a:lnTo>
                  <a:lnTo>
                    <a:pt x="9" y="34540"/>
                  </a:lnTo>
                  <a:lnTo>
                    <a:pt x="9" y="34540"/>
                  </a:lnTo>
                  <a:lnTo>
                    <a:pt x="18" y="33872"/>
                  </a:lnTo>
                  <a:lnTo>
                    <a:pt x="36" y="33192"/>
                  </a:lnTo>
                  <a:lnTo>
                    <a:pt x="62" y="32513"/>
                  </a:lnTo>
                  <a:lnTo>
                    <a:pt x="93" y="31821"/>
                  </a:lnTo>
                  <a:lnTo>
                    <a:pt x="132" y="31153"/>
                  </a:lnTo>
                  <a:lnTo>
                    <a:pt x="185" y="30473"/>
                  </a:lnTo>
                  <a:lnTo>
                    <a:pt x="212" y="30145"/>
                  </a:lnTo>
                  <a:lnTo>
                    <a:pt x="242" y="29817"/>
                  </a:lnTo>
                  <a:lnTo>
                    <a:pt x="277" y="29489"/>
                  </a:lnTo>
                  <a:lnTo>
                    <a:pt x="313" y="29172"/>
                  </a:lnTo>
                  <a:lnTo>
                    <a:pt x="357" y="28856"/>
                  </a:lnTo>
                  <a:lnTo>
                    <a:pt x="396" y="28539"/>
                  </a:lnTo>
                  <a:lnTo>
                    <a:pt x="445" y="28235"/>
                  </a:lnTo>
                  <a:lnTo>
                    <a:pt x="493" y="27930"/>
                  </a:lnTo>
                  <a:lnTo>
                    <a:pt x="546" y="27637"/>
                  </a:lnTo>
                  <a:lnTo>
                    <a:pt x="603" y="27344"/>
                  </a:lnTo>
                  <a:lnTo>
                    <a:pt x="664" y="27063"/>
                  </a:lnTo>
                  <a:lnTo>
                    <a:pt x="730" y="26781"/>
                  </a:lnTo>
                  <a:lnTo>
                    <a:pt x="796" y="26512"/>
                  </a:lnTo>
                  <a:lnTo>
                    <a:pt x="871" y="26254"/>
                  </a:lnTo>
                  <a:lnTo>
                    <a:pt x="946" y="26008"/>
                  </a:lnTo>
                  <a:lnTo>
                    <a:pt x="1025" y="25762"/>
                  </a:lnTo>
                  <a:lnTo>
                    <a:pt x="1109" y="25527"/>
                  </a:lnTo>
                  <a:lnTo>
                    <a:pt x="1201" y="25293"/>
                  </a:lnTo>
                  <a:lnTo>
                    <a:pt x="1293" y="25082"/>
                  </a:lnTo>
                  <a:lnTo>
                    <a:pt x="1390" y="24871"/>
                  </a:lnTo>
                  <a:lnTo>
                    <a:pt x="1390" y="24871"/>
                  </a:lnTo>
                  <a:lnTo>
                    <a:pt x="1451" y="24754"/>
                  </a:lnTo>
                  <a:lnTo>
                    <a:pt x="1517" y="24648"/>
                  </a:lnTo>
                  <a:lnTo>
                    <a:pt x="1583" y="24554"/>
                  </a:lnTo>
                  <a:lnTo>
                    <a:pt x="1649" y="24461"/>
                  </a:lnTo>
                  <a:lnTo>
                    <a:pt x="1715" y="24379"/>
                  </a:lnTo>
                  <a:lnTo>
                    <a:pt x="1786" y="24297"/>
                  </a:lnTo>
                  <a:lnTo>
                    <a:pt x="1856" y="24226"/>
                  </a:lnTo>
                  <a:lnTo>
                    <a:pt x="1931" y="24168"/>
                  </a:lnTo>
                  <a:lnTo>
                    <a:pt x="2001" y="24109"/>
                  </a:lnTo>
                  <a:lnTo>
                    <a:pt x="2076" y="24062"/>
                  </a:lnTo>
                  <a:lnTo>
                    <a:pt x="2151" y="24027"/>
                  </a:lnTo>
                  <a:lnTo>
                    <a:pt x="2225" y="23992"/>
                  </a:lnTo>
                  <a:lnTo>
                    <a:pt x="2300" y="23968"/>
                  </a:lnTo>
                  <a:lnTo>
                    <a:pt x="2375" y="23957"/>
                  </a:lnTo>
                  <a:lnTo>
                    <a:pt x="2529" y="23933"/>
                  </a:lnTo>
                  <a:lnTo>
                    <a:pt x="2529" y="23933"/>
                  </a:lnTo>
                  <a:lnTo>
                    <a:pt x="2678" y="23957"/>
                  </a:lnTo>
                  <a:lnTo>
                    <a:pt x="2828" y="23992"/>
                  </a:lnTo>
                  <a:lnTo>
                    <a:pt x="2977" y="24062"/>
                  </a:lnTo>
                  <a:lnTo>
                    <a:pt x="3122" y="24144"/>
                  </a:lnTo>
                  <a:lnTo>
                    <a:pt x="3263" y="24261"/>
                  </a:lnTo>
                  <a:lnTo>
                    <a:pt x="3404" y="24402"/>
                  </a:lnTo>
                  <a:lnTo>
                    <a:pt x="3536" y="24554"/>
                  </a:lnTo>
                  <a:lnTo>
                    <a:pt x="3597" y="24648"/>
                  </a:lnTo>
                  <a:lnTo>
                    <a:pt x="3659" y="24742"/>
                  </a:lnTo>
                  <a:lnTo>
                    <a:pt x="3720" y="24847"/>
                  </a:lnTo>
                  <a:lnTo>
                    <a:pt x="3778" y="24953"/>
                  </a:lnTo>
                  <a:lnTo>
                    <a:pt x="3835" y="25058"/>
                  </a:lnTo>
                  <a:lnTo>
                    <a:pt x="3887" y="25176"/>
                  </a:lnTo>
                  <a:lnTo>
                    <a:pt x="3940" y="25293"/>
                  </a:lnTo>
                  <a:lnTo>
                    <a:pt x="3989" y="25422"/>
                  </a:lnTo>
                  <a:lnTo>
                    <a:pt x="4033" y="25551"/>
                  </a:lnTo>
                  <a:lnTo>
                    <a:pt x="4077" y="25691"/>
                  </a:lnTo>
                  <a:lnTo>
                    <a:pt x="4120" y="25832"/>
                  </a:lnTo>
                  <a:lnTo>
                    <a:pt x="4156" y="25973"/>
                  </a:lnTo>
                  <a:lnTo>
                    <a:pt x="4191" y="26125"/>
                  </a:lnTo>
                  <a:lnTo>
                    <a:pt x="4226" y="26277"/>
                  </a:lnTo>
                  <a:lnTo>
                    <a:pt x="4252" y="26441"/>
                  </a:lnTo>
                  <a:lnTo>
                    <a:pt x="4279" y="26605"/>
                  </a:lnTo>
                  <a:lnTo>
                    <a:pt x="4301" y="26770"/>
                  </a:lnTo>
                  <a:lnTo>
                    <a:pt x="4318" y="26945"/>
                  </a:lnTo>
                  <a:lnTo>
                    <a:pt x="4318" y="26945"/>
                  </a:lnTo>
                  <a:lnTo>
                    <a:pt x="4318" y="26945"/>
                  </a:lnTo>
                  <a:lnTo>
                    <a:pt x="4318" y="26945"/>
                  </a:lnTo>
                  <a:lnTo>
                    <a:pt x="4301" y="26066"/>
                  </a:lnTo>
                  <a:lnTo>
                    <a:pt x="4288" y="25187"/>
                  </a:lnTo>
                  <a:lnTo>
                    <a:pt x="4279" y="24320"/>
                  </a:lnTo>
                  <a:lnTo>
                    <a:pt x="4274" y="23453"/>
                  </a:lnTo>
                  <a:lnTo>
                    <a:pt x="4274" y="23453"/>
                  </a:lnTo>
                  <a:lnTo>
                    <a:pt x="4274" y="22867"/>
                  </a:lnTo>
                  <a:lnTo>
                    <a:pt x="4279" y="22281"/>
                  </a:lnTo>
                  <a:lnTo>
                    <a:pt x="4288" y="21706"/>
                  </a:lnTo>
                  <a:lnTo>
                    <a:pt x="4296" y="21132"/>
                  </a:lnTo>
                  <a:lnTo>
                    <a:pt x="4310" y="20558"/>
                  </a:lnTo>
                  <a:lnTo>
                    <a:pt x="4323" y="19983"/>
                  </a:lnTo>
                  <a:lnTo>
                    <a:pt x="4340" y="19409"/>
                  </a:lnTo>
                  <a:lnTo>
                    <a:pt x="4362" y="18847"/>
                  </a:lnTo>
                  <a:lnTo>
                    <a:pt x="4384" y="18284"/>
                  </a:lnTo>
                  <a:lnTo>
                    <a:pt x="4411" y="17721"/>
                  </a:lnTo>
                  <a:lnTo>
                    <a:pt x="4441" y="17159"/>
                  </a:lnTo>
                  <a:lnTo>
                    <a:pt x="4472" y="16608"/>
                  </a:lnTo>
                  <a:lnTo>
                    <a:pt x="4507" y="16057"/>
                  </a:lnTo>
                  <a:lnTo>
                    <a:pt x="4543" y="15506"/>
                  </a:lnTo>
                  <a:lnTo>
                    <a:pt x="4582" y="14967"/>
                  </a:lnTo>
                  <a:lnTo>
                    <a:pt x="4626" y="14416"/>
                  </a:lnTo>
                  <a:lnTo>
                    <a:pt x="4670" y="13877"/>
                  </a:lnTo>
                  <a:lnTo>
                    <a:pt x="4718" y="13350"/>
                  </a:lnTo>
                  <a:lnTo>
                    <a:pt x="4771" y="12810"/>
                  </a:lnTo>
                  <a:lnTo>
                    <a:pt x="4824" y="12283"/>
                  </a:lnTo>
                  <a:lnTo>
                    <a:pt x="4881" y="11767"/>
                  </a:lnTo>
                  <a:lnTo>
                    <a:pt x="4943" y="11240"/>
                  </a:lnTo>
                  <a:lnTo>
                    <a:pt x="5009" y="10724"/>
                  </a:lnTo>
                  <a:lnTo>
                    <a:pt x="5075" y="10209"/>
                  </a:lnTo>
                  <a:lnTo>
                    <a:pt x="5141" y="9705"/>
                  </a:lnTo>
                  <a:lnTo>
                    <a:pt x="5215" y="9189"/>
                  </a:lnTo>
                  <a:lnTo>
                    <a:pt x="5290" y="8697"/>
                  </a:lnTo>
                  <a:lnTo>
                    <a:pt x="5369" y="8193"/>
                  </a:lnTo>
                  <a:lnTo>
                    <a:pt x="5448" y="7700"/>
                  </a:lnTo>
                  <a:lnTo>
                    <a:pt x="5532" y="7208"/>
                  </a:lnTo>
                  <a:lnTo>
                    <a:pt x="5620" y="6728"/>
                  </a:lnTo>
                  <a:lnTo>
                    <a:pt x="5712" y="6247"/>
                  </a:lnTo>
                  <a:lnTo>
                    <a:pt x="5712" y="6247"/>
                  </a:lnTo>
                  <a:lnTo>
                    <a:pt x="5787" y="5872"/>
                  </a:lnTo>
                  <a:lnTo>
                    <a:pt x="5862" y="5520"/>
                  </a:lnTo>
                  <a:lnTo>
                    <a:pt x="5945" y="5169"/>
                  </a:lnTo>
                  <a:lnTo>
                    <a:pt x="6033" y="4841"/>
                  </a:lnTo>
                  <a:lnTo>
                    <a:pt x="6121" y="4512"/>
                  </a:lnTo>
                  <a:lnTo>
                    <a:pt x="6218" y="4196"/>
                  </a:lnTo>
                  <a:lnTo>
                    <a:pt x="6315" y="3891"/>
                  </a:lnTo>
                  <a:lnTo>
                    <a:pt x="6416" y="3598"/>
                  </a:lnTo>
                  <a:lnTo>
                    <a:pt x="6521" y="3305"/>
                  </a:lnTo>
                  <a:lnTo>
                    <a:pt x="6627" y="3036"/>
                  </a:lnTo>
                  <a:lnTo>
                    <a:pt x="6737" y="2778"/>
                  </a:lnTo>
                  <a:lnTo>
                    <a:pt x="6851" y="2520"/>
                  </a:lnTo>
                  <a:lnTo>
                    <a:pt x="6970" y="2286"/>
                  </a:lnTo>
                  <a:lnTo>
                    <a:pt x="7088" y="2051"/>
                  </a:lnTo>
                  <a:lnTo>
                    <a:pt x="7212" y="1840"/>
                  </a:lnTo>
                  <a:lnTo>
                    <a:pt x="7335" y="1629"/>
                  </a:lnTo>
                  <a:lnTo>
                    <a:pt x="7462" y="1442"/>
                  </a:lnTo>
                  <a:lnTo>
                    <a:pt x="7590" y="1254"/>
                  </a:lnTo>
                  <a:lnTo>
                    <a:pt x="7722" y="1090"/>
                  </a:lnTo>
                  <a:lnTo>
                    <a:pt x="7854" y="926"/>
                  </a:lnTo>
                  <a:lnTo>
                    <a:pt x="7990" y="785"/>
                  </a:lnTo>
                  <a:lnTo>
                    <a:pt x="8126" y="645"/>
                  </a:lnTo>
                  <a:lnTo>
                    <a:pt x="8262" y="527"/>
                  </a:lnTo>
                  <a:lnTo>
                    <a:pt x="8403" y="422"/>
                  </a:lnTo>
                  <a:lnTo>
                    <a:pt x="8544" y="316"/>
                  </a:lnTo>
                  <a:lnTo>
                    <a:pt x="8685" y="234"/>
                  </a:lnTo>
                  <a:lnTo>
                    <a:pt x="8830" y="164"/>
                  </a:lnTo>
                  <a:lnTo>
                    <a:pt x="8975" y="106"/>
                  </a:lnTo>
                  <a:lnTo>
                    <a:pt x="9120" y="59"/>
                  </a:lnTo>
                  <a:lnTo>
                    <a:pt x="9265" y="23"/>
                  </a:lnTo>
                  <a:lnTo>
                    <a:pt x="9410" y="12"/>
                  </a:lnTo>
                  <a:lnTo>
                    <a:pt x="9555" y="0"/>
                  </a:lnTo>
                  <a:lnTo>
                    <a:pt x="9555" y="0"/>
                  </a:lnTo>
                  <a:lnTo>
                    <a:pt x="9683" y="0"/>
                  </a:lnTo>
                  <a:lnTo>
                    <a:pt x="9806" y="23"/>
                  </a:lnTo>
                  <a:lnTo>
                    <a:pt x="9933" y="47"/>
                  </a:lnTo>
                  <a:lnTo>
                    <a:pt x="10061" y="82"/>
                  </a:lnTo>
                  <a:lnTo>
                    <a:pt x="10184" y="129"/>
                  </a:lnTo>
                  <a:lnTo>
                    <a:pt x="10311" y="176"/>
                  </a:lnTo>
                  <a:lnTo>
                    <a:pt x="10435" y="246"/>
                  </a:lnTo>
                  <a:lnTo>
                    <a:pt x="10558" y="316"/>
                  </a:lnTo>
                  <a:lnTo>
                    <a:pt x="10685" y="399"/>
                  </a:lnTo>
                  <a:lnTo>
                    <a:pt x="10808" y="492"/>
                  </a:lnTo>
                  <a:lnTo>
                    <a:pt x="10931" y="598"/>
                  </a:lnTo>
                  <a:lnTo>
                    <a:pt x="11055" y="715"/>
                  </a:lnTo>
                  <a:lnTo>
                    <a:pt x="11178" y="844"/>
                  </a:lnTo>
                  <a:lnTo>
                    <a:pt x="11296" y="985"/>
                  </a:lnTo>
                  <a:lnTo>
                    <a:pt x="11415" y="1125"/>
                  </a:lnTo>
                  <a:lnTo>
                    <a:pt x="11538" y="1289"/>
                  </a:lnTo>
                  <a:lnTo>
                    <a:pt x="11538" y="1289"/>
                  </a:lnTo>
                  <a:lnTo>
                    <a:pt x="11692" y="1512"/>
                  </a:lnTo>
                  <a:lnTo>
                    <a:pt x="11842" y="1746"/>
                  </a:lnTo>
                  <a:lnTo>
                    <a:pt x="11987" y="2004"/>
                  </a:lnTo>
                  <a:lnTo>
                    <a:pt x="12127" y="2262"/>
                  </a:lnTo>
                  <a:lnTo>
                    <a:pt x="12264" y="2543"/>
                  </a:lnTo>
                  <a:lnTo>
                    <a:pt x="12396" y="2848"/>
                  </a:lnTo>
                  <a:lnTo>
                    <a:pt x="12523" y="3153"/>
                  </a:lnTo>
                  <a:lnTo>
                    <a:pt x="12646" y="3481"/>
                  </a:lnTo>
                  <a:lnTo>
                    <a:pt x="12765" y="3809"/>
                  </a:lnTo>
                  <a:lnTo>
                    <a:pt x="12879" y="4161"/>
                  </a:lnTo>
                  <a:lnTo>
                    <a:pt x="12985" y="4524"/>
                  </a:lnTo>
                  <a:lnTo>
                    <a:pt x="13086" y="4887"/>
                  </a:lnTo>
                  <a:lnTo>
                    <a:pt x="13183" y="5274"/>
                  </a:lnTo>
                  <a:lnTo>
                    <a:pt x="13275" y="5673"/>
                  </a:lnTo>
                  <a:lnTo>
                    <a:pt x="13363" y="6071"/>
                  </a:lnTo>
                  <a:lnTo>
                    <a:pt x="13442" y="6481"/>
                  </a:lnTo>
                  <a:lnTo>
                    <a:pt x="13442" y="6481"/>
                  </a:lnTo>
                  <a:lnTo>
                    <a:pt x="13535" y="6985"/>
                  </a:lnTo>
                  <a:lnTo>
                    <a:pt x="13627" y="7478"/>
                  </a:lnTo>
                  <a:lnTo>
                    <a:pt x="13715" y="7982"/>
                  </a:lnTo>
                  <a:lnTo>
                    <a:pt x="13798" y="8486"/>
                  </a:lnTo>
                  <a:lnTo>
                    <a:pt x="13882" y="9001"/>
                  </a:lnTo>
                  <a:lnTo>
                    <a:pt x="13961" y="9505"/>
                  </a:lnTo>
                  <a:lnTo>
                    <a:pt x="14036" y="10021"/>
                  </a:lnTo>
                  <a:lnTo>
                    <a:pt x="14111" y="10537"/>
                  </a:lnTo>
                  <a:lnTo>
                    <a:pt x="14181" y="11064"/>
                  </a:lnTo>
                  <a:lnTo>
                    <a:pt x="14247" y="11580"/>
                  </a:lnTo>
                  <a:lnTo>
                    <a:pt x="14313" y="12107"/>
                  </a:lnTo>
                  <a:lnTo>
                    <a:pt x="14374" y="12635"/>
                  </a:lnTo>
                  <a:lnTo>
                    <a:pt x="14431" y="13162"/>
                  </a:lnTo>
                  <a:lnTo>
                    <a:pt x="14489" y="13690"/>
                  </a:lnTo>
                  <a:lnTo>
                    <a:pt x="14541" y="14229"/>
                  </a:lnTo>
                  <a:lnTo>
                    <a:pt x="14590" y="14756"/>
                  </a:lnTo>
                  <a:lnTo>
                    <a:pt x="14638" y="15295"/>
                  </a:lnTo>
                  <a:lnTo>
                    <a:pt x="14682" y="15834"/>
                  </a:lnTo>
                  <a:lnTo>
                    <a:pt x="14722" y="16374"/>
                  </a:lnTo>
                  <a:lnTo>
                    <a:pt x="14761" y="16913"/>
                  </a:lnTo>
                  <a:lnTo>
                    <a:pt x="14796" y="17452"/>
                  </a:lnTo>
                  <a:lnTo>
                    <a:pt x="14827" y="18003"/>
                  </a:lnTo>
                  <a:lnTo>
                    <a:pt x="14858" y="18542"/>
                  </a:lnTo>
                  <a:lnTo>
                    <a:pt x="14884" y="19093"/>
                  </a:lnTo>
                  <a:lnTo>
                    <a:pt x="14906" y="19644"/>
                  </a:lnTo>
                  <a:lnTo>
                    <a:pt x="14928" y="20194"/>
                  </a:lnTo>
                  <a:lnTo>
                    <a:pt x="14942" y="20745"/>
                  </a:lnTo>
                  <a:lnTo>
                    <a:pt x="14959" y="21296"/>
                  </a:lnTo>
                  <a:lnTo>
                    <a:pt x="14968" y="21847"/>
                  </a:lnTo>
                  <a:lnTo>
                    <a:pt x="14977" y="22398"/>
                  </a:lnTo>
                  <a:lnTo>
                    <a:pt x="14981" y="22949"/>
                  </a:lnTo>
                  <a:lnTo>
                    <a:pt x="14981" y="23500"/>
                  </a:lnTo>
                  <a:lnTo>
                    <a:pt x="14981" y="23500"/>
                  </a:lnTo>
                  <a:lnTo>
                    <a:pt x="14977" y="24461"/>
                  </a:lnTo>
                  <a:lnTo>
                    <a:pt x="14964" y="25422"/>
                  </a:lnTo>
                  <a:lnTo>
                    <a:pt x="14964" y="25422"/>
                  </a:lnTo>
                  <a:lnTo>
                    <a:pt x="14933" y="26535"/>
                  </a:lnTo>
                  <a:lnTo>
                    <a:pt x="14898" y="27637"/>
                  </a:lnTo>
                  <a:lnTo>
                    <a:pt x="14858" y="28739"/>
                  </a:lnTo>
                  <a:lnTo>
                    <a:pt x="14810" y="29829"/>
                  </a:lnTo>
                  <a:lnTo>
                    <a:pt x="14757" y="30930"/>
                  </a:lnTo>
                  <a:lnTo>
                    <a:pt x="14700" y="32009"/>
                  </a:lnTo>
                  <a:lnTo>
                    <a:pt x="14638" y="33099"/>
                  </a:lnTo>
                  <a:lnTo>
                    <a:pt x="14572" y="34177"/>
                  </a:lnTo>
                  <a:lnTo>
                    <a:pt x="14497" y="35255"/>
                  </a:lnTo>
                  <a:lnTo>
                    <a:pt x="14423" y="36333"/>
                  </a:lnTo>
                  <a:lnTo>
                    <a:pt x="14339" y="37400"/>
                  </a:lnTo>
                  <a:lnTo>
                    <a:pt x="14256" y="38467"/>
                  </a:lnTo>
                  <a:lnTo>
                    <a:pt x="14168" y="39533"/>
                  </a:lnTo>
                  <a:lnTo>
                    <a:pt x="14075" y="40600"/>
                  </a:lnTo>
                  <a:lnTo>
                    <a:pt x="13979" y="41655"/>
                  </a:lnTo>
                  <a:lnTo>
                    <a:pt x="13877" y="42721"/>
                  </a:lnTo>
                  <a:lnTo>
                    <a:pt x="13776" y="43776"/>
                  </a:lnTo>
                  <a:lnTo>
                    <a:pt x="13671" y="44831"/>
                  </a:lnTo>
                  <a:lnTo>
                    <a:pt x="13561" y="45886"/>
                  </a:lnTo>
                  <a:lnTo>
                    <a:pt x="13451" y="46940"/>
                  </a:lnTo>
                  <a:lnTo>
                    <a:pt x="13222" y="49050"/>
                  </a:lnTo>
                  <a:lnTo>
                    <a:pt x="12985" y="51160"/>
                  </a:lnTo>
                  <a:lnTo>
                    <a:pt x="12739" y="53270"/>
                  </a:lnTo>
                  <a:lnTo>
                    <a:pt x="12492" y="55379"/>
                  </a:lnTo>
                  <a:lnTo>
                    <a:pt x="11982" y="59610"/>
                  </a:lnTo>
                  <a:lnTo>
                    <a:pt x="11982" y="59610"/>
                  </a:lnTo>
                  <a:lnTo>
                    <a:pt x="11960" y="597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p:cNvSpPr/>
            <p:nvPr/>
          </p:nvSpPr>
          <p:spPr>
            <a:xfrm>
              <a:off x="3680875" y="-11958475"/>
              <a:ext cx="196350" cy="778250"/>
            </a:xfrm>
            <a:custGeom>
              <a:avLst/>
              <a:gdLst/>
              <a:ahLst/>
              <a:cxnLst/>
              <a:rect l="l" t="t" r="r" b="b"/>
              <a:pathLst>
                <a:path w="7854" h="31130" extrusionOk="0">
                  <a:moveTo>
                    <a:pt x="4824" y="0"/>
                  </a:moveTo>
                  <a:lnTo>
                    <a:pt x="4714" y="12"/>
                  </a:lnTo>
                  <a:lnTo>
                    <a:pt x="4604" y="35"/>
                  </a:lnTo>
                  <a:lnTo>
                    <a:pt x="4494" y="82"/>
                  </a:lnTo>
                  <a:lnTo>
                    <a:pt x="4388" y="129"/>
                  </a:lnTo>
                  <a:lnTo>
                    <a:pt x="4283" y="199"/>
                  </a:lnTo>
                  <a:lnTo>
                    <a:pt x="4177" y="281"/>
                  </a:lnTo>
                  <a:lnTo>
                    <a:pt x="4076" y="387"/>
                  </a:lnTo>
                  <a:lnTo>
                    <a:pt x="3980" y="504"/>
                  </a:lnTo>
                  <a:lnTo>
                    <a:pt x="3883" y="633"/>
                  </a:lnTo>
                  <a:lnTo>
                    <a:pt x="3786" y="785"/>
                  </a:lnTo>
                  <a:lnTo>
                    <a:pt x="3698" y="949"/>
                  </a:lnTo>
                  <a:lnTo>
                    <a:pt x="3610" y="1125"/>
                  </a:lnTo>
                  <a:lnTo>
                    <a:pt x="3527" y="1325"/>
                  </a:lnTo>
                  <a:lnTo>
                    <a:pt x="3461" y="1500"/>
                  </a:lnTo>
                  <a:lnTo>
                    <a:pt x="3399" y="1676"/>
                  </a:lnTo>
                  <a:lnTo>
                    <a:pt x="3342" y="1852"/>
                  </a:lnTo>
                  <a:lnTo>
                    <a:pt x="3289" y="2039"/>
                  </a:lnTo>
                  <a:lnTo>
                    <a:pt x="3241" y="2239"/>
                  </a:lnTo>
                  <a:lnTo>
                    <a:pt x="3192" y="2438"/>
                  </a:lnTo>
                  <a:lnTo>
                    <a:pt x="3148" y="2637"/>
                  </a:lnTo>
                  <a:lnTo>
                    <a:pt x="3109" y="2848"/>
                  </a:lnTo>
                  <a:lnTo>
                    <a:pt x="3069" y="3059"/>
                  </a:lnTo>
                  <a:lnTo>
                    <a:pt x="3039" y="3282"/>
                  </a:lnTo>
                  <a:lnTo>
                    <a:pt x="3003" y="3505"/>
                  </a:lnTo>
                  <a:lnTo>
                    <a:pt x="2977" y="3727"/>
                  </a:lnTo>
                  <a:lnTo>
                    <a:pt x="2951" y="3962"/>
                  </a:lnTo>
                  <a:lnTo>
                    <a:pt x="2924" y="4184"/>
                  </a:lnTo>
                  <a:lnTo>
                    <a:pt x="2885" y="4665"/>
                  </a:lnTo>
                  <a:lnTo>
                    <a:pt x="2849" y="5145"/>
                  </a:lnTo>
                  <a:lnTo>
                    <a:pt x="2823" y="5626"/>
                  </a:lnTo>
                  <a:lnTo>
                    <a:pt x="2806" y="6130"/>
                  </a:lnTo>
                  <a:lnTo>
                    <a:pt x="2792" y="6622"/>
                  </a:lnTo>
                  <a:lnTo>
                    <a:pt x="2788" y="7114"/>
                  </a:lnTo>
                  <a:lnTo>
                    <a:pt x="2784" y="7618"/>
                  </a:lnTo>
                  <a:lnTo>
                    <a:pt x="2788" y="8111"/>
                  </a:lnTo>
                  <a:lnTo>
                    <a:pt x="2792" y="8603"/>
                  </a:lnTo>
                  <a:lnTo>
                    <a:pt x="2801" y="9576"/>
                  </a:lnTo>
                  <a:lnTo>
                    <a:pt x="2810" y="10560"/>
                  </a:lnTo>
                  <a:lnTo>
                    <a:pt x="2810" y="11052"/>
                  </a:lnTo>
                  <a:lnTo>
                    <a:pt x="2806" y="11545"/>
                  </a:lnTo>
                  <a:lnTo>
                    <a:pt x="2801" y="12037"/>
                  </a:lnTo>
                  <a:lnTo>
                    <a:pt x="2784" y="12518"/>
                  </a:lnTo>
                  <a:lnTo>
                    <a:pt x="2762" y="12998"/>
                  </a:lnTo>
                  <a:lnTo>
                    <a:pt x="2735" y="13479"/>
                  </a:lnTo>
                  <a:lnTo>
                    <a:pt x="2696" y="13947"/>
                  </a:lnTo>
                  <a:lnTo>
                    <a:pt x="2674" y="14170"/>
                  </a:lnTo>
                  <a:lnTo>
                    <a:pt x="2647" y="14405"/>
                  </a:lnTo>
                  <a:lnTo>
                    <a:pt x="2621" y="14627"/>
                  </a:lnTo>
                  <a:lnTo>
                    <a:pt x="2590" y="14850"/>
                  </a:lnTo>
                  <a:lnTo>
                    <a:pt x="2555" y="15073"/>
                  </a:lnTo>
                  <a:lnTo>
                    <a:pt x="2520" y="15295"/>
                  </a:lnTo>
                  <a:lnTo>
                    <a:pt x="2480" y="15506"/>
                  </a:lnTo>
                  <a:lnTo>
                    <a:pt x="2436" y="15717"/>
                  </a:lnTo>
                  <a:lnTo>
                    <a:pt x="2388" y="15928"/>
                  </a:lnTo>
                  <a:lnTo>
                    <a:pt x="2339" y="16127"/>
                  </a:lnTo>
                  <a:lnTo>
                    <a:pt x="2287" y="16327"/>
                  </a:lnTo>
                  <a:lnTo>
                    <a:pt x="2229" y="16526"/>
                  </a:lnTo>
                  <a:lnTo>
                    <a:pt x="2168" y="16713"/>
                  </a:lnTo>
                  <a:lnTo>
                    <a:pt x="2111" y="16889"/>
                  </a:lnTo>
                  <a:lnTo>
                    <a:pt x="2045" y="17065"/>
                  </a:lnTo>
                  <a:lnTo>
                    <a:pt x="1979" y="17241"/>
                  </a:lnTo>
                  <a:lnTo>
                    <a:pt x="1843" y="17569"/>
                  </a:lnTo>
                  <a:lnTo>
                    <a:pt x="1702" y="17886"/>
                  </a:lnTo>
                  <a:lnTo>
                    <a:pt x="1557" y="18190"/>
                  </a:lnTo>
                  <a:lnTo>
                    <a:pt x="1262" y="18800"/>
                  </a:lnTo>
                  <a:lnTo>
                    <a:pt x="1113" y="19104"/>
                  </a:lnTo>
                  <a:lnTo>
                    <a:pt x="968" y="19409"/>
                  </a:lnTo>
                  <a:lnTo>
                    <a:pt x="827" y="19726"/>
                  </a:lnTo>
                  <a:lnTo>
                    <a:pt x="691" y="20054"/>
                  </a:lnTo>
                  <a:lnTo>
                    <a:pt x="629" y="20230"/>
                  </a:lnTo>
                  <a:lnTo>
                    <a:pt x="563" y="20405"/>
                  </a:lnTo>
                  <a:lnTo>
                    <a:pt x="501" y="20581"/>
                  </a:lnTo>
                  <a:lnTo>
                    <a:pt x="444" y="20769"/>
                  </a:lnTo>
                  <a:lnTo>
                    <a:pt x="387" y="20968"/>
                  </a:lnTo>
                  <a:lnTo>
                    <a:pt x="334" y="21167"/>
                  </a:lnTo>
                  <a:lnTo>
                    <a:pt x="286" y="21366"/>
                  </a:lnTo>
                  <a:lnTo>
                    <a:pt x="238" y="21589"/>
                  </a:lnTo>
                  <a:lnTo>
                    <a:pt x="189" y="21859"/>
                  </a:lnTo>
                  <a:lnTo>
                    <a:pt x="145" y="22128"/>
                  </a:lnTo>
                  <a:lnTo>
                    <a:pt x="110" y="22398"/>
                  </a:lnTo>
                  <a:lnTo>
                    <a:pt x="79" y="22679"/>
                  </a:lnTo>
                  <a:lnTo>
                    <a:pt x="53" y="22972"/>
                  </a:lnTo>
                  <a:lnTo>
                    <a:pt x="31" y="23253"/>
                  </a:lnTo>
                  <a:lnTo>
                    <a:pt x="18" y="23547"/>
                  </a:lnTo>
                  <a:lnTo>
                    <a:pt x="9" y="23840"/>
                  </a:lnTo>
                  <a:lnTo>
                    <a:pt x="5" y="24133"/>
                  </a:lnTo>
                  <a:lnTo>
                    <a:pt x="0" y="24426"/>
                  </a:lnTo>
                  <a:lnTo>
                    <a:pt x="5" y="24730"/>
                  </a:lnTo>
                  <a:lnTo>
                    <a:pt x="13" y="25023"/>
                  </a:lnTo>
                  <a:lnTo>
                    <a:pt x="27" y="25328"/>
                  </a:lnTo>
                  <a:lnTo>
                    <a:pt x="44" y="25633"/>
                  </a:lnTo>
                  <a:lnTo>
                    <a:pt x="66" y="25926"/>
                  </a:lnTo>
                  <a:lnTo>
                    <a:pt x="88" y="26230"/>
                  </a:lnTo>
                  <a:lnTo>
                    <a:pt x="119" y="26535"/>
                  </a:lnTo>
                  <a:lnTo>
                    <a:pt x="150" y="26840"/>
                  </a:lnTo>
                  <a:lnTo>
                    <a:pt x="180" y="27133"/>
                  </a:lnTo>
                  <a:lnTo>
                    <a:pt x="220" y="27438"/>
                  </a:lnTo>
                  <a:lnTo>
                    <a:pt x="299" y="28024"/>
                  </a:lnTo>
                  <a:lnTo>
                    <a:pt x="392" y="28610"/>
                  </a:lnTo>
                  <a:lnTo>
                    <a:pt x="488" y="29184"/>
                  </a:lnTo>
                  <a:lnTo>
                    <a:pt x="589" y="29747"/>
                  </a:lnTo>
                  <a:lnTo>
                    <a:pt x="699" y="30297"/>
                  </a:lnTo>
                  <a:lnTo>
                    <a:pt x="809" y="30825"/>
                  </a:lnTo>
                  <a:lnTo>
                    <a:pt x="5976" y="31130"/>
                  </a:lnTo>
                  <a:lnTo>
                    <a:pt x="6174" y="29864"/>
                  </a:lnTo>
                  <a:lnTo>
                    <a:pt x="6363" y="28621"/>
                  </a:lnTo>
                  <a:lnTo>
                    <a:pt x="6547" y="27391"/>
                  </a:lnTo>
                  <a:lnTo>
                    <a:pt x="6723" y="26172"/>
                  </a:lnTo>
                  <a:lnTo>
                    <a:pt x="6886" y="24965"/>
                  </a:lnTo>
                  <a:lnTo>
                    <a:pt x="7044" y="23757"/>
                  </a:lnTo>
                  <a:lnTo>
                    <a:pt x="7119" y="23160"/>
                  </a:lnTo>
                  <a:lnTo>
                    <a:pt x="7189" y="22550"/>
                  </a:lnTo>
                  <a:lnTo>
                    <a:pt x="7260" y="21953"/>
                  </a:lnTo>
                  <a:lnTo>
                    <a:pt x="7326" y="21343"/>
                  </a:lnTo>
                  <a:lnTo>
                    <a:pt x="7387" y="20745"/>
                  </a:lnTo>
                  <a:lnTo>
                    <a:pt x="7444" y="20136"/>
                  </a:lnTo>
                  <a:lnTo>
                    <a:pt x="7502" y="19526"/>
                  </a:lnTo>
                  <a:lnTo>
                    <a:pt x="7554" y="18917"/>
                  </a:lnTo>
                  <a:lnTo>
                    <a:pt x="7603" y="18296"/>
                  </a:lnTo>
                  <a:lnTo>
                    <a:pt x="7647" y="17675"/>
                  </a:lnTo>
                  <a:lnTo>
                    <a:pt x="7686" y="17053"/>
                  </a:lnTo>
                  <a:lnTo>
                    <a:pt x="7721" y="16420"/>
                  </a:lnTo>
                  <a:lnTo>
                    <a:pt x="7757" y="15788"/>
                  </a:lnTo>
                  <a:lnTo>
                    <a:pt x="7783" y="15143"/>
                  </a:lnTo>
                  <a:lnTo>
                    <a:pt x="7805" y="14498"/>
                  </a:lnTo>
                  <a:lnTo>
                    <a:pt x="7827" y="13842"/>
                  </a:lnTo>
                  <a:lnTo>
                    <a:pt x="7840" y="13186"/>
                  </a:lnTo>
                  <a:lnTo>
                    <a:pt x="7849" y="12506"/>
                  </a:lnTo>
                  <a:lnTo>
                    <a:pt x="7853" y="11838"/>
                  </a:lnTo>
                  <a:lnTo>
                    <a:pt x="7853" y="11146"/>
                  </a:lnTo>
                  <a:lnTo>
                    <a:pt x="7849" y="10537"/>
                  </a:lnTo>
                  <a:lnTo>
                    <a:pt x="7836" y="9927"/>
                  </a:lnTo>
                  <a:lnTo>
                    <a:pt x="7818" y="9318"/>
                  </a:lnTo>
                  <a:lnTo>
                    <a:pt x="7796" y="8708"/>
                  </a:lnTo>
                  <a:lnTo>
                    <a:pt x="7761" y="8099"/>
                  </a:lnTo>
                  <a:lnTo>
                    <a:pt x="7721" y="7501"/>
                  </a:lnTo>
                  <a:lnTo>
                    <a:pt x="7673" y="6903"/>
                  </a:lnTo>
                  <a:lnTo>
                    <a:pt x="7611" y="6329"/>
                  </a:lnTo>
                  <a:lnTo>
                    <a:pt x="7581" y="6036"/>
                  </a:lnTo>
                  <a:lnTo>
                    <a:pt x="7545" y="5755"/>
                  </a:lnTo>
                  <a:lnTo>
                    <a:pt x="7506" y="5474"/>
                  </a:lnTo>
                  <a:lnTo>
                    <a:pt x="7466" y="5192"/>
                  </a:lnTo>
                  <a:lnTo>
                    <a:pt x="7422" y="4911"/>
                  </a:lnTo>
                  <a:lnTo>
                    <a:pt x="7378" y="4641"/>
                  </a:lnTo>
                  <a:lnTo>
                    <a:pt x="7330" y="4372"/>
                  </a:lnTo>
                  <a:lnTo>
                    <a:pt x="7277" y="4114"/>
                  </a:lnTo>
                  <a:lnTo>
                    <a:pt x="7225" y="3856"/>
                  </a:lnTo>
                  <a:lnTo>
                    <a:pt x="7167" y="3598"/>
                  </a:lnTo>
                  <a:lnTo>
                    <a:pt x="7106" y="3352"/>
                  </a:lnTo>
                  <a:lnTo>
                    <a:pt x="7044" y="3106"/>
                  </a:lnTo>
                  <a:lnTo>
                    <a:pt x="6978" y="2872"/>
                  </a:lnTo>
                  <a:lnTo>
                    <a:pt x="6908" y="2637"/>
                  </a:lnTo>
                  <a:lnTo>
                    <a:pt x="6833" y="2403"/>
                  </a:lnTo>
                  <a:lnTo>
                    <a:pt x="6758" y="2180"/>
                  </a:lnTo>
                  <a:lnTo>
                    <a:pt x="6679" y="1969"/>
                  </a:lnTo>
                  <a:lnTo>
                    <a:pt x="6596" y="1770"/>
                  </a:lnTo>
                  <a:lnTo>
                    <a:pt x="6508" y="1571"/>
                  </a:lnTo>
                  <a:lnTo>
                    <a:pt x="6415" y="1383"/>
                  </a:lnTo>
                  <a:lnTo>
                    <a:pt x="6323" y="1219"/>
                  </a:lnTo>
                  <a:lnTo>
                    <a:pt x="6226" y="1055"/>
                  </a:lnTo>
                  <a:lnTo>
                    <a:pt x="6130" y="903"/>
                  </a:lnTo>
                  <a:lnTo>
                    <a:pt x="6024" y="762"/>
                  </a:lnTo>
                  <a:lnTo>
                    <a:pt x="5923" y="621"/>
                  </a:lnTo>
                  <a:lnTo>
                    <a:pt x="5817" y="504"/>
                  </a:lnTo>
                  <a:lnTo>
                    <a:pt x="5712" y="399"/>
                  </a:lnTo>
                  <a:lnTo>
                    <a:pt x="5602" y="305"/>
                  </a:lnTo>
                  <a:lnTo>
                    <a:pt x="5492" y="223"/>
                  </a:lnTo>
                  <a:lnTo>
                    <a:pt x="5382" y="152"/>
                  </a:lnTo>
                  <a:lnTo>
                    <a:pt x="5272" y="94"/>
                  </a:lnTo>
                  <a:lnTo>
                    <a:pt x="5158" y="59"/>
                  </a:lnTo>
                  <a:lnTo>
                    <a:pt x="5048" y="24"/>
                  </a:lnTo>
                  <a:lnTo>
                    <a:pt x="4934" y="12"/>
                  </a:lnTo>
                  <a:lnTo>
                    <a:pt x="48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p:cNvSpPr/>
            <p:nvPr/>
          </p:nvSpPr>
          <p:spPr>
            <a:xfrm>
              <a:off x="3680875" y="-11958475"/>
              <a:ext cx="196350" cy="778250"/>
            </a:xfrm>
            <a:custGeom>
              <a:avLst/>
              <a:gdLst/>
              <a:ahLst/>
              <a:cxnLst/>
              <a:rect l="l" t="t" r="r" b="b"/>
              <a:pathLst>
                <a:path w="7854" h="31130" fill="none" extrusionOk="0">
                  <a:moveTo>
                    <a:pt x="809" y="30825"/>
                  </a:moveTo>
                  <a:lnTo>
                    <a:pt x="809" y="30825"/>
                  </a:lnTo>
                  <a:lnTo>
                    <a:pt x="699" y="30297"/>
                  </a:lnTo>
                  <a:lnTo>
                    <a:pt x="589" y="29747"/>
                  </a:lnTo>
                  <a:lnTo>
                    <a:pt x="488" y="29184"/>
                  </a:lnTo>
                  <a:lnTo>
                    <a:pt x="392" y="28610"/>
                  </a:lnTo>
                  <a:lnTo>
                    <a:pt x="299" y="28024"/>
                  </a:lnTo>
                  <a:lnTo>
                    <a:pt x="220" y="27438"/>
                  </a:lnTo>
                  <a:lnTo>
                    <a:pt x="180" y="27133"/>
                  </a:lnTo>
                  <a:lnTo>
                    <a:pt x="150" y="26840"/>
                  </a:lnTo>
                  <a:lnTo>
                    <a:pt x="119" y="26535"/>
                  </a:lnTo>
                  <a:lnTo>
                    <a:pt x="88" y="26230"/>
                  </a:lnTo>
                  <a:lnTo>
                    <a:pt x="66" y="25926"/>
                  </a:lnTo>
                  <a:lnTo>
                    <a:pt x="44" y="25633"/>
                  </a:lnTo>
                  <a:lnTo>
                    <a:pt x="27" y="25328"/>
                  </a:lnTo>
                  <a:lnTo>
                    <a:pt x="13" y="25023"/>
                  </a:lnTo>
                  <a:lnTo>
                    <a:pt x="5" y="24730"/>
                  </a:lnTo>
                  <a:lnTo>
                    <a:pt x="0" y="24426"/>
                  </a:lnTo>
                  <a:lnTo>
                    <a:pt x="5" y="24133"/>
                  </a:lnTo>
                  <a:lnTo>
                    <a:pt x="9" y="23840"/>
                  </a:lnTo>
                  <a:lnTo>
                    <a:pt x="18" y="23547"/>
                  </a:lnTo>
                  <a:lnTo>
                    <a:pt x="31" y="23253"/>
                  </a:lnTo>
                  <a:lnTo>
                    <a:pt x="53" y="22972"/>
                  </a:lnTo>
                  <a:lnTo>
                    <a:pt x="79" y="22679"/>
                  </a:lnTo>
                  <a:lnTo>
                    <a:pt x="110" y="22398"/>
                  </a:lnTo>
                  <a:lnTo>
                    <a:pt x="145" y="22128"/>
                  </a:lnTo>
                  <a:lnTo>
                    <a:pt x="189" y="21859"/>
                  </a:lnTo>
                  <a:lnTo>
                    <a:pt x="238" y="21589"/>
                  </a:lnTo>
                  <a:lnTo>
                    <a:pt x="238" y="21589"/>
                  </a:lnTo>
                  <a:lnTo>
                    <a:pt x="286" y="21366"/>
                  </a:lnTo>
                  <a:lnTo>
                    <a:pt x="334" y="21167"/>
                  </a:lnTo>
                  <a:lnTo>
                    <a:pt x="387" y="20968"/>
                  </a:lnTo>
                  <a:lnTo>
                    <a:pt x="444" y="20769"/>
                  </a:lnTo>
                  <a:lnTo>
                    <a:pt x="501" y="20581"/>
                  </a:lnTo>
                  <a:lnTo>
                    <a:pt x="563" y="20405"/>
                  </a:lnTo>
                  <a:lnTo>
                    <a:pt x="629" y="20230"/>
                  </a:lnTo>
                  <a:lnTo>
                    <a:pt x="691" y="20054"/>
                  </a:lnTo>
                  <a:lnTo>
                    <a:pt x="827" y="19726"/>
                  </a:lnTo>
                  <a:lnTo>
                    <a:pt x="968" y="19409"/>
                  </a:lnTo>
                  <a:lnTo>
                    <a:pt x="1113" y="19104"/>
                  </a:lnTo>
                  <a:lnTo>
                    <a:pt x="1262" y="18800"/>
                  </a:lnTo>
                  <a:lnTo>
                    <a:pt x="1557" y="18190"/>
                  </a:lnTo>
                  <a:lnTo>
                    <a:pt x="1702" y="17886"/>
                  </a:lnTo>
                  <a:lnTo>
                    <a:pt x="1843" y="17569"/>
                  </a:lnTo>
                  <a:lnTo>
                    <a:pt x="1979" y="17241"/>
                  </a:lnTo>
                  <a:lnTo>
                    <a:pt x="2045" y="17065"/>
                  </a:lnTo>
                  <a:lnTo>
                    <a:pt x="2111" y="16889"/>
                  </a:lnTo>
                  <a:lnTo>
                    <a:pt x="2168" y="16713"/>
                  </a:lnTo>
                  <a:lnTo>
                    <a:pt x="2229" y="16526"/>
                  </a:lnTo>
                  <a:lnTo>
                    <a:pt x="2287" y="16327"/>
                  </a:lnTo>
                  <a:lnTo>
                    <a:pt x="2339" y="16127"/>
                  </a:lnTo>
                  <a:lnTo>
                    <a:pt x="2339" y="16127"/>
                  </a:lnTo>
                  <a:lnTo>
                    <a:pt x="2388" y="15928"/>
                  </a:lnTo>
                  <a:lnTo>
                    <a:pt x="2436" y="15717"/>
                  </a:lnTo>
                  <a:lnTo>
                    <a:pt x="2480" y="15506"/>
                  </a:lnTo>
                  <a:lnTo>
                    <a:pt x="2520" y="15295"/>
                  </a:lnTo>
                  <a:lnTo>
                    <a:pt x="2555" y="15073"/>
                  </a:lnTo>
                  <a:lnTo>
                    <a:pt x="2590" y="14850"/>
                  </a:lnTo>
                  <a:lnTo>
                    <a:pt x="2621" y="14627"/>
                  </a:lnTo>
                  <a:lnTo>
                    <a:pt x="2647" y="14405"/>
                  </a:lnTo>
                  <a:lnTo>
                    <a:pt x="2674" y="14170"/>
                  </a:lnTo>
                  <a:lnTo>
                    <a:pt x="2696" y="13947"/>
                  </a:lnTo>
                  <a:lnTo>
                    <a:pt x="2735" y="13479"/>
                  </a:lnTo>
                  <a:lnTo>
                    <a:pt x="2762" y="12998"/>
                  </a:lnTo>
                  <a:lnTo>
                    <a:pt x="2784" y="12518"/>
                  </a:lnTo>
                  <a:lnTo>
                    <a:pt x="2801" y="12037"/>
                  </a:lnTo>
                  <a:lnTo>
                    <a:pt x="2806" y="11545"/>
                  </a:lnTo>
                  <a:lnTo>
                    <a:pt x="2810" y="11052"/>
                  </a:lnTo>
                  <a:lnTo>
                    <a:pt x="2810" y="10560"/>
                  </a:lnTo>
                  <a:lnTo>
                    <a:pt x="2801" y="9576"/>
                  </a:lnTo>
                  <a:lnTo>
                    <a:pt x="2792" y="8603"/>
                  </a:lnTo>
                  <a:lnTo>
                    <a:pt x="2792" y="8603"/>
                  </a:lnTo>
                  <a:lnTo>
                    <a:pt x="2788" y="8111"/>
                  </a:lnTo>
                  <a:lnTo>
                    <a:pt x="2784" y="7618"/>
                  </a:lnTo>
                  <a:lnTo>
                    <a:pt x="2788" y="7114"/>
                  </a:lnTo>
                  <a:lnTo>
                    <a:pt x="2792" y="6622"/>
                  </a:lnTo>
                  <a:lnTo>
                    <a:pt x="2806" y="6130"/>
                  </a:lnTo>
                  <a:lnTo>
                    <a:pt x="2823" y="5626"/>
                  </a:lnTo>
                  <a:lnTo>
                    <a:pt x="2849" y="5145"/>
                  </a:lnTo>
                  <a:lnTo>
                    <a:pt x="2885" y="4665"/>
                  </a:lnTo>
                  <a:lnTo>
                    <a:pt x="2924" y="4184"/>
                  </a:lnTo>
                  <a:lnTo>
                    <a:pt x="2951" y="3962"/>
                  </a:lnTo>
                  <a:lnTo>
                    <a:pt x="2977" y="3727"/>
                  </a:lnTo>
                  <a:lnTo>
                    <a:pt x="3003" y="3505"/>
                  </a:lnTo>
                  <a:lnTo>
                    <a:pt x="3039" y="3282"/>
                  </a:lnTo>
                  <a:lnTo>
                    <a:pt x="3069" y="3059"/>
                  </a:lnTo>
                  <a:lnTo>
                    <a:pt x="3109" y="2848"/>
                  </a:lnTo>
                  <a:lnTo>
                    <a:pt x="3148" y="2637"/>
                  </a:lnTo>
                  <a:lnTo>
                    <a:pt x="3192" y="2438"/>
                  </a:lnTo>
                  <a:lnTo>
                    <a:pt x="3241" y="2239"/>
                  </a:lnTo>
                  <a:lnTo>
                    <a:pt x="3289" y="2039"/>
                  </a:lnTo>
                  <a:lnTo>
                    <a:pt x="3342" y="1852"/>
                  </a:lnTo>
                  <a:lnTo>
                    <a:pt x="3399" y="1676"/>
                  </a:lnTo>
                  <a:lnTo>
                    <a:pt x="3461" y="1500"/>
                  </a:lnTo>
                  <a:lnTo>
                    <a:pt x="3527" y="1325"/>
                  </a:lnTo>
                  <a:lnTo>
                    <a:pt x="3527" y="1325"/>
                  </a:lnTo>
                  <a:lnTo>
                    <a:pt x="3610" y="1125"/>
                  </a:lnTo>
                  <a:lnTo>
                    <a:pt x="3698" y="949"/>
                  </a:lnTo>
                  <a:lnTo>
                    <a:pt x="3786" y="785"/>
                  </a:lnTo>
                  <a:lnTo>
                    <a:pt x="3883" y="633"/>
                  </a:lnTo>
                  <a:lnTo>
                    <a:pt x="3980" y="504"/>
                  </a:lnTo>
                  <a:lnTo>
                    <a:pt x="4076" y="387"/>
                  </a:lnTo>
                  <a:lnTo>
                    <a:pt x="4177" y="281"/>
                  </a:lnTo>
                  <a:lnTo>
                    <a:pt x="4283" y="199"/>
                  </a:lnTo>
                  <a:lnTo>
                    <a:pt x="4388" y="129"/>
                  </a:lnTo>
                  <a:lnTo>
                    <a:pt x="4494" y="82"/>
                  </a:lnTo>
                  <a:lnTo>
                    <a:pt x="4604" y="35"/>
                  </a:lnTo>
                  <a:lnTo>
                    <a:pt x="4714" y="12"/>
                  </a:lnTo>
                  <a:lnTo>
                    <a:pt x="4824" y="0"/>
                  </a:lnTo>
                  <a:lnTo>
                    <a:pt x="4934" y="12"/>
                  </a:lnTo>
                  <a:lnTo>
                    <a:pt x="5048" y="24"/>
                  </a:lnTo>
                  <a:lnTo>
                    <a:pt x="5158" y="59"/>
                  </a:lnTo>
                  <a:lnTo>
                    <a:pt x="5272" y="94"/>
                  </a:lnTo>
                  <a:lnTo>
                    <a:pt x="5382" y="152"/>
                  </a:lnTo>
                  <a:lnTo>
                    <a:pt x="5492" y="223"/>
                  </a:lnTo>
                  <a:lnTo>
                    <a:pt x="5602" y="305"/>
                  </a:lnTo>
                  <a:lnTo>
                    <a:pt x="5712" y="399"/>
                  </a:lnTo>
                  <a:lnTo>
                    <a:pt x="5817" y="504"/>
                  </a:lnTo>
                  <a:lnTo>
                    <a:pt x="5923" y="621"/>
                  </a:lnTo>
                  <a:lnTo>
                    <a:pt x="6024" y="762"/>
                  </a:lnTo>
                  <a:lnTo>
                    <a:pt x="6130" y="903"/>
                  </a:lnTo>
                  <a:lnTo>
                    <a:pt x="6226" y="1055"/>
                  </a:lnTo>
                  <a:lnTo>
                    <a:pt x="6323" y="1219"/>
                  </a:lnTo>
                  <a:lnTo>
                    <a:pt x="6415" y="1383"/>
                  </a:lnTo>
                  <a:lnTo>
                    <a:pt x="6508" y="1571"/>
                  </a:lnTo>
                  <a:lnTo>
                    <a:pt x="6596" y="1770"/>
                  </a:lnTo>
                  <a:lnTo>
                    <a:pt x="6679" y="1969"/>
                  </a:lnTo>
                  <a:lnTo>
                    <a:pt x="6758" y="2180"/>
                  </a:lnTo>
                  <a:lnTo>
                    <a:pt x="6758" y="2180"/>
                  </a:lnTo>
                  <a:lnTo>
                    <a:pt x="6833" y="2403"/>
                  </a:lnTo>
                  <a:lnTo>
                    <a:pt x="6908" y="2637"/>
                  </a:lnTo>
                  <a:lnTo>
                    <a:pt x="6978" y="2872"/>
                  </a:lnTo>
                  <a:lnTo>
                    <a:pt x="7044" y="3106"/>
                  </a:lnTo>
                  <a:lnTo>
                    <a:pt x="7106" y="3352"/>
                  </a:lnTo>
                  <a:lnTo>
                    <a:pt x="7167" y="3598"/>
                  </a:lnTo>
                  <a:lnTo>
                    <a:pt x="7225" y="3856"/>
                  </a:lnTo>
                  <a:lnTo>
                    <a:pt x="7277" y="4114"/>
                  </a:lnTo>
                  <a:lnTo>
                    <a:pt x="7330" y="4372"/>
                  </a:lnTo>
                  <a:lnTo>
                    <a:pt x="7378" y="4641"/>
                  </a:lnTo>
                  <a:lnTo>
                    <a:pt x="7422" y="4911"/>
                  </a:lnTo>
                  <a:lnTo>
                    <a:pt x="7466" y="5192"/>
                  </a:lnTo>
                  <a:lnTo>
                    <a:pt x="7506" y="5474"/>
                  </a:lnTo>
                  <a:lnTo>
                    <a:pt x="7545" y="5755"/>
                  </a:lnTo>
                  <a:lnTo>
                    <a:pt x="7581" y="6036"/>
                  </a:lnTo>
                  <a:lnTo>
                    <a:pt x="7611" y="6329"/>
                  </a:lnTo>
                  <a:lnTo>
                    <a:pt x="7673" y="6903"/>
                  </a:lnTo>
                  <a:lnTo>
                    <a:pt x="7721" y="7501"/>
                  </a:lnTo>
                  <a:lnTo>
                    <a:pt x="7761" y="8099"/>
                  </a:lnTo>
                  <a:lnTo>
                    <a:pt x="7796" y="8708"/>
                  </a:lnTo>
                  <a:lnTo>
                    <a:pt x="7818" y="9318"/>
                  </a:lnTo>
                  <a:lnTo>
                    <a:pt x="7836" y="9927"/>
                  </a:lnTo>
                  <a:lnTo>
                    <a:pt x="7849" y="10537"/>
                  </a:lnTo>
                  <a:lnTo>
                    <a:pt x="7853" y="11146"/>
                  </a:lnTo>
                  <a:lnTo>
                    <a:pt x="7853" y="11146"/>
                  </a:lnTo>
                  <a:lnTo>
                    <a:pt x="7853" y="11838"/>
                  </a:lnTo>
                  <a:lnTo>
                    <a:pt x="7849" y="12506"/>
                  </a:lnTo>
                  <a:lnTo>
                    <a:pt x="7840" y="13186"/>
                  </a:lnTo>
                  <a:lnTo>
                    <a:pt x="7827" y="13842"/>
                  </a:lnTo>
                  <a:lnTo>
                    <a:pt x="7805" y="14498"/>
                  </a:lnTo>
                  <a:lnTo>
                    <a:pt x="7783" y="15143"/>
                  </a:lnTo>
                  <a:lnTo>
                    <a:pt x="7757" y="15788"/>
                  </a:lnTo>
                  <a:lnTo>
                    <a:pt x="7721" y="16420"/>
                  </a:lnTo>
                  <a:lnTo>
                    <a:pt x="7686" y="17053"/>
                  </a:lnTo>
                  <a:lnTo>
                    <a:pt x="7647" y="17675"/>
                  </a:lnTo>
                  <a:lnTo>
                    <a:pt x="7603" y="18296"/>
                  </a:lnTo>
                  <a:lnTo>
                    <a:pt x="7554" y="18917"/>
                  </a:lnTo>
                  <a:lnTo>
                    <a:pt x="7502" y="19526"/>
                  </a:lnTo>
                  <a:lnTo>
                    <a:pt x="7444" y="20136"/>
                  </a:lnTo>
                  <a:lnTo>
                    <a:pt x="7387" y="20745"/>
                  </a:lnTo>
                  <a:lnTo>
                    <a:pt x="7326" y="21343"/>
                  </a:lnTo>
                  <a:lnTo>
                    <a:pt x="7260" y="21953"/>
                  </a:lnTo>
                  <a:lnTo>
                    <a:pt x="7189" y="22550"/>
                  </a:lnTo>
                  <a:lnTo>
                    <a:pt x="7119" y="23160"/>
                  </a:lnTo>
                  <a:lnTo>
                    <a:pt x="7044" y="23757"/>
                  </a:lnTo>
                  <a:lnTo>
                    <a:pt x="6886" y="24965"/>
                  </a:lnTo>
                  <a:lnTo>
                    <a:pt x="6723" y="26172"/>
                  </a:lnTo>
                  <a:lnTo>
                    <a:pt x="6547" y="27391"/>
                  </a:lnTo>
                  <a:lnTo>
                    <a:pt x="6363" y="28621"/>
                  </a:lnTo>
                  <a:lnTo>
                    <a:pt x="6174" y="29864"/>
                  </a:lnTo>
                  <a:lnTo>
                    <a:pt x="5976" y="31130"/>
                  </a:lnTo>
                  <a:lnTo>
                    <a:pt x="809" y="308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3680875" y="-11958475"/>
              <a:ext cx="196350" cy="778250"/>
            </a:xfrm>
            <a:custGeom>
              <a:avLst/>
              <a:gdLst/>
              <a:ahLst/>
              <a:cxnLst/>
              <a:rect l="l" t="t" r="r" b="b"/>
              <a:pathLst>
                <a:path w="7854" h="31130" fill="none" extrusionOk="0">
                  <a:moveTo>
                    <a:pt x="5976" y="31130"/>
                  </a:moveTo>
                  <a:lnTo>
                    <a:pt x="809" y="30825"/>
                  </a:lnTo>
                  <a:lnTo>
                    <a:pt x="809" y="30825"/>
                  </a:lnTo>
                  <a:lnTo>
                    <a:pt x="735" y="30462"/>
                  </a:lnTo>
                  <a:lnTo>
                    <a:pt x="655" y="30087"/>
                  </a:lnTo>
                  <a:lnTo>
                    <a:pt x="581" y="29700"/>
                  </a:lnTo>
                  <a:lnTo>
                    <a:pt x="506" y="29301"/>
                  </a:lnTo>
                  <a:lnTo>
                    <a:pt x="436" y="28903"/>
                  </a:lnTo>
                  <a:lnTo>
                    <a:pt x="370" y="28493"/>
                  </a:lnTo>
                  <a:lnTo>
                    <a:pt x="308" y="28082"/>
                  </a:lnTo>
                  <a:lnTo>
                    <a:pt x="251" y="27672"/>
                  </a:lnTo>
                  <a:lnTo>
                    <a:pt x="194" y="27250"/>
                  </a:lnTo>
                  <a:lnTo>
                    <a:pt x="145" y="26828"/>
                  </a:lnTo>
                  <a:lnTo>
                    <a:pt x="106" y="26406"/>
                  </a:lnTo>
                  <a:lnTo>
                    <a:pt x="71" y="25984"/>
                  </a:lnTo>
                  <a:lnTo>
                    <a:pt x="40" y="25562"/>
                  </a:lnTo>
                  <a:lnTo>
                    <a:pt x="18" y="25140"/>
                  </a:lnTo>
                  <a:lnTo>
                    <a:pt x="5" y="24719"/>
                  </a:lnTo>
                  <a:lnTo>
                    <a:pt x="0" y="24297"/>
                  </a:lnTo>
                  <a:lnTo>
                    <a:pt x="0" y="24297"/>
                  </a:lnTo>
                  <a:lnTo>
                    <a:pt x="5" y="23945"/>
                  </a:lnTo>
                  <a:lnTo>
                    <a:pt x="13" y="23593"/>
                  </a:lnTo>
                  <a:lnTo>
                    <a:pt x="31" y="23253"/>
                  </a:lnTo>
                  <a:lnTo>
                    <a:pt x="57" y="22902"/>
                  </a:lnTo>
                  <a:lnTo>
                    <a:pt x="93" y="22562"/>
                  </a:lnTo>
                  <a:lnTo>
                    <a:pt x="132" y="22234"/>
                  </a:lnTo>
                  <a:lnTo>
                    <a:pt x="180" y="21906"/>
                  </a:lnTo>
                  <a:lnTo>
                    <a:pt x="238" y="21589"/>
                  </a:lnTo>
                  <a:lnTo>
                    <a:pt x="238" y="21589"/>
                  </a:lnTo>
                  <a:lnTo>
                    <a:pt x="286" y="21366"/>
                  </a:lnTo>
                  <a:lnTo>
                    <a:pt x="334" y="21167"/>
                  </a:lnTo>
                  <a:lnTo>
                    <a:pt x="387" y="20968"/>
                  </a:lnTo>
                  <a:lnTo>
                    <a:pt x="444" y="20769"/>
                  </a:lnTo>
                  <a:lnTo>
                    <a:pt x="501" y="20581"/>
                  </a:lnTo>
                  <a:lnTo>
                    <a:pt x="563" y="20405"/>
                  </a:lnTo>
                  <a:lnTo>
                    <a:pt x="629" y="20230"/>
                  </a:lnTo>
                  <a:lnTo>
                    <a:pt x="691" y="20054"/>
                  </a:lnTo>
                  <a:lnTo>
                    <a:pt x="827" y="19726"/>
                  </a:lnTo>
                  <a:lnTo>
                    <a:pt x="968" y="19409"/>
                  </a:lnTo>
                  <a:lnTo>
                    <a:pt x="1113" y="19104"/>
                  </a:lnTo>
                  <a:lnTo>
                    <a:pt x="1262" y="18800"/>
                  </a:lnTo>
                  <a:lnTo>
                    <a:pt x="1557" y="18190"/>
                  </a:lnTo>
                  <a:lnTo>
                    <a:pt x="1702" y="17886"/>
                  </a:lnTo>
                  <a:lnTo>
                    <a:pt x="1843" y="17569"/>
                  </a:lnTo>
                  <a:lnTo>
                    <a:pt x="1979" y="17241"/>
                  </a:lnTo>
                  <a:lnTo>
                    <a:pt x="2045" y="17065"/>
                  </a:lnTo>
                  <a:lnTo>
                    <a:pt x="2111" y="16889"/>
                  </a:lnTo>
                  <a:lnTo>
                    <a:pt x="2168" y="16713"/>
                  </a:lnTo>
                  <a:lnTo>
                    <a:pt x="2229" y="16526"/>
                  </a:lnTo>
                  <a:lnTo>
                    <a:pt x="2287" y="16327"/>
                  </a:lnTo>
                  <a:lnTo>
                    <a:pt x="2339" y="16127"/>
                  </a:lnTo>
                  <a:lnTo>
                    <a:pt x="2339" y="16127"/>
                  </a:lnTo>
                  <a:lnTo>
                    <a:pt x="2410" y="15834"/>
                  </a:lnTo>
                  <a:lnTo>
                    <a:pt x="2471" y="15541"/>
                  </a:lnTo>
                  <a:lnTo>
                    <a:pt x="2528" y="15225"/>
                  </a:lnTo>
                  <a:lnTo>
                    <a:pt x="2581" y="14920"/>
                  </a:lnTo>
                  <a:lnTo>
                    <a:pt x="2625" y="14604"/>
                  </a:lnTo>
                  <a:lnTo>
                    <a:pt x="2665" y="14276"/>
                  </a:lnTo>
                  <a:lnTo>
                    <a:pt x="2696" y="13947"/>
                  </a:lnTo>
                  <a:lnTo>
                    <a:pt x="2726" y="13619"/>
                  </a:lnTo>
                  <a:lnTo>
                    <a:pt x="2748" y="13279"/>
                  </a:lnTo>
                  <a:lnTo>
                    <a:pt x="2766" y="12939"/>
                  </a:lnTo>
                  <a:lnTo>
                    <a:pt x="2784" y="12600"/>
                  </a:lnTo>
                  <a:lnTo>
                    <a:pt x="2792" y="12260"/>
                  </a:lnTo>
                  <a:lnTo>
                    <a:pt x="2801" y="11908"/>
                  </a:lnTo>
                  <a:lnTo>
                    <a:pt x="2806" y="11556"/>
                  </a:lnTo>
                  <a:lnTo>
                    <a:pt x="2810" y="10853"/>
                  </a:lnTo>
                  <a:lnTo>
                    <a:pt x="2810" y="10853"/>
                  </a:lnTo>
                  <a:lnTo>
                    <a:pt x="2810" y="10291"/>
                  </a:lnTo>
                  <a:lnTo>
                    <a:pt x="2806" y="9728"/>
                  </a:lnTo>
                  <a:lnTo>
                    <a:pt x="2792" y="8603"/>
                  </a:lnTo>
                  <a:lnTo>
                    <a:pt x="2792" y="8603"/>
                  </a:lnTo>
                  <a:lnTo>
                    <a:pt x="2788" y="8134"/>
                  </a:lnTo>
                  <a:lnTo>
                    <a:pt x="2784" y="7665"/>
                  </a:lnTo>
                  <a:lnTo>
                    <a:pt x="2784" y="7665"/>
                  </a:lnTo>
                  <a:lnTo>
                    <a:pt x="2788" y="7232"/>
                  </a:lnTo>
                  <a:lnTo>
                    <a:pt x="2792" y="6786"/>
                  </a:lnTo>
                  <a:lnTo>
                    <a:pt x="2801" y="6353"/>
                  </a:lnTo>
                  <a:lnTo>
                    <a:pt x="2814" y="5907"/>
                  </a:lnTo>
                  <a:lnTo>
                    <a:pt x="2832" y="5474"/>
                  </a:lnTo>
                  <a:lnTo>
                    <a:pt x="2854" y="5052"/>
                  </a:lnTo>
                  <a:lnTo>
                    <a:pt x="2885" y="4630"/>
                  </a:lnTo>
                  <a:lnTo>
                    <a:pt x="2924" y="4208"/>
                  </a:lnTo>
                  <a:lnTo>
                    <a:pt x="2968" y="3798"/>
                  </a:lnTo>
                  <a:lnTo>
                    <a:pt x="3017" y="3411"/>
                  </a:lnTo>
                  <a:lnTo>
                    <a:pt x="3078" y="3024"/>
                  </a:lnTo>
                  <a:lnTo>
                    <a:pt x="3113" y="2836"/>
                  </a:lnTo>
                  <a:lnTo>
                    <a:pt x="3148" y="2649"/>
                  </a:lnTo>
                  <a:lnTo>
                    <a:pt x="3184" y="2473"/>
                  </a:lnTo>
                  <a:lnTo>
                    <a:pt x="3228" y="2297"/>
                  </a:lnTo>
                  <a:lnTo>
                    <a:pt x="3272" y="2122"/>
                  </a:lnTo>
                  <a:lnTo>
                    <a:pt x="3316" y="1957"/>
                  </a:lnTo>
                  <a:lnTo>
                    <a:pt x="3364" y="1793"/>
                  </a:lnTo>
                  <a:lnTo>
                    <a:pt x="3417" y="1629"/>
                  </a:lnTo>
                  <a:lnTo>
                    <a:pt x="3469" y="1477"/>
                  </a:lnTo>
                  <a:lnTo>
                    <a:pt x="3527" y="1325"/>
                  </a:lnTo>
                  <a:lnTo>
                    <a:pt x="3527" y="1325"/>
                  </a:lnTo>
                  <a:lnTo>
                    <a:pt x="3597" y="1160"/>
                  </a:lnTo>
                  <a:lnTo>
                    <a:pt x="3667" y="1008"/>
                  </a:lnTo>
                  <a:lnTo>
                    <a:pt x="3742" y="867"/>
                  </a:lnTo>
                  <a:lnTo>
                    <a:pt x="3817" y="738"/>
                  </a:lnTo>
                  <a:lnTo>
                    <a:pt x="3896" y="610"/>
                  </a:lnTo>
                  <a:lnTo>
                    <a:pt x="3975" y="504"/>
                  </a:lnTo>
                  <a:lnTo>
                    <a:pt x="4059" y="410"/>
                  </a:lnTo>
                  <a:lnTo>
                    <a:pt x="4142" y="317"/>
                  </a:lnTo>
                  <a:lnTo>
                    <a:pt x="4226" y="246"/>
                  </a:lnTo>
                  <a:lnTo>
                    <a:pt x="4314" y="176"/>
                  </a:lnTo>
                  <a:lnTo>
                    <a:pt x="4402" y="129"/>
                  </a:lnTo>
                  <a:lnTo>
                    <a:pt x="4490" y="82"/>
                  </a:lnTo>
                  <a:lnTo>
                    <a:pt x="4582" y="47"/>
                  </a:lnTo>
                  <a:lnTo>
                    <a:pt x="4670" y="24"/>
                  </a:lnTo>
                  <a:lnTo>
                    <a:pt x="4762" y="12"/>
                  </a:lnTo>
                  <a:lnTo>
                    <a:pt x="4855" y="0"/>
                  </a:lnTo>
                  <a:lnTo>
                    <a:pt x="4855" y="0"/>
                  </a:lnTo>
                  <a:lnTo>
                    <a:pt x="4986" y="12"/>
                  </a:lnTo>
                  <a:lnTo>
                    <a:pt x="5114" y="35"/>
                  </a:lnTo>
                  <a:lnTo>
                    <a:pt x="5246" y="82"/>
                  </a:lnTo>
                  <a:lnTo>
                    <a:pt x="5378" y="152"/>
                  </a:lnTo>
                  <a:lnTo>
                    <a:pt x="5505" y="235"/>
                  </a:lnTo>
                  <a:lnTo>
                    <a:pt x="5633" y="328"/>
                  </a:lnTo>
                  <a:lnTo>
                    <a:pt x="5760" y="445"/>
                  </a:lnTo>
                  <a:lnTo>
                    <a:pt x="5883" y="586"/>
                  </a:lnTo>
                  <a:lnTo>
                    <a:pt x="6007" y="727"/>
                  </a:lnTo>
                  <a:lnTo>
                    <a:pt x="6125" y="891"/>
                  </a:lnTo>
                  <a:lnTo>
                    <a:pt x="6240" y="1078"/>
                  </a:lnTo>
                  <a:lnTo>
                    <a:pt x="6354" y="1266"/>
                  </a:lnTo>
                  <a:lnTo>
                    <a:pt x="6464" y="1477"/>
                  </a:lnTo>
                  <a:lnTo>
                    <a:pt x="6565" y="1700"/>
                  </a:lnTo>
                  <a:lnTo>
                    <a:pt x="6666" y="1934"/>
                  </a:lnTo>
                  <a:lnTo>
                    <a:pt x="6758" y="2180"/>
                  </a:lnTo>
                  <a:lnTo>
                    <a:pt x="6758" y="2180"/>
                  </a:lnTo>
                  <a:lnTo>
                    <a:pt x="6833" y="2403"/>
                  </a:lnTo>
                  <a:lnTo>
                    <a:pt x="6908" y="2637"/>
                  </a:lnTo>
                  <a:lnTo>
                    <a:pt x="6978" y="2872"/>
                  </a:lnTo>
                  <a:lnTo>
                    <a:pt x="7044" y="3106"/>
                  </a:lnTo>
                  <a:lnTo>
                    <a:pt x="7106" y="3352"/>
                  </a:lnTo>
                  <a:lnTo>
                    <a:pt x="7167" y="3598"/>
                  </a:lnTo>
                  <a:lnTo>
                    <a:pt x="7225" y="3856"/>
                  </a:lnTo>
                  <a:lnTo>
                    <a:pt x="7277" y="4114"/>
                  </a:lnTo>
                  <a:lnTo>
                    <a:pt x="7330" y="4372"/>
                  </a:lnTo>
                  <a:lnTo>
                    <a:pt x="7378" y="4641"/>
                  </a:lnTo>
                  <a:lnTo>
                    <a:pt x="7422" y="4911"/>
                  </a:lnTo>
                  <a:lnTo>
                    <a:pt x="7466" y="5192"/>
                  </a:lnTo>
                  <a:lnTo>
                    <a:pt x="7506" y="5474"/>
                  </a:lnTo>
                  <a:lnTo>
                    <a:pt x="7545" y="5755"/>
                  </a:lnTo>
                  <a:lnTo>
                    <a:pt x="7581" y="6036"/>
                  </a:lnTo>
                  <a:lnTo>
                    <a:pt x="7611" y="6329"/>
                  </a:lnTo>
                  <a:lnTo>
                    <a:pt x="7673" y="6903"/>
                  </a:lnTo>
                  <a:lnTo>
                    <a:pt x="7721" y="7501"/>
                  </a:lnTo>
                  <a:lnTo>
                    <a:pt x="7761" y="8099"/>
                  </a:lnTo>
                  <a:lnTo>
                    <a:pt x="7796" y="8708"/>
                  </a:lnTo>
                  <a:lnTo>
                    <a:pt x="7818" y="9318"/>
                  </a:lnTo>
                  <a:lnTo>
                    <a:pt x="7836" y="9927"/>
                  </a:lnTo>
                  <a:lnTo>
                    <a:pt x="7849" y="10537"/>
                  </a:lnTo>
                  <a:lnTo>
                    <a:pt x="7853" y="11146"/>
                  </a:lnTo>
                  <a:lnTo>
                    <a:pt x="7853" y="11146"/>
                  </a:lnTo>
                  <a:lnTo>
                    <a:pt x="7853" y="11486"/>
                  </a:lnTo>
                  <a:lnTo>
                    <a:pt x="7853" y="11486"/>
                  </a:lnTo>
                  <a:lnTo>
                    <a:pt x="7853" y="12166"/>
                  </a:lnTo>
                  <a:lnTo>
                    <a:pt x="7844" y="12822"/>
                  </a:lnTo>
                  <a:lnTo>
                    <a:pt x="7836" y="13479"/>
                  </a:lnTo>
                  <a:lnTo>
                    <a:pt x="7818" y="14123"/>
                  </a:lnTo>
                  <a:lnTo>
                    <a:pt x="7796" y="14768"/>
                  </a:lnTo>
                  <a:lnTo>
                    <a:pt x="7774" y="15401"/>
                  </a:lnTo>
                  <a:lnTo>
                    <a:pt x="7743" y="16034"/>
                  </a:lnTo>
                  <a:lnTo>
                    <a:pt x="7708" y="16655"/>
                  </a:lnTo>
                  <a:lnTo>
                    <a:pt x="7673" y="17264"/>
                  </a:lnTo>
                  <a:lnTo>
                    <a:pt x="7629" y="17886"/>
                  </a:lnTo>
                  <a:lnTo>
                    <a:pt x="7585" y="18495"/>
                  </a:lnTo>
                  <a:lnTo>
                    <a:pt x="7537" y="19093"/>
                  </a:lnTo>
                  <a:lnTo>
                    <a:pt x="7484" y="19702"/>
                  </a:lnTo>
                  <a:lnTo>
                    <a:pt x="7431" y="20300"/>
                  </a:lnTo>
                  <a:lnTo>
                    <a:pt x="7370" y="20898"/>
                  </a:lnTo>
                  <a:lnTo>
                    <a:pt x="7308" y="21484"/>
                  </a:lnTo>
                  <a:lnTo>
                    <a:pt x="7242" y="22081"/>
                  </a:lnTo>
                  <a:lnTo>
                    <a:pt x="7176" y="22679"/>
                  </a:lnTo>
                  <a:lnTo>
                    <a:pt x="7106" y="23265"/>
                  </a:lnTo>
                  <a:lnTo>
                    <a:pt x="7031" y="23863"/>
                  </a:lnTo>
                  <a:lnTo>
                    <a:pt x="6877" y="25047"/>
                  </a:lnTo>
                  <a:lnTo>
                    <a:pt x="6714" y="26230"/>
                  </a:lnTo>
                  <a:lnTo>
                    <a:pt x="6539" y="27426"/>
                  </a:lnTo>
                  <a:lnTo>
                    <a:pt x="6358" y="28633"/>
                  </a:lnTo>
                  <a:lnTo>
                    <a:pt x="6174" y="29864"/>
                  </a:lnTo>
                  <a:lnTo>
                    <a:pt x="5980" y="31106"/>
                  </a:lnTo>
                  <a:lnTo>
                    <a:pt x="5980" y="31106"/>
                  </a:lnTo>
                  <a:lnTo>
                    <a:pt x="5976" y="311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3080900" y="-12395950"/>
              <a:ext cx="109400" cy="291275"/>
            </a:xfrm>
            <a:custGeom>
              <a:avLst/>
              <a:gdLst/>
              <a:ahLst/>
              <a:cxnLst/>
              <a:rect l="l" t="t" r="r" b="b"/>
              <a:pathLst>
                <a:path w="4376" h="11651" extrusionOk="0">
                  <a:moveTo>
                    <a:pt x="2190" y="0"/>
                  </a:moveTo>
                  <a:lnTo>
                    <a:pt x="2080" y="12"/>
                  </a:lnTo>
                  <a:lnTo>
                    <a:pt x="1970" y="24"/>
                  </a:lnTo>
                  <a:lnTo>
                    <a:pt x="1860" y="71"/>
                  </a:lnTo>
                  <a:lnTo>
                    <a:pt x="1750" y="118"/>
                  </a:lnTo>
                  <a:lnTo>
                    <a:pt x="1645" y="176"/>
                  </a:lnTo>
                  <a:lnTo>
                    <a:pt x="1544" y="258"/>
                  </a:lnTo>
                  <a:lnTo>
                    <a:pt x="1438" y="352"/>
                  </a:lnTo>
                  <a:lnTo>
                    <a:pt x="1341" y="458"/>
                  </a:lnTo>
                  <a:lnTo>
                    <a:pt x="1245" y="575"/>
                  </a:lnTo>
                  <a:lnTo>
                    <a:pt x="1148" y="692"/>
                  </a:lnTo>
                  <a:lnTo>
                    <a:pt x="1060" y="833"/>
                  </a:lnTo>
                  <a:lnTo>
                    <a:pt x="968" y="985"/>
                  </a:lnTo>
                  <a:lnTo>
                    <a:pt x="884" y="1149"/>
                  </a:lnTo>
                  <a:lnTo>
                    <a:pt x="801" y="1325"/>
                  </a:lnTo>
                  <a:lnTo>
                    <a:pt x="721" y="1501"/>
                  </a:lnTo>
                  <a:lnTo>
                    <a:pt x="647" y="1700"/>
                  </a:lnTo>
                  <a:lnTo>
                    <a:pt x="572" y="1899"/>
                  </a:lnTo>
                  <a:lnTo>
                    <a:pt x="502" y="2110"/>
                  </a:lnTo>
                  <a:lnTo>
                    <a:pt x="440" y="2333"/>
                  </a:lnTo>
                  <a:lnTo>
                    <a:pt x="378" y="2556"/>
                  </a:lnTo>
                  <a:lnTo>
                    <a:pt x="321" y="2790"/>
                  </a:lnTo>
                  <a:lnTo>
                    <a:pt x="268" y="3036"/>
                  </a:lnTo>
                  <a:lnTo>
                    <a:pt x="220" y="3294"/>
                  </a:lnTo>
                  <a:lnTo>
                    <a:pt x="176" y="3552"/>
                  </a:lnTo>
                  <a:lnTo>
                    <a:pt x="137" y="3810"/>
                  </a:lnTo>
                  <a:lnTo>
                    <a:pt x="101" y="4079"/>
                  </a:lnTo>
                  <a:lnTo>
                    <a:pt x="71" y="4360"/>
                  </a:lnTo>
                  <a:lnTo>
                    <a:pt x="49" y="4642"/>
                  </a:lnTo>
                  <a:lnTo>
                    <a:pt x="27" y="4923"/>
                  </a:lnTo>
                  <a:lnTo>
                    <a:pt x="13" y="5216"/>
                  </a:lnTo>
                  <a:lnTo>
                    <a:pt x="5" y="5509"/>
                  </a:lnTo>
                  <a:lnTo>
                    <a:pt x="0" y="5814"/>
                  </a:lnTo>
                  <a:lnTo>
                    <a:pt x="5" y="6119"/>
                  </a:lnTo>
                  <a:lnTo>
                    <a:pt x="13" y="6412"/>
                  </a:lnTo>
                  <a:lnTo>
                    <a:pt x="27" y="6705"/>
                  </a:lnTo>
                  <a:lnTo>
                    <a:pt x="44" y="6986"/>
                  </a:lnTo>
                  <a:lnTo>
                    <a:pt x="71" y="7267"/>
                  </a:lnTo>
                  <a:lnTo>
                    <a:pt x="97" y="7548"/>
                  </a:lnTo>
                  <a:lnTo>
                    <a:pt x="132" y="7818"/>
                  </a:lnTo>
                  <a:lnTo>
                    <a:pt x="172" y="8088"/>
                  </a:lnTo>
                  <a:lnTo>
                    <a:pt x="216" y="8345"/>
                  </a:lnTo>
                  <a:lnTo>
                    <a:pt x="264" y="8592"/>
                  </a:lnTo>
                  <a:lnTo>
                    <a:pt x="317" y="8838"/>
                  </a:lnTo>
                  <a:lnTo>
                    <a:pt x="374" y="9072"/>
                  </a:lnTo>
                  <a:lnTo>
                    <a:pt x="431" y="9307"/>
                  </a:lnTo>
                  <a:lnTo>
                    <a:pt x="497" y="9517"/>
                  </a:lnTo>
                  <a:lnTo>
                    <a:pt x="567" y="9740"/>
                  </a:lnTo>
                  <a:lnTo>
                    <a:pt x="638" y="9939"/>
                  </a:lnTo>
                  <a:lnTo>
                    <a:pt x="713" y="10127"/>
                  </a:lnTo>
                  <a:lnTo>
                    <a:pt x="792" y="10314"/>
                  </a:lnTo>
                  <a:lnTo>
                    <a:pt x="875" y="10490"/>
                  </a:lnTo>
                  <a:lnTo>
                    <a:pt x="963" y="10654"/>
                  </a:lnTo>
                  <a:lnTo>
                    <a:pt x="1051" y="10807"/>
                  </a:lnTo>
                  <a:lnTo>
                    <a:pt x="1139" y="10947"/>
                  </a:lnTo>
                  <a:lnTo>
                    <a:pt x="1236" y="11076"/>
                  </a:lnTo>
                  <a:lnTo>
                    <a:pt x="1333" y="11194"/>
                  </a:lnTo>
                  <a:lnTo>
                    <a:pt x="1429" y="11299"/>
                  </a:lnTo>
                  <a:lnTo>
                    <a:pt x="1530" y="11393"/>
                  </a:lnTo>
                  <a:lnTo>
                    <a:pt x="1636" y="11463"/>
                  </a:lnTo>
                  <a:lnTo>
                    <a:pt x="1741" y="11533"/>
                  </a:lnTo>
                  <a:lnTo>
                    <a:pt x="1851" y="11580"/>
                  </a:lnTo>
                  <a:lnTo>
                    <a:pt x="1957" y="11627"/>
                  </a:lnTo>
                  <a:lnTo>
                    <a:pt x="2071" y="11651"/>
                  </a:lnTo>
                  <a:lnTo>
                    <a:pt x="2304" y="11651"/>
                  </a:lnTo>
                  <a:lnTo>
                    <a:pt x="2414" y="11627"/>
                  </a:lnTo>
                  <a:lnTo>
                    <a:pt x="2524" y="11580"/>
                  </a:lnTo>
                  <a:lnTo>
                    <a:pt x="2630" y="11533"/>
                  </a:lnTo>
                  <a:lnTo>
                    <a:pt x="2735" y="11463"/>
                  </a:lnTo>
                  <a:lnTo>
                    <a:pt x="2841" y="11393"/>
                  </a:lnTo>
                  <a:lnTo>
                    <a:pt x="2942" y="11299"/>
                  </a:lnTo>
                  <a:lnTo>
                    <a:pt x="3039" y="11194"/>
                  </a:lnTo>
                  <a:lnTo>
                    <a:pt x="3135" y="11076"/>
                  </a:lnTo>
                  <a:lnTo>
                    <a:pt x="3232" y="10947"/>
                  </a:lnTo>
                  <a:lnTo>
                    <a:pt x="3320" y="10807"/>
                  </a:lnTo>
                  <a:lnTo>
                    <a:pt x="3412" y="10654"/>
                  </a:lnTo>
                  <a:lnTo>
                    <a:pt x="3496" y="10490"/>
                  </a:lnTo>
                  <a:lnTo>
                    <a:pt x="3579" y="10326"/>
                  </a:lnTo>
                  <a:lnTo>
                    <a:pt x="3659" y="10139"/>
                  </a:lnTo>
                  <a:lnTo>
                    <a:pt x="3733" y="9951"/>
                  </a:lnTo>
                  <a:lnTo>
                    <a:pt x="3804" y="9740"/>
                  </a:lnTo>
                  <a:lnTo>
                    <a:pt x="3874" y="9529"/>
                  </a:lnTo>
                  <a:lnTo>
                    <a:pt x="3940" y="9318"/>
                  </a:lnTo>
                  <a:lnTo>
                    <a:pt x="3997" y="9084"/>
                  </a:lnTo>
                  <a:lnTo>
                    <a:pt x="4054" y="8849"/>
                  </a:lnTo>
                  <a:lnTo>
                    <a:pt x="4107" y="8603"/>
                  </a:lnTo>
                  <a:lnTo>
                    <a:pt x="4155" y="8357"/>
                  </a:lnTo>
                  <a:lnTo>
                    <a:pt x="4199" y="8099"/>
                  </a:lnTo>
                  <a:lnTo>
                    <a:pt x="4239" y="7841"/>
                  </a:lnTo>
                  <a:lnTo>
                    <a:pt x="4274" y="7572"/>
                  </a:lnTo>
                  <a:lnTo>
                    <a:pt x="4305" y="7291"/>
                  </a:lnTo>
                  <a:lnTo>
                    <a:pt x="4327" y="7009"/>
                  </a:lnTo>
                  <a:lnTo>
                    <a:pt x="4349" y="6728"/>
                  </a:lnTo>
                  <a:lnTo>
                    <a:pt x="4362" y="6435"/>
                  </a:lnTo>
                  <a:lnTo>
                    <a:pt x="4371" y="6142"/>
                  </a:lnTo>
                  <a:lnTo>
                    <a:pt x="4375" y="5837"/>
                  </a:lnTo>
                  <a:lnTo>
                    <a:pt x="4371" y="5544"/>
                  </a:lnTo>
                  <a:lnTo>
                    <a:pt x="4362" y="5240"/>
                  </a:lnTo>
                  <a:lnTo>
                    <a:pt x="4349" y="4947"/>
                  </a:lnTo>
                  <a:lnTo>
                    <a:pt x="4331" y="4665"/>
                  </a:lnTo>
                  <a:lnTo>
                    <a:pt x="4305" y="4384"/>
                  </a:lnTo>
                  <a:lnTo>
                    <a:pt x="4274" y="4103"/>
                  </a:lnTo>
                  <a:lnTo>
                    <a:pt x="4243" y="3833"/>
                  </a:lnTo>
                  <a:lnTo>
                    <a:pt x="4204" y="3575"/>
                  </a:lnTo>
                  <a:lnTo>
                    <a:pt x="4160" y="3317"/>
                  </a:lnTo>
                  <a:lnTo>
                    <a:pt x="4111" y="3060"/>
                  </a:lnTo>
                  <a:lnTo>
                    <a:pt x="4059" y="2813"/>
                  </a:lnTo>
                  <a:lnTo>
                    <a:pt x="4002" y="2579"/>
                  </a:lnTo>
                  <a:lnTo>
                    <a:pt x="3940" y="2356"/>
                  </a:lnTo>
                  <a:lnTo>
                    <a:pt x="3878" y="2134"/>
                  </a:lnTo>
                  <a:lnTo>
                    <a:pt x="3808" y="1923"/>
                  </a:lnTo>
                  <a:lnTo>
                    <a:pt x="3738" y="1712"/>
                  </a:lnTo>
                  <a:lnTo>
                    <a:pt x="3659" y="1524"/>
                  </a:lnTo>
                  <a:lnTo>
                    <a:pt x="3579" y="1337"/>
                  </a:lnTo>
                  <a:lnTo>
                    <a:pt x="3500" y="1161"/>
                  </a:lnTo>
                  <a:lnTo>
                    <a:pt x="3412" y="997"/>
                  </a:lnTo>
                  <a:lnTo>
                    <a:pt x="3324" y="844"/>
                  </a:lnTo>
                  <a:lnTo>
                    <a:pt x="3232" y="704"/>
                  </a:lnTo>
                  <a:lnTo>
                    <a:pt x="3140" y="575"/>
                  </a:lnTo>
                  <a:lnTo>
                    <a:pt x="3043" y="458"/>
                  </a:lnTo>
                  <a:lnTo>
                    <a:pt x="2942" y="364"/>
                  </a:lnTo>
                  <a:lnTo>
                    <a:pt x="2841" y="270"/>
                  </a:lnTo>
                  <a:lnTo>
                    <a:pt x="2740" y="188"/>
                  </a:lnTo>
                  <a:lnTo>
                    <a:pt x="2634" y="118"/>
                  </a:lnTo>
                  <a:lnTo>
                    <a:pt x="2524" y="71"/>
                  </a:lnTo>
                  <a:lnTo>
                    <a:pt x="2414" y="36"/>
                  </a:lnTo>
                  <a:lnTo>
                    <a:pt x="2304" y="12"/>
                  </a:lnTo>
                  <a:lnTo>
                    <a:pt x="21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4290950" y="-12645300"/>
              <a:ext cx="276150" cy="611250"/>
            </a:xfrm>
            <a:custGeom>
              <a:avLst/>
              <a:gdLst/>
              <a:ahLst/>
              <a:cxnLst/>
              <a:rect l="l" t="t" r="r" b="b"/>
              <a:pathLst>
                <a:path w="11046" h="24450" extrusionOk="0">
                  <a:moveTo>
                    <a:pt x="4358" y="0"/>
                  </a:moveTo>
                  <a:lnTo>
                    <a:pt x="4151" y="12"/>
                  </a:lnTo>
                  <a:lnTo>
                    <a:pt x="3949" y="36"/>
                  </a:lnTo>
                  <a:lnTo>
                    <a:pt x="3743" y="71"/>
                  </a:lnTo>
                  <a:lnTo>
                    <a:pt x="3540" y="118"/>
                  </a:lnTo>
                  <a:lnTo>
                    <a:pt x="3338" y="164"/>
                  </a:lnTo>
                  <a:lnTo>
                    <a:pt x="3136" y="235"/>
                  </a:lnTo>
                  <a:lnTo>
                    <a:pt x="2938" y="317"/>
                  </a:lnTo>
                  <a:lnTo>
                    <a:pt x="2740" y="411"/>
                  </a:lnTo>
                  <a:lnTo>
                    <a:pt x="2547" y="516"/>
                  </a:lnTo>
                  <a:lnTo>
                    <a:pt x="2362" y="645"/>
                  </a:lnTo>
                  <a:lnTo>
                    <a:pt x="2177" y="786"/>
                  </a:lnTo>
                  <a:lnTo>
                    <a:pt x="1997" y="938"/>
                  </a:lnTo>
                  <a:lnTo>
                    <a:pt x="1821" y="1102"/>
                  </a:lnTo>
                  <a:lnTo>
                    <a:pt x="1654" y="1290"/>
                  </a:lnTo>
                  <a:lnTo>
                    <a:pt x="1491" y="1489"/>
                  </a:lnTo>
                  <a:lnTo>
                    <a:pt x="1337" y="1700"/>
                  </a:lnTo>
                  <a:lnTo>
                    <a:pt x="1192" y="1934"/>
                  </a:lnTo>
                  <a:lnTo>
                    <a:pt x="1056" y="2192"/>
                  </a:lnTo>
                  <a:lnTo>
                    <a:pt x="990" y="2321"/>
                  </a:lnTo>
                  <a:lnTo>
                    <a:pt x="924" y="2462"/>
                  </a:lnTo>
                  <a:lnTo>
                    <a:pt x="867" y="2602"/>
                  </a:lnTo>
                  <a:lnTo>
                    <a:pt x="805" y="2755"/>
                  </a:lnTo>
                  <a:lnTo>
                    <a:pt x="753" y="2907"/>
                  </a:lnTo>
                  <a:lnTo>
                    <a:pt x="695" y="3059"/>
                  </a:lnTo>
                  <a:lnTo>
                    <a:pt x="647" y="3223"/>
                  </a:lnTo>
                  <a:lnTo>
                    <a:pt x="599" y="3388"/>
                  </a:lnTo>
                  <a:lnTo>
                    <a:pt x="621" y="3388"/>
                  </a:lnTo>
                  <a:lnTo>
                    <a:pt x="533" y="3704"/>
                  </a:lnTo>
                  <a:lnTo>
                    <a:pt x="449" y="4032"/>
                  </a:lnTo>
                  <a:lnTo>
                    <a:pt x="374" y="4360"/>
                  </a:lnTo>
                  <a:lnTo>
                    <a:pt x="308" y="4700"/>
                  </a:lnTo>
                  <a:lnTo>
                    <a:pt x="247" y="5052"/>
                  </a:lnTo>
                  <a:lnTo>
                    <a:pt x="190" y="5403"/>
                  </a:lnTo>
                  <a:lnTo>
                    <a:pt x="146" y="5755"/>
                  </a:lnTo>
                  <a:lnTo>
                    <a:pt x="102" y="6107"/>
                  </a:lnTo>
                  <a:lnTo>
                    <a:pt x="71" y="6470"/>
                  </a:lnTo>
                  <a:lnTo>
                    <a:pt x="40" y="6845"/>
                  </a:lnTo>
                  <a:lnTo>
                    <a:pt x="23" y="7208"/>
                  </a:lnTo>
                  <a:lnTo>
                    <a:pt x="9" y="7572"/>
                  </a:lnTo>
                  <a:lnTo>
                    <a:pt x="1" y="7947"/>
                  </a:lnTo>
                  <a:lnTo>
                    <a:pt x="1" y="8310"/>
                  </a:lnTo>
                  <a:lnTo>
                    <a:pt x="5" y="8685"/>
                  </a:lnTo>
                  <a:lnTo>
                    <a:pt x="18" y="9049"/>
                  </a:lnTo>
                  <a:lnTo>
                    <a:pt x="40" y="9412"/>
                  </a:lnTo>
                  <a:lnTo>
                    <a:pt x="67" y="9775"/>
                  </a:lnTo>
                  <a:lnTo>
                    <a:pt x="97" y="10139"/>
                  </a:lnTo>
                  <a:lnTo>
                    <a:pt x="137" y="10490"/>
                  </a:lnTo>
                  <a:lnTo>
                    <a:pt x="181" y="10842"/>
                  </a:lnTo>
                  <a:lnTo>
                    <a:pt x="234" y="11182"/>
                  </a:lnTo>
                  <a:lnTo>
                    <a:pt x="291" y="11522"/>
                  </a:lnTo>
                  <a:lnTo>
                    <a:pt x="357" y="11861"/>
                  </a:lnTo>
                  <a:lnTo>
                    <a:pt x="427" y="12178"/>
                  </a:lnTo>
                  <a:lnTo>
                    <a:pt x="502" y="12494"/>
                  </a:lnTo>
                  <a:lnTo>
                    <a:pt x="585" y="12799"/>
                  </a:lnTo>
                  <a:lnTo>
                    <a:pt x="673" y="13104"/>
                  </a:lnTo>
                  <a:lnTo>
                    <a:pt x="770" y="13385"/>
                  </a:lnTo>
                  <a:lnTo>
                    <a:pt x="871" y="13666"/>
                  </a:lnTo>
                  <a:lnTo>
                    <a:pt x="981" y="13936"/>
                  </a:lnTo>
                  <a:lnTo>
                    <a:pt x="1096" y="14182"/>
                  </a:lnTo>
                  <a:lnTo>
                    <a:pt x="1179" y="14358"/>
                  </a:lnTo>
                  <a:lnTo>
                    <a:pt x="1267" y="14522"/>
                  </a:lnTo>
                  <a:lnTo>
                    <a:pt x="1355" y="14674"/>
                  </a:lnTo>
                  <a:lnTo>
                    <a:pt x="1447" y="14827"/>
                  </a:lnTo>
                  <a:lnTo>
                    <a:pt x="1540" y="14956"/>
                  </a:lnTo>
                  <a:lnTo>
                    <a:pt x="1636" y="15085"/>
                  </a:lnTo>
                  <a:lnTo>
                    <a:pt x="1729" y="15202"/>
                  </a:lnTo>
                  <a:lnTo>
                    <a:pt x="1825" y="15307"/>
                  </a:lnTo>
                  <a:lnTo>
                    <a:pt x="1927" y="15401"/>
                  </a:lnTo>
                  <a:lnTo>
                    <a:pt x="2023" y="15495"/>
                  </a:lnTo>
                  <a:lnTo>
                    <a:pt x="2124" y="15565"/>
                  </a:lnTo>
                  <a:lnTo>
                    <a:pt x="2226" y="15635"/>
                  </a:lnTo>
                  <a:lnTo>
                    <a:pt x="2327" y="15694"/>
                  </a:lnTo>
                  <a:lnTo>
                    <a:pt x="2428" y="15741"/>
                  </a:lnTo>
                  <a:lnTo>
                    <a:pt x="2529" y="15788"/>
                  </a:lnTo>
                  <a:lnTo>
                    <a:pt x="2634" y="15811"/>
                  </a:lnTo>
                  <a:lnTo>
                    <a:pt x="2736" y="15835"/>
                  </a:lnTo>
                  <a:lnTo>
                    <a:pt x="2841" y="15846"/>
                  </a:lnTo>
                  <a:lnTo>
                    <a:pt x="2942" y="15835"/>
                  </a:lnTo>
                  <a:lnTo>
                    <a:pt x="3048" y="15835"/>
                  </a:lnTo>
                  <a:lnTo>
                    <a:pt x="3149" y="15811"/>
                  </a:lnTo>
                  <a:lnTo>
                    <a:pt x="3254" y="15776"/>
                  </a:lnTo>
                  <a:lnTo>
                    <a:pt x="3356" y="15741"/>
                  </a:lnTo>
                  <a:lnTo>
                    <a:pt x="3461" y="15682"/>
                  </a:lnTo>
                  <a:lnTo>
                    <a:pt x="3562" y="15624"/>
                  </a:lnTo>
                  <a:lnTo>
                    <a:pt x="3663" y="15553"/>
                  </a:lnTo>
                  <a:lnTo>
                    <a:pt x="3765" y="15471"/>
                  </a:lnTo>
                  <a:lnTo>
                    <a:pt x="3866" y="15378"/>
                  </a:lnTo>
                  <a:lnTo>
                    <a:pt x="3962" y="15284"/>
                  </a:lnTo>
                  <a:lnTo>
                    <a:pt x="4059" y="15167"/>
                  </a:lnTo>
                  <a:lnTo>
                    <a:pt x="4160" y="15049"/>
                  </a:lnTo>
                  <a:lnTo>
                    <a:pt x="4253" y="14921"/>
                  </a:lnTo>
                  <a:lnTo>
                    <a:pt x="4187" y="15167"/>
                  </a:lnTo>
                  <a:lnTo>
                    <a:pt x="4125" y="15424"/>
                  </a:lnTo>
                  <a:lnTo>
                    <a:pt x="4072" y="15682"/>
                  </a:lnTo>
                  <a:lnTo>
                    <a:pt x="4024" y="15964"/>
                  </a:lnTo>
                  <a:lnTo>
                    <a:pt x="3984" y="16233"/>
                  </a:lnTo>
                  <a:lnTo>
                    <a:pt x="3949" y="16526"/>
                  </a:lnTo>
                  <a:lnTo>
                    <a:pt x="3923" y="16807"/>
                  </a:lnTo>
                  <a:lnTo>
                    <a:pt x="3905" y="17101"/>
                  </a:lnTo>
                  <a:lnTo>
                    <a:pt x="3892" y="17394"/>
                  </a:lnTo>
                  <a:lnTo>
                    <a:pt x="3888" y="17698"/>
                  </a:lnTo>
                  <a:lnTo>
                    <a:pt x="3888" y="17991"/>
                  </a:lnTo>
                  <a:lnTo>
                    <a:pt x="3896" y="18296"/>
                  </a:lnTo>
                  <a:lnTo>
                    <a:pt x="3914" y="18589"/>
                  </a:lnTo>
                  <a:lnTo>
                    <a:pt x="3936" y="18882"/>
                  </a:lnTo>
                  <a:lnTo>
                    <a:pt x="3967" y="19175"/>
                  </a:lnTo>
                  <a:lnTo>
                    <a:pt x="4002" y="19468"/>
                  </a:lnTo>
                  <a:lnTo>
                    <a:pt x="4050" y="19738"/>
                  </a:lnTo>
                  <a:lnTo>
                    <a:pt x="4099" y="20007"/>
                  </a:lnTo>
                  <a:lnTo>
                    <a:pt x="4151" y="20277"/>
                  </a:lnTo>
                  <a:lnTo>
                    <a:pt x="4209" y="20535"/>
                  </a:lnTo>
                  <a:lnTo>
                    <a:pt x="4270" y="20792"/>
                  </a:lnTo>
                  <a:lnTo>
                    <a:pt x="4336" y="21039"/>
                  </a:lnTo>
                  <a:lnTo>
                    <a:pt x="4402" y="21273"/>
                  </a:lnTo>
                  <a:lnTo>
                    <a:pt x="4472" y="21496"/>
                  </a:lnTo>
                  <a:lnTo>
                    <a:pt x="4552" y="21718"/>
                  </a:lnTo>
                  <a:lnTo>
                    <a:pt x="4631" y="21941"/>
                  </a:lnTo>
                  <a:lnTo>
                    <a:pt x="4710" y="22140"/>
                  </a:lnTo>
                  <a:lnTo>
                    <a:pt x="4798" y="22340"/>
                  </a:lnTo>
                  <a:lnTo>
                    <a:pt x="4886" y="22527"/>
                  </a:lnTo>
                  <a:lnTo>
                    <a:pt x="4974" y="22703"/>
                  </a:lnTo>
                  <a:lnTo>
                    <a:pt x="5070" y="22867"/>
                  </a:lnTo>
                  <a:lnTo>
                    <a:pt x="5167" y="23019"/>
                  </a:lnTo>
                  <a:lnTo>
                    <a:pt x="5312" y="23242"/>
                  </a:lnTo>
                  <a:lnTo>
                    <a:pt x="5462" y="23441"/>
                  </a:lnTo>
                  <a:lnTo>
                    <a:pt x="5616" y="23617"/>
                  </a:lnTo>
                  <a:lnTo>
                    <a:pt x="5770" y="23781"/>
                  </a:lnTo>
                  <a:lnTo>
                    <a:pt x="5923" y="23934"/>
                  </a:lnTo>
                  <a:lnTo>
                    <a:pt x="6082" y="24051"/>
                  </a:lnTo>
                  <a:lnTo>
                    <a:pt x="6236" y="24168"/>
                  </a:lnTo>
                  <a:lnTo>
                    <a:pt x="6394" y="24262"/>
                  </a:lnTo>
                  <a:lnTo>
                    <a:pt x="6557" y="24332"/>
                  </a:lnTo>
                  <a:lnTo>
                    <a:pt x="6715" y="24391"/>
                  </a:lnTo>
                  <a:lnTo>
                    <a:pt x="6878" y="24426"/>
                  </a:lnTo>
                  <a:lnTo>
                    <a:pt x="7036" y="24449"/>
                  </a:lnTo>
                  <a:lnTo>
                    <a:pt x="7199" y="24449"/>
                  </a:lnTo>
                  <a:lnTo>
                    <a:pt x="7357" y="24438"/>
                  </a:lnTo>
                  <a:lnTo>
                    <a:pt x="7515" y="24414"/>
                  </a:lnTo>
                  <a:lnTo>
                    <a:pt x="7678" y="24367"/>
                  </a:lnTo>
                  <a:lnTo>
                    <a:pt x="7836" y="24297"/>
                  </a:lnTo>
                  <a:lnTo>
                    <a:pt x="7990" y="24227"/>
                  </a:lnTo>
                  <a:lnTo>
                    <a:pt x="8148" y="24121"/>
                  </a:lnTo>
                  <a:lnTo>
                    <a:pt x="8302" y="24004"/>
                  </a:lnTo>
                  <a:lnTo>
                    <a:pt x="8456" y="23875"/>
                  </a:lnTo>
                  <a:lnTo>
                    <a:pt x="8606" y="23734"/>
                  </a:lnTo>
                  <a:lnTo>
                    <a:pt x="8755" y="23558"/>
                  </a:lnTo>
                  <a:lnTo>
                    <a:pt x="8905" y="23383"/>
                  </a:lnTo>
                  <a:lnTo>
                    <a:pt x="9045" y="23183"/>
                  </a:lnTo>
                  <a:lnTo>
                    <a:pt x="9190" y="22972"/>
                  </a:lnTo>
                  <a:lnTo>
                    <a:pt x="9327" y="22738"/>
                  </a:lnTo>
                  <a:lnTo>
                    <a:pt x="9463" y="22492"/>
                  </a:lnTo>
                  <a:lnTo>
                    <a:pt x="9595" y="22234"/>
                  </a:lnTo>
                  <a:lnTo>
                    <a:pt x="9722" y="21953"/>
                  </a:lnTo>
                  <a:lnTo>
                    <a:pt x="9850" y="21660"/>
                  </a:lnTo>
                  <a:lnTo>
                    <a:pt x="9969" y="21343"/>
                  </a:lnTo>
                  <a:lnTo>
                    <a:pt x="10079" y="20992"/>
                  </a:lnTo>
                  <a:lnTo>
                    <a:pt x="10184" y="20628"/>
                  </a:lnTo>
                  <a:lnTo>
                    <a:pt x="10281" y="20265"/>
                  </a:lnTo>
                  <a:lnTo>
                    <a:pt x="10373" y="19890"/>
                  </a:lnTo>
                  <a:lnTo>
                    <a:pt x="10461" y="19503"/>
                  </a:lnTo>
                  <a:lnTo>
                    <a:pt x="10540" y="19105"/>
                  </a:lnTo>
                  <a:lnTo>
                    <a:pt x="10615" y="18718"/>
                  </a:lnTo>
                  <a:lnTo>
                    <a:pt x="10681" y="18308"/>
                  </a:lnTo>
                  <a:lnTo>
                    <a:pt x="10747" y="17897"/>
                  </a:lnTo>
                  <a:lnTo>
                    <a:pt x="10804" y="17487"/>
                  </a:lnTo>
                  <a:lnTo>
                    <a:pt x="10853" y="17065"/>
                  </a:lnTo>
                  <a:lnTo>
                    <a:pt x="10896" y="16643"/>
                  </a:lnTo>
                  <a:lnTo>
                    <a:pt x="10936" y="16221"/>
                  </a:lnTo>
                  <a:lnTo>
                    <a:pt x="10971" y="15788"/>
                  </a:lnTo>
                  <a:lnTo>
                    <a:pt x="10998" y="15354"/>
                  </a:lnTo>
                  <a:lnTo>
                    <a:pt x="11020" y="14921"/>
                  </a:lnTo>
                  <a:lnTo>
                    <a:pt x="11033" y="14487"/>
                  </a:lnTo>
                  <a:lnTo>
                    <a:pt x="11042" y="14041"/>
                  </a:lnTo>
                  <a:lnTo>
                    <a:pt x="11046" y="13608"/>
                  </a:lnTo>
                  <a:lnTo>
                    <a:pt x="11042" y="13162"/>
                  </a:lnTo>
                  <a:lnTo>
                    <a:pt x="11033" y="12729"/>
                  </a:lnTo>
                  <a:lnTo>
                    <a:pt x="11015" y="12295"/>
                  </a:lnTo>
                  <a:lnTo>
                    <a:pt x="10993" y="11850"/>
                  </a:lnTo>
                  <a:lnTo>
                    <a:pt x="10967" y="11416"/>
                  </a:lnTo>
                  <a:lnTo>
                    <a:pt x="10932" y="10982"/>
                  </a:lnTo>
                  <a:lnTo>
                    <a:pt x="10892" y="10549"/>
                  </a:lnTo>
                  <a:lnTo>
                    <a:pt x="10844" y="10127"/>
                  </a:lnTo>
                  <a:lnTo>
                    <a:pt x="10791" y="9693"/>
                  </a:lnTo>
                  <a:lnTo>
                    <a:pt x="10734" y="9271"/>
                  </a:lnTo>
                  <a:lnTo>
                    <a:pt x="10668" y="8861"/>
                  </a:lnTo>
                  <a:lnTo>
                    <a:pt x="10597" y="8451"/>
                  </a:lnTo>
                  <a:lnTo>
                    <a:pt x="10518" y="8041"/>
                  </a:lnTo>
                  <a:lnTo>
                    <a:pt x="10430" y="7654"/>
                  </a:lnTo>
                  <a:lnTo>
                    <a:pt x="10342" y="7267"/>
                  </a:lnTo>
                  <a:lnTo>
                    <a:pt x="10246" y="6904"/>
                  </a:lnTo>
                  <a:lnTo>
                    <a:pt x="10149" y="6540"/>
                  </a:lnTo>
                  <a:lnTo>
                    <a:pt x="10048" y="6177"/>
                  </a:lnTo>
                  <a:lnTo>
                    <a:pt x="9942" y="5837"/>
                  </a:lnTo>
                  <a:lnTo>
                    <a:pt x="9832" y="5497"/>
                  </a:lnTo>
                  <a:lnTo>
                    <a:pt x="9722" y="5169"/>
                  </a:lnTo>
                  <a:lnTo>
                    <a:pt x="9608" y="4853"/>
                  </a:lnTo>
                  <a:lnTo>
                    <a:pt x="9489" y="4536"/>
                  </a:lnTo>
                  <a:lnTo>
                    <a:pt x="9366" y="4243"/>
                  </a:lnTo>
                  <a:lnTo>
                    <a:pt x="9243" y="3950"/>
                  </a:lnTo>
                  <a:lnTo>
                    <a:pt x="9116" y="3669"/>
                  </a:lnTo>
                  <a:lnTo>
                    <a:pt x="8984" y="3399"/>
                  </a:lnTo>
                  <a:lnTo>
                    <a:pt x="8852" y="3130"/>
                  </a:lnTo>
                  <a:lnTo>
                    <a:pt x="8716" y="2884"/>
                  </a:lnTo>
                  <a:lnTo>
                    <a:pt x="8579" y="2637"/>
                  </a:lnTo>
                  <a:lnTo>
                    <a:pt x="8439" y="2403"/>
                  </a:lnTo>
                  <a:lnTo>
                    <a:pt x="8293" y="2192"/>
                  </a:lnTo>
                  <a:lnTo>
                    <a:pt x="8148" y="1981"/>
                  </a:lnTo>
                  <a:lnTo>
                    <a:pt x="7999" y="1782"/>
                  </a:lnTo>
                  <a:lnTo>
                    <a:pt x="7849" y="1594"/>
                  </a:lnTo>
                  <a:lnTo>
                    <a:pt x="7700" y="1419"/>
                  </a:lnTo>
                  <a:lnTo>
                    <a:pt x="7546" y="1254"/>
                  </a:lnTo>
                  <a:lnTo>
                    <a:pt x="7388" y="1102"/>
                  </a:lnTo>
                  <a:lnTo>
                    <a:pt x="7229" y="950"/>
                  </a:lnTo>
                  <a:lnTo>
                    <a:pt x="7071" y="821"/>
                  </a:lnTo>
                  <a:lnTo>
                    <a:pt x="6908" y="704"/>
                  </a:lnTo>
                  <a:lnTo>
                    <a:pt x="6746" y="598"/>
                  </a:lnTo>
                  <a:lnTo>
                    <a:pt x="6583" y="504"/>
                  </a:lnTo>
                  <a:lnTo>
                    <a:pt x="6416" y="422"/>
                  </a:lnTo>
                  <a:lnTo>
                    <a:pt x="6249" y="352"/>
                  </a:lnTo>
                  <a:lnTo>
                    <a:pt x="6077" y="293"/>
                  </a:lnTo>
                  <a:lnTo>
                    <a:pt x="5906" y="223"/>
                  </a:lnTo>
                  <a:lnTo>
                    <a:pt x="5726" y="176"/>
                  </a:lnTo>
                  <a:lnTo>
                    <a:pt x="5541" y="129"/>
                  </a:lnTo>
                  <a:lnTo>
                    <a:pt x="5352" y="82"/>
                  </a:lnTo>
                  <a:lnTo>
                    <a:pt x="5158" y="47"/>
                  </a:lnTo>
                  <a:lnTo>
                    <a:pt x="4961" y="24"/>
                  </a:lnTo>
                  <a:lnTo>
                    <a:pt x="4763" y="12"/>
                  </a:lnTo>
                  <a:lnTo>
                    <a:pt x="45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4290950" y="-12645300"/>
              <a:ext cx="276150" cy="611250"/>
            </a:xfrm>
            <a:custGeom>
              <a:avLst/>
              <a:gdLst/>
              <a:ahLst/>
              <a:cxnLst/>
              <a:rect l="l" t="t" r="r" b="b"/>
              <a:pathLst>
                <a:path w="11046" h="24450" fill="none" extrusionOk="0">
                  <a:moveTo>
                    <a:pt x="621" y="3388"/>
                  </a:moveTo>
                  <a:lnTo>
                    <a:pt x="621" y="3388"/>
                  </a:lnTo>
                  <a:lnTo>
                    <a:pt x="533" y="3704"/>
                  </a:lnTo>
                  <a:lnTo>
                    <a:pt x="449" y="4032"/>
                  </a:lnTo>
                  <a:lnTo>
                    <a:pt x="374" y="4360"/>
                  </a:lnTo>
                  <a:lnTo>
                    <a:pt x="308" y="4700"/>
                  </a:lnTo>
                  <a:lnTo>
                    <a:pt x="247" y="5052"/>
                  </a:lnTo>
                  <a:lnTo>
                    <a:pt x="190" y="5403"/>
                  </a:lnTo>
                  <a:lnTo>
                    <a:pt x="146" y="5755"/>
                  </a:lnTo>
                  <a:lnTo>
                    <a:pt x="102" y="6107"/>
                  </a:lnTo>
                  <a:lnTo>
                    <a:pt x="71" y="6470"/>
                  </a:lnTo>
                  <a:lnTo>
                    <a:pt x="40" y="6845"/>
                  </a:lnTo>
                  <a:lnTo>
                    <a:pt x="23" y="7208"/>
                  </a:lnTo>
                  <a:lnTo>
                    <a:pt x="9" y="7572"/>
                  </a:lnTo>
                  <a:lnTo>
                    <a:pt x="1" y="7947"/>
                  </a:lnTo>
                  <a:lnTo>
                    <a:pt x="1" y="8310"/>
                  </a:lnTo>
                  <a:lnTo>
                    <a:pt x="5" y="8685"/>
                  </a:lnTo>
                  <a:lnTo>
                    <a:pt x="18" y="9049"/>
                  </a:lnTo>
                  <a:lnTo>
                    <a:pt x="40" y="9412"/>
                  </a:lnTo>
                  <a:lnTo>
                    <a:pt x="67" y="9775"/>
                  </a:lnTo>
                  <a:lnTo>
                    <a:pt x="97" y="10139"/>
                  </a:lnTo>
                  <a:lnTo>
                    <a:pt x="137" y="10490"/>
                  </a:lnTo>
                  <a:lnTo>
                    <a:pt x="181" y="10842"/>
                  </a:lnTo>
                  <a:lnTo>
                    <a:pt x="234" y="11182"/>
                  </a:lnTo>
                  <a:lnTo>
                    <a:pt x="291" y="11522"/>
                  </a:lnTo>
                  <a:lnTo>
                    <a:pt x="357" y="11861"/>
                  </a:lnTo>
                  <a:lnTo>
                    <a:pt x="427" y="12178"/>
                  </a:lnTo>
                  <a:lnTo>
                    <a:pt x="502" y="12494"/>
                  </a:lnTo>
                  <a:lnTo>
                    <a:pt x="585" y="12799"/>
                  </a:lnTo>
                  <a:lnTo>
                    <a:pt x="673" y="13104"/>
                  </a:lnTo>
                  <a:lnTo>
                    <a:pt x="770" y="13385"/>
                  </a:lnTo>
                  <a:lnTo>
                    <a:pt x="871" y="13666"/>
                  </a:lnTo>
                  <a:lnTo>
                    <a:pt x="981" y="13936"/>
                  </a:lnTo>
                  <a:lnTo>
                    <a:pt x="1096" y="14182"/>
                  </a:lnTo>
                  <a:lnTo>
                    <a:pt x="1096" y="14182"/>
                  </a:lnTo>
                  <a:lnTo>
                    <a:pt x="1179" y="14358"/>
                  </a:lnTo>
                  <a:lnTo>
                    <a:pt x="1267" y="14522"/>
                  </a:lnTo>
                  <a:lnTo>
                    <a:pt x="1355" y="14674"/>
                  </a:lnTo>
                  <a:lnTo>
                    <a:pt x="1447" y="14827"/>
                  </a:lnTo>
                  <a:lnTo>
                    <a:pt x="1540" y="14956"/>
                  </a:lnTo>
                  <a:lnTo>
                    <a:pt x="1636" y="15085"/>
                  </a:lnTo>
                  <a:lnTo>
                    <a:pt x="1729" y="15202"/>
                  </a:lnTo>
                  <a:lnTo>
                    <a:pt x="1825" y="15307"/>
                  </a:lnTo>
                  <a:lnTo>
                    <a:pt x="1927" y="15401"/>
                  </a:lnTo>
                  <a:lnTo>
                    <a:pt x="2023" y="15495"/>
                  </a:lnTo>
                  <a:lnTo>
                    <a:pt x="2124" y="15565"/>
                  </a:lnTo>
                  <a:lnTo>
                    <a:pt x="2226" y="15635"/>
                  </a:lnTo>
                  <a:lnTo>
                    <a:pt x="2327" y="15694"/>
                  </a:lnTo>
                  <a:lnTo>
                    <a:pt x="2428" y="15741"/>
                  </a:lnTo>
                  <a:lnTo>
                    <a:pt x="2529" y="15788"/>
                  </a:lnTo>
                  <a:lnTo>
                    <a:pt x="2634" y="15811"/>
                  </a:lnTo>
                  <a:lnTo>
                    <a:pt x="2736" y="15835"/>
                  </a:lnTo>
                  <a:lnTo>
                    <a:pt x="2841" y="15846"/>
                  </a:lnTo>
                  <a:lnTo>
                    <a:pt x="2942" y="15835"/>
                  </a:lnTo>
                  <a:lnTo>
                    <a:pt x="3048" y="15835"/>
                  </a:lnTo>
                  <a:lnTo>
                    <a:pt x="3149" y="15811"/>
                  </a:lnTo>
                  <a:lnTo>
                    <a:pt x="3254" y="15776"/>
                  </a:lnTo>
                  <a:lnTo>
                    <a:pt x="3356" y="15741"/>
                  </a:lnTo>
                  <a:lnTo>
                    <a:pt x="3461" y="15682"/>
                  </a:lnTo>
                  <a:lnTo>
                    <a:pt x="3562" y="15624"/>
                  </a:lnTo>
                  <a:lnTo>
                    <a:pt x="3663" y="15553"/>
                  </a:lnTo>
                  <a:lnTo>
                    <a:pt x="3765" y="15471"/>
                  </a:lnTo>
                  <a:lnTo>
                    <a:pt x="3866" y="15378"/>
                  </a:lnTo>
                  <a:lnTo>
                    <a:pt x="3962" y="15284"/>
                  </a:lnTo>
                  <a:lnTo>
                    <a:pt x="4059" y="15167"/>
                  </a:lnTo>
                  <a:lnTo>
                    <a:pt x="4160" y="15049"/>
                  </a:lnTo>
                  <a:lnTo>
                    <a:pt x="4253" y="14921"/>
                  </a:lnTo>
                  <a:lnTo>
                    <a:pt x="4253" y="14921"/>
                  </a:lnTo>
                  <a:lnTo>
                    <a:pt x="4187" y="15167"/>
                  </a:lnTo>
                  <a:lnTo>
                    <a:pt x="4125" y="15424"/>
                  </a:lnTo>
                  <a:lnTo>
                    <a:pt x="4072" y="15682"/>
                  </a:lnTo>
                  <a:lnTo>
                    <a:pt x="4024" y="15964"/>
                  </a:lnTo>
                  <a:lnTo>
                    <a:pt x="3984" y="16233"/>
                  </a:lnTo>
                  <a:lnTo>
                    <a:pt x="3949" y="16526"/>
                  </a:lnTo>
                  <a:lnTo>
                    <a:pt x="3923" y="16807"/>
                  </a:lnTo>
                  <a:lnTo>
                    <a:pt x="3905" y="17101"/>
                  </a:lnTo>
                  <a:lnTo>
                    <a:pt x="3892" y="17394"/>
                  </a:lnTo>
                  <a:lnTo>
                    <a:pt x="3888" y="17698"/>
                  </a:lnTo>
                  <a:lnTo>
                    <a:pt x="3888" y="17991"/>
                  </a:lnTo>
                  <a:lnTo>
                    <a:pt x="3896" y="18296"/>
                  </a:lnTo>
                  <a:lnTo>
                    <a:pt x="3914" y="18589"/>
                  </a:lnTo>
                  <a:lnTo>
                    <a:pt x="3936" y="18882"/>
                  </a:lnTo>
                  <a:lnTo>
                    <a:pt x="3967" y="19175"/>
                  </a:lnTo>
                  <a:lnTo>
                    <a:pt x="4002" y="19468"/>
                  </a:lnTo>
                  <a:lnTo>
                    <a:pt x="4002" y="19468"/>
                  </a:lnTo>
                  <a:lnTo>
                    <a:pt x="4050" y="19738"/>
                  </a:lnTo>
                  <a:lnTo>
                    <a:pt x="4099" y="20007"/>
                  </a:lnTo>
                  <a:lnTo>
                    <a:pt x="4151" y="20277"/>
                  </a:lnTo>
                  <a:lnTo>
                    <a:pt x="4209" y="20535"/>
                  </a:lnTo>
                  <a:lnTo>
                    <a:pt x="4270" y="20792"/>
                  </a:lnTo>
                  <a:lnTo>
                    <a:pt x="4336" y="21039"/>
                  </a:lnTo>
                  <a:lnTo>
                    <a:pt x="4402" y="21273"/>
                  </a:lnTo>
                  <a:lnTo>
                    <a:pt x="4472" y="21496"/>
                  </a:lnTo>
                  <a:lnTo>
                    <a:pt x="4552" y="21718"/>
                  </a:lnTo>
                  <a:lnTo>
                    <a:pt x="4631" y="21941"/>
                  </a:lnTo>
                  <a:lnTo>
                    <a:pt x="4710" y="22140"/>
                  </a:lnTo>
                  <a:lnTo>
                    <a:pt x="4798" y="22340"/>
                  </a:lnTo>
                  <a:lnTo>
                    <a:pt x="4886" y="22527"/>
                  </a:lnTo>
                  <a:lnTo>
                    <a:pt x="4974" y="22703"/>
                  </a:lnTo>
                  <a:lnTo>
                    <a:pt x="5070" y="22867"/>
                  </a:lnTo>
                  <a:lnTo>
                    <a:pt x="5167" y="23019"/>
                  </a:lnTo>
                  <a:lnTo>
                    <a:pt x="5167" y="23019"/>
                  </a:lnTo>
                  <a:lnTo>
                    <a:pt x="5312" y="23242"/>
                  </a:lnTo>
                  <a:lnTo>
                    <a:pt x="5462" y="23441"/>
                  </a:lnTo>
                  <a:lnTo>
                    <a:pt x="5616" y="23617"/>
                  </a:lnTo>
                  <a:lnTo>
                    <a:pt x="5770" y="23781"/>
                  </a:lnTo>
                  <a:lnTo>
                    <a:pt x="5923" y="23934"/>
                  </a:lnTo>
                  <a:lnTo>
                    <a:pt x="6082" y="24051"/>
                  </a:lnTo>
                  <a:lnTo>
                    <a:pt x="6236" y="24168"/>
                  </a:lnTo>
                  <a:lnTo>
                    <a:pt x="6394" y="24262"/>
                  </a:lnTo>
                  <a:lnTo>
                    <a:pt x="6557" y="24332"/>
                  </a:lnTo>
                  <a:lnTo>
                    <a:pt x="6715" y="24391"/>
                  </a:lnTo>
                  <a:lnTo>
                    <a:pt x="6878" y="24426"/>
                  </a:lnTo>
                  <a:lnTo>
                    <a:pt x="7036" y="24449"/>
                  </a:lnTo>
                  <a:lnTo>
                    <a:pt x="7199" y="24449"/>
                  </a:lnTo>
                  <a:lnTo>
                    <a:pt x="7357" y="24438"/>
                  </a:lnTo>
                  <a:lnTo>
                    <a:pt x="7515" y="24414"/>
                  </a:lnTo>
                  <a:lnTo>
                    <a:pt x="7678" y="24367"/>
                  </a:lnTo>
                  <a:lnTo>
                    <a:pt x="7836" y="24297"/>
                  </a:lnTo>
                  <a:lnTo>
                    <a:pt x="7990" y="24227"/>
                  </a:lnTo>
                  <a:lnTo>
                    <a:pt x="8148" y="24121"/>
                  </a:lnTo>
                  <a:lnTo>
                    <a:pt x="8302" y="24004"/>
                  </a:lnTo>
                  <a:lnTo>
                    <a:pt x="8456" y="23875"/>
                  </a:lnTo>
                  <a:lnTo>
                    <a:pt x="8606" y="23734"/>
                  </a:lnTo>
                  <a:lnTo>
                    <a:pt x="8755" y="23558"/>
                  </a:lnTo>
                  <a:lnTo>
                    <a:pt x="8905" y="23383"/>
                  </a:lnTo>
                  <a:lnTo>
                    <a:pt x="9045" y="23183"/>
                  </a:lnTo>
                  <a:lnTo>
                    <a:pt x="9190" y="22972"/>
                  </a:lnTo>
                  <a:lnTo>
                    <a:pt x="9327" y="22738"/>
                  </a:lnTo>
                  <a:lnTo>
                    <a:pt x="9463" y="22492"/>
                  </a:lnTo>
                  <a:lnTo>
                    <a:pt x="9595" y="22234"/>
                  </a:lnTo>
                  <a:lnTo>
                    <a:pt x="9722" y="21953"/>
                  </a:lnTo>
                  <a:lnTo>
                    <a:pt x="9850" y="21660"/>
                  </a:lnTo>
                  <a:lnTo>
                    <a:pt x="9969" y="21343"/>
                  </a:lnTo>
                  <a:lnTo>
                    <a:pt x="9969" y="21343"/>
                  </a:lnTo>
                  <a:lnTo>
                    <a:pt x="10079" y="20992"/>
                  </a:lnTo>
                  <a:lnTo>
                    <a:pt x="10184" y="20628"/>
                  </a:lnTo>
                  <a:lnTo>
                    <a:pt x="10281" y="20265"/>
                  </a:lnTo>
                  <a:lnTo>
                    <a:pt x="10373" y="19890"/>
                  </a:lnTo>
                  <a:lnTo>
                    <a:pt x="10461" y="19503"/>
                  </a:lnTo>
                  <a:lnTo>
                    <a:pt x="10540" y="19105"/>
                  </a:lnTo>
                  <a:lnTo>
                    <a:pt x="10615" y="18718"/>
                  </a:lnTo>
                  <a:lnTo>
                    <a:pt x="10681" y="18308"/>
                  </a:lnTo>
                  <a:lnTo>
                    <a:pt x="10747" y="17897"/>
                  </a:lnTo>
                  <a:lnTo>
                    <a:pt x="10804" y="17487"/>
                  </a:lnTo>
                  <a:lnTo>
                    <a:pt x="10853" y="17065"/>
                  </a:lnTo>
                  <a:lnTo>
                    <a:pt x="10896" y="16643"/>
                  </a:lnTo>
                  <a:lnTo>
                    <a:pt x="10936" y="16221"/>
                  </a:lnTo>
                  <a:lnTo>
                    <a:pt x="10971" y="15788"/>
                  </a:lnTo>
                  <a:lnTo>
                    <a:pt x="10998" y="15354"/>
                  </a:lnTo>
                  <a:lnTo>
                    <a:pt x="11020" y="14921"/>
                  </a:lnTo>
                  <a:lnTo>
                    <a:pt x="11033" y="14487"/>
                  </a:lnTo>
                  <a:lnTo>
                    <a:pt x="11042" y="14041"/>
                  </a:lnTo>
                  <a:lnTo>
                    <a:pt x="11046" y="13608"/>
                  </a:lnTo>
                  <a:lnTo>
                    <a:pt x="11042" y="13162"/>
                  </a:lnTo>
                  <a:lnTo>
                    <a:pt x="11033" y="12729"/>
                  </a:lnTo>
                  <a:lnTo>
                    <a:pt x="11015" y="12295"/>
                  </a:lnTo>
                  <a:lnTo>
                    <a:pt x="10993" y="11850"/>
                  </a:lnTo>
                  <a:lnTo>
                    <a:pt x="10967" y="11416"/>
                  </a:lnTo>
                  <a:lnTo>
                    <a:pt x="10932" y="10982"/>
                  </a:lnTo>
                  <a:lnTo>
                    <a:pt x="10892" y="10549"/>
                  </a:lnTo>
                  <a:lnTo>
                    <a:pt x="10844" y="10127"/>
                  </a:lnTo>
                  <a:lnTo>
                    <a:pt x="10791" y="9693"/>
                  </a:lnTo>
                  <a:lnTo>
                    <a:pt x="10734" y="9271"/>
                  </a:lnTo>
                  <a:lnTo>
                    <a:pt x="10668" y="8861"/>
                  </a:lnTo>
                  <a:lnTo>
                    <a:pt x="10597" y="8451"/>
                  </a:lnTo>
                  <a:lnTo>
                    <a:pt x="10518" y="8041"/>
                  </a:lnTo>
                  <a:lnTo>
                    <a:pt x="10518" y="8041"/>
                  </a:lnTo>
                  <a:lnTo>
                    <a:pt x="10430" y="7654"/>
                  </a:lnTo>
                  <a:lnTo>
                    <a:pt x="10342" y="7267"/>
                  </a:lnTo>
                  <a:lnTo>
                    <a:pt x="10246" y="6904"/>
                  </a:lnTo>
                  <a:lnTo>
                    <a:pt x="10149" y="6540"/>
                  </a:lnTo>
                  <a:lnTo>
                    <a:pt x="10048" y="6177"/>
                  </a:lnTo>
                  <a:lnTo>
                    <a:pt x="9942" y="5837"/>
                  </a:lnTo>
                  <a:lnTo>
                    <a:pt x="9832" y="5497"/>
                  </a:lnTo>
                  <a:lnTo>
                    <a:pt x="9722" y="5169"/>
                  </a:lnTo>
                  <a:lnTo>
                    <a:pt x="9608" y="4853"/>
                  </a:lnTo>
                  <a:lnTo>
                    <a:pt x="9489" y="4536"/>
                  </a:lnTo>
                  <a:lnTo>
                    <a:pt x="9366" y="4243"/>
                  </a:lnTo>
                  <a:lnTo>
                    <a:pt x="9243" y="3950"/>
                  </a:lnTo>
                  <a:lnTo>
                    <a:pt x="9116" y="3669"/>
                  </a:lnTo>
                  <a:lnTo>
                    <a:pt x="8984" y="3399"/>
                  </a:lnTo>
                  <a:lnTo>
                    <a:pt x="8852" y="3130"/>
                  </a:lnTo>
                  <a:lnTo>
                    <a:pt x="8716" y="2884"/>
                  </a:lnTo>
                  <a:lnTo>
                    <a:pt x="8579" y="2637"/>
                  </a:lnTo>
                  <a:lnTo>
                    <a:pt x="8439" y="2403"/>
                  </a:lnTo>
                  <a:lnTo>
                    <a:pt x="8293" y="2192"/>
                  </a:lnTo>
                  <a:lnTo>
                    <a:pt x="8148" y="1981"/>
                  </a:lnTo>
                  <a:lnTo>
                    <a:pt x="7999" y="1782"/>
                  </a:lnTo>
                  <a:lnTo>
                    <a:pt x="7849" y="1594"/>
                  </a:lnTo>
                  <a:lnTo>
                    <a:pt x="7700" y="1419"/>
                  </a:lnTo>
                  <a:lnTo>
                    <a:pt x="7546" y="1254"/>
                  </a:lnTo>
                  <a:lnTo>
                    <a:pt x="7388" y="1102"/>
                  </a:lnTo>
                  <a:lnTo>
                    <a:pt x="7229" y="950"/>
                  </a:lnTo>
                  <a:lnTo>
                    <a:pt x="7071" y="821"/>
                  </a:lnTo>
                  <a:lnTo>
                    <a:pt x="6908" y="704"/>
                  </a:lnTo>
                  <a:lnTo>
                    <a:pt x="6746" y="598"/>
                  </a:lnTo>
                  <a:lnTo>
                    <a:pt x="6583" y="504"/>
                  </a:lnTo>
                  <a:lnTo>
                    <a:pt x="6416" y="422"/>
                  </a:lnTo>
                  <a:lnTo>
                    <a:pt x="6249" y="352"/>
                  </a:lnTo>
                  <a:lnTo>
                    <a:pt x="6249" y="352"/>
                  </a:lnTo>
                  <a:lnTo>
                    <a:pt x="6077" y="293"/>
                  </a:lnTo>
                  <a:lnTo>
                    <a:pt x="5906" y="223"/>
                  </a:lnTo>
                  <a:lnTo>
                    <a:pt x="5726" y="176"/>
                  </a:lnTo>
                  <a:lnTo>
                    <a:pt x="5541" y="129"/>
                  </a:lnTo>
                  <a:lnTo>
                    <a:pt x="5352" y="82"/>
                  </a:lnTo>
                  <a:lnTo>
                    <a:pt x="5158" y="47"/>
                  </a:lnTo>
                  <a:lnTo>
                    <a:pt x="4961" y="24"/>
                  </a:lnTo>
                  <a:lnTo>
                    <a:pt x="4763" y="12"/>
                  </a:lnTo>
                  <a:lnTo>
                    <a:pt x="4560" y="0"/>
                  </a:lnTo>
                  <a:lnTo>
                    <a:pt x="4358" y="0"/>
                  </a:lnTo>
                  <a:lnTo>
                    <a:pt x="4151" y="12"/>
                  </a:lnTo>
                  <a:lnTo>
                    <a:pt x="3949" y="36"/>
                  </a:lnTo>
                  <a:lnTo>
                    <a:pt x="3743" y="71"/>
                  </a:lnTo>
                  <a:lnTo>
                    <a:pt x="3540" y="118"/>
                  </a:lnTo>
                  <a:lnTo>
                    <a:pt x="3338" y="164"/>
                  </a:lnTo>
                  <a:lnTo>
                    <a:pt x="3136" y="235"/>
                  </a:lnTo>
                  <a:lnTo>
                    <a:pt x="2938" y="317"/>
                  </a:lnTo>
                  <a:lnTo>
                    <a:pt x="2740" y="411"/>
                  </a:lnTo>
                  <a:lnTo>
                    <a:pt x="2547" y="516"/>
                  </a:lnTo>
                  <a:lnTo>
                    <a:pt x="2362" y="645"/>
                  </a:lnTo>
                  <a:lnTo>
                    <a:pt x="2177" y="786"/>
                  </a:lnTo>
                  <a:lnTo>
                    <a:pt x="1997" y="938"/>
                  </a:lnTo>
                  <a:lnTo>
                    <a:pt x="1821" y="1102"/>
                  </a:lnTo>
                  <a:lnTo>
                    <a:pt x="1654" y="1290"/>
                  </a:lnTo>
                  <a:lnTo>
                    <a:pt x="1491" y="1489"/>
                  </a:lnTo>
                  <a:lnTo>
                    <a:pt x="1337" y="1700"/>
                  </a:lnTo>
                  <a:lnTo>
                    <a:pt x="1192" y="1934"/>
                  </a:lnTo>
                  <a:lnTo>
                    <a:pt x="1056" y="2192"/>
                  </a:lnTo>
                  <a:lnTo>
                    <a:pt x="990" y="2321"/>
                  </a:lnTo>
                  <a:lnTo>
                    <a:pt x="924" y="2462"/>
                  </a:lnTo>
                  <a:lnTo>
                    <a:pt x="867" y="2602"/>
                  </a:lnTo>
                  <a:lnTo>
                    <a:pt x="805" y="2755"/>
                  </a:lnTo>
                  <a:lnTo>
                    <a:pt x="753" y="2907"/>
                  </a:lnTo>
                  <a:lnTo>
                    <a:pt x="695" y="3059"/>
                  </a:lnTo>
                  <a:lnTo>
                    <a:pt x="647" y="3223"/>
                  </a:lnTo>
                  <a:lnTo>
                    <a:pt x="599" y="3388"/>
                  </a:lnTo>
                  <a:lnTo>
                    <a:pt x="621" y="33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3453750" y="-5603350"/>
              <a:ext cx="570225" cy="957575"/>
            </a:xfrm>
            <a:custGeom>
              <a:avLst/>
              <a:gdLst/>
              <a:ahLst/>
              <a:cxnLst/>
              <a:rect l="l" t="t" r="r" b="b"/>
              <a:pathLst>
                <a:path w="22809" h="38303" extrusionOk="0">
                  <a:moveTo>
                    <a:pt x="11486" y="0"/>
                  </a:moveTo>
                  <a:lnTo>
                    <a:pt x="11227" y="23"/>
                  </a:lnTo>
                  <a:lnTo>
                    <a:pt x="11007" y="59"/>
                  </a:lnTo>
                  <a:lnTo>
                    <a:pt x="10787" y="106"/>
                  </a:lnTo>
                  <a:lnTo>
                    <a:pt x="10567" y="164"/>
                  </a:lnTo>
                  <a:lnTo>
                    <a:pt x="10356" y="234"/>
                  </a:lnTo>
                  <a:lnTo>
                    <a:pt x="10145" y="316"/>
                  </a:lnTo>
                  <a:lnTo>
                    <a:pt x="9934" y="410"/>
                  </a:lnTo>
                  <a:lnTo>
                    <a:pt x="9732" y="527"/>
                  </a:lnTo>
                  <a:lnTo>
                    <a:pt x="9529" y="645"/>
                  </a:lnTo>
                  <a:lnTo>
                    <a:pt x="9327" y="774"/>
                  </a:lnTo>
                  <a:lnTo>
                    <a:pt x="9129" y="914"/>
                  </a:lnTo>
                  <a:lnTo>
                    <a:pt x="8936" y="1067"/>
                  </a:lnTo>
                  <a:lnTo>
                    <a:pt x="8747" y="1231"/>
                  </a:lnTo>
                  <a:lnTo>
                    <a:pt x="8558" y="1406"/>
                  </a:lnTo>
                  <a:lnTo>
                    <a:pt x="8368" y="1594"/>
                  </a:lnTo>
                  <a:lnTo>
                    <a:pt x="8184" y="1793"/>
                  </a:lnTo>
                  <a:lnTo>
                    <a:pt x="8004" y="1993"/>
                  </a:lnTo>
                  <a:lnTo>
                    <a:pt x="7823" y="2215"/>
                  </a:lnTo>
                  <a:lnTo>
                    <a:pt x="7647" y="2438"/>
                  </a:lnTo>
                  <a:lnTo>
                    <a:pt x="7476" y="2672"/>
                  </a:lnTo>
                  <a:lnTo>
                    <a:pt x="7304" y="2918"/>
                  </a:lnTo>
                  <a:lnTo>
                    <a:pt x="7137" y="3165"/>
                  </a:lnTo>
                  <a:lnTo>
                    <a:pt x="6970" y="3434"/>
                  </a:lnTo>
                  <a:lnTo>
                    <a:pt x="6808" y="3704"/>
                  </a:lnTo>
                  <a:lnTo>
                    <a:pt x="6645" y="3985"/>
                  </a:lnTo>
                  <a:lnTo>
                    <a:pt x="6487" y="4266"/>
                  </a:lnTo>
                  <a:lnTo>
                    <a:pt x="6333" y="4559"/>
                  </a:lnTo>
                  <a:lnTo>
                    <a:pt x="6179" y="4864"/>
                  </a:lnTo>
                  <a:lnTo>
                    <a:pt x="6025" y="5180"/>
                  </a:lnTo>
                  <a:lnTo>
                    <a:pt x="5880" y="5497"/>
                  </a:lnTo>
                  <a:lnTo>
                    <a:pt x="5730" y="5813"/>
                  </a:lnTo>
                  <a:lnTo>
                    <a:pt x="5590" y="6153"/>
                  </a:lnTo>
                  <a:lnTo>
                    <a:pt x="5444" y="6481"/>
                  </a:lnTo>
                  <a:lnTo>
                    <a:pt x="5308" y="6833"/>
                  </a:lnTo>
                  <a:lnTo>
                    <a:pt x="5167" y="7185"/>
                  </a:lnTo>
                  <a:lnTo>
                    <a:pt x="5036" y="7536"/>
                  </a:lnTo>
                  <a:lnTo>
                    <a:pt x="4904" y="7900"/>
                  </a:lnTo>
                  <a:lnTo>
                    <a:pt x="4772" y="8275"/>
                  </a:lnTo>
                  <a:lnTo>
                    <a:pt x="4644" y="8650"/>
                  </a:lnTo>
                  <a:lnTo>
                    <a:pt x="4517" y="9025"/>
                  </a:lnTo>
                  <a:lnTo>
                    <a:pt x="4394" y="9412"/>
                  </a:lnTo>
                  <a:lnTo>
                    <a:pt x="4270" y="9798"/>
                  </a:lnTo>
                  <a:lnTo>
                    <a:pt x="4152" y="10185"/>
                  </a:lnTo>
                  <a:lnTo>
                    <a:pt x="4033" y="10584"/>
                  </a:lnTo>
                  <a:lnTo>
                    <a:pt x="3919" y="10994"/>
                  </a:lnTo>
                  <a:lnTo>
                    <a:pt x="3694" y="11803"/>
                  </a:lnTo>
                  <a:lnTo>
                    <a:pt x="3479" y="12635"/>
                  </a:lnTo>
                  <a:lnTo>
                    <a:pt x="3272" y="13479"/>
                  </a:lnTo>
                  <a:lnTo>
                    <a:pt x="3070" y="14334"/>
                  </a:lnTo>
                  <a:lnTo>
                    <a:pt x="2881" y="15201"/>
                  </a:lnTo>
                  <a:lnTo>
                    <a:pt x="2696" y="16069"/>
                  </a:lnTo>
                  <a:lnTo>
                    <a:pt x="2520" y="16948"/>
                  </a:lnTo>
                  <a:lnTo>
                    <a:pt x="2349" y="17827"/>
                  </a:lnTo>
                  <a:lnTo>
                    <a:pt x="2186" y="18706"/>
                  </a:lnTo>
                  <a:lnTo>
                    <a:pt x="2032" y="19597"/>
                  </a:lnTo>
                  <a:lnTo>
                    <a:pt x="1887" y="20476"/>
                  </a:lnTo>
                  <a:lnTo>
                    <a:pt x="1747" y="21355"/>
                  </a:lnTo>
                  <a:lnTo>
                    <a:pt x="1610" y="22234"/>
                  </a:lnTo>
                  <a:lnTo>
                    <a:pt x="1483" y="23101"/>
                  </a:lnTo>
                  <a:lnTo>
                    <a:pt x="1360" y="23968"/>
                  </a:lnTo>
                  <a:lnTo>
                    <a:pt x="1245" y="24824"/>
                  </a:lnTo>
                  <a:lnTo>
                    <a:pt x="1140" y="25656"/>
                  </a:lnTo>
                  <a:lnTo>
                    <a:pt x="1034" y="26488"/>
                  </a:lnTo>
                  <a:lnTo>
                    <a:pt x="938" y="27309"/>
                  </a:lnTo>
                  <a:lnTo>
                    <a:pt x="845" y="28106"/>
                  </a:lnTo>
                  <a:lnTo>
                    <a:pt x="762" y="28891"/>
                  </a:lnTo>
                  <a:lnTo>
                    <a:pt x="683" y="29653"/>
                  </a:lnTo>
                  <a:lnTo>
                    <a:pt x="608" y="30391"/>
                  </a:lnTo>
                  <a:lnTo>
                    <a:pt x="537" y="31118"/>
                  </a:lnTo>
                  <a:lnTo>
                    <a:pt x="410" y="32477"/>
                  </a:lnTo>
                  <a:lnTo>
                    <a:pt x="304" y="33732"/>
                  </a:lnTo>
                  <a:lnTo>
                    <a:pt x="216" y="34868"/>
                  </a:lnTo>
                  <a:lnTo>
                    <a:pt x="146" y="35865"/>
                  </a:lnTo>
                  <a:lnTo>
                    <a:pt x="89" y="36708"/>
                  </a:lnTo>
                  <a:lnTo>
                    <a:pt x="49" y="37388"/>
                  </a:lnTo>
                  <a:lnTo>
                    <a:pt x="23" y="37881"/>
                  </a:lnTo>
                  <a:lnTo>
                    <a:pt x="1" y="38302"/>
                  </a:lnTo>
                  <a:lnTo>
                    <a:pt x="22808" y="38302"/>
                  </a:lnTo>
                  <a:lnTo>
                    <a:pt x="22800" y="37857"/>
                  </a:lnTo>
                  <a:lnTo>
                    <a:pt x="22786" y="37330"/>
                  </a:lnTo>
                  <a:lnTo>
                    <a:pt x="22764" y="36603"/>
                  </a:lnTo>
                  <a:lnTo>
                    <a:pt x="22734" y="35712"/>
                  </a:lnTo>
                  <a:lnTo>
                    <a:pt x="22690" y="34657"/>
                  </a:lnTo>
                  <a:lnTo>
                    <a:pt x="22628" y="33462"/>
                  </a:lnTo>
                  <a:lnTo>
                    <a:pt x="22553" y="32138"/>
                  </a:lnTo>
                  <a:lnTo>
                    <a:pt x="22509" y="31434"/>
                  </a:lnTo>
                  <a:lnTo>
                    <a:pt x="22461" y="30708"/>
                  </a:lnTo>
                  <a:lnTo>
                    <a:pt x="22408" y="29946"/>
                  </a:lnTo>
                  <a:lnTo>
                    <a:pt x="22351" y="29172"/>
                  </a:lnTo>
                  <a:lnTo>
                    <a:pt x="22285" y="28364"/>
                  </a:lnTo>
                  <a:lnTo>
                    <a:pt x="22215" y="27543"/>
                  </a:lnTo>
                  <a:lnTo>
                    <a:pt x="22140" y="26711"/>
                  </a:lnTo>
                  <a:lnTo>
                    <a:pt x="22061" y="25855"/>
                  </a:lnTo>
                  <a:lnTo>
                    <a:pt x="21973" y="24988"/>
                  </a:lnTo>
                  <a:lnTo>
                    <a:pt x="21876" y="24109"/>
                  </a:lnTo>
                  <a:lnTo>
                    <a:pt x="21775" y="23218"/>
                  </a:lnTo>
                  <a:lnTo>
                    <a:pt x="21669" y="22316"/>
                  </a:lnTo>
                  <a:lnTo>
                    <a:pt x="21551" y="21413"/>
                  </a:lnTo>
                  <a:lnTo>
                    <a:pt x="21432" y="20511"/>
                  </a:lnTo>
                  <a:lnTo>
                    <a:pt x="21300" y="19597"/>
                  </a:lnTo>
                  <a:lnTo>
                    <a:pt x="21164" y="18682"/>
                  </a:lnTo>
                  <a:lnTo>
                    <a:pt x="21014" y="17768"/>
                  </a:lnTo>
                  <a:lnTo>
                    <a:pt x="20860" y="16866"/>
                  </a:lnTo>
                  <a:lnTo>
                    <a:pt x="20698" y="15963"/>
                  </a:lnTo>
                  <a:lnTo>
                    <a:pt x="20526" y="15061"/>
                  </a:lnTo>
                  <a:lnTo>
                    <a:pt x="20346" y="14170"/>
                  </a:lnTo>
                  <a:lnTo>
                    <a:pt x="20157" y="13291"/>
                  </a:lnTo>
                  <a:lnTo>
                    <a:pt x="20060" y="12857"/>
                  </a:lnTo>
                  <a:lnTo>
                    <a:pt x="19959" y="12424"/>
                  </a:lnTo>
                  <a:lnTo>
                    <a:pt x="19854" y="12002"/>
                  </a:lnTo>
                  <a:lnTo>
                    <a:pt x="19748" y="11568"/>
                  </a:lnTo>
                  <a:lnTo>
                    <a:pt x="19638" y="11158"/>
                  </a:lnTo>
                  <a:lnTo>
                    <a:pt x="19528" y="10736"/>
                  </a:lnTo>
                  <a:lnTo>
                    <a:pt x="19414" y="10326"/>
                  </a:lnTo>
                  <a:lnTo>
                    <a:pt x="19299" y="9916"/>
                  </a:lnTo>
                  <a:lnTo>
                    <a:pt x="19181" y="9517"/>
                  </a:lnTo>
                  <a:lnTo>
                    <a:pt x="19062" y="9119"/>
                  </a:lnTo>
                  <a:lnTo>
                    <a:pt x="18935" y="8720"/>
                  </a:lnTo>
                  <a:lnTo>
                    <a:pt x="18811" y="8333"/>
                  </a:lnTo>
                  <a:lnTo>
                    <a:pt x="18680" y="7958"/>
                  </a:lnTo>
                  <a:lnTo>
                    <a:pt x="18548" y="7583"/>
                  </a:lnTo>
                  <a:lnTo>
                    <a:pt x="18416" y="7208"/>
                  </a:lnTo>
                  <a:lnTo>
                    <a:pt x="18275" y="6845"/>
                  </a:lnTo>
                  <a:lnTo>
                    <a:pt x="18139" y="6493"/>
                  </a:lnTo>
                  <a:lnTo>
                    <a:pt x="17994" y="6142"/>
                  </a:lnTo>
                  <a:lnTo>
                    <a:pt x="17848" y="5802"/>
                  </a:lnTo>
                  <a:lnTo>
                    <a:pt x="17699" y="5462"/>
                  </a:lnTo>
                  <a:lnTo>
                    <a:pt x="17545" y="5134"/>
                  </a:lnTo>
                  <a:lnTo>
                    <a:pt x="17391" y="4817"/>
                  </a:lnTo>
                  <a:lnTo>
                    <a:pt x="17233" y="4512"/>
                  </a:lnTo>
                  <a:lnTo>
                    <a:pt x="17075" y="4208"/>
                  </a:lnTo>
                  <a:lnTo>
                    <a:pt x="16908" y="3915"/>
                  </a:lnTo>
                  <a:lnTo>
                    <a:pt x="16740" y="3622"/>
                  </a:lnTo>
                  <a:lnTo>
                    <a:pt x="16573" y="3352"/>
                  </a:lnTo>
                  <a:lnTo>
                    <a:pt x="16397" y="3083"/>
                  </a:lnTo>
                  <a:lnTo>
                    <a:pt x="16222" y="2825"/>
                  </a:lnTo>
                  <a:lnTo>
                    <a:pt x="16041" y="2579"/>
                  </a:lnTo>
                  <a:lnTo>
                    <a:pt x="15861" y="2332"/>
                  </a:lnTo>
                  <a:lnTo>
                    <a:pt x="15676" y="2110"/>
                  </a:lnTo>
                  <a:lnTo>
                    <a:pt x="15487" y="1887"/>
                  </a:lnTo>
                  <a:lnTo>
                    <a:pt x="15294" y="1688"/>
                  </a:lnTo>
                  <a:lnTo>
                    <a:pt x="15096" y="1489"/>
                  </a:lnTo>
                  <a:lnTo>
                    <a:pt x="14898" y="1301"/>
                  </a:lnTo>
                  <a:lnTo>
                    <a:pt x="14696" y="1125"/>
                  </a:lnTo>
                  <a:lnTo>
                    <a:pt x="14489" y="961"/>
                  </a:lnTo>
                  <a:lnTo>
                    <a:pt x="14278" y="809"/>
                  </a:lnTo>
                  <a:lnTo>
                    <a:pt x="14067" y="680"/>
                  </a:lnTo>
                  <a:lnTo>
                    <a:pt x="13847" y="551"/>
                  </a:lnTo>
                  <a:lnTo>
                    <a:pt x="13627" y="434"/>
                  </a:lnTo>
                  <a:lnTo>
                    <a:pt x="13407" y="328"/>
                  </a:lnTo>
                  <a:lnTo>
                    <a:pt x="13179" y="246"/>
                  </a:lnTo>
                  <a:lnTo>
                    <a:pt x="12946" y="164"/>
                  </a:lnTo>
                  <a:lnTo>
                    <a:pt x="12713" y="106"/>
                  </a:lnTo>
                  <a:lnTo>
                    <a:pt x="12475" y="59"/>
                  </a:lnTo>
                  <a:lnTo>
                    <a:pt x="12233" y="23"/>
                  </a:lnTo>
                  <a:lnTo>
                    <a:pt x="1198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3395175" y="-5855925"/>
              <a:ext cx="308150" cy="847975"/>
            </a:xfrm>
            <a:custGeom>
              <a:avLst/>
              <a:gdLst/>
              <a:ahLst/>
              <a:cxnLst/>
              <a:rect l="l" t="t" r="r" b="b"/>
              <a:pathLst>
                <a:path w="12326" h="33919" extrusionOk="0">
                  <a:moveTo>
                    <a:pt x="9005" y="0"/>
                  </a:moveTo>
                  <a:lnTo>
                    <a:pt x="317" y="19268"/>
                  </a:lnTo>
                  <a:lnTo>
                    <a:pt x="247" y="19796"/>
                  </a:lnTo>
                  <a:lnTo>
                    <a:pt x="185" y="20300"/>
                  </a:lnTo>
                  <a:lnTo>
                    <a:pt x="132" y="20804"/>
                  </a:lnTo>
                  <a:lnTo>
                    <a:pt x="93" y="21284"/>
                  </a:lnTo>
                  <a:lnTo>
                    <a:pt x="58" y="21765"/>
                  </a:lnTo>
                  <a:lnTo>
                    <a:pt x="31" y="22234"/>
                  </a:lnTo>
                  <a:lnTo>
                    <a:pt x="14" y="22679"/>
                  </a:lnTo>
                  <a:lnTo>
                    <a:pt x="5" y="23124"/>
                  </a:lnTo>
                  <a:lnTo>
                    <a:pt x="0" y="23558"/>
                  </a:lnTo>
                  <a:lnTo>
                    <a:pt x="5" y="23980"/>
                  </a:lnTo>
                  <a:lnTo>
                    <a:pt x="18" y="24390"/>
                  </a:lnTo>
                  <a:lnTo>
                    <a:pt x="36" y="24789"/>
                  </a:lnTo>
                  <a:lnTo>
                    <a:pt x="62" y="25187"/>
                  </a:lnTo>
                  <a:lnTo>
                    <a:pt x="93" y="25562"/>
                  </a:lnTo>
                  <a:lnTo>
                    <a:pt x="132" y="25937"/>
                  </a:lnTo>
                  <a:lnTo>
                    <a:pt x="172" y="26301"/>
                  </a:lnTo>
                  <a:lnTo>
                    <a:pt x="220" y="26652"/>
                  </a:lnTo>
                  <a:lnTo>
                    <a:pt x="273" y="26992"/>
                  </a:lnTo>
                  <a:lnTo>
                    <a:pt x="335" y="27320"/>
                  </a:lnTo>
                  <a:lnTo>
                    <a:pt x="396" y="27649"/>
                  </a:lnTo>
                  <a:lnTo>
                    <a:pt x="462" y="27953"/>
                  </a:lnTo>
                  <a:lnTo>
                    <a:pt x="532" y="28258"/>
                  </a:lnTo>
                  <a:lnTo>
                    <a:pt x="612" y="28563"/>
                  </a:lnTo>
                  <a:lnTo>
                    <a:pt x="686" y="28844"/>
                  </a:lnTo>
                  <a:lnTo>
                    <a:pt x="770" y="29114"/>
                  </a:lnTo>
                  <a:lnTo>
                    <a:pt x="853" y="29383"/>
                  </a:lnTo>
                  <a:lnTo>
                    <a:pt x="941" y="29641"/>
                  </a:lnTo>
                  <a:lnTo>
                    <a:pt x="1034" y="29899"/>
                  </a:lnTo>
                  <a:lnTo>
                    <a:pt x="1126" y="30133"/>
                  </a:lnTo>
                  <a:lnTo>
                    <a:pt x="1218" y="30368"/>
                  </a:lnTo>
                  <a:lnTo>
                    <a:pt x="1315" y="30590"/>
                  </a:lnTo>
                  <a:lnTo>
                    <a:pt x="1412" y="30813"/>
                  </a:lnTo>
                  <a:lnTo>
                    <a:pt x="1513" y="31012"/>
                  </a:lnTo>
                  <a:lnTo>
                    <a:pt x="1610" y="31212"/>
                  </a:lnTo>
                  <a:lnTo>
                    <a:pt x="1711" y="31411"/>
                  </a:lnTo>
                  <a:lnTo>
                    <a:pt x="1812" y="31587"/>
                  </a:lnTo>
                  <a:lnTo>
                    <a:pt x="2010" y="31938"/>
                  </a:lnTo>
                  <a:lnTo>
                    <a:pt x="2212" y="32243"/>
                  </a:lnTo>
                  <a:lnTo>
                    <a:pt x="2406" y="32536"/>
                  </a:lnTo>
                  <a:lnTo>
                    <a:pt x="2595" y="32782"/>
                  </a:lnTo>
                  <a:lnTo>
                    <a:pt x="2779" y="33017"/>
                  </a:lnTo>
                  <a:lnTo>
                    <a:pt x="2951" y="33216"/>
                  </a:lnTo>
                  <a:lnTo>
                    <a:pt x="3109" y="33380"/>
                  </a:lnTo>
                  <a:lnTo>
                    <a:pt x="3254" y="33532"/>
                  </a:lnTo>
                  <a:lnTo>
                    <a:pt x="3382" y="33649"/>
                  </a:lnTo>
                  <a:lnTo>
                    <a:pt x="3492" y="33755"/>
                  </a:lnTo>
                  <a:lnTo>
                    <a:pt x="3645" y="33884"/>
                  </a:lnTo>
                  <a:lnTo>
                    <a:pt x="3703" y="33919"/>
                  </a:lnTo>
                  <a:lnTo>
                    <a:pt x="3936" y="32735"/>
                  </a:lnTo>
                  <a:lnTo>
                    <a:pt x="12325" y="12682"/>
                  </a:lnTo>
                  <a:lnTo>
                    <a:pt x="12294" y="12178"/>
                  </a:lnTo>
                  <a:lnTo>
                    <a:pt x="12255" y="11674"/>
                  </a:lnTo>
                  <a:lnTo>
                    <a:pt x="12215" y="11181"/>
                  </a:lnTo>
                  <a:lnTo>
                    <a:pt x="12167" y="10701"/>
                  </a:lnTo>
                  <a:lnTo>
                    <a:pt x="12114" y="10220"/>
                  </a:lnTo>
                  <a:lnTo>
                    <a:pt x="12057" y="9740"/>
                  </a:lnTo>
                  <a:lnTo>
                    <a:pt x="11995" y="9271"/>
                  </a:lnTo>
                  <a:lnTo>
                    <a:pt x="11925" y="8802"/>
                  </a:lnTo>
                  <a:lnTo>
                    <a:pt x="11855" y="8345"/>
                  </a:lnTo>
                  <a:lnTo>
                    <a:pt x="11776" y="7888"/>
                  </a:lnTo>
                  <a:lnTo>
                    <a:pt x="11696" y="7442"/>
                  </a:lnTo>
                  <a:lnTo>
                    <a:pt x="11608" y="6997"/>
                  </a:lnTo>
                  <a:lnTo>
                    <a:pt x="11516" y="6563"/>
                  </a:lnTo>
                  <a:lnTo>
                    <a:pt x="11424" y="6142"/>
                  </a:lnTo>
                  <a:lnTo>
                    <a:pt x="11323" y="5720"/>
                  </a:lnTo>
                  <a:lnTo>
                    <a:pt x="11217" y="5309"/>
                  </a:lnTo>
                  <a:lnTo>
                    <a:pt x="11107" y="4911"/>
                  </a:lnTo>
                  <a:lnTo>
                    <a:pt x="10997" y="4512"/>
                  </a:lnTo>
                  <a:lnTo>
                    <a:pt x="10879" y="4126"/>
                  </a:lnTo>
                  <a:lnTo>
                    <a:pt x="10760" y="3751"/>
                  </a:lnTo>
                  <a:lnTo>
                    <a:pt x="10632" y="3387"/>
                  </a:lnTo>
                  <a:lnTo>
                    <a:pt x="10505" y="3024"/>
                  </a:lnTo>
                  <a:lnTo>
                    <a:pt x="10369" y="2672"/>
                  </a:lnTo>
                  <a:lnTo>
                    <a:pt x="10232" y="2332"/>
                  </a:lnTo>
                  <a:lnTo>
                    <a:pt x="10092" y="2004"/>
                  </a:lnTo>
                  <a:lnTo>
                    <a:pt x="9946" y="1688"/>
                  </a:lnTo>
                  <a:lnTo>
                    <a:pt x="9801" y="1371"/>
                  </a:lnTo>
                  <a:lnTo>
                    <a:pt x="9647" y="1078"/>
                  </a:lnTo>
                  <a:lnTo>
                    <a:pt x="9494" y="797"/>
                  </a:lnTo>
                  <a:lnTo>
                    <a:pt x="9335" y="516"/>
                  </a:lnTo>
                  <a:lnTo>
                    <a:pt x="9173" y="246"/>
                  </a:lnTo>
                  <a:lnTo>
                    <a:pt x="900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3395175" y="-5855925"/>
              <a:ext cx="308150" cy="847975"/>
            </a:xfrm>
            <a:custGeom>
              <a:avLst/>
              <a:gdLst/>
              <a:ahLst/>
              <a:cxnLst/>
              <a:rect l="l" t="t" r="r" b="b"/>
              <a:pathLst>
                <a:path w="12326" h="33919" fill="none" extrusionOk="0">
                  <a:moveTo>
                    <a:pt x="3703" y="33919"/>
                  </a:moveTo>
                  <a:lnTo>
                    <a:pt x="3703" y="33919"/>
                  </a:lnTo>
                  <a:lnTo>
                    <a:pt x="3645" y="33884"/>
                  </a:lnTo>
                  <a:lnTo>
                    <a:pt x="3492" y="33755"/>
                  </a:lnTo>
                  <a:lnTo>
                    <a:pt x="3382" y="33649"/>
                  </a:lnTo>
                  <a:lnTo>
                    <a:pt x="3254" y="33532"/>
                  </a:lnTo>
                  <a:lnTo>
                    <a:pt x="3109" y="33380"/>
                  </a:lnTo>
                  <a:lnTo>
                    <a:pt x="2951" y="33216"/>
                  </a:lnTo>
                  <a:lnTo>
                    <a:pt x="2779" y="33017"/>
                  </a:lnTo>
                  <a:lnTo>
                    <a:pt x="2595" y="32782"/>
                  </a:lnTo>
                  <a:lnTo>
                    <a:pt x="2406" y="32536"/>
                  </a:lnTo>
                  <a:lnTo>
                    <a:pt x="2212" y="32243"/>
                  </a:lnTo>
                  <a:lnTo>
                    <a:pt x="2010" y="31938"/>
                  </a:lnTo>
                  <a:lnTo>
                    <a:pt x="1812" y="31587"/>
                  </a:lnTo>
                  <a:lnTo>
                    <a:pt x="1711" y="31411"/>
                  </a:lnTo>
                  <a:lnTo>
                    <a:pt x="1610" y="31212"/>
                  </a:lnTo>
                  <a:lnTo>
                    <a:pt x="1513" y="31012"/>
                  </a:lnTo>
                  <a:lnTo>
                    <a:pt x="1412" y="30813"/>
                  </a:lnTo>
                  <a:lnTo>
                    <a:pt x="1315" y="30590"/>
                  </a:lnTo>
                  <a:lnTo>
                    <a:pt x="1218" y="30368"/>
                  </a:lnTo>
                  <a:lnTo>
                    <a:pt x="1126" y="30133"/>
                  </a:lnTo>
                  <a:lnTo>
                    <a:pt x="1034" y="29899"/>
                  </a:lnTo>
                  <a:lnTo>
                    <a:pt x="941" y="29641"/>
                  </a:lnTo>
                  <a:lnTo>
                    <a:pt x="853" y="29383"/>
                  </a:lnTo>
                  <a:lnTo>
                    <a:pt x="770" y="29114"/>
                  </a:lnTo>
                  <a:lnTo>
                    <a:pt x="686" y="28844"/>
                  </a:lnTo>
                  <a:lnTo>
                    <a:pt x="612" y="28563"/>
                  </a:lnTo>
                  <a:lnTo>
                    <a:pt x="532" y="28258"/>
                  </a:lnTo>
                  <a:lnTo>
                    <a:pt x="462" y="27953"/>
                  </a:lnTo>
                  <a:lnTo>
                    <a:pt x="396" y="27649"/>
                  </a:lnTo>
                  <a:lnTo>
                    <a:pt x="335" y="27320"/>
                  </a:lnTo>
                  <a:lnTo>
                    <a:pt x="273" y="26992"/>
                  </a:lnTo>
                  <a:lnTo>
                    <a:pt x="220" y="26652"/>
                  </a:lnTo>
                  <a:lnTo>
                    <a:pt x="172" y="26301"/>
                  </a:lnTo>
                  <a:lnTo>
                    <a:pt x="132" y="25937"/>
                  </a:lnTo>
                  <a:lnTo>
                    <a:pt x="93" y="25562"/>
                  </a:lnTo>
                  <a:lnTo>
                    <a:pt x="62" y="25187"/>
                  </a:lnTo>
                  <a:lnTo>
                    <a:pt x="36" y="24789"/>
                  </a:lnTo>
                  <a:lnTo>
                    <a:pt x="18" y="24390"/>
                  </a:lnTo>
                  <a:lnTo>
                    <a:pt x="5" y="23980"/>
                  </a:lnTo>
                  <a:lnTo>
                    <a:pt x="0" y="23558"/>
                  </a:lnTo>
                  <a:lnTo>
                    <a:pt x="5" y="23124"/>
                  </a:lnTo>
                  <a:lnTo>
                    <a:pt x="14" y="22679"/>
                  </a:lnTo>
                  <a:lnTo>
                    <a:pt x="31" y="22234"/>
                  </a:lnTo>
                  <a:lnTo>
                    <a:pt x="58" y="21765"/>
                  </a:lnTo>
                  <a:lnTo>
                    <a:pt x="93" y="21284"/>
                  </a:lnTo>
                  <a:lnTo>
                    <a:pt x="132" y="20804"/>
                  </a:lnTo>
                  <a:lnTo>
                    <a:pt x="185" y="20300"/>
                  </a:lnTo>
                  <a:lnTo>
                    <a:pt x="247" y="19796"/>
                  </a:lnTo>
                  <a:lnTo>
                    <a:pt x="317" y="19268"/>
                  </a:lnTo>
                  <a:lnTo>
                    <a:pt x="9005" y="0"/>
                  </a:lnTo>
                  <a:lnTo>
                    <a:pt x="9005" y="0"/>
                  </a:lnTo>
                  <a:lnTo>
                    <a:pt x="9173" y="246"/>
                  </a:lnTo>
                  <a:lnTo>
                    <a:pt x="9335" y="516"/>
                  </a:lnTo>
                  <a:lnTo>
                    <a:pt x="9494" y="797"/>
                  </a:lnTo>
                  <a:lnTo>
                    <a:pt x="9647" y="1078"/>
                  </a:lnTo>
                  <a:lnTo>
                    <a:pt x="9801" y="1371"/>
                  </a:lnTo>
                  <a:lnTo>
                    <a:pt x="9946" y="1688"/>
                  </a:lnTo>
                  <a:lnTo>
                    <a:pt x="10092" y="2004"/>
                  </a:lnTo>
                  <a:lnTo>
                    <a:pt x="10232" y="2332"/>
                  </a:lnTo>
                  <a:lnTo>
                    <a:pt x="10369" y="2672"/>
                  </a:lnTo>
                  <a:lnTo>
                    <a:pt x="10505" y="3024"/>
                  </a:lnTo>
                  <a:lnTo>
                    <a:pt x="10632" y="3387"/>
                  </a:lnTo>
                  <a:lnTo>
                    <a:pt x="10760" y="3751"/>
                  </a:lnTo>
                  <a:lnTo>
                    <a:pt x="10879" y="4126"/>
                  </a:lnTo>
                  <a:lnTo>
                    <a:pt x="10997" y="4512"/>
                  </a:lnTo>
                  <a:lnTo>
                    <a:pt x="11107" y="4911"/>
                  </a:lnTo>
                  <a:lnTo>
                    <a:pt x="11217" y="5309"/>
                  </a:lnTo>
                  <a:lnTo>
                    <a:pt x="11323" y="5720"/>
                  </a:lnTo>
                  <a:lnTo>
                    <a:pt x="11424" y="6142"/>
                  </a:lnTo>
                  <a:lnTo>
                    <a:pt x="11516" y="6563"/>
                  </a:lnTo>
                  <a:lnTo>
                    <a:pt x="11608" y="6997"/>
                  </a:lnTo>
                  <a:lnTo>
                    <a:pt x="11696" y="7442"/>
                  </a:lnTo>
                  <a:lnTo>
                    <a:pt x="11776" y="7888"/>
                  </a:lnTo>
                  <a:lnTo>
                    <a:pt x="11855" y="8345"/>
                  </a:lnTo>
                  <a:lnTo>
                    <a:pt x="11925" y="8802"/>
                  </a:lnTo>
                  <a:lnTo>
                    <a:pt x="11995" y="9271"/>
                  </a:lnTo>
                  <a:lnTo>
                    <a:pt x="12057" y="9740"/>
                  </a:lnTo>
                  <a:lnTo>
                    <a:pt x="12114" y="10220"/>
                  </a:lnTo>
                  <a:lnTo>
                    <a:pt x="12167" y="10701"/>
                  </a:lnTo>
                  <a:lnTo>
                    <a:pt x="12215" y="11181"/>
                  </a:lnTo>
                  <a:lnTo>
                    <a:pt x="12255" y="11674"/>
                  </a:lnTo>
                  <a:lnTo>
                    <a:pt x="12294" y="12178"/>
                  </a:lnTo>
                  <a:lnTo>
                    <a:pt x="12325" y="12682"/>
                  </a:lnTo>
                  <a:lnTo>
                    <a:pt x="3936" y="32735"/>
                  </a:lnTo>
                  <a:lnTo>
                    <a:pt x="3703" y="339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p:cNvSpPr/>
            <p:nvPr/>
          </p:nvSpPr>
          <p:spPr>
            <a:xfrm>
              <a:off x="3453750" y="-4970450"/>
              <a:ext cx="570225" cy="324675"/>
            </a:xfrm>
            <a:custGeom>
              <a:avLst/>
              <a:gdLst/>
              <a:ahLst/>
              <a:cxnLst/>
              <a:rect l="l" t="t" r="r" b="b"/>
              <a:pathLst>
                <a:path w="22809" h="12987" extrusionOk="0">
                  <a:moveTo>
                    <a:pt x="11767" y="0"/>
                  </a:moveTo>
                  <a:lnTo>
                    <a:pt x="11530" y="12"/>
                  </a:lnTo>
                  <a:lnTo>
                    <a:pt x="11297" y="24"/>
                  </a:lnTo>
                  <a:lnTo>
                    <a:pt x="11064" y="59"/>
                  </a:lnTo>
                  <a:lnTo>
                    <a:pt x="10831" y="94"/>
                  </a:lnTo>
                  <a:lnTo>
                    <a:pt x="10598" y="141"/>
                  </a:lnTo>
                  <a:lnTo>
                    <a:pt x="10369" y="199"/>
                  </a:lnTo>
                  <a:lnTo>
                    <a:pt x="10145" y="270"/>
                  </a:lnTo>
                  <a:lnTo>
                    <a:pt x="9916" y="340"/>
                  </a:lnTo>
                  <a:lnTo>
                    <a:pt x="9692" y="434"/>
                  </a:lnTo>
                  <a:lnTo>
                    <a:pt x="9472" y="528"/>
                  </a:lnTo>
                  <a:lnTo>
                    <a:pt x="9248" y="621"/>
                  </a:lnTo>
                  <a:lnTo>
                    <a:pt x="9032" y="739"/>
                  </a:lnTo>
                  <a:lnTo>
                    <a:pt x="8813" y="856"/>
                  </a:lnTo>
                  <a:lnTo>
                    <a:pt x="8597" y="973"/>
                  </a:lnTo>
                  <a:lnTo>
                    <a:pt x="8386" y="1102"/>
                  </a:lnTo>
                  <a:lnTo>
                    <a:pt x="8175" y="1243"/>
                  </a:lnTo>
                  <a:lnTo>
                    <a:pt x="7964" y="1383"/>
                  </a:lnTo>
                  <a:lnTo>
                    <a:pt x="7757" y="1536"/>
                  </a:lnTo>
                  <a:lnTo>
                    <a:pt x="7551" y="1700"/>
                  </a:lnTo>
                  <a:lnTo>
                    <a:pt x="7146" y="2028"/>
                  </a:lnTo>
                  <a:lnTo>
                    <a:pt x="6746" y="2379"/>
                  </a:lnTo>
                  <a:lnTo>
                    <a:pt x="6359" y="2755"/>
                  </a:lnTo>
                  <a:lnTo>
                    <a:pt x="5977" y="3141"/>
                  </a:lnTo>
                  <a:lnTo>
                    <a:pt x="5607" y="3552"/>
                  </a:lnTo>
                  <a:lnTo>
                    <a:pt x="5247" y="3962"/>
                  </a:lnTo>
                  <a:lnTo>
                    <a:pt x="4895" y="4395"/>
                  </a:lnTo>
                  <a:lnTo>
                    <a:pt x="4552" y="4829"/>
                  </a:lnTo>
                  <a:lnTo>
                    <a:pt x="4222" y="5286"/>
                  </a:lnTo>
                  <a:lnTo>
                    <a:pt x="3901" y="5732"/>
                  </a:lnTo>
                  <a:lnTo>
                    <a:pt x="3589" y="6189"/>
                  </a:lnTo>
                  <a:lnTo>
                    <a:pt x="3290" y="6646"/>
                  </a:lnTo>
                  <a:lnTo>
                    <a:pt x="3000" y="7103"/>
                  </a:lnTo>
                  <a:lnTo>
                    <a:pt x="2723" y="7548"/>
                  </a:lnTo>
                  <a:lnTo>
                    <a:pt x="2459" y="8005"/>
                  </a:lnTo>
                  <a:lnTo>
                    <a:pt x="2208" y="8439"/>
                  </a:lnTo>
                  <a:lnTo>
                    <a:pt x="1966" y="8873"/>
                  </a:lnTo>
                  <a:lnTo>
                    <a:pt x="1738" y="9295"/>
                  </a:lnTo>
                  <a:lnTo>
                    <a:pt x="1522" y="9705"/>
                  </a:lnTo>
                  <a:lnTo>
                    <a:pt x="1320" y="10103"/>
                  </a:lnTo>
                  <a:lnTo>
                    <a:pt x="1131" y="10478"/>
                  </a:lnTo>
                  <a:lnTo>
                    <a:pt x="792" y="11182"/>
                  </a:lnTo>
                  <a:lnTo>
                    <a:pt x="515" y="11791"/>
                  </a:lnTo>
                  <a:lnTo>
                    <a:pt x="291" y="12283"/>
                  </a:lnTo>
                  <a:lnTo>
                    <a:pt x="133" y="12670"/>
                  </a:lnTo>
                  <a:lnTo>
                    <a:pt x="1" y="12986"/>
                  </a:lnTo>
                  <a:lnTo>
                    <a:pt x="22808" y="12986"/>
                  </a:lnTo>
                  <a:lnTo>
                    <a:pt x="22544" y="12307"/>
                  </a:lnTo>
                  <a:lnTo>
                    <a:pt x="22276" y="11662"/>
                  </a:lnTo>
                  <a:lnTo>
                    <a:pt x="22012" y="11029"/>
                  </a:lnTo>
                  <a:lnTo>
                    <a:pt x="21744" y="10420"/>
                  </a:lnTo>
                  <a:lnTo>
                    <a:pt x="21480" y="9822"/>
                  </a:lnTo>
                  <a:lnTo>
                    <a:pt x="21212" y="9248"/>
                  </a:lnTo>
                  <a:lnTo>
                    <a:pt x="20948" y="8697"/>
                  </a:lnTo>
                  <a:lnTo>
                    <a:pt x="20680" y="8169"/>
                  </a:lnTo>
                  <a:lnTo>
                    <a:pt x="20416" y="7654"/>
                  </a:lnTo>
                  <a:lnTo>
                    <a:pt x="20153" y="7161"/>
                  </a:lnTo>
                  <a:lnTo>
                    <a:pt x="19884" y="6693"/>
                  </a:lnTo>
                  <a:lnTo>
                    <a:pt x="19620" y="6235"/>
                  </a:lnTo>
                  <a:lnTo>
                    <a:pt x="19357" y="5802"/>
                  </a:lnTo>
                  <a:lnTo>
                    <a:pt x="19093" y="5380"/>
                  </a:lnTo>
                  <a:lnTo>
                    <a:pt x="18829" y="4981"/>
                  </a:lnTo>
                  <a:lnTo>
                    <a:pt x="18570" y="4595"/>
                  </a:lnTo>
                  <a:lnTo>
                    <a:pt x="18306" y="4231"/>
                  </a:lnTo>
                  <a:lnTo>
                    <a:pt x="18042" y="3880"/>
                  </a:lnTo>
                  <a:lnTo>
                    <a:pt x="17783" y="3552"/>
                  </a:lnTo>
                  <a:lnTo>
                    <a:pt x="17523" y="3235"/>
                  </a:lnTo>
                  <a:lnTo>
                    <a:pt x="17264" y="2930"/>
                  </a:lnTo>
                  <a:lnTo>
                    <a:pt x="17004" y="2649"/>
                  </a:lnTo>
                  <a:lnTo>
                    <a:pt x="16745" y="2391"/>
                  </a:lnTo>
                  <a:lnTo>
                    <a:pt x="16485" y="2133"/>
                  </a:lnTo>
                  <a:lnTo>
                    <a:pt x="16230" y="1899"/>
                  </a:lnTo>
                  <a:lnTo>
                    <a:pt x="15971" y="1676"/>
                  </a:lnTo>
                  <a:lnTo>
                    <a:pt x="15716" y="1477"/>
                  </a:lnTo>
                  <a:lnTo>
                    <a:pt x="15461" y="1278"/>
                  </a:lnTo>
                  <a:lnTo>
                    <a:pt x="15210" y="1102"/>
                  </a:lnTo>
                  <a:lnTo>
                    <a:pt x="14955" y="938"/>
                  </a:lnTo>
                  <a:lnTo>
                    <a:pt x="14705" y="797"/>
                  </a:lnTo>
                  <a:lnTo>
                    <a:pt x="14454" y="657"/>
                  </a:lnTo>
                  <a:lnTo>
                    <a:pt x="14203" y="539"/>
                  </a:lnTo>
                  <a:lnTo>
                    <a:pt x="13953" y="422"/>
                  </a:lnTo>
                  <a:lnTo>
                    <a:pt x="13706" y="328"/>
                  </a:lnTo>
                  <a:lnTo>
                    <a:pt x="13460" y="246"/>
                  </a:lnTo>
                  <a:lnTo>
                    <a:pt x="13214" y="176"/>
                  </a:lnTo>
                  <a:lnTo>
                    <a:pt x="12968" y="117"/>
                  </a:lnTo>
                  <a:lnTo>
                    <a:pt x="12726" y="71"/>
                  </a:lnTo>
                  <a:lnTo>
                    <a:pt x="12484" y="35"/>
                  </a:lnTo>
                  <a:lnTo>
                    <a:pt x="12247" y="12"/>
                  </a:lnTo>
                  <a:lnTo>
                    <a:pt x="1200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p:cNvSpPr/>
            <p:nvPr/>
          </p:nvSpPr>
          <p:spPr>
            <a:xfrm>
              <a:off x="3780575" y="-2224950"/>
              <a:ext cx="5950" cy="16150"/>
            </a:xfrm>
            <a:custGeom>
              <a:avLst/>
              <a:gdLst/>
              <a:ahLst/>
              <a:cxnLst/>
              <a:rect l="l" t="t" r="r" b="b"/>
              <a:pathLst>
                <a:path w="238" h="646" extrusionOk="0">
                  <a:moveTo>
                    <a:pt x="119" y="1"/>
                  </a:moveTo>
                  <a:lnTo>
                    <a:pt x="97" y="13"/>
                  </a:lnTo>
                  <a:lnTo>
                    <a:pt x="71" y="24"/>
                  </a:lnTo>
                  <a:lnTo>
                    <a:pt x="53" y="59"/>
                  </a:lnTo>
                  <a:lnTo>
                    <a:pt x="35" y="95"/>
                  </a:lnTo>
                  <a:lnTo>
                    <a:pt x="18" y="142"/>
                  </a:lnTo>
                  <a:lnTo>
                    <a:pt x="9" y="200"/>
                  </a:lnTo>
                  <a:lnTo>
                    <a:pt x="0" y="259"/>
                  </a:lnTo>
                  <a:lnTo>
                    <a:pt x="0" y="329"/>
                  </a:lnTo>
                  <a:lnTo>
                    <a:pt x="0" y="388"/>
                  </a:lnTo>
                  <a:lnTo>
                    <a:pt x="9" y="446"/>
                  </a:lnTo>
                  <a:lnTo>
                    <a:pt x="18" y="505"/>
                  </a:lnTo>
                  <a:lnTo>
                    <a:pt x="35" y="552"/>
                  </a:lnTo>
                  <a:lnTo>
                    <a:pt x="53" y="587"/>
                  </a:lnTo>
                  <a:lnTo>
                    <a:pt x="71" y="622"/>
                  </a:lnTo>
                  <a:lnTo>
                    <a:pt x="97" y="634"/>
                  </a:lnTo>
                  <a:lnTo>
                    <a:pt x="119" y="645"/>
                  </a:lnTo>
                  <a:lnTo>
                    <a:pt x="145" y="634"/>
                  </a:lnTo>
                  <a:lnTo>
                    <a:pt x="167" y="622"/>
                  </a:lnTo>
                  <a:lnTo>
                    <a:pt x="185" y="587"/>
                  </a:lnTo>
                  <a:lnTo>
                    <a:pt x="203" y="552"/>
                  </a:lnTo>
                  <a:lnTo>
                    <a:pt x="220" y="505"/>
                  </a:lnTo>
                  <a:lnTo>
                    <a:pt x="229" y="446"/>
                  </a:lnTo>
                  <a:lnTo>
                    <a:pt x="238" y="388"/>
                  </a:lnTo>
                  <a:lnTo>
                    <a:pt x="238" y="329"/>
                  </a:lnTo>
                  <a:lnTo>
                    <a:pt x="238" y="259"/>
                  </a:lnTo>
                  <a:lnTo>
                    <a:pt x="229" y="200"/>
                  </a:lnTo>
                  <a:lnTo>
                    <a:pt x="220" y="142"/>
                  </a:lnTo>
                  <a:lnTo>
                    <a:pt x="203" y="95"/>
                  </a:lnTo>
                  <a:lnTo>
                    <a:pt x="185" y="59"/>
                  </a:lnTo>
                  <a:lnTo>
                    <a:pt x="167" y="24"/>
                  </a:lnTo>
                  <a:lnTo>
                    <a:pt x="145" y="13"/>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9"/>
            <p:cNvSpPr/>
            <p:nvPr/>
          </p:nvSpPr>
          <p:spPr>
            <a:xfrm>
              <a:off x="3625025" y="-2147300"/>
              <a:ext cx="255700" cy="630000"/>
            </a:xfrm>
            <a:custGeom>
              <a:avLst/>
              <a:gdLst/>
              <a:ahLst/>
              <a:cxnLst/>
              <a:rect l="l" t="t" r="r" b="b"/>
              <a:pathLst>
                <a:path w="10228" h="25200" extrusionOk="0">
                  <a:moveTo>
                    <a:pt x="1" y="1"/>
                  </a:moveTo>
                  <a:lnTo>
                    <a:pt x="1" y="25200"/>
                  </a:lnTo>
                  <a:lnTo>
                    <a:pt x="10228" y="25200"/>
                  </a:lnTo>
                  <a:lnTo>
                    <a:pt x="1022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3625025" y="-2147300"/>
              <a:ext cx="255700" cy="630000"/>
            </a:xfrm>
            <a:custGeom>
              <a:avLst/>
              <a:gdLst/>
              <a:ahLst/>
              <a:cxnLst/>
              <a:rect l="l" t="t" r="r" b="b"/>
              <a:pathLst>
                <a:path w="10228" h="25200" fill="none" extrusionOk="0">
                  <a:moveTo>
                    <a:pt x="1" y="25200"/>
                  </a:moveTo>
                  <a:lnTo>
                    <a:pt x="10228" y="25200"/>
                  </a:lnTo>
                  <a:lnTo>
                    <a:pt x="10228" y="1"/>
                  </a:lnTo>
                  <a:lnTo>
                    <a:pt x="1" y="1"/>
                  </a:lnTo>
                  <a:lnTo>
                    <a:pt x="1" y="252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3529725" y="-1861600"/>
              <a:ext cx="446325" cy="1848925"/>
            </a:xfrm>
            <a:custGeom>
              <a:avLst/>
              <a:gdLst/>
              <a:ahLst/>
              <a:cxnLst/>
              <a:rect l="l" t="t" r="r" b="b"/>
              <a:pathLst>
                <a:path w="17853" h="73957" extrusionOk="0">
                  <a:moveTo>
                    <a:pt x="8847" y="0"/>
                  </a:moveTo>
                  <a:lnTo>
                    <a:pt x="8640" y="12"/>
                  </a:lnTo>
                  <a:lnTo>
                    <a:pt x="8434" y="35"/>
                  </a:lnTo>
                  <a:lnTo>
                    <a:pt x="8236" y="71"/>
                  </a:lnTo>
                  <a:lnTo>
                    <a:pt x="8034" y="106"/>
                  </a:lnTo>
                  <a:lnTo>
                    <a:pt x="7840" y="164"/>
                  </a:lnTo>
                  <a:lnTo>
                    <a:pt x="7647" y="235"/>
                  </a:lnTo>
                  <a:lnTo>
                    <a:pt x="7458" y="305"/>
                  </a:lnTo>
                  <a:lnTo>
                    <a:pt x="7269" y="387"/>
                  </a:lnTo>
                  <a:lnTo>
                    <a:pt x="7084" y="481"/>
                  </a:lnTo>
                  <a:lnTo>
                    <a:pt x="6899" y="586"/>
                  </a:lnTo>
                  <a:lnTo>
                    <a:pt x="6723" y="703"/>
                  </a:lnTo>
                  <a:lnTo>
                    <a:pt x="6543" y="821"/>
                  </a:lnTo>
                  <a:lnTo>
                    <a:pt x="6372" y="961"/>
                  </a:lnTo>
                  <a:lnTo>
                    <a:pt x="6200" y="1102"/>
                  </a:lnTo>
                  <a:lnTo>
                    <a:pt x="6029" y="1243"/>
                  </a:lnTo>
                  <a:lnTo>
                    <a:pt x="5866" y="1407"/>
                  </a:lnTo>
                  <a:lnTo>
                    <a:pt x="5703" y="1571"/>
                  </a:lnTo>
                  <a:lnTo>
                    <a:pt x="5541" y="1735"/>
                  </a:lnTo>
                  <a:lnTo>
                    <a:pt x="5382" y="1922"/>
                  </a:lnTo>
                  <a:lnTo>
                    <a:pt x="5228" y="2110"/>
                  </a:lnTo>
                  <a:lnTo>
                    <a:pt x="5074" y="2297"/>
                  </a:lnTo>
                  <a:lnTo>
                    <a:pt x="4925" y="2497"/>
                  </a:lnTo>
                  <a:lnTo>
                    <a:pt x="4780" y="2708"/>
                  </a:lnTo>
                  <a:lnTo>
                    <a:pt x="4635" y="2930"/>
                  </a:lnTo>
                  <a:lnTo>
                    <a:pt x="4494" y="3153"/>
                  </a:lnTo>
                  <a:lnTo>
                    <a:pt x="4358" y="3376"/>
                  </a:lnTo>
                  <a:lnTo>
                    <a:pt x="4221" y="3610"/>
                  </a:lnTo>
                  <a:lnTo>
                    <a:pt x="4090" y="3845"/>
                  </a:lnTo>
                  <a:lnTo>
                    <a:pt x="3958" y="4091"/>
                  </a:lnTo>
                  <a:lnTo>
                    <a:pt x="3830" y="4337"/>
                  </a:lnTo>
                  <a:lnTo>
                    <a:pt x="3707" y="4595"/>
                  </a:lnTo>
                  <a:lnTo>
                    <a:pt x="3584" y="4852"/>
                  </a:lnTo>
                  <a:lnTo>
                    <a:pt x="3465" y="5122"/>
                  </a:lnTo>
                  <a:lnTo>
                    <a:pt x="3351" y="5392"/>
                  </a:lnTo>
                  <a:lnTo>
                    <a:pt x="3237" y="5661"/>
                  </a:lnTo>
                  <a:lnTo>
                    <a:pt x="3127" y="5942"/>
                  </a:lnTo>
                  <a:lnTo>
                    <a:pt x="3017" y="6224"/>
                  </a:lnTo>
                  <a:lnTo>
                    <a:pt x="2911" y="6505"/>
                  </a:lnTo>
                  <a:lnTo>
                    <a:pt x="2810" y="6798"/>
                  </a:lnTo>
                  <a:lnTo>
                    <a:pt x="2709" y="7091"/>
                  </a:lnTo>
                  <a:lnTo>
                    <a:pt x="2612" y="7384"/>
                  </a:lnTo>
                  <a:lnTo>
                    <a:pt x="2520" y="7677"/>
                  </a:lnTo>
                  <a:lnTo>
                    <a:pt x="2427" y="7982"/>
                  </a:lnTo>
                  <a:lnTo>
                    <a:pt x="2340" y="8287"/>
                  </a:lnTo>
                  <a:lnTo>
                    <a:pt x="2256" y="8591"/>
                  </a:lnTo>
                  <a:lnTo>
                    <a:pt x="2172" y="8896"/>
                  </a:lnTo>
                  <a:lnTo>
                    <a:pt x="2089" y="9201"/>
                  </a:lnTo>
                  <a:lnTo>
                    <a:pt x="2014" y="9506"/>
                  </a:lnTo>
                  <a:lnTo>
                    <a:pt x="1869" y="10138"/>
                  </a:lnTo>
                  <a:lnTo>
                    <a:pt x="1733" y="10760"/>
                  </a:lnTo>
                  <a:lnTo>
                    <a:pt x="1610" y="11393"/>
                  </a:lnTo>
                  <a:lnTo>
                    <a:pt x="1495" y="12014"/>
                  </a:lnTo>
                  <a:lnTo>
                    <a:pt x="1394" y="12647"/>
                  </a:lnTo>
                  <a:lnTo>
                    <a:pt x="1302" y="13268"/>
                  </a:lnTo>
                  <a:lnTo>
                    <a:pt x="1262" y="13596"/>
                  </a:lnTo>
                  <a:lnTo>
                    <a:pt x="1223" y="13959"/>
                  </a:lnTo>
                  <a:lnTo>
                    <a:pt x="1179" y="14346"/>
                  </a:lnTo>
                  <a:lnTo>
                    <a:pt x="1139" y="14768"/>
                  </a:lnTo>
                  <a:lnTo>
                    <a:pt x="1100" y="15213"/>
                  </a:lnTo>
                  <a:lnTo>
                    <a:pt x="1064" y="15694"/>
                  </a:lnTo>
                  <a:lnTo>
                    <a:pt x="990" y="16714"/>
                  </a:lnTo>
                  <a:lnTo>
                    <a:pt x="915" y="17827"/>
                  </a:lnTo>
                  <a:lnTo>
                    <a:pt x="849" y="19034"/>
                  </a:lnTo>
                  <a:lnTo>
                    <a:pt x="783" y="20312"/>
                  </a:lnTo>
                  <a:lnTo>
                    <a:pt x="721" y="21648"/>
                  </a:lnTo>
                  <a:lnTo>
                    <a:pt x="660" y="23054"/>
                  </a:lnTo>
                  <a:lnTo>
                    <a:pt x="603" y="24496"/>
                  </a:lnTo>
                  <a:lnTo>
                    <a:pt x="546" y="25973"/>
                  </a:lnTo>
                  <a:lnTo>
                    <a:pt x="493" y="27485"/>
                  </a:lnTo>
                  <a:lnTo>
                    <a:pt x="444" y="29008"/>
                  </a:lnTo>
                  <a:lnTo>
                    <a:pt x="400" y="30544"/>
                  </a:lnTo>
                  <a:lnTo>
                    <a:pt x="312" y="33614"/>
                  </a:lnTo>
                  <a:lnTo>
                    <a:pt x="238" y="36591"/>
                  </a:lnTo>
                  <a:lnTo>
                    <a:pt x="176" y="39428"/>
                  </a:lnTo>
                  <a:lnTo>
                    <a:pt x="123" y="42018"/>
                  </a:lnTo>
                  <a:lnTo>
                    <a:pt x="79" y="44315"/>
                  </a:lnTo>
                  <a:lnTo>
                    <a:pt x="22" y="47702"/>
                  </a:lnTo>
                  <a:lnTo>
                    <a:pt x="0" y="48968"/>
                  </a:lnTo>
                  <a:lnTo>
                    <a:pt x="13" y="49636"/>
                  </a:lnTo>
                  <a:lnTo>
                    <a:pt x="35" y="50304"/>
                  </a:lnTo>
                  <a:lnTo>
                    <a:pt x="57" y="50961"/>
                  </a:lnTo>
                  <a:lnTo>
                    <a:pt x="84" y="51617"/>
                  </a:lnTo>
                  <a:lnTo>
                    <a:pt x="115" y="52273"/>
                  </a:lnTo>
                  <a:lnTo>
                    <a:pt x="150" y="52918"/>
                  </a:lnTo>
                  <a:lnTo>
                    <a:pt x="194" y="53563"/>
                  </a:lnTo>
                  <a:lnTo>
                    <a:pt x="238" y="54207"/>
                  </a:lnTo>
                  <a:lnTo>
                    <a:pt x="286" y="54829"/>
                  </a:lnTo>
                  <a:lnTo>
                    <a:pt x="339" y="55461"/>
                  </a:lnTo>
                  <a:lnTo>
                    <a:pt x="396" y="56083"/>
                  </a:lnTo>
                  <a:lnTo>
                    <a:pt x="458" y="56692"/>
                  </a:lnTo>
                  <a:lnTo>
                    <a:pt x="524" y="57290"/>
                  </a:lnTo>
                  <a:lnTo>
                    <a:pt x="594" y="57888"/>
                  </a:lnTo>
                  <a:lnTo>
                    <a:pt x="669" y="58485"/>
                  </a:lnTo>
                  <a:lnTo>
                    <a:pt x="748" y="59071"/>
                  </a:lnTo>
                  <a:lnTo>
                    <a:pt x="831" y="59646"/>
                  </a:lnTo>
                  <a:lnTo>
                    <a:pt x="919" y="60208"/>
                  </a:lnTo>
                  <a:lnTo>
                    <a:pt x="1012" y="60771"/>
                  </a:lnTo>
                  <a:lnTo>
                    <a:pt x="1104" y="61322"/>
                  </a:lnTo>
                  <a:lnTo>
                    <a:pt x="1205" y="61873"/>
                  </a:lnTo>
                  <a:lnTo>
                    <a:pt x="1311" y="62400"/>
                  </a:lnTo>
                  <a:lnTo>
                    <a:pt x="1416" y="62927"/>
                  </a:lnTo>
                  <a:lnTo>
                    <a:pt x="1526" y="63443"/>
                  </a:lnTo>
                  <a:lnTo>
                    <a:pt x="1645" y="63947"/>
                  </a:lnTo>
                  <a:lnTo>
                    <a:pt x="1764" y="64451"/>
                  </a:lnTo>
                  <a:lnTo>
                    <a:pt x="1887" y="64932"/>
                  </a:lnTo>
                  <a:lnTo>
                    <a:pt x="2014" y="65412"/>
                  </a:lnTo>
                  <a:lnTo>
                    <a:pt x="2142" y="65881"/>
                  </a:lnTo>
                  <a:lnTo>
                    <a:pt x="2278" y="66338"/>
                  </a:lnTo>
                  <a:lnTo>
                    <a:pt x="2414" y="66772"/>
                  </a:lnTo>
                  <a:lnTo>
                    <a:pt x="2559" y="67205"/>
                  </a:lnTo>
                  <a:lnTo>
                    <a:pt x="2704" y="67639"/>
                  </a:lnTo>
                  <a:lnTo>
                    <a:pt x="2854" y="68049"/>
                  </a:lnTo>
                  <a:lnTo>
                    <a:pt x="3008" y="68448"/>
                  </a:lnTo>
                  <a:lnTo>
                    <a:pt x="3166" y="68834"/>
                  </a:lnTo>
                  <a:lnTo>
                    <a:pt x="3324" y="69210"/>
                  </a:lnTo>
                  <a:lnTo>
                    <a:pt x="3492" y="69573"/>
                  </a:lnTo>
                  <a:lnTo>
                    <a:pt x="3659" y="69924"/>
                  </a:lnTo>
                  <a:lnTo>
                    <a:pt x="3830" y="70253"/>
                  </a:lnTo>
                  <a:lnTo>
                    <a:pt x="4006" y="70581"/>
                  </a:lnTo>
                  <a:lnTo>
                    <a:pt x="4186" y="70897"/>
                  </a:lnTo>
                  <a:lnTo>
                    <a:pt x="4367" y="71190"/>
                  </a:lnTo>
                  <a:lnTo>
                    <a:pt x="4556" y="71472"/>
                  </a:lnTo>
                  <a:lnTo>
                    <a:pt x="4745" y="71741"/>
                  </a:lnTo>
                  <a:lnTo>
                    <a:pt x="4938" y="71999"/>
                  </a:lnTo>
                  <a:lnTo>
                    <a:pt x="5132" y="72233"/>
                  </a:lnTo>
                  <a:lnTo>
                    <a:pt x="5334" y="72468"/>
                  </a:lnTo>
                  <a:lnTo>
                    <a:pt x="5536" y="72679"/>
                  </a:lnTo>
                  <a:lnTo>
                    <a:pt x="5743" y="72866"/>
                  </a:lnTo>
                  <a:lnTo>
                    <a:pt x="5949" y="73054"/>
                  </a:lnTo>
                  <a:lnTo>
                    <a:pt x="6165" y="73218"/>
                  </a:lnTo>
                  <a:lnTo>
                    <a:pt x="6380" y="73370"/>
                  </a:lnTo>
                  <a:lnTo>
                    <a:pt x="6600" y="73499"/>
                  </a:lnTo>
                  <a:lnTo>
                    <a:pt x="6824" y="73616"/>
                  </a:lnTo>
                  <a:lnTo>
                    <a:pt x="7049" y="73710"/>
                  </a:lnTo>
                  <a:lnTo>
                    <a:pt x="7277" y="73804"/>
                  </a:lnTo>
                  <a:lnTo>
                    <a:pt x="7510" y="73863"/>
                  </a:lnTo>
                  <a:lnTo>
                    <a:pt x="7748" y="73909"/>
                  </a:lnTo>
                  <a:lnTo>
                    <a:pt x="7985" y="73945"/>
                  </a:lnTo>
                  <a:lnTo>
                    <a:pt x="8227" y="73956"/>
                  </a:lnTo>
                  <a:lnTo>
                    <a:pt x="8473" y="73956"/>
                  </a:lnTo>
                  <a:lnTo>
                    <a:pt x="8720" y="73933"/>
                  </a:lnTo>
                  <a:lnTo>
                    <a:pt x="8970" y="73898"/>
                  </a:lnTo>
                  <a:lnTo>
                    <a:pt x="9243" y="73886"/>
                  </a:lnTo>
                  <a:lnTo>
                    <a:pt x="9511" y="73863"/>
                  </a:lnTo>
                  <a:lnTo>
                    <a:pt x="9775" y="73816"/>
                  </a:lnTo>
                  <a:lnTo>
                    <a:pt x="10034" y="73745"/>
                  </a:lnTo>
                  <a:lnTo>
                    <a:pt x="10294" y="73663"/>
                  </a:lnTo>
                  <a:lnTo>
                    <a:pt x="10544" y="73558"/>
                  </a:lnTo>
                  <a:lnTo>
                    <a:pt x="10795" y="73441"/>
                  </a:lnTo>
                  <a:lnTo>
                    <a:pt x="11037" y="73300"/>
                  </a:lnTo>
                  <a:lnTo>
                    <a:pt x="11279" y="73148"/>
                  </a:lnTo>
                  <a:lnTo>
                    <a:pt x="11516" y="72972"/>
                  </a:lnTo>
                  <a:lnTo>
                    <a:pt x="11749" y="72784"/>
                  </a:lnTo>
                  <a:lnTo>
                    <a:pt x="11978" y="72573"/>
                  </a:lnTo>
                  <a:lnTo>
                    <a:pt x="12206" y="72351"/>
                  </a:lnTo>
                  <a:lnTo>
                    <a:pt x="12426" y="72116"/>
                  </a:lnTo>
                  <a:lnTo>
                    <a:pt x="12642" y="71858"/>
                  </a:lnTo>
                  <a:lnTo>
                    <a:pt x="12857" y="71589"/>
                  </a:lnTo>
                  <a:lnTo>
                    <a:pt x="13064" y="71307"/>
                  </a:lnTo>
                  <a:lnTo>
                    <a:pt x="13271" y="71003"/>
                  </a:lnTo>
                  <a:lnTo>
                    <a:pt x="13468" y="70686"/>
                  </a:lnTo>
                  <a:lnTo>
                    <a:pt x="13666" y="70370"/>
                  </a:lnTo>
                  <a:lnTo>
                    <a:pt x="13860" y="70018"/>
                  </a:lnTo>
                  <a:lnTo>
                    <a:pt x="14049" y="69667"/>
                  </a:lnTo>
                  <a:lnTo>
                    <a:pt x="14233" y="69303"/>
                  </a:lnTo>
                  <a:lnTo>
                    <a:pt x="14409" y="68917"/>
                  </a:lnTo>
                  <a:lnTo>
                    <a:pt x="14585" y="68530"/>
                  </a:lnTo>
                  <a:lnTo>
                    <a:pt x="14757" y="68120"/>
                  </a:lnTo>
                  <a:lnTo>
                    <a:pt x="14924" y="67698"/>
                  </a:lnTo>
                  <a:lnTo>
                    <a:pt x="15086" y="67276"/>
                  </a:lnTo>
                  <a:lnTo>
                    <a:pt x="15245" y="66830"/>
                  </a:lnTo>
                  <a:lnTo>
                    <a:pt x="15399" y="66385"/>
                  </a:lnTo>
                  <a:lnTo>
                    <a:pt x="15548" y="65928"/>
                  </a:lnTo>
                  <a:lnTo>
                    <a:pt x="15693" y="65447"/>
                  </a:lnTo>
                  <a:lnTo>
                    <a:pt x="15834" y="64967"/>
                  </a:lnTo>
                  <a:lnTo>
                    <a:pt x="15966" y="64474"/>
                  </a:lnTo>
                  <a:lnTo>
                    <a:pt x="16098" y="63982"/>
                  </a:lnTo>
                  <a:lnTo>
                    <a:pt x="16225" y="63466"/>
                  </a:lnTo>
                  <a:lnTo>
                    <a:pt x="16348" y="62951"/>
                  </a:lnTo>
                  <a:lnTo>
                    <a:pt x="16467" y="62423"/>
                  </a:lnTo>
                  <a:lnTo>
                    <a:pt x="16577" y="61896"/>
                  </a:lnTo>
                  <a:lnTo>
                    <a:pt x="16687" y="61357"/>
                  </a:lnTo>
                  <a:lnTo>
                    <a:pt x="16793" y="60806"/>
                  </a:lnTo>
                  <a:lnTo>
                    <a:pt x="16889" y="60255"/>
                  </a:lnTo>
                  <a:lnTo>
                    <a:pt x="16986" y="59693"/>
                  </a:lnTo>
                  <a:lnTo>
                    <a:pt x="17074" y="59118"/>
                  </a:lnTo>
                  <a:lnTo>
                    <a:pt x="17157" y="58544"/>
                  </a:lnTo>
                  <a:lnTo>
                    <a:pt x="17237" y="57970"/>
                  </a:lnTo>
                  <a:lnTo>
                    <a:pt x="17316" y="57384"/>
                  </a:lnTo>
                  <a:lnTo>
                    <a:pt x="17386" y="56786"/>
                  </a:lnTo>
                  <a:lnTo>
                    <a:pt x="17452" y="56200"/>
                  </a:lnTo>
                  <a:lnTo>
                    <a:pt x="17509" y="55590"/>
                  </a:lnTo>
                  <a:lnTo>
                    <a:pt x="17566" y="54993"/>
                  </a:lnTo>
                  <a:lnTo>
                    <a:pt x="17619" y="54383"/>
                  </a:lnTo>
                  <a:lnTo>
                    <a:pt x="17663" y="53774"/>
                  </a:lnTo>
                  <a:lnTo>
                    <a:pt x="17707" y="53152"/>
                  </a:lnTo>
                  <a:lnTo>
                    <a:pt x="17742" y="52543"/>
                  </a:lnTo>
                  <a:lnTo>
                    <a:pt x="17773" y="51922"/>
                  </a:lnTo>
                  <a:lnTo>
                    <a:pt x="17799" y="51301"/>
                  </a:lnTo>
                  <a:lnTo>
                    <a:pt x="17821" y="50679"/>
                  </a:lnTo>
                  <a:lnTo>
                    <a:pt x="17835" y="50047"/>
                  </a:lnTo>
                  <a:lnTo>
                    <a:pt x="17848" y="49425"/>
                  </a:lnTo>
                  <a:lnTo>
                    <a:pt x="17852" y="48792"/>
                  </a:lnTo>
                  <a:lnTo>
                    <a:pt x="17852" y="48171"/>
                  </a:lnTo>
                  <a:lnTo>
                    <a:pt x="17848" y="47538"/>
                  </a:lnTo>
                  <a:lnTo>
                    <a:pt x="17839" y="46917"/>
                  </a:lnTo>
                  <a:lnTo>
                    <a:pt x="17747" y="42194"/>
                  </a:lnTo>
                  <a:lnTo>
                    <a:pt x="17650" y="37459"/>
                  </a:lnTo>
                  <a:lnTo>
                    <a:pt x="17544" y="32794"/>
                  </a:lnTo>
                  <a:lnTo>
                    <a:pt x="17487" y="30532"/>
                  </a:lnTo>
                  <a:lnTo>
                    <a:pt x="17430" y="28317"/>
                  </a:lnTo>
                  <a:lnTo>
                    <a:pt x="17373" y="26172"/>
                  </a:lnTo>
                  <a:lnTo>
                    <a:pt x="17311" y="24109"/>
                  </a:lnTo>
                  <a:lnTo>
                    <a:pt x="17250" y="22128"/>
                  </a:lnTo>
                  <a:lnTo>
                    <a:pt x="17188" y="20265"/>
                  </a:lnTo>
                  <a:lnTo>
                    <a:pt x="17127" y="18519"/>
                  </a:lnTo>
                  <a:lnTo>
                    <a:pt x="17061" y="16901"/>
                  </a:lnTo>
                  <a:lnTo>
                    <a:pt x="16995" y="15424"/>
                  </a:lnTo>
                  <a:lnTo>
                    <a:pt x="16929" y="14100"/>
                  </a:lnTo>
                  <a:lnTo>
                    <a:pt x="16889" y="13479"/>
                  </a:lnTo>
                  <a:lnTo>
                    <a:pt x="16845" y="12858"/>
                  </a:lnTo>
                  <a:lnTo>
                    <a:pt x="16793" y="12272"/>
                  </a:lnTo>
                  <a:lnTo>
                    <a:pt x="16740" y="11697"/>
                  </a:lnTo>
                  <a:lnTo>
                    <a:pt x="16674" y="11135"/>
                  </a:lnTo>
                  <a:lnTo>
                    <a:pt x="16608" y="10607"/>
                  </a:lnTo>
                  <a:lnTo>
                    <a:pt x="16537" y="10080"/>
                  </a:lnTo>
                  <a:lnTo>
                    <a:pt x="16458" y="9576"/>
                  </a:lnTo>
                  <a:lnTo>
                    <a:pt x="16375" y="9095"/>
                  </a:lnTo>
                  <a:lnTo>
                    <a:pt x="16287" y="8626"/>
                  </a:lnTo>
                  <a:lnTo>
                    <a:pt x="16195" y="8181"/>
                  </a:lnTo>
                  <a:lnTo>
                    <a:pt x="16102" y="7736"/>
                  </a:lnTo>
                  <a:lnTo>
                    <a:pt x="16001" y="7326"/>
                  </a:lnTo>
                  <a:lnTo>
                    <a:pt x="15896" y="6915"/>
                  </a:lnTo>
                  <a:lnTo>
                    <a:pt x="15790" y="6529"/>
                  </a:lnTo>
                  <a:lnTo>
                    <a:pt x="15680" y="6153"/>
                  </a:lnTo>
                  <a:lnTo>
                    <a:pt x="15566" y="5802"/>
                  </a:lnTo>
                  <a:lnTo>
                    <a:pt x="15451" y="5450"/>
                  </a:lnTo>
                  <a:lnTo>
                    <a:pt x="15333" y="5122"/>
                  </a:lnTo>
                  <a:lnTo>
                    <a:pt x="15214" y="4806"/>
                  </a:lnTo>
                  <a:lnTo>
                    <a:pt x="15091" y="4501"/>
                  </a:lnTo>
                  <a:lnTo>
                    <a:pt x="14963" y="4220"/>
                  </a:lnTo>
                  <a:lnTo>
                    <a:pt x="14836" y="3938"/>
                  </a:lnTo>
                  <a:lnTo>
                    <a:pt x="14708" y="3680"/>
                  </a:lnTo>
                  <a:lnTo>
                    <a:pt x="14581" y="3423"/>
                  </a:lnTo>
                  <a:lnTo>
                    <a:pt x="14449" y="3188"/>
                  </a:lnTo>
                  <a:lnTo>
                    <a:pt x="14317" y="2954"/>
                  </a:lnTo>
                  <a:lnTo>
                    <a:pt x="14185" y="2743"/>
                  </a:lnTo>
                  <a:lnTo>
                    <a:pt x="14053" y="2544"/>
                  </a:lnTo>
                  <a:lnTo>
                    <a:pt x="13921" y="2344"/>
                  </a:lnTo>
                  <a:lnTo>
                    <a:pt x="13789" y="2157"/>
                  </a:lnTo>
                  <a:lnTo>
                    <a:pt x="13657" y="1993"/>
                  </a:lnTo>
                  <a:lnTo>
                    <a:pt x="13530" y="1829"/>
                  </a:lnTo>
                  <a:lnTo>
                    <a:pt x="13398" y="1676"/>
                  </a:lnTo>
                  <a:lnTo>
                    <a:pt x="13266" y="1524"/>
                  </a:lnTo>
                  <a:lnTo>
                    <a:pt x="13139" y="1395"/>
                  </a:lnTo>
                  <a:lnTo>
                    <a:pt x="12888" y="1149"/>
                  </a:lnTo>
                  <a:lnTo>
                    <a:pt x="12642" y="938"/>
                  </a:lnTo>
                  <a:lnTo>
                    <a:pt x="12409" y="762"/>
                  </a:lnTo>
                  <a:lnTo>
                    <a:pt x="12184" y="610"/>
                  </a:lnTo>
                  <a:lnTo>
                    <a:pt x="11973" y="481"/>
                  </a:lnTo>
                  <a:lnTo>
                    <a:pt x="11776" y="387"/>
                  </a:lnTo>
                  <a:lnTo>
                    <a:pt x="11595" y="305"/>
                  </a:lnTo>
                  <a:lnTo>
                    <a:pt x="11433" y="235"/>
                  </a:lnTo>
                  <a:lnTo>
                    <a:pt x="11292" y="199"/>
                  </a:lnTo>
                  <a:lnTo>
                    <a:pt x="11173" y="164"/>
                  </a:lnTo>
                  <a:lnTo>
                    <a:pt x="11006" y="129"/>
                  </a:lnTo>
                  <a:lnTo>
                    <a:pt x="10944" y="117"/>
                  </a:lnTo>
                  <a:lnTo>
                    <a:pt x="9700" y="71"/>
                  </a:lnTo>
                  <a:lnTo>
                    <a:pt x="9485" y="35"/>
                  </a:lnTo>
                  <a:lnTo>
                    <a:pt x="9269" y="12"/>
                  </a:lnTo>
                  <a:lnTo>
                    <a:pt x="90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3529725" y="-1861600"/>
              <a:ext cx="446325" cy="1848925"/>
            </a:xfrm>
            <a:custGeom>
              <a:avLst/>
              <a:gdLst/>
              <a:ahLst/>
              <a:cxnLst/>
              <a:rect l="l" t="t" r="r" b="b"/>
              <a:pathLst>
                <a:path w="17853" h="73957" fill="none" extrusionOk="0">
                  <a:moveTo>
                    <a:pt x="10944" y="117"/>
                  </a:moveTo>
                  <a:lnTo>
                    <a:pt x="10944" y="117"/>
                  </a:lnTo>
                  <a:lnTo>
                    <a:pt x="11006" y="129"/>
                  </a:lnTo>
                  <a:lnTo>
                    <a:pt x="11173" y="164"/>
                  </a:lnTo>
                  <a:lnTo>
                    <a:pt x="11292" y="199"/>
                  </a:lnTo>
                  <a:lnTo>
                    <a:pt x="11433" y="235"/>
                  </a:lnTo>
                  <a:lnTo>
                    <a:pt x="11595" y="305"/>
                  </a:lnTo>
                  <a:lnTo>
                    <a:pt x="11776" y="387"/>
                  </a:lnTo>
                  <a:lnTo>
                    <a:pt x="11973" y="481"/>
                  </a:lnTo>
                  <a:lnTo>
                    <a:pt x="12184" y="610"/>
                  </a:lnTo>
                  <a:lnTo>
                    <a:pt x="12409" y="762"/>
                  </a:lnTo>
                  <a:lnTo>
                    <a:pt x="12642" y="938"/>
                  </a:lnTo>
                  <a:lnTo>
                    <a:pt x="12888" y="1149"/>
                  </a:lnTo>
                  <a:lnTo>
                    <a:pt x="13139" y="1395"/>
                  </a:lnTo>
                  <a:lnTo>
                    <a:pt x="13266" y="1524"/>
                  </a:lnTo>
                  <a:lnTo>
                    <a:pt x="13398" y="1676"/>
                  </a:lnTo>
                  <a:lnTo>
                    <a:pt x="13530" y="1829"/>
                  </a:lnTo>
                  <a:lnTo>
                    <a:pt x="13657" y="1993"/>
                  </a:lnTo>
                  <a:lnTo>
                    <a:pt x="13789" y="2157"/>
                  </a:lnTo>
                  <a:lnTo>
                    <a:pt x="13921" y="2344"/>
                  </a:lnTo>
                  <a:lnTo>
                    <a:pt x="14053" y="2544"/>
                  </a:lnTo>
                  <a:lnTo>
                    <a:pt x="14185" y="2743"/>
                  </a:lnTo>
                  <a:lnTo>
                    <a:pt x="14317" y="2954"/>
                  </a:lnTo>
                  <a:lnTo>
                    <a:pt x="14449" y="3188"/>
                  </a:lnTo>
                  <a:lnTo>
                    <a:pt x="14581" y="3423"/>
                  </a:lnTo>
                  <a:lnTo>
                    <a:pt x="14708" y="3680"/>
                  </a:lnTo>
                  <a:lnTo>
                    <a:pt x="14836" y="3938"/>
                  </a:lnTo>
                  <a:lnTo>
                    <a:pt x="14963" y="4220"/>
                  </a:lnTo>
                  <a:lnTo>
                    <a:pt x="15091" y="4501"/>
                  </a:lnTo>
                  <a:lnTo>
                    <a:pt x="15214" y="4806"/>
                  </a:lnTo>
                  <a:lnTo>
                    <a:pt x="15333" y="5122"/>
                  </a:lnTo>
                  <a:lnTo>
                    <a:pt x="15451" y="5450"/>
                  </a:lnTo>
                  <a:lnTo>
                    <a:pt x="15566" y="5802"/>
                  </a:lnTo>
                  <a:lnTo>
                    <a:pt x="15680" y="6153"/>
                  </a:lnTo>
                  <a:lnTo>
                    <a:pt x="15790" y="6529"/>
                  </a:lnTo>
                  <a:lnTo>
                    <a:pt x="15896" y="6915"/>
                  </a:lnTo>
                  <a:lnTo>
                    <a:pt x="16001" y="7326"/>
                  </a:lnTo>
                  <a:lnTo>
                    <a:pt x="16102" y="7736"/>
                  </a:lnTo>
                  <a:lnTo>
                    <a:pt x="16195" y="8181"/>
                  </a:lnTo>
                  <a:lnTo>
                    <a:pt x="16287" y="8626"/>
                  </a:lnTo>
                  <a:lnTo>
                    <a:pt x="16375" y="9095"/>
                  </a:lnTo>
                  <a:lnTo>
                    <a:pt x="16458" y="9576"/>
                  </a:lnTo>
                  <a:lnTo>
                    <a:pt x="16537" y="10080"/>
                  </a:lnTo>
                  <a:lnTo>
                    <a:pt x="16608" y="10607"/>
                  </a:lnTo>
                  <a:lnTo>
                    <a:pt x="16674" y="11135"/>
                  </a:lnTo>
                  <a:lnTo>
                    <a:pt x="16740" y="11697"/>
                  </a:lnTo>
                  <a:lnTo>
                    <a:pt x="16793" y="12272"/>
                  </a:lnTo>
                  <a:lnTo>
                    <a:pt x="16845" y="12858"/>
                  </a:lnTo>
                  <a:lnTo>
                    <a:pt x="16889" y="13479"/>
                  </a:lnTo>
                  <a:lnTo>
                    <a:pt x="16929" y="14100"/>
                  </a:lnTo>
                  <a:lnTo>
                    <a:pt x="16929" y="14100"/>
                  </a:lnTo>
                  <a:lnTo>
                    <a:pt x="16995" y="15424"/>
                  </a:lnTo>
                  <a:lnTo>
                    <a:pt x="17061" y="16901"/>
                  </a:lnTo>
                  <a:lnTo>
                    <a:pt x="17127" y="18519"/>
                  </a:lnTo>
                  <a:lnTo>
                    <a:pt x="17188" y="20265"/>
                  </a:lnTo>
                  <a:lnTo>
                    <a:pt x="17250" y="22128"/>
                  </a:lnTo>
                  <a:lnTo>
                    <a:pt x="17311" y="24109"/>
                  </a:lnTo>
                  <a:lnTo>
                    <a:pt x="17373" y="26172"/>
                  </a:lnTo>
                  <a:lnTo>
                    <a:pt x="17430" y="28317"/>
                  </a:lnTo>
                  <a:lnTo>
                    <a:pt x="17487" y="30532"/>
                  </a:lnTo>
                  <a:lnTo>
                    <a:pt x="17544" y="32794"/>
                  </a:lnTo>
                  <a:lnTo>
                    <a:pt x="17650" y="37459"/>
                  </a:lnTo>
                  <a:lnTo>
                    <a:pt x="17747" y="42194"/>
                  </a:lnTo>
                  <a:lnTo>
                    <a:pt x="17839" y="46917"/>
                  </a:lnTo>
                  <a:lnTo>
                    <a:pt x="17839" y="46917"/>
                  </a:lnTo>
                  <a:lnTo>
                    <a:pt x="17848" y="47538"/>
                  </a:lnTo>
                  <a:lnTo>
                    <a:pt x="17852" y="48171"/>
                  </a:lnTo>
                  <a:lnTo>
                    <a:pt x="17852" y="48792"/>
                  </a:lnTo>
                  <a:lnTo>
                    <a:pt x="17848" y="49425"/>
                  </a:lnTo>
                  <a:lnTo>
                    <a:pt x="17835" y="50047"/>
                  </a:lnTo>
                  <a:lnTo>
                    <a:pt x="17821" y="50679"/>
                  </a:lnTo>
                  <a:lnTo>
                    <a:pt x="17799" y="51301"/>
                  </a:lnTo>
                  <a:lnTo>
                    <a:pt x="17773" y="51922"/>
                  </a:lnTo>
                  <a:lnTo>
                    <a:pt x="17742" y="52543"/>
                  </a:lnTo>
                  <a:lnTo>
                    <a:pt x="17707" y="53152"/>
                  </a:lnTo>
                  <a:lnTo>
                    <a:pt x="17663" y="53774"/>
                  </a:lnTo>
                  <a:lnTo>
                    <a:pt x="17619" y="54383"/>
                  </a:lnTo>
                  <a:lnTo>
                    <a:pt x="17566" y="54993"/>
                  </a:lnTo>
                  <a:lnTo>
                    <a:pt x="17509" y="55590"/>
                  </a:lnTo>
                  <a:lnTo>
                    <a:pt x="17452" y="56200"/>
                  </a:lnTo>
                  <a:lnTo>
                    <a:pt x="17386" y="56786"/>
                  </a:lnTo>
                  <a:lnTo>
                    <a:pt x="17316" y="57384"/>
                  </a:lnTo>
                  <a:lnTo>
                    <a:pt x="17237" y="57970"/>
                  </a:lnTo>
                  <a:lnTo>
                    <a:pt x="17157" y="58544"/>
                  </a:lnTo>
                  <a:lnTo>
                    <a:pt x="17074" y="59118"/>
                  </a:lnTo>
                  <a:lnTo>
                    <a:pt x="16986" y="59693"/>
                  </a:lnTo>
                  <a:lnTo>
                    <a:pt x="16889" y="60255"/>
                  </a:lnTo>
                  <a:lnTo>
                    <a:pt x="16793" y="60806"/>
                  </a:lnTo>
                  <a:lnTo>
                    <a:pt x="16687" y="61357"/>
                  </a:lnTo>
                  <a:lnTo>
                    <a:pt x="16577" y="61896"/>
                  </a:lnTo>
                  <a:lnTo>
                    <a:pt x="16467" y="62423"/>
                  </a:lnTo>
                  <a:lnTo>
                    <a:pt x="16348" y="62951"/>
                  </a:lnTo>
                  <a:lnTo>
                    <a:pt x="16225" y="63466"/>
                  </a:lnTo>
                  <a:lnTo>
                    <a:pt x="16098" y="63982"/>
                  </a:lnTo>
                  <a:lnTo>
                    <a:pt x="15966" y="64474"/>
                  </a:lnTo>
                  <a:lnTo>
                    <a:pt x="15834" y="64967"/>
                  </a:lnTo>
                  <a:lnTo>
                    <a:pt x="15693" y="65447"/>
                  </a:lnTo>
                  <a:lnTo>
                    <a:pt x="15548" y="65928"/>
                  </a:lnTo>
                  <a:lnTo>
                    <a:pt x="15399" y="66385"/>
                  </a:lnTo>
                  <a:lnTo>
                    <a:pt x="15245" y="66830"/>
                  </a:lnTo>
                  <a:lnTo>
                    <a:pt x="15086" y="67276"/>
                  </a:lnTo>
                  <a:lnTo>
                    <a:pt x="14924" y="67698"/>
                  </a:lnTo>
                  <a:lnTo>
                    <a:pt x="14757" y="68120"/>
                  </a:lnTo>
                  <a:lnTo>
                    <a:pt x="14585" y="68530"/>
                  </a:lnTo>
                  <a:lnTo>
                    <a:pt x="14409" y="68917"/>
                  </a:lnTo>
                  <a:lnTo>
                    <a:pt x="14233" y="69303"/>
                  </a:lnTo>
                  <a:lnTo>
                    <a:pt x="14049" y="69667"/>
                  </a:lnTo>
                  <a:lnTo>
                    <a:pt x="13860" y="70018"/>
                  </a:lnTo>
                  <a:lnTo>
                    <a:pt x="13666" y="70370"/>
                  </a:lnTo>
                  <a:lnTo>
                    <a:pt x="13468" y="70686"/>
                  </a:lnTo>
                  <a:lnTo>
                    <a:pt x="13271" y="71003"/>
                  </a:lnTo>
                  <a:lnTo>
                    <a:pt x="13064" y="71307"/>
                  </a:lnTo>
                  <a:lnTo>
                    <a:pt x="12857" y="71589"/>
                  </a:lnTo>
                  <a:lnTo>
                    <a:pt x="12642" y="71858"/>
                  </a:lnTo>
                  <a:lnTo>
                    <a:pt x="12426" y="72116"/>
                  </a:lnTo>
                  <a:lnTo>
                    <a:pt x="12206" y="72351"/>
                  </a:lnTo>
                  <a:lnTo>
                    <a:pt x="11978" y="72573"/>
                  </a:lnTo>
                  <a:lnTo>
                    <a:pt x="11749" y="72784"/>
                  </a:lnTo>
                  <a:lnTo>
                    <a:pt x="11516" y="72972"/>
                  </a:lnTo>
                  <a:lnTo>
                    <a:pt x="11279" y="73148"/>
                  </a:lnTo>
                  <a:lnTo>
                    <a:pt x="11037" y="73300"/>
                  </a:lnTo>
                  <a:lnTo>
                    <a:pt x="10795" y="73441"/>
                  </a:lnTo>
                  <a:lnTo>
                    <a:pt x="10544" y="73558"/>
                  </a:lnTo>
                  <a:lnTo>
                    <a:pt x="10294" y="73663"/>
                  </a:lnTo>
                  <a:lnTo>
                    <a:pt x="10034" y="73745"/>
                  </a:lnTo>
                  <a:lnTo>
                    <a:pt x="9775" y="73816"/>
                  </a:lnTo>
                  <a:lnTo>
                    <a:pt x="9511" y="73863"/>
                  </a:lnTo>
                  <a:lnTo>
                    <a:pt x="9243" y="73886"/>
                  </a:lnTo>
                  <a:lnTo>
                    <a:pt x="8970" y="73898"/>
                  </a:lnTo>
                  <a:lnTo>
                    <a:pt x="8970" y="73898"/>
                  </a:lnTo>
                  <a:lnTo>
                    <a:pt x="8720" y="73933"/>
                  </a:lnTo>
                  <a:lnTo>
                    <a:pt x="8473" y="73956"/>
                  </a:lnTo>
                  <a:lnTo>
                    <a:pt x="8227" y="73956"/>
                  </a:lnTo>
                  <a:lnTo>
                    <a:pt x="7985" y="73945"/>
                  </a:lnTo>
                  <a:lnTo>
                    <a:pt x="7748" y="73909"/>
                  </a:lnTo>
                  <a:lnTo>
                    <a:pt x="7510" y="73863"/>
                  </a:lnTo>
                  <a:lnTo>
                    <a:pt x="7277" y="73804"/>
                  </a:lnTo>
                  <a:lnTo>
                    <a:pt x="7049" y="73710"/>
                  </a:lnTo>
                  <a:lnTo>
                    <a:pt x="6824" y="73616"/>
                  </a:lnTo>
                  <a:lnTo>
                    <a:pt x="6600" y="73499"/>
                  </a:lnTo>
                  <a:lnTo>
                    <a:pt x="6380" y="73370"/>
                  </a:lnTo>
                  <a:lnTo>
                    <a:pt x="6165" y="73218"/>
                  </a:lnTo>
                  <a:lnTo>
                    <a:pt x="5949" y="73054"/>
                  </a:lnTo>
                  <a:lnTo>
                    <a:pt x="5743" y="72866"/>
                  </a:lnTo>
                  <a:lnTo>
                    <a:pt x="5536" y="72679"/>
                  </a:lnTo>
                  <a:lnTo>
                    <a:pt x="5334" y="72468"/>
                  </a:lnTo>
                  <a:lnTo>
                    <a:pt x="5132" y="72233"/>
                  </a:lnTo>
                  <a:lnTo>
                    <a:pt x="4938" y="71999"/>
                  </a:lnTo>
                  <a:lnTo>
                    <a:pt x="4745" y="71741"/>
                  </a:lnTo>
                  <a:lnTo>
                    <a:pt x="4556" y="71472"/>
                  </a:lnTo>
                  <a:lnTo>
                    <a:pt x="4367" y="71190"/>
                  </a:lnTo>
                  <a:lnTo>
                    <a:pt x="4186" y="70897"/>
                  </a:lnTo>
                  <a:lnTo>
                    <a:pt x="4006" y="70581"/>
                  </a:lnTo>
                  <a:lnTo>
                    <a:pt x="3830" y="70253"/>
                  </a:lnTo>
                  <a:lnTo>
                    <a:pt x="3659" y="69924"/>
                  </a:lnTo>
                  <a:lnTo>
                    <a:pt x="3492" y="69573"/>
                  </a:lnTo>
                  <a:lnTo>
                    <a:pt x="3324" y="69210"/>
                  </a:lnTo>
                  <a:lnTo>
                    <a:pt x="3166" y="68834"/>
                  </a:lnTo>
                  <a:lnTo>
                    <a:pt x="3008" y="68448"/>
                  </a:lnTo>
                  <a:lnTo>
                    <a:pt x="2854" y="68049"/>
                  </a:lnTo>
                  <a:lnTo>
                    <a:pt x="2704" y="67639"/>
                  </a:lnTo>
                  <a:lnTo>
                    <a:pt x="2559" y="67205"/>
                  </a:lnTo>
                  <a:lnTo>
                    <a:pt x="2414" y="66772"/>
                  </a:lnTo>
                  <a:lnTo>
                    <a:pt x="2278" y="66338"/>
                  </a:lnTo>
                  <a:lnTo>
                    <a:pt x="2142" y="65881"/>
                  </a:lnTo>
                  <a:lnTo>
                    <a:pt x="2014" y="65412"/>
                  </a:lnTo>
                  <a:lnTo>
                    <a:pt x="1887" y="64932"/>
                  </a:lnTo>
                  <a:lnTo>
                    <a:pt x="1764" y="64451"/>
                  </a:lnTo>
                  <a:lnTo>
                    <a:pt x="1645" y="63947"/>
                  </a:lnTo>
                  <a:lnTo>
                    <a:pt x="1526" y="63443"/>
                  </a:lnTo>
                  <a:lnTo>
                    <a:pt x="1416" y="62927"/>
                  </a:lnTo>
                  <a:lnTo>
                    <a:pt x="1311" y="62400"/>
                  </a:lnTo>
                  <a:lnTo>
                    <a:pt x="1205" y="61873"/>
                  </a:lnTo>
                  <a:lnTo>
                    <a:pt x="1104" y="61322"/>
                  </a:lnTo>
                  <a:lnTo>
                    <a:pt x="1012" y="60771"/>
                  </a:lnTo>
                  <a:lnTo>
                    <a:pt x="919" y="60208"/>
                  </a:lnTo>
                  <a:lnTo>
                    <a:pt x="831" y="59646"/>
                  </a:lnTo>
                  <a:lnTo>
                    <a:pt x="748" y="59071"/>
                  </a:lnTo>
                  <a:lnTo>
                    <a:pt x="669" y="58485"/>
                  </a:lnTo>
                  <a:lnTo>
                    <a:pt x="594" y="57888"/>
                  </a:lnTo>
                  <a:lnTo>
                    <a:pt x="524" y="57290"/>
                  </a:lnTo>
                  <a:lnTo>
                    <a:pt x="458" y="56692"/>
                  </a:lnTo>
                  <a:lnTo>
                    <a:pt x="396" y="56083"/>
                  </a:lnTo>
                  <a:lnTo>
                    <a:pt x="339" y="55461"/>
                  </a:lnTo>
                  <a:lnTo>
                    <a:pt x="286" y="54829"/>
                  </a:lnTo>
                  <a:lnTo>
                    <a:pt x="238" y="54207"/>
                  </a:lnTo>
                  <a:lnTo>
                    <a:pt x="194" y="53563"/>
                  </a:lnTo>
                  <a:lnTo>
                    <a:pt x="150" y="52918"/>
                  </a:lnTo>
                  <a:lnTo>
                    <a:pt x="115" y="52273"/>
                  </a:lnTo>
                  <a:lnTo>
                    <a:pt x="84" y="51617"/>
                  </a:lnTo>
                  <a:lnTo>
                    <a:pt x="57" y="50961"/>
                  </a:lnTo>
                  <a:lnTo>
                    <a:pt x="35" y="50304"/>
                  </a:lnTo>
                  <a:lnTo>
                    <a:pt x="13" y="49636"/>
                  </a:lnTo>
                  <a:lnTo>
                    <a:pt x="0" y="48968"/>
                  </a:lnTo>
                  <a:lnTo>
                    <a:pt x="0" y="48968"/>
                  </a:lnTo>
                  <a:lnTo>
                    <a:pt x="22" y="47702"/>
                  </a:lnTo>
                  <a:lnTo>
                    <a:pt x="79" y="44315"/>
                  </a:lnTo>
                  <a:lnTo>
                    <a:pt x="123" y="42018"/>
                  </a:lnTo>
                  <a:lnTo>
                    <a:pt x="176" y="39428"/>
                  </a:lnTo>
                  <a:lnTo>
                    <a:pt x="238" y="36591"/>
                  </a:lnTo>
                  <a:lnTo>
                    <a:pt x="312" y="33614"/>
                  </a:lnTo>
                  <a:lnTo>
                    <a:pt x="400" y="30544"/>
                  </a:lnTo>
                  <a:lnTo>
                    <a:pt x="444" y="29008"/>
                  </a:lnTo>
                  <a:lnTo>
                    <a:pt x="493" y="27485"/>
                  </a:lnTo>
                  <a:lnTo>
                    <a:pt x="546" y="25973"/>
                  </a:lnTo>
                  <a:lnTo>
                    <a:pt x="603" y="24496"/>
                  </a:lnTo>
                  <a:lnTo>
                    <a:pt x="660" y="23054"/>
                  </a:lnTo>
                  <a:lnTo>
                    <a:pt x="721" y="21648"/>
                  </a:lnTo>
                  <a:lnTo>
                    <a:pt x="783" y="20312"/>
                  </a:lnTo>
                  <a:lnTo>
                    <a:pt x="849" y="19034"/>
                  </a:lnTo>
                  <a:lnTo>
                    <a:pt x="915" y="17827"/>
                  </a:lnTo>
                  <a:lnTo>
                    <a:pt x="990" y="16714"/>
                  </a:lnTo>
                  <a:lnTo>
                    <a:pt x="1064" y="15694"/>
                  </a:lnTo>
                  <a:lnTo>
                    <a:pt x="1100" y="15213"/>
                  </a:lnTo>
                  <a:lnTo>
                    <a:pt x="1139" y="14768"/>
                  </a:lnTo>
                  <a:lnTo>
                    <a:pt x="1179" y="14346"/>
                  </a:lnTo>
                  <a:lnTo>
                    <a:pt x="1223" y="13959"/>
                  </a:lnTo>
                  <a:lnTo>
                    <a:pt x="1262" y="13596"/>
                  </a:lnTo>
                  <a:lnTo>
                    <a:pt x="1302" y="13268"/>
                  </a:lnTo>
                  <a:lnTo>
                    <a:pt x="1302" y="13268"/>
                  </a:lnTo>
                  <a:lnTo>
                    <a:pt x="1394" y="12647"/>
                  </a:lnTo>
                  <a:lnTo>
                    <a:pt x="1495" y="12014"/>
                  </a:lnTo>
                  <a:lnTo>
                    <a:pt x="1610" y="11393"/>
                  </a:lnTo>
                  <a:lnTo>
                    <a:pt x="1733" y="10760"/>
                  </a:lnTo>
                  <a:lnTo>
                    <a:pt x="1869" y="10138"/>
                  </a:lnTo>
                  <a:lnTo>
                    <a:pt x="2014" y="9506"/>
                  </a:lnTo>
                  <a:lnTo>
                    <a:pt x="2089" y="9201"/>
                  </a:lnTo>
                  <a:lnTo>
                    <a:pt x="2172" y="8896"/>
                  </a:lnTo>
                  <a:lnTo>
                    <a:pt x="2256" y="8591"/>
                  </a:lnTo>
                  <a:lnTo>
                    <a:pt x="2340" y="8287"/>
                  </a:lnTo>
                  <a:lnTo>
                    <a:pt x="2427" y="7982"/>
                  </a:lnTo>
                  <a:lnTo>
                    <a:pt x="2520" y="7677"/>
                  </a:lnTo>
                  <a:lnTo>
                    <a:pt x="2612" y="7384"/>
                  </a:lnTo>
                  <a:lnTo>
                    <a:pt x="2709" y="7091"/>
                  </a:lnTo>
                  <a:lnTo>
                    <a:pt x="2810" y="6798"/>
                  </a:lnTo>
                  <a:lnTo>
                    <a:pt x="2911" y="6505"/>
                  </a:lnTo>
                  <a:lnTo>
                    <a:pt x="3017" y="6224"/>
                  </a:lnTo>
                  <a:lnTo>
                    <a:pt x="3127" y="5942"/>
                  </a:lnTo>
                  <a:lnTo>
                    <a:pt x="3237" y="5661"/>
                  </a:lnTo>
                  <a:lnTo>
                    <a:pt x="3351" y="5392"/>
                  </a:lnTo>
                  <a:lnTo>
                    <a:pt x="3465" y="5122"/>
                  </a:lnTo>
                  <a:lnTo>
                    <a:pt x="3584" y="4852"/>
                  </a:lnTo>
                  <a:lnTo>
                    <a:pt x="3707" y="4595"/>
                  </a:lnTo>
                  <a:lnTo>
                    <a:pt x="3830" y="4337"/>
                  </a:lnTo>
                  <a:lnTo>
                    <a:pt x="3958" y="4091"/>
                  </a:lnTo>
                  <a:lnTo>
                    <a:pt x="4090" y="3845"/>
                  </a:lnTo>
                  <a:lnTo>
                    <a:pt x="4221" y="3610"/>
                  </a:lnTo>
                  <a:lnTo>
                    <a:pt x="4358" y="3376"/>
                  </a:lnTo>
                  <a:lnTo>
                    <a:pt x="4494" y="3153"/>
                  </a:lnTo>
                  <a:lnTo>
                    <a:pt x="4635" y="2930"/>
                  </a:lnTo>
                  <a:lnTo>
                    <a:pt x="4780" y="2708"/>
                  </a:lnTo>
                  <a:lnTo>
                    <a:pt x="4925" y="2497"/>
                  </a:lnTo>
                  <a:lnTo>
                    <a:pt x="5074" y="2297"/>
                  </a:lnTo>
                  <a:lnTo>
                    <a:pt x="5228" y="2110"/>
                  </a:lnTo>
                  <a:lnTo>
                    <a:pt x="5382" y="1922"/>
                  </a:lnTo>
                  <a:lnTo>
                    <a:pt x="5541" y="1735"/>
                  </a:lnTo>
                  <a:lnTo>
                    <a:pt x="5703" y="1571"/>
                  </a:lnTo>
                  <a:lnTo>
                    <a:pt x="5866" y="1407"/>
                  </a:lnTo>
                  <a:lnTo>
                    <a:pt x="6029" y="1243"/>
                  </a:lnTo>
                  <a:lnTo>
                    <a:pt x="6200" y="1102"/>
                  </a:lnTo>
                  <a:lnTo>
                    <a:pt x="6372" y="961"/>
                  </a:lnTo>
                  <a:lnTo>
                    <a:pt x="6543" y="821"/>
                  </a:lnTo>
                  <a:lnTo>
                    <a:pt x="6723" y="703"/>
                  </a:lnTo>
                  <a:lnTo>
                    <a:pt x="6899" y="586"/>
                  </a:lnTo>
                  <a:lnTo>
                    <a:pt x="7084" y="481"/>
                  </a:lnTo>
                  <a:lnTo>
                    <a:pt x="7269" y="387"/>
                  </a:lnTo>
                  <a:lnTo>
                    <a:pt x="7458" y="305"/>
                  </a:lnTo>
                  <a:lnTo>
                    <a:pt x="7647" y="235"/>
                  </a:lnTo>
                  <a:lnTo>
                    <a:pt x="7840" y="164"/>
                  </a:lnTo>
                  <a:lnTo>
                    <a:pt x="8034" y="106"/>
                  </a:lnTo>
                  <a:lnTo>
                    <a:pt x="8236" y="71"/>
                  </a:lnTo>
                  <a:lnTo>
                    <a:pt x="8434" y="35"/>
                  </a:lnTo>
                  <a:lnTo>
                    <a:pt x="8640" y="12"/>
                  </a:lnTo>
                  <a:lnTo>
                    <a:pt x="8847" y="0"/>
                  </a:lnTo>
                  <a:lnTo>
                    <a:pt x="9058" y="0"/>
                  </a:lnTo>
                  <a:lnTo>
                    <a:pt x="9269" y="12"/>
                  </a:lnTo>
                  <a:lnTo>
                    <a:pt x="9485" y="35"/>
                  </a:lnTo>
                  <a:lnTo>
                    <a:pt x="9700" y="71"/>
                  </a:lnTo>
                  <a:lnTo>
                    <a:pt x="10944" y="11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3562475" y="-1035600"/>
              <a:ext cx="380800" cy="316175"/>
            </a:xfrm>
            <a:custGeom>
              <a:avLst/>
              <a:gdLst/>
              <a:ahLst/>
              <a:cxnLst/>
              <a:rect l="l" t="t" r="r" b="b"/>
              <a:pathLst>
                <a:path w="15232" h="12647" extrusionOk="0">
                  <a:moveTo>
                    <a:pt x="2322" y="0"/>
                  </a:moveTo>
                  <a:lnTo>
                    <a:pt x="2204" y="12"/>
                  </a:lnTo>
                  <a:lnTo>
                    <a:pt x="2085" y="35"/>
                  </a:lnTo>
                  <a:lnTo>
                    <a:pt x="1970" y="71"/>
                  </a:lnTo>
                  <a:lnTo>
                    <a:pt x="1856" y="129"/>
                  </a:lnTo>
                  <a:lnTo>
                    <a:pt x="1742" y="199"/>
                  </a:lnTo>
                  <a:lnTo>
                    <a:pt x="1632" y="281"/>
                  </a:lnTo>
                  <a:lnTo>
                    <a:pt x="1526" y="375"/>
                  </a:lnTo>
                  <a:lnTo>
                    <a:pt x="1421" y="492"/>
                  </a:lnTo>
                  <a:lnTo>
                    <a:pt x="1315" y="621"/>
                  </a:lnTo>
                  <a:lnTo>
                    <a:pt x="1214" y="750"/>
                  </a:lnTo>
                  <a:lnTo>
                    <a:pt x="1117" y="903"/>
                  </a:lnTo>
                  <a:lnTo>
                    <a:pt x="1025" y="1067"/>
                  </a:lnTo>
                  <a:lnTo>
                    <a:pt x="933" y="1231"/>
                  </a:lnTo>
                  <a:lnTo>
                    <a:pt x="845" y="1418"/>
                  </a:lnTo>
                  <a:lnTo>
                    <a:pt x="761" y="1618"/>
                  </a:lnTo>
                  <a:lnTo>
                    <a:pt x="678" y="1817"/>
                  </a:lnTo>
                  <a:lnTo>
                    <a:pt x="603" y="2040"/>
                  </a:lnTo>
                  <a:lnTo>
                    <a:pt x="528" y="2262"/>
                  </a:lnTo>
                  <a:lnTo>
                    <a:pt x="462" y="2497"/>
                  </a:lnTo>
                  <a:lnTo>
                    <a:pt x="396" y="2743"/>
                  </a:lnTo>
                  <a:lnTo>
                    <a:pt x="335" y="2989"/>
                  </a:lnTo>
                  <a:lnTo>
                    <a:pt x="278" y="3247"/>
                  </a:lnTo>
                  <a:lnTo>
                    <a:pt x="229" y="3516"/>
                  </a:lnTo>
                  <a:lnTo>
                    <a:pt x="181" y="3786"/>
                  </a:lnTo>
                  <a:lnTo>
                    <a:pt x="141" y="4067"/>
                  </a:lnTo>
                  <a:lnTo>
                    <a:pt x="102" y="4360"/>
                  </a:lnTo>
                  <a:lnTo>
                    <a:pt x="71" y="4653"/>
                  </a:lnTo>
                  <a:lnTo>
                    <a:pt x="45" y="4958"/>
                  </a:lnTo>
                  <a:lnTo>
                    <a:pt x="27" y="5263"/>
                  </a:lnTo>
                  <a:lnTo>
                    <a:pt x="9" y="5567"/>
                  </a:lnTo>
                  <a:lnTo>
                    <a:pt x="1" y="5884"/>
                  </a:lnTo>
                  <a:lnTo>
                    <a:pt x="1" y="6200"/>
                  </a:lnTo>
                  <a:lnTo>
                    <a:pt x="1" y="6446"/>
                  </a:lnTo>
                  <a:lnTo>
                    <a:pt x="1" y="6763"/>
                  </a:lnTo>
                  <a:lnTo>
                    <a:pt x="9" y="7079"/>
                  </a:lnTo>
                  <a:lnTo>
                    <a:pt x="27" y="7396"/>
                  </a:lnTo>
                  <a:lnTo>
                    <a:pt x="45" y="7701"/>
                  </a:lnTo>
                  <a:lnTo>
                    <a:pt x="71" y="7994"/>
                  </a:lnTo>
                  <a:lnTo>
                    <a:pt x="102" y="8287"/>
                  </a:lnTo>
                  <a:lnTo>
                    <a:pt x="141" y="8580"/>
                  </a:lnTo>
                  <a:lnTo>
                    <a:pt x="181" y="8861"/>
                  </a:lnTo>
                  <a:lnTo>
                    <a:pt x="229" y="9130"/>
                  </a:lnTo>
                  <a:lnTo>
                    <a:pt x="278" y="9400"/>
                  </a:lnTo>
                  <a:lnTo>
                    <a:pt x="335" y="9658"/>
                  </a:lnTo>
                  <a:lnTo>
                    <a:pt x="396" y="9916"/>
                  </a:lnTo>
                  <a:lnTo>
                    <a:pt x="462" y="10150"/>
                  </a:lnTo>
                  <a:lnTo>
                    <a:pt x="528" y="10385"/>
                  </a:lnTo>
                  <a:lnTo>
                    <a:pt x="603" y="10619"/>
                  </a:lnTo>
                  <a:lnTo>
                    <a:pt x="678" y="10830"/>
                  </a:lnTo>
                  <a:lnTo>
                    <a:pt x="761" y="11029"/>
                  </a:lnTo>
                  <a:lnTo>
                    <a:pt x="845" y="11228"/>
                  </a:lnTo>
                  <a:lnTo>
                    <a:pt x="933" y="11416"/>
                  </a:lnTo>
                  <a:lnTo>
                    <a:pt x="1025" y="11580"/>
                  </a:lnTo>
                  <a:lnTo>
                    <a:pt x="1117" y="11744"/>
                  </a:lnTo>
                  <a:lnTo>
                    <a:pt x="1214" y="11896"/>
                  </a:lnTo>
                  <a:lnTo>
                    <a:pt x="1315" y="12037"/>
                  </a:lnTo>
                  <a:lnTo>
                    <a:pt x="1421" y="12154"/>
                  </a:lnTo>
                  <a:lnTo>
                    <a:pt x="1526" y="12272"/>
                  </a:lnTo>
                  <a:lnTo>
                    <a:pt x="1632" y="12365"/>
                  </a:lnTo>
                  <a:lnTo>
                    <a:pt x="1742" y="12447"/>
                  </a:lnTo>
                  <a:lnTo>
                    <a:pt x="1856" y="12518"/>
                  </a:lnTo>
                  <a:lnTo>
                    <a:pt x="1970" y="12576"/>
                  </a:lnTo>
                  <a:lnTo>
                    <a:pt x="2085" y="12611"/>
                  </a:lnTo>
                  <a:lnTo>
                    <a:pt x="2204" y="12635"/>
                  </a:lnTo>
                  <a:lnTo>
                    <a:pt x="2322" y="12647"/>
                  </a:lnTo>
                  <a:lnTo>
                    <a:pt x="12906" y="12647"/>
                  </a:lnTo>
                  <a:lnTo>
                    <a:pt x="13029" y="12635"/>
                  </a:lnTo>
                  <a:lnTo>
                    <a:pt x="13143" y="12611"/>
                  </a:lnTo>
                  <a:lnTo>
                    <a:pt x="13262" y="12576"/>
                  </a:lnTo>
                  <a:lnTo>
                    <a:pt x="13376" y="12518"/>
                  </a:lnTo>
                  <a:lnTo>
                    <a:pt x="13491" y="12447"/>
                  </a:lnTo>
                  <a:lnTo>
                    <a:pt x="13601" y="12365"/>
                  </a:lnTo>
                  <a:lnTo>
                    <a:pt x="13706" y="12272"/>
                  </a:lnTo>
                  <a:lnTo>
                    <a:pt x="13812" y="12154"/>
                  </a:lnTo>
                  <a:lnTo>
                    <a:pt x="13917" y="12037"/>
                  </a:lnTo>
                  <a:lnTo>
                    <a:pt x="14014" y="11896"/>
                  </a:lnTo>
                  <a:lnTo>
                    <a:pt x="14115" y="11744"/>
                  </a:lnTo>
                  <a:lnTo>
                    <a:pt x="14207" y="11580"/>
                  </a:lnTo>
                  <a:lnTo>
                    <a:pt x="14300" y="11416"/>
                  </a:lnTo>
                  <a:lnTo>
                    <a:pt x="14388" y="11228"/>
                  </a:lnTo>
                  <a:lnTo>
                    <a:pt x="14471" y="11029"/>
                  </a:lnTo>
                  <a:lnTo>
                    <a:pt x="14550" y="10830"/>
                  </a:lnTo>
                  <a:lnTo>
                    <a:pt x="14630" y="10619"/>
                  </a:lnTo>
                  <a:lnTo>
                    <a:pt x="14700" y="10385"/>
                  </a:lnTo>
                  <a:lnTo>
                    <a:pt x="14770" y="10150"/>
                  </a:lnTo>
                  <a:lnTo>
                    <a:pt x="14836" y="9916"/>
                  </a:lnTo>
                  <a:lnTo>
                    <a:pt x="14898" y="9658"/>
                  </a:lnTo>
                  <a:lnTo>
                    <a:pt x="14950" y="9400"/>
                  </a:lnTo>
                  <a:lnTo>
                    <a:pt x="15003" y="9130"/>
                  </a:lnTo>
                  <a:lnTo>
                    <a:pt x="15052" y="8861"/>
                  </a:lnTo>
                  <a:lnTo>
                    <a:pt x="15091" y="8580"/>
                  </a:lnTo>
                  <a:lnTo>
                    <a:pt x="15126" y="8287"/>
                  </a:lnTo>
                  <a:lnTo>
                    <a:pt x="15162" y="7994"/>
                  </a:lnTo>
                  <a:lnTo>
                    <a:pt x="15184" y="7701"/>
                  </a:lnTo>
                  <a:lnTo>
                    <a:pt x="15206" y="7396"/>
                  </a:lnTo>
                  <a:lnTo>
                    <a:pt x="15219" y="7079"/>
                  </a:lnTo>
                  <a:lnTo>
                    <a:pt x="15232" y="6763"/>
                  </a:lnTo>
                  <a:lnTo>
                    <a:pt x="15232" y="6446"/>
                  </a:lnTo>
                  <a:lnTo>
                    <a:pt x="15232" y="6200"/>
                  </a:lnTo>
                  <a:lnTo>
                    <a:pt x="15232" y="5884"/>
                  </a:lnTo>
                  <a:lnTo>
                    <a:pt x="15219" y="5567"/>
                  </a:lnTo>
                  <a:lnTo>
                    <a:pt x="15206" y="5263"/>
                  </a:lnTo>
                  <a:lnTo>
                    <a:pt x="15184" y="4958"/>
                  </a:lnTo>
                  <a:lnTo>
                    <a:pt x="15162" y="4653"/>
                  </a:lnTo>
                  <a:lnTo>
                    <a:pt x="15126" y="4360"/>
                  </a:lnTo>
                  <a:lnTo>
                    <a:pt x="15091" y="4067"/>
                  </a:lnTo>
                  <a:lnTo>
                    <a:pt x="15052" y="3786"/>
                  </a:lnTo>
                  <a:lnTo>
                    <a:pt x="15003" y="3516"/>
                  </a:lnTo>
                  <a:lnTo>
                    <a:pt x="14950" y="3247"/>
                  </a:lnTo>
                  <a:lnTo>
                    <a:pt x="14898" y="2989"/>
                  </a:lnTo>
                  <a:lnTo>
                    <a:pt x="14836" y="2743"/>
                  </a:lnTo>
                  <a:lnTo>
                    <a:pt x="14770" y="2497"/>
                  </a:lnTo>
                  <a:lnTo>
                    <a:pt x="14700" y="2262"/>
                  </a:lnTo>
                  <a:lnTo>
                    <a:pt x="14630" y="2040"/>
                  </a:lnTo>
                  <a:lnTo>
                    <a:pt x="14550" y="1817"/>
                  </a:lnTo>
                  <a:lnTo>
                    <a:pt x="14471" y="1618"/>
                  </a:lnTo>
                  <a:lnTo>
                    <a:pt x="14388" y="1418"/>
                  </a:lnTo>
                  <a:lnTo>
                    <a:pt x="14300" y="1231"/>
                  </a:lnTo>
                  <a:lnTo>
                    <a:pt x="14207" y="1067"/>
                  </a:lnTo>
                  <a:lnTo>
                    <a:pt x="14115" y="903"/>
                  </a:lnTo>
                  <a:lnTo>
                    <a:pt x="14014" y="750"/>
                  </a:lnTo>
                  <a:lnTo>
                    <a:pt x="13917" y="621"/>
                  </a:lnTo>
                  <a:lnTo>
                    <a:pt x="13812" y="492"/>
                  </a:lnTo>
                  <a:lnTo>
                    <a:pt x="13706" y="375"/>
                  </a:lnTo>
                  <a:lnTo>
                    <a:pt x="13601" y="281"/>
                  </a:lnTo>
                  <a:lnTo>
                    <a:pt x="13491" y="199"/>
                  </a:lnTo>
                  <a:lnTo>
                    <a:pt x="13376" y="129"/>
                  </a:lnTo>
                  <a:lnTo>
                    <a:pt x="13262" y="71"/>
                  </a:lnTo>
                  <a:lnTo>
                    <a:pt x="13143" y="35"/>
                  </a:lnTo>
                  <a:lnTo>
                    <a:pt x="13029" y="12"/>
                  </a:lnTo>
                  <a:lnTo>
                    <a:pt x="1290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p:cNvSpPr/>
            <p:nvPr/>
          </p:nvSpPr>
          <p:spPr>
            <a:xfrm>
              <a:off x="3843225" y="-925725"/>
              <a:ext cx="37400" cy="96125"/>
            </a:xfrm>
            <a:custGeom>
              <a:avLst/>
              <a:gdLst/>
              <a:ahLst/>
              <a:cxnLst/>
              <a:rect l="l" t="t" r="r" b="b"/>
              <a:pathLst>
                <a:path w="1496" h="3845" extrusionOk="0">
                  <a:moveTo>
                    <a:pt x="682" y="0"/>
                  </a:moveTo>
                  <a:lnTo>
                    <a:pt x="612" y="24"/>
                  </a:lnTo>
                  <a:lnTo>
                    <a:pt x="541" y="59"/>
                  </a:lnTo>
                  <a:lnTo>
                    <a:pt x="475" y="118"/>
                  </a:lnTo>
                  <a:lnTo>
                    <a:pt x="410" y="188"/>
                  </a:lnTo>
                  <a:lnTo>
                    <a:pt x="348" y="270"/>
                  </a:lnTo>
                  <a:lnTo>
                    <a:pt x="291" y="375"/>
                  </a:lnTo>
                  <a:lnTo>
                    <a:pt x="238" y="493"/>
                  </a:lnTo>
                  <a:lnTo>
                    <a:pt x="190" y="622"/>
                  </a:lnTo>
                  <a:lnTo>
                    <a:pt x="146" y="762"/>
                  </a:lnTo>
                  <a:lnTo>
                    <a:pt x="106" y="915"/>
                  </a:lnTo>
                  <a:lnTo>
                    <a:pt x="71" y="1067"/>
                  </a:lnTo>
                  <a:lnTo>
                    <a:pt x="45" y="1243"/>
                  </a:lnTo>
                  <a:lnTo>
                    <a:pt x="23" y="1419"/>
                  </a:lnTo>
                  <a:lnTo>
                    <a:pt x="9" y="1606"/>
                  </a:lnTo>
                  <a:lnTo>
                    <a:pt x="1" y="1805"/>
                  </a:lnTo>
                  <a:lnTo>
                    <a:pt x="1" y="1876"/>
                  </a:lnTo>
                  <a:lnTo>
                    <a:pt x="5" y="2075"/>
                  </a:lnTo>
                  <a:lnTo>
                    <a:pt x="18" y="2274"/>
                  </a:lnTo>
                  <a:lnTo>
                    <a:pt x="40" y="2462"/>
                  </a:lnTo>
                  <a:lnTo>
                    <a:pt x="62" y="2637"/>
                  </a:lnTo>
                  <a:lnTo>
                    <a:pt x="97" y="2813"/>
                  </a:lnTo>
                  <a:lnTo>
                    <a:pt x="133" y="2977"/>
                  </a:lnTo>
                  <a:lnTo>
                    <a:pt x="176" y="3130"/>
                  </a:lnTo>
                  <a:lnTo>
                    <a:pt x="225" y="3270"/>
                  </a:lnTo>
                  <a:lnTo>
                    <a:pt x="282" y="3399"/>
                  </a:lnTo>
                  <a:lnTo>
                    <a:pt x="339" y="3505"/>
                  </a:lnTo>
                  <a:lnTo>
                    <a:pt x="401" y="3610"/>
                  </a:lnTo>
                  <a:lnTo>
                    <a:pt x="467" y="3692"/>
                  </a:lnTo>
                  <a:lnTo>
                    <a:pt x="533" y="3751"/>
                  </a:lnTo>
                  <a:lnTo>
                    <a:pt x="603" y="3810"/>
                  </a:lnTo>
                  <a:lnTo>
                    <a:pt x="678" y="3833"/>
                  </a:lnTo>
                  <a:lnTo>
                    <a:pt x="757" y="3845"/>
                  </a:lnTo>
                  <a:lnTo>
                    <a:pt x="827" y="3845"/>
                  </a:lnTo>
                  <a:lnTo>
                    <a:pt x="898" y="3821"/>
                  </a:lnTo>
                  <a:lnTo>
                    <a:pt x="968" y="3774"/>
                  </a:lnTo>
                  <a:lnTo>
                    <a:pt x="1034" y="3716"/>
                  </a:lnTo>
                  <a:lnTo>
                    <a:pt x="1095" y="3645"/>
                  </a:lnTo>
                  <a:lnTo>
                    <a:pt x="1157" y="3552"/>
                  </a:lnTo>
                  <a:lnTo>
                    <a:pt x="1214" y="3446"/>
                  </a:lnTo>
                  <a:lnTo>
                    <a:pt x="1267" y="3329"/>
                  </a:lnTo>
                  <a:lnTo>
                    <a:pt x="1315" y="3200"/>
                  </a:lnTo>
                  <a:lnTo>
                    <a:pt x="1355" y="3059"/>
                  </a:lnTo>
                  <a:lnTo>
                    <a:pt x="1394" y="2907"/>
                  </a:lnTo>
                  <a:lnTo>
                    <a:pt x="1425" y="2743"/>
                  </a:lnTo>
                  <a:lnTo>
                    <a:pt x="1452" y="2567"/>
                  </a:lnTo>
                  <a:lnTo>
                    <a:pt x="1474" y="2391"/>
                  </a:lnTo>
                  <a:lnTo>
                    <a:pt x="1487" y="2204"/>
                  </a:lnTo>
                  <a:lnTo>
                    <a:pt x="1496" y="2016"/>
                  </a:lnTo>
                  <a:lnTo>
                    <a:pt x="1491" y="1805"/>
                  </a:lnTo>
                  <a:lnTo>
                    <a:pt x="1478" y="1618"/>
                  </a:lnTo>
                  <a:lnTo>
                    <a:pt x="1460" y="1419"/>
                  </a:lnTo>
                  <a:lnTo>
                    <a:pt x="1438" y="1243"/>
                  </a:lnTo>
                  <a:lnTo>
                    <a:pt x="1408" y="1067"/>
                  </a:lnTo>
                  <a:lnTo>
                    <a:pt x="1368" y="903"/>
                  </a:lnTo>
                  <a:lnTo>
                    <a:pt x="1329" y="750"/>
                  </a:lnTo>
                  <a:lnTo>
                    <a:pt x="1280" y="610"/>
                  </a:lnTo>
                  <a:lnTo>
                    <a:pt x="1227" y="469"/>
                  </a:lnTo>
                  <a:lnTo>
                    <a:pt x="1170" y="364"/>
                  </a:lnTo>
                  <a:lnTo>
                    <a:pt x="1109" y="258"/>
                  </a:lnTo>
                  <a:lnTo>
                    <a:pt x="1043" y="176"/>
                  </a:lnTo>
                  <a:lnTo>
                    <a:pt x="977" y="106"/>
                  </a:lnTo>
                  <a:lnTo>
                    <a:pt x="906" y="47"/>
                  </a:lnTo>
                  <a:lnTo>
                    <a:pt x="832" y="12"/>
                  </a:lnTo>
                  <a:lnTo>
                    <a:pt x="7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p:cNvSpPr/>
            <p:nvPr/>
          </p:nvSpPr>
          <p:spPr>
            <a:xfrm>
              <a:off x="3495200" y="-1144025"/>
              <a:ext cx="35325" cy="411425"/>
            </a:xfrm>
            <a:custGeom>
              <a:avLst/>
              <a:gdLst/>
              <a:ahLst/>
              <a:cxnLst/>
              <a:rect l="l" t="t" r="r" b="b"/>
              <a:pathLst>
                <a:path w="1413" h="16457" extrusionOk="0">
                  <a:moveTo>
                    <a:pt x="704" y="1"/>
                  </a:moveTo>
                  <a:lnTo>
                    <a:pt x="669" y="12"/>
                  </a:lnTo>
                  <a:lnTo>
                    <a:pt x="634" y="48"/>
                  </a:lnTo>
                  <a:lnTo>
                    <a:pt x="599" y="94"/>
                  </a:lnTo>
                  <a:lnTo>
                    <a:pt x="563" y="165"/>
                  </a:lnTo>
                  <a:lnTo>
                    <a:pt x="528" y="258"/>
                  </a:lnTo>
                  <a:lnTo>
                    <a:pt x="498" y="376"/>
                  </a:lnTo>
                  <a:lnTo>
                    <a:pt x="462" y="505"/>
                  </a:lnTo>
                  <a:lnTo>
                    <a:pt x="432" y="645"/>
                  </a:lnTo>
                  <a:lnTo>
                    <a:pt x="401" y="809"/>
                  </a:lnTo>
                  <a:lnTo>
                    <a:pt x="370" y="997"/>
                  </a:lnTo>
                  <a:lnTo>
                    <a:pt x="339" y="1196"/>
                  </a:lnTo>
                  <a:lnTo>
                    <a:pt x="313" y="1407"/>
                  </a:lnTo>
                  <a:lnTo>
                    <a:pt x="256" y="1876"/>
                  </a:lnTo>
                  <a:lnTo>
                    <a:pt x="207" y="2415"/>
                  </a:lnTo>
                  <a:lnTo>
                    <a:pt x="159" y="3001"/>
                  </a:lnTo>
                  <a:lnTo>
                    <a:pt x="119" y="3634"/>
                  </a:lnTo>
                  <a:lnTo>
                    <a:pt x="84" y="4302"/>
                  </a:lnTo>
                  <a:lnTo>
                    <a:pt x="53" y="5029"/>
                  </a:lnTo>
                  <a:lnTo>
                    <a:pt x="31" y="5779"/>
                  </a:lnTo>
                  <a:lnTo>
                    <a:pt x="14" y="6564"/>
                  </a:lnTo>
                  <a:lnTo>
                    <a:pt x="1" y="7385"/>
                  </a:lnTo>
                  <a:lnTo>
                    <a:pt x="1" y="8217"/>
                  </a:lnTo>
                  <a:lnTo>
                    <a:pt x="1" y="9061"/>
                  </a:lnTo>
                  <a:lnTo>
                    <a:pt x="14" y="9881"/>
                  </a:lnTo>
                  <a:lnTo>
                    <a:pt x="31" y="10666"/>
                  </a:lnTo>
                  <a:lnTo>
                    <a:pt x="53" y="11416"/>
                  </a:lnTo>
                  <a:lnTo>
                    <a:pt x="84" y="12143"/>
                  </a:lnTo>
                  <a:lnTo>
                    <a:pt x="119" y="12823"/>
                  </a:lnTo>
                  <a:lnTo>
                    <a:pt x="159" y="13456"/>
                  </a:lnTo>
                  <a:lnTo>
                    <a:pt x="207" y="14042"/>
                  </a:lnTo>
                  <a:lnTo>
                    <a:pt x="256" y="14569"/>
                  </a:lnTo>
                  <a:lnTo>
                    <a:pt x="313" y="15050"/>
                  </a:lnTo>
                  <a:lnTo>
                    <a:pt x="339" y="15261"/>
                  </a:lnTo>
                  <a:lnTo>
                    <a:pt x="370" y="15460"/>
                  </a:lnTo>
                  <a:lnTo>
                    <a:pt x="401" y="15647"/>
                  </a:lnTo>
                  <a:lnTo>
                    <a:pt x="432" y="15812"/>
                  </a:lnTo>
                  <a:lnTo>
                    <a:pt x="462" y="15952"/>
                  </a:lnTo>
                  <a:lnTo>
                    <a:pt x="498" y="16081"/>
                  </a:lnTo>
                  <a:lnTo>
                    <a:pt x="528" y="16198"/>
                  </a:lnTo>
                  <a:lnTo>
                    <a:pt x="563" y="16292"/>
                  </a:lnTo>
                  <a:lnTo>
                    <a:pt x="599" y="16362"/>
                  </a:lnTo>
                  <a:lnTo>
                    <a:pt x="634" y="16409"/>
                  </a:lnTo>
                  <a:lnTo>
                    <a:pt x="669" y="16444"/>
                  </a:lnTo>
                  <a:lnTo>
                    <a:pt x="704" y="16456"/>
                  </a:lnTo>
                  <a:lnTo>
                    <a:pt x="744" y="16444"/>
                  </a:lnTo>
                  <a:lnTo>
                    <a:pt x="779" y="16409"/>
                  </a:lnTo>
                  <a:lnTo>
                    <a:pt x="814" y="16362"/>
                  </a:lnTo>
                  <a:lnTo>
                    <a:pt x="849" y="16292"/>
                  </a:lnTo>
                  <a:lnTo>
                    <a:pt x="880" y="16198"/>
                  </a:lnTo>
                  <a:lnTo>
                    <a:pt x="915" y="16081"/>
                  </a:lnTo>
                  <a:lnTo>
                    <a:pt x="946" y="15952"/>
                  </a:lnTo>
                  <a:lnTo>
                    <a:pt x="981" y="15812"/>
                  </a:lnTo>
                  <a:lnTo>
                    <a:pt x="1012" y="15647"/>
                  </a:lnTo>
                  <a:lnTo>
                    <a:pt x="1043" y="15460"/>
                  </a:lnTo>
                  <a:lnTo>
                    <a:pt x="1069" y="15261"/>
                  </a:lnTo>
                  <a:lnTo>
                    <a:pt x="1100" y="15050"/>
                  </a:lnTo>
                  <a:lnTo>
                    <a:pt x="1153" y="14581"/>
                  </a:lnTo>
                  <a:lnTo>
                    <a:pt x="1205" y="14042"/>
                  </a:lnTo>
                  <a:lnTo>
                    <a:pt x="1249" y="13456"/>
                  </a:lnTo>
                  <a:lnTo>
                    <a:pt x="1289" y="12823"/>
                  </a:lnTo>
                  <a:lnTo>
                    <a:pt x="1324" y="12143"/>
                  </a:lnTo>
                  <a:lnTo>
                    <a:pt x="1355" y="11428"/>
                  </a:lnTo>
                  <a:lnTo>
                    <a:pt x="1381" y="10666"/>
                  </a:lnTo>
                  <a:lnTo>
                    <a:pt x="1399" y="9881"/>
                  </a:lnTo>
                  <a:lnTo>
                    <a:pt x="1408" y="9061"/>
                  </a:lnTo>
                  <a:lnTo>
                    <a:pt x="1412" y="8217"/>
                  </a:lnTo>
                  <a:lnTo>
                    <a:pt x="1408" y="7385"/>
                  </a:lnTo>
                  <a:lnTo>
                    <a:pt x="1399" y="6564"/>
                  </a:lnTo>
                  <a:lnTo>
                    <a:pt x="1381" y="5779"/>
                  </a:lnTo>
                  <a:lnTo>
                    <a:pt x="1355" y="5029"/>
                  </a:lnTo>
                  <a:lnTo>
                    <a:pt x="1324" y="4302"/>
                  </a:lnTo>
                  <a:lnTo>
                    <a:pt x="1289" y="3634"/>
                  </a:lnTo>
                  <a:lnTo>
                    <a:pt x="1249" y="3001"/>
                  </a:lnTo>
                  <a:lnTo>
                    <a:pt x="1205" y="2415"/>
                  </a:lnTo>
                  <a:lnTo>
                    <a:pt x="1153" y="1876"/>
                  </a:lnTo>
                  <a:lnTo>
                    <a:pt x="1100" y="1407"/>
                  </a:lnTo>
                  <a:lnTo>
                    <a:pt x="1069" y="1196"/>
                  </a:lnTo>
                  <a:lnTo>
                    <a:pt x="1043" y="997"/>
                  </a:lnTo>
                  <a:lnTo>
                    <a:pt x="1012" y="809"/>
                  </a:lnTo>
                  <a:lnTo>
                    <a:pt x="981" y="645"/>
                  </a:lnTo>
                  <a:lnTo>
                    <a:pt x="946" y="505"/>
                  </a:lnTo>
                  <a:lnTo>
                    <a:pt x="915" y="376"/>
                  </a:lnTo>
                  <a:lnTo>
                    <a:pt x="880" y="258"/>
                  </a:lnTo>
                  <a:lnTo>
                    <a:pt x="849" y="165"/>
                  </a:lnTo>
                  <a:lnTo>
                    <a:pt x="814" y="94"/>
                  </a:lnTo>
                  <a:lnTo>
                    <a:pt x="779" y="48"/>
                  </a:lnTo>
                  <a:lnTo>
                    <a:pt x="744" y="12"/>
                  </a:lnTo>
                  <a:lnTo>
                    <a:pt x="70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9"/>
            <p:cNvSpPr/>
            <p:nvPr/>
          </p:nvSpPr>
          <p:spPr>
            <a:xfrm>
              <a:off x="3507525" y="-1144025"/>
              <a:ext cx="39475" cy="413175"/>
            </a:xfrm>
            <a:custGeom>
              <a:avLst/>
              <a:gdLst/>
              <a:ahLst/>
              <a:cxnLst/>
              <a:rect l="l" t="t" r="r" b="b"/>
              <a:pathLst>
                <a:path w="1579" h="16527" extrusionOk="0">
                  <a:moveTo>
                    <a:pt x="251" y="1"/>
                  </a:moveTo>
                  <a:lnTo>
                    <a:pt x="224" y="106"/>
                  </a:lnTo>
                  <a:lnTo>
                    <a:pt x="198" y="223"/>
                  </a:lnTo>
                  <a:lnTo>
                    <a:pt x="172" y="352"/>
                  </a:lnTo>
                  <a:lnTo>
                    <a:pt x="150" y="493"/>
                  </a:lnTo>
                  <a:lnTo>
                    <a:pt x="132" y="657"/>
                  </a:lnTo>
                  <a:lnTo>
                    <a:pt x="114" y="821"/>
                  </a:lnTo>
                  <a:lnTo>
                    <a:pt x="97" y="997"/>
                  </a:lnTo>
                  <a:lnTo>
                    <a:pt x="84" y="1196"/>
                  </a:lnTo>
                  <a:lnTo>
                    <a:pt x="62" y="1618"/>
                  </a:lnTo>
                  <a:lnTo>
                    <a:pt x="48" y="2075"/>
                  </a:lnTo>
                  <a:lnTo>
                    <a:pt x="35" y="2567"/>
                  </a:lnTo>
                  <a:lnTo>
                    <a:pt x="31" y="3107"/>
                  </a:lnTo>
                  <a:lnTo>
                    <a:pt x="26" y="3669"/>
                  </a:lnTo>
                  <a:lnTo>
                    <a:pt x="31" y="4255"/>
                  </a:lnTo>
                  <a:lnTo>
                    <a:pt x="35" y="5509"/>
                  </a:lnTo>
                  <a:lnTo>
                    <a:pt x="44" y="6845"/>
                  </a:lnTo>
                  <a:lnTo>
                    <a:pt x="48" y="8217"/>
                  </a:lnTo>
                  <a:lnTo>
                    <a:pt x="48" y="8920"/>
                  </a:lnTo>
                  <a:lnTo>
                    <a:pt x="44" y="9600"/>
                  </a:lnTo>
                  <a:lnTo>
                    <a:pt x="26" y="10924"/>
                  </a:lnTo>
                  <a:lnTo>
                    <a:pt x="9" y="12178"/>
                  </a:lnTo>
                  <a:lnTo>
                    <a:pt x="5" y="12764"/>
                  </a:lnTo>
                  <a:lnTo>
                    <a:pt x="0" y="13327"/>
                  </a:lnTo>
                  <a:lnTo>
                    <a:pt x="5" y="13854"/>
                  </a:lnTo>
                  <a:lnTo>
                    <a:pt x="9" y="14346"/>
                  </a:lnTo>
                  <a:lnTo>
                    <a:pt x="18" y="14804"/>
                  </a:lnTo>
                  <a:lnTo>
                    <a:pt x="35" y="15225"/>
                  </a:lnTo>
                  <a:lnTo>
                    <a:pt x="48" y="15413"/>
                  </a:lnTo>
                  <a:lnTo>
                    <a:pt x="62" y="15589"/>
                  </a:lnTo>
                  <a:lnTo>
                    <a:pt x="79" y="15765"/>
                  </a:lnTo>
                  <a:lnTo>
                    <a:pt x="97" y="15917"/>
                  </a:lnTo>
                  <a:lnTo>
                    <a:pt x="114" y="16069"/>
                  </a:lnTo>
                  <a:lnTo>
                    <a:pt x="141" y="16198"/>
                  </a:lnTo>
                  <a:lnTo>
                    <a:pt x="163" y="16315"/>
                  </a:lnTo>
                  <a:lnTo>
                    <a:pt x="194" y="16421"/>
                  </a:lnTo>
                  <a:lnTo>
                    <a:pt x="211" y="16456"/>
                  </a:lnTo>
                  <a:lnTo>
                    <a:pt x="238" y="16491"/>
                  </a:lnTo>
                  <a:lnTo>
                    <a:pt x="273" y="16503"/>
                  </a:lnTo>
                  <a:lnTo>
                    <a:pt x="312" y="16515"/>
                  </a:lnTo>
                  <a:lnTo>
                    <a:pt x="400" y="16526"/>
                  </a:lnTo>
                  <a:lnTo>
                    <a:pt x="506" y="16515"/>
                  </a:lnTo>
                  <a:lnTo>
                    <a:pt x="607" y="16480"/>
                  </a:lnTo>
                  <a:lnTo>
                    <a:pt x="699" y="16456"/>
                  </a:lnTo>
                  <a:lnTo>
                    <a:pt x="774" y="16433"/>
                  </a:lnTo>
                  <a:lnTo>
                    <a:pt x="822" y="16421"/>
                  </a:lnTo>
                  <a:lnTo>
                    <a:pt x="858" y="16409"/>
                  </a:lnTo>
                  <a:lnTo>
                    <a:pt x="897" y="16374"/>
                  </a:lnTo>
                  <a:lnTo>
                    <a:pt x="932" y="16327"/>
                  </a:lnTo>
                  <a:lnTo>
                    <a:pt x="967" y="16257"/>
                  </a:lnTo>
                  <a:lnTo>
                    <a:pt x="1003" y="16163"/>
                  </a:lnTo>
                  <a:lnTo>
                    <a:pt x="1038" y="16046"/>
                  </a:lnTo>
                  <a:lnTo>
                    <a:pt x="1073" y="15917"/>
                  </a:lnTo>
                  <a:lnTo>
                    <a:pt x="1104" y="15776"/>
                  </a:lnTo>
                  <a:lnTo>
                    <a:pt x="1139" y="15612"/>
                  </a:lnTo>
                  <a:lnTo>
                    <a:pt x="1170" y="15436"/>
                  </a:lnTo>
                  <a:lnTo>
                    <a:pt x="1200" y="15237"/>
                  </a:lnTo>
                  <a:lnTo>
                    <a:pt x="1231" y="15026"/>
                  </a:lnTo>
                  <a:lnTo>
                    <a:pt x="1262" y="14792"/>
                  </a:lnTo>
                  <a:lnTo>
                    <a:pt x="1293" y="14557"/>
                  </a:lnTo>
                  <a:lnTo>
                    <a:pt x="1346" y="14030"/>
                  </a:lnTo>
                  <a:lnTo>
                    <a:pt x="1394" y="13444"/>
                  </a:lnTo>
                  <a:lnTo>
                    <a:pt x="1442" y="12811"/>
                  </a:lnTo>
                  <a:lnTo>
                    <a:pt x="1482" y="12143"/>
                  </a:lnTo>
                  <a:lnTo>
                    <a:pt x="1513" y="11416"/>
                  </a:lnTo>
                  <a:lnTo>
                    <a:pt x="1539" y="10666"/>
                  </a:lnTo>
                  <a:lnTo>
                    <a:pt x="1561" y="9881"/>
                  </a:lnTo>
                  <a:lnTo>
                    <a:pt x="1574" y="9061"/>
                  </a:lnTo>
                  <a:lnTo>
                    <a:pt x="1579" y="8217"/>
                  </a:lnTo>
                  <a:lnTo>
                    <a:pt x="1574" y="7385"/>
                  </a:lnTo>
                  <a:lnTo>
                    <a:pt x="1561" y="6564"/>
                  </a:lnTo>
                  <a:lnTo>
                    <a:pt x="1543" y="5779"/>
                  </a:lnTo>
                  <a:lnTo>
                    <a:pt x="1517" y="5029"/>
                  </a:lnTo>
                  <a:lnTo>
                    <a:pt x="1482" y="4302"/>
                  </a:lnTo>
                  <a:lnTo>
                    <a:pt x="1447" y="3634"/>
                  </a:lnTo>
                  <a:lnTo>
                    <a:pt x="1398" y="3001"/>
                  </a:lnTo>
                  <a:lnTo>
                    <a:pt x="1350" y="2415"/>
                  </a:lnTo>
                  <a:lnTo>
                    <a:pt x="1297" y="1876"/>
                  </a:lnTo>
                  <a:lnTo>
                    <a:pt x="1266" y="1641"/>
                  </a:lnTo>
                  <a:lnTo>
                    <a:pt x="1236" y="1407"/>
                  </a:lnTo>
                  <a:lnTo>
                    <a:pt x="1205" y="1196"/>
                  </a:lnTo>
                  <a:lnTo>
                    <a:pt x="1174" y="997"/>
                  </a:lnTo>
                  <a:lnTo>
                    <a:pt x="1139" y="809"/>
                  </a:lnTo>
                  <a:lnTo>
                    <a:pt x="1104" y="645"/>
                  </a:lnTo>
                  <a:lnTo>
                    <a:pt x="1069" y="505"/>
                  </a:lnTo>
                  <a:lnTo>
                    <a:pt x="1033" y="376"/>
                  </a:lnTo>
                  <a:lnTo>
                    <a:pt x="998" y="258"/>
                  </a:lnTo>
                  <a:lnTo>
                    <a:pt x="959" y="165"/>
                  </a:lnTo>
                  <a:lnTo>
                    <a:pt x="919" y="94"/>
                  </a:lnTo>
                  <a:lnTo>
                    <a:pt x="884" y="48"/>
                  </a:lnTo>
                  <a:lnTo>
                    <a:pt x="844" y="12"/>
                  </a:lnTo>
                  <a:lnTo>
                    <a:pt x="8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9"/>
            <p:cNvSpPr/>
            <p:nvPr/>
          </p:nvSpPr>
          <p:spPr>
            <a:xfrm>
              <a:off x="3970950" y="-1131425"/>
              <a:ext cx="35325" cy="411425"/>
            </a:xfrm>
            <a:custGeom>
              <a:avLst/>
              <a:gdLst/>
              <a:ahLst/>
              <a:cxnLst/>
              <a:rect l="l" t="t" r="r" b="b"/>
              <a:pathLst>
                <a:path w="1413" h="16457" extrusionOk="0">
                  <a:moveTo>
                    <a:pt x="704" y="1"/>
                  </a:moveTo>
                  <a:lnTo>
                    <a:pt x="669" y="12"/>
                  </a:lnTo>
                  <a:lnTo>
                    <a:pt x="634" y="36"/>
                  </a:lnTo>
                  <a:lnTo>
                    <a:pt x="599" y="94"/>
                  </a:lnTo>
                  <a:lnTo>
                    <a:pt x="564" y="165"/>
                  </a:lnTo>
                  <a:lnTo>
                    <a:pt x="529" y="258"/>
                  </a:lnTo>
                  <a:lnTo>
                    <a:pt x="493" y="364"/>
                  </a:lnTo>
                  <a:lnTo>
                    <a:pt x="463" y="493"/>
                  </a:lnTo>
                  <a:lnTo>
                    <a:pt x="432" y="645"/>
                  </a:lnTo>
                  <a:lnTo>
                    <a:pt x="401" y="809"/>
                  </a:lnTo>
                  <a:lnTo>
                    <a:pt x="370" y="985"/>
                  </a:lnTo>
                  <a:lnTo>
                    <a:pt x="340" y="1184"/>
                  </a:lnTo>
                  <a:lnTo>
                    <a:pt x="309" y="1407"/>
                  </a:lnTo>
                  <a:lnTo>
                    <a:pt x="256" y="1876"/>
                  </a:lnTo>
                  <a:lnTo>
                    <a:pt x="208" y="2403"/>
                  </a:lnTo>
                  <a:lnTo>
                    <a:pt x="159" y="2989"/>
                  </a:lnTo>
                  <a:lnTo>
                    <a:pt x="120" y="3622"/>
                  </a:lnTo>
                  <a:lnTo>
                    <a:pt x="84" y="4302"/>
                  </a:lnTo>
                  <a:lnTo>
                    <a:pt x="54" y="5029"/>
                  </a:lnTo>
                  <a:lnTo>
                    <a:pt x="32" y="5779"/>
                  </a:lnTo>
                  <a:lnTo>
                    <a:pt x="14" y="6576"/>
                  </a:lnTo>
                  <a:lnTo>
                    <a:pt x="1" y="7384"/>
                  </a:lnTo>
                  <a:lnTo>
                    <a:pt x="1" y="8228"/>
                  </a:lnTo>
                  <a:lnTo>
                    <a:pt x="1" y="9072"/>
                  </a:lnTo>
                  <a:lnTo>
                    <a:pt x="14" y="9893"/>
                  </a:lnTo>
                  <a:lnTo>
                    <a:pt x="32" y="10678"/>
                  </a:lnTo>
                  <a:lnTo>
                    <a:pt x="54" y="11428"/>
                  </a:lnTo>
                  <a:lnTo>
                    <a:pt x="84" y="12155"/>
                  </a:lnTo>
                  <a:lnTo>
                    <a:pt x="120" y="12834"/>
                  </a:lnTo>
                  <a:lnTo>
                    <a:pt x="159" y="13467"/>
                  </a:lnTo>
                  <a:lnTo>
                    <a:pt x="208" y="14042"/>
                  </a:lnTo>
                  <a:lnTo>
                    <a:pt x="256" y="14581"/>
                  </a:lnTo>
                  <a:lnTo>
                    <a:pt x="309" y="15050"/>
                  </a:lnTo>
                  <a:lnTo>
                    <a:pt x="340" y="15261"/>
                  </a:lnTo>
                  <a:lnTo>
                    <a:pt x="370" y="15460"/>
                  </a:lnTo>
                  <a:lnTo>
                    <a:pt x="401" y="15647"/>
                  </a:lnTo>
                  <a:lnTo>
                    <a:pt x="432" y="15811"/>
                  </a:lnTo>
                  <a:lnTo>
                    <a:pt x="463" y="15952"/>
                  </a:lnTo>
                  <a:lnTo>
                    <a:pt x="493" y="16081"/>
                  </a:lnTo>
                  <a:lnTo>
                    <a:pt x="529" y="16198"/>
                  </a:lnTo>
                  <a:lnTo>
                    <a:pt x="564" y="16280"/>
                  </a:lnTo>
                  <a:lnTo>
                    <a:pt x="599" y="16362"/>
                  </a:lnTo>
                  <a:lnTo>
                    <a:pt x="634" y="16409"/>
                  </a:lnTo>
                  <a:lnTo>
                    <a:pt x="669" y="16444"/>
                  </a:lnTo>
                  <a:lnTo>
                    <a:pt x="704" y="16456"/>
                  </a:lnTo>
                  <a:lnTo>
                    <a:pt x="740" y="16444"/>
                  </a:lnTo>
                  <a:lnTo>
                    <a:pt x="779" y="16409"/>
                  </a:lnTo>
                  <a:lnTo>
                    <a:pt x="814" y="16362"/>
                  </a:lnTo>
                  <a:lnTo>
                    <a:pt x="845" y="16280"/>
                  </a:lnTo>
                  <a:lnTo>
                    <a:pt x="880" y="16198"/>
                  </a:lnTo>
                  <a:lnTo>
                    <a:pt x="916" y="16081"/>
                  </a:lnTo>
                  <a:lnTo>
                    <a:pt x="946" y="15952"/>
                  </a:lnTo>
                  <a:lnTo>
                    <a:pt x="981" y="15811"/>
                  </a:lnTo>
                  <a:lnTo>
                    <a:pt x="1012" y="15647"/>
                  </a:lnTo>
                  <a:lnTo>
                    <a:pt x="1043" y="15460"/>
                  </a:lnTo>
                  <a:lnTo>
                    <a:pt x="1069" y="15261"/>
                  </a:lnTo>
                  <a:lnTo>
                    <a:pt x="1100" y="15050"/>
                  </a:lnTo>
                  <a:lnTo>
                    <a:pt x="1153" y="14581"/>
                  </a:lnTo>
                  <a:lnTo>
                    <a:pt x="1206" y="14042"/>
                  </a:lnTo>
                  <a:lnTo>
                    <a:pt x="1250" y="13467"/>
                  </a:lnTo>
                  <a:lnTo>
                    <a:pt x="1289" y="12834"/>
                  </a:lnTo>
                  <a:lnTo>
                    <a:pt x="1324" y="12155"/>
                  </a:lnTo>
                  <a:lnTo>
                    <a:pt x="1355" y="11428"/>
                  </a:lnTo>
                  <a:lnTo>
                    <a:pt x="1377" y="10678"/>
                  </a:lnTo>
                  <a:lnTo>
                    <a:pt x="1395" y="9893"/>
                  </a:lnTo>
                  <a:lnTo>
                    <a:pt x="1408" y="9072"/>
                  </a:lnTo>
                  <a:lnTo>
                    <a:pt x="1412" y="8228"/>
                  </a:lnTo>
                  <a:lnTo>
                    <a:pt x="1408" y="7384"/>
                  </a:lnTo>
                  <a:lnTo>
                    <a:pt x="1395" y="6576"/>
                  </a:lnTo>
                  <a:lnTo>
                    <a:pt x="1377" y="5779"/>
                  </a:lnTo>
                  <a:lnTo>
                    <a:pt x="1355" y="5029"/>
                  </a:lnTo>
                  <a:lnTo>
                    <a:pt x="1324" y="4302"/>
                  </a:lnTo>
                  <a:lnTo>
                    <a:pt x="1289" y="3622"/>
                  </a:lnTo>
                  <a:lnTo>
                    <a:pt x="1250" y="2989"/>
                  </a:lnTo>
                  <a:lnTo>
                    <a:pt x="1206" y="2403"/>
                  </a:lnTo>
                  <a:lnTo>
                    <a:pt x="1153" y="1876"/>
                  </a:lnTo>
                  <a:lnTo>
                    <a:pt x="1100" y="1407"/>
                  </a:lnTo>
                  <a:lnTo>
                    <a:pt x="1069" y="1184"/>
                  </a:lnTo>
                  <a:lnTo>
                    <a:pt x="1043" y="985"/>
                  </a:lnTo>
                  <a:lnTo>
                    <a:pt x="1012" y="809"/>
                  </a:lnTo>
                  <a:lnTo>
                    <a:pt x="981" y="645"/>
                  </a:lnTo>
                  <a:lnTo>
                    <a:pt x="946" y="493"/>
                  </a:lnTo>
                  <a:lnTo>
                    <a:pt x="916" y="364"/>
                  </a:lnTo>
                  <a:lnTo>
                    <a:pt x="880" y="258"/>
                  </a:lnTo>
                  <a:lnTo>
                    <a:pt x="845" y="165"/>
                  </a:lnTo>
                  <a:lnTo>
                    <a:pt x="814" y="94"/>
                  </a:lnTo>
                  <a:lnTo>
                    <a:pt x="779" y="36"/>
                  </a:lnTo>
                  <a:lnTo>
                    <a:pt x="740" y="12"/>
                  </a:lnTo>
                  <a:lnTo>
                    <a:pt x="70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p:nvPr/>
          </p:nvSpPr>
          <p:spPr>
            <a:xfrm>
              <a:off x="3954475" y="-1133175"/>
              <a:ext cx="39700" cy="413175"/>
            </a:xfrm>
            <a:custGeom>
              <a:avLst/>
              <a:gdLst/>
              <a:ahLst/>
              <a:cxnLst/>
              <a:rect l="l" t="t" r="r" b="b"/>
              <a:pathLst>
                <a:path w="1588" h="16527" extrusionOk="0">
                  <a:moveTo>
                    <a:pt x="1192" y="0"/>
                  </a:moveTo>
                  <a:lnTo>
                    <a:pt x="1091" y="12"/>
                  </a:lnTo>
                  <a:lnTo>
                    <a:pt x="985" y="35"/>
                  </a:lnTo>
                  <a:lnTo>
                    <a:pt x="893" y="71"/>
                  </a:lnTo>
                  <a:lnTo>
                    <a:pt x="818" y="94"/>
                  </a:lnTo>
                  <a:lnTo>
                    <a:pt x="774" y="106"/>
                  </a:lnTo>
                  <a:lnTo>
                    <a:pt x="735" y="117"/>
                  </a:lnTo>
                  <a:lnTo>
                    <a:pt x="695" y="141"/>
                  </a:lnTo>
                  <a:lnTo>
                    <a:pt x="656" y="188"/>
                  </a:lnTo>
                  <a:lnTo>
                    <a:pt x="616" y="258"/>
                  </a:lnTo>
                  <a:lnTo>
                    <a:pt x="581" y="352"/>
                  </a:lnTo>
                  <a:lnTo>
                    <a:pt x="541" y="457"/>
                  </a:lnTo>
                  <a:lnTo>
                    <a:pt x="506" y="586"/>
                  </a:lnTo>
                  <a:lnTo>
                    <a:pt x="471" y="727"/>
                  </a:lnTo>
                  <a:lnTo>
                    <a:pt x="436" y="891"/>
                  </a:lnTo>
                  <a:lnTo>
                    <a:pt x="405" y="1067"/>
                  </a:lnTo>
                  <a:lnTo>
                    <a:pt x="370" y="1266"/>
                  </a:lnTo>
                  <a:lnTo>
                    <a:pt x="339" y="1477"/>
                  </a:lnTo>
                  <a:lnTo>
                    <a:pt x="308" y="1711"/>
                  </a:lnTo>
                  <a:lnTo>
                    <a:pt x="282" y="1958"/>
                  </a:lnTo>
                  <a:lnTo>
                    <a:pt x="225" y="2485"/>
                  </a:lnTo>
                  <a:lnTo>
                    <a:pt x="176" y="3071"/>
                  </a:lnTo>
                  <a:lnTo>
                    <a:pt x="132" y="3704"/>
                  </a:lnTo>
                  <a:lnTo>
                    <a:pt x="93" y="4372"/>
                  </a:lnTo>
                  <a:lnTo>
                    <a:pt x="62" y="5099"/>
                  </a:lnTo>
                  <a:lnTo>
                    <a:pt x="36" y="5849"/>
                  </a:lnTo>
                  <a:lnTo>
                    <a:pt x="14" y="6646"/>
                  </a:lnTo>
                  <a:lnTo>
                    <a:pt x="5" y="7454"/>
                  </a:lnTo>
                  <a:lnTo>
                    <a:pt x="0" y="8298"/>
                  </a:lnTo>
                  <a:lnTo>
                    <a:pt x="5" y="9142"/>
                  </a:lnTo>
                  <a:lnTo>
                    <a:pt x="14" y="9963"/>
                  </a:lnTo>
                  <a:lnTo>
                    <a:pt x="36" y="10748"/>
                  </a:lnTo>
                  <a:lnTo>
                    <a:pt x="62" y="11498"/>
                  </a:lnTo>
                  <a:lnTo>
                    <a:pt x="93" y="12225"/>
                  </a:lnTo>
                  <a:lnTo>
                    <a:pt x="132" y="12904"/>
                  </a:lnTo>
                  <a:lnTo>
                    <a:pt x="176" y="13537"/>
                  </a:lnTo>
                  <a:lnTo>
                    <a:pt x="225" y="14112"/>
                  </a:lnTo>
                  <a:lnTo>
                    <a:pt x="282" y="14651"/>
                  </a:lnTo>
                  <a:lnTo>
                    <a:pt x="308" y="14885"/>
                  </a:lnTo>
                  <a:lnTo>
                    <a:pt x="339" y="15120"/>
                  </a:lnTo>
                  <a:lnTo>
                    <a:pt x="370" y="15331"/>
                  </a:lnTo>
                  <a:lnTo>
                    <a:pt x="405" y="15530"/>
                  </a:lnTo>
                  <a:lnTo>
                    <a:pt x="436" y="15717"/>
                  </a:lnTo>
                  <a:lnTo>
                    <a:pt x="471" y="15881"/>
                  </a:lnTo>
                  <a:lnTo>
                    <a:pt x="506" y="16022"/>
                  </a:lnTo>
                  <a:lnTo>
                    <a:pt x="541" y="16151"/>
                  </a:lnTo>
                  <a:lnTo>
                    <a:pt x="581" y="16268"/>
                  </a:lnTo>
                  <a:lnTo>
                    <a:pt x="616" y="16350"/>
                  </a:lnTo>
                  <a:lnTo>
                    <a:pt x="656" y="16432"/>
                  </a:lnTo>
                  <a:lnTo>
                    <a:pt x="695" y="16479"/>
                  </a:lnTo>
                  <a:lnTo>
                    <a:pt x="735" y="16514"/>
                  </a:lnTo>
                  <a:lnTo>
                    <a:pt x="774" y="16526"/>
                  </a:lnTo>
                  <a:lnTo>
                    <a:pt x="1341" y="16526"/>
                  </a:lnTo>
                  <a:lnTo>
                    <a:pt x="1368" y="16421"/>
                  </a:lnTo>
                  <a:lnTo>
                    <a:pt x="1394" y="16303"/>
                  </a:lnTo>
                  <a:lnTo>
                    <a:pt x="1416" y="16175"/>
                  </a:lnTo>
                  <a:lnTo>
                    <a:pt x="1438" y="16034"/>
                  </a:lnTo>
                  <a:lnTo>
                    <a:pt x="1460" y="15870"/>
                  </a:lnTo>
                  <a:lnTo>
                    <a:pt x="1478" y="15706"/>
                  </a:lnTo>
                  <a:lnTo>
                    <a:pt x="1491" y="15530"/>
                  </a:lnTo>
                  <a:lnTo>
                    <a:pt x="1504" y="15331"/>
                  </a:lnTo>
                  <a:lnTo>
                    <a:pt x="1526" y="14909"/>
                  </a:lnTo>
                  <a:lnTo>
                    <a:pt x="1544" y="14452"/>
                  </a:lnTo>
                  <a:lnTo>
                    <a:pt x="1553" y="13959"/>
                  </a:lnTo>
                  <a:lnTo>
                    <a:pt x="1561" y="13420"/>
                  </a:lnTo>
                  <a:lnTo>
                    <a:pt x="1561" y="12858"/>
                  </a:lnTo>
                  <a:lnTo>
                    <a:pt x="1561" y="12272"/>
                  </a:lnTo>
                  <a:lnTo>
                    <a:pt x="1557" y="11006"/>
                  </a:lnTo>
                  <a:lnTo>
                    <a:pt x="1548" y="9681"/>
                  </a:lnTo>
                  <a:lnTo>
                    <a:pt x="1544" y="8298"/>
                  </a:lnTo>
                  <a:lnTo>
                    <a:pt x="1544" y="7607"/>
                  </a:lnTo>
                  <a:lnTo>
                    <a:pt x="1548" y="6927"/>
                  </a:lnTo>
                  <a:lnTo>
                    <a:pt x="1566" y="5603"/>
                  </a:lnTo>
                  <a:lnTo>
                    <a:pt x="1579" y="4349"/>
                  </a:lnTo>
                  <a:lnTo>
                    <a:pt x="1588" y="3763"/>
                  </a:lnTo>
                  <a:lnTo>
                    <a:pt x="1588" y="3200"/>
                  </a:lnTo>
                  <a:lnTo>
                    <a:pt x="1588" y="2673"/>
                  </a:lnTo>
                  <a:lnTo>
                    <a:pt x="1583" y="2169"/>
                  </a:lnTo>
                  <a:lnTo>
                    <a:pt x="1575" y="1711"/>
                  </a:lnTo>
                  <a:lnTo>
                    <a:pt x="1557" y="1301"/>
                  </a:lnTo>
                  <a:lnTo>
                    <a:pt x="1544" y="1114"/>
                  </a:lnTo>
                  <a:lnTo>
                    <a:pt x="1531" y="926"/>
                  </a:lnTo>
                  <a:lnTo>
                    <a:pt x="1517" y="762"/>
                  </a:lnTo>
                  <a:lnTo>
                    <a:pt x="1500" y="598"/>
                  </a:lnTo>
                  <a:lnTo>
                    <a:pt x="1478" y="457"/>
                  </a:lnTo>
                  <a:lnTo>
                    <a:pt x="1456" y="328"/>
                  </a:lnTo>
                  <a:lnTo>
                    <a:pt x="1429" y="211"/>
                  </a:lnTo>
                  <a:lnTo>
                    <a:pt x="1403" y="106"/>
                  </a:lnTo>
                  <a:lnTo>
                    <a:pt x="1385" y="59"/>
                  </a:lnTo>
                  <a:lnTo>
                    <a:pt x="1359" y="35"/>
                  </a:lnTo>
                  <a:lnTo>
                    <a:pt x="1324" y="12"/>
                  </a:lnTo>
                  <a:lnTo>
                    <a:pt x="12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9"/>
            <p:cNvSpPr/>
            <p:nvPr/>
          </p:nvSpPr>
          <p:spPr>
            <a:xfrm>
              <a:off x="3954475" y="-1133175"/>
              <a:ext cx="39700" cy="413175"/>
            </a:xfrm>
            <a:custGeom>
              <a:avLst/>
              <a:gdLst/>
              <a:ahLst/>
              <a:cxnLst/>
              <a:rect l="l" t="t" r="r" b="b"/>
              <a:pathLst>
                <a:path w="1588" h="16527" fill="none" extrusionOk="0">
                  <a:moveTo>
                    <a:pt x="0" y="8298"/>
                  </a:moveTo>
                  <a:lnTo>
                    <a:pt x="0" y="8298"/>
                  </a:lnTo>
                  <a:lnTo>
                    <a:pt x="5" y="9142"/>
                  </a:lnTo>
                  <a:lnTo>
                    <a:pt x="14" y="9963"/>
                  </a:lnTo>
                  <a:lnTo>
                    <a:pt x="36" y="10748"/>
                  </a:lnTo>
                  <a:lnTo>
                    <a:pt x="62" y="11498"/>
                  </a:lnTo>
                  <a:lnTo>
                    <a:pt x="93" y="12225"/>
                  </a:lnTo>
                  <a:lnTo>
                    <a:pt x="132" y="12904"/>
                  </a:lnTo>
                  <a:lnTo>
                    <a:pt x="176" y="13537"/>
                  </a:lnTo>
                  <a:lnTo>
                    <a:pt x="225" y="14112"/>
                  </a:lnTo>
                  <a:lnTo>
                    <a:pt x="282" y="14651"/>
                  </a:lnTo>
                  <a:lnTo>
                    <a:pt x="308" y="14885"/>
                  </a:lnTo>
                  <a:lnTo>
                    <a:pt x="339" y="15120"/>
                  </a:lnTo>
                  <a:lnTo>
                    <a:pt x="370" y="15331"/>
                  </a:lnTo>
                  <a:lnTo>
                    <a:pt x="405" y="15530"/>
                  </a:lnTo>
                  <a:lnTo>
                    <a:pt x="436" y="15717"/>
                  </a:lnTo>
                  <a:lnTo>
                    <a:pt x="471" y="15881"/>
                  </a:lnTo>
                  <a:lnTo>
                    <a:pt x="506" y="16022"/>
                  </a:lnTo>
                  <a:lnTo>
                    <a:pt x="541" y="16151"/>
                  </a:lnTo>
                  <a:lnTo>
                    <a:pt x="581" y="16268"/>
                  </a:lnTo>
                  <a:lnTo>
                    <a:pt x="616" y="16350"/>
                  </a:lnTo>
                  <a:lnTo>
                    <a:pt x="656" y="16432"/>
                  </a:lnTo>
                  <a:lnTo>
                    <a:pt x="695" y="16479"/>
                  </a:lnTo>
                  <a:lnTo>
                    <a:pt x="735" y="16514"/>
                  </a:lnTo>
                  <a:lnTo>
                    <a:pt x="774" y="16526"/>
                  </a:lnTo>
                  <a:lnTo>
                    <a:pt x="1341" y="16526"/>
                  </a:lnTo>
                  <a:lnTo>
                    <a:pt x="1341" y="16526"/>
                  </a:lnTo>
                  <a:lnTo>
                    <a:pt x="1368" y="16421"/>
                  </a:lnTo>
                  <a:lnTo>
                    <a:pt x="1394" y="16303"/>
                  </a:lnTo>
                  <a:lnTo>
                    <a:pt x="1416" y="16175"/>
                  </a:lnTo>
                  <a:lnTo>
                    <a:pt x="1438" y="16034"/>
                  </a:lnTo>
                  <a:lnTo>
                    <a:pt x="1460" y="15870"/>
                  </a:lnTo>
                  <a:lnTo>
                    <a:pt x="1478" y="15706"/>
                  </a:lnTo>
                  <a:lnTo>
                    <a:pt x="1491" y="15530"/>
                  </a:lnTo>
                  <a:lnTo>
                    <a:pt x="1504" y="15331"/>
                  </a:lnTo>
                  <a:lnTo>
                    <a:pt x="1526" y="14909"/>
                  </a:lnTo>
                  <a:lnTo>
                    <a:pt x="1544" y="14452"/>
                  </a:lnTo>
                  <a:lnTo>
                    <a:pt x="1553" y="13959"/>
                  </a:lnTo>
                  <a:lnTo>
                    <a:pt x="1561" y="13420"/>
                  </a:lnTo>
                  <a:lnTo>
                    <a:pt x="1561" y="12858"/>
                  </a:lnTo>
                  <a:lnTo>
                    <a:pt x="1561" y="12272"/>
                  </a:lnTo>
                  <a:lnTo>
                    <a:pt x="1557" y="11006"/>
                  </a:lnTo>
                  <a:lnTo>
                    <a:pt x="1548" y="9681"/>
                  </a:lnTo>
                  <a:lnTo>
                    <a:pt x="1544" y="8298"/>
                  </a:lnTo>
                  <a:lnTo>
                    <a:pt x="1544" y="8298"/>
                  </a:lnTo>
                  <a:lnTo>
                    <a:pt x="1544" y="7607"/>
                  </a:lnTo>
                  <a:lnTo>
                    <a:pt x="1548" y="6927"/>
                  </a:lnTo>
                  <a:lnTo>
                    <a:pt x="1566" y="5603"/>
                  </a:lnTo>
                  <a:lnTo>
                    <a:pt x="1579" y="4349"/>
                  </a:lnTo>
                  <a:lnTo>
                    <a:pt x="1588" y="3763"/>
                  </a:lnTo>
                  <a:lnTo>
                    <a:pt x="1588" y="3200"/>
                  </a:lnTo>
                  <a:lnTo>
                    <a:pt x="1588" y="2673"/>
                  </a:lnTo>
                  <a:lnTo>
                    <a:pt x="1583" y="2169"/>
                  </a:lnTo>
                  <a:lnTo>
                    <a:pt x="1575" y="1711"/>
                  </a:lnTo>
                  <a:lnTo>
                    <a:pt x="1557" y="1301"/>
                  </a:lnTo>
                  <a:lnTo>
                    <a:pt x="1544" y="1114"/>
                  </a:lnTo>
                  <a:lnTo>
                    <a:pt x="1531" y="926"/>
                  </a:lnTo>
                  <a:lnTo>
                    <a:pt x="1517" y="762"/>
                  </a:lnTo>
                  <a:lnTo>
                    <a:pt x="1500" y="598"/>
                  </a:lnTo>
                  <a:lnTo>
                    <a:pt x="1478" y="457"/>
                  </a:lnTo>
                  <a:lnTo>
                    <a:pt x="1456" y="328"/>
                  </a:lnTo>
                  <a:lnTo>
                    <a:pt x="1429" y="211"/>
                  </a:lnTo>
                  <a:lnTo>
                    <a:pt x="1403" y="106"/>
                  </a:lnTo>
                  <a:lnTo>
                    <a:pt x="1403" y="106"/>
                  </a:lnTo>
                  <a:lnTo>
                    <a:pt x="1385" y="59"/>
                  </a:lnTo>
                  <a:lnTo>
                    <a:pt x="1359" y="35"/>
                  </a:lnTo>
                  <a:lnTo>
                    <a:pt x="1324" y="12"/>
                  </a:lnTo>
                  <a:lnTo>
                    <a:pt x="1284" y="0"/>
                  </a:lnTo>
                  <a:lnTo>
                    <a:pt x="1192" y="0"/>
                  </a:lnTo>
                  <a:lnTo>
                    <a:pt x="1091" y="12"/>
                  </a:lnTo>
                  <a:lnTo>
                    <a:pt x="985" y="35"/>
                  </a:lnTo>
                  <a:lnTo>
                    <a:pt x="893" y="71"/>
                  </a:lnTo>
                  <a:lnTo>
                    <a:pt x="818" y="94"/>
                  </a:lnTo>
                  <a:lnTo>
                    <a:pt x="774" y="106"/>
                  </a:lnTo>
                  <a:lnTo>
                    <a:pt x="774" y="106"/>
                  </a:lnTo>
                  <a:lnTo>
                    <a:pt x="735" y="117"/>
                  </a:lnTo>
                  <a:lnTo>
                    <a:pt x="695" y="141"/>
                  </a:lnTo>
                  <a:lnTo>
                    <a:pt x="656" y="188"/>
                  </a:lnTo>
                  <a:lnTo>
                    <a:pt x="616" y="258"/>
                  </a:lnTo>
                  <a:lnTo>
                    <a:pt x="581" y="352"/>
                  </a:lnTo>
                  <a:lnTo>
                    <a:pt x="541" y="457"/>
                  </a:lnTo>
                  <a:lnTo>
                    <a:pt x="506" y="586"/>
                  </a:lnTo>
                  <a:lnTo>
                    <a:pt x="471" y="727"/>
                  </a:lnTo>
                  <a:lnTo>
                    <a:pt x="436" y="891"/>
                  </a:lnTo>
                  <a:lnTo>
                    <a:pt x="405" y="1067"/>
                  </a:lnTo>
                  <a:lnTo>
                    <a:pt x="370" y="1266"/>
                  </a:lnTo>
                  <a:lnTo>
                    <a:pt x="339" y="1477"/>
                  </a:lnTo>
                  <a:lnTo>
                    <a:pt x="308" y="1711"/>
                  </a:lnTo>
                  <a:lnTo>
                    <a:pt x="282" y="1958"/>
                  </a:lnTo>
                  <a:lnTo>
                    <a:pt x="225" y="2485"/>
                  </a:lnTo>
                  <a:lnTo>
                    <a:pt x="176" y="3071"/>
                  </a:lnTo>
                  <a:lnTo>
                    <a:pt x="132" y="3704"/>
                  </a:lnTo>
                  <a:lnTo>
                    <a:pt x="93" y="4372"/>
                  </a:lnTo>
                  <a:lnTo>
                    <a:pt x="62" y="5099"/>
                  </a:lnTo>
                  <a:lnTo>
                    <a:pt x="36" y="5849"/>
                  </a:lnTo>
                  <a:lnTo>
                    <a:pt x="14" y="6646"/>
                  </a:lnTo>
                  <a:lnTo>
                    <a:pt x="5" y="7454"/>
                  </a:lnTo>
                  <a:lnTo>
                    <a:pt x="0" y="82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9"/>
            <p:cNvSpPr/>
            <p:nvPr/>
          </p:nvSpPr>
          <p:spPr>
            <a:xfrm>
              <a:off x="3581500" y="-1803000"/>
              <a:ext cx="384975" cy="685375"/>
            </a:xfrm>
            <a:custGeom>
              <a:avLst/>
              <a:gdLst/>
              <a:ahLst/>
              <a:cxnLst/>
              <a:rect l="l" t="t" r="r" b="b"/>
              <a:pathLst>
                <a:path w="15399" h="27415" extrusionOk="0">
                  <a:moveTo>
                    <a:pt x="1742" y="1735"/>
                  </a:moveTo>
                  <a:lnTo>
                    <a:pt x="1605" y="2005"/>
                  </a:lnTo>
                  <a:lnTo>
                    <a:pt x="1478" y="2274"/>
                  </a:lnTo>
                  <a:lnTo>
                    <a:pt x="1350" y="2555"/>
                  </a:lnTo>
                  <a:lnTo>
                    <a:pt x="1223" y="2848"/>
                  </a:lnTo>
                  <a:lnTo>
                    <a:pt x="1100" y="3141"/>
                  </a:lnTo>
                  <a:lnTo>
                    <a:pt x="981" y="3446"/>
                  </a:lnTo>
                  <a:lnTo>
                    <a:pt x="867" y="3751"/>
                  </a:lnTo>
                  <a:lnTo>
                    <a:pt x="752" y="4067"/>
                  </a:lnTo>
                  <a:lnTo>
                    <a:pt x="647" y="4395"/>
                  </a:lnTo>
                  <a:lnTo>
                    <a:pt x="541" y="4724"/>
                  </a:lnTo>
                  <a:lnTo>
                    <a:pt x="440" y="5052"/>
                  </a:lnTo>
                  <a:lnTo>
                    <a:pt x="343" y="5403"/>
                  </a:lnTo>
                  <a:lnTo>
                    <a:pt x="251" y="5743"/>
                  </a:lnTo>
                  <a:lnTo>
                    <a:pt x="163" y="6107"/>
                  </a:lnTo>
                  <a:lnTo>
                    <a:pt x="79" y="6458"/>
                  </a:lnTo>
                  <a:lnTo>
                    <a:pt x="0" y="6833"/>
                  </a:lnTo>
                  <a:lnTo>
                    <a:pt x="40" y="6775"/>
                  </a:lnTo>
                  <a:lnTo>
                    <a:pt x="123" y="6458"/>
                  </a:lnTo>
                  <a:lnTo>
                    <a:pt x="211" y="6142"/>
                  </a:lnTo>
                  <a:lnTo>
                    <a:pt x="299" y="5825"/>
                  </a:lnTo>
                  <a:lnTo>
                    <a:pt x="392" y="5509"/>
                  </a:lnTo>
                  <a:lnTo>
                    <a:pt x="488" y="5204"/>
                  </a:lnTo>
                  <a:lnTo>
                    <a:pt x="590" y="4899"/>
                  </a:lnTo>
                  <a:lnTo>
                    <a:pt x="691" y="4595"/>
                  </a:lnTo>
                  <a:lnTo>
                    <a:pt x="796" y="4290"/>
                  </a:lnTo>
                  <a:lnTo>
                    <a:pt x="902" y="3997"/>
                  </a:lnTo>
                  <a:lnTo>
                    <a:pt x="1012" y="3704"/>
                  </a:lnTo>
                  <a:lnTo>
                    <a:pt x="1126" y="3411"/>
                  </a:lnTo>
                  <a:lnTo>
                    <a:pt x="1245" y="3130"/>
                  </a:lnTo>
                  <a:lnTo>
                    <a:pt x="1363" y="2848"/>
                  </a:lnTo>
                  <a:lnTo>
                    <a:pt x="1486" y="2567"/>
                  </a:lnTo>
                  <a:lnTo>
                    <a:pt x="1614" y="2298"/>
                  </a:lnTo>
                  <a:lnTo>
                    <a:pt x="1742" y="2040"/>
                  </a:lnTo>
                  <a:lnTo>
                    <a:pt x="1742" y="1735"/>
                  </a:lnTo>
                  <a:close/>
                  <a:moveTo>
                    <a:pt x="11969" y="0"/>
                  </a:moveTo>
                  <a:lnTo>
                    <a:pt x="11969" y="176"/>
                  </a:lnTo>
                  <a:lnTo>
                    <a:pt x="12079" y="340"/>
                  </a:lnTo>
                  <a:lnTo>
                    <a:pt x="12189" y="516"/>
                  </a:lnTo>
                  <a:lnTo>
                    <a:pt x="12299" y="704"/>
                  </a:lnTo>
                  <a:lnTo>
                    <a:pt x="12409" y="891"/>
                  </a:lnTo>
                  <a:lnTo>
                    <a:pt x="12519" y="1102"/>
                  </a:lnTo>
                  <a:lnTo>
                    <a:pt x="12629" y="1313"/>
                  </a:lnTo>
                  <a:lnTo>
                    <a:pt x="12734" y="1524"/>
                  </a:lnTo>
                  <a:lnTo>
                    <a:pt x="12840" y="1758"/>
                  </a:lnTo>
                  <a:lnTo>
                    <a:pt x="12945" y="1993"/>
                  </a:lnTo>
                  <a:lnTo>
                    <a:pt x="13051" y="2239"/>
                  </a:lnTo>
                  <a:lnTo>
                    <a:pt x="13152" y="2497"/>
                  </a:lnTo>
                  <a:lnTo>
                    <a:pt x="13253" y="2755"/>
                  </a:lnTo>
                  <a:lnTo>
                    <a:pt x="13354" y="3036"/>
                  </a:lnTo>
                  <a:lnTo>
                    <a:pt x="13451" y="3317"/>
                  </a:lnTo>
                  <a:lnTo>
                    <a:pt x="13548" y="3610"/>
                  </a:lnTo>
                  <a:lnTo>
                    <a:pt x="13640" y="3915"/>
                  </a:lnTo>
                  <a:lnTo>
                    <a:pt x="13732" y="4231"/>
                  </a:lnTo>
                  <a:lnTo>
                    <a:pt x="13825" y="4560"/>
                  </a:lnTo>
                  <a:lnTo>
                    <a:pt x="13908" y="4899"/>
                  </a:lnTo>
                  <a:lnTo>
                    <a:pt x="13996" y="5239"/>
                  </a:lnTo>
                  <a:lnTo>
                    <a:pt x="14075" y="5603"/>
                  </a:lnTo>
                  <a:lnTo>
                    <a:pt x="14154" y="5966"/>
                  </a:lnTo>
                  <a:lnTo>
                    <a:pt x="14229" y="6353"/>
                  </a:lnTo>
                  <a:lnTo>
                    <a:pt x="14304" y="6751"/>
                  </a:lnTo>
                  <a:lnTo>
                    <a:pt x="14374" y="7150"/>
                  </a:lnTo>
                  <a:lnTo>
                    <a:pt x="14440" y="7572"/>
                  </a:lnTo>
                  <a:lnTo>
                    <a:pt x="14502" y="7994"/>
                  </a:lnTo>
                  <a:lnTo>
                    <a:pt x="14559" y="8439"/>
                  </a:lnTo>
                  <a:lnTo>
                    <a:pt x="14616" y="8896"/>
                  </a:lnTo>
                  <a:lnTo>
                    <a:pt x="14669" y="9365"/>
                  </a:lnTo>
                  <a:lnTo>
                    <a:pt x="14712" y="9798"/>
                  </a:lnTo>
                  <a:lnTo>
                    <a:pt x="14704" y="9705"/>
                  </a:lnTo>
                  <a:lnTo>
                    <a:pt x="14642" y="9095"/>
                  </a:lnTo>
                  <a:lnTo>
                    <a:pt x="14572" y="8498"/>
                  </a:lnTo>
                  <a:lnTo>
                    <a:pt x="14497" y="7900"/>
                  </a:lnTo>
                  <a:lnTo>
                    <a:pt x="14414" y="7326"/>
                  </a:lnTo>
                  <a:lnTo>
                    <a:pt x="14326" y="6763"/>
                  </a:lnTo>
                  <a:lnTo>
                    <a:pt x="14225" y="6212"/>
                  </a:lnTo>
                  <a:lnTo>
                    <a:pt x="14115" y="5673"/>
                  </a:lnTo>
                  <a:lnTo>
                    <a:pt x="13996" y="5146"/>
                  </a:lnTo>
                  <a:lnTo>
                    <a:pt x="13934" y="4888"/>
                  </a:lnTo>
                  <a:lnTo>
                    <a:pt x="13869" y="4630"/>
                  </a:lnTo>
                  <a:lnTo>
                    <a:pt x="13803" y="4372"/>
                  </a:lnTo>
                  <a:lnTo>
                    <a:pt x="13732" y="4126"/>
                  </a:lnTo>
                  <a:lnTo>
                    <a:pt x="13662" y="3880"/>
                  </a:lnTo>
                  <a:lnTo>
                    <a:pt x="13587" y="3634"/>
                  </a:lnTo>
                  <a:lnTo>
                    <a:pt x="13508" y="3388"/>
                  </a:lnTo>
                  <a:lnTo>
                    <a:pt x="13429" y="3153"/>
                  </a:lnTo>
                  <a:lnTo>
                    <a:pt x="13345" y="2919"/>
                  </a:lnTo>
                  <a:lnTo>
                    <a:pt x="13257" y="2684"/>
                  </a:lnTo>
                  <a:lnTo>
                    <a:pt x="13169" y="2450"/>
                  </a:lnTo>
                  <a:lnTo>
                    <a:pt x="13077" y="2227"/>
                  </a:lnTo>
                  <a:lnTo>
                    <a:pt x="12985" y="2005"/>
                  </a:lnTo>
                  <a:lnTo>
                    <a:pt x="12888" y="1782"/>
                  </a:lnTo>
                  <a:lnTo>
                    <a:pt x="12778" y="1536"/>
                  </a:lnTo>
                  <a:lnTo>
                    <a:pt x="12668" y="1301"/>
                  </a:lnTo>
                  <a:lnTo>
                    <a:pt x="12554" y="1067"/>
                  </a:lnTo>
                  <a:lnTo>
                    <a:pt x="12439" y="832"/>
                  </a:lnTo>
                  <a:lnTo>
                    <a:pt x="12325" y="622"/>
                  </a:lnTo>
                  <a:lnTo>
                    <a:pt x="12206" y="399"/>
                  </a:lnTo>
                  <a:lnTo>
                    <a:pt x="12088" y="200"/>
                  </a:lnTo>
                  <a:lnTo>
                    <a:pt x="11969" y="0"/>
                  </a:lnTo>
                  <a:close/>
                  <a:moveTo>
                    <a:pt x="14712" y="9798"/>
                  </a:moveTo>
                  <a:lnTo>
                    <a:pt x="14761" y="10338"/>
                  </a:lnTo>
                  <a:lnTo>
                    <a:pt x="14717" y="9845"/>
                  </a:lnTo>
                  <a:lnTo>
                    <a:pt x="14712" y="9798"/>
                  </a:lnTo>
                  <a:close/>
                  <a:moveTo>
                    <a:pt x="14792" y="10748"/>
                  </a:moveTo>
                  <a:lnTo>
                    <a:pt x="14827" y="11275"/>
                  </a:lnTo>
                  <a:lnTo>
                    <a:pt x="14849" y="11618"/>
                  </a:lnTo>
                  <a:lnTo>
                    <a:pt x="14827" y="11252"/>
                  </a:lnTo>
                  <a:lnTo>
                    <a:pt x="14792" y="10748"/>
                  </a:lnTo>
                  <a:close/>
                  <a:moveTo>
                    <a:pt x="14849" y="11618"/>
                  </a:moveTo>
                  <a:lnTo>
                    <a:pt x="14858" y="11756"/>
                  </a:lnTo>
                  <a:lnTo>
                    <a:pt x="14911" y="12787"/>
                  </a:lnTo>
                  <a:lnTo>
                    <a:pt x="14959" y="13901"/>
                  </a:lnTo>
                  <a:lnTo>
                    <a:pt x="14919" y="12916"/>
                  </a:lnTo>
                  <a:lnTo>
                    <a:pt x="14893" y="12365"/>
                  </a:lnTo>
                  <a:lnTo>
                    <a:pt x="14862" y="11815"/>
                  </a:lnTo>
                  <a:lnTo>
                    <a:pt x="14849" y="11618"/>
                  </a:lnTo>
                  <a:close/>
                  <a:moveTo>
                    <a:pt x="15236" y="21531"/>
                  </a:moveTo>
                  <a:lnTo>
                    <a:pt x="15315" y="24391"/>
                  </a:lnTo>
                  <a:lnTo>
                    <a:pt x="15398" y="27370"/>
                  </a:lnTo>
                  <a:lnTo>
                    <a:pt x="15385" y="26770"/>
                  </a:lnTo>
                  <a:lnTo>
                    <a:pt x="15355" y="25469"/>
                  </a:lnTo>
                  <a:lnTo>
                    <a:pt x="15302" y="23676"/>
                  </a:lnTo>
                  <a:lnTo>
                    <a:pt x="15236" y="21531"/>
                  </a:lnTo>
                  <a:close/>
                  <a:moveTo>
                    <a:pt x="15398" y="27370"/>
                  </a:moveTo>
                  <a:lnTo>
                    <a:pt x="15399" y="27414"/>
                  </a:lnTo>
                  <a:lnTo>
                    <a:pt x="15399" y="27403"/>
                  </a:lnTo>
                  <a:lnTo>
                    <a:pt x="15398" y="2737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9"/>
            <p:cNvSpPr/>
            <p:nvPr/>
          </p:nvSpPr>
          <p:spPr>
            <a:xfrm>
              <a:off x="3880700" y="-1803000"/>
              <a:ext cx="69850" cy="258450"/>
            </a:xfrm>
            <a:custGeom>
              <a:avLst/>
              <a:gdLst/>
              <a:ahLst/>
              <a:cxnLst/>
              <a:rect l="l" t="t" r="r" b="b"/>
              <a:pathLst>
                <a:path w="2794" h="10338" fill="none" extrusionOk="0">
                  <a:moveTo>
                    <a:pt x="2793" y="10338"/>
                  </a:moveTo>
                  <a:lnTo>
                    <a:pt x="2793" y="10338"/>
                  </a:lnTo>
                  <a:lnTo>
                    <a:pt x="2749" y="9845"/>
                  </a:lnTo>
                  <a:lnTo>
                    <a:pt x="2701" y="9365"/>
                  </a:lnTo>
                  <a:lnTo>
                    <a:pt x="2648" y="8896"/>
                  </a:lnTo>
                  <a:lnTo>
                    <a:pt x="2591" y="8439"/>
                  </a:lnTo>
                  <a:lnTo>
                    <a:pt x="2534" y="7994"/>
                  </a:lnTo>
                  <a:lnTo>
                    <a:pt x="2472" y="7572"/>
                  </a:lnTo>
                  <a:lnTo>
                    <a:pt x="2406" y="7150"/>
                  </a:lnTo>
                  <a:lnTo>
                    <a:pt x="2336" y="6751"/>
                  </a:lnTo>
                  <a:lnTo>
                    <a:pt x="2261" y="6353"/>
                  </a:lnTo>
                  <a:lnTo>
                    <a:pt x="2186" y="5966"/>
                  </a:lnTo>
                  <a:lnTo>
                    <a:pt x="2107" y="5603"/>
                  </a:lnTo>
                  <a:lnTo>
                    <a:pt x="2028" y="5239"/>
                  </a:lnTo>
                  <a:lnTo>
                    <a:pt x="1940" y="4899"/>
                  </a:lnTo>
                  <a:lnTo>
                    <a:pt x="1857" y="4560"/>
                  </a:lnTo>
                  <a:lnTo>
                    <a:pt x="1764" y="4231"/>
                  </a:lnTo>
                  <a:lnTo>
                    <a:pt x="1672" y="3915"/>
                  </a:lnTo>
                  <a:lnTo>
                    <a:pt x="1580" y="3610"/>
                  </a:lnTo>
                  <a:lnTo>
                    <a:pt x="1483" y="3317"/>
                  </a:lnTo>
                  <a:lnTo>
                    <a:pt x="1386" y="3036"/>
                  </a:lnTo>
                  <a:lnTo>
                    <a:pt x="1285" y="2755"/>
                  </a:lnTo>
                  <a:lnTo>
                    <a:pt x="1184" y="2497"/>
                  </a:lnTo>
                  <a:lnTo>
                    <a:pt x="1083" y="2239"/>
                  </a:lnTo>
                  <a:lnTo>
                    <a:pt x="977" y="1993"/>
                  </a:lnTo>
                  <a:lnTo>
                    <a:pt x="872" y="1758"/>
                  </a:lnTo>
                  <a:lnTo>
                    <a:pt x="766" y="1524"/>
                  </a:lnTo>
                  <a:lnTo>
                    <a:pt x="661" y="1313"/>
                  </a:lnTo>
                  <a:lnTo>
                    <a:pt x="551" y="1102"/>
                  </a:lnTo>
                  <a:lnTo>
                    <a:pt x="441" y="891"/>
                  </a:lnTo>
                  <a:lnTo>
                    <a:pt x="331" y="704"/>
                  </a:lnTo>
                  <a:lnTo>
                    <a:pt x="221" y="516"/>
                  </a:lnTo>
                  <a:lnTo>
                    <a:pt x="111" y="340"/>
                  </a:lnTo>
                  <a:lnTo>
                    <a:pt x="1" y="176"/>
                  </a:lnTo>
                  <a:lnTo>
                    <a:pt x="1" y="0"/>
                  </a:lnTo>
                  <a:lnTo>
                    <a:pt x="1" y="0"/>
                  </a:lnTo>
                  <a:lnTo>
                    <a:pt x="120" y="200"/>
                  </a:lnTo>
                  <a:lnTo>
                    <a:pt x="238" y="399"/>
                  </a:lnTo>
                  <a:lnTo>
                    <a:pt x="357" y="622"/>
                  </a:lnTo>
                  <a:lnTo>
                    <a:pt x="471" y="832"/>
                  </a:lnTo>
                  <a:lnTo>
                    <a:pt x="586" y="1067"/>
                  </a:lnTo>
                  <a:lnTo>
                    <a:pt x="700" y="1301"/>
                  </a:lnTo>
                  <a:lnTo>
                    <a:pt x="810" y="1536"/>
                  </a:lnTo>
                  <a:lnTo>
                    <a:pt x="920" y="1782"/>
                  </a:lnTo>
                  <a:lnTo>
                    <a:pt x="920" y="1782"/>
                  </a:lnTo>
                  <a:lnTo>
                    <a:pt x="1017" y="2005"/>
                  </a:lnTo>
                  <a:lnTo>
                    <a:pt x="1109" y="2227"/>
                  </a:lnTo>
                  <a:lnTo>
                    <a:pt x="1201" y="2450"/>
                  </a:lnTo>
                  <a:lnTo>
                    <a:pt x="1289" y="2684"/>
                  </a:lnTo>
                  <a:lnTo>
                    <a:pt x="1377" y="2919"/>
                  </a:lnTo>
                  <a:lnTo>
                    <a:pt x="1461" y="3153"/>
                  </a:lnTo>
                  <a:lnTo>
                    <a:pt x="1540" y="3388"/>
                  </a:lnTo>
                  <a:lnTo>
                    <a:pt x="1619" y="3634"/>
                  </a:lnTo>
                  <a:lnTo>
                    <a:pt x="1694" y="3880"/>
                  </a:lnTo>
                  <a:lnTo>
                    <a:pt x="1764" y="4126"/>
                  </a:lnTo>
                  <a:lnTo>
                    <a:pt x="1835" y="4372"/>
                  </a:lnTo>
                  <a:lnTo>
                    <a:pt x="1901" y="4630"/>
                  </a:lnTo>
                  <a:lnTo>
                    <a:pt x="1966" y="4888"/>
                  </a:lnTo>
                  <a:lnTo>
                    <a:pt x="2028" y="5146"/>
                  </a:lnTo>
                  <a:lnTo>
                    <a:pt x="2147" y="5673"/>
                  </a:lnTo>
                  <a:lnTo>
                    <a:pt x="2257" y="6212"/>
                  </a:lnTo>
                  <a:lnTo>
                    <a:pt x="2358" y="6763"/>
                  </a:lnTo>
                  <a:lnTo>
                    <a:pt x="2446" y="7326"/>
                  </a:lnTo>
                  <a:lnTo>
                    <a:pt x="2529" y="7900"/>
                  </a:lnTo>
                  <a:lnTo>
                    <a:pt x="2604" y="8498"/>
                  </a:lnTo>
                  <a:lnTo>
                    <a:pt x="2674" y="9095"/>
                  </a:lnTo>
                  <a:lnTo>
                    <a:pt x="2736" y="9705"/>
                  </a:lnTo>
                  <a:lnTo>
                    <a:pt x="2793" y="1033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9"/>
            <p:cNvSpPr/>
            <p:nvPr/>
          </p:nvSpPr>
          <p:spPr>
            <a:xfrm>
              <a:off x="3951275" y="-1534325"/>
              <a:ext cx="4200" cy="78850"/>
            </a:xfrm>
            <a:custGeom>
              <a:avLst/>
              <a:gdLst/>
              <a:ahLst/>
              <a:cxnLst/>
              <a:rect l="l" t="t" r="r" b="b"/>
              <a:pathLst>
                <a:path w="168" h="3154" fill="none" extrusionOk="0">
                  <a:moveTo>
                    <a:pt x="168" y="3154"/>
                  </a:moveTo>
                  <a:lnTo>
                    <a:pt x="168" y="3154"/>
                  </a:lnTo>
                  <a:lnTo>
                    <a:pt x="120" y="2040"/>
                  </a:lnTo>
                  <a:lnTo>
                    <a:pt x="67" y="1009"/>
                  </a:lnTo>
                  <a:lnTo>
                    <a:pt x="67" y="1009"/>
                  </a:lnTo>
                  <a:lnTo>
                    <a:pt x="36" y="505"/>
                  </a:lnTo>
                  <a:lnTo>
                    <a:pt x="1" y="1"/>
                  </a:lnTo>
                  <a:lnTo>
                    <a:pt x="1" y="1"/>
                  </a:lnTo>
                  <a:lnTo>
                    <a:pt x="36" y="528"/>
                  </a:lnTo>
                  <a:lnTo>
                    <a:pt x="71" y="1068"/>
                  </a:lnTo>
                  <a:lnTo>
                    <a:pt x="102" y="1618"/>
                  </a:lnTo>
                  <a:lnTo>
                    <a:pt x="128" y="2169"/>
                  </a:lnTo>
                  <a:lnTo>
                    <a:pt x="128" y="2169"/>
                  </a:lnTo>
                  <a:lnTo>
                    <a:pt x="168" y="31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3962375" y="-1264750"/>
              <a:ext cx="4100" cy="147125"/>
            </a:xfrm>
            <a:custGeom>
              <a:avLst/>
              <a:gdLst/>
              <a:ahLst/>
              <a:cxnLst/>
              <a:rect l="l" t="t" r="r" b="b"/>
              <a:pathLst>
                <a:path w="164" h="5885" fill="none" extrusionOk="0">
                  <a:moveTo>
                    <a:pt x="164" y="5884"/>
                  </a:moveTo>
                  <a:lnTo>
                    <a:pt x="164" y="5884"/>
                  </a:lnTo>
                  <a:lnTo>
                    <a:pt x="164" y="5873"/>
                  </a:lnTo>
                  <a:lnTo>
                    <a:pt x="164" y="5873"/>
                  </a:lnTo>
                  <a:lnTo>
                    <a:pt x="80" y="2861"/>
                  </a:lnTo>
                  <a:lnTo>
                    <a:pt x="1" y="1"/>
                  </a:lnTo>
                  <a:lnTo>
                    <a:pt x="1" y="1"/>
                  </a:lnTo>
                  <a:lnTo>
                    <a:pt x="67" y="2146"/>
                  </a:lnTo>
                  <a:lnTo>
                    <a:pt x="120" y="3939"/>
                  </a:lnTo>
                  <a:lnTo>
                    <a:pt x="150" y="5240"/>
                  </a:lnTo>
                  <a:lnTo>
                    <a:pt x="164" y="588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3625025" y="-1870400"/>
              <a:ext cx="255700" cy="118400"/>
            </a:xfrm>
            <a:custGeom>
              <a:avLst/>
              <a:gdLst/>
              <a:ahLst/>
              <a:cxnLst/>
              <a:rect l="l" t="t" r="r" b="b"/>
              <a:pathLst>
                <a:path w="10228" h="4736" extrusionOk="0">
                  <a:moveTo>
                    <a:pt x="5426" y="1"/>
                  </a:moveTo>
                  <a:lnTo>
                    <a:pt x="5233" y="12"/>
                  </a:lnTo>
                  <a:lnTo>
                    <a:pt x="5035" y="12"/>
                  </a:lnTo>
                  <a:lnTo>
                    <a:pt x="4842" y="36"/>
                  </a:lnTo>
                  <a:lnTo>
                    <a:pt x="4648" y="59"/>
                  </a:lnTo>
                  <a:lnTo>
                    <a:pt x="4455" y="94"/>
                  </a:lnTo>
                  <a:lnTo>
                    <a:pt x="4261" y="141"/>
                  </a:lnTo>
                  <a:lnTo>
                    <a:pt x="4068" y="200"/>
                  </a:lnTo>
                  <a:lnTo>
                    <a:pt x="3874" y="258"/>
                  </a:lnTo>
                  <a:lnTo>
                    <a:pt x="3681" y="341"/>
                  </a:lnTo>
                  <a:lnTo>
                    <a:pt x="3492" y="423"/>
                  </a:lnTo>
                  <a:lnTo>
                    <a:pt x="3298" y="516"/>
                  </a:lnTo>
                  <a:lnTo>
                    <a:pt x="3109" y="622"/>
                  </a:lnTo>
                  <a:lnTo>
                    <a:pt x="2920" y="751"/>
                  </a:lnTo>
                  <a:lnTo>
                    <a:pt x="2731" y="880"/>
                  </a:lnTo>
                  <a:lnTo>
                    <a:pt x="2546" y="1032"/>
                  </a:lnTo>
                  <a:lnTo>
                    <a:pt x="2357" y="1184"/>
                  </a:lnTo>
                  <a:lnTo>
                    <a:pt x="2208" y="1325"/>
                  </a:lnTo>
                  <a:lnTo>
                    <a:pt x="2054" y="1477"/>
                  </a:lnTo>
                  <a:lnTo>
                    <a:pt x="1904" y="1641"/>
                  </a:lnTo>
                  <a:lnTo>
                    <a:pt x="1751" y="1806"/>
                  </a:lnTo>
                  <a:lnTo>
                    <a:pt x="1597" y="1981"/>
                  </a:lnTo>
                  <a:lnTo>
                    <a:pt x="1447" y="2157"/>
                  </a:lnTo>
                  <a:lnTo>
                    <a:pt x="1298" y="2356"/>
                  </a:lnTo>
                  <a:lnTo>
                    <a:pt x="1148" y="2556"/>
                  </a:lnTo>
                  <a:lnTo>
                    <a:pt x="999" y="2755"/>
                  </a:lnTo>
                  <a:lnTo>
                    <a:pt x="849" y="2978"/>
                  </a:lnTo>
                  <a:lnTo>
                    <a:pt x="704" y="3200"/>
                  </a:lnTo>
                  <a:lnTo>
                    <a:pt x="559" y="3435"/>
                  </a:lnTo>
                  <a:lnTo>
                    <a:pt x="418" y="3669"/>
                  </a:lnTo>
                  <a:lnTo>
                    <a:pt x="278" y="3915"/>
                  </a:lnTo>
                  <a:lnTo>
                    <a:pt x="137" y="4173"/>
                  </a:lnTo>
                  <a:lnTo>
                    <a:pt x="1" y="4431"/>
                  </a:lnTo>
                  <a:lnTo>
                    <a:pt x="1" y="4736"/>
                  </a:lnTo>
                  <a:lnTo>
                    <a:pt x="119" y="4490"/>
                  </a:lnTo>
                  <a:lnTo>
                    <a:pt x="247" y="4255"/>
                  </a:lnTo>
                  <a:lnTo>
                    <a:pt x="370" y="4032"/>
                  </a:lnTo>
                  <a:lnTo>
                    <a:pt x="502" y="3798"/>
                  </a:lnTo>
                  <a:lnTo>
                    <a:pt x="634" y="3587"/>
                  </a:lnTo>
                  <a:lnTo>
                    <a:pt x="766" y="3364"/>
                  </a:lnTo>
                  <a:lnTo>
                    <a:pt x="902" y="3153"/>
                  </a:lnTo>
                  <a:lnTo>
                    <a:pt x="1043" y="2954"/>
                  </a:lnTo>
                  <a:lnTo>
                    <a:pt x="1183" y="2755"/>
                  </a:lnTo>
                  <a:lnTo>
                    <a:pt x="1328" y="2567"/>
                  </a:lnTo>
                  <a:lnTo>
                    <a:pt x="1474" y="2392"/>
                  </a:lnTo>
                  <a:lnTo>
                    <a:pt x="1623" y="2204"/>
                  </a:lnTo>
                  <a:lnTo>
                    <a:pt x="1777" y="2040"/>
                  </a:lnTo>
                  <a:lnTo>
                    <a:pt x="1931" y="1876"/>
                  </a:lnTo>
                  <a:lnTo>
                    <a:pt x="2089" y="1724"/>
                  </a:lnTo>
                  <a:lnTo>
                    <a:pt x="2247" y="1571"/>
                  </a:lnTo>
                  <a:lnTo>
                    <a:pt x="2410" y="1431"/>
                  </a:lnTo>
                  <a:lnTo>
                    <a:pt x="2573" y="1302"/>
                  </a:lnTo>
                  <a:lnTo>
                    <a:pt x="2740" y="1173"/>
                  </a:lnTo>
                  <a:lnTo>
                    <a:pt x="2911" y="1055"/>
                  </a:lnTo>
                  <a:lnTo>
                    <a:pt x="3083" y="950"/>
                  </a:lnTo>
                  <a:lnTo>
                    <a:pt x="3254" y="844"/>
                  </a:lnTo>
                  <a:lnTo>
                    <a:pt x="3435" y="751"/>
                  </a:lnTo>
                  <a:lnTo>
                    <a:pt x="3615" y="669"/>
                  </a:lnTo>
                  <a:lnTo>
                    <a:pt x="3795" y="598"/>
                  </a:lnTo>
                  <a:lnTo>
                    <a:pt x="3980" y="528"/>
                  </a:lnTo>
                  <a:lnTo>
                    <a:pt x="4164" y="481"/>
                  </a:lnTo>
                  <a:lnTo>
                    <a:pt x="4358" y="434"/>
                  </a:lnTo>
                  <a:lnTo>
                    <a:pt x="4547" y="399"/>
                  </a:lnTo>
                  <a:lnTo>
                    <a:pt x="4741" y="376"/>
                  </a:lnTo>
                  <a:lnTo>
                    <a:pt x="4938" y="352"/>
                  </a:lnTo>
                  <a:lnTo>
                    <a:pt x="5325" y="352"/>
                  </a:lnTo>
                  <a:lnTo>
                    <a:pt x="5510" y="364"/>
                  </a:lnTo>
                  <a:lnTo>
                    <a:pt x="5699" y="387"/>
                  </a:lnTo>
                  <a:lnTo>
                    <a:pt x="5888" y="423"/>
                  </a:lnTo>
                  <a:lnTo>
                    <a:pt x="7132" y="469"/>
                  </a:lnTo>
                  <a:lnTo>
                    <a:pt x="7203" y="481"/>
                  </a:lnTo>
                  <a:lnTo>
                    <a:pt x="7401" y="528"/>
                  </a:lnTo>
                  <a:lnTo>
                    <a:pt x="7541" y="563"/>
                  </a:lnTo>
                  <a:lnTo>
                    <a:pt x="7708" y="622"/>
                  </a:lnTo>
                  <a:lnTo>
                    <a:pt x="7898" y="704"/>
                  </a:lnTo>
                  <a:lnTo>
                    <a:pt x="8104" y="809"/>
                  </a:lnTo>
                  <a:lnTo>
                    <a:pt x="8333" y="938"/>
                  </a:lnTo>
                  <a:lnTo>
                    <a:pt x="8575" y="1102"/>
                  </a:lnTo>
                  <a:lnTo>
                    <a:pt x="8830" y="1290"/>
                  </a:lnTo>
                  <a:lnTo>
                    <a:pt x="8962" y="1407"/>
                  </a:lnTo>
                  <a:lnTo>
                    <a:pt x="9098" y="1524"/>
                  </a:lnTo>
                  <a:lnTo>
                    <a:pt x="9234" y="1653"/>
                  </a:lnTo>
                  <a:lnTo>
                    <a:pt x="9371" y="1794"/>
                  </a:lnTo>
                  <a:lnTo>
                    <a:pt x="9511" y="1946"/>
                  </a:lnTo>
                  <a:lnTo>
                    <a:pt x="9652" y="2099"/>
                  </a:lnTo>
                  <a:lnTo>
                    <a:pt x="9797" y="2274"/>
                  </a:lnTo>
                  <a:lnTo>
                    <a:pt x="9938" y="2462"/>
                  </a:lnTo>
                  <a:lnTo>
                    <a:pt x="10083" y="2661"/>
                  </a:lnTo>
                  <a:lnTo>
                    <a:pt x="10228" y="2872"/>
                  </a:lnTo>
                  <a:lnTo>
                    <a:pt x="10228" y="2696"/>
                  </a:lnTo>
                  <a:lnTo>
                    <a:pt x="10065" y="2438"/>
                  </a:lnTo>
                  <a:lnTo>
                    <a:pt x="9898" y="2204"/>
                  </a:lnTo>
                  <a:lnTo>
                    <a:pt x="9731" y="1970"/>
                  </a:lnTo>
                  <a:lnTo>
                    <a:pt x="9560" y="1759"/>
                  </a:lnTo>
                  <a:lnTo>
                    <a:pt x="9388" y="1559"/>
                  </a:lnTo>
                  <a:lnTo>
                    <a:pt x="9212" y="1372"/>
                  </a:lnTo>
                  <a:lnTo>
                    <a:pt x="9036" y="1196"/>
                  </a:lnTo>
                  <a:lnTo>
                    <a:pt x="8856" y="1044"/>
                  </a:lnTo>
                  <a:lnTo>
                    <a:pt x="8676" y="891"/>
                  </a:lnTo>
                  <a:lnTo>
                    <a:pt x="8496" y="762"/>
                  </a:lnTo>
                  <a:lnTo>
                    <a:pt x="8311" y="645"/>
                  </a:lnTo>
                  <a:lnTo>
                    <a:pt x="8126" y="540"/>
                  </a:lnTo>
                  <a:lnTo>
                    <a:pt x="7942" y="446"/>
                  </a:lnTo>
                  <a:lnTo>
                    <a:pt x="7752" y="376"/>
                  </a:lnTo>
                  <a:lnTo>
                    <a:pt x="7563" y="317"/>
                  </a:lnTo>
                  <a:lnTo>
                    <a:pt x="7374" y="270"/>
                  </a:lnTo>
                  <a:lnTo>
                    <a:pt x="6886" y="165"/>
                  </a:lnTo>
                  <a:lnTo>
                    <a:pt x="6398" y="83"/>
                  </a:lnTo>
                  <a:lnTo>
                    <a:pt x="6156" y="47"/>
                  </a:lnTo>
                  <a:lnTo>
                    <a:pt x="5915" y="24"/>
                  </a:lnTo>
                  <a:lnTo>
                    <a:pt x="5668" y="12"/>
                  </a:lnTo>
                  <a:lnTo>
                    <a:pt x="5426" y="1"/>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3625025" y="-1870400"/>
              <a:ext cx="255700" cy="118400"/>
            </a:xfrm>
            <a:custGeom>
              <a:avLst/>
              <a:gdLst/>
              <a:ahLst/>
              <a:cxnLst/>
              <a:rect l="l" t="t" r="r" b="b"/>
              <a:pathLst>
                <a:path w="10228" h="4736" fill="none" extrusionOk="0">
                  <a:moveTo>
                    <a:pt x="1" y="4736"/>
                  </a:moveTo>
                  <a:lnTo>
                    <a:pt x="1" y="4431"/>
                  </a:lnTo>
                  <a:lnTo>
                    <a:pt x="1" y="4431"/>
                  </a:lnTo>
                  <a:lnTo>
                    <a:pt x="137" y="4173"/>
                  </a:lnTo>
                  <a:lnTo>
                    <a:pt x="278" y="3915"/>
                  </a:lnTo>
                  <a:lnTo>
                    <a:pt x="418" y="3669"/>
                  </a:lnTo>
                  <a:lnTo>
                    <a:pt x="559" y="3435"/>
                  </a:lnTo>
                  <a:lnTo>
                    <a:pt x="704" y="3200"/>
                  </a:lnTo>
                  <a:lnTo>
                    <a:pt x="849" y="2978"/>
                  </a:lnTo>
                  <a:lnTo>
                    <a:pt x="999" y="2755"/>
                  </a:lnTo>
                  <a:lnTo>
                    <a:pt x="1148" y="2556"/>
                  </a:lnTo>
                  <a:lnTo>
                    <a:pt x="1298" y="2356"/>
                  </a:lnTo>
                  <a:lnTo>
                    <a:pt x="1447" y="2157"/>
                  </a:lnTo>
                  <a:lnTo>
                    <a:pt x="1597" y="1981"/>
                  </a:lnTo>
                  <a:lnTo>
                    <a:pt x="1751" y="1806"/>
                  </a:lnTo>
                  <a:lnTo>
                    <a:pt x="1904" y="1641"/>
                  </a:lnTo>
                  <a:lnTo>
                    <a:pt x="2054" y="1477"/>
                  </a:lnTo>
                  <a:lnTo>
                    <a:pt x="2208" y="1325"/>
                  </a:lnTo>
                  <a:lnTo>
                    <a:pt x="2357" y="1184"/>
                  </a:lnTo>
                  <a:lnTo>
                    <a:pt x="2357" y="1184"/>
                  </a:lnTo>
                  <a:lnTo>
                    <a:pt x="2546" y="1032"/>
                  </a:lnTo>
                  <a:lnTo>
                    <a:pt x="2731" y="880"/>
                  </a:lnTo>
                  <a:lnTo>
                    <a:pt x="2920" y="751"/>
                  </a:lnTo>
                  <a:lnTo>
                    <a:pt x="3109" y="622"/>
                  </a:lnTo>
                  <a:lnTo>
                    <a:pt x="3298" y="516"/>
                  </a:lnTo>
                  <a:lnTo>
                    <a:pt x="3492" y="423"/>
                  </a:lnTo>
                  <a:lnTo>
                    <a:pt x="3681" y="341"/>
                  </a:lnTo>
                  <a:lnTo>
                    <a:pt x="3874" y="258"/>
                  </a:lnTo>
                  <a:lnTo>
                    <a:pt x="4068" y="200"/>
                  </a:lnTo>
                  <a:lnTo>
                    <a:pt x="4261" y="141"/>
                  </a:lnTo>
                  <a:lnTo>
                    <a:pt x="4455" y="94"/>
                  </a:lnTo>
                  <a:lnTo>
                    <a:pt x="4648" y="59"/>
                  </a:lnTo>
                  <a:lnTo>
                    <a:pt x="4842" y="36"/>
                  </a:lnTo>
                  <a:lnTo>
                    <a:pt x="5035" y="12"/>
                  </a:lnTo>
                  <a:lnTo>
                    <a:pt x="5233" y="12"/>
                  </a:lnTo>
                  <a:lnTo>
                    <a:pt x="5426" y="1"/>
                  </a:lnTo>
                  <a:lnTo>
                    <a:pt x="5426" y="1"/>
                  </a:lnTo>
                  <a:lnTo>
                    <a:pt x="5668" y="12"/>
                  </a:lnTo>
                  <a:lnTo>
                    <a:pt x="5915" y="24"/>
                  </a:lnTo>
                  <a:lnTo>
                    <a:pt x="6156" y="47"/>
                  </a:lnTo>
                  <a:lnTo>
                    <a:pt x="6398" y="83"/>
                  </a:lnTo>
                  <a:lnTo>
                    <a:pt x="6886" y="165"/>
                  </a:lnTo>
                  <a:lnTo>
                    <a:pt x="7374" y="270"/>
                  </a:lnTo>
                  <a:lnTo>
                    <a:pt x="7374" y="270"/>
                  </a:lnTo>
                  <a:lnTo>
                    <a:pt x="7563" y="317"/>
                  </a:lnTo>
                  <a:lnTo>
                    <a:pt x="7752" y="376"/>
                  </a:lnTo>
                  <a:lnTo>
                    <a:pt x="7942" y="446"/>
                  </a:lnTo>
                  <a:lnTo>
                    <a:pt x="8126" y="540"/>
                  </a:lnTo>
                  <a:lnTo>
                    <a:pt x="8311" y="645"/>
                  </a:lnTo>
                  <a:lnTo>
                    <a:pt x="8496" y="762"/>
                  </a:lnTo>
                  <a:lnTo>
                    <a:pt x="8676" y="891"/>
                  </a:lnTo>
                  <a:lnTo>
                    <a:pt x="8856" y="1044"/>
                  </a:lnTo>
                  <a:lnTo>
                    <a:pt x="9036" y="1196"/>
                  </a:lnTo>
                  <a:lnTo>
                    <a:pt x="9212" y="1372"/>
                  </a:lnTo>
                  <a:lnTo>
                    <a:pt x="9388" y="1559"/>
                  </a:lnTo>
                  <a:lnTo>
                    <a:pt x="9560" y="1759"/>
                  </a:lnTo>
                  <a:lnTo>
                    <a:pt x="9731" y="1970"/>
                  </a:lnTo>
                  <a:lnTo>
                    <a:pt x="9898" y="2204"/>
                  </a:lnTo>
                  <a:lnTo>
                    <a:pt x="10065" y="2438"/>
                  </a:lnTo>
                  <a:lnTo>
                    <a:pt x="10228" y="2696"/>
                  </a:lnTo>
                  <a:lnTo>
                    <a:pt x="10228" y="2872"/>
                  </a:lnTo>
                  <a:lnTo>
                    <a:pt x="10228" y="2872"/>
                  </a:lnTo>
                  <a:lnTo>
                    <a:pt x="10083" y="2661"/>
                  </a:lnTo>
                  <a:lnTo>
                    <a:pt x="9938" y="2462"/>
                  </a:lnTo>
                  <a:lnTo>
                    <a:pt x="9797" y="2274"/>
                  </a:lnTo>
                  <a:lnTo>
                    <a:pt x="9652" y="2099"/>
                  </a:lnTo>
                  <a:lnTo>
                    <a:pt x="9511" y="1946"/>
                  </a:lnTo>
                  <a:lnTo>
                    <a:pt x="9371" y="1794"/>
                  </a:lnTo>
                  <a:lnTo>
                    <a:pt x="9234" y="1653"/>
                  </a:lnTo>
                  <a:lnTo>
                    <a:pt x="9098" y="1524"/>
                  </a:lnTo>
                  <a:lnTo>
                    <a:pt x="8962" y="1407"/>
                  </a:lnTo>
                  <a:lnTo>
                    <a:pt x="8830" y="1290"/>
                  </a:lnTo>
                  <a:lnTo>
                    <a:pt x="8575" y="1102"/>
                  </a:lnTo>
                  <a:lnTo>
                    <a:pt x="8333" y="938"/>
                  </a:lnTo>
                  <a:lnTo>
                    <a:pt x="8104" y="809"/>
                  </a:lnTo>
                  <a:lnTo>
                    <a:pt x="7898" y="704"/>
                  </a:lnTo>
                  <a:lnTo>
                    <a:pt x="7708" y="622"/>
                  </a:lnTo>
                  <a:lnTo>
                    <a:pt x="7541" y="563"/>
                  </a:lnTo>
                  <a:lnTo>
                    <a:pt x="7401" y="528"/>
                  </a:lnTo>
                  <a:lnTo>
                    <a:pt x="7203" y="481"/>
                  </a:lnTo>
                  <a:lnTo>
                    <a:pt x="7132" y="469"/>
                  </a:lnTo>
                  <a:lnTo>
                    <a:pt x="5888" y="423"/>
                  </a:lnTo>
                  <a:lnTo>
                    <a:pt x="5888" y="423"/>
                  </a:lnTo>
                  <a:lnTo>
                    <a:pt x="5699" y="387"/>
                  </a:lnTo>
                  <a:lnTo>
                    <a:pt x="5510" y="364"/>
                  </a:lnTo>
                  <a:lnTo>
                    <a:pt x="5325" y="352"/>
                  </a:lnTo>
                  <a:lnTo>
                    <a:pt x="5141" y="352"/>
                  </a:lnTo>
                  <a:lnTo>
                    <a:pt x="5141" y="352"/>
                  </a:lnTo>
                  <a:lnTo>
                    <a:pt x="4938" y="352"/>
                  </a:lnTo>
                  <a:lnTo>
                    <a:pt x="4741" y="376"/>
                  </a:lnTo>
                  <a:lnTo>
                    <a:pt x="4547" y="399"/>
                  </a:lnTo>
                  <a:lnTo>
                    <a:pt x="4358" y="434"/>
                  </a:lnTo>
                  <a:lnTo>
                    <a:pt x="4164" y="481"/>
                  </a:lnTo>
                  <a:lnTo>
                    <a:pt x="3980" y="528"/>
                  </a:lnTo>
                  <a:lnTo>
                    <a:pt x="3795" y="598"/>
                  </a:lnTo>
                  <a:lnTo>
                    <a:pt x="3615" y="669"/>
                  </a:lnTo>
                  <a:lnTo>
                    <a:pt x="3435" y="751"/>
                  </a:lnTo>
                  <a:lnTo>
                    <a:pt x="3254" y="844"/>
                  </a:lnTo>
                  <a:lnTo>
                    <a:pt x="3083" y="950"/>
                  </a:lnTo>
                  <a:lnTo>
                    <a:pt x="2911" y="1055"/>
                  </a:lnTo>
                  <a:lnTo>
                    <a:pt x="2740" y="1173"/>
                  </a:lnTo>
                  <a:lnTo>
                    <a:pt x="2573" y="1302"/>
                  </a:lnTo>
                  <a:lnTo>
                    <a:pt x="2410" y="1431"/>
                  </a:lnTo>
                  <a:lnTo>
                    <a:pt x="2247" y="1571"/>
                  </a:lnTo>
                  <a:lnTo>
                    <a:pt x="2089" y="1724"/>
                  </a:lnTo>
                  <a:lnTo>
                    <a:pt x="1931" y="1876"/>
                  </a:lnTo>
                  <a:lnTo>
                    <a:pt x="1777" y="2040"/>
                  </a:lnTo>
                  <a:lnTo>
                    <a:pt x="1623" y="2204"/>
                  </a:lnTo>
                  <a:lnTo>
                    <a:pt x="1474" y="2392"/>
                  </a:lnTo>
                  <a:lnTo>
                    <a:pt x="1328" y="2567"/>
                  </a:lnTo>
                  <a:lnTo>
                    <a:pt x="1183" y="2755"/>
                  </a:lnTo>
                  <a:lnTo>
                    <a:pt x="1043" y="2954"/>
                  </a:lnTo>
                  <a:lnTo>
                    <a:pt x="902" y="3153"/>
                  </a:lnTo>
                  <a:lnTo>
                    <a:pt x="766" y="3364"/>
                  </a:lnTo>
                  <a:lnTo>
                    <a:pt x="634" y="3587"/>
                  </a:lnTo>
                  <a:lnTo>
                    <a:pt x="502" y="3798"/>
                  </a:lnTo>
                  <a:lnTo>
                    <a:pt x="370" y="4032"/>
                  </a:lnTo>
                  <a:lnTo>
                    <a:pt x="247" y="4255"/>
                  </a:lnTo>
                  <a:lnTo>
                    <a:pt x="119" y="4490"/>
                  </a:lnTo>
                  <a:lnTo>
                    <a:pt x="1" y="47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9"/>
            <p:cNvSpPr/>
            <p:nvPr/>
          </p:nvSpPr>
          <p:spPr>
            <a:xfrm>
              <a:off x="3582416" y="-1865986"/>
              <a:ext cx="384000" cy="743675"/>
            </a:xfrm>
            <a:custGeom>
              <a:avLst/>
              <a:gdLst/>
              <a:ahLst/>
              <a:cxnLst/>
              <a:rect l="l" t="t" r="r" b="b"/>
              <a:pathLst>
                <a:path w="15360" h="29747" extrusionOk="0">
                  <a:moveTo>
                    <a:pt x="6640" y="0"/>
                  </a:moveTo>
                  <a:lnTo>
                    <a:pt x="6443" y="24"/>
                  </a:lnTo>
                  <a:lnTo>
                    <a:pt x="6249" y="47"/>
                  </a:lnTo>
                  <a:lnTo>
                    <a:pt x="6060" y="82"/>
                  </a:lnTo>
                  <a:lnTo>
                    <a:pt x="5866" y="129"/>
                  </a:lnTo>
                  <a:lnTo>
                    <a:pt x="5682" y="176"/>
                  </a:lnTo>
                  <a:lnTo>
                    <a:pt x="5497" y="246"/>
                  </a:lnTo>
                  <a:lnTo>
                    <a:pt x="5317" y="317"/>
                  </a:lnTo>
                  <a:lnTo>
                    <a:pt x="5137" y="399"/>
                  </a:lnTo>
                  <a:lnTo>
                    <a:pt x="4956" y="492"/>
                  </a:lnTo>
                  <a:lnTo>
                    <a:pt x="4785" y="598"/>
                  </a:lnTo>
                  <a:lnTo>
                    <a:pt x="4613" y="703"/>
                  </a:lnTo>
                  <a:lnTo>
                    <a:pt x="4442" y="821"/>
                  </a:lnTo>
                  <a:lnTo>
                    <a:pt x="4275" y="950"/>
                  </a:lnTo>
                  <a:lnTo>
                    <a:pt x="4112" y="1079"/>
                  </a:lnTo>
                  <a:lnTo>
                    <a:pt x="3949" y="1219"/>
                  </a:lnTo>
                  <a:lnTo>
                    <a:pt x="3791" y="1372"/>
                  </a:lnTo>
                  <a:lnTo>
                    <a:pt x="3633" y="1524"/>
                  </a:lnTo>
                  <a:lnTo>
                    <a:pt x="3479" y="1688"/>
                  </a:lnTo>
                  <a:lnTo>
                    <a:pt x="3325" y="1852"/>
                  </a:lnTo>
                  <a:lnTo>
                    <a:pt x="3176" y="2040"/>
                  </a:lnTo>
                  <a:lnTo>
                    <a:pt x="3030" y="2215"/>
                  </a:lnTo>
                  <a:lnTo>
                    <a:pt x="2885" y="2403"/>
                  </a:lnTo>
                  <a:lnTo>
                    <a:pt x="2745" y="2602"/>
                  </a:lnTo>
                  <a:lnTo>
                    <a:pt x="2604" y="2801"/>
                  </a:lnTo>
                  <a:lnTo>
                    <a:pt x="2468" y="3012"/>
                  </a:lnTo>
                  <a:lnTo>
                    <a:pt x="2336" y="3235"/>
                  </a:lnTo>
                  <a:lnTo>
                    <a:pt x="2204" y="3446"/>
                  </a:lnTo>
                  <a:lnTo>
                    <a:pt x="2072" y="3680"/>
                  </a:lnTo>
                  <a:lnTo>
                    <a:pt x="1949" y="3903"/>
                  </a:lnTo>
                  <a:lnTo>
                    <a:pt x="1821" y="4138"/>
                  </a:lnTo>
                  <a:lnTo>
                    <a:pt x="1703" y="4384"/>
                  </a:lnTo>
                  <a:lnTo>
                    <a:pt x="1575" y="4642"/>
                  </a:lnTo>
                  <a:lnTo>
                    <a:pt x="1447" y="4911"/>
                  </a:lnTo>
                  <a:lnTo>
                    <a:pt x="1324" y="5192"/>
                  </a:lnTo>
                  <a:lnTo>
                    <a:pt x="1206" y="5474"/>
                  </a:lnTo>
                  <a:lnTo>
                    <a:pt x="1087" y="5755"/>
                  </a:lnTo>
                  <a:lnTo>
                    <a:pt x="973" y="6048"/>
                  </a:lnTo>
                  <a:lnTo>
                    <a:pt x="863" y="6341"/>
                  </a:lnTo>
                  <a:lnTo>
                    <a:pt x="757" y="6634"/>
                  </a:lnTo>
                  <a:lnTo>
                    <a:pt x="652" y="6939"/>
                  </a:lnTo>
                  <a:lnTo>
                    <a:pt x="551" y="7243"/>
                  </a:lnTo>
                  <a:lnTo>
                    <a:pt x="449" y="7548"/>
                  </a:lnTo>
                  <a:lnTo>
                    <a:pt x="353" y="7853"/>
                  </a:lnTo>
                  <a:lnTo>
                    <a:pt x="260" y="8169"/>
                  </a:lnTo>
                  <a:lnTo>
                    <a:pt x="172" y="8486"/>
                  </a:lnTo>
                  <a:lnTo>
                    <a:pt x="84" y="8802"/>
                  </a:lnTo>
                  <a:lnTo>
                    <a:pt x="1" y="9119"/>
                  </a:lnTo>
                  <a:lnTo>
                    <a:pt x="111" y="8978"/>
                  </a:lnTo>
                  <a:lnTo>
                    <a:pt x="282" y="8744"/>
                  </a:lnTo>
                  <a:lnTo>
                    <a:pt x="520" y="8451"/>
                  </a:lnTo>
                  <a:lnTo>
                    <a:pt x="810" y="8111"/>
                  </a:lnTo>
                  <a:lnTo>
                    <a:pt x="1157" y="7724"/>
                  </a:lnTo>
                  <a:lnTo>
                    <a:pt x="1549" y="7302"/>
                  </a:lnTo>
                  <a:lnTo>
                    <a:pt x="1764" y="7079"/>
                  </a:lnTo>
                  <a:lnTo>
                    <a:pt x="1993" y="6857"/>
                  </a:lnTo>
                  <a:lnTo>
                    <a:pt x="2226" y="6634"/>
                  </a:lnTo>
                  <a:lnTo>
                    <a:pt x="2472" y="6411"/>
                  </a:lnTo>
                  <a:lnTo>
                    <a:pt x="2727" y="6189"/>
                  </a:lnTo>
                  <a:lnTo>
                    <a:pt x="2991" y="5978"/>
                  </a:lnTo>
                  <a:lnTo>
                    <a:pt x="3263" y="5767"/>
                  </a:lnTo>
                  <a:lnTo>
                    <a:pt x="3540" y="5556"/>
                  </a:lnTo>
                  <a:lnTo>
                    <a:pt x="3831" y="5356"/>
                  </a:lnTo>
                  <a:lnTo>
                    <a:pt x="4121" y="5169"/>
                  </a:lnTo>
                  <a:lnTo>
                    <a:pt x="4424" y="4993"/>
                  </a:lnTo>
                  <a:lnTo>
                    <a:pt x="4728" y="4817"/>
                  </a:lnTo>
                  <a:lnTo>
                    <a:pt x="5040" y="4665"/>
                  </a:lnTo>
                  <a:lnTo>
                    <a:pt x="5356" y="4536"/>
                  </a:lnTo>
                  <a:lnTo>
                    <a:pt x="5673" y="4407"/>
                  </a:lnTo>
                  <a:lnTo>
                    <a:pt x="5998" y="4313"/>
                  </a:lnTo>
                  <a:lnTo>
                    <a:pt x="6324" y="4231"/>
                  </a:lnTo>
                  <a:lnTo>
                    <a:pt x="6654" y="4161"/>
                  </a:lnTo>
                  <a:lnTo>
                    <a:pt x="6988" y="4126"/>
                  </a:lnTo>
                  <a:lnTo>
                    <a:pt x="7322" y="4114"/>
                  </a:lnTo>
                  <a:lnTo>
                    <a:pt x="7625" y="4126"/>
                  </a:lnTo>
                  <a:lnTo>
                    <a:pt x="7924" y="4161"/>
                  </a:lnTo>
                  <a:lnTo>
                    <a:pt x="8228" y="4220"/>
                  </a:lnTo>
                  <a:lnTo>
                    <a:pt x="8531" y="4302"/>
                  </a:lnTo>
                  <a:lnTo>
                    <a:pt x="8834" y="4407"/>
                  </a:lnTo>
                  <a:lnTo>
                    <a:pt x="9138" y="4536"/>
                  </a:lnTo>
                  <a:lnTo>
                    <a:pt x="9287" y="4618"/>
                  </a:lnTo>
                  <a:lnTo>
                    <a:pt x="9437" y="4700"/>
                  </a:lnTo>
                  <a:lnTo>
                    <a:pt x="9586" y="4794"/>
                  </a:lnTo>
                  <a:lnTo>
                    <a:pt x="9736" y="4888"/>
                  </a:lnTo>
                  <a:lnTo>
                    <a:pt x="9885" y="4993"/>
                  </a:lnTo>
                  <a:lnTo>
                    <a:pt x="10030" y="5110"/>
                  </a:lnTo>
                  <a:lnTo>
                    <a:pt x="10180" y="5239"/>
                  </a:lnTo>
                  <a:lnTo>
                    <a:pt x="10325" y="5368"/>
                  </a:lnTo>
                  <a:lnTo>
                    <a:pt x="10475" y="5497"/>
                  </a:lnTo>
                  <a:lnTo>
                    <a:pt x="10620" y="5649"/>
                  </a:lnTo>
                  <a:lnTo>
                    <a:pt x="10765" y="5802"/>
                  </a:lnTo>
                  <a:lnTo>
                    <a:pt x="10905" y="5966"/>
                  </a:lnTo>
                  <a:lnTo>
                    <a:pt x="11051" y="6142"/>
                  </a:lnTo>
                  <a:lnTo>
                    <a:pt x="11191" y="6318"/>
                  </a:lnTo>
                  <a:lnTo>
                    <a:pt x="11336" y="6505"/>
                  </a:lnTo>
                  <a:lnTo>
                    <a:pt x="11477" y="6704"/>
                  </a:lnTo>
                  <a:lnTo>
                    <a:pt x="11613" y="6915"/>
                  </a:lnTo>
                  <a:lnTo>
                    <a:pt x="11754" y="7138"/>
                  </a:lnTo>
                  <a:lnTo>
                    <a:pt x="11890" y="7361"/>
                  </a:lnTo>
                  <a:lnTo>
                    <a:pt x="12027" y="7595"/>
                  </a:lnTo>
                  <a:lnTo>
                    <a:pt x="12044" y="7630"/>
                  </a:lnTo>
                  <a:lnTo>
                    <a:pt x="12101" y="7712"/>
                  </a:lnTo>
                  <a:lnTo>
                    <a:pt x="12194" y="7876"/>
                  </a:lnTo>
                  <a:lnTo>
                    <a:pt x="12313" y="8099"/>
                  </a:lnTo>
                  <a:lnTo>
                    <a:pt x="12383" y="8251"/>
                  </a:lnTo>
                  <a:lnTo>
                    <a:pt x="12458" y="8416"/>
                  </a:lnTo>
                  <a:lnTo>
                    <a:pt x="12537" y="8615"/>
                  </a:lnTo>
                  <a:lnTo>
                    <a:pt x="12620" y="8826"/>
                  </a:lnTo>
                  <a:lnTo>
                    <a:pt x="12708" y="9072"/>
                  </a:lnTo>
                  <a:lnTo>
                    <a:pt x="12801" y="9330"/>
                  </a:lnTo>
                  <a:lnTo>
                    <a:pt x="12897" y="9634"/>
                  </a:lnTo>
                  <a:lnTo>
                    <a:pt x="12994" y="9951"/>
                  </a:lnTo>
                  <a:lnTo>
                    <a:pt x="13091" y="10303"/>
                  </a:lnTo>
                  <a:lnTo>
                    <a:pt x="13192" y="10678"/>
                  </a:lnTo>
                  <a:lnTo>
                    <a:pt x="13293" y="11088"/>
                  </a:lnTo>
                  <a:lnTo>
                    <a:pt x="13394" y="11533"/>
                  </a:lnTo>
                  <a:lnTo>
                    <a:pt x="13495" y="12014"/>
                  </a:lnTo>
                  <a:lnTo>
                    <a:pt x="13592" y="12518"/>
                  </a:lnTo>
                  <a:lnTo>
                    <a:pt x="13693" y="13069"/>
                  </a:lnTo>
                  <a:lnTo>
                    <a:pt x="13790" y="13643"/>
                  </a:lnTo>
                  <a:lnTo>
                    <a:pt x="13882" y="14264"/>
                  </a:lnTo>
                  <a:lnTo>
                    <a:pt x="13975" y="14920"/>
                  </a:lnTo>
                  <a:lnTo>
                    <a:pt x="14063" y="15612"/>
                  </a:lnTo>
                  <a:lnTo>
                    <a:pt x="14146" y="16339"/>
                  </a:lnTo>
                  <a:lnTo>
                    <a:pt x="14225" y="17112"/>
                  </a:lnTo>
                  <a:lnTo>
                    <a:pt x="14300" y="17933"/>
                  </a:lnTo>
                  <a:lnTo>
                    <a:pt x="14366" y="18788"/>
                  </a:lnTo>
                  <a:lnTo>
                    <a:pt x="14427" y="19691"/>
                  </a:lnTo>
                  <a:lnTo>
                    <a:pt x="14533" y="21273"/>
                  </a:lnTo>
                  <a:lnTo>
                    <a:pt x="14630" y="22691"/>
                  </a:lnTo>
                  <a:lnTo>
                    <a:pt x="14722" y="23945"/>
                  </a:lnTo>
                  <a:lnTo>
                    <a:pt x="14810" y="25035"/>
                  </a:lnTo>
                  <a:lnTo>
                    <a:pt x="14889" y="25984"/>
                  </a:lnTo>
                  <a:lnTo>
                    <a:pt x="14964" y="26793"/>
                  </a:lnTo>
                  <a:lnTo>
                    <a:pt x="15034" y="27485"/>
                  </a:lnTo>
                  <a:lnTo>
                    <a:pt x="15096" y="28047"/>
                  </a:lnTo>
                  <a:lnTo>
                    <a:pt x="15153" y="28516"/>
                  </a:lnTo>
                  <a:lnTo>
                    <a:pt x="15201" y="28891"/>
                  </a:lnTo>
                  <a:lnTo>
                    <a:pt x="15241" y="29184"/>
                  </a:lnTo>
                  <a:lnTo>
                    <a:pt x="15281" y="29407"/>
                  </a:lnTo>
                  <a:lnTo>
                    <a:pt x="15307" y="29559"/>
                  </a:lnTo>
                  <a:lnTo>
                    <a:pt x="15333" y="29665"/>
                  </a:lnTo>
                  <a:lnTo>
                    <a:pt x="15346" y="29723"/>
                  </a:lnTo>
                  <a:lnTo>
                    <a:pt x="15360" y="29747"/>
                  </a:lnTo>
                  <a:lnTo>
                    <a:pt x="15276" y="26735"/>
                  </a:lnTo>
                  <a:lnTo>
                    <a:pt x="15197" y="23875"/>
                  </a:lnTo>
                  <a:lnTo>
                    <a:pt x="15131" y="21964"/>
                  </a:lnTo>
                  <a:lnTo>
                    <a:pt x="15065" y="20007"/>
                  </a:lnTo>
                  <a:lnTo>
                    <a:pt x="14995" y="18073"/>
                  </a:lnTo>
                  <a:lnTo>
                    <a:pt x="14920" y="16245"/>
                  </a:lnTo>
                  <a:lnTo>
                    <a:pt x="14872" y="15131"/>
                  </a:lnTo>
                  <a:lnTo>
                    <a:pt x="14819" y="14100"/>
                  </a:lnTo>
                  <a:lnTo>
                    <a:pt x="14788" y="13596"/>
                  </a:lnTo>
                  <a:lnTo>
                    <a:pt x="14753" y="13092"/>
                  </a:lnTo>
                  <a:lnTo>
                    <a:pt x="14722" y="12682"/>
                  </a:lnTo>
                  <a:lnTo>
                    <a:pt x="14678" y="12189"/>
                  </a:lnTo>
                  <a:lnTo>
                    <a:pt x="14630" y="11709"/>
                  </a:lnTo>
                  <a:lnTo>
                    <a:pt x="14577" y="11240"/>
                  </a:lnTo>
                  <a:lnTo>
                    <a:pt x="14520" y="10783"/>
                  </a:lnTo>
                  <a:lnTo>
                    <a:pt x="14463" y="10338"/>
                  </a:lnTo>
                  <a:lnTo>
                    <a:pt x="14401" y="9916"/>
                  </a:lnTo>
                  <a:lnTo>
                    <a:pt x="14335" y="9494"/>
                  </a:lnTo>
                  <a:lnTo>
                    <a:pt x="14265" y="9095"/>
                  </a:lnTo>
                  <a:lnTo>
                    <a:pt x="14190" y="8697"/>
                  </a:lnTo>
                  <a:lnTo>
                    <a:pt x="14115" y="8310"/>
                  </a:lnTo>
                  <a:lnTo>
                    <a:pt x="14036" y="7947"/>
                  </a:lnTo>
                  <a:lnTo>
                    <a:pt x="13957" y="7583"/>
                  </a:lnTo>
                  <a:lnTo>
                    <a:pt x="13869" y="7243"/>
                  </a:lnTo>
                  <a:lnTo>
                    <a:pt x="13786" y="6904"/>
                  </a:lnTo>
                  <a:lnTo>
                    <a:pt x="13693" y="6575"/>
                  </a:lnTo>
                  <a:lnTo>
                    <a:pt x="13601" y="6259"/>
                  </a:lnTo>
                  <a:lnTo>
                    <a:pt x="13509" y="5954"/>
                  </a:lnTo>
                  <a:lnTo>
                    <a:pt x="13412" y="5661"/>
                  </a:lnTo>
                  <a:lnTo>
                    <a:pt x="13315" y="5380"/>
                  </a:lnTo>
                  <a:lnTo>
                    <a:pt x="13214" y="5099"/>
                  </a:lnTo>
                  <a:lnTo>
                    <a:pt x="13113" y="4841"/>
                  </a:lnTo>
                  <a:lnTo>
                    <a:pt x="13012" y="4583"/>
                  </a:lnTo>
                  <a:lnTo>
                    <a:pt x="12906" y="4337"/>
                  </a:lnTo>
                  <a:lnTo>
                    <a:pt x="12801" y="4102"/>
                  </a:lnTo>
                  <a:lnTo>
                    <a:pt x="12695" y="3868"/>
                  </a:lnTo>
                  <a:lnTo>
                    <a:pt x="12590" y="3657"/>
                  </a:lnTo>
                  <a:lnTo>
                    <a:pt x="12480" y="3446"/>
                  </a:lnTo>
                  <a:lnTo>
                    <a:pt x="12370" y="3235"/>
                  </a:lnTo>
                  <a:lnTo>
                    <a:pt x="12260" y="3048"/>
                  </a:lnTo>
                  <a:lnTo>
                    <a:pt x="12150" y="2860"/>
                  </a:lnTo>
                  <a:lnTo>
                    <a:pt x="12040" y="2684"/>
                  </a:lnTo>
                  <a:lnTo>
                    <a:pt x="11930" y="2520"/>
                  </a:lnTo>
                  <a:lnTo>
                    <a:pt x="11785" y="2309"/>
                  </a:lnTo>
                  <a:lnTo>
                    <a:pt x="11640" y="2110"/>
                  </a:lnTo>
                  <a:lnTo>
                    <a:pt x="11499" y="1922"/>
                  </a:lnTo>
                  <a:lnTo>
                    <a:pt x="11354" y="1747"/>
                  </a:lnTo>
                  <a:lnTo>
                    <a:pt x="11213" y="1594"/>
                  </a:lnTo>
                  <a:lnTo>
                    <a:pt x="11073" y="1442"/>
                  </a:lnTo>
                  <a:lnTo>
                    <a:pt x="10936" y="1301"/>
                  </a:lnTo>
                  <a:lnTo>
                    <a:pt x="10800" y="1172"/>
                  </a:lnTo>
                  <a:lnTo>
                    <a:pt x="10664" y="1055"/>
                  </a:lnTo>
                  <a:lnTo>
                    <a:pt x="10532" y="938"/>
                  </a:lnTo>
                  <a:lnTo>
                    <a:pt x="10277" y="750"/>
                  </a:lnTo>
                  <a:lnTo>
                    <a:pt x="10035" y="586"/>
                  </a:lnTo>
                  <a:lnTo>
                    <a:pt x="9806" y="457"/>
                  </a:lnTo>
                  <a:lnTo>
                    <a:pt x="9600" y="352"/>
                  </a:lnTo>
                  <a:lnTo>
                    <a:pt x="9410" y="270"/>
                  </a:lnTo>
                  <a:lnTo>
                    <a:pt x="9243" y="211"/>
                  </a:lnTo>
                  <a:lnTo>
                    <a:pt x="9103" y="176"/>
                  </a:lnTo>
                  <a:lnTo>
                    <a:pt x="8905" y="129"/>
                  </a:lnTo>
                  <a:lnTo>
                    <a:pt x="8834" y="117"/>
                  </a:lnTo>
                  <a:lnTo>
                    <a:pt x="7590" y="71"/>
                  </a:lnTo>
                  <a:lnTo>
                    <a:pt x="7401" y="35"/>
                  </a:lnTo>
                  <a:lnTo>
                    <a:pt x="7212" y="12"/>
                  </a:lnTo>
                  <a:lnTo>
                    <a:pt x="70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9"/>
            <p:cNvSpPr/>
            <p:nvPr/>
          </p:nvSpPr>
          <p:spPr>
            <a:xfrm>
              <a:off x="3550275" y="-1080450"/>
              <a:ext cx="406100" cy="412000"/>
            </a:xfrm>
            <a:custGeom>
              <a:avLst/>
              <a:gdLst/>
              <a:ahLst/>
              <a:cxnLst/>
              <a:rect l="l" t="t" r="r" b="b"/>
              <a:pathLst>
                <a:path w="16244" h="16480" extrusionOk="0">
                  <a:moveTo>
                    <a:pt x="13095" y="200"/>
                  </a:moveTo>
                  <a:lnTo>
                    <a:pt x="12994" y="212"/>
                  </a:lnTo>
                  <a:lnTo>
                    <a:pt x="12897" y="224"/>
                  </a:lnTo>
                  <a:lnTo>
                    <a:pt x="12994" y="247"/>
                  </a:lnTo>
                  <a:lnTo>
                    <a:pt x="13196" y="247"/>
                  </a:lnTo>
                  <a:lnTo>
                    <a:pt x="13293" y="224"/>
                  </a:lnTo>
                  <a:lnTo>
                    <a:pt x="13196" y="212"/>
                  </a:lnTo>
                  <a:lnTo>
                    <a:pt x="13095" y="200"/>
                  </a:lnTo>
                  <a:close/>
                  <a:moveTo>
                    <a:pt x="13288" y="1"/>
                  </a:moveTo>
                  <a:lnTo>
                    <a:pt x="13389" y="95"/>
                  </a:lnTo>
                  <a:lnTo>
                    <a:pt x="13486" y="212"/>
                  </a:lnTo>
                  <a:lnTo>
                    <a:pt x="13583" y="329"/>
                  </a:lnTo>
                  <a:lnTo>
                    <a:pt x="13675" y="470"/>
                  </a:lnTo>
                  <a:lnTo>
                    <a:pt x="13816" y="517"/>
                  </a:lnTo>
                  <a:lnTo>
                    <a:pt x="13957" y="587"/>
                  </a:lnTo>
                  <a:lnTo>
                    <a:pt x="14097" y="669"/>
                  </a:lnTo>
                  <a:lnTo>
                    <a:pt x="14238" y="775"/>
                  </a:lnTo>
                  <a:lnTo>
                    <a:pt x="14370" y="903"/>
                  </a:lnTo>
                  <a:lnTo>
                    <a:pt x="14502" y="1056"/>
                  </a:lnTo>
                  <a:lnTo>
                    <a:pt x="14634" y="1220"/>
                  </a:lnTo>
                  <a:lnTo>
                    <a:pt x="14761" y="1407"/>
                  </a:lnTo>
                  <a:lnTo>
                    <a:pt x="14858" y="1560"/>
                  </a:lnTo>
                  <a:lnTo>
                    <a:pt x="14955" y="1724"/>
                  </a:lnTo>
                  <a:lnTo>
                    <a:pt x="15047" y="1900"/>
                  </a:lnTo>
                  <a:lnTo>
                    <a:pt x="15139" y="2087"/>
                  </a:lnTo>
                  <a:lnTo>
                    <a:pt x="15227" y="2275"/>
                  </a:lnTo>
                  <a:lnTo>
                    <a:pt x="15311" y="2486"/>
                  </a:lnTo>
                  <a:lnTo>
                    <a:pt x="15390" y="2697"/>
                  </a:lnTo>
                  <a:lnTo>
                    <a:pt x="15417" y="2773"/>
                  </a:lnTo>
                  <a:lnTo>
                    <a:pt x="15386" y="2673"/>
                  </a:lnTo>
                  <a:lnTo>
                    <a:pt x="15315" y="2462"/>
                  </a:lnTo>
                  <a:lnTo>
                    <a:pt x="15236" y="2251"/>
                  </a:lnTo>
                  <a:lnTo>
                    <a:pt x="15157" y="2052"/>
                  </a:lnTo>
                  <a:lnTo>
                    <a:pt x="15074" y="1865"/>
                  </a:lnTo>
                  <a:lnTo>
                    <a:pt x="14990" y="1677"/>
                  </a:lnTo>
                  <a:lnTo>
                    <a:pt x="14902" y="1501"/>
                  </a:lnTo>
                  <a:lnTo>
                    <a:pt x="14810" y="1337"/>
                  </a:lnTo>
                  <a:lnTo>
                    <a:pt x="14717" y="1185"/>
                  </a:lnTo>
                  <a:lnTo>
                    <a:pt x="14594" y="997"/>
                  </a:lnTo>
                  <a:lnTo>
                    <a:pt x="14471" y="821"/>
                  </a:lnTo>
                  <a:lnTo>
                    <a:pt x="14348" y="669"/>
                  </a:lnTo>
                  <a:lnTo>
                    <a:pt x="14216" y="528"/>
                  </a:lnTo>
                  <a:lnTo>
                    <a:pt x="14084" y="411"/>
                  </a:lnTo>
                  <a:lnTo>
                    <a:pt x="13952" y="306"/>
                  </a:lnTo>
                  <a:lnTo>
                    <a:pt x="13816" y="224"/>
                  </a:lnTo>
                  <a:lnTo>
                    <a:pt x="13680" y="165"/>
                  </a:lnTo>
                  <a:lnTo>
                    <a:pt x="13587" y="106"/>
                  </a:lnTo>
                  <a:lnTo>
                    <a:pt x="13513" y="71"/>
                  </a:lnTo>
                  <a:lnTo>
                    <a:pt x="13389" y="24"/>
                  </a:lnTo>
                  <a:lnTo>
                    <a:pt x="13315" y="13"/>
                  </a:lnTo>
                  <a:lnTo>
                    <a:pt x="13288" y="1"/>
                  </a:lnTo>
                  <a:close/>
                  <a:moveTo>
                    <a:pt x="3004" y="48"/>
                  </a:moveTo>
                  <a:lnTo>
                    <a:pt x="2885" y="60"/>
                  </a:lnTo>
                  <a:lnTo>
                    <a:pt x="2771" y="83"/>
                  </a:lnTo>
                  <a:lnTo>
                    <a:pt x="2656" y="106"/>
                  </a:lnTo>
                  <a:lnTo>
                    <a:pt x="2546" y="153"/>
                  </a:lnTo>
                  <a:lnTo>
                    <a:pt x="2432" y="200"/>
                  </a:lnTo>
                  <a:lnTo>
                    <a:pt x="2322" y="271"/>
                  </a:lnTo>
                  <a:lnTo>
                    <a:pt x="2212" y="341"/>
                  </a:lnTo>
                  <a:lnTo>
                    <a:pt x="2102" y="423"/>
                  </a:lnTo>
                  <a:lnTo>
                    <a:pt x="1997" y="528"/>
                  </a:lnTo>
                  <a:lnTo>
                    <a:pt x="1891" y="634"/>
                  </a:lnTo>
                  <a:lnTo>
                    <a:pt x="1790" y="751"/>
                  </a:lnTo>
                  <a:lnTo>
                    <a:pt x="1689" y="868"/>
                  </a:lnTo>
                  <a:lnTo>
                    <a:pt x="1588" y="1009"/>
                  </a:lnTo>
                  <a:lnTo>
                    <a:pt x="1491" y="1150"/>
                  </a:lnTo>
                  <a:lnTo>
                    <a:pt x="1394" y="1314"/>
                  </a:lnTo>
                  <a:lnTo>
                    <a:pt x="1302" y="1478"/>
                  </a:lnTo>
                  <a:lnTo>
                    <a:pt x="1210" y="1642"/>
                  </a:lnTo>
                  <a:lnTo>
                    <a:pt x="1122" y="1829"/>
                  </a:lnTo>
                  <a:lnTo>
                    <a:pt x="1038" y="2017"/>
                  </a:lnTo>
                  <a:lnTo>
                    <a:pt x="955" y="2216"/>
                  </a:lnTo>
                  <a:lnTo>
                    <a:pt x="871" y="2427"/>
                  </a:lnTo>
                  <a:lnTo>
                    <a:pt x="796" y="2650"/>
                  </a:lnTo>
                  <a:lnTo>
                    <a:pt x="717" y="2872"/>
                  </a:lnTo>
                  <a:lnTo>
                    <a:pt x="647" y="3107"/>
                  </a:lnTo>
                  <a:lnTo>
                    <a:pt x="577" y="3341"/>
                  </a:lnTo>
                  <a:lnTo>
                    <a:pt x="515" y="3587"/>
                  </a:lnTo>
                  <a:lnTo>
                    <a:pt x="449" y="3845"/>
                  </a:lnTo>
                  <a:lnTo>
                    <a:pt x="392" y="4103"/>
                  </a:lnTo>
                  <a:lnTo>
                    <a:pt x="335" y="4373"/>
                  </a:lnTo>
                  <a:lnTo>
                    <a:pt x="286" y="4654"/>
                  </a:lnTo>
                  <a:lnTo>
                    <a:pt x="238" y="4935"/>
                  </a:lnTo>
                  <a:lnTo>
                    <a:pt x="194" y="5240"/>
                  </a:lnTo>
                  <a:lnTo>
                    <a:pt x="154" y="5556"/>
                  </a:lnTo>
                  <a:lnTo>
                    <a:pt x="119" y="5861"/>
                  </a:lnTo>
                  <a:lnTo>
                    <a:pt x="88" y="6178"/>
                  </a:lnTo>
                  <a:lnTo>
                    <a:pt x="62" y="6494"/>
                  </a:lnTo>
                  <a:lnTo>
                    <a:pt x="40" y="6822"/>
                  </a:lnTo>
                  <a:lnTo>
                    <a:pt x="23" y="7139"/>
                  </a:lnTo>
                  <a:lnTo>
                    <a:pt x="14" y="7467"/>
                  </a:lnTo>
                  <a:lnTo>
                    <a:pt x="5" y="7783"/>
                  </a:lnTo>
                  <a:lnTo>
                    <a:pt x="1" y="8112"/>
                  </a:lnTo>
                  <a:lnTo>
                    <a:pt x="1" y="8440"/>
                  </a:lnTo>
                  <a:lnTo>
                    <a:pt x="5" y="8768"/>
                  </a:lnTo>
                  <a:lnTo>
                    <a:pt x="14" y="9084"/>
                  </a:lnTo>
                  <a:lnTo>
                    <a:pt x="27" y="9412"/>
                  </a:lnTo>
                  <a:lnTo>
                    <a:pt x="45" y="9741"/>
                  </a:lnTo>
                  <a:lnTo>
                    <a:pt x="67" y="10057"/>
                  </a:lnTo>
                  <a:lnTo>
                    <a:pt x="97" y="10409"/>
                  </a:lnTo>
                  <a:lnTo>
                    <a:pt x="132" y="10737"/>
                  </a:lnTo>
                  <a:lnTo>
                    <a:pt x="172" y="11077"/>
                  </a:lnTo>
                  <a:lnTo>
                    <a:pt x="220" y="11405"/>
                  </a:lnTo>
                  <a:lnTo>
                    <a:pt x="269" y="11721"/>
                  </a:lnTo>
                  <a:lnTo>
                    <a:pt x="326" y="12026"/>
                  </a:lnTo>
                  <a:lnTo>
                    <a:pt x="383" y="12331"/>
                  </a:lnTo>
                  <a:lnTo>
                    <a:pt x="449" y="12624"/>
                  </a:lnTo>
                  <a:lnTo>
                    <a:pt x="519" y="12905"/>
                  </a:lnTo>
                  <a:lnTo>
                    <a:pt x="590" y="13186"/>
                  </a:lnTo>
                  <a:lnTo>
                    <a:pt x="669" y="13456"/>
                  </a:lnTo>
                  <a:lnTo>
                    <a:pt x="748" y="13714"/>
                  </a:lnTo>
                  <a:lnTo>
                    <a:pt x="836" y="13960"/>
                  </a:lnTo>
                  <a:lnTo>
                    <a:pt x="924" y="14194"/>
                  </a:lnTo>
                  <a:lnTo>
                    <a:pt x="1016" y="14429"/>
                  </a:lnTo>
                  <a:lnTo>
                    <a:pt x="1109" y="14652"/>
                  </a:lnTo>
                  <a:lnTo>
                    <a:pt x="1210" y="14851"/>
                  </a:lnTo>
                  <a:lnTo>
                    <a:pt x="1311" y="15050"/>
                  </a:lnTo>
                  <a:lnTo>
                    <a:pt x="1416" y="15238"/>
                  </a:lnTo>
                  <a:lnTo>
                    <a:pt x="1526" y="15402"/>
                  </a:lnTo>
                  <a:lnTo>
                    <a:pt x="1636" y="15566"/>
                  </a:lnTo>
                  <a:lnTo>
                    <a:pt x="1751" y="15718"/>
                  </a:lnTo>
                  <a:lnTo>
                    <a:pt x="1865" y="15847"/>
                  </a:lnTo>
                  <a:lnTo>
                    <a:pt x="1984" y="15976"/>
                  </a:lnTo>
                  <a:lnTo>
                    <a:pt x="2107" y="16081"/>
                  </a:lnTo>
                  <a:lnTo>
                    <a:pt x="2230" y="16187"/>
                  </a:lnTo>
                  <a:lnTo>
                    <a:pt x="2353" y="16269"/>
                  </a:lnTo>
                  <a:lnTo>
                    <a:pt x="2480" y="16339"/>
                  </a:lnTo>
                  <a:lnTo>
                    <a:pt x="2608" y="16386"/>
                  </a:lnTo>
                  <a:lnTo>
                    <a:pt x="2740" y="16433"/>
                  </a:lnTo>
                  <a:lnTo>
                    <a:pt x="2872" y="16456"/>
                  </a:lnTo>
                  <a:lnTo>
                    <a:pt x="12268" y="16456"/>
                  </a:lnTo>
                  <a:lnTo>
                    <a:pt x="12470" y="16480"/>
                  </a:lnTo>
                  <a:lnTo>
                    <a:pt x="12875" y="16480"/>
                  </a:lnTo>
                  <a:lnTo>
                    <a:pt x="13077" y="16468"/>
                  </a:lnTo>
                  <a:lnTo>
                    <a:pt x="13280" y="16433"/>
                  </a:lnTo>
                  <a:lnTo>
                    <a:pt x="13482" y="16398"/>
                  </a:lnTo>
                  <a:lnTo>
                    <a:pt x="13684" y="16339"/>
                  </a:lnTo>
                  <a:lnTo>
                    <a:pt x="13886" y="16281"/>
                  </a:lnTo>
                  <a:lnTo>
                    <a:pt x="13979" y="16222"/>
                  </a:lnTo>
                  <a:lnTo>
                    <a:pt x="14067" y="16163"/>
                  </a:lnTo>
                  <a:lnTo>
                    <a:pt x="14159" y="16093"/>
                  </a:lnTo>
                  <a:lnTo>
                    <a:pt x="14247" y="16011"/>
                  </a:lnTo>
                  <a:lnTo>
                    <a:pt x="14335" y="15917"/>
                  </a:lnTo>
                  <a:lnTo>
                    <a:pt x="14418" y="15824"/>
                  </a:lnTo>
                  <a:lnTo>
                    <a:pt x="14506" y="15730"/>
                  </a:lnTo>
                  <a:lnTo>
                    <a:pt x="14590" y="15624"/>
                  </a:lnTo>
                  <a:lnTo>
                    <a:pt x="14669" y="15507"/>
                  </a:lnTo>
                  <a:lnTo>
                    <a:pt x="14753" y="15390"/>
                  </a:lnTo>
                  <a:lnTo>
                    <a:pt x="14832" y="15261"/>
                  </a:lnTo>
                  <a:lnTo>
                    <a:pt x="14906" y="15132"/>
                  </a:lnTo>
                  <a:lnTo>
                    <a:pt x="14986" y="14991"/>
                  </a:lnTo>
                  <a:lnTo>
                    <a:pt x="15056" y="14851"/>
                  </a:lnTo>
                  <a:lnTo>
                    <a:pt x="15131" y="14698"/>
                  </a:lnTo>
                  <a:lnTo>
                    <a:pt x="15201" y="14534"/>
                  </a:lnTo>
                  <a:lnTo>
                    <a:pt x="15271" y="14382"/>
                  </a:lnTo>
                  <a:lnTo>
                    <a:pt x="15337" y="14206"/>
                  </a:lnTo>
                  <a:lnTo>
                    <a:pt x="15403" y="14030"/>
                  </a:lnTo>
                  <a:lnTo>
                    <a:pt x="15465" y="13855"/>
                  </a:lnTo>
                  <a:lnTo>
                    <a:pt x="15526" y="13679"/>
                  </a:lnTo>
                  <a:lnTo>
                    <a:pt x="15584" y="13479"/>
                  </a:lnTo>
                  <a:lnTo>
                    <a:pt x="15641" y="13292"/>
                  </a:lnTo>
                  <a:lnTo>
                    <a:pt x="15694" y="13093"/>
                  </a:lnTo>
                  <a:lnTo>
                    <a:pt x="15746" y="12893"/>
                  </a:lnTo>
                  <a:lnTo>
                    <a:pt x="15799" y="12682"/>
                  </a:lnTo>
                  <a:lnTo>
                    <a:pt x="15847" y="12472"/>
                  </a:lnTo>
                  <a:lnTo>
                    <a:pt x="15891" y="12249"/>
                  </a:lnTo>
                  <a:lnTo>
                    <a:pt x="15935" y="12026"/>
                  </a:lnTo>
                  <a:lnTo>
                    <a:pt x="15975" y="11803"/>
                  </a:lnTo>
                  <a:lnTo>
                    <a:pt x="16010" y="11569"/>
                  </a:lnTo>
                  <a:lnTo>
                    <a:pt x="16050" y="11335"/>
                  </a:lnTo>
                  <a:lnTo>
                    <a:pt x="16098" y="10948"/>
                  </a:lnTo>
                  <a:lnTo>
                    <a:pt x="16142" y="10549"/>
                  </a:lnTo>
                  <a:lnTo>
                    <a:pt x="16177" y="10151"/>
                  </a:lnTo>
                  <a:lnTo>
                    <a:pt x="16204" y="9741"/>
                  </a:lnTo>
                  <a:lnTo>
                    <a:pt x="16226" y="9342"/>
                  </a:lnTo>
                  <a:lnTo>
                    <a:pt x="16239" y="8932"/>
                  </a:lnTo>
                  <a:lnTo>
                    <a:pt x="16243" y="8522"/>
                  </a:lnTo>
                  <a:lnTo>
                    <a:pt x="16243" y="8123"/>
                  </a:lnTo>
                  <a:lnTo>
                    <a:pt x="16234" y="7713"/>
                  </a:lnTo>
                  <a:lnTo>
                    <a:pt x="16217" y="7303"/>
                  </a:lnTo>
                  <a:lnTo>
                    <a:pt x="16195" y="6904"/>
                  </a:lnTo>
                  <a:lnTo>
                    <a:pt x="16164" y="6494"/>
                  </a:lnTo>
                  <a:lnTo>
                    <a:pt x="16129" y="6107"/>
                  </a:lnTo>
                  <a:lnTo>
                    <a:pt x="16080" y="5709"/>
                  </a:lnTo>
                  <a:lnTo>
                    <a:pt x="16028" y="5322"/>
                  </a:lnTo>
                  <a:lnTo>
                    <a:pt x="15971" y="4935"/>
                  </a:lnTo>
                  <a:lnTo>
                    <a:pt x="15922" y="4666"/>
                  </a:lnTo>
                  <a:lnTo>
                    <a:pt x="15869" y="4384"/>
                  </a:lnTo>
                  <a:lnTo>
                    <a:pt x="15812" y="4127"/>
                  </a:lnTo>
                  <a:lnTo>
                    <a:pt x="15751" y="3869"/>
                  </a:lnTo>
                  <a:lnTo>
                    <a:pt x="15685" y="3623"/>
                  </a:lnTo>
                  <a:lnTo>
                    <a:pt x="15614" y="3376"/>
                  </a:lnTo>
                  <a:lnTo>
                    <a:pt x="15544" y="3142"/>
                  </a:lnTo>
                  <a:lnTo>
                    <a:pt x="15469" y="2919"/>
                  </a:lnTo>
                  <a:lnTo>
                    <a:pt x="15417" y="2773"/>
                  </a:lnTo>
                  <a:lnTo>
                    <a:pt x="15456" y="2896"/>
                  </a:lnTo>
                  <a:lnTo>
                    <a:pt x="15526" y="3130"/>
                  </a:lnTo>
                  <a:lnTo>
                    <a:pt x="15588" y="3365"/>
                  </a:lnTo>
                  <a:lnTo>
                    <a:pt x="15650" y="3611"/>
                  </a:lnTo>
                  <a:lnTo>
                    <a:pt x="15707" y="3857"/>
                  </a:lnTo>
                  <a:lnTo>
                    <a:pt x="15759" y="4115"/>
                  </a:lnTo>
                  <a:lnTo>
                    <a:pt x="15808" y="4373"/>
                  </a:lnTo>
                  <a:lnTo>
                    <a:pt x="15856" y="4642"/>
                  </a:lnTo>
                  <a:lnTo>
                    <a:pt x="15905" y="4982"/>
                  </a:lnTo>
                  <a:lnTo>
                    <a:pt x="15949" y="5322"/>
                  </a:lnTo>
                  <a:lnTo>
                    <a:pt x="15988" y="5674"/>
                  </a:lnTo>
                  <a:lnTo>
                    <a:pt x="16019" y="6025"/>
                  </a:lnTo>
                  <a:lnTo>
                    <a:pt x="16045" y="6377"/>
                  </a:lnTo>
                  <a:lnTo>
                    <a:pt x="16063" y="6740"/>
                  </a:lnTo>
                  <a:lnTo>
                    <a:pt x="16076" y="7092"/>
                  </a:lnTo>
                  <a:lnTo>
                    <a:pt x="16080" y="7455"/>
                  </a:lnTo>
                  <a:lnTo>
                    <a:pt x="16085" y="7865"/>
                  </a:lnTo>
                  <a:lnTo>
                    <a:pt x="16080" y="8276"/>
                  </a:lnTo>
                  <a:lnTo>
                    <a:pt x="16067" y="8674"/>
                  </a:lnTo>
                  <a:lnTo>
                    <a:pt x="16050" y="9084"/>
                  </a:lnTo>
                  <a:lnTo>
                    <a:pt x="16019" y="9483"/>
                  </a:lnTo>
                  <a:lnTo>
                    <a:pt x="15984" y="9870"/>
                  </a:lnTo>
                  <a:lnTo>
                    <a:pt x="15940" y="10268"/>
                  </a:lnTo>
                  <a:lnTo>
                    <a:pt x="15887" y="10643"/>
                  </a:lnTo>
                  <a:lnTo>
                    <a:pt x="15856" y="10866"/>
                  </a:lnTo>
                  <a:lnTo>
                    <a:pt x="15821" y="11077"/>
                  </a:lnTo>
                  <a:lnTo>
                    <a:pt x="15781" y="11288"/>
                  </a:lnTo>
                  <a:lnTo>
                    <a:pt x="15742" y="11499"/>
                  </a:lnTo>
                  <a:lnTo>
                    <a:pt x="15698" y="11698"/>
                  </a:lnTo>
                  <a:lnTo>
                    <a:pt x="15654" y="11897"/>
                  </a:lnTo>
                  <a:lnTo>
                    <a:pt x="15606" y="12096"/>
                  </a:lnTo>
                  <a:lnTo>
                    <a:pt x="15557" y="12284"/>
                  </a:lnTo>
                  <a:lnTo>
                    <a:pt x="15504" y="12472"/>
                  </a:lnTo>
                  <a:lnTo>
                    <a:pt x="15452" y="12647"/>
                  </a:lnTo>
                  <a:lnTo>
                    <a:pt x="15395" y="12823"/>
                  </a:lnTo>
                  <a:lnTo>
                    <a:pt x="15337" y="12999"/>
                  </a:lnTo>
                  <a:lnTo>
                    <a:pt x="15280" y="13163"/>
                  </a:lnTo>
                  <a:lnTo>
                    <a:pt x="15219" y="13327"/>
                  </a:lnTo>
                  <a:lnTo>
                    <a:pt x="15153" y="13479"/>
                  </a:lnTo>
                  <a:lnTo>
                    <a:pt x="15091" y="13632"/>
                  </a:lnTo>
                  <a:lnTo>
                    <a:pt x="15021" y="13772"/>
                  </a:lnTo>
                  <a:lnTo>
                    <a:pt x="14955" y="13913"/>
                  </a:lnTo>
                  <a:lnTo>
                    <a:pt x="14884" y="14054"/>
                  </a:lnTo>
                  <a:lnTo>
                    <a:pt x="14814" y="14183"/>
                  </a:lnTo>
                  <a:lnTo>
                    <a:pt x="14739" y="14300"/>
                  </a:lnTo>
                  <a:lnTo>
                    <a:pt x="14665" y="14417"/>
                  </a:lnTo>
                  <a:lnTo>
                    <a:pt x="14590" y="14523"/>
                  </a:lnTo>
                  <a:lnTo>
                    <a:pt x="14511" y="14628"/>
                  </a:lnTo>
                  <a:lnTo>
                    <a:pt x="14436" y="14734"/>
                  </a:lnTo>
                  <a:lnTo>
                    <a:pt x="14352" y="14816"/>
                  </a:lnTo>
                  <a:lnTo>
                    <a:pt x="14273" y="14909"/>
                  </a:lnTo>
                  <a:lnTo>
                    <a:pt x="14190" y="14980"/>
                  </a:lnTo>
                  <a:lnTo>
                    <a:pt x="14106" y="15062"/>
                  </a:lnTo>
                  <a:lnTo>
                    <a:pt x="14023" y="15120"/>
                  </a:lnTo>
                  <a:lnTo>
                    <a:pt x="13939" y="15179"/>
                  </a:lnTo>
                  <a:lnTo>
                    <a:pt x="13851" y="15238"/>
                  </a:lnTo>
                  <a:lnTo>
                    <a:pt x="13658" y="15284"/>
                  </a:lnTo>
                  <a:lnTo>
                    <a:pt x="13460" y="15331"/>
                  </a:lnTo>
                  <a:lnTo>
                    <a:pt x="13262" y="15355"/>
                  </a:lnTo>
                  <a:lnTo>
                    <a:pt x="13064" y="15378"/>
                  </a:lnTo>
                  <a:lnTo>
                    <a:pt x="12866" y="15390"/>
                  </a:lnTo>
                  <a:lnTo>
                    <a:pt x="12673" y="15402"/>
                  </a:lnTo>
                  <a:lnTo>
                    <a:pt x="12475" y="15390"/>
                  </a:lnTo>
                  <a:lnTo>
                    <a:pt x="12277" y="15378"/>
                  </a:lnTo>
                  <a:lnTo>
                    <a:pt x="3013" y="15378"/>
                  </a:lnTo>
                  <a:lnTo>
                    <a:pt x="2894" y="15366"/>
                  </a:lnTo>
                  <a:lnTo>
                    <a:pt x="2771" y="15343"/>
                  </a:lnTo>
                  <a:lnTo>
                    <a:pt x="2652" y="15308"/>
                  </a:lnTo>
                  <a:lnTo>
                    <a:pt x="2533" y="15261"/>
                  </a:lnTo>
                  <a:lnTo>
                    <a:pt x="2419" y="15202"/>
                  </a:lnTo>
                  <a:lnTo>
                    <a:pt x="2305" y="15132"/>
                  </a:lnTo>
                  <a:lnTo>
                    <a:pt x="2190" y="15038"/>
                  </a:lnTo>
                  <a:lnTo>
                    <a:pt x="2080" y="14945"/>
                  </a:lnTo>
                  <a:lnTo>
                    <a:pt x="1975" y="14827"/>
                  </a:lnTo>
                  <a:lnTo>
                    <a:pt x="1865" y="14710"/>
                  </a:lnTo>
                  <a:lnTo>
                    <a:pt x="1764" y="14569"/>
                  </a:lnTo>
                  <a:lnTo>
                    <a:pt x="1658" y="14429"/>
                  </a:lnTo>
                  <a:lnTo>
                    <a:pt x="1561" y="14276"/>
                  </a:lnTo>
                  <a:lnTo>
                    <a:pt x="1465" y="14101"/>
                  </a:lnTo>
                  <a:lnTo>
                    <a:pt x="1372" y="13925"/>
                  </a:lnTo>
                  <a:lnTo>
                    <a:pt x="1280" y="13737"/>
                  </a:lnTo>
                  <a:lnTo>
                    <a:pt x="1192" y="13538"/>
                  </a:lnTo>
                  <a:lnTo>
                    <a:pt x="1109" y="13339"/>
                  </a:lnTo>
                  <a:lnTo>
                    <a:pt x="1025" y="13116"/>
                  </a:lnTo>
                  <a:lnTo>
                    <a:pt x="946" y="12893"/>
                  </a:lnTo>
                  <a:lnTo>
                    <a:pt x="871" y="12659"/>
                  </a:lnTo>
                  <a:lnTo>
                    <a:pt x="801" y="12413"/>
                  </a:lnTo>
                  <a:lnTo>
                    <a:pt x="735" y="12155"/>
                  </a:lnTo>
                  <a:lnTo>
                    <a:pt x="669" y="11897"/>
                  </a:lnTo>
                  <a:lnTo>
                    <a:pt x="612" y="11628"/>
                  </a:lnTo>
                  <a:lnTo>
                    <a:pt x="555" y="11358"/>
                  </a:lnTo>
                  <a:lnTo>
                    <a:pt x="506" y="11077"/>
                  </a:lnTo>
                  <a:lnTo>
                    <a:pt x="458" y="10784"/>
                  </a:lnTo>
                  <a:lnTo>
                    <a:pt x="418" y="10491"/>
                  </a:lnTo>
                  <a:lnTo>
                    <a:pt x="379" y="10186"/>
                  </a:lnTo>
                  <a:lnTo>
                    <a:pt x="348" y="9870"/>
                  </a:lnTo>
                  <a:lnTo>
                    <a:pt x="317" y="9565"/>
                  </a:lnTo>
                  <a:lnTo>
                    <a:pt x="300" y="9260"/>
                  </a:lnTo>
                  <a:lnTo>
                    <a:pt x="282" y="8967"/>
                  </a:lnTo>
                  <a:lnTo>
                    <a:pt x="269" y="8674"/>
                  </a:lnTo>
                  <a:lnTo>
                    <a:pt x="260" y="8369"/>
                  </a:lnTo>
                  <a:lnTo>
                    <a:pt x="256" y="8076"/>
                  </a:lnTo>
                  <a:lnTo>
                    <a:pt x="256" y="7783"/>
                  </a:lnTo>
                  <a:lnTo>
                    <a:pt x="260" y="7479"/>
                  </a:lnTo>
                  <a:lnTo>
                    <a:pt x="269" y="7186"/>
                  </a:lnTo>
                  <a:lnTo>
                    <a:pt x="278" y="6893"/>
                  </a:lnTo>
                  <a:lnTo>
                    <a:pt x="295" y="6600"/>
                  </a:lnTo>
                  <a:lnTo>
                    <a:pt x="313" y="6307"/>
                  </a:lnTo>
                  <a:lnTo>
                    <a:pt x="335" y="6014"/>
                  </a:lnTo>
                  <a:lnTo>
                    <a:pt x="366" y="5721"/>
                  </a:lnTo>
                  <a:lnTo>
                    <a:pt x="396" y="5439"/>
                  </a:lnTo>
                  <a:lnTo>
                    <a:pt x="427" y="5158"/>
                  </a:lnTo>
                  <a:lnTo>
                    <a:pt x="467" y="4877"/>
                  </a:lnTo>
                  <a:lnTo>
                    <a:pt x="511" y="4607"/>
                  </a:lnTo>
                  <a:lnTo>
                    <a:pt x="559" y="4361"/>
                  </a:lnTo>
                  <a:lnTo>
                    <a:pt x="612" y="4103"/>
                  </a:lnTo>
                  <a:lnTo>
                    <a:pt x="664" y="3869"/>
                  </a:lnTo>
                  <a:lnTo>
                    <a:pt x="722" y="3634"/>
                  </a:lnTo>
                  <a:lnTo>
                    <a:pt x="783" y="3400"/>
                  </a:lnTo>
                  <a:lnTo>
                    <a:pt x="845" y="3177"/>
                  </a:lnTo>
                  <a:lnTo>
                    <a:pt x="911" y="2966"/>
                  </a:lnTo>
                  <a:lnTo>
                    <a:pt x="981" y="2755"/>
                  </a:lnTo>
                  <a:lnTo>
                    <a:pt x="1051" y="2556"/>
                  </a:lnTo>
                  <a:lnTo>
                    <a:pt x="1126" y="2357"/>
                  </a:lnTo>
                  <a:lnTo>
                    <a:pt x="1201" y="2181"/>
                  </a:lnTo>
                  <a:lnTo>
                    <a:pt x="1280" y="2005"/>
                  </a:lnTo>
                  <a:lnTo>
                    <a:pt x="1364" y="1829"/>
                  </a:lnTo>
                  <a:lnTo>
                    <a:pt x="1447" y="1665"/>
                  </a:lnTo>
                  <a:lnTo>
                    <a:pt x="1531" y="1513"/>
                  </a:lnTo>
                  <a:lnTo>
                    <a:pt x="1619" y="1372"/>
                  </a:lnTo>
                  <a:lnTo>
                    <a:pt x="1711" y="1243"/>
                  </a:lnTo>
                  <a:lnTo>
                    <a:pt x="1799" y="1114"/>
                  </a:lnTo>
                  <a:lnTo>
                    <a:pt x="1896" y="997"/>
                  </a:lnTo>
                  <a:lnTo>
                    <a:pt x="1988" y="880"/>
                  </a:lnTo>
                  <a:lnTo>
                    <a:pt x="2085" y="786"/>
                  </a:lnTo>
                  <a:lnTo>
                    <a:pt x="2186" y="692"/>
                  </a:lnTo>
                  <a:lnTo>
                    <a:pt x="2283" y="610"/>
                  </a:lnTo>
                  <a:lnTo>
                    <a:pt x="2384" y="540"/>
                  </a:lnTo>
                  <a:lnTo>
                    <a:pt x="2485" y="481"/>
                  </a:lnTo>
                  <a:lnTo>
                    <a:pt x="2590" y="435"/>
                  </a:lnTo>
                  <a:lnTo>
                    <a:pt x="2696" y="399"/>
                  </a:lnTo>
                  <a:lnTo>
                    <a:pt x="2797" y="364"/>
                  </a:lnTo>
                  <a:lnTo>
                    <a:pt x="2907" y="341"/>
                  </a:lnTo>
                  <a:lnTo>
                    <a:pt x="7603" y="341"/>
                  </a:lnTo>
                  <a:lnTo>
                    <a:pt x="11767" y="224"/>
                  </a:lnTo>
                  <a:lnTo>
                    <a:pt x="12897" y="224"/>
                  </a:lnTo>
                  <a:lnTo>
                    <a:pt x="11767" y="165"/>
                  </a:lnTo>
                  <a:lnTo>
                    <a:pt x="7603" y="60"/>
                  </a:lnTo>
                  <a:lnTo>
                    <a:pt x="3118" y="60"/>
                  </a:lnTo>
                  <a:lnTo>
                    <a:pt x="3004" y="4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9"/>
            <p:cNvSpPr/>
            <p:nvPr/>
          </p:nvSpPr>
          <p:spPr>
            <a:xfrm>
              <a:off x="3752000" y="-688675"/>
              <a:ext cx="7050" cy="674525"/>
            </a:xfrm>
            <a:custGeom>
              <a:avLst/>
              <a:gdLst/>
              <a:ahLst/>
              <a:cxnLst/>
              <a:rect l="l" t="t" r="r" b="b"/>
              <a:pathLst>
                <a:path w="282" h="26981" extrusionOk="0">
                  <a:moveTo>
                    <a:pt x="202" y="0"/>
                  </a:moveTo>
                  <a:lnTo>
                    <a:pt x="172" y="481"/>
                  </a:lnTo>
                  <a:lnTo>
                    <a:pt x="150" y="973"/>
                  </a:lnTo>
                  <a:lnTo>
                    <a:pt x="132" y="1465"/>
                  </a:lnTo>
                  <a:lnTo>
                    <a:pt x="114" y="1958"/>
                  </a:lnTo>
                  <a:lnTo>
                    <a:pt x="101" y="2461"/>
                  </a:lnTo>
                  <a:lnTo>
                    <a:pt x="97" y="2954"/>
                  </a:lnTo>
                  <a:lnTo>
                    <a:pt x="92" y="3446"/>
                  </a:lnTo>
                  <a:lnTo>
                    <a:pt x="88" y="3938"/>
                  </a:lnTo>
                  <a:lnTo>
                    <a:pt x="66" y="5942"/>
                  </a:lnTo>
                  <a:lnTo>
                    <a:pt x="44" y="8228"/>
                  </a:lnTo>
                  <a:lnTo>
                    <a:pt x="26" y="10760"/>
                  </a:lnTo>
                  <a:lnTo>
                    <a:pt x="9" y="13479"/>
                  </a:lnTo>
                  <a:lnTo>
                    <a:pt x="4" y="14862"/>
                  </a:lnTo>
                  <a:lnTo>
                    <a:pt x="0" y="16198"/>
                  </a:lnTo>
                  <a:lnTo>
                    <a:pt x="0" y="18729"/>
                  </a:lnTo>
                  <a:lnTo>
                    <a:pt x="4" y="21027"/>
                  </a:lnTo>
                  <a:lnTo>
                    <a:pt x="9" y="23019"/>
                  </a:lnTo>
                  <a:lnTo>
                    <a:pt x="4" y="23523"/>
                  </a:lnTo>
                  <a:lnTo>
                    <a:pt x="4" y="24015"/>
                  </a:lnTo>
                  <a:lnTo>
                    <a:pt x="9" y="24508"/>
                  </a:lnTo>
                  <a:lnTo>
                    <a:pt x="13" y="25000"/>
                  </a:lnTo>
                  <a:lnTo>
                    <a:pt x="26" y="25504"/>
                  </a:lnTo>
                  <a:lnTo>
                    <a:pt x="40" y="25996"/>
                  </a:lnTo>
                  <a:lnTo>
                    <a:pt x="57" y="26488"/>
                  </a:lnTo>
                  <a:lnTo>
                    <a:pt x="79" y="26981"/>
                  </a:lnTo>
                  <a:lnTo>
                    <a:pt x="106" y="26488"/>
                  </a:lnTo>
                  <a:lnTo>
                    <a:pt x="132" y="25996"/>
                  </a:lnTo>
                  <a:lnTo>
                    <a:pt x="150" y="25504"/>
                  </a:lnTo>
                  <a:lnTo>
                    <a:pt x="163" y="25012"/>
                  </a:lnTo>
                  <a:lnTo>
                    <a:pt x="176" y="24519"/>
                  </a:lnTo>
                  <a:lnTo>
                    <a:pt x="185" y="24027"/>
                  </a:lnTo>
                  <a:lnTo>
                    <a:pt x="185" y="23535"/>
                  </a:lnTo>
                  <a:lnTo>
                    <a:pt x="185" y="23031"/>
                  </a:lnTo>
                  <a:lnTo>
                    <a:pt x="211" y="21038"/>
                  </a:lnTo>
                  <a:lnTo>
                    <a:pt x="233" y="18753"/>
                  </a:lnTo>
                  <a:lnTo>
                    <a:pt x="255" y="16210"/>
                  </a:lnTo>
                  <a:lnTo>
                    <a:pt x="268" y="13490"/>
                  </a:lnTo>
                  <a:lnTo>
                    <a:pt x="277" y="10771"/>
                  </a:lnTo>
                  <a:lnTo>
                    <a:pt x="281" y="8240"/>
                  </a:lnTo>
                  <a:lnTo>
                    <a:pt x="281" y="5942"/>
                  </a:lnTo>
                  <a:lnTo>
                    <a:pt x="277" y="4899"/>
                  </a:lnTo>
                  <a:lnTo>
                    <a:pt x="268" y="3938"/>
                  </a:lnTo>
                  <a:lnTo>
                    <a:pt x="273" y="3446"/>
                  </a:lnTo>
                  <a:lnTo>
                    <a:pt x="273" y="2954"/>
                  </a:lnTo>
                  <a:lnTo>
                    <a:pt x="273" y="2461"/>
                  </a:lnTo>
                  <a:lnTo>
                    <a:pt x="264" y="1969"/>
                  </a:lnTo>
                  <a:lnTo>
                    <a:pt x="255" y="1477"/>
                  </a:lnTo>
                  <a:lnTo>
                    <a:pt x="242" y="985"/>
                  </a:lnTo>
                  <a:lnTo>
                    <a:pt x="224" y="492"/>
                  </a:lnTo>
                  <a:lnTo>
                    <a:pt x="2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9"/>
            <p:cNvSpPr/>
            <p:nvPr/>
          </p:nvSpPr>
          <p:spPr>
            <a:xfrm>
              <a:off x="3756375" y="-1868925"/>
              <a:ext cx="6300" cy="776500"/>
            </a:xfrm>
            <a:custGeom>
              <a:avLst/>
              <a:gdLst/>
              <a:ahLst/>
              <a:cxnLst/>
              <a:rect l="l" t="t" r="r" b="b"/>
              <a:pathLst>
                <a:path w="252" h="31060" extrusionOk="0">
                  <a:moveTo>
                    <a:pt x="128" y="0"/>
                  </a:moveTo>
                  <a:lnTo>
                    <a:pt x="120" y="24"/>
                  </a:lnTo>
                  <a:lnTo>
                    <a:pt x="115" y="82"/>
                  </a:lnTo>
                  <a:lnTo>
                    <a:pt x="102" y="317"/>
                  </a:lnTo>
                  <a:lnTo>
                    <a:pt x="89" y="703"/>
                  </a:lnTo>
                  <a:lnTo>
                    <a:pt x="80" y="1219"/>
                  </a:lnTo>
                  <a:lnTo>
                    <a:pt x="58" y="2661"/>
                  </a:lnTo>
                  <a:lnTo>
                    <a:pt x="41" y="4548"/>
                  </a:lnTo>
                  <a:lnTo>
                    <a:pt x="23" y="6857"/>
                  </a:lnTo>
                  <a:lnTo>
                    <a:pt x="10" y="9494"/>
                  </a:lnTo>
                  <a:lnTo>
                    <a:pt x="5" y="12412"/>
                  </a:lnTo>
                  <a:lnTo>
                    <a:pt x="1" y="15542"/>
                  </a:lnTo>
                  <a:lnTo>
                    <a:pt x="5" y="18671"/>
                  </a:lnTo>
                  <a:lnTo>
                    <a:pt x="10" y="21578"/>
                  </a:lnTo>
                  <a:lnTo>
                    <a:pt x="23" y="24215"/>
                  </a:lnTo>
                  <a:lnTo>
                    <a:pt x="41" y="26512"/>
                  </a:lnTo>
                  <a:lnTo>
                    <a:pt x="58" y="28411"/>
                  </a:lnTo>
                  <a:lnTo>
                    <a:pt x="80" y="29840"/>
                  </a:lnTo>
                  <a:lnTo>
                    <a:pt x="89" y="30356"/>
                  </a:lnTo>
                  <a:lnTo>
                    <a:pt x="102" y="30743"/>
                  </a:lnTo>
                  <a:lnTo>
                    <a:pt x="115" y="30977"/>
                  </a:lnTo>
                  <a:lnTo>
                    <a:pt x="120" y="31036"/>
                  </a:lnTo>
                  <a:lnTo>
                    <a:pt x="128" y="31059"/>
                  </a:lnTo>
                  <a:lnTo>
                    <a:pt x="133" y="31036"/>
                  </a:lnTo>
                  <a:lnTo>
                    <a:pt x="137" y="30977"/>
                  </a:lnTo>
                  <a:lnTo>
                    <a:pt x="150" y="30743"/>
                  </a:lnTo>
                  <a:lnTo>
                    <a:pt x="164" y="30356"/>
                  </a:lnTo>
                  <a:lnTo>
                    <a:pt x="172" y="29840"/>
                  </a:lnTo>
                  <a:lnTo>
                    <a:pt x="194" y="28411"/>
                  </a:lnTo>
                  <a:lnTo>
                    <a:pt x="212" y="26512"/>
                  </a:lnTo>
                  <a:lnTo>
                    <a:pt x="230" y="24215"/>
                  </a:lnTo>
                  <a:lnTo>
                    <a:pt x="243" y="21578"/>
                  </a:lnTo>
                  <a:lnTo>
                    <a:pt x="247" y="18671"/>
                  </a:lnTo>
                  <a:lnTo>
                    <a:pt x="252" y="15542"/>
                  </a:lnTo>
                  <a:lnTo>
                    <a:pt x="247" y="12412"/>
                  </a:lnTo>
                  <a:lnTo>
                    <a:pt x="243" y="9494"/>
                  </a:lnTo>
                  <a:lnTo>
                    <a:pt x="230" y="6857"/>
                  </a:lnTo>
                  <a:lnTo>
                    <a:pt x="216" y="4548"/>
                  </a:lnTo>
                  <a:lnTo>
                    <a:pt x="199" y="2661"/>
                  </a:lnTo>
                  <a:lnTo>
                    <a:pt x="177" y="1219"/>
                  </a:lnTo>
                  <a:lnTo>
                    <a:pt x="164" y="703"/>
                  </a:lnTo>
                  <a:lnTo>
                    <a:pt x="150" y="317"/>
                  </a:lnTo>
                  <a:lnTo>
                    <a:pt x="142" y="82"/>
                  </a:lnTo>
                  <a:lnTo>
                    <a:pt x="133" y="24"/>
                  </a:lnTo>
                  <a:lnTo>
                    <a:pt x="1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9"/>
            <p:cNvSpPr/>
            <p:nvPr/>
          </p:nvSpPr>
          <p:spPr>
            <a:xfrm>
              <a:off x="3770675" y="-261475"/>
              <a:ext cx="6075" cy="16150"/>
            </a:xfrm>
            <a:custGeom>
              <a:avLst/>
              <a:gdLst/>
              <a:ahLst/>
              <a:cxnLst/>
              <a:rect l="l" t="t" r="r" b="b"/>
              <a:pathLst>
                <a:path w="243" h="646" extrusionOk="0">
                  <a:moveTo>
                    <a:pt x="119" y="1"/>
                  </a:moveTo>
                  <a:lnTo>
                    <a:pt x="97" y="12"/>
                  </a:lnTo>
                  <a:lnTo>
                    <a:pt x="75" y="24"/>
                  </a:lnTo>
                  <a:lnTo>
                    <a:pt x="53" y="59"/>
                  </a:lnTo>
                  <a:lnTo>
                    <a:pt x="36" y="94"/>
                  </a:lnTo>
                  <a:lnTo>
                    <a:pt x="23" y="141"/>
                  </a:lnTo>
                  <a:lnTo>
                    <a:pt x="9" y="200"/>
                  </a:lnTo>
                  <a:lnTo>
                    <a:pt x="5" y="258"/>
                  </a:lnTo>
                  <a:lnTo>
                    <a:pt x="1" y="329"/>
                  </a:lnTo>
                  <a:lnTo>
                    <a:pt x="5" y="387"/>
                  </a:lnTo>
                  <a:lnTo>
                    <a:pt x="9" y="446"/>
                  </a:lnTo>
                  <a:lnTo>
                    <a:pt x="23" y="505"/>
                  </a:lnTo>
                  <a:lnTo>
                    <a:pt x="36" y="551"/>
                  </a:lnTo>
                  <a:lnTo>
                    <a:pt x="53" y="587"/>
                  </a:lnTo>
                  <a:lnTo>
                    <a:pt x="75" y="622"/>
                  </a:lnTo>
                  <a:lnTo>
                    <a:pt x="97" y="634"/>
                  </a:lnTo>
                  <a:lnTo>
                    <a:pt x="119" y="645"/>
                  </a:lnTo>
                  <a:lnTo>
                    <a:pt x="146" y="634"/>
                  </a:lnTo>
                  <a:lnTo>
                    <a:pt x="168" y="622"/>
                  </a:lnTo>
                  <a:lnTo>
                    <a:pt x="190" y="587"/>
                  </a:lnTo>
                  <a:lnTo>
                    <a:pt x="207" y="551"/>
                  </a:lnTo>
                  <a:lnTo>
                    <a:pt x="220" y="505"/>
                  </a:lnTo>
                  <a:lnTo>
                    <a:pt x="234" y="446"/>
                  </a:lnTo>
                  <a:lnTo>
                    <a:pt x="238" y="387"/>
                  </a:lnTo>
                  <a:lnTo>
                    <a:pt x="242" y="329"/>
                  </a:lnTo>
                  <a:lnTo>
                    <a:pt x="238" y="258"/>
                  </a:lnTo>
                  <a:lnTo>
                    <a:pt x="234" y="200"/>
                  </a:lnTo>
                  <a:lnTo>
                    <a:pt x="220" y="141"/>
                  </a:lnTo>
                  <a:lnTo>
                    <a:pt x="207" y="94"/>
                  </a:lnTo>
                  <a:lnTo>
                    <a:pt x="190" y="59"/>
                  </a:lnTo>
                  <a:lnTo>
                    <a:pt x="168" y="24"/>
                  </a:lnTo>
                  <a:lnTo>
                    <a:pt x="146" y="12"/>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3783975" y="-1452575"/>
              <a:ext cx="6075" cy="15850"/>
            </a:xfrm>
            <a:custGeom>
              <a:avLst/>
              <a:gdLst/>
              <a:ahLst/>
              <a:cxnLst/>
              <a:rect l="l" t="t" r="r" b="b"/>
              <a:pathLst>
                <a:path w="243" h="634" extrusionOk="0">
                  <a:moveTo>
                    <a:pt x="97" y="1"/>
                  </a:moveTo>
                  <a:lnTo>
                    <a:pt x="75" y="24"/>
                  </a:lnTo>
                  <a:lnTo>
                    <a:pt x="53" y="48"/>
                  </a:lnTo>
                  <a:lnTo>
                    <a:pt x="36" y="95"/>
                  </a:lnTo>
                  <a:lnTo>
                    <a:pt x="23" y="142"/>
                  </a:lnTo>
                  <a:lnTo>
                    <a:pt x="14" y="189"/>
                  </a:lnTo>
                  <a:lnTo>
                    <a:pt x="5" y="259"/>
                  </a:lnTo>
                  <a:lnTo>
                    <a:pt x="1" y="317"/>
                  </a:lnTo>
                  <a:lnTo>
                    <a:pt x="5" y="388"/>
                  </a:lnTo>
                  <a:lnTo>
                    <a:pt x="14" y="446"/>
                  </a:lnTo>
                  <a:lnTo>
                    <a:pt x="23" y="493"/>
                  </a:lnTo>
                  <a:lnTo>
                    <a:pt x="36" y="540"/>
                  </a:lnTo>
                  <a:lnTo>
                    <a:pt x="53" y="587"/>
                  </a:lnTo>
                  <a:lnTo>
                    <a:pt x="75" y="610"/>
                  </a:lnTo>
                  <a:lnTo>
                    <a:pt x="97" y="634"/>
                  </a:lnTo>
                  <a:lnTo>
                    <a:pt x="146" y="634"/>
                  </a:lnTo>
                  <a:lnTo>
                    <a:pt x="168" y="610"/>
                  </a:lnTo>
                  <a:lnTo>
                    <a:pt x="190" y="587"/>
                  </a:lnTo>
                  <a:lnTo>
                    <a:pt x="207" y="540"/>
                  </a:lnTo>
                  <a:lnTo>
                    <a:pt x="220" y="493"/>
                  </a:lnTo>
                  <a:lnTo>
                    <a:pt x="234" y="446"/>
                  </a:lnTo>
                  <a:lnTo>
                    <a:pt x="238" y="388"/>
                  </a:lnTo>
                  <a:lnTo>
                    <a:pt x="242" y="317"/>
                  </a:lnTo>
                  <a:lnTo>
                    <a:pt x="238" y="259"/>
                  </a:lnTo>
                  <a:lnTo>
                    <a:pt x="234" y="189"/>
                  </a:lnTo>
                  <a:lnTo>
                    <a:pt x="220" y="142"/>
                  </a:lnTo>
                  <a:lnTo>
                    <a:pt x="207" y="95"/>
                  </a:lnTo>
                  <a:lnTo>
                    <a:pt x="190" y="48"/>
                  </a:lnTo>
                  <a:lnTo>
                    <a:pt x="168" y="24"/>
                  </a:lnTo>
                  <a:lnTo>
                    <a:pt x="1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p:nvPr/>
          </p:nvSpPr>
          <p:spPr>
            <a:xfrm>
              <a:off x="3773650" y="-417650"/>
              <a:ext cx="6075" cy="16150"/>
            </a:xfrm>
            <a:custGeom>
              <a:avLst/>
              <a:gdLst/>
              <a:ahLst/>
              <a:cxnLst/>
              <a:rect l="l" t="t" r="r" b="b"/>
              <a:pathLst>
                <a:path w="243" h="646" extrusionOk="0">
                  <a:moveTo>
                    <a:pt x="123" y="1"/>
                  </a:moveTo>
                  <a:lnTo>
                    <a:pt x="97" y="12"/>
                  </a:lnTo>
                  <a:lnTo>
                    <a:pt x="75" y="24"/>
                  </a:lnTo>
                  <a:lnTo>
                    <a:pt x="53" y="59"/>
                  </a:lnTo>
                  <a:lnTo>
                    <a:pt x="35" y="94"/>
                  </a:lnTo>
                  <a:lnTo>
                    <a:pt x="22" y="141"/>
                  </a:lnTo>
                  <a:lnTo>
                    <a:pt x="13" y="200"/>
                  </a:lnTo>
                  <a:lnTo>
                    <a:pt x="5" y="258"/>
                  </a:lnTo>
                  <a:lnTo>
                    <a:pt x="0" y="317"/>
                  </a:lnTo>
                  <a:lnTo>
                    <a:pt x="5" y="387"/>
                  </a:lnTo>
                  <a:lnTo>
                    <a:pt x="13" y="446"/>
                  </a:lnTo>
                  <a:lnTo>
                    <a:pt x="22" y="505"/>
                  </a:lnTo>
                  <a:lnTo>
                    <a:pt x="35" y="551"/>
                  </a:lnTo>
                  <a:lnTo>
                    <a:pt x="53" y="587"/>
                  </a:lnTo>
                  <a:lnTo>
                    <a:pt x="75" y="622"/>
                  </a:lnTo>
                  <a:lnTo>
                    <a:pt x="97" y="634"/>
                  </a:lnTo>
                  <a:lnTo>
                    <a:pt x="123" y="645"/>
                  </a:lnTo>
                  <a:lnTo>
                    <a:pt x="145" y="634"/>
                  </a:lnTo>
                  <a:lnTo>
                    <a:pt x="167" y="622"/>
                  </a:lnTo>
                  <a:lnTo>
                    <a:pt x="189" y="587"/>
                  </a:lnTo>
                  <a:lnTo>
                    <a:pt x="207" y="551"/>
                  </a:lnTo>
                  <a:lnTo>
                    <a:pt x="220" y="505"/>
                  </a:lnTo>
                  <a:lnTo>
                    <a:pt x="233" y="446"/>
                  </a:lnTo>
                  <a:lnTo>
                    <a:pt x="242" y="387"/>
                  </a:lnTo>
                  <a:lnTo>
                    <a:pt x="242" y="317"/>
                  </a:lnTo>
                  <a:lnTo>
                    <a:pt x="242" y="258"/>
                  </a:lnTo>
                  <a:lnTo>
                    <a:pt x="233" y="200"/>
                  </a:lnTo>
                  <a:lnTo>
                    <a:pt x="220" y="141"/>
                  </a:lnTo>
                  <a:lnTo>
                    <a:pt x="207" y="94"/>
                  </a:lnTo>
                  <a:lnTo>
                    <a:pt x="189" y="59"/>
                  </a:lnTo>
                  <a:lnTo>
                    <a:pt x="167" y="24"/>
                  </a:lnTo>
                  <a:lnTo>
                    <a:pt x="145" y="12"/>
                  </a:lnTo>
                  <a:lnTo>
                    <a:pt x="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9"/>
            <p:cNvSpPr/>
            <p:nvPr/>
          </p:nvSpPr>
          <p:spPr>
            <a:xfrm>
              <a:off x="3783975" y="-1202050"/>
              <a:ext cx="6075" cy="16150"/>
            </a:xfrm>
            <a:custGeom>
              <a:avLst/>
              <a:gdLst/>
              <a:ahLst/>
              <a:cxnLst/>
              <a:rect l="l" t="t" r="r" b="b"/>
              <a:pathLst>
                <a:path w="243" h="646" extrusionOk="0">
                  <a:moveTo>
                    <a:pt x="124" y="1"/>
                  </a:moveTo>
                  <a:lnTo>
                    <a:pt x="97" y="13"/>
                  </a:lnTo>
                  <a:lnTo>
                    <a:pt x="75" y="24"/>
                  </a:lnTo>
                  <a:lnTo>
                    <a:pt x="53" y="60"/>
                  </a:lnTo>
                  <a:lnTo>
                    <a:pt x="36" y="95"/>
                  </a:lnTo>
                  <a:lnTo>
                    <a:pt x="23" y="142"/>
                  </a:lnTo>
                  <a:lnTo>
                    <a:pt x="14" y="200"/>
                  </a:lnTo>
                  <a:lnTo>
                    <a:pt x="5" y="259"/>
                  </a:lnTo>
                  <a:lnTo>
                    <a:pt x="1" y="329"/>
                  </a:lnTo>
                  <a:lnTo>
                    <a:pt x="5" y="388"/>
                  </a:lnTo>
                  <a:lnTo>
                    <a:pt x="14" y="446"/>
                  </a:lnTo>
                  <a:lnTo>
                    <a:pt x="23" y="505"/>
                  </a:lnTo>
                  <a:lnTo>
                    <a:pt x="36" y="552"/>
                  </a:lnTo>
                  <a:lnTo>
                    <a:pt x="53" y="587"/>
                  </a:lnTo>
                  <a:lnTo>
                    <a:pt x="75" y="622"/>
                  </a:lnTo>
                  <a:lnTo>
                    <a:pt x="97" y="634"/>
                  </a:lnTo>
                  <a:lnTo>
                    <a:pt x="124" y="646"/>
                  </a:lnTo>
                  <a:lnTo>
                    <a:pt x="146" y="634"/>
                  </a:lnTo>
                  <a:lnTo>
                    <a:pt x="168" y="622"/>
                  </a:lnTo>
                  <a:lnTo>
                    <a:pt x="190" y="587"/>
                  </a:lnTo>
                  <a:lnTo>
                    <a:pt x="207" y="552"/>
                  </a:lnTo>
                  <a:lnTo>
                    <a:pt x="220" y="505"/>
                  </a:lnTo>
                  <a:lnTo>
                    <a:pt x="234" y="446"/>
                  </a:lnTo>
                  <a:lnTo>
                    <a:pt x="238" y="388"/>
                  </a:lnTo>
                  <a:lnTo>
                    <a:pt x="242" y="329"/>
                  </a:lnTo>
                  <a:lnTo>
                    <a:pt x="238" y="259"/>
                  </a:lnTo>
                  <a:lnTo>
                    <a:pt x="234" y="200"/>
                  </a:lnTo>
                  <a:lnTo>
                    <a:pt x="220" y="142"/>
                  </a:lnTo>
                  <a:lnTo>
                    <a:pt x="207" y="95"/>
                  </a:lnTo>
                  <a:lnTo>
                    <a:pt x="190" y="60"/>
                  </a:lnTo>
                  <a:lnTo>
                    <a:pt x="168" y="24"/>
                  </a:lnTo>
                  <a:lnTo>
                    <a:pt x="146" y="13"/>
                  </a:lnTo>
                  <a:lnTo>
                    <a:pt x="1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9"/>
            <p:cNvSpPr/>
            <p:nvPr/>
          </p:nvSpPr>
          <p:spPr>
            <a:xfrm>
              <a:off x="3969975" y="-1128775"/>
              <a:ext cx="19375" cy="393525"/>
            </a:xfrm>
            <a:custGeom>
              <a:avLst/>
              <a:gdLst/>
              <a:ahLst/>
              <a:cxnLst/>
              <a:rect l="l" t="t" r="r" b="b"/>
              <a:pathLst>
                <a:path w="775" h="15741" extrusionOk="0">
                  <a:moveTo>
                    <a:pt x="774" y="0"/>
                  </a:moveTo>
                  <a:lnTo>
                    <a:pt x="704" y="246"/>
                  </a:lnTo>
                  <a:lnTo>
                    <a:pt x="642" y="492"/>
                  </a:lnTo>
                  <a:lnTo>
                    <a:pt x="585" y="750"/>
                  </a:lnTo>
                  <a:lnTo>
                    <a:pt x="532" y="1020"/>
                  </a:lnTo>
                  <a:lnTo>
                    <a:pt x="484" y="1289"/>
                  </a:lnTo>
                  <a:lnTo>
                    <a:pt x="440" y="1571"/>
                  </a:lnTo>
                  <a:lnTo>
                    <a:pt x="405" y="1852"/>
                  </a:lnTo>
                  <a:lnTo>
                    <a:pt x="374" y="2145"/>
                  </a:lnTo>
                  <a:lnTo>
                    <a:pt x="330" y="2485"/>
                  </a:lnTo>
                  <a:lnTo>
                    <a:pt x="291" y="2836"/>
                  </a:lnTo>
                  <a:lnTo>
                    <a:pt x="251" y="3188"/>
                  </a:lnTo>
                  <a:lnTo>
                    <a:pt x="216" y="3540"/>
                  </a:lnTo>
                  <a:lnTo>
                    <a:pt x="185" y="3891"/>
                  </a:lnTo>
                  <a:lnTo>
                    <a:pt x="154" y="4243"/>
                  </a:lnTo>
                  <a:lnTo>
                    <a:pt x="128" y="4595"/>
                  </a:lnTo>
                  <a:lnTo>
                    <a:pt x="102" y="4958"/>
                  </a:lnTo>
                  <a:lnTo>
                    <a:pt x="80" y="5309"/>
                  </a:lnTo>
                  <a:lnTo>
                    <a:pt x="62" y="5673"/>
                  </a:lnTo>
                  <a:lnTo>
                    <a:pt x="44" y="6036"/>
                  </a:lnTo>
                  <a:lnTo>
                    <a:pt x="31" y="6388"/>
                  </a:lnTo>
                  <a:lnTo>
                    <a:pt x="18" y="6751"/>
                  </a:lnTo>
                  <a:lnTo>
                    <a:pt x="9" y="7114"/>
                  </a:lnTo>
                  <a:lnTo>
                    <a:pt x="5" y="7478"/>
                  </a:lnTo>
                  <a:lnTo>
                    <a:pt x="0" y="7841"/>
                  </a:lnTo>
                  <a:lnTo>
                    <a:pt x="0" y="8204"/>
                  </a:lnTo>
                  <a:lnTo>
                    <a:pt x="0" y="8568"/>
                  </a:lnTo>
                  <a:lnTo>
                    <a:pt x="5" y="8931"/>
                  </a:lnTo>
                  <a:lnTo>
                    <a:pt x="14" y="9294"/>
                  </a:lnTo>
                  <a:lnTo>
                    <a:pt x="22" y="9658"/>
                  </a:lnTo>
                  <a:lnTo>
                    <a:pt x="36" y="10021"/>
                  </a:lnTo>
                  <a:lnTo>
                    <a:pt x="49" y="10384"/>
                  </a:lnTo>
                  <a:lnTo>
                    <a:pt x="66" y="10748"/>
                  </a:lnTo>
                  <a:lnTo>
                    <a:pt x="88" y="11099"/>
                  </a:lnTo>
                  <a:lnTo>
                    <a:pt x="115" y="11463"/>
                  </a:lnTo>
                  <a:lnTo>
                    <a:pt x="141" y="11814"/>
                  </a:lnTo>
                  <a:lnTo>
                    <a:pt x="167" y="12178"/>
                  </a:lnTo>
                  <a:lnTo>
                    <a:pt x="198" y="12529"/>
                  </a:lnTo>
                  <a:lnTo>
                    <a:pt x="233" y="12881"/>
                  </a:lnTo>
                  <a:lnTo>
                    <a:pt x="273" y="13232"/>
                  </a:lnTo>
                  <a:lnTo>
                    <a:pt x="313" y="13584"/>
                  </a:lnTo>
                  <a:lnTo>
                    <a:pt x="343" y="13865"/>
                  </a:lnTo>
                  <a:lnTo>
                    <a:pt x="379" y="14158"/>
                  </a:lnTo>
                  <a:lnTo>
                    <a:pt x="418" y="14440"/>
                  </a:lnTo>
                  <a:lnTo>
                    <a:pt x="462" y="14709"/>
                  </a:lnTo>
                  <a:lnTo>
                    <a:pt x="510" y="14979"/>
                  </a:lnTo>
                  <a:lnTo>
                    <a:pt x="563" y="15237"/>
                  </a:lnTo>
                  <a:lnTo>
                    <a:pt x="625" y="15495"/>
                  </a:lnTo>
                  <a:lnTo>
                    <a:pt x="686" y="15741"/>
                  </a:lnTo>
                  <a:lnTo>
                    <a:pt x="638" y="15260"/>
                  </a:lnTo>
                  <a:lnTo>
                    <a:pt x="594" y="14780"/>
                  </a:lnTo>
                  <a:lnTo>
                    <a:pt x="550" y="14287"/>
                  </a:lnTo>
                  <a:lnTo>
                    <a:pt x="510" y="13795"/>
                  </a:lnTo>
                  <a:lnTo>
                    <a:pt x="475" y="13315"/>
                  </a:lnTo>
                  <a:lnTo>
                    <a:pt x="440" y="12822"/>
                  </a:lnTo>
                  <a:lnTo>
                    <a:pt x="409" y="12330"/>
                  </a:lnTo>
                  <a:lnTo>
                    <a:pt x="379" y="11838"/>
                  </a:lnTo>
                  <a:lnTo>
                    <a:pt x="352" y="11345"/>
                  </a:lnTo>
                  <a:lnTo>
                    <a:pt x="330" y="10842"/>
                  </a:lnTo>
                  <a:lnTo>
                    <a:pt x="308" y="10349"/>
                  </a:lnTo>
                  <a:lnTo>
                    <a:pt x="291" y="9845"/>
                  </a:lnTo>
                  <a:lnTo>
                    <a:pt x="277" y="9353"/>
                  </a:lnTo>
                  <a:lnTo>
                    <a:pt x="264" y="8849"/>
                  </a:lnTo>
                  <a:lnTo>
                    <a:pt x="255" y="8357"/>
                  </a:lnTo>
                  <a:lnTo>
                    <a:pt x="251" y="7853"/>
                  </a:lnTo>
                  <a:lnTo>
                    <a:pt x="260" y="7361"/>
                  </a:lnTo>
                  <a:lnTo>
                    <a:pt x="277" y="6857"/>
                  </a:lnTo>
                  <a:lnTo>
                    <a:pt x="291" y="6364"/>
                  </a:lnTo>
                  <a:lnTo>
                    <a:pt x="313" y="5860"/>
                  </a:lnTo>
                  <a:lnTo>
                    <a:pt x="335" y="5368"/>
                  </a:lnTo>
                  <a:lnTo>
                    <a:pt x="361" y="4876"/>
                  </a:lnTo>
                  <a:lnTo>
                    <a:pt x="392" y="4384"/>
                  </a:lnTo>
                  <a:lnTo>
                    <a:pt x="422" y="3891"/>
                  </a:lnTo>
                  <a:lnTo>
                    <a:pt x="458" y="3399"/>
                  </a:lnTo>
                  <a:lnTo>
                    <a:pt x="493" y="2907"/>
                  </a:lnTo>
                  <a:lnTo>
                    <a:pt x="532" y="2414"/>
                  </a:lnTo>
                  <a:lnTo>
                    <a:pt x="576" y="1934"/>
                  </a:lnTo>
                  <a:lnTo>
                    <a:pt x="620" y="1453"/>
                  </a:lnTo>
                  <a:lnTo>
                    <a:pt x="669" y="961"/>
                  </a:lnTo>
                  <a:lnTo>
                    <a:pt x="717" y="481"/>
                  </a:lnTo>
                  <a:lnTo>
                    <a:pt x="774" y="0"/>
                  </a:lnTo>
                  <a:close/>
                  <a:moveTo>
                    <a:pt x="686" y="15741"/>
                  </a:moveTo>
                  <a:lnTo>
                    <a:pt x="686" y="15741"/>
                  </a:lnTo>
                  <a:lnTo>
                    <a:pt x="686" y="1574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9"/>
            <p:cNvSpPr/>
            <p:nvPr/>
          </p:nvSpPr>
          <p:spPr>
            <a:xfrm>
              <a:off x="3508825" y="-1161025"/>
              <a:ext cx="24550" cy="424900"/>
            </a:xfrm>
            <a:custGeom>
              <a:avLst/>
              <a:gdLst/>
              <a:ahLst/>
              <a:cxnLst/>
              <a:rect l="l" t="t" r="r" b="b"/>
              <a:pathLst>
                <a:path w="982" h="16996" extrusionOk="0">
                  <a:moveTo>
                    <a:pt x="10" y="1"/>
                  </a:moveTo>
                  <a:lnTo>
                    <a:pt x="5" y="13"/>
                  </a:lnTo>
                  <a:lnTo>
                    <a:pt x="10" y="48"/>
                  </a:lnTo>
                  <a:lnTo>
                    <a:pt x="27" y="177"/>
                  </a:lnTo>
                  <a:lnTo>
                    <a:pt x="106" y="669"/>
                  </a:lnTo>
                  <a:lnTo>
                    <a:pt x="168" y="1021"/>
                  </a:lnTo>
                  <a:lnTo>
                    <a:pt x="234" y="1454"/>
                  </a:lnTo>
                  <a:lnTo>
                    <a:pt x="304" y="1946"/>
                  </a:lnTo>
                  <a:lnTo>
                    <a:pt x="375" y="2497"/>
                  </a:lnTo>
                  <a:lnTo>
                    <a:pt x="419" y="2884"/>
                  </a:lnTo>
                  <a:lnTo>
                    <a:pt x="458" y="3271"/>
                  </a:lnTo>
                  <a:lnTo>
                    <a:pt x="498" y="3658"/>
                  </a:lnTo>
                  <a:lnTo>
                    <a:pt x="533" y="4044"/>
                  </a:lnTo>
                  <a:lnTo>
                    <a:pt x="564" y="4443"/>
                  </a:lnTo>
                  <a:lnTo>
                    <a:pt x="594" y="4841"/>
                  </a:lnTo>
                  <a:lnTo>
                    <a:pt x="621" y="5228"/>
                  </a:lnTo>
                  <a:lnTo>
                    <a:pt x="643" y="5627"/>
                  </a:lnTo>
                  <a:lnTo>
                    <a:pt x="665" y="6025"/>
                  </a:lnTo>
                  <a:lnTo>
                    <a:pt x="682" y="6424"/>
                  </a:lnTo>
                  <a:lnTo>
                    <a:pt x="700" y="6822"/>
                  </a:lnTo>
                  <a:lnTo>
                    <a:pt x="709" y="7221"/>
                  </a:lnTo>
                  <a:lnTo>
                    <a:pt x="722" y="7619"/>
                  </a:lnTo>
                  <a:lnTo>
                    <a:pt x="726" y="8018"/>
                  </a:lnTo>
                  <a:lnTo>
                    <a:pt x="731" y="8428"/>
                  </a:lnTo>
                  <a:lnTo>
                    <a:pt x="731" y="8826"/>
                  </a:lnTo>
                  <a:lnTo>
                    <a:pt x="731" y="12401"/>
                  </a:lnTo>
                  <a:lnTo>
                    <a:pt x="735" y="12753"/>
                  </a:lnTo>
                  <a:lnTo>
                    <a:pt x="735" y="13116"/>
                  </a:lnTo>
                  <a:lnTo>
                    <a:pt x="731" y="13468"/>
                  </a:lnTo>
                  <a:lnTo>
                    <a:pt x="722" y="13831"/>
                  </a:lnTo>
                  <a:lnTo>
                    <a:pt x="709" y="14183"/>
                  </a:lnTo>
                  <a:lnTo>
                    <a:pt x="691" y="14534"/>
                  </a:lnTo>
                  <a:lnTo>
                    <a:pt x="669" y="14886"/>
                  </a:lnTo>
                  <a:lnTo>
                    <a:pt x="647" y="15237"/>
                  </a:lnTo>
                  <a:lnTo>
                    <a:pt x="621" y="15460"/>
                  </a:lnTo>
                  <a:lnTo>
                    <a:pt x="590" y="15671"/>
                  </a:lnTo>
                  <a:lnTo>
                    <a:pt x="550" y="15870"/>
                  </a:lnTo>
                  <a:lnTo>
                    <a:pt x="502" y="16058"/>
                  </a:lnTo>
                  <a:lnTo>
                    <a:pt x="449" y="16234"/>
                  </a:lnTo>
                  <a:lnTo>
                    <a:pt x="388" y="16398"/>
                  </a:lnTo>
                  <a:lnTo>
                    <a:pt x="317" y="16538"/>
                  </a:lnTo>
                  <a:lnTo>
                    <a:pt x="247" y="16667"/>
                  </a:lnTo>
                  <a:lnTo>
                    <a:pt x="194" y="16726"/>
                  </a:lnTo>
                  <a:lnTo>
                    <a:pt x="146" y="16773"/>
                  </a:lnTo>
                  <a:lnTo>
                    <a:pt x="71" y="16831"/>
                  </a:lnTo>
                  <a:lnTo>
                    <a:pt x="18" y="16867"/>
                  </a:lnTo>
                  <a:lnTo>
                    <a:pt x="5" y="16890"/>
                  </a:lnTo>
                  <a:lnTo>
                    <a:pt x="1" y="16902"/>
                  </a:lnTo>
                  <a:lnTo>
                    <a:pt x="5" y="16925"/>
                  </a:lnTo>
                  <a:lnTo>
                    <a:pt x="18" y="16949"/>
                  </a:lnTo>
                  <a:lnTo>
                    <a:pt x="45" y="16972"/>
                  </a:lnTo>
                  <a:lnTo>
                    <a:pt x="76" y="16984"/>
                  </a:lnTo>
                  <a:lnTo>
                    <a:pt x="115" y="16995"/>
                  </a:lnTo>
                  <a:lnTo>
                    <a:pt x="164" y="16984"/>
                  </a:lnTo>
                  <a:lnTo>
                    <a:pt x="221" y="16949"/>
                  </a:lnTo>
                  <a:lnTo>
                    <a:pt x="287" y="16902"/>
                  </a:lnTo>
                  <a:lnTo>
                    <a:pt x="331" y="16855"/>
                  </a:lnTo>
                  <a:lnTo>
                    <a:pt x="379" y="16796"/>
                  </a:lnTo>
                  <a:lnTo>
                    <a:pt x="423" y="16726"/>
                  </a:lnTo>
                  <a:lnTo>
                    <a:pt x="463" y="16656"/>
                  </a:lnTo>
                  <a:lnTo>
                    <a:pt x="502" y="16585"/>
                  </a:lnTo>
                  <a:lnTo>
                    <a:pt x="542" y="16503"/>
                  </a:lnTo>
                  <a:lnTo>
                    <a:pt x="581" y="16409"/>
                  </a:lnTo>
                  <a:lnTo>
                    <a:pt x="616" y="16316"/>
                  </a:lnTo>
                  <a:lnTo>
                    <a:pt x="647" y="16222"/>
                  </a:lnTo>
                  <a:lnTo>
                    <a:pt x="678" y="16116"/>
                  </a:lnTo>
                  <a:lnTo>
                    <a:pt x="709" y="16011"/>
                  </a:lnTo>
                  <a:lnTo>
                    <a:pt x="731" y="15894"/>
                  </a:lnTo>
                  <a:lnTo>
                    <a:pt x="757" y="15777"/>
                  </a:lnTo>
                  <a:lnTo>
                    <a:pt x="779" y="15659"/>
                  </a:lnTo>
                  <a:lnTo>
                    <a:pt x="797" y="15530"/>
                  </a:lnTo>
                  <a:lnTo>
                    <a:pt x="814" y="15402"/>
                  </a:lnTo>
                  <a:lnTo>
                    <a:pt x="849" y="15038"/>
                  </a:lnTo>
                  <a:lnTo>
                    <a:pt x="880" y="14675"/>
                  </a:lnTo>
                  <a:lnTo>
                    <a:pt x="907" y="14312"/>
                  </a:lnTo>
                  <a:lnTo>
                    <a:pt x="924" y="13936"/>
                  </a:lnTo>
                  <a:lnTo>
                    <a:pt x="942" y="13561"/>
                  </a:lnTo>
                  <a:lnTo>
                    <a:pt x="955" y="13186"/>
                  </a:lnTo>
                  <a:lnTo>
                    <a:pt x="959" y="12811"/>
                  </a:lnTo>
                  <a:lnTo>
                    <a:pt x="964" y="12436"/>
                  </a:lnTo>
                  <a:lnTo>
                    <a:pt x="968" y="11592"/>
                  </a:lnTo>
                  <a:lnTo>
                    <a:pt x="977" y="10702"/>
                  </a:lnTo>
                  <a:lnTo>
                    <a:pt x="981" y="10245"/>
                  </a:lnTo>
                  <a:lnTo>
                    <a:pt x="977" y="9776"/>
                  </a:lnTo>
                  <a:lnTo>
                    <a:pt x="973" y="9307"/>
                  </a:lnTo>
                  <a:lnTo>
                    <a:pt x="964" y="8826"/>
                  </a:lnTo>
                  <a:lnTo>
                    <a:pt x="959" y="8416"/>
                  </a:lnTo>
                  <a:lnTo>
                    <a:pt x="955" y="7994"/>
                  </a:lnTo>
                  <a:lnTo>
                    <a:pt x="951" y="7584"/>
                  </a:lnTo>
                  <a:lnTo>
                    <a:pt x="937" y="7174"/>
                  </a:lnTo>
                  <a:lnTo>
                    <a:pt x="920" y="6764"/>
                  </a:lnTo>
                  <a:lnTo>
                    <a:pt x="902" y="6353"/>
                  </a:lnTo>
                  <a:lnTo>
                    <a:pt x="880" y="5943"/>
                  </a:lnTo>
                  <a:lnTo>
                    <a:pt x="854" y="5533"/>
                  </a:lnTo>
                  <a:lnTo>
                    <a:pt x="828" y="5123"/>
                  </a:lnTo>
                  <a:lnTo>
                    <a:pt x="792" y="4724"/>
                  </a:lnTo>
                  <a:lnTo>
                    <a:pt x="757" y="4326"/>
                  </a:lnTo>
                  <a:lnTo>
                    <a:pt x="718" y="3915"/>
                  </a:lnTo>
                  <a:lnTo>
                    <a:pt x="674" y="3517"/>
                  </a:lnTo>
                  <a:lnTo>
                    <a:pt x="630" y="3130"/>
                  </a:lnTo>
                  <a:lnTo>
                    <a:pt x="577" y="2732"/>
                  </a:lnTo>
                  <a:lnTo>
                    <a:pt x="524" y="2345"/>
                  </a:lnTo>
                  <a:lnTo>
                    <a:pt x="485" y="2017"/>
                  </a:lnTo>
                  <a:lnTo>
                    <a:pt x="436" y="1700"/>
                  </a:lnTo>
                  <a:lnTo>
                    <a:pt x="379" y="1396"/>
                  </a:lnTo>
                  <a:lnTo>
                    <a:pt x="317" y="1091"/>
                  </a:lnTo>
                  <a:lnTo>
                    <a:pt x="252" y="810"/>
                  </a:lnTo>
                  <a:lnTo>
                    <a:pt x="177" y="528"/>
                  </a:lnTo>
                  <a:lnTo>
                    <a:pt x="98" y="259"/>
                  </a:lnTo>
                  <a:lnTo>
                    <a:pt x="1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9"/>
            <p:cNvSpPr/>
            <p:nvPr/>
          </p:nvSpPr>
          <p:spPr>
            <a:xfrm>
              <a:off x="3622825" y="-912250"/>
              <a:ext cx="49500" cy="80300"/>
            </a:xfrm>
            <a:custGeom>
              <a:avLst/>
              <a:gdLst/>
              <a:ahLst/>
              <a:cxnLst/>
              <a:rect l="l" t="t" r="r" b="b"/>
              <a:pathLst>
                <a:path w="1980" h="3212" extrusionOk="0">
                  <a:moveTo>
                    <a:pt x="75" y="0"/>
                  </a:moveTo>
                  <a:lnTo>
                    <a:pt x="67" y="24"/>
                  </a:lnTo>
                  <a:lnTo>
                    <a:pt x="49" y="83"/>
                  </a:lnTo>
                  <a:lnTo>
                    <a:pt x="27" y="188"/>
                  </a:lnTo>
                  <a:lnTo>
                    <a:pt x="14" y="340"/>
                  </a:lnTo>
                  <a:lnTo>
                    <a:pt x="5" y="528"/>
                  </a:lnTo>
                  <a:lnTo>
                    <a:pt x="1" y="751"/>
                  </a:lnTo>
                  <a:lnTo>
                    <a:pt x="5" y="868"/>
                  </a:lnTo>
                  <a:lnTo>
                    <a:pt x="14" y="997"/>
                  </a:lnTo>
                  <a:lnTo>
                    <a:pt x="23" y="1137"/>
                  </a:lnTo>
                  <a:lnTo>
                    <a:pt x="36" y="1278"/>
                  </a:lnTo>
                  <a:lnTo>
                    <a:pt x="58" y="1466"/>
                  </a:lnTo>
                  <a:lnTo>
                    <a:pt x="84" y="1641"/>
                  </a:lnTo>
                  <a:lnTo>
                    <a:pt x="115" y="1817"/>
                  </a:lnTo>
                  <a:lnTo>
                    <a:pt x="150" y="1981"/>
                  </a:lnTo>
                  <a:lnTo>
                    <a:pt x="190" y="2134"/>
                  </a:lnTo>
                  <a:lnTo>
                    <a:pt x="234" y="2286"/>
                  </a:lnTo>
                  <a:lnTo>
                    <a:pt x="286" y="2427"/>
                  </a:lnTo>
                  <a:lnTo>
                    <a:pt x="339" y="2567"/>
                  </a:lnTo>
                  <a:lnTo>
                    <a:pt x="418" y="2731"/>
                  </a:lnTo>
                  <a:lnTo>
                    <a:pt x="502" y="2872"/>
                  </a:lnTo>
                  <a:lnTo>
                    <a:pt x="585" y="2989"/>
                  </a:lnTo>
                  <a:lnTo>
                    <a:pt x="678" y="3083"/>
                  </a:lnTo>
                  <a:lnTo>
                    <a:pt x="770" y="3153"/>
                  </a:lnTo>
                  <a:lnTo>
                    <a:pt x="862" y="3188"/>
                  </a:lnTo>
                  <a:lnTo>
                    <a:pt x="955" y="3212"/>
                  </a:lnTo>
                  <a:lnTo>
                    <a:pt x="1051" y="3212"/>
                  </a:lnTo>
                  <a:lnTo>
                    <a:pt x="1144" y="3177"/>
                  </a:lnTo>
                  <a:lnTo>
                    <a:pt x="1236" y="3130"/>
                  </a:lnTo>
                  <a:lnTo>
                    <a:pt x="1328" y="3048"/>
                  </a:lnTo>
                  <a:lnTo>
                    <a:pt x="1416" y="2954"/>
                  </a:lnTo>
                  <a:lnTo>
                    <a:pt x="1500" y="2825"/>
                  </a:lnTo>
                  <a:lnTo>
                    <a:pt x="1579" y="2673"/>
                  </a:lnTo>
                  <a:lnTo>
                    <a:pt x="1658" y="2509"/>
                  </a:lnTo>
                  <a:lnTo>
                    <a:pt x="1729" y="2321"/>
                  </a:lnTo>
                  <a:lnTo>
                    <a:pt x="1764" y="2192"/>
                  </a:lnTo>
                  <a:lnTo>
                    <a:pt x="1799" y="2063"/>
                  </a:lnTo>
                  <a:lnTo>
                    <a:pt x="1830" y="1934"/>
                  </a:lnTo>
                  <a:lnTo>
                    <a:pt x="1861" y="1805"/>
                  </a:lnTo>
                  <a:lnTo>
                    <a:pt x="1883" y="1665"/>
                  </a:lnTo>
                  <a:lnTo>
                    <a:pt x="1909" y="1512"/>
                  </a:lnTo>
                  <a:lnTo>
                    <a:pt x="1926" y="1372"/>
                  </a:lnTo>
                  <a:lnTo>
                    <a:pt x="1944" y="1219"/>
                  </a:lnTo>
                  <a:lnTo>
                    <a:pt x="1957" y="1079"/>
                  </a:lnTo>
                  <a:lnTo>
                    <a:pt x="1966" y="950"/>
                  </a:lnTo>
                  <a:lnTo>
                    <a:pt x="1975" y="821"/>
                  </a:lnTo>
                  <a:lnTo>
                    <a:pt x="1979" y="704"/>
                  </a:lnTo>
                  <a:lnTo>
                    <a:pt x="1979" y="598"/>
                  </a:lnTo>
                  <a:lnTo>
                    <a:pt x="1975" y="493"/>
                  </a:lnTo>
                  <a:lnTo>
                    <a:pt x="1962" y="317"/>
                  </a:lnTo>
                  <a:lnTo>
                    <a:pt x="1944" y="176"/>
                  </a:lnTo>
                  <a:lnTo>
                    <a:pt x="1926" y="71"/>
                  </a:lnTo>
                  <a:lnTo>
                    <a:pt x="1913" y="36"/>
                  </a:lnTo>
                  <a:lnTo>
                    <a:pt x="1904" y="12"/>
                  </a:lnTo>
                  <a:lnTo>
                    <a:pt x="1891" y="0"/>
                  </a:lnTo>
                  <a:lnTo>
                    <a:pt x="1883" y="0"/>
                  </a:lnTo>
                  <a:lnTo>
                    <a:pt x="1878" y="12"/>
                  </a:lnTo>
                  <a:lnTo>
                    <a:pt x="1874" y="24"/>
                  </a:lnTo>
                  <a:lnTo>
                    <a:pt x="1865" y="94"/>
                  </a:lnTo>
                  <a:lnTo>
                    <a:pt x="1856" y="340"/>
                  </a:lnTo>
                  <a:lnTo>
                    <a:pt x="1847" y="516"/>
                  </a:lnTo>
                  <a:lnTo>
                    <a:pt x="1830" y="715"/>
                  </a:lnTo>
                  <a:lnTo>
                    <a:pt x="1808" y="938"/>
                  </a:lnTo>
                  <a:lnTo>
                    <a:pt x="1773" y="1184"/>
                  </a:lnTo>
                  <a:lnTo>
                    <a:pt x="1737" y="1384"/>
                  </a:lnTo>
                  <a:lnTo>
                    <a:pt x="1693" y="1583"/>
                  </a:lnTo>
                  <a:lnTo>
                    <a:pt x="1645" y="1759"/>
                  </a:lnTo>
                  <a:lnTo>
                    <a:pt x="1592" y="1934"/>
                  </a:lnTo>
                  <a:lnTo>
                    <a:pt x="1531" y="2075"/>
                  </a:lnTo>
                  <a:lnTo>
                    <a:pt x="1465" y="2204"/>
                  </a:lnTo>
                  <a:lnTo>
                    <a:pt x="1394" y="2321"/>
                  </a:lnTo>
                  <a:lnTo>
                    <a:pt x="1324" y="2415"/>
                  </a:lnTo>
                  <a:lnTo>
                    <a:pt x="1245" y="2497"/>
                  </a:lnTo>
                  <a:lnTo>
                    <a:pt x="1166" y="2544"/>
                  </a:lnTo>
                  <a:lnTo>
                    <a:pt x="1087" y="2579"/>
                  </a:lnTo>
                  <a:lnTo>
                    <a:pt x="1007" y="2602"/>
                  </a:lnTo>
                  <a:lnTo>
                    <a:pt x="924" y="2591"/>
                  </a:lnTo>
                  <a:lnTo>
                    <a:pt x="840" y="2567"/>
                  </a:lnTo>
                  <a:lnTo>
                    <a:pt x="757" y="2509"/>
                  </a:lnTo>
                  <a:lnTo>
                    <a:pt x="673" y="2438"/>
                  </a:lnTo>
                  <a:lnTo>
                    <a:pt x="599" y="2345"/>
                  </a:lnTo>
                  <a:lnTo>
                    <a:pt x="524" y="2227"/>
                  </a:lnTo>
                  <a:lnTo>
                    <a:pt x="453" y="2087"/>
                  </a:lnTo>
                  <a:lnTo>
                    <a:pt x="392" y="1934"/>
                  </a:lnTo>
                  <a:lnTo>
                    <a:pt x="335" y="1770"/>
                  </a:lnTo>
                  <a:lnTo>
                    <a:pt x="282" y="1583"/>
                  </a:lnTo>
                  <a:lnTo>
                    <a:pt x="238" y="1384"/>
                  </a:lnTo>
                  <a:lnTo>
                    <a:pt x="203" y="1184"/>
                  </a:lnTo>
                  <a:lnTo>
                    <a:pt x="168" y="938"/>
                  </a:lnTo>
                  <a:lnTo>
                    <a:pt x="141" y="715"/>
                  </a:lnTo>
                  <a:lnTo>
                    <a:pt x="128" y="516"/>
                  </a:lnTo>
                  <a:lnTo>
                    <a:pt x="115" y="340"/>
                  </a:lnTo>
                  <a:lnTo>
                    <a:pt x="102" y="94"/>
                  </a:lnTo>
                  <a:lnTo>
                    <a:pt x="93" y="24"/>
                  </a:lnTo>
                  <a:lnTo>
                    <a:pt x="89" y="12"/>
                  </a:lnTo>
                  <a:lnTo>
                    <a:pt x="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9"/>
            <p:cNvSpPr/>
            <p:nvPr/>
          </p:nvSpPr>
          <p:spPr>
            <a:xfrm>
              <a:off x="3626450" y="-2046200"/>
              <a:ext cx="253625" cy="17600"/>
            </a:xfrm>
            <a:custGeom>
              <a:avLst/>
              <a:gdLst/>
              <a:ahLst/>
              <a:cxnLst/>
              <a:rect l="l" t="t" r="r" b="b"/>
              <a:pathLst>
                <a:path w="10145" h="704" extrusionOk="0">
                  <a:moveTo>
                    <a:pt x="3171" y="0"/>
                  </a:moveTo>
                  <a:lnTo>
                    <a:pt x="2533" y="36"/>
                  </a:lnTo>
                  <a:lnTo>
                    <a:pt x="1900" y="82"/>
                  </a:lnTo>
                  <a:lnTo>
                    <a:pt x="1267" y="164"/>
                  </a:lnTo>
                  <a:lnTo>
                    <a:pt x="634" y="258"/>
                  </a:lnTo>
                  <a:lnTo>
                    <a:pt x="1" y="375"/>
                  </a:lnTo>
                  <a:lnTo>
                    <a:pt x="5" y="387"/>
                  </a:lnTo>
                  <a:lnTo>
                    <a:pt x="27" y="411"/>
                  </a:lnTo>
                  <a:lnTo>
                    <a:pt x="102" y="434"/>
                  </a:lnTo>
                  <a:lnTo>
                    <a:pt x="229" y="469"/>
                  </a:lnTo>
                  <a:lnTo>
                    <a:pt x="401" y="504"/>
                  </a:lnTo>
                  <a:lnTo>
                    <a:pt x="867" y="551"/>
                  </a:lnTo>
                  <a:lnTo>
                    <a:pt x="1487" y="610"/>
                  </a:lnTo>
                  <a:lnTo>
                    <a:pt x="2239" y="645"/>
                  </a:lnTo>
                  <a:lnTo>
                    <a:pt x="3101" y="680"/>
                  </a:lnTo>
                  <a:lnTo>
                    <a:pt x="4050" y="704"/>
                  </a:lnTo>
                  <a:lnTo>
                    <a:pt x="6095" y="704"/>
                  </a:lnTo>
                  <a:lnTo>
                    <a:pt x="7049" y="680"/>
                  </a:lnTo>
                  <a:lnTo>
                    <a:pt x="7911" y="645"/>
                  </a:lnTo>
                  <a:lnTo>
                    <a:pt x="8658" y="610"/>
                  </a:lnTo>
                  <a:lnTo>
                    <a:pt x="9278" y="551"/>
                  </a:lnTo>
                  <a:lnTo>
                    <a:pt x="9749" y="504"/>
                  </a:lnTo>
                  <a:lnTo>
                    <a:pt x="9920" y="469"/>
                  </a:lnTo>
                  <a:lnTo>
                    <a:pt x="10043" y="434"/>
                  </a:lnTo>
                  <a:lnTo>
                    <a:pt x="10123" y="411"/>
                  </a:lnTo>
                  <a:lnTo>
                    <a:pt x="10140" y="387"/>
                  </a:lnTo>
                  <a:lnTo>
                    <a:pt x="10145" y="375"/>
                  </a:lnTo>
                  <a:lnTo>
                    <a:pt x="9511" y="258"/>
                  </a:lnTo>
                  <a:lnTo>
                    <a:pt x="8878" y="164"/>
                  </a:lnTo>
                  <a:lnTo>
                    <a:pt x="8245" y="82"/>
                  </a:lnTo>
                  <a:lnTo>
                    <a:pt x="7612" y="36"/>
                  </a:lnTo>
                  <a:lnTo>
                    <a:pt x="6979" y="0"/>
                  </a:lnTo>
                  <a:lnTo>
                    <a:pt x="5708" y="0"/>
                  </a:lnTo>
                  <a:lnTo>
                    <a:pt x="5075" y="36"/>
                  </a:lnTo>
                  <a:lnTo>
                    <a:pt x="443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9"/>
            <p:cNvSpPr/>
            <p:nvPr/>
          </p:nvSpPr>
          <p:spPr>
            <a:xfrm>
              <a:off x="3626450" y="-1964450"/>
              <a:ext cx="253625" cy="17900"/>
            </a:xfrm>
            <a:custGeom>
              <a:avLst/>
              <a:gdLst/>
              <a:ahLst/>
              <a:cxnLst/>
              <a:rect l="l" t="t" r="r" b="b"/>
              <a:pathLst>
                <a:path w="10145" h="716" extrusionOk="0">
                  <a:moveTo>
                    <a:pt x="3804" y="0"/>
                  </a:moveTo>
                  <a:lnTo>
                    <a:pt x="3171" y="12"/>
                  </a:lnTo>
                  <a:lnTo>
                    <a:pt x="2533" y="47"/>
                  </a:lnTo>
                  <a:lnTo>
                    <a:pt x="1900" y="94"/>
                  </a:lnTo>
                  <a:lnTo>
                    <a:pt x="1267" y="164"/>
                  </a:lnTo>
                  <a:lnTo>
                    <a:pt x="634" y="270"/>
                  </a:lnTo>
                  <a:lnTo>
                    <a:pt x="1" y="375"/>
                  </a:lnTo>
                  <a:lnTo>
                    <a:pt x="5" y="399"/>
                  </a:lnTo>
                  <a:lnTo>
                    <a:pt x="27" y="411"/>
                  </a:lnTo>
                  <a:lnTo>
                    <a:pt x="102" y="446"/>
                  </a:lnTo>
                  <a:lnTo>
                    <a:pt x="229" y="481"/>
                  </a:lnTo>
                  <a:lnTo>
                    <a:pt x="401" y="504"/>
                  </a:lnTo>
                  <a:lnTo>
                    <a:pt x="867" y="563"/>
                  </a:lnTo>
                  <a:lnTo>
                    <a:pt x="1487" y="610"/>
                  </a:lnTo>
                  <a:lnTo>
                    <a:pt x="2239" y="657"/>
                  </a:lnTo>
                  <a:lnTo>
                    <a:pt x="3101" y="692"/>
                  </a:lnTo>
                  <a:lnTo>
                    <a:pt x="4050" y="704"/>
                  </a:lnTo>
                  <a:lnTo>
                    <a:pt x="5075" y="715"/>
                  </a:lnTo>
                  <a:lnTo>
                    <a:pt x="6095" y="704"/>
                  </a:lnTo>
                  <a:lnTo>
                    <a:pt x="7049" y="692"/>
                  </a:lnTo>
                  <a:lnTo>
                    <a:pt x="7911" y="657"/>
                  </a:lnTo>
                  <a:lnTo>
                    <a:pt x="8658" y="622"/>
                  </a:lnTo>
                  <a:lnTo>
                    <a:pt x="9278" y="575"/>
                  </a:lnTo>
                  <a:lnTo>
                    <a:pt x="9749" y="516"/>
                  </a:lnTo>
                  <a:lnTo>
                    <a:pt x="9920" y="481"/>
                  </a:lnTo>
                  <a:lnTo>
                    <a:pt x="10043" y="446"/>
                  </a:lnTo>
                  <a:lnTo>
                    <a:pt x="10123" y="411"/>
                  </a:lnTo>
                  <a:lnTo>
                    <a:pt x="10140" y="399"/>
                  </a:lnTo>
                  <a:lnTo>
                    <a:pt x="10145" y="375"/>
                  </a:lnTo>
                  <a:lnTo>
                    <a:pt x="9511" y="270"/>
                  </a:lnTo>
                  <a:lnTo>
                    <a:pt x="8878" y="164"/>
                  </a:lnTo>
                  <a:lnTo>
                    <a:pt x="8245" y="94"/>
                  </a:lnTo>
                  <a:lnTo>
                    <a:pt x="7612" y="47"/>
                  </a:lnTo>
                  <a:lnTo>
                    <a:pt x="6979" y="12"/>
                  </a:lnTo>
                  <a:lnTo>
                    <a:pt x="6341" y="0"/>
                  </a:lnTo>
                  <a:lnTo>
                    <a:pt x="5708" y="12"/>
                  </a:lnTo>
                  <a:lnTo>
                    <a:pt x="5075" y="47"/>
                  </a:lnTo>
                  <a:lnTo>
                    <a:pt x="4437" y="12"/>
                  </a:lnTo>
                  <a:lnTo>
                    <a:pt x="380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9"/>
            <p:cNvSpPr/>
            <p:nvPr/>
          </p:nvSpPr>
          <p:spPr>
            <a:xfrm>
              <a:off x="3284375" y="-4467650"/>
              <a:ext cx="898425" cy="2352900"/>
            </a:xfrm>
            <a:custGeom>
              <a:avLst/>
              <a:gdLst/>
              <a:ahLst/>
              <a:cxnLst/>
              <a:rect l="l" t="t" r="r" b="b"/>
              <a:pathLst>
                <a:path w="35937" h="94116" extrusionOk="0">
                  <a:moveTo>
                    <a:pt x="17689" y="1"/>
                  </a:moveTo>
                  <a:lnTo>
                    <a:pt x="17052" y="12"/>
                  </a:lnTo>
                  <a:lnTo>
                    <a:pt x="16410" y="24"/>
                  </a:lnTo>
                  <a:lnTo>
                    <a:pt x="15772" y="47"/>
                  </a:lnTo>
                  <a:lnTo>
                    <a:pt x="15143" y="94"/>
                  </a:lnTo>
                  <a:lnTo>
                    <a:pt x="14515" y="141"/>
                  </a:lnTo>
                  <a:lnTo>
                    <a:pt x="13890" y="211"/>
                  </a:lnTo>
                  <a:lnTo>
                    <a:pt x="13275" y="294"/>
                  </a:lnTo>
                  <a:lnTo>
                    <a:pt x="12668" y="387"/>
                  </a:lnTo>
                  <a:lnTo>
                    <a:pt x="12070" y="493"/>
                  </a:lnTo>
                  <a:lnTo>
                    <a:pt x="11485" y="622"/>
                  </a:lnTo>
                  <a:lnTo>
                    <a:pt x="10909" y="774"/>
                  </a:lnTo>
                  <a:lnTo>
                    <a:pt x="10346" y="926"/>
                  </a:lnTo>
                  <a:lnTo>
                    <a:pt x="9801" y="1114"/>
                  </a:lnTo>
                  <a:lnTo>
                    <a:pt x="9265" y="1301"/>
                  </a:lnTo>
                  <a:lnTo>
                    <a:pt x="8750" y="1524"/>
                  </a:lnTo>
                  <a:lnTo>
                    <a:pt x="8495" y="1641"/>
                  </a:lnTo>
                  <a:lnTo>
                    <a:pt x="8249" y="1759"/>
                  </a:lnTo>
                  <a:lnTo>
                    <a:pt x="8007" y="1888"/>
                  </a:lnTo>
                  <a:lnTo>
                    <a:pt x="7770" y="2016"/>
                  </a:lnTo>
                  <a:lnTo>
                    <a:pt x="7585" y="2134"/>
                  </a:lnTo>
                  <a:lnTo>
                    <a:pt x="7400" y="2263"/>
                  </a:lnTo>
                  <a:lnTo>
                    <a:pt x="7220" y="2415"/>
                  </a:lnTo>
                  <a:lnTo>
                    <a:pt x="7044" y="2591"/>
                  </a:lnTo>
                  <a:lnTo>
                    <a:pt x="6868" y="2778"/>
                  </a:lnTo>
                  <a:lnTo>
                    <a:pt x="6692" y="2978"/>
                  </a:lnTo>
                  <a:lnTo>
                    <a:pt x="6525" y="3200"/>
                  </a:lnTo>
                  <a:lnTo>
                    <a:pt x="6354" y="3446"/>
                  </a:lnTo>
                  <a:lnTo>
                    <a:pt x="6191" y="3704"/>
                  </a:lnTo>
                  <a:lnTo>
                    <a:pt x="6028" y="3974"/>
                  </a:lnTo>
                  <a:lnTo>
                    <a:pt x="5866" y="4255"/>
                  </a:lnTo>
                  <a:lnTo>
                    <a:pt x="5707" y="4560"/>
                  </a:lnTo>
                  <a:lnTo>
                    <a:pt x="5554" y="4888"/>
                  </a:lnTo>
                  <a:lnTo>
                    <a:pt x="5400" y="5216"/>
                  </a:lnTo>
                  <a:lnTo>
                    <a:pt x="5246" y="5568"/>
                  </a:lnTo>
                  <a:lnTo>
                    <a:pt x="5101" y="5931"/>
                  </a:lnTo>
                  <a:lnTo>
                    <a:pt x="4951" y="6318"/>
                  </a:lnTo>
                  <a:lnTo>
                    <a:pt x="4810" y="6705"/>
                  </a:lnTo>
                  <a:lnTo>
                    <a:pt x="4665" y="7115"/>
                  </a:lnTo>
                  <a:lnTo>
                    <a:pt x="4529" y="7537"/>
                  </a:lnTo>
                  <a:lnTo>
                    <a:pt x="4393" y="7970"/>
                  </a:lnTo>
                  <a:lnTo>
                    <a:pt x="4256" y="8428"/>
                  </a:lnTo>
                  <a:lnTo>
                    <a:pt x="4125" y="8885"/>
                  </a:lnTo>
                  <a:lnTo>
                    <a:pt x="3993" y="9365"/>
                  </a:lnTo>
                  <a:lnTo>
                    <a:pt x="3865" y="9846"/>
                  </a:lnTo>
                  <a:lnTo>
                    <a:pt x="3742" y="10350"/>
                  </a:lnTo>
                  <a:lnTo>
                    <a:pt x="3619" y="10854"/>
                  </a:lnTo>
                  <a:lnTo>
                    <a:pt x="3496" y="11381"/>
                  </a:lnTo>
                  <a:lnTo>
                    <a:pt x="3377" y="11908"/>
                  </a:lnTo>
                  <a:lnTo>
                    <a:pt x="3263" y="12459"/>
                  </a:lnTo>
                  <a:lnTo>
                    <a:pt x="3148" y="13010"/>
                  </a:lnTo>
                  <a:lnTo>
                    <a:pt x="3038" y="13585"/>
                  </a:lnTo>
                  <a:lnTo>
                    <a:pt x="2929" y="14159"/>
                  </a:lnTo>
                  <a:lnTo>
                    <a:pt x="2819" y="14745"/>
                  </a:lnTo>
                  <a:lnTo>
                    <a:pt x="2713" y="15343"/>
                  </a:lnTo>
                  <a:lnTo>
                    <a:pt x="2612" y="15952"/>
                  </a:lnTo>
                  <a:lnTo>
                    <a:pt x="2511" y="16562"/>
                  </a:lnTo>
                  <a:lnTo>
                    <a:pt x="2410" y="17194"/>
                  </a:lnTo>
                  <a:lnTo>
                    <a:pt x="2313" y="17827"/>
                  </a:lnTo>
                  <a:lnTo>
                    <a:pt x="2221" y="18460"/>
                  </a:lnTo>
                  <a:lnTo>
                    <a:pt x="2128" y="19117"/>
                  </a:lnTo>
                  <a:lnTo>
                    <a:pt x="2040" y="19773"/>
                  </a:lnTo>
                  <a:lnTo>
                    <a:pt x="1948" y="20441"/>
                  </a:lnTo>
                  <a:lnTo>
                    <a:pt x="1864" y="21109"/>
                  </a:lnTo>
                  <a:lnTo>
                    <a:pt x="1781" y="21789"/>
                  </a:lnTo>
                  <a:lnTo>
                    <a:pt x="1697" y="22480"/>
                  </a:lnTo>
                  <a:lnTo>
                    <a:pt x="1618" y="23172"/>
                  </a:lnTo>
                  <a:lnTo>
                    <a:pt x="1539" y="23875"/>
                  </a:lnTo>
                  <a:lnTo>
                    <a:pt x="1390" y="25293"/>
                  </a:lnTo>
                  <a:lnTo>
                    <a:pt x="1249" y="26735"/>
                  </a:lnTo>
                  <a:lnTo>
                    <a:pt x="1117" y="28200"/>
                  </a:lnTo>
                  <a:lnTo>
                    <a:pt x="994" y="29677"/>
                  </a:lnTo>
                  <a:lnTo>
                    <a:pt x="875" y="31177"/>
                  </a:lnTo>
                  <a:lnTo>
                    <a:pt x="765" y="32689"/>
                  </a:lnTo>
                  <a:lnTo>
                    <a:pt x="664" y="34213"/>
                  </a:lnTo>
                  <a:lnTo>
                    <a:pt x="567" y="35748"/>
                  </a:lnTo>
                  <a:lnTo>
                    <a:pt x="484" y="37283"/>
                  </a:lnTo>
                  <a:lnTo>
                    <a:pt x="405" y="38830"/>
                  </a:lnTo>
                  <a:lnTo>
                    <a:pt x="330" y="40377"/>
                  </a:lnTo>
                  <a:lnTo>
                    <a:pt x="268" y="41936"/>
                  </a:lnTo>
                  <a:lnTo>
                    <a:pt x="211" y="43483"/>
                  </a:lnTo>
                  <a:lnTo>
                    <a:pt x="158" y="45030"/>
                  </a:lnTo>
                  <a:lnTo>
                    <a:pt x="114" y="46566"/>
                  </a:lnTo>
                  <a:lnTo>
                    <a:pt x="79" y="48101"/>
                  </a:lnTo>
                  <a:lnTo>
                    <a:pt x="49" y="49637"/>
                  </a:lnTo>
                  <a:lnTo>
                    <a:pt x="27" y="51149"/>
                  </a:lnTo>
                  <a:lnTo>
                    <a:pt x="13" y="52649"/>
                  </a:lnTo>
                  <a:lnTo>
                    <a:pt x="0" y="54137"/>
                  </a:lnTo>
                  <a:lnTo>
                    <a:pt x="0" y="55602"/>
                  </a:lnTo>
                  <a:lnTo>
                    <a:pt x="5" y="57056"/>
                  </a:lnTo>
                  <a:lnTo>
                    <a:pt x="13" y="58486"/>
                  </a:lnTo>
                  <a:lnTo>
                    <a:pt x="31" y="59892"/>
                  </a:lnTo>
                  <a:lnTo>
                    <a:pt x="53" y="61263"/>
                  </a:lnTo>
                  <a:lnTo>
                    <a:pt x="79" y="62611"/>
                  </a:lnTo>
                  <a:lnTo>
                    <a:pt x="114" y="63936"/>
                  </a:lnTo>
                  <a:lnTo>
                    <a:pt x="154" y="65225"/>
                  </a:lnTo>
                  <a:lnTo>
                    <a:pt x="202" y="66479"/>
                  </a:lnTo>
                  <a:lnTo>
                    <a:pt x="255" y="67698"/>
                  </a:lnTo>
                  <a:lnTo>
                    <a:pt x="312" y="68870"/>
                  </a:lnTo>
                  <a:lnTo>
                    <a:pt x="374" y="70007"/>
                  </a:lnTo>
                  <a:lnTo>
                    <a:pt x="444" y="71109"/>
                  </a:lnTo>
                  <a:lnTo>
                    <a:pt x="519" y="72152"/>
                  </a:lnTo>
                  <a:lnTo>
                    <a:pt x="598" y="73160"/>
                  </a:lnTo>
                  <a:lnTo>
                    <a:pt x="686" y="74109"/>
                  </a:lnTo>
                  <a:lnTo>
                    <a:pt x="774" y="75011"/>
                  </a:lnTo>
                  <a:lnTo>
                    <a:pt x="822" y="75445"/>
                  </a:lnTo>
                  <a:lnTo>
                    <a:pt x="871" y="75867"/>
                  </a:lnTo>
                  <a:lnTo>
                    <a:pt x="919" y="76266"/>
                  </a:lnTo>
                  <a:lnTo>
                    <a:pt x="972" y="76652"/>
                  </a:lnTo>
                  <a:lnTo>
                    <a:pt x="1025" y="77027"/>
                  </a:lnTo>
                  <a:lnTo>
                    <a:pt x="1077" y="77391"/>
                  </a:lnTo>
                  <a:lnTo>
                    <a:pt x="1135" y="77742"/>
                  </a:lnTo>
                  <a:lnTo>
                    <a:pt x="1192" y="78094"/>
                  </a:lnTo>
                  <a:lnTo>
                    <a:pt x="1258" y="78434"/>
                  </a:lnTo>
                  <a:lnTo>
                    <a:pt x="1328" y="78774"/>
                  </a:lnTo>
                  <a:lnTo>
                    <a:pt x="1403" y="79102"/>
                  </a:lnTo>
                  <a:lnTo>
                    <a:pt x="1478" y="79430"/>
                  </a:lnTo>
                  <a:lnTo>
                    <a:pt x="1561" y="79746"/>
                  </a:lnTo>
                  <a:lnTo>
                    <a:pt x="1645" y="80063"/>
                  </a:lnTo>
                  <a:lnTo>
                    <a:pt x="1737" y="80379"/>
                  </a:lnTo>
                  <a:lnTo>
                    <a:pt x="1829" y="80684"/>
                  </a:lnTo>
                  <a:lnTo>
                    <a:pt x="1926" y="80989"/>
                  </a:lnTo>
                  <a:lnTo>
                    <a:pt x="2027" y="81294"/>
                  </a:lnTo>
                  <a:lnTo>
                    <a:pt x="2133" y="81587"/>
                  </a:lnTo>
                  <a:lnTo>
                    <a:pt x="2238" y="81880"/>
                  </a:lnTo>
                  <a:lnTo>
                    <a:pt x="2353" y="82161"/>
                  </a:lnTo>
                  <a:lnTo>
                    <a:pt x="2467" y="82442"/>
                  </a:lnTo>
                  <a:lnTo>
                    <a:pt x="2581" y="82723"/>
                  </a:lnTo>
                  <a:lnTo>
                    <a:pt x="2704" y="82993"/>
                  </a:lnTo>
                  <a:lnTo>
                    <a:pt x="2827" y="83263"/>
                  </a:lnTo>
                  <a:lnTo>
                    <a:pt x="2955" y="83520"/>
                  </a:lnTo>
                  <a:lnTo>
                    <a:pt x="3087" y="83790"/>
                  </a:lnTo>
                  <a:lnTo>
                    <a:pt x="3219" y="84036"/>
                  </a:lnTo>
                  <a:lnTo>
                    <a:pt x="3355" y="84294"/>
                  </a:lnTo>
                  <a:lnTo>
                    <a:pt x="3491" y="84540"/>
                  </a:lnTo>
                  <a:lnTo>
                    <a:pt x="3632" y="84786"/>
                  </a:lnTo>
                  <a:lnTo>
                    <a:pt x="3777" y="85021"/>
                  </a:lnTo>
                  <a:lnTo>
                    <a:pt x="4072" y="85490"/>
                  </a:lnTo>
                  <a:lnTo>
                    <a:pt x="4375" y="85935"/>
                  </a:lnTo>
                  <a:lnTo>
                    <a:pt x="4692" y="86369"/>
                  </a:lnTo>
                  <a:lnTo>
                    <a:pt x="5013" y="86790"/>
                  </a:lnTo>
                  <a:lnTo>
                    <a:pt x="5343" y="87189"/>
                  </a:lnTo>
                  <a:lnTo>
                    <a:pt x="5677" y="87587"/>
                  </a:lnTo>
                  <a:lnTo>
                    <a:pt x="6020" y="87963"/>
                  </a:lnTo>
                  <a:lnTo>
                    <a:pt x="6367" y="88314"/>
                  </a:lnTo>
                  <a:lnTo>
                    <a:pt x="6719" y="88666"/>
                  </a:lnTo>
                  <a:lnTo>
                    <a:pt x="7075" y="88994"/>
                  </a:lnTo>
                  <a:lnTo>
                    <a:pt x="7440" y="89310"/>
                  </a:lnTo>
                  <a:lnTo>
                    <a:pt x="7800" y="89615"/>
                  </a:lnTo>
                  <a:lnTo>
                    <a:pt x="8170" y="89908"/>
                  </a:lnTo>
                  <a:lnTo>
                    <a:pt x="8539" y="90189"/>
                  </a:lnTo>
                  <a:lnTo>
                    <a:pt x="8909" y="90459"/>
                  </a:lnTo>
                  <a:lnTo>
                    <a:pt x="9282" y="90717"/>
                  </a:lnTo>
                  <a:lnTo>
                    <a:pt x="9652" y="90963"/>
                  </a:lnTo>
                  <a:lnTo>
                    <a:pt x="10021" y="91197"/>
                  </a:lnTo>
                  <a:lnTo>
                    <a:pt x="10390" y="91408"/>
                  </a:lnTo>
                  <a:lnTo>
                    <a:pt x="10760" y="91619"/>
                  </a:lnTo>
                  <a:lnTo>
                    <a:pt x="11125" y="91819"/>
                  </a:lnTo>
                  <a:lnTo>
                    <a:pt x="11490" y="92006"/>
                  </a:lnTo>
                  <a:lnTo>
                    <a:pt x="11850" y="92194"/>
                  </a:lnTo>
                  <a:lnTo>
                    <a:pt x="12202" y="92358"/>
                  </a:lnTo>
                  <a:lnTo>
                    <a:pt x="12554" y="92510"/>
                  </a:lnTo>
                  <a:lnTo>
                    <a:pt x="13240" y="92803"/>
                  </a:lnTo>
                  <a:lnTo>
                    <a:pt x="13895" y="93061"/>
                  </a:lnTo>
                  <a:lnTo>
                    <a:pt x="14524" y="93272"/>
                  </a:lnTo>
                  <a:lnTo>
                    <a:pt x="15113" y="93471"/>
                  </a:lnTo>
                  <a:lnTo>
                    <a:pt x="15662" y="93623"/>
                  </a:lnTo>
                  <a:lnTo>
                    <a:pt x="16164" y="93764"/>
                  </a:lnTo>
                  <a:lnTo>
                    <a:pt x="16616" y="93870"/>
                  </a:lnTo>
                  <a:lnTo>
                    <a:pt x="17012" y="93952"/>
                  </a:lnTo>
                  <a:lnTo>
                    <a:pt x="17346" y="94022"/>
                  </a:lnTo>
                  <a:lnTo>
                    <a:pt x="17812" y="94092"/>
                  </a:lnTo>
                  <a:lnTo>
                    <a:pt x="17980" y="94116"/>
                  </a:lnTo>
                  <a:lnTo>
                    <a:pt x="18683" y="94081"/>
                  </a:lnTo>
                  <a:lnTo>
                    <a:pt x="19378" y="94010"/>
                  </a:lnTo>
                  <a:lnTo>
                    <a:pt x="20059" y="93917"/>
                  </a:lnTo>
                  <a:lnTo>
                    <a:pt x="20728" y="93788"/>
                  </a:lnTo>
                  <a:lnTo>
                    <a:pt x="21057" y="93717"/>
                  </a:lnTo>
                  <a:lnTo>
                    <a:pt x="21387" y="93647"/>
                  </a:lnTo>
                  <a:lnTo>
                    <a:pt x="21708" y="93565"/>
                  </a:lnTo>
                  <a:lnTo>
                    <a:pt x="22029" y="93471"/>
                  </a:lnTo>
                  <a:lnTo>
                    <a:pt x="22350" y="93377"/>
                  </a:lnTo>
                  <a:lnTo>
                    <a:pt x="22662" y="93272"/>
                  </a:lnTo>
                  <a:lnTo>
                    <a:pt x="22975" y="93166"/>
                  </a:lnTo>
                  <a:lnTo>
                    <a:pt x="23282" y="93049"/>
                  </a:lnTo>
                  <a:lnTo>
                    <a:pt x="23590" y="92932"/>
                  </a:lnTo>
                  <a:lnTo>
                    <a:pt x="23894" y="92803"/>
                  </a:lnTo>
                  <a:lnTo>
                    <a:pt x="24193" y="92662"/>
                  </a:lnTo>
                  <a:lnTo>
                    <a:pt x="24487" y="92522"/>
                  </a:lnTo>
                  <a:lnTo>
                    <a:pt x="24782" y="92369"/>
                  </a:lnTo>
                  <a:lnTo>
                    <a:pt x="25072" y="92217"/>
                  </a:lnTo>
                  <a:lnTo>
                    <a:pt x="25358" y="92053"/>
                  </a:lnTo>
                  <a:lnTo>
                    <a:pt x="25639" y="91889"/>
                  </a:lnTo>
                  <a:lnTo>
                    <a:pt x="25921" y="91713"/>
                  </a:lnTo>
                  <a:lnTo>
                    <a:pt x="26198" y="91537"/>
                  </a:lnTo>
                  <a:lnTo>
                    <a:pt x="26475" y="91338"/>
                  </a:lnTo>
                  <a:lnTo>
                    <a:pt x="26743" y="91150"/>
                  </a:lnTo>
                  <a:lnTo>
                    <a:pt x="27011" y="90951"/>
                  </a:lnTo>
                  <a:lnTo>
                    <a:pt x="27275" y="90740"/>
                  </a:lnTo>
                  <a:lnTo>
                    <a:pt x="27539" y="90529"/>
                  </a:lnTo>
                  <a:lnTo>
                    <a:pt x="27798" y="90307"/>
                  </a:lnTo>
                  <a:lnTo>
                    <a:pt x="28053" y="90072"/>
                  </a:lnTo>
                  <a:lnTo>
                    <a:pt x="28304" y="89838"/>
                  </a:lnTo>
                  <a:lnTo>
                    <a:pt x="28554" y="89603"/>
                  </a:lnTo>
                  <a:lnTo>
                    <a:pt x="28801" y="89346"/>
                  </a:lnTo>
                  <a:lnTo>
                    <a:pt x="29042" y="89099"/>
                  </a:lnTo>
                  <a:lnTo>
                    <a:pt x="29280" y="88830"/>
                  </a:lnTo>
                  <a:lnTo>
                    <a:pt x="29517" y="88572"/>
                  </a:lnTo>
                  <a:lnTo>
                    <a:pt x="29750" y="88291"/>
                  </a:lnTo>
                  <a:lnTo>
                    <a:pt x="29979" y="88009"/>
                  </a:lnTo>
                  <a:lnTo>
                    <a:pt x="30208" y="87716"/>
                  </a:lnTo>
                  <a:lnTo>
                    <a:pt x="30432" y="87423"/>
                  </a:lnTo>
                  <a:lnTo>
                    <a:pt x="30652" y="87130"/>
                  </a:lnTo>
                  <a:lnTo>
                    <a:pt x="30867" y="86814"/>
                  </a:lnTo>
                  <a:lnTo>
                    <a:pt x="31083" y="86497"/>
                  </a:lnTo>
                  <a:lnTo>
                    <a:pt x="31294" y="86181"/>
                  </a:lnTo>
                  <a:lnTo>
                    <a:pt x="31500" y="85853"/>
                  </a:lnTo>
                  <a:lnTo>
                    <a:pt x="31707" y="85513"/>
                  </a:lnTo>
                  <a:lnTo>
                    <a:pt x="31905" y="85173"/>
                  </a:lnTo>
                  <a:lnTo>
                    <a:pt x="32103" y="84821"/>
                  </a:lnTo>
                  <a:lnTo>
                    <a:pt x="32301" y="84470"/>
                  </a:lnTo>
                  <a:lnTo>
                    <a:pt x="32490" y="84106"/>
                  </a:lnTo>
                  <a:lnTo>
                    <a:pt x="32679" y="83731"/>
                  </a:lnTo>
                  <a:lnTo>
                    <a:pt x="32863" y="83356"/>
                  </a:lnTo>
                  <a:lnTo>
                    <a:pt x="33044" y="82970"/>
                  </a:lnTo>
                  <a:lnTo>
                    <a:pt x="33224" y="82583"/>
                  </a:lnTo>
                  <a:lnTo>
                    <a:pt x="33400" y="82184"/>
                  </a:lnTo>
                  <a:lnTo>
                    <a:pt x="33571" y="81786"/>
                  </a:lnTo>
                  <a:lnTo>
                    <a:pt x="33738" y="81376"/>
                  </a:lnTo>
                  <a:lnTo>
                    <a:pt x="33906" y="80954"/>
                  </a:lnTo>
                  <a:lnTo>
                    <a:pt x="34064" y="80532"/>
                  </a:lnTo>
                  <a:lnTo>
                    <a:pt x="34227" y="80098"/>
                  </a:lnTo>
                  <a:lnTo>
                    <a:pt x="34380" y="79664"/>
                  </a:lnTo>
                  <a:lnTo>
                    <a:pt x="34517" y="78867"/>
                  </a:lnTo>
                  <a:lnTo>
                    <a:pt x="34649" y="78059"/>
                  </a:lnTo>
                  <a:lnTo>
                    <a:pt x="34772" y="77238"/>
                  </a:lnTo>
                  <a:lnTo>
                    <a:pt x="34891" y="76394"/>
                  </a:lnTo>
                  <a:lnTo>
                    <a:pt x="35000" y="75527"/>
                  </a:lnTo>
                  <a:lnTo>
                    <a:pt x="35106" y="74660"/>
                  </a:lnTo>
                  <a:lnTo>
                    <a:pt x="35203" y="73769"/>
                  </a:lnTo>
                  <a:lnTo>
                    <a:pt x="35291" y="72867"/>
                  </a:lnTo>
                  <a:lnTo>
                    <a:pt x="35374" y="71941"/>
                  </a:lnTo>
                  <a:lnTo>
                    <a:pt x="35453" y="71015"/>
                  </a:lnTo>
                  <a:lnTo>
                    <a:pt x="35524" y="70065"/>
                  </a:lnTo>
                  <a:lnTo>
                    <a:pt x="35585" y="69116"/>
                  </a:lnTo>
                  <a:lnTo>
                    <a:pt x="35647" y="68143"/>
                  </a:lnTo>
                  <a:lnTo>
                    <a:pt x="35700" y="67159"/>
                  </a:lnTo>
                  <a:lnTo>
                    <a:pt x="35748" y="66174"/>
                  </a:lnTo>
                  <a:lnTo>
                    <a:pt x="35788" y="65178"/>
                  </a:lnTo>
                  <a:lnTo>
                    <a:pt x="35823" y="64158"/>
                  </a:lnTo>
                  <a:lnTo>
                    <a:pt x="35858" y="63150"/>
                  </a:lnTo>
                  <a:lnTo>
                    <a:pt x="35880" y="62119"/>
                  </a:lnTo>
                  <a:lnTo>
                    <a:pt x="35902" y="61088"/>
                  </a:lnTo>
                  <a:lnTo>
                    <a:pt x="35919" y="60044"/>
                  </a:lnTo>
                  <a:lnTo>
                    <a:pt x="35928" y="58990"/>
                  </a:lnTo>
                  <a:lnTo>
                    <a:pt x="35937" y="57935"/>
                  </a:lnTo>
                  <a:lnTo>
                    <a:pt x="35937" y="56880"/>
                  </a:lnTo>
                  <a:lnTo>
                    <a:pt x="35933" y="55813"/>
                  </a:lnTo>
                  <a:lnTo>
                    <a:pt x="35928" y="54747"/>
                  </a:lnTo>
                  <a:lnTo>
                    <a:pt x="35915" y="53668"/>
                  </a:lnTo>
                  <a:lnTo>
                    <a:pt x="35902" y="52590"/>
                  </a:lnTo>
                  <a:lnTo>
                    <a:pt x="35880" y="51512"/>
                  </a:lnTo>
                  <a:lnTo>
                    <a:pt x="35858" y="50434"/>
                  </a:lnTo>
                  <a:lnTo>
                    <a:pt x="35831" y="49344"/>
                  </a:lnTo>
                  <a:lnTo>
                    <a:pt x="35801" y="48265"/>
                  </a:lnTo>
                  <a:lnTo>
                    <a:pt x="35766" y="47175"/>
                  </a:lnTo>
                  <a:lnTo>
                    <a:pt x="35730" y="46085"/>
                  </a:lnTo>
                  <a:lnTo>
                    <a:pt x="35686" y="45007"/>
                  </a:lnTo>
                  <a:lnTo>
                    <a:pt x="35647" y="43917"/>
                  </a:lnTo>
                  <a:lnTo>
                    <a:pt x="35598" y="42839"/>
                  </a:lnTo>
                  <a:lnTo>
                    <a:pt x="35550" y="41760"/>
                  </a:lnTo>
                  <a:lnTo>
                    <a:pt x="35497" y="40682"/>
                  </a:lnTo>
                  <a:lnTo>
                    <a:pt x="35440" y="39616"/>
                  </a:lnTo>
                  <a:lnTo>
                    <a:pt x="35326" y="37471"/>
                  </a:lnTo>
                  <a:lnTo>
                    <a:pt x="35198" y="35361"/>
                  </a:lnTo>
                  <a:lnTo>
                    <a:pt x="35066" y="33275"/>
                  </a:lnTo>
                  <a:lnTo>
                    <a:pt x="34926" y="31212"/>
                  </a:lnTo>
                  <a:lnTo>
                    <a:pt x="34781" y="29184"/>
                  </a:lnTo>
                  <a:lnTo>
                    <a:pt x="34631" y="27192"/>
                  </a:lnTo>
                  <a:lnTo>
                    <a:pt x="34473" y="25246"/>
                  </a:lnTo>
                  <a:lnTo>
                    <a:pt x="34319" y="23348"/>
                  </a:lnTo>
                  <a:lnTo>
                    <a:pt x="34156" y="21496"/>
                  </a:lnTo>
                  <a:lnTo>
                    <a:pt x="33998" y="19703"/>
                  </a:lnTo>
                  <a:lnTo>
                    <a:pt x="33840" y="17968"/>
                  </a:lnTo>
                  <a:lnTo>
                    <a:pt x="33677" y="16292"/>
                  </a:lnTo>
                  <a:lnTo>
                    <a:pt x="33637" y="15893"/>
                  </a:lnTo>
                  <a:lnTo>
                    <a:pt x="33593" y="15495"/>
                  </a:lnTo>
                  <a:lnTo>
                    <a:pt x="33549" y="15096"/>
                  </a:lnTo>
                  <a:lnTo>
                    <a:pt x="33501" y="14710"/>
                  </a:lnTo>
                  <a:lnTo>
                    <a:pt x="33448" y="14323"/>
                  </a:lnTo>
                  <a:lnTo>
                    <a:pt x="33391" y="13936"/>
                  </a:lnTo>
                  <a:lnTo>
                    <a:pt x="33334" y="13549"/>
                  </a:lnTo>
                  <a:lnTo>
                    <a:pt x="33277" y="13174"/>
                  </a:lnTo>
                  <a:lnTo>
                    <a:pt x="33215" y="12799"/>
                  </a:lnTo>
                  <a:lnTo>
                    <a:pt x="33149" y="12436"/>
                  </a:lnTo>
                  <a:lnTo>
                    <a:pt x="33079" y="12073"/>
                  </a:lnTo>
                  <a:lnTo>
                    <a:pt x="33009" y="11709"/>
                  </a:lnTo>
                  <a:lnTo>
                    <a:pt x="32938" y="11358"/>
                  </a:lnTo>
                  <a:lnTo>
                    <a:pt x="32863" y="11006"/>
                  </a:lnTo>
                  <a:lnTo>
                    <a:pt x="32784" y="10666"/>
                  </a:lnTo>
                  <a:lnTo>
                    <a:pt x="32705" y="10326"/>
                  </a:lnTo>
                  <a:lnTo>
                    <a:pt x="32622" y="9986"/>
                  </a:lnTo>
                  <a:lnTo>
                    <a:pt x="32538" y="9658"/>
                  </a:lnTo>
                  <a:lnTo>
                    <a:pt x="32450" y="9330"/>
                  </a:lnTo>
                  <a:lnTo>
                    <a:pt x="32362" y="9002"/>
                  </a:lnTo>
                  <a:lnTo>
                    <a:pt x="32270" y="8685"/>
                  </a:lnTo>
                  <a:lnTo>
                    <a:pt x="32173" y="8381"/>
                  </a:lnTo>
                  <a:lnTo>
                    <a:pt x="32081" y="8064"/>
                  </a:lnTo>
                  <a:lnTo>
                    <a:pt x="31980" y="7771"/>
                  </a:lnTo>
                  <a:lnTo>
                    <a:pt x="31883" y="7466"/>
                  </a:lnTo>
                  <a:lnTo>
                    <a:pt x="31777" y="7185"/>
                  </a:lnTo>
                  <a:lnTo>
                    <a:pt x="31672" y="6892"/>
                  </a:lnTo>
                  <a:lnTo>
                    <a:pt x="31566" y="6611"/>
                  </a:lnTo>
                  <a:lnTo>
                    <a:pt x="31461" y="6341"/>
                  </a:lnTo>
                  <a:lnTo>
                    <a:pt x="31351" y="6072"/>
                  </a:lnTo>
                  <a:lnTo>
                    <a:pt x="31237" y="5814"/>
                  </a:lnTo>
                  <a:lnTo>
                    <a:pt x="31122" y="5556"/>
                  </a:lnTo>
                  <a:lnTo>
                    <a:pt x="31008" y="5298"/>
                  </a:lnTo>
                  <a:lnTo>
                    <a:pt x="30889" y="5052"/>
                  </a:lnTo>
                  <a:lnTo>
                    <a:pt x="30771" y="4818"/>
                  </a:lnTo>
                  <a:lnTo>
                    <a:pt x="30647" y="4583"/>
                  </a:lnTo>
                  <a:lnTo>
                    <a:pt x="30524" y="4361"/>
                  </a:lnTo>
                  <a:lnTo>
                    <a:pt x="30401" y="4138"/>
                  </a:lnTo>
                  <a:lnTo>
                    <a:pt x="30274" y="3927"/>
                  </a:lnTo>
                  <a:lnTo>
                    <a:pt x="30146" y="3716"/>
                  </a:lnTo>
                  <a:lnTo>
                    <a:pt x="30019" y="3517"/>
                  </a:lnTo>
                  <a:lnTo>
                    <a:pt x="29887" y="3317"/>
                  </a:lnTo>
                  <a:lnTo>
                    <a:pt x="29755" y="3130"/>
                  </a:lnTo>
                  <a:lnTo>
                    <a:pt x="29623" y="2954"/>
                  </a:lnTo>
                  <a:lnTo>
                    <a:pt x="29487" y="2778"/>
                  </a:lnTo>
                  <a:lnTo>
                    <a:pt x="29350" y="2614"/>
                  </a:lnTo>
                  <a:lnTo>
                    <a:pt x="29210" y="2450"/>
                  </a:lnTo>
                  <a:lnTo>
                    <a:pt x="29073" y="2298"/>
                  </a:lnTo>
                  <a:lnTo>
                    <a:pt x="28933" y="2145"/>
                  </a:lnTo>
                  <a:lnTo>
                    <a:pt x="28787" y="2005"/>
                  </a:lnTo>
                  <a:lnTo>
                    <a:pt x="28647" y="1876"/>
                  </a:lnTo>
                  <a:lnTo>
                    <a:pt x="28502" y="1747"/>
                  </a:lnTo>
                  <a:lnTo>
                    <a:pt x="28357" y="1630"/>
                  </a:lnTo>
                  <a:lnTo>
                    <a:pt x="28211" y="1524"/>
                  </a:lnTo>
                  <a:lnTo>
                    <a:pt x="28062" y="1419"/>
                  </a:lnTo>
                  <a:lnTo>
                    <a:pt x="27912" y="1325"/>
                  </a:lnTo>
                  <a:lnTo>
                    <a:pt x="27763" y="1243"/>
                  </a:lnTo>
                  <a:lnTo>
                    <a:pt x="27613" y="1161"/>
                  </a:lnTo>
                  <a:lnTo>
                    <a:pt x="27460" y="1091"/>
                  </a:lnTo>
                  <a:lnTo>
                    <a:pt x="27306" y="1020"/>
                  </a:lnTo>
                  <a:lnTo>
                    <a:pt x="27156" y="973"/>
                  </a:lnTo>
                  <a:lnTo>
                    <a:pt x="26998" y="926"/>
                  </a:lnTo>
                  <a:lnTo>
                    <a:pt x="26844" y="880"/>
                  </a:lnTo>
                  <a:lnTo>
                    <a:pt x="26690" y="856"/>
                  </a:lnTo>
                  <a:lnTo>
                    <a:pt x="25626" y="680"/>
                  </a:lnTo>
                  <a:lnTo>
                    <a:pt x="24500" y="516"/>
                  </a:lnTo>
                  <a:lnTo>
                    <a:pt x="23331" y="364"/>
                  </a:lnTo>
                  <a:lnTo>
                    <a:pt x="22117" y="235"/>
                  </a:lnTo>
                  <a:lnTo>
                    <a:pt x="21502" y="176"/>
                  </a:lnTo>
                  <a:lnTo>
                    <a:pt x="20873" y="129"/>
                  </a:lnTo>
                  <a:lnTo>
                    <a:pt x="20244" y="83"/>
                  </a:lnTo>
                  <a:lnTo>
                    <a:pt x="19611" y="47"/>
                  </a:lnTo>
                  <a:lnTo>
                    <a:pt x="18973" y="24"/>
                  </a:lnTo>
                  <a:lnTo>
                    <a:pt x="18331" y="12"/>
                  </a:lnTo>
                  <a:lnTo>
                    <a:pt x="17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9"/>
            <p:cNvSpPr/>
            <p:nvPr/>
          </p:nvSpPr>
          <p:spPr>
            <a:xfrm>
              <a:off x="3284375" y="-4467650"/>
              <a:ext cx="898425" cy="2352900"/>
            </a:xfrm>
            <a:custGeom>
              <a:avLst/>
              <a:gdLst/>
              <a:ahLst/>
              <a:cxnLst/>
              <a:rect l="l" t="t" r="r" b="b"/>
              <a:pathLst>
                <a:path w="35937" h="94116" fill="none" extrusionOk="0">
                  <a:moveTo>
                    <a:pt x="17980" y="94116"/>
                  </a:moveTo>
                  <a:lnTo>
                    <a:pt x="17980" y="94116"/>
                  </a:lnTo>
                  <a:lnTo>
                    <a:pt x="17812" y="94092"/>
                  </a:lnTo>
                  <a:lnTo>
                    <a:pt x="17346" y="94022"/>
                  </a:lnTo>
                  <a:lnTo>
                    <a:pt x="17012" y="93952"/>
                  </a:lnTo>
                  <a:lnTo>
                    <a:pt x="16616" y="93870"/>
                  </a:lnTo>
                  <a:lnTo>
                    <a:pt x="16164" y="93764"/>
                  </a:lnTo>
                  <a:lnTo>
                    <a:pt x="15662" y="93623"/>
                  </a:lnTo>
                  <a:lnTo>
                    <a:pt x="15113" y="93471"/>
                  </a:lnTo>
                  <a:lnTo>
                    <a:pt x="14524" y="93272"/>
                  </a:lnTo>
                  <a:lnTo>
                    <a:pt x="13895" y="93061"/>
                  </a:lnTo>
                  <a:lnTo>
                    <a:pt x="13240" y="92803"/>
                  </a:lnTo>
                  <a:lnTo>
                    <a:pt x="12554" y="92510"/>
                  </a:lnTo>
                  <a:lnTo>
                    <a:pt x="12202" y="92358"/>
                  </a:lnTo>
                  <a:lnTo>
                    <a:pt x="11850" y="92194"/>
                  </a:lnTo>
                  <a:lnTo>
                    <a:pt x="11490" y="92006"/>
                  </a:lnTo>
                  <a:lnTo>
                    <a:pt x="11125" y="91819"/>
                  </a:lnTo>
                  <a:lnTo>
                    <a:pt x="10760" y="91619"/>
                  </a:lnTo>
                  <a:lnTo>
                    <a:pt x="10390" y="91408"/>
                  </a:lnTo>
                  <a:lnTo>
                    <a:pt x="10021" y="91197"/>
                  </a:lnTo>
                  <a:lnTo>
                    <a:pt x="9652" y="90963"/>
                  </a:lnTo>
                  <a:lnTo>
                    <a:pt x="9282" y="90717"/>
                  </a:lnTo>
                  <a:lnTo>
                    <a:pt x="8909" y="90459"/>
                  </a:lnTo>
                  <a:lnTo>
                    <a:pt x="8539" y="90189"/>
                  </a:lnTo>
                  <a:lnTo>
                    <a:pt x="8170" y="89908"/>
                  </a:lnTo>
                  <a:lnTo>
                    <a:pt x="7800" y="89615"/>
                  </a:lnTo>
                  <a:lnTo>
                    <a:pt x="7440" y="89310"/>
                  </a:lnTo>
                  <a:lnTo>
                    <a:pt x="7075" y="88994"/>
                  </a:lnTo>
                  <a:lnTo>
                    <a:pt x="6719" y="88666"/>
                  </a:lnTo>
                  <a:lnTo>
                    <a:pt x="6367" y="88314"/>
                  </a:lnTo>
                  <a:lnTo>
                    <a:pt x="6020" y="87963"/>
                  </a:lnTo>
                  <a:lnTo>
                    <a:pt x="5677" y="87587"/>
                  </a:lnTo>
                  <a:lnTo>
                    <a:pt x="5343" y="87189"/>
                  </a:lnTo>
                  <a:lnTo>
                    <a:pt x="5013" y="86790"/>
                  </a:lnTo>
                  <a:lnTo>
                    <a:pt x="4692" y="86369"/>
                  </a:lnTo>
                  <a:lnTo>
                    <a:pt x="4375" y="85935"/>
                  </a:lnTo>
                  <a:lnTo>
                    <a:pt x="4072" y="85490"/>
                  </a:lnTo>
                  <a:lnTo>
                    <a:pt x="3777" y="85021"/>
                  </a:lnTo>
                  <a:lnTo>
                    <a:pt x="3632" y="84786"/>
                  </a:lnTo>
                  <a:lnTo>
                    <a:pt x="3491" y="84540"/>
                  </a:lnTo>
                  <a:lnTo>
                    <a:pt x="3355" y="84294"/>
                  </a:lnTo>
                  <a:lnTo>
                    <a:pt x="3219" y="84036"/>
                  </a:lnTo>
                  <a:lnTo>
                    <a:pt x="3087" y="83790"/>
                  </a:lnTo>
                  <a:lnTo>
                    <a:pt x="2955" y="83520"/>
                  </a:lnTo>
                  <a:lnTo>
                    <a:pt x="2827" y="83263"/>
                  </a:lnTo>
                  <a:lnTo>
                    <a:pt x="2704" y="82993"/>
                  </a:lnTo>
                  <a:lnTo>
                    <a:pt x="2581" y="82723"/>
                  </a:lnTo>
                  <a:lnTo>
                    <a:pt x="2467" y="82442"/>
                  </a:lnTo>
                  <a:lnTo>
                    <a:pt x="2353" y="82161"/>
                  </a:lnTo>
                  <a:lnTo>
                    <a:pt x="2238" y="81880"/>
                  </a:lnTo>
                  <a:lnTo>
                    <a:pt x="2133" y="81587"/>
                  </a:lnTo>
                  <a:lnTo>
                    <a:pt x="2027" y="81294"/>
                  </a:lnTo>
                  <a:lnTo>
                    <a:pt x="1926" y="80989"/>
                  </a:lnTo>
                  <a:lnTo>
                    <a:pt x="1829" y="80684"/>
                  </a:lnTo>
                  <a:lnTo>
                    <a:pt x="1737" y="80379"/>
                  </a:lnTo>
                  <a:lnTo>
                    <a:pt x="1645" y="80063"/>
                  </a:lnTo>
                  <a:lnTo>
                    <a:pt x="1561" y="79746"/>
                  </a:lnTo>
                  <a:lnTo>
                    <a:pt x="1478" y="79430"/>
                  </a:lnTo>
                  <a:lnTo>
                    <a:pt x="1403" y="79102"/>
                  </a:lnTo>
                  <a:lnTo>
                    <a:pt x="1328" y="78774"/>
                  </a:lnTo>
                  <a:lnTo>
                    <a:pt x="1258" y="78434"/>
                  </a:lnTo>
                  <a:lnTo>
                    <a:pt x="1192" y="78094"/>
                  </a:lnTo>
                  <a:lnTo>
                    <a:pt x="1135" y="77742"/>
                  </a:lnTo>
                  <a:lnTo>
                    <a:pt x="1077" y="77391"/>
                  </a:lnTo>
                  <a:lnTo>
                    <a:pt x="1077" y="77391"/>
                  </a:lnTo>
                  <a:lnTo>
                    <a:pt x="1025" y="77027"/>
                  </a:lnTo>
                  <a:lnTo>
                    <a:pt x="972" y="76652"/>
                  </a:lnTo>
                  <a:lnTo>
                    <a:pt x="919" y="76266"/>
                  </a:lnTo>
                  <a:lnTo>
                    <a:pt x="871" y="75867"/>
                  </a:lnTo>
                  <a:lnTo>
                    <a:pt x="822" y="75445"/>
                  </a:lnTo>
                  <a:lnTo>
                    <a:pt x="774" y="75011"/>
                  </a:lnTo>
                  <a:lnTo>
                    <a:pt x="686" y="74109"/>
                  </a:lnTo>
                  <a:lnTo>
                    <a:pt x="598" y="73160"/>
                  </a:lnTo>
                  <a:lnTo>
                    <a:pt x="519" y="72152"/>
                  </a:lnTo>
                  <a:lnTo>
                    <a:pt x="444" y="71109"/>
                  </a:lnTo>
                  <a:lnTo>
                    <a:pt x="374" y="70007"/>
                  </a:lnTo>
                  <a:lnTo>
                    <a:pt x="312" y="68870"/>
                  </a:lnTo>
                  <a:lnTo>
                    <a:pt x="255" y="67698"/>
                  </a:lnTo>
                  <a:lnTo>
                    <a:pt x="202" y="66479"/>
                  </a:lnTo>
                  <a:lnTo>
                    <a:pt x="154" y="65225"/>
                  </a:lnTo>
                  <a:lnTo>
                    <a:pt x="114" y="63936"/>
                  </a:lnTo>
                  <a:lnTo>
                    <a:pt x="79" y="62611"/>
                  </a:lnTo>
                  <a:lnTo>
                    <a:pt x="53" y="61263"/>
                  </a:lnTo>
                  <a:lnTo>
                    <a:pt x="31" y="59892"/>
                  </a:lnTo>
                  <a:lnTo>
                    <a:pt x="13" y="58486"/>
                  </a:lnTo>
                  <a:lnTo>
                    <a:pt x="5" y="57056"/>
                  </a:lnTo>
                  <a:lnTo>
                    <a:pt x="0" y="55602"/>
                  </a:lnTo>
                  <a:lnTo>
                    <a:pt x="0" y="54137"/>
                  </a:lnTo>
                  <a:lnTo>
                    <a:pt x="13" y="52649"/>
                  </a:lnTo>
                  <a:lnTo>
                    <a:pt x="27" y="51149"/>
                  </a:lnTo>
                  <a:lnTo>
                    <a:pt x="49" y="49637"/>
                  </a:lnTo>
                  <a:lnTo>
                    <a:pt x="79" y="48101"/>
                  </a:lnTo>
                  <a:lnTo>
                    <a:pt x="114" y="46566"/>
                  </a:lnTo>
                  <a:lnTo>
                    <a:pt x="158" y="45030"/>
                  </a:lnTo>
                  <a:lnTo>
                    <a:pt x="211" y="43483"/>
                  </a:lnTo>
                  <a:lnTo>
                    <a:pt x="268" y="41936"/>
                  </a:lnTo>
                  <a:lnTo>
                    <a:pt x="330" y="40377"/>
                  </a:lnTo>
                  <a:lnTo>
                    <a:pt x="405" y="38830"/>
                  </a:lnTo>
                  <a:lnTo>
                    <a:pt x="484" y="37283"/>
                  </a:lnTo>
                  <a:lnTo>
                    <a:pt x="567" y="35748"/>
                  </a:lnTo>
                  <a:lnTo>
                    <a:pt x="664" y="34213"/>
                  </a:lnTo>
                  <a:lnTo>
                    <a:pt x="765" y="32689"/>
                  </a:lnTo>
                  <a:lnTo>
                    <a:pt x="875" y="31177"/>
                  </a:lnTo>
                  <a:lnTo>
                    <a:pt x="994" y="29677"/>
                  </a:lnTo>
                  <a:lnTo>
                    <a:pt x="1117" y="28200"/>
                  </a:lnTo>
                  <a:lnTo>
                    <a:pt x="1249" y="26735"/>
                  </a:lnTo>
                  <a:lnTo>
                    <a:pt x="1390" y="25293"/>
                  </a:lnTo>
                  <a:lnTo>
                    <a:pt x="1539" y="23875"/>
                  </a:lnTo>
                  <a:lnTo>
                    <a:pt x="1618" y="23172"/>
                  </a:lnTo>
                  <a:lnTo>
                    <a:pt x="1697" y="22480"/>
                  </a:lnTo>
                  <a:lnTo>
                    <a:pt x="1781" y="21789"/>
                  </a:lnTo>
                  <a:lnTo>
                    <a:pt x="1864" y="21109"/>
                  </a:lnTo>
                  <a:lnTo>
                    <a:pt x="1948" y="20441"/>
                  </a:lnTo>
                  <a:lnTo>
                    <a:pt x="2040" y="19773"/>
                  </a:lnTo>
                  <a:lnTo>
                    <a:pt x="2128" y="19117"/>
                  </a:lnTo>
                  <a:lnTo>
                    <a:pt x="2221" y="18460"/>
                  </a:lnTo>
                  <a:lnTo>
                    <a:pt x="2313" y="17827"/>
                  </a:lnTo>
                  <a:lnTo>
                    <a:pt x="2410" y="17194"/>
                  </a:lnTo>
                  <a:lnTo>
                    <a:pt x="2511" y="16562"/>
                  </a:lnTo>
                  <a:lnTo>
                    <a:pt x="2612" y="15952"/>
                  </a:lnTo>
                  <a:lnTo>
                    <a:pt x="2713" y="15343"/>
                  </a:lnTo>
                  <a:lnTo>
                    <a:pt x="2819" y="14745"/>
                  </a:lnTo>
                  <a:lnTo>
                    <a:pt x="2929" y="14159"/>
                  </a:lnTo>
                  <a:lnTo>
                    <a:pt x="3038" y="13585"/>
                  </a:lnTo>
                  <a:lnTo>
                    <a:pt x="3148" y="13010"/>
                  </a:lnTo>
                  <a:lnTo>
                    <a:pt x="3263" y="12459"/>
                  </a:lnTo>
                  <a:lnTo>
                    <a:pt x="3377" y="11908"/>
                  </a:lnTo>
                  <a:lnTo>
                    <a:pt x="3496" y="11381"/>
                  </a:lnTo>
                  <a:lnTo>
                    <a:pt x="3619" y="10854"/>
                  </a:lnTo>
                  <a:lnTo>
                    <a:pt x="3742" y="10350"/>
                  </a:lnTo>
                  <a:lnTo>
                    <a:pt x="3865" y="9846"/>
                  </a:lnTo>
                  <a:lnTo>
                    <a:pt x="3993" y="9365"/>
                  </a:lnTo>
                  <a:lnTo>
                    <a:pt x="4125" y="8885"/>
                  </a:lnTo>
                  <a:lnTo>
                    <a:pt x="4256" y="8428"/>
                  </a:lnTo>
                  <a:lnTo>
                    <a:pt x="4393" y="7970"/>
                  </a:lnTo>
                  <a:lnTo>
                    <a:pt x="4529" y="7537"/>
                  </a:lnTo>
                  <a:lnTo>
                    <a:pt x="4665" y="7115"/>
                  </a:lnTo>
                  <a:lnTo>
                    <a:pt x="4810" y="6705"/>
                  </a:lnTo>
                  <a:lnTo>
                    <a:pt x="4951" y="6318"/>
                  </a:lnTo>
                  <a:lnTo>
                    <a:pt x="5101" y="5931"/>
                  </a:lnTo>
                  <a:lnTo>
                    <a:pt x="5246" y="5568"/>
                  </a:lnTo>
                  <a:lnTo>
                    <a:pt x="5400" y="5216"/>
                  </a:lnTo>
                  <a:lnTo>
                    <a:pt x="5554" y="4888"/>
                  </a:lnTo>
                  <a:lnTo>
                    <a:pt x="5707" y="4560"/>
                  </a:lnTo>
                  <a:lnTo>
                    <a:pt x="5866" y="4255"/>
                  </a:lnTo>
                  <a:lnTo>
                    <a:pt x="6028" y="3974"/>
                  </a:lnTo>
                  <a:lnTo>
                    <a:pt x="6191" y="3704"/>
                  </a:lnTo>
                  <a:lnTo>
                    <a:pt x="6354" y="3446"/>
                  </a:lnTo>
                  <a:lnTo>
                    <a:pt x="6525" y="3200"/>
                  </a:lnTo>
                  <a:lnTo>
                    <a:pt x="6692" y="2978"/>
                  </a:lnTo>
                  <a:lnTo>
                    <a:pt x="6868" y="2778"/>
                  </a:lnTo>
                  <a:lnTo>
                    <a:pt x="7044" y="2591"/>
                  </a:lnTo>
                  <a:lnTo>
                    <a:pt x="7220" y="2415"/>
                  </a:lnTo>
                  <a:lnTo>
                    <a:pt x="7400" y="2263"/>
                  </a:lnTo>
                  <a:lnTo>
                    <a:pt x="7585" y="2134"/>
                  </a:lnTo>
                  <a:lnTo>
                    <a:pt x="7770" y="2016"/>
                  </a:lnTo>
                  <a:lnTo>
                    <a:pt x="7770" y="2016"/>
                  </a:lnTo>
                  <a:lnTo>
                    <a:pt x="8007" y="1888"/>
                  </a:lnTo>
                  <a:lnTo>
                    <a:pt x="8249" y="1759"/>
                  </a:lnTo>
                  <a:lnTo>
                    <a:pt x="8495" y="1641"/>
                  </a:lnTo>
                  <a:lnTo>
                    <a:pt x="8750" y="1524"/>
                  </a:lnTo>
                  <a:lnTo>
                    <a:pt x="9265" y="1301"/>
                  </a:lnTo>
                  <a:lnTo>
                    <a:pt x="9801" y="1114"/>
                  </a:lnTo>
                  <a:lnTo>
                    <a:pt x="10346" y="926"/>
                  </a:lnTo>
                  <a:lnTo>
                    <a:pt x="10909" y="774"/>
                  </a:lnTo>
                  <a:lnTo>
                    <a:pt x="11485" y="622"/>
                  </a:lnTo>
                  <a:lnTo>
                    <a:pt x="12070" y="493"/>
                  </a:lnTo>
                  <a:lnTo>
                    <a:pt x="12668" y="387"/>
                  </a:lnTo>
                  <a:lnTo>
                    <a:pt x="13275" y="294"/>
                  </a:lnTo>
                  <a:lnTo>
                    <a:pt x="13890" y="211"/>
                  </a:lnTo>
                  <a:lnTo>
                    <a:pt x="14515" y="141"/>
                  </a:lnTo>
                  <a:lnTo>
                    <a:pt x="15143" y="94"/>
                  </a:lnTo>
                  <a:lnTo>
                    <a:pt x="15772" y="47"/>
                  </a:lnTo>
                  <a:lnTo>
                    <a:pt x="16410" y="24"/>
                  </a:lnTo>
                  <a:lnTo>
                    <a:pt x="17052" y="12"/>
                  </a:lnTo>
                  <a:lnTo>
                    <a:pt x="17689" y="1"/>
                  </a:lnTo>
                  <a:lnTo>
                    <a:pt x="18331" y="12"/>
                  </a:lnTo>
                  <a:lnTo>
                    <a:pt x="18973" y="24"/>
                  </a:lnTo>
                  <a:lnTo>
                    <a:pt x="19611" y="47"/>
                  </a:lnTo>
                  <a:lnTo>
                    <a:pt x="20244" y="83"/>
                  </a:lnTo>
                  <a:lnTo>
                    <a:pt x="20873" y="129"/>
                  </a:lnTo>
                  <a:lnTo>
                    <a:pt x="21502" y="176"/>
                  </a:lnTo>
                  <a:lnTo>
                    <a:pt x="22117" y="235"/>
                  </a:lnTo>
                  <a:lnTo>
                    <a:pt x="23331" y="364"/>
                  </a:lnTo>
                  <a:lnTo>
                    <a:pt x="24500" y="516"/>
                  </a:lnTo>
                  <a:lnTo>
                    <a:pt x="25626" y="680"/>
                  </a:lnTo>
                  <a:lnTo>
                    <a:pt x="26690" y="856"/>
                  </a:lnTo>
                  <a:lnTo>
                    <a:pt x="26690" y="856"/>
                  </a:lnTo>
                  <a:lnTo>
                    <a:pt x="26844" y="880"/>
                  </a:lnTo>
                  <a:lnTo>
                    <a:pt x="26998" y="926"/>
                  </a:lnTo>
                  <a:lnTo>
                    <a:pt x="27156" y="973"/>
                  </a:lnTo>
                  <a:lnTo>
                    <a:pt x="27306" y="1020"/>
                  </a:lnTo>
                  <a:lnTo>
                    <a:pt x="27460" y="1091"/>
                  </a:lnTo>
                  <a:lnTo>
                    <a:pt x="27613" y="1161"/>
                  </a:lnTo>
                  <a:lnTo>
                    <a:pt x="27763" y="1243"/>
                  </a:lnTo>
                  <a:lnTo>
                    <a:pt x="27912" y="1325"/>
                  </a:lnTo>
                  <a:lnTo>
                    <a:pt x="28062" y="1419"/>
                  </a:lnTo>
                  <a:lnTo>
                    <a:pt x="28211" y="1524"/>
                  </a:lnTo>
                  <a:lnTo>
                    <a:pt x="28357" y="1630"/>
                  </a:lnTo>
                  <a:lnTo>
                    <a:pt x="28502" y="1747"/>
                  </a:lnTo>
                  <a:lnTo>
                    <a:pt x="28647" y="1876"/>
                  </a:lnTo>
                  <a:lnTo>
                    <a:pt x="28787" y="2005"/>
                  </a:lnTo>
                  <a:lnTo>
                    <a:pt x="28933" y="2145"/>
                  </a:lnTo>
                  <a:lnTo>
                    <a:pt x="29073" y="2298"/>
                  </a:lnTo>
                  <a:lnTo>
                    <a:pt x="29210" y="2450"/>
                  </a:lnTo>
                  <a:lnTo>
                    <a:pt x="29350" y="2614"/>
                  </a:lnTo>
                  <a:lnTo>
                    <a:pt x="29487" y="2778"/>
                  </a:lnTo>
                  <a:lnTo>
                    <a:pt x="29623" y="2954"/>
                  </a:lnTo>
                  <a:lnTo>
                    <a:pt x="29755" y="3130"/>
                  </a:lnTo>
                  <a:lnTo>
                    <a:pt x="29887" y="3317"/>
                  </a:lnTo>
                  <a:lnTo>
                    <a:pt x="30019" y="3517"/>
                  </a:lnTo>
                  <a:lnTo>
                    <a:pt x="30146" y="3716"/>
                  </a:lnTo>
                  <a:lnTo>
                    <a:pt x="30274" y="3927"/>
                  </a:lnTo>
                  <a:lnTo>
                    <a:pt x="30401" y="4138"/>
                  </a:lnTo>
                  <a:lnTo>
                    <a:pt x="30524" y="4361"/>
                  </a:lnTo>
                  <a:lnTo>
                    <a:pt x="30647" y="4583"/>
                  </a:lnTo>
                  <a:lnTo>
                    <a:pt x="30771" y="4818"/>
                  </a:lnTo>
                  <a:lnTo>
                    <a:pt x="30889" y="5052"/>
                  </a:lnTo>
                  <a:lnTo>
                    <a:pt x="31008" y="5298"/>
                  </a:lnTo>
                  <a:lnTo>
                    <a:pt x="31122" y="5556"/>
                  </a:lnTo>
                  <a:lnTo>
                    <a:pt x="31237" y="5814"/>
                  </a:lnTo>
                  <a:lnTo>
                    <a:pt x="31351" y="6072"/>
                  </a:lnTo>
                  <a:lnTo>
                    <a:pt x="31461" y="6341"/>
                  </a:lnTo>
                  <a:lnTo>
                    <a:pt x="31566" y="6611"/>
                  </a:lnTo>
                  <a:lnTo>
                    <a:pt x="31672" y="6892"/>
                  </a:lnTo>
                  <a:lnTo>
                    <a:pt x="31777" y="7185"/>
                  </a:lnTo>
                  <a:lnTo>
                    <a:pt x="31883" y="7466"/>
                  </a:lnTo>
                  <a:lnTo>
                    <a:pt x="31980" y="7771"/>
                  </a:lnTo>
                  <a:lnTo>
                    <a:pt x="32081" y="8064"/>
                  </a:lnTo>
                  <a:lnTo>
                    <a:pt x="32173" y="8381"/>
                  </a:lnTo>
                  <a:lnTo>
                    <a:pt x="32270" y="8685"/>
                  </a:lnTo>
                  <a:lnTo>
                    <a:pt x="32362" y="9002"/>
                  </a:lnTo>
                  <a:lnTo>
                    <a:pt x="32450" y="9330"/>
                  </a:lnTo>
                  <a:lnTo>
                    <a:pt x="32538" y="9658"/>
                  </a:lnTo>
                  <a:lnTo>
                    <a:pt x="32622" y="9986"/>
                  </a:lnTo>
                  <a:lnTo>
                    <a:pt x="32705" y="10326"/>
                  </a:lnTo>
                  <a:lnTo>
                    <a:pt x="32784" y="10666"/>
                  </a:lnTo>
                  <a:lnTo>
                    <a:pt x="32863" y="11006"/>
                  </a:lnTo>
                  <a:lnTo>
                    <a:pt x="32938" y="11358"/>
                  </a:lnTo>
                  <a:lnTo>
                    <a:pt x="33009" y="11709"/>
                  </a:lnTo>
                  <a:lnTo>
                    <a:pt x="33079" y="12073"/>
                  </a:lnTo>
                  <a:lnTo>
                    <a:pt x="33149" y="12436"/>
                  </a:lnTo>
                  <a:lnTo>
                    <a:pt x="33215" y="12799"/>
                  </a:lnTo>
                  <a:lnTo>
                    <a:pt x="33277" y="13174"/>
                  </a:lnTo>
                  <a:lnTo>
                    <a:pt x="33334" y="13549"/>
                  </a:lnTo>
                  <a:lnTo>
                    <a:pt x="33391" y="13936"/>
                  </a:lnTo>
                  <a:lnTo>
                    <a:pt x="33448" y="14323"/>
                  </a:lnTo>
                  <a:lnTo>
                    <a:pt x="33501" y="14710"/>
                  </a:lnTo>
                  <a:lnTo>
                    <a:pt x="33549" y="15096"/>
                  </a:lnTo>
                  <a:lnTo>
                    <a:pt x="33593" y="15495"/>
                  </a:lnTo>
                  <a:lnTo>
                    <a:pt x="33637" y="15893"/>
                  </a:lnTo>
                  <a:lnTo>
                    <a:pt x="33677" y="16292"/>
                  </a:lnTo>
                  <a:lnTo>
                    <a:pt x="33677" y="16292"/>
                  </a:lnTo>
                  <a:lnTo>
                    <a:pt x="33840" y="17968"/>
                  </a:lnTo>
                  <a:lnTo>
                    <a:pt x="33998" y="19703"/>
                  </a:lnTo>
                  <a:lnTo>
                    <a:pt x="34156" y="21496"/>
                  </a:lnTo>
                  <a:lnTo>
                    <a:pt x="34319" y="23348"/>
                  </a:lnTo>
                  <a:lnTo>
                    <a:pt x="34473" y="25246"/>
                  </a:lnTo>
                  <a:lnTo>
                    <a:pt x="34631" y="27192"/>
                  </a:lnTo>
                  <a:lnTo>
                    <a:pt x="34781" y="29184"/>
                  </a:lnTo>
                  <a:lnTo>
                    <a:pt x="34926" y="31212"/>
                  </a:lnTo>
                  <a:lnTo>
                    <a:pt x="35066" y="33275"/>
                  </a:lnTo>
                  <a:lnTo>
                    <a:pt x="35198" y="35361"/>
                  </a:lnTo>
                  <a:lnTo>
                    <a:pt x="35326" y="37471"/>
                  </a:lnTo>
                  <a:lnTo>
                    <a:pt x="35440" y="39616"/>
                  </a:lnTo>
                  <a:lnTo>
                    <a:pt x="35497" y="40682"/>
                  </a:lnTo>
                  <a:lnTo>
                    <a:pt x="35550" y="41760"/>
                  </a:lnTo>
                  <a:lnTo>
                    <a:pt x="35598" y="42839"/>
                  </a:lnTo>
                  <a:lnTo>
                    <a:pt x="35647" y="43917"/>
                  </a:lnTo>
                  <a:lnTo>
                    <a:pt x="35686" y="45007"/>
                  </a:lnTo>
                  <a:lnTo>
                    <a:pt x="35730" y="46085"/>
                  </a:lnTo>
                  <a:lnTo>
                    <a:pt x="35766" y="47175"/>
                  </a:lnTo>
                  <a:lnTo>
                    <a:pt x="35801" y="48265"/>
                  </a:lnTo>
                  <a:lnTo>
                    <a:pt x="35831" y="49344"/>
                  </a:lnTo>
                  <a:lnTo>
                    <a:pt x="35858" y="50434"/>
                  </a:lnTo>
                  <a:lnTo>
                    <a:pt x="35880" y="51512"/>
                  </a:lnTo>
                  <a:lnTo>
                    <a:pt x="35902" y="52590"/>
                  </a:lnTo>
                  <a:lnTo>
                    <a:pt x="35915" y="53668"/>
                  </a:lnTo>
                  <a:lnTo>
                    <a:pt x="35928" y="54747"/>
                  </a:lnTo>
                  <a:lnTo>
                    <a:pt x="35933" y="55813"/>
                  </a:lnTo>
                  <a:lnTo>
                    <a:pt x="35937" y="56880"/>
                  </a:lnTo>
                  <a:lnTo>
                    <a:pt x="35937" y="57935"/>
                  </a:lnTo>
                  <a:lnTo>
                    <a:pt x="35928" y="58990"/>
                  </a:lnTo>
                  <a:lnTo>
                    <a:pt x="35919" y="60044"/>
                  </a:lnTo>
                  <a:lnTo>
                    <a:pt x="35902" y="61088"/>
                  </a:lnTo>
                  <a:lnTo>
                    <a:pt x="35880" y="62119"/>
                  </a:lnTo>
                  <a:lnTo>
                    <a:pt x="35858" y="63150"/>
                  </a:lnTo>
                  <a:lnTo>
                    <a:pt x="35823" y="64158"/>
                  </a:lnTo>
                  <a:lnTo>
                    <a:pt x="35788" y="65178"/>
                  </a:lnTo>
                  <a:lnTo>
                    <a:pt x="35748" y="66174"/>
                  </a:lnTo>
                  <a:lnTo>
                    <a:pt x="35700" y="67159"/>
                  </a:lnTo>
                  <a:lnTo>
                    <a:pt x="35647" y="68143"/>
                  </a:lnTo>
                  <a:lnTo>
                    <a:pt x="35585" y="69116"/>
                  </a:lnTo>
                  <a:lnTo>
                    <a:pt x="35524" y="70065"/>
                  </a:lnTo>
                  <a:lnTo>
                    <a:pt x="35453" y="71015"/>
                  </a:lnTo>
                  <a:lnTo>
                    <a:pt x="35374" y="71941"/>
                  </a:lnTo>
                  <a:lnTo>
                    <a:pt x="35291" y="72867"/>
                  </a:lnTo>
                  <a:lnTo>
                    <a:pt x="35203" y="73769"/>
                  </a:lnTo>
                  <a:lnTo>
                    <a:pt x="35106" y="74660"/>
                  </a:lnTo>
                  <a:lnTo>
                    <a:pt x="35000" y="75527"/>
                  </a:lnTo>
                  <a:lnTo>
                    <a:pt x="34891" y="76394"/>
                  </a:lnTo>
                  <a:lnTo>
                    <a:pt x="34772" y="77238"/>
                  </a:lnTo>
                  <a:lnTo>
                    <a:pt x="34649" y="78059"/>
                  </a:lnTo>
                  <a:lnTo>
                    <a:pt x="34517" y="78867"/>
                  </a:lnTo>
                  <a:lnTo>
                    <a:pt x="34380" y="79664"/>
                  </a:lnTo>
                  <a:lnTo>
                    <a:pt x="34380" y="79664"/>
                  </a:lnTo>
                  <a:lnTo>
                    <a:pt x="34227" y="80098"/>
                  </a:lnTo>
                  <a:lnTo>
                    <a:pt x="34064" y="80532"/>
                  </a:lnTo>
                  <a:lnTo>
                    <a:pt x="33906" y="80954"/>
                  </a:lnTo>
                  <a:lnTo>
                    <a:pt x="33738" y="81376"/>
                  </a:lnTo>
                  <a:lnTo>
                    <a:pt x="33571" y="81786"/>
                  </a:lnTo>
                  <a:lnTo>
                    <a:pt x="33400" y="82184"/>
                  </a:lnTo>
                  <a:lnTo>
                    <a:pt x="33224" y="82583"/>
                  </a:lnTo>
                  <a:lnTo>
                    <a:pt x="33044" y="82970"/>
                  </a:lnTo>
                  <a:lnTo>
                    <a:pt x="32863" y="83356"/>
                  </a:lnTo>
                  <a:lnTo>
                    <a:pt x="32679" y="83731"/>
                  </a:lnTo>
                  <a:lnTo>
                    <a:pt x="32490" y="84106"/>
                  </a:lnTo>
                  <a:lnTo>
                    <a:pt x="32301" y="84470"/>
                  </a:lnTo>
                  <a:lnTo>
                    <a:pt x="32103" y="84821"/>
                  </a:lnTo>
                  <a:lnTo>
                    <a:pt x="31905" y="85173"/>
                  </a:lnTo>
                  <a:lnTo>
                    <a:pt x="31707" y="85513"/>
                  </a:lnTo>
                  <a:lnTo>
                    <a:pt x="31500" y="85853"/>
                  </a:lnTo>
                  <a:lnTo>
                    <a:pt x="31294" y="86181"/>
                  </a:lnTo>
                  <a:lnTo>
                    <a:pt x="31083" y="86497"/>
                  </a:lnTo>
                  <a:lnTo>
                    <a:pt x="30867" y="86814"/>
                  </a:lnTo>
                  <a:lnTo>
                    <a:pt x="30652" y="87130"/>
                  </a:lnTo>
                  <a:lnTo>
                    <a:pt x="30432" y="87423"/>
                  </a:lnTo>
                  <a:lnTo>
                    <a:pt x="30208" y="87716"/>
                  </a:lnTo>
                  <a:lnTo>
                    <a:pt x="29979" y="88009"/>
                  </a:lnTo>
                  <a:lnTo>
                    <a:pt x="29750" y="88291"/>
                  </a:lnTo>
                  <a:lnTo>
                    <a:pt x="29517" y="88572"/>
                  </a:lnTo>
                  <a:lnTo>
                    <a:pt x="29280" y="88830"/>
                  </a:lnTo>
                  <a:lnTo>
                    <a:pt x="29042" y="89099"/>
                  </a:lnTo>
                  <a:lnTo>
                    <a:pt x="28801" y="89346"/>
                  </a:lnTo>
                  <a:lnTo>
                    <a:pt x="28554" y="89603"/>
                  </a:lnTo>
                  <a:lnTo>
                    <a:pt x="28304" y="89838"/>
                  </a:lnTo>
                  <a:lnTo>
                    <a:pt x="28053" y="90072"/>
                  </a:lnTo>
                  <a:lnTo>
                    <a:pt x="27798" y="90307"/>
                  </a:lnTo>
                  <a:lnTo>
                    <a:pt x="27539" y="90529"/>
                  </a:lnTo>
                  <a:lnTo>
                    <a:pt x="27275" y="90740"/>
                  </a:lnTo>
                  <a:lnTo>
                    <a:pt x="27011" y="90951"/>
                  </a:lnTo>
                  <a:lnTo>
                    <a:pt x="26743" y="91150"/>
                  </a:lnTo>
                  <a:lnTo>
                    <a:pt x="26475" y="91338"/>
                  </a:lnTo>
                  <a:lnTo>
                    <a:pt x="26198" y="91537"/>
                  </a:lnTo>
                  <a:lnTo>
                    <a:pt x="25921" y="91713"/>
                  </a:lnTo>
                  <a:lnTo>
                    <a:pt x="25639" y="91889"/>
                  </a:lnTo>
                  <a:lnTo>
                    <a:pt x="25358" y="92053"/>
                  </a:lnTo>
                  <a:lnTo>
                    <a:pt x="25072" y="92217"/>
                  </a:lnTo>
                  <a:lnTo>
                    <a:pt x="24782" y="92369"/>
                  </a:lnTo>
                  <a:lnTo>
                    <a:pt x="24487" y="92522"/>
                  </a:lnTo>
                  <a:lnTo>
                    <a:pt x="24193" y="92662"/>
                  </a:lnTo>
                  <a:lnTo>
                    <a:pt x="23894" y="92803"/>
                  </a:lnTo>
                  <a:lnTo>
                    <a:pt x="23590" y="92932"/>
                  </a:lnTo>
                  <a:lnTo>
                    <a:pt x="23282" y="93049"/>
                  </a:lnTo>
                  <a:lnTo>
                    <a:pt x="22975" y="93166"/>
                  </a:lnTo>
                  <a:lnTo>
                    <a:pt x="22662" y="93272"/>
                  </a:lnTo>
                  <a:lnTo>
                    <a:pt x="22350" y="93377"/>
                  </a:lnTo>
                  <a:lnTo>
                    <a:pt x="22029" y="93471"/>
                  </a:lnTo>
                  <a:lnTo>
                    <a:pt x="21708" y="93565"/>
                  </a:lnTo>
                  <a:lnTo>
                    <a:pt x="21387" y="93647"/>
                  </a:lnTo>
                  <a:lnTo>
                    <a:pt x="21057" y="93717"/>
                  </a:lnTo>
                  <a:lnTo>
                    <a:pt x="20728" y="93788"/>
                  </a:lnTo>
                  <a:lnTo>
                    <a:pt x="20059" y="93917"/>
                  </a:lnTo>
                  <a:lnTo>
                    <a:pt x="19378" y="94010"/>
                  </a:lnTo>
                  <a:lnTo>
                    <a:pt x="18683" y="94081"/>
                  </a:lnTo>
                  <a:lnTo>
                    <a:pt x="17980" y="941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9"/>
            <p:cNvSpPr/>
            <p:nvPr/>
          </p:nvSpPr>
          <p:spPr>
            <a:xfrm>
              <a:off x="3413425" y="-3549950"/>
              <a:ext cx="649900" cy="908375"/>
            </a:xfrm>
            <a:custGeom>
              <a:avLst/>
              <a:gdLst/>
              <a:ahLst/>
              <a:cxnLst/>
              <a:rect l="l" t="t" r="r" b="b"/>
              <a:pathLst>
                <a:path w="25996" h="36335" extrusionOk="0">
                  <a:moveTo>
                    <a:pt x="6508" y="1"/>
                  </a:moveTo>
                  <a:lnTo>
                    <a:pt x="6336" y="24"/>
                  </a:lnTo>
                  <a:lnTo>
                    <a:pt x="6165" y="48"/>
                  </a:lnTo>
                  <a:lnTo>
                    <a:pt x="5998" y="95"/>
                  </a:lnTo>
                  <a:lnTo>
                    <a:pt x="5831" y="142"/>
                  </a:lnTo>
                  <a:lnTo>
                    <a:pt x="5664" y="212"/>
                  </a:lnTo>
                  <a:lnTo>
                    <a:pt x="5497" y="282"/>
                  </a:lnTo>
                  <a:lnTo>
                    <a:pt x="5334" y="364"/>
                  </a:lnTo>
                  <a:lnTo>
                    <a:pt x="5171" y="458"/>
                  </a:lnTo>
                  <a:lnTo>
                    <a:pt x="5013" y="564"/>
                  </a:lnTo>
                  <a:lnTo>
                    <a:pt x="4850" y="681"/>
                  </a:lnTo>
                  <a:lnTo>
                    <a:pt x="4692" y="798"/>
                  </a:lnTo>
                  <a:lnTo>
                    <a:pt x="4538" y="939"/>
                  </a:lnTo>
                  <a:lnTo>
                    <a:pt x="4384" y="1079"/>
                  </a:lnTo>
                  <a:lnTo>
                    <a:pt x="4230" y="1232"/>
                  </a:lnTo>
                  <a:lnTo>
                    <a:pt x="4081" y="1396"/>
                  </a:lnTo>
                  <a:lnTo>
                    <a:pt x="3931" y="1572"/>
                  </a:lnTo>
                  <a:lnTo>
                    <a:pt x="3786" y="1759"/>
                  </a:lnTo>
                  <a:lnTo>
                    <a:pt x="3641" y="1947"/>
                  </a:lnTo>
                  <a:lnTo>
                    <a:pt x="3496" y="2146"/>
                  </a:lnTo>
                  <a:lnTo>
                    <a:pt x="3355" y="2357"/>
                  </a:lnTo>
                  <a:lnTo>
                    <a:pt x="3214" y="2579"/>
                  </a:lnTo>
                  <a:lnTo>
                    <a:pt x="3078" y="2802"/>
                  </a:lnTo>
                  <a:lnTo>
                    <a:pt x="2946" y="3048"/>
                  </a:lnTo>
                  <a:lnTo>
                    <a:pt x="2814" y="3283"/>
                  </a:lnTo>
                  <a:lnTo>
                    <a:pt x="2682" y="3541"/>
                  </a:lnTo>
                  <a:lnTo>
                    <a:pt x="2555" y="3798"/>
                  </a:lnTo>
                  <a:lnTo>
                    <a:pt x="2432" y="4068"/>
                  </a:lnTo>
                  <a:lnTo>
                    <a:pt x="2309" y="4349"/>
                  </a:lnTo>
                  <a:lnTo>
                    <a:pt x="2190" y="4631"/>
                  </a:lnTo>
                  <a:lnTo>
                    <a:pt x="2071" y="4924"/>
                  </a:lnTo>
                  <a:lnTo>
                    <a:pt x="1957" y="5217"/>
                  </a:lnTo>
                  <a:lnTo>
                    <a:pt x="1843" y="5521"/>
                  </a:lnTo>
                  <a:lnTo>
                    <a:pt x="1733" y="5838"/>
                  </a:lnTo>
                  <a:lnTo>
                    <a:pt x="1627" y="6154"/>
                  </a:lnTo>
                  <a:lnTo>
                    <a:pt x="1526" y="6482"/>
                  </a:lnTo>
                  <a:lnTo>
                    <a:pt x="1425" y="6811"/>
                  </a:lnTo>
                  <a:lnTo>
                    <a:pt x="1328" y="7150"/>
                  </a:lnTo>
                  <a:lnTo>
                    <a:pt x="1231" y="7502"/>
                  </a:lnTo>
                  <a:lnTo>
                    <a:pt x="1139" y="7854"/>
                  </a:lnTo>
                  <a:lnTo>
                    <a:pt x="1051" y="8217"/>
                  </a:lnTo>
                  <a:lnTo>
                    <a:pt x="968" y="8580"/>
                  </a:lnTo>
                  <a:lnTo>
                    <a:pt x="884" y="8944"/>
                  </a:lnTo>
                  <a:lnTo>
                    <a:pt x="805" y="9319"/>
                  </a:lnTo>
                  <a:lnTo>
                    <a:pt x="730" y="9706"/>
                  </a:lnTo>
                  <a:lnTo>
                    <a:pt x="655" y="10092"/>
                  </a:lnTo>
                  <a:lnTo>
                    <a:pt x="589" y="10479"/>
                  </a:lnTo>
                  <a:lnTo>
                    <a:pt x="524" y="10878"/>
                  </a:lnTo>
                  <a:lnTo>
                    <a:pt x="462" y="11288"/>
                  </a:lnTo>
                  <a:lnTo>
                    <a:pt x="405" y="11686"/>
                  </a:lnTo>
                  <a:lnTo>
                    <a:pt x="348" y="12096"/>
                  </a:lnTo>
                  <a:lnTo>
                    <a:pt x="299" y="12518"/>
                  </a:lnTo>
                  <a:lnTo>
                    <a:pt x="251" y="12940"/>
                  </a:lnTo>
                  <a:lnTo>
                    <a:pt x="207" y="13362"/>
                  </a:lnTo>
                  <a:lnTo>
                    <a:pt x="172" y="13796"/>
                  </a:lnTo>
                  <a:lnTo>
                    <a:pt x="132" y="14230"/>
                  </a:lnTo>
                  <a:lnTo>
                    <a:pt x="101" y="14663"/>
                  </a:lnTo>
                  <a:lnTo>
                    <a:pt x="75" y="15097"/>
                  </a:lnTo>
                  <a:lnTo>
                    <a:pt x="53" y="15542"/>
                  </a:lnTo>
                  <a:lnTo>
                    <a:pt x="31" y="15988"/>
                  </a:lnTo>
                  <a:lnTo>
                    <a:pt x="18" y="16445"/>
                  </a:lnTo>
                  <a:lnTo>
                    <a:pt x="9" y="16902"/>
                  </a:lnTo>
                  <a:lnTo>
                    <a:pt x="0" y="17359"/>
                  </a:lnTo>
                  <a:lnTo>
                    <a:pt x="0" y="17816"/>
                  </a:lnTo>
                  <a:lnTo>
                    <a:pt x="0" y="18519"/>
                  </a:lnTo>
                  <a:lnTo>
                    <a:pt x="0" y="18976"/>
                  </a:lnTo>
                  <a:lnTo>
                    <a:pt x="9" y="19433"/>
                  </a:lnTo>
                  <a:lnTo>
                    <a:pt x="18" y="19891"/>
                  </a:lnTo>
                  <a:lnTo>
                    <a:pt x="31" y="20336"/>
                  </a:lnTo>
                  <a:lnTo>
                    <a:pt x="53" y="20781"/>
                  </a:lnTo>
                  <a:lnTo>
                    <a:pt x="75" y="21227"/>
                  </a:lnTo>
                  <a:lnTo>
                    <a:pt x="101" y="21672"/>
                  </a:lnTo>
                  <a:lnTo>
                    <a:pt x="132" y="22106"/>
                  </a:lnTo>
                  <a:lnTo>
                    <a:pt x="172" y="22539"/>
                  </a:lnTo>
                  <a:lnTo>
                    <a:pt x="207" y="22973"/>
                  </a:lnTo>
                  <a:lnTo>
                    <a:pt x="251" y="23395"/>
                  </a:lnTo>
                  <a:lnTo>
                    <a:pt x="299" y="23817"/>
                  </a:lnTo>
                  <a:lnTo>
                    <a:pt x="348" y="24227"/>
                  </a:lnTo>
                  <a:lnTo>
                    <a:pt x="405" y="24637"/>
                  </a:lnTo>
                  <a:lnTo>
                    <a:pt x="462" y="25048"/>
                  </a:lnTo>
                  <a:lnTo>
                    <a:pt x="524" y="25446"/>
                  </a:lnTo>
                  <a:lnTo>
                    <a:pt x="589" y="25845"/>
                  </a:lnTo>
                  <a:lnTo>
                    <a:pt x="655" y="26243"/>
                  </a:lnTo>
                  <a:lnTo>
                    <a:pt x="730" y="26630"/>
                  </a:lnTo>
                  <a:lnTo>
                    <a:pt x="805" y="27005"/>
                  </a:lnTo>
                  <a:lnTo>
                    <a:pt x="884" y="27380"/>
                  </a:lnTo>
                  <a:lnTo>
                    <a:pt x="968" y="27755"/>
                  </a:lnTo>
                  <a:lnTo>
                    <a:pt x="1051" y="28118"/>
                  </a:lnTo>
                  <a:lnTo>
                    <a:pt x="1139" y="28482"/>
                  </a:lnTo>
                  <a:lnTo>
                    <a:pt x="1231" y="28833"/>
                  </a:lnTo>
                  <a:lnTo>
                    <a:pt x="1328" y="29173"/>
                  </a:lnTo>
                  <a:lnTo>
                    <a:pt x="1425" y="29513"/>
                  </a:lnTo>
                  <a:lnTo>
                    <a:pt x="1526" y="29853"/>
                  </a:lnTo>
                  <a:lnTo>
                    <a:pt x="1627" y="30181"/>
                  </a:lnTo>
                  <a:lnTo>
                    <a:pt x="1733" y="30498"/>
                  </a:lnTo>
                  <a:lnTo>
                    <a:pt x="1843" y="30814"/>
                  </a:lnTo>
                  <a:lnTo>
                    <a:pt x="1957" y="31119"/>
                  </a:lnTo>
                  <a:lnTo>
                    <a:pt x="2071" y="31412"/>
                  </a:lnTo>
                  <a:lnTo>
                    <a:pt x="2190" y="31705"/>
                  </a:lnTo>
                  <a:lnTo>
                    <a:pt x="2309" y="31986"/>
                  </a:lnTo>
                  <a:lnTo>
                    <a:pt x="2432" y="32267"/>
                  </a:lnTo>
                  <a:lnTo>
                    <a:pt x="2555" y="32537"/>
                  </a:lnTo>
                  <a:lnTo>
                    <a:pt x="2682" y="32795"/>
                  </a:lnTo>
                  <a:lnTo>
                    <a:pt x="2814" y="33041"/>
                  </a:lnTo>
                  <a:lnTo>
                    <a:pt x="2946" y="33287"/>
                  </a:lnTo>
                  <a:lnTo>
                    <a:pt x="3078" y="33521"/>
                  </a:lnTo>
                  <a:lnTo>
                    <a:pt x="3214" y="33756"/>
                  </a:lnTo>
                  <a:lnTo>
                    <a:pt x="3355" y="33967"/>
                  </a:lnTo>
                  <a:lnTo>
                    <a:pt x="3496" y="34178"/>
                  </a:lnTo>
                  <a:lnTo>
                    <a:pt x="3641" y="34377"/>
                  </a:lnTo>
                  <a:lnTo>
                    <a:pt x="3786" y="34576"/>
                  </a:lnTo>
                  <a:lnTo>
                    <a:pt x="3931" y="34752"/>
                  </a:lnTo>
                  <a:lnTo>
                    <a:pt x="4081" y="34928"/>
                  </a:lnTo>
                  <a:lnTo>
                    <a:pt x="4230" y="35092"/>
                  </a:lnTo>
                  <a:lnTo>
                    <a:pt x="4384" y="35256"/>
                  </a:lnTo>
                  <a:lnTo>
                    <a:pt x="4538" y="35397"/>
                  </a:lnTo>
                  <a:lnTo>
                    <a:pt x="4692" y="35526"/>
                  </a:lnTo>
                  <a:lnTo>
                    <a:pt x="4850" y="35655"/>
                  </a:lnTo>
                  <a:lnTo>
                    <a:pt x="5013" y="35772"/>
                  </a:lnTo>
                  <a:lnTo>
                    <a:pt x="5171" y="35877"/>
                  </a:lnTo>
                  <a:lnTo>
                    <a:pt x="5334" y="35971"/>
                  </a:lnTo>
                  <a:lnTo>
                    <a:pt x="5497" y="36053"/>
                  </a:lnTo>
                  <a:lnTo>
                    <a:pt x="5664" y="36123"/>
                  </a:lnTo>
                  <a:lnTo>
                    <a:pt x="5831" y="36194"/>
                  </a:lnTo>
                  <a:lnTo>
                    <a:pt x="5998" y="36241"/>
                  </a:lnTo>
                  <a:lnTo>
                    <a:pt x="6165" y="36276"/>
                  </a:lnTo>
                  <a:lnTo>
                    <a:pt x="6336" y="36311"/>
                  </a:lnTo>
                  <a:lnTo>
                    <a:pt x="6508" y="36323"/>
                  </a:lnTo>
                  <a:lnTo>
                    <a:pt x="6679" y="36334"/>
                  </a:lnTo>
                  <a:lnTo>
                    <a:pt x="19312" y="36334"/>
                  </a:lnTo>
                  <a:lnTo>
                    <a:pt x="19483" y="36323"/>
                  </a:lnTo>
                  <a:lnTo>
                    <a:pt x="19655" y="36311"/>
                  </a:lnTo>
                  <a:lnTo>
                    <a:pt x="19826" y="36276"/>
                  </a:lnTo>
                  <a:lnTo>
                    <a:pt x="19994" y="36241"/>
                  </a:lnTo>
                  <a:lnTo>
                    <a:pt x="20161" y="36194"/>
                  </a:lnTo>
                  <a:lnTo>
                    <a:pt x="20328" y="36123"/>
                  </a:lnTo>
                  <a:lnTo>
                    <a:pt x="20495" y="36053"/>
                  </a:lnTo>
                  <a:lnTo>
                    <a:pt x="20657" y="35971"/>
                  </a:lnTo>
                  <a:lnTo>
                    <a:pt x="20820" y="35877"/>
                  </a:lnTo>
                  <a:lnTo>
                    <a:pt x="20983" y="35772"/>
                  </a:lnTo>
                  <a:lnTo>
                    <a:pt x="21141" y="35655"/>
                  </a:lnTo>
                  <a:lnTo>
                    <a:pt x="21299" y="35526"/>
                  </a:lnTo>
                  <a:lnTo>
                    <a:pt x="21453" y="35397"/>
                  </a:lnTo>
                  <a:lnTo>
                    <a:pt x="21607" y="35256"/>
                  </a:lnTo>
                  <a:lnTo>
                    <a:pt x="21761" y="35092"/>
                  </a:lnTo>
                  <a:lnTo>
                    <a:pt x="21911" y="34928"/>
                  </a:lnTo>
                  <a:lnTo>
                    <a:pt x="22060" y="34752"/>
                  </a:lnTo>
                  <a:lnTo>
                    <a:pt x="22210" y="34576"/>
                  </a:lnTo>
                  <a:lnTo>
                    <a:pt x="22355" y="34377"/>
                  </a:lnTo>
                  <a:lnTo>
                    <a:pt x="22495" y="34178"/>
                  </a:lnTo>
                  <a:lnTo>
                    <a:pt x="22636" y="33967"/>
                  </a:lnTo>
                  <a:lnTo>
                    <a:pt x="22777" y="33756"/>
                  </a:lnTo>
                  <a:lnTo>
                    <a:pt x="22913" y="33521"/>
                  </a:lnTo>
                  <a:lnTo>
                    <a:pt x="23049" y="33287"/>
                  </a:lnTo>
                  <a:lnTo>
                    <a:pt x="23181" y="33041"/>
                  </a:lnTo>
                  <a:lnTo>
                    <a:pt x="23309" y="32795"/>
                  </a:lnTo>
                  <a:lnTo>
                    <a:pt x="23436" y="32537"/>
                  </a:lnTo>
                  <a:lnTo>
                    <a:pt x="23564" y="32267"/>
                  </a:lnTo>
                  <a:lnTo>
                    <a:pt x="23687" y="31986"/>
                  </a:lnTo>
                  <a:lnTo>
                    <a:pt x="23806" y="31705"/>
                  </a:lnTo>
                  <a:lnTo>
                    <a:pt x="23920" y="31412"/>
                  </a:lnTo>
                  <a:lnTo>
                    <a:pt x="24039" y="31119"/>
                  </a:lnTo>
                  <a:lnTo>
                    <a:pt x="24149" y="30814"/>
                  </a:lnTo>
                  <a:lnTo>
                    <a:pt x="24259" y="30498"/>
                  </a:lnTo>
                  <a:lnTo>
                    <a:pt x="24364" y="30181"/>
                  </a:lnTo>
                  <a:lnTo>
                    <a:pt x="24470" y="29853"/>
                  </a:lnTo>
                  <a:lnTo>
                    <a:pt x="24571" y="29513"/>
                  </a:lnTo>
                  <a:lnTo>
                    <a:pt x="24668" y="29173"/>
                  </a:lnTo>
                  <a:lnTo>
                    <a:pt x="24760" y="28833"/>
                  </a:lnTo>
                  <a:lnTo>
                    <a:pt x="24852" y="28482"/>
                  </a:lnTo>
                  <a:lnTo>
                    <a:pt x="24940" y="28118"/>
                  </a:lnTo>
                  <a:lnTo>
                    <a:pt x="25028" y="27755"/>
                  </a:lnTo>
                  <a:lnTo>
                    <a:pt x="25107" y="27380"/>
                  </a:lnTo>
                  <a:lnTo>
                    <a:pt x="25186" y="27005"/>
                  </a:lnTo>
                  <a:lnTo>
                    <a:pt x="25261" y="26630"/>
                  </a:lnTo>
                  <a:lnTo>
                    <a:pt x="25336" y="26243"/>
                  </a:lnTo>
                  <a:lnTo>
                    <a:pt x="25402" y="25845"/>
                  </a:lnTo>
                  <a:lnTo>
                    <a:pt x="25468" y="25446"/>
                  </a:lnTo>
                  <a:lnTo>
                    <a:pt x="25529" y="25048"/>
                  </a:lnTo>
                  <a:lnTo>
                    <a:pt x="25591" y="24637"/>
                  </a:lnTo>
                  <a:lnTo>
                    <a:pt x="25644" y="24227"/>
                  </a:lnTo>
                  <a:lnTo>
                    <a:pt x="25692" y="23817"/>
                  </a:lnTo>
                  <a:lnTo>
                    <a:pt x="25740" y="23395"/>
                  </a:lnTo>
                  <a:lnTo>
                    <a:pt x="25784" y="22973"/>
                  </a:lnTo>
                  <a:lnTo>
                    <a:pt x="25824" y="22539"/>
                  </a:lnTo>
                  <a:lnTo>
                    <a:pt x="25859" y="22106"/>
                  </a:lnTo>
                  <a:lnTo>
                    <a:pt x="25890" y="21672"/>
                  </a:lnTo>
                  <a:lnTo>
                    <a:pt x="25916" y="21227"/>
                  </a:lnTo>
                  <a:lnTo>
                    <a:pt x="25943" y="20781"/>
                  </a:lnTo>
                  <a:lnTo>
                    <a:pt x="25960" y="20336"/>
                  </a:lnTo>
                  <a:lnTo>
                    <a:pt x="25973" y="19891"/>
                  </a:lnTo>
                  <a:lnTo>
                    <a:pt x="25987" y="19433"/>
                  </a:lnTo>
                  <a:lnTo>
                    <a:pt x="25991" y="18976"/>
                  </a:lnTo>
                  <a:lnTo>
                    <a:pt x="25995" y="18519"/>
                  </a:lnTo>
                  <a:lnTo>
                    <a:pt x="25995" y="17816"/>
                  </a:lnTo>
                  <a:lnTo>
                    <a:pt x="25991" y="17359"/>
                  </a:lnTo>
                  <a:lnTo>
                    <a:pt x="25987" y="16902"/>
                  </a:lnTo>
                  <a:lnTo>
                    <a:pt x="25973" y="16445"/>
                  </a:lnTo>
                  <a:lnTo>
                    <a:pt x="25960" y="15988"/>
                  </a:lnTo>
                  <a:lnTo>
                    <a:pt x="25943" y="15542"/>
                  </a:lnTo>
                  <a:lnTo>
                    <a:pt x="25916" y="15097"/>
                  </a:lnTo>
                  <a:lnTo>
                    <a:pt x="25890" y="14663"/>
                  </a:lnTo>
                  <a:lnTo>
                    <a:pt x="25859" y="14230"/>
                  </a:lnTo>
                  <a:lnTo>
                    <a:pt x="25824" y="13796"/>
                  </a:lnTo>
                  <a:lnTo>
                    <a:pt x="25784" y="13362"/>
                  </a:lnTo>
                  <a:lnTo>
                    <a:pt x="25740" y="12940"/>
                  </a:lnTo>
                  <a:lnTo>
                    <a:pt x="25692" y="12518"/>
                  </a:lnTo>
                  <a:lnTo>
                    <a:pt x="25644" y="12096"/>
                  </a:lnTo>
                  <a:lnTo>
                    <a:pt x="25591" y="11686"/>
                  </a:lnTo>
                  <a:lnTo>
                    <a:pt x="25529" y="11288"/>
                  </a:lnTo>
                  <a:lnTo>
                    <a:pt x="25468" y="10878"/>
                  </a:lnTo>
                  <a:lnTo>
                    <a:pt x="25402" y="10479"/>
                  </a:lnTo>
                  <a:lnTo>
                    <a:pt x="25336" y="10092"/>
                  </a:lnTo>
                  <a:lnTo>
                    <a:pt x="25261" y="9706"/>
                  </a:lnTo>
                  <a:lnTo>
                    <a:pt x="25186" y="9319"/>
                  </a:lnTo>
                  <a:lnTo>
                    <a:pt x="25107" y="8944"/>
                  </a:lnTo>
                  <a:lnTo>
                    <a:pt x="25028" y="8580"/>
                  </a:lnTo>
                  <a:lnTo>
                    <a:pt x="24940" y="8217"/>
                  </a:lnTo>
                  <a:lnTo>
                    <a:pt x="24852" y="7854"/>
                  </a:lnTo>
                  <a:lnTo>
                    <a:pt x="24760" y="7502"/>
                  </a:lnTo>
                  <a:lnTo>
                    <a:pt x="24668" y="7150"/>
                  </a:lnTo>
                  <a:lnTo>
                    <a:pt x="24571" y="6811"/>
                  </a:lnTo>
                  <a:lnTo>
                    <a:pt x="24470" y="6482"/>
                  </a:lnTo>
                  <a:lnTo>
                    <a:pt x="24364" y="6154"/>
                  </a:lnTo>
                  <a:lnTo>
                    <a:pt x="24259" y="5838"/>
                  </a:lnTo>
                  <a:lnTo>
                    <a:pt x="24149" y="5521"/>
                  </a:lnTo>
                  <a:lnTo>
                    <a:pt x="24039" y="5217"/>
                  </a:lnTo>
                  <a:lnTo>
                    <a:pt x="23920" y="4924"/>
                  </a:lnTo>
                  <a:lnTo>
                    <a:pt x="23806" y="4631"/>
                  </a:lnTo>
                  <a:lnTo>
                    <a:pt x="23687" y="4349"/>
                  </a:lnTo>
                  <a:lnTo>
                    <a:pt x="23564" y="4068"/>
                  </a:lnTo>
                  <a:lnTo>
                    <a:pt x="23436" y="3798"/>
                  </a:lnTo>
                  <a:lnTo>
                    <a:pt x="23309" y="3541"/>
                  </a:lnTo>
                  <a:lnTo>
                    <a:pt x="23181" y="3283"/>
                  </a:lnTo>
                  <a:lnTo>
                    <a:pt x="23049" y="3048"/>
                  </a:lnTo>
                  <a:lnTo>
                    <a:pt x="22913" y="2802"/>
                  </a:lnTo>
                  <a:lnTo>
                    <a:pt x="22777" y="2579"/>
                  </a:lnTo>
                  <a:lnTo>
                    <a:pt x="22636" y="2357"/>
                  </a:lnTo>
                  <a:lnTo>
                    <a:pt x="22495" y="2146"/>
                  </a:lnTo>
                  <a:lnTo>
                    <a:pt x="22355" y="1947"/>
                  </a:lnTo>
                  <a:lnTo>
                    <a:pt x="22210" y="1759"/>
                  </a:lnTo>
                  <a:lnTo>
                    <a:pt x="22060" y="1572"/>
                  </a:lnTo>
                  <a:lnTo>
                    <a:pt x="21911" y="1396"/>
                  </a:lnTo>
                  <a:lnTo>
                    <a:pt x="21761" y="1232"/>
                  </a:lnTo>
                  <a:lnTo>
                    <a:pt x="21607" y="1079"/>
                  </a:lnTo>
                  <a:lnTo>
                    <a:pt x="21453" y="939"/>
                  </a:lnTo>
                  <a:lnTo>
                    <a:pt x="21299" y="798"/>
                  </a:lnTo>
                  <a:lnTo>
                    <a:pt x="21141" y="681"/>
                  </a:lnTo>
                  <a:lnTo>
                    <a:pt x="20983" y="564"/>
                  </a:lnTo>
                  <a:lnTo>
                    <a:pt x="20820" y="458"/>
                  </a:lnTo>
                  <a:lnTo>
                    <a:pt x="20657" y="364"/>
                  </a:lnTo>
                  <a:lnTo>
                    <a:pt x="20495" y="282"/>
                  </a:lnTo>
                  <a:lnTo>
                    <a:pt x="20328" y="212"/>
                  </a:lnTo>
                  <a:lnTo>
                    <a:pt x="20161" y="142"/>
                  </a:lnTo>
                  <a:lnTo>
                    <a:pt x="19994" y="95"/>
                  </a:lnTo>
                  <a:lnTo>
                    <a:pt x="19826" y="48"/>
                  </a:lnTo>
                  <a:lnTo>
                    <a:pt x="19655" y="24"/>
                  </a:lnTo>
                  <a:lnTo>
                    <a:pt x="194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9"/>
            <p:cNvSpPr/>
            <p:nvPr/>
          </p:nvSpPr>
          <p:spPr>
            <a:xfrm>
              <a:off x="3786500" y="-3864050"/>
              <a:ext cx="6075" cy="16150"/>
            </a:xfrm>
            <a:custGeom>
              <a:avLst/>
              <a:gdLst/>
              <a:ahLst/>
              <a:cxnLst/>
              <a:rect l="l" t="t" r="r" b="b"/>
              <a:pathLst>
                <a:path w="243" h="646" extrusionOk="0">
                  <a:moveTo>
                    <a:pt x="124" y="1"/>
                  </a:moveTo>
                  <a:lnTo>
                    <a:pt x="97" y="12"/>
                  </a:lnTo>
                  <a:lnTo>
                    <a:pt x="75" y="24"/>
                  </a:lnTo>
                  <a:lnTo>
                    <a:pt x="54" y="59"/>
                  </a:lnTo>
                  <a:lnTo>
                    <a:pt x="36" y="94"/>
                  </a:lnTo>
                  <a:lnTo>
                    <a:pt x="23" y="141"/>
                  </a:lnTo>
                  <a:lnTo>
                    <a:pt x="10" y="200"/>
                  </a:lnTo>
                  <a:lnTo>
                    <a:pt x="5" y="258"/>
                  </a:lnTo>
                  <a:lnTo>
                    <a:pt x="1" y="317"/>
                  </a:lnTo>
                  <a:lnTo>
                    <a:pt x="5" y="387"/>
                  </a:lnTo>
                  <a:lnTo>
                    <a:pt x="10" y="446"/>
                  </a:lnTo>
                  <a:lnTo>
                    <a:pt x="23" y="505"/>
                  </a:lnTo>
                  <a:lnTo>
                    <a:pt x="36" y="552"/>
                  </a:lnTo>
                  <a:lnTo>
                    <a:pt x="54" y="587"/>
                  </a:lnTo>
                  <a:lnTo>
                    <a:pt x="75" y="622"/>
                  </a:lnTo>
                  <a:lnTo>
                    <a:pt x="97" y="634"/>
                  </a:lnTo>
                  <a:lnTo>
                    <a:pt x="124" y="645"/>
                  </a:lnTo>
                  <a:lnTo>
                    <a:pt x="146" y="634"/>
                  </a:lnTo>
                  <a:lnTo>
                    <a:pt x="168" y="622"/>
                  </a:lnTo>
                  <a:lnTo>
                    <a:pt x="190" y="587"/>
                  </a:lnTo>
                  <a:lnTo>
                    <a:pt x="207" y="552"/>
                  </a:lnTo>
                  <a:lnTo>
                    <a:pt x="221" y="505"/>
                  </a:lnTo>
                  <a:lnTo>
                    <a:pt x="234" y="446"/>
                  </a:lnTo>
                  <a:lnTo>
                    <a:pt x="238" y="387"/>
                  </a:lnTo>
                  <a:lnTo>
                    <a:pt x="243" y="317"/>
                  </a:lnTo>
                  <a:lnTo>
                    <a:pt x="238" y="258"/>
                  </a:lnTo>
                  <a:lnTo>
                    <a:pt x="234" y="200"/>
                  </a:lnTo>
                  <a:lnTo>
                    <a:pt x="221" y="141"/>
                  </a:lnTo>
                  <a:lnTo>
                    <a:pt x="207" y="94"/>
                  </a:lnTo>
                  <a:lnTo>
                    <a:pt x="190" y="59"/>
                  </a:lnTo>
                  <a:lnTo>
                    <a:pt x="168" y="24"/>
                  </a:lnTo>
                  <a:lnTo>
                    <a:pt x="146" y="12"/>
                  </a:lnTo>
                  <a:lnTo>
                    <a:pt x="1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9"/>
            <p:cNvSpPr/>
            <p:nvPr/>
          </p:nvSpPr>
          <p:spPr>
            <a:xfrm>
              <a:off x="3848175" y="-3735425"/>
              <a:ext cx="5950" cy="16150"/>
            </a:xfrm>
            <a:custGeom>
              <a:avLst/>
              <a:gdLst/>
              <a:ahLst/>
              <a:cxnLst/>
              <a:rect l="l" t="t" r="r" b="b"/>
              <a:pathLst>
                <a:path w="238" h="646" extrusionOk="0">
                  <a:moveTo>
                    <a:pt x="119" y="1"/>
                  </a:moveTo>
                  <a:lnTo>
                    <a:pt x="97" y="13"/>
                  </a:lnTo>
                  <a:lnTo>
                    <a:pt x="75" y="36"/>
                  </a:lnTo>
                  <a:lnTo>
                    <a:pt x="53" y="60"/>
                  </a:lnTo>
                  <a:lnTo>
                    <a:pt x="36" y="95"/>
                  </a:lnTo>
                  <a:lnTo>
                    <a:pt x="22" y="142"/>
                  </a:lnTo>
                  <a:lnTo>
                    <a:pt x="9" y="200"/>
                  </a:lnTo>
                  <a:lnTo>
                    <a:pt x="0" y="259"/>
                  </a:lnTo>
                  <a:lnTo>
                    <a:pt x="0" y="329"/>
                  </a:lnTo>
                  <a:lnTo>
                    <a:pt x="0" y="388"/>
                  </a:lnTo>
                  <a:lnTo>
                    <a:pt x="9" y="446"/>
                  </a:lnTo>
                  <a:lnTo>
                    <a:pt x="22" y="505"/>
                  </a:lnTo>
                  <a:lnTo>
                    <a:pt x="36" y="552"/>
                  </a:lnTo>
                  <a:lnTo>
                    <a:pt x="53" y="587"/>
                  </a:lnTo>
                  <a:lnTo>
                    <a:pt x="75" y="622"/>
                  </a:lnTo>
                  <a:lnTo>
                    <a:pt x="97" y="634"/>
                  </a:lnTo>
                  <a:lnTo>
                    <a:pt x="119" y="646"/>
                  </a:lnTo>
                  <a:lnTo>
                    <a:pt x="146" y="634"/>
                  </a:lnTo>
                  <a:lnTo>
                    <a:pt x="168" y="622"/>
                  </a:lnTo>
                  <a:lnTo>
                    <a:pt x="185" y="587"/>
                  </a:lnTo>
                  <a:lnTo>
                    <a:pt x="203" y="552"/>
                  </a:lnTo>
                  <a:lnTo>
                    <a:pt x="220" y="505"/>
                  </a:lnTo>
                  <a:lnTo>
                    <a:pt x="229" y="446"/>
                  </a:lnTo>
                  <a:lnTo>
                    <a:pt x="238" y="388"/>
                  </a:lnTo>
                  <a:lnTo>
                    <a:pt x="238" y="329"/>
                  </a:lnTo>
                  <a:lnTo>
                    <a:pt x="238" y="259"/>
                  </a:lnTo>
                  <a:lnTo>
                    <a:pt x="229" y="200"/>
                  </a:lnTo>
                  <a:lnTo>
                    <a:pt x="220" y="142"/>
                  </a:lnTo>
                  <a:lnTo>
                    <a:pt x="203" y="95"/>
                  </a:lnTo>
                  <a:lnTo>
                    <a:pt x="185" y="60"/>
                  </a:lnTo>
                  <a:lnTo>
                    <a:pt x="168" y="36"/>
                  </a:lnTo>
                  <a:lnTo>
                    <a:pt x="146" y="13"/>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9"/>
            <p:cNvSpPr/>
            <p:nvPr/>
          </p:nvSpPr>
          <p:spPr>
            <a:xfrm>
              <a:off x="3970625" y="-3719000"/>
              <a:ext cx="6075" cy="16125"/>
            </a:xfrm>
            <a:custGeom>
              <a:avLst/>
              <a:gdLst/>
              <a:ahLst/>
              <a:cxnLst/>
              <a:rect l="l" t="t" r="r" b="b"/>
              <a:pathLst>
                <a:path w="243" h="645" extrusionOk="0">
                  <a:moveTo>
                    <a:pt x="124" y="0"/>
                  </a:moveTo>
                  <a:lnTo>
                    <a:pt x="97" y="12"/>
                  </a:lnTo>
                  <a:lnTo>
                    <a:pt x="76" y="24"/>
                  </a:lnTo>
                  <a:lnTo>
                    <a:pt x="54" y="59"/>
                  </a:lnTo>
                  <a:lnTo>
                    <a:pt x="36" y="94"/>
                  </a:lnTo>
                  <a:lnTo>
                    <a:pt x="23" y="141"/>
                  </a:lnTo>
                  <a:lnTo>
                    <a:pt x="10" y="200"/>
                  </a:lnTo>
                  <a:lnTo>
                    <a:pt x="5" y="258"/>
                  </a:lnTo>
                  <a:lnTo>
                    <a:pt x="1" y="317"/>
                  </a:lnTo>
                  <a:lnTo>
                    <a:pt x="5" y="387"/>
                  </a:lnTo>
                  <a:lnTo>
                    <a:pt x="10" y="446"/>
                  </a:lnTo>
                  <a:lnTo>
                    <a:pt x="23" y="504"/>
                  </a:lnTo>
                  <a:lnTo>
                    <a:pt x="36" y="551"/>
                  </a:lnTo>
                  <a:lnTo>
                    <a:pt x="54" y="586"/>
                  </a:lnTo>
                  <a:lnTo>
                    <a:pt x="76" y="621"/>
                  </a:lnTo>
                  <a:lnTo>
                    <a:pt x="97" y="633"/>
                  </a:lnTo>
                  <a:lnTo>
                    <a:pt x="124" y="645"/>
                  </a:lnTo>
                  <a:lnTo>
                    <a:pt x="146" y="633"/>
                  </a:lnTo>
                  <a:lnTo>
                    <a:pt x="168" y="621"/>
                  </a:lnTo>
                  <a:lnTo>
                    <a:pt x="190" y="586"/>
                  </a:lnTo>
                  <a:lnTo>
                    <a:pt x="207" y="551"/>
                  </a:lnTo>
                  <a:lnTo>
                    <a:pt x="221" y="504"/>
                  </a:lnTo>
                  <a:lnTo>
                    <a:pt x="234" y="446"/>
                  </a:lnTo>
                  <a:lnTo>
                    <a:pt x="238" y="387"/>
                  </a:lnTo>
                  <a:lnTo>
                    <a:pt x="243" y="317"/>
                  </a:lnTo>
                  <a:lnTo>
                    <a:pt x="238" y="258"/>
                  </a:lnTo>
                  <a:lnTo>
                    <a:pt x="234" y="200"/>
                  </a:lnTo>
                  <a:lnTo>
                    <a:pt x="221" y="141"/>
                  </a:lnTo>
                  <a:lnTo>
                    <a:pt x="207" y="94"/>
                  </a:lnTo>
                  <a:lnTo>
                    <a:pt x="190" y="59"/>
                  </a:lnTo>
                  <a:lnTo>
                    <a:pt x="168" y="24"/>
                  </a:lnTo>
                  <a:lnTo>
                    <a:pt x="146" y="12"/>
                  </a:lnTo>
                  <a:lnTo>
                    <a:pt x="1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9"/>
            <p:cNvSpPr/>
            <p:nvPr/>
          </p:nvSpPr>
          <p:spPr>
            <a:xfrm>
              <a:off x="4060225" y="-3590950"/>
              <a:ext cx="6075" cy="16125"/>
            </a:xfrm>
            <a:custGeom>
              <a:avLst/>
              <a:gdLst/>
              <a:ahLst/>
              <a:cxnLst/>
              <a:rect l="l" t="t" r="r" b="b"/>
              <a:pathLst>
                <a:path w="243" h="645" extrusionOk="0">
                  <a:moveTo>
                    <a:pt x="123" y="0"/>
                  </a:moveTo>
                  <a:lnTo>
                    <a:pt x="97" y="12"/>
                  </a:lnTo>
                  <a:lnTo>
                    <a:pt x="75" y="24"/>
                  </a:lnTo>
                  <a:lnTo>
                    <a:pt x="53" y="59"/>
                  </a:lnTo>
                  <a:lnTo>
                    <a:pt x="35" y="94"/>
                  </a:lnTo>
                  <a:lnTo>
                    <a:pt x="22" y="141"/>
                  </a:lnTo>
                  <a:lnTo>
                    <a:pt x="14" y="199"/>
                  </a:lnTo>
                  <a:lnTo>
                    <a:pt x="5" y="258"/>
                  </a:lnTo>
                  <a:lnTo>
                    <a:pt x="0" y="317"/>
                  </a:lnTo>
                  <a:lnTo>
                    <a:pt x="5" y="387"/>
                  </a:lnTo>
                  <a:lnTo>
                    <a:pt x="14" y="445"/>
                  </a:lnTo>
                  <a:lnTo>
                    <a:pt x="22" y="504"/>
                  </a:lnTo>
                  <a:lnTo>
                    <a:pt x="35" y="551"/>
                  </a:lnTo>
                  <a:lnTo>
                    <a:pt x="53" y="586"/>
                  </a:lnTo>
                  <a:lnTo>
                    <a:pt x="75" y="621"/>
                  </a:lnTo>
                  <a:lnTo>
                    <a:pt x="97" y="633"/>
                  </a:lnTo>
                  <a:lnTo>
                    <a:pt x="123" y="645"/>
                  </a:lnTo>
                  <a:lnTo>
                    <a:pt x="145" y="633"/>
                  </a:lnTo>
                  <a:lnTo>
                    <a:pt x="167" y="621"/>
                  </a:lnTo>
                  <a:lnTo>
                    <a:pt x="189" y="586"/>
                  </a:lnTo>
                  <a:lnTo>
                    <a:pt x="207" y="551"/>
                  </a:lnTo>
                  <a:lnTo>
                    <a:pt x="220" y="504"/>
                  </a:lnTo>
                  <a:lnTo>
                    <a:pt x="233" y="445"/>
                  </a:lnTo>
                  <a:lnTo>
                    <a:pt x="238" y="387"/>
                  </a:lnTo>
                  <a:lnTo>
                    <a:pt x="242" y="317"/>
                  </a:lnTo>
                  <a:lnTo>
                    <a:pt x="238" y="258"/>
                  </a:lnTo>
                  <a:lnTo>
                    <a:pt x="233" y="199"/>
                  </a:lnTo>
                  <a:lnTo>
                    <a:pt x="220" y="141"/>
                  </a:lnTo>
                  <a:lnTo>
                    <a:pt x="207" y="94"/>
                  </a:lnTo>
                  <a:lnTo>
                    <a:pt x="189" y="59"/>
                  </a:lnTo>
                  <a:lnTo>
                    <a:pt x="167" y="24"/>
                  </a:lnTo>
                  <a:lnTo>
                    <a:pt x="145" y="12"/>
                  </a:lnTo>
                  <a:lnTo>
                    <a:pt x="1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9"/>
            <p:cNvSpPr/>
            <p:nvPr/>
          </p:nvSpPr>
          <p:spPr>
            <a:xfrm>
              <a:off x="4115950" y="-3380275"/>
              <a:ext cx="6075" cy="16125"/>
            </a:xfrm>
            <a:custGeom>
              <a:avLst/>
              <a:gdLst/>
              <a:ahLst/>
              <a:cxnLst/>
              <a:rect l="l" t="t" r="r" b="b"/>
              <a:pathLst>
                <a:path w="243" h="645" extrusionOk="0">
                  <a:moveTo>
                    <a:pt x="124" y="0"/>
                  </a:moveTo>
                  <a:lnTo>
                    <a:pt x="97" y="12"/>
                  </a:lnTo>
                  <a:lnTo>
                    <a:pt x="75" y="24"/>
                  </a:lnTo>
                  <a:lnTo>
                    <a:pt x="53" y="59"/>
                  </a:lnTo>
                  <a:lnTo>
                    <a:pt x="36" y="94"/>
                  </a:lnTo>
                  <a:lnTo>
                    <a:pt x="23" y="141"/>
                  </a:lnTo>
                  <a:lnTo>
                    <a:pt x="14" y="199"/>
                  </a:lnTo>
                  <a:lnTo>
                    <a:pt x="5" y="258"/>
                  </a:lnTo>
                  <a:lnTo>
                    <a:pt x="1" y="317"/>
                  </a:lnTo>
                  <a:lnTo>
                    <a:pt x="5" y="387"/>
                  </a:lnTo>
                  <a:lnTo>
                    <a:pt x="14" y="445"/>
                  </a:lnTo>
                  <a:lnTo>
                    <a:pt x="23" y="504"/>
                  </a:lnTo>
                  <a:lnTo>
                    <a:pt x="36" y="551"/>
                  </a:lnTo>
                  <a:lnTo>
                    <a:pt x="53" y="586"/>
                  </a:lnTo>
                  <a:lnTo>
                    <a:pt x="75" y="621"/>
                  </a:lnTo>
                  <a:lnTo>
                    <a:pt x="97" y="633"/>
                  </a:lnTo>
                  <a:lnTo>
                    <a:pt x="124" y="645"/>
                  </a:lnTo>
                  <a:lnTo>
                    <a:pt x="146" y="633"/>
                  </a:lnTo>
                  <a:lnTo>
                    <a:pt x="168" y="621"/>
                  </a:lnTo>
                  <a:lnTo>
                    <a:pt x="190" y="586"/>
                  </a:lnTo>
                  <a:lnTo>
                    <a:pt x="207" y="551"/>
                  </a:lnTo>
                  <a:lnTo>
                    <a:pt x="220" y="504"/>
                  </a:lnTo>
                  <a:lnTo>
                    <a:pt x="234" y="445"/>
                  </a:lnTo>
                  <a:lnTo>
                    <a:pt x="238" y="387"/>
                  </a:lnTo>
                  <a:lnTo>
                    <a:pt x="242" y="317"/>
                  </a:lnTo>
                  <a:lnTo>
                    <a:pt x="238" y="258"/>
                  </a:lnTo>
                  <a:lnTo>
                    <a:pt x="234" y="199"/>
                  </a:lnTo>
                  <a:lnTo>
                    <a:pt x="220" y="141"/>
                  </a:lnTo>
                  <a:lnTo>
                    <a:pt x="207" y="94"/>
                  </a:lnTo>
                  <a:lnTo>
                    <a:pt x="190" y="59"/>
                  </a:lnTo>
                  <a:lnTo>
                    <a:pt x="168" y="24"/>
                  </a:lnTo>
                  <a:lnTo>
                    <a:pt x="146" y="12"/>
                  </a:lnTo>
                  <a:lnTo>
                    <a:pt x="1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9"/>
            <p:cNvSpPr/>
            <p:nvPr/>
          </p:nvSpPr>
          <p:spPr>
            <a:xfrm>
              <a:off x="4136300" y="-3156425"/>
              <a:ext cx="6050" cy="15850"/>
            </a:xfrm>
            <a:custGeom>
              <a:avLst/>
              <a:gdLst/>
              <a:ahLst/>
              <a:cxnLst/>
              <a:rect l="l" t="t" r="r" b="b"/>
              <a:pathLst>
                <a:path w="242" h="634" extrusionOk="0">
                  <a:moveTo>
                    <a:pt x="97" y="1"/>
                  </a:moveTo>
                  <a:lnTo>
                    <a:pt x="75" y="24"/>
                  </a:lnTo>
                  <a:lnTo>
                    <a:pt x="53" y="47"/>
                  </a:lnTo>
                  <a:lnTo>
                    <a:pt x="35" y="94"/>
                  </a:lnTo>
                  <a:lnTo>
                    <a:pt x="22" y="141"/>
                  </a:lnTo>
                  <a:lnTo>
                    <a:pt x="9" y="188"/>
                  </a:lnTo>
                  <a:lnTo>
                    <a:pt x="4" y="258"/>
                  </a:lnTo>
                  <a:lnTo>
                    <a:pt x="0" y="317"/>
                  </a:lnTo>
                  <a:lnTo>
                    <a:pt x="4" y="387"/>
                  </a:lnTo>
                  <a:lnTo>
                    <a:pt x="9" y="446"/>
                  </a:lnTo>
                  <a:lnTo>
                    <a:pt x="22" y="493"/>
                  </a:lnTo>
                  <a:lnTo>
                    <a:pt x="35" y="540"/>
                  </a:lnTo>
                  <a:lnTo>
                    <a:pt x="53" y="587"/>
                  </a:lnTo>
                  <a:lnTo>
                    <a:pt x="75" y="610"/>
                  </a:lnTo>
                  <a:lnTo>
                    <a:pt x="97" y="633"/>
                  </a:lnTo>
                  <a:lnTo>
                    <a:pt x="145" y="633"/>
                  </a:lnTo>
                  <a:lnTo>
                    <a:pt x="167" y="610"/>
                  </a:lnTo>
                  <a:lnTo>
                    <a:pt x="189" y="587"/>
                  </a:lnTo>
                  <a:lnTo>
                    <a:pt x="207" y="540"/>
                  </a:lnTo>
                  <a:lnTo>
                    <a:pt x="220" y="493"/>
                  </a:lnTo>
                  <a:lnTo>
                    <a:pt x="233" y="446"/>
                  </a:lnTo>
                  <a:lnTo>
                    <a:pt x="238" y="387"/>
                  </a:lnTo>
                  <a:lnTo>
                    <a:pt x="242" y="317"/>
                  </a:lnTo>
                  <a:lnTo>
                    <a:pt x="238" y="258"/>
                  </a:lnTo>
                  <a:lnTo>
                    <a:pt x="233" y="188"/>
                  </a:lnTo>
                  <a:lnTo>
                    <a:pt x="220" y="141"/>
                  </a:lnTo>
                  <a:lnTo>
                    <a:pt x="207" y="94"/>
                  </a:lnTo>
                  <a:lnTo>
                    <a:pt x="189" y="47"/>
                  </a:lnTo>
                  <a:lnTo>
                    <a:pt x="167" y="24"/>
                  </a:lnTo>
                  <a:lnTo>
                    <a:pt x="1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9"/>
            <p:cNvSpPr/>
            <p:nvPr/>
          </p:nvSpPr>
          <p:spPr>
            <a:xfrm>
              <a:off x="4127175" y="-2939600"/>
              <a:ext cx="6050" cy="15850"/>
            </a:xfrm>
            <a:custGeom>
              <a:avLst/>
              <a:gdLst/>
              <a:ahLst/>
              <a:cxnLst/>
              <a:rect l="l" t="t" r="r" b="b"/>
              <a:pathLst>
                <a:path w="242" h="634" extrusionOk="0">
                  <a:moveTo>
                    <a:pt x="97" y="1"/>
                  </a:moveTo>
                  <a:lnTo>
                    <a:pt x="75" y="24"/>
                  </a:lnTo>
                  <a:lnTo>
                    <a:pt x="53" y="48"/>
                  </a:lnTo>
                  <a:lnTo>
                    <a:pt x="35" y="94"/>
                  </a:lnTo>
                  <a:lnTo>
                    <a:pt x="22" y="141"/>
                  </a:lnTo>
                  <a:lnTo>
                    <a:pt x="9" y="188"/>
                  </a:lnTo>
                  <a:lnTo>
                    <a:pt x="5" y="247"/>
                  </a:lnTo>
                  <a:lnTo>
                    <a:pt x="0" y="317"/>
                  </a:lnTo>
                  <a:lnTo>
                    <a:pt x="5" y="376"/>
                  </a:lnTo>
                  <a:lnTo>
                    <a:pt x="9" y="434"/>
                  </a:lnTo>
                  <a:lnTo>
                    <a:pt x="22" y="493"/>
                  </a:lnTo>
                  <a:lnTo>
                    <a:pt x="35" y="540"/>
                  </a:lnTo>
                  <a:lnTo>
                    <a:pt x="53" y="575"/>
                  </a:lnTo>
                  <a:lnTo>
                    <a:pt x="75" y="610"/>
                  </a:lnTo>
                  <a:lnTo>
                    <a:pt x="97" y="634"/>
                  </a:lnTo>
                  <a:lnTo>
                    <a:pt x="145" y="634"/>
                  </a:lnTo>
                  <a:lnTo>
                    <a:pt x="167" y="610"/>
                  </a:lnTo>
                  <a:lnTo>
                    <a:pt x="189" y="575"/>
                  </a:lnTo>
                  <a:lnTo>
                    <a:pt x="207" y="540"/>
                  </a:lnTo>
                  <a:lnTo>
                    <a:pt x="220" y="493"/>
                  </a:lnTo>
                  <a:lnTo>
                    <a:pt x="229" y="434"/>
                  </a:lnTo>
                  <a:lnTo>
                    <a:pt x="238" y="376"/>
                  </a:lnTo>
                  <a:lnTo>
                    <a:pt x="242" y="317"/>
                  </a:lnTo>
                  <a:lnTo>
                    <a:pt x="238" y="247"/>
                  </a:lnTo>
                  <a:lnTo>
                    <a:pt x="229" y="188"/>
                  </a:lnTo>
                  <a:lnTo>
                    <a:pt x="220" y="141"/>
                  </a:lnTo>
                  <a:lnTo>
                    <a:pt x="207" y="94"/>
                  </a:lnTo>
                  <a:lnTo>
                    <a:pt x="189" y="48"/>
                  </a:lnTo>
                  <a:lnTo>
                    <a:pt x="167" y="24"/>
                  </a:lnTo>
                  <a:lnTo>
                    <a:pt x="1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9"/>
            <p:cNvSpPr/>
            <p:nvPr/>
          </p:nvSpPr>
          <p:spPr>
            <a:xfrm>
              <a:off x="4089675" y="-2726575"/>
              <a:ext cx="6075" cy="16150"/>
            </a:xfrm>
            <a:custGeom>
              <a:avLst/>
              <a:gdLst/>
              <a:ahLst/>
              <a:cxnLst/>
              <a:rect l="l" t="t" r="r" b="b"/>
              <a:pathLst>
                <a:path w="243" h="646" extrusionOk="0">
                  <a:moveTo>
                    <a:pt x="119" y="0"/>
                  </a:moveTo>
                  <a:lnTo>
                    <a:pt x="97" y="12"/>
                  </a:lnTo>
                  <a:lnTo>
                    <a:pt x="75" y="24"/>
                  </a:lnTo>
                  <a:lnTo>
                    <a:pt x="53" y="59"/>
                  </a:lnTo>
                  <a:lnTo>
                    <a:pt x="36" y="94"/>
                  </a:lnTo>
                  <a:lnTo>
                    <a:pt x="23" y="141"/>
                  </a:lnTo>
                  <a:lnTo>
                    <a:pt x="10" y="200"/>
                  </a:lnTo>
                  <a:lnTo>
                    <a:pt x="5" y="258"/>
                  </a:lnTo>
                  <a:lnTo>
                    <a:pt x="1" y="329"/>
                  </a:lnTo>
                  <a:lnTo>
                    <a:pt x="5" y="387"/>
                  </a:lnTo>
                  <a:lnTo>
                    <a:pt x="10" y="446"/>
                  </a:lnTo>
                  <a:lnTo>
                    <a:pt x="23" y="504"/>
                  </a:lnTo>
                  <a:lnTo>
                    <a:pt x="36" y="551"/>
                  </a:lnTo>
                  <a:lnTo>
                    <a:pt x="53" y="586"/>
                  </a:lnTo>
                  <a:lnTo>
                    <a:pt x="75" y="622"/>
                  </a:lnTo>
                  <a:lnTo>
                    <a:pt x="97" y="633"/>
                  </a:lnTo>
                  <a:lnTo>
                    <a:pt x="119" y="645"/>
                  </a:lnTo>
                  <a:lnTo>
                    <a:pt x="146" y="633"/>
                  </a:lnTo>
                  <a:lnTo>
                    <a:pt x="168" y="622"/>
                  </a:lnTo>
                  <a:lnTo>
                    <a:pt x="190" y="586"/>
                  </a:lnTo>
                  <a:lnTo>
                    <a:pt x="207" y="551"/>
                  </a:lnTo>
                  <a:lnTo>
                    <a:pt x="221" y="504"/>
                  </a:lnTo>
                  <a:lnTo>
                    <a:pt x="234" y="446"/>
                  </a:lnTo>
                  <a:lnTo>
                    <a:pt x="238" y="387"/>
                  </a:lnTo>
                  <a:lnTo>
                    <a:pt x="243" y="329"/>
                  </a:lnTo>
                  <a:lnTo>
                    <a:pt x="238" y="258"/>
                  </a:lnTo>
                  <a:lnTo>
                    <a:pt x="234" y="200"/>
                  </a:lnTo>
                  <a:lnTo>
                    <a:pt x="221" y="141"/>
                  </a:lnTo>
                  <a:lnTo>
                    <a:pt x="207" y="94"/>
                  </a:lnTo>
                  <a:lnTo>
                    <a:pt x="190" y="59"/>
                  </a:lnTo>
                  <a:lnTo>
                    <a:pt x="168" y="24"/>
                  </a:lnTo>
                  <a:lnTo>
                    <a:pt x="146" y="12"/>
                  </a:lnTo>
                  <a:lnTo>
                    <a:pt x="1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9"/>
            <p:cNvSpPr/>
            <p:nvPr/>
          </p:nvSpPr>
          <p:spPr>
            <a:xfrm>
              <a:off x="4036250" y="-2589450"/>
              <a:ext cx="6075" cy="15850"/>
            </a:xfrm>
            <a:custGeom>
              <a:avLst/>
              <a:gdLst/>
              <a:ahLst/>
              <a:cxnLst/>
              <a:rect l="l" t="t" r="r" b="b"/>
              <a:pathLst>
                <a:path w="243" h="634" extrusionOk="0">
                  <a:moveTo>
                    <a:pt x="98" y="1"/>
                  </a:moveTo>
                  <a:lnTo>
                    <a:pt x="76" y="24"/>
                  </a:lnTo>
                  <a:lnTo>
                    <a:pt x="54" y="59"/>
                  </a:lnTo>
                  <a:lnTo>
                    <a:pt x="36" y="94"/>
                  </a:lnTo>
                  <a:lnTo>
                    <a:pt x="23" y="141"/>
                  </a:lnTo>
                  <a:lnTo>
                    <a:pt x="10" y="200"/>
                  </a:lnTo>
                  <a:lnTo>
                    <a:pt x="1" y="258"/>
                  </a:lnTo>
                  <a:lnTo>
                    <a:pt x="1" y="317"/>
                  </a:lnTo>
                  <a:lnTo>
                    <a:pt x="1" y="387"/>
                  </a:lnTo>
                  <a:lnTo>
                    <a:pt x="10" y="446"/>
                  </a:lnTo>
                  <a:lnTo>
                    <a:pt x="23" y="493"/>
                  </a:lnTo>
                  <a:lnTo>
                    <a:pt x="36" y="540"/>
                  </a:lnTo>
                  <a:lnTo>
                    <a:pt x="54" y="587"/>
                  </a:lnTo>
                  <a:lnTo>
                    <a:pt x="76" y="610"/>
                  </a:lnTo>
                  <a:lnTo>
                    <a:pt x="98" y="634"/>
                  </a:lnTo>
                  <a:lnTo>
                    <a:pt x="146" y="634"/>
                  </a:lnTo>
                  <a:lnTo>
                    <a:pt x="168" y="610"/>
                  </a:lnTo>
                  <a:lnTo>
                    <a:pt x="185" y="587"/>
                  </a:lnTo>
                  <a:lnTo>
                    <a:pt x="207" y="540"/>
                  </a:lnTo>
                  <a:lnTo>
                    <a:pt x="221" y="493"/>
                  </a:lnTo>
                  <a:lnTo>
                    <a:pt x="229" y="446"/>
                  </a:lnTo>
                  <a:lnTo>
                    <a:pt x="238" y="387"/>
                  </a:lnTo>
                  <a:lnTo>
                    <a:pt x="243" y="317"/>
                  </a:lnTo>
                  <a:lnTo>
                    <a:pt x="238" y="258"/>
                  </a:lnTo>
                  <a:lnTo>
                    <a:pt x="229" y="200"/>
                  </a:lnTo>
                  <a:lnTo>
                    <a:pt x="221" y="141"/>
                  </a:lnTo>
                  <a:lnTo>
                    <a:pt x="207" y="94"/>
                  </a:lnTo>
                  <a:lnTo>
                    <a:pt x="185" y="59"/>
                  </a:lnTo>
                  <a:lnTo>
                    <a:pt x="168" y="24"/>
                  </a:lnTo>
                  <a:lnTo>
                    <a:pt x="1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9"/>
            <p:cNvSpPr/>
            <p:nvPr/>
          </p:nvSpPr>
          <p:spPr>
            <a:xfrm>
              <a:off x="3959100" y="-2502425"/>
              <a:ext cx="6050" cy="16150"/>
            </a:xfrm>
            <a:custGeom>
              <a:avLst/>
              <a:gdLst/>
              <a:ahLst/>
              <a:cxnLst/>
              <a:rect l="l" t="t" r="r" b="b"/>
              <a:pathLst>
                <a:path w="242" h="646" extrusionOk="0">
                  <a:moveTo>
                    <a:pt x="123" y="1"/>
                  </a:moveTo>
                  <a:lnTo>
                    <a:pt x="97" y="12"/>
                  </a:lnTo>
                  <a:lnTo>
                    <a:pt x="75" y="24"/>
                  </a:lnTo>
                  <a:lnTo>
                    <a:pt x="53" y="59"/>
                  </a:lnTo>
                  <a:lnTo>
                    <a:pt x="35" y="94"/>
                  </a:lnTo>
                  <a:lnTo>
                    <a:pt x="22" y="141"/>
                  </a:lnTo>
                  <a:lnTo>
                    <a:pt x="13" y="200"/>
                  </a:lnTo>
                  <a:lnTo>
                    <a:pt x="4" y="258"/>
                  </a:lnTo>
                  <a:lnTo>
                    <a:pt x="0" y="317"/>
                  </a:lnTo>
                  <a:lnTo>
                    <a:pt x="4" y="387"/>
                  </a:lnTo>
                  <a:lnTo>
                    <a:pt x="13" y="446"/>
                  </a:lnTo>
                  <a:lnTo>
                    <a:pt x="22" y="505"/>
                  </a:lnTo>
                  <a:lnTo>
                    <a:pt x="35" y="551"/>
                  </a:lnTo>
                  <a:lnTo>
                    <a:pt x="53" y="587"/>
                  </a:lnTo>
                  <a:lnTo>
                    <a:pt x="75" y="622"/>
                  </a:lnTo>
                  <a:lnTo>
                    <a:pt x="97" y="634"/>
                  </a:lnTo>
                  <a:lnTo>
                    <a:pt x="123" y="645"/>
                  </a:lnTo>
                  <a:lnTo>
                    <a:pt x="145" y="634"/>
                  </a:lnTo>
                  <a:lnTo>
                    <a:pt x="167" y="622"/>
                  </a:lnTo>
                  <a:lnTo>
                    <a:pt x="189" y="587"/>
                  </a:lnTo>
                  <a:lnTo>
                    <a:pt x="207" y="551"/>
                  </a:lnTo>
                  <a:lnTo>
                    <a:pt x="220" y="505"/>
                  </a:lnTo>
                  <a:lnTo>
                    <a:pt x="233" y="446"/>
                  </a:lnTo>
                  <a:lnTo>
                    <a:pt x="238" y="387"/>
                  </a:lnTo>
                  <a:lnTo>
                    <a:pt x="242" y="317"/>
                  </a:lnTo>
                  <a:lnTo>
                    <a:pt x="238" y="258"/>
                  </a:lnTo>
                  <a:lnTo>
                    <a:pt x="233" y="200"/>
                  </a:lnTo>
                  <a:lnTo>
                    <a:pt x="220" y="141"/>
                  </a:lnTo>
                  <a:lnTo>
                    <a:pt x="207" y="94"/>
                  </a:lnTo>
                  <a:lnTo>
                    <a:pt x="189" y="59"/>
                  </a:lnTo>
                  <a:lnTo>
                    <a:pt x="167" y="24"/>
                  </a:lnTo>
                  <a:lnTo>
                    <a:pt x="145" y="12"/>
                  </a:lnTo>
                  <a:lnTo>
                    <a:pt x="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3862025" y="-2495675"/>
              <a:ext cx="5950" cy="16125"/>
            </a:xfrm>
            <a:custGeom>
              <a:avLst/>
              <a:gdLst/>
              <a:ahLst/>
              <a:cxnLst/>
              <a:rect l="l" t="t" r="r" b="b"/>
              <a:pathLst>
                <a:path w="238" h="645" extrusionOk="0">
                  <a:moveTo>
                    <a:pt x="119" y="0"/>
                  </a:moveTo>
                  <a:lnTo>
                    <a:pt x="93" y="12"/>
                  </a:lnTo>
                  <a:lnTo>
                    <a:pt x="71" y="24"/>
                  </a:lnTo>
                  <a:lnTo>
                    <a:pt x="53" y="59"/>
                  </a:lnTo>
                  <a:lnTo>
                    <a:pt x="36" y="94"/>
                  </a:lnTo>
                  <a:lnTo>
                    <a:pt x="18" y="141"/>
                  </a:lnTo>
                  <a:lnTo>
                    <a:pt x="9" y="199"/>
                  </a:lnTo>
                  <a:lnTo>
                    <a:pt x="0" y="258"/>
                  </a:lnTo>
                  <a:lnTo>
                    <a:pt x="0" y="317"/>
                  </a:lnTo>
                  <a:lnTo>
                    <a:pt x="0" y="387"/>
                  </a:lnTo>
                  <a:lnTo>
                    <a:pt x="9" y="446"/>
                  </a:lnTo>
                  <a:lnTo>
                    <a:pt x="18" y="504"/>
                  </a:lnTo>
                  <a:lnTo>
                    <a:pt x="36" y="551"/>
                  </a:lnTo>
                  <a:lnTo>
                    <a:pt x="53" y="586"/>
                  </a:lnTo>
                  <a:lnTo>
                    <a:pt x="71" y="610"/>
                  </a:lnTo>
                  <a:lnTo>
                    <a:pt x="93" y="633"/>
                  </a:lnTo>
                  <a:lnTo>
                    <a:pt x="119" y="645"/>
                  </a:lnTo>
                  <a:lnTo>
                    <a:pt x="141" y="633"/>
                  </a:lnTo>
                  <a:lnTo>
                    <a:pt x="163" y="610"/>
                  </a:lnTo>
                  <a:lnTo>
                    <a:pt x="185" y="586"/>
                  </a:lnTo>
                  <a:lnTo>
                    <a:pt x="203" y="551"/>
                  </a:lnTo>
                  <a:lnTo>
                    <a:pt x="216" y="504"/>
                  </a:lnTo>
                  <a:lnTo>
                    <a:pt x="229" y="446"/>
                  </a:lnTo>
                  <a:lnTo>
                    <a:pt x="238" y="387"/>
                  </a:lnTo>
                  <a:lnTo>
                    <a:pt x="238" y="317"/>
                  </a:lnTo>
                  <a:lnTo>
                    <a:pt x="238" y="258"/>
                  </a:lnTo>
                  <a:lnTo>
                    <a:pt x="229" y="199"/>
                  </a:lnTo>
                  <a:lnTo>
                    <a:pt x="216" y="141"/>
                  </a:lnTo>
                  <a:lnTo>
                    <a:pt x="203" y="94"/>
                  </a:lnTo>
                  <a:lnTo>
                    <a:pt x="185" y="59"/>
                  </a:lnTo>
                  <a:lnTo>
                    <a:pt x="163" y="24"/>
                  </a:lnTo>
                  <a:lnTo>
                    <a:pt x="141" y="12"/>
                  </a:lnTo>
                  <a:lnTo>
                    <a:pt x="1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9"/>
            <p:cNvSpPr/>
            <p:nvPr/>
          </p:nvSpPr>
          <p:spPr>
            <a:xfrm>
              <a:off x="3770025" y="-2502425"/>
              <a:ext cx="5950" cy="16150"/>
            </a:xfrm>
            <a:custGeom>
              <a:avLst/>
              <a:gdLst/>
              <a:ahLst/>
              <a:cxnLst/>
              <a:rect l="l" t="t" r="r" b="b"/>
              <a:pathLst>
                <a:path w="238" h="646" extrusionOk="0">
                  <a:moveTo>
                    <a:pt x="119" y="1"/>
                  </a:moveTo>
                  <a:lnTo>
                    <a:pt x="93" y="12"/>
                  </a:lnTo>
                  <a:lnTo>
                    <a:pt x="71" y="24"/>
                  </a:lnTo>
                  <a:lnTo>
                    <a:pt x="53" y="59"/>
                  </a:lnTo>
                  <a:lnTo>
                    <a:pt x="35" y="94"/>
                  </a:lnTo>
                  <a:lnTo>
                    <a:pt x="18" y="141"/>
                  </a:lnTo>
                  <a:lnTo>
                    <a:pt x="9" y="200"/>
                  </a:lnTo>
                  <a:lnTo>
                    <a:pt x="0" y="258"/>
                  </a:lnTo>
                  <a:lnTo>
                    <a:pt x="0" y="317"/>
                  </a:lnTo>
                  <a:lnTo>
                    <a:pt x="0" y="387"/>
                  </a:lnTo>
                  <a:lnTo>
                    <a:pt x="9" y="446"/>
                  </a:lnTo>
                  <a:lnTo>
                    <a:pt x="18" y="505"/>
                  </a:lnTo>
                  <a:lnTo>
                    <a:pt x="35" y="551"/>
                  </a:lnTo>
                  <a:lnTo>
                    <a:pt x="53" y="587"/>
                  </a:lnTo>
                  <a:lnTo>
                    <a:pt x="71" y="622"/>
                  </a:lnTo>
                  <a:lnTo>
                    <a:pt x="93" y="634"/>
                  </a:lnTo>
                  <a:lnTo>
                    <a:pt x="119" y="645"/>
                  </a:lnTo>
                  <a:lnTo>
                    <a:pt x="141" y="634"/>
                  </a:lnTo>
                  <a:lnTo>
                    <a:pt x="167" y="622"/>
                  </a:lnTo>
                  <a:lnTo>
                    <a:pt x="185" y="587"/>
                  </a:lnTo>
                  <a:lnTo>
                    <a:pt x="202" y="551"/>
                  </a:lnTo>
                  <a:lnTo>
                    <a:pt x="220" y="505"/>
                  </a:lnTo>
                  <a:lnTo>
                    <a:pt x="229" y="446"/>
                  </a:lnTo>
                  <a:lnTo>
                    <a:pt x="238" y="387"/>
                  </a:lnTo>
                  <a:lnTo>
                    <a:pt x="238" y="317"/>
                  </a:lnTo>
                  <a:lnTo>
                    <a:pt x="238" y="258"/>
                  </a:lnTo>
                  <a:lnTo>
                    <a:pt x="229" y="200"/>
                  </a:lnTo>
                  <a:lnTo>
                    <a:pt x="220" y="141"/>
                  </a:lnTo>
                  <a:lnTo>
                    <a:pt x="202" y="94"/>
                  </a:lnTo>
                  <a:lnTo>
                    <a:pt x="185" y="59"/>
                  </a:lnTo>
                  <a:lnTo>
                    <a:pt x="167" y="24"/>
                  </a:lnTo>
                  <a:lnTo>
                    <a:pt x="141" y="12"/>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9"/>
            <p:cNvSpPr/>
            <p:nvPr/>
          </p:nvSpPr>
          <p:spPr>
            <a:xfrm>
              <a:off x="3662400" y="-2487775"/>
              <a:ext cx="5950" cy="16150"/>
            </a:xfrm>
            <a:custGeom>
              <a:avLst/>
              <a:gdLst/>
              <a:ahLst/>
              <a:cxnLst/>
              <a:rect l="l" t="t" r="r" b="b"/>
              <a:pathLst>
                <a:path w="238" h="646" extrusionOk="0">
                  <a:moveTo>
                    <a:pt x="119" y="1"/>
                  </a:moveTo>
                  <a:lnTo>
                    <a:pt x="93" y="12"/>
                  </a:lnTo>
                  <a:lnTo>
                    <a:pt x="71" y="24"/>
                  </a:lnTo>
                  <a:lnTo>
                    <a:pt x="53" y="59"/>
                  </a:lnTo>
                  <a:lnTo>
                    <a:pt x="36" y="94"/>
                  </a:lnTo>
                  <a:lnTo>
                    <a:pt x="18" y="141"/>
                  </a:lnTo>
                  <a:lnTo>
                    <a:pt x="9" y="200"/>
                  </a:lnTo>
                  <a:lnTo>
                    <a:pt x="1" y="258"/>
                  </a:lnTo>
                  <a:lnTo>
                    <a:pt x="1" y="329"/>
                  </a:lnTo>
                  <a:lnTo>
                    <a:pt x="1" y="387"/>
                  </a:lnTo>
                  <a:lnTo>
                    <a:pt x="9" y="446"/>
                  </a:lnTo>
                  <a:lnTo>
                    <a:pt x="18" y="505"/>
                  </a:lnTo>
                  <a:lnTo>
                    <a:pt x="36" y="551"/>
                  </a:lnTo>
                  <a:lnTo>
                    <a:pt x="53" y="587"/>
                  </a:lnTo>
                  <a:lnTo>
                    <a:pt x="71" y="622"/>
                  </a:lnTo>
                  <a:lnTo>
                    <a:pt x="93" y="634"/>
                  </a:lnTo>
                  <a:lnTo>
                    <a:pt x="119" y="645"/>
                  </a:lnTo>
                  <a:lnTo>
                    <a:pt x="141" y="634"/>
                  </a:lnTo>
                  <a:lnTo>
                    <a:pt x="168" y="622"/>
                  </a:lnTo>
                  <a:lnTo>
                    <a:pt x="185" y="587"/>
                  </a:lnTo>
                  <a:lnTo>
                    <a:pt x="203" y="551"/>
                  </a:lnTo>
                  <a:lnTo>
                    <a:pt x="220" y="505"/>
                  </a:lnTo>
                  <a:lnTo>
                    <a:pt x="229" y="446"/>
                  </a:lnTo>
                  <a:lnTo>
                    <a:pt x="238" y="387"/>
                  </a:lnTo>
                  <a:lnTo>
                    <a:pt x="238" y="329"/>
                  </a:lnTo>
                  <a:lnTo>
                    <a:pt x="238" y="258"/>
                  </a:lnTo>
                  <a:lnTo>
                    <a:pt x="229" y="200"/>
                  </a:lnTo>
                  <a:lnTo>
                    <a:pt x="220" y="141"/>
                  </a:lnTo>
                  <a:lnTo>
                    <a:pt x="203" y="94"/>
                  </a:lnTo>
                  <a:lnTo>
                    <a:pt x="185" y="59"/>
                  </a:lnTo>
                  <a:lnTo>
                    <a:pt x="168" y="24"/>
                  </a:lnTo>
                  <a:lnTo>
                    <a:pt x="141" y="12"/>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9"/>
            <p:cNvSpPr/>
            <p:nvPr/>
          </p:nvSpPr>
          <p:spPr>
            <a:xfrm>
              <a:off x="3560725" y="-2487775"/>
              <a:ext cx="6075" cy="16150"/>
            </a:xfrm>
            <a:custGeom>
              <a:avLst/>
              <a:gdLst/>
              <a:ahLst/>
              <a:cxnLst/>
              <a:rect l="l" t="t" r="r" b="b"/>
              <a:pathLst>
                <a:path w="243" h="646" extrusionOk="0">
                  <a:moveTo>
                    <a:pt x="123" y="1"/>
                  </a:moveTo>
                  <a:lnTo>
                    <a:pt x="97" y="12"/>
                  </a:lnTo>
                  <a:lnTo>
                    <a:pt x="75" y="24"/>
                  </a:lnTo>
                  <a:lnTo>
                    <a:pt x="53" y="59"/>
                  </a:lnTo>
                  <a:lnTo>
                    <a:pt x="35" y="94"/>
                  </a:lnTo>
                  <a:lnTo>
                    <a:pt x="22" y="141"/>
                  </a:lnTo>
                  <a:lnTo>
                    <a:pt x="9" y="200"/>
                  </a:lnTo>
                  <a:lnTo>
                    <a:pt x="5" y="258"/>
                  </a:lnTo>
                  <a:lnTo>
                    <a:pt x="0" y="329"/>
                  </a:lnTo>
                  <a:lnTo>
                    <a:pt x="5" y="387"/>
                  </a:lnTo>
                  <a:lnTo>
                    <a:pt x="9" y="446"/>
                  </a:lnTo>
                  <a:lnTo>
                    <a:pt x="22" y="505"/>
                  </a:lnTo>
                  <a:lnTo>
                    <a:pt x="35" y="551"/>
                  </a:lnTo>
                  <a:lnTo>
                    <a:pt x="53" y="587"/>
                  </a:lnTo>
                  <a:lnTo>
                    <a:pt x="75" y="622"/>
                  </a:lnTo>
                  <a:lnTo>
                    <a:pt x="97" y="634"/>
                  </a:lnTo>
                  <a:lnTo>
                    <a:pt x="123" y="645"/>
                  </a:lnTo>
                  <a:lnTo>
                    <a:pt x="145" y="634"/>
                  </a:lnTo>
                  <a:lnTo>
                    <a:pt x="167" y="622"/>
                  </a:lnTo>
                  <a:lnTo>
                    <a:pt x="189" y="587"/>
                  </a:lnTo>
                  <a:lnTo>
                    <a:pt x="207" y="551"/>
                  </a:lnTo>
                  <a:lnTo>
                    <a:pt x="220" y="505"/>
                  </a:lnTo>
                  <a:lnTo>
                    <a:pt x="233" y="446"/>
                  </a:lnTo>
                  <a:lnTo>
                    <a:pt x="238" y="387"/>
                  </a:lnTo>
                  <a:lnTo>
                    <a:pt x="242" y="329"/>
                  </a:lnTo>
                  <a:lnTo>
                    <a:pt x="238" y="258"/>
                  </a:lnTo>
                  <a:lnTo>
                    <a:pt x="233" y="200"/>
                  </a:lnTo>
                  <a:lnTo>
                    <a:pt x="220" y="141"/>
                  </a:lnTo>
                  <a:lnTo>
                    <a:pt x="207" y="94"/>
                  </a:lnTo>
                  <a:lnTo>
                    <a:pt x="189" y="59"/>
                  </a:lnTo>
                  <a:lnTo>
                    <a:pt x="167" y="24"/>
                  </a:lnTo>
                  <a:lnTo>
                    <a:pt x="145" y="12"/>
                  </a:lnTo>
                  <a:lnTo>
                    <a:pt x="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9"/>
            <p:cNvSpPr/>
            <p:nvPr/>
          </p:nvSpPr>
          <p:spPr>
            <a:xfrm>
              <a:off x="3458050" y="-2556925"/>
              <a:ext cx="6075" cy="16150"/>
            </a:xfrm>
            <a:custGeom>
              <a:avLst/>
              <a:gdLst/>
              <a:ahLst/>
              <a:cxnLst/>
              <a:rect l="l" t="t" r="r" b="b"/>
              <a:pathLst>
                <a:path w="243" h="646" extrusionOk="0">
                  <a:moveTo>
                    <a:pt x="119" y="1"/>
                  </a:moveTo>
                  <a:lnTo>
                    <a:pt x="97" y="12"/>
                  </a:lnTo>
                  <a:lnTo>
                    <a:pt x="75" y="36"/>
                  </a:lnTo>
                  <a:lnTo>
                    <a:pt x="53" y="59"/>
                  </a:lnTo>
                  <a:lnTo>
                    <a:pt x="36" y="106"/>
                  </a:lnTo>
                  <a:lnTo>
                    <a:pt x="22" y="153"/>
                  </a:lnTo>
                  <a:lnTo>
                    <a:pt x="9" y="200"/>
                  </a:lnTo>
                  <a:lnTo>
                    <a:pt x="5" y="258"/>
                  </a:lnTo>
                  <a:lnTo>
                    <a:pt x="0" y="329"/>
                  </a:lnTo>
                  <a:lnTo>
                    <a:pt x="5" y="387"/>
                  </a:lnTo>
                  <a:lnTo>
                    <a:pt x="9" y="446"/>
                  </a:lnTo>
                  <a:lnTo>
                    <a:pt x="22" y="505"/>
                  </a:lnTo>
                  <a:lnTo>
                    <a:pt x="36" y="551"/>
                  </a:lnTo>
                  <a:lnTo>
                    <a:pt x="53" y="587"/>
                  </a:lnTo>
                  <a:lnTo>
                    <a:pt x="75" y="622"/>
                  </a:lnTo>
                  <a:lnTo>
                    <a:pt x="97" y="633"/>
                  </a:lnTo>
                  <a:lnTo>
                    <a:pt x="119" y="645"/>
                  </a:lnTo>
                  <a:lnTo>
                    <a:pt x="146" y="633"/>
                  </a:lnTo>
                  <a:lnTo>
                    <a:pt x="168" y="622"/>
                  </a:lnTo>
                  <a:lnTo>
                    <a:pt x="190" y="587"/>
                  </a:lnTo>
                  <a:lnTo>
                    <a:pt x="207" y="551"/>
                  </a:lnTo>
                  <a:lnTo>
                    <a:pt x="220" y="505"/>
                  </a:lnTo>
                  <a:lnTo>
                    <a:pt x="233" y="446"/>
                  </a:lnTo>
                  <a:lnTo>
                    <a:pt x="238" y="387"/>
                  </a:lnTo>
                  <a:lnTo>
                    <a:pt x="242" y="329"/>
                  </a:lnTo>
                  <a:lnTo>
                    <a:pt x="238" y="258"/>
                  </a:lnTo>
                  <a:lnTo>
                    <a:pt x="233" y="200"/>
                  </a:lnTo>
                  <a:lnTo>
                    <a:pt x="220" y="141"/>
                  </a:lnTo>
                  <a:lnTo>
                    <a:pt x="207" y="94"/>
                  </a:lnTo>
                  <a:lnTo>
                    <a:pt x="190" y="59"/>
                  </a:lnTo>
                  <a:lnTo>
                    <a:pt x="168" y="24"/>
                  </a:lnTo>
                  <a:lnTo>
                    <a:pt x="146" y="12"/>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9"/>
            <p:cNvSpPr/>
            <p:nvPr/>
          </p:nvSpPr>
          <p:spPr>
            <a:xfrm>
              <a:off x="3367800" y="-2733025"/>
              <a:ext cx="6075" cy="16150"/>
            </a:xfrm>
            <a:custGeom>
              <a:avLst/>
              <a:gdLst/>
              <a:ahLst/>
              <a:cxnLst/>
              <a:rect l="l" t="t" r="r" b="b"/>
              <a:pathLst>
                <a:path w="243" h="646" extrusionOk="0">
                  <a:moveTo>
                    <a:pt x="124" y="1"/>
                  </a:moveTo>
                  <a:lnTo>
                    <a:pt x="97" y="12"/>
                  </a:lnTo>
                  <a:lnTo>
                    <a:pt x="75" y="24"/>
                  </a:lnTo>
                  <a:lnTo>
                    <a:pt x="58" y="59"/>
                  </a:lnTo>
                  <a:lnTo>
                    <a:pt x="36" y="94"/>
                  </a:lnTo>
                  <a:lnTo>
                    <a:pt x="22" y="141"/>
                  </a:lnTo>
                  <a:lnTo>
                    <a:pt x="14" y="200"/>
                  </a:lnTo>
                  <a:lnTo>
                    <a:pt x="5" y="258"/>
                  </a:lnTo>
                  <a:lnTo>
                    <a:pt x="0" y="329"/>
                  </a:lnTo>
                  <a:lnTo>
                    <a:pt x="5" y="387"/>
                  </a:lnTo>
                  <a:lnTo>
                    <a:pt x="14" y="446"/>
                  </a:lnTo>
                  <a:lnTo>
                    <a:pt x="22" y="505"/>
                  </a:lnTo>
                  <a:lnTo>
                    <a:pt x="36" y="551"/>
                  </a:lnTo>
                  <a:lnTo>
                    <a:pt x="58" y="587"/>
                  </a:lnTo>
                  <a:lnTo>
                    <a:pt x="75" y="622"/>
                  </a:lnTo>
                  <a:lnTo>
                    <a:pt x="97" y="634"/>
                  </a:lnTo>
                  <a:lnTo>
                    <a:pt x="124" y="645"/>
                  </a:lnTo>
                  <a:lnTo>
                    <a:pt x="146" y="634"/>
                  </a:lnTo>
                  <a:lnTo>
                    <a:pt x="168" y="622"/>
                  </a:lnTo>
                  <a:lnTo>
                    <a:pt x="190" y="587"/>
                  </a:lnTo>
                  <a:lnTo>
                    <a:pt x="207" y="551"/>
                  </a:lnTo>
                  <a:lnTo>
                    <a:pt x="220" y="505"/>
                  </a:lnTo>
                  <a:lnTo>
                    <a:pt x="234" y="446"/>
                  </a:lnTo>
                  <a:lnTo>
                    <a:pt x="242" y="387"/>
                  </a:lnTo>
                  <a:lnTo>
                    <a:pt x="242" y="329"/>
                  </a:lnTo>
                  <a:lnTo>
                    <a:pt x="242" y="258"/>
                  </a:lnTo>
                  <a:lnTo>
                    <a:pt x="234" y="200"/>
                  </a:lnTo>
                  <a:lnTo>
                    <a:pt x="220" y="141"/>
                  </a:lnTo>
                  <a:lnTo>
                    <a:pt x="207" y="94"/>
                  </a:lnTo>
                  <a:lnTo>
                    <a:pt x="190" y="59"/>
                  </a:lnTo>
                  <a:lnTo>
                    <a:pt x="168" y="24"/>
                  </a:lnTo>
                  <a:lnTo>
                    <a:pt x="146" y="12"/>
                  </a:lnTo>
                  <a:lnTo>
                    <a:pt x="1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9"/>
            <p:cNvSpPr/>
            <p:nvPr/>
          </p:nvSpPr>
          <p:spPr>
            <a:xfrm>
              <a:off x="3327575" y="-3009625"/>
              <a:ext cx="6075" cy="16150"/>
            </a:xfrm>
            <a:custGeom>
              <a:avLst/>
              <a:gdLst/>
              <a:ahLst/>
              <a:cxnLst/>
              <a:rect l="l" t="t" r="r" b="b"/>
              <a:pathLst>
                <a:path w="243" h="646" extrusionOk="0">
                  <a:moveTo>
                    <a:pt x="123" y="0"/>
                  </a:moveTo>
                  <a:lnTo>
                    <a:pt x="97" y="12"/>
                  </a:lnTo>
                  <a:lnTo>
                    <a:pt x="75" y="24"/>
                  </a:lnTo>
                  <a:lnTo>
                    <a:pt x="53" y="59"/>
                  </a:lnTo>
                  <a:lnTo>
                    <a:pt x="35" y="94"/>
                  </a:lnTo>
                  <a:lnTo>
                    <a:pt x="22" y="141"/>
                  </a:lnTo>
                  <a:lnTo>
                    <a:pt x="13" y="200"/>
                  </a:lnTo>
                  <a:lnTo>
                    <a:pt x="5" y="258"/>
                  </a:lnTo>
                  <a:lnTo>
                    <a:pt x="0" y="329"/>
                  </a:lnTo>
                  <a:lnTo>
                    <a:pt x="5" y="387"/>
                  </a:lnTo>
                  <a:lnTo>
                    <a:pt x="13" y="446"/>
                  </a:lnTo>
                  <a:lnTo>
                    <a:pt x="22" y="504"/>
                  </a:lnTo>
                  <a:lnTo>
                    <a:pt x="35" y="551"/>
                  </a:lnTo>
                  <a:lnTo>
                    <a:pt x="53" y="587"/>
                  </a:lnTo>
                  <a:lnTo>
                    <a:pt x="75" y="622"/>
                  </a:lnTo>
                  <a:lnTo>
                    <a:pt x="97" y="633"/>
                  </a:lnTo>
                  <a:lnTo>
                    <a:pt x="123" y="645"/>
                  </a:lnTo>
                  <a:lnTo>
                    <a:pt x="145" y="633"/>
                  </a:lnTo>
                  <a:lnTo>
                    <a:pt x="167" y="622"/>
                  </a:lnTo>
                  <a:lnTo>
                    <a:pt x="189" y="587"/>
                  </a:lnTo>
                  <a:lnTo>
                    <a:pt x="207" y="551"/>
                  </a:lnTo>
                  <a:lnTo>
                    <a:pt x="220" y="504"/>
                  </a:lnTo>
                  <a:lnTo>
                    <a:pt x="233" y="446"/>
                  </a:lnTo>
                  <a:lnTo>
                    <a:pt x="242" y="387"/>
                  </a:lnTo>
                  <a:lnTo>
                    <a:pt x="242" y="329"/>
                  </a:lnTo>
                  <a:lnTo>
                    <a:pt x="242" y="258"/>
                  </a:lnTo>
                  <a:lnTo>
                    <a:pt x="233" y="200"/>
                  </a:lnTo>
                  <a:lnTo>
                    <a:pt x="220" y="141"/>
                  </a:lnTo>
                  <a:lnTo>
                    <a:pt x="207" y="94"/>
                  </a:lnTo>
                  <a:lnTo>
                    <a:pt x="189" y="59"/>
                  </a:lnTo>
                  <a:lnTo>
                    <a:pt x="167" y="24"/>
                  </a:lnTo>
                  <a:lnTo>
                    <a:pt x="145" y="12"/>
                  </a:lnTo>
                  <a:lnTo>
                    <a:pt x="1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9"/>
            <p:cNvSpPr/>
            <p:nvPr/>
          </p:nvSpPr>
          <p:spPr>
            <a:xfrm>
              <a:off x="3336350" y="-3290325"/>
              <a:ext cx="6075" cy="16125"/>
            </a:xfrm>
            <a:custGeom>
              <a:avLst/>
              <a:gdLst/>
              <a:ahLst/>
              <a:cxnLst/>
              <a:rect l="l" t="t" r="r" b="b"/>
              <a:pathLst>
                <a:path w="243" h="645" extrusionOk="0">
                  <a:moveTo>
                    <a:pt x="124" y="0"/>
                  </a:moveTo>
                  <a:lnTo>
                    <a:pt x="98" y="12"/>
                  </a:lnTo>
                  <a:lnTo>
                    <a:pt x="76" y="24"/>
                  </a:lnTo>
                  <a:lnTo>
                    <a:pt x="54" y="59"/>
                  </a:lnTo>
                  <a:lnTo>
                    <a:pt x="36" y="94"/>
                  </a:lnTo>
                  <a:lnTo>
                    <a:pt x="23" y="141"/>
                  </a:lnTo>
                  <a:lnTo>
                    <a:pt x="10" y="200"/>
                  </a:lnTo>
                  <a:lnTo>
                    <a:pt x="5" y="258"/>
                  </a:lnTo>
                  <a:lnTo>
                    <a:pt x="1" y="317"/>
                  </a:lnTo>
                  <a:lnTo>
                    <a:pt x="5" y="387"/>
                  </a:lnTo>
                  <a:lnTo>
                    <a:pt x="10" y="446"/>
                  </a:lnTo>
                  <a:lnTo>
                    <a:pt x="23" y="504"/>
                  </a:lnTo>
                  <a:lnTo>
                    <a:pt x="36" y="551"/>
                  </a:lnTo>
                  <a:lnTo>
                    <a:pt x="54" y="586"/>
                  </a:lnTo>
                  <a:lnTo>
                    <a:pt x="76" y="621"/>
                  </a:lnTo>
                  <a:lnTo>
                    <a:pt x="98" y="633"/>
                  </a:lnTo>
                  <a:lnTo>
                    <a:pt x="124" y="645"/>
                  </a:lnTo>
                  <a:lnTo>
                    <a:pt x="146" y="633"/>
                  </a:lnTo>
                  <a:lnTo>
                    <a:pt x="168" y="621"/>
                  </a:lnTo>
                  <a:lnTo>
                    <a:pt x="190" y="586"/>
                  </a:lnTo>
                  <a:lnTo>
                    <a:pt x="208" y="551"/>
                  </a:lnTo>
                  <a:lnTo>
                    <a:pt x="221" y="504"/>
                  </a:lnTo>
                  <a:lnTo>
                    <a:pt x="234" y="446"/>
                  </a:lnTo>
                  <a:lnTo>
                    <a:pt x="238" y="387"/>
                  </a:lnTo>
                  <a:lnTo>
                    <a:pt x="243" y="317"/>
                  </a:lnTo>
                  <a:lnTo>
                    <a:pt x="238" y="258"/>
                  </a:lnTo>
                  <a:lnTo>
                    <a:pt x="234" y="200"/>
                  </a:lnTo>
                  <a:lnTo>
                    <a:pt x="221" y="141"/>
                  </a:lnTo>
                  <a:lnTo>
                    <a:pt x="208" y="94"/>
                  </a:lnTo>
                  <a:lnTo>
                    <a:pt x="190" y="59"/>
                  </a:lnTo>
                  <a:lnTo>
                    <a:pt x="168" y="24"/>
                  </a:lnTo>
                  <a:lnTo>
                    <a:pt x="146" y="12"/>
                  </a:lnTo>
                  <a:lnTo>
                    <a:pt x="1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9"/>
            <p:cNvSpPr/>
            <p:nvPr/>
          </p:nvSpPr>
          <p:spPr>
            <a:xfrm>
              <a:off x="3385500" y="-3515650"/>
              <a:ext cx="6075" cy="16125"/>
            </a:xfrm>
            <a:custGeom>
              <a:avLst/>
              <a:gdLst/>
              <a:ahLst/>
              <a:cxnLst/>
              <a:rect l="l" t="t" r="r" b="b"/>
              <a:pathLst>
                <a:path w="243" h="645" extrusionOk="0">
                  <a:moveTo>
                    <a:pt x="97" y="0"/>
                  </a:moveTo>
                  <a:lnTo>
                    <a:pt x="75" y="24"/>
                  </a:lnTo>
                  <a:lnTo>
                    <a:pt x="53" y="59"/>
                  </a:lnTo>
                  <a:lnTo>
                    <a:pt x="36" y="94"/>
                  </a:lnTo>
                  <a:lnTo>
                    <a:pt x="22" y="141"/>
                  </a:lnTo>
                  <a:lnTo>
                    <a:pt x="9" y="200"/>
                  </a:lnTo>
                  <a:lnTo>
                    <a:pt x="5" y="258"/>
                  </a:lnTo>
                  <a:lnTo>
                    <a:pt x="0" y="317"/>
                  </a:lnTo>
                  <a:lnTo>
                    <a:pt x="5" y="387"/>
                  </a:lnTo>
                  <a:lnTo>
                    <a:pt x="9" y="446"/>
                  </a:lnTo>
                  <a:lnTo>
                    <a:pt x="22" y="493"/>
                  </a:lnTo>
                  <a:lnTo>
                    <a:pt x="36" y="551"/>
                  </a:lnTo>
                  <a:lnTo>
                    <a:pt x="53" y="586"/>
                  </a:lnTo>
                  <a:lnTo>
                    <a:pt x="75" y="610"/>
                  </a:lnTo>
                  <a:lnTo>
                    <a:pt x="97" y="633"/>
                  </a:lnTo>
                  <a:lnTo>
                    <a:pt x="119" y="645"/>
                  </a:lnTo>
                  <a:lnTo>
                    <a:pt x="146" y="633"/>
                  </a:lnTo>
                  <a:lnTo>
                    <a:pt x="168" y="610"/>
                  </a:lnTo>
                  <a:lnTo>
                    <a:pt x="189" y="586"/>
                  </a:lnTo>
                  <a:lnTo>
                    <a:pt x="207" y="551"/>
                  </a:lnTo>
                  <a:lnTo>
                    <a:pt x="220" y="493"/>
                  </a:lnTo>
                  <a:lnTo>
                    <a:pt x="233" y="446"/>
                  </a:lnTo>
                  <a:lnTo>
                    <a:pt x="238" y="387"/>
                  </a:lnTo>
                  <a:lnTo>
                    <a:pt x="242" y="317"/>
                  </a:lnTo>
                  <a:lnTo>
                    <a:pt x="238" y="258"/>
                  </a:lnTo>
                  <a:lnTo>
                    <a:pt x="233" y="200"/>
                  </a:lnTo>
                  <a:lnTo>
                    <a:pt x="220" y="141"/>
                  </a:lnTo>
                  <a:lnTo>
                    <a:pt x="207" y="94"/>
                  </a:lnTo>
                  <a:lnTo>
                    <a:pt x="189" y="59"/>
                  </a:lnTo>
                  <a:lnTo>
                    <a:pt x="168" y="24"/>
                  </a:lnTo>
                  <a:lnTo>
                    <a:pt x="1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9"/>
            <p:cNvSpPr/>
            <p:nvPr/>
          </p:nvSpPr>
          <p:spPr>
            <a:xfrm>
              <a:off x="3472350" y="-3711375"/>
              <a:ext cx="6050" cy="16125"/>
            </a:xfrm>
            <a:custGeom>
              <a:avLst/>
              <a:gdLst/>
              <a:ahLst/>
              <a:cxnLst/>
              <a:rect l="l" t="t" r="r" b="b"/>
              <a:pathLst>
                <a:path w="242" h="645" extrusionOk="0">
                  <a:moveTo>
                    <a:pt x="119" y="0"/>
                  </a:moveTo>
                  <a:lnTo>
                    <a:pt x="97" y="12"/>
                  </a:lnTo>
                  <a:lnTo>
                    <a:pt x="75" y="23"/>
                  </a:lnTo>
                  <a:lnTo>
                    <a:pt x="53" y="59"/>
                  </a:lnTo>
                  <a:lnTo>
                    <a:pt x="35" y="94"/>
                  </a:lnTo>
                  <a:lnTo>
                    <a:pt x="22" y="141"/>
                  </a:lnTo>
                  <a:lnTo>
                    <a:pt x="9" y="199"/>
                  </a:lnTo>
                  <a:lnTo>
                    <a:pt x="4" y="258"/>
                  </a:lnTo>
                  <a:lnTo>
                    <a:pt x="0" y="328"/>
                  </a:lnTo>
                  <a:lnTo>
                    <a:pt x="4" y="387"/>
                  </a:lnTo>
                  <a:lnTo>
                    <a:pt x="9" y="445"/>
                  </a:lnTo>
                  <a:lnTo>
                    <a:pt x="22" y="504"/>
                  </a:lnTo>
                  <a:lnTo>
                    <a:pt x="35" y="551"/>
                  </a:lnTo>
                  <a:lnTo>
                    <a:pt x="53" y="586"/>
                  </a:lnTo>
                  <a:lnTo>
                    <a:pt x="75" y="621"/>
                  </a:lnTo>
                  <a:lnTo>
                    <a:pt x="97" y="633"/>
                  </a:lnTo>
                  <a:lnTo>
                    <a:pt x="119" y="645"/>
                  </a:lnTo>
                  <a:lnTo>
                    <a:pt x="145" y="633"/>
                  </a:lnTo>
                  <a:lnTo>
                    <a:pt x="167" y="621"/>
                  </a:lnTo>
                  <a:lnTo>
                    <a:pt x="189" y="586"/>
                  </a:lnTo>
                  <a:lnTo>
                    <a:pt x="207" y="551"/>
                  </a:lnTo>
                  <a:lnTo>
                    <a:pt x="220" y="504"/>
                  </a:lnTo>
                  <a:lnTo>
                    <a:pt x="233" y="445"/>
                  </a:lnTo>
                  <a:lnTo>
                    <a:pt x="238" y="387"/>
                  </a:lnTo>
                  <a:lnTo>
                    <a:pt x="242" y="328"/>
                  </a:lnTo>
                  <a:lnTo>
                    <a:pt x="238" y="258"/>
                  </a:lnTo>
                  <a:lnTo>
                    <a:pt x="233" y="199"/>
                  </a:lnTo>
                  <a:lnTo>
                    <a:pt x="220" y="141"/>
                  </a:lnTo>
                  <a:lnTo>
                    <a:pt x="207" y="94"/>
                  </a:lnTo>
                  <a:lnTo>
                    <a:pt x="189" y="59"/>
                  </a:lnTo>
                  <a:lnTo>
                    <a:pt x="167" y="23"/>
                  </a:lnTo>
                  <a:lnTo>
                    <a:pt x="145" y="12"/>
                  </a:lnTo>
                  <a:lnTo>
                    <a:pt x="1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9"/>
            <p:cNvSpPr/>
            <p:nvPr/>
          </p:nvSpPr>
          <p:spPr>
            <a:xfrm>
              <a:off x="3591175" y="-3719000"/>
              <a:ext cx="5950" cy="16125"/>
            </a:xfrm>
            <a:custGeom>
              <a:avLst/>
              <a:gdLst/>
              <a:ahLst/>
              <a:cxnLst/>
              <a:rect l="l" t="t" r="r" b="b"/>
              <a:pathLst>
                <a:path w="238" h="645" extrusionOk="0">
                  <a:moveTo>
                    <a:pt x="119" y="0"/>
                  </a:moveTo>
                  <a:lnTo>
                    <a:pt x="93" y="12"/>
                  </a:lnTo>
                  <a:lnTo>
                    <a:pt x="71" y="24"/>
                  </a:lnTo>
                  <a:lnTo>
                    <a:pt x="53" y="59"/>
                  </a:lnTo>
                  <a:lnTo>
                    <a:pt x="35" y="94"/>
                  </a:lnTo>
                  <a:lnTo>
                    <a:pt x="18" y="141"/>
                  </a:lnTo>
                  <a:lnTo>
                    <a:pt x="9" y="200"/>
                  </a:lnTo>
                  <a:lnTo>
                    <a:pt x="0" y="258"/>
                  </a:lnTo>
                  <a:lnTo>
                    <a:pt x="0" y="317"/>
                  </a:lnTo>
                  <a:lnTo>
                    <a:pt x="0" y="387"/>
                  </a:lnTo>
                  <a:lnTo>
                    <a:pt x="9" y="446"/>
                  </a:lnTo>
                  <a:lnTo>
                    <a:pt x="18" y="504"/>
                  </a:lnTo>
                  <a:lnTo>
                    <a:pt x="35" y="551"/>
                  </a:lnTo>
                  <a:lnTo>
                    <a:pt x="53" y="586"/>
                  </a:lnTo>
                  <a:lnTo>
                    <a:pt x="71" y="621"/>
                  </a:lnTo>
                  <a:lnTo>
                    <a:pt x="93" y="633"/>
                  </a:lnTo>
                  <a:lnTo>
                    <a:pt x="119" y="645"/>
                  </a:lnTo>
                  <a:lnTo>
                    <a:pt x="141" y="633"/>
                  </a:lnTo>
                  <a:lnTo>
                    <a:pt x="167" y="621"/>
                  </a:lnTo>
                  <a:lnTo>
                    <a:pt x="185" y="586"/>
                  </a:lnTo>
                  <a:lnTo>
                    <a:pt x="203" y="551"/>
                  </a:lnTo>
                  <a:lnTo>
                    <a:pt x="220" y="504"/>
                  </a:lnTo>
                  <a:lnTo>
                    <a:pt x="229" y="446"/>
                  </a:lnTo>
                  <a:lnTo>
                    <a:pt x="238" y="387"/>
                  </a:lnTo>
                  <a:lnTo>
                    <a:pt x="238" y="317"/>
                  </a:lnTo>
                  <a:lnTo>
                    <a:pt x="238" y="258"/>
                  </a:lnTo>
                  <a:lnTo>
                    <a:pt x="229" y="200"/>
                  </a:lnTo>
                  <a:lnTo>
                    <a:pt x="220" y="141"/>
                  </a:lnTo>
                  <a:lnTo>
                    <a:pt x="203" y="94"/>
                  </a:lnTo>
                  <a:lnTo>
                    <a:pt x="185" y="59"/>
                  </a:lnTo>
                  <a:lnTo>
                    <a:pt x="167" y="24"/>
                  </a:lnTo>
                  <a:lnTo>
                    <a:pt x="141" y="12"/>
                  </a:lnTo>
                  <a:lnTo>
                    <a:pt x="1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9"/>
            <p:cNvSpPr/>
            <p:nvPr/>
          </p:nvSpPr>
          <p:spPr>
            <a:xfrm>
              <a:off x="3705150" y="-3727200"/>
              <a:ext cx="5975" cy="15825"/>
            </a:xfrm>
            <a:custGeom>
              <a:avLst/>
              <a:gdLst/>
              <a:ahLst/>
              <a:cxnLst/>
              <a:rect l="l" t="t" r="r" b="b"/>
              <a:pathLst>
                <a:path w="239" h="633" extrusionOk="0">
                  <a:moveTo>
                    <a:pt x="93" y="0"/>
                  </a:moveTo>
                  <a:lnTo>
                    <a:pt x="71" y="24"/>
                  </a:lnTo>
                  <a:lnTo>
                    <a:pt x="54" y="47"/>
                  </a:lnTo>
                  <a:lnTo>
                    <a:pt x="36" y="94"/>
                  </a:lnTo>
                  <a:lnTo>
                    <a:pt x="19" y="141"/>
                  </a:lnTo>
                  <a:lnTo>
                    <a:pt x="10" y="188"/>
                  </a:lnTo>
                  <a:lnTo>
                    <a:pt x="1" y="246"/>
                  </a:lnTo>
                  <a:lnTo>
                    <a:pt x="1" y="317"/>
                  </a:lnTo>
                  <a:lnTo>
                    <a:pt x="1" y="387"/>
                  </a:lnTo>
                  <a:lnTo>
                    <a:pt x="10" y="445"/>
                  </a:lnTo>
                  <a:lnTo>
                    <a:pt x="19" y="492"/>
                  </a:lnTo>
                  <a:lnTo>
                    <a:pt x="36" y="539"/>
                  </a:lnTo>
                  <a:lnTo>
                    <a:pt x="54" y="586"/>
                  </a:lnTo>
                  <a:lnTo>
                    <a:pt x="71" y="610"/>
                  </a:lnTo>
                  <a:lnTo>
                    <a:pt x="93" y="633"/>
                  </a:lnTo>
                  <a:lnTo>
                    <a:pt x="142" y="633"/>
                  </a:lnTo>
                  <a:lnTo>
                    <a:pt x="164" y="610"/>
                  </a:lnTo>
                  <a:lnTo>
                    <a:pt x="186" y="586"/>
                  </a:lnTo>
                  <a:lnTo>
                    <a:pt x="203" y="539"/>
                  </a:lnTo>
                  <a:lnTo>
                    <a:pt x="221" y="492"/>
                  </a:lnTo>
                  <a:lnTo>
                    <a:pt x="230" y="445"/>
                  </a:lnTo>
                  <a:lnTo>
                    <a:pt x="238" y="387"/>
                  </a:lnTo>
                  <a:lnTo>
                    <a:pt x="238" y="317"/>
                  </a:lnTo>
                  <a:lnTo>
                    <a:pt x="238" y="246"/>
                  </a:lnTo>
                  <a:lnTo>
                    <a:pt x="230" y="188"/>
                  </a:lnTo>
                  <a:lnTo>
                    <a:pt x="221" y="141"/>
                  </a:lnTo>
                  <a:lnTo>
                    <a:pt x="203" y="94"/>
                  </a:lnTo>
                  <a:lnTo>
                    <a:pt x="186" y="47"/>
                  </a:lnTo>
                  <a:lnTo>
                    <a:pt x="164" y="24"/>
                  </a:lnTo>
                  <a:lnTo>
                    <a:pt x="1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9"/>
            <p:cNvSpPr/>
            <p:nvPr/>
          </p:nvSpPr>
          <p:spPr>
            <a:xfrm>
              <a:off x="3783975" y="-4151200"/>
              <a:ext cx="6075" cy="16150"/>
            </a:xfrm>
            <a:custGeom>
              <a:avLst/>
              <a:gdLst/>
              <a:ahLst/>
              <a:cxnLst/>
              <a:rect l="l" t="t" r="r" b="b"/>
              <a:pathLst>
                <a:path w="243" h="646" extrusionOk="0">
                  <a:moveTo>
                    <a:pt x="124" y="1"/>
                  </a:moveTo>
                  <a:lnTo>
                    <a:pt x="97" y="12"/>
                  </a:lnTo>
                  <a:lnTo>
                    <a:pt x="75" y="24"/>
                  </a:lnTo>
                  <a:lnTo>
                    <a:pt x="53" y="59"/>
                  </a:lnTo>
                  <a:lnTo>
                    <a:pt x="36" y="94"/>
                  </a:lnTo>
                  <a:lnTo>
                    <a:pt x="23" y="141"/>
                  </a:lnTo>
                  <a:lnTo>
                    <a:pt x="14" y="200"/>
                  </a:lnTo>
                  <a:lnTo>
                    <a:pt x="5" y="258"/>
                  </a:lnTo>
                  <a:lnTo>
                    <a:pt x="1" y="317"/>
                  </a:lnTo>
                  <a:lnTo>
                    <a:pt x="5" y="387"/>
                  </a:lnTo>
                  <a:lnTo>
                    <a:pt x="14" y="446"/>
                  </a:lnTo>
                  <a:lnTo>
                    <a:pt x="23" y="505"/>
                  </a:lnTo>
                  <a:lnTo>
                    <a:pt x="36" y="551"/>
                  </a:lnTo>
                  <a:lnTo>
                    <a:pt x="53" y="587"/>
                  </a:lnTo>
                  <a:lnTo>
                    <a:pt x="75" y="622"/>
                  </a:lnTo>
                  <a:lnTo>
                    <a:pt x="97" y="634"/>
                  </a:lnTo>
                  <a:lnTo>
                    <a:pt x="124" y="645"/>
                  </a:lnTo>
                  <a:lnTo>
                    <a:pt x="146" y="634"/>
                  </a:lnTo>
                  <a:lnTo>
                    <a:pt x="168" y="622"/>
                  </a:lnTo>
                  <a:lnTo>
                    <a:pt x="190" y="587"/>
                  </a:lnTo>
                  <a:lnTo>
                    <a:pt x="207" y="551"/>
                  </a:lnTo>
                  <a:lnTo>
                    <a:pt x="220" y="505"/>
                  </a:lnTo>
                  <a:lnTo>
                    <a:pt x="234" y="446"/>
                  </a:lnTo>
                  <a:lnTo>
                    <a:pt x="238" y="387"/>
                  </a:lnTo>
                  <a:lnTo>
                    <a:pt x="242" y="317"/>
                  </a:lnTo>
                  <a:lnTo>
                    <a:pt x="238" y="258"/>
                  </a:lnTo>
                  <a:lnTo>
                    <a:pt x="234" y="200"/>
                  </a:lnTo>
                  <a:lnTo>
                    <a:pt x="220" y="141"/>
                  </a:lnTo>
                  <a:lnTo>
                    <a:pt x="207" y="94"/>
                  </a:lnTo>
                  <a:lnTo>
                    <a:pt x="190" y="59"/>
                  </a:lnTo>
                  <a:lnTo>
                    <a:pt x="168" y="24"/>
                  </a:lnTo>
                  <a:lnTo>
                    <a:pt x="146" y="12"/>
                  </a:lnTo>
                  <a:lnTo>
                    <a:pt x="1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9"/>
            <p:cNvSpPr/>
            <p:nvPr/>
          </p:nvSpPr>
          <p:spPr>
            <a:xfrm>
              <a:off x="3638225" y="-3260450"/>
              <a:ext cx="102800" cy="298600"/>
            </a:xfrm>
            <a:custGeom>
              <a:avLst/>
              <a:gdLst/>
              <a:ahLst/>
              <a:cxnLst/>
              <a:rect l="l" t="t" r="r" b="b"/>
              <a:pathLst>
                <a:path w="4112" h="11944" extrusionOk="0">
                  <a:moveTo>
                    <a:pt x="0" y="1"/>
                  </a:moveTo>
                  <a:lnTo>
                    <a:pt x="0" y="11944"/>
                  </a:lnTo>
                  <a:lnTo>
                    <a:pt x="1038" y="11944"/>
                  </a:lnTo>
                  <a:lnTo>
                    <a:pt x="1038" y="7232"/>
                  </a:lnTo>
                  <a:lnTo>
                    <a:pt x="3074" y="7232"/>
                  </a:lnTo>
                  <a:lnTo>
                    <a:pt x="3074" y="11944"/>
                  </a:lnTo>
                  <a:lnTo>
                    <a:pt x="4111" y="11944"/>
                  </a:lnTo>
                  <a:lnTo>
                    <a:pt x="4111" y="1"/>
                  </a:lnTo>
                  <a:lnTo>
                    <a:pt x="3074" y="1"/>
                  </a:lnTo>
                  <a:lnTo>
                    <a:pt x="3074" y="4900"/>
                  </a:lnTo>
                  <a:lnTo>
                    <a:pt x="1038" y="4900"/>
                  </a:lnTo>
                  <a:lnTo>
                    <a:pt x="10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9"/>
            <p:cNvSpPr/>
            <p:nvPr/>
          </p:nvSpPr>
          <p:spPr>
            <a:xfrm>
              <a:off x="3762875" y="-3260450"/>
              <a:ext cx="31125" cy="336125"/>
            </a:xfrm>
            <a:custGeom>
              <a:avLst/>
              <a:gdLst/>
              <a:ahLst/>
              <a:cxnLst/>
              <a:rect l="l" t="t" r="r" b="b"/>
              <a:pathLst>
                <a:path w="1245" h="13445" extrusionOk="0">
                  <a:moveTo>
                    <a:pt x="128" y="1"/>
                  </a:moveTo>
                  <a:lnTo>
                    <a:pt x="119" y="9178"/>
                  </a:lnTo>
                  <a:lnTo>
                    <a:pt x="1126" y="9178"/>
                  </a:lnTo>
                  <a:lnTo>
                    <a:pt x="1126" y="1"/>
                  </a:lnTo>
                  <a:close/>
                  <a:moveTo>
                    <a:pt x="0" y="11944"/>
                  </a:moveTo>
                  <a:lnTo>
                    <a:pt x="0" y="11991"/>
                  </a:lnTo>
                  <a:lnTo>
                    <a:pt x="1" y="11976"/>
                  </a:lnTo>
                  <a:lnTo>
                    <a:pt x="0" y="11944"/>
                  </a:lnTo>
                  <a:close/>
                  <a:moveTo>
                    <a:pt x="568" y="10479"/>
                  </a:moveTo>
                  <a:lnTo>
                    <a:pt x="510" y="10502"/>
                  </a:lnTo>
                  <a:lnTo>
                    <a:pt x="458" y="10537"/>
                  </a:lnTo>
                  <a:lnTo>
                    <a:pt x="405" y="10584"/>
                  </a:lnTo>
                  <a:lnTo>
                    <a:pt x="357" y="10643"/>
                  </a:lnTo>
                  <a:lnTo>
                    <a:pt x="308" y="10702"/>
                  </a:lnTo>
                  <a:lnTo>
                    <a:pt x="264" y="10784"/>
                  </a:lnTo>
                  <a:lnTo>
                    <a:pt x="220" y="10866"/>
                  </a:lnTo>
                  <a:lnTo>
                    <a:pt x="181" y="10971"/>
                  </a:lnTo>
                  <a:lnTo>
                    <a:pt x="145" y="11065"/>
                  </a:lnTo>
                  <a:lnTo>
                    <a:pt x="110" y="11182"/>
                  </a:lnTo>
                  <a:lnTo>
                    <a:pt x="84" y="11299"/>
                  </a:lnTo>
                  <a:lnTo>
                    <a:pt x="58" y="11428"/>
                  </a:lnTo>
                  <a:lnTo>
                    <a:pt x="36" y="11569"/>
                  </a:lnTo>
                  <a:lnTo>
                    <a:pt x="22" y="11710"/>
                  </a:lnTo>
                  <a:lnTo>
                    <a:pt x="9" y="11850"/>
                  </a:lnTo>
                  <a:lnTo>
                    <a:pt x="1" y="11976"/>
                  </a:lnTo>
                  <a:lnTo>
                    <a:pt x="5" y="12096"/>
                  </a:lnTo>
                  <a:lnTo>
                    <a:pt x="14" y="12249"/>
                  </a:lnTo>
                  <a:lnTo>
                    <a:pt x="27" y="12389"/>
                  </a:lnTo>
                  <a:lnTo>
                    <a:pt x="49" y="12530"/>
                  </a:lnTo>
                  <a:lnTo>
                    <a:pt x="71" y="12659"/>
                  </a:lnTo>
                  <a:lnTo>
                    <a:pt x="102" y="12788"/>
                  </a:lnTo>
                  <a:lnTo>
                    <a:pt x="137" y="12905"/>
                  </a:lnTo>
                  <a:lnTo>
                    <a:pt x="172" y="13010"/>
                  </a:lnTo>
                  <a:lnTo>
                    <a:pt x="211" y="13104"/>
                  </a:lnTo>
                  <a:lnTo>
                    <a:pt x="255" y="13186"/>
                  </a:lnTo>
                  <a:lnTo>
                    <a:pt x="304" y="13268"/>
                  </a:lnTo>
                  <a:lnTo>
                    <a:pt x="352" y="13327"/>
                  </a:lnTo>
                  <a:lnTo>
                    <a:pt x="405" y="13374"/>
                  </a:lnTo>
                  <a:lnTo>
                    <a:pt x="462" y="13409"/>
                  </a:lnTo>
                  <a:lnTo>
                    <a:pt x="515" y="13432"/>
                  </a:lnTo>
                  <a:lnTo>
                    <a:pt x="620" y="13432"/>
                  </a:lnTo>
                  <a:lnTo>
                    <a:pt x="678" y="13444"/>
                  </a:lnTo>
                  <a:lnTo>
                    <a:pt x="735" y="13432"/>
                  </a:lnTo>
                  <a:lnTo>
                    <a:pt x="787" y="13409"/>
                  </a:lnTo>
                  <a:lnTo>
                    <a:pt x="845" y="13374"/>
                  </a:lnTo>
                  <a:lnTo>
                    <a:pt x="893" y="13327"/>
                  </a:lnTo>
                  <a:lnTo>
                    <a:pt x="946" y="13268"/>
                  </a:lnTo>
                  <a:lnTo>
                    <a:pt x="990" y="13198"/>
                  </a:lnTo>
                  <a:lnTo>
                    <a:pt x="1034" y="13116"/>
                  </a:lnTo>
                  <a:lnTo>
                    <a:pt x="1073" y="13022"/>
                  </a:lnTo>
                  <a:lnTo>
                    <a:pt x="1113" y="12917"/>
                  </a:lnTo>
                  <a:lnTo>
                    <a:pt x="1144" y="12800"/>
                  </a:lnTo>
                  <a:lnTo>
                    <a:pt x="1174" y="12671"/>
                  </a:lnTo>
                  <a:lnTo>
                    <a:pt x="1196" y="12542"/>
                  </a:lnTo>
                  <a:lnTo>
                    <a:pt x="1218" y="12401"/>
                  </a:lnTo>
                  <a:lnTo>
                    <a:pt x="1232" y="12260"/>
                  </a:lnTo>
                  <a:lnTo>
                    <a:pt x="1240" y="12108"/>
                  </a:lnTo>
                  <a:lnTo>
                    <a:pt x="1245" y="11991"/>
                  </a:lnTo>
                  <a:lnTo>
                    <a:pt x="1236" y="11827"/>
                  </a:lnTo>
                  <a:lnTo>
                    <a:pt x="1223" y="11663"/>
                  </a:lnTo>
                  <a:lnTo>
                    <a:pt x="1201" y="11510"/>
                  </a:lnTo>
                  <a:lnTo>
                    <a:pt x="1174" y="11358"/>
                  </a:lnTo>
                  <a:lnTo>
                    <a:pt x="1144" y="11229"/>
                  </a:lnTo>
                  <a:lnTo>
                    <a:pt x="1108" y="11100"/>
                  </a:lnTo>
                  <a:lnTo>
                    <a:pt x="1069" y="10971"/>
                  </a:lnTo>
                  <a:lnTo>
                    <a:pt x="1025" y="10866"/>
                  </a:lnTo>
                  <a:lnTo>
                    <a:pt x="977" y="10772"/>
                  </a:lnTo>
                  <a:lnTo>
                    <a:pt x="924" y="10690"/>
                  </a:lnTo>
                  <a:lnTo>
                    <a:pt x="871" y="10620"/>
                  </a:lnTo>
                  <a:lnTo>
                    <a:pt x="814" y="10561"/>
                  </a:lnTo>
                  <a:lnTo>
                    <a:pt x="757" y="10514"/>
                  </a:lnTo>
                  <a:lnTo>
                    <a:pt x="695" y="10491"/>
                  </a:lnTo>
                  <a:lnTo>
                    <a:pt x="634" y="1047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9"/>
            <p:cNvSpPr/>
            <p:nvPr/>
          </p:nvSpPr>
          <p:spPr>
            <a:xfrm>
              <a:off x="3810475" y="-3266300"/>
              <a:ext cx="30700" cy="304450"/>
            </a:xfrm>
            <a:custGeom>
              <a:avLst/>
              <a:gdLst/>
              <a:ahLst/>
              <a:cxnLst/>
              <a:rect l="l" t="t" r="r" b="b"/>
              <a:pathLst>
                <a:path w="1228" h="12178" extrusionOk="0">
                  <a:moveTo>
                    <a:pt x="611" y="0"/>
                  </a:moveTo>
                  <a:lnTo>
                    <a:pt x="550" y="12"/>
                  </a:lnTo>
                  <a:lnTo>
                    <a:pt x="488" y="36"/>
                  </a:lnTo>
                  <a:lnTo>
                    <a:pt x="431" y="82"/>
                  </a:lnTo>
                  <a:lnTo>
                    <a:pt x="374" y="129"/>
                  </a:lnTo>
                  <a:lnTo>
                    <a:pt x="321" y="200"/>
                  </a:lnTo>
                  <a:lnTo>
                    <a:pt x="269" y="282"/>
                  </a:lnTo>
                  <a:lnTo>
                    <a:pt x="225" y="375"/>
                  </a:lnTo>
                  <a:lnTo>
                    <a:pt x="181" y="481"/>
                  </a:lnTo>
                  <a:lnTo>
                    <a:pt x="141" y="598"/>
                  </a:lnTo>
                  <a:lnTo>
                    <a:pt x="106" y="727"/>
                  </a:lnTo>
                  <a:lnTo>
                    <a:pt x="75" y="856"/>
                  </a:lnTo>
                  <a:lnTo>
                    <a:pt x="49" y="1008"/>
                  </a:lnTo>
                  <a:lnTo>
                    <a:pt x="27" y="1149"/>
                  </a:lnTo>
                  <a:lnTo>
                    <a:pt x="13" y="1313"/>
                  </a:lnTo>
                  <a:lnTo>
                    <a:pt x="5" y="1477"/>
                  </a:lnTo>
                  <a:lnTo>
                    <a:pt x="0" y="1641"/>
                  </a:lnTo>
                  <a:lnTo>
                    <a:pt x="5" y="1805"/>
                  </a:lnTo>
                  <a:lnTo>
                    <a:pt x="13" y="1969"/>
                  </a:lnTo>
                  <a:lnTo>
                    <a:pt x="27" y="2122"/>
                  </a:lnTo>
                  <a:lnTo>
                    <a:pt x="49" y="2274"/>
                  </a:lnTo>
                  <a:lnTo>
                    <a:pt x="75" y="2427"/>
                  </a:lnTo>
                  <a:lnTo>
                    <a:pt x="106" y="2555"/>
                  </a:lnTo>
                  <a:lnTo>
                    <a:pt x="141" y="2684"/>
                  </a:lnTo>
                  <a:lnTo>
                    <a:pt x="181" y="2802"/>
                  </a:lnTo>
                  <a:lnTo>
                    <a:pt x="225" y="2907"/>
                  </a:lnTo>
                  <a:lnTo>
                    <a:pt x="273" y="3001"/>
                  </a:lnTo>
                  <a:lnTo>
                    <a:pt x="321" y="3083"/>
                  </a:lnTo>
                  <a:lnTo>
                    <a:pt x="374" y="3153"/>
                  </a:lnTo>
                  <a:lnTo>
                    <a:pt x="431" y="3200"/>
                  </a:lnTo>
                  <a:lnTo>
                    <a:pt x="493" y="3247"/>
                  </a:lnTo>
                  <a:lnTo>
                    <a:pt x="554" y="3270"/>
                  </a:lnTo>
                  <a:lnTo>
                    <a:pt x="616" y="3282"/>
                  </a:lnTo>
                  <a:lnTo>
                    <a:pt x="677" y="3270"/>
                  </a:lnTo>
                  <a:lnTo>
                    <a:pt x="739" y="3247"/>
                  </a:lnTo>
                  <a:lnTo>
                    <a:pt x="796" y="3200"/>
                  </a:lnTo>
                  <a:lnTo>
                    <a:pt x="853" y="3153"/>
                  </a:lnTo>
                  <a:lnTo>
                    <a:pt x="906" y="3083"/>
                  </a:lnTo>
                  <a:lnTo>
                    <a:pt x="959" y="3001"/>
                  </a:lnTo>
                  <a:lnTo>
                    <a:pt x="1007" y="2907"/>
                  </a:lnTo>
                  <a:lnTo>
                    <a:pt x="1051" y="2802"/>
                  </a:lnTo>
                  <a:lnTo>
                    <a:pt x="1091" y="2684"/>
                  </a:lnTo>
                  <a:lnTo>
                    <a:pt x="1126" y="2555"/>
                  </a:lnTo>
                  <a:lnTo>
                    <a:pt x="1157" y="2415"/>
                  </a:lnTo>
                  <a:lnTo>
                    <a:pt x="1179" y="2274"/>
                  </a:lnTo>
                  <a:lnTo>
                    <a:pt x="1201" y="2122"/>
                  </a:lnTo>
                  <a:lnTo>
                    <a:pt x="1218" y="1969"/>
                  </a:lnTo>
                  <a:lnTo>
                    <a:pt x="1227" y="1805"/>
                  </a:lnTo>
                  <a:lnTo>
                    <a:pt x="1227" y="1641"/>
                  </a:lnTo>
                  <a:lnTo>
                    <a:pt x="1227" y="1477"/>
                  </a:lnTo>
                  <a:lnTo>
                    <a:pt x="1218" y="1313"/>
                  </a:lnTo>
                  <a:lnTo>
                    <a:pt x="1201" y="1149"/>
                  </a:lnTo>
                  <a:lnTo>
                    <a:pt x="1179" y="997"/>
                  </a:lnTo>
                  <a:lnTo>
                    <a:pt x="1157" y="856"/>
                  </a:lnTo>
                  <a:lnTo>
                    <a:pt x="1122" y="727"/>
                  </a:lnTo>
                  <a:lnTo>
                    <a:pt x="1086" y="598"/>
                  </a:lnTo>
                  <a:lnTo>
                    <a:pt x="1047" y="481"/>
                  </a:lnTo>
                  <a:lnTo>
                    <a:pt x="1003" y="375"/>
                  </a:lnTo>
                  <a:lnTo>
                    <a:pt x="959" y="282"/>
                  </a:lnTo>
                  <a:lnTo>
                    <a:pt x="906" y="200"/>
                  </a:lnTo>
                  <a:lnTo>
                    <a:pt x="853" y="129"/>
                  </a:lnTo>
                  <a:lnTo>
                    <a:pt x="796" y="71"/>
                  </a:lnTo>
                  <a:lnTo>
                    <a:pt x="739" y="36"/>
                  </a:lnTo>
                  <a:lnTo>
                    <a:pt x="677" y="12"/>
                  </a:lnTo>
                  <a:lnTo>
                    <a:pt x="611" y="0"/>
                  </a:lnTo>
                  <a:close/>
                  <a:moveTo>
                    <a:pt x="203" y="4384"/>
                  </a:moveTo>
                  <a:lnTo>
                    <a:pt x="0" y="12178"/>
                  </a:lnTo>
                  <a:lnTo>
                    <a:pt x="1192" y="12178"/>
                  </a:lnTo>
                  <a:lnTo>
                    <a:pt x="994" y="438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9"/>
            <p:cNvSpPr/>
            <p:nvPr/>
          </p:nvSpPr>
          <p:spPr>
            <a:xfrm>
              <a:off x="3744625" y="-2558400"/>
              <a:ext cx="7050" cy="435450"/>
            </a:xfrm>
            <a:custGeom>
              <a:avLst/>
              <a:gdLst/>
              <a:ahLst/>
              <a:cxnLst/>
              <a:rect l="l" t="t" r="r" b="b"/>
              <a:pathLst>
                <a:path w="282" h="17418" extrusionOk="0">
                  <a:moveTo>
                    <a:pt x="141" y="1"/>
                  </a:moveTo>
                  <a:lnTo>
                    <a:pt x="97" y="1079"/>
                  </a:lnTo>
                  <a:lnTo>
                    <a:pt x="62" y="2169"/>
                  </a:lnTo>
                  <a:lnTo>
                    <a:pt x="36" y="3259"/>
                  </a:lnTo>
                  <a:lnTo>
                    <a:pt x="18" y="4349"/>
                  </a:lnTo>
                  <a:lnTo>
                    <a:pt x="5" y="5439"/>
                  </a:lnTo>
                  <a:lnTo>
                    <a:pt x="0" y="6529"/>
                  </a:lnTo>
                  <a:lnTo>
                    <a:pt x="5" y="7619"/>
                  </a:lnTo>
                  <a:lnTo>
                    <a:pt x="14" y="8709"/>
                  </a:lnTo>
                  <a:lnTo>
                    <a:pt x="5" y="9799"/>
                  </a:lnTo>
                  <a:lnTo>
                    <a:pt x="0" y="10889"/>
                  </a:lnTo>
                  <a:lnTo>
                    <a:pt x="5" y="11979"/>
                  </a:lnTo>
                  <a:lnTo>
                    <a:pt x="14" y="13069"/>
                  </a:lnTo>
                  <a:lnTo>
                    <a:pt x="36" y="14159"/>
                  </a:lnTo>
                  <a:lnTo>
                    <a:pt x="62" y="15249"/>
                  </a:lnTo>
                  <a:lnTo>
                    <a:pt x="97" y="16328"/>
                  </a:lnTo>
                  <a:lnTo>
                    <a:pt x="141" y="17418"/>
                  </a:lnTo>
                  <a:lnTo>
                    <a:pt x="181" y="16328"/>
                  </a:lnTo>
                  <a:lnTo>
                    <a:pt x="216" y="15249"/>
                  </a:lnTo>
                  <a:lnTo>
                    <a:pt x="242" y="14159"/>
                  </a:lnTo>
                  <a:lnTo>
                    <a:pt x="264" y="13069"/>
                  </a:lnTo>
                  <a:lnTo>
                    <a:pt x="277" y="11979"/>
                  </a:lnTo>
                  <a:lnTo>
                    <a:pt x="282" y="10889"/>
                  </a:lnTo>
                  <a:lnTo>
                    <a:pt x="277" y="9799"/>
                  </a:lnTo>
                  <a:lnTo>
                    <a:pt x="264" y="8709"/>
                  </a:lnTo>
                  <a:lnTo>
                    <a:pt x="277" y="7619"/>
                  </a:lnTo>
                  <a:lnTo>
                    <a:pt x="277" y="6529"/>
                  </a:lnTo>
                  <a:lnTo>
                    <a:pt x="277" y="5439"/>
                  </a:lnTo>
                  <a:lnTo>
                    <a:pt x="264" y="4349"/>
                  </a:lnTo>
                  <a:lnTo>
                    <a:pt x="242" y="3259"/>
                  </a:lnTo>
                  <a:lnTo>
                    <a:pt x="216" y="2169"/>
                  </a:lnTo>
                  <a:lnTo>
                    <a:pt x="181" y="1079"/>
                  </a:lnTo>
                  <a:lnTo>
                    <a:pt x="1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9"/>
            <p:cNvSpPr/>
            <p:nvPr/>
          </p:nvSpPr>
          <p:spPr>
            <a:xfrm>
              <a:off x="3748575" y="-4431900"/>
              <a:ext cx="6400" cy="797600"/>
            </a:xfrm>
            <a:custGeom>
              <a:avLst/>
              <a:gdLst/>
              <a:ahLst/>
              <a:cxnLst/>
              <a:rect l="l" t="t" r="r" b="b"/>
              <a:pathLst>
                <a:path w="256" h="31904" extrusionOk="0">
                  <a:moveTo>
                    <a:pt x="124" y="0"/>
                  </a:moveTo>
                  <a:lnTo>
                    <a:pt x="119" y="24"/>
                  </a:lnTo>
                  <a:lnTo>
                    <a:pt x="115" y="82"/>
                  </a:lnTo>
                  <a:lnTo>
                    <a:pt x="102" y="317"/>
                  </a:lnTo>
                  <a:lnTo>
                    <a:pt x="89" y="715"/>
                  </a:lnTo>
                  <a:lnTo>
                    <a:pt x="80" y="1254"/>
                  </a:lnTo>
                  <a:lnTo>
                    <a:pt x="58" y="2720"/>
                  </a:lnTo>
                  <a:lnTo>
                    <a:pt x="40" y="4665"/>
                  </a:lnTo>
                  <a:lnTo>
                    <a:pt x="23" y="7021"/>
                  </a:lnTo>
                  <a:lnTo>
                    <a:pt x="10" y="9728"/>
                  </a:lnTo>
                  <a:lnTo>
                    <a:pt x="5" y="12729"/>
                  </a:lnTo>
                  <a:lnTo>
                    <a:pt x="1" y="15940"/>
                  </a:lnTo>
                  <a:lnTo>
                    <a:pt x="5" y="19152"/>
                  </a:lnTo>
                  <a:lnTo>
                    <a:pt x="10" y="22152"/>
                  </a:lnTo>
                  <a:lnTo>
                    <a:pt x="23" y="24859"/>
                  </a:lnTo>
                  <a:lnTo>
                    <a:pt x="40" y="27227"/>
                  </a:lnTo>
                  <a:lnTo>
                    <a:pt x="58" y="29173"/>
                  </a:lnTo>
                  <a:lnTo>
                    <a:pt x="80" y="30649"/>
                  </a:lnTo>
                  <a:lnTo>
                    <a:pt x="89" y="31177"/>
                  </a:lnTo>
                  <a:lnTo>
                    <a:pt x="102" y="31575"/>
                  </a:lnTo>
                  <a:lnTo>
                    <a:pt x="115" y="31821"/>
                  </a:lnTo>
                  <a:lnTo>
                    <a:pt x="119" y="31880"/>
                  </a:lnTo>
                  <a:lnTo>
                    <a:pt x="124" y="31903"/>
                  </a:lnTo>
                  <a:lnTo>
                    <a:pt x="133" y="31880"/>
                  </a:lnTo>
                  <a:lnTo>
                    <a:pt x="137" y="31821"/>
                  </a:lnTo>
                  <a:lnTo>
                    <a:pt x="150" y="31575"/>
                  </a:lnTo>
                  <a:lnTo>
                    <a:pt x="163" y="31177"/>
                  </a:lnTo>
                  <a:lnTo>
                    <a:pt x="177" y="30649"/>
                  </a:lnTo>
                  <a:lnTo>
                    <a:pt x="199" y="29173"/>
                  </a:lnTo>
                  <a:lnTo>
                    <a:pt x="216" y="27227"/>
                  </a:lnTo>
                  <a:lnTo>
                    <a:pt x="234" y="24859"/>
                  </a:lnTo>
                  <a:lnTo>
                    <a:pt x="247" y="22152"/>
                  </a:lnTo>
                  <a:lnTo>
                    <a:pt x="251" y="19152"/>
                  </a:lnTo>
                  <a:lnTo>
                    <a:pt x="256" y="15940"/>
                  </a:lnTo>
                  <a:lnTo>
                    <a:pt x="256" y="12729"/>
                  </a:lnTo>
                  <a:lnTo>
                    <a:pt x="247" y="9728"/>
                  </a:lnTo>
                  <a:lnTo>
                    <a:pt x="238" y="7021"/>
                  </a:lnTo>
                  <a:lnTo>
                    <a:pt x="225" y="4665"/>
                  </a:lnTo>
                  <a:lnTo>
                    <a:pt x="207" y="2720"/>
                  </a:lnTo>
                  <a:lnTo>
                    <a:pt x="199" y="1923"/>
                  </a:lnTo>
                  <a:lnTo>
                    <a:pt x="185" y="1254"/>
                  </a:lnTo>
                  <a:lnTo>
                    <a:pt x="172" y="715"/>
                  </a:lnTo>
                  <a:lnTo>
                    <a:pt x="159" y="317"/>
                  </a:lnTo>
                  <a:lnTo>
                    <a:pt x="150" y="188"/>
                  </a:lnTo>
                  <a:lnTo>
                    <a:pt x="141" y="82"/>
                  </a:lnTo>
                  <a:lnTo>
                    <a:pt x="133" y="24"/>
                  </a:lnTo>
                  <a:lnTo>
                    <a:pt x="1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9"/>
            <p:cNvSpPr/>
            <p:nvPr/>
          </p:nvSpPr>
          <p:spPr>
            <a:xfrm>
              <a:off x="3748575" y="-4431900"/>
              <a:ext cx="6400" cy="797600"/>
            </a:xfrm>
            <a:custGeom>
              <a:avLst/>
              <a:gdLst/>
              <a:ahLst/>
              <a:cxnLst/>
              <a:rect l="l" t="t" r="r" b="b"/>
              <a:pathLst>
                <a:path w="256" h="31904" fill="none" extrusionOk="0">
                  <a:moveTo>
                    <a:pt x="124" y="0"/>
                  </a:moveTo>
                  <a:lnTo>
                    <a:pt x="124" y="0"/>
                  </a:lnTo>
                  <a:lnTo>
                    <a:pt x="119" y="24"/>
                  </a:lnTo>
                  <a:lnTo>
                    <a:pt x="115" y="82"/>
                  </a:lnTo>
                  <a:lnTo>
                    <a:pt x="102" y="317"/>
                  </a:lnTo>
                  <a:lnTo>
                    <a:pt x="89" y="715"/>
                  </a:lnTo>
                  <a:lnTo>
                    <a:pt x="80" y="1254"/>
                  </a:lnTo>
                  <a:lnTo>
                    <a:pt x="58" y="2720"/>
                  </a:lnTo>
                  <a:lnTo>
                    <a:pt x="40" y="4665"/>
                  </a:lnTo>
                  <a:lnTo>
                    <a:pt x="23" y="7021"/>
                  </a:lnTo>
                  <a:lnTo>
                    <a:pt x="10" y="9728"/>
                  </a:lnTo>
                  <a:lnTo>
                    <a:pt x="5" y="12729"/>
                  </a:lnTo>
                  <a:lnTo>
                    <a:pt x="1" y="15940"/>
                  </a:lnTo>
                  <a:lnTo>
                    <a:pt x="1" y="15940"/>
                  </a:lnTo>
                  <a:lnTo>
                    <a:pt x="5" y="19152"/>
                  </a:lnTo>
                  <a:lnTo>
                    <a:pt x="10" y="22152"/>
                  </a:lnTo>
                  <a:lnTo>
                    <a:pt x="23" y="24859"/>
                  </a:lnTo>
                  <a:lnTo>
                    <a:pt x="40" y="27227"/>
                  </a:lnTo>
                  <a:lnTo>
                    <a:pt x="58" y="29173"/>
                  </a:lnTo>
                  <a:lnTo>
                    <a:pt x="80" y="30649"/>
                  </a:lnTo>
                  <a:lnTo>
                    <a:pt x="89" y="31177"/>
                  </a:lnTo>
                  <a:lnTo>
                    <a:pt x="102" y="31575"/>
                  </a:lnTo>
                  <a:lnTo>
                    <a:pt x="115" y="31821"/>
                  </a:lnTo>
                  <a:lnTo>
                    <a:pt x="119" y="31880"/>
                  </a:lnTo>
                  <a:lnTo>
                    <a:pt x="124" y="31903"/>
                  </a:lnTo>
                  <a:lnTo>
                    <a:pt x="124" y="31903"/>
                  </a:lnTo>
                  <a:lnTo>
                    <a:pt x="133" y="31880"/>
                  </a:lnTo>
                  <a:lnTo>
                    <a:pt x="137" y="31821"/>
                  </a:lnTo>
                  <a:lnTo>
                    <a:pt x="150" y="31575"/>
                  </a:lnTo>
                  <a:lnTo>
                    <a:pt x="163" y="31177"/>
                  </a:lnTo>
                  <a:lnTo>
                    <a:pt x="177" y="30649"/>
                  </a:lnTo>
                  <a:lnTo>
                    <a:pt x="199" y="29173"/>
                  </a:lnTo>
                  <a:lnTo>
                    <a:pt x="216" y="27227"/>
                  </a:lnTo>
                  <a:lnTo>
                    <a:pt x="234" y="24859"/>
                  </a:lnTo>
                  <a:lnTo>
                    <a:pt x="247" y="22152"/>
                  </a:lnTo>
                  <a:lnTo>
                    <a:pt x="251" y="19152"/>
                  </a:lnTo>
                  <a:lnTo>
                    <a:pt x="256" y="15940"/>
                  </a:lnTo>
                  <a:lnTo>
                    <a:pt x="256" y="15940"/>
                  </a:lnTo>
                  <a:lnTo>
                    <a:pt x="256" y="12729"/>
                  </a:lnTo>
                  <a:lnTo>
                    <a:pt x="247" y="9728"/>
                  </a:lnTo>
                  <a:lnTo>
                    <a:pt x="238" y="7021"/>
                  </a:lnTo>
                  <a:lnTo>
                    <a:pt x="225" y="4665"/>
                  </a:lnTo>
                  <a:lnTo>
                    <a:pt x="207" y="2720"/>
                  </a:lnTo>
                  <a:lnTo>
                    <a:pt x="199" y="1923"/>
                  </a:lnTo>
                  <a:lnTo>
                    <a:pt x="185" y="1254"/>
                  </a:lnTo>
                  <a:lnTo>
                    <a:pt x="172" y="715"/>
                  </a:lnTo>
                  <a:lnTo>
                    <a:pt x="159" y="317"/>
                  </a:lnTo>
                  <a:lnTo>
                    <a:pt x="150" y="188"/>
                  </a:lnTo>
                  <a:lnTo>
                    <a:pt x="141" y="82"/>
                  </a:lnTo>
                  <a:lnTo>
                    <a:pt x="133" y="24"/>
                  </a:lnTo>
                  <a:lnTo>
                    <a:pt x="128" y="0"/>
                  </a:lnTo>
                  <a:lnTo>
                    <a:pt x="12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9"/>
            <p:cNvSpPr/>
            <p:nvPr/>
          </p:nvSpPr>
          <p:spPr>
            <a:xfrm>
              <a:off x="3370875" y="-3634900"/>
              <a:ext cx="734225" cy="1093825"/>
            </a:xfrm>
            <a:custGeom>
              <a:avLst/>
              <a:gdLst/>
              <a:ahLst/>
              <a:cxnLst/>
              <a:rect l="l" t="t" r="r" b="b"/>
              <a:pathLst>
                <a:path w="29369" h="43753" extrusionOk="0">
                  <a:moveTo>
                    <a:pt x="21146" y="211"/>
                  </a:moveTo>
                  <a:lnTo>
                    <a:pt x="21247" y="223"/>
                  </a:lnTo>
                  <a:lnTo>
                    <a:pt x="21344" y="211"/>
                  </a:lnTo>
                  <a:close/>
                  <a:moveTo>
                    <a:pt x="21537" y="0"/>
                  </a:moveTo>
                  <a:lnTo>
                    <a:pt x="21344" y="23"/>
                  </a:lnTo>
                  <a:lnTo>
                    <a:pt x="21533" y="47"/>
                  </a:lnTo>
                  <a:lnTo>
                    <a:pt x="21722" y="70"/>
                  </a:lnTo>
                  <a:lnTo>
                    <a:pt x="21911" y="117"/>
                  </a:lnTo>
                  <a:lnTo>
                    <a:pt x="22096" y="176"/>
                  </a:lnTo>
                  <a:lnTo>
                    <a:pt x="22285" y="246"/>
                  </a:lnTo>
                  <a:lnTo>
                    <a:pt x="22469" y="316"/>
                  </a:lnTo>
                  <a:lnTo>
                    <a:pt x="22654" y="410"/>
                  </a:lnTo>
                  <a:lnTo>
                    <a:pt x="22839" y="504"/>
                  </a:lnTo>
                  <a:lnTo>
                    <a:pt x="23023" y="610"/>
                  </a:lnTo>
                  <a:lnTo>
                    <a:pt x="23208" y="738"/>
                  </a:lnTo>
                  <a:lnTo>
                    <a:pt x="23388" y="867"/>
                  </a:lnTo>
                  <a:lnTo>
                    <a:pt x="23569" y="1008"/>
                  </a:lnTo>
                  <a:lnTo>
                    <a:pt x="23749" y="1160"/>
                  </a:lnTo>
                  <a:lnTo>
                    <a:pt x="23925" y="1313"/>
                  </a:lnTo>
                  <a:lnTo>
                    <a:pt x="24105" y="1489"/>
                  </a:lnTo>
                  <a:lnTo>
                    <a:pt x="24281" y="1664"/>
                  </a:lnTo>
                  <a:lnTo>
                    <a:pt x="24483" y="1899"/>
                  </a:lnTo>
                  <a:lnTo>
                    <a:pt x="24685" y="2145"/>
                  </a:lnTo>
                  <a:lnTo>
                    <a:pt x="24883" y="2403"/>
                  </a:lnTo>
                  <a:lnTo>
                    <a:pt x="25077" y="2672"/>
                  </a:lnTo>
                  <a:lnTo>
                    <a:pt x="25270" y="2965"/>
                  </a:lnTo>
                  <a:lnTo>
                    <a:pt x="25455" y="3270"/>
                  </a:lnTo>
                  <a:lnTo>
                    <a:pt x="25644" y="3587"/>
                  </a:lnTo>
                  <a:lnTo>
                    <a:pt x="25824" y="3915"/>
                  </a:lnTo>
                  <a:lnTo>
                    <a:pt x="26000" y="4255"/>
                  </a:lnTo>
                  <a:lnTo>
                    <a:pt x="26176" y="4618"/>
                  </a:lnTo>
                  <a:lnTo>
                    <a:pt x="26348" y="4981"/>
                  </a:lnTo>
                  <a:lnTo>
                    <a:pt x="26515" y="5368"/>
                  </a:lnTo>
                  <a:lnTo>
                    <a:pt x="26677" y="5767"/>
                  </a:lnTo>
                  <a:lnTo>
                    <a:pt x="26836" y="6165"/>
                  </a:lnTo>
                  <a:lnTo>
                    <a:pt x="26990" y="6587"/>
                  </a:lnTo>
                  <a:lnTo>
                    <a:pt x="27139" y="7021"/>
                  </a:lnTo>
                  <a:lnTo>
                    <a:pt x="27319" y="7571"/>
                  </a:lnTo>
                  <a:lnTo>
                    <a:pt x="27495" y="8134"/>
                  </a:lnTo>
                  <a:lnTo>
                    <a:pt x="27662" y="8720"/>
                  </a:lnTo>
                  <a:lnTo>
                    <a:pt x="27821" y="9318"/>
                  </a:lnTo>
                  <a:lnTo>
                    <a:pt x="27970" y="9927"/>
                  </a:lnTo>
                  <a:lnTo>
                    <a:pt x="28111" y="10560"/>
                  </a:lnTo>
                  <a:lnTo>
                    <a:pt x="28243" y="11193"/>
                  </a:lnTo>
                  <a:lnTo>
                    <a:pt x="28370" y="11849"/>
                  </a:lnTo>
                  <a:lnTo>
                    <a:pt x="28436" y="12224"/>
                  </a:lnTo>
                  <a:lnTo>
                    <a:pt x="28502" y="12588"/>
                  </a:lnTo>
                  <a:lnTo>
                    <a:pt x="28564" y="12963"/>
                  </a:lnTo>
                  <a:lnTo>
                    <a:pt x="28625" y="13350"/>
                  </a:lnTo>
                  <a:lnTo>
                    <a:pt x="28678" y="13725"/>
                  </a:lnTo>
                  <a:lnTo>
                    <a:pt x="28731" y="14111"/>
                  </a:lnTo>
                  <a:lnTo>
                    <a:pt x="28784" y="14498"/>
                  </a:lnTo>
                  <a:lnTo>
                    <a:pt x="28827" y="14885"/>
                  </a:lnTo>
                  <a:lnTo>
                    <a:pt x="28871" y="15284"/>
                  </a:lnTo>
                  <a:lnTo>
                    <a:pt x="28915" y="15670"/>
                  </a:lnTo>
                  <a:lnTo>
                    <a:pt x="28951" y="16069"/>
                  </a:lnTo>
                  <a:lnTo>
                    <a:pt x="28986" y="16467"/>
                  </a:lnTo>
                  <a:lnTo>
                    <a:pt x="29017" y="16877"/>
                  </a:lnTo>
                  <a:lnTo>
                    <a:pt x="29047" y="17276"/>
                  </a:lnTo>
                  <a:lnTo>
                    <a:pt x="29074" y="17686"/>
                  </a:lnTo>
                  <a:lnTo>
                    <a:pt x="29096" y="18085"/>
                  </a:lnTo>
                  <a:lnTo>
                    <a:pt x="29118" y="18554"/>
                  </a:lnTo>
                  <a:lnTo>
                    <a:pt x="29140" y="19022"/>
                  </a:lnTo>
                  <a:lnTo>
                    <a:pt x="29157" y="19491"/>
                  </a:lnTo>
                  <a:lnTo>
                    <a:pt x="29175" y="19960"/>
                  </a:lnTo>
                  <a:lnTo>
                    <a:pt x="29184" y="20429"/>
                  </a:lnTo>
                  <a:lnTo>
                    <a:pt x="29188" y="20898"/>
                  </a:lnTo>
                  <a:lnTo>
                    <a:pt x="29192" y="21366"/>
                  </a:lnTo>
                  <a:lnTo>
                    <a:pt x="29192" y="21835"/>
                  </a:lnTo>
                  <a:lnTo>
                    <a:pt x="29188" y="22304"/>
                  </a:lnTo>
                  <a:lnTo>
                    <a:pt x="29179" y="22773"/>
                  </a:lnTo>
                  <a:lnTo>
                    <a:pt x="29166" y="23242"/>
                  </a:lnTo>
                  <a:lnTo>
                    <a:pt x="29153" y="23699"/>
                  </a:lnTo>
                  <a:lnTo>
                    <a:pt x="29131" y="24168"/>
                  </a:lnTo>
                  <a:lnTo>
                    <a:pt x="29109" y="24636"/>
                  </a:lnTo>
                  <a:lnTo>
                    <a:pt x="29083" y="25094"/>
                  </a:lnTo>
                  <a:lnTo>
                    <a:pt x="29052" y="25551"/>
                  </a:lnTo>
                  <a:lnTo>
                    <a:pt x="29017" y="26008"/>
                  </a:lnTo>
                  <a:lnTo>
                    <a:pt x="28981" y="26465"/>
                  </a:lnTo>
                  <a:lnTo>
                    <a:pt x="28942" y="26922"/>
                  </a:lnTo>
                  <a:lnTo>
                    <a:pt x="28893" y="27367"/>
                  </a:lnTo>
                  <a:lnTo>
                    <a:pt x="28845" y="27824"/>
                  </a:lnTo>
                  <a:lnTo>
                    <a:pt x="28797" y="28270"/>
                  </a:lnTo>
                  <a:lnTo>
                    <a:pt x="28740" y="28715"/>
                  </a:lnTo>
                  <a:lnTo>
                    <a:pt x="28682" y="29149"/>
                  </a:lnTo>
                  <a:lnTo>
                    <a:pt x="28621" y="29594"/>
                  </a:lnTo>
                  <a:lnTo>
                    <a:pt x="28555" y="30028"/>
                  </a:lnTo>
                  <a:lnTo>
                    <a:pt x="28485" y="30450"/>
                  </a:lnTo>
                  <a:lnTo>
                    <a:pt x="28410" y="30883"/>
                  </a:lnTo>
                  <a:lnTo>
                    <a:pt x="28335" y="31305"/>
                  </a:lnTo>
                  <a:lnTo>
                    <a:pt x="28256" y="31727"/>
                  </a:lnTo>
                  <a:lnTo>
                    <a:pt x="28172" y="32149"/>
                  </a:lnTo>
                  <a:lnTo>
                    <a:pt x="28084" y="32559"/>
                  </a:lnTo>
                  <a:lnTo>
                    <a:pt x="27979" y="33017"/>
                  </a:lnTo>
                  <a:lnTo>
                    <a:pt x="27869" y="33474"/>
                  </a:lnTo>
                  <a:lnTo>
                    <a:pt x="27755" y="33919"/>
                  </a:lnTo>
                  <a:lnTo>
                    <a:pt x="27636" y="34353"/>
                  </a:lnTo>
                  <a:lnTo>
                    <a:pt x="27513" y="34786"/>
                  </a:lnTo>
                  <a:lnTo>
                    <a:pt x="27385" y="35208"/>
                  </a:lnTo>
                  <a:lnTo>
                    <a:pt x="27258" y="35619"/>
                  </a:lnTo>
                  <a:lnTo>
                    <a:pt x="27121" y="36017"/>
                  </a:lnTo>
                  <a:lnTo>
                    <a:pt x="26985" y="36404"/>
                  </a:lnTo>
                  <a:lnTo>
                    <a:pt x="26844" y="36779"/>
                  </a:lnTo>
                  <a:lnTo>
                    <a:pt x="26699" y="37154"/>
                  </a:lnTo>
                  <a:lnTo>
                    <a:pt x="26550" y="37517"/>
                  </a:lnTo>
                  <a:lnTo>
                    <a:pt x="26400" y="37857"/>
                  </a:lnTo>
                  <a:lnTo>
                    <a:pt x="26246" y="38197"/>
                  </a:lnTo>
                  <a:lnTo>
                    <a:pt x="26088" y="38525"/>
                  </a:lnTo>
                  <a:lnTo>
                    <a:pt x="25930" y="38853"/>
                  </a:lnTo>
                  <a:lnTo>
                    <a:pt x="25763" y="39158"/>
                  </a:lnTo>
                  <a:lnTo>
                    <a:pt x="25600" y="39451"/>
                  </a:lnTo>
                  <a:lnTo>
                    <a:pt x="25429" y="39732"/>
                  </a:lnTo>
                  <a:lnTo>
                    <a:pt x="25257" y="40014"/>
                  </a:lnTo>
                  <a:lnTo>
                    <a:pt x="25081" y="40272"/>
                  </a:lnTo>
                  <a:lnTo>
                    <a:pt x="24905" y="40518"/>
                  </a:lnTo>
                  <a:lnTo>
                    <a:pt x="24725" y="40752"/>
                  </a:lnTo>
                  <a:lnTo>
                    <a:pt x="24545" y="40986"/>
                  </a:lnTo>
                  <a:lnTo>
                    <a:pt x="24360" y="41197"/>
                  </a:lnTo>
                  <a:lnTo>
                    <a:pt x="24175" y="41397"/>
                  </a:lnTo>
                  <a:lnTo>
                    <a:pt x="23986" y="41584"/>
                  </a:lnTo>
                  <a:lnTo>
                    <a:pt x="23793" y="41760"/>
                  </a:lnTo>
                  <a:lnTo>
                    <a:pt x="23604" y="41924"/>
                  </a:lnTo>
                  <a:lnTo>
                    <a:pt x="23406" y="42076"/>
                  </a:lnTo>
                  <a:lnTo>
                    <a:pt x="23212" y="42217"/>
                  </a:lnTo>
                  <a:lnTo>
                    <a:pt x="23010" y="42346"/>
                  </a:lnTo>
                  <a:lnTo>
                    <a:pt x="22804" y="42463"/>
                  </a:lnTo>
                  <a:lnTo>
                    <a:pt x="22593" y="42557"/>
                  </a:lnTo>
                  <a:lnTo>
                    <a:pt x="22381" y="42639"/>
                  </a:lnTo>
                  <a:lnTo>
                    <a:pt x="22166" y="42698"/>
                  </a:lnTo>
                  <a:lnTo>
                    <a:pt x="21951" y="42745"/>
                  </a:lnTo>
                  <a:lnTo>
                    <a:pt x="21735" y="42780"/>
                  </a:lnTo>
                  <a:lnTo>
                    <a:pt x="21515" y="42791"/>
                  </a:lnTo>
                  <a:lnTo>
                    <a:pt x="21295" y="42803"/>
                  </a:lnTo>
                  <a:lnTo>
                    <a:pt x="20856" y="42815"/>
                  </a:lnTo>
                  <a:lnTo>
                    <a:pt x="20412" y="42803"/>
                  </a:lnTo>
                  <a:lnTo>
                    <a:pt x="19963" y="42791"/>
                  </a:lnTo>
                  <a:lnTo>
                    <a:pt x="19734" y="42791"/>
                  </a:lnTo>
                  <a:lnTo>
                    <a:pt x="19510" y="42803"/>
                  </a:lnTo>
                  <a:lnTo>
                    <a:pt x="8047" y="42803"/>
                  </a:lnTo>
                  <a:lnTo>
                    <a:pt x="7805" y="42791"/>
                  </a:lnTo>
                  <a:lnTo>
                    <a:pt x="7563" y="42768"/>
                  </a:lnTo>
                  <a:lnTo>
                    <a:pt x="7322" y="42709"/>
                  </a:lnTo>
                  <a:lnTo>
                    <a:pt x="7080" y="42639"/>
                  </a:lnTo>
                  <a:lnTo>
                    <a:pt x="6842" y="42557"/>
                  </a:lnTo>
                  <a:lnTo>
                    <a:pt x="6609" y="42452"/>
                  </a:lnTo>
                  <a:lnTo>
                    <a:pt x="6372" y="42323"/>
                  </a:lnTo>
                  <a:lnTo>
                    <a:pt x="6143" y="42170"/>
                  </a:lnTo>
                  <a:lnTo>
                    <a:pt x="5910" y="42006"/>
                  </a:lnTo>
                  <a:lnTo>
                    <a:pt x="5686" y="41830"/>
                  </a:lnTo>
                  <a:lnTo>
                    <a:pt x="5457" y="41631"/>
                  </a:lnTo>
                  <a:lnTo>
                    <a:pt x="5237" y="41408"/>
                  </a:lnTo>
                  <a:lnTo>
                    <a:pt x="5018" y="41174"/>
                  </a:lnTo>
                  <a:lnTo>
                    <a:pt x="4802" y="40916"/>
                  </a:lnTo>
                  <a:lnTo>
                    <a:pt x="4587" y="40647"/>
                  </a:lnTo>
                  <a:lnTo>
                    <a:pt x="4376" y="40365"/>
                  </a:lnTo>
                  <a:lnTo>
                    <a:pt x="4169" y="40061"/>
                  </a:lnTo>
                  <a:lnTo>
                    <a:pt x="3967" y="39732"/>
                  </a:lnTo>
                  <a:lnTo>
                    <a:pt x="3764" y="39392"/>
                  </a:lnTo>
                  <a:lnTo>
                    <a:pt x="3571" y="39041"/>
                  </a:lnTo>
                  <a:lnTo>
                    <a:pt x="3378" y="38678"/>
                  </a:lnTo>
                  <a:lnTo>
                    <a:pt x="3188" y="38291"/>
                  </a:lnTo>
                  <a:lnTo>
                    <a:pt x="3004" y="37892"/>
                  </a:lnTo>
                  <a:lnTo>
                    <a:pt x="2823" y="37470"/>
                  </a:lnTo>
                  <a:lnTo>
                    <a:pt x="2652" y="37037"/>
                  </a:lnTo>
                  <a:lnTo>
                    <a:pt x="2481" y="36591"/>
                  </a:lnTo>
                  <a:lnTo>
                    <a:pt x="2313" y="36134"/>
                  </a:lnTo>
                  <a:lnTo>
                    <a:pt x="2155" y="35654"/>
                  </a:lnTo>
                  <a:lnTo>
                    <a:pt x="2001" y="35161"/>
                  </a:lnTo>
                  <a:lnTo>
                    <a:pt x="1847" y="34657"/>
                  </a:lnTo>
                  <a:lnTo>
                    <a:pt x="1707" y="34142"/>
                  </a:lnTo>
                  <a:lnTo>
                    <a:pt x="1566" y="33603"/>
                  </a:lnTo>
                  <a:lnTo>
                    <a:pt x="1443" y="33099"/>
                  </a:lnTo>
                  <a:lnTo>
                    <a:pt x="1324" y="32583"/>
                  </a:lnTo>
                  <a:lnTo>
                    <a:pt x="1214" y="32055"/>
                  </a:lnTo>
                  <a:lnTo>
                    <a:pt x="1109" y="31516"/>
                  </a:lnTo>
                  <a:lnTo>
                    <a:pt x="1008" y="30977"/>
                  </a:lnTo>
                  <a:lnTo>
                    <a:pt x="915" y="30438"/>
                  </a:lnTo>
                  <a:lnTo>
                    <a:pt x="827" y="29875"/>
                  </a:lnTo>
                  <a:lnTo>
                    <a:pt x="744" y="29313"/>
                  </a:lnTo>
                  <a:lnTo>
                    <a:pt x="669" y="28750"/>
                  </a:lnTo>
                  <a:lnTo>
                    <a:pt x="599" y="28176"/>
                  </a:lnTo>
                  <a:lnTo>
                    <a:pt x="533" y="27602"/>
                  </a:lnTo>
                  <a:lnTo>
                    <a:pt x="475" y="27016"/>
                  </a:lnTo>
                  <a:lnTo>
                    <a:pt x="423" y="26430"/>
                  </a:lnTo>
                  <a:lnTo>
                    <a:pt x="379" y="25844"/>
                  </a:lnTo>
                  <a:lnTo>
                    <a:pt x="339" y="25246"/>
                  </a:lnTo>
                  <a:lnTo>
                    <a:pt x="308" y="24648"/>
                  </a:lnTo>
                  <a:lnTo>
                    <a:pt x="282" y="24062"/>
                  </a:lnTo>
                  <a:lnTo>
                    <a:pt x="264" y="23488"/>
                  </a:lnTo>
                  <a:lnTo>
                    <a:pt x="247" y="22902"/>
                  </a:lnTo>
                  <a:lnTo>
                    <a:pt x="242" y="22328"/>
                  </a:lnTo>
                  <a:lnTo>
                    <a:pt x="238" y="21741"/>
                  </a:lnTo>
                  <a:lnTo>
                    <a:pt x="238" y="21167"/>
                  </a:lnTo>
                  <a:lnTo>
                    <a:pt x="247" y="20581"/>
                  </a:lnTo>
                  <a:lnTo>
                    <a:pt x="260" y="20007"/>
                  </a:lnTo>
                  <a:lnTo>
                    <a:pt x="278" y="19421"/>
                  </a:lnTo>
                  <a:lnTo>
                    <a:pt x="300" y="18847"/>
                  </a:lnTo>
                  <a:lnTo>
                    <a:pt x="326" y="18272"/>
                  </a:lnTo>
                  <a:lnTo>
                    <a:pt x="361" y="17698"/>
                  </a:lnTo>
                  <a:lnTo>
                    <a:pt x="401" y="17124"/>
                  </a:lnTo>
                  <a:lnTo>
                    <a:pt x="445" y="16561"/>
                  </a:lnTo>
                  <a:lnTo>
                    <a:pt x="493" y="15987"/>
                  </a:lnTo>
                  <a:lnTo>
                    <a:pt x="546" y="15424"/>
                  </a:lnTo>
                  <a:lnTo>
                    <a:pt x="607" y="14908"/>
                  </a:lnTo>
                  <a:lnTo>
                    <a:pt x="669" y="14393"/>
                  </a:lnTo>
                  <a:lnTo>
                    <a:pt x="739" y="13889"/>
                  </a:lnTo>
                  <a:lnTo>
                    <a:pt x="814" y="13385"/>
                  </a:lnTo>
                  <a:lnTo>
                    <a:pt x="893" y="12881"/>
                  </a:lnTo>
                  <a:lnTo>
                    <a:pt x="972" y="12400"/>
                  </a:lnTo>
                  <a:lnTo>
                    <a:pt x="1060" y="11920"/>
                  </a:lnTo>
                  <a:lnTo>
                    <a:pt x="1153" y="11439"/>
                  </a:lnTo>
                  <a:lnTo>
                    <a:pt x="1249" y="10970"/>
                  </a:lnTo>
                  <a:lnTo>
                    <a:pt x="1350" y="10513"/>
                  </a:lnTo>
                  <a:lnTo>
                    <a:pt x="1456" y="10056"/>
                  </a:lnTo>
                  <a:lnTo>
                    <a:pt x="1566" y="9611"/>
                  </a:lnTo>
                  <a:lnTo>
                    <a:pt x="1680" y="9177"/>
                  </a:lnTo>
                  <a:lnTo>
                    <a:pt x="1799" y="8744"/>
                  </a:lnTo>
                  <a:lnTo>
                    <a:pt x="1918" y="8322"/>
                  </a:lnTo>
                  <a:lnTo>
                    <a:pt x="2045" y="7911"/>
                  </a:lnTo>
                  <a:lnTo>
                    <a:pt x="2173" y="7501"/>
                  </a:lnTo>
                  <a:lnTo>
                    <a:pt x="2309" y="7103"/>
                  </a:lnTo>
                  <a:lnTo>
                    <a:pt x="2445" y="6716"/>
                  </a:lnTo>
                  <a:lnTo>
                    <a:pt x="2586" y="6341"/>
                  </a:lnTo>
                  <a:lnTo>
                    <a:pt x="2731" y="5977"/>
                  </a:lnTo>
                  <a:lnTo>
                    <a:pt x="2876" y="5614"/>
                  </a:lnTo>
                  <a:lnTo>
                    <a:pt x="3030" y="5274"/>
                  </a:lnTo>
                  <a:lnTo>
                    <a:pt x="3184" y="4934"/>
                  </a:lnTo>
                  <a:lnTo>
                    <a:pt x="3342" y="4606"/>
                  </a:lnTo>
                  <a:lnTo>
                    <a:pt x="3505" y="4290"/>
                  </a:lnTo>
                  <a:lnTo>
                    <a:pt x="3672" y="3985"/>
                  </a:lnTo>
                  <a:lnTo>
                    <a:pt x="3839" y="3680"/>
                  </a:lnTo>
                  <a:lnTo>
                    <a:pt x="4011" y="3399"/>
                  </a:lnTo>
                  <a:lnTo>
                    <a:pt x="4187" y="3129"/>
                  </a:lnTo>
                  <a:lnTo>
                    <a:pt x="4362" y="2872"/>
                  </a:lnTo>
                  <a:lnTo>
                    <a:pt x="4543" y="2614"/>
                  </a:lnTo>
                  <a:lnTo>
                    <a:pt x="4710" y="2403"/>
                  </a:lnTo>
                  <a:lnTo>
                    <a:pt x="4877" y="2203"/>
                  </a:lnTo>
                  <a:lnTo>
                    <a:pt x="5044" y="2004"/>
                  </a:lnTo>
                  <a:lnTo>
                    <a:pt x="5215" y="1828"/>
                  </a:lnTo>
                  <a:lnTo>
                    <a:pt x="5383" y="1653"/>
                  </a:lnTo>
                  <a:lnTo>
                    <a:pt x="5558" y="1489"/>
                  </a:lnTo>
                  <a:lnTo>
                    <a:pt x="5730" y="1336"/>
                  </a:lnTo>
                  <a:lnTo>
                    <a:pt x="5906" y="1196"/>
                  </a:lnTo>
                  <a:lnTo>
                    <a:pt x="6082" y="1067"/>
                  </a:lnTo>
                  <a:lnTo>
                    <a:pt x="6258" y="949"/>
                  </a:lnTo>
                  <a:lnTo>
                    <a:pt x="6438" y="844"/>
                  </a:lnTo>
                  <a:lnTo>
                    <a:pt x="6614" y="738"/>
                  </a:lnTo>
                  <a:lnTo>
                    <a:pt x="6794" y="656"/>
                  </a:lnTo>
                  <a:lnTo>
                    <a:pt x="6979" y="586"/>
                  </a:lnTo>
                  <a:lnTo>
                    <a:pt x="7159" y="516"/>
                  </a:lnTo>
                  <a:lnTo>
                    <a:pt x="7339" y="469"/>
                  </a:lnTo>
                  <a:lnTo>
                    <a:pt x="8038" y="375"/>
                  </a:lnTo>
                  <a:lnTo>
                    <a:pt x="10070" y="375"/>
                  </a:lnTo>
                  <a:lnTo>
                    <a:pt x="18319" y="270"/>
                  </a:lnTo>
                  <a:lnTo>
                    <a:pt x="20565" y="211"/>
                  </a:lnTo>
                  <a:lnTo>
                    <a:pt x="18319" y="141"/>
                  </a:lnTo>
                  <a:lnTo>
                    <a:pt x="10070" y="47"/>
                  </a:lnTo>
                  <a:lnTo>
                    <a:pt x="8038" y="47"/>
                  </a:lnTo>
                  <a:lnTo>
                    <a:pt x="7326" y="129"/>
                  </a:lnTo>
                  <a:lnTo>
                    <a:pt x="7172" y="176"/>
                  </a:lnTo>
                  <a:lnTo>
                    <a:pt x="7018" y="223"/>
                  </a:lnTo>
                  <a:lnTo>
                    <a:pt x="6864" y="281"/>
                  </a:lnTo>
                  <a:lnTo>
                    <a:pt x="6715" y="340"/>
                  </a:lnTo>
                  <a:lnTo>
                    <a:pt x="6565" y="422"/>
                  </a:lnTo>
                  <a:lnTo>
                    <a:pt x="6411" y="492"/>
                  </a:lnTo>
                  <a:lnTo>
                    <a:pt x="6266" y="586"/>
                  </a:lnTo>
                  <a:lnTo>
                    <a:pt x="6117" y="680"/>
                  </a:lnTo>
                  <a:lnTo>
                    <a:pt x="5967" y="774"/>
                  </a:lnTo>
                  <a:lnTo>
                    <a:pt x="5822" y="879"/>
                  </a:lnTo>
                  <a:lnTo>
                    <a:pt x="5677" y="996"/>
                  </a:lnTo>
                  <a:lnTo>
                    <a:pt x="5536" y="1125"/>
                  </a:lnTo>
                  <a:lnTo>
                    <a:pt x="5391" y="1254"/>
                  </a:lnTo>
                  <a:lnTo>
                    <a:pt x="5251" y="1383"/>
                  </a:lnTo>
                  <a:lnTo>
                    <a:pt x="5110" y="1535"/>
                  </a:lnTo>
                  <a:lnTo>
                    <a:pt x="4969" y="1676"/>
                  </a:lnTo>
                  <a:lnTo>
                    <a:pt x="4833" y="1840"/>
                  </a:lnTo>
                  <a:lnTo>
                    <a:pt x="4697" y="2004"/>
                  </a:lnTo>
                  <a:lnTo>
                    <a:pt x="4560" y="2168"/>
                  </a:lnTo>
                  <a:lnTo>
                    <a:pt x="4428" y="2344"/>
                  </a:lnTo>
                  <a:lnTo>
                    <a:pt x="4297" y="2532"/>
                  </a:lnTo>
                  <a:lnTo>
                    <a:pt x="4165" y="2719"/>
                  </a:lnTo>
                  <a:lnTo>
                    <a:pt x="4033" y="2907"/>
                  </a:lnTo>
                  <a:lnTo>
                    <a:pt x="3905" y="3118"/>
                  </a:lnTo>
                  <a:lnTo>
                    <a:pt x="3778" y="3317"/>
                  </a:lnTo>
                  <a:lnTo>
                    <a:pt x="3655" y="3528"/>
                  </a:lnTo>
                  <a:lnTo>
                    <a:pt x="3531" y="3751"/>
                  </a:lnTo>
                  <a:lnTo>
                    <a:pt x="3408" y="3973"/>
                  </a:lnTo>
                  <a:lnTo>
                    <a:pt x="3285" y="4208"/>
                  </a:lnTo>
                  <a:lnTo>
                    <a:pt x="3166" y="4442"/>
                  </a:lnTo>
                  <a:lnTo>
                    <a:pt x="3052" y="4688"/>
                  </a:lnTo>
                  <a:lnTo>
                    <a:pt x="2933" y="4934"/>
                  </a:lnTo>
                  <a:lnTo>
                    <a:pt x="2823" y="5192"/>
                  </a:lnTo>
                  <a:lnTo>
                    <a:pt x="2709" y="5450"/>
                  </a:lnTo>
                  <a:lnTo>
                    <a:pt x="2599" y="5720"/>
                  </a:lnTo>
                  <a:lnTo>
                    <a:pt x="2489" y="5989"/>
                  </a:lnTo>
                  <a:lnTo>
                    <a:pt x="2384" y="6270"/>
                  </a:lnTo>
                  <a:lnTo>
                    <a:pt x="2278" y="6552"/>
                  </a:lnTo>
                  <a:lnTo>
                    <a:pt x="2177" y="6833"/>
                  </a:lnTo>
                  <a:lnTo>
                    <a:pt x="2076" y="7126"/>
                  </a:lnTo>
                  <a:lnTo>
                    <a:pt x="1979" y="7419"/>
                  </a:lnTo>
                  <a:lnTo>
                    <a:pt x="1883" y="7724"/>
                  </a:lnTo>
                  <a:lnTo>
                    <a:pt x="1786" y="8029"/>
                  </a:lnTo>
                  <a:lnTo>
                    <a:pt x="1693" y="8345"/>
                  </a:lnTo>
                  <a:lnTo>
                    <a:pt x="1601" y="8661"/>
                  </a:lnTo>
                  <a:lnTo>
                    <a:pt x="1513" y="8978"/>
                  </a:lnTo>
                  <a:lnTo>
                    <a:pt x="1430" y="9306"/>
                  </a:lnTo>
                  <a:lnTo>
                    <a:pt x="1346" y="9634"/>
                  </a:lnTo>
                  <a:lnTo>
                    <a:pt x="1263" y="9974"/>
                  </a:lnTo>
                  <a:lnTo>
                    <a:pt x="1183" y="10314"/>
                  </a:lnTo>
                  <a:lnTo>
                    <a:pt x="1104" y="10654"/>
                  </a:lnTo>
                  <a:lnTo>
                    <a:pt x="1030" y="11006"/>
                  </a:lnTo>
                  <a:lnTo>
                    <a:pt x="959" y="11357"/>
                  </a:lnTo>
                  <a:lnTo>
                    <a:pt x="889" y="11709"/>
                  </a:lnTo>
                  <a:lnTo>
                    <a:pt x="818" y="12072"/>
                  </a:lnTo>
                  <a:lnTo>
                    <a:pt x="753" y="12435"/>
                  </a:lnTo>
                  <a:lnTo>
                    <a:pt x="691" y="12811"/>
                  </a:lnTo>
                  <a:lnTo>
                    <a:pt x="629" y="13186"/>
                  </a:lnTo>
                  <a:lnTo>
                    <a:pt x="572" y="13561"/>
                  </a:lnTo>
                  <a:lnTo>
                    <a:pt x="515" y="13936"/>
                  </a:lnTo>
                  <a:lnTo>
                    <a:pt x="462" y="14322"/>
                  </a:lnTo>
                  <a:lnTo>
                    <a:pt x="414" y="14709"/>
                  </a:lnTo>
                  <a:lnTo>
                    <a:pt x="366" y="15108"/>
                  </a:lnTo>
                  <a:lnTo>
                    <a:pt x="322" y="15506"/>
                  </a:lnTo>
                  <a:lnTo>
                    <a:pt x="264" y="16081"/>
                  </a:lnTo>
                  <a:lnTo>
                    <a:pt x="216" y="16667"/>
                  </a:lnTo>
                  <a:lnTo>
                    <a:pt x="168" y="17253"/>
                  </a:lnTo>
                  <a:lnTo>
                    <a:pt x="128" y="17839"/>
                  </a:lnTo>
                  <a:lnTo>
                    <a:pt x="93" y="18425"/>
                  </a:lnTo>
                  <a:lnTo>
                    <a:pt x="67" y="19022"/>
                  </a:lnTo>
                  <a:lnTo>
                    <a:pt x="40" y="19608"/>
                  </a:lnTo>
                  <a:lnTo>
                    <a:pt x="23" y="20206"/>
                  </a:lnTo>
                  <a:lnTo>
                    <a:pt x="9" y="20804"/>
                  </a:lnTo>
                  <a:lnTo>
                    <a:pt x="1" y="21402"/>
                  </a:lnTo>
                  <a:lnTo>
                    <a:pt x="1" y="21999"/>
                  </a:lnTo>
                  <a:lnTo>
                    <a:pt x="5" y="22597"/>
                  </a:lnTo>
                  <a:lnTo>
                    <a:pt x="14" y="23183"/>
                  </a:lnTo>
                  <a:lnTo>
                    <a:pt x="27" y="23781"/>
                  </a:lnTo>
                  <a:lnTo>
                    <a:pt x="45" y="24379"/>
                  </a:lnTo>
                  <a:lnTo>
                    <a:pt x="71" y="24976"/>
                  </a:lnTo>
                  <a:lnTo>
                    <a:pt x="106" y="25598"/>
                  </a:lnTo>
                  <a:lnTo>
                    <a:pt x="146" y="26207"/>
                  </a:lnTo>
                  <a:lnTo>
                    <a:pt x="190" y="26828"/>
                  </a:lnTo>
                  <a:lnTo>
                    <a:pt x="242" y="27438"/>
                  </a:lnTo>
                  <a:lnTo>
                    <a:pt x="304" y="28035"/>
                  </a:lnTo>
                  <a:lnTo>
                    <a:pt x="370" y="28633"/>
                  </a:lnTo>
                  <a:lnTo>
                    <a:pt x="440" y="29219"/>
                  </a:lnTo>
                  <a:lnTo>
                    <a:pt x="519" y="29805"/>
                  </a:lnTo>
                  <a:lnTo>
                    <a:pt x="603" y="30391"/>
                  </a:lnTo>
                  <a:lnTo>
                    <a:pt x="691" y="30965"/>
                  </a:lnTo>
                  <a:lnTo>
                    <a:pt x="788" y="31528"/>
                  </a:lnTo>
                  <a:lnTo>
                    <a:pt x="893" y="32091"/>
                  </a:lnTo>
                  <a:lnTo>
                    <a:pt x="1003" y="32642"/>
                  </a:lnTo>
                  <a:lnTo>
                    <a:pt x="1117" y="33181"/>
                  </a:lnTo>
                  <a:lnTo>
                    <a:pt x="1236" y="33720"/>
                  </a:lnTo>
                  <a:lnTo>
                    <a:pt x="1364" y="34247"/>
                  </a:lnTo>
                  <a:lnTo>
                    <a:pt x="1509" y="34798"/>
                  </a:lnTo>
                  <a:lnTo>
                    <a:pt x="1654" y="35337"/>
                  </a:lnTo>
                  <a:lnTo>
                    <a:pt x="1808" y="35853"/>
                  </a:lnTo>
                  <a:lnTo>
                    <a:pt x="1970" y="36369"/>
                  </a:lnTo>
                  <a:lnTo>
                    <a:pt x="2133" y="36861"/>
                  </a:lnTo>
                  <a:lnTo>
                    <a:pt x="2305" y="37330"/>
                  </a:lnTo>
                  <a:lnTo>
                    <a:pt x="2481" y="37799"/>
                  </a:lnTo>
                  <a:lnTo>
                    <a:pt x="2661" y="38244"/>
                  </a:lnTo>
                  <a:lnTo>
                    <a:pt x="2845" y="38678"/>
                  </a:lnTo>
                  <a:lnTo>
                    <a:pt x="3035" y="39088"/>
                  </a:lnTo>
                  <a:lnTo>
                    <a:pt x="3228" y="39486"/>
                  </a:lnTo>
                  <a:lnTo>
                    <a:pt x="3426" y="39873"/>
                  </a:lnTo>
                  <a:lnTo>
                    <a:pt x="3628" y="40236"/>
                  </a:lnTo>
                  <a:lnTo>
                    <a:pt x="3835" y="40588"/>
                  </a:lnTo>
                  <a:lnTo>
                    <a:pt x="4046" y="40916"/>
                  </a:lnTo>
                  <a:lnTo>
                    <a:pt x="4257" y="41233"/>
                  </a:lnTo>
                  <a:lnTo>
                    <a:pt x="4477" y="41537"/>
                  </a:lnTo>
                  <a:lnTo>
                    <a:pt x="4697" y="41807"/>
                  </a:lnTo>
                  <a:lnTo>
                    <a:pt x="4921" y="42076"/>
                  </a:lnTo>
                  <a:lnTo>
                    <a:pt x="5145" y="42323"/>
                  </a:lnTo>
                  <a:lnTo>
                    <a:pt x="5374" y="42545"/>
                  </a:lnTo>
                  <a:lnTo>
                    <a:pt x="5607" y="42756"/>
                  </a:lnTo>
                  <a:lnTo>
                    <a:pt x="5844" y="42944"/>
                  </a:lnTo>
                  <a:lnTo>
                    <a:pt x="6082" y="43108"/>
                  </a:lnTo>
                  <a:lnTo>
                    <a:pt x="6319" y="43260"/>
                  </a:lnTo>
                  <a:lnTo>
                    <a:pt x="6561" y="43389"/>
                  </a:lnTo>
                  <a:lnTo>
                    <a:pt x="6803" y="43495"/>
                  </a:lnTo>
                  <a:lnTo>
                    <a:pt x="7049" y="43588"/>
                  </a:lnTo>
                  <a:lnTo>
                    <a:pt x="7295" y="43659"/>
                  </a:lnTo>
                  <a:lnTo>
                    <a:pt x="7546" y="43706"/>
                  </a:lnTo>
                  <a:lnTo>
                    <a:pt x="7797" y="43741"/>
                  </a:lnTo>
                  <a:lnTo>
                    <a:pt x="8047" y="43752"/>
                  </a:lnTo>
                  <a:lnTo>
                    <a:pt x="21291" y="43752"/>
                  </a:lnTo>
                  <a:lnTo>
                    <a:pt x="22179" y="43635"/>
                  </a:lnTo>
                  <a:lnTo>
                    <a:pt x="22619" y="43459"/>
                  </a:lnTo>
                  <a:lnTo>
                    <a:pt x="22834" y="43366"/>
                  </a:lnTo>
                  <a:lnTo>
                    <a:pt x="23050" y="43249"/>
                  </a:lnTo>
                  <a:lnTo>
                    <a:pt x="23256" y="43120"/>
                  </a:lnTo>
                  <a:lnTo>
                    <a:pt x="23463" y="42967"/>
                  </a:lnTo>
                  <a:lnTo>
                    <a:pt x="23665" y="42803"/>
                  </a:lnTo>
                  <a:lnTo>
                    <a:pt x="23863" y="42627"/>
                  </a:lnTo>
                  <a:lnTo>
                    <a:pt x="24061" y="42440"/>
                  </a:lnTo>
                  <a:lnTo>
                    <a:pt x="24259" y="42229"/>
                  </a:lnTo>
                  <a:lnTo>
                    <a:pt x="24452" y="42018"/>
                  </a:lnTo>
                  <a:lnTo>
                    <a:pt x="24642" y="41783"/>
                  </a:lnTo>
                  <a:lnTo>
                    <a:pt x="24831" y="41537"/>
                  </a:lnTo>
                  <a:lnTo>
                    <a:pt x="25015" y="41291"/>
                  </a:lnTo>
                  <a:lnTo>
                    <a:pt x="25200" y="41022"/>
                  </a:lnTo>
                  <a:lnTo>
                    <a:pt x="25380" y="40740"/>
                  </a:lnTo>
                  <a:lnTo>
                    <a:pt x="25556" y="40447"/>
                  </a:lnTo>
                  <a:lnTo>
                    <a:pt x="25732" y="40143"/>
                  </a:lnTo>
                  <a:lnTo>
                    <a:pt x="25903" y="39826"/>
                  </a:lnTo>
                  <a:lnTo>
                    <a:pt x="26071" y="39498"/>
                  </a:lnTo>
                  <a:lnTo>
                    <a:pt x="26233" y="39158"/>
                  </a:lnTo>
                  <a:lnTo>
                    <a:pt x="26396" y="38806"/>
                  </a:lnTo>
                  <a:lnTo>
                    <a:pt x="26554" y="38443"/>
                  </a:lnTo>
                  <a:lnTo>
                    <a:pt x="26708" y="38080"/>
                  </a:lnTo>
                  <a:lnTo>
                    <a:pt x="26862" y="37693"/>
                  </a:lnTo>
                  <a:lnTo>
                    <a:pt x="27007" y="37295"/>
                  </a:lnTo>
                  <a:lnTo>
                    <a:pt x="27152" y="36896"/>
                  </a:lnTo>
                  <a:lnTo>
                    <a:pt x="27293" y="36486"/>
                  </a:lnTo>
                  <a:lnTo>
                    <a:pt x="27429" y="36052"/>
                  </a:lnTo>
                  <a:lnTo>
                    <a:pt x="27561" y="35619"/>
                  </a:lnTo>
                  <a:lnTo>
                    <a:pt x="27689" y="35173"/>
                  </a:lnTo>
                  <a:lnTo>
                    <a:pt x="27812" y="34728"/>
                  </a:lnTo>
                  <a:lnTo>
                    <a:pt x="27930" y="34259"/>
                  </a:lnTo>
                  <a:lnTo>
                    <a:pt x="28045" y="33790"/>
                  </a:lnTo>
                  <a:lnTo>
                    <a:pt x="28155" y="33310"/>
                  </a:lnTo>
                  <a:lnTo>
                    <a:pt x="28265" y="32817"/>
                  </a:lnTo>
                  <a:lnTo>
                    <a:pt x="28353" y="32395"/>
                  </a:lnTo>
                  <a:lnTo>
                    <a:pt x="28436" y="31962"/>
                  </a:lnTo>
                  <a:lnTo>
                    <a:pt x="28515" y="31528"/>
                  </a:lnTo>
                  <a:lnTo>
                    <a:pt x="28594" y="31094"/>
                  </a:lnTo>
                  <a:lnTo>
                    <a:pt x="28665" y="30661"/>
                  </a:lnTo>
                  <a:lnTo>
                    <a:pt x="28735" y="30215"/>
                  </a:lnTo>
                  <a:lnTo>
                    <a:pt x="28801" y="29770"/>
                  </a:lnTo>
                  <a:lnTo>
                    <a:pt x="28863" y="29325"/>
                  </a:lnTo>
                  <a:lnTo>
                    <a:pt x="28924" y="28868"/>
                  </a:lnTo>
                  <a:lnTo>
                    <a:pt x="28977" y="28422"/>
                  </a:lnTo>
                  <a:lnTo>
                    <a:pt x="29030" y="27965"/>
                  </a:lnTo>
                  <a:lnTo>
                    <a:pt x="29078" y="27496"/>
                  </a:lnTo>
                  <a:lnTo>
                    <a:pt x="29122" y="27039"/>
                  </a:lnTo>
                  <a:lnTo>
                    <a:pt x="29166" y="26570"/>
                  </a:lnTo>
                  <a:lnTo>
                    <a:pt x="29201" y="26101"/>
                  </a:lnTo>
                  <a:lnTo>
                    <a:pt x="29236" y="25644"/>
                  </a:lnTo>
                  <a:lnTo>
                    <a:pt x="29263" y="25164"/>
                  </a:lnTo>
                  <a:lnTo>
                    <a:pt x="29289" y="24695"/>
                  </a:lnTo>
                  <a:lnTo>
                    <a:pt x="29311" y="24226"/>
                  </a:lnTo>
                  <a:lnTo>
                    <a:pt x="29329" y="23746"/>
                  </a:lnTo>
                  <a:lnTo>
                    <a:pt x="29346" y="23277"/>
                  </a:lnTo>
                  <a:lnTo>
                    <a:pt x="29355" y="22796"/>
                  </a:lnTo>
                  <a:lnTo>
                    <a:pt x="29364" y="22316"/>
                  </a:lnTo>
                  <a:lnTo>
                    <a:pt x="29368" y="21835"/>
                  </a:lnTo>
                  <a:lnTo>
                    <a:pt x="29368" y="21366"/>
                  </a:lnTo>
                  <a:lnTo>
                    <a:pt x="29364" y="20886"/>
                  </a:lnTo>
                  <a:lnTo>
                    <a:pt x="29355" y="20405"/>
                  </a:lnTo>
                  <a:lnTo>
                    <a:pt x="29342" y="19925"/>
                  </a:lnTo>
                  <a:lnTo>
                    <a:pt x="29329" y="19444"/>
                  </a:lnTo>
                  <a:lnTo>
                    <a:pt x="29307" y="18964"/>
                  </a:lnTo>
                  <a:lnTo>
                    <a:pt x="29285" y="18483"/>
                  </a:lnTo>
                  <a:lnTo>
                    <a:pt x="29258" y="18014"/>
                  </a:lnTo>
                  <a:lnTo>
                    <a:pt x="29236" y="17592"/>
                  </a:lnTo>
                  <a:lnTo>
                    <a:pt x="29210" y="17182"/>
                  </a:lnTo>
                  <a:lnTo>
                    <a:pt x="29179" y="16760"/>
                  </a:lnTo>
                  <a:lnTo>
                    <a:pt x="29144" y="16350"/>
                  </a:lnTo>
                  <a:lnTo>
                    <a:pt x="29109" y="15940"/>
                  </a:lnTo>
                  <a:lnTo>
                    <a:pt x="29069" y="15530"/>
                  </a:lnTo>
                  <a:lnTo>
                    <a:pt x="29030" y="15131"/>
                  </a:lnTo>
                  <a:lnTo>
                    <a:pt x="28981" y="14721"/>
                  </a:lnTo>
                  <a:lnTo>
                    <a:pt x="28933" y="14322"/>
                  </a:lnTo>
                  <a:lnTo>
                    <a:pt x="28880" y="13924"/>
                  </a:lnTo>
                  <a:lnTo>
                    <a:pt x="28827" y="13537"/>
                  </a:lnTo>
                  <a:lnTo>
                    <a:pt x="28766" y="13139"/>
                  </a:lnTo>
                  <a:lnTo>
                    <a:pt x="28704" y="12752"/>
                  </a:lnTo>
                  <a:lnTo>
                    <a:pt x="28643" y="12365"/>
                  </a:lnTo>
                  <a:lnTo>
                    <a:pt x="28572" y="11990"/>
                  </a:lnTo>
                  <a:lnTo>
                    <a:pt x="28502" y="11603"/>
                  </a:lnTo>
                  <a:lnTo>
                    <a:pt x="28375" y="10947"/>
                  </a:lnTo>
                  <a:lnTo>
                    <a:pt x="28234" y="10302"/>
                  </a:lnTo>
                  <a:lnTo>
                    <a:pt x="28089" y="9658"/>
                  </a:lnTo>
                  <a:lnTo>
                    <a:pt x="27935" y="9048"/>
                  </a:lnTo>
                  <a:lnTo>
                    <a:pt x="27772" y="8439"/>
                  </a:lnTo>
                  <a:lnTo>
                    <a:pt x="27596" y="7853"/>
                  </a:lnTo>
                  <a:lnTo>
                    <a:pt x="27416" y="7278"/>
                  </a:lnTo>
                  <a:lnTo>
                    <a:pt x="27231" y="6728"/>
                  </a:lnTo>
                  <a:lnTo>
                    <a:pt x="27077" y="6294"/>
                  </a:lnTo>
                  <a:lnTo>
                    <a:pt x="26919" y="5872"/>
                  </a:lnTo>
                  <a:lnTo>
                    <a:pt x="26756" y="5462"/>
                  </a:lnTo>
                  <a:lnTo>
                    <a:pt x="26589" y="5063"/>
                  </a:lnTo>
                  <a:lnTo>
                    <a:pt x="26422" y="4677"/>
                  </a:lnTo>
                  <a:lnTo>
                    <a:pt x="26246" y="4301"/>
                  </a:lnTo>
                  <a:lnTo>
                    <a:pt x="26066" y="3950"/>
                  </a:lnTo>
                  <a:lnTo>
                    <a:pt x="25886" y="3598"/>
                  </a:lnTo>
                  <a:lnTo>
                    <a:pt x="25701" y="3270"/>
                  </a:lnTo>
                  <a:lnTo>
                    <a:pt x="25512" y="2954"/>
                  </a:lnTo>
                  <a:lnTo>
                    <a:pt x="25319" y="2661"/>
                  </a:lnTo>
                  <a:lnTo>
                    <a:pt x="25125" y="2368"/>
                  </a:lnTo>
                  <a:lnTo>
                    <a:pt x="24923" y="2098"/>
                  </a:lnTo>
                  <a:lnTo>
                    <a:pt x="24721" y="1840"/>
                  </a:lnTo>
                  <a:lnTo>
                    <a:pt x="24518" y="1606"/>
                  </a:lnTo>
                  <a:lnTo>
                    <a:pt x="24307" y="1371"/>
                  </a:lnTo>
                  <a:lnTo>
                    <a:pt x="24044" y="1113"/>
                  </a:lnTo>
                  <a:lnTo>
                    <a:pt x="23775" y="879"/>
                  </a:lnTo>
                  <a:lnTo>
                    <a:pt x="23507" y="668"/>
                  </a:lnTo>
                  <a:lnTo>
                    <a:pt x="23234" y="481"/>
                  </a:lnTo>
                  <a:lnTo>
                    <a:pt x="22957" y="328"/>
                  </a:lnTo>
                  <a:lnTo>
                    <a:pt x="22680" y="188"/>
                  </a:lnTo>
                  <a:lnTo>
                    <a:pt x="22403" y="82"/>
                  </a:lnTo>
                  <a:lnTo>
                    <a:pt x="221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9"/>
            <p:cNvSpPr/>
            <p:nvPr/>
          </p:nvSpPr>
          <p:spPr>
            <a:xfrm>
              <a:off x="3327125" y="-4469400"/>
              <a:ext cx="806225" cy="558200"/>
            </a:xfrm>
            <a:custGeom>
              <a:avLst/>
              <a:gdLst/>
              <a:ahLst/>
              <a:cxnLst/>
              <a:rect l="l" t="t" r="r" b="b"/>
              <a:pathLst>
                <a:path w="32249" h="22328" extrusionOk="0">
                  <a:moveTo>
                    <a:pt x="16696" y="0"/>
                  </a:moveTo>
                  <a:lnTo>
                    <a:pt x="15913" y="24"/>
                  </a:lnTo>
                  <a:lnTo>
                    <a:pt x="15140" y="59"/>
                  </a:lnTo>
                  <a:lnTo>
                    <a:pt x="14379" y="106"/>
                  </a:lnTo>
                  <a:lnTo>
                    <a:pt x="15153" y="82"/>
                  </a:lnTo>
                  <a:lnTo>
                    <a:pt x="15927" y="71"/>
                  </a:lnTo>
                  <a:lnTo>
                    <a:pt x="16520" y="82"/>
                  </a:lnTo>
                  <a:lnTo>
                    <a:pt x="17118" y="94"/>
                  </a:lnTo>
                  <a:lnTo>
                    <a:pt x="17712" y="117"/>
                  </a:lnTo>
                  <a:lnTo>
                    <a:pt x="18305" y="141"/>
                  </a:lnTo>
                  <a:lnTo>
                    <a:pt x="18895" y="176"/>
                  </a:lnTo>
                  <a:lnTo>
                    <a:pt x="19479" y="223"/>
                  </a:lnTo>
                  <a:lnTo>
                    <a:pt x="20631" y="328"/>
                  </a:lnTo>
                  <a:lnTo>
                    <a:pt x="21753" y="446"/>
                  </a:lnTo>
                  <a:lnTo>
                    <a:pt x="22843" y="586"/>
                  </a:lnTo>
                  <a:lnTo>
                    <a:pt x="23885" y="739"/>
                  </a:lnTo>
                  <a:lnTo>
                    <a:pt x="24879" y="903"/>
                  </a:lnTo>
                  <a:lnTo>
                    <a:pt x="24879" y="903"/>
                  </a:lnTo>
                  <a:lnTo>
                    <a:pt x="24483" y="785"/>
                  </a:lnTo>
                  <a:lnTo>
                    <a:pt x="24070" y="680"/>
                  </a:lnTo>
                  <a:lnTo>
                    <a:pt x="23648" y="574"/>
                  </a:lnTo>
                  <a:lnTo>
                    <a:pt x="23217" y="481"/>
                  </a:lnTo>
                  <a:lnTo>
                    <a:pt x="22773" y="399"/>
                  </a:lnTo>
                  <a:lnTo>
                    <a:pt x="22320" y="328"/>
                  </a:lnTo>
                  <a:lnTo>
                    <a:pt x="21858" y="258"/>
                  </a:lnTo>
                  <a:lnTo>
                    <a:pt x="21388" y="199"/>
                  </a:lnTo>
                  <a:lnTo>
                    <a:pt x="20913" y="153"/>
                  </a:lnTo>
                  <a:lnTo>
                    <a:pt x="20434" y="106"/>
                  </a:lnTo>
                  <a:lnTo>
                    <a:pt x="19945" y="71"/>
                  </a:lnTo>
                  <a:lnTo>
                    <a:pt x="19457" y="47"/>
                  </a:lnTo>
                  <a:lnTo>
                    <a:pt x="18472" y="12"/>
                  </a:lnTo>
                  <a:lnTo>
                    <a:pt x="17483" y="0"/>
                  </a:lnTo>
                  <a:close/>
                  <a:moveTo>
                    <a:pt x="26633" y="1700"/>
                  </a:moveTo>
                  <a:lnTo>
                    <a:pt x="26792" y="1817"/>
                  </a:lnTo>
                  <a:lnTo>
                    <a:pt x="26946" y="1958"/>
                  </a:lnTo>
                  <a:lnTo>
                    <a:pt x="27099" y="2098"/>
                  </a:lnTo>
                  <a:lnTo>
                    <a:pt x="27253" y="2251"/>
                  </a:lnTo>
                  <a:lnTo>
                    <a:pt x="27403" y="2415"/>
                  </a:lnTo>
                  <a:lnTo>
                    <a:pt x="27552" y="2579"/>
                  </a:lnTo>
                  <a:lnTo>
                    <a:pt x="27702" y="2754"/>
                  </a:lnTo>
                  <a:lnTo>
                    <a:pt x="27847" y="2942"/>
                  </a:lnTo>
                  <a:lnTo>
                    <a:pt x="27992" y="3130"/>
                  </a:lnTo>
                  <a:lnTo>
                    <a:pt x="28137" y="3329"/>
                  </a:lnTo>
                  <a:lnTo>
                    <a:pt x="28278" y="3540"/>
                  </a:lnTo>
                  <a:lnTo>
                    <a:pt x="28414" y="3751"/>
                  </a:lnTo>
                  <a:lnTo>
                    <a:pt x="28555" y="3973"/>
                  </a:lnTo>
                  <a:lnTo>
                    <a:pt x="28691" y="4208"/>
                  </a:lnTo>
                  <a:lnTo>
                    <a:pt x="28823" y="4442"/>
                  </a:lnTo>
                  <a:lnTo>
                    <a:pt x="28955" y="4688"/>
                  </a:lnTo>
                  <a:lnTo>
                    <a:pt x="29087" y="4935"/>
                  </a:lnTo>
                  <a:lnTo>
                    <a:pt x="29214" y="5204"/>
                  </a:lnTo>
                  <a:lnTo>
                    <a:pt x="29342" y="5462"/>
                  </a:lnTo>
                  <a:lnTo>
                    <a:pt x="29465" y="5743"/>
                  </a:lnTo>
                  <a:lnTo>
                    <a:pt x="29588" y="6013"/>
                  </a:lnTo>
                  <a:lnTo>
                    <a:pt x="29707" y="6306"/>
                  </a:lnTo>
                  <a:lnTo>
                    <a:pt x="29826" y="6599"/>
                  </a:lnTo>
                  <a:lnTo>
                    <a:pt x="29940" y="6892"/>
                  </a:lnTo>
                  <a:lnTo>
                    <a:pt x="30050" y="7208"/>
                  </a:lnTo>
                  <a:lnTo>
                    <a:pt x="30164" y="7513"/>
                  </a:lnTo>
                  <a:lnTo>
                    <a:pt x="30270" y="7829"/>
                  </a:lnTo>
                  <a:lnTo>
                    <a:pt x="30375" y="8158"/>
                  </a:lnTo>
                  <a:lnTo>
                    <a:pt x="30481" y="8486"/>
                  </a:lnTo>
                  <a:lnTo>
                    <a:pt x="30577" y="8826"/>
                  </a:lnTo>
                  <a:lnTo>
                    <a:pt x="30679" y="9166"/>
                  </a:lnTo>
                  <a:lnTo>
                    <a:pt x="30775" y="9517"/>
                  </a:lnTo>
                  <a:lnTo>
                    <a:pt x="30608" y="8908"/>
                  </a:lnTo>
                  <a:lnTo>
                    <a:pt x="30437" y="8298"/>
                  </a:lnTo>
                  <a:lnTo>
                    <a:pt x="30344" y="8005"/>
                  </a:lnTo>
                  <a:lnTo>
                    <a:pt x="30248" y="7701"/>
                  </a:lnTo>
                  <a:lnTo>
                    <a:pt x="30151" y="7408"/>
                  </a:lnTo>
                  <a:lnTo>
                    <a:pt x="30050" y="7115"/>
                  </a:lnTo>
                  <a:lnTo>
                    <a:pt x="29949" y="6821"/>
                  </a:lnTo>
                  <a:lnTo>
                    <a:pt x="29843" y="6540"/>
                  </a:lnTo>
                  <a:lnTo>
                    <a:pt x="29733" y="6259"/>
                  </a:lnTo>
                  <a:lnTo>
                    <a:pt x="29619" y="5978"/>
                  </a:lnTo>
                  <a:lnTo>
                    <a:pt x="29505" y="5696"/>
                  </a:lnTo>
                  <a:lnTo>
                    <a:pt x="29386" y="5427"/>
                  </a:lnTo>
                  <a:lnTo>
                    <a:pt x="29263" y="5169"/>
                  </a:lnTo>
                  <a:lnTo>
                    <a:pt x="29135" y="4899"/>
                  </a:lnTo>
                  <a:lnTo>
                    <a:pt x="29008" y="4653"/>
                  </a:lnTo>
                  <a:lnTo>
                    <a:pt x="28876" y="4395"/>
                  </a:lnTo>
                  <a:lnTo>
                    <a:pt x="28740" y="4161"/>
                  </a:lnTo>
                  <a:lnTo>
                    <a:pt x="28599" y="3915"/>
                  </a:lnTo>
                  <a:lnTo>
                    <a:pt x="28454" y="3692"/>
                  </a:lnTo>
                  <a:lnTo>
                    <a:pt x="28309" y="3469"/>
                  </a:lnTo>
                  <a:lnTo>
                    <a:pt x="28159" y="3247"/>
                  </a:lnTo>
                  <a:lnTo>
                    <a:pt x="28005" y="3048"/>
                  </a:lnTo>
                  <a:lnTo>
                    <a:pt x="27847" y="2848"/>
                  </a:lnTo>
                  <a:lnTo>
                    <a:pt x="27684" y="2649"/>
                  </a:lnTo>
                  <a:lnTo>
                    <a:pt x="27517" y="2473"/>
                  </a:lnTo>
                  <a:lnTo>
                    <a:pt x="27350" y="2297"/>
                  </a:lnTo>
                  <a:lnTo>
                    <a:pt x="27174" y="2133"/>
                  </a:lnTo>
                  <a:lnTo>
                    <a:pt x="26998" y="1981"/>
                  </a:lnTo>
                  <a:lnTo>
                    <a:pt x="26818" y="1829"/>
                  </a:lnTo>
                  <a:lnTo>
                    <a:pt x="26633" y="1700"/>
                  </a:lnTo>
                  <a:close/>
                  <a:moveTo>
                    <a:pt x="7014" y="1606"/>
                  </a:moveTo>
                  <a:lnTo>
                    <a:pt x="6719" y="1711"/>
                  </a:lnTo>
                  <a:lnTo>
                    <a:pt x="6565" y="1782"/>
                  </a:lnTo>
                  <a:lnTo>
                    <a:pt x="6403" y="1852"/>
                  </a:lnTo>
                  <a:lnTo>
                    <a:pt x="6240" y="1946"/>
                  </a:lnTo>
                  <a:lnTo>
                    <a:pt x="6073" y="2040"/>
                  </a:lnTo>
                  <a:lnTo>
                    <a:pt x="5901" y="2157"/>
                  </a:lnTo>
                  <a:lnTo>
                    <a:pt x="5726" y="2286"/>
                  </a:lnTo>
                  <a:lnTo>
                    <a:pt x="5550" y="2438"/>
                  </a:lnTo>
                  <a:lnTo>
                    <a:pt x="5369" y="2590"/>
                  </a:lnTo>
                  <a:lnTo>
                    <a:pt x="5185" y="2778"/>
                  </a:lnTo>
                  <a:lnTo>
                    <a:pt x="5000" y="2977"/>
                  </a:lnTo>
                  <a:lnTo>
                    <a:pt x="4815" y="3200"/>
                  </a:lnTo>
                  <a:lnTo>
                    <a:pt x="4631" y="3434"/>
                  </a:lnTo>
                  <a:lnTo>
                    <a:pt x="4442" y="3704"/>
                  </a:lnTo>
                  <a:lnTo>
                    <a:pt x="4253" y="3997"/>
                  </a:lnTo>
                  <a:lnTo>
                    <a:pt x="4063" y="4302"/>
                  </a:lnTo>
                  <a:lnTo>
                    <a:pt x="3879" y="4653"/>
                  </a:lnTo>
                  <a:lnTo>
                    <a:pt x="3690" y="5017"/>
                  </a:lnTo>
                  <a:lnTo>
                    <a:pt x="3505" y="5415"/>
                  </a:lnTo>
                  <a:lnTo>
                    <a:pt x="3320" y="5837"/>
                  </a:lnTo>
                  <a:lnTo>
                    <a:pt x="3136" y="6306"/>
                  </a:lnTo>
                  <a:lnTo>
                    <a:pt x="2955" y="6798"/>
                  </a:lnTo>
                  <a:lnTo>
                    <a:pt x="2863" y="7056"/>
                  </a:lnTo>
                  <a:lnTo>
                    <a:pt x="2775" y="7314"/>
                  </a:lnTo>
                  <a:lnTo>
                    <a:pt x="2687" y="7595"/>
                  </a:lnTo>
                  <a:lnTo>
                    <a:pt x="2599" y="7876"/>
                  </a:lnTo>
                  <a:lnTo>
                    <a:pt x="2511" y="8169"/>
                  </a:lnTo>
                  <a:lnTo>
                    <a:pt x="2428" y="8474"/>
                  </a:lnTo>
                  <a:lnTo>
                    <a:pt x="2340" y="8791"/>
                  </a:lnTo>
                  <a:lnTo>
                    <a:pt x="2256" y="9107"/>
                  </a:lnTo>
                  <a:lnTo>
                    <a:pt x="2173" y="9435"/>
                  </a:lnTo>
                  <a:lnTo>
                    <a:pt x="2089" y="9775"/>
                  </a:lnTo>
                  <a:lnTo>
                    <a:pt x="2010" y="10127"/>
                  </a:lnTo>
                  <a:lnTo>
                    <a:pt x="1931" y="10490"/>
                  </a:lnTo>
                  <a:lnTo>
                    <a:pt x="1852" y="10865"/>
                  </a:lnTo>
                  <a:lnTo>
                    <a:pt x="1773" y="11240"/>
                  </a:lnTo>
                  <a:lnTo>
                    <a:pt x="1693" y="11627"/>
                  </a:lnTo>
                  <a:lnTo>
                    <a:pt x="1619" y="12037"/>
                  </a:lnTo>
                  <a:lnTo>
                    <a:pt x="1544" y="12447"/>
                  </a:lnTo>
                  <a:lnTo>
                    <a:pt x="1469" y="12869"/>
                  </a:lnTo>
                  <a:lnTo>
                    <a:pt x="1381" y="13362"/>
                  </a:lnTo>
                  <a:lnTo>
                    <a:pt x="1496" y="12811"/>
                  </a:lnTo>
                  <a:lnTo>
                    <a:pt x="1606" y="12272"/>
                  </a:lnTo>
                  <a:lnTo>
                    <a:pt x="1724" y="11732"/>
                  </a:lnTo>
                  <a:lnTo>
                    <a:pt x="1839" y="11217"/>
                  </a:lnTo>
                  <a:lnTo>
                    <a:pt x="1962" y="10713"/>
                  </a:lnTo>
                  <a:lnTo>
                    <a:pt x="2080" y="10209"/>
                  </a:lnTo>
                  <a:lnTo>
                    <a:pt x="2208" y="9728"/>
                  </a:lnTo>
                  <a:lnTo>
                    <a:pt x="2331" y="9248"/>
                  </a:lnTo>
                  <a:lnTo>
                    <a:pt x="2463" y="8791"/>
                  </a:lnTo>
                  <a:lnTo>
                    <a:pt x="2590" y="8333"/>
                  </a:lnTo>
                  <a:lnTo>
                    <a:pt x="2727" y="7900"/>
                  </a:lnTo>
                  <a:lnTo>
                    <a:pt x="2863" y="7478"/>
                  </a:lnTo>
                  <a:lnTo>
                    <a:pt x="2999" y="7068"/>
                  </a:lnTo>
                  <a:lnTo>
                    <a:pt x="3140" y="6669"/>
                  </a:lnTo>
                  <a:lnTo>
                    <a:pt x="3281" y="6282"/>
                  </a:lnTo>
                  <a:lnTo>
                    <a:pt x="3426" y="5907"/>
                  </a:lnTo>
                  <a:lnTo>
                    <a:pt x="3571" y="5556"/>
                  </a:lnTo>
                  <a:lnTo>
                    <a:pt x="3720" y="5216"/>
                  </a:lnTo>
                  <a:lnTo>
                    <a:pt x="3874" y="4888"/>
                  </a:lnTo>
                  <a:lnTo>
                    <a:pt x="4028" y="4571"/>
                  </a:lnTo>
                  <a:lnTo>
                    <a:pt x="4182" y="4278"/>
                  </a:lnTo>
                  <a:lnTo>
                    <a:pt x="4340" y="3997"/>
                  </a:lnTo>
                  <a:lnTo>
                    <a:pt x="4503" y="3727"/>
                  </a:lnTo>
                  <a:lnTo>
                    <a:pt x="4666" y="3481"/>
                  </a:lnTo>
                  <a:lnTo>
                    <a:pt x="4833" y="3247"/>
                  </a:lnTo>
                  <a:lnTo>
                    <a:pt x="5000" y="3036"/>
                  </a:lnTo>
                  <a:lnTo>
                    <a:pt x="5171" y="2837"/>
                  </a:lnTo>
                  <a:lnTo>
                    <a:pt x="5343" y="2649"/>
                  </a:lnTo>
                  <a:lnTo>
                    <a:pt x="5519" y="2485"/>
                  </a:lnTo>
                  <a:lnTo>
                    <a:pt x="5695" y="2333"/>
                  </a:lnTo>
                  <a:lnTo>
                    <a:pt x="5875" y="2204"/>
                  </a:lnTo>
                  <a:lnTo>
                    <a:pt x="6060" y="2086"/>
                  </a:lnTo>
                  <a:lnTo>
                    <a:pt x="6293" y="1958"/>
                  </a:lnTo>
                  <a:lnTo>
                    <a:pt x="6526" y="1840"/>
                  </a:lnTo>
                  <a:lnTo>
                    <a:pt x="7014" y="1606"/>
                  </a:lnTo>
                  <a:close/>
                  <a:moveTo>
                    <a:pt x="31743" y="14428"/>
                  </a:moveTo>
                  <a:lnTo>
                    <a:pt x="31804" y="14909"/>
                  </a:lnTo>
                  <a:lnTo>
                    <a:pt x="31866" y="15389"/>
                  </a:lnTo>
                  <a:lnTo>
                    <a:pt x="31919" y="15870"/>
                  </a:lnTo>
                  <a:lnTo>
                    <a:pt x="31967" y="16362"/>
                  </a:lnTo>
                  <a:lnTo>
                    <a:pt x="32099" y="17722"/>
                  </a:lnTo>
                  <a:lnTo>
                    <a:pt x="32231" y="19128"/>
                  </a:lnTo>
                  <a:lnTo>
                    <a:pt x="32248" y="19175"/>
                  </a:lnTo>
                  <a:lnTo>
                    <a:pt x="32226" y="18812"/>
                  </a:lnTo>
                  <a:lnTo>
                    <a:pt x="32191" y="18390"/>
                  </a:lnTo>
                  <a:lnTo>
                    <a:pt x="32143" y="17815"/>
                  </a:lnTo>
                  <a:lnTo>
                    <a:pt x="32077" y="17124"/>
                  </a:lnTo>
                  <a:lnTo>
                    <a:pt x="32037" y="16725"/>
                  </a:lnTo>
                  <a:lnTo>
                    <a:pt x="31989" y="16315"/>
                  </a:lnTo>
                  <a:lnTo>
                    <a:pt x="31936" y="15870"/>
                  </a:lnTo>
                  <a:lnTo>
                    <a:pt x="31879" y="15413"/>
                  </a:lnTo>
                  <a:lnTo>
                    <a:pt x="31813" y="14932"/>
                  </a:lnTo>
                  <a:lnTo>
                    <a:pt x="31743" y="14428"/>
                  </a:lnTo>
                  <a:close/>
                  <a:moveTo>
                    <a:pt x="32248" y="19175"/>
                  </a:moveTo>
                  <a:lnTo>
                    <a:pt x="32248" y="19175"/>
                  </a:lnTo>
                  <a:lnTo>
                    <a:pt x="32248" y="19175"/>
                  </a:lnTo>
                  <a:close/>
                  <a:moveTo>
                    <a:pt x="1236" y="14135"/>
                  </a:moveTo>
                  <a:lnTo>
                    <a:pt x="977" y="15413"/>
                  </a:lnTo>
                  <a:lnTo>
                    <a:pt x="862" y="15987"/>
                  </a:lnTo>
                  <a:lnTo>
                    <a:pt x="810" y="16268"/>
                  </a:lnTo>
                  <a:lnTo>
                    <a:pt x="766" y="16549"/>
                  </a:lnTo>
                  <a:lnTo>
                    <a:pt x="612" y="17499"/>
                  </a:lnTo>
                  <a:lnTo>
                    <a:pt x="480" y="18331"/>
                  </a:lnTo>
                  <a:lnTo>
                    <a:pt x="370" y="19069"/>
                  </a:lnTo>
                  <a:lnTo>
                    <a:pt x="278" y="19702"/>
                  </a:lnTo>
                  <a:lnTo>
                    <a:pt x="198" y="20253"/>
                  </a:lnTo>
                  <a:lnTo>
                    <a:pt x="137" y="20722"/>
                  </a:lnTo>
                  <a:lnTo>
                    <a:pt x="93" y="21120"/>
                  </a:lnTo>
                  <a:lnTo>
                    <a:pt x="58" y="21437"/>
                  </a:lnTo>
                  <a:lnTo>
                    <a:pt x="31" y="21695"/>
                  </a:lnTo>
                  <a:lnTo>
                    <a:pt x="14" y="21906"/>
                  </a:lnTo>
                  <a:lnTo>
                    <a:pt x="5" y="22058"/>
                  </a:lnTo>
                  <a:lnTo>
                    <a:pt x="1" y="22175"/>
                  </a:lnTo>
                  <a:lnTo>
                    <a:pt x="5" y="22246"/>
                  </a:lnTo>
                  <a:lnTo>
                    <a:pt x="5" y="22292"/>
                  </a:lnTo>
                  <a:lnTo>
                    <a:pt x="9" y="22316"/>
                  </a:lnTo>
                  <a:lnTo>
                    <a:pt x="14" y="22328"/>
                  </a:lnTo>
                  <a:lnTo>
                    <a:pt x="146" y="21238"/>
                  </a:lnTo>
                  <a:lnTo>
                    <a:pt x="286" y="20159"/>
                  </a:lnTo>
                  <a:lnTo>
                    <a:pt x="432" y="19093"/>
                  </a:lnTo>
                  <a:lnTo>
                    <a:pt x="581" y="18061"/>
                  </a:lnTo>
                  <a:lnTo>
                    <a:pt x="735" y="17042"/>
                  </a:lnTo>
                  <a:lnTo>
                    <a:pt x="898" y="16045"/>
                  </a:lnTo>
                  <a:lnTo>
                    <a:pt x="1065" y="15084"/>
                  </a:lnTo>
                  <a:lnTo>
                    <a:pt x="1236" y="14135"/>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9"/>
            <p:cNvSpPr/>
            <p:nvPr/>
          </p:nvSpPr>
          <p:spPr>
            <a:xfrm>
              <a:off x="3686575" y="-4469400"/>
              <a:ext cx="262525" cy="22575"/>
            </a:xfrm>
            <a:custGeom>
              <a:avLst/>
              <a:gdLst/>
              <a:ahLst/>
              <a:cxnLst/>
              <a:rect l="l" t="t" r="r" b="b"/>
              <a:pathLst>
                <a:path w="10501" h="903" fill="none" extrusionOk="0">
                  <a:moveTo>
                    <a:pt x="10501" y="903"/>
                  </a:moveTo>
                  <a:lnTo>
                    <a:pt x="10501" y="903"/>
                  </a:lnTo>
                  <a:lnTo>
                    <a:pt x="9507" y="739"/>
                  </a:lnTo>
                  <a:lnTo>
                    <a:pt x="8465" y="586"/>
                  </a:lnTo>
                  <a:lnTo>
                    <a:pt x="7375" y="446"/>
                  </a:lnTo>
                  <a:lnTo>
                    <a:pt x="6253" y="328"/>
                  </a:lnTo>
                  <a:lnTo>
                    <a:pt x="5101" y="223"/>
                  </a:lnTo>
                  <a:lnTo>
                    <a:pt x="4517" y="176"/>
                  </a:lnTo>
                  <a:lnTo>
                    <a:pt x="3927" y="141"/>
                  </a:lnTo>
                  <a:lnTo>
                    <a:pt x="3334" y="117"/>
                  </a:lnTo>
                  <a:lnTo>
                    <a:pt x="2740" y="94"/>
                  </a:lnTo>
                  <a:lnTo>
                    <a:pt x="2142" y="82"/>
                  </a:lnTo>
                  <a:lnTo>
                    <a:pt x="1549" y="71"/>
                  </a:lnTo>
                  <a:lnTo>
                    <a:pt x="1549" y="71"/>
                  </a:lnTo>
                  <a:lnTo>
                    <a:pt x="775" y="82"/>
                  </a:lnTo>
                  <a:lnTo>
                    <a:pt x="1" y="106"/>
                  </a:lnTo>
                  <a:lnTo>
                    <a:pt x="1" y="106"/>
                  </a:lnTo>
                  <a:lnTo>
                    <a:pt x="762" y="59"/>
                  </a:lnTo>
                  <a:lnTo>
                    <a:pt x="1535" y="24"/>
                  </a:lnTo>
                  <a:lnTo>
                    <a:pt x="2318" y="0"/>
                  </a:lnTo>
                  <a:lnTo>
                    <a:pt x="3105" y="0"/>
                  </a:lnTo>
                  <a:lnTo>
                    <a:pt x="3105" y="0"/>
                  </a:lnTo>
                  <a:lnTo>
                    <a:pt x="4094" y="12"/>
                  </a:lnTo>
                  <a:lnTo>
                    <a:pt x="5079" y="47"/>
                  </a:lnTo>
                  <a:lnTo>
                    <a:pt x="5567" y="71"/>
                  </a:lnTo>
                  <a:lnTo>
                    <a:pt x="6056" y="106"/>
                  </a:lnTo>
                  <a:lnTo>
                    <a:pt x="6535" y="153"/>
                  </a:lnTo>
                  <a:lnTo>
                    <a:pt x="7010" y="199"/>
                  </a:lnTo>
                  <a:lnTo>
                    <a:pt x="7480" y="258"/>
                  </a:lnTo>
                  <a:lnTo>
                    <a:pt x="7942" y="328"/>
                  </a:lnTo>
                  <a:lnTo>
                    <a:pt x="8395" y="399"/>
                  </a:lnTo>
                  <a:lnTo>
                    <a:pt x="8839" y="481"/>
                  </a:lnTo>
                  <a:lnTo>
                    <a:pt x="9270" y="574"/>
                  </a:lnTo>
                  <a:lnTo>
                    <a:pt x="9692" y="680"/>
                  </a:lnTo>
                  <a:lnTo>
                    <a:pt x="10105" y="785"/>
                  </a:lnTo>
                  <a:lnTo>
                    <a:pt x="10501" y="90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9"/>
            <p:cNvSpPr/>
            <p:nvPr/>
          </p:nvSpPr>
          <p:spPr>
            <a:xfrm>
              <a:off x="3992950" y="-4426925"/>
              <a:ext cx="103575" cy="195475"/>
            </a:xfrm>
            <a:custGeom>
              <a:avLst/>
              <a:gdLst/>
              <a:ahLst/>
              <a:cxnLst/>
              <a:rect l="l" t="t" r="r" b="b"/>
              <a:pathLst>
                <a:path w="4143" h="7819" fill="none" extrusionOk="0">
                  <a:moveTo>
                    <a:pt x="4142" y="7818"/>
                  </a:moveTo>
                  <a:lnTo>
                    <a:pt x="4142" y="7818"/>
                  </a:lnTo>
                  <a:lnTo>
                    <a:pt x="4046" y="7467"/>
                  </a:lnTo>
                  <a:lnTo>
                    <a:pt x="3944" y="7127"/>
                  </a:lnTo>
                  <a:lnTo>
                    <a:pt x="3848" y="6787"/>
                  </a:lnTo>
                  <a:lnTo>
                    <a:pt x="3742" y="6459"/>
                  </a:lnTo>
                  <a:lnTo>
                    <a:pt x="3637" y="6130"/>
                  </a:lnTo>
                  <a:lnTo>
                    <a:pt x="3531" y="5814"/>
                  </a:lnTo>
                  <a:lnTo>
                    <a:pt x="3417" y="5509"/>
                  </a:lnTo>
                  <a:lnTo>
                    <a:pt x="3307" y="5193"/>
                  </a:lnTo>
                  <a:lnTo>
                    <a:pt x="3193" y="4900"/>
                  </a:lnTo>
                  <a:lnTo>
                    <a:pt x="3074" y="4607"/>
                  </a:lnTo>
                  <a:lnTo>
                    <a:pt x="2955" y="4314"/>
                  </a:lnTo>
                  <a:lnTo>
                    <a:pt x="2832" y="4044"/>
                  </a:lnTo>
                  <a:lnTo>
                    <a:pt x="2709" y="3763"/>
                  </a:lnTo>
                  <a:lnTo>
                    <a:pt x="2581" y="3505"/>
                  </a:lnTo>
                  <a:lnTo>
                    <a:pt x="2454" y="3236"/>
                  </a:lnTo>
                  <a:lnTo>
                    <a:pt x="2322" y="2989"/>
                  </a:lnTo>
                  <a:lnTo>
                    <a:pt x="2190" y="2743"/>
                  </a:lnTo>
                  <a:lnTo>
                    <a:pt x="2058" y="2509"/>
                  </a:lnTo>
                  <a:lnTo>
                    <a:pt x="1922" y="2274"/>
                  </a:lnTo>
                  <a:lnTo>
                    <a:pt x="1781" y="2052"/>
                  </a:lnTo>
                  <a:lnTo>
                    <a:pt x="1645" y="1841"/>
                  </a:lnTo>
                  <a:lnTo>
                    <a:pt x="1504" y="1630"/>
                  </a:lnTo>
                  <a:lnTo>
                    <a:pt x="1359" y="1431"/>
                  </a:lnTo>
                  <a:lnTo>
                    <a:pt x="1214" y="1243"/>
                  </a:lnTo>
                  <a:lnTo>
                    <a:pt x="1069" y="1055"/>
                  </a:lnTo>
                  <a:lnTo>
                    <a:pt x="919" y="880"/>
                  </a:lnTo>
                  <a:lnTo>
                    <a:pt x="770" y="716"/>
                  </a:lnTo>
                  <a:lnTo>
                    <a:pt x="620" y="552"/>
                  </a:lnTo>
                  <a:lnTo>
                    <a:pt x="466" y="399"/>
                  </a:lnTo>
                  <a:lnTo>
                    <a:pt x="313" y="259"/>
                  </a:lnTo>
                  <a:lnTo>
                    <a:pt x="159" y="118"/>
                  </a:lnTo>
                  <a:lnTo>
                    <a:pt x="0" y="1"/>
                  </a:lnTo>
                  <a:lnTo>
                    <a:pt x="0" y="1"/>
                  </a:lnTo>
                  <a:lnTo>
                    <a:pt x="185" y="130"/>
                  </a:lnTo>
                  <a:lnTo>
                    <a:pt x="365" y="282"/>
                  </a:lnTo>
                  <a:lnTo>
                    <a:pt x="541" y="434"/>
                  </a:lnTo>
                  <a:lnTo>
                    <a:pt x="717" y="598"/>
                  </a:lnTo>
                  <a:lnTo>
                    <a:pt x="884" y="774"/>
                  </a:lnTo>
                  <a:lnTo>
                    <a:pt x="1051" y="950"/>
                  </a:lnTo>
                  <a:lnTo>
                    <a:pt x="1214" y="1149"/>
                  </a:lnTo>
                  <a:lnTo>
                    <a:pt x="1372" y="1349"/>
                  </a:lnTo>
                  <a:lnTo>
                    <a:pt x="1526" y="1548"/>
                  </a:lnTo>
                  <a:lnTo>
                    <a:pt x="1676" y="1770"/>
                  </a:lnTo>
                  <a:lnTo>
                    <a:pt x="1821" y="1993"/>
                  </a:lnTo>
                  <a:lnTo>
                    <a:pt x="1966" y="2216"/>
                  </a:lnTo>
                  <a:lnTo>
                    <a:pt x="2107" y="2462"/>
                  </a:lnTo>
                  <a:lnTo>
                    <a:pt x="2243" y="2696"/>
                  </a:lnTo>
                  <a:lnTo>
                    <a:pt x="2375" y="2954"/>
                  </a:lnTo>
                  <a:lnTo>
                    <a:pt x="2502" y="3200"/>
                  </a:lnTo>
                  <a:lnTo>
                    <a:pt x="2630" y="3470"/>
                  </a:lnTo>
                  <a:lnTo>
                    <a:pt x="2753" y="3728"/>
                  </a:lnTo>
                  <a:lnTo>
                    <a:pt x="2872" y="3997"/>
                  </a:lnTo>
                  <a:lnTo>
                    <a:pt x="2986" y="4279"/>
                  </a:lnTo>
                  <a:lnTo>
                    <a:pt x="3100" y="4560"/>
                  </a:lnTo>
                  <a:lnTo>
                    <a:pt x="3210" y="4841"/>
                  </a:lnTo>
                  <a:lnTo>
                    <a:pt x="3316" y="5122"/>
                  </a:lnTo>
                  <a:lnTo>
                    <a:pt x="3417" y="5416"/>
                  </a:lnTo>
                  <a:lnTo>
                    <a:pt x="3518" y="5709"/>
                  </a:lnTo>
                  <a:lnTo>
                    <a:pt x="3615" y="6002"/>
                  </a:lnTo>
                  <a:lnTo>
                    <a:pt x="3711" y="6306"/>
                  </a:lnTo>
                  <a:lnTo>
                    <a:pt x="3804" y="6599"/>
                  </a:lnTo>
                  <a:lnTo>
                    <a:pt x="3975" y="7209"/>
                  </a:lnTo>
                  <a:lnTo>
                    <a:pt x="4142" y="78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9"/>
            <p:cNvSpPr/>
            <p:nvPr/>
          </p:nvSpPr>
          <p:spPr>
            <a:xfrm>
              <a:off x="3361650" y="-4429275"/>
              <a:ext cx="140825" cy="293925"/>
            </a:xfrm>
            <a:custGeom>
              <a:avLst/>
              <a:gdLst/>
              <a:ahLst/>
              <a:cxnLst/>
              <a:rect l="l" t="t" r="r" b="b"/>
              <a:pathLst>
                <a:path w="5633" h="11757" fill="none" extrusionOk="0">
                  <a:moveTo>
                    <a:pt x="0" y="11757"/>
                  </a:moveTo>
                  <a:lnTo>
                    <a:pt x="0" y="11757"/>
                  </a:lnTo>
                  <a:lnTo>
                    <a:pt x="88" y="11264"/>
                  </a:lnTo>
                  <a:lnTo>
                    <a:pt x="88" y="11264"/>
                  </a:lnTo>
                  <a:lnTo>
                    <a:pt x="163" y="10842"/>
                  </a:lnTo>
                  <a:lnTo>
                    <a:pt x="238" y="10432"/>
                  </a:lnTo>
                  <a:lnTo>
                    <a:pt x="312" y="10022"/>
                  </a:lnTo>
                  <a:lnTo>
                    <a:pt x="392" y="9635"/>
                  </a:lnTo>
                  <a:lnTo>
                    <a:pt x="471" y="9260"/>
                  </a:lnTo>
                  <a:lnTo>
                    <a:pt x="550" y="8885"/>
                  </a:lnTo>
                  <a:lnTo>
                    <a:pt x="629" y="8522"/>
                  </a:lnTo>
                  <a:lnTo>
                    <a:pt x="708" y="8170"/>
                  </a:lnTo>
                  <a:lnTo>
                    <a:pt x="792" y="7830"/>
                  </a:lnTo>
                  <a:lnTo>
                    <a:pt x="875" y="7502"/>
                  </a:lnTo>
                  <a:lnTo>
                    <a:pt x="959" y="7186"/>
                  </a:lnTo>
                  <a:lnTo>
                    <a:pt x="1047" y="6869"/>
                  </a:lnTo>
                  <a:lnTo>
                    <a:pt x="1130" y="6564"/>
                  </a:lnTo>
                  <a:lnTo>
                    <a:pt x="1218" y="6271"/>
                  </a:lnTo>
                  <a:lnTo>
                    <a:pt x="1306" y="5990"/>
                  </a:lnTo>
                  <a:lnTo>
                    <a:pt x="1394" y="5709"/>
                  </a:lnTo>
                  <a:lnTo>
                    <a:pt x="1482" y="5451"/>
                  </a:lnTo>
                  <a:lnTo>
                    <a:pt x="1574" y="5193"/>
                  </a:lnTo>
                  <a:lnTo>
                    <a:pt x="1755" y="4701"/>
                  </a:lnTo>
                  <a:lnTo>
                    <a:pt x="1939" y="4232"/>
                  </a:lnTo>
                  <a:lnTo>
                    <a:pt x="2124" y="3810"/>
                  </a:lnTo>
                  <a:lnTo>
                    <a:pt x="2309" y="3412"/>
                  </a:lnTo>
                  <a:lnTo>
                    <a:pt x="2498" y="3048"/>
                  </a:lnTo>
                  <a:lnTo>
                    <a:pt x="2682" y="2697"/>
                  </a:lnTo>
                  <a:lnTo>
                    <a:pt x="2872" y="2392"/>
                  </a:lnTo>
                  <a:lnTo>
                    <a:pt x="3061" y="2099"/>
                  </a:lnTo>
                  <a:lnTo>
                    <a:pt x="3250" y="1829"/>
                  </a:lnTo>
                  <a:lnTo>
                    <a:pt x="3434" y="1595"/>
                  </a:lnTo>
                  <a:lnTo>
                    <a:pt x="3619" y="1372"/>
                  </a:lnTo>
                  <a:lnTo>
                    <a:pt x="3804" y="1173"/>
                  </a:lnTo>
                  <a:lnTo>
                    <a:pt x="3988" y="985"/>
                  </a:lnTo>
                  <a:lnTo>
                    <a:pt x="4169" y="833"/>
                  </a:lnTo>
                  <a:lnTo>
                    <a:pt x="4345" y="681"/>
                  </a:lnTo>
                  <a:lnTo>
                    <a:pt x="4520" y="552"/>
                  </a:lnTo>
                  <a:lnTo>
                    <a:pt x="4692" y="435"/>
                  </a:lnTo>
                  <a:lnTo>
                    <a:pt x="4859" y="341"/>
                  </a:lnTo>
                  <a:lnTo>
                    <a:pt x="5022" y="247"/>
                  </a:lnTo>
                  <a:lnTo>
                    <a:pt x="5184" y="177"/>
                  </a:lnTo>
                  <a:lnTo>
                    <a:pt x="5338" y="106"/>
                  </a:lnTo>
                  <a:lnTo>
                    <a:pt x="5633" y="1"/>
                  </a:lnTo>
                  <a:lnTo>
                    <a:pt x="5633" y="1"/>
                  </a:lnTo>
                  <a:lnTo>
                    <a:pt x="5145" y="235"/>
                  </a:lnTo>
                  <a:lnTo>
                    <a:pt x="4912" y="353"/>
                  </a:lnTo>
                  <a:lnTo>
                    <a:pt x="4679" y="481"/>
                  </a:lnTo>
                  <a:lnTo>
                    <a:pt x="4679" y="481"/>
                  </a:lnTo>
                  <a:lnTo>
                    <a:pt x="4494" y="599"/>
                  </a:lnTo>
                  <a:lnTo>
                    <a:pt x="4314" y="728"/>
                  </a:lnTo>
                  <a:lnTo>
                    <a:pt x="4138" y="880"/>
                  </a:lnTo>
                  <a:lnTo>
                    <a:pt x="3962" y="1044"/>
                  </a:lnTo>
                  <a:lnTo>
                    <a:pt x="3790" y="1232"/>
                  </a:lnTo>
                  <a:lnTo>
                    <a:pt x="3619" y="1431"/>
                  </a:lnTo>
                  <a:lnTo>
                    <a:pt x="3452" y="1642"/>
                  </a:lnTo>
                  <a:lnTo>
                    <a:pt x="3285" y="1876"/>
                  </a:lnTo>
                  <a:lnTo>
                    <a:pt x="3122" y="2122"/>
                  </a:lnTo>
                  <a:lnTo>
                    <a:pt x="2959" y="2392"/>
                  </a:lnTo>
                  <a:lnTo>
                    <a:pt x="2801" y="2673"/>
                  </a:lnTo>
                  <a:lnTo>
                    <a:pt x="2647" y="2966"/>
                  </a:lnTo>
                  <a:lnTo>
                    <a:pt x="2493" y="3283"/>
                  </a:lnTo>
                  <a:lnTo>
                    <a:pt x="2339" y="3611"/>
                  </a:lnTo>
                  <a:lnTo>
                    <a:pt x="2190" y="3951"/>
                  </a:lnTo>
                  <a:lnTo>
                    <a:pt x="2045" y="4302"/>
                  </a:lnTo>
                  <a:lnTo>
                    <a:pt x="1900" y="4677"/>
                  </a:lnTo>
                  <a:lnTo>
                    <a:pt x="1759" y="5064"/>
                  </a:lnTo>
                  <a:lnTo>
                    <a:pt x="1618" y="5463"/>
                  </a:lnTo>
                  <a:lnTo>
                    <a:pt x="1482" y="5873"/>
                  </a:lnTo>
                  <a:lnTo>
                    <a:pt x="1346" y="6295"/>
                  </a:lnTo>
                  <a:lnTo>
                    <a:pt x="1209" y="6728"/>
                  </a:lnTo>
                  <a:lnTo>
                    <a:pt x="1082" y="7186"/>
                  </a:lnTo>
                  <a:lnTo>
                    <a:pt x="950" y="7643"/>
                  </a:lnTo>
                  <a:lnTo>
                    <a:pt x="827" y="8123"/>
                  </a:lnTo>
                  <a:lnTo>
                    <a:pt x="699" y="8604"/>
                  </a:lnTo>
                  <a:lnTo>
                    <a:pt x="581" y="9108"/>
                  </a:lnTo>
                  <a:lnTo>
                    <a:pt x="458" y="9612"/>
                  </a:lnTo>
                  <a:lnTo>
                    <a:pt x="343" y="10127"/>
                  </a:lnTo>
                  <a:lnTo>
                    <a:pt x="225" y="10667"/>
                  </a:lnTo>
                  <a:lnTo>
                    <a:pt x="115" y="11206"/>
                  </a:lnTo>
                  <a:lnTo>
                    <a:pt x="0" y="117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9"/>
            <p:cNvSpPr/>
            <p:nvPr/>
          </p:nvSpPr>
          <p:spPr>
            <a:xfrm>
              <a:off x="4120675" y="-4108700"/>
              <a:ext cx="12675" cy="118675"/>
            </a:xfrm>
            <a:custGeom>
              <a:avLst/>
              <a:gdLst/>
              <a:ahLst/>
              <a:cxnLst/>
              <a:rect l="l" t="t" r="r" b="b"/>
              <a:pathLst>
                <a:path w="507" h="4747" fill="none" extrusionOk="0">
                  <a:moveTo>
                    <a:pt x="506" y="4747"/>
                  </a:moveTo>
                  <a:lnTo>
                    <a:pt x="506" y="4747"/>
                  </a:lnTo>
                  <a:lnTo>
                    <a:pt x="489" y="4700"/>
                  </a:lnTo>
                  <a:lnTo>
                    <a:pt x="489" y="4700"/>
                  </a:lnTo>
                  <a:lnTo>
                    <a:pt x="357" y="3294"/>
                  </a:lnTo>
                  <a:lnTo>
                    <a:pt x="225" y="1934"/>
                  </a:lnTo>
                  <a:lnTo>
                    <a:pt x="225" y="1934"/>
                  </a:lnTo>
                  <a:lnTo>
                    <a:pt x="177" y="1442"/>
                  </a:lnTo>
                  <a:lnTo>
                    <a:pt x="124" y="961"/>
                  </a:lnTo>
                  <a:lnTo>
                    <a:pt x="62" y="481"/>
                  </a:lnTo>
                  <a:lnTo>
                    <a:pt x="1" y="0"/>
                  </a:lnTo>
                  <a:lnTo>
                    <a:pt x="1" y="0"/>
                  </a:lnTo>
                  <a:lnTo>
                    <a:pt x="71" y="504"/>
                  </a:lnTo>
                  <a:lnTo>
                    <a:pt x="137" y="985"/>
                  </a:lnTo>
                  <a:lnTo>
                    <a:pt x="194" y="1442"/>
                  </a:lnTo>
                  <a:lnTo>
                    <a:pt x="247" y="1887"/>
                  </a:lnTo>
                  <a:lnTo>
                    <a:pt x="295" y="2297"/>
                  </a:lnTo>
                  <a:lnTo>
                    <a:pt x="335" y="2696"/>
                  </a:lnTo>
                  <a:lnTo>
                    <a:pt x="401" y="3387"/>
                  </a:lnTo>
                  <a:lnTo>
                    <a:pt x="449" y="3962"/>
                  </a:lnTo>
                  <a:lnTo>
                    <a:pt x="484" y="4384"/>
                  </a:lnTo>
                  <a:lnTo>
                    <a:pt x="506" y="474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9"/>
            <p:cNvSpPr/>
            <p:nvPr/>
          </p:nvSpPr>
          <p:spPr>
            <a:xfrm>
              <a:off x="3327125" y="-4116025"/>
              <a:ext cx="30925" cy="204825"/>
            </a:xfrm>
            <a:custGeom>
              <a:avLst/>
              <a:gdLst/>
              <a:ahLst/>
              <a:cxnLst/>
              <a:rect l="l" t="t" r="r" b="b"/>
              <a:pathLst>
                <a:path w="1237" h="8193" fill="none" extrusionOk="0">
                  <a:moveTo>
                    <a:pt x="14" y="8193"/>
                  </a:moveTo>
                  <a:lnTo>
                    <a:pt x="14" y="8193"/>
                  </a:lnTo>
                  <a:lnTo>
                    <a:pt x="9" y="8181"/>
                  </a:lnTo>
                  <a:lnTo>
                    <a:pt x="5" y="8157"/>
                  </a:lnTo>
                  <a:lnTo>
                    <a:pt x="5" y="8111"/>
                  </a:lnTo>
                  <a:lnTo>
                    <a:pt x="1" y="8040"/>
                  </a:lnTo>
                  <a:lnTo>
                    <a:pt x="5" y="7923"/>
                  </a:lnTo>
                  <a:lnTo>
                    <a:pt x="14" y="7771"/>
                  </a:lnTo>
                  <a:lnTo>
                    <a:pt x="31" y="7560"/>
                  </a:lnTo>
                  <a:lnTo>
                    <a:pt x="58" y="7302"/>
                  </a:lnTo>
                  <a:lnTo>
                    <a:pt x="93" y="6985"/>
                  </a:lnTo>
                  <a:lnTo>
                    <a:pt x="137" y="6587"/>
                  </a:lnTo>
                  <a:lnTo>
                    <a:pt x="198" y="6118"/>
                  </a:lnTo>
                  <a:lnTo>
                    <a:pt x="278" y="5567"/>
                  </a:lnTo>
                  <a:lnTo>
                    <a:pt x="370" y="4934"/>
                  </a:lnTo>
                  <a:lnTo>
                    <a:pt x="480" y="4196"/>
                  </a:lnTo>
                  <a:lnTo>
                    <a:pt x="612" y="3364"/>
                  </a:lnTo>
                  <a:lnTo>
                    <a:pt x="766" y="2414"/>
                  </a:lnTo>
                  <a:lnTo>
                    <a:pt x="766" y="2414"/>
                  </a:lnTo>
                  <a:lnTo>
                    <a:pt x="810" y="2133"/>
                  </a:lnTo>
                  <a:lnTo>
                    <a:pt x="862" y="1852"/>
                  </a:lnTo>
                  <a:lnTo>
                    <a:pt x="977" y="1278"/>
                  </a:lnTo>
                  <a:lnTo>
                    <a:pt x="1236" y="0"/>
                  </a:lnTo>
                  <a:lnTo>
                    <a:pt x="1236" y="0"/>
                  </a:lnTo>
                  <a:lnTo>
                    <a:pt x="1065" y="949"/>
                  </a:lnTo>
                  <a:lnTo>
                    <a:pt x="898" y="1910"/>
                  </a:lnTo>
                  <a:lnTo>
                    <a:pt x="735" y="2907"/>
                  </a:lnTo>
                  <a:lnTo>
                    <a:pt x="581" y="3926"/>
                  </a:lnTo>
                  <a:lnTo>
                    <a:pt x="432" y="4958"/>
                  </a:lnTo>
                  <a:lnTo>
                    <a:pt x="286" y="6024"/>
                  </a:lnTo>
                  <a:lnTo>
                    <a:pt x="146" y="7103"/>
                  </a:lnTo>
                  <a:lnTo>
                    <a:pt x="14" y="81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9"/>
            <p:cNvSpPr/>
            <p:nvPr/>
          </p:nvSpPr>
          <p:spPr>
            <a:xfrm>
              <a:off x="3327450" y="-4467650"/>
              <a:ext cx="805450" cy="556750"/>
            </a:xfrm>
            <a:custGeom>
              <a:avLst/>
              <a:gdLst/>
              <a:ahLst/>
              <a:cxnLst/>
              <a:rect l="l" t="t" r="r" b="b"/>
              <a:pathLst>
                <a:path w="32218" h="22270" extrusionOk="0">
                  <a:moveTo>
                    <a:pt x="15914" y="1"/>
                  </a:moveTo>
                  <a:lnTo>
                    <a:pt x="15140" y="12"/>
                  </a:lnTo>
                  <a:lnTo>
                    <a:pt x="14366" y="36"/>
                  </a:lnTo>
                  <a:lnTo>
                    <a:pt x="13715" y="83"/>
                  </a:lnTo>
                  <a:lnTo>
                    <a:pt x="13078" y="153"/>
                  </a:lnTo>
                  <a:lnTo>
                    <a:pt x="12462" y="211"/>
                  </a:lnTo>
                  <a:lnTo>
                    <a:pt x="11864" y="294"/>
                  </a:lnTo>
                  <a:lnTo>
                    <a:pt x="11420" y="352"/>
                  </a:lnTo>
                  <a:lnTo>
                    <a:pt x="10993" y="422"/>
                  </a:lnTo>
                  <a:lnTo>
                    <a:pt x="10580" y="504"/>
                  </a:lnTo>
                  <a:lnTo>
                    <a:pt x="10189" y="587"/>
                  </a:lnTo>
                  <a:lnTo>
                    <a:pt x="9811" y="669"/>
                  </a:lnTo>
                  <a:lnTo>
                    <a:pt x="9459" y="762"/>
                  </a:lnTo>
                  <a:lnTo>
                    <a:pt x="8808" y="950"/>
                  </a:lnTo>
                  <a:lnTo>
                    <a:pt x="8254" y="1114"/>
                  </a:lnTo>
                  <a:lnTo>
                    <a:pt x="7797" y="1266"/>
                  </a:lnTo>
                  <a:lnTo>
                    <a:pt x="7449" y="1395"/>
                  </a:lnTo>
                  <a:lnTo>
                    <a:pt x="7225" y="1466"/>
                  </a:lnTo>
                  <a:lnTo>
                    <a:pt x="7001" y="1536"/>
                  </a:lnTo>
                  <a:lnTo>
                    <a:pt x="6513" y="1770"/>
                  </a:lnTo>
                  <a:lnTo>
                    <a:pt x="6280" y="1888"/>
                  </a:lnTo>
                  <a:lnTo>
                    <a:pt x="6047" y="2016"/>
                  </a:lnTo>
                  <a:lnTo>
                    <a:pt x="5862" y="2134"/>
                  </a:lnTo>
                  <a:lnTo>
                    <a:pt x="5682" y="2263"/>
                  </a:lnTo>
                  <a:lnTo>
                    <a:pt x="5506" y="2415"/>
                  </a:lnTo>
                  <a:lnTo>
                    <a:pt x="5330" y="2579"/>
                  </a:lnTo>
                  <a:lnTo>
                    <a:pt x="5158" y="2767"/>
                  </a:lnTo>
                  <a:lnTo>
                    <a:pt x="4987" y="2966"/>
                  </a:lnTo>
                  <a:lnTo>
                    <a:pt x="4820" y="3177"/>
                  </a:lnTo>
                  <a:lnTo>
                    <a:pt x="4653" y="3411"/>
                  </a:lnTo>
                  <a:lnTo>
                    <a:pt x="4490" y="3657"/>
                  </a:lnTo>
                  <a:lnTo>
                    <a:pt x="4327" y="3927"/>
                  </a:lnTo>
                  <a:lnTo>
                    <a:pt x="4169" y="4208"/>
                  </a:lnTo>
                  <a:lnTo>
                    <a:pt x="4015" y="4501"/>
                  </a:lnTo>
                  <a:lnTo>
                    <a:pt x="3861" y="4818"/>
                  </a:lnTo>
                  <a:lnTo>
                    <a:pt x="3707" y="5146"/>
                  </a:lnTo>
                  <a:lnTo>
                    <a:pt x="3558" y="5486"/>
                  </a:lnTo>
                  <a:lnTo>
                    <a:pt x="3413" y="5837"/>
                  </a:lnTo>
                  <a:lnTo>
                    <a:pt x="3268" y="6212"/>
                  </a:lnTo>
                  <a:lnTo>
                    <a:pt x="3127" y="6599"/>
                  </a:lnTo>
                  <a:lnTo>
                    <a:pt x="2986" y="6998"/>
                  </a:lnTo>
                  <a:lnTo>
                    <a:pt x="2850" y="7408"/>
                  </a:lnTo>
                  <a:lnTo>
                    <a:pt x="2714" y="7830"/>
                  </a:lnTo>
                  <a:lnTo>
                    <a:pt x="2577" y="8263"/>
                  </a:lnTo>
                  <a:lnTo>
                    <a:pt x="2450" y="8721"/>
                  </a:lnTo>
                  <a:lnTo>
                    <a:pt x="2318" y="9178"/>
                  </a:lnTo>
                  <a:lnTo>
                    <a:pt x="2195" y="9658"/>
                  </a:lnTo>
                  <a:lnTo>
                    <a:pt x="2067" y="10139"/>
                  </a:lnTo>
                  <a:lnTo>
                    <a:pt x="1949" y="10643"/>
                  </a:lnTo>
                  <a:lnTo>
                    <a:pt x="1826" y="11147"/>
                  </a:lnTo>
                  <a:lnTo>
                    <a:pt x="1711" y="11662"/>
                  </a:lnTo>
                  <a:lnTo>
                    <a:pt x="1593" y="12202"/>
                  </a:lnTo>
                  <a:lnTo>
                    <a:pt x="1483" y="12741"/>
                  </a:lnTo>
                  <a:lnTo>
                    <a:pt x="1368" y="13292"/>
                  </a:lnTo>
                  <a:lnTo>
                    <a:pt x="1298" y="13690"/>
                  </a:lnTo>
                  <a:lnTo>
                    <a:pt x="1223" y="14065"/>
                  </a:lnTo>
                  <a:lnTo>
                    <a:pt x="1052" y="15014"/>
                  </a:lnTo>
                  <a:lnTo>
                    <a:pt x="885" y="15975"/>
                  </a:lnTo>
                  <a:lnTo>
                    <a:pt x="722" y="16972"/>
                  </a:lnTo>
                  <a:lnTo>
                    <a:pt x="568" y="17991"/>
                  </a:lnTo>
                  <a:lnTo>
                    <a:pt x="419" y="19023"/>
                  </a:lnTo>
                  <a:lnTo>
                    <a:pt x="273" y="20089"/>
                  </a:lnTo>
                  <a:lnTo>
                    <a:pt x="133" y="21168"/>
                  </a:lnTo>
                  <a:lnTo>
                    <a:pt x="1" y="22258"/>
                  </a:lnTo>
                  <a:lnTo>
                    <a:pt x="1" y="22269"/>
                  </a:lnTo>
                  <a:lnTo>
                    <a:pt x="427" y="21343"/>
                  </a:lnTo>
                  <a:lnTo>
                    <a:pt x="858" y="20429"/>
                  </a:lnTo>
                  <a:lnTo>
                    <a:pt x="1294" y="19527"/>
                  </a:lnTo>
                  <a:lnTo>
                    <a:pt x="1738" y="18613"/>
                  </a:lnTo>
                  <a:lnTo>
                    <a:pt x="2182" y="17722"/>
                  </a:lnTo>
                  <a:lnTo>
                    <a:pt x="2635" y="16831"/>
                  </a:lnTo>
                  <a:lnTo>
                    <a:pt x="3092" y="15964"/>
                  </a:lnTo>
                  <a:lnTo>
                    <a:pt x="3549" y="15096"/>
                  </a:lnTo>
                  <a:lnTo>
                    <a:pt x="4015" y="14253"/>
                  </a:lnTo>
                  <a:lnTo>
                    <a:pt x="4486" y="13420"/>
                  </a:lnTo>
                  <a:lnTo>
                    <a:pt x="4961" y="12600"/>
                  </a:lnTo>
                  <a:lnTo>
                    <a:pt x="5440" y="11803"/>
                  </a:lnTo>
                  <a:lnTo>
                    <a:pt x="5924" y="11029"/>
                  </a:lnTo>
                  <a:lnTo>
                    <a:pt x="6412" y="10279"/>
                  </a:lnTo>
                  <a:lnTo>
                    <a:pt x="6904" y="9553"/>
                  </a:lnTo>
                  <a:lnTo>
                    <a:pt x="7155" y="9201"/>
                  </a:lnTo>
                  <a:lnTo>
                    <a:pt x="7405" y="8861"/>
                  </a:lnTo>
                  <a:lnTo>
                    <a:pt x="7652" y="8521"/>
                  </a:lnTo>
                  <a:lnTo>
                    <a:pt x="7907" y="8181"/>
                  </a:lnTo>
                  <a:lnTo>
                    <a:pt x="8157" y="7853"/>
                  </a:lnTo>
                  <a:lnTo>
                    <a:pt x="8412" y="7537"/>
                  </a:lnTo>
                  <a:lnTo>
                    <a:pt x="8663" y="7232"/>
                  </a:lnTo>
                  <a:lnTo>
                    <a:pt x="8918" y="6927"/>
                  </a:lnTo>
                  <a:lnTo>
                    <a:pt x="9177" y="6634"/>
                  </a:lnTo>
                  <a:lnTo>
                    <a:pt x="9432" y="6353"/>
                  </a:lnTo>
                  <a:lnTo>
                    <a:pt x="9692" y="6072"/>
                  </a:lnTo>
                  <a:lnTo>
                    <a:pt x="9951" y="5802"/>
                  </a:lnTo>
                  <a:lnTo>
                    <a:pt x="10211" y="5544"/>
                  </a:lnTo>
                  <a:lnTo>
                    <a:pt x="10474" y="5298"/>
                  </a:lnTo>
                  <a:lnTo>
                    <a:pt x="10738" y="5052"/>
                  </a:lnTo>
                  <a:lnTo>
                    <a:pt x="10998" y="4829"/>
                  </a:lnTo>
                  <a:lnTo>
                    <a:pt x="11266" y="4607"/>
                  </a:lnTo>
                  <a:lnTo>
                    <a:pt x="11530" y="4396"/>
                  </a:lnTo>
                  <a:lnTo>
                    <a:pt x="11794" y="4196"/>
                  </a:lnTo>
                  <a:lnTo>
                    <a:pt x="12062" y="3997"/>
                  </a:lnTo>
                  <a:lnTo>
                    <a:pt x="12330" y="3821"/>
                  </a:lnTo>
                  <a:lnTo>
                    <a:pt x="12598" y="3657"/>
                  </a:lnTo>
                  <a:lnTo>
                    <a:pt x="12871" y="3493"/>
                  </a:lnTo>
                  <a:lnTo>
                    <a:pt x="13139" y="3353"/>
                  </a:lnTo>
                  <a:lnTo>
                    <a:pt x="13412" y="3212"/>
                  </a:lnTo>
                  <a:lnTo>
                    <a:pt x="13684" y="3095"/>
                  </a:lnTo>
                  <a:lnTo>
                    <a:pt x="13961" y="2978"/>
                  </a:lnTo>
                  <a:lnTo>
                    <a:pt x="14234" y="2884"/>
                  </a:lnTo>
                  <a:lnTo>
                    <a:pt x="14511" y="2802"/>
                  </a:lnTo>
                  <a:lnTo>
                    <a:pt x="14788" y="2720"/>
                  </a:lnTo>
                  <a:lnTo>
                    <a:pt x="15065" y="2661"/>
                  </a:lnTo>
                  <a:lnTo>
                    <a:pt x="15342" y="2614"/>
                  </a:lnTo>
                  <a:lnTo>
                    <a:pt x="15619" y="2579"/>
                  </a:lnTo>
                  <a:lnTo>
                    <a:pt x="15900" y="2556"/>
                  </a:lnTo>
                  <a:lnTo>
                    <a:pt x="16257" y="2544"/>
                  </a:lnTo>
                  <a:lnTo>
                    <a:pt x="16591" y="2556"/>
                  </a:lnTo>
                  <a:lnTo>
                    <a:pt x="16925" y="2579"/>
                  </a:lnTo>
                  <a:lnTo>
                    <a:pt x="16938" y="2087"/>
                  </a:lnTo>
                  <a:lnTo>
                    <a:pt x="16947" y="1723"/>
                  </a:lnTo>
                  <a:lnTo>
                    <a:pt x="16960" y="1501"/>
                  </a:lnTo>
                  <a:lnTo>
                    <a:pt x="16964" y="1442"/>
                  </a:lnTo>
                  <a:lnTo>
                    <a:pt x="16969" y="1430"/>
                  </a:lnTo>
                  <a:lnTo>
                    <a:pt x="16973" y="1430"/>
                  </a:lnTo>
                  <a:lnTo>
                    <a:pt x="16978" y="1442"/>
                  </a:lnTo>
                  <a:lnTo>
                    <a:pt x="16986" y="1501"/>
                  </a:lnTo>
                  <a:lnTo>
                    <a:pt x="17000" y="1723"/>
                  </a:lnTo>
                  <a:lnTo>
                    <a:pt x="17017" y="2087"/>
                  </a:lnTo>
                  <a:lnTo>
                    <a:pt x="17026" y="2579"/>
                  </a:lnTo>
                  <a:lnTo>
                    <a:pt x="17290" y="2614"/>
                  </a:lnTo>
                  <a:lnTo>
                    <a:pt x="17554" y="2649"/>
                  </a:lnTo>
                  <a:lnTo>
                    <a:pt x="17818" y="2684"/>
                  </a:lnTo>
                  <a:lnTo>
                    <a:pt x="18081" y="2731"/>
                  </a:lnTo>
                  <a:lnTo>
                    <a:pt x="18341" y="2790"/>
                  </a:lnTo>
                  <a:lnTo>
                    <a:pt x="18605" y="2860"/>
                  </a:lnTo>
                  <a:lnTo>
                    <a:pt x="18864" y="2931"/>
                  </a:lnTo>
                  <a:lnTo>
                    <a:pt x="19123" y="3013"/>
                  </a:lnTo>
                  <a:lnTo>
                    <a:pt x="19383" y="3106"/>
                  </a:lnTo>
                  <a:lnTo>
                    <a:pt x="19642" y="3200"/>
                  </a:lnTo>
                  <a:lnTo>
                    <a:pt x="19902" y="3306"/>
                  </a:lnTo>
                  <a:lnTo>
                    <a:pt x="20161" y="3411"/>
                  </a:lnTo>
                  <a:lnTo>
                    <a:pt x="20416" y="3528"/>
                  </a:lnTo>
                  <a:lnTo>
                    <a:pt x="20676" y="3657"/>
                  </a:lnTo>
                  <a:lnTo>
                    <a:pt x="20931" y="3798"/>
                  </a:lnTo>
                  <a:lnTo>
                    <a:pt x="21186" y="3939"/>
                  </a:lnTo>
                  <a:lnTo>
                    <a:pt x="21441" y="4079"/>
                  </a:lnTo>
                  <a:lnTo>
                    <a:pt x="21696" y="4243"/>
                  </a:lnTo>
                  <a:lnTo>
                    <a:pt x="21951" y="4407"/>
                  </a:lnTo>
                  <a:lnTo>
                    <a:pt x="22201" y="4571"/>
                  </a:lnTo>
                  <a:lnTo>
                    <a:pt x="22456" y="4747"/>
                  </a:lnTo>
                  <a:lnTo>
                    <a:pt x="22707" y="4935"/>
                  </a:lnTo>
                  <a:lnTo>
                    <a:pt x="22958" y="5134"/>
                  </a:lnTo>
                  <a:lnTo>
                    <a:pt x="23204" y="5333"/>
                  </a:lnTo>
                  <a:lnTo>
                    <a:pt x="23454" y="5533"/>
                  </a:lnTo>
                  <a:lnTo>
                    <a:pt x="23701" y="5755"/>
                  </a:lnTo>
                  <a:lnTo>
                    <a:pt x="23947" y="5978"/>
                  </a:lnTo>
                  <a:lnTo>
                    <a:pt x="24193" y="6201"/>
                  </a:lnTo>
                  <a:lnTo>
                    <a:pt x="24439" y="6435"/>
                  </a:lnTo>
                  <a:lnTo>
                    <a:pt x="24681" y="6681"/>
                  </a:lnTo>
                  <a:lnTo>
                    <a:pt x="24923" y="6939"/>
                  </a:lnTo>
                  <a:lnTo>
                    <a:pt x="25165" y="7197"/>
                  </a:lnTo>
                  <a:lnTo>
                    <a:pt x="25407" y="7455"/>
                  </a:lnTo>
                  <a:lnTo>
                    <a:pt x="25649" y="7724"/>
                  </a:lnTo>
                  <a:lnTo>
                    <a:pt x="25886" y="8006"/>
                  </a:lnTo>
                  <a:lnTo>
                    <a:pt x="26123" y="8299"/>
                  </a:lnTo>
                  <a:lnTo>
                    <a:pt x="26357" y="8592"/>
                  </a:lnTo>
                  <a:lnTo>
                    <a:pt x="26594" y="8885"/>
                  </a:lnTo>
                  <a:lnTo>
                    <a:pt x="26827" y="9189"/>
                  </a:lnTo>
                  <a:lnTo>
                    <a:pt x="27060" y="9506"/>
                  </a:lnTo>
                  <a:lnTo>
                    <a:pt x="27289" y="9822"/>
                  </a:lnTo>
                  <a:lnTo>
                    <a:pt x="27522" y="10150"/>
                  </a:lnTo>
                  <a:lnTo>
                    <a:pt x="27750" y="10490"/>
                  </a:lnTo>
                  <a:lnTo>
                    <a:pt x="27979" y="10830"/>
                  </a:lnTo>
                  <a:lnTo>
                    <a:pt x="28203" y="11182"/>
                  </a:lnTo>
                  <a:lnTo>
                    <a:pt x="28428" y="11533"/>
                  </a:lnTo>
                  <a:lnTo>
                    <a:pt x="28652" y="11897"/>
                  </a:lnTo>
                  <a:lnTo>
                    <a:pt x="28872" y="12260"/>
                  </a:lnTo>
                  <a:lnTo>
                    <a:pt x="29091" y="12635"/>
                  </a:lnTo>
                  <a:lnTo>
                    <a:pt x="29311" y="13022"/>
                  </a:lnTo>
                  <a:lnTo>
                    <a:pt x="29531" y="13409"/>
                  </a:lnTo>
                  <a:lnTo>
                    <a:pt x="29747" y="13807"/>
                  </a:lnTo>
                  <a:lnTo>
                    <a:pt x="29962" y="14206"/>
                  </a:lnTo>
                  <a:lnTo>
                    <a:pt x="30173" y="14616"/>
                  </a:lnTo>
                  <a:lnTo>
                    <a:pt x="30384" y="15026"/>
                  </a:lnTo>
                  <a:lnTo>
                    <a:pt x="30595" y="15448"/>
                  </a:lnTo>
                  <a:lnTo>
                    <a:pt x="30802" y="15882"/>
                  </a:lnTo>
                  <a:lnTo>
                    <a:pt x="31013" y="16315"/>
                  </a:lnTo>
                  <a:lnTo>
                    <a:pt x="31215" y="16749"/>
                  </a:lnTo>
                  <a:lnTo>
                    <a:pt x="31417" y="17206"/>
                  </a:lnTo>
                  <a:lnTo>
                    <a:pt x="31620" y="17652"/>
                  </a:lnTo>
                  <a:lnTo>
                    <a:pt x="31822" y="18120"/>
                  </a:lnTo>
                  <a:lnTo>
                    <a:pt x="32020" y="18577"/>
                  </a:lnTo>
                  <a:lnTo>
                    <a:pt x="32218" y="19058"/>
                  </a:lnTo>
                  <a:lnTo>
                    <a:pt x="32086" y="17652"/>
                  </a:lnTo>
                  <a:lnTo>
                    <a:pt x="31954" y="16292"/>
                  </a:lnTo>
                  <a:lnTo>
                    <a:pt x="31906" y="15800"/>
                  </a:lnTo>
                  <a:lnTo>
                    <a:pt x="31853" y="15319"/>
                  </a:lnTo>
                  <a:lnTo>
                    <a:pt x="31791" y="14839"/>
                  </a:lnTo>
                  <a:lnTo>
                    <a:pt x="31730" y="14358"/>
                  </a:lnTo>
                  <a:lnTo>
                    <a:pt x="31642" y="13784"/>
                  </a:lnTo>
                  <a:lnTo>
                    <a:pt x="31545" y="13198"/>
                  </a:lnTo>
                  <a:lnTo>
                    <a:pt x="31439" y="12588"/>
                  </a:lnTo>
                  <a:lnTo>
                    <a:pt x="31325" y="11967"/>
                  </a:lnTo>
                  <a:lnTo>
                    <a:pt x="31202" y="11346"/>
                  </a:lnTo>
                  <a:lnTo>
                    <a:pt x="31066" y="10713"/>
                  </a:lnTo>
                  <a:lnTo>
                    <a:pt x="30916" y="10080"/>
                  </a:lnTo>
                  <a:lnTo>
                    <a:pt x="30762" y="9447"/>
                  </a:lnTo>
                  <a:lnTo>
                    <a:pt x="30666" y="9096"/>
                  </a:lnTo>
                  <a:lnTo>
                    <a:pt x="30564" y="8756"/>
                  </a:lnTo>
                  <a:lnTo>
                    <a:pt x="30468" y="8416"/>
                  </a:lnTo>
                  <a:lnTo>
                    <a:pt x="30362" y="8088"/>
                  </a:lnTo>
                  <a:lnTo>
                    <a:pt x="30257" y="7759"/>
                  </a:lnTo>
                  <a:lnTo>
                    <a:pt x="30151" y="7443"/>
                  </a:lnTo>
                  <a:lnTo>
                    <a:pt x="30037" y="7138"/>
                  </a:lnTo>
                  <a:lnTo>
                    <a:pt x="29927" y="6822"/>
                  </a:lnTo>
                  <a:lnTo>
                    <a:pt x="29813" y="6529"/>
                  </a:lnTo>
                  <a:lnTo>
                    <a:pt x="29694" y="6236"/>
                  </a:lnTo>
                  <a:lnTo>
                    <a:pt x="29575" y="5943"/>
                  </a:lnTo>
                  <a:lnTo>
                    <a:pt x="29452" y="5673"/>
                  </a:lnTo>
                  <a:lnTo>
                    <a:pt x="29329" y="5392"/>
                  </a:lnTo>
                  <a:lnTo>
                    <a:pt x="29201" y="5134"/>
                  </a:lnTo>
                  <a:lnTo>
                    <a:pt x="29074" y="4865"/>
                  </a:lnTo>
                  <a:lnTo>
                    <a:pt x="28942" y="4618"/>
                  </a:lnTo>
                  <a:lnTo>
                    <a:pt x="28810" y="4372"/>
                  </a:lnTo>
                  <a:lnTo>
                    <a:pt x="28678" y="4138"/>
                  </a:lnTo>
                  <a:lnTo>
                    <a:pt x="28542" y="3903"/>
                  </a:lnTo>
                  <a:lnTo>
                    <a:pt x="28401" y="3681"/>
                  </a:lnTo>
                  <a:lnTo>
                    <a:pt x="28265" y="3470"/>
                  </a:lnTo>
                  <a:lnTo>
                    <a:pt x="28124" y="3259"/>
                  </a:lnTo>
                  <a:lnTo>
                    <a:pt x="27979" y="3060"/>
                  </a:lnTo>
                  <a:lnTo>
                    <a:pt x="27834" y="2872"/>
                  </a:lnTo>
                  <a:lnTo>
                    <a:pt x="27689" y="2684"/>
                  </a:lnTo>
                  <a:lnTo>
                    <a:pt x="27539" y="2509"/>
                  </a:lnTo>
                  <a:lnTo>
                    <a:pt x="27390" y="2345"/>
                  </a:lnTo>
                  <a:lnTo>
                    <a:pt x="27240" y="2181"/>
                  </a:lnTo>
                  <a:lnTo>
                    <a:pt x="27086" y="2028"/>
                  </a:lnTo>
                  <a:lnTo>
                    <a:pt x="26933" y="1888"/>
                  </a:lnTo>
                  <a:lnTo>
                    <a:pt x="26779" y="1747"/>
                  </a:lnTo>
                  <a:lnTo>
                    <a:pt x="26620" y="1630"/>
                  </a:lnTo>
                  <a:lnTo>
                    <a:pt x="26422" y="1489"/>
                  </a:lnTo>
                  <a:lnTo>
                    <a:pt x="26216" y="1372"/>
                  </a:lnTo>
                  <a:lnTo>
                    <a:pt x="26009" y="1266"/>
                  </a:lnTo>
                  <a:lnTo>
                    <a:pt x="25798" y="1173"/>
                  </a:lnTo>
                  <a:lnTo>
                    <a:pt x="25345" y="997"/>
                  </a:lnTo>
                  <a:lnTo>
                    <a:pt x="24866" y="833"/>
                  </a:lnTo>
                  <a:lnTo>
                    <a:pt x="23872" y="669"/>
                  </a:lnTo>
                  <a:lnTo>
                    <a:pt x="22830" y="516"/>
                  </a:lnTo>
                  <a:lnTo>
                    <a:pt x="21740" y="376"/>
                  </a:lnTo>
                  <a:lnTo>
                    <a:pt x="20618" y="258"/>
                  </a:lnTo>
                  <a:lnTo>
                    <a:pt x="19466" y="153"/>
                  </a:lnTo>
                  <a:lnTo>
                    <a:pt x="18882" y="106"/>
                  </a:lnTo>
                  <a:lnTo>
                    <a:pt x="18292" y="71"/>
                  </a:lnTo>
                  <a:lnTo>
                    <a:pt x="17699" y="47"/>
                  </a:lnTo>
                  <a:lnTo>
                    <a:pt x="17105" y="24"/>
                  </a:lnTo>
                  <a:lnTo>
                    <a:pt x="16507" y="12"/>
                  </a:lnTo>
                  <a:lnTo>
                    <a:pt x="159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9"/>
            <p:cNvSpPr/>
            <p:nvPr/>
          </p:nvSpPr>
          <p:spPr>
            <a:xfrm>
              <a:off x="3327450" y="-4467650"/>
              <a:ext cx="805450" cy="556750"/>
            </a:xfrm>
            <a:custGeom>
              <a:avLst/>
              <a:gdLst/>
              <a:ahLst/>
              <a:cxnLst/>
              <a:rect l="l" t="t" r="r" b="b"/>
              <a:pathLst>
                <a:path w="32218" h="22270" fill="none" extrusionOk="0">
                  <a:moveTo>
                    <a:pt x="1" y="22269"/>
                  </a:moveTo>
                  <a:lnTo>
                    <a:pt x="1" y="22269"/>
                  </a:lnTo>
                  <a:lnTo>
                    <a:pt x="1" y="22258"/>
                  </a:lnTo>
                  <a:lnTo>
                    <a:pt x="1" y="22258"/>
                  </a:lnTo>
                  <a:lnTo>
                    <a:pt x="133" y="21168"/>
                  </a:lnTo>
                  <a:lnTo>
                    <a:pt x="273" y="20089"/>
                  </a:lnTo>
                  <a:lnTo>
                    <a:pt x="419" y="19023"/>
                  </a:lnTo>
                  <a:lnTo>
                    <a:pt x="568" y="17991"/>
                  </a:lnTo>
                  <a:lnTo>
                    <a:pt x="722" y="16972"/>
                  </a:lnTo>
                  <a:lnTo>
                    <a:pt x="885" y="15975"/>
                  </a:lnTo>
                  <a:lnTo>
                    <a:pt x="1052" y="15014"/>
                  </a:lnTo>
                  <a:lnTo>
                    <a:pt x="1223" y="14065"/>
                  </a:lnTo>
                  <a:lnTo>
                    <a:pt x="1223" y="14065"/>
                  </a:lnTo>
                  <a:lnTo>
                    <a:pt x="1298" y="13690"/>
                  </a:lnTo>
                  <a:lnTo>
                    <a:pt x="1368" y="13292"/>
                  </a:lnTo>
                  <a:lnTo>
                    <a:pt x="1368" y="13292"/>
                  </a:lnTo>
                  <a:lnTo>
                    <a:pt x="1483" y="12741"/>
                  </a:lnTo>
                  <a:lnTo>
                    <a:pt x="1593" y="12202"/>
                  </a:lnTo>
                  <a:lnTo>
                    <a:pt x="1711" y="11662"/>
                  </a:lnTo>
                  <a:lnTo>
                    <a:pt x="1826" y="11147"/>
                  </a:lnTo>
                  <a:lnTo>
                    <a:pt x="1949" y="10643"/>
                  </a:lnTo>
                  <a:lnTo>
                    <a:pt x="2067" y="10139"/>
                  </a:lnTo>
                  <a:lnTo>
                    <a:pt x="2195" y="9658"/>
                  </a:lnTo>
                  <a:lnTo>
                    <a:pt x="2318" y="9178"/>
                  </a:lnTo>
                  <a:lnTo>
                    <a:pt x="2450" y="8721"/>
                  </a:lnTo>
                  <a:lnTo>
                    <a:pt x="2577" y="8263"/>
                  </a:lnTo>
                  <a:lnTo>
                    <a:pt x="2714" y="7830"/>
                  </a:lnTo>
                  <a:lnTo>
                    <a:pt x="2850" y="7408"/>
                  </a:lnTo>
                  <a:lnTo>
                    <a:pt x="2986" y="6998"/>
                  </a:lnTo>
                  <a:lnTo>
                    <a:pt x="3127" y="6599"/>
                  </a:lnTo>
                  <a:lnTo>
                    <a:pt x="3268" y="6212"/>
                  </a:lnTo>
                  <a:lnTo>
                    <a:pt x="3413" y="5837"/>
                  </a:lnTo>
                  <a:lnTo>
                    <a:pt x="3558" y="5486"/>
                  </a:lnTo>
                  <a:lnTo>
                    <a:pt x="3707" y="5146"/>
                  </a:lnTo>
                  <a:lnTo>
                    <a:pt x="3861" y="4818"/>
                  </a:lnTo>
                  <a:lnTo>
                    <a:pt x="4015" y="4501"/>
                  </a:lnTo>
                  <a:lnTo>
                    <a:pt x="4169" y="4208"/>
                  </a:lnTo>
                  <a:lnTo>
                    <a:pt x="4327" y="3927"/>
                  </a:lnTo>
                  <a:lnTo>
                    <a:pt x="4490" y="3657"/>
                  </a:lnTo>
                  <a:lnTo>
                    <a:pt x="4653" y="3411"/>
                  </a:lnTo>
                  <a:lnTo>
                    <a:pt x="4820" y="3177"/>
                  </a:lnTo>
                  <a:lnTo>
                    <a:pt x="4987" y="2966"/>
                  </a:lnTo>
                  <a:lnTo>
                    <a:pt x="5158" y="2767"/>
                  </a:lnTo>
                  <a:lnTo>
                    <a:pt x="5330" y="2579"/>
                  </a:lnTo>
                  <a:lnTo>
                    <a:pt x="5506" y="2415"/>
                  </a:lnTo>
                  <a:lnTo>
                    <a:pt x="5682" y="2263"/>
                  </a:lnTo>
                  <a:lnTo>
                    <a:pt x="5862" y="2134"/>
                  </a:lnTo>
                  <a:lnTo>
                    <a:pt x="6047" y="2016"/>
                  </a:lnTo>
                  <a:lnTo>
                    <a:pt x="6047" y="2016"/>
                  </a:lnTo>
                  <a:lnTo>
                    <a:pt x="6280" y="1888"/>
                  </a:lnTo>
                  <a:lnTo>
                    <a:pt x="6513" y="1770"/>
                  </a:lnTo>
                  <a:lnTo>
                    <a:pt x="7001" y="1536"/>
                  </a:lnTo>
                  <a:lnTo>
                    <a:pt x="7001" y="1536"/>
                  </a:lnTo>
                  <a:lnTo>
                    <a:pt x="7225" y="1466"/>
                  </a:lnTo>
                  <a:lnTo>
                    <a:pt x="7225" y="1466"/>
                  </a:lnTo>
                  <a:lnTo>
                    <a:pt x="7449" y="1395"/>
                  </a:lnTo>
                  <a:lnTo>
                    <a:pt x="7797" y="1266"/>
                  </a:lnTo>
                  <a:lnTo>
                    <a:pt x="8254" y="1114"/>
                  </a:lnTo>
                  <a:lnTo>
                    <a:pt x="8808" y="950"/>
                  </a:lnTo>
                  <a:lnTo>
                    <a:pt x="9459" y="762"/>
                  </a:lnTo>
                  <a:lnTo>
                    <a:pt x="9811" y="669"/>
                  </a:lnTo>
                  <a:lnTo>
                    <a:pt x="10189" y="587"/>
                  </a:lnTo>
                  <a:lnTo>
                    <a:pt x="10580" y="504"/>
                  </a:lnTo>
                  <a:lnTo>
                    <a:pt x="10993" y="422"/>
                  </a:lnTo>
                  <a:lnTo>
                    <a:pt x="11420" y="352"/>
                  </a:lnTo>
                  <a:lnTo>
                    <a:pt x="11864" y="294"/>
                  </a:lnTo>
                  <a:lnTo>
                    <a:pt x="11864" y="294"/>
                  </a:lnTo>
                  <a:lnTo>
                    <a:pt x="12462" y="211"/>
                  </a:lnTo>
                  <a:lnTo>
                    <a:pt x="13078" y="153"/>
                  </a:lnTo>
                  <a:lnTo>
                    <a:pt x="13715" y="83"/>
                  </a:lnTo>
                  <a:lnTo>
                    <a:pt x="14366" y="36"/>
                  </a:lnTo>
                  <a:lnTo>
                    <a:pt x="14366" y="36"/>
                  </a:lnTo>
                  <a:lnTo>
                    <a:pt x="15140" y="12"/>
                  </a:lnTo>
                  <a:lnTo>
                    <a:pt x="15914" y="1"/>
                  </a:lnTo>
                  <a:lnTo>
                    <a:pt x="15914" y="1"/>
                  </a:lnTo>
                  <a:lnTo>
                    <a:pt x="16507" y="12"/>
                  </a:lnTo>
                  <a:lnTo>
                    <a:pt x="17105" y="24"/>
                  </a:lnTo>
                  <a:lnTo>
                    <a:pt x="17699" y="47"/>
                  </a:lnTo>
                  <a:lnTo>
                    <a:pt x="18292" y="71"/>
                  </a:lnTo>
                  <a:lnTo>
                    <a:pt x="18882" y="106"/>
                  </a:lnTo>
                  <a:lnTo>
                    <a:pt x="19466" y="153"/>
                  </a:lnTo>
                  <a:lnTo>
                    <a:pt x="20618" y="258"/>
                  </a:lnTo>
                  <a:lnTo>
                    <a:pt x="21740" y="376"/>
                  </a:lnTo>
                  <a:lnTo>
                    <a:pt x="22830" y="516"/>
                  </a:lnTo>
                  <a:lnTo>
                    <a:pt x="23872" y="669"/>
                  </a:lnTo>
                  <a:lnTo>
                    <a:pt x="24866" y="833"/>
                  </a:lnTo>
                  <a:lnTo>
                    <a:pt x="24866" y="833"/>
                  </a:lnTo>
                  <a:lnTo>
                    <a:pt x="25345" y="997"/>
                  </a:lnTo>
                  <a:lnTo>
                    <a:pt x="25798" y="1173"/>
                  </a:lnTo>
                  <a:lnTo>
                    <a:pt x="25798" y="1173"/>
                  </a:lnTo>
                  <a:lnTo>
                    <a:pt x="26009" y="1266"/>
                  </a:lnTo>
                  <a:lnTo>
                    <a:pt x="26216" y="1372"/>
                  </a:lnTo>
                  <a:lnTo>
                    <a:pt x="26422" y="1489"/>
                  </a:lnTo>
                  <a:lnTo>
                    <a:pt x="26620" y="1630"/>
                  </a:lnTo>
                  <a:lnTo>
                    <a:pt x="26620" y="1630"/>
                  </a:lnTo>
                  <a:lnTo>
                    <a:pt x="26779" y="1747"/>
                  </a:lnTo>
                  <a:lnTo>
                    <a:pt x="26933" y="1888"/>
                  </a:lnTo>
                  <a:lnTo>
                    <a:pt x="27086" y="2028"/>
                  </a:lnTo>
                  <a:lnTo>
                    <a:pt x="27240" y="2181"/>
                  </a:lnTo>
                  <a:lnTo>
                    <a:pt x="27390" y="2345"/>
                  </a:lnTo>
                  <a:lnTo>
                    <a:pt x="27539" y="2509"/>
                  </a:lnTo>
                  <a:lnTo>
                    <a:pt x="27689" y="2684"/>
                  </a:lnTo>
                  <a:lnTo>
                    <a:pt x="27834" y="2872"/>
                  </a:lnTo>
                  <a:lnTo>
                    <a:pt x="27979" y="3060"/>
                  </a:lnTo>
                  <a:lnTo>
                    <a:pt x="28124" y="3259"/>
                  </a:lnTo>
                  <a:lnTo>
                    <a:pt x="28265" y="3470"/>
                  </a:lnTo>
                  <a:lnTo>
                    <a:pt x="28401" y="3681"/>
                  </a:lnTo>
                  <a:lnTo>
                    <a:pt x="28542" y="3903"/>
                  </a:lnTo>
                  <a:lnTo>
                    <a:pt x="28678" y="4138"/>
                  </a:lnTo>
                  <a:lnTo>
                    <a:pt x="28810" y="4372"/>
                  </a:lnTo>
                  <a:lnTo>
                    <a:pt x="28942" y="4618"/>
                  </a:lnTo>
                  <a:lnTo>
                    <a:pt x="29074" y="4865"/>
                  </a:lnTo>
                  <a:lnTo>
                    <a:pt x="29201" y="5134"/>
                  </a:lnTo>
                  <a:lnTo>
                    <a:pt x="29329" y="5392"/>
                  </a:lnTo>
                  <a:lnTo>
                    <a:pt x="29452" y="5673"/>
                  </a:lnTo>
                  <a:lnTo>
                    <a:pt x="29575" y="5943"/>
                  </a:lnTo>
                  <a:lnTo>
                    <a:pt x="29694" y="6236"/>
                  </a:lnTo>
                  <a:lnTo>
                    <a:pt x="29813" y="6529"/>
                  </a:lnTo>
                  <a:lnTo>
                    <a:pt x="29927" y="6822"/>
                  </a:lnTo>
                  <a:lnTo>
                    <a:pt x="30037" y="7138"/>
                  </a:lnTo>
                  <a:lnTo>
                    <a:pt x="30151" y="7443"/>
                  </a:lnTo>
                  <a:lnTo>
                    <a:pt x="30257" y="7759"/>
                  </a:lnTo>
                  <a:lnTo>
                    <a:pt x="30362" y="8088"/>
                  </a:lnTo>
                  <a:lnTo>
                    <a:pt x="30468" y="8416"/>
                  </a:lnTo>
                  <a:lnTo>
                    <a:pt x="30564" y="8756"/>
                  </a:lnTo>
                  <a:lnTo>
                    <a:pt x="30666" y="9096"/>
                  </a:lnTo>
                  <a:lnTo>
                    <a:pt x="30762" y="9447"/>
                  </a:lnTo>
                  <a:lnTo>
                    <a:pt x="30762" y="9447"/>
                  </a:lnTo>
                  <a:lnTo>
                    <a:pt x="30916" y="10080"/>
                  </a:lnTo>
                  <a:lnTo>
                    <a:pt x="31066" y="10713"/>
                  </a:lnTo>
                  <a:lnTo>
                    <a:pt x="31202" y="11346"/>
                  </a:lnTo>
                  <a:lnTo>
                    <a:pt x="31325" y="11967"/>
                  </a:lnTo>
                  <a:lnTo>
                    <a:pt x="31439" y="12588"/>
                  </a:lnTo>
                  <a:lnTo>
                    <a:pt x="31545" y="13198"/>
                  </a:lnTo>
                  <a:lnTo>
                    <a:pt x="31642" y="13784"/>
                  </a:lnTo>
                  <a:lnTo>
                    <a:pt x="31730" y="14358"/>
                  </a:lnTo>
                  <a:lnTo>
                    <a:pt x="31730" y="14358"/>
                  </a:lnTo>
                  <a:lnTo>
                    <a:pt x="31791" y="14839"/>
                  </a:lnTo>
                  <a:lnTo>
                    <a:pt x="31853" y="15319"/>
                  </a:lnTo>
                  <a:lnTo>
                    <a:pt x="31906" y="15800"/>
                  </a:lnTo>
                  <a:lnTo>
                    <a:pt x="31954" y="16292"/>
                  </a:lnTo>
                  <a:lnTo>
                    <a:pt x="31954" y="16292"/>
                  </a:lnTo>
                  <a:lnTo>
                    <a:pt x="32086" y="17652"/>
                  </a:lnTo>
                  <a:lnTo>
                    <a:pt x="32218" y="19058"/>
                  </a:lnTo>
                  <a:lnTo>
                    <a:pt x="32218" y="19058"/>
                  </a:lnTo>
                  <a:lnTo>
                    <a:pt x="32020" y="18577"/>
                  </a:lnTo>
                  <a:lnTo>
                    <a:pt x="31822" y="18120"/>
                  </a:lnTo>
                  <a:lnTo>
                    <a:pt x="31620" y="17652"/>
                  </a:lnTo>
                  <a:lnTo>
                    <a:pt x="31417" y="17206"/>
                  </a:lnTo>
                  <a:lnTo>
                    <a:pt x="31215" y="16749"/>
                  </a:lnTo>
                  <a:lnTo>
                    <a:pt x="31013" y="16315"/>
                  </a:lnTo>
                  <a:lnTo>
                    <a:pt x="30802" y="15882"/>
                  </a:lnTo>
                  <a:lnTo>
                    <a:pt x="30595" y="15448"/>
                  </a:lnTo>
                  <a:lnTo>
                    <a:pt x="30384" y="15026"/>
                  </a:lnTo>
                  <a:lnTo>
                    <a:pt x="30173" y="14616"/>
                  </a:lnTo>
                  <a:lnTo>
                    <a:pt x="29962" y="14206"/>
                  </a:lnTo>
                  <a:lnTo>
                    <a:pt x="29747" y="13807"/>
                  </a:lnTo>
                  <a:lnTo>
                    <a:pt x="29531" y="13409"/>
                  </a:lnTo>
                  <a:lnTo>
                    <a:pt x="29311" y="13022"/>
                  </a:lnTo>
                  <a:lnTo>
                    <a:pt x="29091" y="12635"/>
                  </a:lnTo>
                  <a:lnTo>
                    <a:pt x="28872" y="12260"/>
                  </a:lnTo>
                  <a:lnTo>
                    <a:pt x="28652" y="11897"/>
                  </a:lnTo>
                  <a:lnTo>
                    <a:pt x="28428" y="11533"/>
                  </a:lnTo>
                  <a:lnTo>
                    <a:pt x="28203" y="11182"/>
                  </a:lnTo>
                  <a:lnTo>
                    <a:pt x="27979" y="10830"/>
                  </a:lnTo>
                  <a:lnTo>
                    <a:pt x="27750" y="10490"/>
                  </a:lnTo>
                  <a:lnTo>
                    <a:pt x="27522" y="10150"/>
                  </a:lnTo>
                  <a:lnTo>
                    <a:pt x="27289" y="9822"/>
                  </a:lnTo>
                  <a:lnTo>
                    <a:pt x="27060" y="9506"/>
                  </a:lnTo>
                  <a:lnTo>
                    <a:pt x="26827" y="9189"/>
                  </a:lnTo>
                  <a:lnTo>
                    <a:pt x="26594" y="8885"/>
                  </a:lnTo>
                  <a:lnTo>
                    <a:pt x="26357" y="8592"/>
                  </a:lnTo>
                  <a:lnTo>
                    <a:pt x="26123" y="8299"/>
                  </a:lnTo>
                  <a:lnTo>
                    <a:pt x="25886" y="8006"/>
                  </a:lnTo>
                  <a:lnTo>
                    <a:pt x="25649" y="7724"/>
                  </a:lnTo>
                  <a:lnTo>
                    <a:pt x="25407" y="7455"/>
                  </a:lnTo>
                  <a:lnTo>
                    <a:pt x="25165" y="7197"/>
                  </a:lnTo>
                  <a:lnTo>
                    <a:pt x="24923" y="6939"/>
                  </a:lnTo>
                  <a:lnTo>
                    <a:pt x="24681" y="6681"/>
                  </a:lnTo>
                  <a:lnTo>
                    <a:pt x="24439" y="6435"/>
                  </a:lnTo>
                  <a:lnTo>
                    <a:pt x="24193" y="6201"/>
                  </a:lnTo>
                  <a:lnTo>
                    <a:pt x="23947" y="5978"/>
                  </a:lnTo>
                  <a:lnTo>
                    <a:pt x="23701" y="5755"/>
                  </a:lnTo>
                  <a:lnTo>
                    <a:pt x="23454" y="5533"/>
                  </a:lnTo>
                  <a:lnTo>
                    <a:pt x="23204" y="5333"/>
                  </a:lnTo>
                  <a:lnTo>
                    <a:pt x="22958" y="5134"/>
                  </a:lnTo>
                  <a:lnTo>
                    <a:pt x="22707" y="4935"/>
                  </a:lnTo>
                  <a:lnTo>
                    <a:pt x="22456" y="4747"/>
                  </a:lnTo>
                  <a:lnTo>
                    <a:pt x="22201" y="4571"/>
                  </a:lnTo>
                  <a:lnTo>
                    <a:pt x="21951" y="4407"/>
                  </a:lnTo>
                  <a:lnTo>
                    <a:pt x="21696" y="4243"/>
                  </a:lnTo>
                  <a:lnTo>
                    <a:pt x="21441" y="4079"/>
                  </a:lnTo>
                  <a:lnTo>
                    <a:pt x="21186" y="3939"/>
                  </a:lnTo>
                  <a:lnTo>
                    <a:pt x="20931" y="3798"/>
                  </a:lnTo>
                  <a:lnTo>
                    <a:pt x="20676" y="3657"/>
                  </a:lnTo>
                  <a:lnTo>
                    <a:pt x="20416" y="3528"/>
                  </a:lnTo>
                  <a:lnTo>
                    <a:pt x="20161" y="3411"/>
                  </a:lnTo>
                  <a:lnTo>
                    <a:pt x="19902" y="3306"/>
                  </a:lnTo>
                  <a:lnTo>
                    <a:pt x="19642" y="3200"/>
                  </a:lnTo>
                  <a:lnTo>
                    <a:pt x="19383" y="3106"/>
                  </a:lnTo>
                  <a:lnTo>
                    <a:pt x="19123" y="3013"/>
                  </a:lnTo>
                  <a:lnTo>
                    <a:pt x="18864" y="2931"/>
                  </a:lnTo>
                  <a:lnTo>
                    <a:pt x="18605" y="2860"/>
                  </a:lnTo>
                  <a:lnTo>
                    <a:pt x="18341" y="2790"/>
                  </a:lnTo>
                  <a:lnTo>
                    <a:pt x="18081" y="2731"/>
                  </a:lnTo>
                  <a:lnTo>
                    <a:pt x="17818" y="2684"/>
                  </a:lnTo>
                  <a:lnTo>
                    <a:pt x="17554" y="2649"/>
                  </a:lnTo>
                  <a:lnTo>
                    <a:pt x="17290" y="2614"/>
                  </a:lnTo>
                  <a:lnTo>
                    <a:pt x="17026" y="2579"/>
                  </a:lnTo>
                  <a:lnTo>
                    <a:pt x="17026" y="2579"/>
                  </a:lnTo>
                  <a:lnTo>
                    <a:pt x="17017" y="2087"/>
                  </a:lnTo>
                  <a:lnTo>
                    <a:pt x="17000" y="1723"/>
                  </a:lnTo>
                  <a:lnTo>
                    <a:pt x="16986" y="1501"/>
                  </a:lnTo>
                  <a:lnTo>
                    <a:pt x="16978" y="1442"/>
                  </a:lnTo>
                  <a:lnTo>
                    <a:pt x="16973" y="1430"/>
                  </a:lnTo>
                  <a:lnTo>
                    <a:pt x="16969" y="1430"/>
                  </a:lnTo>
                  <a:lnTo>
                    <a:pt x="16969" y="1430"/>
                  </a:lnTo>
                  <a:lnTo>
                    <a:pt x="16964" y="1442"/>
                  </a:lnTo>
                  <a:lnTo>
                    <a:pt x="16960" y="1501"/>
                  </a:lnTo>
                  <a:lnTo>
                    <a:pt x="16947" y="1723"/>
                  </a:lnTo>
                  <a:lnTo>
                    <a:pt x="16938" y="2087"/>
                  </a:lnTo>
                  <a:lnTo>
                    <a:pt x="16925" y="2579"/>
                  </a:lnTo>
                  <a:lnTo>
                    <a:pt x="16925" y="2579"/>
                  </a:lnTo>
                  <a:lnTo>
                    <a:pt x="16591" y="2556"/>
                  </a:lnTo>
                  <a:lnTo>
                    <a:pt x="16257" y="2544"/>
                  </a:lnTo>
                  <a:lnTo>
                    <a:pt x="16257" y="2544"/>
                  </a:lnTo>
                  <a:lnTo>
                    <a:pt x="15900" y="2556"/>
                  </a:lnTo>
                  <a:lnTo>
                    <a:pt x="15900" y="2556"/>
                  </a:lnTo>
                  <a:lnTo>
                    <a:pt x="15619" y="2579"/>
                  </a:lnTo>
                  <a:lnTo>
                    <a:pt x="15342" y="2614"/>
                  </a:lnTo>
                  <a:lnTo>
                    <a:pt x="15065" y="2661"/>
                  </a:lnTo>
                  <a:lnTo>
                    <a:pt x="14788" y="2720"/>
                  </a:lnTo>
                  <a:lnTo>
                    <a:pt x="14511" y="2802"/>
                  </a:lnTo>
                  <a:lnTo>
                    <a:pt x="14234" y="2884"/>
                  </a:lnTo>
                  <a:lnTo>
                    <a:pt x="13961" y="2978"/>
                  </a:lnTo>
                  <a:lnTo>
                    <a:pt x="13684" y="3095"/>
                  </a:lnTo>
                  <a:lnTo>
                    <a:pt x="13412" y="3212"/>
                  </a:lnTo>
                  <a:lnTo>
                    <a:pt x="13139" y="3353"/>
                  </a:lnTo>
                  <a:lnTo>
                    <a:pt x="12871" y="3493"/>
                  </a:lnTo>
                  <a:lnTo>
                    <a:pt x="12598" y="3657"/>
                  </a:lnTo>
                  <a:lnTo>
                    <a:pt x="12330" y="3821"/>
                  </a:lnTo>
                  <a:lnTo>
                    <a:pt x="12062" y="3997"/>
                  </a:lnTo>
                  <a:lnTo>
                    <a:pt x="11794" y="4196"/>
                  </a:lnTo>
                  <a:lnTo>
                    <a:pt x="11530" y="4396"/>
                  </a:lnTo>
                  <a:lnTo>
                    <a:pt x="11266" y="4607"/>
                  </a:lnTo>
                  <a:lnTo>
                    <a:pt x="10998" y="4829"/>
                  </a:lnTo>
                  <a:lnTo>
                    <a:pt x="10738" y="5052"/>
                  </a:lnTo>
                  <a:lnTo>
                    <a:pt x="10474" y="5298"/>
                  </a:lnTo>
                  <a:lnTo>
                    <a:pt x="10211" y="5544"/>
                  </a:lnTo>
                  <a:lnTo>
                    <a:pt x="9951" y="5802"/>
                  </a:lnTo>
                  <a:lnTo>
                    <a:pt x="9692" y="6072"/>
                  </a:lnTo>
                  <a:lnTo>
                    <a:pt x="9432" y="6353"/>
                  </a:lnTo>
                  <a:lnTo>
                    <a:pt x="9177" y="6634"/>
                  </a:lnTo>
                  <a:lnTo>
                    <a:pt x="8918" y="6927"/>
                  </a:lnTo>
                  <a:lnTo>
                    <a:pt x="8663" y="7232"/>
                  </a:lnTo>
                  <a:lnTo>
                    <a:pt x="8412" y="7537"/>
                  </a:lnTo>
                  <a:lnTo>
                    <a:pt x="8157" y="7853"/>
                  </a:lnTo>
                  <a:lnTo>
                    <a:pt x="7907" y="8181"/>
                  </a:lnTo>
                  <a:lnTo>
                    <a:pt x="7652" y="8521"/>
                  </a:lnTo>
                  <a:lnTo>
                    <a:pt x="7405" y="8861"/>
                  </a:lnTo>
                  <a:lnTo>
                    <a:pt x="7155" y="9201"/>
                  </a:lnTo>
                  <a:lnTo>
                    <a:pt x="6904" y="9553"/>
                  </a:lnTo>
                  <a:lnTo>
                    <a:pt x="6412" y="10279"/>
                  </a:lnTo>
                  <a:lnTo>
                    <a:pt x="5924" y="11029"/>
                  </a:lnTo>
                  <a:lnTo>
                    <a:pt x="5440" y="11803"/>
                  </a:lnTo>
                  <a:lnTo>
                    <a:pt x="4961" y="12600"/>
                  </a:lnTo>
                  <a:lnTo>
                    <a:pt x="4486" y="13420"/>
                  </a:lnTo>
                  <a:lnTo>
                    <a:pt x="4015" y="14253"/>
                  </a:lnTo>
                  <a:lnTo>
                    <a:pt x="3549" y="15096"/>
                  </a:lnTo>
                  <a:lnTo>
                    <a:pt x="3092" y="15964"/>
                  </a:lnTo>
                  <a:lnTo>
                    <a:pt x="2635" y="16831"/>
                  </a:lnTo>
                  <a:lnTo>
                    <a:pt x="2182" y="17722"/>
                  </a:lnTo>
                  <a:lnTo>
                    <a:pt x="1738" y="18613"/>
                  </a:lnTo>
                  <a:lnTo>
                    <a:pt x="1294" y="19527"/>
                  </a:lnTo>
                  <a:lnTo>
                    <a:pt x="858" y="20429"/>
                  </a:lnTo>
                  <a:lnTo>
                    <a:pt x="427" y="21343"/>
                  </a:lnTo>
                  <a:lnTo>
                    <a:pt x="1" y="222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9"/>
            <p:cNvSpPr/>
            <p:nvPr/>
          </p:nvSpPr>
          <p:spPr>
            <a:xfrm>
              <a:off x="3750550" y="-4431900"/>
              <a:ext cx="2575" cy="28725"/>
            </a:xfrm>
            <a:custGeom>
              <a:avLst/>
              <a:gdLst/>
              <a:ahLst/>
              <a:cxnLst/>
              <a:rect l="l" t="t" r="r" b="b"/>
              <a:pathLst>
                <a:path w="103" h="1149" extrusionOk="0">
                  <a:moveTo>
                    <a:pt x="45" y="0"/>
                  </a:moveTo>
                  <a:lnTo>
                    <a:pt x="40" y="12"/>
                  </a:lnTo>
                  <a:lnTo>
                    <a:pt x="36" y="71"/>
                  </a:lnTo>
                  <a:lnTo>
                    <a:pt x="23" y="293"/>
                  </a:lnTo>
                  <a:lnTo>
                    <a:pt x="14" y="657"/>
                  </a:lnTo>
                  <a:lnTo>
                    <a:pt x="1" y="1149"/>
                  </a:lnTo>
                  <a:lnTo>
                    <a:pt x="102" y="1149"/>
                  </a:lnTo>
                  <a:lnTo>
                    <a:pt x="93" y="657"/>
                  </a:lnTo>
                  <a:lnTo>
                    <a:pt x="76" y="293"/>
                  </a:lnTo>
                  <a:lnTo>
                    <a:pt x="62" y="71"/>
                  </a:lnTo>
                  <a:lnTo>
                    <a:pt x="54" y="12"/>
                  </a:lnTo>
                  <a:lnTo>
                    <a:pt x="49"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9"/>
            <p:cNvSpPr/>
            <p:nvPr/>
          </p:nvSpPr>
          <p:spPr>
            <a:xfrm>
              <a:off x="3453100" y="-4511900"/>
              <a:ext cx="570325" cy="83250"/>
            </a:xfrm>
            <a:custGeom>
              <a:avLst/>
              <a:gdLst/>
              <a:ahLst/>
              <a:cxnLst/>
              <a:rect l="l" t="t" r="r" b="b"/>
              <a:pathLst>
                <a:path w="22813" h="3330" extrusionOk="0">
                  <a:moveTo>
                    <a:pt x="555" y="1"/>
                  </a:moveTo>
                  <a:lnTo>
                    <a:pt x="493" y="36"/>
                  </a:lnTo>
                  <a:lnTo>
                    <a:pt x="436" y="71"/>
                  </a:lnTo>
                  <a:lnTo>
                    <a:pt x="379" y="130"/>
                  </a:lnTo>
                  <a:lnTo>
                    <a:pt x="322" y="200"/>
                  </a:lnTo>
                  <a:lnTo>
                    <a:pt x="273" y="282"/>
                  </a:lnTo>
                  <a:lnTo>
                    <a:pt x="225" y="376"/>
                  </a:lnTo>
                  <a:lnTo>
                    <a:pt x="181" y="481"/>
                  </a:lnTo>
                  <a:lnTo>
                    <a:pt x="141" y="598"/>
                  </a:lnTo>
                  <a:lnTo>
                    <a:pt x="106" y="716"/>
                  </a:lnTo>
                  <a:lnTo>
                    <a:pt x="75" y="856"/>
                  </a:lnTo>
                  <a:lnTo>
                    <a:pt x="49" y="997"/>
                  </a:lnTo>
                  <a:lnTo>
                    <a:pt x="31" y="1149"/>
                  </a:lnTo>
                  <a:lnTo>
                    <a:pt x="14" y="1302"/>
                  </a:lnTo>
                  <a:lnTo>
                    <a:pt x="5" y="1466"/>
                  </a:lnTo>
                  <a:lnTo>
                    <a:pt x="1" y="1642"/>
                  </a:lnTo>
                  <a:lnTo>
                    <a:pt x="1" y="1688"/>
                  </a:lnTo>
                  <a:lnTo>
                    <a:pt x="5" y="1853"/>
                  </a:lnTo>
                  <a:lnTo>
                    <a:pt x="14" y="2017"/>
                  </a:lnTo>
                  <a:lnTo>
                    <a:pt x="31" y="2169"/>
                  </a:lnTo>
                  <a:lnTo>
                    <a:pt x="49" y="2321"/>
                  </a:lnTo>
                  <a:lnTo>
                    <a:pt x="75" y="2474"/>
                  </a:lnTo>
                  <a:lnTo>
                    <a:pt x="106" y="2603"/>
                  </a:lnTo>
                  <a:lnTo>
                    <a:pt x="141" y="2732"/>
                  </a:lnTo>
                  <a:lnTo>
                    <a:pt x="181" y="2849"/>
                  </a:lnTo>
                  <a:lnTo>
                    <a:pt x="225" y="2954"/>
                  </a:lnTo>
                  <a:lnTo>
                    <a:pt x="273" y="3048"/>
                  </a:lnTo>
                  <a:lnTo>
                    <a:pt x="322" y="3130"/>
                  </a:lnTo>
                  <a:lnTo>
                    <a:pt x="379" y="3200"/>
                  </a:lnTo>
                  <a:lnTo>
                    <a:pt x="436" y="3247"/>
                  </a:lnTo>
                  <a:lnTo>
                    <a:pt x="493" y="3294"/>
                  </a:lnTo>
                  <a:lnTo>
                    <a:pt x="555" y="3318"/>
                  </a:lnTo>
                  <a:lnTo>
                    <a:pt x="616" y="3329"/>
                  </a:lnTo>
                  <a:lnTo>
                    <a:pt x="22197" y="3329"/>
                  </a:lnTo>
                  <a:lnTo>
                    <a:pt x="22258" y="3318"/>
                  </a:lnTo>
                  <a:lnTo>
                    <a:pt x="22320" y="3294"/>
                  </a:lnTo>
                  <a:lnTo>
                    <a:pt x="22381" y="3247"/>
                  </a:lnTo>
                  <a:lnTo>
                    <a:pt x="22439" y="3200"/>
                  </a:lnTo>
                  <a:lnTo>
                    <a:pt x="22491" y="3130"/>
                  </a:lnTo>
                  <a:lnTo>
                    <a:pt x="22540" y="3048"/>
                  </a:lnTo>
                  <a:lnTo>
                    <a:pt x="22588" y="2954"/>
                  </a:lnTo>
                  <a:lnTo>
                    <a:pt x="22632" y="2849"/>
                  </a:lnTo>
                  <a:lnTo>
                    <a:pt x="22672" y="2732"/>
                  </a:lnTo>
                  <a:lnTo>
                    <a:pt x="22707" y="2603"/>
                  </a:lnTo>
                  <a:lnTo>
                    <a:pt x="22738" y="2474"/>
                  </a:lnTo>
                  <a:lnTo>
                    <a:pt x="22764" y="2321"/>
                  </a:lnTo>
                  <a:lnTo>
                    <a:pt x="22786" y="2169"/>
                  </a:lnTo>
                  <a:lnTo>
                    <a:pt x="22799" y="2017"/>
                  </a:lnTo>
                  <a:lnTo>
                    <a:pt x="22808" y="1853"/>
                  </a:lnTo>
                  <a:lnTo>
                    <a:pt x="22812" y="1688"/>
                  </a:lnTo>
                  <a:lnTo>
                    <a:pt x="22812" y="1642"/>
                  </a:lnTo>
                  <a:lnTo>
                    <a:pt x="22808" y="1466"/>
                  </a:lnTo>
                  <a:lnTo>
                    <a:pt x="22799" y="1302"/>
                  </a:lnTo>
                  <a:lnTo>
                    <a:pt x="22786" y="1149"/>
                  </a:lnTo>
                  <a:lnTo>
                    <a:pt x="22764" y="997"/>
                  </a:lnTo>
                  <a:lnTo>
                    <a:pt x="22738" y="856"/>
                  </a:lnTo>
                  <a:lnTo>
                    <a:pt x="22707" y="716"/>
                  </a:lnTo>
                  <a:lnTo>
                    <a:pt x="22672" y="598"/>
                  </a:lnTo>
                  <a:lnTo>
                    <a:pt x="22632" y="481"/>
                  </a:lnTo>
                  <a:lnTo>
                    <a:pt x="22588" y="376"/>
                  </a:lnTo>
                  <a:lnTo>
                    <a:pt x="22540" y="282"/>
                  </a:lnTo>
                  <a:lnTo>
                    <a:pt x="22491" y="200"/>
                  </a:lnTo>
                  <a:lnTo>
                    <a:pt x="22439" y="130"/>
                  </a:lnTo>
                  <a:lnTo>
                    <a:pt x="22381" y="71"/>
                  </a:lnTo>
                  <a:lnTo>
                    <a:pt x="22320" y="36"/>
                  </a:lnTo>
                  <a:lnTo>
                    <a:pt x="2225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9"/>
            <p:cNvSpPr/>
            <p:nvPr/>
          </p:nvSpPr>
          <p:spPr>
            <a:xfrm>
              <a:off x="3489050" y="-5595150"/>
              <a:ext cx="235150" cy="588975"/>
            </a:xfrm>
            <a:custGeom>
              <a:avLst/>
              <a:gdLst/>
              <a:ahLst/>
              <a:cxnLst/>
              <a:rect l="l" t="t" r="r" b="b"/>
              <a:pathLst>
                <a:path w="9406" h="23559" extrusionOk="0">
                  <a:moveTo>
                    <a:pt x="9406" y="0"/>
                  </a:moveTo>
                  <a:lnTo>
                    <a:pt x="9274" y="24"/>
                  </a:lnTo>
                  <a:lnTo>
                    <a:pt x="9142" y="59"/>
                  </a:lnTo>
                  <a:lnTo>
                    <a:pt x="9010" y="117"/>
                  </a:lnTo>
                  <a:lnTo>
                    <a:pt x="8878" y="199"/>
                  </a:lnTo>
                  <a:lnTo>
                    <a:pt x="8698" y="305"/>
                  </a:lnTo>
                  <a:lnTo>
                    <a:pt x="8522" y="422"/>
                  </a:lnTo>
                  <a:lnTo>
                    <a:pt x="8346" y="539"/>
                  </a:lnTo>
                  <a:lnTo>
                    <a:pt x="8166" y="680"/>
                  </a:lnTo>
                  <a:lnTo>
                    <a:pt x="7990" y="821"/>
                  </a:lnTo>
                  <a:lnTo>
                    <a:pt x="7818" y="961"/>
                  </a:lnTo>
                  <a:lnTo>
                    <a:pt x="7642" y="1125"/>
                  </a:lnTo>
                  <a:lnTo>
                    <a:pt x="7471" y="1289"/>
                  </a:lnTo>
                  <a:lnTo>
                    <a:pt x="7185" y="1571"/>
                  </a:lnTo>
                  <a:lnTo>
                    <a:pt x="6899" y="1887"/>
                  </a:lnTo>
                  <a:lnTo>
                    <a:pt x="6622" y="2204"/>
                  </a:lnTo>
                  <a:lnTo>
                    <a:pt x="6345" y="2555"/>
                  </a:lnTo>
                  <a:lnTo>
                    <a:pt x="6073" y="2919"/>
                  </a:lnTo>
                  <a:lnTo>
                    <a:pt x="5804" y="3294"/>
                  </a:lnTo>
                  <a:lnTo>
                    <a:pt x="5541" y="3692"/>
                  </a:lnTo>
                  <a:lnTo>
                    <a:pt x="5281" y="4102"/>
                  </a:lnTo>
                  <a:lnTo>
                    <a:pt x="5026" y="4536"/>
                  </a:lnTo>
                  <a:lnTo>
                    <a:pt x="4776" y="4981"/>
                  </a:lnTo>
                  <a:lnTo>
                    <a:pt x="4529" y="5450"/>
                  </a:lnTo>
                  <a:lnTo>
                    <a:pt x="4288" y="5931"/>
                  </a:lnTo>
                  <a:lnTo>
                    <a:pt x="4050" y="6423"/>
                  </a:lnTo>
                  <a:lnTo>
                    <a:pt x="3817" y="6939"/>
                  </a:lnTo>
                  <a:lnTo>
                    <a:pt x="3593" y="7466"/>
                  </a:lnTo>
                  <a:lnTo>
                    <a:pt x="3369" y="8005"/>
                  </a:lnTo>
                  <a:lnTo>
                    <a:pt x="3153" y="8556"/>
                  </a:lnTo>
                  <a:lnTo>
                    <a:pt x="2942" y="9130"/>
                  </a:lnTo>
                  <a:lnTo>
                    <a:pt x="2735" y="9716"/>
                  </a:lnTo>
                  <a:lnTo>
                    <a:pt x="2533" y="10314"/>
                  </a:lnTo>
                  <a:lnTo>
                    <a:pt x="2340" y="10924"/>
                  </a:lnTo>
                  <a:lnTo>
                    <a:pt x="2151" y="11557"/>
                  </a:lnTo>
                  <a:lnTo>
                    <a:pt x="1966" y="12189"/>
                  </a:lnTo>
                  <a:lnTo>
                    <a:pt x="1786" y="12846"/>
                  </a:lnTo>
                  <a:lnTo>
                    <a:pt x="1614" y="13502"/>
                  </a:lnTo>
                  <a:lnTo>
                    <a:pt x="1451" y="14182"/>
                  </a:lnTo>
                  <a:lnTo>
                    <a:pt x="1289" y="14873"/>
                  </a:lnTo>
                  <a:lnTo>
                    <a:pt x="1139" y="15565"/>
                  </a:lnTo>
                  <a:lnTo>
                    <a:pt x="990" y="16280"/>
                  </a:lnTo>
                  <a:lnTo>
                    <a:pt x="849" y="17007"/>
                  </a:lnTo>
                  <a:lnTo>
                    <a:pt x="717" y="17733"/>
                  </a:lnTo>
                  <a:lnTo>
                    <a:pt x="590" y="18483"/>
                  </a:lnTo>
                  <a:lnTo>
                    <a:pt x="519" y="18929"/>
                  </a:lnTo>
                  <a:lnTo>
                    <a:pt x="453" y="19386"/>
                  </a:lnTo>
                  <a:lnTo>
                    <a:pt x="387" y="19843"/>
                  </a:lnTo>
                  <a:lnTo>
                    <a:pt x="326" y="20300"/>
                  </a:lnTo>
                  <a:lnTo>
                    <a:pt x="269" y="20757"/>
                  </a:lnTo>
                  <a:lnTo>
                    <a:pt x="211" y="21226"/>
                  </a:lnTo>
                  <a:lnTo>
                    <a:pt x="159" y="21695"/>
                  </a:lnTo>
                  <a:lnTo>
                    <a:pt x="110" y="22164"/>
                  </a:lnTo>
                  <a:lnTo>
                    <a:pt x="71" y="22503"/>
                  </a:lnTo>
                  <a:lnTo>
                    <a:pt x="40" y="22843"/>
                  </a:lnTo>
                  <a:lnTo>
                    <a:pt x="14" y="23195"/>
                  </a:lnTo>
                  <a:lnTo>
                    <a:pt x="0" y="23558"/>
                  </a:lnTo>
                  <a:lnTo>
                    <a:pt x="9" y="23535"/>
                  </a:lnTo>
                  <a:lnTo>
                    <a:pt x="22" y="23465"/>
                  </a:lnTo>
                  <a:lnTo>
                    <a:pt x="62" y="23207"/>
                  </a:lnTo>
                  <a:lnTo>
                    <a:pt x="198" y="22222"/>
                  </a:lnTo>
                  <a:lnTo>
                    <a:pt x="299" y="21519"/>
                  </a:lnTo>
                  <a:lnTo>
                    <a:pt x="427" y="20687"/>
                  </a:lnTo>
                  <a:lnTo>
                    <a:pt x="581" y="19737"/>
                  </a:lnTo>
                  <a:lnTo>
                    <a:pt x="669" y="19222"/>
                  </a:lnTo>
                  <a:lnTo>
                    <a:pt x="765" y="18683"/>
                  </a:lnTo>
                  <a:lnTo>
                    <a:pt x="897" y="17968"/>
                  </a:lnTo>
                  <a:lnTo>
                    <a:pt x="1034" y="17264"/>
                  </a:lnTo>
                  <a:lnTo>
                    <a:pt x="1179" y="16561"/>
                  </a:lnTo>
                  <a:lnTo>
                    <a:pt x="1328" y="15870"/>
                  </a:lnTo>
                  <a:lnTo>
                    <a:pt x="1487" y="15190"/>
                  </a:lnTo>
                  <a:lnTo>
                    <a:pt x="1645" y="14522"/>
                  </a:lnTo>
                  <a:lnTo>
                    <a:pt x="1812" y="13866"/>
                  </a:lnTo>
                  <a:lnTo>
                    <a:pt x="1988" y="13221"/>
                  </a:lnTo>
                  <a:lnTo>
                    <a:pt x="2164" y="12588"/>
                  </a:lnTo>
                  <a:lnTo>
                    <a:pt x="2348" y="11967"/>
                  </a:lnTo>
                  <a:lnTo>
                    <a:pt x="2537" y="11357"/>
                  </a:lnTo>
                  <a:lnTo>
                    <a:pt x="2731" y="10760"/>
                  </a:lnTo>
                  <a:lnTo>
                    <a:pt x="2929" y="10174"/>
                  </a:lnTo>
                  <a:lnTo>
                    <a:pt x="3131" y="9599"/>
                  </a:lnTo>
                  <a:lnTo>
                    <a:pt x="3342" y="9048"/>
                  </a:lnTo>
                  <a:lnTo>
                    <a:pt x="3553" y="8498"/>
                  </a:lnTo>
                  <a:lnTo>
                    <a:pt x="3773" y="7958"/>
                  </a:lnTo>
                  <a:lnTo>
                    <a:pt x="3997" y="7443"/>
                  </a:lnTo>
                  <a:lnTo>
                    <a:pt x="4222" y="6939"/>
                  </a:lnTo>
                  <a:lnTo>
                    <a:pt x="4455" y="6446"/>
                  </a:lnTo>
                  <a:lnTo>
                    <a:pt x="4692" y="5966"/>
                  </a:lnTo>
                  <a:lnTo>
                    <a:pt x="4929" y="5509"/>
                  </a:lnTo>
                  <a:lnTo>
                    <a:pt x="5176" y="5063"/>
                  </a:lnTo>
                  <a:lnTo>
                    <a:pt x="5422" y="4630"/>
                  </a:lnTo>
                  <a:lnTo>
                    <a:pt x="5677" y="4208"/>
                  </a:lnTo>
                  <a:lnTo>
                    <a:pt x="5932" y="3809"/>
                  </a:lnTo>
                  <a:lnTo>
                    <a:pt x="6191" y="3411"/>
                  </a:lnTo>
                  <a:lnTo>
                    <a:pt x="6455" y="3048"/>
                  </a:lnTo>
                  <a:lnTo>
                    <a:pt x="6723" y="2684"/>
                  </a:lnTo>
                  <a:lnTo>
                    <a:pt x="6996" y="2344"/>
                  </a:lnTo>
                  <a:lnTo>
                    <a:pt x="7269" y="2028"/>
                  </a:lnTo>
                  <a:lnTo>
                    <a:pt x="7546" y="1723"/>
                  </a:lnTo>
                  <a:lnTo>
                    <a:pt x="7757" y="1500"/>
                  </a:lnTo>
                  <a:lnTo>
                    <a:pt x="7950" y="1301"/>
                  </a:lnTo>
                  <a:lnTo>
                    <a:pt x="8315" y="950"/>
                  </a:lnTo>
                  <a:lnTo>
                    <a:pt x="8636" y="668"/>
                  </a:lnTo>
                  <a:lnTo>
                    <a:pt x="8904" y="446"/>
                  </a:lnTo>
                  <a:lnTo>
                    <a:pt x="9278" y="153"/>
                  </a:lnTo>
                  <a:lnTo>
                    <a:pt x="9375" y="59"/>
                  </a:lnTo>
                  <a:lnTo>
                    <a:pt x="9401" y="24"/>
                  </a:lnTo>
                  <a:lnTo>
                    <a:pt x="9406" y="12"/>
                  </a:lnTo>
                  <a:lnTo>
                    <a:pt x="9406"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9"/>
            <p:cNvSpPr/>
            <p:nvPr/>
          </p:nvSpPr>
          <p:spPr>
            <a:xfrm>
              <a:off x="3794650" y="-5858000"/>
              <a:ext cx="308025" cy="849175"/>
            </a:xfrm>
            <a:custGeom>
              <a:avLst/>
              <a:gdLst/>
              <a:ahLst/>
              <a:cxnLst/>
              <a:rect l="l" t="t" r="r" b="b"/>
              <a:pathLst>
                <a:path w="12321" h="33967" extrusionOk="0">
                  <a:moveTo>
                    <a:pt x="3320" y="1"/>
                  </a:moveTo>
                  <a:lnTo>
                    <a:pt x="3153" y="259"/>
                  </a:lnTo>
                  <a:lnTo>
                    <a:pt x="2990" y="517"/>
                  </a:lnTo>
                  <a:lnTo>
                    <a:pt x="2832" y="798"/>
                  </a:lnTo>
                  <a:lnTo>
                    <a:pt x="2678" y="1079"/>
                  </a:lnTo>
                  <a:lnTo>
                    <a:pt x="2524" y="1384"/>
                  </a:lnTo>
                  <a:lnTo>
                    <a:pt x="2375" y="1689"/>
                  </a:lnTo>
                  <a:lnTo>
                    <a:pt x="2234" y="2005"/>
                  </a:lnTo>
                  <a:lnTo>
                    <a:pt x="2089" y="2345"/>
                  </a:lnTo>
                  <a:lnTo>
                    <a:pt x="1952" y="2685"/>
                  </a:lnTo>
                  <a:lnTo>
                    <a:pt x="1820" y="3025"/>
                  </a:lnTo>
                  <a:lnTo>
                    <a:pt x="1693" y="3388"/>
                  </a:lnTo>
                  <a:lnTo>
                    <a:pt x="1565" y="3752"/>
                  </a:lnTo>
                  <a:lnTo>
                    <a:pt x="1447" y="4138"/>
                  </a:lnTo>
                  <a:lnTo>
                    <a:pt x="1328" y="4525"/>
                  </a:lnTo>
                  <a:lnTo>
                    <a:pt x="1214" y="4912"/>
                  </a:lnTo>
                  <a:lnTo>
                    <a:pt x="1108" y="5322"/>
                  </a:lnTo>
                  <a:lnTo>
                    <a:pt x="1003" y="5732"/>
                  </a:lnTo>
                  <a:lnTo>
                    <a:pt x="902" y="6142"/>
                  </a:lnTo>
                  <a:lnTo>
                    <a:pt x="805" y="6576"/>
                  </a:lnTo>
                  <a:lnTo>
                    <a:pt x="717" y="7010"/>
                  </a:lnTo>
                  <a:lnTo>
                    <a:pt x="629" y="7443"/>
                  </a:lnTo>
                  <a:lnTo>
                    <a:pt x="545" y="7889"/>
                  </a:lnTo>
                  <a:lnTo>
                    <a:pt x="471" y="8346"/>
                  </a:lnTo>
                  <a:lnTo>
                    <a:pt x="396" y="8803"/>
                  </a:lnTo>
                  <a:lnTo>
                    <a:pt x="330" y="9272"/>
                  </a:lnTo>
                  <a:lnTo>
                    <a:pt x="268" y="9741"/>
                  </a:lnTo>
                  <a:lnTo>
                    <a:pt x="211" y="10221"/>
                  </a:lnTo>
                  <a:lnTo>
                    <a:pt x="158" y="10702"/>
                  </a:lnTo>
                  <a:lnTo>
                    <a:pt x="110" y="11194"/>
                  </a:lnTo>
                  <a:lnTo>
                    <a:pt x="66" y="11686"/>
                  </a:lnTo>
                  <a:lnTo>
                    <a:pt x="31" y="12179"/>
                  </a:lnTo>
                  <a:lnTo>
                    <a:pt x="0" y="12682"/>
                  </a:lnTo>
                  <a:lnTo>
                    <a:pt x="8385" y="32736"/>
                  </a:lnTo>
                  <a:lnTo>
                    <a:pt x="8623" y="33967"/>
                  </a:lnTo>
                  <a:lnTo>
                    <a:pt x="8675" y="33920"/>
                  </a:lnTo>
                  <a:lnTo>
                    <a:pt x="8834" y="33803"/>
                  </a:lnTo>
                  <a:lnTo>
                    <a:pt x="8944" y="33697"/>
                  </a:lnTo>
                  <a:lnTo>
                    <a:pt x="9071" y="33580"/>
                  </a:lnTo>
                  <a:lnTo>
                    <a:pt x="9216" y="33428"/>
                  </a:lnTo>
                  <a:lnTo>
                    <a:pt x="9375" y="33252"/>
                  </a:lnTo>
                  <a:lnTo>
                    <a:pt x="9546" y="33053"/>
                  </a:lnTo>
                  <a:lnTo>
                    <a:pt x="9726" y="32830"/>
                  </a:lnTo>
                  <a:lnTo>
                    <a:pt x="9915" y="32572"/>
                  </a:lnTo>
                  <a:lnTo>
                    <a:pt x="10113" y="32291"/>
                  </a:lnTo>
                  <a:lnTo>
                    <a:pt x="10311" y="31974"/>
                  </a:lnTo>
                  <a:lnTo>
                    <a:pt x="10513" y="31634"/>
                  </a:lnTo>
                  <a:lnTo>
                    <a:pt x="10615" y="31447"/>
                  </a:lnTo>
                  <a:lnTo>
                    <a:pt x="10716" y="31259"/>
                  </a:lnTo>
                  <a:lnTo>
                    <a:pt x="10812" y="31060"/>
                  </a:lnTo>
                  <a:lnTo>
                    <a:pt x="10914" y="30849"/>
                  </a:lnTo>
                  <a:lnTo>
                    <a:pt x="11010" y="30638"/>
                  </a:lnTo>
                  <a:lnTo>
                    <a:pt x="11107" y="30416"/>
                  </a:lnTo>
                  <a:lnTo>
                    <a:pt x="11199" y="30181"/>
                  </a:lnTo>
                  <a:lnTo>
                    <a:pt x="11292" y="29935"/>
                  </a:lnTo>
                  <a:lnTo>
                    <a:pt x="11380" y="29689"/>
                  </a:lnTo>
                  <a:lnTo>
                    <a:pt x="11468" y="29431"/>
                  </a:lnTo>
                  <a:lnTo>
                    <a:pt x="11555" y="29161"/>
                  </a:lnTo>
                  <a:lnTo>
                    <a:pt x="11635" y="28892"/>
                  </a:lnTo>
                  <a:lnTo>
                    <a:pt x="11714" y="28599"/>
                  </a:lnTo>
                  <a:lnTo>
                    <a:pt x="11789" y="28306"/>
                  </a:lnTo>
                  <a:lnTo>
                    <a:pt x="11859" y="28001"/>
                  </a:lnTo>
                  <a:lnTo>
                    <a:pt x="11929" y="27696"/>
                  </a:lnTo>
                  <a:lnTo>
                    <a:pt x="11991" y="27368"/>
                  </a:lnTo>
                  <a:lnTo>
                    <a:pt x="12048" y="27040"/>
                  </a:lnTo>
                  <a:lnTo>
                    <a:pt x="12101" y="26700"/>
                  </a:lnTo>
                  <a:lnTo>
                    <a:pt x="12149" y="26349"/>
                  </a:lnTo>
                  <a:lnTo>
                    <a:pt x="12193" y="25985"/>
                  </a:lnTo>
                  <a:lnTo>
                    <a:pt x="12228" y="25610"/>
                  </a:lnTo>
                  <a:lnTo>
                    <a:pt x="12263" y="25235"/>
                  </a:lnTo>
                  <a:lnTo>
                    <a:pt x="12285" y="24837"/>
                  </a:lnTo>
                  <a:lnTo>
                    <a:pt x="12307" y="24438"/>
                  </a:lnTo>
                  <a:lnTo>
                    <a:pt x="12316" y="24028"/>
                  </a:lnTo>
                  <a:lnTo>
                    <a:pt x="12321" y="23606"/>
                  </a:lnTo>
                  <a:lnTo>
                    <a:pt x="12321" y="23172"/>
                  </a:lnTo>
                  <a:lnTo>
                    <a:pt x="12312" y="22727"/>
                  </a:lnTo>
                  <a:lnTo>
                    <a:pt x="12294" y="22270"/>
                  </a:lnTo>
                  <a:lnTo>
                    <a:pt x="12268" y="21813"/>
                  </a:lnTo>
                  <a:lnTo>
                    <a:pt x="12233" y="21332"/>
                  </a:lnTo>
                  <a:lnTo>
                    <a:pt x="12189" y="20840"/>
                  </a:lnTo>
                  <a:lnTo>
                    <a:pt x="12140" y="20348"/>
                  </a:lnTo>
                  <a:lnTo>
                    <a:pt x="12079" y="19832"/>
                  </a:lnTo>
                  <a:lnTo>
                    <a:pt x="12008" y="19316"/>
                  </a:lnTo>
                  <a:lnTo>
                    <a:pt x="332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9"/>
            <p:cNvSpPr/>
            <p:nvPr/>
          </p:nvSpPr>
          <p:spPr>
            <a:xfrm>
              <a:off x="3794650" y="-5858000"/>
              <a:ext cx="308025" cy="849175"/>
            </a:xfrm>
            <a:custGeom>
              <a:avLst/>
              <a:gdLst/>
              <a:ahLst/>
              <a:cxnLst/>
              <a:rect l="l" t="t" r="r" b="b"/>
              <a:pathLst>
                <a:path w="12321" h="33967" fill="none" extrusionOk="0">
                  <a:moveTo>
                    <a:pt x="8623" y="33967"/>
                  </a:moveTo>
                  <a:lnTo>
                    <a:pt x="8623" y="33967"/>
                  </a:lnTo>
                  <a:lnTo>
                    <a:pt x="8675" y="33920"/>
                  </a:lnTo>
                  <a:lnTo>
                    <a:pt x="8834" y="33803"/>
                  </a:lnTo>
                  <a:lnTo>
                    <a:pt x="8944" y="33697"/>
                  </a:lnTo>
                  <a:lnTo>
                    <a:pt x="9071" y="33580"/>
                  </a:lnTo>
                  <a:lnTo>
                    <a:pt x="9216" y="33428"/>
                  </a:lnTo>
                  <a:lnTo>
                    <a:pt x="9375" y="33252"/>
                  </a:lnTo>
                  <a:lnTo>
                    <a:pt x="9546" y="33053"/>
                  </a:lnTo>
                  <a:lnTo>
                    <a:pt x="9726" y="32830"/>
                  </a:lnTo>
                  <a:lnTo>
                    <a:pt x="9915" y="32572"/>
                  </a:lnTo>
                  <a:lnTo>
                    <a:pt x="10113" y="32291"/>
                  </a:lnTo>
                  <a:lnTo>
                    <a:pt x="10311" y="31974"/>
                  </a:lnTo>
                  <a:lnTo>
                    <a:pt x="10513" y="31634"/>
                  </a:lnTo>
                  <a:lnTo>
                    <a:pt x="10615" y="31447"/>
                  </a:lnTo>
                  <a:lnTo>
                    <a:pt x="10716" y="31259"/>
                  </a:lnTo>
                  <a:lnTo>
                    <a:pt x="10812" y="31060"/>
                  </a:lnTo>
                  <a:lnTo>
                    <a:pt x="10914" y="30849"/>
                  </a:lnTo>
                  <a:lnTo>
                    <a:pt x="11010" y="30638"/>
                  </a:lnTo>
                  <a:lnTo>
                    <a:pt x="11107" y="30416"/>
                  </a:lnTo>
                  <a:lnTo>
                    <a:pt x="11199" y="30181"/>
                  </a:lnTo>
                  <a:lnTo>
                    <a:pt x="11292" y="29935"/>
                  </a:lnTo>
                  <a:lnTo>
                    <a:pt x="11380" y="29689"/>
                  </a:lnTo>
                  <a:lnTo>
                    <a:pt x="11468" y="29431"/>
                  </a:lnTo>
                  <a:lnTo>
                    <a:pt x="11555" y="29161"/>
                  </a:lnTo>
                  <a:lnTo>
                    <a:pt x="11635" y="28892"/>
                  </a:lnTo>
                  <a:lnTo>
                    <a:pt x="11714" y="28599"/>
                  </a:lnTo>
                  <a:lnTo>
                    <a:pt x="11789" y="28306"/>
                  </a:lnTo>
                  <a:lnTo>
                    <a:pt x="11859" y="28001"/>
                  </a:lnTo>
                  <a:lnTo>
                    <a:pt x="11929" y="27696"/>
                  </a:lnTo>
                  <a:lnTo>
                    <a:pt x="11991" y="27368"/>
                  </a:lnTo>
                  <a:lnTo>
                    <a:pt x="12048" y="27040"/>
                  </a:lnTo>
                  <a:lnTo>
                    <a:pt x="12101" y="26700"/>
                  </a:lnTo>
                  <a:lnTo>
                    <a:pt x="12149" y="26349"/>
                  </a:lnTo>
                  <a:lnTo>
                    <a:pt x="12193" y="25985"/>
                  </a:lnTo>
                  <a:lnTo>
                    <a:pt x="12228" y="25610"/>
                  </a:lnTo>
                  <a:lnTo>
                    <a:pt x="12263" y="25235"/>
                  </a:lnTo>
                  <a:lnTo>
                    <a:pt x="12285" y="24837"/>
                  </a:lnTo>
                  <a:lnTo>
                    <a:pt x="12307" y="24438"/>
                  </a:lnTo>
                  <a:lnTo>
                    <a:pt x="12316" y="24028"/>
                  </a:lnTo>
                  <a:lnTo>
                    <a:pt x="12321" y="23606"/>
                  </a:lnTo>
                  <a:lnTo>
                    <a:pt x="12321" y="23172"/>
                  </a:lnTo>
                  <a:lnTo>
                    <a:pt x="12312" y="22727"/>
                  </a:lnTo>
                  <a:lnTo>
                    <a:pt x="12294" y="22270"/>
                  </a:lnTo>
                  <a:lnTo>
                    <a:pt x="12268" y="21813"/>
                  </a:lnTo>
                  <a:lnTo>
                    <a:pt x="12233" y="21332"/>
                  </a:lnTo>
                  <a:lnTo>
                    <a:pt x="12189" y="20840"/>
                  </a:lnTo>
                  <a:lnTo>
                    <a:pt x="12140" y="20348"/>
                  </a:lnTo>
                  <a:lnTo>
                    <a:pt x="12079" y="19832"/>
                  </a:lnTo>
                  <a:lnTo>
                    <a:pt x="12008" y="19316"/>
                  </a:lnTo>
                  <a:lnTo>
                    <a:pt x="3320" y="1"/>
                  </a:lnTo>
                  <a:lnTo>
                    <a:pt x="3320" y="1"/>
                  </a:lnTo>
                  <a:lnTo>
                    <a:pt x="3153" y="259"/>
                  </a:lnTo>
                  <a:lnTo>
                    <a:pt x="2990" y="517"/>
                  </a:lnTo>
                  <a:lnTo>
                    <a:pt x="2832" y="798"/>
                  </a:lnTo>
                  <a:lnTo>
                    <a:pt x="2678" y="1079"/>
                  </a:lnTo>
                  <a:lnTo>
                    <a:pt x="2524" y="1384"/>
                  </a:lnTo>
                  <a:lnTo>
                    <a:pt x="2375" y="1689"/>
                  </a:lnTo>
                  <a:lnTo>
                    <a:pt x="2234" y="2005"/>
                  </a:lnTo>
                  <a:lnTo>
                    <a:pt x="2089" y="2345"/>
                  </a:lnTo>
                  <a:lnTo>
                    <a:pt x="1952" y="2685"/>
                  </a:lnTo>
                  <a:lnTo>
                    <a:pt x="1820" y="3025"/>
                  </a:lnTo>
                  <a:lnTo>
                    <a:pt x="1693" y="3388"/>
                  </a:lnTo>
                  <a:lnTo>
                    <a:pt x="1565" y="3752"/>
                  </a:lnTo>
                  <a:lnTo>
                    <a:pt x="1447" y="4138"/>
                  </a:lnTo>
                  <a:lnTo>
                    <a:pt x="1328" y="4525"/>
                  </a:lnTo>
                  <a:lnTo>
                    <a:pt x="1214" y="4912"/>
                  </a:lnTo>
                  <a:lnTo>
                    <a:pt x="1108" y="5322"/>
                  </a:lnTo>
                  <a:lnTo>
                    <a:pt x="1003" y="5732"/>
                  </a:lnTo>
                  <a:lnTo>
                    <a:pt x="902" y="6142"/>
                  </a:lnTo>
                  <a:lnTo>
                    <a:pt x="805" y="6576"/>
                  </a:lnTo>
                  <a:lnTo>
                    <a:pt x="717" y="7010"/>
                  </a:lnTo>
                  <a:lnTo>
                    <a:pt x="629" y="7443"/>
                  </a:lnTo>
                  <a:lnTo>
                    <a:pt x="545" y="7889"/>
                  </a:lnTo>
                  <a:lnTo>
                    <a:pt x="471" y="8346"/>
                  </a:lnTo>
                  <a:lnTo>
                    <a:pt x="396" y="8803"/>
                  </a:lnTo>
                  <a:lnTo>
                    <a:pt x="330" y="9272"/>
                  </a:lnTo>
                  <a:lnTo>
                    <a:pt x="268" y="9741"/>
                  </a:lnTo>
                  <a:lnTo>
                    <a:pt x="211" y="10221"/>
                  </a:lnTo>
                  <a:lnTo>
                    <a:pt x="158" y="10702"/>
                  </a:lnTo>
                  <a:lnTo>
                    <a:pt x="110" y="11194"/>
                  </a:lnTo>
                  <a:lnTo>
                    <a:pt x="66" y="11686"/>
                  </a:lnTo>
                  <a:lnTo>
                    <a:pt x="31" y="12179"/>
                  </a:lnTo>
                  <a:lnTo>
                    <a:pt x="0" y="12682"/>
                  </a:lnTo>
                  <a:lnTo>
                    <a:pt x="8385" y="32736"/>
                  </a:lnTo>
                  <a:lnTo>
                    <a:pt x="8623" y="339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9"/>
            <p:cNvSpPr/>
            <p:nvPr/>
          </p:nvSpPr>
          <p:spPr>
            <a:xfrm>
              <a:off x="3773650" y="-5596025"/>
              <a:ext cx="235600" cy="588675"/>
            </a:xfrm>
            <a:custGeom>
              <a:avLst/>
              <a:gdLst/>
              <a:ahLst/>
              <a:cxnLst/>
              <a:rect l="l" t="t" r="r" b="b"/>
              <a:pathLst>
                <a:path w="9424" h="23547" extrusionOk="0">
                  <a:moveTo>
                    <a:pt x="0" y="0"/>
                  </a:moveTo>
                  <a:lnTo>
                    <a:pt x="5" y="12"/>
                  </a:lnTo>
                  <a:lnTo>
                    <a:pt x="9" y="23"/>
                  </a:lnTo>
                  <a:lnTo>
                    <a:pt x="35" y="59"/>
                  </a:lnTo>
                  <a:lnTo>
                    <a:pt x="137" y="152"/>
                  </a:lnTo>
                  <a:lnTo>
                    <a:pt x="515" y="457"/>
                  </a:lnTo>
                  <a:lnTo>
                    <a:pt x="783" y="680"/>
                  </a:lnTo>
                  <a:lnTo>
                    <a:pt x="1104" y="961"/>
                  </a:lnTo>
                  <a:lnTo>
                    <a:pt x="1469" y="1313"/>
                  </a:lnTo>
                  <a:lnTo>
                    <a:pt x="1667" y="1512"/>
                  </a:lnTo>
                  <a:lnTo>
                    <a:pt x="1878" y="1735"/>
                  </a:lnTo>
                  <a:lnTo>
                    <a:pt x="2155" y="2039"/>
                  </a:lnTo>
                  <a:lnTo>
                    <a:pt x="2427" y="2356"/>
                  </a:lnTo>
                  <a:lnTo>
                    <a:pt x="2700" y="2696"/>
                  </a:lnTo>
                  <a:lnTo>
                    <a:pt x="2968" y="3047"/>
                  </a:lnTo>
                  <a:lnTo>
                    <a:pt x="3232" y="3422"/>
                  </a:lnTo>
                  <a:lnTo>
                    <a:pt x="3492" y="3809"/>
                  </a:lnTo>
                  <a:lnTo>
                    <a:pt x="3747" y="4208"/>
                  </a:lnTo>
                  <a:lnTo>
                    <a:pt x="4002" y="4630"/>
                  </a:lnTo>
                  <a:lnTo>
                    <a:pt x="4248" y="5063"/>
                  </a:lnTo>
                  <a:lnTo>
                    <a:pt x="4494" y="5509"/>
                  </a:lnTo>
                  <a:lnTo>
                    <a:pt x="4736" y="5966"/>
                  </a:lnTo>
                  <a:lnTo>
                    <a:pt x="4969" y="6446"/>
                  </a:lnTo>
                  <a:lnTo>
                    <a:pt x="5202" y="6939"/>
                  </a:lnTo>
                  <a:lnTo>
                    <a:pt x="5431" y="7443"/>
                  </a:lnTo>
                  <a:lnTo>
                    <a:pt x="5650" y="7958"/>
                  </a:lnTo>
                  <a:lnTo>
                    <a:pt x="5870" y="8497"/>
                  </a:lnTo>
                  <a:lnTo>
                    <a:pt x="6081" y="9037"/>
                  </a:lnTo>
                  <a:lnTo>
                    <a:pt x="6292" y="9599"/>
                  </a:lnTo>
                  <a:lnTo>
                    <a:pt x="6495" y="10173"/>
                  </a:lnTo>
                  <a:lnTo>
                    <a:pt x="6693" y="10759"/>
                  </a:lnTo>
                  <a:lnTo>
                    <a:pt x="6886" y="11357"/>
                  </a:lnTo>
                  <a:lnTo>
                    <a:pt x="7075" y="11967"/>
                  </a:lnTo>
                  <a:lnTo>
                    <a:pt x="7260" y="12588"/>
                  </a:lnTo>
                  <a:lnTo>
                    <a:pt x="7440" y="13221"/>
                  </a:lnTo>
                  <a:lnTo>
                    <a:pt x="7612" y="13865"/>
                  </a:lnTo>
                  <a:lnTo>
                    <a:pt x="7779" y="14522"/>
                  </a:lnTo>
                  <a:lnTo>
                    <a:pt x="7941" y="15190"/>
                  </a:lnTo>
                  <a:lnTo>
                    <a:pt x="8095" y="15870"/>
                  </a:lnTo>
                  <a:lnTo>
                    <a:pt x="8245" y="16561"/>
                  </a:lnTo>
                  <a:lnTo>
                    <a:pt x="8390" y="17253"/>
                  </a:lnTo>
                  <a:lnTo>
                    <a:pt x="8526" y="17968"/>
                  </a:lnTo>
                  <a:lnTo>
                    <a:pt x="8658" y="18682"/>
                  </a:lnTo>
                  <a:lnTo>
                    <a:pt x="8755" y="19222"/>
                  </a:lnTo>
                  <a:lnTo>
                    <a:pt x="8843" y="19737"/>
                  </a:lnTo>
                  <a:lnTo>
                    <a:pt x="8997" y="20687"/>
                  </a:lnTo>
                  <a:lnTo>
                    <a:pt x="9124" y="21519"/>
                  </a:lnTo>
                  <a:lnTo>
                    <a:pt x="9225" y="22234"/>
                  </a:lnTo>
                  <a:lnTo>
                    <a:pt x="9362" y="23218"/>
                  </a:lnTo>
                  <a:lnTo>
                    <a:pt x="9401" y="23476"/>
                  </a:lnTo>
                  <a:lnTo>
                    <a:pt x="9414" y="23535"/>
                  </a:lnTo>
                  <a:lnTo>
                    <a:pt x="9419" y="23546"/>
                  </a:lnTo>
                  <a:lnTo>
                    <a:pt x="9423" y="23546"/>
                  </a:lnTo>
                  <a:lnTo>
                    <a:pt x="9410" y="23195"/>
                  </a:lnTo>
                  <a:lnTo>
                    <a:pt x="9384" y="22843"/>
                  </a:lnTo>
                  <a:lnTo>
                    <a:pt x="9353" y="22492"/>
                  </a:lnTo>
                  <a:lnTo>
                    <a:pt x="9313" y="22152"/>
                  </a:lnTo>
                  <a:lnTo>
                    <a:pt x="9265" y="21683"/>
                  </a:lnTo>
                  <a:lnTo>
                    <a:pt x="9212" y="21214"/>
                  </a:lnTo>
                  <a:lnTo>
                    <a:pt x="9159" y="20757"/>
                  </a:lnTo>
                  <a:lnTo>
                    <a:pt x="9098" y="20288"/>
                  </a:lnTo>
                  <a:lnTo>
                    <a:pt x="9036" y="19831"/>
                  </a:lnTo>
                  <a:lnTo>
                    <a:pt x="8970" y="19386"/>
                  </a:lnTo>
                  <a:lnTo>
                    <a:pt x="8904" y="18929"/>
                  </a:lnTo>
                  <a:lnTo>
                    <a:pt x="8834" y="18483"/>
                  </a:lnTo>
                  <a:lnTo>
                    <a:pt x="8706" y="17733"/>
                  </a:lnTo>
                  <a:lnTo>
                    <a:pt x="8574" y="17006"/>
                  </a:lnTo>
                  <a:lnTo>
                    <a:pt x="8434" y="16280"/>
                  </a:lnTo>
                  <a:lnTo>
                    <a:pt x="8284" y="15565"/>
                  </a:lnTo>
                  <a:lnTo>
                    <a:pt x="8130" y="14862"/>
                  </a:lnTo>
                  <a:lnTo>
                    <a:pt x="7972" y="14182"/>
                  </a:lnTo>
                  <a:lnTo>
                    <a:pt x="7809" y="13502"/>
                  </a:lnTo>
                  <a:lnTo>
                    <a:pt x="7638" y="12834"/>
                  </a:lnTo>
                  <a:lnTo>
                    <a:pt x="7458" y="12189"/>
                  </a:lnTo>
                  <a:lnTo>
                    <a:pt x="7273" y="11545"/>
                  </a:lnTo>
                  <a:lnTo>
                    <a:pt x="7084" y="10924"/>
                  </a:lnTo>
                  <a:lnTo>
                    <a:pt x="6890" y="10314"/>
                  </a:lnTo>
                  <a:lnTo>
                    <a:pt x="6688" y="9716"/>
                  </a:lnTo>
                  <a:lnTo>
                    <a:pt x="6482" y="9130"/>
                  </a:lnTo>
                  <a:lnTo>
                    <a:pt x="6270" y="8556"/>
                  </a:lnTo>
                  <a:lnTo>
                    <a:pt x="6055" y="8005"/>
                  </a:lnTo>
                  <a:lnTo>
                    <a:pt x="5831" y="7454"/>
                  </a:lnTo>
                  <a:lnTo>
                    <a:pt x="5606" y="6939"/>
                  </a:lnTo>
                  <a:lnTo>
                    <a:pt x="5373" y="6423"/>
                  </a:lnTo>
                  <a:lnTo>
                    <a:pt x="5136" y="5931"/>
                  </a:lnTo>
                  <a:lnTo>
                    <a:pt x="4894" y="5450"/>
                  </a:lnTo>
                  <a:lnTo>
                    <a:pt x="4648" y="4981"/>
                  </a:lnTo>
                  <a:lnTo>
                    <a:pt x="4397" y="4536"/>
                  </a:lnTo>
                  <a:lnTo>
                    <a:pt x="4142" y="4102"/>
                  </a:lnTo>
                  <a:lnTo>
                    <a:pt x="3883" y="3692"/>
                  </a:lnTo>
                  <a:lnTo>
                    <a:pt x="3619" y="3293"/>
                  </a:lnTo>
                  <a:lnTo>
                    <a:pt x="3351" y="2907"/>
                  </a:lnTo>
                  <a:lnTo>
                    <a:pt x="3078" y="2555"/>
                  </a:lnTo>
                  <a:lnTo>
                    <a:pt x="2801" y="2203"/>
                  </a:lnTo>
                  <a:lnTo>
                    <a:pt x="2524" y="1875"/>
                  </a:lnTo>
                  <a:lnTo>
                    <a:pt x="2238" y="1571"/>
                  </a:lnTo>
                  <a:lnTo>
                    <a:pt x="1953" y="1278"/>
                  </a:lnTo>
                  <a:lnTo>
                    <a:pt x="1781" y="1113"/>
                  </a:lnTo>
                  <a:lnTo>
                    <a:pt x="1605" y="961"/>
                  </a:lnTo>
                  <a:lnTo>
                    <a:pt x="1434" y="809"/>
                  </a:lnTo>
                  <a:lnTo>
                    <a:pt x="1258" y="668"/>
                  </a:lnTo>
                  <a:lnTo>
                    <a:pt x="1082" y="539"/>
                  </a:lnTo>
                  <a:lnTo>
                    <a:pt x="902" y="422"/>
                  </a:lnTo>
                  <a:lnTo>
                    <a:pt x="726" y="305"/>
                  </a:lnTo>
                  <a:lnTo>
                    <a:pt x="546" y="211"/>
                  </a:lnTo>
                  <a:lnTo>
                    <a:pt x="414" y="117"/>
                  </a:lnTo>
                  <a:lnTo>
                    <a:pt x="277" y="59"/>
                  </a:lnTo>
                  <a:lnTo>
                    <a:pt x="141" y="12"/>
                  </a:lnTo>
                  <a:lnTo>
                    <a:pt x="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9"/>
            <p:cNvSpPr/>
            <p:nvPr/>
          </p:nvSpPr>
          <p:spPr>
            <a:xfrm>
              <a:off x="3750450" y="-5603350"/>
              <a:ext cx="7050" cy="620025"/>
            </a:xfrm>
            <a:custGeom>
              <a:avLst/>
              <a:gdLst/>
              <a:ahLst/>
              <a:cxnLst/>
              <a:rect l="l" t="t" r="r" b="b"/>
              <a:pathLst>
                <a:path w="282" h="24801" extrusionOk="0">
                  <a:moveTo>
                    <a:pt x="141" y="0"/>
                  </a:moveTo>
                  <a:lnTo>
                    <a:pt x="102" y="1547"/>
                  </a:lnTo>
                  <a:lnTo>
                    <a:pt x="66" y="3094"/>
                  </a:lnTo>
                  <a:lnTo>
                    <a:pt x="36" y="4641"/>
                  </a:lnTo>
                  <a:lnTo>
                    <a:pt x="18" y="6188"/>
                  </a:lnTo>
                  <a:lnTo>
                    <a:pt x="5" y="7747"/>
                  </a:lnTo>
                  <a:lnTo>
                    <a:pt x="1" y="9294"/>
                  </a:lnTo>
                  <a:lnTo>
                    <a:pt x="5" y="10841"/>
                  </a:lnTo>
                  <a:lnTo>
                    <a:pt x="18" y="12400"/>
                  </a:lnTo>
                  <a:lnTo>
                    <a:pt x="5" y="13947"/>
                  </a:lnTo>
                  <a:lnTo>
                    <a:pt x="1" y="15506"/>
                  </a:lnTo>
                  <a:lnTo>
                    <a:pt x="5" y="17053"/>
                  </a:lnTo>
                  <a:lnTo>
                    <a:pt x="18" y="18600"/>
                  </a:lnTo>
                  <a:lnTo>
                    <a:pt x="36" y="20159"/>
                  </a:lnTo>
                  <a:lnTo>
                    <a:pt x="66" y="21706"/>
                  </a:lnTo>
                  <a:lnTo>
                    <a:pt x="102" y="23253"/>
                  </a:lnTo>
                  <a:lnTo>
                    <a:pt x="141" y="24801"/>
                  </a:lnTo>
                  <a:lnTo>
                    <a:pt x="185" y="23253"/>
                  </a:lnTo>
                  <a:lnTo>
                    <a:pt x="220" y="21706"/>
                  </a:lnTo>
                  <a:lnTo>
                    <a:pt x="247" y="20159"/>
                  </a:lnTo>
                  <a:lnTo>
                    <a:pt x="264" y="18600"/>
                  </a:lnTo>
                  <a:lnTo>
                    <a:pt x="278" y="17053"/>
                  </a:lnTo>
                  <a:lnTo>
                    <a:pt x="282" y="15506"/>
                  </a:lnTo>
                  <a:lnTo>
                    <a:pt x="278" y="13947"/>
                  </a:lnTo>
                  <a:lnTo>
                    <a:pt x="269" y="12400"/>
                  </a:lnTo>
                  <a:lnTo>
                    <a:pt x="278" y="10841"/>
                  </a:lnTo>
                  <a:lnTo>
                    <a:pt x="282" y="9294"/>
                  </a:lnTo>
                  <a:lnTo>
                    <a:pt x="278" y="7747"/>
                  </a:lnTo>
                  <a:lnTo>
                    <a:pt x="264" y="6188"/>
                  </a:lnTo>
                  <a:lnTo>
                    <a:pt x="247" y="4641"/>
                  </a:lnTo>
                  <a:lnTo>
                    <a:pt x="220" y="3094"/>
                  </a:lnTo>
                  <a:lnTo>
                    <a:pt x="185" y="1547"/>
                  </a:lnTo>
                  <a:lnTo>
                    <a:pt x="14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9"/>
            <p:cNvSpPr/>
            <p:nvPr/>
          </p:nvSpPr>
          <p:spPr>
            <a:xfrm>
              <a:off x="3331850" y="-10745700"/>
              <a:ext cx="394100" cy="2843400"/>
            </a:xfrm>
            <a:custGeom>
              <a:avLst/>
              <a:gdLst/>
              <a:ahLst/>
              <a:cxnLst/>
              <a:rect l="l" t="t" r="r" b="b"/>
              <a:pathLst>
                <a:path w="15764" h="113736" extrusionOk="0">
                  <a:moveTo>
                    <a:pt x="12194" y="0"/>
                  </a:moveTo>
                  <a:lnTo>
                    <a:pt x="12158" y="117"/>
                  </a:lnTo>
                  <a:lnTo>
                    <a:pt x="12049" y="457"/>
                  </a:lnTo>
                  <a:lnTo>
                    <a:pt x="11873" y="1043"/>
                  </a:lnTo>
                  <a:lnTo>
                    <a:pt x="11763" y="1430"/>
                  </a:lnTo>
                  <a:lnTo>
                    <a:pt x="11635" y="1899"/>
                  </a:lnTo>
                  <a:lnTo>
                    <a:pt x="11490" y="2426"/>
                  </a:lnTo>
                  <a:lnTo>
                    <a:pt x="11327" y="3036"/>
                  </a:lnTo>
                  <a:lnTo>
                    <a:pt x="11152" y="3715"/>
                  </a:lnTo>
                  <a:lnTo>
                    <a:pt x="10958" y="4477"/>
                  </a:lnTo>
                  <a:lnTo>
                    <a:pt x="10751" y="5321"/>
                  </a:lnTo>
                  <a:lnTo>
                    <a:pt x="10532" y="6247"/>
                  </a:lnTo>
                  <a:lnTo>
                    <a:pt x="10294" y="7255"/>
                  </a:lnTo>
                  <a:lnTo>
                    <a:pt x="10048" y="8357"/>
                  </a:lnTo>
                  <a:lnTo>
                    <a:pt x="9784" y="9552"/>
                  </a:lnTo>
                  <a:lnTo>
                    <a:pt x="9503" y="10830"/>
                  </a:lnTo>
                  <a:lnTo>
                    <a:pt x="9212" y="12201"/>
                  </a:lnTo>
                  <a:lnTo>
                    <a:pt x="8909" y="13678"/>
                  </a:lnTo>
                  <a:lnTo>
                    <a:pt x="8592" y="15248"/>
                  </a:lnTo>
                  <a:lnTo>
                    <a:pt x="8263" y="16924"/>
                  </a:lnTo>
                  <a:lnTo>
                    <a:pt x="7920" y="18706"/>
                  </a:lnTo>
                  <a:lnTo>
                    <a:pt x="7568" y="20593"/>
                  </a:lnTo>
                  <a:lnTo>
                    <a:pt x="7203" y="22585"/>
                  </a:lnTo>
                  <a:lnTo>
                    <a:pt x="6825" y="24695"/>
                  </a:lnTo>
                  <a:lnTo>
                    <a:pt x="6434" y="26910"/>
                  </a:lnTo>
                  <a:lnTo>
                    <a:pt x="6038" y="29243"/>
                  </a:lnTo>
                  <a:lnTo>
                    <a:pt x="5624" y="31704"/>
                  </a:lnTo>
                  <a:lnTo>
                    <a:pt x="5207" y="34271"/>
                  </a:lnTo>
                  <a:lnTo>
                    <a:pt x="4776" y="36966"/>
                  </a:lnTo>
                  <a:lnTo>
                    <a:pt x="4332" y="39791"/>
                  </a:lnTo>
                  <a:lnTo>
                    <a:pt x="4112" y="41233"/>
                  </a:lnTo>
                  <a:lnTo>
                    <a:pt x="3901" y="42686"/>
                  </a:lnTo>
                  <a:lnTo>
                    <a:pt x="3699" y="44128"/>
                  </a:lnTo>
                  <a:lnTo>
                    <a:pt x="3501" y="45581"/>
                  </a:lnTo>
                  <a:lnTo>
                    <a:pt x="3312" y="47034"/>
                  </a:lnTo>
                  <a:lnTo>
                    <a:pt x="3127" y="48476"/>
                  </a:lnTo>
                  <a:lnTo>
                    <a:pt x="2951" y="49929"/>
                  </a:lnTo>
                  <a:lnTo>
                    <a:pt x="2780" y="51371"/>
                  </a:lnTo>
                  <a:lnTo>
                    <a:pt x="2617" y="52812"/>
                  </a:lnTo>
                  <a:lnTo>
                    <a:pt x="2463" y="54254"/>
                  </a:lnTo>
                  <a:lnTo>
                    <a:pt x="2314" y="55684"/>
                  </a:lnTo>
                  <a:lnTo>
                    <a:pt x="2168" y="57114"/>
                  </a:lnTo>
                  <a:lnTo>
                    <a:pt x="2028" y="58544"/>
                  </a:lnTo>
                  <a:lnTo>
                    <a:pt x="1896" y="59950"/>
                  </a:lnTo>
                  <a:lnTo>
                    <a:pt x="1773" y="61368"/>
                  </a:lnTo>
                  <a:lnTo>
                    <a:pt x="1650" y="62763"/>
                  </a:lnTo>
                  <a:lnTo>
                    <a:pt x="1535" y="64146"/>
                  </a:lnTo>
                  <a:lnTo>
                    <a:pt x="1425" y="65529"/>
                  </a:lnTo>
                  <a:lnTo>
                    <a:pt x="1320" y="66900"/>
                  </a:lnTo>
                  <a:lnTo>
                    <a:pt x="1223" y="68248"/>
                  </a:lnTo>
                  <a:lnTo>
                    <a:pt x="1126" y="69596"/>
                  </a:lnTo>
                  <a:lnTo>
                    <a:pt x="1038" y="70921"/>
                  </a:lnTo>
                  <a:lnTo>
                    <a:pt x="955" y="72245"/>
                  </a:lnTo>
                  <a:lnTo>
                    <a:pt x="876" y="73534"/>
                  </a:lnTo>
                  <a:lnTo>
                    <a:pt x="801" y="74823"/>
                  </a:lnTo>
                  <a:lnTo>
                    <a:pt x="726" y="76089"/>
                  </a:lnTo>
                  <a:lnTo>
                    <a:pt x="660" y="77343"/>
                  </a:lnTo>
                  <a:lnTo>
                    <a:pt x="599" y="78574"/>
                  </a:lnTo>
                  <a:lnTo>
                    <a:pt x="542" y="79781"/>
                  </a:lnTo>
                  <a:lnTo>
                    <a:pt x="484" y="80977"/>
                  </a:lnTo>
                  <a:lnTo>
                    <a:pt x="436" y="82137"/>
                  </a:lnTo>
                  <a:lnTo>
                    <a:pt x="388" y="83286"/>
                  </a:lnTo>
                  <a:lnTo>
                    <a:pt x="304" y="85513"/>
                  </a:lnTo>
                  <a:lnTo>
                    <a:pt x="229" y="87646"/>
                  </a:lnTo>
                  <a:lnTo>
                    <a:pt x="172" y="89673"/>
                  </a:lnTo>
                  <a:lnTo>
                    <a:pt x="124" y="91595"/>
                  </a:lnTo>
                  <a:lnTo>
                    <a:pt x="84" y="93400"/>
                  </a:lnTo>
                  <a:lnTo>
                    <a:pt x="53" y="95076"/>
                  </a:lnTo>
                  <a:lnTo>
                    <a:pt x="31" y="96635"/>
                  </a:lnTo>
                  <a:lnTo>
                    <a:pt x="14" y="98053"/>
                  </a:lnTo>
                  <a:lnTo>
                    <a:pt x="5" y="99319"/>
                  </a:lnTo>
                  <a:lnTo>
                    <a:pt x="1" y="100444"/>
                  </a:lnTo>
                  <a:lnTo>
                    <a:pt x="1" y="101417"/>
                  </a:lnTo>
                  <a:lnTo>
                    <a:pt x="1" y="102226"/>
                  </a:lnTo>
                  <a:lnTo>
                    <a:pt x="5" y="103328"/>
                  </a:lnTo>
                  <a:lnTo>
                    <a:pt x="9" y="103703"/>
                  </a:lnTo>
                  <a:lnTo>
                    <a:pt x="3782" y="112798"/>
                  </a:lnTo>
                  <a:lnTo>
                    <a:pt x="9133" y="113735"/>
                  </a:lnTo>
                  <a:lnTo>
                    <a:pt x="13042" y="111473"/>
                  </a:lnTo>
                  <a:lnTo>
                    <a:pt x="15764" y="621"/>
                  </a:lnTo>
                  <a:lnTo>
                    <a:pt x="121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9"/>
            <p:cNvSpPr/>
            <p:nvPr/>
          </p:nvSpPr>
          <p:spPr>
            <a:xfrm>
              <a:off x="3331850" y="-10745700"/>
              <a:ext cx="394100" cy="2843400"/>
            </a:xfrm>
            <a:custGeom>
              <a:avLst/>
              <a:gdLst/>
              <a:ahLst/>
              <a:cxnLst/>
              <a:rect l="l" t="t" r="r" b="b"/>
              <a:pathLst>
                <a:path w="15764" h="113736" fill="none" extrusionOk="0">
                  <a:moveTo>
                    <a:pt x="3782" y="112798"/>
                  </a:moveTo>
                  <a:lnTo>
                    <a:pt x="9" y="103703"/>
                  </a:lnTo>
                  <a:lnTo>
                    <a:pt x="9" y="103703"/>
                  </a:lnTo>
                  <a:lnTo>
                    <a:pt x="5" y="103328"/>
                  </a:lnTo>
                  <a:lnTo>
                    <a:pt x="1" y="102226"/>
                  </a:lnTo>
                  <a:lnTo>
                    <a:pt x="1" y="101417"/>
                  </a:lnTo>
                  <a:lnTo>
                    <a:pt x="1" y="100444"/>
                  </a:lnTo>
                  <a:lnTo>
                    <a:pt x="5" y="99319"/>
                  </a:lnTo>
                  <a:lnTo>
                    <a:pt x="14" y="98053"/>
                  </a:lnTo>
                  <a:lnTo>
                    <a:pt x="31" y="96635"/>
                  </a:lnTo>
                  <a:lnTo>
                    <a:pt x="53" y="95076"/>
                  </a:lnTo>
                  <a:lnTo>
                    <a:pt x="84" y="93400"/>
                  </a:lnTo>
                  <a:lnTo>
                    <a:pt x="124" y="91595"/>
                  </a:lnTo>
                  <a:lnTo>
                    <a:pt x="172" y="89673"/>
                  </a:lnTo>
                  <a:lnTo>
                    <a:pt x="229" y="87646"/>
                  </a:lnTo>
                  <a:lnTo>
                    <a:pt x="304" y="85513"/>
                  </a:lnTo>
                  <a:lnTo>
                    <a:pt x="388" y="83286"/>
                  </a:lnTo>
                  <a:lnTo>
                    <a:pt x="436" y="82137"/>
                  </a:lnTo>
                  <a:lnTo>
                    <a:pt x="484" y="80977"/>
                  </a:lnTo>
                  <a:lnTo>
                    <a:pt x="542" y="79781"/>
                  </a:lnTo>
                  <a:lnTo>
                    <a:pt x="599" y="78574"/>
                  </a:lnTo>
                  <a:lnTo>
                    <a:pt x="660" y="77343"/>
                  </a:lnTo>
                  <a:lnTo>
                    <a:pt x="726" y="76089"/>
                  </a:lnTo>
                  <a:lnTo>
                    <a:pt x="801" y="74823"/>
                  </a:lnTo>
                  <a:lnTo>
                    <a:pt x="876" y="73534"/>
                  </a:lnTo>
                  <a:lnTo>
                    <a:pt x="955" y="72245"/>
                  </a:lnTo>
                  <a:lnTo>
                    <a:pt x="1038" y="70921"/>
                  </a:lnTo>
                  <a:lnTo>
                    <a:pt x="1126" y="69596"/>
                  </a:lnTo>
                  <a:lnTo>
                    <a:pt x="1223" y="68248"/>
                  </a:lnTo>
                  <a:lnTo>
                    <a:pt x="1320" y="66900"/>
                  </a:lnTo>
                  <a:lnTo>
                    <a:pt x="1425" y="65529"/>
                  </a:lnTo>
                  <a:lnTo>
                    <a:pt x="1535" y="64146"/>
                  </a:lnTo>
                  <a:lnTo>
                    <a:pt x="1650" y="62763"/>
                  </a:lnTo>
                  <a:lnTo>
                    <a:pt x="1773" y="61368"/>
                  </a:lnTo>
                  <a:lnTo>
                    <a:pt x="1896" y="59950"/>
                  </a:lnTo>
                  <a:lnTo>
                    <a:pt x="2028" y="58544"/>
                  </a:lnTo>
                  <a:lnTo>
                    <a:pt x="2168" y="57114"/>
                  </a:lnTo>
                  <a:lnTo>
                    <a:pt x="2314" y="55684"/>
                  </a:lnTo>
                  <a:lnTo>
                    <a:pt x="2463" y="54254"/>
                  </a:lnTo>
                  <a:lnTo>
                    <a:pt x="2617" y="52812"/>
                  </a:lnTo>
                  <a:lnTo>
                    <a:pt x="2780" y="51371"/>
                  </a:lnTo>
                  <a:lnTo>
                    <a:pt x="2951" y="49929"/>
                  </a:lnTo>
                  <a:lnTo>
                    <a:pt x="3127" y="48476"/>
                  </a:lnTo>
                  <a:lnTo>
                    <a:pt x="3312" y="47034"/>
                  </a:lnTo>
                  <a:lnTo>
                    <a:pt x="3501" y="45581"/>
                  </a:lnTo>
                  <a:lnTo>
                    <a:pt x="3699" y="44128"/>
                  </a:lnTo>
                  <a:lnTo>
                    <a:pt x="3901" y="42686"/>
                  </a:lnTo>
                  <a:lnTo>
                    <a:pt x="4112" y="41233"/>
                  </a:lnTo>
                  <a:lnTo>
                    <a:pt x="4332" y="39791"/>
                  </a:lnTo>
                  <a:lnTo>
                    <a:pt x="4332" y="39791"/>
                  </a:lnTo>
                  <a:lnTo>
                    <a:pt x="4776" y="36966"/>
                  </a:lnTo>
                  <a:lnTo>
                    <a:pt x="5207" y="34271"/>
                  </a:lnTo>
                  <a:lnTo>
                    <a:pt x="5624" y="31704"/>
                  </a:lnTo>
                  <a:lnTo>
                    <a:pt x="6038" y="29243"/>
                  </a:lnTo>
                  <a:lnTo>
                    <a:pt x="6434" y="26910"/>
                  </a:lnTo>
                  <a:lnTo>
                    <a:pt x="6825" y="24695"/>
                  </a:lnTo>
                  <a:lnTo>
                    <a:pt x="7203" y="22585"/>
                  </a:lnTo>
                  <a:lnTo>
                    <a:pt x="7568" y="20593"/>
                  </a:lnTo>
                  <a:lnTo>
                    <a:pt x="7920" y="18706"/>
                  </a:lnTo>
                  <a:lnTo>
                    <a:pt x="8263" y="16924"/>
                  </a:lnTo>
                  <a:lnTo>
                    <a:pt x="8592" y="15248"/>
                  </a:lnTo>
                  <a:lnTo>
                    <a:pt x="8909" y="13678"/>
                  </a:lnTo>
                  <a:lnTo>
                    <a:pt x="9212" y="12201"/>
                  </a:lnTo>
                  <a:lnTo>
                    <a:pt x="9503" y="10830"/>
                  </a:lnTo>
                  <a:lnTo>
                    <a:pt x="9784" y="9552"/>
                  </a:lnTo>
                  <a:lnTo>
                    <a:pt x="10048" y="8357"/>
                  </a:lnTo>
                  <a:lnTo>
                    <a:pt x="10294" y="7255"/>
                  </a:lnTo>
                  <a:lnTo>
                    <a:pt x="10532" y="6247"/>
                  </a:lnTo>
                  <a:lnTo>
                    <a:pt x="10751" y="5321"/>
                  </a:lnTo>
                  <a:lnTo>
                    <a:pt x="10958" y="4477"/>
                  </a:lnTo>
                  <a:lnTo>
                    <a:pt x="11152" y="3715"/>
                  </a:lnTo>
                  <a:lnTo>
                    <a:pt x="11327" y="3036"/>
                  </a:lnTo>
                  <a:lnTo>
                    <a:pt x="11490" y="2426"/>
                  </a:lnTo>
                  <a:lnTo>
                    <a:pt x="11635" y="1899"/>
                  </a:lnTo>
                  <a:lnTo>
                    <a:pt x="11763" y="1430"/>
                  </a:lnTo>
                  <a:lnTo>
                    <a:pt x="11873" y="1043"/>
                  </a:lnTo>
                  <a:lnTo>
                    <a:pt x="12049" y="457"/>
                  </a:lnTo>
                  <a:lnTo>
                    <a:pt x="12158" y="117"/>
                  </a:lnTo>
                  <a:lnTo>
                    <a:pt x="12194" y="0"/>
                  </a:lnTo>
                  <a:lnTo>
                    <a:pt x="15764" y="621"/>
                  </a:lnTo>
                  <a:lnTo>
                    <a:pt x="13042" y="111473"/>
                  </a:lnTo>
                  <a:lnTo>
                    <a:pt x="9133" y="113735"/>
                  </a:lnTo>
                  <a:lnTo>
                    <a:pt x="3782" y="1127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9"/>
            <p:cNvSpPr/>
            <p:nvPr/>
          </p:nvSpPr>
          <p:spPr>
            <a:xfrm>
              <a:off x="3560175" y="-10677725"/>
              <a:ext cx="166225" cy="2775425"/>
            </a:xfrm>
            <a:custGeom>
              <a:avLst/>
              <a:gdLst/>
              <a:ahLst/>
              <a:cxnLst/>
              <a:rect l="l" t="t" r="r" b="b"/>
              <a:pathLst>
                <a:path w="6649" h="111017" extrusionOk="0">
                  <a:moveTo>
                    <a:pt x="6649" y="0"/>
                  </a:moveTo>
                  <a:lnTo>
                    <a:pt x="6578" y="24"/>
                  </a:lnTo>
                  <a:lnTo>
                    <a:pt x="3909" y="108754"/>
                  </a:lnTo>
                  <a:lnTo>
                    <a:pt x="0" y="111016"/>
                  </a:lnTo>
                  <a:lnTo>
                    <a:pt x="5" y="111016"/>
                  </a:lnTo>
                  <a:lnTo>
                    <a:pt x="3914" y="108754"/>
                  </a:lnTo>
                  <a:lnTo>
                    <a:pt x="6649"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9"/>
            <p:cNvSpPr/>
            <p:nvPr/>
          </p:nvSpPr>
          <p:spPr>
            <a:xfrm>
              <a:off x="3560175" y="-10677725"/>
              <a:ext cx="166225" cy="2775425"/>
            </a:xfrm>
            <a:custGeom>
              <a:avLst/>
              <a:gdLst/>
              <a:ahLst/>
              <a:cxnLst/>
              <a:rect l="l" t="t" r="r" b="b"/>
              <a:pathLst>
                <a:path w="6649" h="111017" fill="none" extrusionOk="0">
                  <a:moveTo>
                    <a:pt x="5" y="111016"/>
                  </a:moveTo>
                  <a:lnTo>
                    <a:pt x="0" y="111016"/>
                  </a:lnTo>
                  <a:lnTo>
                    <a:pt x="3909" y="108754"/>
                  </a:lnTo>
                  <a:lnTo>
                    <a:pt x="6578" y="24"/>
                  </a:lnTo>
                  <a:lnTo>
                    <a:pt x="6649" y="0"/>
                  </a:lnTo>
                  <a:lnTo>
                    <a:pt x="3914" y="108754"/>
                  </a:lnTo>
                  <a:lnTo>
                    <a:pt x="5" y="1110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9"/>
            <p:cNvSpPr/>
            <p:nvPr/>
          </p:nvSpPr>
          <p:spPr>
            <a:xfrm>
              <a:off x="3521575" y="-10677150"/>
              <a:ext cx="203075" cy="2774850"/>
            </a:xfrm>
            <a:custGeom>
              <a:avLst/>
              <a:gdLst/>
              <a:ahLst/>
              <a:cxnLst/>
              <a:rect l="l" t="t" r="r" b="b"/>
              <a:pathLst>
                <a:path w="8123" h="110994" extrusionOk="0">
                  <a:moveTo>
                    <a:pt x="8122" y="1"/>
                  </a:moveTo>
                  <a:lnTo>
                    <a:pt x="5875" y="704"/>
                  </a:lnTo>
                  <a:lnTo>
                    <a:pt x="1" y="110642"/>
                  </a:lnTo>
                  <a:lnTo>
                    <a:pt x="1544" y="110993"/>
                  </a:lnTo>
                  <a:lnTo>
                    <a:pt x="5453" y="108731"/>
                  </a:lnTo>
                  <a:lnTo>
                    <a:pt x="8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9"/>
            <p:cNvSpPr/>
            <p:nvPr/>
          </p:nvSpPr>
          <p:spPr>
            <a:xfrm>
              <a:off x="3523225" y="-10658100"/>
              <a:ext cx="145350" cy="2747300"/>
            </a:xfrm>
            <a:custGeom>
              <a:avLst/>
              <a:gdLst/>
              <a:ahLst/>
              <a:cxnLst/>
              <a:rect l="l" t="t" r="r" b="b"/>
              <a:pathLst>
                <a:path w="5814" h="109892" extrusionOk="0">
                  <a:moveTo>
                    <a:pt x="5809" y="0"/>
                  </a:moveTo>
                  <a:lnTo>
                    <a:pt x="5805" y="12"/>
                  </a:lnTo>
                  <a:lnTo>
                    <a:pt x="5801" y="71"/>
                  </a:lnTo>
                  <a:lnTo>
                    <a:pt x="5783" y="282"/>
                  </a:lnTo>
                  <a:lnTo>
                    <a:pt x="5726" y="1114"/>
                  </a:lnTo>
                  <a:lnTo>
                    <a:pt x="5642" y="2462"/>
                  </a:lnTo>
                  <a:lnTo>
                    <a:pt x="5532" y="4302"/>
                  </a:lnTo>
                  <a:lnTo>
                    <a:pt x="5396" y="6611"/>
                  </a:lnTo>
                  <a:lnTo>
                    <a:pt x="5238" y="9365"/>
                  </a:lnTo>
                  <a:lnTo>
                    <a:pt x="4864" y="16069"/>
                  </a:lnTo>
                  <a:lnTo>
                    <a:pt x="4420" y="24192"/>
                  </a:lnTo>
                  <a:lnTo>
                    <a:pt x="3914" y="33509"/>
                  </a:lnTo>
                  <a:lnTo>
                    <a:pt x="3365" y="43823"/>
                  </a:lnTo>
                  <a:lnTo>
                    <a:pt x="2780" y="54899"/>
                  </a:lnTo>
                  <a:lnTo>
                    <a:pt x="2199" y="65975"/>
                  </a:lnTo>
                  <a:lnTo>
                    <a:pt x="1663" y="76289"/>
                  </a:lnTo>
                  <a:lnTo>
                    <a:pt x="1184" y="85630"/>
                  </a:lnTo>
                  <a:lnTo>
                    <a:pt x="766" y="93764"/>
                  </a:lnTo>
                  <a:lnTo>
                    <a:pt x="432" y="100480"/>
                  </a:lnTo>
                  <a:lnTo>
                    <a:pt x="181" y="105555"/>
                  </a:lnTo>
                  <a:lnTo>
                    <a:pt x="98" y="107418"/>
                  </a:lnTo>
                  <a:lnTo>
                    <a:pt x="36" y="108766"/>
                  </a:lnTo>
                  <a:lnTo>
                    <a:pt x="5" y="109610"/>
                  </a:lnTo>
                  <a:lnTo>
                    <a:pt x="1" y="109821"/>
                  </a:lnTo>
                  <a:lnTo>
                    <a:pt x="1" y="109880"/>
                  </a:lnTo>
                  <a:lnTo>
                    <a:pt x="1" y="109891"/>
                  </a:lnTo>
                  <a:lnTo>
                    <a:pt x="5" y="109880"/>
                  </a:lnTo>
                  <a:lnTo>
                    <a:pt x="14" y="109833"/>
                  </a:lnTo>
                  <a:lnTo>
                    <a:pt x="32" y="109622"/>
                  </a:lnTo>
                  <a:lnTo>
                    <a:pt x="89" y="108790"/>
                  </a:lnTo>
                  <a:lnTo>
                    <a:pt x="172" y="107442"/>
                  </a:lnTo>
                  <a:lnTo>
                    <a:pt x="282" y="105602"/>
                  </a:lnTo>
                  <a:lnTo>
                    <a:pt x="419" y="103293"/>
                  </a:lnTo>
                  <a:lnTo>
                    <a:pt x="572" y="100539"/>
                  </a:lnTo>
                  <a:lnTo>
                    <a:pt x="946" y="93834"/>
                  </a:lnTo>
                  <a:lnTo>
                    <a:pt x="1395" y="85712"/>
                  </a:lnTo>
                  <a:lnTo>
                    <a:pt x="1896" y="76383"/>
                  </a:lnTo>
                  <a:lnTo>
                    <a:pt x="2446" y="66069"/>
                  </a:lnTo>
                  <a:lnTo>
                    <a:pt x="3030" y="54981"/>
                  </a:lnTo>
                  <a:lnTo>
                    <a:pt x="3606" y="43905"/>
                  </a:lnTo>
                  <a:lnTo>
                    <a:pt x="4138" y="33580"/>
                  </a:lnTo>
                  <a:lnTo>
                    <a:pt x="4622" y="24238"/>
                  </a:lnTo>
                  <a:lnTo>
                    <a:pt x="5035" y="16104"/>
                  </a:lnTo>
                  <a:lnTo>
                    <a:pt x="5374" y="9389"/>
                  </a:lnTo>
                  <a:lnTo>
                    <a:pt x="5625" y="4314"/>
                  </a:lnTo>
                  <a:lnTo>
                    <a:pt x="5713" y="2474"/>
                  </a:lnTo>
                  <a:lnTo>
                    <a:pt x="5774" y="1114"/>
                  </a:lnTo>
                  <a:lnTo>
                    <a:pt x="5805" y="282"/>
                  </a:lnTo>
                  <a:lnTo>
                    <a:pt x="5814" y="71"/>
                  </a:lnTo>
                  <a:lnTo>
                    <a:pt x="5814" y="12"/>
                  </a:lnTo>
                  <a:lnTo>
                    <a:pt x="58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9"/>
            <p:cNvSpPr/>
            <p:nvPr/>
          </p:nvSpPr>
          <p:spPr>
            <a:xfrm>
              <a:off x="3590075" y="-8625775"/>
              <a:ext cx="5950" cy="15850"/>
            </a:xfrm>
            <a:custGeom>
              <a:avLst/>
              <a:gdLst/>
              <a:ahLst/>
              <a:cxnLst/>
              <a:rect l="l" t="t" r="r" b="b"/>
              <a:pathLst>
                <a:path w="238" h="634" extrusionOk="0">
                  <a:moveTo>
                    <a:pt x="106" y="1"/>
                  </a:moveTo>
                  <a:lnTo>
                    <a:pt x="79" y="12"/>
                  </a:lnTo>
                  <a:lnTo>
                    <a:pt x="62" y="47"/>
                  </a:lnTo>
                  <a:lnTo>
                    <a:pt x="40" y="83"/>
                  </a:lnTo>
                  <a:lnTo>
                    <a:pt x="27" y="129"/>
                  </a:lnTo>
                  <a:lnTo>
                    <a:pt x="13" y="176"/>
                  </a:lnTo>
                  <a:lnTo>
                    <a:pt x="5" y="235"/>
                  </a:lnTo>
                  <a:lnTo>
                    <a:pt x="0" y="305"/>
                  </a:lnTo>
                  <a:lnTo>
                    <a:pt x="0" y="364"/>
                  </a:lnTo>
                  <a:lnTo>
                    <a:pt x="9" y="434"/>
                  </a:lnTo>
                  <a:lnTo>
                    <a:pt x="18" y="481"/>
                  </a:lnTo>
                  <a:lnTo>
                    <a:pt x="31" y="528"/>
                  </a:lnTo>
                  <a:lnTo>
                    <a:pt x="49" y="575"/>
                  </a:lnTo>
                  <a:lnTo>
                    <a:pt x="66" y="610"/>
                  </a:lnTo>
                  <a:lnTo>
                    <a:pt x="93" y="622"/>
                  </a:lnTo>
                  <a:lnTo>
                    <a:pt x="115" y="633"/>
                  </a:lnTo>
                  <a:lnTo>
                    <a:pt x="137" y="633"/>
                  </a:lnTo>
                  <a:lnTo>
                    <a:pt x="163" y="622"/>
                  </a:lnTo>
                  <a:lnTo>
                    <a:pt x="181" y="587"/>
                  </a:lnTo>
                  <a:lnTo>
                    <a:pt x="198" y="551"/>
                  </a:lnTo>
                  <a:lnTo>
                    <a:pt x="216" y="516"/>
                  </a:lnTo>
                  <a:lnTo>
                    <a:pt x="229" y="458"/>
                  </a:lnTo>
                  <a:lnTo>
                    <a:pt x="233" y="399"/>
                  </a:lnTo>
                  <a:lnTo>
                    <a:pt x="238" y="340"/>
                  </a:lnTo>
                  <a:lnTo>
                    <a:pt x="238" y="282"/>
                  </a:lnTo>
                  <a:lnTo>
                    <a:pt x="233" y="212"/>
                  </a:lnTo>
                  <a:lnTo>
                    <a:pt x="225" y="153"/>
                  </a:lnTo>
                  <a:lnTo>
                    <a:pt x="211" y="106"/>
                  </a:lnTo>
                  <a:lnTo>
                    <a:pt x="194" y="71"/>
                  </a:lnTo>
                  <a:lnTo>
                    <a:pt x="176" y="36"/>
                  </a:lnTo>
                  <a:lnTo>
                    <a:pt x="154" y="12"/>
                  </a:lnTo>
                  <a:lnTo>
                    <a:pt x="1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9"/>
            <p:cNvSpPr/>
            <p:nvPr/>
          </p:nvSpPr>
          <p:spPr>
            <a:xfrm>
              <a:off x="3623925" y="-9301175"/>
              <a:ext cx="6075" cy="15850"/>
            </a:xfrm>
            <a:custGeom>
              <a:avLst/>
              <a:gdLst/>
              <a:ahLst/>
              <a:cxnLst/>
              <a:rect l="l" t="t" r="r" b="b"/>
              <a:pathLst>
                <a:path w="243" h="634" extrusionOk="0">
                  <a:moveTo>
                    <a:pt x="242" y="306"/>
                  </a:moveTo>
                  <a:lnTo>
                    <a:pt x="241" y="329"/>
                  </a:lnTo>
                  <a:lnTo>
                    <a:pt x="242" y="353"/>
                  </a:lnTo>
                  <a:lnTo>
                    <a:pt x="242" y="306"/>
                  </a:lnTo>
                  <a:close/>
                  <a:moveTo>
                    <a:pt x="128" y="1"/>
                  </a:moveTo>
                  <a:lnTo>
                    <a:pt x="106" y="13"/>
                  </a:lnTo>
                  <a:lnTo>
                    <a:pt x="84" y="24"/>
                  </a:lnTo>
                  <a:lnTo>
                    <a:pt x="62" y="48"/>
                  </a:lnTo>
                  <a:lnTo>
                    <a:pt x="40" y="83"/>
                  </a:lnTo>
                  <a:lnTo>
                    <a:pt x="27" y="130"/>
                  </a:lnTo>
                  <a:lnTo>
                    <a:pt x="14" y="188"/>
                  </a:lnTo>
                  <a:lnTo>
                    <a:pt x="5" y="247"/>
                  </a:lnTo>
                  <a:lnTo>
                    <a:pt x="1" y="306"/>
                  </a:lnTo>
                  <a:lnTo>
                    <a:pt x="1" y="376"/>
                  </a:lnTo>
                  <a:lnTo>
                    <a:pt x="9" y="435"/>
                  </a:lnTo>
                  <a:lnTo>
                    <a:pt x="23" y="493"/>
                  </a:lnTo>
                  <a:lnTo>
                    <a:pt x="36" y="540"/>
                  </a:lnTo>
                  <a:lnTo>
                    <a:pt x="53" y="575"/>
                  </a:lnTo>
                  <a:lnTo>
                    <a:pt x="75" y="610"/>
                  </a:lnTo>
                  <a:lnTo>
                    <a:pt x="97" y="622"/>
                  </a:lnTo>
                  <a:lnTo>
                    <a:pt x="119" y="634"/>
                  </a:lnTo>
                  <a:lnTo>
                    <a:pt x="146" y="622"/>
                  </a:lnTo>
                  <a:lnTo>
                    <a:pt x="168" y="610"/>
                  </a:lnTo>
                  <a:lnTo>
                    <a:pt x="190" y="575"/>
                  </a:lnTo>
                  <a:lnTo>
                    <a:pt x="207" y="540"/>
                  </a:lnTo>
                  <a:lnTo>
                    <a:pt x="220" y="493"/>
                  </a:lnTo>
                  <a:lnTo>
                    <a:pt x="229" y="435"/>
                  </a:lnTo>
                  <a:lnTo>
                    <a:pt x="238" y="376"/>
                  </a:lnTo>
                  <a:lnTo>
                    <a:pt x="241" y="329"/>
                  </a:lnTo>
                  <a:lnTo>
                    <a:pt x="238" y="282"/>
                  </a:lnTo>
                  <a:lnTo>
                    <a:pt x="234" y="224"/>
                  </a:lnTo>
                  <a:lnTo>
                    <a:pt x="225" y="165"/>
                  </a:lnTo>
                  <a:lnTo>
                    <a:pt x="212" y="118"/>
                  </a:lnTo>
                  <a:lnTo>
                    <a:pt x="194" y="71"/>
                  </a:lnTo>
                  <a:lnTo>
                    <a:pt x="176" y="36"/>
                  </a:lnTo>
                  <a:lnTo>
                    <a:pt x="154" y="13"/>
                  </a:lnTo>
                  <a:lnTo>
                    <a:pt x="1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9"/>
            <p:cNvSpPr/>
            <p:nvPr/>
          </p:nvSpPr>
          <p:spPr>
            <a:xfrm>
              <a:off x="3659000" y="-10077050"/>
              <a:ext cx="6075" cy="15850"/>
            </a:xfrm>
            <a:custGeom>
              <a:avLst/>
              <a:gdLst/>
              <a:ahLst/>
              <a:cxnLst/>
              <a:rect l="l" t="t" r="r" b="b"/>
              <a:pathLst>
                <a:path w="243" h="634" extrusionOk="0">
                  <a:moveTo>
                    <a:pt x="106" y="0"/>
                  </a:moveTo>
                  <a:lnTo>
                    <a:pt x="84" y="12"/>
                  </a:lnTo>
                  <a:lnTo>
                    <a:pt x="62" y="47"/>
                  </a:lnTo>
                  <a:lnTo>
                    <a:pt x="44" y="82"/>
                  </a:lnTo>
                  <a:lnTo>
                    <a:pt x="27" y="117"/>
                  </a:lnTo>
                  <a:lnTo>
                    <a:pt x="13" y="176"/>
                  </a:lnTo>
                  <a:lnTo>
                    <a:pt x="5" y="235"/>
                  </a:lnTo>
                  <a:lnTo>
                    <a:pt x="0" y="293"/>
                  </a:lnTo>
                  <a:lnTo>
                    <a:pt x="0" y="363"/>
                  </a:lnTo>
                  <a:lnTo>
                    <a:pt x="9" y="422"/>
                  </a:lnTo>
                  <a:lnTo>
                    <a:pt x="18" y="481"/>
                  </a:lnTo>
                  <a:lnTo>
                    <a:pt x="31" y="528"/>
                  </a:lnTo>
                  <a:lnTo>
                    <a:pt x="49" y="574"/>
                  </a:lnTo>
                  <a:lnTo>
                    <a:pt x="71" y="598"/>
                  </a:lnTo>
                  <a:lnTo>
                    <a:pt x="93" y="621"/>
                  </a:lnTo>
                  <a:lnTo>
                    <a:pt x="115" y="633"/>
                  </a:lnTo>
                  <a:lnTo>
                    <a:pt x="141" y="633"/>
                  </a:lnTo>
                  <a:lnTo>
                    <a:pt x="163" y="621"/>
                  </a:lnTo>
                  <a:lnTo>
                    <a:pt x="180" y="598"/>
                  </a:lnTo>
                  <a:lnTo>
                    <a:pt x="198" y="563"/>
                  </a:lnTo>
                  <a:lnTo>
                    <a:pt x="216" y="516"/>
                  </a:lnTo>
                  <a:lnTo>
                    <a:pt x="229" y="457"/>
                  </a:lnTo>
                  <a:lnTo>
                    <a:pt x="238" y="410"/>
                  </a:lnTo>
                  <a:lnTo>
                    <a:pt x="242" y="340"/>
                  </a:lnTo>
                  <a:lnTo>
                    <a:pt x="242" y="281"/>
                  </a:lnTo>
                  <a:lnTo>
                    <a:pt x="233" y="211"/>
                  </a:lnTo>
                  <a:lnTo>
                    <a:pt x="224" y="164"/>
                  </a:lnTo>
                  <a:lnTo>
                    <a:pt x="211" y="106"/>
                  </a:lnTo>
                  <a:lnTo>
                    <a:pt x="194" y="70"/>
                  </a:lnTo>
                  <a:lnTo>
                    <a:pt x="176" y="35"/>
                  </a:lnTo>
                  <a:lnTo>
                    <a:pt x="154" y="12"/>
                  </a:lnTo>
                  <a:lnTo>
                    <a:pt x="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9"/>
            <p:cNvSpPr/>
            <p:nvPr/>
          </p:nvSpPr>
          <p:spPr>
            <a:xfrm>
              <a:off x="3549950" y="-8073750"/>
              <a:ext cx="5850" cy="16150"/>
            </a:xfrm>
            <a:custGeom>
              <a:avLst/>
              <a:gdLst/>
              <a:ahLst/>
              <a:cxnLst/>
              <a:rect l="l" t="t" r="r" b="b"/>
              <a:pathLst>
                <a:path w="234" h="646" extrusionOk="0">
                  <a:moveTo>
                    <a:pt x="119" y="1"/>
                  </a:moveTo>
                  <a:lnTo>
                    <a:pt x="97" y="13"/>
                  </a:lnTo>
                  <a:lnTo>
                    <a:pt x="75" y="24"/>
                  </a:lnTo>
                  <a:lnTo>
                    <a:pt x="53" y="59"/>
                  </a:lnTo>
                  <a:lnTo>
                    <a:pt x="36" y="95"/>
                  </a:lnTo>
                  <a:lnTo>
                    <a:pt x="22" y="142"/>
                  </a:lnTo>
                  <a:lnTo>
                    <a:pt x="9" y="200"/>
                  </a:lnTo>
                  <a:lnTo>
                    <a:pt x="0" y="259"/>
                  </a:lnTo>
                  <a:lnTo>
                    <a:pt x="0" y="329"/>
                  </a:lnTo>
                  <a:lnTo>
                    <a:pt x="0" y="388"/>
                  </a:lnTo>
                  <a:lnTo>
                    <a:pt x="9" y="446"/>
                  </a:lnTo>
                  <a:lnTo>
                    <a:pt x="22" y="505"/>
                  </a:lnTo>
                  <a:lnTo>
                    <a:pt x="36" y="552"/>
                  </a:lnTo>
                  <a:lnTo>
                    <a:pt x="53" y="587"/>
                  </a:lnTo>
                  <a:lnTo>
                    <a:pt x="75" y="622"/>
                  </a:lnTo>
                  <a:lnTo>
                    <a:pt x="97" y="634"/>
                  </a:lnTo>
                  <a:lnTo>
                    <a:pt x="119" y="646"/>
                  </a:lnTo>
                  <a:lnTo>
                    <a:pt x="141" y="634"/>
                  </a:lnTo>
                  <a:lnTo>
                    <a:pt x="163" y="622"/>
                  </a:lnTo>
                  <a:lnTo>
                    <a:pt x="181" y="587"/>
                  </a:lnTo>
                  <a:lnTo>
                    <a:pt x="198" y="552"/>
                  </a:lnTo>
                  <a:lnTo>
                    <a:pt x="211" y="517"/>
                  </a:lnTo>
                  <a:lnTo>
                    <a:pt x="225" y="458"/>
                  </a:lnTo>
                  <a:lnTo>
                    <a:pt x="229" y="411"/>
                  </a:lnTo>
                  <a:lnTo>
                    <a:pt x="233" y="353"/>
                  </a:lnTo>
                  <a:lnTo>
                    <a:pt x="233" y="282"/>
                  </a:lnTo>
                  <a:lnTo>
                    <a:pt x="229" y="224"/>
                  </a:lnTo>
                  <a:lnTo>
                    <a:pt x="216" y="165"/>
                  </a:lnTo>
                  <a:lnTo>
                    <a:pt x="203" y="118"/>
                  </a:lnTo>
                  <a:lnTo>
                    <a:pt x="185" y="71"/>
                  </a:lnTo>
                  <a:lnTo>
                    <a:pt x="167" y="36"/>
                  </a:lnTo>
                  <a:lnTo>
                    <a:pt x="145" y="13"/>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9"/>
            <p:cNvSpPr/>
            <p:nvPr/>
          </p:nvSpPr>
          <p:spPr>
            <a:xfrm>
              <a:off x="3286225" y="-7480400"/>
              <a:ext cx="334100" cy="2104725"/>
            </a:xfrm>
            <a:custGeom>
              <a:avLst/>
              <a:gdLst/>
              <a:ahLst/>
              <a:cxnLst/>
              <a:rect l="l" t="t" r="r" b="b"/>
              <a:pathLst>
                <a:path w="13364" h="84189" extrusionOk="0">
                  <a:moveTo>
                    <a:pt x="4675" y="1"/>
                  </a:moveTo>
                  <a:lnTo>
                    <a:pt x="4495" y="622"/>
                  </a:lnTo>
                  <a:lnTo>
                    <a:pt x="4314" y="1255"/>
                  </a:lnTo>
                  <a:lnTo>
                    <a:pt x="4143" y="1900"/>
                  </a:lnTo>
                  <a:lnTo>
                    <a:pt x="3976" y="2556"/>
                  </a:lnTo>
                  <a:lnTo>
                    <a:pt x="3813" y="3212"/>
                  </a:lnTo>
                  <a:lnTo>
                    <a:pt x="3655" y="3892"/>
                  </a:lnTo>
                  <a:lnTo>
                    <a:pt x="3501" y="4584"/>
                  </a:lnTo>
                  <a:lnTo>
                    <a:pt x="3347" y="5275"/>
                  </a:lnTo>
                  <a:lnTo>
                    <a:pt x="3202" y="5978"/>
                  </a:lnTo>
                  <a:lnTo>
                    <a:pt x="3057" y="6693"/>
                  </a:lnTo>
                  <a:lnTo>
                    <a:pt x="2921" y="7420"/>
                  </a:lnTo>
                  <a:lnTo>
                    <a:pt x="2784" y="8147"/>
                  </a:lnTo>
                  <a:lnTo>
                    <a:pt x="2652" y="8885"/>
                  </a:lnTo>
                  <a:lnTo>
                    <a:pt x="2525" y="9635"/>
                  </a:lnTo>
                  <a:lnTo>
                    <a:pt x="2402" y="10397"/>
                  </a:lnTo>
                  <a:lnTo>
                    <a:pt x="2283" y="11159"/>
                  </a:lnTo>
                  <a:lnTo>
                    <a:pt x="2169" y="11932"/>
                  </a:lnTo>
                  <a:lnTo>
                    <a:pt x="2054" y="12706"/>
                  </a:lnTo>
                  <a:lnTo>
                    <a:pt x="1949" y="13491"/>
                  </a:lnTo>
                  <a:lnTo>
                    <a:pt x="1843" y="14288"/>
                  </a:lnTo>
                  <a:lnTo>
                    <a:pt x="1738" y="15085"/>
                  </a:lnTo>
                  <a:lnTo>
                    <a:pt x="1641" y="15894"/>
                  </a:lnTo>
                  <a:lnTo>
                    <a:pt x="1549" y="16702"/>
                  </a:lnTo>
                  <a:lnTo>
                    <a:pt x="1456" y="17523"/>
                  </a:lnTo>
                  <a:lnTo>
                    <a:pt x="1368" y="18343"/>
                  </a:lnTo>
                  <a:lnTo>
                    <a:pt x="1280" y="19175"/>
                  </a:lnTo>
                  <a:lnTo>
                    <a:pt x="1201" y="20008"/>
                  </a:lnTo>
                  <a:lnTo>
                    <a:pt x="1122" y="20840"/>
                  </a:lnTo>
                  <a:lnTo>
                    <a:pt x="1047" y="21684"/>
                  </a:lnTo>
                  <a:lnTo>
                    <a:pt x="973" y="22528"/>
                  </a:lnTo>
                  <a:lnTo>
                    <a:pt x="907" y="23383"/>
                  </a:lnTo>
                  <a:lnTo>
                    <a:pt x="836" y="24239"/>
                  </a:lnTo>
                  <a:lnTo>
                    <a:pt x="775" y="25094"/>
                  </a:lnTo>
                  <a:lnTo>
                    <a:pt x="713" y="25950"/>
                  </a:lnTo>
                  <a:lnTo>
                    <a:pt x="656" y="26817"/>
                  </a:lnTo>
                  <a:lnTo>
                    <a:pt x="603" y="27685"/>
                  </a:lnTo>
                  <a:lnTo>
                    <a:pt x="551" y="28552"/>
                  </a:lnTo>
                  <a:lnTo>
                    <a:pt x="502" y="29419"/>
                  </a:lnTo>
                  <a:lnTo>
                    <a:pt x="454" y="30286"/>
                  </a:lnTo>
                  <a:lnTo>
                    <a:pt x="410" y="31165"/>
                  </a:lnTo>
                  <a:lnTo>
                    <a:pt x="331" y="32912"/>
                  </a:lnTo>
                  <a:lnTo>
                    <a:pt x="256" y="34670"/>
                  </a:lnTo>
                  <a:lnTo>
                    <a:pt x="194" y="36428"/>
                  </a:lnTo>
                  <a:lnTo>
                    <a:pt x="146" y="38174"/>
                  </a:lnTo>
                  <a:lnTo>
                    <a:pt x="102" y="39932"/>
                  </a:lnTo>
                  <a:lnTo>
                    <a:pt x="67" y="41679"/>
                  </a:lnTo>
                  <a:lnTo>
                    <a:pt x="36" y="43413"/>
                  </a:lnTo>
                  <a:lnTo>
                    <a:pt x="18" y="45148"/>
                  </a:lnTo>
                  <a:lnTo>
                    <a:pt x="5" y="46871"/>
                  </a:lnTo>
                  <a:lnTo>
                    <a:pt x="1" y="48582"/>
                  </a:lnTo>
                  <a:lnTo>
                    <a:pt x="1" y="50270"/>
                  </a:lnTo>
                  <a:lnTo>
                    <a:pt x="10" y="51946"/>
                  </a:lnTo>
                  <a:lnTo>
                    <a:pt x="23" y="53598"/>
                  </a:lnTo>
                  <a:lnTo>
                    <a:pt x="40" y="55228"/>
                  </a:lnTo>
                  <a:lnTo>
                    <a:pt x="62" y="56845"/>
                  </a:lnTo>
                  <a:lnTo>
                    <a:pt x="89" y="58427"/>
                  </a:lnTo>
                  <a:lnTo>
                    <a:pt x="120" y="59986"/>
                  </a:lnTo>
                  <a:lnTo>
                    <a:pt x="159" y="61510"/>
                  </a:lnTo>
                  <a:lnTo>
                    <a:pt x="194" y="63010"/>
                  </a:lnTo>
                  <a:lnTo>
                    <a:pt x="238" y="64475"/>
                  </a:lnTo>
                  <a:lnTo>
                    <a:pt x="282" y="65905"/>
                  </a:lnTo>
                  <a:lnTo>
                    <a:pt x="331" y="67288"/>
                  </a:lnTo>
                  <a:lnTo>
                    <a:pt x="379" y="68648"/>
                  </a:lnTo>
                  <a:lnTo>
                    <a:pt x="432" y="69948"/>
                  </a:lnTo>
                  <a:lnTo>
                    <a:pt x="480" y="71214"/>
                  </a:lnTo>
                  <a:lnTo>
                    <a:pt x="533" y="72433"/>
                  </a:lnTo>
                  <a:lnTo>
                    <a:pt x="643" y="74730"/>
                  </a:lnTo>
                  <a:lnTo>
                    <a:pt x="748" y="76805"/>
                  </a:lnTo>
                  <a:lnTo>
                    <a:pt x="850" y="78668"/>
                  </a:lnTo>
                  <a:lnTo>
                    <a:pt x="942" y="80286"/>
                  </a:lnTo>
                  <a:lnTo>
                    <a:pt x="1025" y="81645"/>
                  </a:lnTo>
                  <a:lnTo>
                    <a:pt x="1096" y="82735"/>
                  </a:lnTo>
                  <a:lnTo>
                    <a:pt x="1149" y="83532"/>
                  </a:lnTo>
                  <a:lnTo>
                    <a:pt x="1197" y="84189"/>
                  </a:lnTo>
                  <a:lnTo>
                    <a:pt x="4675" y="84189"/>
                  </a:lnTo>
                  <a:lnTo>
                    <a:pt x="13363" y="64979"/>
                  </a:lnTo>
                  <a:lnTo>
                    <a:pt x="13363" y="20078"/>
                  </a:lnTo>
                  <a:lnTo>
                    <a:pt x="13363" y="19750"/>
                  </a:lnTo>
                  <a:lnTo>
                    <a:pt x="13355" y="19410"/>
                  </a:lnTo>
                  <a:lnTo>
                    <a:pt x="13346" y="19070"/>
                  </a:lnTo>
                  <a:lnTo>
                    <a:pt x="13333" y="18707"/>
                  </a:lnTo>
                  <a:lnTo>
                    <a:pt x="13319" y="18343"/>
                  </a:lnTo>
                  <a:lnTo>
                    <a:pt x="13297" y="17980"/>
                  </a:lnTo>
                  <a:lnTo>
                    <a:pt x="13254" y="17230"/>
                  </a:lnTo>
                  <a:lnTo>
                    <a:pt x="13192" y="16445"/>
                  </a:lnTo>
                  <a:lnTo>
                    <a:pt x="13122" y="15648"/>
                  </a:lnTo>
                  <a:lnTo>
                    <a:pt x="13042" y="14839"/>
                  </a:lnTo>
                  <a:lnTo>
                    <a:pt x="12955" y="14018"/>
                  </a:lnTo>
                  <a:lnTo>
                    <a:pt x="12862" y="13186"/>
                  </a:lnTo>
                  <a:lnTo>
                    <a:pt x="12761" y="12342"/>
                  </a:lnTo>
                  <a:lnTo>
                    <a:pt x="12651" y="11510"/>
                  </a:lnTo>
                  <a:lnTo>
                    <a:pt x="12537" y="10678"/>
                  </a:lnTo>
                  <a:lnTo>
                    <a:pt x="12422" y="9846"/>
                  </a:lnTo>
                  <a:lnTo>
                    <a:pt x="12304" y="9026"/>
                  </a:lnTo>
                  <a:lnTo>
                    <a:pt x="12181" y="8229"/>
                  </a:lnTo>
                  <a:lnTo>
                    <a:pt x="12062" y="7432"/>
                  </a:lnTo>
                  <a:lnTo>
                    <a:pt x="11939" y="6670"/>
                  </a:lnTo>
                  <a:lnTo>
                    <a:pt x="11816" y="5931"/>
                  </a:lnTo>
                  <a:lnTo>
                    <a:pt x="11583" y="4525"/>
                  </a:lnTo>
                  <a:lnTo>
                    <a:pt x="11358" y="3259"/>
                  </a:lnTo>
                  <a:lnTo>
                    <a:pt x="11165" y="2157"/>
                  </a:lnTo>
                  <a:lnTo>
                    <a:pt x="10998" y="1255"/>
                  </a:lnTo>
                  <a:lnTo>
                    <a:pt x="10866" y="575"/>
                  </a:lnTo>
                  <a:lnTo>
                    <a:pt x="10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9"/>
            <p:cNvSpPr/>
            <p:nvPr/>
          </p:nvSpPr>
          <p:spPr>
            <a:xfrm>
              <a:off x="3286225" y="-7480400"/>
              <a:ext cx="334100" cy="2104725"/>
            </a:xfrm>
            <a:custGeom>
              <a:avLst/>
              <a:gdLst/>
              <a:ahLst/>
              <a:cxnLst/>
              <a:rect l="l" t="t" r="r" b="b"/>
              <a:pathLst>
                <a:path w="13364" h="84189" fill="none" extrusionOk="0">
                  <a:moveTo>
                    <a:pt x="4675" y="84189"/>
                  </a:moveTo>
                  <a:lnTo>
                    <a:pt x="1197" y="84189"/>
                  </a:lnTo>
                  <a:lnTo>
                    <a:pt x="1197" y="84189"/>
                  </a:lnTo>
                  <a:lnTo>
                    <a:pt x="1149" y="83532"/>
                  </a:lnTo>
                  <a:lnTo>
                    <a:pt x="1096" y="82735"/>
                  </a:lnTo>
                  <a:lnTo>
                    <a:pt x="1025" y="81645"/>
                  </a:lnTo>
                  <a:lnTo>
                    <a:pt x="942" y="80286"/>
                  </a:lnTo>
                  <a:lnTo>
                    <a:pt x="850" y="78668"/>
                  </a:lnTo>
                  <a:lnTo>
                    <a:pt x="748" y="76805"/>
                  </a:lnTo>
                  <a:lnTo>
                    <a:pt x="643" y="74730"/>
                  </a:lnTo>
                  <a:lnTo>
                    <a:pt x="533" y="72433"/>
                  </a:lnTo>
                  <a:lnTo>
                    <a:pt x="480" y="71214"/>
                  </a:lnTo>
                  <a:lnTo>
                    <a:pt x="432" y="69948"/>
                  </a:lnTo>
                  <a:lnTo>
                    <a:pt x="379" y="68648"/>
                  </a:lnTo>
                  <a:lnTo>
                    <a:pt x="331" y="67288"/>
                  </a:lnTo>
                  <a:lnTo>
                    <a:pt x="282" y="65905"/>
                  </a:lnTo>
                  <a:lnTo>
                    <a:pt x="238" y="64475"/>
                  </a:lnTo>
                  <a:lnTo>
                    <a:pt x="194" y="63010"/>
                  </a:lnTo>
                  <a:lnTo>
                    <a:pt x="159" y="61510"/>
                  </a:lnTo>
                  <a:lnTo>
                    <a:pt x="120" y="59986"/>
                  </a:lnTo>
                  <a:lnTo>
                    <a:pt x="89" y="58427"/>
                  </a:lnTo>
                  <a:lnTo>
                    <a:pt x="62" y="56845"/>
                  </a:lnTo>
                  <a:lnTo>
                    <a:pt x="40" y="55228"/>
                  </a:lnTo>
                  <a:lnTo>
                    <a:pt x="23" y="53598"/>
                  </a:lnTo>
                  <a:lnTo>
                    <a:pt x="10" y="51946"/>
                  </a:lnTo>
                  <a:lnTo>
                    <a:pt x="1" y="50270"/>
                  </a:lnTo>
                  <a:lnTo>
                    <a:pt x="1" y="48582"/>
                  </a:lnTo>
                  <a:lnTo>
                    <a:pt x="5" y="46871"/>
                  </a:lnTo>
                  <a:lnTo>
                    <a:pt x="18" y="45148"/>
                  </a:lnTo>
                  <a:lnTo>
                    <a:pt x="36" y="43413"/>
                  </a:lnTo>
                  <a:lnTo>
                    <a:pt x="67" y="41679"/>
                  </a:lnTo>
                  <a:lnTo>
                    <a:pt x="102" y="39932"/>
                  </a:lnTo>
                  <a:lnTo>
                    <a:pt x="146" y="38174"/>
                  </a:lnTo>
                  <a:lnTo>
                    <a:pt x="194" y="36428"/>
                  </a:lnTo>
                  <a:lnTo>
                    <a:pt x="256" y="34670"/>
                  </a:lnTo>
                  <a:lnTo>
                    <a:pt x="331" y="32912"/>
                  </a:lnTo>
                  <a:lnTo>
                    <a:pt x="410" y="31165"/>
                  </a:lnTo>
                  <a:lnTo>
                    <a:pt x="454" y="30286"/>
                  </a:lnTo>
                  <a:lnTo>
                    <a:pt x="502" y="29419"/>
                  </a:lnTo>
                  <a:lnTo>
                    <a:pt x="551" y="28552"/>
                  </a:lnTo>
                  <a:lnTo>
                    <a:pt x="603" y="27685"/>
                  </a:lnTo>
                  <a:lnTo>
                    <a:pt x="656" y="26817"/>
                  </a:lnTo>
                  <a:lnTo>
                    <a:pt x="713" y="25950"/>
                  </a:lnTo>
                  <a:lnTo>
                    <a:pt x="775" y="25094"/>
                  </a:lnTo>
                  <a:lnTo>
                    <a:pt x="836" y="24239"/>
                  </a:lnTo>
                  <a:lnTo>
                    <a:pt x="907" y="23383"/>
                  </a:lnTo>
                  <a:lnTo>
                    <a:pt x="973" y="22528"/>
                  </a:lnTo>
                  <a:lnTo>
                    <a:pt x="1047" y="21684"/>
                  </a:lnTo>
                  <a:lnTo>
                    <a:pt x="1122" y="20840"/>
                  </a:lnTo>
                  <a:lnTo>
                    <a:pt x="1201" y="20008"/>
                  </a:lnTo>
                  <a:lnTo>
                    <a:pt x="1280" y="19175"/>
                  </a:lnTo>
                  <a:lnTo>
                    <a:pt x="1368" y="18343"/>
                  </a:lnTo>
                  <a:lnTo>
                    <a:pt x="1456" y="17523"/>
                  </a:lnTo>
                  <a:lnTo>
                    <a:pt x="1549" y="16702"/>
                  </a:lnTo>
                  <a:lnTo>
                    <a:pt x="1641" y="15894"/>
                  </a:lnTo>
                  <a:lnTo>
                    <a:pt x="1738" y="15085"/>
                  </a:lnTo>
                  <a:lnTo>
                    <a:pt x="1843" y="14288"/>
                  </a:lnTo>
                  <a:lnTo>
                    <a:pt x="1949" y="13491"/>
                  </a:lnTo>
                  <a:lnTo>
                    <a:pt x="2054" y="12706"/>
                  </a:lnTo>
                  <a:lnTo>
                    <a:pt x="2169" y="11932"/>
                  </a:lnTo>
                  <a:lnTo>
                    <a:pt x="2283" y="11159"/>
                  </a:lnTo>
                  <a:lnTo>
                    <a:pt x="2402" y="10397"/>
                  </a:lnTo>
                  <a:lnTo>
                    <a:pt x="2525" y="9635"/>
                  </a:lnTo>
                  <a:lnTo>
                    <a:pt x="2652" y="8885"/>
                  </a:lnTo>
                  <a:lnTo>
                    <a:pt x="2784" y="8147"/>
                  </a:lnTo>
                  <a:lnTo>
                    <a:pt x="2921" y="7420"/>
                  </a:lnTo>
                  <a:lnTo>
                    <a:pt x="3057" y="6693"/>
                  </a:lnTo>
                  <a:lnTo>
                    <a:pt x="3202" y="5978"/>
                  </a:lnTo>
                  <a:lnTo>
                    <a:pt x="3347" y="5275"/>
                  </a:lnTo>
                  <a:lnTo>
                    <a:pt x="3501" y="4584"/>
                  </a:lnTo>
                  <a:lnTo>
                    <a:pt x="3655" y="3892"/>
                  </a:lnTo>
                  <a:lnTo>
                    <a:pt x="3813" y="3212"/>
                  </a:lnTo>
                  <a:lnTo>
                    <a:pt x="3976" y="2556"/>
                  </a:lnTo>
                  <a:lnTo>
                    <a:pt x="4143" y="1900"/>
                  </a:lnTo>
                  <a:lnTo>
                    <a:pt x="4314" y="1255"/>
                  </a:lnTo>
                  <a:lnTo>
                    <a:pt x="4495" y="622"/>
                  </a:lnTo>
                  <a:lnTo>
                    <a:pt x="4675" y="1"/>
                  </a:lnTo>
                  <a:lnTo>
                    <a:pt x="10756" y="1"/>
                  </a:lnTo>
                  <a:lnTo>
                    <a:pt x="10756" y="1"/>
                  </a:lnTo>
                  <a:lnTo>
                    <a:pt x="10866" y="575"/>
                  </a:lnTo>
                  <a:lnTo>
                    <a:pt x="10998" y="1255"/>
                  </a:lnTo>
                  <a:lnTo>
                    <a:pt x="11165" y="2157"/>
                  </a:lnTo>
                  <a:lnTo>
                    <a:pt x="11358" y="3259"/>
                  </a:lnTo>
                  <a:lnTo>
                    <a:pt x="11583" y="4525"/>
                  </a:lnTo>
                  <a:lnTo>
                    <a:pt x="11816" y="5931"/>
                  </a:lnTo>
                  <a:lnTo>
                    <a:pt x="11939" y="6670"/>
                  </a:lnTo>
                  <a:lnTo>
                    <a:pt x="12062" y="7432"/>
                  </a:lnTo>
                  <a:lnTo>
                    <a:pt x="12181" y="8229"/>
                  </a:lnTo>
                  <a:lnTo>
                    <a:pt x="12304" y="9026"/>
                  </a:lnTo>
                  <a:lnTo>
                    <a:pt x="12422" y="9846"/>
                  </a:lnTo>
                  <a:lnTo>
                    <a:pt x="12537" y="10678"/>
                  </a:lnTo>
                  <a:lnTo>
                    <a:pt x="12651" y="11510"/>
                  </a:lnTo>
                  <a:lnTo>
                    <a:pt x="12761" y="12342"/>
                  </a:lnTo>
                  <a:lnTo>
                    <a:pt x="12862" y="13186"/>
                  </a:lnTo>
                  <a:lnTo>
                    <a:pt x="12955" y="14018"/>
                  </a:lnTo>
                  <a:lnTo>
                    <a:pt x="13042" y="14839"/>
                  </a:lnTo>
                  <a:lnTo>
                    <a:pt x="13122" y="15648"/>
                  </a:lnTo>
                  <a:lnTo>
                    <a:pt x="13192" y="16445"/>
                  </a:lnTo>
                  <a:lnTo>
                    <a:pt x="13254" y="17230"/>
                  </a:lnTo>
                  <a:lnTo>
                    <a:pt x="13297" y="17980"/>
                  </a:lnTo>
                  <a:lnTo>
                    <a:pt x="13319" y="18343"/>
                  </a:lnTo>
                  <a:lnTo>
                    <a:pt x="13333" y="18707"/>
                  </a:lnTo>
                  <a:lnTo>
                    <a:pt x="13346" y="19070"/>
                  </a:lnTo>
                  <a:lnTo>
                    <a:pt x="13355" y="19410"/>
                  </a:lnTo>
                  <a:lnTo>
                    <a:pt x="13363" y="19750"/>
                  </a:lnTo>
                  <a:lnTo>
                    <a:pt x="13363" y="20078"/>
                  </a:lnTo>
                  <a:lnTo>
                    <a:pt x="13363" y="64979"/>
                  </a:lnTo>
                  <a:lnTo>
                    <a:pt x="4675" y="8418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9"/>
            <p:cNvSpPr/>
            <p:nvPr/>
          </p:nvSpPr>
          <p:spPr>
            <a:xfrm>
              <a:off x="3509725" y="-7449925"/>
              <a:ext cx="101925" cy="1838675"/>
            </a:xfrm>
            <a:custGeom>
              <a:avLst/>
              <a:gdLst/>
              <a:ahLst/>
              <a:cxnLst/>
              <a:rect l="l" t="t" r="r" b="b"/>
              <a:pathLst>
                <a:path w="4077" h="73547" extrusionOk="0">
                  <a:moveTo>
                    <a:pt x="2049" y="1"/>
                  </a:moveTo>
                  <a:lnTo>
                    <a:pt x="2247" y="1067"/>
                  </a:lnTo>
                  <a:lnTo>
                    <a:pt x="2484" y="2392"/>
                  </a:lnTo>
                  <a:lnTo>
                    <a:pt x="2612" y="3142"/>
                  </a:lnTo>
                  <a:lnTo>
                    <a:pt x="2748" y="3939"/>
                  </a:lnTo>
                  <a:lnTo>
                    <a:pt x="2889" y="4783"/>
                  </a:lnTo>
                  <a:lnTo>
                    <a:pt x="3030" y="5662"/>
                  </a:lnTo>
                  <a:lnTo>
                    <a:pt x="3175" y="6564"/>
                  </a:lnTo>
                  <a:lnTo>
                    <a:pt x="3315" y="7502"/>
                  </a:lnTo>
                  <a:lnTo>
                    <a:pt x="3456" y="8451"/>
                  </a:lnTo>
                  <a:lnTo>
                    <a:pt x="3592" y="9424"/>
                  </a:lnTo>
                  <a:lnTo>
                    <a:pt x="3724" y="10397"/>
                  </a:lnTo>
                  <a:lnTo>
                    <a:pt x="3852" y="11381"/>
                  </a:lnTo>
                  <a:lnTo>
                    <a:pt x="3966" y="12366"/>
                  </a:lnTo>
                  <a:lnTo>
                    <a:pt x="4076" y="13327"/>
                  </a:lnTo>
                  <a:lnTo>
                    <a:pt x="3988" y="12460"/>
                  </a:lnTo>
                  <a:lnTo>
                    <a:pt x="3896" y="11592"/>
                  </a:lnTo>
                  <a:lnTo>
                    <a:pt x="3795" y="10725"/>
                  </a:lnTo>
                  <a:lnTo>
                    <a:pt x="3694" y="9869"/>
                  </a:lnTo>
                  <a:lnTo>
                    <a:pt x="3584" y="9014"/>
                  </a:lnTo>
                  <a:lnTo>
                    <a:pt x="3469" y="8170"/>
                  </a:lnTo>
                  <a:lnTo>
                    <a:pt x="3351" y="7326"/>
                  </a:lnTo>
                  <a:lnTo>
                    <a:pt x="3227" y="6482"/>
                  </a:lnTo>
                  <a:lnTo>
                    <a:pt x="3096" y="5650"/>
                  </a:lnTo>
                  <a:lnTo>
                    <a:pt x="2959" y="4830"/>
                  </a:lnTo>
                  <a:lnTo>
                    <a:pt x="2823" y="4009"/>
                  </a:lnTo>
                  <a:lnTo>
                    <a:pt x="2678" y="3189"/>
                  </a:lnTo>
                  <a:lnTo>
                    <a:pt x="2528" y="2380"/>
                  </a:lnTo>
                  <a:lnTo>
                    <a:pt x="2374" y="1583"/>
                  </a:lnTo>
                  <a:lnTo>
                    <a:pt x="2212" y="786"/>
                  </a:lnTo>
                  <a:lnTo>
                    <a:pt x="2049" y="1"/>
                  </a:lnTo>
                  <a:close/>
                  <a:moveTo>
                    <a:pt x="422" y="72597"/>
                  </a:moveTo>
                  <a:lnTo>
                    <a:pt x="0" y="73535"/>
                  </a:lnTo>
                  <a:lnTo>
                    <a:pt x="0" y="73547"/>
                  </a:lnTo>
                  <a:lnTo>
                    <a:pt x="422" y="72597"/>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9"/>
            <p:cNvSpPr/>
            <p:nvPr/>
          </p:nvSpPr>
          <p:spPr>
            <a:xfrm>
              <a:off x="3347475" y="-7258000"/>
              <a:ext cx="5075" cy="29925"/>
            </a:xfrm>
            <a:custGeom>
              <a:avLst/>
              <a:gdLst/>
              <a:ahLst/>
              <a:cxnLst/>
              <a:rect l="l" t="t" r="r" b="b"/>
              <a:pathLst>
                <a:path w="203" h="1197" fill="none" extrusionOk="0">
                  <a:moveTo>
                    <a:pt x="0" y="1196"/>
                  </a:moveTo>
                  <a:lnTo>
                    <a:pt x="0" y="1196"/>
                  </a:lnTo>
                  <a:lnTo>
                    <a:pt x="101" y="598"/>
                  </a:lnTo>
                  <a:lnTo>
                    <a:pt x="202" y="1"/>
                  </a:lnTo>
                  <a:lnTo>
                    <a:pt x="202" y="1"/>
                  </a:lnTo>
                  <a:lnTo>
                    <a:pt x="101" y="598"/>
                  </a:lnTo>
                  <a:lnTo>
                    <a:pt x="0" y="11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9"/>
            <p:cNvSpPr/>
            <p:nvPr/>
          </p:nvSpPr>
          <p:spPr>
            <a:xfrm>
              <a:off x="3560950" y="-7449925"/>
              <a:ext cx="50700" cy="333175"/>
            </a:xfrm>
            <a:custGeom>
              <a:avLst/>
              <a:gdLst/>
              <a:ahLst/>
              <a:cxnLst/>
              <a:rect l="l" t="t" r="r" b="b"/>
              <a:pathLst>
                <a:path w="2028" h="13327" fill="none" extrusionOk="0">
                  <a:moveTo>
                    <a:pt x="2027" y="13327"/>
                  </a:moveTo>
                  <a:lnTo>
                    <a:pt x="2027" y="13327"/>
                  </a:lnTo>
                  <a:lnTo>
                    <a:pt x="1917" y="12366"/>
                  </a:lnTo>
                  <a:lnTo>
                    <a:pt x="1803" y="11381"/>
                  </a:lnTo>
                  <a:lnTo>
                    <a:pt x="1675" y="10397"/>
                  </a:lnTo>
                  <a:lnTo>
                    <a:pt x="1543" y="9424"/>
                  </a:lnTo>
                  <a:lnTo>
                    <a:pt x="1407" y="8451"/>
                  </a:lnTo>
                  <a:lnTo>
                    <a:pt x="1266" y="7502"/>
                  </a:lnTo>
                  <a:lnTo>
                    <a:pt x="1126" y="6564"/>
                  </a:lnTo>
                  <a:lnTo>
                    <a:pt x="981" y="5662"/>
                  </a:lnTo>
                  <a:lnTo>
                    <a:pt x="840" y="4783"/>
                  </a:lnTo>
                  <a:lnTo>
                    <a:pt x="699" y="3939"/>
                  </a:lnTo>
                  <a:lnTo>
                    <a:pt x="563" y="3142"/>
                  </a:lnTo>
                  <a:lnTo>
                    <a:pt x="435" y="2392"/>
                  </a:lnTo>
                  <a:lnTo>
                    <a:pt x="198" y="1067"/>
                  </a:lnTo>
                  <a:lnTo>
                    <a:pt x="0" y="1"/>
                  </a:lnTo>
                  <a:lnTo>
                    <a:pt x="0" y="1"/>
                  </a:lnTo>
                  <a:lnTo>
                    <a:pt x="163" y="786"/>
                  </a:lnTo>
                  <a:lnTo>
                    <a:pt x="325" y="1583"/>
                  </a:lnTo>
                  <a:lnTo>
                    <a:pt x="479" y="2380"/>
                  </a:lnTo>
                  <a:lnTo>
                    <a:pt x="629" y="3189"/>
                  </a:lnTo>
                  <a:lnTo>
                    <a:pt x="774" y="4009"/>
                  </a:lnTo>
                  <a:lnTo>
                    <a:pt x="910" y="4830"/>
                  </a:lnTo>
                  <a:lnTo>
                    <a:pt x="1047" y="5650"/>
                  </a:lnTo>
                  <a:lnTo>
                    <a:pt x="1178" y="6482"/>
                  </a:lnTo>
                  <a:lnTo>
                    <a:pt x="1302" y="7326"/>
                  </a:lnTo>
                  <a:lnTo>
                    <a:pt x="1420" y="8170"/>
                  </a:lnTo>
                  <a:lnTo>
                    <a:pt x="1535" y="9014"/>
                  </a:lnTo>
                  <a:lnTo>
                    <a:pt x="1645" y="9869"/>
                  </a:lnTo>
                  <a:lnTo>
                    <a:pt x="1746" y="10725"/>
                  </a:lnTo>
                  <a:lnTo>
                    <a:pt x="1847" y="11592"/>
                  </a:lnTo>
                  <a:lnTo>
                    <a:pt x="1939" y="12460"/>
                  </a:lnTo>
                  <a:lnTo>
                    <a:pt x="2027" y="133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9"/>
            <p:cNvSpPr/>
            <p:nvPr/>
          </p:nvSpPr>
          <p:spPr>
            <a:xfrm>
              <a:off x="3509725" y="-5635000"/>
              <a:ext cx="10575" cy="23750"/>
            </a:xfrm>
            <a:custGeom>
              <a:avLst/>
              <a:gdLst/>
              <a:ahLst/>
              <a:cxnLst/>
              <a:rect l="l" t="t" r="r" b="b"/>
              <a:pathLst>
                <a:path w="423" h="950" fill="none" extrusionOk="0">
                  <a:moveTo>
                    <a:pt x="0" y="950"/>
                  </a:moveTo>
                  <a:lnTo>
                    <a:pt x="0" y="938"/>
                  </a:lnTo>
                  <a:lnTo>
                    <a:pt x="422" y="0"/>
                  </a:lnTo>
                  <a:lnTo>
                    <a:pt x="0" y="95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9"/>
            <p:cNvSpPr/>
            <p:nvPr/>
          </p:nvSpPr>
          <p:spPr>
            <a:xfrm>
              <a:off x="3343500" y="-7478925"/>
              <a:ext cx="276825" cy="1867375"/>
            </a:xfrm>
            <a:custGeom>
              <a:avLst/>
              <a:gdLst/>
              <a:ahLst/>
              <a:cxnLst/>
              <a:rect l="l" t="t" r="r" b="b"/>
              <a:pathLst>
                <a:path w="11073" h="74695" extrusionOk="0">
                  <a:moveTo>
                    <a:pt x="2384" y="0"/>
                  </a:moveTo>
                  <a:lnTo>
                    <a:pt x="2234" y="516"/>
                  </a:lnTo>
                  <a:lnTo>
                    <a:pt x="2089" y="1044"/>
                  </a:lnTo>
                  <a:lnTo>
                    <a:pt x="1949" y="1571"/>
                  </a:lnTo>
                  <a:lnTo>
                    <a:pt x="1808" y="2098"/>
                  </a:lnTo>
                  <a:lnTo>
                    <a:pt x="1672" y="2638"/>
                  </a:lnTo>
                  <a:lnTo>
                    <a:pt x="1535" y="3177"/>
                  </a:lnTo>
                  <a:lnTo>
                    <a:pt x="1408" y="3716"/>
                  </a:lnTo>
                  <a:lnTo>
                    <a:pt x="1280" y="4267"/>
                  </a:lnTo>
                  <a:lnTo>
                    <a:pt x="1153" y="4829"/>
                  </a:lnTo>
                  <a:lnTo>
                    <a:pt x="1030" y="5380"/>
                  </a:lnTo>
                  <a:lnTo>
                    <a:pt x="911" y="5943"/>
                  </a:lnTo>
                  <a:lnTo>
                    <a:pt x="797" y="6517"/>
                  </a:lnTo>
                  <a:lnTo>
                    <a:pt x="682" y="7091"/>
                  </a:lnTo>
                  <a:lnTo>
                    <a:pt x="572" y="7666"/>
                  </a:lnTo>
                  <a:lnTo>
                    <a:pt x="467" y="8252"/>
                  </a:lnTo>
                  <a:lnTo>
                    <a:pt x="361" y="8838"/>
                  </a:lnTo>
                  <a:lnTo>
                    <a:pt x="260" y="9435"/>
                  </a:lnTo>
                  <a:lnTo>
                    <a:pt x="159" y="10033"/>
                  </a:lnTo>
                  <a:lnTo>
                    <a:pt x="1" y="11065"/>
                  </a:lnTo>
                  <a:lnTo>
                    <a:pt x="6649" y="18062"/>
                  </a:lnTo>
                  <a:lnTo>
                    <a:pt x="6649" y="74695"/>
                  </a:lnTo>
                  <a:lnTo>
                    <a:pt x="7071" y="73757"/>
                  </a:lnTo>
                  <a:lnTo>
                    <a:pt x="11072" y="64885"/>
                  </a:lnTo>
                  <a:lnTo>
                    <a:pt x="11024" y="20171"/>
                  </a:lnTo>
                  <a:lnTo>
                    <a:pt x="11024" y="19632"/>
                  </a:lnTo>
                  <a:lnTo>
                    <a:pt x="11015" y="19081"/>
                  </a:lnTo>
                  <a:lnTo>
                    <a:pt x="11002" y="18530"/>
                  </a:lnTo>
                  <a:lnTo>
                    <a:pt x="10980" y="17991"/>
                  </a:lnTo>
                  <a:lnTo>
                    <a:pt x="10958" y="17452"/>
                  </a:lnTo>
                  <a:lnTo>
                    <a:pt x="10927" y="16913"/>
                  </a:lnTo>
                  <a:lnTo>
                    <a:pt x="10888" y="16374"/>
                  </a:lnTo>
                  <a:lnTo>
                    <a:pt x="10848" y="15835"/>
                  </a:lnTo>
                  <a:lnTo>
                    <a:pt x="10787" y="15167"/>
                  </a:lnTo>
                  <a:lnTo>
                    <a:pt x="10725" y="14487"/>
                  </a:lnTo>
                  <a:lnTo>
                    <a:pt x="10615" y="13526"/>
                  </a:lnTo>
                  <a:lnTo>
                    <a:pt x="10501" y="12541"/>
                  </a:lnTo>
                  <a:lnTo>
                    <a:pt x="10373" y="11557"/>
                  </a:lnTo>
                  <a:lnTo>
                    <a:pt x="10241" y="10584"/>
                  </a:lnTo>
                  <a:lnTo>
                    <a:pt x="10105" y="9611"/>
                  </a:lnTo>
                  <a:lnTo>
                    <a:pt x="9964" y="8662"/>
                  </a:lnTo>
                  <a:lnTo>
                    <a:pt x="9824" y="7724"/>
                  </a:lnTo>
                  <a:lnTo>
                    <a:pt x="9679" y="6822"/>
                  </a:lnTo>
                  <a:lnTo>
                    <a:pt x="9538" y="5943"/>
                  </a:lnTo>
                  <a:lnTo>
                    <a:pt x="9397" y="5099"/>
                  </a:lnTo>
                  <a:lnTo>
                    <a:pt x="9261" y="4302"/>
                  </a:lnTo>
                  <a:lnTo>
                    <a:pt x="9133" y="3552"/>
                  </a:lnTo>
                  <a:lnTo>
                    <a:pt x="8896" y="2227"/>
                  </a:lnTo>
                  <a:lnTo>
                    <a:pt x="8698" y="1161"/>
                  </a:lnTo>
                  <a:lnTo>
                    <a:pt x="8571" y="575"/>
                  </a:lnTo>
                  <a:lnTo>
                    <a:pt x="84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9"/>
            <p:cNvSpPr/>
            <p:nvPr/>
          </p:nvSpPr>
          <p:spPr>
            <a:xfrm>
              <a:off x="3344175" y="-7202325"/>
              <a:ext cx="168750" cy="1591075"/>
            </a:xfrm>
            <a:custGeom>
              <a:avLst/>
              <a:gdLst/>
              <a:ahLst/>
              <a:cxnLst/>
              <a:rect l="l" t="t" r="r" b="b"/>
              <a:pathLst>
                <a:path w="6750" h="63643" extrusionOk="0">
                  <a:moveTo>
                    <a:pt x="0" y="1"/>
                  </a:moveTo>
                  <a:lnTo>
                    <a:pt x="119" y="176"/>
                  </a:lnTo>
                  <a:lnTo>
                    <a:pt x="238" y="329"/>
                  </a:lnTo>
                  <a:lnTo>
                    <a:pt x="356" y="469"/>
                  </a:lnTo>
                  <a:lnTo>
                    <a:pt x="484" y="598"/>
                  </a:lnTo>
                  <a:lnTo>
                    <a:pt x="1821" y="2098"/>
                  </a:lnTo>
                  <a:lnTo>
                    <a:pt x="6560" y="7150"/>
                  </a:lnTo>
                  <a:lnTo>
                    <a:pt x="6560" y="25750"/>
                  </a:lnTo>
                  <a:lnTo>
                    <a:pt x="6565" y="33345"/>
                  </a:lnTo>
                  <a:lnTo>
                    <a:pt x="6574" y="40436"/>
                  </a:lnTo>
                  <a:lnTo>
                    <a:pt x="6596" y="52508"/>
                  </a:lnTo>
                  <a:lnTo>
                    <a:pt x="6600" y="54911"/>
                  </a:lnTo>
                  <a:lnTo>
                    <a:pt x="6613" y="57067"/>
                  </a:lnTo>
                  <a:lnTo>
                    <a:pt x="6635" y="60619"/>
                  </a:lnTo>
                  <a:lnTo>
                    <a:pt x="6635" y="61263"/>
                  </a:lnTo>
                  <a:lnTo>
                    <a:pt x="6640" y="61838"/>
                  </a:lnTo>
                  <a:lnTo>
                    <a:pt x="6644" y="62353"/>
                  </a:lnTo>
                  <a:lnTo>
                    <a:pt x="6651" y="62552"/>
                  </a:lnTo>
                  <a:lnTo>
                    <a:pt x="6653" y="62412"/>
                  </a:lnTo>
                  <a:lnTo>
                    <a:pt x="6653" y="61896"/>
                  </a:lnTo>
                  <a:lnTo>
                    <a:pt x="6662" y="61322"/>
                  </a:lnTo>
                  <a:lnTo>
                    <a:pt x="6675" y="60666"/>
                  </a:lnTo>
                  <a:lnTo>
                    <a:pt x="6675" y="59025"/>
                  </a:lnTo>
                  <a:lnTo>
                    <a:pt x="6679" y="57126"/>
                  </a:lnTo>
                  <a:lnTo>
                    <a:pt x="6692" y="54958"/>
                  </a:lnTo>
                  <a:lnTo>
                    <a:pt x="6701" y="53786"/>
                  </a:lnTo>
                  <a:lnTo>
                    <a:pt x="6714" y="52567"/>
                  </a:lnTo>
                  <a:lnTo>
                    <a:pt x="6719" y="46917"/>
                  </a:lnTo>
                  <a:lnTo>
                    <a:pt x="6728" y="40483"/>
                  </a:lnTo>
                  <a:lnTo>
                    <a:pt x="6750" y="25797"/>
                  </a:lnTo>
                  <a:lnTo>
                    <a:pt x="6750" y="6998"/>
                  </a:lnTo>
                  <a:lnTo>
                    <a:pt x="6750" y="6798"/>
                  </a:lnTo>
                  <a:lnTo>
                    <a:pt x="6684" y="6728"/>
                  </a:lnTo>
                  <a:lnTo>
                    <a:pt x="1847" y="1770"/>
                  </a:lnTo>
                  <a:lnTo>
                    <a:pt x="484" y="434"/>
                  </a:lnTo>
                  <a:lnTo>
                    <a:pt x="365" y="305"/>
                  </a:lnTo>
                  <a:lnTo>
                    <a:pt x="246" y="188"/>
                  </a:lnTo>
                  <a:lnTo>
                    <a:pt x="123" y="94"/>
                  </a:lnTo>
                  <a:lnTo>
                    <a:pt x="0" y="1"/>
                  </a:lnTo>
                  <a:close/>
                  <a:moveTo>
                    <a:pt x="6651" y="62552"/>
                  </a:moveTo>
                  <a:lnTo>
                    <a:pt x="6648" y="62869"/>
                  </a:lnTo>
                  <a:lnTo>
                    <a:pt x="6648" y="62972"/>
                  </a:lnTo>
                  <a:lnTo>
                    <a:pt x="6662" y="62822"/>
                  </a:lnTo>
                  <a:lnTo>
                    <a:pt x="6651" y="62552"/>
                  </a:lnTo>
                  <a:close/>
                  <a:moveTo>
                    <a:pt x="6648" y="62972"/>
                  </a:moveTo>
                  <a:lnTo>
                    <a:pt x="6644" y="63021"/>
                  </a:lnTo>
                  <a:lnTo>
                    <a:pt x="6635" y="63232"/>
                  </a:lnTo>
                  <a:lnTo>
                    <a:pt x="6626" y="63432"/>
                  </a:lnTo>
                  <a:lnTo>
                    <a:pt x="6622" y="63643"/>
                  </a:lnTo>
                  <a:lnTo>
                    <a:pt x="6635" y="63443"/>
                  </a:lnTo>
                  <a:lnTo>
                    <a:pt x="6644" y="63256"/>
                  </a:lnTo>
                  <a:lnTo>
                    <a:pt x="6648" y="63068"/>
                  </a:lnTo>
                  <a:lnTo>
                    <a:pt x="6648" y="6297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9"/>
            <p:cNvSpPr/>
            <p:nvPr/>
          </p:nvSpPr>
          <p:spPr>
            <a:xfrm>
              <a:off x="3531800" y="-6701850"/>
              <a:ext cx="6075" cy="16125"/>
            </a:xfrm>
            <a:custGeom>
              <a:avLst/>
              <a:gdLst/>
              <a:ahLst/>
              <a:cxnLst/>
              <a:rect l="l" t="t" r="r" b="b"/>
              <a:pathLst>
                <a:path w="243" h="645" extrusionOk="0">
                  <a:moveTo>
                    <a:pt x="120" y="0"/>
                  </a:moveTo>
                  <a:lnTo>
                    <a:pt x="98" y="12"/>
                  </a:lnTo>
                  <a:lnTo>
                    <a:pt x="76" y="23"/>
                  </a:lnTo>
                  <a:lnTo>
                    <a:pt x="54" y="59"/>
                  </a:lnTo>
                  <a:lnTo>
                    <a:pt x="36" y="94"/>
                  </a:lnTo>
                  <a:lnTo>
                    <a:pt x="23" y="141"/>
                  </a:lnTo>
                  <a:lnTo>
                    <a:pt x="10" y="199"/>
                  </a:lnTo>
                  <a:lnTo>
                    <a:pt x="1" y="258"/>
                  </a:lnTo>
                  <a:lnTo>
                    <a:pt x="1" y="328"/>
                  </a:lnTo>
                  <a:lnTo>
                    <a:pt x="1" y="387"/>
                  </a:lnTo>
                  <a:lnTo>
                    <a:pt x="10" y="445"/>
                  </a:lnTo>
                  <a:lnTo>
                    <a:pt x="23" y="504"/>
                  </a:lnTo>
                  <a:lnTo>
                    <a:pt x="36" y="551"/>
                  </a:lnTo>
                  <a:lnTo>
                    <a:pt x="54" y="586"/>
                  </a:lnTo>
                  <a:lnTo>
                    <a:pt x="76" y="621"/>
                  </a:lnTo>
                  <a:lnTo>
                    <a:pt x="98" y="633"/>
                  </a:lnTo>
                  <a:lnTo>
                    <a:pt x="120" y="645"/>
                  </a:lnTo>
                  <a:lnTo>
                    <a:pt x="146" y="633"/>
                  </a:lnTo>
                  <a:lnTo>
                    <a:pt x="168" y="621"/>
                  </a:lnTo>
                  <a:lnTo>
                    <a:pt x="186" y="586"/>
                  </a:lnTo>
                  <a:lnTo>
                    <a:pt x="208" y="551"/>
                  </a:lnTo>
                  <a:lnTo>
                    <a:pt x="221" y="504"/>
                  </a:lnTo>
                  <a:lnTo>
                    <a:pt x="229" y="445"/>
                  </a:lnTo>
                  <a:lnTo>
                    <a:pt x="238" y="387"/>
                  </a:lnTo>
                  <a:lnTo>
                    <a:pt x="243" y="328"/>
                  </a:lnTo>
                  <a:lnTo>
                    <a:pt x="238" y="258"/>
                  </a:lnTo>
                  <a:lnTo>
                    <a:pt x="229" y="199"/>
                  </a:lnTo>
                  <a:lnTo>
                    <a:pt x="221" y="141"/>
                  </a:lnTo>
                  <a:lnTo>
                    <a:pt x="208" y="94"/>
                  </a:lnTo>
                  <a:lnTo>
                    <a:pt x="186" y="59"/>
                  </a:lnTo>
                  <a:lnTo>
                    <a:pt x="168" y="23"/>
                  </a:lnTo>
                  <a:lnTo>
                    <a:pt x="146" y="12"/>
                  </a:lnTo>
                  <a:lnTo>
                    <a:pt x="1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9"/>
            <p:cNvSpPr/>
            <p:nvPr/>
          </p:nvSpPr>
          <p:spPr>
            <a:xfrm>
              <a:off x="3438375" y="-7230150"/>
              <a:ext cx="5950" cy="16125"/>
            </a:xfrm>
            <a:custGeom>
              <a:avLst/>
              <a:gdLst/>
              <a:ahLst/>
              <a:cxnLst/>
              <a:rect l="l" t="t" r="r" b="b"/>
              <a:pathLst>
                <a:path w="238" h="645" extrusionOk="0">
                  <a:moveTo>
                    <a:pt x="119" y="0"/>
                  </a:moveTo>
                  <a:lnTo>
                    <a:pt x="97" y="12"/>
                  </a:lnTo>
                  <a:lnTo>
                    <a:pt x="75" y="35"/>
                  </a:lnTo>
                  <a:lnTo>
                    <a:pt x="53" y="59"/>
                  </a:lnTo>
                  <a:lnTo>
                    <a:pt x="36" y="94"/>
                  </a:lnTo>
                  <a:lnTo>
                    <a:pt x="22" y="141"/>
                  </a:lnTo>
                  <a:lnTo>
                    <a:pt x="9" y="199"/>
                  </a:lnTo>
                  <a:lnTo>
                    <a:pt x="0" y="258"/>
                  </a:lnTo>
                  <a:lnTo>
                    <a:pt x="0" y="328"/>
                  </a:lnTo>
                  <a:lnTo>
                    <a:pt x="0" y="387"/>
                  </a:lnTo>
                  <a:lnTo>
                    <a:pt x="9" y="445"/>
                  </a:lnTo>
                  <a:lnTo>
                    <a:pt x="22" y="504"/>
                  </a:lnTo>
                  <a:lnTo>
                    <a:pt x="36" y="551"/>
                  </a:lnTo>
                  <a:lnTo>
                    <a:pt x="53" y="586"/>
                  </a:lnTo>
                  <a:lnTo>
                    <a:pt x="75" y="621"/>
                  </a:lnTo>
                  <a:lnTo>
                    <a:pt x="97" y="633"/>
                  </a:lnTo>
                  <a:lnTo>
                    <a:pt x="119" y="645"/>
                  </a:lnTo>
                  <a:lnTo>
                    <a:pt x="145" y="633"/>
                  </a:lnTo>
                  <a:lnTo>
                    <a:pt x="167" y="621"/>
                  </a:lnTo>
                  <a:lnTo>
                    <a:pt x="185" y="586"/>
                  </a:lnTo>
                  <a:lnTo>
                    <a:pt x="203" y="551"/>
                  </a:lnTo>
                  <a:lnTo>
                    <a:pt x="220" y="504"/>
                  </a:lnTo>
                  <a:lnTo>
                    <a:pt x="229" y="445"/>
                  </a:lnTo>
                  <a:lnTo>
                    <a:pt x="238" y="387"/>
                  </a:lnTo>
                  <a:lnTo>
                    <a:pt x="238" y="328"/>
                  </a:lnTo>
                  <a:lnTo>
                    <a:pt x="238" y="258"/>
                  </a:lnTo>
                  <a:lnTo>
                    <a:pt x="229" y="199"/>
                  </a:lnTo>
                  <a:lnTo>
                    <a:pt x="220" y="141"/>
                  </a:lnTo>
                  <a:lnTo>
                    <a:pt x="203" y="94"/>
                  </a:lnTo>
                  <a:lnTo>
                    <a:pt x="185" y="59"/>
                  </a:lnTo>
                  <a:lnTo>
                    <a:pt x="167" y="35"/>
                  </a:lnTo>
                  <a:lnTo>
                    <a:pt x="145" y="12"/>
                  </a:lnTo>
                  <a:lnTo>
                    <a:pt x="1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9"/>
            <p:cNvSpPr/>
            <p:nvPr/>
          </p:nvSpPr>
          <p:spPr>
            <a:xfrm>
              <a:off x="3531800" y="-6256775"/>
              <a:ext cx="6075" cy="16150"/>
            </a:xfrm>
            <a:custGeom>
              <a:avLst/>
              <a:gdLst/>
              <a:ahLst/>
              <a:cxnLst/>
              <a:rect l="l" t="t" r="r" b="b"/>
              <a:pathLst>
                <a:path w="243" h="646" extrusionOk="0">
                  <a:moveTo>
                    <a:pt x="98" y="0"/>
                  </a:moveTo>
                  <a:lnTo>
                    <a:pt x="76" y="24"/>
                  </a:lnTo>
                  <a:lnTo>
                    <a:pt x="54" y="59"/>
                  </a:lnTo>
                  <a:lnTo>
                    <a:pt x="36" y="94"/>
                  </a:lnTo>
                  <a:lnTo>
                    <a:pt x="23" y="141"/>
                  </a:lnTo>
                  <a:lnTo>
                    <a:pt x="10" y="200"/>
                  </a:lnTo>
                  <a:lnTo>
                    <a:pt x="1" y="258"/>
                  </a:lnTo>
                  <a:lnTo>
                    <a:pt x="1" y="317"/>
                  </a:lnTo>
                  <a:lnTo>
                    <a:pt x="1" y="387"/>
                  </a:lnTo>
                  <a:lnTo>
                    <a:pt x="10" y="446"/>
                  </a:lnTo>
                  <a:lnTo>
                    <a:pt x="23" y="504"/>
                  </a:lnTo>
                  <a:lnTo>
                    <a:pt x="36" y="551"/>
                  </a:lnTo>
                  <a:lnTo>
                    <a:pt x="54" y="586"/>
                  </a:lnTo>
                  <a:lnTo>
                    <a:pt x="76" y="610"/>
                  </a:lnTo>
                  <a:lnTo>
                    <a:pt x="98" y="633"/>
                  </a:lnTo>
                  <a:lnTo>
                    <a:pt x="120" y="645"/>
                  </a:lnTo>
                  <a:lnTo>
                    <a:pt x="146" y="633"/>
                  </a:lnTo>
                  <a:lnTo>
                    <a:pt x="168" y="610"/>
                  </a:lnTo>
                  <a:lnTo>
                    <a:pt x="186" y="586"/>
                  </a:lnTo>
                  <a:lnTo>
                    <a:pt x="208" y="551"/>
                  </a:lnTo>
                  <a:lnTo>
                    <a:pt x="221" y="504"/>
                  </a:lnTo>
                  <a:lnTo>
                    <a:pt x="229" y="446"/>
                  </a:lnTo>
                  <a:lnTo>
                    <a:pt x="238" y="387"/>
                  </a:lnTo>
                  <a:lnTo>
                    <a:pt x="243" y="317"/>
                  </a:lnTo>
                  <a:lnTo>
                    <a:pt x="238" y="258"/>
                  </a:lnTo>
                  <a:lnTo>
                    <a:pt x="229" y="200"/>
                  </a:lnTo>
                  <a:lnTo>
                    <a:pt x="221" y="141"/>
                  </a:lnTo>
                  <a:lnTo>
                    <a:pt x="208" y="94"/>
                  </a:lnTo>
                  <a:lnTo>
                    <a:pt x="186" y="59"/>
                  </a:lnTo>
                  <a:lnTo>
                    <a:pt x="168" y="24"/>
                  </a:lnTo>
                  <a:lnTo>
                    <a:pt x="1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9"/>
            <p:cNvSpPr/>
            <p:nvPr/>
          </p:nvSpPr>
          <p:spPr>
            <a:xfrm>
              <a:off x="3531800" y="-5811400"/>
              <a:ext cx="6075" cy="15850"/>
            </a:xfrm>
            <a:custGeom>
              <a:avLst/>
              <a:gdLst/>
              <a:ahLst/>
              <a:cxnLst/>
              <a:rect l="l" t="t" r="r" b="b"/>
              <a:pathLst>
                <a:path w="243" h="634" extrusionOk="0">
                  <a:moveTo>
                    <a:pt x="98" y="1"/>
                  </a:moveTo>
                  <a:lnTo>
                    <a:pt x="76" y="24"/>
                  </a:lnTo>
                  <a:lnTo>
                    <a:pt x="54" y="47"/>
                  </a:lnTo>
                  <a:lnTo>
                    <a:pt x="36" y="94"/>
                  </a:lnTo>
                  <a:lnTo>
                    <a:pt x="23" y="141"/>
                  </a:lnTo>
                  <a:lnTo>
                    <a:pt x="10" y="188"/>
                  </a:lnTo>
                  <a:lnTo>
                    <a:pt x="1" y="258"/>
                  </a:lnTo>
                  <a:lnTo>
                    <a:pt x="1" y="317"/>
                  </a:lnTo>
                  <a:lnTo>
                    <a:pt x="1" y="387"/>
                  </a:lnTo>
                  <a:lnTo>
                    <a:pt x="10" y="446"/>
                  </a:lnTo>
                  <a:lnTo>
                    <a:pt x="23" y="493"/>
                  </a:lnTo>
                  <a:lnTo>
                    <a:pt x="36" y="540"/>
                  </a:lnTo>
                  <a:lnTo>
                    <a:pt x="54" y="587"/>
                  </a:lnTo>
                  <a:lnTo>
                    <a:pt x="76" y="610"/>
                  </a:lnTo>
                  <a:lnTo>
                    <a:pt x="98" y="633"/>
                  </a:lnTo>
                  <a:lnTo>
                    <a:pt x="146" y="633"/>
                  </a:lnTo>
                  <a:lnTo>
                    <a:pt x="168" y="610"/>
                  </a:lnTo>
                  <a:lnTo>
                    <a:pt x="186" y="587"/>
                  </a:lnTo>
                  <a:lnTo>
                    <a:pt x="208" y="540"/>
                  </a:lnTo>
                  <a:lnTo>
                    <a:pt x="221" y="493"/>
                  </a:lnTo>
                  <a:lnTo>
                    <a:pt x="229" y="446"/>
                  </a:lnTo>
                  <a:lnTo>
                    <a:pt x="238" y="387"/>
                  </a:lnTo>
                  <a:lnTo>
                    <a:pt x="243" y="317"/>
                  </a:lnTo>
                  <a:lnTo>
                    <a:pt x="238" y="258"/>
                  </a:lnTo>
                  <a:lnTo>
                    <a:pt x="229" y="188"/>
                  </a:lnTo>
                  <a:lnTo>
                    <a:pt x="221" y="141"/>
                  </a:lnTo>
                  <a:lnTo>
                    <a:pt x="208" y="94"/>
                  </a:lnTo>
                  <a:lnTo>
                    <a:pt x="186" y="47"/>
                  </a:lnTo>
                  <a:lnTo>
                    <a:pt x="168" y="24"/>
                  </a:lnTo>
                  <a:lnTo>
                    <a:pt x="1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9"/>
            <p:cNvSpPr/>
            <p:nvPr/>
          </p:nvSpPr>
          <p:spPr>
            <a:xfrm>
              <a:off x="3365825" y="-7872123"/>
              <a:ext cx="232175" cy="447150"/>
            </a:xfrm>
            <a:custGeom>
              <a:avLst/>
              <a:gdLst/>
              <a:ahLst/>
              <a:cxnLst/>
              <a:rect l="l" t="t" r="r" b="b"/>
              <a:pathLst>
                <a:path w="9287" h="17886" extrusionOk="0">
                  <a:moveTo>
                    <a:pt x="3285" y="0"/>
                  </a:moveTo>
                  <a:lnTo>
                    <a:pt x="3118" y="12"/>
                  </a:lnTo>
                  <a:lnTo>
                    <a:pt x="2951" y="47"/>
                  </a:lnTo>
                  <a:lnTo>
                    <a:pt x="2784" y="106"/>
                  </a:lnTo>
                  <a:lnTo>
                    <a:pt x="2625" y="188"/>
                  </a:lnTo>
                  <a:lnTo>
                    <a:pt x="2463" y="281"/>
                  </a:lnTo>
                  <a:lnTo>
                    <a:pt x="2309" y="399"/>
                  </a:lnTo>
                  <a:lnTo>
                    <a:pt x="2155" y="539"/>
                  </a:lnTo>
                  <a:lnTo>
                    <a:pt x="2005" y="692"/>
                  </a:lnTo>
                  <a:lnTo>
                    <a:pt x="1860" y="867"/>
                  </a:lnTo>
                  <a:lnTo>
                    <a:pt x="1720" y="1067"/>
                  </a:lnTo>
                  <a:lnTo>
                    <a:pt x="1583" y="1278"/>
                  </a:lnTo>
                  <a:lnTo>
                    <a:pt x="1447" y="1500"/>
                  </a:lnTo>
                  <a:lnTo>
                    <a:pt x="1319" y="1746"/>
                  </a:lnTo>
                  <a:lnTo>
                    <a:pt x="1196" y="2004"/>
                  </a:lnTo>
                  <a:lnTo>
                    <a:pt x="1078" y="2286"/>
                  </a:lnTo>
                  <a:lnTo>
                    <a:pt x="963" y="2567"/>
                  </a:lnTo>
                  <a:lnTo>
                    <a:pt x="853" y="2872"/>
                  </a:lnTo>
                  <a:lnTo>
                    <a:pt x="752" y="3188"/>
                  </a:lnTo>
                  <a:lnTo>
                    <a:pt x="651" y="3528"/>
                  </a:lnTo>
                  <a:lnTo>
                    <a:pt x="563" y="3868"/>
                  </a:lnTo>
                  <a:lnTo>
                    <a:pt x="475" y="4219"/>
                  </a:lnTo>
                  <a:lnTo>
                    <a:pt x="396" y="4583"/>
                  </a:lnTo>
                  <a:lnTo>
                    <a:pt x="326" y="4970"/>
                  </a:lnTo>
                  <a:lnTo>
                    <a:pt x="260" y="5356"/>
                  </a:lnTo>
                  <a:lnTo>
                    <a:pt x="198" y="5755"/>
                  </a:lnTo>
                  <a:lnTo>
                    <a:pt x="150" y="6153"/>
                  </a:lnTo>
                  <a:lnTo>
                    <a:pt x="101" y="6575"/>
                  </a:lnTo>
                  <a:lnTo>
                    <a:pt x="66" y="6997"/>
                  </a:lnTo>
                  <a:lnTo>
                    <a:pt x="40" y="7431"/>
                  </a:lnTo>
                  <a:lnTo>
                    <a:pt x="18" y="7865"/>
                  </a:lnTo>
                  <a:lnTo>
                    <a:pt x="5" y="8310"/>
                  </a:lnTo>
                  <a:lnTo>
                    <a:pt x="0" y="8767"/>
                  </a:lnTo>
                  <a:lnTo>
                    <a:pt x="0" y="9119"/>
                  </a:lnTo>
                  <a:lnTo>
                    <a:pt x="5" y="9576"/>
                  </a:lnTo>
                  <a:lnTo>
                    <a:pt x="18" y="10021"/>
                  </a:lnTo>
                  <a:lnTo>
                    <a:pt x="40" y="10455"/>
                  </a:lnTo>
                  <a:lnTo>
                    <a:pt x="66" y="10888"/>
                  </a:lnTo>
                  <a:lnTo>
                    <a:pt x="101" y="11310"/>
                  </a:lnTo>
                  <a:lnTo>
                    <a:pt x="150" y="11732"/>
                  </a:lnTo>
                  <a:lnTo>
                    <a:pt x="198" y="12131"/>
                  </a:lnTo>
                  <a:lnTo>
                    <a:pt x="260" y="12529"/>
                  </a:lnTo>
                  <a:lnTo>
                    <a:pt x="326" y="12916"/>
                  </a:lnTo>
                  <a:lnTo>
                    <a:pt x="396" y="13303"/>
                  </a:lnTo>
                  <a:lnTo>
                    <a:pt x="475" y="13666"/>
                  </a:lnTo>
                  <a:lnTo>
                    <a:pt x="563" y="14018"/>
                  </a:lnTo>
                  <a:lnTo>
                    <a:pt x="651" y="14358"/>
                  </a:lnTo>
                  <a:lnTo>
                    <a:pt x="752" y="14698"/>
                  </a:lnTo>
                  <a:lnTo>
                    <a:pt x="853" y="15014"/>
                  </a:lnTo>
                  <a:lnTo>
                    <a:pt x="963" y="15319"/>
                  </a:lnTo>
                  <a:lnTo>
                    <a:pt x="1078" y="15612"/>
                  </a:lnTo>
                  <a:lnTo>
                    <a:pt x="1196" y="15881"/>
                  </a:lnTo>
                  <a:lnTo>
                    <a:pt x="1319" y="16139"/>
                  </a:lnTo>
                  <a:lnTo>
                    <a:pt x="1447" y="16385"/>
                  </a:lnTo>
                  <a:lnTo>
                    <a:pt x="1583" y="16608"/>
                  </a:lnTo>
                  <a:lnTo>
                    <a:pt x="1720" y="16819"/>
                  </a:lnTo>
                  <a:lnTo>
                    <a:pt x="1860" y="17018"/>
                  </a:lnTo>
                  <a:lnTo>
                    <a:pt x="2005" y="17194"/>
                  </a:lnTo>
                  <a:lnTo>
                    <a:pt x="2155" y="17346"/>
                  </a:lnTo>
                  <a:lnTo>
                    <a:pt x="2309" y="17487"/>
                  </a:lnTo>
                  <a:lnTo>
                    <a:pt x="2463" y="17604"/>
                  </a:lnTo>
                  <a:lnTo>
                    <a:pt x="2625" y="17698"/>
                  </a:lnTo>
                  <a:lnTo>
                    <a:pt x="2784" y="17780"/>
                  </a:lnTo>
                  <a:lnTo>
                    <a:pt x="2951" y="17839"/>
                  </a:lnTo>
                  <a:lnTo>
                    <a:pt x="3118" y="17874"/>
                  </a:lnTo>
                  <a:lnTo>
                    <a:pt x="3285" y="17886"/>
                  </a:lnTo>
                  <a:lnTo>
                    <a:pt x="6002" y="17886"/>
                  </a:lnTo>
                  <a:lnTo>
                    <a:pt x="6169" y="17874"/>
                  </a:lnTo>
                  <a:lnTo>
                    <a:pt x="6336" y="17839"/>
                  </a:lnTo>
                  <a:lnTo>
                    <a:pt x="6499" y="17780"/>
                  </a:lnTo>
                  <a:lnTo>
                    <a:pt x="6662" y="17698"/>
                  </a:lnTo>
                  <a:lnTo>
                    <a:pt x="6820" y="17604"/>
                  </a:lnTo>
                  <a:lnTo>
                    <a:pt x="6978" y="17487"/>
                  </a:lnTo>
                  <a:lnTo>
                    <a:pt x="7132" y="17346"/>
                  </a:lnTo>
                  <a:lnTo>
                    <a:pt x="7277" y="17194"/>
                  </a:lnTo>
                  <a:lnTo>
                    <a:pt x="7427" y="17018"/>
                  </a:lnTo>
                  <a:lnTo>
                    <a:pt x="7568" y="16819"/>
                  </a:lnTo>
                  <a:lnTo>
                    <a:pt x="7704" y="16608"/>
                  </a:lnTo>
                  <a:lnTo>
                    <a:pt x="7836" y="16385"/>
                  </a:lnTo>
                  <a:lnTo>
                    <a:pt x="7968" y="16139"/>
                  </a:lnTo>
                  <a:lnTo>
                    <a:pt x="8091" y="15881"/>
                  </a:lnTo>
                  <a:lnTo>
                    <a:pt x="8210" y="15612"/>
                  </a:lnTo>
                  <a:lnTo>
                    <a:pt x="8324" y="15319"/>
                  </a:lnTo>
                  <a:lnTo>
                    <a:pt x="8434" y="15014"/>
                  </a:lnTo>
                  <a:lnTo>
                    <a:pt x="8535" y="14698"/>
                  </a:lnTo>
                  <a:lnTo>
                    <a:pt x="8632" y="14358"/>
                  </a:lnTo>
                  <a:lnTo>
                    <a:pt x="8724" y="14018"/>
                  </a:lnTo>
                  <a:lnTo>
                    <a:pt x="8812" y="13666"/>
                  </a:lnTo>
                  <a:lnTo>
                    <a:pt x="8891" y="13303"/>
                  </a:lnTo>
                  <a:lnTo>
                    <a:pt x="8961" y="12916"/>
                  </a:lnTo>
                  <a:lnTo>
                    <a:pt x="9027" y="12529"/>
                  </a:lnTo>
                  <a:lnTo>
                    <a:pt x="9089" y="12131"/>
                  </a:lnTo>
                  <a:lnTo>
                    <a:pt x="9137" y="11732"/>
                  </a:lnTo>
                  <a:lnTo>
                    <a:pt x="9181" y="11310"/>
                  </a:lnTo>
                  <a:lnTo>
                    <a:pt x="9221" y="10888"/>
                  </a:lnTo>
                  <a:lnTo>
                    <a:pt x="9247" y="10455"/>
                  </a:lnTo>
                  <a:lnTo>
                    <a:pt x="9269" y="10021"/>
                  </a:lnTo>
                  <a:lnTo>
                    <a:pt x="9282" y="9576"/>
                  </a:lnTo>
                  <a:lnTo>
                    <a:pt x="9287" y="9119"/>
                  </a:lnTo>
                  <a:lnTo>
                    <a:pt x="9287" y="8767"/>
                  </a:lnTo>
                  <a:lnTo>
                    <a:pt x="9282" y="8310"/>
                  </a:lnTo>
                  <a:lnTo>
                    <a:pt x="9269" y="7865"/>
                  </a:lnTo>
                  <a:lnTo>
                    <a:pt x="9247" y="7431"/>
                  </a:lnTo>
                  <a:lnTo>
                    <a:pt x="9221" y="6997"/>
                  </a:lnTo>
                  <a:lnTo>
                    <a:pt x="9181" y="6575"/>
                  </a:lnTo>
                  <a:lnTo>
                    <a:pt x="9137" y="6153"/>
                  </a:lnTo>
                  <a:lnTo>
                    <a:pt x="9089" y="5755"/>
                  </a:lnTo>
                  <a:lnTo>
                    <a:pt x="9027" y="5356"/>
                  </a:lnTo>
                  <a:lnTo>
                    <a:pt x="8961" y="4970"/>
                  </a:lnTo>
                  <a:lnTo>
                    <a:pt x="8891" y="4583"/>
                  </a:lnTo>
                  <a:lnTo>
                    <a:pt x="8812" y="4219"/>
                  </a:lnTo>
                  <a:lnTo>
                    <a:pt x="8724" y="3868"/>
                  </a:lnTo>
                  <a:lnTo>
                    <a:pt x="8632" y="3528"/>
                  </a:lnTo>
                  <a:lnTo>
                    <a:pt x="8535" y="3188"/>
                  </a:lnTo>
                  <a:lnTo>
                    <a:pt x="8434" y="2872"/>
                  </a:lnTo>
                  <a:lnTo>
                    <a:pt x="8324" y="2567"/>
                  </a:lnTo>
                  <a:lnTo>
                    <a:pt x="8210" y="2286"/>
                  </a:lnTo>
                  <a:lnTo>
                    <a:pt x="8091" y="2004"/>
                  </a:lnTo>
                  <a:lnTo>
                    <a:pt x="7968" y="1746"/>
                  </a:lnTo>
                  <a:lnTo>
                    <a:pt x="7836" y="1500"/>
                  </a:lnTo>
                  <a:lnTo>
                    <a:pt x="7704" y="1278"/>
                  </a:lnTo>
                  <a:lnTo>
                    <a:pt x="7568" y="1067"/>
                  </a:lnTo>
                  <a:lnTo>
                    <a:pt x="7427" y="867"/>
                  </a:lnTo>
                  <a:lnTo>
                    <a:pt x="7277" y="692"/>
                  </a:lnTo>
                  <a:lnTo>
                    <a:pt x="7132" y="539"/>
                  </a:lnTo>
                  <a:lnTo>
                    <a:pt x="6978" y="399"/>
                  </a:lnTo>
                  <a:lnTo>
                    <a:pt x="6820" y="281"/>
                  </a:lnTo>
                  <a:lnTo>
                    <a:pt x="6662" y="188"/>
                  </a:lnTo>
                  <a:lnTo>
                    <a:pt x="6499" y="106"/>
                  </a:lnTo>
                  <a:lnTo>
                    <a:pt x="6336" y="47"/>
                  </a:lnTo>
                  <a:lnTo>
                    <a:pt x="6169" y="12"/>
                  </a:lnTo>
                  <a:lnTo>
                    <a:pt x="60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9"/>
            <p:cNvSpPr/>
            <p:nvPr/>
          </p:nvSpPr>
          <p:spPr>
            <a:xfrm>
              <a:off x="3430450" y="-7870073"/>
              <a:ext cx="32025" cy="413450"/>
            </a:xfrm>
            <a:custGeom>
              <a:avLst/>
              <a:gdLst/>
              <a:ahLst/>
              <a:cxnLst/>
              <a:rect l="l" t="t" r="r" b="b"/>
              <a:pathLst>
                <a:path w="1281" h="16538" extrusionOk="0">
                  <a:moveTo>
                    <a:pt x="1263" y="0"/>
                  </a:moveTo>
                  <a:lnTo>
                    <a:pt x="1210" y="24"/>
                  </a:lnTo>
                  <a:lnTo>
                    <a:pt x="1126" y="70"/>
                  </a:lnTo>
                  <a:lnTo>
                    <a:pt x="1074" y="117"/>
                  </a:lnTo>
                  <a:lnTo>
                    <a:pt x="1017" y="176"/>
                  </a:lnTo>
                  <a:lnTo>
                    <a:pt x="937" y="305"/>
                  </a:lnTo>
                  <a:lnTo>
                    <a:pt x="858" y="457"/>
                  </a:lnTo>
                  <a:lnTo>
                    <a:pt x="788" y="610"/>
                  </a:lnTo>
                  <a:lnTo>
                    <a:pt x="718" y="785"/>
                  </a:lnTo>
                  <a:lnTo>
                    <a:pt x="652" y="961"/>
                  </a:lnTo>
                  <a:lnTo>
                    <a:pt x="590" y="1160"/>
                  </a:lnTo>
                  <a:lnTo>
                    <a:pt x="537" y="1360"/>
                  </a:lnTo>
                  <a:lnTo>
                    <a:pt x="484" y="1571"/>
                  </a:lnTo>
                  <a:lnTo>
                    <a:pt x="423" y="1946"/>
                  </a:lnTo>
                  <a:lnTo>
                    <a:pt x="361" y="2321"/>
                  </a:lnTo>
                  <a:lnTo>
                    <a:pt x="309" y="2696"/>
                  </a:lnTo>
                  <a:lnTo>
                    <a:pt x="260" y="3071"/>
                  </a:lnTo>
                  <a:lnTo>
                    <a:pt x="212" y="3458"/>
                  </a:lnTo>
                  <a:lnTo>
                    <a:pt x="172" y="3844"/>
                  </a:lnTo>
                  <a:lnTo>
                    <a:pt x="137" y="4231"/>
                  </a:lnTo>
                  <a:lnTo>
                    <a:pt x="102" y="4630"/>
                  </a:lnTo>
                  <a:lnTo>
                    <a:pt x="76" y="5028"/>
                  </a:lnTo>
                  <a:lnTo>
                    <a:pt x="49" y="5427"/>
                  </a:lnTo>
                  <a:lnTo>
                    <a:pt x="32" y="5825"/>
                  </a:lnTo>
                  <a:lnTo>
                    <a:pt x="18" y="6224"/>
                  </a:lnTo>
                  <a:lnTo>
                    <a:pt x="5" y="6622"/>
                  </a:lnTo>
                  <a:lnTo>
                    <a:pt x="1" y="7032"/>
                  </a:lnTo>
                  <a:lnTo>
                    <a:pt x="1" y="7431"/>
                  </a:lnTo>
                  <a:lnTo>
                    <a:pt x="5" y="7841"/>
                  </a:lnTo>
                  <a:lnTo>
                    <a:pt x="5" y="8240"/>
                  </a:lnTo>
                  <a:lnTo>
                    <a:pt x="5" y="8638"/>
                  </a:lnTo>
                  <a:lnTo>
                    <a:pt x="10" y="9037"/>
                  </a:lnTo>
                  <a:lnTo>
                    <a:pt x="18" y="9435"/>
                  </a:lnTo>
                  <a:lnTo>
                    <a:pt x="32" y="9834"/>
                  </a:lnTo>
                  <a:lnTo>
                    <a:pt x="45" y="10232"/>
                  </a:lnTo>
                  <a:lnTo>
                    <a:pt x="67" y="10631"/>
                  </a:lnTo>
                  <a:lnTo>
                    <a:pt x="84" y="11029"/>
                  </a:lnTo>
                  <a:lnTo>
                    <a:pt x="111" y="11428"/>
                  </a:lnTo>
                  <a:lnTo>
                    <a:pt x="137" y="11814"/>
                  </a:lnTo>
                  <a:lnTo>
                    <a:pt x="168" y="12213"/>
                  </a:lnTo>
                  <a:lnTo>
                    <a:pt x="203" y="12600"/>
                  </a:lnTo>
                  <a:lnTo>
                    <a:pt x="238" y="12986"/>
                  </a:lnTo>
                  <a:lnTo>
                    <a:pt x="278" y="13373"/>
                  </a:lnTo>
                  <a:lnTo>
                    <a:pt x="322" y="13760"/>
                  </a:lnTo>
                  <a:lnTo>
                    <a:pt x="370" y="14135"/>
                  </a:lnTo>
                  <a:lnTo>
                    <a:pt x="401" y="14463"/>
                  </a:lnTo>
                  <a:lnTo>
                    <a:pt x="440" y="14780"/>
                  </a:lnTo>
                  <a:lnTo>
                    <a:pt x="484" y="15084"/>
                  </a:lnTo>
                  <a:lnTo>
                    <a:pt x="533" y="15389"/>
                  </a:lnTo>
                  <a:lnTo>
                    <a:pt x="590" y="15682"/>
                  </a:lnTo>
                  <a:lnTo>
                    <a:pt x="652" y="15975"/>
                  </a:lnTo>
                  <a:lnTo>
                    <a:pt x="718" y="16256"/>
                  </a:lnTo>
                  <a:lnTo>
                    <a:pt x="788" y="16538"/>
                  </a:lnTo>
                  <a:lnTo>
                    <a:pt x="726" y="15999"/>
                  </a:lnTo>
                  <a:lnTo>
                    <a:pt x="674" y="15471"/>
                  </a:lnTo>
                  <a:lnTo>
                    <a:pt x="621" y="14932"/>
                  </a:lnTo>
                  <a:lnTo>
                    <a:pt x="572" y="14405"/>
                  </a:lnTo>
                  <a:lnTo>
                    <a:pt x="524" y="13865"/>
                  </a:lnTo>
                  <a:lnTo>
                    <a:pt x="484" y="13326"/>
                  </a:lnTo>
                  <a:lnTo>
                    <a:pt x="445" y="12787"/>
                  </a:lnTo>
                  <a:lnTo>
                    <a:pt x="410" y="12236"/>
                  </a:lnTo>
                  <a:lnTo>
                    <a:pt x="379" y="11697"/>
                  </a:lnTo>
                  <a:lnTo>
                    <a:pt x="348" y="11146"/>
                  </a:lnTo>
                  <a:lnTo>
                    <a:pt x="326" y="10595"/>
                  </a:lnTo>
                  <a:lnTo>
                    <a:pt x="304" y="10056"/>
                  </a:lnTo>
                  <a:lnTo>
                    <a:pt x="287" y="9505"/>
                  </a:lnTo>
                  <a:lnTo>
                    <a:pt x="273" y="8955"/>
                  </a:lnTo>
                  <a:lnTo>
                    <a:pt x="260" y="8404"/>
                  </a:lnTo>
                  <a:lnTo>
                    <a:pt x="256" y="7853"/>
                  </a:lnTo>
                  <a:lnTo>
                    <a:pt x="251" y="7466"/>
                  </a:lnTo>
                  <a:lnTo>
                    <a:pt x="251" y="7079"/>
                  </a:lnTo>
                  <a:lnTo>
                    <a:pt x="256" y="6693"/>
                  </a:lnTo>
                  <a:lnTo>
                    <a:pt x="265" y="6306"/>
                  </a:lnTo>
                  <a:lnTo>
                    <a:pt x="278" y="5919"/>
                  </a:lnTo>
                  <a:lnTo>
                    <a:pt x="295" y="5532"/>
                  </a:lnTo>
                  <a:lnTo>
                    <a:pt x="313" y="5157"/>
                  </a:lnTo>
                  <a:lnTo>
                    <a:pt x="339" y="4770"/>
                  </a:lnTo>
                  <a:lnTo>
                    <a:pt x="366" y="4395"/>
                  </a:lnTo>
                  <a:lnTo>
                    <a:pt x="397" y="4020"/>
                  </a:lnTo>
                  <a:lnTo>
                    <a:pt x="432" y="3645"/>
                  </a:lnTo>
                  <a:lnTo>
                    <a:pt x="471" y="3270"/>
                  </a:lnTo>
                  <a:lnTo>
                    <a:pt x="511" y="2895"/>
                  </a:lnTo>
                  <a:lnTo>
                    <a:pt x="555" y="2532"/>
                  </a:lnTo>
                  <a:lnTo>
                    <a:pt x="603" y="2168"/>
                  </a:lnTo>
                  <a:lnTo>
                    <a:pt x="656" y="1805"/>
                  </a:lnTo>
                  <a:lnTo>
                    <a:pt x="713" y="1536"/>
                  </a:lnTo>
                  <a:lnTo>
                    <a:pt x="779" y="1278"/>
                  </a:lnTo>
                  <a:lnTo>
                    <a:pt x="849" y="1020"/>
                  </a:lnTo>
                  <a:lnTo>
                    <a:pt x="924" y="785"/>
                  </a:lnTo>
                  <a:lnTo>
                    <a:pt x="1008" y="574"/>
                  </a:lnTo>
                  <a:lnTo>
                    <a:pt x="1091" y="363"/>
                  </a:lnTo>
                  <a:lnTo>
                    <a:pt x="1184" y="176"/>
                  </a:lnTo>
                  <a:lnTo>
                    <a:pt x="128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9"/>
            <p:cNvSpPr/>
            <p:nvPr/>
          </p:nvSpPr>
          <p:spPr>
            <a:xfrm>
              <a:off x="3573350" y="-11170575"/>
              <a:ext cx="204725" cy="508975"/>
            </a:xfrm>
            <a:custGeom>
              <a:avLst/>
              <a:gdLst/>
              <a:ahLst/>
              <a:cxnLst/>
              <a:rect l="l" t="t" r="r" b="b"/>
              <a:pathLst>
                <a:path w="8189" h="20359" extrusionOk="0">
                  <a:moveTo>
                    <a:pt x="8188" y="0"/>
                  </a:moveTo>
                  <a:lnTo>
                    <a:pt x="1" y="82"/>
                  </a:lnTo>
                  <a:lnTo>
                    <a:pt x="208" y="10045"/>
                  </a:lnTo>
                  <a:lnTo>
                    <a:pt x="203" y="10361"/>
                  </a:lnTo>
                  <a:lnTo>
                    <a:pt x="203" y="10666"/>
                  </a:lnTo>
                  <a:lnTo>
                    <a:pt x="208" y="10971"/>
                  </a:lnTo>
                  <a:lnTo>
                    <a:pt x="216" y="11287"/>
                  </a:lnTo>
                  <a:lnTo>
                    <a:pt x="225" y="11592"/>
                  </a:lnTo>
                  <a:lnTo>
                    <a:pt x="243" y="11897"/>
                  </a:lnTo>
                  <a:lnTo>
                    <a:pt x="256" y="12190"/>
                  </a:lnTo>
                  <a:lnTo>
                    <a:pt x="278" y="12494"/>
                  </a:lnTo>
                  <a:lnTo>
                    <a:pt x="304" y="12787"/>
                  </a:lnTo>
                  <a:lnTo>
                    <a:pt x="331" y="13092"/>
                  </a:lnTo>
                  <a:lnTo>
                    <a:pt x="361" y="13373"/>
                  </a:lnTo>
                  <a:lnTo>
                    <a:pt x="392" y="13666"/>
                  </a:lnTo>
                  <a:lnTo>
                    <a:pt x="432" y="13959"/>
                  </a:lnTo>
                  <a:lnTo>
                    <a:pt x="471" y="14241"/>
                  </a:lnTo>
                  <a:lnTo>
                    <a:pt x="511" y="14522"/>
                  </a:lnTo>
                  <a:lnTo>
                    <a:pt x="559" y="14803"/>
                  </a:lnTo>
                  <a:lnTo>
                    <a:pt x="608" y="15073"/>
                  </a:lnTo>
                  <a:lnTo>
                    <a:pt x="660" y="15342"/>
                  </a:lnTo>
                  <a:lnTo>
                    <a:pt x="713" y="15612"/>
                  </a:lnTo>
                  <a:lnTo>
                    <a:pt x="770" y="15870"/>
                  </a:lnTo>
                  <a:lnTo>
                    <a:pt x="832" y="16128"/>
                  </a:lnTo>
                  <a:lnTo>
                    <a:pt x="894" y="16374"/>
                  </a:lnTo>
                  <a:lnTo>
                    <a:pt x="959" y="16620"/>
                  </a:lnTo>
                  <a:lnTo>
                    <a:pt x="1030" y="16866"/>
                  </a:lnTo>
                  <a:lnTo>
                    <a:pt x="1100" y="17112"/>
                  </a:lnTo>
                  <a:lnTo>
                    <a:pt x="1175" y="17335"/>
                  </a:lnTo>
                  <a:lnTo>
                    <a:pt x="1254" y="17569"/>
                  </a:lnTo>
                  <a:lnTo>
                    <a:pt x="1333" y="17792"/>
                  </a:lnTo>
                  <a:lnTo>
                    <a:pt x="1417" y="18003"/>
                  </a:lnTo>
                  <a:lnTo>
                    <a:pt x="1500" y="18214"/>
                  </a:lnTo>
                  <a:lnTo>
                    <a:pt x="1588" y="18413"/>
                  </a:lnTo>
                  <a:lnTo>
                    <a:pt x="1676" y="18612"/>
                  </a:lnTo>
                  <a:lnTo>
                    <a:pt x="1808" y="18800"/>
                  </a:lnTo>
                  <a:lnTo>
                    <a:pt x="1940" y="18988"/>
                  </a:lnTo>
                  <a:lnTo>
                    <a:pt x="2072" y="19152"/>
                  </a:lnTo>
                  <a:lnTo>
                    <a:pt x="2204" y="19316"/>
                  </a:lnTo>
                  <a:lnTo>
                    <a:pt x="2340" y="19456"/>
                  </a:lnTo>
                  <a:lnTo>
                    <a:pt x="2481" y="19597"/>
                  </a:lnTo>
                  <a:lnTo>
                    <a:pt x="2617" y="19714"/>
                  </a:lnTo>
                  <a:lnTo>
                    <a:pt x="2758" y="19831"/>
                  </a:lnTo>
                  <a:lnTo>
                    <a:pt x="2894" y="19937"/>
                  </a:lnTo>
                  <a:lnTo>
                    <a:pt x="3039" y="20031"/>
                  </a:lnTo>
                  <a:lnTo>
                    <a:pt x="3180" y="20113"/>
                  </a:lnTo>
                  <a:lnTo>
                    <a:pt x="3321" y="20183"/>
                  </a:lnTo>
                  <a:lnTo>
                    <a:pt x="3466" y="20242"/>
                  </a:lnTo>
                  <a:lnTo>
                    <a:pt x="3606" y="20289"/>
                  </a:lnTo>
                  <a:lnTo>
                    <a:pt x="3752" y="20324"/>
                  </a:lnTo>
                  <a:lnTo>
                    <a:pt x="3897" y="20347"/>
                  </a:lnTo>
                  <a:lnTo>
                    <a:pt x="4042" y="20359"/>
                  </a:lnTo>
                  <a:lnTo>
                    <a:pt x="4187" y="20359"/>
                  </a:lnTo>
                  <a:lnTo>
                    <a:pt x="4332" y="20347"/>
                  </a:lnTo>
                  <a:lnTo>
                    <a:pt x="4473" y="20335"/>
                  </a:lnTo>
                  <a:lnTo>
                    <a:pt x="4618" y="20300"/>
                  </a:lnTo>
                  <a:lnTo>
                    <a:pt x="4763" y="20265"/>
                  </a:lnTo>
                  <a:lnTo>
                    <a:pt x="4908" y="20206"/>
                  </a:lnTo>
                  <a:lnTo>
                    <a:pt x="5049" y="20136"/>
                  </a:lnTo>
                  <a:lnTo>
                    <a:pt x="5194" y="20066"/>
                  </a:lnTo>
                  <a:lnTo>
                    <a:pt x="5335" y="19972"/>
                  </a:lnTo>
                  <a:lnTo>
                    <a:pt x="5475" y="19878"/>
                  </a:lnTo>
                  <a:lnTo>
                    <a:pt x="5616" y="19773"/>
                  </a:lnTo>
                  <a:lnTo>
                    <a:pt x="5757" y="19644"/>
                  </a:lnTo>
                  <a:lnTo>
                    <a:pt x="5897" y="19515"/>
                  </a:lnTo>
                  <a:lnTo>
                    <a:pt x="6034" y="19374"/>
                  </a:lnTo>
                  <a:lnTo>
                    <a:pt x="6170" y="19210"/>
                  </a:lnTo>
                  <a:lnTo>
                    <a:pt x="6328" y="18929"/>
                  </a:lnTo>
                  <a:lnTo>
                    <a:pt x="6482" y="18636"/>
                  </a:lnTo>
                  <a:lnTo>
                    <a:pt x="6632" y="18319"/>
                  </a:lnTo>
                  <a:lnTo>
                    <a:pt x="6772" y="17980"/>
                  </a:lnTo>
                  <a:lnTo>
                    <a:pt x="6909" y="17628"/>
                  </a:lnTo>
                  <a:lnTo>
                    <a:pt x="7036" y="17253"/>
                  </a:lnTo>
                  <a:lnTo>
                    <a:pt x="7155" y="16866"/>
                  </a:lnTo>
                  <a:lnTo>
                    <a:pt x="7269" y="16468"/>
                  </a:lnTo>
                  <a:lnTo>
                    <a:pt x="7375" y="16057"/>
                  </a:lnTo>
                  <a:lnTo>
                    <a:pt x="7471" y="15624"/>
                  </a:lnTo>
                  <a:lnTo>
                    <a:pt x="7564" y="15178"/>
                  </a:lnTo>
                  <a:lnTo>
                    <a:pt x="7647" y="14733"/>
                  </a:lnTo>
                  <a:lnTo>
                    <a:pt x="7722" y="14264"/>
                  </a:lnTo>
                  <a:lnTo>
                    <a:pt x="7788" y="13795"/>
                  </a:lnTo>
                  <a:lnTo>
                    <a:pt x="7845" y="13303"/>
                  </a:lnTo>
                  <a:lnTo>
                    <a:pt x="7894" y="12811"/>
                  </a:lnTo>
                  <a:lnTo>
                    <a:pt x="7920" y="12553"/>
                  </a:lnTo>
                  <a:lnTo>
                    <a:pt x="7946" y="12272"/>
                  </a:lnTo>
                  <a:lnTo>
                    <a:pt x="7968" y="11967"/>
                  </a:lnTo>
                  <a:lnTo>
                    <a:pt x="7990" y="11639"/>
                  </a:lnTo>
                  <a:lnTo>
                    <a:pt x="8030" y="10912"/>
                  </a:lnTo>
                  <a:lnTo>
                    <a:pt x="8065" y="10103"/>
                  </a:lnTo>
                  <a:lnTo>
                    <a:pt x="8091" y="9248"/>
                  </a:lnTo>
                  <a:lnTo>
                    <a:pt x="8113" y="8345"/>
                  </a:lnTo>
                  <a:lnTo>
                    <a:pt x="8135" y="7408"/>
                  </a:lnTo>
                  <a:lnTo>
                    <a:pt x="8149" y="6458"/>
                  </a:lnTo>
                  <a:lnTo>
                    <a:pt x="8162" y="5509"/>
                  </a:lnTo>
                  <a:lnTo>
                    <a:pt x="8171" y="4560"/>
                  </a:lnTo>
                  <a:lnTo>
                    <a:pt x="8184" y="2778"/>
                  </a:lnTo>
                  <a:lnTo>
                    <a:pt x="8188" y="1219"/>
                  </a:lnTo>
                  <a:lnTo>
                    <a:pt x="818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9"/>
            <p:cNvSpPr/>
            <p:nvPr/>
          </p:nvSpPr>
          <p:spPr>
            <a:xfrm>
              <a:off x="3573350" y="-11170575"/>
              <a:ext cx="204725" cy="508975"/>
            </a:xfrm>
            <a:custGeom>
              <a:avLst/>
              <a:gdLst/>
              <a:ahLst/>
              <a:cxnLst/>
              <a:rect l="l" t="t" r="r" b="b"/>
              <a:pathLst>
                <a:path w="8189" h="20359" fill="none" extrusionOk="0">
                  <a:moveTo>
                    <a:pt x="8188" y="0"/>
                  </a:moveTo>
                  <a:lnTo>
                    <a:pt x="8188" y="0"/>
                  </a:lnTo>
                  <a:lnTo>
                    <a:pt x="8188" y="1219"/>
                  </a:lnTo>
                  <a:lnTo>
                    <a:pt x="8184" y="2778"/>
                  </a:lnTo>
                  <a:lnTo>
                    <a:pt x="8171" y="4560"/>
                  </a:lnTo>
                  <a:lnTo>
                    <a:pt x="8162" y="5509"/>
                  </a:lnTo>
                  <a:lnTo>
                    <a:pt x="8149" y="6458"/>
                  </a:lnTo>
                  <a:lnTo>
                    <a:pt x="8135" y="7408"/>
                  </a:lnTo>
                  <a:lnTo>
                    <a:pt x="8113" y="8345"/>
                  </a:lnTo>
                  <a:lnTo>
                    <a:pt x="8091" y="9248"/>
                  </a:lnTo>
                  <a:lnTo>
                    <a:pt x="8065" y="10103"/>
                  </a:lnTo>
                  <a:lnTo>
                    <a:pt x="8030" y="10912"/>
                  </a:lnTo>
                  <a:lnTo>
                    <a:pt x="7990" y="11639"/>
                  </a:lnTo>
                  <a:lnTo>
                    <a:pt x="7968" y="11967"/>
                  </a:lnTo>
                  <a:lnTo>
                    <a:pt x="7946" y="12272"/>
                  </a:lnTo>
                  <a:lnTo>
                    <a:pt x="7920" y="12553"/>
                  </a:lnTo>
                  <a:lnTo>
                    <a:pt x="7894" y="12811"/>
                  </a:lnTo>
                  <a:lnTo>
                    <a:pt x="7894" y="12811"/>
                  </a:lnTo>
                  <a:lnTo>
                    <a:pt x="7845" y="13303"/>
                  </a:lnTo>
                  <a:lnTo>
                    <a:pt x="7788" y="13795"/>
                  </a:lnTo>
                  <a:lnTo>
                    <a:pt x="7722" y="14264"/>
                  </a:lnTo>
                  <a:lnTo>
                    <a:pt x="7647" y="14733"/>
                  </a:lnTo>
                  <a:lnTo>
                    <a:pt x="7564" y="15178"/>
                  </a:lnTo>
                  <a:lnTo>
                    <a:pt x="7471" y="15624"/>
                  </a:lnTo>
                  <a:lnTo>
                    <a:pt x="7375" y="16057"/>
                  </a:lnTo>
                  <a:lnTo>
                    <a:pt x="7269" y="16468"/>
                  </a:lnTo>
                  <a:lnTo>
                    <a:pt x="7155" y="16866"/>
                  </a:lnTo>
                  <a:lnTo>
                    <a:pt x="7036" y="17253"/>
                  </a:lnTo>
                  <a:lnTo>
                    <a:pt x="6909" y="17628"/>
                  </a:lnTo>
                  <a:lnTo>
                    <a:pt x="6772" y="17980"/>
                  </a:lnTo>
                  <a:lnTo>
                    <a:pt x="6632" y="18319"/>
                  </a:lnTo>
                  <a:lnTo>
                    <a:pt x="6482" y="18636"/>
                  </a:lnTo>
                  <a:lnTo>
                    <a:pt x="6328" y="18929"/>
                  </a:lnTo>
                  <a:lnTo>
                    <a:pt x="6170" y="19210"/>
                  </a:lnTo>
                  <a:lnTo>
                    <a:pt x="6170" y="19210"/>
                  </a:lnTo>
                  <a:lnTo>
                    <a:pt x="6034" y="19374"/>
                  </a:lnTo>
                  <a:lnTo>
                    <a:pt x="5897" y="19515"/>
                  </a:lnTo>
                  <a:lnTo>
                    <a:pt x="5757" y="19644"/>
                  </a:lnTo>
                  <a:lnTo>
                    <a:pt x="5616" y="19773"/>
                  </a:lnTo>
                  <a:lnTo>
                    <a:pt x="5475" y="19878"/>
                  </a:lnTo>
                  <a:lnTo>
                    <a:pt x="5335" y="19972"/>
                  </a:lnTo>
                  <a:lnTo>
                    <a:pt x="5194" y="20066"/>
                  </a:lnTo>
                  <a:lnTo>
                    <a:pt x="5049" y="20136"/>
                  </a:lnTo>
                  <a:lnTo>
                    <a:pt x="4908" y="20206"/>
                  </a:lnTo>
                  <a:lnTo>
                    <a:pt x="4763" y="20265"/>
                  </a:lnTo>
                  <a:lnTo>
                    <a:pt x="4618" y="20300"/>
                  </a:lnTo>
                  <a:lnTo>
                    <a:pt x="4473" y="20335"/>
                  </a:lnTo>
                  <a:lnTo>
                    <a:pt x="4332" y="20347"/>
                  </a:lnTo>
                  <a:lnTo>
                    <a:pt x="4187" y="20359"/>
                  </a:lnTo>
                  <a:lnTo>
                    <a:pt x="4042" y="20359"/>
                  </a:lnTo>
                  <a:lnTo>
                    <a:pt x="3897" y="20347"/>
                  </a:lnTo>
                  <a:lnTo>
                    <a:pt x="3752" y="20324"/>
                  </a:lnTo>
                  <a:lnTo>
                    <a:pt x="3606" y="20289"/>
                  </a:lnTo>
                  <a:lnTo>
                    <a:pt x="3466" y="20242"/>
                  </a:lnTo>
                  <a:lnTo>
                    <a:pt x="3321" y="20183"/>
                  </a:lnTo>
                  <a:lnTo>
                    <a:pt x="3180" y="20113"/>
                  </a:lnTo>
                  <a:lnTo>
                    <a:pt x="3039" y="20031"/>
                  </a:lnTo>
                  <a:lnTo>
                    <a:pt x="2894" y="19937"/>
                  </a:lnTo>
                  <a:lnTo>
                    <a:pt x="2758" y="19831"/>
                  </a:lnTo>
                  <a:lnTo>
                    <a:pt x="2617" y="19714"/>
                  </a:lnTo>
                  <a:lnTo>
                    <a:pt x="2481" y="19597"/>
                  </a:lnTo>
                  <a:lnTo>
                    <a:pt x="2340" y="19456"/>
                  </a:lnTo>
                  <a:lnTo>
                    <a:pt x="2204" y="19316"/>
                  </a:lnTo>
                  <a:lnTo>
                    <a:pt x="2072" y="19152"/>
                  </a:lnTo>
                  <a:lnTo>
                    <a:pt x="1940" y="18988"/>
                  </a:lnTo>
                  <a:lnTo>
                    <a:pt x="1808" y="18800"/>
                  </a:lnTo>
                  <a:lnTo>
                    <a:pt x="1676" y="18612"/>
                  </a:lnTo>
                  <a:lnTo>
                    <a:pt x="1676" y="18612"/>
                  </a:lnTo>
                  <a:lnTo>
                    <a:pt x="1588" y="18413"/>
                  </a:lnTo>
                  <a:lnTo>
                    <a:pt x="1500" y="18214"/>
                  </a:lnTo>
                  <a:lnTo>
                    <a:pt x="1417" y="18003"/>
                  </a:lnTo>
                  <a:lnTo>
                    <a:pt x="1333" y="17792"/>
                  </a:lnTo>
                  <a:lnTo>
                    <a:pt x="1254" y="17569"/>
                  </a:lnTo>
                  <a:lnTo>
                    <a:pt x="1175" y="17335"/>
                  </a:lnTo>
                  <a:lnTo>
                    <a:pt x="1100" y="17112"/>
                  </a:lnTo>
                  <a:lnTo>
                    <a:pt x="1030" y="16866"/>
                  </a:lnTo>
                  <a:lnTo>
                    <a:pt x="959" y="16620"/>
                  </a:lnTo>
                  <a:lnTo>
                    <a:pt x="894" y="16374"/>
                  </a:lnTo>
                  <a:lnTo>
                    <a:pt x="832" y="16128"/>
                  </a:lnTo>
                  <a:lnTo>
                    <a:pt x="770" y="15870"/>
                  </a:lnTo>
                  <a:lnTo>
                    <a:pt x="713" y="15612"/>
                  </a:lnTo>
                  <a:lnTo>
                    <a:pt x="660" y="15342"/>
                  </a:lnTo>
                  <a:lnTo>
                    <a:pt x="608" y="15073"/>
                  </a:lnTo>
                  <a:lnTo>
                    <a:pt x="559" y="14803"/>
                  </a:lnTo>
                  <a:lnTo>
                    <a:pt x="511" y="14522"/>
                  </a:lnTo>
                  <a:lnTo>
                    <a:pt x="471" y="14241"/>
                  </a:lnTo>
                  <a:lnTo>
                    <a:pt x="432" y="13959"/>
                  </a:lnTo>
                  <a:lnTo>
                    <a:pt x="392" y="13666"/>
                  </a:lnTo>
                  <a:lnTo>
                    <a:pt x="361" y="13373"/>
                  </a:lnTo>
                  <a:lnTo>
                    <a:pt x="331" y="13092"/>
                  </a:lnTo>
                  <a:lnTo>
                    <a:pt x="304" y="12787"/>
                  </a:lnTo>
                  <a:lnTo>
                    <a:pt x="278" y="12494"/>
                  </a:lnTo>
                  <a:lnTo>
                    <a:pt x="256" y="12190"/>
                  </a:lnTo>
                  <a:lnTo>
                    <a:pt x="243" y="11897"/>
                  </a:lnTo>
                  <a:lnTo>
                    <a:pt x="225" y="11592"/>
                  </a:lnTo>
                  <a:lnTo>
                    <a:pt x="216" y="11287"/>
                  </a:lnTo>
                  <a:lnTo>
                    <a:pt x="208" y="10971"/>
                  </a:lnTo>
                  <a:lnTo>
                    <a:pt x="203" y="10666"/>
                  </a:lnTo>
                  <a:lnTo>
                    <a:pt x="203" y="10361"/>
                  </a:lnTo>
                  <a:lnTo>
                    <a:pt x="208" y="10045"/>
                  </a:lnTo>
                  <a:lnTo>
                    <a:pt x="1" y="8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9"/>
            <p:cNvSpPr/>
            <p:nvPr/>
          </p:nvSpPr>
          <p:spPr>
            <a:xfrm>
              <a:off x="3397700" y="-11225075"/>
              <a:ext cx="381900" cy="142725"/>
            </a:xfrm>
            <a:custGeom>
              <a:avLst/>
              <a:gdLst/>
              <a:ahLst/>
              <a:cxnLst/>
              <a:rect l="l" t="t" r="r" b="b"/>
              <a:pathLst>
                <a:path w="15276" h="5709" extrusionOk="0">
                  <a:moveTo>
                    <a:pt x="6266" y="0"/>
                  </a:moveTo>
                  <a:lnTo>
                    <a:pt x="4890" y="12"/>
                  </a:lnTo>
                  <a:lnTo>
                    <a:pt x="4230" y="24"/>
                  </a:lnTo>
                  <a:lnTo>
                    <a:pt x="3602" y="47"/>
                  </a:lnTo>
                  <a:lnTo>
                    <a:pt x="3004" y="82"/>
                  </a:lnTo>
                  <a:lnTo>
                    <a:pt x="2441" y="118"/>
                  </a:lnTo>
                  <a:lnTo>
                    <a:pt x="1926" y="164"/>
                  </a:lnTo>
                  <a:lnTo>
                    <a:pt x="1460" y="223"/>
                  </a:lnTo>
                  <a:lnTo>
                    <a:pt x="1047" y="293"/>
                  </a:lnTo>
                  <a:lnTo>
                    <a:pt x="695" y="375"/>
                  </a:lnTo>
                  <a:lnTo>
                    <a:pt x="546" y="411"/>
                  </a:lnTo>
                  <a:lnTo>
                    <a:pt x="409" y="458"/>
                  </a:lnTo>
                  <a:lnTo>
                    <a:pt x="291" y="504"/>
                  </a:lnTo>
                  <a:lnTo>
                    <a:pt x="194" y="551"/>
                  </a:lnTo>
                  <a:lnTo>
                    <a:pt x="115" y="610"/>
                  </a:lnTo>
                  <a:lnTo>
                    <a:pt x="58" y="668"/>
                  </a:lnTo>
                  <a:lnTo>
                    <a:pt x="36" y="692"/>
                  </a:lnTo>
                  <a:lnTo>
                    <a:pt x="18" y="727"/>
                  </a:lnTo>
                  <a:lnTo>
                    <a:pt x="9" y="762"/>
                  </a:lnTo>
                  <a:lnTo>
                    <a:pt x="5" y="786"/>
                  </a:lnTo>
                  <a:lnTo>
                    <a:pt x="0" y="856"/>
                  </a:lnTo>
                  <a:lnTo>
                    <a:pt x="9" y="926"/>
                  </a:lnTo>
                  <a:lnTo>
                    <a:pt x="27" y="997"/>
                  </a:lnTo>
                  <a:lnTo>
                    <a:pt x="53" y="1079"/>
                  </a:lnTo>
                  <a:lnTo>
                    <a:pt x="88" y="1149"/>
                  </a:lnTo>
                  <a:lnTo>
                    <a:pt x="132" y="1231"/>
                  </a:lnTo>
                  <a:lnTo>
                    <a:pt x="181" y="1313"/>
                  </a:lnTo>
                  <a:lnTo>
                    <a:pt x="238" y="1395"/>
                  </a:lnTo>
                  <a:lnTo>
                    <a:pt x="374" y="1571"/>
                  </a:lnTo>
                  <a:lnTo>
                    <a:pt x="541" y="1758"/>
                  </a:lnTo>
                  <a:lnTo>
                    <a:pt x="730" y="1946"/>
                  </a:lnTo>
                  <a:lnTo>
                    <a:pt x="937" y="2145"/>
                  </a:lnTo>
                  <a:lnTo>
                    <a:pt x="1170" y="2344"/>
                  </a:lnTo>
                  <a:lnTo>
                    <a:pt x="1416" y="2544"/>
                  </a:lnTo>
                  <a:lnTo>
                    <a:pt x="1676" y="2743"/>
                  </a:lnTo>
                  <a:lnTo>
                    <a:pt x="1948" y="2954"/>
                  </a:lnTo>
                  <a:lnTo>
                    <a:pt x="2524" y="3364"/>
                  </a:lnTo>
                  <a:lnTo>
                    <a:pt x="3118" y="3763"/>
                  </a:lnTo>
                  <a:lnTo>
                    <a:pt x="3716" y="4149"/>
                  </a:lnTo>
                  <a:lnTo>
                    <a:pt x="4296" y="4513"/>
                  </a:lnTo>
                  <a:lnTo>
                    <a:pt x="4837" y="4841"/>
                  </a:lnTo>
                  <a:lnTo>
                    <a:pt x="5325" y="5134"/>
                  </a:lnTo>
                  <a:lnTo>
                    <a:pt x="6055" y="5556"/>
                  </a:lnTo>
                  <a:lnTo>
                    <a:pt x="6332" y="5708"/>
                  </a:lnTo>
                  <a:lnTo>
                    <a:pt x="15060" y="5486"/>
                  </a:lnTo>
                  <a:lnTo>
                    <a:pt x="15276" y="247"/>
                  </a:lnTo>
                  <a:lnTo>
                    <a:pt x="14625" y="223"/>
                  </a:lnTo>
                  <a:lnTo>
                    <a:pt x="12906" y="141"/>
                  </a:lnTo>
                  <a:lnTo>
                    <a:pt x="11758" y="94"/>
                  </a:lnTo>
                  <a:lnTo>
                    <a:pt x="10474" y="59"/>
                  </a:lnTo>
                  <a:lnTo>
                    <a:pt x="9102" y="24"/>
                  </a:lnTo>
                  <a:lnTo>
                    <a:pt x="76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9"/>
            <p:cNvSpPr/>
            <p:nvPr/>
          </p:nvSpPr>
          <p:spPr>
            <a:xfrm>
              <a:off x="3579400" y="-10968975"/>
              <a:ext cx="196700" cy="58900"/>
            </a:xfrm>
            <a:custGeom>
              <a:avLst/>
              <a:gdLst/>
              <a:ahLst/>
              <a:cxnLst/>
              <a:rect l="l" t="t" r="r" b="b"/>
              <a:pathLst>
                <a:path w="7868" h="2356" extrusionOk="0">
                  <a:moveTo>
                    <a:pt x="4257" y="0"/>
                  </a:moveTo>
                  <a:lnTo>
                    <a:pt x="3901" y="35"/>
                  </a:lnTo>
                  <a:lnTo>
                    <a:pt x="3549" y="94"/>
                  </a:lnTo>
                  <a:lnTo>
                    <a:pt x="3193" y="176"/>
                  </a:lnTo>
                  <a:lnTo>
                    <a:pt x="2841" y="293"/>
                  </a:lnTo>
                  <a:lnTo>
                    <a:pt x="2489" y="422"/>
                  </a:lnTo>
                  <a:lnTo>
                    <a:pt x="2138" y="586"/>
                  </a:lnTo>
                  <a:lnTo>
                    <a:pt x="1790" y="785"/>
                  </a:lnTo>
                  <a:lnTo>
                    <a:pt x="1443" y="996"/>
                  </a:lnTo>
                  <a:lnTo>
                    <a:pt x="1100" y="1242"/>
                  </a:lnTo>
                  <a:lnTo>
                    <a:pt x="955" y="1324"/>
                  </a:lnTo>
                  <a:lnTo>
                    <a:pt x="814" y="1430"/>
                  </a:lnTo>
                  <a:lnTo>
                    <a:pt x="674" y="1559"/>
                  </a:lnTo>
                  <a:lnTo>
                    <a:pt x="533" y="1688"/>
                  </a:lnTo>
                  <a:lnTo>
                    <a:pt x="396" y="1828"/>
                  </a:lnTo>
                  <a:lnTo>
                    <a:pt x="260" y="1993"/>
                  </a:lnTo>
                  <a:lnTo>
                    <a:pt x="128" y="2168"/>
                  </a:lnTo>
                  <a:lnTo>
                    <a:pt x="1" y="2356"/>
                  </a:lnTo>
                  <a:lnTo>
                    <a:pt x="484" y="2063"/>
                  </a:lnTo>
                  <a:lnTo>
                    <a:pt x="968" y="1805"/>
                  </a:lnTo>
                  <a:lnTo>
                    <a:pt x="1456" y="1571"/>
                  </a:lnTo>
                  <a:lnTo>
                    <a:pt x="1944" y="1348"/>
                  </a:lnTo>
                  <a:lnTo>
                    <a:pt x="2437" y="1160"/>
                  </a:lnTo>
                  <a:lnTo>
                    <a:pt x="2929" y="996"/>
                  </a:lnTo>
                  <a:lnTo>
                    <a:pt x="3422" y="844"/>
                  </a:lnTo>
                  <a:lnTo>
                    <a:pt x="3914" y="727"/>
                  </a:lnTo>
                  <a:lnTo>
                    <a:pt x="4411" y="727"/>
                  </a:lnTo>
                  <a:lnTo>
                    <a:pt x="4903" y="738"/>
                  </a:lnTo>
                  <a:lnTo>
                    <a:pt x="5400" y="785"/>
                  </a:lnTo>
                  <a:lnTo>
                    <a:pt x="5897" y="856"/>
                  </a:lnTo>
                  <a:lnTo>
                    <a:pt x="6390" y="938"/>
                  </a:lnTo>
                  <a:lnTo>
                    <a:pt x="6882" y="1055"/>
                  </a:lnTo>
                  <a:lnTo>
                    <a:pt x="7375" y="1196"/>
                  </a:lnTo>
                  <a:lnTo>
                    <a:pt x="7867" y="1360"/>
                  </a:lnTo>
                  <a:lnTo>
                    <a:pt x="7731" y="1196"/>
                  </a:lnTo>
                  <a:lnTo>
                    <a:pt x="7594" y="1055"/>
                  </a:lnTo>
                  <a:lnTo>
                    <a:pt x="7454" y="938"/>
                  </a:lnTo>
                  <a:lnTo>
                    <a:pt x="7313" y="821"/>
                  </a:lnTo>
                  <a:lnTo>
                    <a:pt x="7172" y="727"/>
                  </a:lnTo>
                  <a:lnTo>
                    <a:pt x="7027" y="645"/>
                  </a:lnTo>
                  <a:lnTo>
                    <a:pt x="6882" y="574"/>
                  </a:lnTo>
                  <a:lnTo>
                    <a:pt x="6733" y="528"/>
                  </a:lnTo>
                  <a:lnTo>
                    <a:pt x="6381" y="363"/>
                  </a:lnTo>
                  <a:lnTo>
                    <a:pt x="6029" y="246"/>
                  </a:lnTo>
                  <a:lnTo>
                    <a:pt x="5677" y="141"/>
                  </a:lnTo>
                  <a:lnTo>
                    <a:pt x="5321" y="70"/>
                  </a:lnTo>
                  <a:lnTo>
                    <a:pt x="4965" y="24"/>
                  </a:lnTo>
                  <a:lnTo>
                    <a:pt x="461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9"/>
            <p:cNvSpPr/>
            <p:nvPr/>
          </p:nvSpPr>
          <p:spPr>
            <a:xfrm>
              <a:off x="3839050" y="-10718450"/>
              <a:ext cx="334100" cy="2846025"/>
            </a:xfrm>
            <a:custGeom>
              <a:avLst/>
              <a:gdLst/>
              <a:ahLst/>
              <a:cxnLst/>
              <a:rect l="l" t="t" r="r" b="b"/>
              <a:pathLst>
                <a:path w="13364" h="113841" extrusionOk="0">
                  <a:moveTo>
                    <a:pt x="1" y="0"/>
                  </a:moveTo>
                  <a:lnTo>
                    <a:pt x="1" y="110899"/>
                  </a:lnTo>
                  <a:lnTo>
                    <a:pt x="3844" y="113841"/>
                  </a:lnTo>
                  <a:lnTo>
                    <a:pt x="9199" y="113817"/>
                  </a:lnTo>
                  <a:lnTo>
                    <a:pt x="13183" y="105414"/>
                  </a:lnTo>
                  <a:lnTo>
                    <a:pt x="13196" y="105027"/>
                  </a:lnTo>
                  <a:lnTo>
                    <a:pt x="13227" y="103937"/>
                  </a:lnTo>
                  <a:lnTo>
                    <a:pt x="13249" y="103128"/>
                  </a:lnTo>
                  <a:lnTo>
                    <a:pt x="13271" y="102156"/>
                  </a:lnTo>
                  <a:lnTo>
                    <a:pt x="13293" y="101042"/>
                  </a:lnTo>
                  <a:lnTo>
                    <a:pt x="13315" y="99765"/>
                  </a:lnTo>
                  <a:lnTo>
                    <a:pt x="13332" y="98358"/>
                  </a:lnTo>
                  <a:lnTo>
                    <a:pt x="13345" y="96811"/>
                  </a:lnTo>
                  <a:lnTo>
                    <a:pt x="13359" y="95123"/>
                  </a:lnTo>
                  <a:lnTo>
                    <a:pt x="13363" y="93318"/>
                  </a:lnTo>
                  <a:lnTo>
                    <a:pt x="13363" y="91408"/>
                  </a:lnTo>
                  <a:lnTo>
                    <a:pt x="13350" y="89369"/>
                  </a:lnTo>
                  <a:lnTo>
                    <a:pt x="13332" y="87235"/>
                  </a:lnTo>
                  <a:lnTo>
                    <a:pt x="13302" y="84997"/>
                  </a:lnTo>
                  <a:lnTo>
                    <a:pt x="13284" y="83848"/>
                  </a:lnTo>
                  <a:lnTo>
                    <a:pt x="13262" y="82676"/>
                  </a:lnTo>
                  <a:lnTo>
                    <a:pt x="13236" y="81481"/>
                  </a:lnTo>
                  <a:lnTo>
                    <a:pt x="13205" y="80262"/>
                  </a:lnTo>
                  <a:lnTo>
                    <a:pt x="13174" y="79019"/>
                  </a:lnTo>
                  <a:lnTo>
                    <a:pt x="13139" y="77765"/>
                  </a:lnTo>
                  <a:lnTo>
                    <a:pt x="13099" y="76488"/>
                  </a:lnTo>
                  <a:lnTo>
                    <a:pt x="13055" y="75199"/>
                  </a:lnTo>
                  <a:lnTo>
                    <a:pt x="13007" y="73886"/>
                  </a:lnTo>
                  <a:lnTo>
                    <a:pt x="12954" y="72561"/>
                  </a:lnTo>
                  <a:lnTo>
                    <a:pt x="12897" y="71225"/>
                  </a:lnTo>
                  <a:lnTo>
                    <a:pt x="12835" y="69877"/>
                  </a:lnTo>
                  <a:lnTo>
                    <a:pt x="12769" y="68506"/>
                  </a:lnTo>
                  <a:lnTo>
                    <a:pt x="12699" y="67123"/>
                  </a:lnTo>
                  <a:lnTo>
                    <a:pt x="12624" y="65728"/>
                  </a:lnTo>
                  <a:lnTo>
                    <a:pt x="12545" y="64334"/>
                  </a:lnTo>
                  <a:lnTo>
                    <a:pt x="12457" y="62915"/>
                  </a:lnTo>
                  <a:lnTo>
                    <a:pt x="12365" y="61486"/>
                  </a:lnTo>
                  <a:lnTo>
                    <a:pt x="12268" y="60056"/>
                  </a:lnTo>
                  <a:lnTo>
                    <a:pt x="12167" y="58614"/>
                  </a:lnTo>
                  <a:lnTo>
                    <a:pt x="12057" y="57172"/>
                  </a:lnTo>
                  <a:lnTo>
                    <a:pt x="11943" y="55719"/>
                  </a:lnTo>
                  <a:lnTo>
                    <a:pt x="11824" y="54254"/>
                  </a:lnTo>
                  <a:lnTo>
                    <a:pt x="11697" y="52789"/>
                  </a:lnTo>
                  <a:lnTo>
                    <a:pt x="11565" y="51324"/>
                  </a:lnTo>
                  <a:lnTo>
                    <a:pt x="11424" y="49847"/>
                  </a:lnTo>
                  <a:lnTo>
                    <a:pt x="11274" y="48370"/>
                  </a:lnTo>
                  <a:lnTo>
                    <a:pt x="11121" y="46894"/>
                  </a:lnTo>
                  <a:lnTo>
                    <a:pt x="10962" y="45417"/>
                  </a:lnTo>
                  <a:lnTo>
                    <a:pt x="10791" y="43940"/>
                  </a:lnTo>
                  <a:lnTo>
                    <a:pt x="10619" y="42463"/>
                  </a:lnTo>
                  <a:lnTo>
                    <a:pt x="10435" y="40987"/>
                  </a:lnTo>
                  <a:lnTo>
                    <a:pt x="10065" y="38092"/>
                  </a:lnTo>
                  <a:lnTo>
                    <a:pt x="9700" y="35337"/>
                  </a:lnTo>
                  <a:lnTo>
                    <a:pt x="9344" y="32700"/>
                  </a:lnTo>
                  <a:lnTo>
                    <a:pt x="8997" y="30180"/>
                  </a:lnTo>
                  <a:lnTo>
                    <a:pt x="8654" y="27789"/>
                  </a:lnTo>
                  <a:lnTo>
                    <a:pt x="8324" y="25516"/>
                  </a:lnTo>
                  <a:lnTo>
                    <a:pt x="7999" y="23347"/>
                  </a:lnTo>
                  <a:lnTo>
                    <a:pt x="7682" y="21296"/>
                  </a:lnTo>
                  <a:lnTo>
                    <a:pt x="7374" y="19362"/>
                  </a:lnTo>
                  <a:lnTo>
                    <a:pt x="7075" y="17534"/>
                  </a:lnTo>
                  <a:lnTo>
                    <a:pt x="6790" y="15799"/>
                  </a:lnTo>
                  <a:lnTo>
                    <a:pt x="6513" y="14182"/>
                  </a:lnTo>
                  <a:lnTo>
                    <a:pt x="6244" y="12658"/>
                  </a:lnTo>
                  <a:lnTo>
                    <a:pt x="5989" y="11240"/>
                  </a:lnTo>
                  <a:lnTo>
                    <a:pt x="5743" y="9916"/>
                  </a:lnTo>
                  <a:lnTo>
                    <a:pt x="5510" y="8685"/>
                  </a:lnTo>
                  <a:lnTo>
                    <a:pt x="5286" y="7548"/>
                  </a:lnTo>
                  <a:lnTo>
                    <a:pt x="5075" y="6505"/>
                  </a:lnTo>
                  <a:lnTo>
                    <a:pt x="4877" y="5544"/>
                  </a:lnTo>
                  <a:lnTo>
                    <a:pt x="4692" y="4665"/>
                  </a:lnTo>
                  <a:lnTo>
                    <a:pt x="4521" y="3880"/>
                  </a:lnTo>
                  <a:lnTo>
                    <a:pt x="4358" y="3165"/>
                  </a:lnTo>
                  <a:lnTo>
                    <a:pt x="4213" y="2532"/>
                  </a:lnTo>
                  <a:lnTo>
                    <a:pt x="4081" y="1981"/>
                  </a:lnTo>
                  <a:lnTo>
                    <a:pt x="3962" y="1500"/>
                  </a:lnTo>
                  <a:lnTo>
                    <a:pt x="3861" y="1090"/>
                  </a:lnTo>
                  <a:lnTo>
                    <a:pt x="3703" y="469"/>
                  </a:lnTo>
                  <a:lnTo>
                    <a:pt x="3602" y="117"/>
                  </a:lnTo>
                  <a:lnTo>
                    <a:pt x="35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9"/>
            <p:cNvSpPr/>
            <p:nvPr/>
          </p:nvSpPr>
          <p:spPr>
            <a:xfrm>
              <a:off x="3839050" y="-10718450"/>
              <a:ext cx="334100" cy="2846025"/>
            </a:xfrm>
            <a:custGeom>
              <a:avLst/>
              <a:gdLst/>
              <a:ahLst/>
              <a:cxnLst/>
              <a:rect l="l" t="t" r="r" b="b"/>
              <a:pathLst>
                <a:path w="13364" h="113841" fill="none" extrusionOk="0">
                  <a:moveTo>
                    <a:pt x="9199" y="113817"/>
                  </a:moveTo>
                  <a:lnTo>
                    <a:pt x="13183" y="105414"/>
                  </a:lnTo>
                  <a:lnTo>
                    <a:pt x="13183" y="105414"/>
                  </a:lnTo>
                  <a:lnTo>
                    <a:pt x="13196" y="105027"/>
                  </a:lnTo>
                  <a:lnTo>
                    <a:pt x="13227" y="103937"/>
                  </a:lnTo>
                  <a:lnTo>
                    <a:pt x="13249" y="103128"/>
                  </a:lnTo>
                  <a:lnTo>
                    <a:pt x="13271" y="102156"/>
                  </a:lnTo>
                  <a:lnTo>
                    <a:pt x="13293" y="101042"/>
                  </a:lnTo>
                  <a:lnTo>
                    <a:pt x="13315" y="99765"/>
                  </a:lnTo>
                  <a:lnTo>
                    <a:pt x="13332" y="98358"/>
                  </a:lnTo>
                  <a:lnTo>
                    <a:pt x="13345" y="96811"/>
                  </a:lnTo>
                  <a:lnTo>
                    <a:pt x="13359" y="95123"/>
                  </a:lnTo>
                  <a:lnTo>
                    <a:pt x="13363" y="93318"/>
                  </a:lnTo>
                  <a:lnTo>
                    <a:pt x="13363" y="91408"/>
                  </a:lnTo>
                  <a:lnTo>
                    <a:pt x="13350" y="89369"/>
                  </a:lnTo>
                  <a:lnTo>
                    <a:pt x="13332" y="87235"/>
                  </a:lnTo>
                  <a:lnTo>
                    <a:pt x="13302" y="84997"/>
                  </a:lnTo>
                  <a:lnTo>
                    <a:pt x="13284" y="83848"/>
                  </a:lnTo>
                  <a:lnTo>
                    <a:pt x="13262" y="82676"/>
                  </a:lnTo>
                  <a:lnTo>
                    <a:pt x="13236" y="81481"/>
                  </a:lnTo>
                  <a:lnTo>
                    <a:pt x="13205" y="80262"/>
                  </a:lnTo>
                  <a:lnTo>
                    <a:pt x="13174" y="79019"/>
                  </a:lnTo>
                  <a:lnTo>
                    <a:pt x="13139" y="77765"/>
                  </a:lnTo>
                  <a:lnTo>
                    <a:pt x="13099" y="76488"/>
                  </a:lnTo>
                  <a:lnTo>
                    <a:pt x="13055" y="75199"/>
                  </a:lnTo>
                  <a:lnTo>
                    <a:pt x="13007" y="73886"/>
                  </a:lnTo>
                  <a:lnTo>
                    <a:pt x="12954" y="72561"/>
                  </a:lnTo>
                  <a:lnTo>
                    <a:pt x="12897" y="71225"/>
                  </a:lnTo>
                  <a:lnTo>
                    <a:pt x="12835" y="69877"/>
                  </a:lnTo>
                  <a:lnTo>
                    <a:pt x="12769" y="68506"/>
                  </a:lnTo>
                  <a:lnTo>
                    <a:pt x="12699" y="67123"/>
                  </a:lnTo>
                  <a:lnTo>
                    <a:pt x="12624" y="65728"/>
                  </a:lnTo>
                  <a:lnTo>
                    <a:pt x="12545" y="64334"/>
                  </a:lnTo>
                  <a:lnTo>
                    <a:pt x="12457" y="62915"/>
                  </a:lnTo>
                  <a:lnTo>
                    <a:pt x="12365" y="61486"/>
                  </a:lnTo>
                  <a:lnTo>
                    <a:pt x="12268" y="60056"/>
                  </a:lnTo>
                  <a:lnTo>
                    <a:pt x="12167" y="58614"/>
                  </a:lnTo>
                  <a:lnTo>
                    <a:pt x="12057" y="57172"/>
                  </a:lnTo>
                  <a:lnTo>
                    <a:pt x="11943" y="55719"/>
                  </a:lnTo>
                  <a:lnTo>
                    <a:pt x="11824" y="54254"/>
                  </a:lnTo>
                  <a:lnTo>
                    <a:pt x="11697" y="52789"/>
                  </a:lnTo>
                  <a:lnTo>
                    <a:pt x="11565" y="51324"/>
                  </a:lnTo>
                  <a:lnTo>
                    <a:pt x="11424" y="49847"/>
                  </a:lnTo>
                  <a:lnTo>
                    <a:pt x="11274" y="48370"/>
                  </a:lnTo>
                  <a:lnTo>
                    <a:pt x="11121" y="46894"/>
                  </a:lnTo>
                  <a:lnTo>
                    <a:pt x="10962" y="45417"/>
                  </a:lnTo>
                  <a:lnTo>
                    <a:pt x="10791" y="43940"/>
                  </a:lnTo>
                  <a:lnTo>
                    <a:pt x="10619" y="42463"/>
                  </a:lnTo>
                  <a:lnTo>
                    <a:pt x="10435" y="40987"/>
                  </a:lnTo>
                  <a:lnTo>
                    <a:pt x="10435" y="40987"/>
                  </a:lnTo>
                  <a:lnTo>
                    <a:pt x="10065" y="38092"/>
                  </a:lnTo>
                  <a:lnTo>
                    <a:pt x="9700" y="35337"/>
                  </a:lnTo>
                  <a:lnTo>
                    <a:pt x="9344" y="32700"/>
                  </a:lnTo>
                  <a:lnTo>
                    <a:pt x="8997" y="30180"/>
                  </a:lnTo>
                  <a:lnTo>
                    <a:pt x="8654" y="27789"/>
                  </a:lnTo>
                  <a:lnTo>
                    <a:pt x="8324" y="25516"/>
                  </a:lnTo>
                  <a:lnTo>
                    <a:pt x="7999" y="23347"/>
                  </a:lnTo>
                  <a:lnTo>
                    <a:pt x="7682" y="21296"/>
                  </a:lnTo>
                  <a:lnTo>
                    <a:pt x="7374" y="19362"/>
                  </a:lnTo>
                  <a:lnTo>
                    <a:pt x="7075" y="17534"/>
                  </a:lnTo>
                  <a:lnTo>
                    <a:pt x="6790" y="15799"/>
                  </a:lnTo>
                  <a:lnTo>
                    <a:pt x="6513" y="14182"/>
                  </a:lnTo>
                  <a:lnTo>
                    <a:pt x="6244" y="12658"/>
                  </a:lnTo>
                  <a:lnTo>
                    <a:pt x="5989" y="11240"/>
                  </a:lnTo>
                  <a:lnTo>
                    <a:pt x="5743" y="9916"/>
                  </a:lnTo>
                  <a:lnTo>
                    <a:pt x="5510" y="8685"/>
                  </a:lnTo>
                  <a:lnTo>
                    <a:pt x="5286" y="7548"/>
                  </a:lnTo>
                  <a:lnTo>
                    <a:pt x="5075" y="6505"/>
                  </a:lnTo>
                  <a:lnTo>
                    <a:pt x="4877" y="5544"/>
                  </a:lnTo>
                  <a:lnTo>
                    <a:pt x="4692" y="4665"/>
                  </a:lnTo>
                  <a:lnTo>
                    <a:pt x="4521" y="3880"/>
                  </a:lnTo>
                  <a:lnTo>
                    <a:pt x="4358" y="3165"/>
                  </a:lnTo>
                  <a:lnTo>
                    <a:pt x="4213" y="2532"/>
                  </a:lnTo>
                  <a:lnTo>
                    <a:pt x="4081" y="1981"/>
                  </a:lnTo>
                  <a:lnTo>
                    <a:pt x="3962" y="1500"/>
                  </a:lnTo>
                  <a:lnTo>
                    <a:pt x="3861" y="1090"/>
                  </a:lnTo>
                  <a:lnTo>
                    <a:pt x="3703" y="469"/>
                  </a:lnTo>
                  <a:lnTo>
                    <a:pt x="3602" y="117"/>
                  </a:lnTo>
                  <a:lnTo>
                    <a:pt x="3571" y="0"/>
                  </a:lnTo>
                  <a:lnTo>
                    <a:pt x="1" y="0"/>
                  </a:lnTo>
                  <a:lnTo>
                    <a:pt x="1" y="110899"/>
                  </a:lnTo>
                  <a:lnTo>
                    <a:pt x="3844" y="113841"/>
                  </a:lnTo>
                  <a:lnTo>
                    <a:pt x="9199" y="11381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9"/>
            <p:cNvSpPr/>
            <p:nvPr/>
          </p:nvSpPr>
          <p:spPr>
            <a:xfrm>
              <a:off x="3839055" y="-10679503"/>
              <a:ext cx="136986" cy="2808374"/>
            </a:xfrm>
            <a:custGeom>
              <a:avLst/>
              <a:gdLst/>
              <a:ahLst/>
              <a:cxnLst/>
              <a:rect l="l" t="t" r="r" b="b"/>
              <a:pathLst>
                <a:path w="5480" h="111932" extrusionOk="0">
                  <a:moveTo>
                    <a:pt x="1" y="1"/>
                  </a:moveTo>
                  <a:lnTo>
                    <a:pt x="80" y="109001"/>
                  </a:lnTo>
                  <a:lnTo>
                    <a:pt x="3931" y="111931"/>
                  </a:lnTo>
                  <a:lnTo>
                    <a:pt x="5479" y="111861"/>
                  </a:lnTo>
                  <a:lnTo>
                    <a:pt x="2291" y="1138"/>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9"/>
            <p:cNvSpPr/>
            <p:nvPr/>
          </p:nvSpPr>
          <p:spPr>
            <a:xfrm>
              <a:off x="3839050" y="-10681550"/>
              <a:ext cx="137000" cy="2798300"/>
            </a:xfrm>
            <a:custGeom>
              <a:avLst/>
              <a:gdLst/>
              <a:ahLst/>
              <a:cxnLst/>
              <a:rect l="l" t="t" r="r" b="b"/>
              <a:pathLst>
                <a:path w="5480" h="111932" fill="none" extrusionOk="0">
                  <a:moveTo>
                    <a:pt x="3931" y="111931"/>
                  </a:moveTo>
                  <a:lnTo>
                    <a:pt x="80" y="109001"/>
                  </a:lnTo>
                  <a:lnTo>
                    <a:pt x="1" y="1"/>
                  </a:lnTo>
                  <a:lnTo>
                    <a:pt x="2291" y="1138"/>
                  </a:lnTo>
                  <a:lnTo>
                    <a:pt x="5479" y="111861"/>
                  </a:lnTo>
                  <a:lnTo>
                    <a:pt x="3931" y="11193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9"/>
            <p:cNvSpPr/>
            <p:nvPr/>
          </p:nvSpPr>
          <p:spPr>
            <a:xfrm>
              <a:off x="3897100" y="-10653125"/>
              <a:ext cx="78400" cy="2766925"/>
            </a:xfrm>
            <a:custGeom>
              <a:avLst/>
              <a:gdLst/>
              <a:ahLst/>
              <a:cxnLst/>
              <a:rect l="l" t="t" r="r" b="b"/>
              <a:pathLst>
                <a:path w="3136" h="110677" extrusionOk="0">
                  <a:moveTo>
                    <a:pt x="5" y="1"/>
                  </a:moveTo>
                  <a:lnTo>
                    <a:pt x="0" y="24"/>
                  </a:lnTo>
                  <a:lnTo>
                    <a:pt x="0" y="71"/>
                  </a:lnTo>
                  <a:lnTo>
                    <a:pt x="0" y="294"/>
                  </a:lnTo>
                  <a:lnTo>
                    <a:pt x="9" y="1126"/>
                  </a:lnTo>
                  <a:lnTo>
                    <a:pt x="35" y="2497"/>
                  </a:lnTo>
                  <a:lnTo>
                    <a:pt x="79" y="4349"/>
                  </a:lnTo>
                  <a:lnTo>
                    <a:pt x="202" y="9459"/>
                  </a:lnTo>
                  <a:lnTo>
                    <a:pt x="374" y="16222"/>
                  </a:lnTo>
                  <a:lnTo>
                    <a:pt x="589" y="24414"/>
                  </a:lnTo>
                  <a:lnTo>
                    <a:pt x="844" y="33814"/>
                  </a:lnTo>
                  <a:lnTo>
                    <a:pt x="1130" y="44210"/>
                  </a:lnTo>
                  <a:lnTo>
                    <a:pt x="1442" y="55368"/>
                  </a:lnTo>
                  <a:lnTo>
                    <a:pt x="1763" y="66514"/>
                  </a:lnTo>
                  <a:lnTo>
                    <a:pt x="2062" y="76899"/>
                  </a:lnTo>
                  <a:lnTo>
                    <a:pt x="2339" y="86298"/>
                  </a:lnTo>
                  <a:lnTo>
                    <a:pt x="2586" y="94479"/>
                  </a:lnTo>
                  <a:lnTo>
                    <a:pt x="2797" y="101242"/>
                  </a:lnTo>
                  <a:lnTo>
                    <a:pt x="2959" y="106329"/>
                  </a:lnTo>
                  <a:lnTo>
                    <a:pt x="3025" y="108192"/>
                  </a:lnTo>
                  <a:lnTo>
                    <a:pt x="3074" y="109552"/>
                  </a:lnTo>
                  <a:lnTo>
                    <a:pt x="3109" y="110384"/>
                  </a:lnTo>
                  <a:lnTo>
                    <a:pt x="3122" y="110595"/>
                  </a:lnTo>
                  <a:lnTo>
                    <a:pt x="3126" y="110654"/>
                  </a:lnTo>
                  <a:lnTo>
                    <a:pt x="3131" y="110677"/>
                  </a:lnTo>
                  <a:lnTo>
                    <a:pt x="3135" y="110654"/>
                  </a:lnTo>
                  <a:lnTo>
                    <a:pt x="3135" y="110595"/>
                  </a:lnTo>
                  <a:lnTo>
                    <a:pt x="3135" y="110384"/>
                  </a:lnTo>
                  <a:lnTo>
                    <a:pt x="3122" y="109540"/>
                  </a:lnTo>
                  <a:lnTo>
                    <a:pt x="3096" y="108181"/>
                  </a:lnTo>
                  <a:lnTo>
                    <a:pt x="3056" y="106317"/>
                  </a:lnTo>
                  <a:lnTo>
                    <a:pt x="2933" y="101207"/>
                  </a:lnTo>
                  <a:lnTo>
                    <a:pt x="2761" y="94444"/>
                  </a:lnTo>
                  <a:lnTo>
                    <a:pt x="2546" y="86252"/>
                  </a:lnTo>
                  <a:lnTo>
                    <a:pt x="2291" y="76852"/>
                  </a:lnTo>
                  <a:lnTo>
                    <a:pt x="2005" y="66467"/>
                  </a:lnTo>
                  <a:lnTo>
                    <a:pt x="1689" y="55310"/>
                  </a:lnTo>
                  <a:lnTo>
                    <a:pt x="1372" y="44163"/>
                  </a:lnTo>
                  <a:lnTo>
                    <a:pt x="1069" y="33767"/>
                  </a:lnTo>
                  <a:lnTo>
                    <a:pt x="792" y="24379"/>
                  </a:lnTo>
                  <a:lnTo>
                    <a:pt x="545" y="16187"/>
                  </a:lnTo>
                  <a:lnTo>
                    <a:pt x="339" y="9436"/>
                  </a:lnTo>
                  <a:lnTo>
                    <a:pt x="176" y="4337"/>
                  </a:lnTo>
                  <a:lnTo>
                    <a:pt x="110" y="2485"/>
                  </a:lnTo>
                  <a:lnTo>
                    <a:pt x="62" y="1126"/>
                  </a:lnTo>
                  <a:lnTo>
                    <a:pt x="22" y="282"/>
                  </a:lnTo>
                  <a:lnTo>
                    <a:pt x="13" y="71"/>
                  </a:lnTo>
                  <a:lnTo>
                    <a:pt x="9" y="24"/>
                  </a:lnTo>
                  <a:lnTo>
                    <a:pt x="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9"/>
            <p:cNvSpPr/>
            <p:nvPr/>
          </p:nvSpPr>
          <p:spPr>
            <a:xfrm>
              <a:off x="3917650" y="-8620800"/>
              <a:ext cx="11350" cy="30200"/>
            </a:xfrm>
            <a:custGeom>
              <a:avLst/>
              <a:gdLst/>
              <a:ahLst/>
              <a:cxnLst/>
              <a:rect l="l" t="t" r="r" b="b"/>
              <a:pathLst>
                <a:path w="454" h="1208" extrusionOk="0">
                  <a:moveTo>
                    <a:pt x="229" y="1"/>
                  </a:moveTo>
                  <a:lnTo>
                    <a:pt x="181" y="13"/>
                  </a:lnTo>
                  <a:lnTo>
                    <a:pt x="141" y="48"/>
                  </a:lnTo>
                  <a:lnTo>
                    <a:pt x="102" y="106"/>
                  </a:lnTo>
                  <a:lnTo>
                    <a:pt x="71" y="177"/>
                  </a:lnTo>
                  <a:lnTo>
                    <a:pt x="40" y="270"/>
                  </a:lnTo>
                  <a:lnTo>
                    <a:pt x="22" y="364"/>
                  </a:lnTo>
                  <a:lnTo>
                    <a:pt x="9" y="481"/>
                  </a:lnTo>
                  <a:lnTo>
                    <a:pt x="0" y="599"/>
                  </a:lnTo>
                  <a:lnTo>
                    <a:pt x="9" y="727"/>
                  </a:lnTo>
                  <a:lnTo>
                    <a:pt x="22" y="833"/>
                  </a:lnTo>
                  <a:lnTo>
                    <a:pt x="40" y="938"/>
                  </a:lnTo>
                  <a:lnTo>
                    <a:pt x="71" y="1032"/>
                  </a:lnTo>
                  <a:lnTo>
                    <a:pt x="102" y="1103"/>
                  </a:lnTo>
                  <a:lnTo>
                    <a:pt x="141" y="1161"/>
                  </a:lnTo>
                  <a:lnTo>
                    <a:pt x="181" y="1196"/>
                  </a:lnTo>
                  <a:lnTo>
                    <a:pt x="229" y="1208"/>
                  </a:lnTo>
                  <a:lnTo>
                    <a:pt x="273" y="1196"/>
                  </a:lnTo>
                  <a:lnTo>
                    <a:pt x="317" y="1161"/>
                  </a:lnTo>
                  <a:lnTo>
                    <a:pt x="357" y="1103"/>
                  </a:lnTo>
                  <a:lnTo>
                    <a:pt x="387" y="1032"/>
                  </a:lnTo>
                  <a:lnTo>
                    <a:pt x="414" y="938"/>
                  </a:lnTo>
                  <a:lnTo>
                    <a:pt x="436" y="833"/>
                  </a:lnTo>
                  <a:lnTo>
                    <a:pt x="449" y="727"/>
                  </a:lnTo>
                  <a:lnTo>
                    <a:pt x="453" y="599"/>
                  </a:lnTo>
                  <a:lnTo>
                    <a:pt x="449" y="481"/>
                  </a:lnTo>
                  <a:lnTo>
                    <a:pt x="436" y="364"/>
                  </a:lnTo>
                  <a:lnTo>
                    <a:pt x="414" y="270"/>
                  </a:lnTo>
                  <a:lnTo>
                    <a:pt x="387" y="177"/>
                  </a:lnTo>
                  <a:lnTo>
                    <a:pt x="357" y="106"/>
                  </a:lnTo>
                  <a:lnTo>
                    <a:pt x="317" y="48"/>
                  </a:lnTo>
                  <a:lnTo>
                    <a:pt x="273" y="13"/>
                  </a:lnTo>
                  <a:lnTo>
                    <a:pt x="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9"/>
            <p:cNvSpPr/>
            <p:nvPr/>
          </p:nvSpPr>
          <p:spPr>
            <a:xfrm>
              <a:off x="3895225" y="-9309950"/>
              <a:ext cx="11350" cy="29900"/>
            </a:xfrm>
            <a:custGeom>
              <a:avLst/>
              <a:gdLst/>
              <a:ahLst/>
              <a:cxnLst/>
              <a:rect l="l" t="t" r="r" b="b"/>
              <a:pathLst>
                <a:path w="454" h="1196" extrusionOk="0">
                  <a:moveTo>
                    <a:pt x="220" y="0"/>
                  </a:moveTo>
                  <a:lnTo>
                    <a:pt x="176" y="12"/>
                  </a:lnTo>
                  <a:lnTo>
                    <a:pt x="137" y="47"/>
                  </a:lnTo>
                  <a:lnTo>
                    <a:pt x="97" y="106"/>
                  </a:lnTo>
                  <a:lnTo>
                    <a:pt x="62" y="176"/>
                  </a:lnTo>
                  <a:lnTo>
                    <a:pt x="36" y="270"/>
                  </a:lnTo>
                  <a:lnTo>
                    <a:pt x="18" y="375"/>
                  </a:lnTo>
                  <a:lnTo>
                    <a:pt x="5" y="493"/>
                  </a:lnTo>
                  <a:lnTo>
                    <a:pt x="0" y="610"/>
                  </a:lnTo>
                  <a:lnTo>
                    <a:pt x="5" y="727"/>
                  </a:lnTo>
                  <a:lnTo>
                    <a:pt x="22" y="844"/>
                  </a:lnTo>
                  <a:lnTo>
                    <a:pt x="40" y="938"/>
                  </a:lnTo>
                  <a:lnTo>
                    <a:pt x="71" y="1032"/>
                  </a:lnTo>
                  <a:lnTo>
                    <a:pt x="102" y="1102"/>
                  </a:lnTo>
                  <a:lnTo>
                    <a:pt x="141" y="1149"/>
                  </a:lnTo>
                  <a:lnTo>
                    <a:pt x="181" y="1184"/>
                  </a:lnTo>
                  <a:lnTo>
                    <a:pt x="229" y="1196"/>
                  </a:lnTo>
                  <a:lnTo>
                    <a:pt x="233" y="1196"/>
                  </a:lnTo>
                  <a:lnTo>
                    <a:pt x="277" y="1184"/>
                  </a:lnTo>
                  <a:lnTo>
                    <a:pt x="317" y="1149"/>
                  </a:lnTo>
                  <a:lnTo>
                    <a:pt x="357" y="1090"/>
                  </a:lnTo>
                  <a:lnTo>
                    <a:pt x="392" y="1020"/>
                  </a:lnTo>
                  <a:lnTo>
                    <a:pt x="418" y="926"/>
                  </a:lnTo>
                  <a:lnTo>
                    <a:pt x="436" y="821"/>
                  </a:lnTo>
                  <a:lnTo>
                    <a:pt x="449" y="704"/>
                  </a:lnTo>
                  <a:lnTo>
                    <a:pt x="453" y="586"/>
                  </a:lnTo>
                  <a:lnTo>
                    <a:pt x="449" y="469"/>
                  </a:lnTo>
                  <a:lnTo>
                    <a:pt x="431" y="352"/>
                  </a:lnTo>
                  <a:lnTo>
                    <a:pt x="409" y="246"/>
                  </a:lnTo>
                  <a:lnTo>
                    <a:pt x="383" y="164"/>
                  </a:lnTo>
                  <a:lnTo>
                    <a:pt x="348" y="94"/>
                  </a:lnTo>
                  <a:lnTo>
                    <a:pt x="308" y="35"/>
                  </a:lnTo>
                  <a:lnTo>
                    <a:pt x="269" y="12"/>
                  </a:lnTo>
                  <a:lnTo>
                    <a:pt x="2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9"/>
            <p:cNvSpPr/>
            <p:nvPr/>
          </p:nvSpPr>
          <p:spPr>
            <a:xfrm>
              <a:off x="3883900" y="-10088775"/>
              <a:ext cx="11350" cy="30200"/>
            </a:xfrm>
            <a:custGeom>
              <a:avLst/>
              <a:gdLst/>
              <a:ahLst/>
              <a:cxnLst/>
              <a:rect l="l" t="t" r="r" b="b"/>
              <a:pathLst>
                <a:path w="454" h="1208" extrusionOk="0">
                  <a:moveTo>
                    <a:pt x="229" y="0"/>
                  </a:moveTo>
                  <a:lnTo>
                    <a:pt x="181" y="12"/>
                  </a:lnTo>
                  <a:lnTo>
                    <a:pt x="141" y="47"/>
                  </a:lnTo>
                  <a:lnTo>
                    <a:pt x="102" y="106"/>
                  </a:lnTo>
                  <a:lnTo>
                    <a:pt x="66" y="176"/>
                  </a:lnTo>
                  <a:lnTo>
                    <a:pt x="40" y="270"/>
                  </a:lnTo>
                  <a:lnTo>
                    <a:pt x="18" y="375"/>
                  </a:lnTo>
                  <a:lnTo>
                    <a:pt x="5" y="481"/>
                  </a:lnTo>
                  <a:lnTo>
                    <a:pt x="1" y="610"/>
                  </a:lnTo>
                  <a:lnTo>
                    <a:pt x="5" y="727"/>
                  </a:lnTo>
                  <a:lnTo>
                    <a:pt x="18" y="844"/>
                  </a:lnTo>
                  <a:lnTo>
                    <a:pt x="40" y="938"/>
                  </a:lnTo>
                  <a:lnTo>
                    <a:pt x="66" y="1032"/>
                  </a:lnTo>
                  <a:lnTo>
                    <a:pt x="102" y="1102"/>
                  </a:lnTo>
                  <a:lnTo>
                    <a:pt x="141" y="1161"/>
                  </a:lnTo>
                  <a:lnTo>
                    <a:pt x="181" y="1196"/>
                  </a:lnTo>
                  <a:lnTo>
                    <a:pt x="229" y="1208"/>
                  </a:lnTo>
                  <a:lnTo>
                    <a:pt x="273" y="1196"/>
                  </a:lnTo>
                  <a:lnTo>
                    <a:pt x="317" y="1161"/>
                  </a:lnTo>
                  <a:lnTo>
                    <a:pt x="357" y="1102"/>
                  </a:lnTo>
                  <a:lnTo>
                    <a:pt x="387" y="1032"/>
                  </a:lnTo>
                  <a:lnTo>
                    <a:pt x="414" y="938"/>
                  </a:lnTo>
                  <a:lnTo>
                    <a:pt x="436" y="844"/>
                  </a:lnTo>
                  <a:lnTo>
                    <a:pt x="449" y="727"/>
                  </a:lnTo>
                  <a:lnTo>
                    <a:pt x="453" y="610"/>
                  </a:lnTo>
                  <a:lnTo>
                    <a:pt x="449" y="481"/>
                  </a:lnTo>
                  <a:lnTo>
                    <a:pt x="436" y="375"/>
                  </a:lnTo>
                  <a:lnTo>
                    <a:pt x="414" y="270"/>
                  </a:lnTo>
                  <a:lnTo>
                    <a:pt x="387" y="176"/>
                  </a:lnTo>
                  <a:lnTo>
                    <a:pt x="357" y="106"/>
                  </a:lnTo>
                  <a:lnTo>
                    <a:pt x="317" y="47"/>
                  </a:lnTo>
                  <a:lnTo>
                    <a:pt x="273" y="12"/>
                  </a:lnTo>
                  <a:lnTo>
                    <a:pt x="2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9"/>
            <p:cNvSpPr/>
            <p:nvPr/>
          </p:nvSpPr>
          <p:spPr>
            <a:xfrm>
              <a:off x="3940175" y="-8051775"/>
              <a:ext cx="11250" cy="29925"/>
            </a:xfrm>
            <a:custGeom>
              <a:avLst/>
              <a:gdLst/>
              <a:ahLst/>
              <a:cxnLst/>
              <a:rect l="l" t="t" r="r" b="b"/>
              <a:pathLst>
                <a:path w="450" h="1197" extrusionOk="0">
                  <a:moveTo>
                    <a:pt x="221" y="1"/>
                  </a:moveTo>
                  <a:lnTo>
                    <a:pt x="177" y="13"/>
                  </a:lnTo>
                  <a:lnTo>
                    <a:pt x="133" y="48"/>
                  </a:lnTo>
                  <a:lnTo>
                    <a:pt x="98" y="106"/>
                  </a:lnTo>
                  <a:lnTo>
                    <a:pt x="62" y="177"/>
                  </a:lnTo>
                  <a:lnTo>
                    <a:pt x="36" y="270"/>
                  </a:lnTo>
                  <a:lnTo>
                    <a:pt x="14" y="376"/>
                  </a:lnTo>
                  <a:lnTo>
                    <a:pt x="5" y="493"/>
                  </a:lnTo>
                  <a:lnTo>
                    <a:pt x="1" y="610"/>
                  </a:lnTo>
                  <a:lnTo>
                    <a:pt x="5" y="728"/>
                  </a:lnTo>
                  <a:lnTo>
                    <a:pt x="18" y="845"/>
                  </a:lnTo>
                  <a:lnTo>
                    <a:pt x="40" y="939"/>
                  </a:lnTo>
                  <a:lnTo>
                    <a:pt x="67" y="1032"/>
                  </a:lnTo>
                  <a:lnTo>
                    <a:pt x="102" y="1103"/>
                  </a:lnTo>
                  <a:lnTo>
                    <a:pt x="137" y="1150"/>
                  </a:lnTo>
                  <a:lnTo>
                    <a:pt x="181" y="1185"/>
                  </a:lnTo>
                  <a:lnTo>
                    <a:pt x="225" y="1196"/>
                  </a:lnTo>
                  <a:lnTo>
                    <a:pt x="229" y="1196"/>
                  </a:lnTo>
                  <a:lnTo>
                    <a:pt x="278" y="1185"/>
                  </a:lnTo>
                  <a:lnTo>
                    <a:pt x="317" y="1150"/>
                  </a:lnTo>
                  <a:lnTo>
                    <a:pt x="357" y="1091"/>
                  </a:lnTo>
                  <a:lnTo>
                    <a:pt x="388" y="1021"/>
                  </a:lnTo>
                  <a:lnTo>
                    <a:pt x="414" y="927"/>
                  </a:lnTo>
                  <a:lnTo>
                    <a:pt x="436" y="821"/>
                  </a:lnTo>
                  <a:lnTo>
                    <a:pt x="449" y="704"/>
                  </a:lnTo>
                  <a:lnTo>
                    <a:pt x="449" y="587"/>
                  </a:lnTo>
                  <a:lnTo>
                    <a:pt x="445" y="470"/>
                  </a:lnTo>
                  <a:lnTo>
                    <a:pt x="432" y="353"/>
                  </a:lnTo>
                  <a:lnTo>
                    <a:pt x="410" y="247"/>
                  </a:lnTo>
                  <a:lnTo>
                    <a:pt x="383" y="165"/>
                  </a:lnTo>
                  <a:lnTo>
                    <a:pt x="348" y="95"/>
                  </a:lnTo>
                  <a:lnTo>
                    <a:pt x="309" y="36"/>
                  </a:lnTo>
                  <a:lnTo>
                    <a:pt x="2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9"/>
            <p:cNvSpPr/>
            <p:nvPr/>
          </p:nvSpPr>
          <p:spPr>
            <a:xfrm>
              <a:off x="3872800" y="-7452550"/>
              <a:ext cx="333100" cy="2097100"/>
            </a:xfrm>
            <a:custGeom>
              <a:avLst/>
              <a:gdLst/>
              <a:ahLst/>
              <a:cxnLst/>
              <a:rect l="l" t="t" r="r" b="b"/>
              <a:pathLst>
                <a:path w="13324" h="83884" extrusionOk="0">
                  <a:moveTo>
                    <a:pt x="2599" y="0"/>
                  </a:moveTo>
                  <a:lnTo>
                    <a:pt x="2489" y="575"/>
                  </a:lnTo>
                  <a:lnTo>
                    <a:pt x="2357" y="1254"/>
                  </a:lnTo>
                  <a:lnTo>
                    <a:pt x="2195" y="2157"/>
                  </a:lnTo>
                  <a:lnTo>
                    <a:pt x="1997" y="3247"/>
                  </a:lnTo>
                  <a:lnTo>
                    <a:pt x="1777" y="4501"/>
                  </a:lnTo>
                  <a:lnTo>
                    <a:pt x="1544" y="5907"/>
                  </a:lnTo>
                  <a:lnTo>
                    <a:pt x="1421" y="6646"/>
                  </a:lnTo>
                  <a:lnTo>
                    <a:pt x="1298" y="7408"/>
                  </a:lnTo>
                  <a:lnTo>
                    <a:pt x="1179" y="8193"/>
                  </a:lnTo>
                  <a:lnTo>
                    <a:pt x="1056" y="8990"/>
                  </a:lnTo>
                  <a:lnTo>
                    <a:pt x="937" y="9810"/>
                  </a:lnTo>
                  <a:lnTo>
                    <a:pt x="823" y="10631"/>
                  </a:lnTo>
                  <a:lnTo>
                    <a:pt x="708" y="11463"/>
                  </a:lnTo>
                  <a:lnTo>
                    <a:pt x="603" y="12295"/>
                  </a:lnTo>
                  <a:lnTo>
                    <a:pt x="502" y="13127"/>
                  </a:lnTo>
                  <a:lnTo>
                    <a:pt x="405" y="13959"/>
                  </a:lnTo>
                  <a:lnTo>
                    <a:pt x="317" y="14780"/>
                  </a:lnTo>
                  <a:lnTo>
                    <a:pt x="238" y="15588"/>
                  </a:lnTo>
                  <a:lnTo>
                    <a:pt x="172" y="16385"/>
                  </a:lnTo>
                  <a:lnTo>
                    <a:pt x="110" y="17159"/>
                  </a:lnTo>
                  <a:lnTo>
                    <a:pt x="62" y="17909"/>
                  </a:lnTo>
                  <a:lnTo>
                    <a:pt x="44" y="18284"/>
                  </a:lnTo>
                  <a:lnTo>
                    <a:pt x="27" y="18636"/>
                  </a:lnTo>
                  <a:lnTo>
                    <a:pt x="18" y="18987"/>
                  </a:lnTo>
                  <a:lnTo>
                    <a:pt x="9" y="19339"/>
                  </a:lnTo>
                  <a:lnTo>
                    <a:pt x="0" y="19679"/>
                  </a:lnTo>
                  <a:lnTo>
                    <a:pt x="0" y="20007"/>
                  </a:lnTo>
                  <a:lnTo>
                    <a:pt x="0" y="64650"/>
                  </a:lnTo>
                  <a:lnTo>
                    <a:pt x="8658" y="83884"/>
                  </a:lnTo>
                  <a:lnTo>
                    <a:pt x="12127" y="83884"/>
                  </a:lnTo>
                  <a:lnTo>
                    <a:pt x="12171" y="83227"/>
                  </a:lnTo>
                  <a:lnTo>
                    <a:pt x="12224" y="82430"/>
                  </a:lnTo>
                  <a:lnTo>
                    <a:pt x="12294" y="81352"/>
                  </a:lnTo>
                  <a:lnTo>
                    <a:pt x="12378" y="79992"/>
                  </a:lnTo>
                  <a:lnTo>
                    <a:pt x="12475" y="78375"/>
                  </a:lnTo>
                  <a:lnTo>
                    <a:pt x="12576" y="76523"/>
                  </a:lnTo>
                  <a:lnTo>
                    <a:pt x="12681" y="74449"/>
                  </a:lnTo>
                  <a:lnTo>
                    <a:pt x="12787" y="72175"/>
                  </a:lnTo>
                  <a:lnTo>
                    <a:pt x="12840" y="70956"/>
                  </a:lnTo>
                  <a:lnTo>
                    <a:pt x="12892" y="69690"/>
                  </a:lnTo>
                  <a:lnTo>
                    <a:pt x="12941" y="68389"/>
                  </a:lnTo>
                  <a:lnTo>
                    <a:pt x="12989" y="67041"/>
                  </a:lnTo>
                  <a:lnTo>
                    <a:pt x="13038" y="65658"/>
                  </a:lnTo>
                  <a:lnTo>
                    <a:pt x="13082" y="64240"/>
                  </a:lnTo>
                  <a:lnTo>
                    <a:pt x="13126" y="62775"/>
                  </a:lnTo>
                  <a:lnTo>
                    <a:pt x="13165" y="61287"/>
                  </a:lnTo>
                  <a:lnTo>
                    <a:pt x="13200" y="59763"/>
                  </a:lnTo>
                  <a:lnTo>
                    <a:pt x="13231" y="58216"/>
                  </a:lnTo>
                  <a:lnTo>
                    <a:pt x="13257" y="56633"/>
                  </a:lnTo>
                  <a:lnTo>
                    <a:pt x="13284" y="55028"/>
                  </a:lnTo>
                  <a:lnTo>
                    <a:pt x="13301" y="53399"/>
                  </a:lnTo>
                  <a:lnTo>
                    <a:pt x="13315" y="51746"/>
                  </a:lnTo>
                  <a:lnTo>
                    <a:pt x="13319" y="50082"/>
                  </a:lnTo>
                  <a:lnTo>
                    <a:pt x="13323" y="48394"/>
                  </a:lnTo>
                  <a:lnTo>
                    <a:pt x="13315" y="46695"/>
                  </a:lnTo>
                  <a:lnTo>
                    <a:pt x="13306" y="44983"/>
                  </a:lnTo>
                  <a:lnTo>
                    <a:pt x="13284" y="43260"/>
                  </a:lnTo>
                  <a:lnTo>
                    <a:pt x="13257" y="41526"/>
                  </a:lnTo>
                  <a:lnTo>
                    <a:pt x="13222" y="39779"/>
                  </a:lnTo>
                  <a:lnTo>
                    <a:pt x="13178" y="38033"/>
                  </a:lnTo>
                  <a:lnTo>
                    <a:pt x="13126" y="36287"/>
                  </a:lnTo>
                  <a:lnTo>
                    <a:pt x="13064" y="34540"/>
                  </a:lnTo>
                  <a:lnTo>
                    <a:pt x="12994" y="32794"/>
                  </a:lnTo>
                  <a:lnTo>
                    <a:pt x="12914" y="31048"/>
                  </a:lnTo>
                  <a:lnTo>
                    <a:pt x="12870" y="30180"/>
                  </a:lnTo>
                  <a:lnTo>
                    <a:pt x="12822" y="29313"/>
                  </a:lnTo>
                  <a:lnTo>
                    <a:pt x="12774" y="28446"/>
                  </a:lnTo>
                  <a:lnTo>
                    <a:pt x="12721" y="27578"/>
                  </a:lnTo>
                  <a:lnTo>
                    <a:pt x="12668" y="26711"/>
                  </a:lnTo>
                  <a:lnTo>
                    <a:pt x="12611" y="25856"/>
                  </a:lnTo>
                  <a:lnTo>
                    <a:pt x="12549" y="25000"/>
                  </a:lnTo>
                  <a:lnTo>
                    <a:pt x="12488" y="24144"/>
                  </a:lnTo>
                  <a:lnTo>
                    <a:pt x="12422" y="23289"/>
                  </a:lnTo>
                  <a:lnTo>
                    <a:pt x="12352" y="22445"/>
                  </a:lnTo>
                  <a:lnTo>
                    <a:pt x="12277" y="21601"/>
                  </a:lnTo>
                  <a:lnTo>
                    <a:pt x="12202" y="20769"/>
                  </a:lnTo>
                  <a:lnTo>
                    <a:pt x="12123" y="19925"/>
                  </a:lnTo>
                  <a:lnTo>
                    <a:pt x="12044" y="19105"/>
                  </a:lnTo>
                  <a:lnTo>
                    <a:pt x="11960" y="18272"/>
                  </a:lnTo>
                  <a:lnTo>
                    <a:pt x="11872" y="17452"/>
                  </a:lnTo>
                  <a:lnTo>
                    <a:pt x="11780" y="16643"/>
                  </a:lnTo>
                  <a:lnTo>
                    <a:pt x="11683" y="15835"/>
                  </a:lnTo>
                  <a:lnTo>
                    <a:pt x="11587" y="15026"/>
                  </a:lnTo>
                  <a:lnTo>
                    <a:pt x="11485" y="14229"/>
                  </a:lnTo>
                  <a:lnTo>
                    <a:pt x="11380" y="13444"/>
                  </a:lnTo>
                  <a:lnTo>
                    <a:pt x="11270" y="12658"/>
                  </a:lnTo>
                  <a:lnTo>
                    <a:pt x="11160" y="11885"/>
                  </a:lnTo>
                  <a:lnTo>
                    <a:pt x="11041" y="11111"/>
                  </a:lnTo>
                  <a:lnTo>
                    <a:pt x="10923" y="10349"/>
                  </a:lnTo>
                  <a:lnTo>
                    <a:pt x="10799" y="9599"/>
                  </a:lnTo>
                  <a:lnTo>
                    <a:pt x="10672" y="8849"/>
                  </a:lnTo>
                  <a:lnTo>
                    <a:pt x="10544" y="8123"/>
                  </a:lnTo>
                  <a:lnTo>
                    <a:pt x="10408" y="7384"/>
                  </a:lnTo>
                  <a:lnTo>
                    <a:pt x="10267" y="6669"/>
                  </a:lnTo>
                  <a:lnTo>
                    <a:pt x="10127" y="5954"/>
                  </a:lnTo>
                  <a:lnTo>
                    <a:pt x="9982" y="5251"/>
                  </a:lnTo>
                  <a:lnTo>
                    <a:pt x="9828" y="4560"/>
                  </a:lnTo>
                  <a:lnTo>
                    <a:pt x="9674" y="3880"/>
                  </a:lnTo>
                  <a:lnTo>
                    <a:pt x="9516" y="3200"/>
                  </a:lnTo>
                  <a:lnTo>
                    <a:pt x="9353" y="2544"/>
                  </a:lnTo>
                  <a:lnTo>
                    <a:pt x="9186" y="1887"/>
                  </a:lnTo>
                  <a:lnTo>
                    <a:pt x="9014" y="1254"/>
                  </a:lnTo>
                  <a:lnTo>
                    <a:pt x="8838" y="621"/>
                  </a:lnTo>
                  <a:lnTo>
                    <a:pt x="86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9"/>
            <p:cNvSpPr/>
            <p:nvPr/>
          </p:nvSpPr>
          <p:spPr>
            <a:xfrm>
              <a:off x="3872800" y="-7452550"/>
              <a:ext cx="333100" cy="2097100"/>
            </a:xfrm>
            <a:custGeom>
              <a:avLst/>
              <a:gdLst/>
              <a:ahLst/>
              <a:cxnLst/>
              <a:rect l="l" t="t" r="r" b="b"/>
              <a:pathLst>
                <a:path w="13324" h="83884" fill="none" extrusionOk="0">
                  <a:moveTo>
                    <a:pt x="8658" y="83884"/>
                  </a:moveTo>
                  <a:lnTo>
                    <a:pt x="12127" y="83884"/>
                  </a:lnTo>
                  <a:lnTo>
                    <a:pt x="12127" y="83884"/>
                  </a:lnTo>
                  <a:lnTo>
                    <a:pt x="12171" y="83227"/>
                  </a:lnTo>
                  <a:lnTo>
                    <a:pt x="12224" y="82430"/>
                  </a:lnTo>
                  <a:lnTo>
                    <a:pt x="12294" y="81352"/>
                  </a:lnTo>
                  <a:lnTo>
                    <a:pt x="12378" y="79992"/>
                  </a:lnTo>
                  <a:lnTo>
                    <a:pt x="12475" y="78375"/>
                  </a:lnTo>
                  <a:lnTo>
                    <a:pt x="12576" y="76523"/>
                  </a:lnTo>
                  <a:lnTo>
                    <a:pt x="12681" y="74449"/>
                  </a:lnTo>
                  <a:lnTo>
                    <a:pt x="12787" y="72175"/>
                  </a:lnTo>
                  <a:lnTo>
                    <a:pt x="12840" y="70956"/>
                  </a:lnTo>
                  <a:lnTo>
                    <a:pt x="12892" y="69690"/>
                  </a:lnTo>
                  <a:lnTo>
                    <a:pt x="12941" y="68389"/>
                  </a:lnTo>
                  <a:lnTo>
                    <a:pt x="12989" y="67041"/>
                  </a:lnTo>
                  <a:lnTo>
                    <a:pt x="13038" y="65658"/>
                  </a:lnTo>
                  <a:lnTo>
                    <a:pt x="13082" y="64240"/>
                  </a:lnTo>
                  <a:lnTo>
                    <a:pt x="13126" y="62775"/>
                  </a:lnTo>
                  <a:lnTo>
                    <a:pt x="13165" y="61287"/>
                  </a:lnTo>
                  <a:lnTo>
                    <a:pt x="13200" y="59763"/>
                  </a:lnTo>
                  <a:lnTo>
                    <a:pt x="13231" y="58216"/>
                  </a:lnTo>
                  <a:lnTo>
                    <a:pt x="13257" y="56633"/>
                  </a:lnTo>
                  <a:lnTo>
                    <a:pt x="13284" y="55028"/>
                  </a:lnTo>
                  <a:lnTo>
                    <a:pt x="13301" y="53399"/>
                  </a:lnTo>
                  <a:lnTo>
                    <a:pt x="13315" y="51746"/>
                  </a:lnTo>
                  <a:lnTo>
                    <a:pt x="13319" y="50082"/>
                  </a:lnTo>
                  <a:lnTo>
                    <a:pt x="13323" y="48394"/>
                  </a:lnTo>
                  <a:lnTo>
                    <a:pt x="13315" y="46695"/>
                  </a:lnTo>
                  <a:lnTo>
                    <a:pt x="13306" y="44983"/>
                  </a:lnTo>
                  <a:lnTo>
                    <a:pt x="13284" y="43260"/>
                  </a:lnTo>
                  <a:lnTo>
                    <a:pt x="13257" y="41526"/>
                  </a:lnTo>
                  <a:lnTo>
                    <a:pt x="13222" y="39779"/>
                  </a:lnTo>
                  <a:lnTo>
                    <a:pt x="13178" y="38033"/>
                  </a:lnTo>
                  <a:lnTo>
                    <a:pt x="13126" y="36287"/>
                  </a:lnTo>
                  <a:lnTo>
                    <a:pt x="13064" y="34540"/>
                  </a:lnTo>
                  <a:lnTo>
                    <a:pt x="12994" y="32794"/>
                  </a:lnTo>
                  <a:lnTo>
                    <a:pt x="12914" y="31048"/>
                  </a:lnTo>
                  <a:lnTo>
                    <a:pt x="12870" y="30180"/>
                  </a:lnTo>
                  <a:lnTo>
                    <a:pt x="12822" y="29313"/>
                  </a:lnTo>
                  <a:lnTo>
                    <a:pt x="12774" y="28446"/>
                  </a:lnTo>
                  <a:lnTo>
                    <a:pt x="12721" y="27578"/>
                  </a:lnTo>
                  <a:lnTo>
                    <a:pt x="12668" y="26711"/>
                  </a:lnTo>
                  <a:lnTo>
                    <a:pt x="12611" y="25856"/>
                  </a:lnTo>
                  <a:lnTo>
                    <a:pt x="12549" y="25000"/>
                  </a:lnTo>
                  <a:lnTo>
                    <a:pt x="12488" y="24144"/>
                  </a:lnTo>
                  <a:lnTo>
                    <a:pt x="12422" y="23289"/>
                  </a:lnTo>
                  <a:lnTo>
                    <a:pt x="12352" y="22445"/>
                  </a:lnTo>
                  <a:lnTo>
                    <a:pt x="12277" y="21601"/>
                  </a:lnTo>
                  <a:lnTo>
                    <a:pt x="12202" y="20769"/>
                  </a:lnTo>
                  <a:lnTo>
                    <a:pt x="12123" y="19925"/>
                  </a:lnTo>
                  <a:lnTo>
                    <a:pt x="12044" y="19105"/>
                  </a:lnTo>
                  <a:lnTo>
                    <a:pt x="11960" y="18272"/>
                  </a:lnTo>
                  <a:lnTo>
                    <a:pt x="11872" y="17452"/>
                  </a:lnTo>
                  <a:lnTo>
                    <a:pt x="11780" y="16643"/>
                  </a:lnTo>
                  <a:lnTo>
                    <a:pt x="11683" y="15835"/>
                  </a:lnTo>
                  <a:lnTo>
                    <a:pt x="11587" y="15026"/>
                  </a:lnTo>
                  <a:lnTo>
                    <a:pt x="11485" y="14229"/>
                  </a:lnTo>
                  <a:lnTo>
                    <a:pt x="11380" y="13444"/>
                  </a:lnTo>
                  <a:lnTo>
                    <a:pt x="11270" y="12658"/>
                  </a:lnTo>
                  <a:lnTo>
                    <a:pt x="11160" y="11885"/>
                  </a:lnTo>
                  <a:lnTo>
                    <a:pt x="11041" y="11111"/>
                  </a:lnTo>
                  <a:lnTo>
                    <a:pt x="10923" y="10349"/>
                  </a:lnTo>
                  <a:lnTo>
                    <a:pt x="10799" y="9599"/>
                  </a:lnTo>
                  <a:lnTo>
                    <a:pt x="10672" y="8849"/>
                  </a:lnTo>
                  <a:lnTo>
                    <a:pt x="10544" y="8123"/>
                  </a:lnTo>
                  <a:lnTo>
                    <a:pt x="10408" y="7384"/>
                  </a:lnTo>
                  <a:lnTo>
                    <a:pt x="10267" y="6669"/>
                  </a:lnTo>
                  <a:lnTo>
                    <a:pt x="10127" y="5954"/>
                  </a:lnTo>
                  <a:lnTo>
                    <a:pt x="9982" y="5251"/>
                  </a:lnTo>
                  <a:lnTo>
                    <a:pt x="9828" y="4560"/>
                  </a:lnTo>
                  <a:lnTo>
                    <a:pt x="9674" y="3880"/>
                  </a:lnTo>
                  <a:lnTo>
                    <a:pt x="9516" y="3200"/>
                  </a:lnTo>
                  <a:lnTo>
                    <a:pt x="9353" y="2544"/>
                  </a:lnTo>
                  <a:lnTo>
                    <a:pt x="9186" y="1887"/>
                  </a:lnTo>
                  <a:lnTo>
                    <a:pt x="9014" y="1254"/>
                  </a:lnTo>
                  <a:lnTo>
                    <a:pt x="8838" y="621"/>
                  </a:lnTo>
                  <a:lnTo>
                    <a:pt x="8658" y="0"/>
                  </a:lnTo>
                  <a:lnTo>
                    <a:pt x="2599" y="0"/>
                  </a:lnTo>
                  <a:lnTo>
                    <a:pt x="2599" y="0"/>
                  </a:lnTo>
                  <a:lnTo>
                    <a:pt x="2489" y="575"/>
                  </a:lnTo>
                  <a:lnTo>
                    <a:pt x="2357" y="1254"/>
                  </a:lnTo>
                  <a:lnTo>
                    <a:pt x="2195" y="2157"/>
                  </a:lnTo>
                  <a:lnTo>
                    <a:pt x="1997" y="3247"/>
                  </a:lnTo>
                  <a:lnTo>
                    <a:pt x="1777" y="4501"/>
                  </a:lnTo>
                  <a:lnTo>
                    <a:pt x="1544" y="5907"/>
                  </a:lnTo>
                  <a:lnTo>
                    <a:pt x="1421" y="6646"/>
                  </a:lnTo>
                  <a:lnTo>
                    <a:pt x="1298" y="7408"/>
                  </a:lnTo>
                  <a:lnTo>
                    <a:pt x="1179" y="8193"/>
                  </a:lnTo>
                  <a:lnTo>
                    <a:pt x="1056" y="8990"/>
                  </a:lnTo>
                  <a:lnTo>
                    <a:pt x="937" y="9810"/>
                  </a:lnTo>
                  <a:lnTo>
                    <a:pt x="823" y="10631"/>
                  </a:lnTo>
                  <a:lnTo>
                    <a:pt x="708" y="11463"/>
                  </a:lnTo>
                  <a:lnTo>
                    <a:pt x="603" y="12295"/>
                  </a:lnTo>
                  <a:lnTo>
                    <a:pt x="502" y="13127"/>
                  </a:lnTo>
                  <a:lnTo>
                    <a:pt x="405" y="13959"/>
                  </a:lnTo>
                  <a:lnTo>
                    <a:pt x="317" y="14780"/>
                  </a:lnTo>
                  <a:lnTo>
                    <a:pt x="238" y="15588"/>
                  </a:lnTo>
                  <a:lnTo>
                    <a:pt x="172" y="16385"/>
                  </a:lnTo>
                  <a:lnTo>
                    <a:pt x="110" y="17159"/>
                  </a:lnTo>
                  <a:lnTo>
                    <a:pt x="62" y="17909"/>
                  </a:lnTo>
                  <a:lnTo>
                    <a:pt x="44" y="18284"/>
                  </a:lnTo>
                  <a:lnTo>
                    <a:pt x="27" y="18636"/>
                  </a:lnTo>
                  <a:lnTo>
                    <a:pt x="18" y="18987"/>
                  </a:lnTo>
                  <a:lnTo>
                    <a:pt x="9" y="19339"/>
                  </a:lnTo>
                  <a:lnTo>
                    <a:pt x="0" y="19679"/>
                  </a:lnTo>
                  <a:lnTo>
                    <a:pt x="0" y="20007"/>
                  </a:lnTo>
                  <a:lnTo>
                    <a:pt x="0" y="64650"/>
                  </a:lnTo>
                  <a:lnTo>
                    <a:pt x="8658" y="8388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9"/>
            <p:cNvSpPr/>
            <p:nvPr/>
          </p:nvSpPr>
          <p:spPr>
            <a:xfrm>
              <a:off x="3872800" y="-5836300"/>
              <a:ext cx="112250" cy="251125"/>
            </a:xfrm>
            <a:custGeom>
              <a:avLst/>
              <a:gdLst/>
              <a:ahLst/>
              <a:cxnLst/>
              <a:rect l="l" t="t" r="r" b="b"/>
              <a:pathLst>
                <a:path w="4490" h="10045" extrusionOk="0">
                  <a:moveTo>
                    <a:pt x="0" y="0"/>
                  </a:moveTo>
                  <a:lnTo>
                    <a:pt x="0" y="223"/>
                  </a:lnTo>
                  <a:lnTo>
                    <a:pt x="4490" y="10045"/>
                  </a:lnTo>
                  <a:lnTo>
                    <a:pt x="4490" y="9974"/>
                  </a:lnTo>
                  <a:lnTo>
                    <a:pt x="0"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9"/>
            <p:cNvSpPr/>
            <p:nvPr/>
          </p:nvSpPr>
          <p:spPr>
            <a:xfrm>
              <a:off x="3872800" y="-5836300"/>
              <a:ext cx="112250" cy="251125"/>
            </a:xfrm>
            <a:custGeom>
              <a:avLst/>
              <a:gdLst/>
              <a:ahLst/>
              <a:cxnLst/>
              <a:rect l="l" t="t" r="r" b="b"/>
              <a:pathLst>
                <a:path w="4490" h="10045" fill="none" extrusionOk="0">
                  <a:moveTo>
                    <a:pt x="4490" y="10045"/>
                  </a:moveTo>
                  <a:lnTo>
                    <a:pt x="0" y="223"/>
                  </a:lnTo>
                  <a:lnTo>
                    <a:pt x="0" y="0"/>
                  </a:lnTo>
                  <a:lnTo>
                    <a:pt x="4490" y="9974"/>
                  </a:lnTo>
                  <a:lnTo>
                    <a:pt x="4490" y="100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9"/>
            <p:cNvSpPr/>
            <p:nvPr/>
          </p:nvSpPr>
          <p:spPr>
            <a:xfrm>
              <a:off x="3884775" y="-7412125"/>
              <a:ext cx="45325" cy="292150"/>
            </a:xfrm>
            <a:custGeom>
              <a:avLst/>
              <a:gdLst/>
              <a:ahLst/>
              <a:cxnLst/>
              <a:rect l="l" t="t" r="r" b="b"/>
              <a:pathLst>
                <a:path w="1813" h="11686" fill="none" extrusionOk="0">
                  <a:moveTo>
                    <a:pt x="1" y="11686"/>
                  </a:moveTo>
                  <a:lnTo>
                    <a:pt x="1" y="11686"/>
                  </a:lnTo>
                  <a:lnTo>
                    <a:pt x="84" y="10924"/>
                  </a:lnTo>
                  <a:lnTo>
                    <a:pt x="172" y="10162"/>
                  </a:lnTo>
                  <a:lnTo>
                    <a:pt x="265" y="9412"/>
                  </a:lnTo>
                  <a:lnTo>
                    <a:pt x="357" y="8662"/>
                  </a:lnTo>
                  <a:lnTo>
                    <a:pt x="458" y="7912"/>
                  </a:lnTo>
                  <a:lnTo>
                    <a:pt x="559" y="7174"/>
                  </a:lnTo>
                  <a:lnTo>
                    <a:pt x="669" y="6435"/>
                  </a:lnTo>
                  <a:lnTo>
                    <a:pt x="779" y="5709"/>
                  </a:lnTo>
                  <a:lnTo>
                    <a:pt x="893" y="4970"/>
                  </a:lnTo>
                  <a:lnTo>
                    <a:pt x="1016" y="4243"/>
                  </a:lnTo>
                  <a:lnTo>
                    <a:pt x="1140" y="3529"/>
                  </a:lnTo>
                  <a:lnTo>
                    <a:pt x="1267" y="2814"/>
                  </a:lnTo>
                  <a:lnTo>
                    <a:pt x="1395" y="2099"/>
                  </a:lnTo>
                  <a:lnTo>
                    <a:pt x="1531" y="1395"/>
                  </a:lnTo>
                  <a:lnTo>
                    <a:pt x="1672" y="692"/>
                  </a:lnTo>
                  <a:lnTo>
                    <a:pt x="1812" y="1"/>
                  </a:lnTo>
                  <a:lnTo>
                    <a:pt x="1812" y="1"/>
                  </a:lnTo>
                  <a:lnTo>
                    <a:pt x="1628" y="1009"/>
                  </a:lnTo>
                  <a:lnTo>
                    <a:pt x="1417" y="2204"/>
                  </a:lnTo>
                  <a:lnTo>
                    <a:pt x="1183" y="3564"/>
                  </a:lnTo>
                  <a:lnTo>
                    <a:pt x="937" y="5052"/>
                  </a:lnTo>
                  <a:lnTo>
                    <a:pt x="814" y="5837"/>
                  </a:lnTo>
                  <a:lnTo>
                    <a:pt x="691" y="6634"/>
                  </a:lnTo>
                  <a:lnTo>
                    <a:pt x="568" y="7455"/>
                  </a:lnTo>
                  <a:lnTo>
                    <a:pt x="445" y="8287"/>
                  </a:lnTo>
                  <a:lnTo>
                    <a:pt x="326" y="9131"/>
                  </a:lnTo>
                  <a:lnTo>
                    <a:pt x="212" y="9987"/>
                  </a:lnTo>
                  <a:lnTo>
                    <a:pt x="106" y="10842"/>
                  </a:lnTo>
                  <a:lnTo>
                    <a:pt x="1" y="1168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9"/>
            <p:cNvSpPr/>
            <p:nvPr/>
          </p:nvSpPr>
          <p:spPr>
            <a:xfrm>
              <a:off x="3872800" y="-7452550"/>
              <a:ext cx="276700" cy="1865625"/>
            </a:xfrm>
            <a:custGeom>
              <a:avLst/>
              <a:gdLst/>
              <a:ahLst/>
              <a:cxnLst/>
              <a:rect l="l" t="t" r="r" b="b"/>
              <a:pathLst>
                <a:path w="11068" h="74625" extrusionOk="0">
                  <a:moveTo>
                    <a:pt x="2643" y="0"/>
                  </a:moveTo>
                  <a:lnTo>
                    <a:pt x="2463" y="809"/>
                  </a:lnTo>
                  <a:lnTo>
                    <a:pt x="2291" y="1618"/>
                  </a:lnTo>
                  <a:lnTo>
                    <a:pt x="2107" y="2626"/>
                  </a:lnTo>
                  <a:lnTo>
                    <a:pt x="1896" y="3821"/>
                  </a:lnTo>
                  <a:lnTo>
                    <a:pt x="1662" y="5181"/>
                  </a:lnTo>
                  <a:lnTo>
                    <a:pt x="1416" y="6669"/>
                  </a:lnTo>
                  <a:lnTo>
                    <a:pt x="1293" y="7454"/>
                  </a:lnTo>
                  <a:lnTo>
                    <a:pt x="1170" y="8251"/>
                  </a:lnTo>
                  <a:lnTo>
                    <a:pt x="1047" y="9072"/>
                  </a:lnTo>
                  <a:lnTo>
                    <a:pt x="924" y="9904"/>
                  </a:lnTo>
                  <a:lnTo>
                    <a:pt x="805" y="10748"/>
                  </a:lnTo>
                  <a:lnTo>
                    <a:pt x="691" y="11604"/>
                  </a:lnTo>
                  <a:lnTo>
                    <a:pt x="585" y="12459"/>
                  </a:lnTo>
                  <a:lnTo>
                    <a:pt x="480" y="13303"/>
                  </a:lnTo>
                  <a:lnTo>
                    <a:pt x="418" y="13924"/>
                  </a:lnTo>
                  <a:lnTo>
                    <a:pt x="357" y="14545"/>
                  </a:lnTo>
                  <a:lnTo>
                    <a:pt x="295" y="15167"/>
                  </a:lnTo>
                  <a:lnTo>
                    <a:pt x="238" y="15788"/>
                  </a:lnTo>
                  <a:lnTo>
                    <a:pt x="198" y="16339"/>
                  </a:lnTo>
                  <a:lnTo>
                    <a:pt x="159" y="16878"/>
                  </a:lnTo>
                  <a:lnTo>
                    <a:pt x="128" y="17429"/>
                  </a:lnTo>
                  <a:lnTo>
                    <a:pt x="102" y="17979"/>
                  </a:lnTo>
                  <a:lnTo>
                    <a:pt x="80" y="18530"/>
                  </a:lnTo>
                  <a:lnTo>
                    <a:pt x="66" y="19081"/>
                  </a:lnTo>
                  <a:lnTo>
                    <a:pt x="58" y="19644"/>
                  </a:lnTo>
                  <a:lnTo>
                    <a:pt x="53" y="20195"/>
                  </a:lnTo>
                  <a:lnTo>
                    <a:pt x="0" y="64650"/>
                  </a:lnTo>
                  <a:lnTo>
                    <a:pt x="4490" y="74624"/>
                  </a:lnTo>
                  <a:lnTo>
                    <a:pt x="4490" y="18061"/>
                  </a:lnTo>
                  <a:lnTo>
                    <a:pt x="11068" y="11264"/>
                  </a:lnTo>
                  <a:lnTo>
                    <a:pt x="10945" y="10490"/>
                  </a:lnTo>
                  <a:lnTo>
                    <a:pt x="10821" y="9728"/>
                  </a:lnTo>
                  <a:lnTo>
                    <a:pt x="10694" y="8966"/>
                  </a:lnTo>
                  <a:lnTo>
                    <a:pt x="10562" y="8216"/>
                  </a:lnTo>
                  <a:lnTo>
                    <a:pt x="10426" y="7478"/>
                  </a:lnTo>
                  <a:lnTo>
                    <a:pt x="10285" y="6751"/>
                  </a:lnTo>
                  <a:lnTo>
                    <a:pt x="10140" y="6036"/>
                  </a:lnTo>
                  <a:lnTo>
                    <a:pt x="9995" y="5321"/>
                  </a:lnTo>
                  <a:lnTo>
                    <a:pt x="9841" y="4618"/>
                  </a:lnTo>
                  <a:lnTo>
                    <a:pt x="9687" y="3927"/>
                  </a:lnTo>
                  <a:lnTo>
                    <a:pt x="9524" y="3247"/>
                  </a:lnTo>
                  <a:lnTo>
                    <a:pt x="9362" y="2579"/>
                  </a:lnTo>
                  <a:lnTo>
                    <a:pt x="9190" y="1911"/>
                  </a:lnTo>
                  <a:lnTo>
                    <a:pt x="9019" y="1266"/>
                  </a:lnTo>
                  <a:lnTo>
                    <a:pt x="8838" y="621"/>
                  </a:lnTo>
                  <a:lnTo>
                    <a:pt x="86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9"/>
            <p:cNvSpPr/>
            <p:nvPr/>
          </p:nvSpPr>
          <p:spPr>
            <a:xfrm>
              <a:off x="3983375" y="-7186200"/>
              <a:ext cx="168775" cy="1590775"/>
            </a:xfrm>
            <a:custGeom>
              <a:avLst/>
              <a:gdLst/>
              <a:ahLst/>
              <a:cxnLst/>
              <a:rect l="l" t="t" r="r" b="b"/>
              <a:pathLst>
                <a:path w="6751" h="63631" extrusionOk="0">
                  <a:moveTo>
                    <a:pt x="6750" y="0"/>
                  </a:moveTo>
                  <a:lnTo>
                    <a:pt x="6627" y="82"/>
                  </a:lnTo>
                  <a:lnTo>
                    <a:pt x="6508" y="176"/>
                  </a:lnTo>
                  <a:lnTo>
                    <a:pt x="6390" y="281"/>
                  </a:lnTo>
                  <a:lnTo>
                    <a:pt x="6271" y="410"/>
                  </a:lnTo>
                  <a:lnTo>
                    <a:pt x="4908" y="1770"/>
                  </a:lnTo>
                  <a:lnTo>
                    <a:pt x="67" y="6716"/>
                  </a:lnTo>
                  <a:lnTo>
                    <a:pt x="1" y="6786"/>
                  </a:lnTo>
                  <a:lnTo>
                    <a:pt x="1" y="6986"/>
                  </a:lnTo>
                  <a:lnTo>
                    <a:pt x="1" y="25820"/>
                  </a:lnTo>
                  <a:lnTo>
                    <a:pt x="5" y="33415"/>
                  </a:lnTo>
                  <a:lnTo>
                    <a:pt x="18" y="40518"/>
                  </a:lnTo>
                  <a:lnTo>
                    <a:pt x="40" y="52590"/>
                  </a:lnTo>
                  <a:lnTo>
                    <a:pt x="45" y="55004"/>
                  </a:lnTo>
                  <a:lnTo>
                    <a:pt x="54" y="57161"/>
                  </a:lnTo>
                  <a:lnTo>
                    <a:pt x="80" y="60712"/>
                  </a:lnTo>
                  <a:lnTo>
                    <a:pt x="80" y="61357"/>
                  </a:lnTo>
                  <a:lnTo>
                    <a:pt x="80" y="61931"/>
                  </a:lnTo>
                  <a:lnTo>
                    <a:pt x="89" y="62458"/>
                  </a:lnTo>
                  <a:lnTo>
                    <a:pt x="98" y="62763"/>
                  </a:lnTo>
                  <a:lnTo>
                    <a:pt x="98" y="62412"/>
                  </a:lnTo>
                  <a:lnTo>
                    <a:pt x="102" y="61896"/>
                  </a:lnTo>
                  <a:lnTo>
                    <a:pt x="106" y="61310"/>
                  </a:lnTo>
                  <a:lnTo>
                    <a:pt x="120" y="60665"/>
                  </a:lnTo>
                  <a:lnTo>
                    <a:pt x="124" y="59024"/>
                  </a:lnTo>
                  <a:lnTo>
                    <a:pt x="128" y="57114"/>
                  </a:lnTo>
                  <a:lnTo>
                    <a:pt x="137" y="54946"/>
                  </a:lnTo>
                  <a:lnTo>
                    <a:pt x="146" y="53774"/>
                  </a:lnTo>
                  <a:lnTo>
                    <a:pt x="159" y="52543"/>
                  </a:lnTo>
                  <a:lnTo>
                    <a:pt x="159" y="46905"/>
                  </a:lnTo>
                  <a:lnTo>
                    <a:pt x="163" y="40459"/>
                  </a:lnTo>
                  <a:lnTo>
                    <a:pt x="172" y="33368"/>
                  </a:lnTo>
                  <a:lnTo>
                    <a:pt x="194" y="25762"/>
                  </a:lnTo>
                  <a:lnTo>
                    <a:pt x="194" y="7126"/>
                  </a:lnTo>
                  <a:lnTo>
                    <a:pt x="194" y="7126"/>
                  </a:lnTo>
                  <a:lnTo>
                    <a:pt x="4930" y="2075"/>
                  </a:lnTo>
                  <a:lnTo>
                    <a:pt x="6271" y="574"/>
                  </a:lnTo>
                  <a:lnTo>
                    <a:pt x="6394" y="457"/>
                  </a:lnTo>
                  <a:lnTo>
                    <a:pt x="6517" y="317"/>
                  </a:lnTo>
                  <a:lnTo>
                    <a:pt x="6636" y="164"/>
                  </a:lnTo>
                  <a:lnTo>
                    <a:pt x="6750" y="0"/>
                  </a:lnTo>
                  <a:close/>
                  <a:moveTo>
                    <a:pt x="98" y="62763"/>
                  </a:moveTo>
                  <a:lnTo>
                    <a:pt x="98" y="62869"/>
                  </a:lnTo>
                  <a:lnTo>
                    <a:pt x="98" y="62988"/>
                  </a:lnTo>
                  <a:lnTo>
                    <a:pt x="102" y="62916"/>
                  </a:lnTo>
                  <a:lnTo>
                    <a:pt x="98" y="62763"/>
                  </a:lnTo>
                  <a:close/>
                  <a:moveTo>
                    <a:pt x="98" y="62988"/>
                  </a:moveTo>
                  <a:lnTo>
                    <a:pt x="80" y="63279"/>
                  </a:lnTo>
                  <a:lnTo>
                    <a:pt x="67" y="63630"/>
                  </a:lnTo>
                  <a:lnTo>
                    <a:pt x="84" y="63443"/>
                  </a:lnTo>
                  <a:lnTo>
                    <a:pt x="93" y="63255"/>
                  </a:lnTo>
                  <a:lnTo>
                    <a:pt x="98" y="63056"/>
                  </a:lnTo>
                  <a:lnTo>
                    <a:pt x="98" y="6298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9"/>
            <p:cNvSpPr/>
            <p:nvPr/>
          </p:nvSpPr>
          <p:spPr>
            <a:xfrm>
              <a:off x="3951400" y="-6703325"/>
              <a:ext cx="11350" cy="29900"/>
            </a:xfrm>
            <a:custGeom>
              <a:avLst/>
              <a:gdLst/>
              <a:ahLst/>
              <a:cxnLst/>
              <a:rect l="l" t="t" r="r" b="b"/>
              <a:pathLst>
                <a:path w="454" h="1196" extrusionOk="0">
                  <a:moveTo>
                    <a:pt x="229" y="0"/>
                  </a:moveTo>
                  <a:lnTo>
                    <a:pt x="185" y="12"/>
                  </a:lnTo>
                  <a:lnTo>
                    <a:pt x="141" y="47"/>
                  </a:lnTo>
                  <a:lnTo>
                    <a:pt x="101" y="106"/>
                  </a:lnTo>
                  <a:lnTo>
                    <a:pt x="71" y="176"/>
                  </a:lnTo>
                  <a:lnTo>
                    <a:pt x="40" y="258"/>
                  </a:lnTo>
                  <a:lnTo>
                    <a:pt x="22" y="364"/>
                  </a:lnTo>
                  <a:lnTo>
                    <a:pt x="9" y="481"/>
                  </a:lnTo>
                  <a:lnTo>
                    <a:pt x="0" y="598"/>
                  </a:lnTo>
                  <a:lnTo>
                    <a:pt x="9" y="715"/>
                  </a:lnTo>
                  <a:lnTo>
                    <a:pt x="18" y="833"/>
                  </a:lnTo>
                  <a:lnTo>
                    <a:pt x="40" y="926"/>
                  </a:lnTo>
                  <a:lnTo>
                    <a:pt x="66" y="1020"/>
                  </a:lnTo>
                  <a:lnTo>
                    <a:pt x="101" y="1090"/>
                  </a:lnTo>
                  <a:lnTo>
                    <a:pt x="137" y="1149"/>
                  </a:lnTo>
                  <a:lnTo>
                    <a:pt x="181" y="1184"/>
                  </a:lnTo>
                  <a:lnTo>
                    <a:pt x="225" y="1196"/>
                  </a:lnTo>
                  <a:lnTo>
                    <a:pt x="229" y="1196"/>
                  </a:lnTo>
                  <a:lnTo>
                    <a:pt x="273" y="1184"/>
                  </a:lnTo>
                  <a:lnTo>
                    <a:pt x="317" y="1149"/>
                  </a:lnTo>
                  <a:lnTo>
                    <a:pt x="356" y="1102"/>
                  </a:lnTo>
                  <a:lnTo>
                    <a:pt x="387" y="1020"/>
                  </a:lnTo>
                  <a:lnTo>
                    <a:pt x="414" y="938"/>
                  </a:lnTo>
                  <a:lnTo>
                    <a:pt x="436" y="833"/>
                  </a:lnTo>
                  <a:lnTo>
                    <a:pt x="449" y="715"/>
                  </a:lnTo>
                  <a:lnTo>
                    <a:pt x="453" y="598"/>
                  </a:lnTo>
                  <a:lnTo>
                    <a:pt x="449" y="481"/>
                  </a:lnTo>
                  <a:lnTo>
                    <a:pt x="436" y="364"/>
                  </a:lnTo>
                  <a:lnTo>
                    <a:pt x="414" y="258"/>
                  </a:lnTo>
                  <a:lnTo>
                    <a:pt x="387" y="176"/>
                  </a:lnTo>
                  <a:lnTo>
                    <a:pt x="356" y="106"/>
                  </a:lnTo>
                  <a:lnTo>
                    <a:pt x="317" y="47"/>
                  </a:lnTo>
                  <a:lnTo>
                    <a:pt x="273" y="12"/>
                  </a:lnTo>
                  <a:lnTo>
                    <a:pt x="2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9"/>
            <p:cNvSpPr/>
            <p:nvPr/>
          </p:nvSpPr>
          <p:spPr>
            <a:xfrm>
              <a:off x="4041325" y="-7213175"/>
              <a:ext cx="11225" cy="30225"/>
            </a:xfrm>
            <a:custGeom>
              <a:avLst/>
              <a:gdLst/>
              <a:ahLst/>
              <a:cxnLst/>
              <a:rect l="l" t="t" r="r" b="b"/>
              <a:pathLst>
                <a:path w="449" h="1209" extrusionOk="0">
                  <a:moveTo>
                    <a:pt x="224" y="1"/>
                  </a:moveTo>
                  <a:lnTo>
                    <a:pt x="180" y="13"/>
                  </a:lnTo>
                  <a:lnTo>
                    <a:pt x="136" y="48"/>
                  </a:lnTo>
                  <a:lnTo>
                    <a:pt x="97" y="106"/>
                  </a:lnTo>
                  <a:lnTo>
                    <a:pt x="66" y="177"/>
                  </a:lnTo>
                  <a:lnTo>
                    <a:pt x="40" y="270"/>
                  </a:lnTo>
                  <a:lnTo>
                    <a:pt x="18" y="376"/>
                  </a:lnTo>
                  <a:lnTo>
                    <a:pt x="4" y="481"/>
                  </a:lnTo>
                  <a:lnTo>
                    <a:pt x="0" y="610"/>
                  </a:lnTo>
                  <a:lnTo>
                    <a:pt x="4" y="728"/>
                  </a:lnTo>
                  <a:lnTo>
                    <a:pt x="18" y="845"/>
                  </a:lnTo>
                  <a:lnTo>
                    <a:pt x="40" y="939"/>
                  </a:lnTo>
                  <a:lnTo>
                    <a:pt x="66" y="1032"/>
                  </a:lnTo>
                  <a:lnTo>
                    <a:pt x="97" y="1103"/>
                  </a:lnTo>
                  <a:lnTo>
                    <a:pt x="136" y="1161"/>
                  </a:lnTo>
                  <a:lnTo>
                    <a:pt x="180" y="1196"/>
                  </a:lnTo>
                  <a:lnTo>
                    <a:pt x="224" y="1208"/>
                  </a:lnTo>
                  <a:lnTo>
                    <a:pt x="268" y="1196"/>
                  </a:lnTo>
                  <a:lnTo>
                    <a:pt x="312" y="1161"/>
                  </a:lnTo>
                  <a:lnTo>
                    <a:pt x="352" y="1103"/>
                  </a:lnTo>
                  <a:lnTo>
                    <a:pt x="383" y="1032"/>
                  </a:lnTo>
                  <a:lnTo>
                    <a:pt x="413" y="939"/>
                  </a:lnTo>
                  <a:lnTo>
                    <a:pt x="431" y="845"/>
                  </a:lnTo>
                  <a:lnTo>
                    <a:pt x="444" y="728"/>
                  </a:lnTo>
                  <a:lnTo>
                    <a:pt x="449" y="610"/>
                  </a:lnTo>
                  <a:lnTo>
                    <a:pt x="444" y="481"/>
                  </a:lnTo>
                  <a:lnTo>
                    <a:pt x="431" y="376"/>
                  </a:lnTo>
                  <a:lnTo>
                    <a:pt x="413" y="270"/>
                  </a:lnTo>
                  <a:lnTo>
                    <a:pt x="383" y="177"/>
                  </a:lnTo>
                  <a:lnTo>
                    <a:pt x="352" y="106"/>
                  </a:lnTo>
                  <a:lnTo>
                    <a:pt x="312" y="48"/>
                  </a:lnTo>
                  <a:lnTo>
                    <a:pt x="268" y="13"/>
                  </a:lnTo>
                  <a:lnTo>
                    <a:pt x="2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9"/>
            <p:cNvSpPr/>
            <p:nvPr/>
          </p:nvSpPr>
          <p:spPr>
            <a:xfrm>
              <a:off x="3951400" y="-6257375"/>
              <a:ext cx="11350" cy="30225"/>
            </a:xfrm>
            <a:custGeom>
              <a:avLst/>
              <a:gdLst/>
              <a:ahLst/>
              <a:cxnLst/>
              <a:rect l="l" t="t" r="r" b="b"/>
              <a:pathLst>
                <a:path w="454" h="1209" extrusionOk="0">
                  <a:moveTo>
                    <a:pt x="194" y="1"/>
                  </a:moveTo>
                  <a:lnTo>
                    <a:pt x="150" y="36"/>
                  </a:lnTo>
                  <a:lnTo>
                    <a:pt x="110" y="83"/>
                  </a:lnTo>
                  <a:lnTo>
                    <a:pt x="75" y="153"/>
                  </a:lnTo>
                  <a:lnTo>
                    <a:pt x="44" y="247"/>
                  </a:lnTo>
                  <a:lnTo>
                    <a:pt x="22" y="341"/>
                  </a:lnTo>
                  <a:lnTo>
                    <a:pt x="9" y="446"/>
                  </a:lnTo>
                  <a:lnTo>
                    <a:pt x="0" y="564"/>
                  </a:lnTo>
                  <a:lnTo>
                    <a:pt x="0" y="692"/>
                  </a:lnTo>
                  <a:lnTo>
                    <a:pt x="9" y="786"/>
                  </a:lnTo>
                  <a:lnTo>
                    <a:pt x="27" y="880"/>
                  </a:lnTo>
                  <a:lnTo>
                    <a:pt x="44" y="950"/>
                  </a:lnTo>
                  <a:lnTo>
                    <a:pt x="66" y="1032"/>
                  </a:lnTo>
                  <a:lnTo>
                    <a:pt x="93" y="1091"/>
                  </a:lnTo>
                  <a:lnTo>
                    <a:pt x="123" y="1138"/>
                  </a:lnTo>
                  <a:lnTo>
                    <a:pt x="159" y="1173"/>
                  </a:lnTo>
                  <a:lnTo>
                    <a:pt x="194" y="1196"/>
                  </a:lnTo>
                  <a:lnTo>
                    <a:pt x="238" y="1208"/>
                  </a:lnTo>
                  <a:lnTo>
                    <a:pt x="282" y="1185"/>
                  </a:lnTo>
                  <a:lnTo>
                    <a:pt x="326" y="1150"/>
                  </a:lnTo>
                  <a:lnTo>
                    <a:pt x="361" y="1079"/>
                  </a:lnTo>
                  <a:lnTo>
                    <a:pt x="392" y="1009"/>
                  </a:lnTo>
                  <a:lnTo>
                    <a:pt x="418" y="915"/>
                  </a:lnTo>
                  <a:lnTo>
                    <a:pt x="440" y="810"/>
                  </a:lnTo>
                  <a:lnTo>
                    <a:pt x="449" y="692"/>
                  </a:lnTo>
                  <a:lnTo>
                    <a:pt x="453" y="599"/>
                  </a:lnTo>
                  <a:lnTo>
                    <a:pt x="449" y="517"/>
                  </a:lnTo>
                  <a:lnTo>
                    <a:pt x="440" y="399"/>
                  </a:lnTo>
                  <a:lnTo>
                    <a:pt x="418" y="294"/>
                  </a:lnTo>
                  <a:lnTo>
                    <a:pt x="392" y="200"/>
                  </a:lnTo>
                  <a:lnTo>
                    <a:pt x="361" y="118"/>
                  </a:lnTo>
                  <a:lnTo>
                    <a:pt x="326" y="60"/>
                  </a:lnTo>
                  <a:lnTo>
                    <a:pt x="282" y="24"/>
                  </a:ln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9"/>
            <p:cNvSpPr/>
            <p:nvPr/>
          </p:nvSpPr>
          <p:spPr>
            <a:xfrm>
              <a:off x="3951400" y="-5804950"/>
              <a:ext cx="11350" cy="29900"/>
            </a:xfrm>
            <a:custGeom>
              <a:avLst/>
              <a:gdLst/>
              <a:ahLst/>
              <a:cxnLst/>
              <a:rect l="l" t="t" r="r" b="b"/>
              <a:pathLst>
                <a:path w="454" h="1196" extrusionOk="0">
                  <a:moveTo>
                    <a:pt x="229" y="0"/>
                  </a:moveTo>
                  <a:lnTo>
                    <a:pt x="185" y="12"/>
                  </a:lnTo>
                  <a:lnTo>
                    <a:pt x="141" y="47"/>
                  </a:lnTo>
                  <a:lnTo>
                    <a:pt x="101" y="94"/>
                  </a:lnTo>
                  <a:lnTo>
                    <a:pt x="71" y="176"/>
                  </a:lnTo>
                  <a:lnTo>
                    <a:pt x="40" y="258"/>
                  </a:lnTo>
                  <a:lnTo>
                    <a:pt x="22" y="364"/>
                  </a:lnTo>
                  <a:lnTo>
                    <a:pt x="9" y="481"/>
                  </a:lnTo>
                  <a:lnTo>
                    <a:pt x="0" y="598"/>
                  </a:lnTo>
                  <a:lnTo>
                    <a:pt x="9" y="715"/>
                  </a:lnTo>
                  <a:lnTo>
                    <a:pt x="18" y="833"/>
                  </a:lnTo>
                  <a:lnTo>
                    <a:pt x="40" y="926"/>
                  </a:lnTo>
                  <a:lnTo>
                    <a:pt x="66" y="1020"/>
                  </a:lnTo>
                  <a:lnTo>
                    <a:pt x="101" y="1090"/>
                  </a:lnTo>
                  <a:lnTo>
                    <a:pt x="137" y="1149"/>
                  </a:lnTo>
                  <a:lnTo>
                    <a:pt x="181" y="1184"/>
                  </a:lnTo>
                  <a:lnTo>
                    <a:pt x="225" y="1196"/>
                  </a:lnTo>
                  <a:lnTo>
                    <a:pt x="229" y="1196"/>
                  </a:lnTo>
                  <a:lnTo>
                    <a:pt x="273" y="1184"/>
                  </a:lnTo>
                  <a:lnTo>
                    <a:pt x="317" y="1149"/>
                  </a:lnTo>
                  <a:lnTo>
                    <a:pt x="356" y="1102"/>
                  </a:lnTo>
                  <a:lnTo>
                    <a:pt x="387" y="1020"/>
                  </a:lnTo>
                  <a:lnTo>
                    <a:pt x="414" y="938"/>
                  </a:lnTo>
                  <a:lnTo>
                    <a:pt x="436" y="833"/>
                  </a:lnTo>
                  <a:lnTo>
                    <a:pt x="449" y="715"/>
                  </a:lnTo>
                  <a:lnTo>
                    <a:pt x="453" y="598"/>
                  </a:lnTo>
                  <a:lnTo>
                    <a:pt x="449" y="481"/>
                  </a:lnTo>
                  <a:lnTo>
                    <a:pt x="436" y="364"/>
                  </a:lnTo>
                  <a:lnTo>
                    <a:pt x="414" y="258"/>
                  </a:lnTo>
                  <a:lnTo>
                    <a:pt x="387" y="176"/>
                  </a:lnTo>
                  <a:lnTo>
                    <a:pt x="356" y="94"/>
                  </a:lnTo>
                  <a:lnTo>
                    <a:pt x="317" y="47"/>
                  </a:lnTo>
                  <a:lnTo>
                    <a:pt x="273" y="12"/>
                  </a:lnTo>
                  <a:lnTo>
                    <a:pt x="2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9"/>
            <p:cNvSpPr/>
            <p:nvPr/>
          </p:nvSpPr>
          <p:spPr>
            <a:xfrm>
              <a:off x="3895225" y="-7829348"/>
              <a:ext cx="236025" cy="449500"/>
            </a:xfrm>
            <a:custGeom>
              <a:avLst/>
              <a:gdLst/>
              <a:ahLst/>
              <a:cxnLst/>
              <a:rect l="l" t="t" r="r" b="b"/>
              <a:pathLst>
                <a:path w="9441" h="17980" extrusionOk="0">
                  <a:moveTo>
                    <a:pt x="3307" y="0"/>
                  </a:moveTo>
                  <a:lnTo>
                    <a:pt x="3135" y="12"/>
                  </a:lnTo>
                  <a:lnTo>
                    <a:pt x="2968" y="47"/>
                  </a:lnTo>
                  <a:lnTo>
                    <a:pt x="2801" y="94"/>
                  </a:lnTo>
                  <a:lnTo>
                    <a:pt x="2639" y="176"/>
                  </a:lnTo>
                  <a:lnTo>
                    <a:pt x="2480" y="270"/>
                  </a:lnTo>
                  <a:lnTo>
                    <a:pt x="2322" y="387"/>
                  </a:lnTo>
                  <a:lnTo>
                    <a:pt x="2168" y="528"/>
                  </a:lnTo>
                  <a:lnTo>
                    <a:pt x="2019" y="692"/>
                  </a:lnTo>
                  <a:lnTo>
                    <a:pt x="1874" y="868"/>
                  </a:lnTo>
                  <a:lnTo>
                    <a:pt x="1733" y="1055"/>
                  </a:lnTo>
                  <a:lnTo>
                    <a:pt x="1592" y="1278"/>
                  </a:lnTo>
                  <a:lnTo>
                    <a:pt x="1460" y="1501"/>
                  </a:lnTo>
                  <a:lnTo>
                    <a:pt x="1328" y="1747"/>
                  </a:lnTo>
                  <a:lnTo>
                    <a:pt x="1205" y="2004"/>
                  </a:lnTo>
                  <a:lnTo>
                    <a:pt x="1082" y="2286"/>
                  </a:lnTo>
                  <a:lnTo>
                    <a:pt x="968" y="2579"/>
                  </a:lnTo>
                  <a:lnTo>
                    <a:pt x="858" y="2884"/>
                  </a:lnTo>
                  <a:lnTo>
                    <a:pt x="757" y="3200"/>
                  </a:lnTo>
                  <a:lnTo>
                    <a:pt x="656" y="3540"/>
                  </a:lnTo>
                  <a:lnTo>
                    <a:pt x="568" y="3880"/>
                  </a:lnTo>
                  <a:lnTo>
                    <a:pt x="480" y="4243"/>
                  </a:lnTo>
                  <a:lnTo>
                    <a:pt x="401" y="4606"/>
                  </a:lnTo>
                  <a:lnTo>
                    <a:pt x="326" y="4993"/>
                  </a:lnTo>
                  <a:lnTo>
                    <a:pt x="260" y="5380"/>
                  </a:lnTo>
                  <a:lnTo>
                    <a:pt x="203" y="5778"/>
                  </a:lnTo>
                  <a:lnTo>
                    <a:pt x="150" y="6189"/>
                  </a:lnTo>
                  <a:lnTo>
                    <a:pt x="106" y="6611"/>
                  </a:lnTo>
                  <a:lnTo>
                    <a:pt x="66" y="7033"/>
                  </a:lnTo>
                  <a:lnTo>
                    <a:pt x="40" y="7466"/>
                  </a:lnTo>
                  <a:lnTo>
                    <a:pt x="18" y="7912"/>
                  </a:lnTo>
                  <a:lnTo>
                    <a:pt x="5" y="8357"/>
                  </a:lnTo>
                  <a:lnTo>
                    <a:pt x="0" y="8802"/>
                  </a:lnTo>
                  <a:lnTo>
                    <a:pt x="0" y="9166"/>
                  </a:lnTo>
                  <a:lnTo>
                    <a:pt x="5" y="9623"/>
                  </a:lnTo>
                  <a:lnTo>
                    <a:pt x="18" y="10068"/>
                  </a:lnTo>
                  <a:lnTo>
                    <a:pt x="40" y="10502"/>
                  </a:lnTo>
                  <a:lnTo>
                    <a:pt x="66" y="10947"/>
                  </a:lnTo>
                  <a:lnTo>
                    <a:pt x="106" y="11369"/>
                  </a:lnTo>
                  <a:lnTo>
                    <a:pt x="150" y="11791"/>
                  </a:lnTo>
                  <a:lnTo>
                    <a:pt x="203" y="12190"/>
                  </a:lnTo>
                  <a:lnTo>
                    <a:pt x="260" y="12600"/>
                  </a:lnTo>
                  <a:lnTo>
                    <a:pt x="326" y="12987"/>
                  </a:lnTo>
                  <a:lnTo>
                    <a:pt x="401" y="13362"/>
                  </a:lnTo>
                  <a:lnTo>
                    <a:pt x="480" y="13737"/>
                  </a:lnTo>
                  <a:lnTo>
                    <a:pt x="568" y="14088"/>
                  </a:lnTo>
                  <a:lnTo>
                    <a:pt x="656" y="14440"/>
                  </a:lnTo>
                  <a:lnTo>
                    <a:pt x="757" y="14768"/>
                  </a:lnTo>
                  <a:lnTo>
                    <a:pt x="858" y="15085"/>
                  </a:lnTo>
                  <a:lnTo>
                    <a:pt x="968" y="15401"/>
                  </a:lnTo>
                  <a:lnTo>
                    <a:pt x="1082" y="15682"/>
                  </a:lnTo>
                  <a:lnTo>
                    <a:pt x="1205" y="15964"/>
                  </a:lnTo>
                  <a:lnTo>
                    <a:pt x="1328" y="16221"/>
                  </a:lnTo>
                  <a:lnTo>
                    <a:pt x="1460" y="16468"/>
                  </a:lnTo>
                  <a:lnTo>
                    <a:pt x="1592" y="16702"/>
                  </a:lnTo>
                  <a:lnTo>
                    <a:pt x="1733" y="16913"/>
                  </a:lnTo>
                  <a:lnTo>
                    <a:pt x="1874" y="17112"/>
                  </a:lnTo>
                  <a:lnTo>
                    <a:pt x="2019" y="17288"/>
                  </a:lnTo>
                  <a:lnTo>
                    <a:pt x="2168" y="17440"/>
                  </a:lnTo>
                  <a:lnTo>
                    <a:pt x="2322" y="17581"/>
                  </a:lnTo>
                  <a:lnTo>
                    <a:pt x="2480" y="17698"/>
                  </a:lnTo>
                  <a:lnTo>
                    <a:pt x="2639" y="17792"/>
                  </a:lnTo>
                  <a:lnTo>
                    <a:pt x="2801" y="17874"/>
                  </a:lnTo>
                  <a:lnTo>
                    <a:pt x="2968" y="17933"/>
                  </a:lnTo>
                  <a:lnTo>
                    <a:pt x="3135" y="17968"/>
                  </a:lnTo>
                  <a:lnTo>
                    <a:pt x="3307" y="17979"/>
                  </a:lnTo>
                  <a:lnTo>
                    <a:pt x="6134" y="17979"/>
                  </a:lnTo>
                  <a:lnTo>
                    <a:pt x="6306" y="17968"/>
                  </a:lnTo>
                  <a:lnTo>
                    <a:pt x="6473" y="17933"/>
                  </a:lnTo>
                  <a:lnTo>
                    <a:pt x="6640" y="17874"/>
                  </a:lnTo>
                  <a:lnTo>
                    <a:pt x="6803" y="17792"/>
                  </a:lnTo>
                  <a:lnTo>
                    <a:pt x="6961" y="17698"/>
                  </a:lnTo>
                  <a:lnTo>
                    <a:pt x="7119" y="17581"/>
                  </a:lnTo>
                  <a:lnTo>
                    <a:pt x="7273" y="17440"/>
                  </a:lnTo>
                  <a:lnTo>
                    <a:pt x="7423" y="17288"/>
                  </a:lnTo>
                  <a:lnTo>
                    <a:pt x="7568" y="17112"/>
                  </a:lnTo>
                  <a:lnTo>
                    <a:pt x="7713" y="16913"/>
                  </a:lnTo>
                  <a:lnTo>
                    <a:pt x="7849" y="16702"/>
                  </a:lnTo>
                  <a:lnTo>
                    <a:pt x="7985" y="16468"/>
                  </a:lnTo>
                  <a:lnTo>
                    <a:pt x="8113" y="16221"/>
                  </a:lnTo>
                  <a:lnTo>
                    <a:pt x="8240" y="15964"/>
                  </a:lnTo>
                  <a:lnTo>
                    <a:pt x="8359" y="15682"/>
                  </a:lnTo>
                  <a:lnTo>
                    <a:pt x="8473" y="15401"/>
                  </a:lnTo>
                  <a:lnTo>
                    <a:pt x="8583" y="15085"/>
                  </a:lnTo>
                  <a:lnTo>
                    <a:pt x="8685" y="14768"/>
                  </a:lnTo>
                  <a:lnTo>
                    <a:pt x="8786" y="14440"/>
                  </a:lnTo>
                  <a:lnTo>
                    <a:pt x="8878" y="14088"/>
                  </a:lnTo>
                  <a:lnTo>
                    <a:pt x="8962" y="13737"/>
                  </a:lnTo>
                  <a:lnTo>
                    <a:pt x="9041" y="13362"/>
                  </a:lnTo>
                  <a:lnTo>
                    <a:pt x="9115" y="12987"/>
                  </a:lnTo>
                  <a:lnTo>
                    <a:pt x="9181" y="12600"/>
                  </a:lnTo>
                  <a:lnTo>
                    <a:pt x="9243" y="12190"/>
                  </a:lnTo>
                  <a:lnTo>
                    <a:pt x="9291" y="11791"/>
                  </a:lnTo>
                  <a:lnTo>
                    <a:pt x="9335" y="11369"/>
                  </a:lnTo>
                  <a:lnTo>
                    <a:pt x="9375" y="10947"/>
                  </a:lnTo>
                  <a:lnTo>
                    <a:pt x="9401" y="10502"/>
                  </a:lnTo>
                  <a:lnTo>
                    <a:pt x="9423" y="10068"/>
                  </a:lnTo>
                  <a:lnTo>
                    <a:pt x="9436" y="9623"/>
                  </a:lnTo>
                  <a:lnTo>
                    <a:pt x="9441" y="9166"/>
                  </a:lnTo>
                  <a:lnTo>
                    <a:pt x="9441" y="8802"/>
                  </a:lnTo>
                  <a:lnTo>
                    <a:pt x="9436" y="8357"/>
                  </a:lnTo>
                  <a:lnTo>
                    <a:pt x="9423" y="7912"/>
                  </a:lnTo>
                  <a:lnTo>
                    <a:pt x="9401" y="7466"/>
                  </a:lnTo>
                  <a:lnTo>
                    <a:pt x="9375" y="7033"/>
                  </a:lnTo>
                  <a:lnTo>
                    <a:pt x="9335" y="6611"/>
                  </a:lnTo>
                  <a:lnTo>
                    <a:pt x="9291" y="6189"/>
                  </a:lnTo>
                  <a:lnTo>
                    <a:pt x="9243" y="5778"/>
                  </a:lnTo>
                  <a:lnTo>
                    <a:pt x="9181" y="5380"/>
                  </a:lnTo>
                  <a:lnTo>
                    <a:pt x="9115" y="4993"/>
                  </a:lnTo>
                  <a:lnTo>
                    <a:pt x="9041" y="4606"/>
                  </a:lnTo>
                  <a:lnTo>
                    <a:pt x="8962" y="4243"/>
                  </a:lnTo>
                  <a:lnTo>
                    <a:pt x="8878" y="3880"/>
                  </a:lnTo>
                  <a:lnTo>
                    <a:pt x="8786" y="3540"/>
                  </a:lnTo>
                  <a:lnTo>
                    <a:pt x="8685" y="3200"/>
                  </a:lnTo>
                  <a:lnTo>
                    <a:pt x="8583" y="2884"/>
                  </a:lnTo>
                  <a:lnTo>
                    <a:pt x="8473" y="2579"/>
                  </a:lnTo>
                  <a:lnTo>
                    <a:pt x="8359" y="2286"/>
                  </a:lnTo>
                  <a:lnTo>
                    <a:pt x="8240" y="2004"/>
                  </a:lnTo>
                  <a:lnTo>
                    <a:pt x="8113" y="1747"/>
                  </a:lnTo>
                  <a:lnTo>
                    <a:pt x="7985" y="1501"/>
                  </a:lnTo>
                  <a:lnTo>
                    <a:pt x="7849" y="1278"/>
                  </a:lnTo>
                  <a:lnTo>
                    <a:pt x="7713" y="1055"/>
                  </a:lnTo>
                  <a:lnTo>
                    <a:pt x="7568" y="868"/>
                  </a:lnTo>
                  <a:lnTo>
                    <a:pt x="7423" y="692"/>
                  </a:lnTo>
                  <a:lnTo>
                    <a:pt x="7273" y="528"/>
                  </a:lnTo>
                  <a:lnTo>
                    <a:pt x="7119" y="387"/>
                  </a:lnTo>
                  <a:lnTo>
                    <a:pt x="6961" y="270"/>
                  </a:lnTo>
                  <a:lnTo>
                    <a:pt x="6803" y="176"/>
                  </a:lnTo>
                  <a:lnTo>
                    <a:pt x="6640" y="94"/>
                  </a:lnTo>
                  <a:lnTo>
                    <a:pt x="6473" y="47"/>
                  </a:lnTo>
                  <a:lnTo>
                    <a:pt x="6306" y="12"/>
                  </a:lnTo>
                  <a:lnTo>
                    <a:pt x="61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9"/>
            <p:cNvSpPr/>
            <p:nvPr/>
          </p:nvSpPr>
          <p:spPr>
            <a:xfrm>
              <a:off x="4028452" y="-7821123"/>
              <a:ext cx="32575" cy="413750"/>
            </a:xfrm>
            <a:custGeom>
              <a:avLst/>
              <a:gdLst/>
              <a:ahLst/>
              <a:cxnLst/>
              <a:rect l="l" t="t" r="r" b="b"/>
              <a:pathLst>
                <a:path w="1303" h="16550" extrusionOk="0">
                  <a:moveTo>
                    <a:pt x="5" y="0"/>
                  </a:moveTo>
                  <a:lnTo>
                    <a:pt x="1" y="12"/>
                  </a:lnTo>
                  <a:lnTo>
                    <a:pt x="102" y="188"/>
                  </a:lnTo>
                  <a:lnTo>
                    <a:pt x="194" y="376"/>
                  </a:lnTo>
                  <a:lnTo>
                    <a:pt x="282" y="586"/>
                  </a:lnTo>
                  <a:lnTo>
                    <a:pt x="370" y="809"/>
                  </a:lnTo>
                  <a:lnTo>
                    <a:pt x="445" y="1044"/>
                  </a:lnTo>
                  <a:lnTo>
                    <a:pt x="520" y="1290"/>
                  </a:lnTo>
                  <a:lnTo>
                    <a:pt x="586" y="1548"/>
                  </a:lnTo>
                  <a:lnTo>
                    <a:pt x="643" y="1829"/>
                  </a:lnTo>
                  <a:lnTo>
                    <a:pt x="696" y="2180"/>
                  </a:lnTo>
                  <a:lnTo>
                    <a:pt x="744" y="2544"/>
                  </a:lnTo>
                  <a:lnTo>
                    <a:pt x="788" y="2919"/>
                  </a:lnTo>
                  <a:lnTo>
                    <a:pt x="832" y="3282"/>
                  </a:lnTo>
                  <a:lnTo>
                    <a:pt x="872" y="3657"/>
                  </a:lnTo>
                  <a:lnTo>
                    <a:pt x="902" y="4032"/>
                  </a:lnTo>
                  <a:lnTo>
                    <a:pt x="933" y="4407"/>
                  </a:lnTo>
                  <a:lnTo>
                    <a:pt x="960" y="4782"/>
                  </a:lnTo>
                  <a:lnTo>
                    <a:pt x="986" y="5169"/>
                  </a:lnTo>
                  <a:lnTo>
                    <a:pt x="1004" y="5544"/>
                  </a:lnTo>
                  <a:lnTo>
                    <a:pt x="1021" y="5931"/>
                  </a:lnTo>
                  <a:lnTo>
                    <a:pt x="1034" y="6306"/>
                  </a:lnTo>
                  <a:lnTo>
                    <a:pt x="1043" y="6693"/>
                  </a:lnTo>
                  <a:lnTo>
                    <a:pt x="1047" y="7080"/>
                  </a:lnTo>
                  <a:lnTo>
                    <a:pt x="1052" y="7466"/>
                  </a:lnTo>
                  <a:lnTo>
                    <a:pt x="1047" y="7853"/>
                  </a:lnTo>
                  <a:lnTo>
                    <a:pt x="1039" y="8404"/>
                  </a:lnTo>
                  <a:lnTo>
                    <a:pt x="1030" y="8955"/>
                  </a:lnTo>
                  <a:lnTo>
                    <a:pt x="1017" y="9506"/>
                  </a:lnTo>
                  <a:lnTo>
                    <a:pt x="995" y="10057"/>
                  </a:lnTo>
                  <a:lnTo>
                    <a:pt x="977" y="10607"/>
                  </a:lnTo>
                  <a:lnTo>
                    <a:pt x="951" y="11158"/>
                  </a:lnTo>
                  <a:lnTo>
                    <a:pt x="920" y="11709"/>
                  </a:lnTo>
                  <a:lnTo>
                    <a:pt x="889" y="12248"/>
                  </a:lnTo>
                  <a:lnTo>
                    <a:pt x="854" y="12799"/>
                  </a:lnTo>
                  <a:lnTo>
                    <a:pt x="814" y="13338"/>
                  </a:lnTo>
                  <a:lnTo>
                    <a:pt x="775" y="13877"/>
                  </a:lnTo>
                  <a:lnTo>
                    <a:pt x="726" y="14417"/>
                  </a:lnTo>
                  <a:lnTo>
                    <a:pt x="678" y="14956"/>
                  </a:lnTo>
                  <a:lnTo>
                    <a:pt x="625" y="15483"/>
                  </a:lnTo>
                  <a:lnTo>
                    <a:pt x="568" y="16022"/>
                  </a:lnTo>
                  <a:lnTo>
                    <a:pt x="511" y="16550"/>
                  </a:lnTo>
                  <a:lnTo>
                    <a:pt x="511" y="16550"/>
                  </a:lnTo>
                  <a:lnTo>
                    <a:pt x="581" y="16280"/>
                  </a:lnTo>
                  <a:lnTo>
                    <a:pt x="647" y="15999"/>
                  </a:lnTo>
                  <a:lnTo>
                    <a:pt x="709" y="15706"/>
                  </a:lnTo>
                  <a:lnTo>
                    <a:pt x="766" y="15401"/>
                  </a:lnTo>
                  <a:lnTo>
                    <a:pt x="814" y="15108"/>
                  </a:lnTo>
                  <a:lnTo>
                    <a:pt x="858" y="14792"/>
                  </a:lnTo>
                  <a:lnTo>
                    <a:pt x="898" y="14475"/>
                  </a:lnTo>
                  <a:lnTo>
                    <a:pt x="933" y="14159"/>
                  </a:lnTo>
                  <a:lnTo>
                    <a:pt x="977" y="13772"/>
                  </a:lnTo>
                  <a:lnTo>
                    <a:pt x="1021" y="13385"/>
                  </a:lnTo>
                  <a:lnTo>
                    <a:pt x="1061" y="12998"/>
                  </a:lnTo>
                  <a:lnTo>
                    <a:pt x="1096" y="12612"/>
                  </a:lnTo>
                  <a:lnTo>
                    <a:pt x="1131" y="12225"/>
                  </a:lnTo>
                  <a:lnTo>
                    <a:pt x="1162" y="11838"/>
                  </a:lnTo>
                  <a:lnTo>
                    <a:pt x="1188" y="11440"/>
                  </a:lnTo>
                  <a:lnTo>
                    <a:pt x="1215" y="11041"/>
                  </a:lnTo>
                  <a:lnTo>
                    <a:pt x="1232" y="10654"/>
                  </a:lnTo>
                  <a:lnTo>
                    <a:pt x="1254" y="10256"/>
                  </a:lnTo>
                  <a:lnTo>
                    <a:pt x="1267" y="9857"/>
                  </a:lnTo>
                  <a:lnTo>
                    <a:pt x="1281" y="9459"/>
                  </a:lnTo>
                  <a:lnTo>
                    <a:pt x="1289" y="9060"/>
                  </a:lnTo>
                  <a:lnTo>
                    <a:pt x="1294" y="8662"/>
                  </a:lnTo>
                  <a:lnTo>
                    <a:pt x="1298" y="8252"/>
                  </a:lnTo>
                  <a:lnTo>
                    <a:pt x="1298" y="7853"/>
                  </a:lnTo>
                  <a:lnTo>
                    <a:pt x="1302" y="7455"/>
                  </a:lnTo>
                  <a:lnTo>
                    <a:pt x="1302" y="7044"/>
                  </a:lnTo>
                  <a:lnTo>
                    <a:pt x="1294" y="6646"/>
                  </a:lnTo>
                  <a:lnTo>
                    <a:pt x="1285" y="6236"/>
                  </a:lnTo>
                  <a:lnTo>
                    <a:pt x="1272" y="5837"/>
                  </a:lnTo>
                  <a:lnTo>
                    <a:pt x="1250" y="5439"/>
                  </a:lnTo>
                  <a:lnTo>
                    <a:pt x="1228" y="5040"/>
                  </a:lnTo>
                  <a:lnTo>
                    <a:pt x="1201" y="4642"/>
                  </a:lnTo>
                  <a:lnTo>
                    <a:pt x="1166" y="4255"/>
                  </a:lnTo>
                  <a:lnTo>
                    <a:pt x="1131" y="3868"/>
                  </a:lnTo>
                  <a:lnTo>
                    <a:pt x="1091" y="3470"/>
                  </a:lnTo>
                  <a:lnTo>
                    <a:pt x="1043" y="3095"/>
                  </a:lnTo>
                  <a:lnTo>
                    <a:pt x="995" y="2708"/>
                  </a:lnTo>
                  <a:lnTo>
                    <a:pt x="938" y="2333"/>
                  </a:lnTo>
                  <a:lnTo>
                    <a:pt x="880" y="1958"/>
                  </a:lnTo>
                  <a:lnTo>
                    <a:pt x="819" y="1594"/>
                  </a:lnTo>
                  <a:lnTo>
                    <a:pt x="766" y="1383"/>
                  </a:lnTo>
                  <a:lnTo>
                    <a:pt x="713" y="1173"/>
                  </a:lnTo>
                  <a:lnTo>
                    <a:pt x="652" y="985"/>
                  </a:lnTo>
                  <a:lnTo>
                    <a:pt x="586" y="797"/>
                  </a:lnTo>
                  <a:lnTo>
                    <a:pt x="515" y="633"/>
                  </a:lnTo>
                  <a:lnTo>
                    <a:pt x="445" y="469"/>
                  </a:lnTo>
                  <a:lnTo>
                    <a:pt x="366" y="329"/>
                  </a:lnTo>
                  <a:lnTo>
                    <a:pt x="282" y="200"/>
                  </a:lnTo>
                  <a:lnTo>
                    <a:pt x="221" y="129"/>
                  </a:lnTo>
                  <a:lnTo>
                    <a:pt x="164" y="83"/>
                  </a:lnTo>
                  <a:lnTo>
                    <a:pt x="120" y="36"/>
                  </a:lnTo>
                  <a:lnTo>
                    <a:pt x="76" y="12"/>
                  </a:lnTo>
                  <a:lnTo>
                    <a:pt x="4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9"/>
            <p:cNvSpPr/>
            <p:nvPr/>
          </p:nvSpPr>
          <p:spPr>
            <a:xfrm>
              <a:off x="3766725" y="-11165300"/>
              <a:ext cx="204800" cy="508975"/>
            </a:xfrm>
            <a:custGeom>
              <a:avLst/>
              <a:gdLst/>
              <a:ahLst/>
              <a:cxnLst/>
              <a:rect l="l" t="t" r="r" b="b"/>
              <a:pathLst>
                <a:path w="8192" h="20359" extrusionOk="0">
                  <a:moveTo>
                    <a:pt x="0" y="0"/>
                  </a:moveTo>
                  <a:lnTo>
                    <a:pt x="0" y="1219"/>
                  </a:lnTo>
                  <a:lnTo>
                    <a:pt x="5" y="2766"/>
                  </a:lnTo>
                  <a:lnTo>
                    <a:pt x="18" y="4536"/>
                  </a:lnTo>
                  <a:lnTo>
                    <a:pt x="27" y="5474"/>
                  </a:lnTo>
                  <a:lnTo>
                    <a:pt x="35" y="6423"/>
                  </a:lnTo>
                  <a:lnTo>
                    <a:pt x="53" y="7373"/>
                  </a:lnTo>
                  <a:lnTo>
                    <a:pt x="71" y="8298"/>
                  </a:lnTo>
                  <a:lnTo>
                    <a:pt x="97" y="9213"/>
                  </a:lnTo>
                  <a:lnTo>
                    <a:pt x="123" y="10068"/>
                  </a:lnTo>
                  <a:lnTo>
                    <a:pt x="159" y="10877"/>
                  </a:lnTo>
                  <a:lnTo>
                    <a:pt x="198" y="11604"/>
                  </a:lnTo>
                  <a:lnTo>
                    <a:pt x="220" y="11944"/>
                  </a:lnTo>
                  <a:lnTo>
                    <a:pt x="242" y="12260"/>
                  </a:lnTo>
                  <a:lnTo>
                    <a:pt x="268" y="12541"/>
                  </a:lnTo>
                  <a:lnTo>
                    <a:pt x="295" y="12811"/>
                  </a:lnTo>
                  <a:lnTo>
                    <a:pt x="343" y="13303"/>
                  </a:lnTo>
                  <a:lnTo>
                    <a:pt x="400" y="13784"/>
                  </a:lnTo>
                  <a:lnTo>
                    <a:pt x="466" y="14264"/>
                  </a:lnTo>
                  <a:lnTo>
                    <a:pt x="541" y="14721"/>
                  </a:lnTo>
                  <a:lnTo>
                    <a:pt x="625" y="15178"/>
                  </a:lnTo>
                  <a:lnTo>
                    <a:pt x="717" y="15624"/>
                  </a:lnTo>
                  <a:lnTo>
                    <a:pt x="814" y="16046"/>
                  </a:lnTo>
                  <a:lnTo>
                    <a:pt x="919" y="16468"/>
                  </a:lnTo>
                  <a:lnTo>
                    <a:pt x="1034" y="16866"/>
                  </a:lnTo>
                  <a:lnTo>
                    <a:pt x="1157" y="17253"/>
                  </a:lnTo>
                  <a:lnTo>
                    <a:pt x="1284" y="17616"/>
                  </a:lnTo>
                  <a:lnTo>
                    <a:pt x="1421" y="17980"/>
                  </a:lnTo>
                  <a:lnTo>
                    <a:pt x="1561" y="18308"/>
                  </a:lnTo>
                  <a:lnTo>
                    <a:pt x="1706" y="18624"/>
                  </a:lnTo>
                  <a:lnTo>
                    <a:pt x="1865" y="18929"/>
                  </a:lnTo>
                  <a:lnTo>
                    <a:pt x="2023" y="19210"/>
                  </a:lnTo>
                  <a:lnTo>
                    <a:pt x="2159" y="19363"/>
                  </a:lnTo>
                  <a:lnTo>
                    <a:pt x="2296" y="19503"/>
                  </a:lnTo>
                  <a:lnTo>
                    <a:pt x="2436" y="19644"/>
                  </a:lnTo>
                  <a:lnTo>
                    <a:pt x="2577" y="19761"/>
                  </a:lnTo>
                  <a:lnTo>
                    <a:pt x="2718" y="19878"/>
                  </a:lnTo>
                  <a:lnTo>
                    <a:pt x="2858" y="19972"/>
                  </a:lnTo>
                  <a:lnTo>
                    <a:pt x="2999" y="20054"/>
                  </a:lnTo>
                  <a:lnTo>
                    <a:pt x="3144" y="20136"/>
                  </a:lnTo>
                  <a:lnTo>
                    <a:pt x="3285" y="20195"/>
                  </a:lnTo>
                  <a:lnTo>
                    <a:pt x="3430" y="20253"/>
                  </a:lnTo>
                  <a:lnTo>
                    <a:pt x="3575" y="20300"/>
                  </a:lnTo>
                  <a:lnTo>
                    <a:pt x="3716" y="20324"/>
                  </a:lnTo>
                  <a:lnTo>
                    <a:pt x="3861" y="20347"/>
                  </a:lnTo>
                  <a:lnTo>
                    <a:pt x="4006" y="20359"/>
                  </a:lnTo>
                  <a:lnTo>
                    <a:pt x="4151" y="20347"/>
                  </a:lnTo>
                  <a:lnTo>
                    <a:pt x="4296" y="20335"/>
                  </a:lnTo>
                  <a:lnTo>
                    <a:pt x="4441" y="20312"/>
                  </a:lnTo>
                  <a:lnTo>
                    <a:pt x="4586" y="20277"/>
                  </a:lnTo>
                  <a:lnTo>
                    <a:pt x="4727" y="20230"/>
                  </a:lnTo>
                  <a:lnTo>
                    <a:pt x="4872" y="20171"/>
                  </a:lnTo>
                  <a:lnTo>
                    <a:pt x="5013" y="20101"/>
                  </a:lnTo>
                  <a:lnTo>
                    <a:pt x="5154" y="20019"/>
                  </a:lnTo>
                  <a:lnTo>
                    <a:pt x="5294" y="19925"/>
                  </a:lnTo>
                  <a:lnTo>
                    <a:pt x="5435" y="19831"/>
                  </a:lnTo>
                  <a:lnTo>
                    <a:pt x="5576" y="19714"/>
                  </a:lnTo>
                  <a:lnTo>
                    <a:pt x="5712" y="19585"/>
                  </a:lnTo>
                  <a:lnTo>
                    <a:pt x="5853" y="19456"/>
                  </a:lnTo>
                  <a:lnTo>
                    <a:pt x="5985" y="19304"/>
                  </a:lnTo>
                  <a:lnTo>
                    <a:pt x="6121" y="19152"/>
                  </a:lnTo>
                  <a:lnTo>
                    <a:pt x="6253" y="18976"/>
                  </a:lnTo>
                  <a:lnTo>
                    <a:pt x="6385" y="18800"/>
                  </a:lnTo>
                  <a:lnTo>
                    <a:pt x="6517" y="18612"/>
                  </a:lnTo>
                  <a:lnTo>
                    <a:pt x="6605" y="18413"/>
                  </a:lnTo>
                  <a:lnTo>
                    <a:pt x="6693" y="18202"/>
                  </a:lnTo>
                  <a:lnTo>
                    <a:pt x="6776" y="18003"/>
                  </a:lnTo>
                  <a:lnTo>
                    <a:pt x="6860" y="17780"/>
                  </a:lnTo>
                  <a:lnTo>
                    <a:pt x="6939" y="17558"/>
                  </a:lnTo>
                  <a:lnTo>
                    <a:pt x="7018" y="17335"/>
                  </a:lnTo>
                  <a:lnTo>
                    <a:pt x="7093" y="17101"/>
                  </a:lnTo>
                  <a:lnTo>
                    <a:pt x="7163" y="16866"/>
                  </a:lnTo>
                  <a:lnTo>
                    <a:pt x="7233" y="16620"/>
                  </a:lnTo>
                  <a:lnTo>
                    <a:pt x="7299" y="16374"/>
                  </a:lnTo>
                  <a:lnTo>
                    <a:pt x="7361" y="16128"/>
                  </a:lnTo>
                  <a:lnTo>
                    <a:pt x="7422" y="15870"/>
                  </a:lnTo>
                  <a:lnTo>
                    <a:pt x="7480" y="15612"/>
                  </a:lnTo>
                  <a:lnTo>
                    <a:pt x="7532" y="15342"/>
                  </a:lnTo>
                  <a:lnTo>
                    <a:pt x="7585" y="15073"/>
                  </a:lnTo>
                  <a:lnTo>
                    <a:pt x="7634" y="14803"/>
                  </a:lnTo>
                  <a:lnTo>
                    <a:pt x="7677" y="14522"/>
                  </a:lnTo>
                  <a:lnTo>
                    <a:pt x="7721" y="14241"/>
                  </a:lnTo>
                  <a:lnTo>
                    <a:pt x="7761" y="13959"/>
                  </a:lnTo>
                  <a:lnTo>
                    <a:pt x="7796" y="13666"/>
                  </a:lnTo>
                  <a:lnTo>
                    <a:pt x="7831" y="13385"/>
                  </a:lnTo>
                  <a:lnTo>
                    <a:pt x="7862" y="13092"/>
                  </a:lnTo>
                  <a:lnTo>
                    <a:pt x="7889" y="12799"/>
                  </a:lnTo>
                  <a:lnTo>
                    <a:pt x="7911" y="12494"/>
                  </a:lnTo>
                  <a:lnTo>
                    <a:pt x="7933" y="12201"/>
                  </a:lnTo>
                  <a:lnTo>
                    <a:pt x="7950" y="11897"/>
                  </a:lnTo>
                  <a:lnTo>
                    <a:pt x="7963" y="11592"/>
                  </a:lnTo>
                  <a:lnTo>
                    <a:pt x="7972" y="11287"/>
                  </a:lnTo>
                  <a:lnTo>
                    <a:pt x="7981" y="10982"/>
                  </a:lnTo>
                  <a:lnTo>
                    <a:pt x="7985" y="10678"/>
                  </a:lnTo>
                  <a:lnTo>
                    <a:pt x="7985" y="10361"/>
                  </a:lnTo>
                  <a:lnTo>
                    <a:pt x="7981" y="10057"/>
                  </a:lnTo>
                  <a:lnTo>
                    <a:pt x="8192" y="94"/>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9"/>
            <p:cNvSpPr/>
            <p:nvPr/>
          </p:nvSpPr>
          <p:spPr>
            <a:xfrm>
              <a:off x="3766725" y="-11165300"/>
              <a:ext cx="204800" cy="508975"/>
            </a:xfrm>
            <a:custGeom>
              <a:avLst/>
              <a:gdLst/>
              <a:ahLst/>
              <a:cxnLst/>
              <a:rect l="l" t="t" r="r" b="b"/>
              <a:pathLst>
                <a:path w="8192" h="20359" fill="none" extrusionOk="0">
                  <a:moveTo>
                    <a:pt x="0" y="0"/>
                  </a:moveTo>
                  <a:lnTo>
                    <a:pt x="0" y="0"/>
                  </a:lnTo>
                  <a:lnTo>
                    <a:pt x="0" y="1219"/>
                  </a:lnTo>
                  <a:lnTo>
                    <a:pt x="5" y="2766"/>
                  </a:lnTo>
                  <a:lnTo>
                    <a:pt x="18" y="4536"/>
                  </a:lnTo>
                  <a:lnTo>
                    <a:pt x="27" y="5474"/>
                  </a:lnTo>
                  <a:lnTo>
                    <a:pt x="35" y="6423"/>
                  </a:lnTo>
                  <a:lnTo>
                    <a:pt x="53" y="7373"/>
                  </a:lnTo>
                  <a:lnTo>
                    <a:pt x="71" y="8298"/>
                  </a:lnTo>
                  <a:lnTo>
                    <a:pt x="97" y="9213"/>
                  </a:lnTo>
                  <a:lnTo>
                    <a:pt x="123" y="10068"/>
                  </a:lnTo>
                  <a:lnTo>
                    <a:pt x="159" y="10877"/>
                  </a:lnTo>
                  <a:lnTo>
                    <a:pt x="198" y="11604"/>
                  </a:lnTo>
                  <a:lnTo>
                    <a:pt x="220" y="11944"/>
                  </a:lnTo>
                  <a:lnTo>
                    <a:pt x="242" y="12260"/>
                  </a:lnTo>
                  <a:lnTo>
                    <a:pt x="268" y="12541"/>
                  </a:lnTo>
                  <a:lnTo>
                    <a:pt x="295" y="12811"/>
                  </a:lnTo>
                  <a:lnTo>
                    <a:pt x="295" y="12811"/>
                  </a:lnTo>
                  <a:lnTo>
                    <a:pt x="343" y="13303"/>
                  </a:lnTo>
                  <a:lnTo>
                    <a:pt x="400" y="13784"/>
                  </a:lnTo>
                  <a:lnTo>
                    <a:pt x="466" y="14264"/>
                  </a:lnTo>
                  <a:lnTo>
                    <a:pt x="541" y="14721"/>
                  </a:lnTo>
                  <a:lnTo>
                    <a:pt x="625" y="15178"/>
                  </a:lnTo>
                  <a:lnTo>
                    <a:pt x="717" y="15624"/>
                  </a:lnTo>
                  <a:lnTo>
                    <a:pt x="814" y="16046"/>
                  </a:lnTo>
                  <a:lnTo>
                    <a:pt x="919" y="16468"/>
                  </a:lnTo>
                  <a:lnTo>
                    <a:pt x="1034" y="16866"/>
                  </a:lnTo>
                  <a:lnTo>
                    <a:pt x="1157" y="17253"/>
                  </a:lnTo>
                  <a:lnTo>
                    <a:pt x="1284" y="17616"/>
                  </a:lnTo>
                  <a:lnTo>
                    <a:pt x="1421" y="17980"/>
                  </a:lnTo>
                  <a:lnTo>
                    <a:pt x="1561" y="18308"/>
                  </a:lnTo>
                  <a:lnTo>
                    <a:pt x="1706" y="18624"/>
                  </a:lnTo>
                  <a:lnTo>
                    <a:pt x="1865" y="18929"/>
                  </a:lnTo>
                  <a:lnTo>
                    <a:pt x="2023" y="19210"/>
                  </a:lnTo>
                  <a:lnTo>
                    <a:pt x="2023" y="19210"/>
                  </a:lnTo>
                  <a:lnTo>
                    <a:pt x="2159" y="19363"/>
                  </a:lnTo>
                  <a:lnTo>
                    <a:pt x="2296" y="19503"/>
                  </a:lnTo>
                  <a:lnTo>
                    <a:pt x="2436" y="19644"/>
                  </a:lnTo>
                  <a:lnTo>
                    <a:pt x="2577" y="19761"/>
                  </a:lnTo>
                  <a:lnTo>
                    <a:pt x="2718" y="19878"/>
                  </a:lnTo>
                  <a:lnTo>
                    <a:pt x="2858" y="19972"/>
                  </a:lnTo>
                  <a:lnTo>
                    <a:pt x="2999" y="20054"/>
                  </a:lnTo>
                  <a:lnTo>
                    <a:pt x="3144" y="20136"/>
                  </a:lnTo>
                  <a:lnTo>
                    <a:pt x="3285" y="20195"/>
                  </a:lnTo>
                  <a:lnTo>
                    <a:pt x="3430" y="20253"/>
                  </a:lnTo>
                  <a:lnTo>
                    <a:pt x="3575" y="20300"/>
                  </a:lnTo>
                  <a:lnTo>
                    <a:pt x="3716" y="20324"/>
                  </a:lnTo>
                  <a:lnTo>
                    <a:pt x="3861" y="20347"/>
                  </a:lnTo>
                  <a:lnTo>
                    <a:pt x="4006" y="20359"/>
                  </a:lnTo>
                  <a:lnTo>
                    <a:pt x="4151" y="20347"/>
                  </a:lnTo>
                  <a:lnTo>
                    <a:pt x="4296" y="20335"/>
                  </a:lnTo>
                  <a:lnTo>
                    <a:pt x="4441" y="20312"/>
                  </a:lnTo>
                  <a:lnTo>
                    <a:pt x="4586" y="20277"/>
                  </a:lnTo>
                  <a:lnTo>
                    <a:pt x="4727" y="20230"/>
                  </a:lnTo>
                  <a:lnTo>
                    <a:pt x="4872" y="20171"/>
                  </a:lnTo>
                  <a:lnTo>
                    <a:pt x="5013" y="20101"/>
                  </a:lnTo>
                  <a:lnTo>
                    <a:pt x="5154" y="20019"/>
                  </a:lnTo>
                  <a:lnTo>
                    <a:pt x="5294" y="19925"/>
                  </a:lnTo>
                  <a:lnTo>
                    <a:pt x="5435" y="19831"/>
                  </a:lnTo>
                  <a:lnTo>
                    <a:pt x="5576" y="19714"/>
                  </a:lnTo>
                  <a:lnTo>
                    <a:pt x="5712" y="19585"/>
                  </a:lnTo>
                  <a:lnTo>
                    <a:pt x="5853" y="19456"/>
                  </a:lnTo>
                  <a:lnTo>
                    <a:pt x="5985" y="19304"/>
                  </a:lnTo>
                  <a:lnTo>
                    <a:pt x="6121" y="19152"/>
                  </a:lnTo>
                  <a:lnTo>
                    <a:pt x="6253" y="18976"/>
                  </a:lnTo>
                  <a:lnTo>
                    <a:pt x="6385" y="18800"/>
                  </a:lnTo>
                  <a:lnTo>
                    <a:pt x="6517" y="18612"/>
                  </a:lnTo>
                  <a:lnTo>
                    <a:pt x="6517" y="18612"/>
                  </a:lnTo>
                  <a:lnTo>
                    <a:pt x="6605" y="18413"/>
                  </a:lnTo>
                  <a:lnTo>
                    <a:pt x="6693" y="18202"/>
                  </a:lnTo>
                  <a:lnTo>
                    <a:pt x="6776" y="18003"/>
                  </a:lnTo>
                  <a:lnTo>
                    <a:pt x="6860" y="17780"/>
                  </a:lnTo>
                  <a:lnTo>
                    <a:pt x="6939" y="17558"/>
                  </a:lnTo>
                  <a:lnTo>
                    <a:pt x="7018" y="17335"/>
                  </a:lnTo>
                  <a:lnTo>
                    <a:pt x="7093" y="17101"/>
                  </a:lnTo>
                  <a:lnTo>
                    <a:pt x="7163" y="16866"/>
                  </a:lnTo>
                  <a:lnTo>
                    <a:pt x="7233" y="16620"/>
                  </a:lnTo>
                  <a:lnTo>
                    <a:pt x="7299" y="16374"/>
                  </a:lnTo>
                  <a:lnTo>
                    <a:pt x="7361" y="16128"/>
                  </a:lnTo>
                  <a:lnTo>
                    <a:pt x="7422" y="15870"/>
                  </a:lnTo>
                  <a:lnTo>
                    <a:pt x="7480" y="15612"/>
                  </a:lnTo>
                  <a:lnTo>
                    <a:pt x="7532" y="15342"/>
                  </a:lnTo>
                  <a:lnTo>
                    <a:pt x="7585" y="15073"/>
                  </a:lnTo>
                  <a:lnTo>
                    <a:pt x="7634" y="14803"/>
                  </a:lnTo>
                  <a:lnTo>
                    <a:pt x="7677" y="14522"/>
                  </a:lnTo>
                  <a:lnTo>
                    <a:pt x="7721" y="14241"/>
                  </a:lnTo>
                  <a:lnTo>
                    <a:pt x="7761" y="13959"/>
                  </a:lnTo>
                  <a:lnTo>
                    <a:pt x="7796" y="13666"/>
                  </a:lnTo>
                  <a:lnTo>
                    <a:pt x="7831" y="13385"/>
                  </a:lnTo>
                  <a:lnTo>
                    <a:pt x="7862" y="13092"/>
                  </a:lnTo>
                  <a:lnTo>
                    <a:pt x="7889" y="12799"/>
                  </a:lnTo>
                  <a:lnTo>
                    <a:pt x="7911" y="12494"/>
                  </a:lnTo>
                  <a:lnTo>
                    <a:pt x="7933" y="12201"/>
                  </a:lnTo>
                  <a:lnTo>
                    <a:pt x="7950" y="11897"/>
                  </a:lnTo>
                  <a:lnTo>
                    <a:pt x="7963" y="11592"/>
                  </a:lnTo>
                  <a:lnTo>
                    <a:pt x="7972" y="11287"/>
                  </a:lnTo>
                  <a:lnTo>
                    <a:pt x="7981" y="10982"/>
                  </a:lnTo>
                  <a:lnTo>
                    <a:pt x="7985" y="10678"/>
                  </a:lnTo>
                  <a:lnTo>
                    <a:pt x="7985" y="10361"/>
                  </a:lnTo>
                  <a:lnTo>
                    <a:pt x="7981" y="10057"/>
                  </a:lnTo>
                  <a:lnTo>
                    <a:pt x="8192" y="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9"/>
            <p:cNvSpPr/>
            <p:nvPr/>
          </p:nvSpPr>
          <p:spPr>
            <a:xfrm>
              <a:off x="3764625" y="-11220400"/>
              <a:ext cx="381900" cy="142725"/>
            </a:xfrm>
            <a:custGeom>
              <a:avLst/>
              <a:gdLst/>
              <a:ahLst/>
              <a:cxnLst/>
              <a:rect l="l" t="t" r="r" b="b"/>
              <a:pathLst>
                <a:path w="15276" h="5709" extrusionOk="0">
                  <a:moveTo>
                    <a:pt x="9010" y="1"/>
                  </a:moveTo>
                  <a:lnTo>
                    <a:pt x="7590" y="13"/>
                  </a:lnTo>
                  <a:lnTo>
                    <a:pt x="6174" y="24"/>
                  </a:lnTo>
                  <a:lnTo>
                    <a:pt x="4802" y="60"/>
                  </a:lnTo>
                  <a:lnTo>
                    <a:pt x="3518" y="106"/>
                  </a:lnTo>
                  <a:lnTo>
                    <a:pt x="2371" y="142"/>
                  </a:lnTo>
                  <a:lnTo>
                    <a:pt x="656" y="224"/>
                  </a:lnTo>
                  <a:lnTo>
                    <a:pt x="1" y="259"/>
                  </a:lnTo>
                  <a:lnTo>
                    <a:pt x="221" y="5498"/>
                  </a:lnTo>
                  <a:lnTo>
                    <a:pt x="8953" y="5709"/>
                  </a:lnTo>
                  <a:lnTo>
                    <a:pt x="9230" y="5556"/>
                  </a:lnTo>
                  <a:lnTo>
                    <a:pt x="9960" y="5134"/>
                  </a:lnTo>
                  <a:lnTo>
                    <a:pt x="10444" y="4853"/>
                  </a:lnTo>
                  <a:lnTo>
                    <a:pt x="10989" y="4525"/>
                  </a:lnTo>
                  <a:lnTo>
                    <a:pt x="11565" y="4162"/>
                  </a:lnTo>
                  <a:lnTo>
                    <a:pt x="12163" y="3775"/>
                  </a:lnTo>
                  <a:lnTo>
                    <a:pt x="12756" y="3365"/>
                  </a:lnTo>
                  <a:lnTo>
                    <a:pt x="13333" y="2954"/>
                  </a:lnTo>
                  <a:lnTo>
                    <a:pt x="13605" y="2755"/>
                  </a:lnTo>
                  <a:lnTo>
                    <a:pt x="13865" y="2544"/>
                  </a:lnTo>
                  <a:lnTo>
                    <a:pt x="14115" y="2345"/>
                  </a:lnTo>
                  <a:lnTo>
                    <a:pt x="14344" y="2146"/>
                  </a:lnTo>
                  <a:lnTo>
                    <a:pt x="14550" y="1947"/>
                  </a:lnTo>
                  <a:lnTo>
                    <a:pt x="14740" y="1759"/>
                  </a:lnTo>
                  <a:lnTo>
                    <a:pt x="14902" y="1583"/>
                  </a:lnTo>
                  <a:lnTo>
                    <a:pt x="15043" y="1407"/>
                  </a:lnTo>
                  <a:lnTo>
                    <a:pt x="15100" y="1314"/>
                  </a:lnTo>
                  <a:lnTo>
                    <a:pt x="15148" y="1232"/>
                  </a:lnTo>
                  <a:lnTo>
                    <a:pt x="15192" y="1161"/>
                  </a:lnTo>
                  <a:lnTo>
                    <a:pt x="15228" y="1079"/>
                  </a:lnTo>
                  <a:lnTo>
                    <a:pt x="15250" y="1009"/>
                  </a:lnTo>
                  <a:lnTo>
                    <a:pt x="15267" y="927"/>
                  </a:lnTo>
                  <a:lnTo>
                    <a:pt x="15276" y="857"/>
                  </a:lnTo>
                  <a:lnTo>
                    <a:pt x="15276" y="798"/>
                  </a:lnTo>
                  <a:lnTo>
                    <a:pt x="15272" y="763"/>
                  </a:lnTo>
                  <a:lnTo>
                    <a:pt x="15258" y="728"/>
                  </a:lnTo>
                  <a:lnTo>
                    <a:pt x="15241" y="704"/>
                  </a:lnTo>
                  <a:lnTo>
                    <a:pt x="15219" y="669"/>
                  </a:lnTo>
                  <a:lnTo>
                    <a:pt x="15162" y="610"/>
                  </a:lnTo>
                  <a:lnTo>
                    <a:pt x="15083" y="564"/>
                  </a:lnTo>
                  <a:lnTo>
                    <a:pt x="14986" y="505"/>
                  </a:lnTo>
                  <a:lnTo>
                    <a:pt x="14867" y="458"/>
                  </a:lnTo>
                  <a:lnTo>
                    <a:pt x="14735" y="423"/>
                  </a:lnTo>
                  <a:lnTo>
                    <a:pt x="14581" y="376"/>
                  </a:lnTo>
                  <a:lnTo>
                    <a:pt x="14229" y="294"/>
                  </a:lnTo>
                  <a:lnTo>
                    <a:pt x="13816" y="235"/>
                  </a:lnTo>
                  <a:lnTo>
                    <a:pt x="13350" y="177"/>
                  </a:lnTo>
                  <a:lnTo>
                    <a:pt x="12836" y="130"/>
                  </a:lnTo>
                  <a:lnTo>
                    <a:pt x="12273" y="83"/>
                  </a:lnTo>
                  <a:lnTo>
                    <a:pt x="11675" y="60"/>
                  </a:lnTo>
                  <a:lnTo>
                    <a:pt x="11046" y="36"/>
                  </a:lnTo>
                  <a:lnTo>
                    <a:pt x="10386" y="13"/>
                  </a:lnTo>
                  <a:lnTo>
                    <a:pt x="9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9"/>
            <p:cNvSpPr/>
            <p:nvPr/>
          </p:nvSpPr>
          <p:spPr>
            <a:xfrm>
              <a:off x="3790900" y="-10959025"/>
              <a:ext cx="196675" cy="58925"/>
            </a:xfrm>
            <a:custGeom>
              <a:avLst/>
              <a:gdLst/>
              <a:ahLst/>
              <a:cxnLst/>
              <a:rect l="l" t="t" r="r" b="b"/>
              <a:pathLst>
                <a:path w="7867" h="2357" extrusionOk="0">
                  <a:moveTo>
                    <a:pt x="3254" y="1"/>
                  </a:moveTo>
                  <a:lnTo>
                    <a:pt x="2903" y="12"/>
                  </a:lnTo>
                  <a:lnTo>
                    <a:pt x="2546" y="71"/>
                  </a:lnTo>
                  <a:lnTo>
                    <a:pt x="2190" y="141"/>
                  </a:lnTo>
                  <a:lnTo>
                    <a:pt x="1839" y="235"/>
                  </a:lnTo>
                  <a:lnTo>
                    <a:pt x="1487" y="364"/>
                  </a:lnTo>
                  <a:lnTo>
                    <a:pt x="1135" y="516"/>
                  </a:lnTo>
                  <a:lnTo>
                    <a:pt x="986" y="575"/>
                  </a:lnTo>
                  <a:lnTo>
                    <a:pt x="840" y="645"/>
                  </a:lnTo>
                  <a:lnTo>
                    <a:pt x="695" y="727"/>
                  </a:lnTo>
                  <a:lnTo>
                    <a:pt x="555" y="821"/>
                  </a:lnTo>
                  <a:lnTo>
                    <a:pt x="414" y="938"/>
                  </a:lnTo>
                  <a:lnTo>
                    <a:pt x="273" y="1067"/>
                  </a:lnTo>
                  <a:lnTo>
                    <a:pt x="137" y="1196"/>
                  </a:lnTo>
                  <a:lnTo>
                    <a:pt x="1" y="1348"/>
                  </a:lnTo>
                  <a:lnTo>
                    <a:pt x="5" y="1372"/>
                  </a:lnTo>
                  <a:lnTo>
                    <a:pt x="18" y="1384"/>
                  </a:lnTo>
                  <a:lnTo>
                    <a:pt x="80" y="1384"/>
                  </a:lnTo>
                  <a:lnTo>
                    <a:pt x="177" y="1360"/>
                  </a:lnTo>
                  <a:lnTo>
                    <a:pt x="308" y="1313"/>
                  </a:lnTo>
                  <a:lnTo>
                    <a:pt x="673" y="1184"/>
                  </a:lnTo>
                  <a:lnTo>
                    <a:pt x="898" y="1102"/>
                  </a:lnTo>
                  <a:lnTo>
                    <a:pt x="1153" y="1020"/>
                  </a:lnTo>
                  <a:lnTo>
                    <a:pt x="1434" y="938"/>
                  </a:lnTo>
                  <a:lnTo>
                    <a:pt x="1737" y="856"/>
                  </a:lnTo>
                  <a:lnTo>
                    <a:pt x="2067" y="786"/>
                  </a:lnTo>
                  <a:lnTo>
                    <a:pt x="2410" y="739"/>
                  </a:lnTo>
                  <a:lnTo>
                    <a:pt x="2775" y="704"/>
                  </a:lnTo>
                  <a:lnTo>
                    <a:pt x="3153" y="692"/>
                  </a:lnTo>
                  <a:lnTo>
                    <a:pt x="3549" y="692"/>
                  </a:lnTo>
                  <a:lnTo>
                    <a:pt x="3747" y="716"/>
                  </a:lnTo>
                  <a:lnTo>
                    <a:pt x="3954" y="739"/>
                  </a:lnTo>
                  <a:lnTo>
                    <a:pt x="4446" y="856"/>
                  </a:lnTo>
                  <a:lnTo>
                    <a:pt x="4938" y="997"/>
                  </a:lnTo>
                  <a:lnTo>
                    <a:pt x="5431" y="1161"/>
                  </a:lnTo>
                  <a:lnTo>
                    <a:pt x="5923" y="1360"/>
                  </a:lnTo>
                  <a:lnTo>
                    <a:pt x="6411" y="1571"/>
                  </a:lnTo>
                  <a:lnTo>
                    <a:pt x="6900" y="1806"/>
                  </a:lnTo>
                  <a:lnTo>
                    <a:pt x="7383" y="2063"/>
                  </a:lnTo>
                  <a:lnTo>
                    <a:pt x="7867" y="2356"/>
                  </a:lnTo>
                  <a:lnTo>
                    <a:pt x="7739" y="2169"/>
                  </a:lnTo>
                  <a:lnTo>
                    <a:pt x="7607" y="1993"/>
                  </a:lnTo>
                  <a:lnTo>
                    <a:pt x="7471" y="1829"/>
                  </a:lnTo>
                  <a:lnTo>
                    <a:pt x="7335" y="1688"/>
                  </a:lnTo>
                  <a:lnTo>
                    <a:pt x="7194" y="1559"/>
                  </a:lnTo>
                  <a:lnTo>
                    <a:pt x="7053" y="1430"/>
                  </a:lnTo>
                  <a:lnTo>
                    <a:pt x="6913" y="1325"/>
                  </a:lnTo>
                  <a:lnTo>
                    <a:pt x="6768" y="1243"/>
                  </a:lnTo>
                  <a:lnTo>
                    <a:pt x="6425" y="997"/>
                  </a:lnTo>
                  <a:lnTo>
                    <a:pt x="6077" y="774"/>
                  </a:lnTo>
                  <a:lnTo>
                    <a:pt x="5730" y="587"/>
                  </a:lnTo>
                  <a:lnTo>
                    <a:pt x="5378" y="423"/>
                  </a:lnTo>
                  <a:lnTo>
                    <a:pt x="5026" y="294"/>
                  </a:lnTo>
                  <a:lnTo>
                    <a:pt x="4675" y="176"/>
                  </a:lnTo>
                  <a:lnTo>
                    <a:pt x="4318" y="94"/>
                  </a:lnTo>
                  <a:lnTo>
                    <a:pt x="3967" y="36"/>
                  </a:lnTo>
                  <a:lnTo>
                    <a:pt x="361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9"/>
            <p:cNvSpPr/>
            <p:nvPr/>
          </p:nvSpPr>
          <p:spPr>
            <a:xfrm>
              <a:off x="3198625" y="-3083475"/>
              <a:ext cx="152700" cy="689775"/>
            </a:xfrm>
            <a:custGeom>
              <a:avLst/>
              <a:gdLst/>
              <a:ahLst/>
              <a:cxnLst/>
              <a:rect l="l" t="t" r="r" b="b"/>
              <a:pathLst>
                <a:path w="6108" h="27591" extrusionOk="0">
                  <a:moveTo>
                    <a:pt x="4191" y="1"/>
                  </a:moveTo>
                  <a:lnTo>
                    <a:pt x="4041" y="24"/>
                  </a:lnTo>
                  <a:lnTo>
                    <a:pt x="3931" y="48"/>
                  </a:lnTo>
                  <a:lnTo>
                    <a:pt x="3804" y="95"/>
                  </a:lnTo>
                  <a:lnTo>
                    <a:pt x="3659" y="142"/>
                  </a:lnTo>
                  <a:lnTo>
                    <a:pt x="3501" y="212"/>
                  </a:lnTo>
                  <a:lnTo>
                    <a:pt x="3325" y="306"/>
                  </a:lnTo>
                  <a:lnTo>
                    <a:pt x="3140" y="423"/>
                  </a:lnTo>
                  <a:lnTo>
                    <a:pt x="2946" y="564"/>
                  </a:lnTo>
                  <a:lnTo>
                    <a:pt x="2744" y="739"/>
                  </a:lnTo>
                  <a:lnTo>
                    <a:pt x="2538" y="939"/>
                  </a:lnTo>
                  <a:lnTo>
                    <a:pt x="2432" y="1056"/>
                  </a:lnTo>
                  <a:lnTo>
                    <a:pt x="2327" y="1185"/>
                  </a:lnTo>
                  <a:lnTo>
                    <a:pt x="2221" y="1314"/>
                  </a:lnTo>
                  <a:lnTo>
                    <a:pt x="2115" y="1454"/>
                  </a:lnTo>
                  <a:lnTo>
                    <a:pt x="2010" y="1607"/>
                  </a:lnTo>
                  <a:lnTo>
                    <a:pt x="1904" y="1771"/>
                  </a:lnTo>
                  <a:lnTo>
                    <a:pt x="1799" y="1935"/>
                  </a:lnTo>
                  <a:lnTo>
                    <a:pt x="1693" y="2122"/>
                  </a:lnTo>
                  <a:lnTo>
                    <a:pt x="1588" y="2322"/>
                  </a:lnTo>
                  <a:lnTo>
                    <a:pt x="1487" y="2521"/>
                  </a:lnTo>
                  <a:lnTo>
                    <a:pt x="1386" y="2744"/>
                  </a:lnTo>
                  <a:lnTo>
                    <a:pt x="1284" y="2966"/>
                  </a:lnTo>
                  <a:lnTo>
                    <a:pt x="1188" y="3212"/>
                  </a:lnTo>
                  <a:lnTo>
                    <a:pt x="1091" y="3470"/>
                  </a:lnTo>
                  <a:lnTo>
                    <a:pt x="999" y="3740"/>
                  </a:lnTo>
                  <a:lnTo>
                    <a:pt x="906" y="4021"/>
                  </a:lnTo>
                  <a:lnTo>
                    <a:pt x="818" y="4314"/>
                  </a:lnTo>
                  <a:lnTo>
                    <a:pt x="735" y="4619"/>
                  </a:lnTo>
                  <a:lnTo>
                    <a:pt x="656" y="4947"/>
                  </a:lnTo>
                  <a:lnTo>
                    <a:pt x="576" y="5287"/>
                  </a:lnTo>
                  <a:lnTo>
                    <a:pt x="502" y="5638"/>
                  </a:lnTo>
                  <a:lnTo>
                    <a:pt x="431" y="6014"/>
                  </a:lnTo>
                  <a:lnTo>
                    <a:pt x="365" y="6389"/>
                  </a:lnTo>
                  <a:lnTo>
                    <a:pt x="308" y="6799"/>
                  </a:lnTo>
                  <a:lnTo>
                    <a:pt x="251" y="7209"/>
                  </a:lnTo>
                  <a:lnTo>
                    <a:pt x="198" y="7643"/>
                  </a:lnTo>
                  <a:lnTo>
                    <a:pt x="154" y="8100"/>
                  </a:lnTo>
                  <a:lnTo>
                    <a:pt x="115" y="8569"/>
                  </a:lnTo>
                  <a:lnTo>
                    <a:pt x="80" y="9049"/>
                  </a:lnTo>
                  <a:lnTo>
                    <a:pt x="49" y="9565"/>
                  </a:lnTo>
                  <a:lnTo>
                    <a:pt x="27" y="10081"/>
                  </a:lnTo>
                  <a:lnTo>
                    <a:pt x="9" y="10620"/>
                  </a:lnTo>
                  <a:lnTo>
                    <a:pt x="0" y="11182"/>
                  </a:lnTo>
                  <a:lnTo>
                    <a:pt x="0" y="11768"/>
                  </a:lnTo>
                  <a:lnTo>
                    <a:pt x="5" y="12366"/>
                  </a:lnTo>
                  <a:lnTo>
                    <a:pt x="14" y="12987"/>
                  </a:lnTo>
                  <a:lnTo>
                    <a:pt x="36" y="13632"/>
                  </a:lnTo>
                  <a:lnTo>
                    <a:pt x="62" y="14288"/>
                  </a:lnTo>
                  <a:lnTo>
                    <a:pt x="97" y="14956"/>
                  </a:lnTo>
                  <a:lnTo>
                    <a:pt x="141" y="15589"/>
                  </a:lnTo>
                  <a:lnTo>
                    <a:pt x="190" y="16210"/>
                  </a:lnTo>
                  <a:lnTo>
                    <a:pt x="242" y="16808"/>
                  </a:lnTo>
                  <a:lnTo>
                    <a:pt x="304" y="17382"/>
                  </a:lnTo>
                  <a:lnTo>
                    <a:pt x="370" y="17933"/>
                  </a:lnTo>
                  <a:lnTo>
                    <a:pt x="440" y="18461"/>
                  </a:lnTo>
                  <a:lnTo>
                    <a:pt x="515" y="18976"/>
                  </a:lnTo>
                  <a:lnTo>
                    <a:pt x="598" y="19469"/>
                  </a:lnTo>
                  <a:lnTo>
                    <a:pt x="682" y="19949"/>
                  </a:lnTo>
                  <a:lnTo>
                    <a:pt x="774" y="20406"/>
                  </a:lnTo>
                  <a:lnTo>
                    <a:pt x="871" y="20840"/>
                  </a:lnTo>
                  <a:lnTo>
                    <a:pt x="968" y="21262"/>
                  </a:lnTo>
                  <a:lnTo>
                    <a:pt x="1073" y="21660"/>
                  </a:lnTo>
                  <a:lnTo>
                    <a:pt x="1179" y="22047"/>
                  </a:lnTo>
                  <a:lnTo>
                    <a:pt x="1289" y="22422"/>
                  </a:lnTo>
                  <a:lnTo>
                    <a:pt x="1403" y="22774"/>
                  </a:lnTo>
                  <a:lnTo>
                    <a:pt x="1522" y="23102"/>
                  </a:lnTo>
                  <a:lnTo>
                    <a:pt x="1641" y="23418"/>
                  </a:lnTo>
                  <a:lnTo>
                    <a:pt x="1764" y="23723"/>
                  </a:lnTo>
                  <a:lnTo>
                    <a:pt x="1887" y="24016"/>
                  </a:lnTo>
                  <a:lnTo>
                    <a:pt x="2014" y="24286"/>
                  </a:lnTo>
                  <a:lnTo>
                    <a:pt x="2142" y="24555"/>
                  </a:lnTo>
                  <a:lnTo>
                    <a:pt x="2269" y="24801"/>
                  </a:lnTo>
                  <a:lnTo>
                    <a:pt x="2401" y="25024"/>
                  </a:lnTo>
                  <a:lnTo>
                    <a:pt x="2533" y="25247"/>
                  </a:lnTo>
                  <a:lnTo>
                    <a:pt x="2665" y="25458"/>
                  </a:lnTo>
                  <a:lnTo>
                    <a:pt x="2801" y="25645"/>
                  </a:lnTo>
                  <a:lnTo>
                    <a:pt x="2933" y="25833"/>
                  </a:lnTo>
                  <a:lnTo>
                    <a:pt x="3070" y="25997"/>
                  </a:lnTo>
                  <a:lnTo>
                    <a:pt x="3202" y="26161"/>
                  </a:lnTo>
                  <a:lnTo>
                    <a:pt x="3338" y="26313"/>
                  </a:lnTo>
                  <a:lnTo>
                    <a:pt x="3470" y="26442"/>
                  </a:lnTo>
                  <a:lnTo>
                    <a:pt x="3602" y="26571"/>
                  </a:lnTo>
                  <a:lnTo>
                    <a:pt x="3734" y="26688"/>
                  </a:lnTo>
                  <a:lnTo>
                    <a:pt x="3865" y="26806"/>
                  </a:lnTo>
                  <a:lnTo>
                    <a:pt x="3993" y="26899"/>
                  </a:lnTo>
                  <a:lnTo>
                    <a:pt x="4120" y="26993"/>
                  </a:lnTo>
                  <a:lnTo>
                    <a:pt x="4371" y="27146"/>
                  </a:lnTo>
                  <a:lnTo>
                    <a:pt x="4613" y="27274"/>
                  </a:lnTo>
                  <a:lnTo>
                    <a:pt x="4842" y="27380"/>
                  </a:lnTo>
                  <a:lnTo>
                    <a:pt x="5057" y="27462"/>
                  </a:lnTo>
                  <a:lnTo>
                    <a:pt x="5255" y="27509"/>
                  </a:lnTo>
                  <a:lnTo>
                    <a:pt x="5440" y="27556"/>
                  </a:lnTo>
                  <a:lnTo>
                    <a:pt x="5607" y="27579"/>
                  </a:lnTo>
                  <a:lnTo>
                    <a:pt x="5752" y="27591"/>
                  </a:lnTo>
                  <a:lnTo>
                    <a:pt x="5875" y="27591"/>
                  </a:lnTo>
                  <a:lnTo>
                    <a:pt x="6046" y="27579"/>
                  </a:lnTo>
                  <a:lnTo>
                    <a:pt x="6108" y="27567"/>
                  </a:lnTo>
                  <a:lnTo>
                    <a:pt x="424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9"/>
            <p:cNvSpPr/>
            <p:nvPr/>
          </p:nvSpPr>
          <p:spPr>
            <a:xfrm>
              <a:off x="3198625" y="-3083475"/>
              <a:ext cx="152700" cy="689775"/>
            </a:xfrm>
            <a:custGeom>
              <a:avLst/>
              <a:gdLst/>
              <a:ahLst/>
              <a:cxnLst/>
              <a:rect l="l" t="t" r="r" b="b"/>
              <a:pathLst>
                <a:path w="6108" h="27591" fill="none" extrusionOk="0">
                  <a:moveTo>
                    <a:pt x="6108" y="27567"/>
                  </a:moveTo>
                  <a:lnTo>
                    <a:pt x="6108" y="27567"/>
                  </a:lnTo>
                  <a:lnTo>
                    <a:pt x="6046" y="27579"/>
                  </a:lnTo>
                  <a:lnTo>
                    <a:pt x="5875" y="27591"/>
                  </a:lnTo>
                  <a:lnTo>
                    <a:pt x="5752" y="27591"/>
                  </a:lnTo>
                  <a:lnTo>
                    <a:pt x="5607" y="27579"/>
                  </a:lnTo>
                  <a:lnTo>
                    <a:pt x="5440" y="27556"/>
                  </a:lnTo>
                  <a:lnTo>
                    <a:pt x="5255" y="27509"/>
                  </a:lnTo>
                  <a:lnTo>
                    <a:pt x="5057" y="27462"/>
                  </a:lnTo>
                  <a:lnTo>
                    <a:pt x="4842" y="27380"/>
                  </a:lnTo>
                  <a:lnTo>
                    <a:pt x="4613" y="27274"/>
                  </a:lnTo>
                  <a:lnTo>
                    <a:pt x="4371" y="27146"/>
                  </a:lnTo>
                  <a:lnTo>
                    <a:pt x="4120" y="26993"/>
                  </a:lnTo>
                  <a:lnTo>
                    <a:pt x="3993" y="26899"/>
                  </a:lnTo>
                  <a:lnTo>
                    <a:pt x="3865" y="26806"/>
                  </a:lnTo>
                  <a:lnTo>
                    <a:pt x="3734" y="26688"/>
                  </a:lnTo>
                  <a:lnTo>
                    <a:pt x="3602" y="26571"/>
                  </a:lnTo>
                  <a:lnTo>
                    <a:pt x="3470" y="26442"/>
                  </a:lnTo>
                  <a:lnTo>
                    <a:pt x="3338" y="26313"/>
                  </a:lnTo>
                  <a:lnTo>
                    <a:pt x="3202" y="26161"/>
                  </a:lnTo>
                  <a:lnTo>
                    <a:pt x="3070" y="25997"/>
                  </a:lnTo>
                  <a:lnTo>
                    <a:pt x="2933" y="25833"/>
                  </a:lnTo>
                  <a:lnTo>
                    <a:pt x="2801" y="25645"/>
                  </a:lnTo>
                  <a:lnTo>
                    <a:pt x="2665" y="25458"/>
                  </a:lnTo>
                  <a:lnTo>
                    <a:pt x="2533" y="25247"/>
                  </a:lnTo>
                  <a:lnTo>
                    <a:pt x="2401" y="25024"/>
                  </a:lnTo>
                  <a:lnTo>
                    <a:pt x="2269" y="24801"/>
                  </a:lnTo>
                  <a:lnTo>
                    <a:pt x="2142" y="24555"/>
                  </a:lnTo>
                  <a:lnTo>
                    <a:pt x="2014" y="24286"/>
                  </a:lnTo>
                  <a:lnTo>
                    <a:pt x="1887" y="24016"/>
                  </a:lnTo>
                  <a:lnTo>
                    <a:pt x="1764" y="23723"/>
                  </a:lnTo>
                  <a:lnTo>
                    <a:pt x="1641" y="23418"/>
                  </a:lnTo>
                  <a:lnTo>
                    <a:pt x="1522" y="23102"/>
                  </a:lnTo>
                  <a:lnTo>
                    <a:pt x="1403" y="22774"/>
                  </a:lnTo>
                  <a:lnTo>
                    <a:pt x="1289" y="22422"/>
                  </a:lnTo>
                  <a:lnTo>
                    <a:pt x="1179" y="22047"/>
                  </a:lnTo>
                  <a:lnTo>
                    <a:pt x="1073" y="21660"/>
                  </a:lnTo>
                  <a:lnTo>
                    <a:pt x="968" y="21262"/>
                  </a:lnTo>
                  <a:lnTo>
                    <a:pt x="871" y="20840"/>
                  </a:lnTo>
                  <a:lnTo>
                    <a:pt x="774" y="20406"/>
                  </a:lnTo>
                  <a:lnTo>
                    <a:pt x="682" y="19949"/>
                  </a:lnTo>
                  <a:lnTo>
                    <a:pt x="598" y="19469"/>
                  </a:lnTo>
                  <a:lnTo>
                    <a:pt x="515" y="18976"/>
                  </a:lnTo>
                  <a:lnTo>
                    <a:pt x="440" y="18461"/>
                  </a:lnTo>
                  <a:lnTo>
                    <a:pt x="370" y="17933"/>
                  </a:lnTo>
                  <a:lnTo>
                    <a:pt x="304" y="17382"/>
                  </a:lnTo>
                  <a:lnTo>
                    <a:pt x="242" y="16808"/>
                  </a:lnTo>
                  <a:lnTo>
                    <a:pt x="190" y="16210"/>
                  </a:lnTo>
                  <a:lnTo>
                    <a:pt x="141" y="15589"/>
                  </a:lnTo>
                  <a:lnTo>
                    <a:pt x="97" y="14956"/>
                  </a:lnTo>
                  <a:lnTo>
                    <a:pt x="62" y="14288"/>
                  </a:lnTo>
                  <a:lnTo>
                    <a:pt x="62" y="14288"/>
                  </a:lnTo>
                  <a:lnTo>
                    <a:pt x="36" y="13632"/>
                  </a:lnTo>
                  <a:lnTo>
                    <a:pt x="14" y="12987"/>
                  </a:lnTo>
                  <a:lnTo>
                    <a:pt x="5" y="12366"/>
                  </a:lnTo>
                  <a:lnTo>
                    <a:pt x="0" y="11768"/>
                  </a:lnTo>
                  <a:lnTo>
                    <a:pt x="0" y="11182"/>
                  </a:lnTo>
                  <a:lnTo>
                    <a:pt x="9" y="10620"/>
                  </a:lnTo>
                  <a:lnTo>
                    <a:pt x="27" y="10081"/>
                  </a:lnTo>
                  <a:lnTo>
                    <a:pt x="49" y="9565"/>
                  </a:lnTo>
                  <a:lnTo>
                    <a:pt x="80" y="9049"/>
                  </a:lnTo>
                  <a:lnTo>
                    <a:pt x="115" y="8569"/>
                  </a:lnTo>
                  <a:lnTo>
                    <a:pt x="154" y="8100"/>
                  </a:lnTo>
                  <a:lnTo>
                    <a:pt x="198" y="7643"/>
                  </a:lnTo>
                  <a:lnTo>
                    <a:pt x="251" y="7209"/>
                  </a:lnTo>
                  <a:lnTo>
                    <a:pt x="308" y="6799"/>
                  </a:lnTo>
                  <a:lnTo>
                    <a:pt x="365" y="6389"/>
                  </a:lnTo>
                  <a:lnTo>
                    <a:pt x="431" y="6014"/>
                  </a:lnTo>
                  <a:lnTo>
                    <a:pt x="502" y="5638"/>
                  </a:lnTo>
                  <a:lnTo>
                    <a:pt x="576" y="5287"/>
                  </a:lnTo>
                  <a:lnTo>
                    <a:pt x="656" y="4947"/>
                  </a:lnTo>
                  <a:lnTo>
                    <a:pt x="735" y="4619"/>
                  </a:lnTo>
                  <a:lnTo>
                    <a:pt x="818" y="4314"/>
                  </a:lnTo>
                  <a:lnTo>
                    <a:pt x="906" y="4021"/>
                  </a:lnTo>
                  <a:lnTo>
                    <a:pt x="999" y="3740"/>
                  </a:lnTo>
                  <a:lnTo>
                    <a:pt x="1091" y="3470"/>
                  </a:lnTo>
                  <a:lnTo>
                    <a:pt x="1188" y="3212"/>
                  </a:lnTo>
                  <a:lnTo>
                    <a:pt x="1284" y="2966"/>
                  </a:lnTo>
                  <a:lnTo>
                    <a:pt x="1386" y="2744"/>
                  </a:lnTo>
                  <a:lnTo>
                    <a:pt x="1487" y="2521"/>
                  </a:lnTo>
                  <a:lnTo>
                    <a:pt x="1588" y="2322"/>
                  </a:lnTo>
                  <a:lnTo>
                    <a:pt x="1693" y="2122"/>
                  </a:lnTo>
                  <a:lnTo>
                    <a:pt x="1799" y="1935"/>
                  </a:lnTo>
                  <a:lnTo>
                    <a:pt x="1904" y="1771"/>
                  </a:lnTo>
                  <a:lnTo>
                    <a:pt x="2010" y="1607"/>
                  </a:lnTo>
                  <a:lnTo>
                    <a:pt x="2115" y="1454"/>
                  </a:lnTo>
                  <a:lnTo>
                    <a:pt x="2221" y="1314"/>
                  </a:lnTo>
                  <a:lnTo>
                    <a:pt x="2327" y="1185"/>
                  </a:lnTo>
                  <a:lnTo>
                    <a:pt x="2432" y="1056"/>
                  </a:lnTo>
                  <a:lnTo>
                    <a:pt x="2538" y="939"/>
                  </a:lnTo>
                  <a:lnTo>
                    <a:pt x="2744" y="739"/>
                  </a:lnTo>
                  <a:lnTo>
                    <a:pt x="2946" y="564"/>
                  </a:lnTo>
                  <a:lnTo>
                    <a:pt x="3140" y="423"/>
                  </a:lnTo>
                  <a:lnTo>
                    <a:pt x="3325" y="306"/>
                  </a:lnTo>
                  <a:lnTo>
                    <a:pt x="3501" y="212"/>
                  </a:lnTo>
                  <a:lnTo>
                    <a:pt x="3659" y="142"/>
                  </a:lnTo>
                  <a:lnTo>
                    <a:pt x="3804" y="95"/>
                  </a:lnTo>
                  <a:lnTo>
                    <a:pt x="3931" y="48"/>
                  </a:lnTo>
                  <a:lnTo>
                    <a:pt x="4041" y="24"/>
                  </a:lnTo>
                  <a:lnTo>
                    <a:pt x="4191" y="1"/>
                  </a:lnTo>
                  <a:lnTo>
                    <a:pt x="4248" y="1"/>
                  </a:lnTo>
                  <a:lnTo>
                    <a:pt x="6108" y="275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p:nvPr/>
          </p:nvSpPr>
          <p:spPr>
            <a:xfrm>
              <a:off x="2810700" y="-3973050"/>
              <a:ext cx="452800" cy="1649400"/>
            </a:xfrm>
            <a:custGeom>
              <a:avLst/>
              <a:gdLst/>
              <a:ahLst/>
              <a:cxnLst/>
              <a:rect l="l" t="t" r="r" b="b"/>
              <a:pathLst>
                <a:path w="18112" h="65976" extrusionOk="0">
                  <a:moveTo>
                    <a:pt x="6095" y="1"/>
                  </a:moveTo>
                  <a:lnTo>
                    <a:pt x="0" y="10526"/>
                  </a:lnTo>
                  <a:lnTo>
                    <a:pt x="12013" y="58310"/>
                  </a:lnTo>
                  <a:lnTo>
                    <a:pt x="18112" y="65975"/>
                  </a:lnTo>
                  <a:lnTo>
                    <a:pt x="17193" y="30450"/>
                  </a:lnTo>
                  <a:lnTo>
                    <a:pt x="60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9"/>
            <p:cNvSpPr/>
            <p:nvPr/>
          </p:nvSpPr>
          <p:spPr>
            <a:xfrm>
              <a:off x="2810700" y="-3973050"/>
              <a:ext cx="452800" cy="1649400"/>
            </a:xfrm>
            <a:custGeom>
              <a:avLst/>
              <a:gdLst/>
              <a:ahLst/>
              <a:cxnLst/>
              <a:rect l="l" t="t" r="r" b="b"/>
              <a:pathLst>
                <a:path w="18112" h="65976" fill="none" extrusionOk="0">
                  <a:moveTo>
                    <a:pt x="0" y="10526"/>
                  </a:moveTo>
                  <a:lnTo>
                    <a:pt x="6095" y="1"/>
                  </a:lnTo>
                  <a:lnTo>
                    <a:pt x="17193" y="30450"/>
                  </a:lnTo>
                  <a:lnTo>
                    <a:pt x="18112" y="65975"/>
                  </a:lnTo>
                  <a:lnTo>
                    <a:pt x="12013" y="58310"/>
                  </a:lnTo>
                  <a:lnTo>
                    <a:pt x="0" y="1052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9"/>
            <p:cNvSpPr/>
            <p:nvPr/>
          </p:nvSpPr>
          <p:spPr>
            <a:xfrm>
              <a:off x="3240500" y="-3211800"/>
              <a:ext cx="4550" cy="174375"/>
            </a:xfrm>
            <a:custGeom>
              <a:avLst/>
              <a:gdLst/>
              <a:ahLst/>
              <a:cxnLst/>
              <a:rect l="l" t="t" r="r" b="b"/>
              <a:pathLst>
                <a:path w="182" h="6975" extrusionOk="0">
                  <a:moveTo>
                    <a:pt x="181" y="6974"/>
                  </a:moveTo>
                  <a:lnTo>
                    <a:pt x="1" y="0"/>
                  </a:lnTo>
                  <a:lnTo>
                    <a:pt x="181" y="6974"/>
                  </a:lnTo>
                  <a:lnTo>
                    <a:pt x="181" y="6974"/>
                  </a:lnTo>
                  <a:lnTo>
                    <a:pt x="181" y="6974"/>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9"/>
            <p:cNvSpPr/>
            <p:nvPr/>
          </p:nvSpPr>
          <p:spPr>
            <a:xfrm>
              <a:off x="3240500" y="-3211800"/>
              <a:ext cx="4550" cy="174375"/>
            </a:xfrm>
            <a:custGeom>
              <a:avLst/>
              <a:gdLst/>
              <a:ahLst/>
              <a:cxnLst/>
              <a:rect l="l" t="t" r="r" b="b"/>
              <a:pathLst>
                <a:path w="182" h="6975" fill="none" extrusionOk="0">
                  <a:moveTo>
                    <a:pt x="181" y="6974"/>
                  </a:moveTo>
                  <a:lnTo>
                    <a:pt x="1" y="0"/>
                  </a:lnTo>
                  <a:lnTo>
                    <a:pt x="181" y="6974"/>
                  </a:lnTo>
                  <a:lnTo>
                    <a:pt x="181" y="6974"/>
                  </a:lnTo>
                  <a:lnTo>
                    <a:pt x="181" y="69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9"/>
            <p:cNvSpPr/>
            <p:nvPr/>
          </p:nvSpPr>
          <p:spPr>
            <a:xfrm>
              <a:off x="3245025" y="-3037450"/>
              <a:ext cx="5400" cy="205125"/>
            </a:xfrm>
            <a:custGeom>
              <a:avLst/>
              <a:gdLst/>
              <a:ahLst/>
              <a:cxnLst/>
              <a:rect l="l" t="t" r="r" b="b"/>
              <a:pathLst>
                <a:path w="216" h="8205" extrusionOk="0">
                  <a:moveTo>
                    <a:pt x="0" y="0"/>
                  </a:moveTo>
                  <a:lnTo>
                    <a:pt x="211" y="8193"/>
                  </a:lnTo>
                  <a:lnTo>
                    <a:pt x="215" y="8204"/>
                  </a:lnTo>
                  <a:lnTo>
                    <a:pt x="0"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9"/>
            <p:cNvSpPr/>
            <p:nvPr/>
          </p:nvSpPr>
          <p:spPr>
            <a:xfrm>
              <a:off x="3245025" y="-3037450"/>
              <a:ext cx="5400" cy="205125"/>
            </a:xfrm>
            <a:custGeom>
              <a:avLst/>
              <a:gdLst/>
              <a:ahLst/>
              <a:cxnLst/>
              <a:rect l="l" t="t" r="r" b="b"/>
              <a:pathLst>
                <a:path w="216" h="8205" fill="none" extrusionOk="0">
                  <a:moveTo>
                    <a:pt x="215" y="8204"/>
                  </a:moveTo>
                  <a:lnTo>
                    <a:pt x="211" y="8193"/>
                  </a:lnTo>
                  <a:lnTo>
                    <a:pt x="0" y="0"/>
                  </a:lnTo>
                  <a:lnTo>
                    <a:pt x="0" y="0"/>
                  </a:lnTo>
                  <a:lnTo>
                    <a:pt x="0" y="0"/>
                  </a:lnTo>
                  <a:lnTo>
                    <a:pt x="215" y="820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9"/>
            <p:cNvSpPr/>
            <p:nvPr/>
          </p:nvSpPr>
          <p:spPr>
            <a:xfrm>
              <a:off x="2940850" y="-3916500"/>
              <a:ext cx="309475" cy="1083875"/>
            </a:xfrm>
            <a:custGeom>
              <a:avLst/>
              <a:gdLst/>
              <a:ahLst/>
              <a:cxnLst/>
              <a:rect l="l" t="t" r="r" b="b"/>
              <a:pathLst>
                <a:path w="12379" h="43355" extrusionOk="0">
                  <a:moveTo>
                    <a:pt x="1720" y="1"/>
                  </a:moveTo>
                  <a:lnTo>
                    <a:pt x="1663" y="516"/>
                  </a:lnTo>
                  <a:lnTo>
                    <a:pt x="1597" y="1032"/>
                  </a:lnTo>
                  <a:lnTo>
                    <a:pt x="1526" y="1524"/>
                  </a:lnTo>
                  <a:lnTo>
                    <a:pt x="1447" y="2017"/>
                  </a:lnTo>
                  <a:lnTo>
                    <a:pt x="1359" y="2485"/>
                  </a:lnTo>
                  <a:lnTo>
                    <a:pt x="1267" y="2954"/>
                  </a:lnTo>
                  <a:lnTo>
                    <a:pt x="1166" y="3411"/>
                  </a:lnTo>
                  <a:lnTo>
                    <a:pt x="1060" y="3857"/>
                  </a:lnTo>
                  <a:lnTo>
                    <a:pt x="950" y="4290"/>
                  </a:lnTo>
                  <a:lnTo>
                    <a:pt x="832" y="4701"/>
                  </a:lnTo>
                  <a:lnTo>
                    <a:pt x="704" y="5111"/>
                  </a:lnTo>
                  <a:lnTo>
                    <a:pt x="576" y="5509"/>
                  </a:lnTo>
                  <a:lnTo>
                    <a:pt x="440" y="5884"/>
                  </a:lnTo>
                  <a:lnTo>
                    <a:pt x="299" y="6248"/>
                  </a:lnTo>
                  <a:lnTo>
                    <a:pt x="150" y="6599"/>
                  </a:lnTo>
                  <a:lnTo>
                    <a:pt x="0" y="6927"/>
                  </a:lnTo>
                  <a:lnTo>
                    <a:pt x="12378" y="43355"/>
                  </a:lnTo>
                  <a:lnTo>
                    <a:pt x="12167" y="35162"/>
                  </a:lnTo>
                  <a:lnTo>
                    <a:pt x="11987" y="28188"/>
                  </a:lnTo>
                  <a:lnTo>
                    <a:pt x="17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p:nvPr/>
          </p:nvSpPr>
          <p:spPr>
            <a:xfrm>
              <a:off x="2940850" y="-3916500"/>
              <a:ext cx="309475" cy="1083875"/>
            </a:xfrm>
            <a:custGeom>
              <a:avLst/>
              <a:gdLst/>
              <a:ahLst/>
              <a:cxnLst/>
              <a:rect l="l" t="t" r="r" b="b"/>
              <a:pathLst>
                <a:path w="12379" h="43355" fill="none" extrusionOk="0">
                  <a:moveTo>
                    <a:pt x="12378" y="43355"/>
                  </a:moveTo>
                  <a:lnTo>
                    <a:pt x="0" y="6927"/>
                  </a:lnTo>
                  <a:lnTo>
                    <a:pt x="0" y="6927"/>
                  </a:lnTo>
                  <a:lnTo>
                    <a:pt x="150" y="6599"/>
                  </a:lnTo>
                  <a:lnTo>
                    <a:pt x="299" y="6248"/>
                  </a:lnTo>
                  <a:lnTo>
                    <a:pt x="440" y="5884"/>
                  </a:lnTo>
                  <a:lnTo>
                    <a:pt x="576" y="5509"/>
                  </a:lnTo>
                  <a:lnTo>
                    <a:pt x="704" y="5111"/>
                  </a:lnTo>
                  <a:lnTo>
                    <a:pt x="832" y="4701"/>
                  </a:lnTo>
                  <a:lnTo>
                    <a:pt x="950" y="4290"/>
                  </a:lnTo>
                  <a:lnTo>
                    <a:pt x="1060" y="3857"/>
                  </a:lnTo>
                  <a:lnTo>
                    <a:pt x="1166" y="3411"/>
                  </a:lnTo>
                  <a:lnTo>
                    <a:pt x="1267" y="2954"/>
                  </a:lnTo>
                  <a:lnTo>
                    <a:pt x="1359" y="2485"/>
                  </a:lnTo>
                  <a:lnTo>
                    <a:pt x="1447" y="2017"/>
                  </a:lnTo>
                  <a:lnTo>
                    <a:pt x="1526" y="1524"/>
                  </a:lnTo>
                  <a:lnTo>
                    <a:pt x="1597" y="1032"/>
                  </a:lnTo>
                  <a:lnTo>
                    <a:pt x="1663" y="516"/>
                  </a:lnTo>
                  <a:lnTo>
                    <a:pt x="1720" y="1"/>
                  </a:lnTo>
                  <a:lnTo>
                    <a:pt x="11987" y="28188"/>
                  </a:lnTo>
                  <a:lnTo>
                    <a:pt x="12167" y="35162"/>
                  </a:lnTo>
                  <a:lnTo>
                    <a:pt x="12378" y="433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2941625" y="-3736875"/>
              <a:ext cx="306275" cy="901325"/>
            </a:xfrm>
            <a:custGeom>
              <a:avLst/>
              <a:gdLst/>
              <a:ahLst/>
              <a:cxnLst/>
              <a:rect l="l" t="t" r="r" b="b"/>
              <a:pathLst>
                <a:path w="12251" h="36053" extrusionOk="0">
                  <a:moveTo>
                    <a:pt x="0" y="0"/>
                  </a:moveTo>
                  <a:lnTo>
                    <a:pt x="0" y="12"/>
                  </a:lnTo>
                  <a:lnTo>
                    <a:pt x="5" y="35"/>
                  </a:lnTo>
                  <a:lnTo>
                    <a:pt x="22" y="118"/>
                  </a:lnTo>
                  <a:lnTo>
                    <a:pt x="106" y="411"/>
                  </a:lnTo>
                  <a:lnTo>
                    <a:pt x="246" y="879"/>
                  </a:lnTo>
                  <a:lnTo>
                    <a:pt x="444" y="1501"/>
                  </a:lnTo>
                  <a:lnTo>
                    <a:pt x="994" y="3200"/>
                  </a:lnTo>
                  <a:lnTo>
                    <a:pt x="1728" y="5439"/>
                  </a:lnTo>
                  <a:lnTo>
                    <a:pt x="2625" y="8134"/>
                  </a:lnTo>
                  <a:lnTo>
                    <a:pt x="3654" y="11217"/>
                  </a:lnTo>
                  <a:lnTo>
                    <a:pt x="4802" y="14616"/>
                  </a:lnTo>
                  <a:lnTo>
                    <a:pt x="6033" y="18249"/>
                  </a:lnTo>
                  <a:lnTo>
                    <a:pt x="7273" y="21871"/>
                  </a:lnTo>
                  <a:lnTo>
                    <a:pt x="8425" y="25246"/>
                  </a:lnTo>
                  <a:lnTo>
                    <a:pt x="9476" y="28282"/>
                  </a:lnTo>
                  <a:lnTo>
                    <a:pt x="10390" y="30931"/>
                  </a:lnTo>
                  <a:lnTo>
                    <a:pt x="11151" y="33099"/>
                  </a:lnTo>
                  <a:lnTo>
                    <a:pt x="11731" y="34716"/>
                  </a:lnTo>
                  <a:lnTo>
                    <a:pt x="11947" y="35302"/>
                  </a:lnTo>
                  <a:lnTo>
                    <a:pt x="12105" y="35724"/>
                  </a:lnTo>
                  <a:lnTo>
                    <a:pt x="12211" y="35982"/>
                  </a:lnTo>
                  <a:lnTo>
                    <a:pt x="12237" y="36041"/>
                  </a:lnTo>
                  <a:lnTo>
                    <a:pt x="12246" y="36052"/>
                  </a:lnTo>
                  <a:lnTo>
                    <a:pt x="12250" y="36052"/>
                  </a:lnTo>
                  <a:lnTo>
                    <a:pt x="12250" y="36041"/>
                  </a:lnTo>
                  <a:lnTo>
                    <a:pt x="12246" y="36017"/>
                  </a:lnTo>
                  <a:lnTo>
                    <a:pt x="12228" y="35935"/>
                  </a:lnTo>
                  <a:lnTo>
                    <a:pt x="12145" y="35631"/>
                  </a:lnTo>
                  <a:lnTo>
                    <a:pt x="12004" y="35173"/>
                  </a:lnTo>
                  <a:lnTo>
                    <a:pt x="11806" y="34541"/>
                  </a:lnTo>
                  <a:lnTo>
                    <a:pt x="11257" y="32841"/>
                  </a:lnTo>
                  <a:lnTo>
                    <a:pt x="10522" y="30602"/>
                  </a:lnTo>
                  <a:lnTo>
                    <a:pt x="9625" y="27907"/>
                  </a:lnTo>
                  <a:lnTo>
                    <a:pt x="8592" y="24836"/>
                  </a:lnTo>
                  <a:lnTo>
                    <a:pt x="7449" y="21437"/>
                  </a:lnTo>
                  <a:lnTo>
                    <a:pt x="6218" y="17804"/>
                  </a:lnTo>
                  <a:lnTo>
                    <a:pt x="4978" y="14170"/>
                  </a:lnTo>
                  <a:lnTo>
                    <a:pt x="3826" y="10807"/>
                  </a:lnTo>
                  <a:lnTo>
                    <a:pt x="2775" y="7759"/>
                  </a:lnTo>
                  <a:lnTo>
                    <a:pt x="1856" y="5122"/>
                  </a:lnTo>
                  <a:lnTo>
                    <a:pt x="1095" y="2954"/>
                  </a:lnTo>
                  <a:lnTo>
                    <a:pt x="515" y="1325"/>
                  </a:lnTo>
                  <a:lnTo>
                    <a:pt x="299" y="739"/>
                  </a:lnTo>
                  <a:lnTo>
                    <a:pt x="141" y="317"/>
                  </a:lnTo>
                  <a:lnTo>
                    <a:pt x="40" y="71"/>
                  </a:lnTo>
                  <a:lnTo>
                    <a:pt x="13" y="12"/>
                  </a:lnTo>
                  <a:lnTo>
                    <a:pt x="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3007675" y="-3679750"/>
              <a:ext cx="5975" cy="16150"/>
            </a:xfrm>
            <a:custGeom>
              <a:avLst/>
              <a:gdLst/>
              <a:ahLst/>
              <a:cxnLst/>
              <a:rect l="l" t="t" r="r" b="b"/>
              <a:pathLst>
                <a:path w="239" h="646" extrusionOk="0">
                  <a:moveTo>
                    <a:pt x="120" y="1"/>
                  </a:moveTo>
                  <a:lnTo>
                    <a:pt x="98" y="13"/>
                  </a:lnTo>
                  <a:lnTo>
                    <a:pt x="71" y="36"/>
                  </a:lnTo>
                  <a:lnTo>
                    <a:pt x="54" y="59"/>
                  </a:lnTo>
                  <a:lnTo>
                    <a:pt x="36" y="95"/>
                  </a:lnTo>
                  <a:lnTo>
                    <a:pt x="18" y="153"/>
                  </a:lnTo>
                  <a:lnTo>
                    <a:pt x="10" y="200"/>
                  </a:lnTo>
                  <a:lnTo>
                    <a:pt x="1" y="259"/>
                  </a:lnTo>
                  <a:lnTo>
                    <a:pt x="1" y="329"/>
                  </a:lnTo>
                  <a:lnTo>
                    <a:pt x="1" y="388"/>
                  </a:lnTo>
                  <a:lnTo>
                    <a:pt x="10" y="446"/>
                  </a:lnTo>
                  <a:lnTo>
                    <a:pt x="18" y="505"/>
                  </a:lnTo>
                  <a:lnTo>
                    <a:pt x="36" y="552"/>
                  </a:lnTo>
                  <a:lnTo>
                    <a:pt x="54" y="587"/>
                  </a:lnTo>
                  <a:lnTo>
                    <a:pt x="71" y="622"/>
                  </a:lnTo>
                  <a:lnTo>
                    <a:pt x="98" y="645"/>
                  </a:lnTo>
                  <a:lnTo>
                    <a:pt x="146" y="645"/>
                  </a:lnTo>
                  <a:lnTo>
                    <a:pt x="168" y="622"/>
                  </a:lnTo>
                  <a:lnTo>
                    <a:pt x="186" y="587"/>
                  </a:lnTo>
                  <a:lnTo>
                    <a:pt x="203" y="552"/>
                  </a:lnTo>
                  <a:lnTo>
                    <a:pt x="221" y="505"/>
                  </a:lnTo>
                  <a:lnTo>
                    <a:pt x="229" y="446"/>
                  </a:lnTo>
                  <a:lnTo>
                    <a:pt x="238" y="388"/>
                  </a:lnTo>
                  <a:lnTo>
                    <a:pt x="238" y="329"/>
                  </a:lnTo>
                  <a:lnTo>
                    <a:pt x="238" y="259"/>
                  </a:lnTo>
                  <a:lnTo>
                    <a:pt x="229" y="200"/>
                  </a:lnTo>
                  <a:lnTo>
                    <a:pt x="216" y="153"/>
                  </a:lnTo>
                  <a:lnTo>
                    <a:pt x="203" y="106"/>
                  </a:lnTo>
                  <a:lnTo>
                    <a:pt x="186" y="59"/>
                  </a:lnTo>
                  <a:lnTo>
                    <a:pt x="164" y="36"/>
                  </a:lnTo>
                  <a:lnTo>
                    <a:pt x="142" y="13"/>
                  </a:lnTo>
                  <a:lnTo>
                    <a:pt x="1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3088700" y="-3435075"/>
              <a:ext cx="6075" cy="16150"/>
            </a:xfrm>
            <a:custGeom>
              <a:avLst/>
              <a:gdLst/>
              <a:ahLst/>
              <a:cxnLst/>
              <a:rect l="l" t="t" r="r" b="b"/>
              <a:pathLst>
                <a:path w="243" h="646" extrusionOk="0">
                  <a:moveTo>
                    <a:pt x="124" y="0"/>
                  </a:moveTo>
                  <a:lnTo>
                    <a:pt x="97" y="12"/>
                  </a:lnTo>
                  <a:lnTo>
                    <a:pt x="75" y="24"/>
                  </a:lnTo>
                  <a:lnTo>
                    <a:pt x="53" y="59"/>
                  </a:lnTo>
                  <a:lnTo>
                    <a:pt x="36" y="94"/>
                  </a:lnTo>
                  <a:lnTo>
                    <a:pt x="22" y="141"/>
                  </a:lnTo>
                  <a:lnTo>
                    <a:pt x="9" y="200"/>
                  </a:lnTo>
                  <a:lnTo>
                    <a:pt x="5" y="258"/>
                  </a:lnTo>
                  <a:lnTo>
                    <a:pt x="0" y="329"/>
                  </a:lnTo>
                  <a:lnTo>
                    <a:pt x="5" y="387"/>
                  </a:lnTo>
                  <a:lnTo>
                    <a:pt x="9" y="446"/>
                  </a:lnTo>
                  <a:lnTo>
                    <a:pt x="22" y="504"/>
                  </a:lnTo>
                  <a:lnTo>
                    <a:pt x="36" y="551"/>
                  </a:lnTo>
                  <a:lnTo>
                    <a:pt x="53" y="586"/>
                  </a:lnTo>
                  <a:lnTo>
                    <a:pt x="75" y="622"/>
                  </a:lnTo>
                  <a:lnTo>
                    <a:pt x="97" y="633"/>
                  </a:lnTo>
                  <a:lnTo>
                    <a:pt x="124" y="645"/>
                  </a:lnTo>
                  <a:lnTo>
                    <a:pt x="146" y="633"/>
                  </a:lnTo>
                  <a:lnTo>
                    <a:pt x="168" y="622"/>
                  </a:lnTo>
                  <a:lnTo>
                    <a:pt x="190" y="586"/>
                  </a:lnTo>
                  <a:lnTo>
                    <a:pt x="207" y="551"/>
                  </a:lnTo>
                  <a:lnTo>
                    <a:pt x="220" y="504"/>
                  </a:lnTo>
                  <a:lnTo>
                    <a:pt x="234" y="446"/>
                  </a:lnTo>
                  <a:lnTo>
                    <a:pt x="238" y="387"/>
                  </a:lnTo>
                  <a:lnTo>
                    <a:pt x="242" y="329"/>
                  </a:lnTo>
                  <a:lnTo>
                    <a:pt x="238" y="258"/>
                  </a:lnTo>
                  <a:lnTo>
                    <a:pt x="234" y="200"/>
                  </a:lnTo>
                  <a:lnTo>
                    <a:pt x="220" y="141"/>
                  </a:lnTo>
                  <a:lnTo>
                    <a:pt x="207" y="94"/>
                  </a:lnTo>
                  <a:lnTo>
                    <a:pt x="190" y="59"/>
                  </a:lnTo>
                  <a:lnTo>
                    <a:pt x="168" y="24"/>
                  </a:lnTo>
                  <a:lnTo>
                    <a:pt x="146" y="12"/>
                  </a:lnTo>
                  <a:lnTo>
                    <a:pt x="1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3169825" y="-3190425"/>
              <a:ext cx="5950" cy="16150"/>
            </a:xfrm>
            <a:custGeom>
              <a:avLst/>
              <a:gdLst/>
              <a:ahLst/>
              <a:cxnLst/>
              <a:rect l="l" t="t" r="r" b="b"/>
              <a:pathLst>
                <a:path w="238" h="646" extrusionOk="0">
                  <a:moveTo>
                    <a:pt x="119" y="1"/>
                  </a:moveTo>
                  <a:lnTo>
                    <a:pt x="97" y="13"/>
                  </a:lnTo>
                  <a:lnTo>
                    <a:pt x="71" y="24"/>
                  </a:lnTo>
                  <a:lnTo>
                    <a:pt x="53" y="60"/>
                  </a:lnTo>
                  <a:lnTo>
                    <a:pt x="36" y="95"/>
                  </a:lnTo>
                  <a:lnTo>
                    <a:pt x="18" y="142"/>
                  </a:lnTo>
                  <a:lnTo>
                    <a:pt x="9" y="200"/>
                  </a:lnTo>
                  <a:lnTo>
                    <a:pt x="0" y="259"/>
                  </a:lnTo>
                  <a:lnTo>
                    <a:pt x="0" y="317"/>
                  </a:lnTo>
                  <a:lnTo>
                    <a:pt x="0" y="388"/>
                  </a:lnTo>
                  <a:lnTo>
                    <a:pt x="9" y="446"/>
                  </a:lnTo>
                  <a:lnTo>
                    <a:pt x="18" y="505"/>
                  </a:lnTo>
                  <a:lnTo>
                    <a:pt x="36" y="552"/>
                  </a:lnTo>
                  <a:lnTo>
                    <a:pt x="53" y="587"/>
                  </a:lnTo>
                  <a:lnTo>
                    <a:pt x="71" y="610"/>
                  </a:lnTo>
                  <a:lnTo>
                    <a:pt x="97" y="634"/>
                  </a:lnTo>
                  <a:lnTo>
                    <a:pt x="119" y="646"/>
                  </a:lnTo>
                  <a:lnTo>
                    <a:pt x="146" y="634"/>
                  </a:lnTo>
                  <a:lnTo>
                    <a:pt x="168" y="610"/>
                  </a:lnTo>
                  <a:lnTo>
                    <a:pt x="185" y="587"/>
                  </a:lnTo>
                  <a:lnTo>
                    <a:pt x="203" y="552"/>
                  </a:lnTo>
                  <a:lnTo>
                    <a:pt x="220" y="505"/>
                  </a:lnTo>
                  <a:lnTo>
                    <a:pt x="229" y="446"/>
                  </a:lnTo>
                  <a:lnTo>
                    <a:pt x="238" y="388"/>
                  </a:lnTo>
                  <a:lnTo>
                    <a:pt x="238" y="317"/>
                  </a:lnTo>
                  <a:lnTo>
                    <a:pt x="238" y="259"/>
                  </a:lnTo>
                  <a:lnTo>
                    <a:pt x="229" y="200"/>
                  </a:lnTo>
                  <a:lnTo>
                    <a:pt x="220" y="142"/>
                  </a:lnTo>
                  <a:lnTo>
                    <a:pt x="203" y="95"/>
                  </a:lnTo>
                  <a:lnTo>
                    <a:pt x="185" y="60"/>
                  </a:lnTo>
                  <a:lnTo>
                    <a:pt x="168" y="24"/>
                  </a:lnTo>
                  <a:lnTo>
                    <a:pt x="146" y="13"/>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p:nvPr/>
          </p:nvSpPr>
          <p:spPr>
            <a:xfrm>
              <a:off x="2738575" y="-4336975"/>
              <a:ext cx="249675" cy="665450"/>
            </a:xfrm>
            <a:custGeom>
              <a:avLst/>
              <a:gdLst/>
              <a:ahLst/>
              <a:cxnLst/>
              <a:rect l="l" t="t" r="r" b="b"/>
              <a:pathLst>
                <a:path w="9987" h="26618" extrusionOk="0">
                  <a:moveTo>
                    <a:pt x="4996" y="1"/>
                  </a:moveTo>
                  <a:lnTo>
                    <a:pt x="4864" y="13"/>
                  </a:lnTo>
                  <a:lnTo>
                    <a:pt x="4737" y="24"/>
                  </a:lnTo>
                  <a:lnTo>
                    <a:pt x="4609" y="48"/>
                  </a:lnTo>
                  <a:lnTo>
                    <a:pt x="4482" y="71"/>
                  </a:lnTo>
                  <a:lnTo>
                    <a:pt x="4358" y="106"/>
                  </a:lnTo>
                  <a:lnTo>
                    <a:pt x="4235" y="153"/>
                  </a:lnTo>
                  <a:lnTo>
                    <a:pt x="4112" y="212"/>
                  </a:lnTo>
                  <a:lnTo>
                    <a:pt x="3989" y="270"/>
                  </a:lnTo>
                  <a:lnTo>
                    <a:pt x="3866" y="341"/>
                  </a:lnTo>
                  <a:lnTo>
                    <a:pt x="3747" y="423"/>
                  </a:lnTo>
                  <a:lnTo>
                    <a:pt x="3628" y="505"/>
                  </a:lnTo>
                  <a:lnTo>
                    <a:pt x="3510" y="599"/>
                  </a:lnTo>
                  <a:lnTo>
                    <a:pt x="3391" y="704"/>
                  </a:lnTo>
                  <a:lnTo>
                    <a:pt x="3277" y="810"/>
                  </a:lnTo>
                  <a:lnTo>
                    <a:pt x="3162" y="927"/>
                  </a:lnTo>
                  <a:lnTo>
                    <a:pt x="3052" y="1056"/>
                  </a:lnTo>
                  <a:lnTo>
                    <a:pt x="2938" y="1185"/>
                  </a:lnTo>
                  <a:lnTo>
                    <a:pt x="2828" y="1314"/>
                  </a:lnTo>
                  <a:lnTo>
                    <a:pt x="2723" y="1466"/>
                  </a:lnTo>
                  <a:lnTo>
                    <a:pt x="2613" y="1607"/>
                  </a:lnTo>
                  <a:lnTo>
                    <a:pt x="2507" y="1771"/>
                  </a:lnTo>
                  <a:lnTo>
                    <a:pt x="2406" y="1935"/>
                  </a:lnTo>
                  <a:lnTo>
                    <a:pt x="2305" y="2099"/>
                  </a:lnTo>
                  <a:lnTo>
                    <a:pt x="2204" y="2275"/>
                  </a:lnTo>
                  <a:lnTo>
                    <a:pt x="2103" y="2462"/>
                  </a:lnTo>
                  <a:lnTo>
                    <a:pt x="2006" y="2650"/>
                  </a:lnTo>
                  <a:lnTo>
                    <a:pt x="1914" y="2837"/>
                  </a:lnTo>
                  <a:lnTo>
                    <a:pt x="1817" y="3048"/>
                  </a:lnTo>
                  <a:lnTo>
                    <a:pt x="1729" y="3247"/>
                  </a:lnTo>
                  <a:lnTo>
                    <a:pt x="1637" y="3458"/>
                  </a:lnTo>
                  <a:lnTo>
                    <a:pt x="1549" y="3681"/>
                  </a:lnTo>
                  <a:lnTo>
                    <a:pt x="1465" y="3904"/>
                  </a:lnTo>
                  <a:lnTo>
                    <a:pt x="1382" y="4126"/>
                  </a:lnTo>
                  <a:lnTo>
                    <a:pt x="1298" y="4361"/>
                  </a:lnTo>
                  <a:lnTo>
                    <a:pt x="1219" y="4607"/>
                  </a:lnTo>
                  <a:lnTo>
                    <a:pt x="1144" y="4841"/>
                  </a:lnTo>
                  <a:lnTo>
                    <a:pt x="1065" y="5099"/>
                  </a:lnTo>
                  <a:lnTo>
                    <a:pt x="995" y="5345"/>
                  </a:lnTo>
                  <a:lnTo>
                    <a:pt x="924" y="5603"/>
                  </a:lnTo>
                  <a:lnTo>
                    <a:pt x="854" y="5873"/>
                  </a:lnTo>
                  <a:lnTo>
                    <a:pt x="788" y="6142"/>
                  </a:lnTo>
                  <a:lnTo>
                    <a:pt x="726" y="6412"/>
                  </a:lnTo>
                  <a:lnTo>
                    <a:pt x="665" y="6693"/>
                  </a:lnTo>
                  <a:lnTo>
                    <a:pt x="603" y="6963"/>
                  </a:lnTo>
                  <a:lnTo>
                    <a:pt x="546" y="7256"/>
                  </a:lnTo>
                  <a:lnTo>
                    <a:pt x="493" y="7537"/>
                  </a:lnTo>
                  <a:lnTo>
                    <a:pt x="445" y="7830"/>
                  </a:lnTo>
                  <a:lnTo>
                    <a:pt x="392" y="8135"/>
                  </a:lnTo>
                  <a:lnTo>
                    <a:pt x="348" y="8428"/>
                  </a:lnTo>
                  <a:lnTo>
                    <a:pt x="304" y="8733"/>
                  </a:lnTo>
                  <a:lnTo>
                    <a:pt x="265" y="9037"/>
                  </a:lnTo>
                  <a:lnTo>
                    <a:pt x="225" y="9354"/>
                  </a:lnTo>
                  <a:lnTo>
                    <a:pt x="190" y="9670"/>
                  </a:lnTo>
                  <a:lnTo>
                    <a:pt x="159" y="9987"/>
                  </a:lnTo>
                  <a:lnTo>
                    <a:pt x="128" y="10303"/>
                  </a:lnTo>
                  <a:lnTo>
                    <a:pt x="102" y="10631"/>
                  </a:lnTo>
                  <a:lnTo>
                    <a:pt x="80" y="10959"/>
                  </a:lnTo>
                  <a:lnTo>
                    <a:pt x="58" y="11288"/>
                  </a:lnTo>
                  <a:lnTo>
                    <a:pt x="41" y="11616"/>
                  </a:lnTo>
                  <a:lnTo>
                    <a:pt x="27" y="11956"/>
                  </a:lnTo>
                  <a:lnTo>
                    <a:pt x="19" y="12284"/>
                  </a:lnTo>
                  <a:lnTo>
                    <a:pt x="10" y="12624"/>
                  </a:lnTo>
                  <a:lnTo>
                    <a:pt x="5" y="12964"/>
                  </a:lnTo>
                  <a:lnTo>
                    <a:pt x="1" y="13315"/>
                  </a:lnTo>
                  <a:lnTo>
                    <a:pt x="5" y="13655"/>
                  </a:lnTo>
                  <a:lnTo>
                    <a:pt x="10" y="13995"/>
                  </a:lnTo>
                  <a:lnTo>
                    <a:pt x="19" y="14335"/>
                  </a:lnTo>
                  <a:lnTo>
                    <a:pt x="27" y="14675"/>
                  </a:lnTo>
                  <a:lnTo>
                    <a:pt x="41" y="15003"/>
                  </a:lnTo>
                  <a:lnTo>
                    <a:pt x="58" y="15331"/>
                  </a:lnTo>
                  <a:lnTo>
                    <a:pt x="80" y="15671"/>
                  </a:lnTo>
                  <a:lnTo>
                    <a:pt x="102" y="15988"/>
                  </a:lnTo>
                  <a:lnTo>
                    <a:pt x="128" y="16316"/>
                  </a:lnTo>
                  <a:lnTo>
                    <a:pt x="159" y="16632"/>
                  </a:lnTo>
                  <a:lnTo>
                    <a:pt x="190" y="16949"/>
                  </a:lnTo>
                  <a:lnTo>
                    <a:pt x="225" y="17265"/>
                  </a:lnTo>
                  <a:lnTo>
                    <a:pt x="265" y="17582"/>
                  </a:lnTo>
                  <a:lnTo>
                    <a:pt x="304" y="17886"/>
                  </a:lnTo>
                  <a:lnTo>
                    <a:pt x="348" y="18191"/>
                  </a:lnTo>
                  <a:lnTo>
                    <a:pt x="392" y="18484"/>
                  </a:lnTo>
                  <a:lnTo>
                    <a:pt x="445" y="18789"/>
                  </a:lnTo>
                  <a:lnTo>
                    <a:pt x="493" y="19082"/>
                  </a:lnTo>
                  <a:lnTo>
                    <a:pt x="546" y="19363"/>
                  </a:lnTo>
                  <a:lnTo>
                    <a:pt x="603" y="19656"/>
                  </a:lnTo>
                  <a:lnTo>
                    <a:pt x="665" y="19937"/>
                  </a:lnTo>
                  <a:lnTo>
                    <a:pt x="726" y="20207"/>
                  </a:lnTo>
                  <a:lnTo>
                    <a:pt x="788" y="20476"/>
                  </a:lnTo>
                  <a:lnTo>
                    <a:pt x="854" y="20746"/>
                  </a:lnTo>
                  <a:lnTo>
                    <a:pt x="924" y="21016"/>
                  </a:lnTo>
                  <a:lnTo>
                    <a:pt x="995" y="21273"/>
                  </a:lnTo>
                  <a:lnTo>
                    <a:pt x="1065" y="21520"/>
                  </a:lnTo>
                  <a:lnTo>
                    <a:pt x="1144" y="21777"/>
                  </a:lnTo>
                  <a:lnTo>
                    <a:pt x="1219" y="22012"/>
                  </a:lnTo>
                  <a:lnTo>
                    <a:pt x="1298" y="22258"/>
                  </a:lnTo>
                  <a:lnTo>
                    <a:pt x="1382" y="22492"/>
                  </a:lnTo>
                  <a:lnTo>
                    <a:pt x="1465" y="22715"/>
                  </a:lnTo>
                  <a:lnTo>
                    <a:pt x="1549" y="22938"/>
                  </a:lnTo>
                  <a:lnTo>
                    <a:pt x="1637" y="23160"/>
                  </a:lnTo>
                  <a:lnTo>
                    <a:pt x="1729" y="23371"/>
                  </a:lnTo>
                  <a:lnTo>
                    <a:pt x="1817" y="23582"/>
                  </a:lnTo>
                  <a:lnTo>
                    <a:pt x="1914" y="23782"/>
                  </a:lnTo>
                  <a:lnTo>
                    <a:pt x="2006" y="23969"/>
                  </a:lnTo>
                  <a:lnTo>
                    <a:pt x="2103" y="24157"/>
                  </a:lnTo>
                  <a:lnTo>
                    <a:pt x="2204" y="24344"/>
                  </a:lnTo>
                  <a:lnTo>
                    <a:pt x="2305" y="24520"/>
                  </a:lnTo>
                  <a:lnTo>
                    <a:pt x="2406" y="24684"/>
                  </a:lnTo>
                  <a:lnTo>
                    <a:pt x="2507" y="24848"/>
                  </a:lnTo>
                  <a:lnTo>
                    <a:pt x="2613" y="25012"/>
                  </a:lnTo>
                  <a:lnTo>
                    <a:pt x="2723" y="25165"/>
                  </a:lnTo>
                  <a:lnTo>
                    <a:pt x="2828" y="25305"/>
                  </a:lnTo>
                  <a:lnTo>
                    <a:pt x="2938" y="25446"/>
                  </a:lnTo>
                  <a:lnTo>
                    <a:pt x="3052" y="25575"/>
                  </a:lnTo>
                  <a:lnTo>
                    <a:pt x="3162" y="25692"/>
                  </a:lnTo>
                  <a:lnTo>
                    <a:pt x="3277" y="25809"/>
                  </a:lnTo>
                  <a:lnTo>
                    <a:pt x="3391" y="25915"/>
                  </a:lnTo>
                  <a:lnTo>
                    <a:pt x="3510" y="26020"/>
                  </a:lnTo>
                  <a:lnTo>
                    <a:pt x="3628" y="26114"/>
                  </a:lnTo>
                  <a:lnTo>
                    <a:pt x="3747" y="26196"/>
                  </a:lnTo>
                  <a:lnTo>
                    <a:pt x="3866" y="26278"/>
                  </a:lnTo>
                  <a:lnTo>
                    <a:pt x="3989" y="26348"/>
                  </a:lnTo>
                  <a:lnTo>
                    <a:pt x="4112" y="26407"/>
                  </a:lnTo>
                  <a:lnTo>
                    <a:pt x="4235" y="26466"/>
                  </a:lnTo>
                  <a:lnTo>
                    <a:pt x="4358" y="26513"/>
                  </a:lnTo>
                  <a:lnTo>
                    <a:pt x="4482" y="26548"/>
                  </a:lnTo>
                  <a:lnTo>
                    <a:pt x="4609" y="26571"/>
                  </a:lnTo>
                  <a:lnTo>
                    <a:pt x="4737" y="26595"/>
                  </a:lnTo>
                  <a:lnTo>
                    <a:pt x="4864" y="26606"/>
                  </a:lnTo>
                  <a:lnTo>
                    <a:pt x="4996" y="26618"/>
                  </a:lnTo>
                  <a:lnTo>
                    <a:pt x="5123" y="26606"/>
                  </a:lnTo>
                  <a:lnTo>
                    <a:pt x="5251" y="26595"/>
                  </a:lnTo>
                  <a:lnTo>
                    <a:pt x="5379" y="26571"/>
                  </a:lnTo>
                  <a:lnTo>
                    <a:pt x="5506" y="26548"/>
                  </a:lnTo>
                  <a:lnTo>
                    <a:pt x="5629" y="26513"/>
                  </a:lnTo>
                  <a:lnTo>
                    <a:pt x="5752" y="26466"/>
                  </a:lnTo>
                  <a:lnTo>
                    <a:pt x="5875" y="26407"/>
                  </a:lnTo>
                  <a:lnTo>
                    <a:pt x="5998" y="26348"/>
                  </a:lnTo>
                  <a:lnTo>
                    <a:pt x="6122" y="26278"/>
                  </a:lnTo>
                  <a:lnTo>
                    <a:pt x="6240" y="26196"/>
                  </a:lnTo>
                  <a:lnTo>
                    <a:pt x="6359" y="26114"/>
                  </a:lnTo>
                  <a:lnTo>
                    <a:pt x="6478" y="26020"/>
                  </a:lnTo>
                  <a:lnTo>
                    <a:pt x="6596" y="25915"/>
                  </a:lnTo>
                  <a:lnTo>
                    <a:pt x="6711" y="25809"/>
                  </a:lnTo>
                  <a:lnTo>
                    <a:pt x="6825" y="25692"/>
                  </a:lnTo>
                  <a:lnTo>
                    <a:pt x="6935" y="25575"/>
                  </a:lnTo>
                  <a:lnTo>
                    <a:pt x="7049" y="25446"/>
                  </a:lnTo>
                  <a:lnTo>
                    <a:pt x="7159" y="25305"/>
                  </a:lnTo>
                  <a:lnTo>
                    <a:pt x="7265" y="25165"/>
                  </a:lnTo>
                  <a:lnTo>
                    <a:pt x="7375" y="25012"/>
                  </a:lnTo>
                  <a:lnTo>
                    <a:pt x="7480" y="24848"/>
                  </a:lnTo>
                  <a:lnTo>
                    <a:pt x="7581" y="24684"/>
                  </a:lnTo>
                  <a:lnTo>
                    <a:pt x="7683" y="24520"/>
                  </a:lnTo>
                  <a:lnTo>
                    <a:pt x="7784" y="24344"/>
                  </a:lnTo>
                  <a:lnTo>
                    <a:pt x="7885" y="24157"/>
                  </a:lnTo>
                  <a:lnTo>
                    <a:pt x="7982" y="23969"/>
                  </a:lnTo>
                  <a:lnTo>
                    <a:pt x="8074" y="23782"/>
                  </a:lnTo>
                  <a:lnTo>
                    <a:pt x="8171" y="23582"/>
                  </a:lnTo>
                  <a:lnTo>
                    <a:pt x="8259" y="23371"/>
                  </a:lnTo>
                  <a:lnTo>
                    <a:pt x="8351" y="23160"/>
                  </a:lnTo>
                  <a:lnTo>
                    <a:pt x="8439" y="22938"/>
                  </a:lnTo>
                  <a:lnTo>
                    <a:pt x="8522" y="22715"/>
                  </a:lnTo>
                  <a:lnTo>
                    <a:pt x="8606" y="22492"/>
                  </a:lnTo>
                  <a:lnTo>
                    <a:pt x="8689" y="22258"/>
                  </a:lnTo>
                  <a:lnTo>
                    <a:pt x="8769" y="22012"/>
                  </a:lnTo>
                  <a:lnTo>
                    <a:pt x="8843" y="21777"/>
                  </a:lnTo>
                  <a:lnTo>
                    <a:pt x="8923" y="21520"/>
                  </a:lnTo>
                  <a:lnTo>
                    <a:pt x="8993" y="21273"/>
                  </a:lnTo>
                  <a:lnTo>
                    <a:pt x="9063" y="21016"/>
                  </a:lnTo>
                  <a:lnTo>
                    <a:pt x="9134" y="20746"/>
                  </a:lnTo>
                  <a:lnTo>
                    <a:pt x="9200" y="20476"/>
                  </a:lnTo>
                  <a:lnTo>
                    <a:pt x="9261" y="20207"/>
                  </a:lnTo>
                  <a:lnTo>
                    <a:pt x="9323" y="19937"/>
                  </a:lnTo>
                  <a:lnTo>
                    <a:pt x="9384" y="19656"/>
                  </a:lnTo>
                  <a:lnTo>
                    <a:pt x="9441" y="19363"/>
                  </a:lnTo>
                  <a:lnTo>
                    <a:pt x="9494" y="19082"/>
                  </a:lnTo>
                  <a:lnTo>
                    <a:pt x="9542" y="18789"/>
                  </a:lnTo>
                  <a:lnTo>
                    <a:pt x="9595" y="18484"/>
                  </a:lnTo>
                  <a:lnTo>
                    <a:pt x="9639" y="18191"/>
                  </a:lnTo>
                  <a:lnTo>
                    <a:pt x="9683" y="17886"/>
                  </a:lnTo>
                  <a:lnTo>
                    <a:pt x="9723" y="17582"/>
                  </a:lnTo>
                  <a:lnTo>
                    <a:pt x="9762" y="17265"/>
                  </a:lnTo>
                  <a:lnTo>
                    <a:pt x="9798" y="16949"/>
                  </a:lnTo>
                  <a:lnTo>
                    <a:pt x="9828" y="16632"/>
                  </a:lnTo>
                  <a:lnTo>
                    <a:pt x="9859" y="16316"/>
                  </a:lnTo>
                  <a:lnTo>
                    <a:pt x="9885" y="15988"/>
                  </a:lnTo>
                  <a:lnTo>
                    <a:pt x="9907" y="15671"/>
                  </a:lnTo>
                  <a:lnTo>
                    <a:pt x="9929" y="15331"/>
                  </a:lnTo>
                  <a:lnTo>
                    <a:pt x="9947" y="15003"/>
                  </a:lnTo>
                  <a:lnTo>
                    <a:pt x="9960" y="14675"/>
                  </a:lnTo>
                  <a:lnTo>
                    <a:pt x="9969" y="14335"/>
                  </a:lnTo>
                  <a:lnTo>
                    <a:pt x="9978" y="13995"/>
                  </a:lnTo>
                  <a:lnTo>
                    <a:pt x="9982" y="13655"/>
                  </a:lnTo>
                  <a:lnTo>
                    <a:pt x="9987" y="13315"/>
                  </a:lnTo>
                  <a:lnTo>
                    <a:pt x="9982" y="12964"/>
                  </a:lnTo>
                  <a:lnTo>
                    <a:pt x="9978" y="12624"/>
                  </a:lnTo>
                  <a:lnTo>
                    <a:pt x="9969" y="12284"/>
                  </a:lnTo>
                  <a:lnTo>
                    <a:pt x="9960" y="11956"/>
                  </a:lnTo>
                  <a:lnTo>
                    <a:pt x="9947" y="11616"/>
                  </a:lnTo>
                  <a:lnTo>
                    <a:pt x="9929" y="11288"/>
                  </a:lnTo>
                  <a:lnTo>
                    <a:pt x="9907" y="10959"/>
                  </a:lnTo>
                  <a:lnTo>
                    <a:pt x="9885" y="10631"/>
                  </a:lnTo>
                  <a:lnTo>
                    <a:pt x="9859" y="10303"/>
                  </a:lnTo>
                  <a:lnTo>
                    <a:pt x="9828" y="9987"/>
                  </a:lnTo>
                  <a:lnTo>
                    <a:pt x="9798" y="9670"/>
                  </a:lnTo>
                  <a:lnTo>
                    <a:pt x="9762" y="9354"/>
                  </a:lnTo>
                  <a:lnTo>
                    <a:pt x="9723" y="9037"/>
                  </a:lnTo>
                  <a:lnTo>
                    <a:pt x="9683" y="8733"/>
                  </a:lnTo>
                  <a:lnTo>
                    <a:pt x="9639" y="8428"/>
                  </a:lnTo>
                  <a:lnTo>
                    <a:pt x="9595" y="8135"/>
                  </a:lnTo>
                  <a:lnTo>
                    <a:pt x="9542" y="7830"/>
                  </a:lnTo>
                  <a:lnTo>
                    <a:pt x="9494" y="7537"/>
                  </a:lnTo>
                  <a:lnTo>
                    <a:pt x="9441" y="7256"/>
                  </a:lnTo>
                  <a:lnTo>
                    <a:pt x="9384" y="6963"/>
                  </a:lnTo>
                  <a:lnTo>
                    <a:pt x="9323" y="6693"/>
                  </a:lnTo>
                  <a:lnTo>
                    <a:pt x="9261" y="6412"/>
                  </a:lnTo>
                  <a:lnTo>
                    <a:pt x="9200" y="6142"/>
                  </a:lnTo>
                  <a:lnTo>
                    <a:pt x="9134" y="5873"/>
                  </a:lnTo>
                  <a:lnTo>
                    <a:pt x="9063" y="5603"/>
                  </a:lnTo>
                  <a:lnTo>
                    <a:pt x="8993" y="5345"/>
                  </a:lnTo>
                  <a:lnTo>
                    <a:pt x="8923" y="5099"/>
                  </a:lnTo>
                  <a:lnTo>
                    <a:pt x="8843" y="4841"/>
                  </a:lnTo>
                  <a:lnTo>
                    <a:pt x="8769" y="4607"/>
                  </a:lnTo>
                  <a:lnTo>
                    <a:pt x="8689" y="4361"/>
                  </a:lnTo>
                  <a:lnTo>
                    <a:pt x="8606" y="4126"/>
                  </a:lnTo>
                  <a:lnTo>
                    <a:pt x="8522" y="3904"/>
                  </a:lnTo>
                  <a:lnTo>
                    <a:pt x="8439" y="3681"/>
                  </a:lnTo>
                  <a:lnTo>
                    <a:pt x="8351" y="3458"/>
                  </a:lnTo>
                  <a:lnTo>
                    <a:pt x="8259" y="3247"/>
                  </a:lnTo>
                  <a:lnTo>
                    <a:pt x="8171" y="3048"/>
                  </a:lnTo>
                  <a:lnTo>
                    <a:pt x="8074" y="2837"/>
                  </a:lnTo>
                  <a:lnTo>
                    <a:pt x="7982" y="2650"/>
                  </a:lnTo>
                  <a:lnTo>
                    <a:pt x="7885" y="2462"/>
                  </a:lnTo>
                  <a:lnTo>
                    <a:pt x="7784" y="2275"/>
                  </a:lnTo>
                  <a:lnTo>
                    <a:pt x="7683" y="2099"/>
                  </a:lnTo>
                  <a:lnTo>
                    <a:pt x="7581" y="1935"/>
                  </a:lnTo>
                  <a:lnTo>
                    <a:pt x="7480" y="1771"/>
                  </a:lnTo>
                  <a:lnTo>
                    <a:pt x="7375" y="1607"/>
                  </a:lnTo>
                  <a:lnTo>
                    <a:pt x="7265" y="1466"/>
                  </a:lnTo>
                  <a:lnTo>
                    <a:pt x="7159" y="1314"/>
                  </a:lnTo>
                  <a:lnTo>
                    <a:pt x="7049" y="1185"/>
                  </a:lnTo>
                  <a:lnTo>
                    <a:pt x="6935" y="1056"/>
                  </a:lnTo>
                  <a:lnTo>
                    <a:pt x="6825" y="927"/>
                  </a:lnTo>
                  <a:lnTo>
                    <a:pt x="6711" y="810"/>
                  </a:lnTo>
                  <a:lnTo>
                    <a:pt x="6596" y="704"/>
                  </a:lnTo>
                  <a:lnTo>
                    <a:pt x="6478" y="599"/>
                  </a:lnTo>
                  <a:lnTo>
                    <a:pt x="6359" y="505"/>
                  </a:lnTo>
                  <a:lnTo>
                    <a:pt x="6240" y="423"/>
                  </a:lnTo>
                  <a:lnTo>
                    <a:pt x="6122" y="341"/>
                  </a:lnTo>
                  <a:lnTo>
                    <a:pt x="5998" y="270"/>
                  </a:lnTo>
                  <a:lnTo>
                    <a:pt x="5875" y="212"/>
                  </a:lnTo>
                  <a:lnTo>
                    <a:pt x="5752" y="153"/>
                  </a:lnTo>
                  <a:lnTo>
                    <a:pt x="5629" y="106"/>
                  </a:lnTo>
                  <a:lnTo>
                    <a:pt x="5506" y="71"/>
                  </a:lnTo>
                  <a:lnTo>
                    <a:pt x="5379" y="48"/>
                  </a:lnTo>
                  <a:lnTo>
                    <a:pt x="5251" y="24"/>
                  </a:lnTo>
                  <a:lnTo>
                    <a:pt x="5123" y="13"/>
                  </a:lnTo>
                  <a:lnTo>
                    <a:pt x="499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9"/>
            <p:cNvSpPr/>
            <p:nvPr/>
          </p:nvSpPr>
          <p:spPr>
            <a:xfrm>
              <a:off x="2738575" y="-4336975"/>
              <a:ext cx="249675" cy="665450"/>
            </a:xfrm>
            <a:custGeom>
              <a:avLst/>
              <a:gdLst/>
              <a:ahLst/>
              <a:cxnLst/>
              <a:rect l="l" t="t" r="r" b="b"/>
              <a:pathLst>
                <a:path w="9987" h="26618" fill="none" extrusionOk="0">
                  <a:moveTo>
                    <a:pt x="4996" y="26618"/>
                  </a:moveTo>
                  <a:lnTo>
                    <a:pt x="4996" y="26618"/>
                  </a:lnTo>
                  <a:lnTo>
                    <a:pt x="5123" y="26606"/>
                  </a:lnTo>
                  <a:lnTo>
                    <a:pt x="5251" y="26595"/>
                  </a:lnTo>
                  <a:lnTo>
                    <a:pt x="5379" y="26571"/>
                  </a:lnTo>
                  <a:lnTo>
                    <a:pt x="5506" y="26548"/>
                  </a:lnTo>
                  <a:lnTo>
                    <a:pt x="5629" y="26513"/>
                  </a:lnTo>
                  <a:lnTo>
                    <a:pt x="5752" y="26466"/>
                  </a:lnTo>
                  <a:lnTo>
                    <a:pt x="5875" y="26407"/>
                  </a:lnTo>
                  <a:lnTo>
                    <a:pt x="5998" y="26348"/>
                  </a:lnTo>
                  <a:lnTo>
                    <a:pt x="6122" y="26278"/>
                  </a:lnTo>
                  <a:lnTo>
                    <a:pt x="6240" y="26196"/>
                  </a:lnTo>
                  <a:lnTo>
                    <a:pt x="6359" y="26114"/>
                  </a:lnTo>
                  <a:lnTo>
                    <a:pt x="6478" y="26020"/>
                  </a:lnTo>
                  <a:lnTo>
                    <a:pt x="6596" y="25915"/>
                  </a:lnTo>
                  <a:lnTo>
                    <a:pt x="6711" y="25809"/>
                  </a:lnTo>
                  <a:lnTo>
                    <a:pt x="6825" y="25692"/>
                  </a:lnTo>
                  <a:lnTo>
                    <a:pt x="6935" y="25575"/>
                  </a:lnTo>
                  <a:lnTo>
                    <a:pt x="7049" y="25446"/>
                  </a:lnTo>
                  <a:lnTo>
                    <a:pt x="7159" y="25305"/>
                  </a:lnTo>
                  <a:lnTo>
                    <a:pt x="7265" y="25165"/>
                  </a:lnTo>
                  <a:lnTo>
                    <a:pt x="7375" y="25012"/>
                  </a:lnTo>
                  <a:lnTo>
                    <a:pt x="7480" y="24848"/>
                  </a:lnTo>
                  <a:lnTo>
                    <a:pt x="7581" y="24684"/>
                  </a:lnTo>
                  <a:lnTo>
                    <a:pt x="7683" y="24520"/>
                  </a:lnTo>
                  <a:lnTo>
                    <a:pt x="7784" y="24344"/>
                  </a:lnTo>
                  <a:lnTo>
                    <a:pt x="7885" y="24157"/>
                  </a:lnTo>
                  <a:lnTo>
                    <a:pt x="7982" y="23969"/>
                  </a:lnTo>
                  <a:lnTo>
                    <a:pt x="8074" y="23782"/>
                  </a:lnTo>
                  <a:lnTo>
                    <a:pt x="8171" y="23582"/>
                  </a:lnTo>
                  <a:lnTo>
                    <a:pt x="8259" y="23371"/>
                  </a:lnTo>
                  <a:lnTo>
                    <a:pt x="8351" y="23160"/>
                  </a:lnTo>
                  <a:lnTo>
                    <a:pt x="8439" y="22938"/>
                  </a:lnTo>
                  <a:lnTo>
                    <a:pt x="8522" y="22715"/>
                  </a:lnTo>
                  <a:lnTo>
                    <a:pt x="8606" y="22492"/>
                  </a:lnTo>
                  <a:lnTo>
                    <a:pt x="8689" y="22258"/>
                  </a:lnTo>
                  <a:lnTo>
                    <a:pt x="8769" y="22012"/>
                  </a:lnTo>
                  <a:lnTo>
                    <a:pt x="8843" y="21777"/>
                  </a:lnTo>
                  <a:lnTo>
                    <a:pt x="8923" y="21520"/>
                  </a:lnTo>
                  <a:lnTo>
                    <a:pt x="8993" y="21273"/>
                  </a:lnTo>
                  <a:lnTo>
                    <a:pt x="9063" y="21016"/>
                  </a:lnTo>
                  <a:lnTo>
                    <a:pt x="9134" y="20746"/>
                  </a:lnTo>
                  <a:lnTo>
                    <a:pt x="9200" y="20476"/>
                  </a:lnTo>
                  <a:lnTo>
                    <a:pt x="9261" y="20207"/>
                  </a:lnTo>
                  <a:lnTo>
                    <a:pt x="9323" y="19937"/>
                  </a:lnTo>
                  <a:lnTo>
                    <a:pt x="9384" y="19656"/>
                  </a:lnTo>
                  <a:lnTo>
                    <a:pt x="9441" y="19363"/>
                  </a:lnTo>
                  <a:lnTo>
                    <a:pt x="9494" y="19082"/>
                  </a:lnTo>
                  <a:lnTo>
                    <a:pt x="9542" y="18789"/>
                  </a:lnTo>
                  <a:lnTo>
                    <a:pt x="9595" y="18484"/>
                  </a:lnTo>
                  <a:lnTo>
                    <a:pt x="9639" y="18191"/>
                  </a:lnTo>
                  <a:lnTo>
                    <a:pt x="9683" y="17886"/>
                  </a:lnTo>
                  <a:lnTo>
                    <a:pt x="9723" y="17582"/>
                  </a:lnTo>
                  <a:lnTo>
                    <a:pt x="9762" y="17265"/>
                  </a:lnTo>
                  <a:lnTo>
                    <a:pt x="9798" y="16949"/>
                  </a:lnTo>
                  <a:lnTo>
                    <a:pt x="9828" y="16632"/>
                  </a:lnTo>
                  <a:lnTo>
                    <a:pt x="9859" y="16316"/>
                  </a:lnTo>
                  <a:lnTo>
                    <a:pt x="9885" y="15988"/>
                  </a:lnTo>
                  <a:lnTo>
                    <a:pt x="9907" y="15671"/>
                  </a:lnTo>
                  <a:lnTo>
                    <a:pt x="9929" y="15331"/>
                  </a:lnTo>
                  <a:lnTo>
                    <a:pt x="9947" y="15003"/>
                  </a:lnTo>
                  <a:lnTo>
                    <a:pt x="9960" y="14675"/>
                  </a:lnTo>
                  <a:lnTo>
                    <a:pt x="9969" y="14335"/>
                  </a:lnTo>
                  <a:lnTo>
                    <a:pt x="9978" y="13995"/>
                  </a:lnTo>
                  <a:lnTo>
                    <a:pt x="9982" y="13655"/>
                  </a:lnTo>
                  <a:lnTo>
                    <a:pt x="9987" y="13315"/>
                  </a:lnTo>
                  <a:lnTo>
                    <a:pt x="9987" y="13315"/>
                  </a:lnTo>
                  <a:lnTo>
                    <a:pt x="9982" y="12964"/>
                  </a:lnTo>
                  <a:lnTo>
                    <a:pt x="9978" y="12624"/>
                  </a:lnTo>
                  <a:lnTo>
                    <a:pt x="9969" y="12284"/>
                  </a:lnTo>
                  <a:lnTo>
                    <a:pt x="9960" y="11956"/>
                  </a:lnTo>
                  <a:lnTo>
                    <a:pt x="9947" y="11616"/>
                  </a:lnTo>
                  <a:lnTo>
                    <a:pt x="9929" y="11288"/>
                  </a:lnTo>
                  <a:lnTo>
                    <a:pt x="9907" y="10959"/>
                  </a:lnTo>
                  <a:lnTo>
                    <a:pt x="9885" y="10631"/>
                  </a:lnTo>
                  <a:lnTo>
                    <a:pt x="9859" y="10303"/>
                  </a:lnTo>
                  <a:lnTo>
                    <a:pt x="9828" y="9987"/>
                  </a:lnTo>
                  <a:lnTo>
                    <a:pt x="9798" y="9670"/>
                  </a:lnTo>
                  <a:lnTo>
                    <a:pt x="9762" y="9354"/>
                  </a:lnTo>
                  <a:lnTo>
                    <a:pt x="9723" y="9037"/>
                  </a:lnTo>
                  <a:lnTo>
                    <a:pt x="9683" y="8733"/>
                  </a:lnTo>
                  <a:lnTo>
                    <a:pt x="9639" y="8428"/>
                  </a:lnTo>
                  <a:lnTo>
                    <a:pt x="9595" y="8135"/>
                  </a:lnTo>
                  <a:lnTo>
                    <a:pt x="9542" y="7830"/>
                  </a:lnTo>
                  <a:lnTo>
                    <a:pt x="9494" y="7537"/>
                  </a:lnTo>
                  <a:lnTo>
                    <a:pt x="9441" y="7256"/>
                  </a:lnTo>
                  <a:lnTo>
                    <a:pt x="9384" y="6963"/>
                  </a:lnTo>
                  <a:lnTo>
                    <a:pt x="9323" y="6693"/>
                  </a:lnTo>
                  <a:lnTo>
                    <a:pt x="9261" y="6412"/>
                  </a:lnTo>
                  <a:lnTo>
                    <a:pt x="9200" y="6142"/>
                  </a:lnTo>
                  <a:lnTo>
                    <a:pt x="9134" y="5873"/>
                  </a:lnTo>
                  <a:lnTo>
                    <a:pt x="9063" y="5603"/>
                  </a:lnTo>
                  <a:lnTo>
                    <a:pt x="8993" y="5345"/>
                  </a:lnTo>
                  <a:lnTo>
                    <a:pt x="8923" y="5099"/>
                  </a:lnTo>
                  <a:lnTo>
                    <a:pt x="8843" y="4841"/>
                  </a:lnTo>
                  <a:lnTo>
                    <a:pt x="8769" y="4607"/>
                  </a:lnTo>
                  <a:lnTo>
                    <a:pt x="8689" y="4361"/>
                  </a:lnTo>
                  <a:lnTo>
                    <a:pt x="8606" y="4126"/>
                  </a:lnTo>
                  <a:lnTo>
                    <a:pt x="8522" y="3904"/>
                  </a:lnTo>
                  <a:lnTo>
                    <a:pt x="8439" y="3681"/>
                  </a:lnTo>
                  <a:lnTo>
                    <a:pt x="8351" y="3458"/>
                  </a:lnTo>
                  <a:lnTo>
                    <a:pt x="8259" y="3247"/>
                  </a:lnTo>
                  <a:lnTo>
                    <a:pt x="8171" y="3048"/>
                  </a:lnTo>
                  <a:lnTo>
                    <a:pt x="8074" y="2837"/>
                  </a:lnTo>
                  <a:lnTo>
                    <a:pt x="7982" y="2650"/>
                  </a:lnTo>
                  <a:lnTo>
                    <a:pt x="7885" y="2462"/>
                  </a:lnTo>
                  <a:lnTo>
                    <a:pt x="7784" y="2275"/>
                  </a:lnTo>
                  <a:lnTo>
                    <a:pt x="7683" y="2099"/>
                  </a:lnTo>
                  <a:lnTo>
                    <a:pt x="7581" y="1935"/>
                  </a:lnTo>
                  <a:lnTo>
                    <a:pt x="7480" y="1771"/>
                  </a:lnTo>
                  <a:lnTo>
                    <a:pt x="7375" y="1607"/>
                  </a:lnTo>
                  <a:lnTo>
                    <a:pt x="7265" y="1466"/>
                  </a:lnTo>
                  <a:lnTo>
                    <a:pt x="7159" y="1314"/>
                  </a:lnTo>
                  <a:lnTo>
                    <a:pt x="7049" y="1185"/>
                  </a:lnTo>
                  <a:lnTo>
                    <a:pt x="6935" y="1056"/>
                  </a:lnTo>
                  <a:lnTo>
                    <a:pt x="6825" y="927"/>
                  </a:lnTo>
                  <a:lnTo>
                    <a:pt x="6711" y="810"/>
                  </a:lnTo>
                  <a:lnTo>
                    <a:pt x="6596" y="704"/>
                  </a:lnTo>
                  <a:lnTo>
                    <a:pt x="6478" y="599"/>
                  </a:lnTo>
                  <a:lnTo>
                    <a:pt x="6359" y="505"/>
                  </a:lnTo>
                  <a:lnTo>
                    <a:pt x="6240" y="423"/>
                  </a:lnTo>
                  <a:lnTo>
                    <a:pt x="6122" y="341"/>
                  </a:lnTo>
                  <a:lnTo>
                    <a:pt x="5998" y="270"/>
                  </a:lnTo>
                  <a:lnTo>
                    <a:pt x="5875" y="212"/>
                  </a:lnTo>
                  <a:lnTo>
                    <a:pt x="5752" y="153"/>
                  </a:lnTo>
                  <a:lnTo>
                    <a:pt x="5629" y="106"/>
                  </a:lnTo>
                  <a:lnTo>
                    <a:pt x="5506" y="71"/>
                  </a:lnTo>
                  <a:lnTo>
                    <a:pt x="5379" y="48"/>
                  </a:lnTo>
                  <a:lnTo>
                    <a:pt x="5251" y="24"/>
                  </a:lnTo>
                  <a:lnTo>
                    <a:pt x="5123" y="13"/>
                  </a:lnTo>
                  <a:lnTo>
                    <a:pt x="4996" y="1"/>
                  </a:lnTo>
                  <a:lnTo>
                    <a:pt x="4996" y="1"/>
                  </a:lnTo>
                  <a:lnTo>
                    <a:pt x="4864" y="13"/>
                  </a:lnTo>
                  <a:lnTo>
                    <a:pt x="4737" y="24"/>
                  </a:lnTo>
                  <a:lnTo>
                    <a:pt x="4609" y="48"/>
                  </a:lnTo>
                  <a:lnTo>
                    <a:pt x="4482" y="71"/>
                  </a:lnTo>
                  <a:lnTo>
                    <a:pt x="4358" y="106"/>
                  </a:lnTo>
                  <a:lnTo>
                    <a:pt x="4235" y="153"/>
                  </a:lnTo>
                  <a:lnTo>
                    <a:pt x="4112" y="212"/>
                  </a:lnTo>
                  <a:lnTo>
                    <a:pt x="3989" y="270"/>
                  </a:lnTo>
                  <a:lnTo>
                    <a:pt x="3866" y="341"/>
                  </a:lnTo>
                  <a:lnTo>
                    <a:pt x="3747" y="423"/>
                  </a:lnTo>
                  <a:lnTo>
                    <a:pt x="3628" y="505"/>
                  </a:lnTo>
                  <a:lnTo>
                    <a:pt x="3510" y="599"/>
                  </a:lnTo>
                  <a:lnTo>
                    <a:pt x="3391" y="704"/>
                  </a:lnTo>
                  <a:lnTo>
                    <a:pt x="3277" y="810"/>
                  </a:lnTo>
                  <a:lnTo>
                    <a:pt x="3162" y="927"/>
                  </a:lnTo>
                  <a:lnTo>
                    <a:pt x="3052" y="1056"/>
                  </a:lnTo>
                  <a:lnTo>
                    <a:pt x="2938" y="1185"/>
                  </a:lnTo>
                  <a:lnTo>
                    <a:pt x="2828" y="1314"/>
                  </a:lnTo>
                  <a:lnTo>
                    <a:pt x="2723" y="1466"/>
                  </a:lnTo>
                  <a:lnTo>
                    <a:pt x="2613" y="1607"/>
                  </a:lnTo>
                  <a:lnTo>
                    <a:pt x="2507" y="1771"/>
                  </a:lnTo>
                  <a:lnTo>
                    <a:pt x="2406" y="1935"/>
                  </a:lnTo>
                  <a:lnTo>
                    <a:pt x="2305" y="2099"/>
                  </a:lnTo>
                  <a:lnTo>
                    <a:pt x="2204" y="2275"/>
                  </a:lnTo>
                  <a:lnTo>
                    <a:pt x="2103" y="2462"/>
                  </a:lnTo>
                  <a:lnTo>
                    <a:pt x="2006" y="2650"/>
                  </a:lnTo>
                  <a:lnTo>
                    <a:pt x="1914" y="2837"/>
                  </a:lnTo>
                  <a:lnTo>
                    <a:pt x="1817" y="3048"/>
                  </a:lnTo>
                  <a:lnTo>
                    <a:pt x="1729" y="3247"/>
                  </a:lnTo>
                  <a:lnTo>
                    <a:pt x="1637" y="3458"/>
                  </a:lnTo>
                  <a:lnTo>
                    <a:pt x="1549" y="3681"/>
                  </a:lnTo>
                  <a:lnTo>
                    <a:pt x="1465" y="3904"/>
                  </a:lnTo>
                  <a:lnTo>
                    <a:pt x="1382" y="4126"/>
                  </a:lnTo>
                  <a:lnTo>
                    <a:pt x="1298" y="4361"/>
                  </a:lnTo>
                  <a:lnTo>
                    <a:pt x="1219" y="4607"/>
                  </a:lnTo>
                  <a:lnTo>
                    <a:pt x="1144" y="4841"/>
                  </a:lnTo>
                  <a:lnTo>
                    <a:pt x="1065" y="5099"/>
                  </a:lnTo>
                  <a:lnTo>
                    <a:pt x="995" y="5345"/>
                  </a:lnTo>
                  <a:lnTo>
                    <a:pt x="924" y="5603"/>
                  </a:lnTo>
                  <a:lnTo>
                    <a:pt x="854" y="5873"/>
                  </a:lnTo>
                  <a:lnTo>
                    <a:pt x="788" y="6142"/>
                  </a:lnTo>
                  <a:lnTo>
                    <a:pt x="726" y="6412"/>
                  </a:lnTo>
                  <a:lnTo>
                    <a:pt x="665" y="6693"/>
                  </a:lnTo>
                  <a:lnTo>
                    <a:pt x="603" y="6963"/>
                  </a:lnTo>
                  <a:lnTo>
                    <a:pt x="546" y="7256"/>
                  </a:lnTo>
                  <a:lnTo>
                    <a:pt x="493" y="7537"/>
                  </a:lnTo>
                  <a:lnTo>
                    <a:pt x="445" y="7830"/>
                  </a:lnTo>
                  <a:lnTo>
                    <a:pt x="392" y="8135"/>
                  </a:lnTo>
                  <a:lnTo>
                    <a:pt x="348" y="8428"/>
                  </a:lnTo>
                  <a:lnTo>
                    <a:pt x="304" y="8733"/>
                  </a:lnTo>
                  <a:lnTo>
                    <a:pt x="265" y="9037"/>
                  </a:lnTo>
                  <a:lnTo>
                    <a:pt x="225" y="9354"/>
                  </a:lnTo>
                  <a:lnTo>
                    <a:pt x="190" y="9670"/>
                  </a:lnTo>
                  <a:lnTo>
                    <a:pt x="159" y="9987"/>
                  </a:lnTo>
                  <a:lnTo>
                    <a:pt x="128" y="10303"/>
                  </a:lnTo>
                  <a:lnTo>
                    <a:pt x="102" y="10631"/>
                  </a:lnTo>
                  <a:lnTo>
                    <a:pt x="80" y="10959"/>
                  </a:lnTo>
                  <a:lnTo>
                    <a:pt x="58" y="11288"/>
                  </a:lnTo>
                  <a:lnTo>
                    <a:pt x="41" y="11616"/>
                  </a:lnTo>
                  <a:lnTo>
                    <a:pt x="27" y="11956"/>
                  </a:lnTo>
                  <a:lnTo>
                    <a:pt x="19" y="12284"/>
                  </a:lnTo>
                  <a:lnTo>
                    <a:pt x="10" y="12624"/>
                  </a:lnTo>
                  <a:lnTo>
                    <a:pt x="5" y="12964"/>
                  </a:lnTo>
                  <a:lnTo>
                    <a:pt x="1" y="13315"/>
                  </a:lnTo>
                  <a:lnTo>
                    <a:pt x="1" y="13315"/>
                  </a:lnTo>
                  <a:lnTo>
                    <a:pt x="5" y="13655"/>
                  </a:lnTo>
                  <a:lnTo>
                    <a:pt x="10" y="13995"/>
                  </a:lnTo>
                  <a:lnTo>
                    <a:pt x="19" y="14335"/>
                  </a:lnTo>
                  <a:lnTo>
                    <a:pt x="27" y="14675"/>
                  </a:lnTo>
                  <a:lnTo>
                    <a:pt x="41" y="15003"/>
                  </a:lnTo>
                  <a:lnTo>
                    <a:pt x="58" y="15331"/>
                  </a:lnTo>
                  <a:lnTo>
                    <a:pt x="80" y="15671"/>
                  </a:lnTo>
                  <a:lnTo>
                    <a:pt x="102" y="15988"/>
                  </a:lnTo>
                  <a:lnTo>
                    <a:pt x="128" y="16316"/>
                  </a:lnTo>
                  <a:lnTo>
                    <a:pt x="159" y="16632"/>
                  </a:lnTo>
                  <a:lnTo>
                    <a:pt x="190" y="16949"/>
                  </a:lnTo>
                  <a:lnTo>
                    <a:pt x="225" y="17265"/>
                  </a:lnTo>
                  <a:lnTo>
                    <a:pt x="265" y="17582"/>
                  </a:lnTo>
                  <a:lnTo>
                    <a:pt x="304" y="17886"/>
                  </a:lnTo>
                  <a:lnTo>
                    <a:pt x="348" y="18191"/>
                  </a:lnTo>
                  <a:lnTo>
                    <a:pt x="392" y="18484"/>
                  </a:lnTo>
                  <a:lnTo>
                    <a:pt x="445" y="18789"/>
                  </a:lnTo>
                  <a:lnTo>
                    <a:pt x="493" y="19082"/>
                  </a:lnTo>
                  <a:lnTo>
                    <a:pt x="546" y="19363"/>
                  </a:lnTo>
                  <a:lnTo>
                    <a:pt x="603" y="19656"/>
                  </a:lnTo>
                  <a:lnTo>
                    <a:pt x="665" y="19937"/>
                  </a:lnTo>
                  <a:lnTo>
                    <a:pt x="726" y="20207"/>
                  </a:lnTo>
                  <a:lnTo>
                    <a:pt x="788" y="20476"/>
                  </a:lnTo>
                  <a:lnTo>
                    <a:pt x="854" y="20746"/>
                  </a:lnTo>
                  <a:lnTo>
                    <a:pt x="924" y="21016"/>
                  </a:lnTo>
                  <a:lnTo>
                    <a:pt x="995" y="21273"/>
                  </a:lnTo>
                  <a:lnTo>
                    <a:pt x="1065" y="21520"/>
                  </a:lnTo>
                  <a:lnTo>
                    <a:pt x="1144" y="21777"/>
                  </a:lnTo>
                  <a:lnTo>
                    <a:pt x="1219" y="22012"/>
                  </a:lnTo>
                  <a:lnTo>
                    <a:pt x="1298" y="22258"/>
                  </a:lnTo>
                  <a:lnTo>
                    <a:pt x="1382" y="22492"/>
                  </a:lnTo>
                  <a:lnTo>
                    <a:pt x="1465" y="22715"/>
                  </a:lnTo>
                  <a:lnTo>
                    <a:pt x="1549" y="22938"/>
                  </a:lnTo>
                  <a:lnTo>
                    <a:pt x="1637" y="23160"/>
                  </a:lnTo>
                  <a:lnTo>
                    <a:pt x="1729" y="23371"/>
                  </a:lnTo>
                  <a:lnTo>
                    <a:pt x="1817" y="23582"/>
                  </a:lnTo>
                  <a:lnTo>
                    <a:pt x="1914" y="23782"/>
                  </a:lnTo>
                  <a:lnTo>
                    <a:pt x="2006" y="23969"/>
                  </a:lnTo>
                  <a:lnTo>
                    <a:pt x="2103" y="24157"/>
                  </a:lnTo>
                  <a:lnTo>
                    <a:pt x="2204" y="24344"/>
                  </a:lnTo>
                  <a:lnTo>
                    <a:pt x="2305" y="24520"/>
                  </a:lnTo>
                  <a:lnTo>
                    <a:pt x="2406" y="24684"/>
                  </a:lnTo>
                  <a:lnTo>
                    <a:pt x="2507" y="24848"/>
                  </a:lnTo>
                  <a:lnTo>
                    <a:pt x="2613" y="25012"/>
                  </a:lnTo>
                  <a:lnTo>
                    <a:pt x="2723" y="25165"/>
                  </a:lnTo>
                  <a:lnTo>
                    <a:pt x="2828" y="25305"/>
                  </a:lnTo>
                  <a:lnTo>
                    <a:pt x="2938" y="25446"/>
                  </a:lnTo>
                  <a:lnTo>
                    <a:pt x="3052" y="25575"/>
                  </a:lnTo>
                  <a:lnTo>
                    <a:pt x="3162" y="25692"/>
                  </a:lnTo>
                  <a:lnTo>
                    <a:pt x="3277" y="25809"/>
                  </a:lnTo>
                  <a:lnTo>
                    <a:pt x="3391" y="25915"/>
                  </a:lnTo>
                  <a:lnTo>
                    <a:pt x="3510" y="26020"/>
                  </a:lnTo>
                  <a:lnTo>
                    <a:pt x="3628" y="26114"/>
                  </a:lnTo>
                  <a:lnTo>
                    <a:pt x="3747" y="26196"/>
                  </a:lnTo>
                  <a:lnTo>
                    <a:pt x="3866" y="26278"/>
                  </a:lnTo>
                  <a:lnTo>
                    <a:pt x="3989" y="26348"/>
                  </a:lnTo>
                  <a:lnTo>
                    <a:pt x="4112" y="26407"/>
                  </a:lnTo>
                  <a:lnTo>
                    <a:pt x="4235" y="26466"/>
                  </a:lnTo>
                  <a:lnTo>
                    <a:pt x="4358" y="26513"/>
                  </a:lnTo>
                  <a:lnTo>
                    <a:pt x="4482" y="26548"/>
                  </a:lnTo>
                  <a:lnTo>
                    <a:pt x="4609" y="26571"/>
                  </a:lnTo>
                  <a:lnTo>
                    <a:pt x="4737" y="26595"/>
                  </a:lnTo>
                  <a:lnTo>
                    <a:pt x="4864" y="26606"/>
                  </a:lnTo>
                  <a:lnTo>
                    <a:pt x="4996" y="266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9"/>
            <p:cNvSpPr/>
            <p:nvPr/>
          </p:nvSpPr>
          <p:spPr>
            <a:xfrm>
              <a:off x="2734400" y="-5324425"/>
              <a:ext cx="577800" cy="1337925"/>
            </a:xfrm>
            <a:custGeom>
              <a:avLst/>
              <a:gdLst/>
              <a:ahLst/>
              <a:cxnLst/>
              <a:rect l="l" t="t" r="r" b="b"/>
              <a:pathLst>
                <a:path w="23112" h="53517" extrusionOk="0">
                  <a:moveTo>
                    <a:pt x="20781" y="1"/>
                  </a:moveTo>
                  <a:lnTo>
                    <a:pt x="819" y="35502"/>
                  </a:lnTo>
                  <a:lnTo>
                    <a:pt x="1" y="53516"/>
                  </a:lnTo>
                  <a:lnTo>
                    <a:pt x="9965" y="51641"/>
                  </a:lnTo>
                  <a:lnTo>
                    <a:pt x="23112" y="8111"/>
                  </a:lnTo>
                  <a:lnTo>
                    <a:pt x="20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2734400" y="-5324425"/>
              <a:ext cx="577800" cy="1337925"/>
            </a:xfrm>
            <a:custGeom>
              <a:avLst/>
              <a:gdLst/>
              <a:ahLst/>
              <a:cxnLst/>
              <a:rect l="l" t="t" r="r" b="b"/>
              <a:pathLst>
                <a:path w="23112" h="53517" fill="none" extrusionOk="0">
                  <a:moveTo>
                    <a:pt x="9965" y="51641"/>
                  </a:moveTo>
                  <a:lnTo>
                    <a:pt x="23112" y="8111"/>
                  </a:lnTo>
                  <a:lnTo>
                    <a:pt x="20781" y="1"/>
                  </a:lnTo>
                  <a:lnTo>
                    <a:pt x="819" y="35502"/>
                  </a:lnTo>
                  <a:lnTo>
                    <a:pt x="1" y="53516"/>
                  </a:lnTo>
                  <a:lnTo>
                    <a:pt x="9965" y="516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2905775" y="-4033400"/>
              <a:ext cx="77750" cy="14675"/>
            </a:xfrm>
            <a:custGeom>
              <a:avLst/>
              <a:gdLst/>
              <a:ahLst/>
              <a:cxnLst/>
              <a:rect l="l" t="t" r="r" b="b"/>
              <a:pathLst>
                <a:path w="3110" h="587" extrusionOk="0">
                  <a:moveTo>
                    <a:pt x="3110" y="0"/>
                  </a:moveTo>
                  <a:lnTo>
                    <a:pt x="1" y="586"/>
                  </a:lnTo>
                  <a:lnTo>
                    <a:pt x="5" y="586"/>
                  </a:lnTo>
                  <a:lnTo>
                    <a:pt x="3110"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2905775" y="-4045725"/>
              <a:ext cx="81500" cy="27000"/>
            </a:xfrm>
            <a:custGeom>
              <a:avLst/>
              <a:gdLst/>
              <a:ahLst/>
              <a:cxnLst/>
              <a:rect l="l" t="t" r="r" b="b"/>
              <a:pathLst>
                <a:path w="3260" h="1080" fill="none" extrusionOk="0">
                  <a:moveTo>
                    <a:pt x="1" y="1079"/>
                  </a:moveTo>
                  <a:lnTo>
                    <a:pt x="5" y="1079"/>
                  </a:lnTo>
                  <a:lnTo>
                    <a:pt x="3110" y="493"/>
                  </a:lnTo>
                  <a:lnTo>
                    <a:pt x="3259" y="1"/>
                  </a:lnTo>
                  <a:lnTo>
                    <a:pt x="3259" y="1"/>
                  </a:lnTo>
                  <a:lnTo>
                    <a:pt x="3110" y="493"/>
                  </a:lnTo>
                  <a:lnTo>
                    <a:pt x="1" y="10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3198525" y="-5324425"/>
              <a:ext cx="55425" cy="98475"/>
            </a:xfrm>
            <a:custGeom>
              <a:avLst/>
              <a:gdLst/>
              <a:ahLst/>
              <a:cxnLst/>
              <a:rect l="l" t="t" r="r" b="b"/>
              <a:pathLst>
                <a:path w="2217" h="3939" extrusionOk="0">
                  <a:moveTo>
                    <a:pt x="2216" y="1"/>
                  </a:moveTo>
                  <a:lnTo>
                    <a:pt x="0" y="3927"/>
                  </a:lnTo>
                  <a:lnTo>
                    <a:pt x="0" y="3939"/>
                  </a:lnTo>
                  <a:lnTo>
                    <a:pt x="2216"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p:nvPr/>
          </p:nvSpPr>
          <p:spPr>
            <a:xfrm>
              <a:off x="3198525" y="-5324425"/>
              <a:ext cx="55425" cy="98475"/>
            </a:xfrm>
            <a:custGeom>
              <a:avLst/>
              <a:gdLst/>
              <a:ahLst/>
              <a:cxnLst/>
              <a:rect l="l" t="t" r="r" b="b"/>
              <a:pathLst>
                <a:path w="2217" h="3939" fill="none" extrusionOk="0">
                  <a:moveTo>
                    <a:pt x="0" y="3939"/>
                  </a:moveTo>
                  <a:lnTo>
                    <a:pt x="0" y="3927"/>
                  </a:lnTo>
                  <a:lnTo>
                    <a:pt x="2216" y="1"/>
                  </a:lnTo>
                  <a:lnTo>
                    <a:pt x="0" y="393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9"/>
            <p:cNvSpPr/>
            <p:nvPr/>
          </p:nvSpPr>
          <p:spPr>
            <a:xfrm>
              <a:off x="2905900" y="-5324425"/>
              <a:ext cx="406300" cy="1305700"/>
            </a:xfrm>
            <a:custGeom>
              <a:avLst/>
              <a:gdLst/>
              <a:ahLst/>
              <a:cxnLst/>
              <a:rect l="l" t="t" r="r" b="b"/>
              <a:pathLst>
                <a:path w="16252" h="52228" extrusionOk="0">
                  <a:moveTo>
                    <a:pt x="13921" y="1"/>
                  </a:moveTo>
                  <a:lnTo>
                    <a:pt x="11705" y="3939"/>
                  </a:lnTo>
                  <a:lnTo>
                    <a:pt x="12105" y="14159"/>
                  </a:lnTo>
                  <a:lnTo>
                    <a:pt x="0" y="52227"/>
                  </a:lnTo>
                  <a:lnTo>
                    <a:pt x="3105" y="51641"/>
                  </a:lnTo>
                  <a:lnTo>
                    <a:pt x="3254" y="51149"/>
                  </a:lnTo>
                  <a:lnTo>
                    <a:pt x="16252" y="8111"/>
                  </a:lnTo>
                  <a:lnTo>
                    <a:pt x="139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9"/>
            <p:cNvSpPr/>
            <p:nvPr/>
          </p:nvSpPr>
          <p:spPr>
            <a:xfrm>
              <a:off x="2905900" y="-5324425"/>
              <a:ext cx="406300" cy="1305700"/>
            </a:xfrm>
            <a:custGeom>
              <a:avLst/>
              <a:gdLst/>
              <a:ahLst/>
              <a:cxnLst/>
              <a:rect l="l" t="t" r="r" b="b"/>
              <a:pathLst>
                <a:path w="16252" h="52228" fill="none" extrusionOk="0">
                  <a:moveTo>
                    <a:pt x="0" y="52227"/>
                  </a:moveTo>
                  <a:lnTo>
                    <a:pt x="12105" y="14159"/>
                  </a:lnTo>
                  <a:lnTo>
                    <a:pt x="11705" y="3939"/>
                  </a:lnTo>
                  <a:lnTo>
                    <a:pt x="13921" y="1"/>
                  </a:lnTo>
                  <a:lnTo>
                    <a:pt x="16252" y="8111"/>
                  </a:lnTo>
                  <a:lnTo>
                    <a:pt x="3254" y="51149"/>
                  </a:lnTo>
                  <a:lnTo>
                    <a:pt x="3105" y="51641"/>
                  </a:lnTo>
                  <a:lnTo>
                    <a:pt x="0" y="522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9"/>
            <p:cNvSpPr/>
            <p:nvPr/>
          </p:nvSpPr>
          <p:spPr>
            <a:xfrm>
              <a:off x="2905775" y="-5226250"/>
              <a:ext cx="305625" cy="1207525"/>
            </a:xfrm>
            <a:custGeom>
              <a:avLst/>
              <a:gdLst/>
              <a:ahLst/>
              <a:cxnLst/>
              <a:rect l="l" t="t" r="r" b="b"/>
              <a:pathLst>
                <a:path w="12225" h="48301" extrusionOk="0">
                  <a:moveTo>
                    <a:pt x="11710" y="0"/>
                  </a:moveTo>
                  <a:lnTo>
                    <a:pt x="11701" y="176"/>
                  </a:lnTo>
                  <a:lnTo>
                    <a:pt x="11701" y="364"/>
                  </a:lnTo>
                  <a:lnTo>
                    <a:pt x="11701" y="539"/>
                  </a:lnTo>
                  <a:lnTo>
                    <a:pt x="11710" y="715"/>
                  </a:lnTo>
                  <a:lnTo>
                    <a:pt x="11714" y="1161"/>
                  </a:lnTo>
                  <a:lnTo>
                    <a:pt x="11728" y="1665"/>
                  </a:lnTo>
                  <a:lnTo>
                    <a:pt x="11767" y="2766"/>
                  </a:lnTo>
                  <a:lnTo>
                    <a:pt x="11873" y="6071"/>
                  </a:lnTo>
                  <a:lnTo>
                    <a:pt x="12010" y="10148"/>
                  </a:lnTo>
                  <a:lnTo>
                    <a:pt x="12010" y="10148"/>
                  </a:lnTo>
                  <a:lnTo>
                    <a:pt x="7208" y="25129"/>
                  </a:lnTo>
                  <a:lnTo>
                    <a:pt x="5735" y="29782"/>
                  </a:lnTo>
                  <a:lnTo>
                    <a:pt x="4367" y="34107"/>
                  </a:lnTo>
                  <a:lnTo>
                    <a:pt x="3136" y="38010"/>
                  </a:lnTo>
                  <a:lnTo>
                    <a:pt x="2582" y="39779"/>
                  </a:lnTo>
                  <a:lnTo>
                    <a:pt x="2072" y="41432"/>
                  </a:lnTo>
                  <a:lnTo>
                    <a:pt x="542" y="46413"/>
                  </a:lnTo>
                  <a:lnTo>
                    <a:pt x="133" y="47796"/>
                  </a:lnTo>
                  <a:lnTo>
                    <a:pt x="93" y="47913"/>
                  </a:lnTo>
                  <a:lnTo>
                    <a:pt x="62" y="48042"/>
                  </a:lnTo>
                  <a:lnTo>
                    <a:pt x="32" y="48171"/>
                  </a:lnTo>
                  <a:lnTo>
                    <a:pt x="1" y="48300"/>
                  </a:lnTo>
                  <a:lnTo>
                    <a:pt x="49" y="48195"/>
                  </a:lnTo>
                  <a:lnTo>
                    <a:pt x="102" y="48066"/>
                  </a:lnTo>
                  <a:lnTo>
                    <a:pt x="168" y="47878"/>
                  </a:lnTo>
                  <a:lnTo>
                    <a:pt x="366" y="47327"/>
                  </a:lnTo>
                  <a:lnTo>
                    <a:pt x="612" y="46601"/>
                  </a:lnTo>
                  <a:lnTo>
                    <a:pt x="2208" y="41760"/>
                  </a:lnTo>
                  <a:lnTo>
                    <a:pt x="3299" y="38385"/>
                  </a:lnTo>
                  <a:lnTo>
                    <a:pt x="4547" y="34505"/>
                  </a:lnTo>
                  <a:lnTo>
                    <a:pt x="5924" y="30204"/>
                  </a:lnTo>
                  <a:lnTo>
                    <a:pt x="7397" y="25586"/>
                  </a:lnTo>
                  <a:lnTo>
                    <a:pt x="10000" y="17347"/>
                  </a:lnTo>
                  <a:lnTo>
                    <a:pt x="11156" y="13678"/>
                  </a:lnTo>
                  <a:lnTo>
                    <a:pt x="12198" y="10420"/>
                  </a:lnTo>
                  <a:lnTo>
                    <a:pt x="12225" y="10338"/>
                  </a:lnTo>
                  <a:lnTo>
                    <a:pt x="12225" y="10232"/>
                  </a:lnTo>
                  <a:lnTo>
                    <a:pt x="12040" y="6048"/>
                  </a:lnTo>
                  <a:lnTo>
                    <a:pt x="11890" y="2766"/>
                  </a:lnTo>
                  <a:lnTo>
                    <a:pt x="11838" y="1653"/>
                  </a:lnTo>
                  <a:lnTo>
                    <a:pt x="11789" y="727"/>
                  </a:lnTo>
                  <a:lnTo>
                    <a:pt x="11776" y="539"/>
                  </a:lnTo>
                  <a:lnTo>
                    <a:pt x="11758" y="364"/>
                  </a:lnTo>
                  <a:lnTo>
                    <a:pt x="11736" y="176"/>
                  </a:lnTo>
                  <a:lnTo>
                    <a:pt x="11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9"/>
            <p:cNvSpPr/>
            <p:nvPr/>
          </p:nvSpPr>
          <p:spPr>
            <a:xfrm>
              <a:off x="3116400" y="-4622350"/>
              <a:ext cx="5950" cy="15850"/>
            </a:xfrm>
            <a:custGeom>
              <a:avLst/>
              <a:gdLst/>
              <a:ahLst/>
              <a:cxnLst/>
              <a:rect l="l" t="t" r="r" b="b"/>
              <a:pathLst>
                <a:path w="238" h="634" extrusionOk="0">
                  <a:moveTo>
                    <a:pt x="93" y="0"/>
                  </a:moveTo>
                  <a:lnTo>
                    <a:pt x="71" y="24"/>
                  </a:lnTo>
                  <a:lnTo>
                    <a:pt x="53" y="47"/>
                  </a:lnTo>
                  <a:lnTo>
                    <a:pt x="36" y="94"/>
                  </a:lnTo>
                  <a:lnTo>
                    <a:pt x="18" y="141"/>
                  </a:lnTo>
                  <a:lnTo>
                    <a:pt x="9" y="188"/>
                  </a:lnTo>
                  <a:lnTo>
                    <a:pt x="1" y="258"/>
                  </a:lnTo>
                  <a:lnTo>
                    <a:pt x="1" y="317"/>
                  </a:lnTo>
                  <a:lnTo>
                    <a:pt x="1" y="387"/>
                  </a:lnTo>
                  <a:lnTo>
                    <a:pt x="9" y="445"/>
                  </a:lnTo>
                  <a:lnTo>
                    <a:pt x="18" y="492"/>
                  </a:lnTo>
                  <a:lnTo>
                    <a:pt x="36" y="539"/>
                  </a:lnTo>
                  <a:lnTo>
                    <a:pt x="53" y="586"/>
                  </a:lnTo>
                  <a:lnTo>
                    <a:pt x="71" y="610"/>
                  </a:lnTo>
                  <a:lnTo>
                    <a:pt x="93" y="633"/>
                  </a:lnTo>
                  <a:lnTo>
                    <a:pt x="141" y="633"/>
                  </a:lnTo>
                  <a:lnTo>
                    <a:pt x="163" y="610"/>
                  </a:lnTo>
                  <a:lnTo>
                    <a:pt x="185" y="586"/>
                  </a:lnTo>
                  <a:lnTo>
                    <a:pt x="203" y="539"/>
                  </a:lnTo>
                  <a:lnTo>
                    <a:pt x="220" y="492"/>
                  </a:lnTo>
                  <a:lnTo>
                    <a:pt x="229" y="445"/>
                  </a:lnTo>
                  <a:lnTo>
                    <a:pt x="238" y="387"/>
                  </a:lnTo>
                  <a:lnTo>
                    <a:pt x="238" y="317"/>
                  </a:lnTo>
                  <a:lnTo>
                    <a:pt x="238" y="258"/>
                  </a:lnTo>
                  <a:lnTo>
                    <a:pt x="229" y="188"/>
                  </a:lnTo>
                  <a:lnTo>
                    <a:pt x="220" y="141"/>
                  </a:lnTo>
                  <a:lnTo>
                    <a:pt x="203" y="94"/>
                  </a:lnTo>
                  <a:lnTo>
                    <a:pt x="185" y="47"/>
                  </a:lnTo>
                  <a:lnTo>
                    <a:pt x="163" y="24"/>
                  </a:lnTo>
                  <a:lnTo>
                    <a:pt x="1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9"/>
            <p:cNvSpPr/>
            <p:nvPr/>
          </p:nvSpPr>
          <p:spPr>
            <a:xfrm>
              <a:off x="3195550" y="-4857350"/>
              <a:ext cx="5950" cy="15850"/>
            </a:xfrm>
            <a:custGeom>
              <a:avLst/>
              <a:gdLst/>
              <a:ahLst/>
              <a:cxnLst/>
              <a:rect l="l" t="t" r="r" b="b"/>
              <a:pathLst>
                <a:path w="238" h="634" extrusionOk="0">
                  <a:moveTo>
                    <a:pt x="93" y="0"/>
                  </a:moveTo>
                  <a:lnTo>
                    <a:pt x="71" y="24"/>
                  </a:lnTo>
                  <a:lnTo>
                    <a:pt x="53" y="47"/>
                  </a:lnTo>
                  <a:lnTo>
                    <a:pt x="36" y="94"/>
                  </a:lnTo>
                  <a:lnTo>
                    <a:pt x="18" y="141"/>
                  </a:lnTo>
                  <a:lnTo>
                    <a:pt x="9" y="188"/>
                  </a:lnTo>
                  <a:lnTo>
                    <a:pt x="0" y="258"/>
                  </a:lnTo>
                  <a:lnTo>
                    <a:pt x="0" y="317"/>
                  </a:lnTo>
                  <a:lnTo>
                    <a:pt x="0" y="387"/>
                  </a:lnTo>
                  <a:lnTo>
                    <a:pt x="9" y="446"/>
                  </a:lnTo>
                  <a:lnTo>
                    <a:pt x="18" y="493"/>
                  </a:lnTo>
                  <a:lnTo>
                    <a:pt x="36" y="539"/>
                  </a:lnTo>
                  <a:lnTo>
                    <a:pt x="53" y="586"/>
                  </a:lnTo>
                  <a:lnTo>
                    <a:pt x="71" y="610"/>
                  </a:lnTo>
                  <a:lnTo>
                    <a:pt x="93" y="633"/>
                  </a:lnTo>
                  <a:lnTo>
                    <a:pt x="141" y="633"/>
                  </a:lnTo>
                  <a:lnTo>
                    <a:pt x="167" y="610"/>
                  </a:lnTo>
                  <a:lnTo>
                    <a:pt x="185" y="586"/>
                  </a:lnTo>
                  <a:lnTo>
                    <a:pt x="203" y="539"/>
                  </a:lnTo>
                  <a:lnTo>
                    <a:pt x="220" y="493"/>
                  </a:lnTo>
                  <a:lnTo>
                    <a:pt x="229" y="446"/>
                  </a:lnTo>
                  <a:lnTo>
                    <a:pt x="238" y="387"/>
                  </a:lnTo>
                  <a:lnTo>
                    <a:pt x="238" y="317"/>
                  </a:lnTo>
                  <a:lnTo>
                    <a:pt x="238" y="258"/>
                  </a:lnTo>
                  <a:lnTo>
                    <a:pt x="229" y="188"/>
                  </a:lnTo>
                  <a:lnTo>
                    <a:pt x="220" y="141"/>
                  </a:lnTo>
                  <a:lnTo>
                    <a:pt x="203" y="94"/>
                  </a:lnTo>
                  <a:lnTo>
                    <a:pt x="185" y="47"/>
                  </a:lnTo>
                  <a:lnTo>
                    <a:pt x="167" y="24"/>
                  </a:lnTo>
                  <a:lnTo>
                    <a:pt x="1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9"/>
            <p:cNvSpPr/>
            <p:nvPr/>
          </p:nvSpPr>
          <p:spPr>
            <a:xfrm>
              <a:off x="3048125" y="-4400250"/>
              <a:ext cx="6075" cy="16125"/>
            </a:xfrm>
            <a:custGeom>
              <a:avLst/>
              <a:gdLst/>
              <a:ahLst/>
              <a:cxnLst/>
              <a:rect l="l" t="t" r="r" b="b"/>
              <a:pathLst>
                <a:path w="243" h="645" extrusionOk="0">
                  <a:moveTo>
                    <a:pt x="120" y="0"/>
                  </a:moveTo>
                  <a:lnTo>
                    <a:pt x="98" y="12"/>
                  </a:lnTo>
                  <a:lnTo>
                    <a:pt x="76" y="24"/>
                  </a:lnTo>
                  <a:lnTo>
                    <a:pt x="54" y="59"/>
                  </a:lnTo>
                  <a:lnTo>
                    <a:pt x="36" y="94"/>
                  </a:lnTo>
                  <a:lnTo>
                    <a:pt x="23" y="141"/>
                  </a:lnTo>
                  <a:lnTo>
                    <a:pt x="10" y="199"/>
                  </a:lnTo>
                  <a:lnTo>
                    <a:pt x="1" y="258"/>
                  </a:lnTo>
                  <a:lnTo>
                    <a:pt x="1" y="317"/>
                  </a:lnTo>
                  <a:lnTo>
                    <a:pt x="1" y="387"/>
                  </a:lnTo>
                  <a:lnTo>
                    <a:pt x="10" y="446"/>
                  </a:lnTo>
                  <a:lnTo>
                    <a:pt x="23" y="504"/>
                  </a:lnTo>
                  <a:lnTo>
                    <a:pt x="36" y="551"/>
                  </a:lnTo>
                  <a:lnTo>
                    <a:pt x="54" y="586"/>
                  </a:lnTo>
                  <a:lnTo>
                    <a:pt x="76" y="610"/>
                  </a:lnTo>
                  <a:lnTo>
                    <a:pt x="98" y="633"/>
                  </a:lnTo>
                  <a:lnTo>
                    <a:pt x="120" y="645"/>
                  </a:lnTo>
                  <a:lnTo>
                    <a:pt x="146" y="633"/>
                  </a:lnTo>
                  <a:lnTo>
                    <a:pt x="168" y="610"/>
                  </a:lnTo>
                  <a:lnTo>
                    <a:pt x="190" y="586"/>
                  </a:lnTo>
                  <a:lnTo>
                    <a:pt x="208" y="551"/>
                  </a:lnTo>
                  <a:lnTo>
                    <a:pt x="221" y="504"/>
                  </a:lnTo>
                  <a:lnTo>
                    <a:pt x="230" y="446"/>
                  </a:lnTo>
                  <a:lnTo>
                    <a:pt x="238" y="387"/>
                  </a:lnTo>
                  <a:lnTo>
                    <a:pt x="243" y="317"/>
                  </a:lnTo>
                  <a:lnTo>
                    <a:pt x="238" y="258"/>
                  </a:lnTo>
                  <a:lnTo>
                    <a:pt x="230" y="199"/>
                  </a:lnTo>
                  <a:lnTo>
                    <a:pt x="221" y="141"/>
                  </a:lnTo>
                  <a:lnTo>
                    <a:pt x="208" y="94"/>
                  </a:lnTo>
                  <a:lnTo>
                    <a:pt x="190" y="59"/>
                  </a:lnTo>
                  <a:lnTo>
                    <a:pt x="168" y="24"/>
                  </a:lnTo>
                  <a:lnTo>
                    <a:pt x="146" y="12"/>
                  </a:lnTo>
                  <a:lnTo>
                    <a:pt x="1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9"/>
            <p:cNvSpPr/>
            <p:nvPr/>
          </p:nvSpPr>
          <p:spPr>
            <a:xfrm>
              <a:off x="2979325" y="-4199250"/>
              <a:ext cx="6075" cy="16150"/>
            </a:xfrm>
            <a:custGeom>
              <a:avLst/>
              <a:gdLst/>
              <a:ahLst/>
              <a:cxnLst/>
              <a:rect l="l" t="t" r="r" b="b"/>
              <a:pathLst>
                <a:path w="243" h="646" extrusionOk="0">
                  <a:moveTo>
                    <a:pt x="119" y="0"/>
                  </a:moveTo>
                  <a:lnTo>
                    <a:pt x="97" y="12"/>
                  </a:lnTo>
                  <a:lnTo>
                    <a:pt x="75" y="24"/>
                  </a:lnTo>
                  <a:lnTo>
                    <a:pt x="53" y="59"/>
                  </a:lnTo>
                  <a:lnTo>
                    <a:pt x="36" y="94"/>
                  </a:lnTo>
                  <a:lnTo>
                    <a:pt x="22" y="141"/>
                  </a:lnTo>
                  <a:lnTo>
                    <a:pt x="9" y="200"/>
                  </a:lnTo>
                  <a:lnTo>
                    <a:pt x="0" y="258"/>
                  </a:lnTo>
                  <a:lnTo>
                    <a:pt x="0" y="317"/>
                  </a:lnTo>
                  <a:lnTo>
                    <a:pt x="0" y="387"/>
                  </a:lnTo>
                  <a:lnTo>
                    <a:pt x="9" y="446"/>
                  </a:lnTo>
                  <a:lnTo>
                    <a:pt x="22" y="504"/>
                  </a:lnTo>
                  <a:lnTo>
                    <a:pt x="36" y="551"/>
                  </a:lnTo>
                  <a:lnTo>
                    <a:pt x="53" y="586"/>
                  </a:lnTo>
                  <a:lnTo>
                    <a:pt x="75" y="622"/>
                  </a:lnTo>
                  <a:lnTo>
                    <a:pt x="97" y="633"/>
                  </a:lnTo>
                  <a:lnTo>
                    <a:pt x="119" y="645"/>
                  </a:lnTo>
                  <a:lnTo>
                    <a:pt x="146" y="633"/>
                  </a:lnTo>
                  <a:lnTo>
                    <a:pt x="168" y="622"/>
                  </a:lnTo>
                  <a:lnTo>
                    <a:pt x="185" y="586"/>
                  </a:lnTo>
                  <a:lnTo>
                    <a:pt x="207" y="551"/>
                  </a:lnTo>
                  <a:lnTo>
                    <a:pt x="220" y="504"/>
                  </a:lnTo>
                  <a:lnTo>
                    <a:pt x="229" y="446"/>
                  </a:lnTo>
                  <a:lnTo>
                    <a:pt x="238" y="387"/>
                  </a:lnTo>
                  <a:lnTo>
                    <a:pt x="242" y="317"/>
                  </a:lnTo>
                  <a:lnTo>
                    <a:pt x="238" y="258"/>
                  </a:lnTo>
                  <a:lnTo>
                    <a:pt x="229" y="200"/>
                  </a:lnTo>
                  <a:lnTo>
                    <a:pt x="220" y="141"/>
                  </a:lnTo>
                  <a:lnTo>
                    <a:pt x="207" y="94"/>
                  </a:lnTo>
                  <a:lnTo>
                    <a:pt x="185" y="59"/>
                  </a:lnTo>
                  <a:lnTo>
                    <a:pt x="168" y="24"/>
                  </a:lnTo>
                  <a:lnTo>
                    <a:pt x="146" y="12"/>
                  </a:lnTo>
                  <a:lnTo>
                    <a:pt x="1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9"/>
            <p:cNvSpPr/>
            <p:nvPr/>
          </p:nvSpPr>
          <p:spPr>
            <a:xfrm>
              <a:off x="4217750" y="-2959225"/>
              <a:ext cx="566025" cy="939425"/>
            </a:xfrm>
            <a:custGeom>
              <a:avLst/>
              <a:gdLst/>
              <a:ahLst/>
              <a:cxnLst/>
              <a:rect l="l" t="t" r="r" b="b"/>
              <a:pathLst>
                <a:path w="22641" h="37577" extrusionOk="0">
                  <a:moveTo>
                    <a:pt x="8372" y="0"/>
                  </a:moveTo>
                  <a:lnTo>
                    <a:pt x="2507" y="3856"/>
                  </a:lnTo>
                  <a:lnTo>
                    <a:pt x="0" y="21672"/>
                  </a:lnTo>
                  <a:lnTo>
                    <a:pt x="20745" y="37576"/>
                  </a:lnTo>
                  <a:lnTo>
                    <a:pt x="22641" y="18870"/>
                  </a:lnTo>
                  <a:lnTo>
                    <a:pt x="8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9"/>
            <p:cNvSpPr/>
            <p:nvPr/>
          </p:nvSpPr>
          <p:spPr>
            <a:xfrm>
              <a:off x="4217750" y="-2959225"/>
              <a:ext cx="566025" cy="939425"/>
            </a:xfrm>
            <a:custGeom>
              <a:avLst/>
              <a:gdLst/>
              <a:ahLst/>
              <a:cxnLst/>
              <a:rect l="l" t="t" r="r" b="b"/>
              <a:pathLst>
                <a:path w="22641" h="37577" fill="none" extrusionOk="0">
                  <a:moveTo>
                    <a:pt x="20745" y="37576"/>
                  </a:moveTo>
                  <a:lnTo>
                    <a:pt x="22641" y="18870"/>
                  </a:lnTo>
                  <a:lnTo>
                    <a:pt x="8372" y="0"/>
                  </a:lnTo>
                  <a:lnTo>
                    <a:pt x="2507" y="3856"/>
                  </a:lnTo>
                  <a:lnTo>
                    <a:pt x="0" y="21672"/>
                  </a:lnTo>
                  <a:lnTo>
                    <a:pt x="20745" y="375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9"/>
            <p:cNvSpPr/>
            <p:nvPr/>
          </p:nvSpPr>
          <p:spPr>
            <a:xfrm>
              <a:off x="4288525" y="-2959225"/>
              <a:ext cx="138550" cy="90850"/>
            </a:xfrm>
            <a:custGeom>
              <a:avLst/>
              <a:gdLst/>
              <a:ahLst/>
              <a:cxnLst/>
              <a:rect l="l" t="t" r="r" b="b"/>
              <a:pathLst>
                <a:path w="5542" h="3634" extrusionOk="0">
                  <a:moveTo>
                    <a:pt x="5541" y="0"/>
                  </a:moveTo>
                  <a:lnTo>
                    <a:pt x="1" y="3634"/>
                  </a:lnTo>
                  <a:lnTo>
                    <a:pt x="5" y="3634"/>
                  </a:lnTo>
                  <a:lnTo>
                    <a:pt x="5541"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9"/>
            <p:cNvSpPr/>
            <p:nvPr/>
          </p:nvSpPr>
          <p:spPr>
            <a:xfrm>
              <a:off x="4288525" y="-2959225"/>
              <a:ext cx="138550" cy="90850"/>
            </a:xfrm>
            <a:custGeom>
              <a:avLst/>
              <a:gdLst/>
              <a:ahLst/>
              <a:cxnLst/>
              <a:rect l="l" t="t" r="r" b="b"/>
              <a:pathLst>
                <a:path w="5542" h="3634" fill="none" extrusionOk="0">
                  <a:moveTo>
                    <a:pt x="5" y="3634"/>
                  </a:moveTo>
                  <a:lnTo>
                    <a:pt x="1" y="3634"/>
                  </a:lnTo>
                  <a:lnTo>
                    <a:pt x="5541" y="0"/>
                  </a:lnTo>
                  <a:lnTo>
                    <a:pt x="5" y="363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9"/>
            <p:cNvSpPr/>
            <p:nvPr/>
          </p:nvSpPr>
          <p:spPr>
            <a:xfrm>
              <a:off x="4288650" y="-2959225"/>
              <a:ext cx="468525" cy="598650"/>
            </a:xfrm>
            <a:custGeom>
              <a:avLst/>
              <a:gdLst/>
              <a:ahLst/>
              <a:cxnLst/>
              <a:rect l="l" t="t" r="r" b="b"/>
              <a:pathLst>
                <a:path w="18741" h="23946" extrusionOk="0">
                  <a:moveTo>
                    <a:pt x="5536" y="0"/>
                  </a:moveTo>
                  <a:lnTo>
                    <a:pt x="0" y="3634"/>
                  </a:lnTo>
                  <a:lnTo>
                    <a:pt x="16793" y="23945"/>
                  </a:lnTo>
                  <a:lnTo>
                    <a:pt x="16854" y="23547"/>
                  </a:lnTo>
                  <a:lnTo>
                    <a:pt x="16916" y="23160"/>
                  </a:lnTo>
                  <a:lnTo>
                    <a:pt x="16986" y="22762"/>
                  </a:lnTo>
                  <a:lnTo>
                    <a:pt x="17061" y="22375"/>
                  </a:lnTo>
                  <a:lnTo>
                    <a:pt x="17140" y="22000"/>
                  </a:lnTo>
                  <a:lnTo>
                    <a:pt x="17219" y="21625"/>
                  </a:lnTo>
                  <a:lnTo>
                    <a:pt x="17307" y="21261"/>
                  </a:lnTo>
                  <a:lnTo>
                    <a:pt x="17399" y="20910"/>
                  </a:lnTo>
                  <a:lnTo>
                    <a:pt x="17492" y="20558"/>
                  </a:lnTo>
                  <a:lnTo>
                    <a:pt x="17588" y="20230"/>
                  </a:lnTo>
                  <a:lnTo>
                    <a:pt x="17690" y="19902"/>
                  </a:lnTo>
                  <a:lnTo>
                    <a:pt x="17795" y="19597"/>
                  </a:lnTo>
                  <a:lnTo>
                    <a:pt x="17905" y="19292"/>
                  </a:lnTo>
                  <a:lnTo>
                    <a:pt x="18015" y="18999"/>
                  </a:lnTo>
                  <a:lnTo>
                    <a:pt x="18129" y="18718"/>
                  </a:lnTo>
                  <a:lnTo>
                    <a:pt x="18244" y="18448"/>
                  </a:lnTo>
                  <a:lnTo>
                    <a:pt x="18362" y="18179"/>
                  </a:lnTo>
                  <a:lnTo>
                    <a:pt x="18485" y="17933"/>
                  </a:lnTo>
                  <a:lnTo>
                    <a:pt x="18613" y="17687"/>
                  </a:lnTo>
                  <a:lnTo>
                    <a:pt x="18740" y="17464"/>
                  </a:lnTo>
                  <a:lnTo>
                    <a:pt x="55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9"/>
            <p:cNvSpPr/>
            <p:nvPr/>
          </p:nvSpPr>
          <p:spPr>
            <a:xfrm>
              <a:off x="4288650" y="-2959225"/>
              <a:ext cx="468525" cy="598650"/>
            </a:xfrm>
            <a:custGeom>
              <a:avLst/>
              <a:gdLst/>
              <a:ahLst/>
              <a:cxnLst/>
              <a:rect l="l" t="t" r="r" b="b"/>
              <a:pathLst>
                <a:path w="18741" h="23946" fill="none" extrusionOk="0">
                  <a:moveTo>
                    <a:pt x="16793" y="23945"/>
                  </a:moveTo>
                  <a:lnTo>
                    <a:pt x="0" y="3634"/>
                  </a:lnTo>
                  <a:lnTo>
                    <a:pt x="5536" y="0"/>
                  </a:lnTo>
                  <a:lnTo>
                    <a:pt x="18740" y="17464"/>
                  </a:lnTo>
                  <a:lnTo>
                    <a:pt x="18740" y="17464"/>
                  </a:lnTo>
                  <a:lnTo>
                    <a:pt x="18613" y="17687"/>
                  </a:lnTo>
                  <a:lnTo>
                    <a:pt x="18485" y="17933"/>
                  </a:lnTo>
                  <a:lnTo>
                    <a:pt x="18362" y="18179"/>
                  </a:lnTo>
                  <a:lnTo>
                    <a:pt x="18244" y="18448"/>
                  </a:lnTo>
                  <a:lnTo>
                    <a:pt x="18129" y="18718"/>
                  </a:lnTo>
                  <a:lnTo>
                    <a:pt x="18015" y="18999"/>
                  </a:lnTo>
                  <a:lnTo>
                    <a:pt x="17905" y="19292"/>
                  </a:lnTo>
                  <a:lnTo>
                    <a:pt x="17795" y="19597"/>
                  </a:lnTo>
                  <a:lnTo>
                    <a:pt x="17690" y="19902"/>
                  </a:lnTo>
                  <a:lnTo>
                    <a:pt x="17588" y="20230"/>
                  </a:lnTo>
                  <a:lnTo>
                    <a:pt x="17492" y="20558"/>
                  </a:lnTo>
                  <a:lnTo>
                    <a:pt x="17399" y="20910"/>
                  </a:lnTo>
                  <a:lnTo>
                    <a:pt x="17307" y="21261"/>
                  </a:lnTo>
                  <a:lnTo>
                    <a:pt x="17219" y="21625"/>
                  </a:lnTo>
                  <a:lnTo>
                    <a:pt x="17140" y="22000"/>
                  </a:lnTo>
                  <a:lnTo>
                    <a:pt x="17061" y="22375"/>
                  </a:lnTo>
                  <a:lnTo>
                    <a:pt x="17061" y="22375"/>
                  </a:lnTo>
                  <a:lnTo>
                    <a:pt x="16986" y="22762"/>
                  </a:lnTo>
                  <a:lnTo>
                    <a:pt x="16916" y="23160"/>
                  </a:lnTo>
                  <a:lnTo>
                    <a:pt x="16854" y="23547"/>
                  </a:lnTo>
                  <a:lnTo>
                    <a:pt x="16793" y="239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9"/>
            <p:cNvSpPr/>
            <p:nvPr/>
          </p:nvSpPr>
          <p:spPr>
            <a:xfrm>
              <a:off x="4290525" y="-2863125"/>
              <a:ext cx="415425" cy="502550"/>
            </a:xfrm>
            <a:custGeom>
              <a:avLst/>
              <a:gdLst/>
              <a:ahLst/>
              <a:cxnLst/>
              <a:rect l="l" t="t" r="r" b="b"/>
              <a:pathLst>
                <a:path w="16617" h="20102" extrusionOk="0">
                  <a:moveTo>
                    <a:pt x="4" y="1"/>
                  </a:moveTo>
                  <a:lnTo>
                    <a:pt x="0" y="12"/>
                  </a:lnTo>
                  <a:lnTo>
                    <a:pt x="0" y="24"/>
                  </a:lnTo>
                  <a:lnTo>
                    <a:pt x="9" y="36"/>
                  </a:lnTo>
                  <a:lnTo>
                    <a:pt x="35" y="94"/>
                  </a:lnTo>
                  <a:lnTo>
                    <a:pt x="158" y="270"/>
                  </a:lnTo>
                  <a:lnTo>
                    <a:pt x="356" y="552"/>
                  </a:lnTo>
                  <a:lnTo>
                    <a:pt x="633" y="915"/>
                  </a:lnTo>
                  <a:lnTo>
                    <a:pt x="1390" y="1899"/>
                  </a:lnTo>
                  <a:lnTo>
                    <a:pt x="2396" y="3165"/>
                  </a:lnTo>
                  <a:lnTo>
                    <a:pt x="3623" y="4689"/>
                  </a:lnTo>
                  <a:lnTo>
                    <a:pt x="5030" y="6435"/>
                  </a:lnTo>
                  <a:lnTo>
                    <a:pt x="6587" y="8334"/>
                  </a:lnTo>
                  <a:lnTo>
                    <a:pt x="8258" y="10373"/>
                  </a:lnTo>
                  <a:lnTo>
                    <a:pt x="9933" y="12389"/>
                  </a:lnTo>
                  <a:lnTo>
                    <a:pt x="11494" y="14253"/>
                  </a:lnTo>
                  <a:lnTo>
                    <a:pt x="12914" y="15941"/>
                  </a:lnTo>
                  <a:lnTo>
                    <a:pt x="14150" y="17382"/>
                  </a:lnTo>
                  <a:lnTo>
                    <a:pt x="15170" y="18566"/>
                  </a:lnTo>
                  <a:lnTo>
                    <a:pt x="15944" y="19433"/>
                  </a:lnTo>
                  <a:lnTo>
                    <a:pt x="16229" y="19738"/>
                  </a:lnTo>
                  <a:lnTo>
                    <a:pt x="16441" y="19961"/>
                  </a:lnTo>
                  <a:lnTo>
                    <a:pt x="16568" y="20078"/>
                  </a:lnTo>
                  <a:lnTo>
                    <a:pt x="16603" y="20101"/>
                  </a:lnTo>
                  <a:lnTo>
                    <a:pt x="16616" y="20101"/>
                  </a:lnTo>
                  <a:lnTo>
                    <a:pt x="16616" y="20090"/>
                  </a:lnTo>
                  <a:lnTo>
                    <a:pt x="16608" y="20078"/>
                  </a:lnTo>
                  <a:lnTo>
                    <a:pt x="16581" y="20019"/>
                  </a:lnTo>
                  <a:lnTo>
                    <a:pt x="16458" y="19832"/>
                  </a:lnTo>
                  <a:lnTo>
                    <a:pt x="16260" y="19562"/>
                  </a:lnTo>
                  <a:lnTo>
                    <a:pt x="15983" y="19199"/>
                  </a:lnTo>
                  <a:lnTo>
                    <a:pt x="15227" y="18214"/>
                  </a:lnTo>
                  <a:lnTo>
                    <a:pt x="14220" y="16948"/>
                  </a:lnTo>
                  <a:lnTo>
                    <a:pt x="12998" y="15425"/>
                  </a:lnTo>
                  <a:lnTo>
                    <a:pt x="11591" y="13690"/>
                  </a:lnTo>
                  <a:lnTo>
                    <a:pt x="10034" y="11780"/>
                  </a:lnTo>
                  <a:lnTo>
                    <a:pt x="8359" y="9752"/>
                  </a:lnTo>
                  <a:lnTo>
                    <a:pt x="6684" y="7736"/>
                  </a:lnTo>
                  <a:lnTo>
                    <a:pt x="5118" y="5873"/>
                  </a:lnTo>
                  <a:lnTo>
                    <a:pt x="3702" y="4185"/>
                  </a:lnTo>
                  <a:lnTo>
                    <a:pt x="2467" y="2743"/>
                  </a:lnTo>
                  <a:lnTo>
                    <a:pt x="1447" y="1560"/>
                  </a:lnTo>
                  <a:lnTo>
                    <a:pt x="673" y="681"/>
                  </a:lnTo>
                  <a:lnTo>
                    <a:pt x="387" y="376"/>
                  </a:lnTo>
                  <a:lnTo>
                    <a:pt x="180" y="153"/>
                  </a:lnTo>
                  <a:lnTo>
                    <a:pt x="48" y="36"/>
                  </a:lnTo>
                  <a:lnTo>
                    <a:pt x="13" y="12"/>
                  </a:lnTo>
                  <a:lnTo>
                    <a:pt x="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9"/>
            <p:cNvSpPr/>
            <p:nvPr/>
          </p:nvSpPr>
          <p:spPr>
            <a:xfrm>
              <a:off x="4658550" y="-2523800"/>
              <a:ext cx="6075" cy="15825"/>
            </a:xfrm>
            <a:custGeom>
              <a:avLst/>
              <a:gdLst/>
              <a:ahLst/>
              <a:cxnLst/>
              <a:rect l="l" t="t" r="r" b="b"/>
              <a:pathLst>
                <a:path w="243" h="633" extrusionOk="0">
                  <a:moveTo>
                    <a:pt x="110" y="0"/>
                  </a:moveTo>
                  <a:lnTo>
                    <a:pt x="84" y="12"/>
                  </a:lnTo>
                  <a:lnTo>
                    <a:pt x="62" y="35"/>
                  </a:lnTo>
                  <a:lnTo>
                    <a:pt x="44" y="70"/>
                  </a:lnTo>
                  <a:lnTo>
                    <a:pt x="27" y="117"/>
                  </a:lnTo>
                  <a:lnTo>
                    <a:pt x="13" y="176"/>
                  </a:lnTo>
                  <a:lnTo>
                    <a:pt x="5" y="234"/>
                  </a:lnTo>
                  <a:lnTo>
                    <a:pt x="0" y="293"/>
                  </a:lnTo>
                  <a:lnTo>
                    <a:pt x="0" y="352"/>
                  </a:lnTo>
                  <a:lnTo>
                    <a:pt x="5" y="422"/>
                  </a:lnTo>
                  <a:lnTo>
                    <a:pt x="13" y="481"/>
                  </a:lnTo>
                  <a:lnTo>
                    <a:pt x="27" y="527"/>
                  </a:lnTo>
                  <a:lnTo>
                    <a:pt x="44" y="574"/>
                  </a:lnTo>
                  <a:lnTo>
                    <a:pt x="66" y="609"/>
                  </a:lnTo>
                  <a:lnTo>
                    <a:pt x="88" y="633"/>
                  </a:lnTo>
                  <a:lnTo>
                    <a:pt x="132" y="633"/>
                  </a:lnTo>
                  <a:lnTo>
                    <a:pt x="159" y="621"/>
                  </a:lnTo>
                  <a:lnTo>
                    <a:pt x="181" y="598"/>
                  </a:lnTo>
                  <a:lnTo>
                    <a:pt x="198" y="563"/>
                  </a:lnTo>
                  <a:lnTo>
                    <a:pt x="216" y="516"/>
                  </a:lnTo>
                  <a:lnTo>
                    <a:pt x="229" y="469"/>
                  </a:lnTo>
                  <a:lnTo>
                    <a:pt x="238" y="410"/>
                  </a:lnTo>
                  <a:lnTo>
                    <a:pt x="242" y="352"/>
                  </a:lnTo>
                  <a:lnTo>
                    <a:pt x="242" y="281"/>
                  </a:lnTo>
                  <a:lnTo>
                    <a:pt x="238" y="223"/>
                  </a:lnTo>
                  <a:lnTo>
                    <a:pt x="229" y="164"/>
                  </a:lnTo>
                  <a:lnTo>
                    <a:pt x="216" y="105"/>
                  </a:lnTo>
                  <a:lnTo>
                    <a:pt x="198" y="70"/>
                  </a:lnTo>
                  <a:lnTo>
                    <a:pt x="176" y="35"/>
                  </a:lnTo>
                  <a:lnTo>
                    <a:pt x="154" y="12"/>
                  </a:lnTo>
                  <a:lnTo>
                    <a:pt x="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9"/>
            <p:cNvSpPr/>
            <p:nvPr/>
          </p:nvSpPr>
          <p:spPr>
            <a:xfrm>
              <a:off x="4546425" y="-2654800"/>
              <a:ext cx="6075" cy="15850"/>
            </a:xfrm>
            <a:custGeom>
              <a:avLst/>
              <a:gdLst/>
              <a:ahLst/>
              <a:cxnLst/>
              <a:rect l="l" t="t" r="r" b="b"/>
              <a:pathLst>
                <a:path w="243" h="634" extrusionOk="0">
                  <a:moveTo>
                    <a:pt x="106" y="1"/>
                  </a:moveTo>
                  <a:lnTo>
                    <a:pt x="84" y="13"/>
                  </a:lnTo>
                  <a:lnTo>
                    <a:pt x="62" y="36"/>
                  </a:lnTo>
                  <a:lnTo>
                    <a:pt x="44" y="71"/>
                  </a:lnTo>
                  <a:lnTo>
                    <a:pt x="27" y="118"/>
                  </a:lnTo>
                  <a:lnTo>
                    <a:pt x="14" y="165"/>
                  </a:lnTo>
                  <a:lnTo>
                    <a:pt x="5" y="224"/>
                  </a:lnTo>
                  <a:lnTo>
                    <a:pt x="0" y="282"/>
                  </a:lnTo>
                  <a:lnTo>
                    <a:pt x="0" y="353"/>
                  </a:lnTo>
                  <a:lnTo>
                    <a:pt x="5" y="411"/>
                  </a:lnTo>
                  <a:lnTo>
                    <a:pt x="9" y="423"/>
                  </a:lnTo>
                  <a:lnTo>
                    <a:pt x="18" y="481"/>
                  </a:lnTo>
                  <a:lnTo>
                    <a:pt x="31" y="528"/>
                  </a:lnTo>
                  <a:lnTo>
                    <a:pt x="49" y="575"/>
                  </a:lnTo>
                  <a:lnTo>
                    <a:pt x="66" y="599"/>
                  </a:lnTo>
                  <a:lnTo>
                    <a:pt x="88" y="622"/>
                  </a:lnTo>
                  <a:lnTo>
                    <a:pt x="110" y="634"/>
                  </a:lnTo>
                  <a:lnTo>
                    <a:pt x="137" y="634"/>
                  </a:lnTo>
                  <a:lnTo>
                    <a:pt x="159" y="622"/>
                  </a:lnTo>
                  <a:lnTo>
                    <a:pt x="181" y="599"/>
                  </a:lnTo>
                  <a:lnTo>
                    <a:pt x="203" y="552"/>
                  </a:lnTo>
                  <a:lnTo>
                    <a:pt x="216" y="517"/>
                  </a:lnTo>
                  <a:lnTo>
                    <a:pt x="229" y="458"/>
                  </a:lnTo>
                  <a:lnTo>
                    <a:pt x="238" y="399"/>
                  </a:lnTo>
                  <a:lnTo>
                    <a:pt x="242" y="341"/>
                  </a:lnTo>
                  <a:lnTo>
                    <a:pt x="242" y="282"/>
                  </a:lnTo>
                  <a:lnTo>
                    <a:pt x="233" y="212"/>
                  </a:lnTo>
                  <a:lnTo>
                    <a:pt x="225" y="153"/>
                  </a:lnTo>
                  <a:lnTo>
                    <a:pt x="211" y="106"/>
                  </a:lnTo>
                  <a:lnTo>
                    <a:pt x="194" y="60"/>
                  </a:lnTo>
                  <a:lnTo>
                    <a:pt x="176" y="36"/>
                  </a:lnTo>
                  <a:lnTo>
                    <a:pt x="154" y="13"/>
                  </a:lnTo>
                  <a:lnTo>
                    <a:pt x="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9"/>
            <p:cNvSpPr/>
            <p:nvPr/>
          </p:nvSpPr>
          <p:spPr>
            <a:xfrm>
              <a:off x="4434300" y="-2786050"/>
              <a:ext cx="5950" cy="16125"/>
            </a:xfrm>
            <a:custGeom>
              <a:avLst/>
              <a:gdLst/>
              <a:ahLst/>
              <a:cxnLst/>
              <a:rect l="l" t="t" r="r" b="b"/>
              <a:pathLst>
                <a:path w="238" h="645" extrusionOk="0">
                  <a:moveTo>
                    <a:pt x="106" y="0"/>
                  </a:moveTo>
                  <a:lnTo>
                    <a:pt x="80" y="12"/>
                  </a:lnTo>
                  <a:lnTo>
                    <a:pt x="58" y="35"/>
                  </a:lnTo>
                  <a:lnTo>
                    <a:pt x="40" y="71"/>
                  </a:lnTo>
                  <a:lnTo>
                    <a:pt x="27" y="117"/>
                  </a:lnTo>
                  <a:lnTo>
                    <a:pt x="14" y="164"/>
                  </a:lnTo>
                  <a:lnTo>
                    <a:pt x="5" y="223"/>
                  </a:lnTo>
                  <a:lnTo>
                    <a:pt x="0" y="281"/>
                  </a:lnTo>
                  <a:lnTo>
                    <a:pt x="0" y="352"/>
                  </a:lnTo>
                  <a:lnTo>
                    <a:pt x="5" y="410"/>
                  </a:lnTo>
                  <a:lnTo>
                    <a:pt x="5" y="422"/>
                  </a:lnTo>
                  <a:lnTo>
                    <a:pt x="18" y="481"/>
                  </a:lnTo>
                  <a:lnTo>
                    <a:pt x="31" y="539"/>
                  </a:lnTo>
                  <a:lnTo>
                    <a:pt x="49" y="574"/>
                  </a:lnTo>
                  <a:lnTo>
                    <a:pt x="66" y="610"/>
                  </a:lnTo>
                  <a:lnTo>
                    <a:pt x="88" y="633"/>
                  </a:lnTo>
                  <a:lnTo>
                    <a:pt x="110" y="645"/>
                  </a:lnTo>
                  <a:lnTo>
                    <a:pt x="132" y="645"/>
                  </a:lnTo>
                  <a:lnTo>
                    <a:pt x="159" y="633"/>
                  </a:lnTo>
                  <a:lnTo>
                    <a:pt x="181" y="598"/>
                  </a:lnTo>
                  <a:lnTo>
                    <a:pt x="198" y="563"/>
                  </a:lnTo>
                  <a:lnTo>
                    <a:pt x="216" y="516"/>
                  </a:lnTo>
                  <a:lnTo>
                    <a:pt x="229" y="469"/>
                  </a:lnTo>
                  <a:lnTo>
                    <a:pt x="233" y="410"/>
                  </a:lnTo>
                  <a:lnTo>
                    <a:pt x="238" y="340"/>
                  </a:lnTo>
                  <a:lnTo>
                    <a:pt x="238" y="281"/>
                  </a:lnTo>
                  <a:lnTo>
                    <a:pt x="233" y="223"/>
                  </a:lnTo>
                  <a:lnTo>
                    <a:pt x="233" y="211"/>
                  </a:lnTo>
                  <a:lnTo>
                    <a:pt x="225" y="153"/>
                  </a:lnTo>
                  <a:lnTo>
                    <a:pt x="211" y="106"/>
                  </a:lnTo>
                  <a:lnTo>
                    <a:pt x="194" y="59"/>
                  </a:lnTo>
                  <a:lnTo>
                    <a:pt x="172" y="24"/>
                  </a:lnTo>
                  <a:lnTo>
                    <a:pt x="1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9"/>
            <p:cNvSpPr/>
            <p:nvPr/>
          </p:nvSpPr>
          <p:spPr>
            <a:xfrm>
              <a:off x="4127175" y="-3124475"/>
              <a:ext cx="152700" cy="689475"/>
            </a:xfrm>
            <a:custGeom>
              <a:avLst/>
              <a:gdLst/>
              <a:ahLst/>
              <a:cxnLst/>
              <a:rect l="l" t="t" r="r" b="b"/>
              <a:pathLst>
                <a:path w="6108" h="27579" extrusionOk="0">
                  <a:moveTo>
                    <a:pt x="1860" y="0"/>
                  </a:moveTo>
                  <a:lnTo>
                    <a:pt x="0" y="27555"/>
                  </a:lnTo>
                  <a:lnTo>
                    <a:pt x="62" y="27567"/>
                  </a:lnTo>
                  <a:lnTo>
                    <a:pt x="233" y="27578"/>
                  </a:lnTo>
                  <a:lnTo>
                    <a:pt x="356" y="27578"/>
                  </a:lnTo>
                  <a:lnTo>
                    <a:pt x="501" y="27567"/>
                  </a:lnTo>
                  <a:lnTo>
                    <a:pt x="664" y="27543"/>
                  </a:lnTo>
                  <a:lnTo>
                    <a:pt x="849" y="27496"/>
                  </a:lnTo>
                  <a:lnTo>
                    <a:pt x="1051" y="27449"/>
                  </a:lnTo>
                  <a:lnTo>
                    <a:pt x="1266" y="27367"/>
                  </a:lnTo>
                  <a:lnTo>
                    <a:pt x="1495" y="27274"/>
                  </a:lnTo>
                  <a:lnTo>
                    <a:pt x="1737" y="27145"/>
                  </a:lnTo>
                  <a:lnTo>
                    <a:pt x="1983" y="26981"/>
                  </a:lnTo>
                  <a:lnTo>
                    <a:pt x="2111" y="26887"/>
                  </a:lnTo>
                  <a:lnTo>
                    <a:pt x="2243" y="26793"/>
                  </a:lnTo>
                  <a:lnTo>
                    <a:pt x="2370" y="26688"/>
                  </a:lnTo>
                  <a:lnTo>
                    <a:pt x="2502" y="26570"/>
                  </a:lnTo>
                  <a:lnTo>
                    <a:pt x="2638" y="26441"/>
                  </a:lnTo>
                  <a:lnTo>
                    <a:pt x="2770" y="26301"/>
                  </a:lnTo>
                  <a:lnTo>
                    <a:pt x="2902" y="26148"/>
                  </a:lnTo>
                  <a:lnTo>
                    <a:pt x="3038" y="25996"/>
                  </a:lnTo>
                  <a:lnTo>
                    <a:pt x="3170" y="25820"/>
                  </a:lnTo>
                  <a:lnTo>
                    <a:pt x="3307" y="25644"/>
                  </a:lnTo>
                  <a:lnTo>
                    <a:pt x="3439" y="25445"/>
                  </a:lnTo>
                  <a:lnTo>
                    <a:pt x="3575" y="25234"/>
                  </a:lnTo>
                  <a:lnTo>
                    <a:pt x="3707" y="25023"/>
                  </a:lnTo>
                  <a:lnTo>
                    <a:pt x="3834" y="24789"/>
                  </a:lnTo>
                  <a:lnTo>
                    <a:pt x="3966" y="24543"/>
                  </a:lnTo>
                  <a:lnTo>
                    <a:pt x="4094" y="24285"/>
                  </a:lnTo>
                  <a:lnTo>
                    <a:pt x="4221" y="24004"/>
                  </a:lnTo>
                  <a:lnTo>
                    <a:pt x="4344" y="23722"/>
                  </a:lnTo>
                  <a:lnTo>
                    <a:pt x="4467" y="23418"/>
                  </a:lnTo>
                  <a:lnTo>
                    <a:pt x="4586" y="23101"/>
                  </a:lnTo>
                  <a:lnTo>
                    <a:pt x="4701" y="22761"/>
                  </a:lnTo>
                  <a:lnTo>
                    <a:pt x="4815" y="22410"/>
                  </a:lnTo>
                  <a:lnTo>
                    <a:pt x="4925" y="22046"/>
                  </a:lnTo>
                  <a:lnTo>
                    <a:pt x="5035" y="21659"/>
                  </a:lnTo>
                  <a:lnTo>
                    <a:pt x="5136" y="21261"/>
                  </a:lnTo>
                  <a:lnTo>
                    <a:pt x="5237" y="20839"/>
                  </a:lnTo>
                  <a:lnTo>
                    <a:pt x="5334" y="20405"/>
                  </a:lnTo>
                  <a:lnTo>
                    <a:pt x="5422" y="19948"/>
                  </a:lnTo>
                  <a:lnTo>
                    <a:pt x="5510" y="19468"/>
                  </a:lnTo>
                  <a:lnTo>
                    <a:pt x="5593" y="18975"/>
                  </a:lnTo>
                  <a:lnTo>
                    <a:pt x="5668" y="18460"/>
                  </a:lnTo>
                  <a:lnTo>
                    <a:pt x="5738" y="17932"/>
                  </a:lnTo>
                  <a:lnTo>
                    <a:pt x="5804" y="17382"/>
                  </a:lnTo>
                  <a:lnTo>
                    <a:pt x="5866" y="16807"/>
                  </a:lnTo>
                  <a:lnTo>
                    <a:pt x="5918" y="16209"/>
                  </a:lnTo>
                  <a:lnTo>
                    <a:pt x="5967" y="15588"/>
                  </a:lnTo>
                  <a:lnTo>
                    <a:pt x="6011" y="14955"/>
                  </a:lnTo>
                  <a:lnTo>
                    <a:pt x="6046" y="14287"/>
                  </a:lnTo>
                  <a:lnTo>
                    <a:pt x="6072" y="13631"/>
                  </a:lnTo>
                  <a:lnTo>
                    <a:pt x="6090" y="12986"/>
                  </a:lnTo>
                  <a:lnTo>
                    <a:pt x="6103" y="12365"/>
                  </a:lnTo>
                  <a:lnTo>
                    <a:pt x="6108" y="11767"/>
                  </a:lnTo>
                  <a:lnTo>
                    <a:pt x="6103" y="11193"/>
                  </a:lnTo>
                  <a:lnTo>
                    <a:pt x="6094" y="10631"/>
                  </a:lnTo>
                  <a:lnTo>
                    <a:pt x="6081" y="10091"/>
                  </a:lnTo>
                  <a:lnTo>
                    <a:pt x="6059" y="9564"/>
                  </a:lnTo>
                  <a:lnTo>
                    <a:pt x="6028" y="9060"/>
                  </a:lnTo>
                  <a:lnTo>
                    <a:pt x="5993" y="8568"/>
                  </a:lnTo>
                  <a:lnTo>
                    <a:pt x="5954" y="8099"/>
                  </a:lnTo>
                  <a:lnTo>
                    <a:pt x="5905" y="7654"/>
                  </a:lnTo>
                  <a:lnTo>
                    <a:pt x="5857" y="7220"/>
                  </a:lnTo>
                  <a:lnTo>
                    <a:pt x="5800" y="6798"/>
                  </a:lnTo>
                  <a:lnTo>
                    <a:pt x="5738" y="6399"/>
                  </a:lnTo>
                  <a:lnTo>
                    <a:pt x="5672" y="6013"/>
                  </a:lnTo>
                  <a:lnTo>
                    <a:pt x="5602" y="5649"/>
                  </a:lnTo>
                  <a:lnTo>
                    <a:pt x="5532" y="5286"/>
                  </a:lnTo>
                  <a:lnTo>
                    <a:pt x="5452" y="4946"/>
                  </a:lnTo>
                  <a:lnTo>
                    <a:pt x="5373" y="4630"/>
                  </a:lnTo>
                  <a:lnTo>
                    <a:pt x="5285" y="4313"/>
                  </a:lnTo>
                  <a:lnTo>
                    <a:pt x="5197" y="4020"/>
                  </a:lnTo>
                  <a:lnTo>
                    <a:pt x="5109" y="3739"/>
                  </a:lnTo>
                  <a:lnTo>
                    <a:pt x="5017" y="3469"/>
                  </a:lnTo>
                  <a:lnTo>
                    <a:pt x="4920" y="3223"/>
                  </a:lnTo>
                  <a:lnTo>
                    <a:pt x="4824" y="2977"/>
                  </a:lnTo>
                  <a:lnTo>
                    <a:pt x="4723" y="2743"/>
                  </a:lnTo>
                  <a:lnTo>
                    <a:pt x="4621" y="2532"/>
                  </a:lnTo>
                  <a:lnTo>
                    <a:pt x="4520" y="2321"/>
                  </a:lnTo>
                  <a:lnTo>
                    <a:pt x="4415" y="2133"/>
                  </a:lnTo>
                  <a:lnTo>
                    <a:pt x="4309" y="1946"/>
                  </a:lnTo>
                  <a:lnTo>
                    <a:pt x="4204" y="1770"/>
                  </a:lnTo>
                  <a:lnTo>
                    <a:pt x="4098" y="1606"/>
                  </a:lnTo>
                  <a:lnTo>
                    <a:pt x="3993" y="1465"/>
                  </a:lnTo>
                  <a:lnTo>
                    <a:pt x="3883" y="1313"/>
                  </a:lnTo>
                  <a:lnTo>
                    <a:pt x="3777" y="1184"/>
                  </a:lnTo>
                  <a:lnTo>
                    <a:pt x="3672" y="1067"/>
                  </a:lnTo>
                  <a:lnTo>
                    <a:pt x="3566" y="949"/>
                  </a:lnTo>
                  <a:lnTo>
                    <a:pt x="3359" y="750"/>
                  </a:lnTo>
                  <a:lnTo>
                    <a:pt x="3157" y="574"/>
                  </a:lnTo>
                  <a:lnTo>
                    <a:pt x="2964" y="434"/>
                  </a:lnTo>
                  <a:lnTo>
                    <a:pt x="2779" y="317"/>
                  </a:lnTo>
                  <a:lnTo>
                    <a:pt x="2608" y="223"/>
                  </a:lnTo>
                  <a:lnTo>
                    <a:pt x="2449" y="141"/>
                  </a:lnTo>
                  <a:lnTo>
                    <a:pt x="2304" y="94"/>
                  </a:lnTo>
                  <a:lnTo>
                    <a:pt x="2177" y="59"/>
                  </a:lnTo>
                  <a:lnTo>
                    <a:pt x="2067" y="24"/>
                  </a:lnTo>
                  <a:lnTo>
                    <a:pt x="191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p:cNvSpPr/>
            <p:nvPr/>
          </p:nvSpPr>
          <p:spPr>
            <a:xfrm>
              <a:off x="4700650" y="-2576850"/>
              <a:ext cx="249550" cy="665450"/>
            </a:xfrm>
            <a:custGeom>
              <a:avLst/>
              <a:gdLst/>
              <a:ahLst/>
              <a:cxnLst/>
              <a:rect l="l" t="t" r="r" b="b"/>
              <a:pathLst>
                <a:path w="9982" h="26618" extrusionOk="0">
                  <a:moveTo>
                    <a:pt x="4819" y="1"/>
                  </a:moveTo>
                  <a:lnTo>
                    <a:pt x="4701" y="24"/>
                  </a:lnTo>
                  <a:lnTo>
                    <a:pt x="4578" y="47"/>
                  </a:lnTo>
                  <a:lnTo>
                    <a:pt x="4459" y="71"/>
                  </a:lnTo>
                  <a:lnTo>
                    <a:pt x="4340" y="118"/>
                  </a:lnTo>
                  <a:lnTo>
                    <a:pt x="4222" y="153"/>
                  </a:lnTo>
                  <a:lnTo>
                    <a:pt x="4103" y="212"/>
                  </a:lnTo>
                  <a:lnTo>
                    <a:pt x="3984" y="270"/>
                  </a:lnTo>
                  <a:lnTo>
                    <a:pt x="3870" y="340"/>
                  </a:lnTo>
                  <a:lnTo>
                    <a:pt x="3751" y="411"/>
                  </a:lnTo>
                  <a:lnTo>
                    <a:pt x="3637" y="505"/>
                  </a:lnTo>
                  <a:lnTo>
                    <a:pt x="3522" y="587"/>
                  </a:lnTo>
                  <a:lnTo>
                    <a:pt x="3408" y="692"/>
                  </a:lnTo>
                  <a:lnTo>
                    <a:pt x="3294" y="798"/>
                  </a:lnTo>
                  <a:lnTo>
                    <a:pt x="3184" y="903"/>
                  </a:lnTo>
                  <a:lnTo>
                    <a:pt x="3069" y="1020"/>
                  </a:lnTo>
                  <a:lnTo>
                    <a:pt x="2960" y="1149"/>
                  </a:lnTo>
                  <a:lnTo>
                    <a:pt x="2854" y="1278"/>
                  </a:lnTo>
                  <a:lnTo>
                    <a:pt x="2744" y="1419"/>
                  </a:lnTo>
                  <a:lnTo>
                    <a:pt x="2639" y="1571"/>
                  </a:lnTo>
                  <a:lnTo>
                    <a:pt x="2533" y="1724"/>
                  </a:lnTo>
                  <a:lnTo>
                    <a:pt x="2428" y="1888"/>
                  </a:lnTo>
                  <a:lnTo>
                    <a:pt x="2326" y="2052"/>
                  </a:lnTo>
                  <a:lnTo>
                    <a:pt x="2225" y="2227"/>
                  </a:lnTo>
                  <a:lnTo>
                    <a:pt x="2124" y="2415"/>
                  </a:lnTo>
                  <a:lnTo>
                    <a:pt x="2027" y="2603"/>
                  </a:lnTo>
                  <a:lnTo>
                    <a:pt x="1931" y="2790"/>
                  </a:lnTo>
                  <a:lnTo>
                    <a:pt x="1834" y="2989"/>
                  </a:lnTo>
                  <a:lnTo>
                    <a:pt x="1742" y="3200"/>
                  </a:lnTo>
                  <a:lnTo>
                    <a:pt x="1649" y="3423"/>
                  </a:lnTo>
                  <a:lnTo>
                    <a:pt x="1561" y="3634"/>
                  </a:lnTo>
                  <a:lnTo>
                    <a:pt x="1473" y="3868"/>
                  </a:lnTo>
                  <a:lnTo>
                    <a:pt x="1385" y="4103"/>
                  </a:lnTo>
                  <a:lnTo>
                    <a:pt x="1302" y="4337"/>
                  </a:lnTo>
                  <a:lnTo>
                    <a:pt x="1218" y="4583"/>
                  </a:lnTo>
                  <a:lnTo>
                    <a:pt x="1139" y="4841"/>
                  </a:lnTo>
                  <a:lnTo>
                    <a:pt x="1060" y="5099"/>
                  </a:lnTo>
                  <a:lnTo>
                    <a:pt x="985" y="5369"/>
                  </a:lnTo>
                  <a:lnTo>
                    <a:pt x="911" y="5638"/>
                  </a:lnTo>
                  <a:lnTo>
                    <a:pt x="840" y="5908"/>
                  </a:lnTo>
                  <a:lnTo>
                    <a:pt x="770" y="6201"/>
                  </a:lnTo>
                  <a:lnTo>
                    <a:pt x="704" y="6482"/>
                  </a:lnTo>
                  <a:lnTo>
                    <a:pt x="642" y="6787"/>
                  </a:lnTo>
                  <a:lnTo>
                    <a:pt x="581" y="7080"/>
                  </a:lnTo>
                  <a:lnTo>
                    <a:pt x="519" y="7384"/>
                  </a:lnTo>
                  <a:lnTo>
                    <a:pt x="466" y="7701"/>
                  </a:lnTo>
                  <a:lnTo>
                    <a:pt x="414" y="8006"/>
                  </a:lnTo>
                  <a:lnTo>
                    <a:pt x="361" y="8322"/>
                  </a:lnTo>
                  <a:lnTo>
                    <a:pt x="317" y="8627"/>
                  </a:lnTo>
                  <a:lnTo>
                    <a:pt x="273" y="8943"/>
                  </a:lnTo>
                  <a:lnTo>
                    <a:pt x="233" y="9260"/>
                  </a:lnTo>
                  <a:lnTo>
                    <a:pt x="198" y="9576"/>
                  </a:lnTo>
                  <a:lnTo>
                    <a:pt x="163" y="9904"/>
                  </a:lnTo>
                  <a:lnTo>
                    <a:pt x="137" y="10221"/>
                  </a:lnTo>
                  <a:lnTo>
                    <a:pt x="106" y="10537"/>
                  </a:lnTo>
                  <a:lnTo>
                    <a:pt x="84" y="10865"/>
                  </a:lnTo>
                  <a:lnTo>
                    <a:pt x="62" y="11182"/>
                  </a:lnTo>
                  <a:lnTo>
                    <a:pt x="44" y="11510"/>
                  </a:lnTo>
                  <a:lnTo>
                    <a:pt x="31" y="11827"/>
                  </a:lnTo>
                  <a:lnTo>
                    <a:pt x="18" y="12155"/>
                  </a:lnTo>
                  <a:lnTo>
                    <a:pt x="9" y="12471"/>
                  </a:lnTo>
                  <a:lnTo>
                    <a:pt x="0" y="12799"/>
                  </a:lnTo>
                  <a:lnTo>
                    <a:pt x="0" y="13116"/>
                  </a:lnTo>
                  <a:lnTo>
                    <a:pt x="0" y="13444"/>
                  </a:lnTo>
                  <a:lnTo>
                    <a:pt x="0" y="13760"/>
                  </a:lnTo>
                  <a:lnTo>
                    <a:pt x="9" y="14089"/>
                  </a:lnTo>
                  <a:lnTo>
                    <a:pt x="18" y="14405"/>
                  </a:lnTo>
                  <a:lnTo>
                    <a:pt x="27" y="14721"/>
                  </a:lnTo>
                  <a:lnTo>
                    <a:pt x="40" y="15038"/>
                  </a:lnTo>
                  <a:lnTo>
                    <a:pt x="58" y="15354"/>
                  </a:lnTo>
                  <a:lnTo>
                    <a:pt x="80" y="15671"/>
                  </a:lnTo>
                  <a:lnTo>
                    <a:pt x="101" y="15987"/>
                  </a:lnTo>
                  <a:lnTo>
                    <a:pt x="128" y="16292"/>
                  </a:lnTo>
                  <a:lnTo>
                    <a:pt x="154" y="16608"/>
                  </a:lnTo>
                  <a:lnTo>
                    <a:pt x="185" y="16913"/>
                  </a:lnTo>
                  <a:lnTo>
                    <a:pt x="220" y="17218"/>
                  </a:lnTo>
                  <a:lnTo>
                    <a:pt x="255" y="17523"/>
                  </a:lnTo>
                  <a:lnTo>
                    <a:pt x="295" y="17827"/>
                  </a:lnTo>
                  <a:lnTo>
                    <a:pt x="339" y="18132"/>
                  </a:lnTo>
                  <a:lnTo>
                    <a:pt x="383" y="18425"/>
                  </a:lnTo>
                  <a:lnTo>
                    <a:pt x="431" y="18718"/>
                  </a:lnTo>
                  <a:lnTo>
                    <a:pt x="480" y="19011"/>
                  </a:lnTo>
                  <a:lnTo>
                    <a:pt x="532" y="19292"/>
                  </a:lnTo>
                  <a:lnTo>
                    <a:pt x="590" y="19574"/>
                  </a:lnTo>
                  <a:lnTo>
                    <a:pt x="647" y="19855"/>
                  </a:lnTo>
                  <a:lnTo>
                    <a:pt x="708" y="20136"/>
                  </a:lnTo>
                  <a:lnTo>
                    <a:pt x="770" y="20406"/>
                  </a:lnTo>
                  <a:lnTo>
                    <a:pt x="836" y="20675"/>
                  </a:lnTo>
                  <a:lnTo>
                    <a:pt x="902" y="20945"/>
                  </a:lnTo>
                  <a:lnTo>
                    <a:pt x="972" y="21215"/>
                  </a:lnTo>
                  <a:lnTo>
                    <a:pt x="1047" y="21472"/>
                  </a:lnTo>
                  <a:lnTo>
                    <a:pt x="1122" y="21719"/>
                  </a:lnTo>
                  <a:lnTo>
                    <a:pt x="1201" y="21965"/>
                  </a:lnTo>
                  <a:lnTo>
                    <a:pt x="1280" y="22211"/>
                  </a:lnTo>
                  <a:lnTo>
                    <a:pt x="1363" y="22457"/>
                  </a:lnTo>
                  <a:lnTo>
                    <a:pt x="1451" y="22691"/>
                  </a:lnTo>
                  <a:lnTo>
                    <a:pt x="1539" y="22914"/>
                  </a:lnTo>
                  <a:lnTo>
                    <a:pt x="1627" y="23137"/>
                  </a:lnTo>
                  <a:lnTo>
                    <a:pt x="1720" y="23359"/>
                  </a:lnTo>
                  <a:lnTo>
                    <a:pt x="1816" y="23570"/>
                  </a:lnTo>
                  <a:lnTo>
                    <a:pt x="1913" y="23781"/>
                  </a:lnTo>
                  <a:lnTo>
                    <a:pt x="2010" y="23981"/>
                  </a:lnTo>
                  <a:lnTo>
                    <a:pt x="2115" y="24180"/>
                  </a:lnTo>
                  <a:lnTo>
                    <a:pt x="2216" y="24367"/>
                  </a:lnTo>
                  <a:lnTo>
                    <a:pt x="2326" y="24555"/>
                  </a:lnTo>
                  <a:lnTo>
                    <a:pt x="2432" y="24731"/>
                  </a:lnTo>
                  <a:lnTo>
                    <a:pt x="2542" y="24907"/>
                  </a:lnTo>
                  <a:lnTo>
                    <a:pt x="2656" y="25071"/>
                  </a:lnTo>
                  <a:lnTo>
                    <a:pt x="2770" y="25223"/>
                  </a:lnTo>
                  <a:lnTo>
                    <a:pt x="2889" y="25375"/>
                  </a:lnTo>
                  <a:lnTo>
                    <a:pt x="3004" y="25516"/>
                  </a:lnTo>
                  <a:lnTo>
                    <a:pt x="3122" y="25645"/>
                  </a:lnTo>
                  <a:lnTo>
                    <a:pt x="3237" y="25762"/>
                  </a:lnTo>
                  <a:lnTo>
                    <a:pt x="3355" y="25879"/>
                  </a:lnTo>
                  <a:lnTo>
                    <a:pt x="3474" y="25985"/>
                  </a:lnTo>
                  <a:lnTo>
                    <a:pt x="3593" y="26079"/>
                  </a:lnTo>
                  <a:lnTo>
                    <a:pt x="3711" y="26172"/>
                  </a:lnTo>
                  <a:lnTo>
                    <a:pt x="3835" y="26254"/>
                  </a:lnTo>
                  <a:lnTo>
                    <a:pt x="3953" y="26325"/>
                  </a:lnTo>
                  <a:lnTo>
                    <a:pt x="4072" y="26383"/>
                  </a:lnTo>
                  <a:lnTo>
                    <a:pt x="4195" y="26442"/>
                  </a:lnTo>
                  <a:lnTo>
                    <a:pt x="4314" y="26489"/>
                  </a:lnTo>
                  <a:lnTo>
                    <a:pt x="4437" y="26536"/>
                  </a:lnTo>
                  <a:lnTo>
                    <a:pt x="4556" y="26559"/>
                  </a:lnTo>
                  <a:lnTo>
                    <a:pt x="4679" y="26583"/>
                  </a:lnTo>
                  <a:lnTo>
                    <a:pt x="4802" y="26606"/>
                  </a:lnTo>
                  <a:lnTo>
                    <a:pt x="4921" y="26618"/>
                  </a:lnTo>
                  <a:lnTo>
                    <a:pt x="5044" y="26618"/>
                  </a:lnTo>
                  <a:lnTo>
                    <a:pt x="5162" y="26606"/>
                  </a:lnTo>
                  <a:lnTo>
                    <a:pt x="5281" y="26594"/>
                  </a:lnTo>
                  <a:lnTo>
                    <a:pt x="5404" y="26571"/>
                  </a:lnTo>
                  <a:lnTo>
                    <a:pt x="5523" y="26536"/>
                  </a:lnTo>
                  <a:lnTo>
                    <a:pt x="5642" y="26501"/>
                  </a:lnTo>
                  <a:lnTo>
                    <a:pt x="5760" y="26454"/>
                  </a:lnTo>
                  <a:lnTo>
                    <a:pt x="5879" y="26395"/>
                  </a:lnTo>
                  <a:lnTo>
                    <a:pt x="5998" y="26336"/>
                  </a:lnTo>
                  <a:lnTo>
                    <a:pt x="6112" y="26266"/>
                  </a:lnTo>
                  <a:lnTo>
                    <a:pt x="6231" y="26196"/>
                  </a:lnTo>
                  <a:lnTo>
                    <a:pt x="6345" y="26114"/>
                  </a:lnTo>
                  <a:lnTo>
                    <a:pt x="6460" y="26020"/>
                  </a:lnTo>
                  <a:lnTo>
                    <a:pt x="6574" y="25926"/>
                  </a:lnTo>
                  <a:lnTo>
                    <a:pt x="6688" y="25821"/>
                  </a:lnTo>
                  <a:lnTo>
                    <a:pt x="6798" y="25704"/>
                  </a:lnTo>
                  <a:lnTo>
                    <a:pt x="6912" y="25586"/>
                  </a:lnTo>
                  <a:lnTo>
                    <a:pt x="7022" y="25457"/>
                  </a:lnTo>
                  <a:lnTo>
                    <a:pt x="7132" y="25329"/>
                  </a:lnTo>
                  <a:lnTo>
                    <a:pt x="7238" y="25188"/>
                  </a:lnTo>
                  <a:lnTo>
                    <a:pt x="7343" y="25035"/>
                  </a:lnTo>
                  <a:lnTo>
                    <a:pt x="7449" y="24883"/>
                  </a:lnTo>
                  <a:lnTo>
                    <a:pt x="7554" y="24731"/>
                  </a:lnTo>
                  <a:lnTo>
                    <a:pt x="7656" y="24555"/>
                  </a:lnTo>
                  <a:lnTo>
                    <a:pt x="7757" y="24379"/>
                  </a:lnTo>
                  <a:lnTo>
                    <a:pt x="7858" y="24203"/>
                  </a:lnTo>
                  <a:lnTo>
                    <a:pt x="7955" y="24016"/>
                  </a:lnTo>
                  <a:lnTo>
                    <a:pt x="8051" y="23817"/>
                  </a:lnTo>
                  <a:lnTo>
                    <a:pt x="8148" y="23617"/>
                  </a:lnTo>
                  <a:lnTo>
                    <a:pt x="8240" y="23406"/>
                  </a:lnTo>
                  <a:lnTo>
                    <a:pt x="8333" y="23195"/>
                  </a:lnTo>
                  <a:lnTo>
                    <a:pt x="8425" y="22973"/>
                  </a:lnTo>
                  <a:lnTo>
                    <a:pt x="8513" y="22750"/>
                  </a:lnTo>
                  <a:lnTo>
                    <a:pt x="8597" y="22516"/>
                  </a:lnTo>
                  <a:lnTo>
                    <a:pt x="8680" y="22269"/>
                  </a:lnTo>
                  <a:lnTo>
                    <a:pt x="8764" y="22023"/>
                  </a:lnTo>
                  <a:lnTo>
                    <a:pt x="8843" y="21765"/>
                  </a:lnTo>
                  <a:lnTo>
                    <a:pt x="8922" y="21508"/>
                  </a:lnTo>
                  <a:lnTo>
                    <a:pt x="8997" y="21250"/>
                  </a:lnTo>
                  <a:lnTo>
                    <a:pt x="9071" y="20980"/>
                  </a:lnTo>
                  <a:lnTo>
                    <a:pt x="9142" y="20699"/>
                  </a:lnTo>
                  <a:lnTo>
                    <a:pt x="9212" y="20418"/>
                  </a:lnTo>
                  <a:lnTo>
                    <a:pt x="9278" y="20125"/>
                  </a:lnTo>
                  <a:lnTo>
                    <a:pt x="9340" y="19832"/>
                  </a:lnTo>
                  <a:lnTo>
                    <a:pt x="9401" y="19527"/>
                  </a:lnTo>
                  <a:lnTo>
                    <a:pt x="9463" y="19222"/>
                  </a:lnTo>
                  <a:lnTo>
                    <a:pt x="9520" y="18917"/>
                  </a:lnTo>
                  <a:lnTo>
                    <a:pt x="9568" y="18601"/>
                  </a:lnTo>
                  <a:lnTo>
                    <a:pt x="9621" y="18296"/>
                  </a:lnTo>
                  <a:lnTo>
                    <a:pt x="9665" y="17980"/>
                  </a:lnTo>
                  <a:lnTo>
                    <a:pt x="9709" y="17663"/>
                  </a:lnTo>
                  <a:lnTo>
                    <a:pt x="9749" y="17347"/>
                  </a:lnTo>
                  <a:lnTo>
                    <a:pt x="9784" y="17030"/>
                  </a:lnTo>
                  <a:lnTo>
                    <a:pt x="9819" y="16714"/>
                  </a:lnTo>
                  <a:lnTo>
                    <a:pt x="9850" y="16398"/>
                  </a:lnTo>
                  <a:lnTo>
                    <a:pt x="9876" y="16069"/>
                  </a:lnTo>
                  <a:lnTo>
                    <a:pt x="9898" y="15753"/>
                  </a:lnTo>
                  <a:lnTo>
                    <a:pt x="9920" y="15425"/>
                  </a:lnTo>
                  <a:lnTo>
                    <a:pt x="9938" y="15108"/>
                  </a:lnTo>
                  <a:lnTo>
                    <a:pt x="9955" y="14780"/>
                  </a:lnTo>
                  <a:lnTo>
                    <a:pt x="9964" y="14464"/>
                  </a:lnTo>
                  <a:lnTo>
                    <a:pt x="9973" y="14135"/>
                  </a:lnTo>
                  <a:lnTo>
                    <a:pt x="9982" y="13819"/>
                  </a:lnTo>
                  <a:lnTo>
                    <a:pt x="9982" y="13491"/>
                  </a:lnTo>
                  <a:lnTo>
                    <a:pt x="9982" y="13174"/>
                  </a:lnTo>
                  <a:lnTo>
                    <a:pt x="9982" y="12846"/>
                  </a:lnTo>
                  <a:lnTo>
                    <a:pt x="9973" y="12530"/>
                  </a:lnTo>
                  <a:lnTo>
                    <a:pt x="9968" y="12213"/>
                  </a:lnTo>
                  <a:lnTo>
                    <a:pt x="9955" y="11885"/>
                  </a:lnTo>
                  <a:lnTo>
                    <a:pt x="9942" y="11569"/>
                  </a:lnTo>
                  <a:lnTo>
                    <a:pt x="9924" y="11252"/>
                  </a:lnTo>
                  <a:lnTo>
                    <a:pt x="9902" y="10936"/>
                  </a:lnTo>
                  <a:lnTo>
                    <a:pt x="9880" y="10631"/>
                  </a:lnTo>
                  <a:lnTo>
                    <a:pt x="9854" y="10315"/>
                  </a:lnTo>
                  <a:lnTo>
                    <a:pt x="9828" y="9998"/>
                  </a:lnTo>
                  <a:lnTo>
                    <a:pt x="9797" y="9693"/>
                  </a:lnTo>
                  <a:lnTo>
                    <a:pt x="9762" y="9389"/>
                  </a:lnTo>
                  <a:lnTo>
                    <a:pt x="9727" y="9084"/>
                  </a:lnTo>
                  <a:lnTo>
                    <a:pt x="9687" y="8779"/>
                  </a:lnTo>
                  <a:lnTo>
                    <a:pt x="9643" y="8486"/>
                  </a:lnTo>
                  <a:lnTo>
                    <a:pt x="9599" y="8193"/>
                  </a:lnTo>
                  <a:lnTo>
                    <a:pt x="9551" y="7888"/>
                  </a:lnTo>
                  <a:lnTo>
                    <a:pt x="9502" y="7607"/>
                  </a:lnTo>
                  <a:lnTo>
                    <a:pt x="9450" y="7314"/>
                  </a:lnTo>
                  <a:lnTo>
                    <a:pt x="9392" y="7033"/>
                  </a:lnTo>
                  <a:lnTo>
                    <a:pt x="9335" y="6752"/>
                  </a:lnTo>
                  <a:lnTo>
                    <a:pt x="9274" y="6470"/>
                  </a:lnTo>
                  <a:lnTo>
                    <a:pt x="9212" y="6201"/>
                  </a:lnTo>
                  <a:lnTo>
                    <a:pt x="9146" y="5931"/>
                  </a:lnTo>
                  <a:lnTo>
                    <a:pt x="9080" y="5662"/>
                  </a:lnTo>
                  <a:lnTo>
                    <a:pt x="9010" y="5404"/>
                  </a:lnTo>
                  <a:lnTo>
                    <a:pt x="8935" y="5146"/>
                  </a:lnTo>
                  <a:lnTo>
                    <a:pt x="8860" y="4888"/>
                  </a:lnTo>
                  <a:lnTo>
                    <a:pt x="8781" y="4642"/>
                  </a:lnTo>
                  <a:lnTo>
                    <a:pt x="8702" y="4396"/>
                  </a:lnTo>
                  <a:lnTo>
                    <a:pt x="8619" y="4161"/>
                  </a:lnTo>
                  <a:lnTo>
                    <a:pt x="8531" y="3927"/>
                  </a:lnTo>
                  <a:lnTo>
                    <a:pt x="8443" y="3693"/>
                  </a:lnTo>
                  <a:lnTo>
                    <a:pt x="8355" y="3470"/>
                  </a:lnTo>
                  <a:lnTo>
                    <a:pt x="8262" y="3247"/>
                  </a:lnTo>
                  <a:lnTo>
                    <a:pt x="8166" y="3036"/>
                  </a:lnTo>
                  <a:lnTo>
                    <a:pt x="8069" y="2825"/>
                  </a:lnTo>
                  <a:lnTo>
                    <a:pt x="7972" y="2626"/>
                  </a:lnTo>
                  <a:lnTo>
                    <a:pt x="7867" y="2427"/>
                  </a:lnTo>
                  <a:lnTo>
                    <a:pt x="7765" y="2239"/>
                  </a:lnTo>
                  <a:lnTo>
                    <a:pt x="7660" y="2052"/>
                  </a:lnTo>
                  <a:lnTo>
                    <a:pt x="7550" y="1876"/>
                  </a:lnTo>
                  <a:lnTo>
                    <a:pt x="7440" y="1712"/>
                  </a:lnTo>
                  <a:lnTo>
                    <a:pt x="7326" y="1548"/>
                  </a:lnTo>
                  <a:lnTo>
                    <a:pt x="7211" y="1384"/>
                  </a:lnTo>
                  <a:lnTo>
                    <a:pt x="7097" y="1243"/>
                  </a:lnTo>
                  <a:lnTo>
                    <a:pt x="6978" y="1102"/>
                  </a:lnTo>
                  <a:lnTo>
                    <a:pt x="6864" y="973"/>
                  </a:lnTo>
                  <a:lnTo>
                    <a:pt x="6745" y="844"/>
                  </a:lnTo>
                  <a:lnTo>
                    <a:pt x="6627" y="727"/>
                  </a:lnTo>
                  <a:lnTo>
                    <a:pt x="6508" y="622"/>
                  </a:lnTo>
                  <a:lnTo>
                    <a:pt x="6389" y="528"/>
                  </a:lnTo>
                  <a:lnTo>
                    <a:pt x="6271" y="446"/>
                  </a:lnTo>
                  <a:lnTo>
                    <a:pt x="6147" y="364"/>
                  </a:lnTo>
                  <a:lnTo>
                    <a:pt x="6029" y="282"/>
                  </a:lnTo>
                  <a:lnTo>
                    <a:pt x="5910" y="223"/>
                  </a:lnTo>
                  <a:lnTo>
                    <a:pt x="5787" y="165"/>
                  </a:lnTo>
                  <a:lnTo>
                    <a:pt x="5668" y="118"/>
                  </a:lnTo>
                  <a:lnTo>
                    <a:pt x="5545" y="83"/>
                  </a:lnTo>
                  <a:lnTo>
                    <a:pt x="5426" y="47"/>
                  </a:lnTo>
                  <a:lnTo>
                    <a:pt x="5303" y="24"/>
                  </a:lnTo>
                  <a:lnTo>
                    <a:pt x="5184" y="12"/>
                  </a:lnTo>
                  <a:lnTo>
                    <a:pt x="50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9"/>
            <p:cNvSpPr/>
            <p:nvPr/>
          </p:nvSpPr>
          <p:spPr>
            <a:xfrm>
              <a:off x="4700650" y="-2576850"/>
              <a:ext cx="249550" cy="665450"/>
            </a:xfrm>
            <a:custGeom>
              <a:avLst/>
              <a:gdLst/>
              <a:ahLst/>
              <a:cxnLst/>
              <a:rect l="l" t="t" r="r" b="b"/>
              <a:pathLst>
                <a:path w="9982" h="26618" fill="none" extrusionOk="0">
                  <a:moveTo>
                    <a:pt x="2656" y="25071"/>
                  </a:moveTo>
                  <a:lnTo>
                    <a:pt x="2656" y="25071"/>
                  </a:lnTo>
                  <a:lnTo>
                    <a:pt x="2770" y="25223"/>
                  </a:lnTo>
                  <a:lnTo>
                    <a:pt x="2889" y="25375"/>
                  </a:lnTo>
                  <a:lnTo>
                    <a:pt x="3004" y="25516"/>
                  </a:lnTo>
                  <a:lnTo>
                    <a:pt x="3122" y="25645"/>
                  </a:lnTo>
                  <a:lnTo>
                    <a:pt x="3237" y="25762"/>
                  </a:lnTo>
                  <a:lnTo>
                    <a:pt x="3355" y="25879"/>
                  </a:lnTo>
                  <a:lnTo>
                    <a:pt x="3474" y="25985"/>
                  </a:lnTo>
                  <a:lnTo>
                    <a:pt x="3593" y="26079"/>
                  </a:lnTo>
                  <a:lnTo>
                    <a:pt x="3711" y="26172"/>
                  </a:lnTo>
                  <a:lnTo>
                    <a:pt x="3835" y="26254"/>
                  </a:lnTo>
                  <a:lnTo>
                    <a:pt x="3953" y="26325"/>
                  </a:lnTo>
                  <a:lnTo>
                    <a:pt x="4072" y="26383"/>
                  </a:lnTo>
                  <a:lnTo>
                    <a:pt x="4195" y="26442"/>
                  </a:lnTo>
                  <a:lnTo>
                    <a:pt x="4314" y="26489"/>
                  </a:lnTo>
                  <a:lnTo>
                    <a:pt x="4437" y="26536"/>
                  </a:lnTo>
                  <a:lnTo>
                    <a:pt x="4556" y="26559"/>
                  </a:lnTo>
                  <a:lnTo>
                    <a:pt x="4679" y="26583"/>
                  </a:lnTo>
                  <a:lnTo>
                    <a:pt x="4802" y="26606"/>
                  </a:lnTo>
                  <a:lnTo>
                    <a:pt x="4921" y="26618"/>
                  </a:lnTo>
                  <a:lnTo>
                    <a:pt x="5044" y="26618"/>
                  </a:lnTo>
                  <a:lnTo>
                    <a:pt x="5162" y="26606"/>
                  </a:lnTo>
                  <a:lnTo>
                    <a:pt x="5281" y="26594"/>
                  </a:lnTo>
                  <a:lnTo>
                    <a:pt x="5404" y="26571"/>
                  </a:lnTo>
                  <a:lnTo>
                    <a:pt x="5523" y="26536"/>
                  </a:lnTo>
                  <a:lnTo>
                    <a:pt x="5642" y="26501"/>
                  </a:lnTo>
                  <a:lnTo>
                    <a:pt x="5760" y="26454"/>
                  </a:lnTo>
                  <a:lnTo>
                    <a:pt x="5879" y="26395"/>
                  </a:lnTo>
                  <a:lnTo>
                    <a:pt x="5998" y="26336"/>
                  </a:lnTo>
                  <a:lnTo>
                    <a:pt x="6112" y="26266"/>
                  </a:lnTo>
                  <a:lnTo>
                    <a:pt x="6231" y="26196"/>
                  </a:lnTo>
                  <a:lnTo>
                    <a:pt x="6345" y="26114"/>
                  </a:lnTo>
                  <a:lnTo>
                    <a:pt x="6460" y="26020"/>
                  </a:lnTo>
                  <a:lnTo>
                    <a:pt x="6574" y="25926"/>
                  </a:lnTo>
                  <a:lnTo>
                    <a:pt x="6688" y="25821"/>
                  </a:lnTo>
                  <a:lnTo>
                    <a:pt x="6798" y="25704"/>
                  </a:lnTo>
                  <a:lnTo>
                    <a:pt x="6912" y="25586"/>
                  </a:lnTo>
                  <a:lnTo>
                    <a:pt x="7022" y="25457"/>
                  </a:lnTo>
                  <a:lnTo>
                    <a:pt x="7132" y="25329"/>
                  </a:lnTo>
                  <a:lnTo>
                    <a:pt x="7238" y="25188"/>
                  </a:lnTo>
                  <a:lnTo>
                    <a:pt x="7343" y="25035"/>
                  </a:lnTo>
                  <a:lnTo>
                    <a:pt x="7449" y="24883"/>
                  </a:lnTo>
                  <a:lnTo>
                    <a:pt x="7554" y="24731"/>
                  </a:lnTo>
                  <a:lnTo>
                    <a:pt x="7656" y="24555"/>
                  </a:lnTo>
                  <a:lnTo>
                    <a:pt x="7757" y="24379"/>
                  </a:lnTo>
                  <a:lnTo>
                    <a:pt x="7858" y="24203"/>
                  </a:lnTo>
                  <a:lnTo>
                    <a:pt x="7955" y="24016"/>
                  </a:lnTo>
                  <a:lnTo>
                    <a:pt x="8051" y="23817"/>
                  </a:lnTo>
                  <a:lnTo>
                    <a:pt x="8148" y="23617"/>
                  </a:lnTo>
                  <a:lnTo>
                    <a:pt x="8240" y="23406"/>
                  </a:lnTo>
                  <a:lnTo>
                    <a:pt x="8333" y="23195"/>
                  </a:lnTo>
                  <a:lnTo>
                    <a:pt x="8425" y="22973"/>
                  </a:lnTo>
                  <a:lnTo>
                    <a:pt x="8513" y="22750"/>
                  </a:lnTo>
                  <a:lnTo>
                    <a:pt x="8597" y="22516"/>
                  </a:lnTo>
                  <a:lnTo>
                    <a:pt x="8680" y="22269"/>
                  </a:lnTo>
                  <a:lnTo>
                    <a:pt x="8764" y="22023"/>
                  </a:lnTo>
                  <a:lnTo>
                    <a:pt x="8843" y="21765"/>
                  </a:lnTo>
                  <a:lnTo>
                    <a:pt x="8922" y="21508"/>
                  </a:lnTo>
                  <a:lnTo>
                    <a:pt x="8997" y="21250"/>
                  </a:lnTo>
                  <a:lnTo>
                    <a:pt x="9071" y="20980"/>
                  </a:lnTo>
                  <a:lnTo>
                    <a:pt x="9142" y="20699"/>
                  </a:lnTo>
                  <a:lnTo>
                    <a:pt x="9212" y="20418"/>
                  </a:lnTo>
                  <a:lnTo>
                    <a:pt x="9278" y="20125"/>
                  </a:lnTo>
                  <a:lnTo>
                    <a:pt x="9340" y="19832"/>
                  </a:lnTo>
                  <a:lnTo>
                    <a:pt x="9401" y="19527"/>
                  </a:lnTo>
                  <a:lnTo>
                    <a:pt x="9401" y="19527"/>
                  </a:lnTo>
                  <a:lnTo>
                    <a:pt x="9463" y="19222"/>
                  </a:lnTo>
                  <a:lnTo>
                    <a:pt x="9520" y="18917"/>
                  </a:lnTo>
                  <a:lnTo>
                    <a:pt x="9568" y="18601"/>
                  </a:lnTo>
                  <a:lnTo>
                    <a:pt x="9621" y="18296"/>
                  </a:lnTo>
                  <a:lnTo>
                    <a:pt x="9665" y="17980"/>
                  </a:lnTo>
                  <a:lnTo>
                    <a:pt x="9709" y="17663"/>
                  </a:lnTo>
                  <a:lnTo>
                    <a:pt x="9749" y="17347"/>
                  </a:lnTo>
                  <a:lnTo>
                    <a:pt x="9784" y="17030"/>
                  </a:lnTo>
                  <a:lnTo>
                    <a:pt x="9819" y="16714"/>
                  </a:lnTo>
                  <a:lnTo>
                    <a:pt x="9850" y="16398"/>
                  </a:lnTo>
                  <a:lnTo>
                    <a:pt x="9876" y="16069"/>
                  </a:lnTo>
                  <a:lnTo>
                    <a:pt x="9898" y="15753"/>
                  </a:lnTo>
                  <a:lnTo>
                    <a:pt x="9920" y="15425"/>
                  </a:lnTo>
                  <a:lnTo>
                    <a:pt x="9938" y="15108"/>
                  </a:lnTo>
                  <a:lnTo>
                    <a:pt x="9955" y="14780"/>
                  </a:lnTo>
                  <a:lnTo>
                    <a:pt x="9964" y="14464"/>
                  </a:lnTo>
                  <a:lnTo>
                    <a:pt x="9973" y="14135"/>
                  </a:lnTo>
                  <a:lnTo>
                    <a:pt x="9982" y="13819"/>
                  </a:lnTo>
                  <a:lnTo>
                    <a:pt x="9982" y="13491"/>
                  </a:lnTo>
                  <a:lnTo>
                    <a:pt x="9982" y="13174"/>
                  </a:lnTo>
                  <a:lnTo>
                    <a:pt x="9982" y="12846"/>
                  </a:lnTo>
                  <a:lnTo>
                    <a:pt x="9973" y="12530"/>
                  </a:lnTo>
                  <a:lnTo>
                    <a:pt x="9968" y="12213"/>
                  </a:lnTo>
                  <a:lnTo>
                    <a:pt x="9955" y="11885"/>
                  </a:lnTo>
                  <a:lnTo>
                    <a:pt x="9942" y="11569"/>
                  </a:lnTo>
                  <a:lnTo>
                    <a:pt x="9924" y="11252"/>
                  </a:lnTo>
                  <a:lnTo>
                    <a:pt x="9902" y="10936"/>
                  </a:lnTo>
                  <a:lnTo>
                    <a:pt x="9880" y="10631"/>
                  </a:lnTo>
                  <a:lnTo>
                    <a:pt x="9854" y="10315"/>
                  </a:lnTo>
                  <a:lnTo>
                    <a:pt x="9828" y="9998"/>
                  </a:lnTo>
                  <a:lnTo>
                    <a:pt x="9797" y="9693"/>
                  </a:lnTo>
                  <a:lnTo>
                    <a:pt x="9762" y="9389"/>
                  </a:lnTo>
                  <a:lnTo>
                    <a:pt x="9727" y="9084"/>
                  </a:lnTo>
                  <a:lnTo>
                    <a:pt x="9687" y="8779"/>
                  </a:lnTo>
                  <a:lnTo>
                    <a:pt x="9643" y="8486"/>
                  </a:lnTo>
                  <a:lnTo>
                    <a:pt x="9599" y="8193"/>
                  </a:lnTo>
                  <a:lnTo>
                    <a:pt x="9551" y="7888"/>
                  </a:lnTo>
                  <a:lnTo>
                    <a:pt x="9502" y="7607"/>
                  </a:lnTo>
                  <a:lnTo>
                    <a:pt x="9450" y="7314"/>
                  </a:lnTo>
                  <a:lnTo>
                    <a:pt x="9392" y="7033"/>
                  </a:lnTo>
                  <a:lnTo>
                    <a:pt x="9335" y="6752"/>
                  </a:lnTo>
                  <a:lnTo>
                    <a:pt x="9274" y="6470"/>
                  </a:lnTo>
                  <a:lnTo>
                    <a:pt x="9212" y="6201"/>
                  </a:lnTo>
                  <a:lnTo>
                    <a:pt x="9146" y="5931"/>
                  </a:lnTo>
                  <a:lnTo>
                    <a:pt x="9080" y="5662"/>
                  </a:lnTo>
                  <a:lnTo>
                    <a:pt x="9010" y="5404"/>
                  </a:lnTo>
                  <a:lnTo>
                    <a:pt x="8935" y="5146"/>
                  </a:lnTo>
                  <a:lnTo>
                    <a:pt x="8860" y="4888"/>
                  </a:lnTo>
                  <a:lnTo>
                    <a:pt x="8781" y="4642"/>
                  </a:lnTo>
                  <a:lnTo>
                    <a:pt x="8702" y="4396"/>
                  </a:lnTo>
                  <a:lnTo>
                    <a:pt x="8619" y="4161"/>
                  </a:lnTo>
                  <a:lnTo>
                    <a:pt x="8531" y="3927"/>
                  </a:lnTo>
                  <a:lnTo>
                    <a:pt x="8443" y="3693"/>
                  </a:lnTo>
                  <a:lnTo>
                    <a:pt x="8355" y="3470"/>
                  </a:lnTo>
                  <a:lnTo>
                    <a:pt x="8262" y="3247"/>
                  </a:lnTo>
                  <a:lnTo>
                    <a:pt x="8166" y="3036"/>
                  </a:lnTo>
                  <a:lnTo>
                    <a:pt x="8069" y="2825"/>
                  </a:lnTo>
                  <a:lnTo>
                    <a:pt x="7972" y="2626"/>
                  </a:lnTo>
                  <a:lnTo>
                    <a:pt x="7867" y="2427"/>
                  </a:lnTo>
                  <a:lnTo>
                    <a:pt x="7765" y="2239"/>
                  </a:lnTo>
                  <a:lnTo>
                    <a:pt x="7660" y="2052"/>
                  </a:lnTo>
                  <a:lnTo>
                    <a:pt x="7550" y="1876"/>
                  </a:lnTo>
                  <a:lnTo>
                    <a:pt x="7440" y="1712"/>
                  </a:lnTo>
                  <a:lnTo>
                    <a:pt x="7326" y="1548"/>
                  </a:lnTo>
                  <a:lnTo>
                    <a:pt x="7326" y="1548"/>
                  </a:lnTo>
                  <a:lnTo>
                    <a:pt x="7211" y="1384"/>
                  </a:lnTo>
                  <a:lnTo>
                    <a:pt x="7097" y="1243"/>
                  </a:lnTo>
                  <a:lnTo>
                    <a:pt x="6978" y="1102"/>
                  </a:lnTo>
                  <a:lnTo>
                    <a:pt x="6864" y="973"/>
                  </a:lnTo>
                  <a:lnTo>
                    <a:pt x="6745" y="844"/>
                  </a:lnTo>
                  <a:lnTo>
                    <a:pt x="6627" y="727"/>
                  </a:lnTo>
                  <a:lnTo>
                    <a:pt x="6508" y="622"/>
                  </a:lnTo>
                  <a:lnTo>
                    <a:pt x="6389" y="528"/>
                  </a:lnTo>
                  <a:lnTo>
                    <a:pt x="6271" y="446"/>
                  </a:lnTo>
                  <a:lnTo>
                    <a:pt x="6147" y="364"/>
                  </a:lnTo>
                  <a:lnTo>
                    <a:pt x="6029" y="282"/>
                  </a:lnTo>
                  <a:lnTo>
                    <a:pt x="5910" y="223"/>
                  </a:lnTo>
                  <a:lnTo>
                    <a:pt x="5787" y="165"/>
                  </a:lnTo>
                  <a:lnTo>
                    <a:pt x="5668" y="118"/>
                  </a:lnTo>
                  <a:lnTo>
                    <a:pt x="5545" y="83"/>
                  </a:lnTo>
                  <a:lnTo>
                    <a:pt x="5426" y="47"/>
                  </a:lnTo>
                  <a:lnTo>
                    <a:pt x="5303" y="24"/>
                  </a:lnTo>
                  <a:lnTo>
                    <a:pt x="5184" y="12"/>
                  </a:lnTo>
                  <a:lnTo>
                    <a:pt x="5061" y="1"/>
                  </a:lnTo>
                  <a:lnTo>
                    <a:pt x="4943" y="1"/>
                  </a:lnTo>
                  <a:lnTo>
                    <a:pt x="4819" y="1"/>
                  </a:lnTo>
                  <a:lnTo>
                    <a:pt x="4701" y="24"/>
                  </a:lnTo>
                  <a:lnTo>
                    <a:pt x="4578" y="47"/>
                  </a:lnTo>
                  <a:lnTo>
                    <a:pt x="4459" y="71"/>
                  </a:lnTo>
                  <a:lnTo>
                    <a:pt x="4340" y="118"/>
                  </a:lnTo>
                  <a:lnTo>
                    <a:pt x="4222" y="153"/>
                  </a:lnTo>
                  <a:lnTo>
                    <a:pt x="4103" y="212"/>
                  </a:lnTo>
                  <a:lnTo>
                    <a:pt x="3984" y="270"/>
                  </a:lnTo>
                  <a:lnTo>
                    <a:pt x="3870" y="340"/>
                  </a:lnTo>
                  <a:lnTo>
                    <a:pt x="3751" y="411"/>
                  </a:lnTo>
                  <a:lnTo>
                    <a:pt x="3637" y="505"/>
                  </a:lnTo>
                  <a:lnTo>
                    <a:pt x="3522" y="587"/>
                  </a:lnTo>
                  <a:lnTo>
                    <a:pt x="3408" y="692"/>
                  </a:lnTo>
                  <a:lnTo>
                    <a:pt x="3294" y="798"/>
                  </a:lnTo>
                  <a:lnTo>
                    <a:pt x="3184" y="903"/>
                  </a:lnTo>
                  <a:lnTo>
                    <a:pt x="3069" y="1020"/>
                  </a:lnTo>
                  <a:lnTo>
                    <a:pt x="2960" y="1149"/>
                  </a:lnTo>
                  <a:lnTo>
                    <a:pt x="2854" y="1278"/>
                  </a:lnTo>
                  <a:lnTo>
                    <a:pt x="2744" y="1419"/>
                  </a:lnTo>
                  <a:lnTo>
                    <a:pt x="2639" y="1571"/>
                  </a:lnTo>
                  <a:lnTo>
                    <a:pt x="2533" y="1724"/>
                  </a:lnTo>
                  <a:lnTo>
                    <a:pt x="2428" y="1888"/>
                  </a:lnTo>
                  <a:lnTo>
                    <a:pt x="2326" y="2052"/>
                  </a:lnTo>
                  <a:lnTo>
                    <a:pt x="2225" y="2227"/>
                  </a:lnTo>
                  <a:lnTo>
                    <a:pt x="2124" y="2415"/>
                  </a:lnTo>
                  <a:lnTo>
                    <a:pt x="2027" y="2603"/>
                  </a:lnTo>
                  <a:lnTo>
                    <a:pt x="1931" y="2790"/>
                  </a:lnTo>
                  <a:lnTo>
                    <a:pt x="1834" y="2989"/>
                  </a:lnTo>
                  <a:lnTo>
                    <a:pt x="1742" y="3200"/>
                  </a:lnTo>
                  <a:lnTo>
                    <a:pt x="1649" y="3423"/>
                  </a:lnTo>
                  <a:lnTo>
                    <a:pt x="1561" y="3634"/>
                  </a:lnTo>
                  <a:lnTo>
                    <a:pt x="1473" y="3868"/>
                  </a:lnTo>
                  <a:lnTo>
                    <a:pt x="1385" y="4103"/>
                  </a:lnTo>
                  <a:lnTo>
                    <a:pt x="1302" y="4337"/>
                  </a:lnTo>
                  <a:lnTo>
                    <a:pt x="1218" y="4583"/>
                  </a:lnTo>
                  <a:lnTo>
                    <a:pt x="1139" y="4841"/>
                  </a:lnTo>
                  <a:lnTo>
                    <a:pt x="1060" y="5099"/>
                  </a:lnTo>
                  <a:lnTo>
                    <a:pt x="985" y="5369"/>
                  </a:lnTo>
                  <a:lnTo>
                    <a:pt x="911" y="5638"/>
                  </a:lnTo>
                  <a:lnTo>
                    <a:pt x="840" y="5908"/>
                  </a:lnTo>
                  <a:lnTo>
                    <a:pt x="770" y="6201"/>
                  </a:lnTo>
                  <a:lnTo>
                    <a:pt x="704" y="6482"/>
                  </a:lnTo>
                  <a:lnTo>
                    <a:pt x="642" y="6787"/>
                  </a:lnTo>
                  <a:lnTo>
                    <a:pt x="581" y="7080"/>
                  </a:lnTo>
                  <a:lnTo>
                    <a:pt x="581" y="7080"/>
                  </a:lnTo>
                  <a:lnTo>
                    <a:pt x="519" y="7384"/>
                  </a:lnTo>
                  <a:lnTo>
                    <a:pt x="466" y="7701"/>
                  </a:lnTo>
                  <a:lnTo>
                    <a:pt x="414" y="8006"/>
                  </a:lnTo>
                  <a:lnTo>
                    <a:pt x="361" y="8322"/>
                  </a:lnTo>
                  <a:lnTo>
                    <a:pt x="317" y="8627"/>
                  </a:lnTo>
                  <a:lnTo>
                    <a:pt x="273" y="8943"/>
                  </a:lnTo>
                  <a:lnTo>
                    <a:pt x="233" y="9260"/>
                  </a:lnTo>
                  <a:lnTo>
                    <a:pt x="198" y="9576"/>
                  </a:lnTo>
                  <a:lnTo>
                    <a:pt x="163" y="9904"/>
                  </a:lnTo>
                  <a:lnTo>
                    <a:pt x="137" y="10221"/>
                  </a:lnTo>
                  <a:lnTo>
                    <a:pt x="106" y="10537"/>
                  </a:lnTo>
                  <a:lnTo>
                    <a:pt x="84" y="10865"/>
                  </a:lnTo>
                  <a:lnTo>
                    <a:pt x="62" y="11182"/>
                  </a:lnTo>
                  <a:lnTo>
                    <a:pt x="44" y="11510"/>
                  </a:lnTo>
                  <a:lnTo>
                    <a:pt x="31" y="11827"/>
                  </a:lnTo>
                  <a:lnTo>
                    <a:pt x="18" y="12155"/>
                  </a:lnTo>
                  <a:lnTo>
                    <a:pt x="9" y="12471"/>
                  </a:lnTo>
                  <a:lnTo>
                    <a:pt x="0" y="12799"/>
                  </a:lnTo>
                  <a:lnTo>
                    <a:pt x="0" y="13116"/>
                  </a:lnTo>
                  <a:lnTo>
                    <a:pt x="0" y="13444"/>
                  </a:lnTo>
                  <a:lnTo>
                    <a:pt x="0" y="13760"/>
                  </a:lnTo>
                  <a:lnTo>
                    <a:pt x="9" y="14089"/>
                  </a:lnTo>
                  <a:lnTo>
                    <a:pt x="18" y="14405"/>
                  </a:lnTo>
                  <a:lnTo>
                    <a:pt x="27" y="14721"/>
                  </a:lnTo>
                  <a:lnTo>
                    <a:pt x="40" y="15038"/>
                  </a:lnTo>
                  <a:lnTo>
                    <a:pt x="58" y="15354"/>
                  </a:lnTo>
                  <a:lnTo>
                    <a:pt x="80" y="15671"/>
                  </a:lnTo>
                  <a:lnTo>
                    <a:pt x="101" y="15987"/>
                  </a:lnTo>
                  <a:lnTo>
                    <a:pt x="128" y="16292"/>
                  </a:lnTo>
                  <a:lnTo>
                    <a:pt x="154" y="16608"/>
                  </a:lnTo>
                  <a:lnTo>
                    <a:pt x="185" y="16913"/>
                  </a:lnTo>
                  <a:lnTo>
                    <a:pt x="220" y="17218"/>
                  </a:lnTo>
                  <a:lnTo>
                    <a:pt x="255" y="17523"/>
                  </a:lnTo>
                  <a:lnTo>
                    <a:pt x="295" y="17827"/>
                  </a:lnTo>
                  <a:lnTo>
                    <a:pt x="339" y="18132"/>
                  </a:lnTo>
                  <a:lnTo>
                    <a:pt x="383" y="18425"/>
                  </a:lnTo>
                  <a:lnTo>
                    <a:pt x="431" y="18718"/>
                  </a:lnTo>
                  <a:lnTo>
                    <a:pt x="480" y="19011"/>
                  </a:lnTo>
                  <a:lnTo>
                    <a:pt x="532" y="19292"/>
                  </a:lnTo>
                  <a:lnTo>
                    <a:pt x="590" y="19574"/>
                  </a:lnTo>
                  <a:lnTo>
                    <a:pt x="647" y="19855"/>
                  </a:lnTo>
                  <a:lnTo>
                    <a:pt x="708" y="20136"/>
                  </a:lnTo>
                  <a:lnTo>
                    <a:pt x="770" y="20406"/>
                  </a:lnTo>
                  <a:lnTo>
                    <a:pt x="836" y="20675"/>
                  </a:lnTo>
                  <a:lnTo>
                    <a:pt x="902" y="20945"/>
                  </a:lnTo>
                  <a:lnTo>
                    <a:pt x="972" y="21215"/>
                  </a:lnTo>
                  <a:lnTo>
                    <a:pt x="1047" y="21472"/>
                  </a:lnTo>
                  <a:lnTo>
                    <a:pt x="1122" y="21719"/>
                  </a:lnTo>
                  <a:lnTo>
                    <a:pt x="1201" y="21965"/>
                  </a:lnTo>
                  <a:lnTo>
                    <a:pt x="1280" y="22211"/>
                  </a:lnTo>
                  <a:lnTo>
                    <a:pt x="1363" y="22457"/>
                  </a:lnTo>
                  <a:lnTo>
                    <a:pt x="1451" y="22691"/>
                  </a:lnTo>
                  <a:lnTo>
                    <a:pt x="1539" y="22914"/>
                  </a:lnTo>
                  <a:lnTo>
                    <a:pt x="1627" y="23137"/>
                  </a:lnTo>
                  <a:lnTo>
                    <a:pt x="1720" y="23359"/>
                  </a:lnTo>
                  <a:lnTo>
                    <a:pt x="1816" y="23570"/>
                  </a:lnTo>
                  <a:lnTo>
                    <a:pt x="1913" y="23781"/>
                  </a:lnTo>
                  <a:lnTo>
                    <a:pt x="2010" y="23981"/>
                  </a:lnTo>
                  <a:lnTo>
                    <a:pt x="2115" y="24180"/>
                  </a:lnTo>
                  <a:lnTo>
                    <a:pt x="2216" y="24367"/>
                  </a:lnTo>
                  <a:lnTo>
                    <a:pt x="2326" y="24555"/>
                  </a:lnTo>
                  <a:lnTo>
                    <a:pt x="2432" y="24731"/>
                  </a:lnTo>
                  <a:lnTo>
                    <a:pt x="2542" y="24907"/>
                  </a:lnTo>
                  <a:lnTo>
                    <a:pt x="2656" y="2507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p:cNvSpPr/>
            <p:nvPr/>
          </p:nvSpPr>
          <p:spPr>
            <a:xfrm>
              <a:off x="4689000" y="-2031250"/>
              <a:ext cx="272625" cy="1590175"/>
            </a:xfrm>
            <a:custGeom>
              <a:avLst/>
              <a:gdLst/>
              <a:ahLst/>
              <a:cxnLst/>
              <a:rect l="l" t="t" r="r" b="b"/>
              <a:pathLst>
                <a:path w="10905" h="63607" extrusionOk="0">
                  <a:moveTo>
                    <a:pt x="8693" y="0"/>
                  </a:moveTo>
                  <a:lnTo>
                    <a:pt x="0" y="2262"/>
                  </a:lnTo>
                  <a:lnTo>
                    <a:pt x="6807" y="63607"/>
                  </a:lnTo>
                  <a:lnTo>
                    <a:pt x="10553" y="61345"/>
                  </a:lnTo>
                  <a:lnTo>
                    <a:pt x="10905" y="5474"/>
                  </a:lnTo>
                  <a:lnTo>
                    <a:pt x="8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9"/>
            <p:cNvSpPr/>
            <p:nvPr/>
          </p:nvSpPr>
          <p:spPr>
            <a:xfrm>
              <a:off x="4689000" y="-2031250"/>
              <a:ext cx="272625" cy="1590175"/>
            </a:xfrm>
            <a:custGeom>
              <a:avLst/>
              <a:gdLst/>
              <a:ahLst/>
              <a:cxnLst/>
              <a:rect l="l" t="t" r="r" b="b"/>
              <a:pathLst>
                <a:path w="10905" h="63607" fill="none" extrusionOk="0">
                  <a:moveTo>
                    <a:pt x="10905" y="5474"/>
                  </a:moveTo>
                  <a:lnTo>
                    <a:pt x="10553" y="61345"/>
                  </a:lnTo>
                  <a:lnTo>
                    <a:pt x="6807" y="63607"/>
                  </a:lnTo>
                  <a:lnTo>
                    <a:pt x="0" y="2262"/>
                  </a:lnTo>
                  <a:lnTo>
                    <a:pt x="8693" y="0"/>
                  </a:lnTo>
                  <a:lnTo>
                    <a:pt x="10905" y="54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9"/>
            <p:cNvSpPr/>
            <p:nvPr/>
          </p:nvSpPr>
          <p:spPr>
            <a:xfrm>
              <a:off x="4914450" y="-2013100"/>
              <a:ext cx="47175" cy="118700"/>
            </a:xfrm>
            <a:custGeom>
              <a:avLst/>
              <a:gdLst/>
              <a:ahLst/>
              <a:cxnLst/>
              <a:rect l="l" t="t" r="r" b="b"/>
              <a:pathLst>
                <a:path w="1887" h="4748" extrusionOk="0">
                  <a:moveTo>
                    <a:pt x="31" y="1"/>
                  </a:moveTo>
                  <a:lnTo>
                    <a:pt x="1" y="83"/>
                  </a:lnTo>
                  <a:lnTo>
                    <a:pt x="1887" y="4748"/>
                  </a:lnTo>
                  <a:lnTo>
                    <a:pt x="31"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9"/>
            <p:cNvSpPr/>
            <p:nvPr/>
          </p:nvSpPr>
          <p:spPr>
            <a:xfrm>
              <a:off x="4914450" y="-2013100"/>
              <a:ext cx="47175" cy="118700"/>
            </a:xfrm>
            <a:custGeom>
              <a:avLst/>
              <a:gdLst/>
              <a:ahLst/>
              <a:cxnLst/>
              <a:rect l="l" t="t" r="r" b="b"/>
              <a:pathLst>
                <a:path w="1887" h="4748" fill="none" extrusionOk="0">
                  <a:moveTo>
                    <a:pt x="1887" y="4748"/>
                  </a:moveTo>
                  <a:lnTo>
                    <a:pt x="1" y="83"/>
                  </a:lnTo>
                  <a:lnTo>
                    <a:pt x="1" y="83"/>
                  </a:lnTo>
                  <a:lnTo>
                    <a:pt x="31" y="1"/>
                  </a:lnTo>
                  <a:lnTo>
                    <a:pt x="1887" y="47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9"/>
            <p:cNvSpPr/>
            <p:nvPr/>
          </p:nvSpPr>
          <p:spPr>
            <a:xfrm>
              <a:off x="4905450" y="-2038300"/>
              <a:ext cx="9800" cy="27275"/>
            </a:xfrm>
            <a:custGeom>
              <a:avLst/>
              <a:gdLst/>
              <a:ahLst/>
              <a:cxnLst/>
              <a:rect l="l" t="t" r="r" b="b"/>
              <a:pathLst>
                <a:path w="392" h="1091" extrusionOk="0">
                  <a:moveTo>
                    <a:pt x="0" y="1"/>
                  </a:moveTo>
                  <a:lnTo>
                    <a:pt x="0" y="294"/>
                  </a:lnTo>
                  <a:lnTo>
                    <a:pt x="35" y="282"/>
                  </a:lnTo>
                  <a:lnTo>
                    <a:pt x="361" y="1091"/>
                  </a:lnTo>
                  <a:lnTo>
                    <a:pt x="391" y="1009"/>
                  </a:lnTo>
                  <a:lnTo>
                    <a:pt x="0" y="1"/>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9"/>
            <p:cNvSpPr/>
            <p:nvPr/>
          </p:nvSpPr>
          <p:spPr>
            <a:xfrm>
              <a:off x="4905450" y="-2038300"/>
              <a:ext cx="9800" cy="27275"/>
            </a:xfrm>
            <a:custGeom>
              <a:avLst/>
              <a:gdLst/>
              <a:ahLst/>
              <a:cxnLst/>
              <a:rect l="l" t="t" r="r" b="b"/>
              <a:pathLst>
                <a:path w="392" h="1091" fill="none" extrusionOk="0">
                  <a:moveTo>
                    <a:pt x="361" y="1091"/>
                  </a:moveTo>
                  <a:lnTo>
                    <a:pt x="35" y="282"/>
                  </a:lnTo>
                  <a:lnTo>
                    <a:pt x="0" y="294"/>
                  </a:lnTo>
                  <a:lnTo>
                    <a:pt x="0" y="1"/>
                  </a:lnTo>
                  <a:lnTo>
                    <a:pt x="391" y="1009"/>
                  </a:lnTo>
                  <a:lnTo>
                    <a:pt x="391" y="1009"/>
                  </a:lnTo>
                  <a:lnTo>
                    <a:pt x="361" y="10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9"/>
            <p:cNvSpPr/>
            <p:nvPr/>
          </p:nvSpPr>
          <p:spPr>
            <a:xfrm>
              <a:off x="4840350" y="-2031250"/>
              <a:ext cx="121275" cy="1590175"/>
            </a:xfrm>
            <a:custGeom>
              <a:avLst/>
              <a:gdLst/>
              <a:ahLst/>
              <a:cxnLst/>
              <a:rect l="l" t="t" r="r" b="b"/>
              <a:pathLst>
                <a:path w="4851" h="63607" extrusionOk="0">
                  <a:moveTo>
                    <a:pt x="2639" y="0"/>
                  </a:moveTo>
                  <a:lnTo>
                    <a:pt x="2604" y="12"/>
                  </a:lnTo>
                  <a:lnTo>
                    <a:pt x="2758" y="49613"/>
                  </a:lnTo>
                  <a:lnTo>
                    <a:pt x="1" y="56797"/>
                  </a:lnTo>
                  <a:lnTo>
                    <a:pt x="753" y="63607"/>
                  </a:lnTo>
                  <a:lnTo>
                    <a:pt x="4499" y="61345"/>
                  </a:lnTo>
                  <a:lnTo>
                    <a:pt x="4851" y="5474"/>
                  </a:lnTo>
                  <a:lnTo>
                    <a:pt x="2965" y="809"/>
                  </a:lnTo>
                  <a:lnTo>
                    <a:pt x="2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9"/>
            <p:cNvSpPr/>
            <p:nvPr/>
          </p:nvSpPr>
          <p:spPr>
            <a:xfrm>
              <a:off x="4840350" y="-2031250"/>
              <a:ext cx="121275" cy="1590175"/>
            </a:xfrm>
            <a:custGeom>
              <a:avLst/>
              <a:gdLst/>
              <a:ahLst/>
              <a:cxnLst/>
              <a:rect l="l" t="t" r="r" b="b"/>
              <a:pathLst>
                <a:path w="4851" h="63607" fill="none" extrusionOk="0">
                  <a:moveTo>
                    <a:pt x="753" y="63607"/>
                  </a:moveTo>
                  <a:lnTo>
                    <a:pt x="753" y="63607"/>
                  </a:lnTo>
                  <a:lnTo>
                    <a:pt x="1" y="56797"/>
                  </a:lnTo>
                  <a:lnTo>
                    <a:pt x="2758" y="49613"/>
                  </a:lnTo>
                  <a:lnTo>
                    <a:pt x="2604" y="12"/>
                  </a:lnTo>
                  <a:lnTo>
                    <a:pt x="2639" y="0"/>
                  </a:lnTo>
                  <a:lnTo>
                    <a:pt x="2965" y="809"/>
                  </a:lnTo>
                  <a:lnTo>
                    <a:pt x="4851" y="5474"/>
                  </a:lnTo>
                  <a:lnTo>
                    <a:pt x="4499" y="61345"/>
                  </a:lnTo>
                  <a:lnTo>
                    <a:pt x="753" y="6360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9"/>
            <p:cNvSpPr/>
            <p:nvPr/>
          </p:nvSpPr>
          <p:spPr>
            <a:xfrm>
              <a:off x="4840350" y="-2033900"/>
              <a:ext cx="71375" cy="1422600"/>
            </a:xfrm>
            <a:custGeom>
              <a:avLst/>
              <a:gdLst/>
              <a:ahLst/>
              <a:cxnLst/>
              <a:rect l="l" t="t" r="r" b="b"/>
              <a:pathLst>
                <a:path w="2855" h="56904" extrusionOk="0">
                  <a:moveTo>
                    <a:pt x="2604" y="1"/>
                  </a:moveTo>
                  <a:lnTo>
                    <a:pt x="2591" y="141"/>
                  </a:lnTo>
                  <a:lnTo>
                    <a:pt x="2586" y="294"/>
                  </a:lnTo>
                  <a:lnTo>
                    <a:pt x="2582" y="446"/>
                  </a:lnTo>
                  <a:lnTo>
                    <a:pt x="2582" y="598"/>
                  </a:lnTo>
                  <a:lnTo>
                    <a:pt x="2582" y="2356"/>
                  </a:lnTo>
                  <a:lnTo>
                    <a:pt x="2582" y="8756"/>
                  </a:lnTo>
                  <a:lnTo>
                    <a:pt x="2582" y="13210"/>
                  </a:lnTo>
                  <a:lnTo>
                    <a:pt x="2582" y="18320"/>
                  </a:lnTo>
                  <a:lnTo>
                    <a:pt x="2591" y="23969"/>
                  </a:lnTo>
                  <a:lnTo>
                    <a:pt x="2608" y="30040"/>
                  </a:lnTo>
                  <a:lnTo>
                    <a:pt x="2705" y="49744"/>
                  </a:lnTo>
                  <a:lnTo>
                    <a:pt x="744" y="54981"/>
                  </a:lnTo>
                  <a:lnTo>
                    <a:pt x="245" y="56379"/>
                  </a:lnTo>
                  <a:lnTo>
                    <a:pt x="779" y="55075"/>
                  </a:lnTo>
                  <a:lnTo>
                    <a:pt x="2824" y="49953"/>
                  </a:lnTo>
                  <a:lnTo>
                    <a:pt x="2855" y="49953"/>
                  </a:lnTo>
                  <a:lnTo>
                    <a:pt x="2855" y="49836"/>
                  </a:lnTo>
                  <a:lnTo>
                    <a:pt x="2855" y="45570"/>
                  </a:lnTo>
                  <a:lnTo>
                    <a:pt x="2850" y="40788"/>
                  </a:lnTo>
                  <a:lnTo>
                    <a:pt x="2841" y="35584"/>
                  </a:lnTo>
                  <a:lnTo>
                    <a:pt x="2824" y="30028"/>
                  </a:lnTo>
                  <a:lnTo>
                    <a:pt x="2802" y="23957"/>
                  </a:lnTo>
                  <a:lnTo>
                    <a:pt x="2775" y="18320"/>
                  </a:lnTo>
                  <a:lnTo>
                    <a:pt x="2749" y="13210"/>
                  </a:lnTo>
                  <a:lnTo>
                    <a:pt x="2718" y="8756"/>
                  </a:lnTo>
                  <a:lnTo>
                    <a:pt x="2661" y="2356"/>
                  </a:lnTo>
                  <a:lnTo>
                    <a:pt x="2657" y="1852"/>
                  </a:lnTo>
                  <a:lnTo>
                    <a:pt x="2648" y="1395"/>
                  </a:lnTo>
                  <a:lnTo>
                    <a:pt x="2639" y="973"/>
                  </a:lnTo>
                  <a:lnTo>
                    <a:pt x="2635" y="598"/>
                  </a:lnTo>
                  <a:lnTo>
                    <a:pt x="2635" y="446"/>
                  </a:lnTo>
                  <a:lnTo>
                    <a:pt x="2626" y="294"/>
                  </a:lnTo>
                  <a:lnTo>
                    <a:pt x="2617" y="141"/>
                  </a:lnTo>
                  <a:lnTo>
                    <a:pt x="2604" y="1"/>
                  </a:lnTo>
                  <a:close/>
                  <a:moveTo>
                    <a:pt x="245" y="56379"/>
                  </a:moveTo>
                  <a:lnTo>
                    <a:pt x="212" y="56458"/>
                  </a:lnTo>
                  <a:lnTo>
                    <a:pt x="196" y="56495"/>
                  </a:lnTo>
                  <a:lnTo>
                    <a:pt x="212" y="56470"/>
                  </a:lnTo>
                  <a:lnTo>
                    <a:pt x="245" y="56379"/>
                  </a:lnTo>
                  <a:close/>
                  <a:moveTo>
                    <a:pt x="196" y="56495"/>
                  </a:moveTo>
                  <a:lnTo>
                    <a:pt x="159" y="56552"/>
                  </a:lnTo>
                  <a:lnTo>
                    <a:pt x="111" y="56634"/>
                  </a:lnTo>
                  <a:lnTo>
                    <a:pt x="45" y="56763"/>
                  </a:lnTo>
                  <a:lnTo>
                    <a:pt x="5" y="56868"/>
                  </a:lnTo>
                  <a:lnTo>
                    <a:pt x="1" y="56892"/>
                  </a:lnTo>
                  <a:lnTo>
                    <a:pt x="1" y="56903"/>
                  </a:lnTo>
                  <a:lnTo>
                    <a:pt x="58" y="56798"/>
                  </a:lnTo>
                  <a:lnTo>
                    <a:pt x="124" y="56657"/>
                  </a:lnTo>
                  <a:lnTo>
                    <a:pt x="196" y="5649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9"/>
            <p:cNvSpPr/>
            <p:nvPr/>
          </p:nvSpPr>
          <p:spPr>
            <a:xfrm>
              <a:off x="4923575" y="-1224900"/>
              <a:ext cx="5950" cy="16150"/>
            </a:xfrm>
            <a:custGeom>
              <a:avLst/>
              <a:gdLst/>
              <a:ahLst/>
              <a:cxnLst/>
              <a:rect l="l" t="t" r="r" b="b"/>
              <a:pathLst>
                <a:path w="238" h="646" extrusionOk="0">
                  <a:moveTo>
                    <a:pt x="115" y="1"/>
                  </a:moveTo>
                  <a:lnTo>
                    <a:pt x="93" y="12"/>
                  </a:lnTo>
                  <a:lnTo>
                    <a:pt x="71" y="24"/>
                  </a:lnTo>
                  <a:lnTo>
                    <a:pt x="53" y="59"/>
                  </a:lnTo>
                  <a:lnTo>
                    <a:pt x="36" y="95"/>
                  </a:lnTo>
                  <a:lnTo>
                    <a:pt x="18" y="153"/>
                  </a:lnTo>
                  <a:lnTo>
                    <a:pt x="9" y="200"/>
                  </a:lnTo>
                  <a:lnTo>
                    <a:pt x="1" y="259"/>
                  </a:lnTo>
                  <a:lnTo>
                    <a:pt x="1" y="317"/>
                  </a:lnTo>
                  <a:lnTo>
                    <a:pt x="1" y="388"/>
                  </a:lnTo>
                  <a:lnTo>
                    <a:pt x="9" y="446"/>
                  </a:lnTo>
                  <a:lnTo>
                    <a:pt x="18" y="493"/>
                  </a:lnTo>
                  <a:lnTo>
                    <a:pt x="36" y="552"/>
                  </a:lnTo>
                  <a:lnTo>
                    <a:pt x="58" y="599"/>
                  </a:lnTo>
                  <a:lnTo>
                    <a:pt x="80" y="622"/>
                  </a:lnTo>
                  <a:lnTo>
                    <a:pt x="102" y="634"/>
                  </a:lnTo>
                  <a:lnTo>
                    <a:pt x="124" y="645"/>
                  </a:lnTo>
                  <a:lnTo>
                    <a:pt x="146" y="634"/>
                  </a:lnTo>
                  <a:lnTo>
                    <a:pt x="168" y="622"/>
                  </a:lnTo>
                  <a:lnTo>
                    <a:pt x="190" y="587"/>
                  </a:lnTo>
                  <a:lnTo>
                    <a:pt x="207" y="552"/>
                  </a:lnTo>
                  <a:lnTo>
                    <a:pt x="220" y="493"/>
                  </a:lnTo>
                  <a:lnTo>
                    <a:pt x="234" y="434"/>
                  </a:lnTo>
                  <a:lnTo>
                    <a:pt x="238" y="376"/>
                  </a:lnTo>
                  <a:lnTo>
                    <a:pt x="238" y="317"/>
                  </a:lnTo>
                  <a:lnTo>
                    <a:pt x="238" y="259"/>
                  </a:lnTo>
                  <a:lnTo>
                    <a:pt x="229" y="200"/>
                  </a:lnTo>
                  <a:lnTo>
                    <a:pt x="220" y="141"/>
                  </a:lnTo>
                  <a:lnTo>
                    <a:pt x="203" y="95"/>
                  </a:lnTo>
                  <a:lnTo>
                    <a:pt x="198" y="83"/>
                  </a:lnTo>
                  <a:lnTo>
                    <a:pt x="181" y="48"/>
                  </a:lnTo>
                  <a:lnTo>
                    <a:pt x="159" y="24"/>
                  </a:lnTo>
                  <a:lnTo>
                    <a:pt x="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9"/>
            <p:cNvSpPr/>
            <p:nvPr/>
          </p:nvSpPr>
          <p:spPr>
            <a:xfrm>
              <a:off x="4925675" y="-908725"/>
              <a:ext cx="5950" cy="16125"/>
            </a:xfrm>
            <a:custGeom>
              <a:avLst/>
              <a:gdLst/>
              <a:ahLst/>
              <a:cxnLst/>
              <a:rect l="l" t="t" r="r" b="b"/>
              <a:pathLst>
                <a:path w="238" h="645" extrusionOk="0">
                  <a:moveTo>
                    <a:pt x="106" y="0"/>
                  </a:moveTo>
                  <a:lnTo>
                    <a:pt x="84" y="12"/>
                  </a:lnTo>
                  <a:lnTo>
                    <a:pt x="62" y="35"/>
                  </a:lnTo>
                  <a:lnTo>
                    <a:pt x="44" y="70"/>
                  </a:lnTo>
                  <a:lnTo>
                    <a:pt x="26" y="117"/>
                  </a:lnTo>
                  <a:lnTo>
                    <a:pt x="13" y="164"/>
                  </a:lnTo>
                  <a:lnTo>
                    <a:pt x="4" y="223"/>
                  </a:lnTo>
                  <a:lnTo>
                    <a:pt x="0" y="293"/>
                  </a:lnTo>
                  <a:lnTo>
                    <a:pt x="0" y="352"/>
                  </a:lnTo>
                  <a:lnTo>
                    <a:pt x="4" y="410"/>
                  </a:lnTo>
                  <a:lnTo>
                    <a:pt x="13" y="469"/>
                  </a:lnTo>
                  <a:lnTo>
                    <a:pt x="26" y="516"/>
                  </a:lnTo>
                  <a:lnTo>
                    <a:pt x="40" y="563"/>
                  </a:lnTo>
                  <a:lnTo>
                    <a:pt x="62" y="598"/>
                  </a:lnTo>
                  <a:lnTo>
                    <a:pt x="84" y="633"/>
                  </a:lnTo>
                  <a:lnTo>
                    <a:pt x="106" y="645"/>
                  </a:lnTo>
                  <a:lnTo>
                    <a:pt x="128" y="645"/>
                  </a:lnTo>
                  <a:lnTo>
                    <a:pt x="150" y="633"/>
                  </a:lnTo>
                  <a:lnTo>
                    <a:pt x="167" y="621"/>
                  </a:lnTo>
                  <a:lnTo>
                    <a:pt x="189" y="586"/>
                  </a:lnTo>
                  <a:lnTo>
                    <a:pt x="207" y="551"/>
                  </a:lnTo>
                  <a:lnTo>
                    <a:pt x="220" y="504"/>
                  </a:lnTo>
                  <a:lnTo>
                    <a:pt x="224" y="469"/>
                  </a:lnTo>
                  <a:lnTo>
                    <a:pt x="233" y="410"/>
                  </a:lnTo>
                  <a:lnTo>
                    <a:pt x="237" y="352"/>
                  </a:lnTo>
                  <a:lnTo>
                    <a:pt x="237" y="293"/>
                  </a:lnTo>
                  <a:lnTo>
                    <a:pt x="233" y="235"/>
                  </a:lnTo>
                  <a:lnTo>
                    <a:pt x="224" y="176"/>
                  </a:lnTo>
                  <a:lnTo>
                    <a:pt x="211" y="117"/>
                  </a:lnTo>
                  <a:lnTo>
                    <a:pt x="198" y="70"/>
                  </a:lnTo>
                  <a:lnTo>
                    <a:pt x="176" y="35"/>
                  </a:lnTo>
                  <a:lnTo>
                    <a:pt x="154" y="12"/>
                  </a:lnTo>
                  <a:lnTo>
                    <a:pt x="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9"/>
            <p:cNvSpPr/>
            <p:nvPr/>
          </p:nvSpPr>
          <p:spPr>
            <a:xfrm>
              <a:off x="4924575" y="-1512050"/>
              <a:ext cx="6050" cy="16150"/>
            </a:xfrm>
            <a:custGeom>
              <a:avLst/>
              <a:gdLst/>
              <a:ahLst/>
              <a:cxnLst/>
              <a:rect l="l" t="t" r="r" b="b"/>
              <a:pathLst>
                <a:path w="242" h="646" extrusionOk="0">
                  <a:moveTo>
                    <a:pt x="119" y="1"/>
                  </a:moveTo>
                  <a:lnTo>
                    <a:pt x="97" y="12"/>
                  </a:lnTo>
                  <a:lnTo>
                    <a:pt x="75" y="24"/>
                  </a:lnTo>
                  <a:lnTo>
                    <a:pt x="53" y="59"/>
                  </a:lnTo>
                  <a:lnTo>
                    <a:pt x="35" y="94"/>
                  </a:lnTo>
                  <a:lnTo>
                    <a:pt x="18" y="141"/>
                  </a:lnTo>
                  <a:lnTo>
                    <a:pt x="9" y="200"/>
                  </a:lnTo>
                  <a:lnTo>
                    <a:pt x="0" y="259"/>
                  </a:lnTo>
                  <a:lnTo>
                    <a:pt x="0" y="317"/>
                  </a:lnTo>
                  <a:lnTo>
                    <a:pt x="0" y="388"/>
                  </a:lnTo>
                  <a:lnTo>
                    <a:pt x="9" y="446"/>
                  </a:lnTo>
                  <a:lnTo>
                    <a:pt x="18" y="493"/>
                  </a:lnTo>
                  <a:lnTo>
                    <a:pt x="35" y="540"/>
                  </a:lnTo>
                  <a:lnTo>
                    <a:pt x="35" y="552"/>
                  </a:lnTo>
                  <a:lnTo>
                    <a:pt x="57" y="598"/>
                  </a:lnTo>
                  <a:lnTo>
                    <a:pt x="75" y="622"/>
                  </a:lnTo>
                  <a:lnTo>
                    <a:pt x="97" y="634"/>
                  </a:lnTo>
                  <a:lnTo>
                    <a:pt x="123" y="645"/>
                  </a:lnTo>
                  <a:lnTo>
                    <a:pt x="145" y="634"/>
                  </a:lnTo>
                  <a:lnTo>
                    <a:pt x="167" y="622"/>
                  </a:lnTo>
                  <a:lnTo>
                    <a:pt x="189" y="587"/>
                  </a:lnTo>
                  <a:lnTo>
                    <a:pt x="207" y="540"/>
                  </a:lnTo>
                  <a:lnTo>
                    <a:pt x="220" y="493"/>
                  </a:lnTo>
                  <a:lnTo>
                    <a:pt x="233" y="446"/>
                  </a:lnTo>
                  <a:lnTo>
                    <a:pt x="238" y="388"/>
                  </a:lnTo>
                  <a:lnTo>
                    <a:pt x="242" y="317"/>
                  </a:lnTo>
                  <a:lnTo>
                    <a:pt x="238" y="259"/>
                  </a:lnTo>
                  <a:lnTo>
                    <a:pt x="233" y="200"/>
                  </a:lnTo>
                  <a:lnTo>
                    <a:pt x="220" y="141"/>
                  </a:lnTo>
                  <a:lnTo>
                    <a:pt x="207" y="94"/>
                  </a:lnTo>
                  <a:lnTo>
                    <a:pt x="185" y="59"/>
                  </a:lnTo>
                  <a:lnTo>
                    <a:pt x="167" y="24"/>
                  </a:lnTo>
                  <a:lnTo>
                    <a:pt x="141" y="12"/>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9"/>
            <p:cNvSpPr/>
            <p:nvPr/>
          </p:nvSpPr>
          <p:spPr>
            <a:xfrm>
              <a:off x="3177525" y="-5526000"/>
              <a:ext cx="209750" cy="569050"/>
            </a:xfrm>
            <a:custGeom>
              <a:avLst/>
              <a:gdLst/>
              <a:ahLst/>
              <a:cxnLst/>
              <a:rect l="l" t="t" r="r" b="b"/>
              <a:pathLst>
                <a:path w="8390" h="22762" extrusionOk="0">
                  <a:moveTo>
                    <a:pt x="4604" y="0"/>
                  </a:moveTo>
                  <a:lnTo>
                    <a:pt x="4564" y="12"/>
                  </a:lnTo>
                  <a:lnTo>
                    <a:pt x="4520" y="24"/>
                  </a:lnTo>
                  <a:lnTo>
                    <a:pt x="4481" y="59"/>
                  </a:lnTo>
                  <a:lnTo>
                    <a:pt x="4437" y="94"/>
                  </a:lnTo>
                  <a:lnTo>
                    <a:pt x="4397" y="153"/>
                  </a:lnTo>
                  <a:lnTo>
                    <a:pt x="4353" y="223"/>
                  </a:lnTo>
                  <a:lnTo>
                    <a:pt x="4314" y="317"/>
                  </a:lnTo>
                  <a:lnTo>
                    <a:pt x="4230" y="481"/>
                  </a:lnTo>
                  <a:lnTo>
                    <a:pt x="4151" y="633"/>
                  </a:lnTo>
                  <a:lnTo>
                    <a:pt x="4076" y="739"/>
                  </a:lnTo>
                  <a:lnTo>
                    <a:pt x="4006" y="832"/>
                  </a:lnTo>
                  <a:lnTo>
                    <a:pt x="3940" y="903"/>
                  </a:lnTo>
                  <a:lnTo>
                    <a:pt x="3878" y="938"/>
                  </a:lnTo>
                  <a:lnTo>
                    <a:pt x="3817" y="973"/>
                  </a:lnTo>
                  <a:lnTo>
                    <a:pt x="3764" y="985"/>
                  </a:lnTo>
                  <a:lnTo>
                    <a:pt x="3676" y="985"/>
                  </a:lnTo>
                  <a:lnTo>
                    <a:pt x="3641" y="973"/>
                  </a:lnTo>
                  <a:lnTo>
                    <a:pt x="3610" y="950"/>
                  </a:lnTo>
                  <a:lnTo>
                    <a:pt x="3566" y="914"/>
                  </a:lnTo>
                  <a:lnTo>
                    <a:pt x="3553" y="903"/>
                  </a:lnTo>
                  <a:lnTo>
                    <a:pt x="3527" y="856"/>
                  </a:lnTo>
                  <a:lnTo>
                    <a:pt x="3443" y="750"/>
                  </a:lnTo>
                  <a:lnTo>
                    <a:pt x="3329" y="610"/>
                  </a:lnTo>
                  <a:lnTo>
                    <a:pt x="3258" y="539"/>
                  </a:lnTo>
                  <a:lnTo>
                    <a:pt x="3179" y="469"/>
                  </a:lnTo>
                  <a:lnTo>
                    <a:pt x="3100" y="399"/>
                  </a:lnTo>
                  <a:lnTo>
                    <a:pt x="3021" y="340"/>
                  </a:lnTo>
                  <a:lnTo>
                    <a:pt x="2937" y="305"/>
                  </a:lnTo>
                  <a:lnTo>
                    <a:pt x="2854" y="282"/>
                  </a:lnTo>
                  <a:lnTo>
                    <a:pt x="2735" y="282"/>
                  </a:lnTo>
                  <a:lnTo>
                    <a:pt x="2696" y="305"/>
                  </a:lnTo>
                  <a:lnTo>
                    <a:pt x="2660" y="328"/>
                  </a:lnTo>
                  <a:lnTo>
                    <a:pt x="2625" y="352"/>
                  </a:lnTo>
                  <a:lnTo>
                    <a:pt x="2590" y="399"/>
                  </a:lnTo>
                  <a:lnTo>
                    <a:pt x="2559" y="446"/>
                  </a:lnTo>
                  <a:lnTo>
                    <a:pt x="2524" y="516"/>
                  </a:lnTo>
                  <a:lnTo>
                    <a:pt x="2485" y="633"/>
                  </a:lnTo>
                  <a:lnTo>
                    <a:pt x="2436" y="797"/>
                  </a:lnTo>
                  <a:lnTo>
                    <a:pt x="2383" y="1008"/>
                  </a:lnTo>
                  <a:lnTo>
                    <a:pt x="2326" y="1243"/>
                  </a:lnTo>
                  <a:lnTo>
                    <a:pt x="2265" y="1524"/>
                  </a:lnTo>
                  <a:lnTo>
                    <a:pt x="2128" y="2157"/>
                  </a:lnTo>
                  <a:lnTo>
                    <a:pt x="1979" y="2883"/>
                  </a:lnTo>
                  <a:lnTo>
                    <a:pt x="1821" y="3692"/>
                  </a:lnTo>
                  <a:lnTo>
                    <a:pt x="1658" y="4536"/>
                  </a:lnTo>
                  <a:lnTo>
                    <a:pt x="1500" y="5403"/>
                  </a:lnTo>
                  <a:lnTo>
                    <a:pt x="1192" y="7079"/>
                  </a:lnTo>
                  <a:lnTo>
                    <a:pt x="932" y="8533"/>
                  </a:lnTo>
                  <a:lnTo>
                    <a:pt x="686" y="9939"/>
                  </a:lnTo>
                  <a:lnTo>
                    <a:pt x="0" y="11381"/>
                  </a:lnTo>
                  <a:lnTo>
                    <a:pt x="3817" y="22761"/>
                  </a:lnTo>
                  <a:lnTo>
                    <a:pt x="4459" y="21402"/>
                  </a:lnTo>
                  <a:lnTo>
                    <a:pt x="5189" y="21906"/>
                  </a:lnTo>
                  <a:lnTo>
                    <a:pt x="6706" y="21156"/>
                  </a:lnTo>
                  <a:lnTo>
                    <a:pt x="8003" y="17511"/>
                  </a:lnTo>
                  <a:lnTo>
                    <a:pt x="7524" y="14791"/>
                  </a:lnTo>
                  <a:lnTo>
                    <a:pt x="8385" y="7841"/>
                  </a:lnTo>
                  <a:lnTo>
                    <a:pt x="8390" y="7747"/>
                  </a:lnTo>
                  <a:lnTo>
                    <a:pt x="8390" y="7490"/>
                  </a:lnTo>
                  <a:lnTo>
                    <a:pt x="8385" y="7326"/>
                  </a:lnTo>
                  <a:lnTo>
                    <a:pt x="8377" y="7126"/>
                  </a:lnTo>
                  <a:lnTo>
                    <a:pt x="8363" y="6915"/>
                  </a:lnTo>
                  <a:lnTo>
                    <a:pt x="8346" y="6704"/>
                  </a:lnTo>
                  <a:lnTo>
                    <a:pt x="8319" y="6482"/>
                  </a:lnTo>
                  <a:lnTo>
                    <a:pt x="8289" y="6259"/>
                  </a:lnTo>
                  <a:lnTo>
                    <a:pt x="8245" y="6036"/>
                  </a:lnTo>
                  <a:lnTo>
                    <a:pt x="8218" y="5931"/>
                  </a:lnTo>
                  <a:lnTo>
                    <a:pt x="8192" y="5837"/>
                  </a:lnTo>
                  <a:lnTo>
                    <a:pt x="8161" y="5743"/>
                  </a:lnTo>
                  <a:lnTo>
                    <a:pt x="8130" y="5649"/>
                  </a:lnTo>
                  <a:lnTo>
                    <a:pt x="8095" y="5567"/>
                  </a:lnTo>
                  <a:lnTo>
                    <a:pt x="8056" y="5497"/>
                  </a:lnTo>
                  <a:lnTo>
                    <a:pt x="8012" y="5427"/>
                  </a:lnTo>
                  <a:lnTo>
                    <a:pt x="7968" y="5368"/>
                  </a:lnTo>
                  <a:lnTo>
                    <a:pt x="7915" y="5321"/>
                  </a:lnTo>
                  <a:lnTo>
                    <a:pt x="7862" y="5286"/>
                  </a:lnTo>
                  <a:lnTo>
                    <a:pt x="7277" y="4911"/>
                  </a:lnTo>
                  <a:lnTo>
                    <a:pt x="7282" y="4829"/>
                  </a:lnTo>
                  <a:lnTo>
                    <a:pt x="7282" y="4735"/>
                  </a:lnTo>
                  <a:lnTo>
                    <a:pt x="7282" y="4606"/>
                  </a:lnTo>
                  <a:lnTo>
                    <a:pt x="7277" y="4454"/>
                  </a:lnTo>
                  <a:lnTo>
                    <a:pt x="7269" y="4278"/>
                  </a:lnTo>
                  <a:lnTo>
                    <a:pt x="7251" y="4091"/>
                  </a:lnTo>
                  <a:lnTo>
                    <a:pt x="7229" y="3880"/>
                  </a:lnTo>
                  <a:lnTo>
                    <a:pt x="7189" y="3669"/>
                  </a:lnTo>
                  <a:lnTo>
                    <a:pt x="7167" y="3552"/>
                  </a:lnTo>
                  <a:lnTo>
                    <a:pt x="7141" y="3446"/>
                  </a:lnTo>
                  <a:lnTo>
                    <a:pt x="7115" y="3329"/>
                  </a:lnTo>
                  <a:lnTo>
                    <a:pt x="7079" y="3223"/>
                  </a:lnTo>
                  <a:lnTo>
                    <a:pt x="7044" y="3106"/>
                  </a:lnTo>
                  <a:lnTo>
                    <a:pt x="7000" y="3001"/>
                  </a:lnTo>
                  <a:lnTo>
                    <a:pt x="6956" y="2895"/>
                  </a:lnTo>
                  <a:lnTo>
                    <a:pt x="6908" y="2790"/>
                  </a:lnTo>
                  <a:lnTo>
                    <a:pt x="6851" y="2684"/>
                  </a:lnTo>
                  <a:lnTo>
                    <a:pt x="6794" y="2590"/>
                  </a:lnTo>
                  <a:lnTo>
                    <a:pt x="6728" y="2497"/>
                  </a:lnTo>
                  <a:lnTo>
                    <a:pt x="6657" y="2403"/>
                  </a:lnTo>
                  <a:lnTo>
                    <a:pt x="6583" y="2321"/>
                  </a:lnTo>
                  <a:lnTo>
                    <a:pt x="6499" y="2251"/>
                  </a:lnTo>
                  <a:lnTo>
                    <a:pt x="5215" y="1102"/>
                  </a:lnTo>
                  <a:lnTo>
                    <a:pt x="5198" y="1032"/>
                  </a:lnTo>
                  <a:lnTo>
                    <a:pt x="5136" y="844"/>
                  </a:lnTo>
                  <a:lnTo>
                    <a:pt x="5096" y="715"/>
                  </a:lnTo>
                  <a:lnTo>
                    <a:pt x="5048" y="586"/>
                  </a:lnTo>
                  <a:lnTo>
                    <a:pt x="4995" y="457"/>
                  </a:lnTo>
                  <a:lnTo>
                    <a:pt x="4934" y="328"/>
                  </a:lnTo>
                  <a:lnTo>
                    <a:pt x="4868" y="211"/>
                  </a:lnTo>
                  <a:lnTo>
                    <a:pt x="4797" y="117"/>
                  </a:lnTo>
                  <a:lnTo>
                    <a:pt x="4758" y="82"/>
                  </a:lnTo>
                  <a:lnTo>
                    <a:pt x="4723" y="47"/>
                  </a:lnTo>
                  <a:lnTo>
                    <a:pt x="4683" y="24"/>
                  </a:lnTo>
                  <a:lnTo>
                    <a:pt x="4644" y="12"/>
                  </a:lnTo>
                  <a:lnTo>
                    <a:pt x="46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9"/>
            <p:cNvSpPr/>
            <p:nvPr/>
          </p:nvSpPr>
          <p:spPr>
            <a:xfrm>
              <a:off x="3158950" y="-5275475"/>
              <a:ext cx="131600" cy="350750"/>
            </a:xfrm>
            <a:custGeom>
              <a:avLst/>
              <a:gdLst/>
              <a:ahLst/>
              <a:cxnLst/>
              <a:rect l="l" t="t" r="r" b="b"/>
              <a:pathLst>
                <a:path w="5264" h="14030" extrusionOk="0">
                  <a:moveTo>
                    <a:pt x="598" y="0"/>
                  </a:moveTo>
                  <a:lnTo>
                    <a:pt x="537" y="24"/>
                  </a:lnTo>
                  <a:lnTo>
                    <a:pt x="475" y="71"/>
                  </a:lnTo>
                  <a:lnTo>
                    <a:pt x="418" y="117"/>
                  </a:lnTo>
                  <a:lnTo>
                    <a:pt x="361" y="188"/>
                  </a:lnTo>
                  <a:lnTo>
                    <a:pt x="304" y="282"/>
                  </a:lnTo>
                  <a:lnTo>
                    <a:pt x="251" y="375"/>
                  </a:lnTo>
                  <a:lnTo>
                    <a:pt x="202" y="504"/>
                  </a:lnTo>
                  <a:lnTo>
                    <a:pt x="185" y="539"/>
                  </a:lnTo>
                  <a:lnTo>
                    <a:pt x="141" y="668"/>
                  </a:lnTo>
                  <a:lnTo>
                    <a:pt x="106" y="809"/>
                  </a:lnTo>
                  <a:lnTo>
                    <a:pt x="71" y="961"/>
                  </a:lnTo>
                  <a:lnTo>
                    <a:pt x="44" y="1114"/>
                  </a:lnTo>
                  <a:lnTo>
                    <a:pt x="27" y="1266"/>
                  </a:lnTo>
                  <a:lnTo>
                    <a:pt x="9" y="1430"/>
                  </a:lnTo>
                  <a:lnTo>
                    <a:pt x="0" y="1594"/>
                  </a:lnTo>
                  <a:lnTo>
                    <a:pt x="0" y="1758"/>
                  </a:lnTo>
                  <a:lnTo>
                    <a:pt x="0" y="1922"/>
                  </a:lnTo>
                  <a:lnTo>
                    <a:pt x="9" y="2086"/>
                  </a:lnTo>
                  <a:lnTo>
                    <a:pt x="27" y="2251"/>
                  </a:lnTo>
                  <a:lnTo>
                    <a:pt x="44" y="2403"/>
                  </a:lnTo>
                  <a:lnTo>
                    <a:pt x="71" y="2555"/>
                  </a:lnTo>
                  <a:lnTo>
                    <a:pt x="106" y="2696"/>
                  </a:lnTo>
                  <a:lnTo>
                    <a:pt x="141" y="2837"/>
                  </a:lnTo>
                  <a:lnTo>
                    <a:pt x="185" y="2965"/>
                  </a:lnTo>
                  <a:lnTo>
                    <a:pt x="4147" y="13526"/>
                  </a:lnTo>
                  <a:lnTo>
                    <a:pt x="4195" y="13643"/>
                  </a:lnTo>
                  <a:lnTo>
                    <a:pt x="4248" y="13748"/>
                  </a:lnTo>
                  <a:lnTo>
                    <a:pt x="4305" y="13830"/>
                  </a:lnTo>
                  <a:lnTo>
                    <a:pt x="4362" y="13901"/>
                  </a:lnTo>
                  <a:lnTo>
                    <a:pt x="4419" y="13959"/>
                  </a:lnTo>
                  <a:lnTo>
                    <a:pt x="4481" y="13994"/>
                  </a:lnTo>
                  <a:lnTo>
                    <a:pt x="4542" y="14018"/>
                  </a:lnTo>
                  <a:lnTo>
                    <a:pt x="4604" y="14030"/>
                  </a:lnTo>
                  <a:lnTo>
                    <a:pt x="4665" y="14018"/>
                  </a:lnTo>
                  <a:lnTo>
                    <a:pt x="4727" y="13994"/>
                  </a:lnTo>
                  <a:lnTo>
                    <a:pt x="4784" y="13959"/>
                  </a:lnTo>
                  <a:lnTo>
                    <a:pt x="4846" y="13901"/>
                  </a:lnTo>
                  <a:lnTo>
                    <a:pt x="4903" y="13830"/>
                  </a:lnTo>
                  <a:lnTo>
                    <a:pt x="4956" y="13748"/>
                  </a:lnTo>
                  <a:lnTo>
                    <a:pt x="5008" y="13643"/>
                  </a:lnTo>
                  <a:lnTo>
                    <a:pt x="5057" y="13526"/>
                  </a:lnTo>
                  <a:lnTo>
                    <a:pt x="5074" y="13479"/>
                  </a:lnTo>
                  <a:lnTo>
                    <a:pt x="5118" y="13350"/>
                  </a:lnTo>
                  <a:lnTo>
                    <a:pt x="5158" y="13209"/>
                  </a:lnTo>
                  <a:lnTo>
                    <a:pt x="5189" y="13069"/>
                  </a:lnTo>
                  <a:lnTo>
                    <a:pt x="5215" y="12916"/>
                  </a:lnTo>
                  <a:lnTo>
                    <a:pt x="5237" y="12764"/>
                  </a:lnTo>
                  <a:lnTo>
                    <a:pt x="5250" y="12600"/>
                  </a:lnTo>
                  <a:lnTo>
                    <a:pt x="5259" y="12436"/>
                  </a:lnTo>
                  <a:lnTo>
                    <a:pt x="5263" y="12272"/>
                  </a:lnTo>
                  <a:lnTo>
                    <a:pt x="5259" y="12107"/>
                  </a:lnTo>
                  <a:lnTo>
                    <a:pt x="5250" y="11943"/>
                  </a:lnTo>
                  <a:lnTo>
                    <a:pt x="5237" y="11779"/>
                  </a:lnTo>
                  <a:lnTo>
                    <a:pt x="5215" y="11627"/>
                  </a:lnTo>
                  <a:lnTo>
                    <a:pt x="5189" y="11475"/>
                  </a:lnTo>
                  <a:lnTo>
                    <a:pt x="5158" y="11322"/>
                  </a:lnTo>
                  <a:lnTo>
                    <a:pt x="5118" y="11182"/>
                  </a:lnTo>
                  <a:lnTo>
                    <a:pt x="5074" y="11053"/>
                  </a:lnTo>
                  <a:lnTo>
                    <a:pt x="1113" y="504"/>
                  </a:lnTo>
                  <a:lnTo>
                    <a:pt x="1064" y="375"/>
                  </a:lnTo>
                  <a:lnTo>
                    <a:pt x="1011" y="282"/>
                  </a:lnTo>
                  <a:lnTo>
                    <a:pt x="959" y="188"/>
                  </a:lnTo>
                  <a:lnTo>
                    <a:pt x="902" y="117"/>
                  </a:lnTo>
                  <a:lnTo>
                    <a:pt x="840" y="71"/>
                  </a:lnTo>
                  <a:lnTo>
                    <a:pt x="783" y="24"/>
                  </a:lnTo>
                  <a:lnTo>
                    <a:pt x="72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9"/>
            <p:cNvSpPr/>
            <p:nvPr/>
          </p:nvSpPr>
          <p:spPr>
            <a:xfrm>
              <a:off x="3185550" y="-5264350"/>
              <a:ext cx="102025" cy="268125"/>
            </a:xfrm>
            <a:custGeom>
              <a:avLst/>
              <a:gdLst/>
              <a:ahLst/>
              <a:cxnLst/>
              <a:rect l="l" t="t" r="r" b="b"/>
              <a:pathLst>
                <a:path w="4081" h="10725" extrusionOk="0">
                  <a:moveTo>
                    <a:pt x="0" y="1"/>
                  </a:moveTo>
                  <a:lnTo>
                    <a:pt x="224" y="751"/>
                  </a:lnTo>
                  <a:lnTo>
                    <a:pt x="453" y="1477"/>
                  </a:lnTo>
                  <a:lnTo>
                    <a:pt x="691" y="2204"/>
                  </a:lnTo>
                  <a:lnTo>
                    <a:pt x="928" y="2907"/>
                  </a:lnTo>
                  <a:lnTo>
                    <a:pt x="1179" y="3599"/>
                  </a:lnTo>
                  <a:lnTo>
                    <a:pt x="1429" y="4279"/>
                  </a:lnTo>
                  <a:lnTo>
                    <a:pt x="1689" y="4947"/>
                  </a:lnTo>
                  <a:lnTo>
                    <a:pt x="1948" y="5603"/>
                  </a:lnTo>
                  <a:lnTo>
                    <a:pt x="2199" y="6294"/>
                  </a:lnTo>
                  <a:lnTo>
                    <a:pt x="2449" y="6974"/>
                  </a:lnTo>
                  <a:lnTo>
                    <a:pt x="2709" y="7631"/>
                  </a:lnTo>
                  <a:lnTo>
                    <a:pt x="2973" y="8287"/>
                  </a:lnTo>
                  <a:lnTo>
                    <a:pt x="3241" y="8920"/>
                  </a:lnTo>
                  <a:lnTo>
                    <a:pt x="3513" y="9529"/>
                  </a:lnTo>
                  <a:lnTo>
                    <a:pt x="3795" y="10139"/>
                  </a:lnTo>
                  <a:lnTo>
                    <a:pt x="4081" y="10725"/>
                  </a:lnTo>
                  <a:lnTo>
                    <a:pt x="3856" y="9975"/>
                  </a:lnTo>
                  <a:lnTo>
                    <a:pt x="3623" y="9236"/>
                  </a:lnTo>
                  <a:lnTo>
                    <a:pt x="3390" y="8521"/>
                  </a:lnTo>
                  <a:lnTo>
                    <a:pt x="3148" y="7818"/>
                  </a:lnTo>
                  <a:lnTo>
                    <a:pt x="2902" y="7115"/>
                  </a:lnTo>
                  <a:lnTo>
                    <a:pt x="2647" y="6435"/>
                  </a:lnTo>
                  <a:lnTo>
                    <a:pt x="2392" y="5779"/>
                  </a:lnTo>
                  <a:lnTo>
                    <a:pt x="2128" y="5122"/>
                  </a:lnTo>
                  <a:lnTo>
                    <a:pt x="1882" y="4431"/>
                  </a:lnTo>
                  <a:lnTo>
                    <a:pt x="1627" y="3751"/>
                  </a:lnTo>
                  <a:lnTo>
                    <a:pt x="1368" y="3083"/>
                  </a:lnTo>
                  <a:lnTo>
                    <a:pt x="1104" y="2438"/>
                  </a:lnTo>
                  <a:lnTo>
                    <a:pt x="836" y="1806"/>
                  </a:lnTo>
                  <a:lnTo>
                    <a:pt x="563" y="1184"/>
                  </a:lnTo>
                  <a:lnTo>
                    <a:pt x="282" y="587"/>
                  </a:lnTo>
                  <a:lnTo>
                    <a:pt x="0" y="1"/>
                  </a:lnTo>
                  <a:close/>
                  <a:moveTo>
                    <a:pt x="4081" y="10725"/>
                  </a:moveTo>
                  <a:lnTo>
                    <a:pt x="4081" y="10725"/>
                  </a:lnTo>
                  <a:lnTo>
                    <a:pt x="4081" y="10725"/>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9"/>
            <p:cNvSpPr/>
            <p:nvPr/>
          </p:nvSpPr>
          <p:spPr>
            <a:xfrm>
              <a:off x="4785500" y="-488550"/>
              <a:ext cx="231200" cy="726675"/>
            </a:xfrm>
            <a:custGeom>
              <a:avLst/>
              <a:gdLst/>
              <a:ahLst/>
              <a:cxnLst/>
              <a:rect l="l" t="t" r="r" b="b"/>
              <a:pathLst>
                <a:path w="9248" h="29067" extrusionOk="0">
                  <a:moveTo>
                    <a:pt x="7432" y="0"/>
                  </a:moveTo>
                  <a:lnTo>
                    <a:pt x="1452" y="1125"/>
                  </a:lnTo>
                  <a:lnTo>
                    <a:pt x="1399" y="2004"/>
                  </a:lnTo>
                  <a:lnTo>
                    <a:pt x="1342" y="2907"/>
                  </a:lnTo>
                  <a:lnTo>
                    <a:pt x="1276" y="3821"/>
                  </a:lnTo>
                  <a:lnTo>
                    <a:pt x="1210" y="4747"/>
                  </a:lnTo>
                  <a:lnTo>
                    <a:pt x="1135" y="5650"/>
                  </a:lnTo>
                  <a:lnTo>
                    <a:pt x="1065" y="6540"/>
                  </a:lnTo>
                  <a:lnTo>
                    <a:pt x="920" y="8205"/>
                  </a:lnTo>
                  <a:lnTo>
                    <a:pt x="788" y="9670"/>
                  </a:lnTo>
                  <a:lnTo>
                    <a:pt x="678" y="10818"/>
                  </a:lnTo>
                  <a:lnTo>
                    <a:pt x="577" y="11838"/>
                  </a:lnTo>
                  <a:lnTo>
                    <a:pt x="577" y="11885"/>
                  </a:lnTo>
                  <a:lnTo>
                    <a:pt x="581" y="12049"/>
                  </a:lnTo>
                  <a:lnTo>
                    <a:pt x="581" y="12342"/>
                  </a:lnTo>
                  <a:lnTo>
                    <a:pt x="577" y="12553"/>
                  </a:lnTo>
                  <a:lnTo>
                    <a:pt x="564" y="12799"/>
                  </a:lnTo>
                  <a:lnTo>
                    <a:pt x="550" y="13092"/>
                  </a:lnTo>
                  <a:lnTo>
                    <a:pt x="529" y="13432"/>
                  </a:lnTo>
                  <a:lnTo>
                    <a:pt x="502" y="13830"/>
                  </a:lnTo>
                  <a:lnTo>
                    <a:pt x="463" y="14288"/>
                  </a:lnTo>
                  <a:lnTo>
                    <a:pt x="419" y="14803"/>
                  </a:lnTo>
                  <a:lnTo>
                    <a:pt x="366" y="15378"/>
                  </a:lnTo>
                  <a:lnTo>
                    <a:pt x="300" y="16010"/>
                  </a:lnTo>
                  <a:lnTo>
                    <a:pt x="221" y="16725"/>
                  </a:lnTo>
                  <a:lnTo>
                    <a:pt x="155" y="17311"/>
                  </a:lnTo>
                  <a:lnTo>
                    <a:pt x="102" y="17851"/>
                  </a:lnTo>
                  <a:lnTo>
                    <a:pt x="58" y="18331"/>
                  </a:lnTo>
                  <a:lnTo>
                    <a:pt x="27" y="18765"/>
                  </a:lnTo>
                  <a:lnTo>
                    <a:pt x="10" y="19151"/>
                  </a:lnTo>
                  <a:lnTo>
                    <a:pt x="5" y="19327"/>
                  </a:lnTo>
                  <a:lnTo>
                    <a:pt x="1" y="19480"/>
                  </a:lnTo>
                  <a:lnTo>
                    <a:pt x="1" y="19632"/>
                  </a:lnTo>
                  <a:lnTo>
                    <a:pt x="5" y="19761"/>
                  </a:lnTo>
                  <a:lnTo>
                    <a:pt x="14" y="19890"/>
                  </a:lnTo>
                  <a:lnTo>
                    <a:pt x="23" y="20007"/>
                  </a:lnTo>
                  <a:lnTo>
                    <a:pt x="36" y="20101"/>
                  </a:lnTo>
                  <a:lnTo>
                    <a:pt x="54" y="20195"/>
                  </a:lnTo>
                  <a:lnTo>
                    <a:pt x="76" y="20277"/>
                  </a:lnTo>
                  <a:lnTo>
                    <a:pt x="98" y="20347"/>
                  </a:lnTo>
                  <a:lnTo>
                    <a:pt x="124" y="20406"/>
                  </a:lnTo>
                  <a:lnTo>
                    <a:pt x="155" y="20452"/>
                  </a:lnTo>
                  <a:lnTo>
                    <a:pt x="186" y="20488"/>
                  </a:lnTo>
                  <a:lnTo>
                    <a:pt x="225" y="20511"/>
                  </a:lnTo>
                  <a:lnTo>
                    <a:pt x="265" y="20523"/>
                  </a:lnTo>
                  <a:lnTo>
                    <a:pt x="309" y="20535"/>
                  </a:lnTo>
                  <a:lnTo>
                    <a:pt x="353" y="20535"/>
                  </a:lnTo>
                  <a:lnTo>
                    <a:pt x="405" y="20523"/>
                  </a:lnTo>
                  <a:lnTo>
                    <a:pt x="458" y="20499"/>
                  </a:lnTo>
                  <a:lnTo>
                    <a:pt x="515" y="20464"/>
                  </a:lnTo>
                  <a:lnTo>
                    <a:pt x="643" y="20370"/>
                  </a:lnTo>
                  <a:lnTo>
                    <a:pt x="700" y="20312"/>
                  </a:lnTo>
                  <a:lnTo>
                    <a:pt x="757" y="20218"/>
                  </a:lnTo>
                  <a:lnTo>
                    <a:pt x="819" y="20101"/>
                  </a:lnTo>
                  <a:lnTo>
                    <a:pt x="876" y="19960"/>
                  </a:lnTo>
                  <a:lnTo>
                    <a:pt x="937" y="19796"/>
                  </a:lnTo>
                  <a:lnTo>
                    <a:pt x="999" y="19597"/>
                  </a:lnTo>
                  <a:lnTo>
                    <a:pt x="1061" y="19398"/>
                  </a:lnTo>
                  <a:lnTo>
                    <a:pt x="1122" y="19175"/>
                  </a:lnTo>
                  <a:lnTo>
                    <a:pt x="1184" y="18929"/>
                  </a:lnTo>
                  <a:lnTo>
                    <a:pt x="1245" y="18671"/>
                  </a:lnTo>
                  <a:lnTo>
                    <a:pt x="1364" y="18132"/>
                  </a:lnTo>
                  <a:lnTo>
                    <a:pt x="1478" y="17569"/>
                  </a:lnTo>
                  <a:lnTo>
                    <a:pt x="1588" y="16995"/>
                  </a:lnTo>
                  <a:lnTo>
                    <a:pt x="1694" y="16421"/>
                  </a:lnTo>
                  <a:lnTo>
                    <a:pt x="1786" y="15870"/>
                  </a:lnTo>
                  <a:lnTo>
                    <a:pt x="1870" y="15354"/>
                  </a:lnTo>
                  <a:lnTo>
                    <a:pt x="1944" y="14897"/>
                  </a:lnTo>
                  <a:lnTo>
                    <a:pt x="2045" y="14217"/>
                  </a:lnTo>
                  <a:lnTo>
                    <a:pt x="2085" y="13971"/>
                  </a:lnTo>
                  <a:lnTo>
                    <a:pt x="2116" y="15225"/>
                  </a:lnTo>
                  <a:lnTo>
                    <a:pt x="2147" y="16573"/>
                  </a:lnTo>
                  <a:lnTo>
                    <a:pt x="2177" y="18202"/>
                  </a:lnTo>
                  <a:lnTo>
                    <a:pt x="2208" y="19948"/>
                  </a:lnTo>
                  <a:lnTo>
                    <a:pt x="2230" y="21660"/>
                  </a:lnTo>
                  <a:lnTo>
                    <a:pt x="2235" y="22468"/>
                  </a:lnTo>
                  <a:lnTo>
                    <a:pt x="2235" y="23207"/>
                  </a:lnTo>
                  <a:lnTo>
                    <a:pt x="2230" y="23863"/>
                  </a:lnTo>
                  <a:lnTo>
                    <a:pt x="2226" y="24414"/>
                  </a:lnTo>
                  <a:lnTo>
                    <a:pt x="2217" y="24883"/>
                  </a:lnTo>
                  <a:lnTo>
                    <a:pt x="2217" y="25094"/>
                  </a:lnTo>
                  <a:lnTo>
                    <a:pt x="2221" y="25281"/>
                  </a:lnTo>
                  <a:lnTo>
                    <a:pt x="2226" y="25457"/>
                  </a:lnTo>
                  <a:lnTo>
                    <a:pt x="2235" y="25621"/>
                  </a:lnTo>
                  <a:lnTo>
                    <a:pt x="2248" y="25774"/>
                  </a:lnTo>
                  <a:lnTo>
                    <a:pt x="2257" y="25914"/>
                  </a:lnTo>
                  <a:lnTo>
                    <a:pt x="2274" y="26031"/>
                  </a:lnTo>
                  <a:lnTo>
                    <a:pt x="2292" y="26149"/>
                  </a:lnTo>
                  <a:lnTo>
                    <a:pt x="2309" y="26242"/>
                  </a:lnTo>
                  <a:lnTo>
                    <a:pt x="2331" y="26336"/>
                  </a:lnTo>
                  <a:lnTo>
                    <a:pt x="2353" y="26418"/>
                  </a:lnTo>
                  <a:lnTo>
                    <a:pt x="2375" y="26489"/>
                  </a:lnTo>
                  <a:lnTo>
                    <a:pt x="2402" y="26547"/>
                  </a:lnTo>
                  <a:lnTo>
                    <a:pt x="2428" y="26594"/>
                  </a:lnTo>
                  <a:lnTo>
                    <a:pt x="2459" y="26641"/>
                  </a:lnTo>
                  <a:lnTo>
                    <a:pt x="2490" y="26676"/>
                  </a:lnTo>
                  <a:lnTo>
                    <a:pt x="2520" y="26699"/>
                  </a:lnTo>
                  <a:lnTo>
                    <a:pt x="2556" y="26723"/>
                  </a:lnTo>
                  <a:lnTo>
                    <a:pt x="2626" y="26746"/>
                  </a:lnTo>
                  <a:lnTo>
                    <a:pt x="2701" y="26746"/>
                  </a:lnTo>
                  <a:lnTo>
                    <a:pt x="2775" y="26735"/>
                  </a:lnTo>
                  <a:lnTo>
                    <a:pt x="2859" y="26711"/>
                  </a:lnTo>
                  <a:lnTo>
                    <a:pt x="3026" y="26641"/>
                  </a:lnTo>
                  <a:lnTo>
                    <a:pt x="3048" y="26629"/>
                  </a:lnTo>
                  <a:lnTo>
                    <a:pt x="3070" y="26606"/>
                  </a:lnTo>
                  <a:lnTo>
                    <a:pt x="3092" y="26571"/>
                  </a:lnTo>
                  <a:lnTo>
                    <a:pt x="3110" y="26524"/>
                  </a:lnTo>
                  <a:lnTo>
                    <a:pt x="3154" y="26406"/>
                  </a:lnTo>
                  <a:lnTo>
                    <a:pt x="3193" y="26242"/>
                  </a:lnTo>
                  <a:lnTo>
                    <a:pt x="3237" y="26055"/>
                  </a:lnTo>
                  <a:lnTo>
                    <a:pt x="3277" y="25832"/>
                  </a:lnTo>
                  <a:lnTo>
                    <a:pt x="3316" y="25586"/>
                  </a:lnTo>
                  <a:lnTo>
                    <a:pt x="3360" y="25305"/>
                  </a:lnTo>
                  <a:lnTo>
                    <a:pt x="3395" y="25012"/>
                  </a:lnTo>
                  <a:lnTo>
                    <a:pt x="3435" y="24695"/>
                  </a:lnTo>
                  <a:lnTo>
                    <a:pt x="3510" y="24027"/>
                  </a:lnTo>
                  <a:lnTo>
                    <a:pt x="3580" y="23312"/>
                  </a:lnTo>
                  <a:lnTo>
                    <a:pt x="3646" y="22586"/>
                  </a:lnTo>
                  <a:lnTo>
                    <a:pt x="3708" y="21859"/>
                  </a:lnTo>
                  <a:lnTo>
                    <a:pt x="3765" y="21167"/>
                  </a:lnTo>
                  <a:lnTo>
                    <a:pt x="3861" y="19972"/>
                  </a:lnTo>
                  <a:lnTo>
                    <a:pt x="3897" y="19515"/>
                  </a:lnTo>
                  <a:lnTo>
                    <a:pt x="3927" y="19175"/>
                  </a:lnTo>
                  <a:lnTo>
                    <a:pt x="3949" y="18987"/>
                  </a:lnTo>
                  <a:lnTo>
                    <a:pt x="3958" y="18952"/>
                  </a:lnTo>
                  <a:lnTo>
                    <a:pt x="3963" y="18964"/>
                  </a:lnTo>
                  <a:lnTo>
                    <a:pt x="3976" y="19116"/>
                  </a:lnTo>
                  <a:lnTo>
                    <a:pt x="3993" y="19433"/>
                  </a:lnTo>
                  <a:lnTo>
                    <a:pt x="4055" y="20452"/>
                  </a:lnTo>
                  <a:lnTo>
                    <a:pt x="4218" y="23418"/>
                  </a:lnTo>
                  <a:lnTo>
                    <a:pt x="4314" y="25023"/>
                  </a:lnTo>
                  <a:lnTo>
                    <a:pt x="4363" y="25785"/>
                  </a:lnTo>
                  <a:lnTo>
                    <a:pt x="4411" y="26489"/>
                  </a:lnTo>
                  <a:lnTo>
                    <a:pt x="4455" y="27121"/>
                  </a:lnTo>
                  <a:lnTo>
                    <a:pt x="4499" y="27649"/>
                  </a:lnTo>
                  <a:lnTo>
                    <a:pt x="4539" y="28047"/>
                  </a:lnTo>
                  <a:lnTo>
                    <a:pt x="4556" y="28200"/>
                  </a:lnTo>
                  <a:lnTo>
                    <a:pt x="4574" y="28305"/>
                  </a:lnTo>
                  <a:lnTo>
                    <a:pt x="4609" y="28481"/>
                  </a:lnTo>
                  <a:lnTo>
                    <a:pt x="4649" y="28633"/>
                  </a:lnTo>
                  <a:lnTo>
                    <a:pt x="4688" y="28762"/>
                  </a:lnTo>
                  <a:lnTo>
                    <a:pt x="4736" y="28868"/>
                  </a:lnTo>
                  <a:lnTo>
                    <a:pt x="4785" y="28950"/>
                  </a:lnTo>
                  <a:lnTo>
                    <a:pt x="4838" y="29008"/>
                  </a:lnTo>
                  <a:lnTo>
                    <a:pt x="4890" y="29055"/>
                  </a:lnTo>
                  <a:lnTo>
                    <a:pt x="4948" y="29067"/>
                  </a:lnTo>
                  <a:lnTo>
                    <a:pt x="5009" y="29067"/>
                  </a:lnTo>
                  <a:lnTo>
                    <a:pt x="5071" y="29044"/>
                  </a:lnTo>
                  <a:lnTo>
                    <a:pt x="5132" y="28997"/>
                  </a:lnTo>
                  <a:lnTo>
                    <a:pt x="5198" y="28926"/>
                  </a:lnTo>
                  <a:lnTo>
                    <a:pt x="5264" y="28833"/>
                  </a:lnTo>
                  <a:lnTo>
                    <a:pt x="5330" y="28715"/>
                  </a:lnTo>
                  <a:lnTo>
                    <a:pt x="5396" y="28586"/>
                  </a:lnTo>
                  <a:lnTo>
                    <a:pt x="5466" y="28422"/>
                  </a:lnTo>
                  <a:lnTo>
                    <a:pt x="5484" y="28375"/>
                  </a:lnTo>
                  <a:lnTo>
                    <a:pt x="5497" y="28317"/>
                  </a:lnTo>
                  <a:lnTo>
                    <a:pt x="5515" y="28247"/>
                  </a:lnTo>
                  <a:lnTo>
                    <a:pt x="5528" y="28165"/>
                  </a:lnTo>
                  <a:lnTo>
                    <a:pt x="5550" y="27977"/>
                  </a:lnTo>
                  <a:lnTo>
                    <a:pt x="5572" y="27754"/>
                  </a:lnTo>
                  <a:lnTo>
                    <a:pt x="5589" y="27485"/>
                  </a:lnTo>
                  <a:lnTo>
                    <a:pt x="5603" y="27192"/>
                  </a:lnTo>
                  <a:lnTo>
                    <a:pt x="5611" y="26875"/>
                  </a:lnTo>
                  <a:lnTo>
                    <a:pt x="5620" y="26524"/>
                  </a:lnTo>
                  <a:lnTo>
                    <a:pt x="5625" y="26160"/>
                  </a:lnTo>
                  <a:lnTo>
                    <a:pt x="5629" y="25774"/>
                  </a:lnTo>
                  <a:lnTo>
                    <a:pt x="5629" y="24953"/>
                  </a:lnTo>
                  <a:lnTo>
                    <a:pt x="5616" y="24098"/>
                  </a:lnTo>
                  <a:lnTo>
                    <a:pt x="5603" y="23218"/>
                  </a:lnTo>
                  <a:lnTo>
                    <a:pt x="5585" y="22363"/>
                  </a:lnTo>
                  <a:lnTo>
                    <a:pt x="5563" y="21531"/>
                  </a:lnTo>
                  <a:lnTo>
                    <a:pt x="5519" y="20089"/>
                  </a:lnTo>
                  <a:lnTo>
                    <a:pt x="5480" y="19069"/>
                  </a:lnTo>
                  <a:lnTo>
                    <a:pt x="5466" y="18694"/>
                  </a:lnTo>
                  <a:lnTo>
                    <a:pt x="5633" y="19738"/>
                  </a:lnTo>
                  <a:lnTo>
                    <a:pt x="5809" y="20828"/>
                  </a:lnTo>
                  <a:lnTo>
                    <a:pt x="6025" y="22117"/>
                  </a:lnTo>
                  <a:lnTo>
                    <a:pt x="6143" y="22797"/>
                  </a:lnTo>
                  <a:lnTo>
                    <a:pt x="6262" y="23465"/>
                  </a:lnTo>
                  <a:lnTo>
                    <a:pt x="6385" y="24109"/>
                  </a:lnTo>
                  <a:lnTo>
                    <a:pt x="6504" y="24707"/>
                  </a:lnTo>
                  <a:lnTo>
                    <a:pt x="6614" y="25258"/>
                  </a:lnTo>
                  <a:lnTo>
                    <a:pt x="6724" y="25727"/>
                  </a:lnTo>
                  <a:lnTo>
                    <a:pt x="6772" y="25926"/>
                  </a:lnTo>
                  <a:lnTo>
                    <a:pt x="6821" y="26113"/>
                  </a:lnTo>
                  <a:lnTo>
                    <a:pt x="6865" y="26254"/>
                  </a:lnTo>
                  <a:lnTo>
                    <a:pt x="6909" y="26371"/>
                  </a:lnTo>
                  <a:lnTo>
                    <a:pt x="6988" y="26571"/>
                  </a:lnTo>
                  <a:lnTo>
                    <a:pt x="7062" y="26735"/>
                  </a:lnTo>
                  <a:lnTo>
                    <a:pt x="7137" y="26875"/>
                  </a:lnTo>
                  <a:lnTo>
                    <a:pt x="7208" y="26992"/>
                  </a:lnTo>
                  <a:lnTo>
                    <a:pt x="7278" y="27063"/>
                  </a:lnTo>
                  <a:lnTo>
                    <a:pt x="7313" y="27098"/>
                  </a:lnTo>
                  <a:lnTo>
                    <a:pt x="7344" y="27121"/>
                  </a:lnTo>
                  <a:lnTo>
                    <a:pt x="7375" y="27133"/>
                  </a:lnTo>
                  <a:lnTo>
                    <a:pt x="7436" y="27133"/>
                  </a:lnTo>
                  <a:lnTo>
                    <a:pt x="7463" y="27121"/>
                  </a:lnTo>
                  <a:lnTo>
                    <a:pt x="7493" y="27098"/>
                  </a:lnTo>
                  <a:lnTo>
                    <a:pt x="7520" y="27075"/>
                  </a:lnTo>
                  <a:lnTo>
                    <a:pt x="7546" y="27028"/>
                  </a:lnTo>
                  <a:lnTo>
                    <a:pt x="7573" y="26981"/>
                  </a:lnTo>
                  <a:lnTo>
                    <a:pt x="7595" y="26922"/>
                  </a:lnTo>
                  <a:lnTo>
                    <a:pt x="7616" y="26864"/>
                  </a:lnTo>
                  <a:lnTo>
                    <a:pt x="7638" y="26782"/>
                  </a:lnTo>
                  <a:lnTo>
                    <a:pt x="7660" y="26699"/>
                  </a:lnTo>
                  <a:lnTo>
                    <a:pt x="7682" y="26606"/>
                  </a:lnTo>
                  <a:lnTo>
                    <a:pt x="7700" y="26500"/>
                  </a:lnTo>
                  <a:lnTo>
                    <a:pt x="7735" y="26254"/>
                  </a:lnTo>
                  <a:lnTo>
                    <a:pt x="7762" y="25973"/>
                  </a:lnTo>
                  <a:lnTo>
                    <a:pt x="7788" y="25645"/>
                  </a:lnTo>
                  <a:lnTo>
                    <a:pt x="7792" y="25445"/>
                  </a:lnTo>
                  <a:lnTo>
                    <a:pt x="7797" y="25223"/>
                  </a:lnTo>
                  <a:lnTo>
                    <a:pt x="7788" y="24953"/>
                  </a:lnTo>
                  <a:lnTo>
                    <a:pt x="7779" y="24648"/>
                  </a:lnTo>
                  <a:lnTo>
                    <a:pt x="7762" y="24320"/>
                  </a:lnTo>
                  <a:lnTo>
                    <a:pt x="7740" y="23957"/>
                  </a:lnTo>
                  <a:lnTo>
                    <a:pt x="7687" y="23172"/>
                  </a:lnTo>
                  <a:lnTo>
                    <a:pt x="7616" y="22316"/>
                  </a:lnTo>
                  <a:lnTo>
                    <a:pt x="7533" y="21402"/>
                  </a:lnTo>
                  <a:lnTo>
                    <a:pt x="7445" y="20476"/>
                  </a:lnTo>
                  <a:lnTo>
                    <a:pt x="7348" y="19538"/>
                  </a:lnTo>
                  <a:lnTo>
                    <a:pt x="7256" y="18624"/>
                  </a:lnTo>
                  <a:lnTo>
                    <a:pt x="7159" y="17757"/>
                  </a:lnTo>
                  <a:lnTo>
                    <a:pt x="6992" y="16257"/>
                  </a:lnTo>
                  <a:lnTo>
                    <a:pt x="6873" y="15213"/>
                  </a:lnTo>
                  <a:lnTo>
                    <a:pt x="6825" y="14827"/>
                  </a:lnTo>
                  <a:lnTo>
                    <a:pt x="6887" y="15155"/>
                  </a:lnTo>
                  <a:lnTo>
                    <a:pt x="7058" y="16022"/>
                  </a:lnTo>
                  <a:lnTo>
                    <a:pt x="7177" y="16608"/>
                  </a:lnTo>
                  <a:lnTo>
                    <a:pt x="7313" y="17253"/>
                  </a:lnTo>
                  <a:lnTo>
                    <a:pt x="7458" y="17944"/>
                  </a:lnTo>
                  <a:lnTo>
                    <a:pt x="7616" y="18671"/>
                  </a:lnTo>
                  <a:lnTo>
                    <a:pt x="7784" y="19386"/>
                  </a:lnTo>
                  <a:lnTo>
                    <a:pt x="7951" y="20077"/>
                  </a:lnTo>
                  <a:lnTo>
                    <a:pt x="8039" y="20406"/>
                  </a:lnTo>
                  <a:lnTo>
                    <a:pt x="8122" y="20722"/>
                  </a:lnTo>
                  <a:lnTo>
                    <a:pt x="8206" y="21027"/>
                  </a:lnTo>
                  <a:lnTo>
                    <a:pt x="8289" y="21308"/>
                  </a:lnTo>
                  <a:lnTo>
                    <a:pt x="8373" y="21566"/>
                  </a:lnTo>
                  <a:lnTo>
                    <a:pt x="8452" y="21800"/>
                  </a:lnTo>
                  <a:lnTo>
                    <a:pt x="8527" y="22000"/>
                  </a:lnTo>
                  <a:lnTo>
                    <a:pt x="8601" y="22175"/>
                  </a:lnTo>
                  <a:lnTo>
                    <a:pt x="8672" y="22316"/>
                  </a:lnTo>
                  <a:lnTo>
                    <a:pt x="8742" y="22422"/>
                  </a:lnTo>
                  <a:lnTo>
                    <a:pt x="8773" y="22457"/>
                  </a:lnTo>
                  <a:lnTo>
                    <a:pt x="8804" y="22492"/>
                  </a:lnTo>
                  <a:lnTo>
                    <a:pt x="8834" y="22504"/>
                  </a:lnTo>
                  <a:lnTo>
                    <a:pt x="8918" y="22504"/>
                  </a:lnTo>
                  <a:lnTo>
                    <a:pt x="8966" y="22480"/>
                  </a:lnTo>
                  <a:lnTo>
                    <a:pt x="9010" y="22445"/>
                  </a:lnTo>
                  <a:lnTo>
                    <a:pt x="9050" y="22398"/>
                  </a:lnTo>
                  <a:lnTo>
                    <a:pt x="9085" y="22339"/>
                  </a:lnTo>
                  <a:lnTo>
                    <a:pt x="9116" y="22269"/>
                  </a:lnTo>
                  <a:lnTo>
                    <a:pt x="9142" y="22199"/>
                  </a:lnTo>
                  <a:lnTo>
                    <a:pt x="9169" y="22105"/>
                  </a:lnTo>
                  <a:lnTo>
                    <a:pt x="9186" y="22011"/>
                  </a:lnTo>
                  <a:lnTo>
                    <a:pt x="9204" y="21918"/>
                  </a:lnTo>
                  <a:lnTo>
                    <a:pt x="9217" y="21812"/>
                  </a:lnTo>
                  <a:lnTo>
                    <a:pt x="9230" y="21695"/>
                  </a:lnTo>
                  <a:lnTo>
                    <a:pt x="9239" y="21589"/>
                  </a:lnTo>
                  <a:lnTo>
                    <a:pt x="9243" y="21472"/>
                  </a:lnTo>
                  <a:lnTo>
                    <a:pt x="9248" y="21226"/>
                  </a:lnTo>
                  <a:lnTo>
                    <a:pt x="9248" y="20992"/>
                  </a:lnTo>
                  <a:lnTo>
                    <a:pt x="9239" y="20757"/>
                  </a:lnTo>
                  <a:lnTo>
                    <a:pt x="9230" y="20546"/>
                  </a:lnTo>
                  <a:lnTo>
                    <a:pt x="9217" y="20347"/>
                  </a:lnTo>
                  <a:lnTo>
                    <a:pt x="9191" y="20054"/>
                  </a:lnTo>
                  <a:lnTo>
                    <a:pt x="9182" y="19948"/>
                  </a:lnTo>
                  <a:lnTo>
                    <a:pt x="8030" y="10092"/>
                  </a:lnTo>
                  <a:lnTo>
                    <a:pt x="743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9"/>
            <p:cNvSpPr/>
            <p:nvPr/>
          </p:nvSpPr>
          <p:spPr>
            <a:xfrm>
              <a:off x="4836850" y="-311275"/>
              <a:ext cx="67075" cy="110475"/>
            </a:xfrm>
            <a:custGeom>
              <a:avLst/>
              <a:gdLst/>
              <a:ahLst/>
              <a:cxnLst/>
              <a:rect l="l" t="t" r="r" b="b"/>
              <a:pathLst>
                <a:path w="2683" h="4419" extrusionOk="0">
                  <a:moveTo>
                    <a:pt x="2678" y="0"/>
                  </a:moveTo>
                  <a:lnTo>
                    <a:pt x="2674" y="12"/>
                  </a:lnTo>
                  <a:lnTo>
                    <a:pt x="2656" y="82"/>
                  </a:lnTo>
                  <a:lnTo>
                    <a:pt x="2616" y="328"/>
                  </a:lnTo>
                  <a:lnTo>
                    <a:pt x="2551" y="703"/>
                  </a:lnTo>
                  <a:lnTo>
                    <a:pt x="2507" y="938"/>
                  </a:lnTo>
                  <a:lnTo>
                    <a:pt x="2449" y="1184"/>
                  </a:lnTo>
                  <a:lnTo>
                    <a:pt x="2375" y="1524"/>
                  </a:lnTo>
                  <a:lnTo>
                    <a:pt x="2287" y="1840"/>
                  </a:lnTo>
                  <a:lnTo>
                    <a:pt x="2190" y="2145"/>
                  </a:lnTo>
                  <a:lnTo>
                    <a:pt x="2089" y="2438"/>
                  </a:lnTo>
                  <a:lnTo>
                    <a:pt x="1983" y="2708"/>
                  </a:lnTo>
                  <a:lnTo>
                    <a:pt x="1869" y="2954"/>
                  </a:lnTo>
                  <a:lnTo>
                    <a:pt x="1746" y="3188"/>
                  </a:lnTo>
                  <a:lnTo>
                    <a:pt x="1618" y="3387"/>
                  </a:lnTo>
                  <a:lnTo>
                    <a:pt x="1486" y="3575"/>
                  </a:lnTo>
                  <a:lnTo>
                    <a:pt x="1350" y="3739"/>
                  </a:lnTo>
                  <a:lnTo>
                    <a:pt x="1214" y="3868"/>
                  </a:lnTo>
                  <a:lnTo>
                    <a:pt x="1069" y="3973"/>
                  </a:lnTo>
                  <a:lnTo>
                    <a:pt x="924" y="4055"/>
                  </a:lnTo>
                  <a:lnTo>
                    <a:pt x="779" y="4114"/>
                  </a:lnTo>
                  <a:lnTo>
                    <a:pt x="629" y="4149"/>
                  </a:lnTo>
                  <a:lnTo>
                    <a:pt x="484" y="4149"/>
                  </a:lnTo>
                  <a:lnTo>
                    <a:pt x="286" y="4126"/>
                  </a:lnTo>
                  <a:lnTo>
                    <a:pt x="137" y="4102"/>
                  </a:lnTo>
                  <a:lnTo>
                    <a:pt x="0" y="4055"/>
                  </a:lnTo>
                  <a:lnTo>
                    <a:pt x="57" y="4137"/>
                  </a:lnTo>
                  <a:lnTo>
                    <a:pt x="115" y="4196"/>
                  </a:lnTo>
                  <a:lnTo>
                    <a:pt x="172" y="4255"/>
                  </a:lnTo>
                  <a:lnTo>
                    <a:pt x="229" y="4302"/>
                  </a:lnTo>
                  <a:lnTo>
                    <a:pt x="290" y="4337"/>
                  </a:lnTo>
                  <a:lnTo>
                    <a:pt x="348" y="4360"/>
                  </a:lnTo>
                  <a:lnTo>
                    <a:pt x="409" y="4384"/>
                  </a:lnTo>
                  <a:lnTo>
                    <a:pt x="471" y="4395"/>
                  </a:lnTo>
                  <a:lnTo>
                    <a:pt x="554" y="4407"/>
                  </a:lnTo>
                  <a:lnTo>
                    <a:pt x="633" y="4419"/>
                  </a:lnTo>
                  <a:lnTo>
                    <a:pt x="713" y="4419"/>
                  </a:lnTo>
                  <a:lnTo>
                    <a:pt x="796" y="4407"/>
                  </a:lnTo>
                  <a:lnTo>
                    <a:pt x="875" y="4384"/>
                  </a:lnTo>
                  <a:lnTo>
                    <a:pt x="954" y="4360"/>
                  </a:lnTo>
                  <a:lnTo>
                    <a:pt x="1029" y="4337"/>
                  </a:lnTo>
                  <a:lnTo>
                    <a:pt x="1108" y="4290"/>
                  </a:lnTo>
                  <a:lnTo>
                    <a:pt x="1183" y="4243"/>
                  </a:lnTo>
                  <a:lnTo>
                    <a:pt x="1262" y="4184"/>
                  </a:lnTo>
                  <a:lnTo>
                    <a:pt x="1337" y="4126"/>
                  </a:lnTo>
                  <a:lnTo>
                    <a:pt x="1407" y="4055"/>
                  </a:lnTo>
                  <a:lnTo>
                    <a:pt x="1482" y="3973"/>
                  </a:lnTo>
                  <a:lnTo>
                    <a:pt x="1552" y="3891"/>
                  </a:lnTo>
                  <a:lnTo>
                    <a:pt x="1623" y="3798"/>
                  </a:lnTo>
                  <a:lnTo>
                    <a:pt x="1689" y="3704"/>
                  </a:lnTo>
                  <a:lnTo>
                    <a:pt x="1759" y="3598"/>
                  </a:lnTo>
                  <a:lnTo>
                    <a:pt x="1825" y="3481"/>
                  </a:lnTo>
                  <a:lnTo>
                    <a:pt x="1887" y="3364"/>
                  </a:lnTo>
                  <a:lnTo>
                    <a:pt x="1948" y="3235"/>
                  </a:lnTo>
                  <a:lnTo>
                    <a:pt x="2010" y="3106"/>
                  </a:lnTo>
                  <a:lnTo>
                    <a:pt x="2071" y="2977"/>
                  </a:lnTo>
                  <a:lnTo>
                    <a:pt x="2128" y="2825"/>
                  </a:lnTo>
                  <a:lnTo>
                    <a:pt x="2181" y="2672"/>
                  </a:lnTo>
                  <a:lnTo>
                    <a:pt x="2234" y="2520"/>
                  </a:lnTo>
                  <a:lnTo>
                    <a:pt x="2287" y="2356"/>
                  </a:lnTo>
                  <a:lnTo>
                    <a:pt x="2335" y="2192"/>
                  </a:lnTo>
                  <a:lnTo>
                    <a:pt x="2379" y="2028"/>
                  </a:lnTo>
                  <a:lnTo>
                    <a:pt x="2423" y="1840"/>
                  </a:lnTo>
                  <a:lnTo>
                    <a:pt x="2467" y="1664"/>
                  </a:lnTo>
                  <a:lnTo>
                    <a:pt x="2507" y="1477"/>
                  </a:lnTo>
                  <a:lnTo>
                    <a:pt x="2542" y="1278"/>
                  </a:lnTo>
                  <a:lnTo>
                    <a:pt x="2573" y="1125"/>
                  </a:lnTo>
                  <a:lnTo>
                    <a:pt x="2599" y="973"/>
                  </a:lnTo>
                  <a:lnTo>
                    <a:pt x="2621" y="821"/>
                  </a:lnTo>
                  <a:lnTo>
                    <a:pt x="2643" y="656"/>
                  </a:lnTo>
                  <a:lnTo>
                    <a:pt x="2656" y="504"/>
                  </a:lnTo>
                  <a:lnTo>
                    <a:pt x="2669" y="340"/>
                  </a:lnTo>
                  <a:lnTo>
                    <a:pt x="2678" y="164"/>
                  </a:lnTo>
                  <a:lnTo>
                    <a:pt x="2682"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9"/>
            <p:cNvSpPr/>
            <p:nvPr/>
          </p:nvSpPr>
          <p:spPr>
            <a:xfrm>
              <a:off x="4919075" y="-308050"/>
              <a:ext cx="36725" cy="67400"/>
            </a:xfrm>
            <a:custGeom>
              <a:avLst/>
              <a:gdLst/>
              <a:ahLst/>
              <a:cxnLst/>
              <a:rect l="l" t="t" r="r" b="b"/>
              <a:pathLst>
                <a:path w="1469" h="2696" extrusionOk="0">
                  <a:moveTo>
                    <a:pt x="9" y="0"/>
                  </a:moveTo>
                  <a:lnTo>
                    <a:pt x="0" y="12"/>
                  </a:lnTo>
                  <a:lnTo>
                    <a:pt x="57" y="270"/>
                  </a:lnTo>
                  <a:lnTo>
                    <a:pt x="123" y="527"/>
                  </a:lnTo>
                  <a:lnTo>
                    <a:pt x="194" y="762"/>
                  </a:lnTo>
                  <a:lnTo>
                    <a:pt x="273" y="996"/>
                  </a:lnTo>
                  <a:lnTo>
                    <a:pt x="352" y="1207"/>
                  </a:lnTo>
                  <a:lnTo>
                    <a:pt x="440" y="1395"/>
                  </a:lnTo>
                  <a:lnTo>
                    <a:pt x="537" y="1582"/>
                  </a:lnTo>
                  <a:lnTo>
                    <a:pt x="633" y="1735"/>
                  </a:lnTo>
                  <a:lnTo>
                    <a:pt x="726" y="1922"/>
                  </a:lnTo>
                  <a:lnTo>
                    <a:pt x="822" y="2086"/>
                  </a:lnTo>
                  <a:lnTo>
                    <a:pt x="924" y="2239"/>
                  </a:lnTo>
                  <a:lnTo>
                    <a:pt x="1029" y="2368"/>
                  </a:lnTo>
                  <a:lnTo>
                    <a:pt x="1135" y="2473"/>
                  </a:lnTo>
                  <a:lnTo>
                    <a:pt x="1245" y="2567"/>
                  </a:lnTo>
                  <a:lnTo>
                    <a:pt x="1355" y="2649"/>
                  </a:lnTo>
                  <a:lnTo>
                    <a:pt x="1469" y="2696"/>
                  </a:lnTo>
                  <a:lnTo>
                    <a:pt x="1284" y="2356"/>
                  </a:lnTo>
                  <a:lnTo>
                    <a:pt x="1099" y="2028"/>
                  </a:lnTo>
                  <a:lnTo>
                    <a:pt x="906" y="1711"/>
                  </a:lnTo>
                  <a:lnTo>
                    <a:pt x="713" y="1418"/>
                  </a:lnTo>
                  <a:lnTo>
                    <a:pt x="567" y="1149"/>
                  </a:lnTo>
                  <a:lnTo>
                    <a:pt x="436" y="879"/>
                  </a:lnTo>
                  <a:lnTo>
                    <a:pt x="216" y="410"/>
                  </a:lnTo>
                  <a:lnTo>
                    <a:pt x="132" y="234"/>
                  </a:lnTo>
                  <a:lnTo>
                    <a:pt x="66" y="94"/>
                  </a:lnTo>
                  <a:lnTo>
                    <a:pt x="22" y="24"/>
                  </a:lnTo>
                  <a:lnTo>
                    <a:pt x="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9"/>
            <p:cNvSpPr/>
            <p:nvPr/>
          </p:nvSpPr>
          <p:spPr>
            <a:xfrm>
              <a:off x="4808925" y="-532500"/>
              <a:ext cx="172175" cy="87325"/>
            </a:xfrm>
            <a:custGeom>
              <a:avLst/>
              <a:gdLst/>
              <a:ahLst/>
              <a:cxnLst/>
              <a:rect l="l" t="t" r="r" b="b"/>
              <a:pathLst>
                <a:path w="6887" h="3493" extrusionOk="0">
                  <a:moveTo>
                    <a:pt x="642" y="0"/>
                  </a:moveTo>
                  <a:lnTo>
                    <a:pt x="576" y="12"/>
                  </a:lnTo>
                  <a:lnTo>
                    <a:pt x="515" y="35"/>
                  </a:lnTo>
                  <a:lnTo>
                    <a:pt x="453" y="71"/>
                  </a:lnTo>
                  <a:lnTo>
                    <a:pt x="392" y="129"/>
                  </a:lnTo>
                  <a:lnTo>
                    <a:pt x="335" y="211"/>
                  </a:lnTo>
                  <a:lnTo>
                    <a:pt x="282" y="293"/>
                  </a:lnTo>
                  <a:lnTo>
                    <a:pt x="233" y="387"/>
                  </a:lnTo>
                  <a:lnTo>
                    <a:pt x="189" y="504"/>
                  </a:lnTo>
                  <a:lnTo>
                    <a:pt x="146" y="621"/>
                  </a:lnTo>
                  <a:lnTo>
                    <a:pt x="110" y="750"/>
                  </a:lnTo>
                  <a:lnTo>
                    <a:pt x="75" y="903"/>
                  </a:lnTo>
                  <a:lnTo>
                    <a:pt x="49" y="1043"/>
                  </a:lnTo>
                  <a:lnTo>
                    <a:pt x="27" y="1207"/>
                  </a:lnTo>
                  <a:lnTo>
                    <a:pt x="14" y="1371"/>
                  </a:lnTo>
                  <a:lnTo>
                    <a:pt x="0" y="1536"/>
                  </a:lnTo>
                  <a:lnTo>
                    <a:pt x="0" y="1711"/>
                  </a:lnTo>
                  <a:lnTo>
                    <a:pt x="0" y="1782"/>
                  </a:lnTo>
                  <a:lnTo>
                    <a:pt x="0" y="1958"/>
                  </a:lnTo>
                  <a:lnTo>
                    <a:pt x="14" y="2122"/>
                  </a:lnTo>
                  <a:lnTo>
                    <a:pt x="27" y="2286"/>
                  </a:lnTo>
                  <a:lnTo>
                    <a:pt x="49" y="2450"/>
                  </a:lnTo>
                  <a:lnTo>
                    <a:pt x="75" y="2602"/>
                  </a:lnTo>
                  <a:lnTo>
                    <a:pt x="110" y="2743"/>
                  </a:lnTo>
                  <a:lnTo>
                    <a:pt x="146" y="2872"/>
                  </a:lnTo>
                  <a:lnTo>
                    <a:pt x="189" y="2989"/>
                  </a:lnTo>
                  <a:lnTo>
                    <a:pt x="233" y="3106"/>
                  </a:lnTo>
                  <a:lnTo>
                    <a:pt x="282" y="3200"/>
                  </a:lnTo>
                  <a:lnTo>
                    <a:pt x="335" y="3294"/>
                  </a:lnTo>
                  <a:lnTo>
                    <a:pt x="392" y="3364"/>
                  </a:lnTo>
                  <a:lnTo>
                    <a:pt x="453" y="3423"/>
                  </a:lnTo>
                  <a:lnTo>
                    <a:pt x="515" y="3458"/>
                  </a:lnTo>
                  <a:lnTo>
                    <a:pt x="576" y="3481"/>
                  </a:lnTo>
                  <a:lnTo>
                    <a:pt x="642" y="3493"/>
                  </a:lnTo>
                  <a:lnTo>
                    <a:pt x="6244" y="3493"/>
                  </a:lnTo>
                  <a:lnTo>
                    <a:pt x="6310" y="3481"/>
                  </a:lnTo>
                  <a:lnTo>
                    <a:pt x="6376" y="3458"/>
                  </a:lnTo>
                  <a:lnTo>
                    <a:pt x="6438" y="3423"/>
                  </a:lnTo>
                  <a:lnTo>
                    <a:pt x="6495" y="3364"/>
                  </a:lnTo>
                  <a:lnTo>
                    <a:pt x="6552" y="3294"/>
                  </a:lnTo>
                  <a:lnTo>
                    <a:pt x="6605" y="3200"/>
                  </a:lnTo>
                  <a:lnTo>
                    <a:pt x="6653" y="3106"/>
                  </a:lnTo>
                  <a:lnTo>
                    <a:pt x="6701" y="2989"/>
                  </a:lnTo>
                  <a:lnTo>
                    <a:pt x="6741" y="2872"/>
                  </a:lnTo>
                  <a:lnTo>
                    <a:pt x="6776" y="2743"/>
                  </a:lnTo>
                  <a:lnTo>
                    <a:pt x="6811" y="2602"/>
                  </a:lnTo>
                  <a:lnTo>
                    <a:pt x="6838" y="2450"/>
                  </a:lnTo>
                  <a:lnTo>
                    <a:pt x="6860" y="2286"/>
                  </a:lnTo>
                  <a:lnTo>
                    <a:pt x="6877" y="2122"/>
                  </a:lnTo>
                  <a:lnTo>
                    <a:pt x="6886" y="1958"/>
                  </a:lnTo>
                  <a:lnTo>
                    <a:pt x="6886" y="1782"/>
                  </a:lnTo>
                  <a:lnTo>
                    <a:pt x="6886" y="1711"/>
                  </a:lnTo>
                  <a:lnTo>
                    <a:pt x="6886" y="1536"/>
                  </a:lnTo>
                  <a:lnTo>
                    <a:pt x="6877" y="1371"/>
                  </a:lnTo>
                  <a:lnTo>
                    <a:pt x="6860" y="1207"/>
                  </a:lnTo>
                  <a:lnTo>
                    <a:pt x="6838" y="1043"/>
                  </a:lnTo>
                  <a:lnTo>
                    <a:pt x="6811" y="903"/>
                  </a:lnTo>
                  <a:lnTo>
                    <a:pt x="6776" y="750"/>
                  </a:lnTo>
                  <a:lnTo>
                    <a:pt x="6741" y="621"/>
                  </a:lnTo>
                  <a:lnTo>
                    <a:pt x="6701" y="504"/>
                  </a:lnTo>
                  <a:lnTo>
                    <a:pt x="6653" y="387"/>
                  </a:lnTo>
                  <a:lnTo>
                    <a:pt x="6605" y="293"/>
                  </a:lnTo>
                  <a:lnTo>
                    <a:pt x="6552" y="211"/>
                  </a:lnTo>
                  <a:lnTo>
                    <a:pt x="6495" y="129"/>
                  </a:lnTo>
                  <a:lnTo>
                    <a:pt x="6438" y="71"/>
                  </a:lnTo>
                  <a:lnTo>
                    <a:pt x="6376" y="35"/>
                  </a:lnTo>
                  <a:lnTo>
                    <a:pt x="6310" y="12"/>
                  </a:lnTo>
                  <a:lnTo>
                    <a:pt x="624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9"/>
            <p:cNvSpPr/>
            <p:nvPr/>
          </p:nvSpPr>
          <p:spPr>
            <a:xfrm>
              <a:off x="4823000" y="-456325"/>
              <a:ext cx="144125" cy="19375"/>
            </a:xfrm>
            <a:custGeom>
              <a:avLst/>
              <a:gdLst/>
              <a:ahLst/>
              <a:cxnLst/>
              <a:rect l="l" t="t" r="r" b="b"/>
              <a:pathLst>
                <a:path w="5765" h="775" extrusionOk="0">
                  <a:moveTo>
                    <a:pt x="3601" y="1"/>
                  </a:moveTo>
                  <a:lnTo>
                    <a:pt x="3241" y="12"/>
                  </a:lnTo>
                  <a:lnTo>
                    <a:pt x="2880" y="47"/>
                  </a:lnTo>
                  <a:lnTo>
                    <a:pt x="2520" y="24"/>
                  </a:lnTo>
                  <a:lnTo>
                    <a:pt x="2159" y="24"/>
                  </a:lnTo>
                  <a:lnTo>
                    <a:pt x="1799" y="47"/>
                  </a:lnTo>
                  <a:lnTo>
                    <a:pt x="1438" y="83"/>
                  </a:lnTo>
                  <a:lnTo>
                    <a:pt x="1078" y="141"/>
                  </a:lnTo>
                  <a:lnTo>
                    <a:pt x="717" y="223"/>
                  </a:lnTo>
                  <a:lnTo>
                    <a:pt x="356" y="317"/>
                  </a:lnTo>
                  <a:lnTo>
                    <a:pt x="0" y="434"/>
                  </a:lnTo>
                  <a:lnTo>
                    <a:pt x="356" y="551"/>
                  </a:lnTo>
                  <a:lnTo>
                    <a:pt x="717" y="633"/>
                  </a:lnTo>
                  <a:lnTo>
                    <a:pt x="1078" y="704"/>
                  </a:lnTo>
                  <a:lnTo>
                    <a:pt x="1438" y="751"/>
                  </a:lnTo>
                  <a:lnTo>
                    <a:pt x="1799" y="774"/>
                  </a:lnTo>
                  <a:lnTo>
                    <a:pt x="2159" y="774"/>
                  </a:lnTo>
                  <a:lnTo>
                    <a:pt x="2520" y="762"/>
                  </a:lnTo>
                  <a:lnTo>
                    <a:pt x="2880" y="715"/>
                  </a:lnTo>
                  <a:lnTo>
                    <a:pt x="3241" y="739"/>
                  </a:lnTo>
                  <a:lnTo>
                    <a:pt x="3601" y="751"/>
                  </a:lnTo>
                  <a:lnTo>
                    <a:pt x="3966" y="739"/>
                  </a:lnTo>
                  <a:lnTo>
                    <a:pt x="4327" y="692"/>
                  </a:lnTo>
                  <a:lnTo>
                    <a:pt x="4687" y="633"/>
                  </a:lnTo>
                  <a:lnTo>
                    <a:pt x="5044" y="563"/>
                  </a:lnTo>
                  <a:lnTo>
                    <a:pt x="5404" y="458"/>
                  </a:lnTo>
                  <a:lnTo>
                    <a:pt x="5765" y="329"/>
                  </a:lnTo>
                  <a:lnTo>
                    <a:pt x="5404" y="223"/>
                  </a:lnTo>
                  <a:lnTo>
                    <a:pt x="5044" y="141"/>
                  </a:lnTo>
                  <a:lnTo>
                    <a:pt x="4683" y="71"/>
                  </a:lnTo>
                  <a:lnTo>
                    <a:pt x="4323" y="24"/>
                  </a:lnTo>
                  <a:lnTo>
                    <a:pt x="3962"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 name="Google Shape;785;p39"/>
          <p:cNvSpPr txBox="1">
            <a:spLocks noGrp="1"/>
          </p:cNvSpPr>
          <p:nvPr>
            <p:ph type="title"/>
          </p:nvPr>
        </p:nvSpPr>
        <p:spPr>
          <a:xfrm>
            <a:off x="1089748" y="1582717"/>
            <a:ext cx="3293428" cy="17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t>PROBLEM STATEMENT</a:t>
            </a:r>
            <a:endParaRPr sz="5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2" name="Google Shape;792;p40"/>
          <p:cNvSpPr/>
          <p:nvPr/>
        </p:nvSpPr>
        <p:spPr>
          <a:xfrm>
            <a:off x="468470" y="239104"/>
            <a:ext cx="686809" cy="686767"/>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 name="Google Shape;790;p40"/>
          <p:cNvSpPr txBox="1">
            <a:spLocks noGrp="1"/>
          </p:cNvSpPr>
          <p:nvPr>
            <p:ph type="title"/>
          </p:nvPr>
        </p:nvSpPr>
        <p:spPr>
          <a:xfrm>
            <a:off x="963168" y="425998"/>
            <a:ext cx="6839712" cy="3877778"/>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2400" b="0" dirty="0">
                <a:solidFill>
                  <a:schemeClr val="accent2">
                    <a:lumMod val="10000"/>
                  </a:schemeClr>
                </a:solidFill>
                <a:latin typeface="Comfortaa" panose="020B0604020202020204" charset="0"/>
              </a:rPr>
              <a:t> Develop a single unified platform that seamlessly integrates the functionalities of these four applications. This platform should allow users to upload or provide links to various data sources (PDFs, websites, YouTube videos, images) and engage in a single, comprehensive conversation with the AI, regardless of the data type</a:t>
            </a:r>
            <a:r>
              <a:rPr lang="en-US" b="0" dirty="0">
                <a:solidFill>
                  <a:schemeClr val="accent2">
                    <a:lumMod val="10000"/>
                  </a:schemeClr>
                </a:solidFill>
                <a:latin typeface="Comfortaa" panose="020B0604020202020204" charset="0"/>
              </a:rPr>
              <a:t>.</a:t>
            </a:r>
            <a:endParaRPr b="0" dirty="0">
              <a:solidFill>
                <a:schemeClr val="accent2">
                  <a:lumMod val="10000"/>
                </a:schemeClr>
              </a:solidFill>
              <a:latin typeface="Comfortaa" panose="020B0604020202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26DFF"/>
        </a:solidFill>
        <a:effectLst/>
      </p:bgPr>
    </p:bg>
    <p:spTree>
      <p:nvGrpSpPr>
        <p:cNvPr id="1" name="Shape 796"/>
        <p:cNvGrpSpPr/>
        <p:nvPr/>
      </p:nvGrpSpPr>
      <p:grpSpPr>
        <a:xfrm>
          <a:off x="0" y="0"/>
          <a:ext cx="0" cy="0"/>
          <a:chOff x="0" y="0"/>
          <a:chExt cx="0" cy="0"/>
        </a:xfrm>
      </p:grpSpPr>
      <p:sp>
        <p:nvSpPr>
          <p:cNvPr id="16" name="TextBox 15">
            <a:extLst>
              <a:ext uri="{FF2B5EF4-FFF2-40B4-BE49-F238E27FC236}">
                <a16:creationId xmlns:a16="http://schemas.microsoft.com/office/drawing/2014/main" id="{19C5236A-1F7D-C2F5-EA40-BB889A731AE8}"/>
              </a:ext>
            </a:extLst>
          </p:cNvPr>
          <p:cNvSpPr txBox="1"/>
          <p:nvPr/>
        </p:nvSpPr>
        <p:spPr>
          <a:xfrm>
            <a:off x="3458920" y="-121298"/>
            <a:ext cx="2999232" cy="923330"/>
          </a:xfrm>
          <a:prstGeom prst="rect">
            <a:avLst/>
          </a:prstGeom>
          <a:noFill/>
        </p:spPr>
        <p:txBody>
          <a:bodyPr wrap="square" rtlCol="0">
            <a:spAutoFit/>
          </a:bodyPr>
          <a:lstStyle/>
          <a:p>
            <a:r>
              <a:rPr lang="en-US" sz="5400" b="1" dirty="0">
                <a:solidFill>
                  <a:schemeClr val="bg1">
                    <a:lumMod val="95000"/>
                  </a:schemeClr>
                </a:solidFill>
                <a:effectLst>
                  <a:outerShdw blurRad="38100" dist="38100" dir="2700000" algn="tl">
                    <a:srgbClr val="000000">
                      <a:alpha val="43137"/>
                    </a:srgbClr>
                  </a:outerShdw>
                </a:effectLst>
                <a:latin typeface="Advent Pro" panose="020B0604020202020204" charset="0"/>
              </a:rPr>
              <a:t>FEATURES</a:t>
            </a:r>
          </a:p>
        </p:txBody>
      </p:sp>
      <p:sp>
        <p:nvSpPr>
          <p:cNvPr id="17" name="TextBox 16">
            <a:extLst>
              <a:ext uri="{FF2B5EF4-FFF2-40B4-BE49-F238E27FC236}">
                <a16:creationId xmlns:a16="http://schemas.microsoft.com/office/drawing/2014/main" id="{4F504D4F-F2E2-E2BF-30E0-D159C62E3668}"/>
              </a:ext>
            </a:extLst>
          </p:cNvPr>
          <p:cNvSpPr txBox="1"/>
          <p:nvPr/>
        </p:nvSpPr>
        <p:spPr>
          <a:xfrm>
            <a:off x="890762" y="945756"/>
            <a:ext cx="7176278" cy="3046988"/>
          </a:xfrm>
          <a:prstGeom prst="rect">
            <a:avLst/>
          </a:prstGeom>
          <a:noFill/>
        </p:spPr>
        <p:txBody>
          <a:bodyPr wrap="square" rtlCol="0">
            <a:spAutoFit/>
          </a:bodyPr>
          <a:lstStyle/>
          <a:p>
            <a:r>
              <a:rPr lang="en-US" sz="2400" b="1" dirty="0">
                <a:latin typeface="Aptos Display" panose="020B0004020202020204" pitchFamily="34" charset="0"/>
              </a:rPr>
              <a:t>Vector Databases</a:t>
            </a:r>
            <a:r>
              <a:rPr lang="en-US" sz="2400" dirty="0">
                <a:latin typeface="Aptos Display" panose="020B0004020202020204" pitchFamily="34" charset="0"/>
              </a:rPr>
              <a:t>: The PDF, website, and YouTube chatbots utilize vector databases to store and search through text data efficiently.</a:t>
            </a:r>
          </a:p>
          <a:p>
            <a:r>
              <a:rPr lang="en-US" sz="2400" b="1" dirty="0">
                <a:latin typeface="Aptos Display" panose="020B0004020202020204" pitchFamily="34" charset="0"/>
              </a:rPr>
              <a:t>Chat Interface</a:t>
            </a:r>
            <a:r>
              <a:rPr lang="en-US" sz="2400" dirty="0">
                <a:latin typeface="Aptos Display" panose="020B0004020202020204" pitchFamily="34" charset="0"/>
              </a:rPr>
              <a:t>: </a:t>
            </a:r>
            <a:r>
              <a:rPr lang="en-US" sz="2400" dirty="0" err="1">
                <a:latin typeface="Aptos Display" panose="020B0004020202020204" pitchFamily="34" charset="0"/>
              </a:rPr>
              <a:t>Streamlit</a:t>
            </a:r>
            <a:r>
              <a:rPr lang="en-US" sz="2400" dirty="0">
                <a:latin typeface="Aptos Display" panose="020B0004020202020204" pitchFamily="34" charset="0"/>
              </a:rPr>
              <a:t> is used as the framework to create a user-friendly chat interface for interacting with the chatbots</a:t>
            </a:r>
          </a:p>
          <a:p>
            <a:r>
              <a:rPr lang="en-US" sz="2400" b="1" dirty="0">
                <a:latin typeface="Aptos Display" panose="020B0004020202020204" pitchFamily="34" charset="0"/>
              </a:rPr>
              <a:t>RAG (Retrieval Augmented Generation) </a:t>
            </a:r>
            <a:r>
              <a:rPr lang="en-US" sz="2400" dirty="0">
                <a:latin typeface="Aptos Display" panose="020B0004020202020204" pitchFamily="34" charset="0"/>
              </a:rPr>
              <a:t>as a crucial technique in the website and YouTube chatbot programs</a:t>
            </a:r>
          </a:p>
        </p:txBody>
      </p:sp>
      <p:sp>
        <p:nvSpPr>
          <p:cNvPr id="18" name="Flowchart: Decision 17">
            <a:extLst>
              <a:ext uri="{FF2B5EF4-FFF2-40B4-BE49-F238E27FC236}">
                <a16:creationId xmlns:a16="http://schemas.microsoft.com/office/drawing/2014/main" id="{DC786030-A953-BDB9-FCEE-CF69F8FD3938}"/>
              </a:ext>
            </a:extLst>
          </p:cNvPr>
          <p:cNvSpPr/>
          <p:nvPr/>
        </p:nvSpPr>
        <p:spPr>
          <a:xfrm>
            <a:off x="704151" y="1062115"/>
            <a:ext cx="186611" cy="177282"/>
          </a:xfrm>
          <a:prstGeom prst="flowChartDecision">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lowchart: Decision 18">
            <a:extLst>
              <a:ext uri="{FF2B5EF4-FFF2-40B4-BE49-F238E27FC236}">
                <a16:creationId xmlns:a16="http://schemas.microsoft.com/office/drawing/2014/main" id="{528AEBA7-CB84-206F-6602-36663C308BD5}"/>
              </a:ext>
            </a:extLst>
          </p:cNvPr>
          <p:cNvSpPr/>
          <p:nvPr/>
        </p:nvSpPr>
        <p:spPr>
          <a:xfrm>
            <a:off x="704151" y="2198253"/>
            <a:ext cx="186611" cy="177282"/>
          </a:xfrm>
          <a:prstGeom prst="flowChartDecision">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lowchart: Decision 19">
            <a:extLst>
              <a:ext uri="{FF2B5EF4-FFF2-40B4-BE49-F238E27FC236}">
                <a16:creationId xmlns:a16="http://schemas.microsoft.com/office/drawing/2014/main" id="{38D491D7-1719-046A-1489-DAFA771FD8FA}"/>
              </a:ext>
            </a:extLst>
          </p:cNvPr>
          <p:cNvSpPr/>
          <p:nvPr/>
        </p:nvSpPr>
        <p:spPr>
          <a:xfrm>
            <a:off x="704151" y="3245750"/>
            <a:ext cx="186611" cy="177282"/>
          </a:xfrm>
          <a:prstGeom prst="flowChartDecision">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26DFF"/>
        </a:solidFill>
        <a:effectLst/>
      </p:bgPr>
    </p:bg>
    <p:spTree>
      <p:nvGrpSpPr>
        <p:cNvPr id="1" name="Shape 796"/>
        <p:cNvGrpSpPr/>
        <p:nvPr/>
      </p:nvGrpSpPr>
      <p:grpSpPr>
        <a:xfrm>
          <a:off x="0" y="0"/>
          <a:ext cx="0" cy="0"/>
          <a:chOff x="0" y="0"/>
          <a:chExt cx="0" cy="0"/>
        </a:xfrm>
      </p:grpSpPr>
      <p:sp>
        <p:nvSpPr>
          <p:cNvPr id="2" name="TextBox 1">
            <a:extLst>
              <a:ext uri="{FF2B5EF4-FFF2-40B4-BE49-F238E27FC236}">
                <a16:creationId xmlns:a16="http://schemas.microsoft.com/office/drawing/2014/main" id="{BEE51EBD-D474-4DFC-64A9-3614EF3B78C1}"/>
              </a:ext>
            </a:extLst>
          </p:cNvPr>
          <p:cNvSpPr txBox="1"/>
          <p:nvPr/>
        </p:nvSpPr>
        <p:spPr>
          <a:xfrm>
            <a:off x="1750162" y="0"/>
            <a:ext cx="6516760" cy="707886"/>
          </a:xfrm>
          <a:prstGeom prst="rect">
            <a:avLst/>
          </a:prstGeom>
          <a:noFill/>
        </p:spPr>
        <p:txBody>
          <a:bodyPr wrap="square" rtlCol="0">
            <a:spAutoFit/>
          </a:bodyPr>
          <a:lstStyle/>
          <a:p>
            <a:r>
              <a:rPr lang="en-US" sz="4000" b="1" dirty="0">
                <a:latin typeface="Advent Pro" panose="020B0604020202020204" charset="0"/>
              </a:rPr>
              <a:t>LLM (LARGE LANGUAGE MODEL)</a:t>
            </a:r>
          </a:p>
        </p:txBody>
      </p:sp>
      <p:sp>
        <p:nvSpPr>
          <p:cNvPr id="3" name="TextBox 2">
            <a:extLst>
              <a:ext uri="{FF2B5EF4-FFF2-40B4-BE49-F238E27FC236}">
                <a16:creationId xmlns:a16="http://schemas.microsoft.com/office/drawing/2014/main" id="{76112E1B-85D0-31BF-1F00-83AD5ED012B1}"/>
              </a:ext>
            </a:extLst>
          </p:cNvPr>
          <p:cNvSpPr txBox="1"/>
          <p:nvPr/>
        </p:nvSpPr>
        <p:spPr>
          <a:xfrm>
            <a:off x="970384" y="700407"/>
            <a:ext cx="7716416" cy="2308324"/>
          </a:xfrm>
          <a:prstGeom prst="rect">
            <a:avLst/>
          </a:prstGeom>
          <a:noFill/>
        </p:spPr>
        <p:txBody>
          <a:bodyPr wrap="square" rtlCol="0">
            <a:spAutoFit/>
          </a:bodyPr>
          <a:lstStyle/>
          <a:p>
            <a:r>
              <a:rPr lang="en-US" sz="2400" dirty="0"/>
              <a:t>A large language model (LLM) is a type of artificial intelligence (AI) program that They can generate text, translate languages, write different kinds of creative content, and answer your questions in an informative way. LLMs are trained on huge sets of data hence the name "large“.</a:t>
            </a:r>
          </a:p>
        </p:txBody>
      </p:sp>
      <p:sp>
        <p:nvSpPr>
          <p:cNvPr id="4" name="TextBox 3">
            <a:extLst>
              <a:ext uri="{FF2B5EF4-FFF2-40B4-BE49-F238E27FC236}">
                <a16:creationId xmlns:a16="http://schemas.microsoft.com/office/drawing/2014/main" id="{1EE64110-CFB5-6757-C33D-0A41C25C72E7}"/>
              </a:ext>
            </a:extLst>
          </p:cNvPr>
          <p:cNvSpPr txBox="1"/>
          <p:nvPr/>
        </p:nvSpPr>
        <p:spPr>
          <a:xfrm>
            <a:off x="2818795" y="3001251"/>
            <a:ext cx="3776996" cy="646331"/>
          </a:xfrm>
          <a:prstGeom prst="rect">
            <a:avLst/>
          </a:prstGeom>
          <a:noFill/>
        </p:spPr>
        <p:txBody>
          <a:bodyPr wrap="none" rtlCol="0">
            <a:spAutoFit/>
          </a:bodyPr>
          <a:lstStyle/>
          <a:p>
            <a:r>
              <a:rPr lang="en-US" sz="3600" b="1" dirty="0">
                <a:solidFill>
                  <a:schemeClr val="bg1"/>
                </a:solidFill>
                <a:latin typeface="Advent Pro" panose="020B0604020202020204" charset="0"/>
              </a:rPr>
              <a:t>DRAWBACKS OF LLM</a:t>
            </a:r>
          </a:p>
        </p:txBody>
      </p:sp>
      <p:sp>
        <p:nvSpPr>
          <p:cNvPr id="5" name="TextBox 4">
            <a:extLst>
              <a:ext uri="{FF2B5EF4-FFF2-40B4-BE49-F238E27FC236}">
                <a16:creationId xmlns:a16="http://schemas.microsoft.com/office/drawing/2014/main" id="{8C6CE6D4-B38F-F46B-E072-68EBD411DAD1}"/>
              </a:ext>
            </a:extLst>
          </p:cNvPr>
          <p:cNvSpPr txBox="1"/>
          <p:nvPr/>
        </p:nvSpPr>
        <p:spPr>
          <a:xfrm>
            <a:off x="1548882" y="3771726"/>
            <a:ext cx="2186817" cy="1200329"/>
          </a:xfrm>
          <a:prstGeom prst="rect">
            <a:avLst/>
          </a:prstGeom>
          <a:noFill/>
        </p:spPr>
        <p:txBody>
          <a:bodyPr wrap="none" rtlCol="0">
            <a:spAutoFit/>
          </a:bodyPr>
          <a:lstStyle/>
          <a:p>
            <a:r>
              <a:rPr lang="en-US" sz="2400" dirty="0"/>
              <a:t>Lack of source</a:t>
            </a:r>
          </a:p>
          <a:p>
            <a:r>
              <a:rPr lang="en-US" sz="2400" dirty="0"/>
              <a:t>Not up to date</a:t>
            </a:r>
          </a:p>
          <a:p>
            <a:r>
              <a:rPr lang="en-US" sz="2400" dirty="0"/>
              <a:t>Hallucination</a:t>
            </a:r>
          </a:p>
        </p:txBody>
      </p:sp>
      <p:sp>
        <p:nvSpPr>
          <p:cNvPr id="6" name="Flowchart: Decision 5">
            <a:extLst>
              <a:ext uri="{FF2B5EF4-FFF2-40B4-BE49-F238E27FC236}">
                <a16:creationId xmlns:a16="http://schemas.microsoft.com/office/drawing/2014/main" id="{CE0AD651-ED94-3E3B-E7DC-C64F2A0C4AD8}"/>
              </a:ext>
            </a:extLst>
          </p:cNvPr>
          <p:cNvSpPr/>
          <p:nvPr/>
        </p:nvSpPr>
        <p:spPr>
          <a:xfrm>
            <a:off x="1380932" y="3925453"/>
            <a:ext cx="186611" cy="177282"/>
          </a:xfrm>
          <a:prstGeom prst="flowChartDecision">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lowchart: Decision 6">
            <a:extLst>
              <a:ext uri="{FF2B5EF4-FFF2-40B4-BE49-F238E27FC236}">
                <a16:creationId xmlns:a16="http://schemas.microsoft.com/office/drawing/2014/main" id="{0A5697F9-C85B-3FC2-118B-C2813547B8B6}"/>
              </a:ext>
            </a:extLst>
          </p:cNvPr>
          <p:cNvSpPr/>
          <p:nvPr/>
        </p:nvSpPr>
        <p:spPr>
          <a:xfrm>
            <a:off x="1380932" y="4283249"/>
            <a:ext cx="186611" cy="177282"/>
          </a:xfrm>
          <a:prstGeom prst="flowChartDecision">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lowchart: Decision 7">
            <a:extLst>
              <a:ext uri="{FF2B5EF4-FFF2-40B4-BE49-F238E27FC236}">
                <a16:creationId xmlns:a16="http://schemas.microsoft.com/office/drawing/2014/main" id="{12E3EA30-4FA7-7353-C900-FD2D91CF63D4}"/>
              </a:ext>
            </a:extLst>
          </p:cNvPr>
          <p:cNvSpPr/>
          <p:nvPr/>
        </p:nvSpPr>
        <p:spPr>
          <a:xfrm>
            <a:off x="1380933" y="4635421"/>
            <a:ext cx="186611" cy="177282"/>
          </a:xfrm>
          <a:prstGeom prst="flowChartDecision">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42478808"/>
      </p:ext>
    </p:extLst>
  </p:cSld>
  <p:clrMapOvr>
    <a:masterClrMapping/>
  </p:clrMapOvr>
</p:sld>
</file>

<file path=ppt/theme/theme1.xml><?xml version="1.0" encoding="utf-8"?>
<a:theme xmlns:a="http://schemas.openxmlformats.org/drawingml/2006/main" name="Crobot Pitch Deck by Slidesgo">
  <a:themeElements>
    <a:clrScheme name="Simple Light">
      <a:dk1>
        <a:srgbClr val="526DFF"/>
      </a:dk1>
      <a:lt1>
        <a:srgbClr val="FFFFFF"/>
      </a:lt1>
      <a:dk2>
        <a:srgbClr val="FFDA6C"/>
      </a:dk2>
      <a:lt2>
        <a:srgbClr val="F1C232"/>
      </a:lt2>
      <a:accent1>
        <a:srgbClr val="4861E7"/>
      </a:accent1>
      <a:accent2>
        <a:srgbClr val="FFF2CC"/>
      </a:accent2>
      <a:accent3>
        <a:srgbClr val="FFFFFF"/>
      </a:accent3>
      <a:accent4>
        <a:srgbClr val="526DFF"/>
      </a:accent4>
      <a:accent5>
        <a:srgbClr val="FFDA6C"/>
      </a:accent5>
      <a:accent6>
        <a:srgbClr val="F1C232"/>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1489</Words>
  <Application>Microsoft Office PowerPoint</Application>
  <PresentationFormat>On-screen Show (16:9)</PresentationFormat>
  <Paragraphs>154</Paragraphs>
  <Slides>44</Slides>
  <Notes>44</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Comfortaa</vt:lpstr>
      <vt:lpstr>Aptos Display</vt:lpstr>
      <vt:lpstr>Arial</vt:lpstr>
      <vt:lpstr>Public Sans Bold</vt:lpstr>
      <vt:lpstr>Bebas Neue</vt:lpstr>
      <vt:lpstr>Advent Pro</vt:lpstr>
      <vt:lpstr>Aptos Narrow</vt:lpstr>
      <vt:lpstr>Playfair Display</vt:lpstr>
      <vt:lpstr>Crobot Pitch Deck by Slidesgo</vt:lpstr>
      <vt:lpstr> THiNK Ai </vt:lpstr>
      <vt:lpstr>ABOUT GROUP</vt:lpstr>
      <vt:lpstr>TABLE OF CONTENTS</vt:lpstr>
      <vt:lpstr>INTRODUCTION</vt:lpstr>
      <vt:lpstr>INTRODUCTION</vt:lpstr>
      <vt:lpstr>PROBLEM STATEMENT</vt:lpstr>
      <vt:lpstr> Develop a single unified platform that seamlessly integrates the functionalities of these four applications. This platform should allow users to upload or provide links to various data sources (PDFs, websites, YouTube videos, images) and engage in a single, comprehensive conversation with the AI, regardless of the data type.</vt:lpstr>
      <vt:lpstr>PowerPoint Presentation</vt:lpstr>
      <vt:lpstr>PowerPoint Presentation</vt:lpstr>
      <vt:lpstr>PowerPoint Presentation</vt:lpstr>
      <vt:lpstr>PowerPoint Presentation</vt:lpstr>
      <vt:lpstr>PowerPoint Presentation</vt:lpstr>
      <vt:lpstr>PowerPoint Presentation</vt:lpstr>
      <vt:lpstr>LITERATURE SURVEY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EXISTING WORK </vt:lpstr>
      <vt:lpstr>EXISTING APPROCH </vt:lpstr>
      <vt:lpstr>LIMITATION  </vt:lpstr>
      <vt:lpstr>OBJECTIVES</vt:lpstr>
      <vt:lpstr>ADVANTAGES </vt:lpstr>
      <vt:lpstr>OVERALL ARCHITECTURE </vt:lpstr>
      <vt:lpstr>DETAILED ARCHITECTURE </vt:lpstr>
      <vt:lpstr>METHODOLOGY </vt:lpstr>
      <vt:lpstr>METHODOLOGY </vt:lpstr>
      <vt:lpstr>SAMPLE IMAGES</vt:lpstr>
      <vt:lpstr>A PICTURE ALWAYS REINFORCES THE CONCEPT </vt:lpstr>
      <vt:lpstr>A PICTURE ALWAYS REINFORCES THE CONCEPT </vt:lpstr>
      <vt:lpstr>CASE STUDY</vt:lpstr>
      <vt:lpstr>HELENA JAMES</vt:lpstr>
      <vt:lpstr>MARKET SIZE</vt:lpstr>
      <vt:lpstr>A PICTURE IS WORTH A  THOUSAND WORDS  </vt:lpstr>
      <vt:lpstr>CONCLUSION  </vt:lpstr>
      <vt:lpstr>REFERENCE</vt:lpstr>
      <vt:lpstr>REFERENCE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Ai</dc:title>
  <dc:creator>Hubaib P</dc:creator>
  <cp:lastModifiedBy>Hubaib P</cp:lastModifiedBy>
  <cp:revision>1</cp:revision>
  <dcterms:modified xsi:type="dcterms:W3CDTF">2024-05-12T14:25:30Z</dcterms:modified>
</cp:coreProperties>
</file>